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304" r:id="rId3"/>
    <p:sldId id="305" r:id="rId4"/>
    <p:sldId id="267" r:id="rId5"/>
    <p:sldId id="269" r:id="rId6"/>
    <p:sldId id="273" r:id="rId7"/>
    <p:sldId id="271" r:id="rId8"/>
    <p:sldId id="274" r:id="rId9"/>
    <p:sldId id="276" r:id="rId10"/>
    <p:sldId id="270" r:id="rId11"/>
    <p:sldId id="469" r:id="rId12"/>
    <p:sldId id="470" r:id="rId13"/>
    <p:sldId id="275" r:id="rId14"/>
    <p:sldId id="272" r:id="rId15"/>
    <p:sldId id="277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968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4:31:55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9392 4899 18543 0,'-9'-11'816'0,"3"6"176"0,-2-1-800 0,8 6-192 16,-9-4 0-16,9 4 0 0,-8-3-128 0,8 3-80 15,0 0-16-15,-10-2 0 0,1-2 224 0,9 4 0 16,-9-4 0-16,1-1 0 0,1 1 0 0,-1 1-144 15,-1 1 144-15,1-2-128 0,-1 1-128 0,-4 1 0 16,-1 1-16-16,1-2 0 0,-2 1 96 0,-1 0 32 16,-3 0 0-16,1 0 0 0,-2-1 144 0,1 2 144 15,-2 1-16-15,0 1-128 0,2-2 240 0,-4 1-64 16,2 3-16-16,1-1 0 0,-4-1 96 0,3 1 32 16,-1 1 0-16,1 3 0 0,1 0-48 0,-3 4-16 0,1 0 0 15,-1 1 0-15,-1 1-80 0,-5 4-16 0,-1 1 0 0,1 2 0 16,-2 0 0-16,0 1 0 0,0 3 0 0,2 1 0 15,-2 1-128-15,1 0 0 0,0 1 144 0,2 0-144 16,1 1 0-16,1-2 0 0,2-1 0 0,0 0 0 16,0 0 256-16,4 2 0 0,0 0-16 0,0 2 0 15,1 0 208-15,2 5 32 0,0-1 16 0,2 3 0 16,-1 2-48-16,2 1-16 0,0 2 0 0,3 0 0 16,3 0-240-16,3 3-32 0,-3 0-16 0,5-2 0 15,1-4-144-15,2 3 0 0,0 0 0 0,4-1 0 16,2-2 144-16,3 1-144 0,1-3 160 0,5-1-160 15,1-2 160-15,1-4-160 0,2-2 160 0,1-1-160 16,2 0 160-16,-2-2-160 0,0-1 160 0,2-1-160 0,-3 1 240 0,3-5-48 16,0-1-16-16,0 0 0 0,0-2 80 0,1-1 32 15,2-4 0-15,1 1 0 0,0 0 32 0,1-4 0 16,0-2 0-16,-1-2 0 0,1 1-32 0,2-3 0 16,0-1 0-16,1-1 0 0,1-3-32 0,-2-2-16 15,-2-3 0-15,3-2 0 0,1-1-240 0,-1-4 144 16,0-3-144-16,1 3 128 0,1-1-128 0,-1 2 0 15,-3-3 0-15,1-2 0 0,-1-2 144 0,-1 1-144 16,-3 0 160-16,0 0-160 0,-4-3 144 0,1-3-144 16,1-4 128-16,-3 1-128 0,-1-3 192 0,1-1-32 15,-1-6-16-15,-2 4 0 0,-1 1-144 0,0 3 160 16,-1-4-160-16,-1 4 160 0,-4 0-160 0,1-1 0 16,1-2 144-16,-1 0-144 0,-1-2 160 0,-2 0-32 15,-1 0-128-15,-2 0 192 0,0-1-16 0,-3 1-16 0,-2-1 0 0,-1 2 0 16,0 0 80-16,1 0 16 0,-1 0 0 0,-2 2 0 15,-2-1 80-15,-3 5 32 0,3 0 0 0,-5 2 0 16,-1 4-48-16,-2 2-16 0,0 1 0 0,0 1 0 16,-3 3-128-16,1 4-32 0,-2 1 0 0,-1 2 0 15,1 1-144-15,-4 0 0 0,1 4 0 0,0 2 128 16,-2 2-128-16,2 1-224 0,-3 1 48 0,1 3 16 31,0 1-2640-31,-1 2-528 0</inkml:trace>
  <inkml:trace contextRef="#ctx0" brushRef="#br0" timeOffset="4087.429">18853 3961 5519 0,'0'0'240'0,"0"0"64"0,0 0-304 0,0 0 0 0,0 0 0 0,0 0 0 16,0 0 1424-16,0 0 240 0,0 0 32 0,0 0 16 15,0 0-1008-15,0 0-208 0,0 0-48 0,0 0 0 16,0 0 0-16,0 0-16 0,0 0 0 0,0 0 0 15,0 0-176-15,0 0-48 0,-7 5 0 0,7-5 0 16,-8 2 16-16,0 0 0 0,2-4 0 0,6 2 0 16,0 0 128-16,-10 0 32 0,1-1 0 0,2 1 0 15,7 0-48-15,-8 0 0 0,0-1 0 0,-1-1 0 16,3 0-48-16,-2 1-16 0,-1 0 0 0,-2 0 0 16,0-1-128-16,-1 0-16 0,1 0-128 0,-3 0 192 15,-1 1-192-15,0 0 176 0,0 0-176 0,0 0 160 0,2 1-160 0,1 1 0 16,1 0 144-16,-2 0-144 0,-3-1 160 0,1 1-32 15,2 1-128-15,0 0 192 0,-2 0-192 0,1 0 128 16,1 0-128-16,0 1 0 0,0 3 192 0,0-1-64 16,0 0-128-16,1 0 192 0,0 2-64 0,1 2 0 15,-2 1-128-15,2 0 192 0,2-3-192 0,-2 3 0 16,1 2 0-16,2 0 0 0,1-1 128 0,0 1-128 16,-1 1 0-16,3 1 0 0,1 0 128 0,-2 0-128 15,0 1 0-15,2 0 0 0,-2 2 0 0,4-2 128 16,1-2-128-16,0 3 0 0,-1-3 128 0,2 0 0 15,2 1-128-15,1 0 192 0,1-1-16 0,0-1-16 16,0-1 0-16,1 1 0 0,0 0-16 0,0 0 0 16,0-1 0-16,2-1 0 0,-3-1-144 0,2 0 0 15,-1-1 0-15,1-1 128 0,-6-7-128 0,10 7 160 0,-4-2-160 0,3 0 160 16,-9-5-32-16,10 3 0 0,-10-3 0 16,11-1 0-16,-11 1 80 0,11 0 16 0,-2-1 0 0,-9 1 0 15,10-4-32-15,0 1-16 0,-10 3 0 0,7-4 0 16,-2-5-48-16,0 2-128 0,0-2 192 0,-2 3-64 15,-3 6 0-15,5-11 0 0,-1 1 0 0,1 0 0 16,2 0-128-16,-2 0 0 0,2-1 144 0,-2 1-144 16,0 0 0-16,-1 2 128 0,2-1-128 0,-4 1 0 15,1-2 0-15,-2 1 0 0,-2 1 0 0,0 0 0 16,1 8 0-16,-2-8 0 0,0-2 0 0,-2 3 128 16,0 1-128-16,0 0 0 0,0-1 0 0,-2-1 128 15,-1 3-128-15,0 3 0 0,1-2 0 0,6 4 0 16,-7-6 0-16,1 0 0 0,1 2 0 0,5 4 0 0,0 0 0 0,0 0 0 15,0 0 0-15,0 0 0 0,0 0 0 16,0 0-160-16,0 0 160 0,12 2 0 0,-1 0 0 0,3 0-128 16,0 1 128-16,1 0 0 0,1-1 0 0,0 1 0 15,2 2 0-15,-1-1 0 0,1 2 0 0,-6-1 0 16,-2 1 0-16,1-1 0 0,-2 5 0 0,1-1 0 16,2-1 0-16,-5-1 0 0,0 1 0 0,-3 0 0 15,1-1 0-15,-3 3 0 0,-2-1 0 0,-2 2 0 16,-3 1 0-16,1 0 0 0,-5 0 128 0,3 2 48 15,-3-1 0-15,2 2 0 0,0 2-176 0,1-2 192 16,3-2-192-16,-2 2 192 0,3 0-192 0,0 0 0 16,-1 0 0-16,2-1 0 0,2-1 0 0,-1-1 0 15,-1 3 0-15,1-2 0 16,2-2-336-16,3 0-160 0,3 1-16 0</inkml:trace>
  <inkml:trace contextRef="#ctx0" brushRef="#br0" timeOffset="9076.972">20601 3758 9615 0,'0'0'416'0,"0"0"96"0,0 0-512 0,0 0 0 16,0 0 0-16,-7 1 0 0,7-1 576 0,0 0 0 15,0 0 0-15,0 0 0 0,-9-1 144 0,9 1 48 16,0 0 0-16,0 0 0 0,-8 1-160 0,8-1-32 0,-6-5 0 0,6 5 0 16,0 0-256-16,0 0-48 0,0 0-16 0,0 0 0 15,0 0 176-15,0 0 16 0,0 0 16 0,0 0 0 16,0 0 128-16,0 0 32 0,-7 0 0 0,7 0 0 16,0 0-112-16,0 0 0 0,0 0-16 0,0 0 0 15,0 0-192-15,0 0-48 0,-8 4 0 0,8-4 0 16,-3 6 0-16,3-6-16 0,0 0 0 0,-4 9 0 15,3 2-16-15,-1-2 0 0,2-9 0 0,0 9 0 16,0 1-64-16,2 1-16 0,1-3 0 0,1 1 0 16,2 0-144-16,-2 1 160 0,6 0-160 0,-2 2 160 15,2-1-160-15,0-2 128 0,-1 1-128 0,2-1 128 16,-2 1-128-16,1 0 128 0,-1 0-128 0,0 0 128 16,0 0-128-16,-2 1 128 0,2 1-128 0,1 1 128 15,0-1 96-15,1-1 16 0,-5 1 0 0,4 2 0 0,-2 2-16 16,0 0 0-16,-1-2 0 0,1 1 0 0,-2 1-96 0,2-1-128 15,0-2 176-15,1 3-176 0,0 0 128 0,0 0-128 16,-2-3 0-16,3 1 0 0,2 0 0 0,0 1 0 16,-2-3 128-16,0-1-128 0,0-1 0 0,1 1 0 15,2 0 0-15,0 0 0 0,-2-3 0 0,-2 1 0 16,1 0 0-16,2 0 0 0,-3-1 0 0,1-1 0 16,-1 1 0-16,0-1 0 0,2-3 128 0,-4 1-128 15,1 0 0-15,-3-1 0 0,-5-4 128 0,0 0-128 16,10 5 0-16,-10-5 0 0,0 0 0 0,8 1 0 15,-8-1 0-15,0 0 0 0,0 0-288 0,0 0-64 16,9-4-16-16,-1 1 0 16,-8 3-512-16,8-5-96 0,-1 0-32 0,1-1 0 15,-3 0-1712-15,-5 6-352 0,8-13-64 0,-5 1 0 0</inkml:trace>
  <inkml:trace contextRef="#ctx0" brushRef="#br0" timeOffset="9817.843">21127 3853 4607 0,'0'0'192'0,"0"0"64"0,0 0-256 0,0 0 0 15,0 0 0-15,0 0 0 0,0 0 544 0,0 0 64 16,0 0 16-16,0 0 0 0,0 0-368 0,0 0-64 16,0 0 0-16,0 0-16 0,0 0 192 0,0 0 32 15,0-7 16-15,0 7 0 0,0 0 272 0,0 0 48 16,-6-6 16-16,0 3 0 0,6 3 48 0,0 0 16 15,0 0 0-15,-8-2 0 0,8 2-240 0,-5 1-32 16,-4 3-16-16,9-4 0 0,-8 2-64 0,-1 4-16 16,-1 3 0-16,1-1 0 0,1 1 80 0,0 1 16 15,-1 1 0-15,1 3 0 0,-3 2-160 0,0 0-16 16,-1 2-16-16,1 0 0 0,-2 0-208 0,-1 3-144 0,-1 0 192 0,1 2-192 16,-1 4 240-16,0-3-64 0,0-2-16 0,-1 3 0 15,0 3 96-15,0 1 32 0,2-1 0 0,-1-2 0 16,-1 1 176-16,2-2 48 0,1 0 0 0,3 0 0 15,-2 0-128-15,1-2-32 0,1-1 0 0,0 0 0 16,4 0-176-16,0-5-48 0,-1-5 0 0,3 1 0 16,2 0-128-16,-1-2 160 0,0-4-160 0,3-7 160 15,-3 8-16-15,3-8 0 0,0 0 0 0,0 0 0 16,0 0 128-16,0 0 32 0,0 0 0 0,0 0 0 16,0 0 16-16,0 0 16 0,0 0 0 0,2-9 0 15,0-1-208-15,1-1-128 0,3-1 160 0,-2-3-160 16,3 0 0-16,2-3 128 0,0-2-128 0,2-1 0 0,1 0 0 15,0-1 144-15,1-2-144 0,2-2 128 0,3-4-128 0,0-1 0 16,0-1 144-16,1 0-144 0,-3 1 0 0,1-2 128 16,-1-3-128-16,2 3 0 0,-1 4 0 0,-1 1 128 15,-1 0-128-15,-1 3 0 0,-3 1 0 0,0 1 0 16,0 1 0-16,-4 2 0 0,1 3 0 0,0 0 0 16,-3 1 0-16,-3 6 0 0,2 3 0 0,-4 7 0 15,0 0 0-15,0 0-128 0,0 0 128 0,0 0-128 16,-5 16 128-16,-3 3-128 0,-2 4 128 0,-2 4-208 15,-8 5 80-15,2 5 128 0,2 5-304 0,-1 3 64 16,-2 2 16-16,2 2 0 16,0-2-2144-16,-1-1-448 0,-9 16-64 0,3-16-32 0</inkml:trace>
  <inkml:trace contextRef="#ctx0" brushRef="#br0" timeOffset="11510.161">19450 3072 12031 0,'0'0'528'0,"0"0"112"0,0 0-512 0,0 0-128 0,0 0 0 0,0 0 0 16,0 0 128-16,3 10-128 0,-3-10 192 0,4 9-64 15,-4-9 16-15,11 7 0 0,1-1 0 0,3 1 0 16,0-2-16-16,1 1 0 0,-2-1 0 0,3 2 0 0,5 0 16 16,3 1 0-16,-2 2 0 0,3 0 0 0,2-1 64 0,0 1 16 15,-1 1 0-15,3 1 0 0,2-1-64 0,2-1-16 16,0 0 0-16,3 0 0 0,2 3 112 0,0 0 32 16,2-2 0-16,-1 1 0 0,1 1 96 0,1 1 32 15,0-5 0-15,0 0 0 0,0-2-96 0,5-3-32 16,0-3 0-16,0 2 0 0,2 2-128 0,-2-2-32 15,0-2 0-15,1-2 0 0,-2-1 0 0,1-2 0 16,3-2 0-16,-2 0 0 0,3-3-128 0,-2 0 192 16,-1 1-192-16,1-2 192 0,-1-4-64 0,-2-1-128 15,-2-3 192-15,3 1-64 0,0-1 48 0,-1-2 0 16,-2-2 0-16,-1 0 0 0,-1 2 16 0,-4-2 0 16,-1 0 0-16,-5 0 0 0,-3-1 0 0,-2-1 0 0,-2 0 0 0,-1-1 0 15,-2-4-64-15,-1-2 0 0,0-1 0 0,-5 0 0 16,-3-1 80-16,-1 3 16 0,-1 0 0 0,-4 3 0 15,-2 1 128-15,-3 0 32 0,-1-2 0 0,-2 2 0 16,-1 2-32-16,1-2 0 0,-5 1 0 0,0 0 0 16,-3-2-144-16,0 2-16 0,-1 0-16 0,-1-4 0 15,-1-1 16-15,-2 0 0 0,-1 1 0 0,-1 3 0 16,-3 1 32-16,-1 1 16 0,1-1 0 0,-1 2 0 16,-6 1 64-16,2 2 16 0,-1 0 0 0,-3 0 0 15,-2-1-128-15,-1 1 0 0,0 2-16 0,-2 0 0 16,-1 2-48-16,1 0 0 0,2 1 0 0,1 3 0 15,-4 2-128-15,1 1 0 0,-1 0 144 0,-1-4-144 16,0-2 0-16,-4-1 0 0,-1 4 0 0,-1 1 128 0,-1 3-128 16,0-2 0-16,1 1 0 0,0 2 0 0,2 2 0 0,0 1 0 15,0 4 0-15,-1-1 0 0,-1 0 0 0,0 2 0 16,-4 3 0-16,1-1 0 0,0 0 0 0,2 2 0 16,2 2-144-16,-2 3 144 0,0 6 0 0,1-2 0 15,2 1-144-15,1 2 144 0,0 0 0 0,-2 3-128 16,-4 0 128-16,6 2 0 0,4 2 0 0,2 2 0 15,1 0 0-15,2-3 0 0,5-3 0 0,-1 2-128 16,0 3 128-16,3 0 0 0,3-1 0 0,1 2 0 16,-2 4 0-16,2-1 0 0,-1 0 0 0,0 4 0 15,2 1-128-15,-2 0 128 0,3 0 0 0,2-1 0 16,3-1 0-16,-2 0 0 0,2 0 0 0,4 0 0 16,5 0 0-16,0 0 0 0,1-3-160 0,1 2 160 0,0-1-128 15,4 3 128-15,1-1-224 0,0-1 32 0,2-3 16 0,0 0 0 16,1-3 176-16,-1-1-208 0,-1-2 80 0,1 1 128 15,4-1-224-15,0 0 80 0,4-1 16 0,5-1 0 16,1-4 128-16,3 3-208 0,-1-3 80 0,5-1 128 16,0 1 0-16,4 0 0 0,1-3 0 0,4 0 0 15,1-3 0-15,5-2 0 0,-1 1 0 0,3-1 0 16,1 0 0-16,0-2 0 0,1-3 0 0,-2-1 0 16,-1 0-160-16,2-2 160 0,1-1 0 0,2-2-144 15,-1-3-176-15,0 3-48 0,4 0 0 0,-3-2-11728 16</inkml:trace>
  <inkml:trace contextRef="#ctx0" brushRef="#br0" timeOffset="19513.591">15248 6195 911 0,'0'0'0'0,"0"0"0"0,0 0 0 0,0 0 0 16,0 0 2096-16,0 0 336 0,-8-1 64 0,8 1 0 16,0 0-1552-16,0 0-320 0,0 0-64 0,0 0-16 15,0 0-208-15,9-2-32 0,2 3-16 0,2-1 0 16,2-1-64-16,3-1-16 0,1 0 0 0,4 2 0 15,0 2-80-15,3-1 0 0,3-1-128 0,-3 2 192 16,2 4-48-16,0-3-16 0,2-2 0 0,2 2 0 16,0 2-128-16,0 0 160 0,1-2-160 0,3 1 160 15,0-1 16-15,4 0 0 0,-2 0 0 0,6-1 0 0,4-1 80 0,-1-1 32 16,-2-2 0-16,1 2 0 0,1 3-160 0,3-1-128 16,5 0 144-16,-1-2-144 0,2-1 128 0,0 2-128 15,-2 4 0-15,0-2 144 0,-2-1-144 0,2 0 0 16,2 1 0-16,1 1 128 0,-3-2-128 0,2 2 128 15,-2-2-128-15,1 2 128 0,-6 2 0 0,4-3 0 16,1-3 0-16,2 2 0 0,2 3-128 0,0-1 0 16,0 0 0-16,-4 1 0 0,0-2 0 0,-1 0 192 15,3 2-192-15,0-1 192 0,2-1-192 0,0 1 0 16,1-2 144-16,-3 1-144 0,-1 2 0 0,0-1 128 16,-1 0-128-16,2 2 0 0,2 1 128 0,-1-3-128 15,-3-2 160-15,-2 1-160 0,-3 1 208 0,1-1-48 0,0 0-16 16,2 2 0-16,0-1 96 0,3 1 16 0,-2-1 0 0,2 1 0 15,-3 1-256-15,0-2 0 0,0-1 0 0,0-2 0 16,3-1 0-16,-3 2 128 0,4 2-128 0,-4 0 0 16,-1-2 0-16,-1 0 0 0,-1 1 0 0,-2-2 0 15,-1-1 0-15,2-1 0 0,2 0 128 0,-1 2-128 16,-3 3 0-16,0-2 128 0,-1-1-128 0,0 0 0 16,-2 0 224-16,2-1-48 0,1 1-16 0,2-2 0 15,-2-1-160-15,2 0 0 0,4 1 0 0,1 1 0 16,-5 0 0-16,0-3 128 0,-1-2-128 0,0 2 128 15,0 0-128-15,1 1 0 0,-1 0 0 0,0 0 0 16,0-2 0-16,-5 1 128 0,1 0-128 0,-3 0 0 16,0-2 0-16,-1 1 0 0,0-3 0 0,-2 4 0 15,0 0 0-15,-2 0 128 0,-2 2-128 0,0 0 0 0,-4 0 0 16,0-2 128-16,-2-2-128 0,-2 2 0 0,-2 1 144 0,-1 2-144 16,-4 3 160-16,-1-3-160 0,-3-3 192 0,-2 2-48 15,-1 1-16-15,2 0 0 0,-5-1 64 0,1-2 16 16,0 0 0-16,0 2 0 0,-9 1-48 0,11 1-16 15,-4 0 0-15,2-1 0 0,-2 0-144 0,-7 0 160 16,10 0-160-16,-2-2 160 0,-1-2-160 0,-7 4 160 16,9-3-160-16,-9 3 160 0,7-2 80 0,-7 2 16 15,6-6 0-15,1 0 0 0,-2 2 32 0,-5 4 16 16,7-5 0-16,1 1 0 0,2 0-128 0,-1-2-32 16,1 1 0-16,0-1 0 0,-2 1-144 0,3-2 0 15,-4-1 0-15,5 3 0 0,3-1 0 0,0 0 0 16,2-5 0-16,-4 1 0 0,0 2 0 0,-1 0 0 15,1 0 0-15,2 0 128 0,-2-2-128 0,0 0 0 0,0 0 0 0,-3 0 0 16,1 0 0-16,-1 2 0 0,0-2 0 0,-1 2 0 16,1-1 160-16,-4 1-160 0,0 0 192 0,0 0-192 15,0-1 304-15,2-1-48 0,-3 0-16 0,2 2 0 16,-2-2-16-16,1 4 0 0,1 2 0 0,0-1 0 16,-2 1-96-16,2-3-128 0,1 2 176 0,-1-1-176 15,2-1 128-15,0 1-128 0,1 2 0 0,-1-1 0 16,1-1 0-16,2-2 0 0,-2-2 0 0,1 5 0 15,0 1 0-15,-4-2 0 0,2-1 0 0,0-2 0 16,1 3 0-16,0-3 0 0,-4 1 0 0,0-2-144 16,-2-3 144-16,-2-1 0 0,3-2 0 0,-2 2 0 15,-1 2 0-15,3-1 0 0,-3 0 0 0,1-3-128 0,-2 0 128 16,2-1 0-16,0 2 0 0,1-2 0 0,-2-1 0 0,2-2 0 16,-1-1 0-16,3 2 0 0,-3 2 0 0,1-1 0 15,0-3 0-15,0 0 0 0,-2 0 0 0,0-3 0 16,-1 0 0-16,1 2 0 0,-1 3 0 0,-1 2 0 15,-1-2 160-15,-1 1-160 0,0-1 256 0,-1-1-32 16,0 1-16-16,-1 4 0 0,1-1-48 0,-1 1-16 16,-3 1 0-16,0-1 0 0,3 1-144 0,-3 1 0 15,2 1 0-15,-4-3 0 0,0 0 0 0,1 1 0 16,3-1 0-16,-1 3 0 0,-3 1 0 0,2-1 0 16,2-1 0-16,-1 2 0 0,0 1 0 0,0 1 0 15,2 0 0-15,-2 1 0 0,1-2 0 0,1-1 128 16,-1 0-128-16,0 0 0 0,2 2 0 0,1 0 0 15,-4-1 0-15,3 1 0 0,1 0 0 0,-1-1 0 0,2 1 0 16,-2 0 0-16,3 9 128 0,-4-8-128 0,4 8 0 0,-2-7 128 16,0 1-128-16,2 6 128 0,0 0-128 0,0 0 128 15,0 0-128-15,0 0 0 0,-3-5 144 0,3 5-144 16,0 0 0-16,0 0 0 0,0 0 0 0,0 0 0 16,0 0 0-16,-6-4 0 0,6 4 0 0,0 0 0 15,-10-2 0-15,0 2 0 0,-1 3 0 0,0 1 128 16,-1-2-128-16,-1 0 0 0,-2 0 0 0,1 2 128 15,-4 0-128-15,-1 0 0 0,-3 0 0 0,-3 1 0 16,0-1 0-16,-2 2 0 0,-4 2 0 0,-1-4 128 16,-2-4 736-16,1 0 160 0,-1 0 16 0,0 0 16 15,-4-1-1648-15,3 2-336 16,2 0-64-16,-1 2-16 0,-5-3 832 0,0 0 176 0,-6-4 0 0,-5 2 0 0,0 1 0 16,-1 0 0-16,2 1 0 0,-4-1 0 0,0-6 0 0,-3 3 0 15,-4-3 0-15,1 2 0 0,-1 0 0 0,-2 0 0 16,0-2 0-16,0 1 0 0,-3-1 0 0,0 3 0 15,-2-2 0-15,0-1 0 0,-3 0 0 0,4 1 0 16,2-3 0-16,-4 3 0 0,-1-4 0 0,-3 4 0 16,-1-1 0-16,2 0 0 0,4-1 0 0,-4 1 0 15,-2 0 0-15,1 2 0 0,-3 0 0 0,3 0 0 16,6 0 0-16,2 0 0 0,-4-2 0 0,1 2 0 16,0-2 0-16,-1 3 0 0,3 0 0 0,1 1 0 15,3 0 0-15,-2-3 0 0,-1-1 0 0,-1 0 0 16,-5 0 128-16,4 3-128 0,2 4 0 0,-1-1 0 15,1-1 0-15,-1 0 0 0,-3-2 0 0,4 2 0 16,3 0 0-16,1 0 0 0,4 2 0 0,1-1 0 0,-4-2 0 0,-1 0 0 16,1 0 0-16,1 1 0 0,2-2 0 0,-2 4 0 15,7-2 0-15,-4-1 0 0,1-2 0 0,-2 2 0 16,2 1 0-16,1 0 0 0,1 1 0 0,1 1 0 16,1 0 0-16,2-2 0 0,-2 0 0 0,2 2 0 15,-4 0 0-15,2 1 0 0,-2 0 0 0,5 1 0 16,0-2 0-16,2 0 0 0,3-2 0 0,2 2 0 15,1 2 0-15,2-1 0 0,-4-2 0 0,3-1 0 16,0 0 0-16,3 1 0 0,3 1 0 0,0 0 0 16,0 0 0-16,3 0 0 0,-1-1 0 0,5 0 0 15,3-1 0-15,0 1 0 0,2 0 0 0,2 1 0 16,1 0 0-16,1 0 0 0,2 0 128 0,1 0-128 0,1 0 0 16,1 0 0-16,0-5 0 0,2 4 0 0,2 1 0 0,0 0 0 15,-1 0 0-15,8 0 0 0,-8 1 0 0,8-1 0 16,-6 0 0-16,6 0 0 0,0 0 0 0,0 0 0 15,0 0 0-15,-6 7 0 0,6-7-144 0,-4 6 144 16,4-6 0-16,-3 10-144 0,3-10 144 0,-1 11 0 16,0 1 0-16,-1-2 0 0,1-1 0 0,-2 3-128 15,2 1 128-15,-2 1 0 0,-1 0 0 0,1 2 0 16,-4 0 0-16,2-1 0 0,0 2 0 0,-3 0 0 16,2 1 0-16,-2 2-128 0,3 3 128 0,-2 3 0 15,-1 1 0-15,1 2 0 0,-2 0 0 0,1 1 0 16,0 0 0-16,1 2 0 0,-3 0 0 0,2 2 0 15,3 3 0-15,-1-3 0 0,-4-2 0 0,3-1 0 16,1 1 0-16,1 4 0 0,-1 5 0 0,1 0 0 0,-1-2 0 16,-1-2 0-16,2-2 0 0,1-1 0 0,-3-1 0 0,0 0 0 15,1 0 0-15,-1-2 0 0,4-2 0 0,-3-2 0 16,0 0 0-16,2 0 0 0,-2 1 0 0,0 1 0 16,2-1 0-16,-4-3 0 0,2-2 0 0,-4-1 0 15,0 0 0-15,-2 2 0 0,-4 3 0 0,-5-1-9440 16,-3 1-1824-16</inkml:trace>
  <inkml:trace contextRef="#ctx0" brushRef="#br0" timeOffset="38819.849">14272 7129 9215 0,'3'-11'400'0,"-3"11"96"0,0 0-496 0,0 0 0 0,0 0 0 0,6-8 0 15,-2 2 816-15,-4 6 64 0,0 0 16 0,7-8 0 16,-3 0-704-16,-1 1-192 0,-3 7 0 0,4-10 128 16,-1 2-128-16,0-4 128 0,0-1-128 0,-3 2 128 15,0 1 240-15,0-1 48 0,0-2 16 0,-2 0 0 16,1-2 48-16,-1 0 16 0,1-3 0 0,-1 0 0 15,-1-2-48-15,-2 0 0 0,1 0 0 0,-2-2 0 0,1-2 48 0,-3 1 0 16,0-1 0-16,0 2 0 0,-1 2-16 16,-3 0 0-16,-2-1 0 0,0 1 0 0,-1 3 0 0,-3 0 0 15,-1 0 0-15,-1-1 0 0,-2 0-288 0,1 0-48 16,-2-2-16-16,-1 3 0 0,-2 2-128 0,1 0 0 16,-1-2 0-16,-1 2 128 0,2-1-128 0,0 1 0 15,-2-2 0-15,1 0 0 0,-2-3 0 0,3 4 192 16,-3 1-192-16,2 2 192 0,-2 0 112 0,1 0 16 15,-2-2 16-15,4 2 0 0,2 2-80 0,-2 1-32 16,-3 0 0-16,2 0 0 0,-2 3-224 0,3 0 128 16,2 2-128-16,-1-1 0 0,-3 0 128 0,1 0-128 15,-1-1 0-15,0 1 0 0,-1 4 192 0,1-2-64 16,-3 1-128-16,3 1 192 0,0 4-192 0,2-1 0 0,-3 0 0 16,0 1 0-16,-3 5 0 0,0 1 0 0,3-1 0 0,-1-1 0 15,0-2 0-15,2 4-128 0,-4 3 128 0,3 2 0 16,-1-1 0-16,-1-1 0 0,-2-1-128 0,2 5 128 15,2 4 0-15,2 1 0 0,-5-2 0 0,1-1 0 16,0 1 0-16,2 0 0 0,1 1 0 0,1 2 0 16,0 0 0-16,-1 0 0 0,1-1 0 0,1-3 0 15,-5 1 0-15,3-1 0 0,2-2 0 0,1 3 0 16,2 0 0-16,0 0 0 0,1-2 0 0,-1 2 0 16,2 0 0-16,2 2 0 0,1 4 0 0,1-1 0 15,-1-1 128-15,2 3-128 0,0 2 176 0,1 3-176 16,1 0 176-16,1 0-176 0,0 0 160 0,2 0-160 15,0-2 0-15,1-1 128 0,1 1-128 0,3-1 0 0,0-1 0 16,3 2 0-16,0-1 0 0,1 3 0 0,2-1 0 0,1-3 128 16,5-3-128-16,-1 1 0 0,4 2 192 0,1-2-48 15,3-2-16-15,1 1 0 0,3 1 32 0,2-2 0 16,-1-2 0-16,6 1 0 0,3-1-32 0,2 0 0 16,-2-1 0-16,5 1 0 0,-1 0-128 0,4-1 128 15,-1-3-128-15,0 1 128 0,-1-3-128 0,2 1 0 16,-1 2 144-16,4-2-144 0,2-3 128 0,0 2-128 15,3 0 160-15,-2 0-160 0,2 2 176 0,0-2-176 16,-1 0 192-16,1-2-192 0,-3 0 128 0,2-2-128 16,1-2 0-16,0 0 0 0,-4-1 0 0,3-1 0 15,2-2 0-15,-2-2 0 0,0-2 0 0,-3-1 0 16,-2-2 0-16,0-1 0 0,2-4 0 0,2-1 128 16,1-1-128-16,-1-1 0 0,-3 0 176 0,1-4-176 0,1-1 160 15,-4 1-160-15,1-3 144 0,-2 1-144 0,-1-1 128 0,-1-2-128 16,1-3 128-16,-2 0-128 0,1 0 0 0,-1 0 128 15,-1-2 0-15,1-1-128 0,1-1 192 0,1-1-64 16,-4-1 32-16,0-4 0 0,-1-7 0 0,-5 4 0 16,-1 0-32-16,0-1-128 0,-2 3 192 0,-5 0-64 15,-1-1 80-15,-3 0 16 0,-2 3 0 0,-2-3 0 16,-3-2 304-16,-1 0 64 0,-3-3 16 0,-3 2 0 16,-4-2 144-16,-4 1 16 0,-4-4 16 0,-3 3 0 15,-4 3-384-15,-5 1-80 0,-3 2 0 0,-3 1-16 16,-4 0-160-16,-2 0-16 0,-8 0-128 0,-2 3 192 15,-4 4-192-15,-2 5 0 0,-2 5 0 0,-3 2 0 16,-7 3-496-16,-1 5-32 0,-2 6-16 0,0 8 0 16,1 6-2688-16,6 1-544 0,-16 9-96 0,24-8-32 0</inkml:trace>
  <inkml:trace contextRef="#ctx0" brushRef="#br0" timeOffset="41071.218">17899 11546 6447 0,'0'0'576'0,"0"0"-576"15,0 0 0-15,0 0 0 0,0 0 912 0,0 0 80 16,0 0 16-16,0 0 0 0,-9 0-432 0,9 0-64 16,-5-5-32-16,5 5 0 0,0 0-240 0,0 0-48 15,-8-2-16-15,8 2 0 0,0 0 128 0,-7-1 16 0,7 1 16 16,-7 0 0-16,7 0 368 0,-7 0 80 0,-2 1 16 0,9-1 0 15,0 0-192-15,-4 8-32 0,4-8-16 0,-4 8 0 16,4-8-80-16,0 7-16 0,0-7 0 0,0 0 0 16,6 9-96-16,4 1-32 0,-2-2 0 0,3-3 0 15,2-2 176-15,1 1 48 0,3-1 0 0,2-1 0 16,0-2-240-16,3 0-64 0,3 0 0 0,4-1 0 16,0 1 112-16,3 0 16 0,2-3 0 0,2 2 0 15,-3 1-96-15,0-1-16 0,-1-2 0 0,-3 2 0 16,-1 1-64-16,-5-2-16 0,-1 1 0 0,-5 0 0 15,0 0-64-15,-3 0-128 0,-1 0 176 0,-4 1-176 16,-9 0 192-16,9 2-192 0,-9-2 192 0,0 0-192 0,0 0 304 0,0 0-48 16,0 0-16-16,0 0 0 0,0 0 0 0,-5-5 0 15,-3 2 0-15,-2 1 0 16,-3 2-240-16,-3-2 128 0,0 0-128 0,-3 0 0 0,-2 2 0 0,-3-1 0 16,-3-1 0-16,-3 0 0 0,0 1 128 0,-4 1-128 15,-1 1 0-15,-1-2 0 0,-2-1 144 0,2 1-144 16,1 1 128-16,2 1-128 0,-1 0 192 0,-1-1-32 15,1-1-16-15,1 2 0 0,0 3-16 0,3-2-128 16,2 1 192-16,3-1-64 0,2 0-128 0,1-2 0 16,2 0 0-16,4 0 0 0,4 0 0 0,4 0 0 15,8 0 0-15,0 0 0 0,0 0 0 0,0 0 128 16,0 0-128-16,0 0 0 0,9 0 0 0,4 0 0 16,1-2 128-16,3 0-128 0,5-1 0 0,0 1 128 15,5 0-128-15,3 0 128 0,1 0-128 0,2-3 192 16,-1 2-192-16,2 0 192 0,2-2-192 0,1 1 192 0,0-3-192 0,4 3 192 15,3-1-64-15,-2 1-128 0,1 0 192 0,-2-1-64 16,-4 2-128-16,-3 0 128 0,-3-1-128 0,-4 2 128 16,-4 1-128-16,-3-1 0 0,-3 0 144 0,-3 0-144 15,-2 4 0-15,-12-2 128 0,0 0-128 0,0 0 0 16,0 0 0-16,0 0 144 0,0 0-144 0,-9 2 0 16,-3-2 192-16,-3 0-192 0,-4 0 192 0,-2 0-192 15,-3 0 144-15,-1 0-144 0,-6 3 0 0,-1-1 144 16,-3 2-144-16,-1-1 0 0,-4 0 0 0,0-1 0 15,2-1 0-15,0 2 0 0,3-1 0 0,-2-1 0 16,1-1 0-16,4 0 0 0,3 0 0 0,3 0 0 16,0 1 0-16,4-1 128 0,1-1-128 0,7 1 128 0,4 1-128 15,10-1 0-15,-9 0 0 0,9 0-176 0,0 0 176 0,0 0 0 16,9-1 0-16,4 1 0 0,6-3 0 0,4 2 0 16,5-1-144-16,3-1 144 0,2 0 0 0,4-2 0 15,3 0-144-15,1-1 144 0,4 1 0 0,3-2 0 16,2 3 0-16,1-2 0 0,2 1 0 0,-6 3 0 15,-4-2 0-15,-3 2 0 0,-4-5 0 0,-2 2 0 16,-3 1 0-16,-5 0 0 0,-6 1 0 0,-5 1 0 16,-4 0 0-16,-11 2 0 0,0 0 0 0,0 0 0 15,-10 4 0-15,-4 1 0 0,-6-1 0 0,-4 1 176 16,-7 0-176-16,-5-1 160 0,-1 1-160 0,-6 0 0 16,-6 2 0-16,-1-1 0 0,-3 1 128 0,1 1-128 15,3-1 0-15,0 0 128 0,3-2-128 0,2 1 0 16,5-2 0-16,2 2 0 0,3-1 0 0,3 0 0 0,2-1 0 0,4-2 128 15,6 1-128-15,5-1 0 0,8-1 0 0,6-1 0 16,0 0 0-16,0 0 0 0,0 0 0 0,0 0 0 16,14 2-144-16,4-2 144 0,5-1-192 0,4-1 192 15,5-3-128-15,2 1 128 0,4 0 0 0,-3-1 0 16,2 1 0-16,3-1-128 0,3 0 128 0,-2 0 0 16,0 2 0-16,-1 0 0 0,-7 0 0 0,-2 0 0 15,-8 3 0-15,-4 0 0 0,-6-1 0 0,-13 1 0 16,0 0 0-16,0 0 0 0,0 0-128 0,-17 6 128 15,-6-2-192-15,-8 2 192 0,-6-2-192 0,-4 4 192 16,-5 2-160-16,-5-2 160 0,1-2-128 0,-2 3 128 16,-2 0 0-16,-1 0 0 0,-1 1 0 0,6-2 0 15,4 0 0-15,6-2 0 0,3 3 0 0,9-1 0 0,6-3 0 16,6 0 0-16,3-2 0 0,13-3-128 0,0 0 128 16,0 0 0-16,13 6-144 0,8-3 144 0,7-3-208 0,8-2 16 15,7-2 16-15,5 0 0 0,5-4 176 0,1 1-208 16,0-3 80-16,1 0 128 0,-1 0-176 0,3 1 176 15,1-1-128-15,-1 2 128 0,-9 1 0 0,-3 0 0 16,-8 1 0-16,-4 1 0 0,-5 0 0 0,-7 2 0 16,-6 0 0-16,-4 1 0 0,-11 2 0 0,0 0 0 15,0 0 0-15,0 0 0 0,-10-1 0 0,-2 0 0 16,-6 1 0-16,-4 2 128 0,-4 1-128 0,-3 2 0 16,-6 0 0-16,-3 2 0 0,-8-1-128 0,1 3 128 15,-2 1-128-15,2 1 128 0,0-2 0 0,1 1-160 16,1 0 160-16,3 0 0 0,-3 1 0 0,6 0 0 0,6-3 0 0,2 0 0 15,6-1-144-15,5-1 144 16,5-1 0-16,5 0-144 0,8-5-64 0,0 0-16 0,0 0 0 0,16 7 0 31,5-4-176-31,6-4-48 0,5-2 0 0,5-1 0 0,5 1 448 0,2-2-160 0,1-3 160 0,4-1 0 16,2 0-128-16,3 2 128 0,-1-1 0 0,-2 0 0 16,-5-1 0-16,-4 3 0 0,-6 2 128 0,-7-2-128 15,-7-3 320-15,-6 1-48 0,-4 2 0 0,-6 0 0 16,-6 6 304-16,-4-6 48 0,-5-1 16 0,-8 3 0 15,-5 3-80-15,-9 1-16 0,-7-3 0 0,-5 3 0 16,-4 0-416-16,-3 3-128 0,-1-1 0 0,3 2 0 16,0-2-1680-16,-3 5-448 0</inkml:trace>
  <inkml:trace contextRef="#ctx0" brushRef="#br0" timeOffset="43593.703">19346 11573 9375 0,'0'0'416'0,"0"0"96"0,0 0-512 0,0 0 0 16,0 0 0-16,0 0 0 0,0 0 0 0,0 0 0 15,-6 2 0-15,6-2 0 0,0 0 320 0,-7 4-48 16,7-4 0-16,0 0 0 0,0 0 432 0,0 0 96 15,0 0 16-15,0 0 0 0,0 0-128 0,0 0-32 16,0 0 0-16,0 0 0 0,0 0 48 0,0 0 0 16,0 0 0-16,0 0 0 0,6 6-16 0,0-1 0 15,4-4 0-15,3 0 0 0,-1 0-304 0,8 0-48 16,2 1-16-16,3-2 0 0,-1-2-160 0,1 1-32 0,2 0-128 0,2 0 192 16,4 0-192-16,-1-1 176 0,-2-2-176 0,-2 2 160 15,2 1-160-15,0-1 0 0,-2 0 0 0,1-2 0 16,-1 1 0-16,2 1 0 0,-4 2 0 0,1-1 0 15,-3 0 0-15,-3 1 128 0,-3 0 0 0,-3 0 0 16,-2-3 0-16,-2 3 0 0,-11 0 0 0,0 0 0 16,8 3 64-16,-8-3 0 0,0 0 0 0,0 0 0 15,0 0 224-15,-14 2 48 0,-4-1 16 0,-2 0 0 16,-3 0-128-16,0 1-32 0,-1-1 0 0,-1 0 0 16,-1-1-144-16,0-1-48 0,-1 0 0 0,-2 0 0 15,0 1 0-15,-2 1-128 0,-1 0 192 0,-1 2-64 0,-5-2-128 16,2 2 0-16,0-1 0 0,2 0 128 15,2 1-128-15,4-1 0 0,0-1 0 0,5 1 0 0,4 1 0 0,5 1 0 16,3-2 0-16,2 0 0 0,9-2 0 0,-6 3 0 16,6-3 0-16,0 0 0 0,0 0-160 0,0 0 160 15,7 7-208-15,4-2 80 0,0-5 0 0,6 2 0 16,5-1 0-16,3 0 0 0,4 0 128 0,3-2 0 16,1-3 0-16,3 2 0 0,3 0 128 0,-1 0-128 15,-2-1 160-15,1-1-160 0,-1 1 0 0,-2 1 128 16,-2-2-128-16,-1 1 0 0,-2-1 128 0,1-1 0 15,-2 1-128-15,-5 1 192 0,-6 0 112 0,-2 2 16 16,-4 1 0-16,-11 0 0 0,0 0-64 0,0 0 0 16,0 0 0-16,0 0 0 0,0 0-128 0,-12 4-128 15,-5 0 144-15,-4 4-144 16,-5 1-1600-16,-3 0-400 0,-15 7-96 0,7-6-16 0</inkml:trace>
  <inkml:trace contextRef="#ctx0" brushRef="#br0" timeOffset="47753.271">14405 7173 11967 0,'0'0'1072'0,"0"0"-864"0,0 0-208 0,0 0 0 16,0 0 1424-16,0 0 240 0,0 0 64 0,0 0 0 15,0 0-1216-15,0 0-224 0,0 0-48 0,9-3-16 16,-9 3-224-16,10 0 144 0,1 2-144 0,-1-2 128 16,0-2-128-16,-1 0 192 0,-9 2-192 0,8-1 192 15,-8 1 80-15,10-2 32 0,-2 0 0 0,3 1 0 16,1 0 144-16,-2 1 16 0,1 1 16 0,0-1 0 15,2-2-96-15,-1 1-32 0,3 1 0 0,1 1 0 16,-1-3-96-16,2-2-32 0,0 3 0 0,0 0 0 16,-2 1 32-16,2 1 0 0,1 0 0 0,1-1 0 15,0 0-64-15,1 0 0 0,-1-1 0 0,3 0 0 16,2-1-32-16,0 1-16 0,0 0 0 0,-1-1 0 16,0-3-16-16,4 2-128 0,0 2 192 0,2-1-64 15,-1-1 0-15,0 2-128 0,-2-1 192 0,-3-1-64 0,1-2-128 16,-3 3 0-16,0 2 0 0,-1 0 128 0,-3-1 64 0,0 1 16 15,2 1 0-15,-2 0 0 0,-1-1-64 0,0 4-16 16,2-2 0-16,-4-1 0 0,-3-1 16 0,0 0 0 16,0 0 0-16,0 0 0 0,-1 2-144 0,2 0 192 15,-2-1-192-15,-1-1 192 0,-9 0-64 0,10 0-128 16,-1 2 192-16,-9-2-64 0,8-4-128 0,-8 4 192 16,0 0-192-16,0 0 192 0,8-2-192 0,-8 2 0 15,0 0 0-15,0 0-8960 16,0 0-1840-16</inkml:trace>
  <inkml:trace contextRef="#ctx0" brushRef="#br0" timeOffset="50237.616">16356 6718 13071 0,'0'0'576'0,"0"0"128"0,0 0-576 0,0 0-128 15,0 0 0-15,-6 2 0 0,-1 3 256 0,2 2 0 16,-3 2 16-16,3 2 0 0,1-1-80 0,-2 3-32 16,-2 2 0-16,-1 3 0 0,1 2 32 0,-3 3 16 15,-1 2 0-15,0 4 0 0,1-2 0 0,-2 2 0 16,3 1 0-16,-2-2 0 0,0 1-16 0,-1-4 0 16,2 5 0-16,1-3 0 0,0-3 96 0,-1 4 16 15,2 1 0-15,1-2 0 0,4-1-32 0,0-4 0 0,1 0 0 16,2-2 0-16,2-1 32 0,3-3 0 0,0 0 0 0,3-3 0 15,0-3-32-15,1 3 0 0,3-2 0 0,1-2 0 16,-1-4-16-16,2 1-16 0,1-2 0 0,1-1 0 16,2 0-48-16,0 0 0 0,1-4 0 0,0-1 0 15,-1 0-64-15,4-1-128 0,3 0 176 0,-3-1-176 16,-2-3 128-16,-1 2-128 0,-1 1 0 0,-2-1 0 31,-3-3-752-31,-1 0-208 0,-1 1-32 0</inkml:trace>
  <inkml:trace contextRef="#ctx0" brushRef="#br0" timeOffset="50463.588">16175 7180 11055 0,'-7'-10'480'0,"7"10"112"0,-7-5-464 0,7 5-128 15,-3-6 0-15,3 6 0 0,0 0 2368 0,0 0 464 16,10 0 96-16,1-1 16 0,5-3-2352 0,1 4-464 15,0-1-128-15,2 1 0 0,3-1 176 0,5 1-32 16,4 0 0-16,2 1 0 0,1 0-144 0,0 2 0 16,-3-2 0-16,0-2 0 0,-3-2 0 0,1 3 0 15,-1 3 0-15,-1-3 0 16,-5-4-304-16,-1 2-144 0,-4 1-16 0</inkml:trace>
  <inkml:trace contextRef="#ctx0" brushRef="#br0" timeOffset="50694.584">16232 6837 26719 0,'0'0'2368'0,"0"0"-1888"0,-2-6-480 0,2 6 0 15,3-10 256-15,4 5-64 0,4 0 0 0,3 1 0 16,3-3-192-16,5 0 0 0,4 0 0 0,7 1 0 15,7 2 0-15,3 0 128 0,-3-3-128 0,3 2 0 16,1 0 128-16,2 0-128 0,3-1 0 0,-1 1 0 16,-1-1-896-16,0 2-256 0,-2 0-64 0,-3 0-16 15</inkml:trace>
  <inkml:trace contextRef="#ctx0" brushRef="#br0" timeOffset="51130.411">17389 7059 26719 0,'0'0'2368'0,"-10"-1"-1888"15,1 0-480-15,-1-1 0 0,0 0 192 0,-1 1-48 0,0 1-16 0,-5 1 0 16,1 3-128-16,0-1 0 0,0 0 0 0,0 0 0 15,-3 3 0-15,-3 1 0 0,2-1 0 0,-1 2 0 16,-3-3-224-16,3 2 80 0,1 1 16 0,3 0 0 16,0 1 128-16,4 0-192 0,2-1 192 0,4-3-192 15,3 3 192-15,3-8 0 0,0 0 0 0,4 10 0 16,2-1-304-16,5-3-16 0,3-1-16 0,1-2 0 16,1-2 336-16,2 2-144 0,1 1 144 0,4 1 0 15,4 0 0-15,-5-2 0 0,-4 1 128 0,1 3-128 16,3 2 160-16,-3-1-160 0,-2-1 160 0,-2 3-160 15,-3 3 256-15,-1-1-32 0,-6-1-16 0,-3 5 0 16,-4-3 16-16,-1 1 0 0,-5-1 0 0,-3 1 0 16,-6-1 176-16,-4 0 48 0,-3-2 0 0,-1 1 0 0,1 1 224 0,0 0 48 15,-5 1 16-15,1-4 0 0,2-3-144 0,1 3-16 16,-1-2-16-16,4 0 0 0,0-6-304 0,3 0-64 16,1-2-16-16,4-2 0 15,3 0-1328-15,4-5-272 0,4 0-48 0,3-1-12128 16</inkml:trace>
  <inkml:trace contextRef="#ctx0" brushRef="#br0" timeOffset="51463.338">17870 6731 28559 0,'0'0'2544'0,"-8"1"-2032"0,1 2-512 0,0 1 0 31,2 1-832-31,-3 2-272 0,-1 2-48 0,0 4-16 0,0 3 976 0,0 2 192 0,-2-1 0 0,0 4 0 16,0 7 320-16,-2 0-16 0,0 3 0 0,2 1 0 15,0 1-128-15,2-1-32 0,3 0 0 0,0-1 0 16,-1-2 48-16,1 2 16 0,1-1 0 0,0-3 0 15,2 0 48-15,2-3 0 0,1-1 0 0,3-1 0 16,3-2-256-16,-2 0 144 0,-3-3-144 0,6-1 128 16,5-1 0-16,3-2 0 0,1-2 0 0,1-2 0 0,2 0-320 15,0-2-80-15,0-2-16 0,1-2-7984 16,-2-5-1600-16</inkml:trace>
  <inkml:trace contextRef="#ctx0" brushRef="#br0" timeOffset="51664.509">17422 7119 35007 0,'0'0'3120'0,"0"0"-2496"16,0 0-496-16,5-5-128 0,4-1 192 0,2 3 0 15,4 4 16-15,6-2 0 0,3-3-208 0,5 0 0 16,5 0-192-16,4 2 192 0,7-3-288 0,5 0 48 15,5-4 16-15,1 3 0 16,0 3-2768-16,-3-2-544 0</inkml:trace>
  <inkml:trace contextRef="#ctx0" brushRef="#br0" timeOffset="52920.045">20726 6837 11807 0,'0'0'512'0,"0"0"128"0,-5-6-512 0,5 6-128 15,-3-9 0-15,2 4 0 0,1 5 416 0,0 0 64 16,-2-7 16-16,2 7 0 0,0 0 352 0,0 0 80 16,0 0 16-16,0 0 0 0,0-8-240 0,0 8-64 15,0 0 0-15,0 0 0 0,0 0-128 0,0 0-48 16,0 0 0-16,0 0 0 0,9 0-208 0,-1 3-64 15,0 0 0-15,1 5 0 0,0-1 48 0,1 1 0 0,1 0 0 0,0 3 0 16,0 4-32-16,4 2 0 0,4 0 0 0,0 3 0 16,-2 1 0-16,1 2 0 0,0 0 0 15,3 1 0-15,1 2 48 0,1 1 16 0,0-2 0 0,-1 2 0 16,-3-1-48-16,1 2-16 0,-5-2 0 0,2-1 0 16,-2 0-208-16,-1-1 176 0,1 2-176 0,-4-5 160 15,0-2-160-15,-1-2 0 0,-2 1 144 0,2-1-144 16,1-2 0-16,-3-2 0 0,0-2 0 0,-2 0 0 31,4 0-368-31,-3-3-144 0,1-4-16 0,-3 2-6912 0,-5-6-1392 0</inkml:trace>
  <inkml:trace contextRef="#ctx0" brushRef="#br0" timeOffset="53398.954">21547 6677 12895 0,'0'0'1152'0,"0"0"-928"0,0 0-224 0,0 0 0 15,-5-7 736-15,1 3 96 0,4 4 32 0,0 0 0 16,-6-7-480-16,6 7-112 0,0 0-16 0,-7 0 0 16,7 0 176-16,-6 0 16 0,-3 0 16 0,0 3 0 15,0 0-32-15,-2 1-16 0,-1 1 0 0,-2 0 0 16,-4 3 144-16,0 2 16 0,-3 2 16 0,1 3 0 15,0 1 80-15,-2 4 16 0,-3 2 0 0,-1 3 0 16,-1 2-144-16,-3 4-32 0,2 1 0 0,-1 0 0 16,0 1 0-16,-1 1 0 0,-1 0 0 0,-2-1 0 15,-1-1-80-15,2 0-32 0,2 1 0 0,1-1 0 16,-2-2-16-16,1-2-16 0,3-1 0 0,1-1 0 16,1 1-176-16,4-1-48 0,-1-4 0 0,5-4 0 0,2-1-144 0,5-1 0 15,0-1 144-15,6-3-144 16,0-2-1008-16,4-10-272 0,5 4-48 0</inkml:trace>
  <inkml:trace contextRef="#ctx0" brushRef="#br0" timeOffset="54299.046">22335 6760 6447 0,'0'0'576'0,"0"0"-576"0,-8-2 0 0,8 2 0 16,-7-2 1584-16,7 2 208 0,-6-5 32 0,6 5 16 16,0 0-784-16,0 0-160 0,0 0-16 0,0 0-16 15,0 0-16-15,0 0 0 0,0 0 0 0,0 0 0 16,0 0-448-16,0 0-80 0,0 0-32 0,0 0 0 15,0 0-48-15,0 0-16 0,-5 0 0 0,5 0 0 16,-9 3 16-16,-1-1 0 0,-3 2 0 0,0 0 0 16,-1 3-32-16,1 2 0 0,-3 2 0 0,-3 0 0 15,-2 0 144-15,0 3 32 0,1 1 0 0,-1 2 0 16,1 0 32-16,0 1 16 0,1-1 0 0,-1 2 0 16,3-2-112-16,0-2-32 0,2-2 0 0,0 0 0 15,2 2-288-15,2-1 0 0,-2-3 0 0,3 1 0 16,4-4 0-16,-1 1 0 0,1-2 160 0,3 0-160 0,3-7 0 15,0 0 0-15,0 0 0 0,0 0 0 0,2 10 0 0,-2-10 0 16,0 0 0-16,12 4 0 0,-2-1 0 0,4 0 0 16,1-3 176-16,1 1-176 0,0 0 192 0,0-1-64 15,2 0-128-15,2 0 192 0,-4 0-192 0,3 3 176 16,1-1-176-16,0-1 160 0,-2 2-160 0,1-1 0 16,0-1 0-16,-1 1 0 0,3 1 0 0,-4 2 128 15,-3-1-128-15,3 0 0 0,1-3 0 0,1 2 0 16,-4 0-144-16,1-1 144 15,-1 0-768-15,-2 0-64 0,-2 0 0 0,0 2 0 16,-1 2-496-16,-1-2-96 0,-9-4-32 0,0 0-8000 0</inkml:trace>
  <inkml:trace contextRef="#ctx0" brushRef="#br0" timeOffset="54658.191">21910 7334 11055 0,'0'0'976'0,"0"0"-784"15,0 0-192-15,0 0 0 0,0 0 1600 0,6 6 256 16,2 1 64-16,-3-3 16 0,-5-4-1152 0,12 5-224 16,1-2-48-16,-2 1-16 0,2 1 272 0,0-2 48 15,0 0 16-15,1 0 0 0,1-2-192 0,-1 1-16 16,1 1-16-16,2-1 0 0,-1-2-32 0,2 0 0 16,1 0 0-16,-1 0 0 0,2-1-336 0,0-1-80 15,2 0-16-15,-1 0 0 0,-3 1-144 0,3 0 0 16,1 1 0-16,1-2 128 15,2 1-1232-15,-2 1-256 0,-1 1-48 0,-5 1-16 0</inkml:trace>
  <inkml:trace contextRef="#ctx0" brushRef="#br0" timeOffset="55770.374">20235 6944 16575 0,'0'0'736'0,"-2"-7"160"0,2 7-720 0,0 0-176 0,0 0 0 0,0 0 0 16,0 0 1152-16,0 0 192 0,0 0 32 0,0 0 16 15,0 0-896-15,0 0-176 0,0 0-48 0,0 0 0 16,-9 7 112-16,1 1 0 0,1 2 16 0,-3-1 0 16,0 0-160-16,-3-1-48 0,0 0 0 0,-2 1 0 15,0 0-64-15,-2-1 0 0,1 2-128 0,-1-2 192 16,1 3-192-16,-1-2 0 0,1-1 0 0,3-1 0 15,2 0 128-15,-1-1-128 0,-4-1 0 0,4 1 0 16,4-1 128-16,8-5-128 0,-7 4 0 0,7-4 0 0,0 0 0 0,0 0 0 16,0 0 0-16,0 0 0 0,7 7 0 0,4-3 0 15,1 1 0-15,6-2 0 0,0 0-144 0,3 1 144 16,-1 0 0-16,1-1-144 0,-1-2 144 0,0 3-192 16,1-3 192-16,-2 3-192 0,-1 2 32 0,1-1 0 15,-1 0 0-15,0-2 0 16,-1 3-336-16,-2-2-64 0,3 0-16 0,-2-1 0 0</inkml:trace>
  <inkml:trace contextRef="#ctx0" brushRef="#br0" timeOffset="56024.92">19897 7450 26719 0,'-11'-3'2368'0,"1"1"-1888"0,3 1-480 0,7 1 0 16,0 0 288-16,0 0-32 0,0 0-16 0,0 0 0 15,0 0-416-15,5-5-80 0,5 2 0 0,2 0-16 16,3 3 272-16,1-2 0 0,2 0 0 0,5 2 0 16,4 2 0-16,3-1 0 0,2-1 0 0,0 1 0 15,1 2 0-15,-1-1 0 0,-1-3 0 0,-2 0 0 31,1-2-496-31,-1 3 16 0,-3-1 0 0,-3-2-10848 0</inkml:trace>
  <inkml:trace contextRef="#ctx0" brushRef="#br0" timeOffset="56790.061">18631 6812 12543 0,'0'0'560'0,"0"0"112"0,-10 4-544 0,3-2-128 15,7-2 0-15,0 0 0 0,0 0 608 0,0 0 96 16,0 0 0-16,0 0 16 0,0 0 0 0,0 0 0 16,0 0 0-16,0 0 0 0,0 0-272 0,13-1-48 15,-2 0-16-15,2-3 0 0,2 2-112 0,4 1-16 16,1 0-16-16,2-2 0 0,2-2-48 0,0 0 0 16,-1 0 0-16,-1 2 0 0,3 2-48 0,-6 0-16 15,1-1 0-15,1 1 0 0,-2 1-128 0,-2 3 0 0,-1 0 0 16,-2 3 0-16,-1 0 0 0,-2 2 208 0,-4 1 0 0,-4 1 0 15,-4 0 80-15,1 2 16 0,0 2 0 0,-3 5 0 16,-5 4 0-16,-2-1 0 0,-1-1 0 0,-2 3 0 16,-2 2-144-16,-2 2-32 0,1 0 0 0,-1 2 0 15,0 0-128-15,-1 2 0 0,-2 0 144 0,-1-2-144 16,1-1 0-16,-3 1 128 0,-1 0-128 0,-1 0 0 16,0-2 0-16,0-2 0 0,1-3 0 0,3 0 128 15,5 0-128-15,0-2 0 0,1-3 0 0,0-2 128 16,-2 1-128-16,3-2 0 0,3 1 0 0,3-4 128 15,-2-5-128-15,6 2-192 0,4-9 64 0,-1 7-10832 16</inkml:trace>
  <inkml:trace contextRef="#ctx0" brushRef="#br0" timeOffset="57136.622">18525 7187 28623 0,'-11'3'1264'0,"11"-3"272"0,0 0-1232 0,0 0-304 0,0 0 0 0,0 0 0 15,0 0-144-15,2 7-96 0,-2-7-16 0,6 9 0 16,5-2 256-16,0-1-176 0,5 0 176 0,0-2-160 16,0 1 160-16,5-4 0 0,1 2 0 0,4-2 0 15,3-3 0-15,1 0 0 0,-2 1 0 0,0-3 0 16,2 0 0-16,0 0 0 0,-2 0 0 0,-1-1 0 16,-3 0 0-16,-1 2 0 0,0-1 0 0,-1 1 128 31,-6 0-544-31,-1 1-96 0,-1 2-32 0,-6-2-7312 0,-8 2-1456 0</inkml:trace>
  <inkml:trace contextRef="#ctx0" brushRef="#br0" timeOffset="57873.601">19556 6754 7359 0,'0'0'320'0,"0"0"80"0,0 0-400 0,0 0 0 0,0 0 0 0,0 0 0 16,0 0 1536-16,0 0 240 0,0 0 32 0,0 0 16 16,0 0-1200-16,-6 4-240 0,6-4-64 0,-8 5 0 15,1-1 160-15,7-4 32 0,-7 6 0 0,-1 0 0 16,-1 0 64-16,-1 2 32 0,2 1 0 0,-5 1 0 15,0-1 16-15,1 1 0 0,-1 0 0 0,2 3 0 16,-2 1-64-16,1 3-16 0,-2 2 0 0,2-1 0 16,2 1-144-16,-3 2-16 0,0 1-16 0,-1 2 0 15,-2 1-128-15,2 3-32 0,0-2 0 0,-2 2 0 0,-1 2-208 0,0-2 144 16,2 2-144-16,1-3 128 0,-1-1-128 0,5-1 0 16,-1-1 0-16,5 1 128 0,0 1-128 0,4 0 0 15,1-3 0-15,3 0 0 0,1-1 0 0,4 0 128 16,0-2-128-16,3 0 0 0,-3-4 128 0,3 0-128 15,2-2 0-15,-1-1 128 0,2 1-128 0,0-5 0 16,-1-1 0-16,2 1 0 0,-2-1 0 0,1-1 0 16,0-3 0-16,2-2 0 0,-1-2 0 0,0-1 0 15,1 0 0-15,-1-3 128 0,0 0-128 0,3-2 0 16,0-2 144-16,0-2-144 0,-4 0 0 0,1-1 0 16,1-1 0-16,-4 2 0 0,-5 0 0 0,-1 2-128 15,-2-2 128-15,-3 2 0 0,-3-2 0 0,-3 1 0 16,-2 0 0-16,0 1 176 0,-1 2 112 0,-2 0 32 0,-1 1 0 15,-3 0 0-15,0 2-16 0,0 1 0 0,-2 0 0 0,1 3 0 16,-2 3 32-16,0 3 16 0,1-1 0 0,-2 3 0 16,0 1-32-16,-1 3 0 0,0 3 0 0,1-2 0 15,0-3-96-15,1 2-32 0,-2 1 0 0,3 2 0 16,3-2-192-16,4-1 128 0,0-3-128 0,6 1 0 16,1 1 0-16,6-2-240 0,-3-10 32 0,11 7-9136 15,5-1-1808-15</inkml:trace>
  <inkml:trace contextRef="#ctx0" brushRef="#br0" timeOffset="59327.776">23146 6709 6447 0,'-12'-8'576'0,"6"4"-576"16,-3-1 0-16,1 2 0 0,-2 0 1840 0,-1 0 256 15,0-2 48-15,0 4 16 0,-1 2-1152 0,-1 1-240 16,-1-1-32-16,1 3-16 0,1 0 48 0,-1 2 0 0,-3 0 0 0,4 2 0 16,1 0-320-16,1 2-48 0,-1 2-16 0,2-2 0 15,4 1-256-15,2 2-128 0,-3 0 0 0,4 2 128 16,2 2-128-16,3-1 0 0,4 0 0 0,-1 0 0 16,2 1 0-16,4 0 0 0,0 2 0 0,5-1 128 15,2-2 32-15,0 2 0 0,6 2 0 0,1-1 0 16,1 3 0-16,1-3 0 0,-2 0 0 0,1 2 0 15,0 3-160-15,1 0 160 0,-6-2-160 0,-1 0 160 16,-3 2-160-16,-3 0 0 0,-5 1 0 0,-3 0 128 16,-2-1-128-16,-4-1 0 0,-3 0 144 0,-2-1-144 15,-1-1 0-15,-5-1 144 0,-4-1-144 0,-4-2 0 16,-4 1 192-16,1-2-64 0,2 0 0 0,-3-3-128 16,-2-2 320-16,-3-1-64 0,-3 0 0 0,1-2 0 0,2-1 192 15,2-1 16-15,0-2 16 0,2-1 0 0,0 1-208 0,2-4-32 16,4-1-16-16,1-4 0 0,2-2-224 0,3-4 128 15,3-3-128-15,3 1 0 0,1-2 0 0,4-2 0 16,3-1 0-16,1-3 0 0,4-2 0 0,3-2-192 16,-1 0 192-16,5-1-160 0,0 0 160 0,2 0 128 15,-1-5-128-15,4 1 176 0,-1 3 32 0,1 1 16 16,2-2 0-16,-1 1 0 0,2-1 160 0,-1 1 48 16,-1-1 0-16,2 3 0 0,-2-3 32 0,-2 4 16 15,-2 0 0-15,-3 2 0 0,-4 1-160 0,-1 3-48 16,-5 2 0-16,-3 3 0 0,-3 1-64 0,-3 1-16 15,-3 0 0-15,-1 1 0 0,-1-4-192 0,0 3 0 16,1 0 128-16,-2 2-128 0,-6-1-192 0,-2 3-96 16,-2 0-16-16,3 3 0 15,1 0-1360-15,1 0-256 0,-1 1-64 0,2 1-10176 0</inkml:trace>
  <inkml:trace contextRef="#ctx0" brushRef="#br0" timeOffset="59688.45">23835 6740 11055 0,'0'0'976'0,"0"0"-784"15,0 0-192-15,-7 3 0 0,7-3 1984 0,0 0 336 16,0 0 80-16,0 0 16 0,0 0-1472 0,0 0-304 16,0 0-48-16,10 3-16 0,1 0 256 0,3-3 32 15,2-3 16-15,3 0 0 0,2 0-368 0,4-1-80 16,3 2-16-16,2-3 0 0,-1-4-416 0,3 0 0 15,2 0 128-15,0 1-128 0,0 0-144 0,-4 0-64 16,-6-1-16-16,-1 3 0 16,-5 0-2128-16,-4 1-416 0,-3-4-96 0,-11 9-16 0</inkml:trace>
  <inkml:trace contextRef="#ctx0" brushRef="#br0" timeOffset="60092.626">23664 6749 27759 0,'0'0'1216'16,"-8"-6"272"-16,-1 7-1184 0,3-1-304 0,6 0 0 0,0 0 0 16,-8 8 0-16,5 1 0 0,2-1 0 0,1 2-144 15,0 0 144-15,1 1 0 0,1-3 0 0,6 2-128 16,2 0 128-16,2 2 0 0,-1 0 0 0,2 1 0 0,-1-2 0 0,0 3 0 15,-2 0 0-15,2 2 0 0,-2 1 0 0,1-2 0 16,0-1 0-16,-2 3 0 0,0-2 0 0,0 1 0 16,1-1 0-16,-1 2 128 0,-1-2-128 0,2-1 0 15,0-1 0-15,1 1 0 0,-1 0 0 0,2 0 0 16,-1 1 0-16,2-2 0 0,0-1 0 0,0 3 0 16,0 1 0-16,3 1 0 0,0-5 0 0,0 2 0 15,-2-1 128-15,0 1-128 0,-5 1 256 0,1 1-32 16,-2-2 0-16,-1 2 0 0,0-1-64 0,-1-1-16 15,-9-1 0-15,1 0 0 0,-1-4 80 0,-4 1 16 16,-5 0 0-16,-4-1 0 0,-5-1 224 0,-2-1 48 16,-4 1 16-16,-5-2 0 0,-4-3-192 0,-4 1-32 15,-4 1-16-15,-4 0 0 0,-6 2-288 0,1-2 0 0,3 0 0 0,2-1-14592 16</inkml:trace>
  <inkml:trace contextRef="#ctx0" brushRef="#br0" timeOffset="82216.727">21552 9537 911 0,'0'0'0'0,"0"0"0"0,0 0 0 0,0 0 0 15,0 0 2560-15,-6-1 448 0,6 1 64 0,0 0 32 16,0 0-2128-16,0 0-416 0,0 0-96 0,0 0-16 16,0 0 112-16,0 0 16 0,0 0 0 0,0 0 0 15,0 0-144-15,0 11-32 0,1-2 0 0,-1-9 0 16,0 0 112-16,8 5 0 0,-8-5 16 0,13 3 0 15,1-1-16-15,-2-2 0 0,1-2 0 0,1-1 0 16,0 1-64-16,2 0 0 0,-1 3-16 0,1-2 0 16,0-1-112-16,3-2-32 0,2 2 0 0,-4 0 0 15,1-2-96-15,-2 0 0 0,0-1-16 0,0 1 0 16,3 3-32-16,-1-1 0 0,-3-3 0 0,0 0 0 16,1-6-16-16,-2 7-128 0,0 2 192 0,-1-4-64 0,-1-4 0 0,1 3 0 15,-2-1 0-15,1 0 0 0,-1-5 16 0,0 1 0 16,-2 1 0-16,2 1 0 0,1 0 64 0,-1 0 16 15,0 1 0-15,0-1 0 0,-1-2 48 0,2-1 16 16,-1 3 0-16,0-1 0 0,0-1-32 0,0 1-16 16,-1 1 0-16,1-1 0 0,1-2-80 0,-1 1-16 15,-1-1 0-15,-5 2 0 0,1 1-144 0,1 0 160 16,6-2-160-16,-2 0 160 0,1 0-160 0,0 1 0 16,1 0 0-16,2-1 0 0,-3-3 0 0,3-1 128 15,0-2-128-15,-1 4 0 0,1 2 0 0,0-3 0 16,-1-1 0-16,2 1 0 0,-2 2 0 0,2 2 0 15,-4 0 0-15,1-1 0 0,2-1 0 0,-4 0 0 16,0 4 0-16,0-2 0 0,2-2 0 0,-3 0 0 16,0 3 0-16,1 0 0 0,-1 0 0 0,0 1 0 0,0 0 128 0,-1 1-128 15,2-2 0-15,1 3 0 0,-2-3 0 0,2 1 128 16,0 2-128-16,0-2 0 0,-2 0 0 0,2 1 0 16,0 1 0-16,1-1 128 0,-3-1-128 0,1 2 0 15,0-1 0-15,2 0 0 0,-2 0 0 0,2 0 0 16,-1 2 0-16,0 1 0 0,-2 0 0 0,2 0 0 15,1-3 0-15,-1 3 0 0,-2 0 128 0,1-1-128 16,0-3 0-16,1 2 0 0,-1 3 0 0,0-1 0 16,0 1 0-16,0-2 0 0,-1 4 0 0,1-2 0 15,1-1 0-15,-2 1 0 0,1 3 0 0,0-1 0 16,-2-2 0-16,1 2 0 0,2-1 0 0,-1 2 128 16,1 1-128-16,0 0 0 0,1 0 0 0,1-2 0 0,-1 2 0 15,-5 0 0-15,-8 0 0 0,11 2 0 0,5 0 0 0,-3 1 0 16,-2 2 0-16,2-3 0 0,3-2 0 0,-3 1 0 15,1 3 0-15,0 1 0 0,2-1 0 0,-3 1 0 16,-1-2 0-16,0 1 0 0,0 2 128 0,0-1-128 16,0 0 128-16,-2 0-128 0,0 2 160 0,1-1-160 15,-2 0 192-15,2-1-192 0,-2 2 160 0,1 0-160 16,0 1 128-16,-3 1-128 0,2 0 160 0,1-1-160 16,0-1 192-16,0 1-192 0,0 2 192 0,0 0-192 15,1-1 192-15,-1 0-192 0,1 0 176 0,0 2-176 16,-2-1 160-16,1 1-160 0,1-4 192 0,3 4-48 15,-6 0-16-15,3 0 0 0,1-1-128 0,-4 0 160 16,-1 0-160-16,0 1 160 0,4 0-160 0,2-1 192 0,-5-2-192 16,1 3 192-16,-3 0-192 0,4 3 160 0,-3-3-160 0,1 0 160 15,-1-2-160-15,1 4 192 0,0 0-192 0,0 2 192 16,-4 1-192-16,3-2 0 0,-1-1 0 0,2 1 128 16,-1 2-128-16,-1-1 0 0,2-2 0 0,-1 1 128 15,1 0-128-15,1-2 0 0,0 2 0 0,0-3 0 16,0-1 0-16,3 1 0 0,-5 1 0 0,3-1 0 15,1-2 0-15,-2 0 0 0,1-1 128 0,2 1-128 16,-2 0 0-16,2 1 0 0,-1-1 0 0,2 0 128 16,-3 1-128-16,2-2 0 0,3 1 0 0,-2-1 0 15,-2 0 0-15,3 0 0 0,3 2 128 0,-3-1-128 16,-5-2 0-16,3-2 0 0,4 0 144 0,1 2-144 16,-2 0 0-16,1 0 0 0,-1-2 0 0,0 1 0 0,0-2 0 15,0 4 0-15,-1 2 0 0,2-4 0 0,-3-4 0 0,-2 3 128 16,-1 1-128-16,2 1 0 0,-2-4 0 0,-1 2 0 15,-9-5 0-15,11 4 128 0,-3 3-128 0,1 0 0 16,-3-2 128-16,-6-5-128 0,0 0 0 0,0 0 0 16,0 0 0-16,0 0 0 0,0 0-208 0,0 0-112 15,0 0-32-15,0 0 0 16,0 0-1712-16,0 0-352 0,0 0-64 0</inkml:trace>
  <inkml:trace contextRef="#ctx0" brushRef="#br0" timeOffset="83500.742">23031 8248 4607 0,'0'0'400'0,"0"0"-400"0,0 0 0 0,0 0 0 16,0 0 1168-16,3-7 160 0,0 2 16 0,-3 5 16 16,2-7-672-16,-2 7-144 0,0 0-32 0,4-8 0 15,1 1 32-15,-5 7 0 0,0 0 0 0,6-5 0 16,-6 5 112-16,0 0 32 0,5-5 0 0,-5 5 0 0,0 0 192 15,0 0 32-15,0 0 16 0,0 0 0 0,0 0-96 0,0 0-32 16,0 0 0-16,0 0 0 0,0 0-160 0,-1 11-16 16,-1 0-16-16,0 0 0 0,2 1-176 0,0 0-48 15,2 0 0-15,-2 1 0 0,0 1-48 0,0-1-16 16,0 0 0-16,1 1 0 0,-1 2-64 0,0-2-32 16,-1 0 0-16,1-1 0 0,1 2-64 0,1 0-16 15,-1 1 0-15,1-2 0 0,-1 0 16 0,4-1 0 16,-3 3 0-16,0 1 0 0,-2-2 64 0,1 2 16 15,1-1 0-15,1-3 0 0,-3 2 16 0,0 0 0 16,-2-1 0-16,2 1 0 0,2 1-48 0,-2 0 0 16,0 1 0-16,0 0 0 0,0-1-48 0,-2-1-16 15,0 0 0-15,2 1 0 0,-1-2-144 0,0 2 128 0,-1-1-128 0,0 0 128 16,1 1-128-16,-3-2 192 0,2-2-192 0,0 2 192 16,0 3-192-16,-1-1 0 0,2 1 144 0,0-3-144 15,0-2 128-15,-1-1-128 0,2 0 128 0,0 1-128 16,-1 2 192-16,1-3-16 0,0-3-16 0,0 2 0 15,0 1 32-15,0 0 0 0,0-1 0 0,0-1 0 16,0-9-64-16,3 12 0 0,-2 0 0 0,0-1 0 16,0-2-128-16,2 2 128 0,-2 1-128 0,0-2 128 15,0-1-128-15,-1 0 0 0,0 1 0 0,0 1 128 16,0 1-128-16,0 0 0 0,0-1 0 0,0 0 0 16,0 1 0-16,0-2 0 0,0 1 0 0,0-1 0 15,-1 0 0-15,1-1 0 0,1 2 128 0,-1-1-128 16,0 0 0-16,0-1 0 0,0-9 0 0,1 10 0 15,-1 2 0-15,0-1 0 0,0-1 0 0,0-1 128 0,0-9-128 0,0 11 0 16,-1 2 0-16,0-3 0 0,1-10 128 0,-3 9-128 16,-1 3 0-16,3-4 128 0,1-8-128 0,-3 12 0 15,2 0 0-15,0-2 0 0,1-10 128 0,-1 10-128 16,1-2 0-16,-2 2 128 0,2-10-128 0,0 0 0 16,-1 10 144-16,-1-3-144 0,-1 0 0 0,3-7 144 15,0 0-144-15,0 10 0 0,-3 0 176 0,3-10-176 16,0 0 160-16,0 0-160 0,-4 11 192 0,4-11-64 15,0 0-128-15,-3 9 192 0,2-1-192 0,1-8 176 16,-2 9-176-16,2-9 160 0,0 0-160 0,0 0 128 16,-3 7-128-16,3-7 128 0,0 0-128 0,-2 8 0 15,2-8 0-15,0 0 128 0,-4 7-128 0,4-7 0 0,0 0 144 0,0 0-144 16,0 0 0-16,0 0 128 0,0 0-128 0,0 0 0 31,0 0-272-31,0 0-128 0,0 0-32 0,0 0-10384 0,0 0-2064 0</inkml:trace>
  <inkml:trace contextRef="#ctx0" brushRef="#br0" timeOffset="89358.305">14065 6507 4607 0,'-2'-9'400'0,"-5"-1"-400"16,0 0 0-16,-2 1 0 0,0 1 1536 0,-3 0 240 15,0-3 32-15,0 3 16 0,0 1-1440 0,-2 0-384 16,-1-3 0-16,-3-1 0 0,2 1 128 0,-1 2-128 16,0 2 0-16,-1-4 0 0,0-6 464 0,-1 4-16 15,-2 2 0-15,0 0 0 0,0 0 160 0,-3-1 32 16,-1 2 0-16,-2 0 0 0,-5 2-144 0,0-1-32 16,-1-1 0-16,3 0 0 0,-2 1-304 0,0-1-160 15,-1 2 160-15,1-1-160 0,0 1 320 0,0 2-48 16,-1-1 0-16,0 0 0 0,-2-3 208 0,1 3 32 15,0 2 16-15,2 1 0 0,3-1-144 0,2 3-16 16,-1 1-16-16,0-1 0 0,0 0-352 0,2 1 0 16,2 2 0-16,-3-1 128 0,2-1-128 0,0 1 0 0,-2 4 0 0,0-2 0 15,-2 0 0-15,2 0 0 0,-2-1 0 0,0 1 0 16,-1 5 0-16,2 1 0 0,-2-2 0 0,2 3 0 16,1-1 0-16,0 3 0 0,2-2 160 0,0 1-160 15,0 2 128-15,1 5-128 0,1-1 0 0,2 0 144 16,-2-3-144-16,1 2 0 0,-2-4 0 0,3 6 128 15,3 3-128-15,2-1 0 0,0-2 0 0,2 0 0 16,-2 1 0-16,5 0 0 0,3 1 0 0,-1 1 0 16,0-1 0-16,1 1 0 0,1 0 0 0,-1 1 0 15,-1 0 0-15,1 1 128 0,2 0-128 0,0 4 0 16,2 1 128-16,0 1-128 0,1-1 0 0,1 0 128 16,1 1-128-16,1 2 0 0,1 2 0 0,1-3 0 15,2 1 0-15,0-3 0 0,0-1 0 0,2 1 128 0,1-1-128 0,0 1 0 16,3-1 0-16,1-2 0 0,-3 2 0 0,3-1 0 15,2 0 0-15,2 1 128 0,2-1-128 0,2 0 0 16,-1-4 0-16,4 2 0 0,-2-2 128 0,2 0 0 16,0-3 0-16,0-1 0 0,1 0-128 0,-1 0 0 15,2-2 0-15,1-1 0 0,0 0 0 0,5-2 0 16,0 0 192-16,2 1-64 0,4-1 0 0,2-2 0 16,-4 0 0-16,5 0 0 0,-1 0-128 0,1-2 160 15,-1 1-160-15,0-1 160 0,1 1-160 0,2-2 0 16,1-3 144-16,-1 0-144 0,-2-2 0 0,2 1 144 15,2 1-144-15,-4-2 0 0,1-5 144 0,-2 1-144 16,0 1 0-16,-3-2 144 0,1-3-144 0,2-1 160 16,-1-3-160-16,-1 0 160 0,-2 0 16 0,-1-2 0 0,3-3 0 15,-2 0 0-15,-1-1 16 0,-1 1 16 0,-3 0 0 0,1-2 0 16,-1-1-32-16,-1-1-16 0,-1 0 0 0,-1 1 0 16,-1-2-32-16,1-4-128 0,-4-2 192 0,2 2-64 15,-3-2-128-15,0 0 192 0,-1-1-192 0,-1-4 192 16,-1-1-192-16,-1-2 0 0,-1 1 0 0,-1 0 0 15,-2-2 0-15,1 0 128 0,-2 5-128 0,-4-4 0 16,0 0 128-16,-2 0-128 0,-3-3 0 0,-1 3 128 16,-2 1-128-16,-2 2 128 0,-2-3-128 0,-3 4 128 15,-3 3 96-15,0 4 16 0,-3-3 0 0,0 3 0 16,-3 0-240-16,-3 2 128 0,-3-1-128 0,1 2 0 16,-2-2 0-16,-3 0 0 0,-2 0 0 0,-2 1 0 15,-1 3 0-15,0-2 0 0,1-4 0 0,-3 2 0 0,-2 1 128 16,1 1-128-16,-2-2 176 0,0 0-176 0,-2 2 0 15,3-2 0-15,3 0-192 0,-1 4 48 0,-2 1 144 0,3 1 0 16,1-4 0-16,2 6 0 0,-1 3 0 0,2 1 0 16,0-2 0-16,0 2 0 0,-1-2 0 0,-1 3-128 15,-2 1 128-15,1 0 0 0,0 1 0 0,0 1 0 16,-4 2 0-16,2 2-128 0,0 2 128 0,-1 1 0 16,1-2-144-16,0 4 144 0,0 0 0 0,0 2 0 15,0-1-144-15,-4 3 144 0,-2-1 0 0,2 3-128 16,-1 0 128-16,2 5 0 0,-3 0 0 0,2 1-128 15,4 2 128-15,0 1 0 0,3 1 0 0,-1-1 0 16,3 2-128-16,-1 3 128 0,1 4 0 0,0-2 0 16,-1 0 0-16,3-1 0 0,-2 0 0 0,4 2 0 15,3 0 0-15,1 2 0 0,-1-4 0 0,3 0 0 0,-2 0 0 16,3 0 0-16,3 2 0 0,1 1 0 0,1-1 0 0,3 3 0 16,-2 1-144-16,2 1 144 0,1 0 0 0,2 1-144 15,0 1 144-15,2 0 0 0,-1 0 0 0,2-1 0 16,0-4 0-16,2 0 0 0,1 4 0 0,2 0 0 15,1-1 0-15,3-3 0 0,1-3 0 0,2 1 0 16,1 0 0-16,3-2 0 0,3 3 0 0,1-6-128 16,3-3 128-16,0-2 0 0,2 2 0 0,1-3 0 15,0 0 0-15,2-1 0 0,2 1 0 0,3-1 0 16,1-1 0-16,0-1 0 0,-1 0 0 0,-1 0 0 16,0-1 0-16,2 2 0 0,0-1 0 0,2-1 0 15,2 1 0-15,0-1 128 0,3 0-128 0,2-2 0 16,1 0 0-16,0-2 0 0,-3-2 0 0,1-2 128 15,-1-2-128-15,1 0 0 0,0-4 0 0,2 0 0 0,0-2 0 0,-1-1 0 16,1 0 0-16,0-3 0 0,1 1 0 0,-2-3 0 16,-1-1-176-16,-2-1 176 0,0-1 0 0,-3-1 0 15,0 1 0-15,1-1 160 0,2-2-160 0,-4 1 0 16,-2 1-192-16,0 0 192 0,0-1 0 0,-2 0 0 16,-2-1 0-16,-1 1 0 0,0-5 0 0,-6 0 0 15,1-1 0-15,0-1 0 0,-1-1 0 0,0-1 128 16,-1-1-128-16,-3-4 128 0,1 0-128 0,-2 1 160 15,0-3-160-15,1 4 160 0,-2-1-160 0,-2 2 0 16,0 0 0-16,-1-1 0 0,-3-3 0 0,0 2 128 16,-1-2-128-16,0-1 0 0,-2-3 128 0,0 3-128 15,-2-1 0-15,-2 4 128 0,-2-2-128 0,-3 1 0 0,-4 1 0 0,1 0 0 16,1 2 0-16,-3 1 0 16,-2 0 144-16,0 1-144 0,-2-1 0 0,-1 2 0 0,-2-3 0 0,0 3 0 15,-4 1 0-15,1-2 0 0,-2-2 0 0,1 0 0 16,0 1 0-16,-2 2 0 0,-2-2 0 0,1 3 0 15,-1 2 0-15,-1 3 0 0,-2 3 0 0,1 0 0 16,0-2-144-16,-2 5 144 0,1 3-160 0,-2 1 160 16,-4-2 0-16,1 2 0 0,0 1-128 0,0 3 128 15,0 2 0-15,-3 0 0 0,-4-2 0 0,-1 3-144 16,-1 1 144-16,2 2 0 0,-2-1 0 0,1-2 0 16,1 0-224-16,1 3 32 0,3 0 16 0,1 2 0 15,0-1 176-15,1 1-128 0,-3-2 128 0,-1 5-128 16,1 3 128-16,-5 1 0 0,4-1 0 0,-4 0 0 15,2 2-128-15,1 3 0 0,2 4 0 0,-1-2 0 0,-1-1 128 16,1 3 0-16,-3 3-144 0,2 2 144 16,-1-1 0-16,5 2 0 0,1 1 0 0,6 0 0 0,-1 2-224 0,7-1 80 15,1 2 16-15,5 0 0 0,1 0 128 0,4 7 0 16,-1 0-144-16,4 4 144 0,-2 2-176 0,5 1 48 16,0 0 0-16,1-1 0 0,0-3-48 0,2-1 0 15,3-3 0-15,-1-1 0 0,3 3 48 0,0 0 0 16,3-1 0-16,1-4 0 0,0-3 128 0,5 1-128 15,3 0 128-15,0-4-128 0,3-1 128 0,2-1 0 16,-1-1 0-16,6 2 0 0,4-2 0 0,1-2 0 16,-3-2 0-16,5 0 0 0,0 1 0 0,0 0 0 15,2 0 0-15,4-2 0 0,-2-4 0 0,7 1 0 16,5-2 0-16,1 0 0 0,2-1 0 0,-1-2 0 0,-1-3 0 0,1-1 0 16,-1-4 0-16,1-1 0 0,3-3 0 15,3-1-192-15,1-1 192 0,1-1-128 0,-4 1 128 0,0-2-128 16,-3-6 128-16,2-2-160 0,-2 0 160 0,3-2-160 15,-2-3 160-15,2-2 0 0,-5-4 0 0,-2 3 0 16,-4-1 0-16,-2-1 0 0,-4-4 0 0,-2-2 0 16,-4-1 0-16,-4 1 176 0,-5-1-48 0,-6-2 0 15,-1-3 128-15,-8 5 0 0,-2-1 16 0,-3 1 0 16,1-7-272-16,-3 4 0 0,-2-1-128 0,-1 6-10928 16</inkml:trace>
  <inkml:trace contextRef="#ctx0" brushRef="#br0" timeOffset="99151.399">22074 9216 911 0,'0'0'0'0,"0"0"0"0,4-8 0 0,-4 8 0 15,4-6 1536-15,-4 6 208 0,0 0 48 0,0 0 16 16,0 0-1296-16,0 0-272 0,6-6-48 0,-6 6-16 16,0 0 176-16,0 0 32 0,0 0 16 0,0 0 0 15,0 0 48-15,0 0 0 0,0 0 0 0,0 0 0 16,0 0-160-16,0 0-32 0,0 0 0 0,0 0 0 16,-8 6-32-16,2-1-16 0,0 2 0 0,0-2 0 0,-3 3-208 0,2 1 176 15,-4 2-176-15,0-3 160 0,-1 0 160 0,0 2 16 16,-3 1 16-16,-1-1 0 0,-5-2 128 0,1 2 32 15,0-2 0-15,-2 6 0 0,-3-1 0 0,-1-1 0 16,-1-1 0-16,2 0 0 0,-3 0-144 0,4 1-32 16,1 1 0-16,1-2 0 0,0-2-208 0,2 1-128 15,2 1 160-15,0-2-160 0,-1-2 192 0,2-1-48 16,-2-1-16-16,2 1 0 0,-2 2-128 0,0-4 160 16,-1-1-160-16,0 2 160 0,-2 2-32 0,0 2-128 15,1-6 192-15,-1 1-64 0,0-3-128 0,-1 0 160 16,1 0-160-16,0-1 160 0,3 2-32 0,1-1-128 15,1-2 192-15,1 2-64 0,3 3-128 0,2-2 192 0,2-1-192 16,0-1 192-16,9 0-64 0,0 0-128 0,0 0 192 0,0 0-64 16,0 0 96-16,0 0 16 0,0 0 0 0,0 0 0 15,0 0-96-15,0 0-16 0,0 0 0 0,0 0 0 16,10-3-128-16,-1-1 192 0,1 1-192 0,3 0 192 16,0-1-64-16,4 1 0 0,0-3 0 0,4 2 0 15,1 2 0-15,-1-1 0 0,2-3 0 0,1 3 0 16,3 1-128-16,-1-1 128 0,2-5-128 0,0 3 128 15,1 3-128-15,-1-1 0 0,-1-4 0 0,0 0 0 16,1-1 0-16,-1-2 128 0,2 1-128 0,-3 3 0 16,1-2 0-16,0-1 0 0,2-2 128 0,-5 0-128 15,-1 1 0-15,-1 1 0 0,-2 3 0 0,0-4 128 16,0 0-128-16,-2 2 0 0,0 1 0 0,-3-1 128 16,-3 0-128-16,0 2 0 0,2-1 0 0,-3 1 0 0,-1-1 0 0,-1 0 0 15,1 2 144-15,-1-1-144 0,-9 6 0 0,11-4 144 16,-2-3-144-16,-9 7 0 0,0 0 144 0,9-2-144 15,-9 2 0-15,0 0 144 0,5-6-144 0,-5 6 160 16,0 0-160-16,0 0 160 0,0 0-32 0,0 0-128 16,5-6 192-16,-5 6-64 0,0 0-128 0,0 0 160 15,0 0-160-15,0 0 160 0,0 0-160 0,0 0 0 16,-9 0 0-16,0 2 128 0,0-1-128 0,-2 2 0 16,1 1 0-16,-1 0 0 0,-3-1 192 0,-1 1-32 15,-1-1-16-15,-1 1 0 0,-5 4-144 0,0 0 0 16,0 0 0-16,-3 0 0 0,-1 1 144 0,-1 0 0 15,-2 0 0-15,1 0 0 0,0-1-144 0,0 2 192 16,1 0-192-16,2-1 192 0,-3-6-192 0,1 4 0 0,-1 1 144 16,-1 0-144-16,1 2 0 0,-3 2 128 0,-2-2-128 0,2 0 0 15,0-1 0-15,1-1 144 0,-2-1-144 0,1 1 0 16,3 0 192-16,1 0-192 0,4-2 192 0,2 1-192 16,1-2 192-16,4 0-64 0,-1-4 0 0,2 4-128 15,0 1 144-15,4-2-144 0,2 1 0 0,0-2 144 16,2-3-144-16,7 0 0 0,0 0 0 0,0 0 128 15,0 0-128-15,0 0 0 0,0 0 0 0,0 0 0 16,0 0 128-16,0 0-128 0,0 0 0 0,0 0 128 16,9-2-128-16,2-1 0 0,-2 0 0 0,3-1 0 15,3-1 0-15,2 2 0 0,-1 0 0 0,4-2 128 16,2-4-128-16,2 1 0 0,3-1 0 0,0 2 0 16,2 2 0-16,3-2 0 0,2-2 128 0,0 1-128 15,-1 0 128-15,0 1-128 0,0 1 192 0,-1-2-64 0,0-1-128 0,-2-2 0 16,1-1 0-16,1 2 0 0,-1 4 128 0,0-2-128 15,-2 0 0-15,-2-1 128 0,-1-3-128 0,1 1 0 16,-2 0 0-16,-1 1 128 0,-1 6-128 0,-1-2 0 16,-2 0 144-16,-1-1-144 0,-3 1 0 0,0-1 144 15,-1-1-144-15,-1 1 0 0,-2-1 0 0,-1-1 0 16,-2 0 0-16,-1 2 0 0,-8 7 144 0,8-11-144 16,-3-3 0-16,0 7 144 0,-5 7-144 0,0 0 0 15,0 0 0-15,4-9 0 0,-2 1 128 0,-2 8-128 16,0 0 128-16,0 0-128 0,0 0 0 0,0 0 0 15,0 0 0-15,0 0 0 0,0 0 0 0,0 0 0 16,0 0 0-16,-9 7 0 0,2-1-128 0,-1 1 128 16,0 1 0-16,1-3 0 0,-2 0 0 0,-1-1 0 0,0 5 0 15,-1-1 0-15,-1-3 0 0,-1 2 0 0,-3-1 0 0,1 4 0 16,-2 1 0-16,-6-1 0 0,-1-2 0 0,-2 1 0 16,-1-1 0-16,0 2 0 0,-2 0 0 0,-1 0 0 15,1-2 0-15,-2 1 0 0,1 0 0 0,1 0 0 16,0-2 0-16,0 1 0 0,0 0 128 0,-1 1-128 15,2 2 0-15,-1-2 0 0,-3-1 0 0,2-1 0 16,2 2 0-16,1 2 0 0,1-1 0 0,-1-2 128 16,1-3-128-16,2 1 0 0,1-1 0 0,4 3 0 15,2 1 0-15,2-1 0 0,3-2 0 0,2 0 0 16,1 1 0-16,4-1 0 0,5-6 0 0,0 0 0 16,0 0 0-16,0 0 0 0,0 0 0 0,0 0 0 15,0 0 0-15,11 1 0 0,0-1 0 0,4-3 0 0,5-4-192 16,4-1 192-16,-1-3-192 0,5 2 192 0,3 2-256 0,3-6 80 15,3-7 16-15,3 0 0 0,-1 2 16 0,0 0 0 16,-1-2 0-16,-1 0 0 0,-1 1 144 0,2 1 0 16,2-2 0-16,0 0 0 0,-1-1 0 0,-1 4 0 15,-3-3 0-15,-4 3 0 0,-3 8 0 0,-5 1 0 16,-3 0 0-16,-5 0-128 0,-5 2 128 0,-2 1 0 16,-8 5 0-16,0 0 0 0,0 0 0 0,0 0 0 15,-12 1 0-15,-5 3 0 0,-2-1 0 0,-7 5-256 16,-1 2 64-16,-5 2 0 15,-5 1-1056-15,1 1-224 0,1 0-32 0</inkml:trace>
  <inkml:trace contextRef="#ctx0" brushRef="#br0" timeOffset="102204.95">23976 9258 1839 0,'0'0'160'0,"0"0"-160"16,0 0 0-16,0 0 0 0,0 0 1728 0,0 0 320 16,0 0 64-16,-6-4 16 0,1 0-1168 0,5 4-224 15,-9-4-48-15,3 0-16 0,-1 1 32 0,7 3 0 0,-9-3 0 0,1 0 0 16,1 2-16-16,-2 0 0 0,3 0 0 0,-2 0 0 16,0-3-128-16,2 1-32 0,6 3 0 0,-9-1 0 15,0-1-112-15,9 2-32 0,-7-2 0 0,7 2 0 16,0 0-48-16,0 0-16 0,-5-3 0 0,5 3 0 15,0 0-64-15,0 0 0 0,0 0-16 0,0 0 0 16,0 0-48-16,10 4-16 0,1 3 0 0,-1-2 0 16,2-3 128-16,3 2 16 0,2 0 16 0,1 3 0 15,2 0-16-15,3 1-16 0,4 0 0 0,0 1 0 16,1-1-112-16,1 1 0 0,3 0-16 0,-2 4 0 16,-2-3-48-16,-1 1-128 0,1-1 192 0,-3 1-64 15,-3-1 0-15,1-1-128 0,1-4 192 0,-2 4-64 16,1 2-128-16,-2 0 0 0,0-4 0 0,1 1 0 15,1 3 0-15,-2-1 0 0,-6-2 0 0,1-4 128 0,4-3-128 0,-2 4 0 16,-1 3 0-16,-2-3 0 0,-2-1 160 0,-3 1-160 16,-10-5 192-16,10 10-192 0,0-1 0 0,0-2 0 15,-6 1 0-15,-4-8 0 0,0 0 0 0,0 0 0 16,7 5 0-16,-7-5 0 0,0 0 208 0,0 0-64 16,6 7-16-16,-6-7 0 0,0 0-128 0,0 0 128 15,0 0-128-15,0 0 128 0,0 0 32 0,-13 0 0 16,-1-5 0-16,1 2 0 0,0 2-16 0,-3-1 0 15,-1-3 0-15,0 0 0 0,0 1-144 0,-3-2 128 16,-7 2-128-16,1-3 128 0,1 0-128 0,-3-3 0 16,2-2 144-16,-1-2-144 0,1 1 192 0,1 0-16 15,-1 0-16-15,0 1 0 0,0 0-160 0,-2 1 0 0,2 2 0 0,-2-4 0 16,1-3 0-16,1 1 0 0,4-1 160 0,-1 3-160 16,-2 1 144-16,3 1-144 0,2-3 0 0,2 3 144 15,0 0-144-15,4-1 0 0,-2 1 0 0,3-1 128 16,2-2-128-16,2 3 0 0,-2 1 0 0,2-2 0 15,3 1 0-15,0 4 0 0,-1 0 144 0,2 0-144 16,3 0 144-16,0-1-144 0,-1 1 192 0,3 7-192 16,0 0 128-16,0 0-128 0,0 0 0 0,0 0 0 15,0 0 128-15,0 0-128 0,0 0 0 0,0 0 0 16,-3-6 0-16,3 6 0 0,0 0 0 0,0 0 0 16,0 0 0-16,0 0 0 0,8 9 0 0,1 1 0 15,0 2 0-15,2-1 0 0,0-3 0 0,3 5 0 16,2-1 0-16,4 2 0 0,0 0 0 0,2 2-144 0,2-5 144 15,0 3 0-15,1 1 0 0,2 0 0 0,3-1 0 16,-3-1 0-16,1-1 0 0,0 3 0 0,0 0 0 16,1 0 0-16,-4 1 0 0,1-5 128 0,0-1-128 0,-3 2 0 15,2 1 0-15,-1 0 0 0,0-3 0 0,3-1 144 16,-2-4-144-16,-2 4 0 0,-4-3 144 0,0-2-144 16,0-2 0-16,1 4 144 0,-3 3-144 0,-1-3 160 15,-3 1-160-15,2-4 160 0,-5-1-160 0,-1 0 0 16,-9-2 0-16,0 0 0 0,10-2 0 0,-10 2 0 15,0 0 0-15,0 0 0 0,0 0 0 0,0 0 0 16,0 0 0-16,0 0 0 0,0 0 0 0,0 0 0 16,0 0 0-16,0 0 128 0,0 0-128 0,0 0 192 15,0 0-192-15,0 0 192 0,-13 0-192 0,1-3 0 16,-2-5 0-16,-3 4 0 0,-1 2 128 0,1-3-128 0,1-1 0 0,-5-1 128 16,-2 0-128-16,-2 4 0 0,0 0 0 0,-4-5 0 15,-1-5 0-15,0 0 0 0,1-2 0 0,0 1 0 16,-1 1 128-16,-2 0-128 0,-2 0 0 0,1-1 128 15,2 0-128-15,0-1 0 0,-4-2 0 0,3 1 0 16,1 0 0-16,5 2 0 0,-1 3 0 0,1-4 0 16,2-6 0-16,2 2 0 0,3 4 0 0,2-1 0 15,-1 2 0-15,3-2 0 0,-1-3 0 0,2 5 0 16,1 7 0-16,1-3 0 0,2-3 0 0,-2 2 0 16,1 4 0-16,2 3 0 0,0 1 0 0,9 3 0 15,-5-8 0-15,-2 0 0 0,2 0 0 0,5 8 0 16,0 0 0-16,0 0 0 0,0 0 0 0,0 0 0 15,0 0 0-15,0 0 0 0,0 0 0 0,0 0 0 16,0 0 0-16,8 9 0 0,1 1-128 0,2-1 128 0,-2-4 0 0,3 5 0 16,2 4-144-16,2 2 144 0,0-1 0 0,2 1 0 15,2-2 0-15,2 1 0 0,1 2 0 0,2-2 0 16,1 1 0-16,4-1 0 0,2 2 0 0,1 0 0 16,-1 1 0-16,2-3 0 0,0-2 0 0,2 2 128 15,0 0-128-15,-1-1 0 0,-1-2 128 0,1 2-128 16,-3 1 0-16,2-1 0 0,2 0 192 0,0-2-64 15,-3-2-128-15,-1 2 192 0,-1 1-192 0,2 1 0 16,-1 2 0-16,-1-5 0 0,-3-4 0 0,-1 0 0 16,-4-3 0-16,-1 5 0 0,-2 1 0 0,-1-3 0 15,-2-2 0-15,0 1 0 0,-3 0 0 0,-2-2 0 16,-1-2 0-16,-3-2 0 0,2 1 144 0,-10-1-16 16,5 5 0-16,-5-5 0 0,0 0-128 0,0 0 0 0,0 0 0 0,0 0 0 15,0 0 0-15,0 0 0 0,-5-6 0 0,-4-1 0 16,-2 3 0-16,0-1 128 0,-4 0 0 0,-2 0 0 15,1 2-128-15,-4-2 0 0,-1 0 0 0,-2-3 0 16,-4-4 0-16,-2-2 0 0,-3-1 0 0,-2 2 128 16,-4 1-128-16,0 0 0 0,-3-2-160 0,0 0 160 15,1 1 0-15,0-1 0 0,4 2 0 0,-2-1 160 16,1-1-160-16,0 1 0 0,-4-2 0 0,5 1 0 16,0-1 0-16,2-1 0 0,1 0-160 0,3 1 160 15,1 3 0-15,4 1 0 0,-1 1 0 0,5 0 0 16,-1 2 128-16,4-2-128 0,0 0 0 0,3 1 0 15,0 0 0-15,3 4 0 0,1 0 0 0,1 1 0 0,2-2 0 16,0 0 0-16,2-1 0 0,6 7 0 0,0 0 0 0,0 0 0 16,-4-6 0-16,4 6 0 15,0 0 0-15,0 0-192 0,0 0 192 0,0 0-192 0,9 6 192 0,-1 0 0 16,0 0 0-16,4 3 0 0,4 0 0 0,3 1 0 16,0 0 0-16,4 2 0 0,4 0 0 0,1 2 0 15,3 2 0-15,3-1 0 0,4 0 0 0,-2 0-144 16,0 2 144-16,2-1-128 0,-2-3 128 0,0 2 0 15,0 1 128-15,-5-1-128 0,0-2 0 0,1-2 0 16,2-2 0-16,-1 1 0 0,-2 3 0 0,-2-1 0 16,-1-1 0-16,0-3 0 0,-5 0 0 0,0-2 0 15,-5 0 0-15,-1-1 0 0,0 1 128 0,-4-1-128 16,-3 0 160-16,-1-1-160 0,0-1 0 0,-9-3 128 16,0 0-128-16,0 0 0 0,4 8 0 0,-4-8 0 0,0 0 0 0,0 0 0 15,0 0 0-15,-8-1 0 0,-2 3 0 0,-2 1 0 16,0-7 0-16,-2 1 128 0,-2 1-128 0,0-1 0 15,-2 0 128-15,-1-3-128 0,-3-4 0 0,-3 4 0 16,-2 2 128-16,-1-3-128 0,1-5 0 0,0 0 144 16,-2-1-144-16,-1 0 0 0,-1-2 0 0,0 1 0 15,-2-1 0-15,-1-1 0 0,-4 1 0 0,2-1 0 16,5 1 0-16,-2 0 0 0,-3-1 0 0,4 2 0 16,3 0 0-16,2-1 128 0,0 0-128 0,2 2 0 15,1 2 0-15,4 1 0 0,0 1 0 0,2-1 0 16,2-5 0-16,1 3 0 0,3 2 0 0,3 2 0 15,-2 4 0-15,4-3 0 0,1-3 0 0,3 5 0 16,3 5 0-16,0 0 0 0,0 0 0 0,0 0 0 16,2-6 0-16,-2 6 0 0,0 0 0 0,0 0 0 0,0 0 0 0,9-3 0 15,-9 3 0-15,9-1 0 0,0 3 0 0,0 2-176 16,2 4 176-16,2 0-128 0,0-2 128 0,3 3 0 16,2 2 0-16,2 7 0 0,2-3 0 0,2 3 0 15,6 4 0-15,1-3 0 0,2-1 0 0,5 0 0 16,-1 0 0-16,0 3 0 0,-2 1 0 0,-2-3 0 15,1-5 0-15,-2 2 0 0,-3 3 0 0,0-1 0 16,0-4 0-16,0 2 0 0,-2 0 0 0,4-1 0 16,0-3 0-16,0-1 0 0,-2-3 0 0,-3 0 0 15,-3 0 0-15,0 1 0 0,3 0 0 0,-8-1 0 16,-3-3 0-16,-1-1 0 0,-2 2 0 0,-1-1 128 16,-2 0-128-16,-1-1 0 0,-8-4 0 0,0 0 0 15,7 5 0-15,-7-5 0 0,0 0 0 0,0 0 144 0,0 0-144 0,0 0 0 16,0 0 192-16,0 0-192 0,-7-7 192 0,-1 0-192 15,-4 2 128-15,-1-1-128 0,-4 1 0 0,1-2 0 16,-3-4 0-16,-2 3 0 0,-3 3 0 0,-3-5 0 16,0-3 128-16,-4-2-128 0,-2 0 0 0,0 0 0 15,0 1 128-15,-1 1-128 0,-2 0 0 0,-1-2 0 16,0-3 0-16,-1 1 0 0,0 3 0 0,-3-2 0 16,1-4 0-16,1 1 0 0,4 6 0 0,2-4 0 15,-2-1 0-15,5-1 0 0,5 0 0 0,-2 4 0 16,2 3 0-16,3-1 0 0,2-2 0 0,1 3 0 15,2 1 0-15,2 2 0 0,3 2 0 0,1-1 0 16,3-1 0-16,2 5 0 0,6 4 0 0,0 0 0 16,0 0 0-16,0 0 0 0,0 0 0 0,0 0-144 15,11 6 144-15,4 0-192 0,0-3 192 0,3 5-192 0,3 0 192 0,3 3 0 16,1 3 0-16,4-2-128 0,1-1 128 0,8 1 0 16,1 5 0-16,3 0-128 0,1-1 128 0,3-1 0 15,3 2 0-15,0 1 0 0,-3 1 0 0,2-1 0 16,-1-6 0-16,0 1 0 0,0 1 0 0,-2 0 0 15,-4 2 0-15,-3-4 0 0,-5-3 0 0,-5 0 0 16,-2 0 0-16,-5-2 0 0,-2-4 0 0,-3-2 176 16,-6-3-176-16,-10 2 192 15,10 7-1536-15,-10-7-288 0,0 0-64 0,0 0-16 0</inkml:trace>
  <inkml:trace contextRef="#ctx0" brushRef="#br0" timeOffset="103613.716">22221 9159 9215 0,'0'0'816'0,"6"-9"-656"0,0 1-160 0,-6 8 0 15,0 0 864-15,0 0 144 0,0 0 16 0,0 0 16 16,0 0-32-16,0 0-16 0,0 0 0 0,-10 2 0 16,-4-2-416-16,-2 3-96 0,0 0-16 0,-3 2 0 15,-1 4-16-15,-3 0 0 0,0-1 0 0,-2 2 0 0,-1 2 128 16,0 0 0-16,-5-1 16 0,-4 1 0 0,-5 0-64 0,-1 1-16 16,-6 0 0-16,-1 1 0 0,-2 1 32 0,2-1 0 15,-1 1 0-15,0-1 0 0,0-1-80 0,-2 2-16 16,0 2 0-16,1-3 0 0,1-1-192 0,4 0-32 15,4-4-16-15,0 1 0 0,6-1-80 0,1 1-128 16,5 1 176-16,0-3-176 0,2-7 176 0,3 1-176 16,2 0 160-16,3-1-160 0,2-1 144 0,2-2-144 15,1-3 128-15,2 1-128 0,2 3 144 0,10 1-144 16,0 0 160-16,0 0-160 0,-8-3 224 0,8 3-48 16,0 0-16-16,0 0 0 0,-3-8 0 0,3 8 0 15,-1-5 0-15,1 5 0 0,0 0-32 0,10-4 0 16,1 2 0-16,3-1 0 0,3-2-128 0,3 1 0 15,2 2 0-15,0 0 0 0,2-5 0 0,3 3 128 0,0 0-128 0,3 0 0 16,3-3 0-16,3 0 0 0,0-1 128 16,1 0-128-16,0 1 864 0,2-3 144 0,2-5 16 0,-1 3 16 31,0 4-1648-31,-3-2-336 0,-2-1-64 0,0-3-16 0,0-1 848 0,-1 2 176 0,0 1 0 0,-1 0 0 16,-2-5 0-16,0 1 0 0,-5 0 0 0,0 2 0 15,0 2 0-15,-3 2 0 0,-1 4 0 0,-5-1 0 16,1 0 0-16,-3 2 0 0,-1 0 0 0,-1 1 0 15,-3-2 0-15,-2 3 0 0,-8 3 0 0,11 1 0 16,-11-1 0-16,0 0 0 0,8-3 0 0,-8 3 0 16,0 0 0-16,0 0 0 0,0 0 0 0,0 0 0 15,3 9 0-15,-3-3 0 0,-3 3 0 0,-2-3 0 16,-3-2 0-16,-2 5 0 0,-4 3 0 0,-2 0 0 0,-3-2 0 0,-3 2 0 16,-5-2 0-16,-4 3 0 0,-4 4 992 0,-1-2 96 15,-6-1 32-15,0 3 0 16,-1 0-1584-16,0 3-320 0,-3 0-64 0,-2 0-16 0,-5 0 864 0,2-1 0 15,3 0 0-15,2-2 192 0,2-2-64 0,4-2 0 16,5 2 0-16,3-1 0 0,4 1 0 0,3-5-128 16,2 1 192-16,6-1-64 0,1 0-128 0,4-1 0 15,2-4 144-15,3-4-144 0,7-1 0 0,0 0 0 16,0 0 0-16,0 0 128 0,0 0-128 0,0 0 0 16,4-5 0-16,3-1 0 0,2 1 0 0,4-1 0 15,0 0 0-15,3-2 0 0,5-2 0 0,3 0 0 16,4-6-144-16,4 3 144 0,4 0 0 0,3-1 0 15,0-1 0-15,3-1 0 0,2 0 0 0,1-2 0 0,-3-2 0 16,0 3 0-16,-2 1 0 0,1 2 0 0,0 0 0 0,1-1 0 16,-3-1 0-16,0 3 0 0,-3 2 0 0,-2 0 0 15,-2-1 0-15,-6 2 0 0,-3 2 0 0,-5 1 0 16,0 2 0-16,-5 2 0 0,-2 3 0 0,-11 0 0 16,0 0-144-16,0 0 144 0,6 3 0 0,-6-3 0 15,0 0-128-15,0 12 128 0,-2-2 0 0,-7 1 0 16,-2 0 0-16,-5 1 0 0,-5 1 0 0,-4 2 0 15,-3-1 0-15,-5 0 0 0,-3 2 0 0,-1 1 0 16,-5 2 0-16,-1 0 0 0,-2-3 0 0,-3 2 0 16,-1 2 160-16,-3 0-160 0,-4 0 160 0,6 0-160 15,4-5 128-15,5-1-128 0,2 0 0 0,8-3 144 16,4 0-144-16,6-4 0 0,2-4 0 0,5-1 0 16,4 0-1600-16,2-1-368 0,8-1-64 0</inkml:trace>
  <inkml:trace contextRef="#ctx0" brushRef="#br0" timeOffset="104374.569">24161 9241 13823 0,'0'0'1216'0,"0"0"-960"0,-7-5-256 0,-1-1 0 31,-1 1-704-31,1 0-176 0,8 5-32 0,-8-5-16 0,0-1 928 0,0 3 128 0,8 3 48 0,-8-2 16 16,1 0 64-16,7 2 32 0,0 0 0 0,0 0 0 15,-5 6 112-15,4 3 32 0,4 0 0 0,2 1 0 16,4 0 64-16,4 3 16 0,3 2 0 0,4 1 0 15,1-1 160-15,4 3 32 0,-1-1 16 0,4 2 0 16,2-2-144-16,0 0-48 0,1-3 0 0,1 2 0 16,0-1 16-16,1-1 0 0,1-2 0 0,-3-2 0 15,-4-1-32-15,1 1 0 0,1 1 0 0,-3 0 0 16,-2-5-128-16,-2 0-16 0,-1-4-16 0,-3 2 0 16,-4-1-160-16,-1-2-16 0,-1-3-16 0,0 1 0 0,-2 1-352 0,-1 2-80 15,-9-2-16-15</inkml:trace>
  <inkml:trace contextRef="#ctx0" brushRef="#br0" timeOffset="120141.607">1472 10581 6447 0,'0'0'576'0,"0"0"-576"16,0 0 0-16,0-8 0 0,0 1 496 0,0 7-16 0,0-9 0 0,0 0 0 16,0 0-336-16,-1 2-144 15,1 7 128-15,-2-8-128 0,-1-1 320 0,0 1 0 0,0 1-16 0,0 0 0 16,0 2 400-16,-3-2 96 0,2 3 16 0,-1-1 0 15,-4 1 48-15,3 0 16 0,6 4 0 0,-9-3 0 16,0-1-16-16,-1 0 0 0,2 0 0 0,-1 0 0 16,0 0-48-16,1 1-16 0,1 1 0 0,0-1 0 15,1 0-208-15,0 2-32 0,-3 0-16 0,9 1 0 16,0 0-48-16,0 0-16 0,-9-1 0 0,9 1 0 16,0 0-64-16,0 0-16 0,-6-3 0 0,6 3 0 15,0 0-96-15,0 0-32 0,-5-6 0 0,5 6 0 16,0 0-144-16,0 0-128 0,0 0 192 0,0 0-192 15,10-3 192-15,2 1-192 0,-2 1 192 0,2 1-192 16,0-3 192-16,4 0-64 0,1 0 0 0,2 0-128 0,0 0 192 0,2-1-192 16,0-2 192-16,1 1-192 0,1 1 208 15,2 0-64-15,-3-2-16 0,4 1 0 0,3 1-128 0,-3-1 192 16,1 1-192-16,0 0 192 0,3-1-192 0,1 1 0 16,-4-1 144-16,4 2-144 0,2-1 0 0,-2-1 144 15,-4 1-144-15,2 1 0 0,1 0 0 0,-2 2 0 16,1-1 0-16,1 0 0 0,-2-1 128 0,3 2-128 15,1 1 0-15,0 0 0 0,0-2 0 0,1 2 0 16,-1 2 0-16,-2-2 0 0,-1-2 0 0,1 1 0 16,-3 0 0-16,2 1 0 0,-1 0 0 0,0 1 0 15,0 0 0-15,2 1 0 0,2-2 0 0,-2-2 0 16,-6 0 0-16,3 0 0 0,3 2 0 0,-1-1 0 16,-2-1 0-16,-3 1 0 0,3 3 0 0,-3-2 0 0,-1-2 0 0,-1 2 0 15,-1 3 0-15,-3 0 0 0,0-1 0 0,0 1 0 16,0-2 0-16,-1 1 0 0,2 2 0 0,-5-3 0 15,-3-1 0-15,5 3 0 0,0-2 0 0,-2 1 0 16,-4 1 128-16,0-1-128 0,-10-2 0 0,9 0 0 16,-9 0 144-16,0 0-144 0,0 0 0 0,0 0 144 15,0 0-16-15,0 0-128 0,0 0 192 0,0 0-64 16,0 0 192-16,0 0 48 0,0 0 0 0,-7-2 0 16,7 2-96-16,-11-1-16 0,-1-1 0 0,0 0 0 15,-1-2-80-15,-1 3-32 0,-1 0 0 0,0 0 0 16,-6-1-144-16,2 1 128 0,2 0-128 0,-1 0 128 15,-1-3-128-15,-1 1 128 0,-1 2-128 0,0-1 128 16,-5 0-128-16,-1 0 128 0,-1 4-128 0,2-2 128 0,2-2-128 16,-3 1 160-16,-4 0-160 0,-1 1 160 0,1 0-160 0,-1 0 128 15,-1 0-128-15,0 1 128 0,1 0-128 0,-1-1 0 16,-3-1 0-16,-2 1 128 0,0 3-128 0,-1-2 0 16,3-2 0-16,0 1 0 0,1 1 0 0,0 0 0 15,2 0 128-15,0 1-128 0,-2-3 0 0,1 2 0 16,1 1 0-16,-3-1 0 0,-4 0 0 0,2 2 0 15,-3-1 0-15,4 0 0 0,-1-2 0 0,2 1 0 16,2 1 0-16,-1-1 0 0,2-1 0 0,1 3 0 16,2 0 0-16,1-2 0 0,3-2 0 0,2 0 0 15,2-1 0-15,1-1 0 0,1 0 0 0,1 1 0 16,2 0 0-16,1 1 0 0,1-2 0 0,1 1 0 16,5-1 0-16,-1 0 0 0,-4-1 0 0,4 2 0 15,10 2 0-15,-10-3 0 0,-1-2 0 0,1 2 0 0,10 3-144 0,-9-4 144 16,2-2 0-16,2 4 0 0,0-1 0 0,0-1 0 15,5 4 0-15,-5-4 0 0,-2 0 0 0,7 4 0 16,0 0-160-16,0 0 160 0,0 0-128 0,0 0 128 16,0 0-160-16,0 0 160 0,7-7-192 0,-1 3 192 15,4 0-128-15,1 2 128 0,-1 1 0 0,2 2 0 16,4 2-144-16,0 0 144 0,2-3 0 0,5 0-144 16,0 2 144-16,4 0 0 0,2 1 0 0,1 1 0 15,-3-2 0-15,2 2 0 0,1 0 0 0,-1-1 0 16,2 0 0-16,2 2-128 0,4-1 128 0,0 1 0 15,-1 1 0-15,1-2 0 0,2 1 0 0,2 0 0 16,0 1 0-16,-1 0 0 0,0 2 0 0,0 0 0 0,2-3 0 16,0 0 0-16,0-2 0 0,2 0 0 0,3 1 0 0,0-2 0 15,-2-1 0-15,1 1 0 0,-1 2 0 0,-1-1 0 16,-1-1 0-16,2 0 0 0,-4 1 0 0,2 1 0 16,1-1 0-16,-1 1 0 0,-2 1 0 0,-3-1 0 15,-2-1 0-15,-2 1 0 0,-1 0 0 0,1-1 0 16,-3-1 0-16,-2-1 0 0,-1 1 0 0,-1 0 0 15,0-4 0-15,-1 2 128 0,-4 2-128 0,-1-1 0 16,-3 1 128-16,0-2-128 0,-2-1 0 0,-1 0 144 16,-5 0-144-16,0-2 0 0,-2 4 144 0,-8-1-144 15,0 0 0-15,0 0 144 0,0 0-144 0,0 0 192 16,0 0-192-16,0 0 192 0,0 0-16 0,0 0 0 16,-9-6 0-16,-1 1 0 0,-2-1-48 0,0 2 0 15,-4 2 0-15,1-2 0 0,-4-2-128 0,2 1 160 0,-1 3-160 0,-1-1 160 16,-2-1-160-16,-2-1 0 15,0 3 0-15,-3 0 128 0,-1 1-128 0,0 0 0 0,-1-1 144 0,-2 2-144 16,-3 3 0-16,-5 0 0 0,0-3 0 0,-4 3 0 16,1 2 0-16,1-2 0 0,-2-1 0 0,1 0 128 15,0 2-128-15,0 0 0 0,1 3 0 0,-1-3 0 16,-3-2 0-16,2 3 0 0,3-4 0 0,-5 3 0 16,-3 1 0-16,1 0 0 0,4-4 0 0,-1 2 0 15,-2 2 0-15,-2-1 0 0,-3 1 0 0,0-2 0 16,1 1 0-16,0 3 0 0,0 1 0 0,4-1 0 15,0-2 0-15,1-2 0 0,-1-2 0 0,3-1 0 16,3-1 0-16,-1 1 0 0,2 0 0 0,2 0 0 16,5 0 0-16,2 0 0 0,3-1 0 0,0 2 0 15,0 1 0-15,4 0 0 0,4 0 0 0,0 0 0 0,-1-1 0 0,2 1 0 16,4 1 0-16,-1 0 0 0,-1-3 0 0,2 0-128 16,2 0 128-16,2 0 0 0,1 1 0 0,3-1 0 15,5 0 0-15,0 0-128 0,0 0 128 0,0 0-160 16,0 0 160-16,0 0-160 0,0 0 160 0,0 0-160 15,0 0 160-15,9-1-160 0,0-1 160 0,5 1-128 16,-2 0 128-16,3 0-128 0,3-1 128 0,-1 1 0 16,4 0-144-16,3-1 144 0,1 2 0 0,4 0 0 15,7 0 0-15,0 0 0 0,-2 0-128 0,3 2 128 16,4-1 0-16,1 0 0 0,-3-1 0 0,3 0 0 16,1 0 0-16,2 0 0 0,1-1 0 0,2 0 0 15,-2 1 0-15,2 0 0 0,3 0 0 0,-3 0 0 16,-1 0 0-16,-1 0 0 0,1-2 0 0,3 2 0 0,0 0 0 0,0 0 0 15,0 2 0-15,0-1 0 0,-1-1 0 0,-1 0 0 16,-2 2 0-16,-2-2 0 0,1-1 0 0,-3 0 0 16,-3-2 0-16,-1 3 0 0,2 0 0 0,-1 0 0 15,-2-3 0-15,-4 2 0 0,-1 1 0 0,-3 1 0 16,-5-1 0-16,-1 0 0 0,-1 0 0 0,-2 0 0 16,-1 1 0-16,-4 1 0 0,-4-2 0 0,0 2 0 15,1-1 0-15,-4 0 0 0,-8-1 0 0,0 0 0 16,0 0 128-16,0 0-128 0,0 0 128 0,0 0-128 15,0 0 192-15,0 0-64 0,-10-1 0 0,-2 2 0 16,0 1-128-16,-3 0 128 0,0-1-128 0,-3 1 128 16,0-2-128-16,-1 1 0 0,-2 0 144 0,0-1-144 15,-5-2 0-15,-2-1 0 0,-3 2 0 0,1 0 128 0,-3 0-128 0,-1 0 0 16,-3-1 0-16,1 0 0 16,1 2 0-16,0-2 0 0,-3 1 0 0,2-1 0 0,-2 0 0 0,-1 0 0 15,-1-2 0-15,-2 3 0 0,1 1 0 0,-1 0 0 16,-1 0 0-16,-1 1 0 0,2 2 0 0,0-1 0 15,1-3 0-15,-5 2 0 0,4 0 0 0,-2 1 0 16,-2 1 0-16,0 1 0 0,0 0 0 0,2 1 0 16,2-1 0-16,-1 0-128 0,-1 0 128 0,1-1 0 15,2 0-144-15,-1 1 144 0,-1-1 0 0,4 1 0 16,3 1-144-16,5-1 144 0,5-1 0 0,-2 2 0 16,4-1 0-16,3 1 0 0,4-3 0 0,4 0 0 15,2-1 0-15,3 1 0 0,8-2-160 0,0 0 160 16,0 0-128-16,0 0 128 0,0 0-176 0,0 0 176 15,0 0-208-15,9 4 80 0,2-4 128 0,4 2-192 0,4-1 192 16,2-1-192-16,-2-3 192 0,9 1 0 0,3 1-144 0,2 0 144 16,2 0 0-16,5-1 0 0,-1 0-144 0,2 1 144 15,2 1 0-15,-1 0 0 0,2 0-128 0,3 0 128 16,2-1 0-16,4 1 0 0,1 1 0 0,0-1 0 16,0-1 0-16,0-2 0 0,-1 1 0 0,2-1 0 15,-3 0 0-15,3 0 0 0,0-1 0 0,-1 2 0 16,-2 4 0-16,-1-2 0 0,-1-2 0 0,-3 1 0 15,1-3 0-15,-2 2 0 0,0 1 0 0,0 0 0 16,-1-1 0-16,-3 2 0 0,-1 0 0 0,-5 1 0 16,-4 1 0-16,-1-2 0 0,0-1 0 0,-5 0 144 15,-1 0 0-15,-4 0 0 0,0 0 0 0,-1-2 0 0,-2 2 16 16,-3 0 0-16,-3 0 0 0,-4-1 0 0,-8 2-160 0,10-5 160 16,-10 5-160-16,0 0 160 0,0 0-160 0,0 0 0 15,0-9 0-15,-1 2 128 16,-6 3-2176-16,0 0-448 0</inkml:trace>
  <inkml:trace contextRef="#ctx0" brushRef="#br0" timeOffset="123213.456">2041 8859 14623 0,'0'0'640'0,"0"0"144"0,0 0-624 0,-6 8-160 15,6-8 0-15,0 0 0 0,-3 8 0 0,3-8 0 16,-3 10 0-16,1-4 128 0,2-6-128 0,-7 6 192 0,2-1-192 0,-2 1 192 16,-1-2 80-16,1 0 32 0,-1-3 0 0,-1 2 0 15,-1-1 192-15,0 1 32 0,0 1 16 0,-2-1 0 16,-2 0 0-16,0 3 0 0,-3 2 0 0,1-1 0 15,-1-1 96-15,-2 1 32 0,0 2 0 0,-1 1 0 16,2 1-400-16,2 0-80 0,0 0 0 0,1 1-16 16,-4 0-176-16,2 0 160 0,-2 4-160 0,0 1 160 15,2 3-160-15,0-1 0 0,1-1 0 0,-1-1 0 16,-2 2 0-16,3-2 0 0,2 0 0 0,3-2 0 16,0 0 0-16,2-3 0 0,2 2 0 0,4-1 0 15,1 0 0-15,3-2 0 0,-1-11 0 0,4 14 128 16,4 1 0-16,1 0 0 0,2-2 0 0,3-4 0 0,0-1 16 15,2-1 0-15,0 3 0 0,1-4 0 0,-3-2-144 16,4-2 0-16,4 0 0 0,1-2 128 16,-6-4-448-16,1-1-112 0,-3 1-16 0,1-1 0 15,-1 2-1856-15,1 0-368 0,4-4-80 16,-3-1-4720-16</inkml:trace>
  <inkml:trace contextRef="#ctx0" brushRef="#br0" timeOffset="123734.64">2136 9139 5519 0,'0'0'496'0,"0"0"-496"15,-8 2 0-15,8-2 0 0,0 0 2032 0,0 0 304 16,-7 6 64-16,7-6 16 0,0 0-1504 0,0 0-288 15,0 0-64-15,0 0-16 0,-1 8-208 0,1-8-32 16,0 0-16-16,5 10 0 0,-5-10 96 0,12 8 32 16,2-1 0-16,0-2 0 0,-4-1-112 0,3-1-32 15,4-3 0-15,2 2 0 0,1 2-272 0,0-4 160 16,1-3-160-16,0 2 128 0,0 5-400 0,-2-2-96 16,0 3-16-16,-2-5 0 0</inkml:trace>
  <inkml:trace contextRef="#ctx0" brushRef="#br0" timeOffset="124321.812">2896 9023 15087 0,'0'0'656'0,"0"0"160"0,0 0-656 0,0 0-160 0,0 0 0 0,7 6 0 16,-7-6 0-16,12 3 0 0,1 2 144 0,0-2-144 15,-3-4 128-15,3 0-128 0,1-2 128 0,3 6-128 16,0 3 0-16,3-1 128 0,-2-4-128 0,0 2 0 16,-1 0 0-16,0-2 0 0,1 3 0 0,2-3-4528 15,-1-1-1008-15</inkml:trace>
  <inkml:trace contextRef="#ctx0" brushRef="#br0" timeOffset="124598.518">2902 9225 20271 0,'0'0'1792'0,"0"0"-1424"0,0 0-368 0,0 0 0 15,0 0 816-15,0 0 80 0,10 4 32 0,1-2 0 16,-1 0-928-16,2 0 0 0,1-2 0 0,3 0-224 15,1-2 16-15,2 0 0 0,2-3 0 0,-1 0 0 16,3 2 80-16,-2 3 128 0,-4 0-208 0,2-2 80 16,2-3 128-16,-1 1 0 0,-2 1 0 0,0-1 0 15,0 2 0-15,-2-2 0 0,-2-1 0 0,2 1 0 32,-2 2-1200-32,0-3-144 0</inkml:trace>
  <inkml:trace contextRef="#ctx0" brushRef="#br0" timeOffset="125447.23">3900 8863 8287 0,'0'0'736'0,"0"0"-592"0,0 0-144 0,0 0 0 16,0 0 3136-16,0 9 576 0,0-9 128 0,2 15 32 16,0 5-3168-16,2 2-704 0,-1 0 0 0,0 3 0 15,-2 1 0-15,-1 4 0 0,1 5 0 0,2-3-144 16,0-2 144-16,-2 0 0 0,-2 0 0 0,0-1 0 15,1-1 0-15,0-3 0 0,-3-1 0 0,0-2 0 16,2-5 0-16,-2-1 0 0,2-2 0 0,-1-3 0 16,2-11-384-16,-4 11-32 0,3-1-16 0,1-10-8848 15</inkml:trace>
  <inkml:trace contextRef="#ctx0" brushRef="#br0" timeOffset="125918.905">3827 9010 2751 0,'-5'-13'256'0,"0"6"-256"0,3 2 0 0,2 5 0 16,0 0 3552-16,2-7 672 0,3 1 128 0,0-2 16 15,1 2-3488-15,0 0-704 0,2-3-176 0,1 1 0 16,3 1 0-16,-2-1 0 0,2 1 0 0,1-1 0 16,3-5 0-16,0 2 0 0,2 2 0 0,-1-1 0 15,3-1 128-15,0 1 80 0,2 3 32 0,2 2 0 16,4-1 272-16,-2 2 48 0,3-1 16 0,-3 1 0 15,-2 4-144-15,-1 0-32 0,-1 4 0 0,-1 2 0 16,0-3-144-16,-1 3-16 0,0 2-16 0,-4 2 0 16,-1 1-80-16,-3-2-16 0,-1-2 0 0,-3 3 0 15,-3 3 96-15,-3 0 16 0,-3-1 0 0,-3 2 0 16,-5 2 320-16,-4 1 64 0,-4 2 16 0,-1-2 0 16,-2-3 128-16,-5 0 16 0,-2 1 16 0,-5-1 0 0,-4 0-240 0,-1 0-48 15,-3 0-16-15,3 0 0 0,1-4-224 0,3 0-32 16,2 0-16-16,3-2 0 0,1-2-224 0,4 1 0 15,8-2-144-15,2-3-14336 16</inkml:trace>
  <inkml:trace contextRef="#ctx0" brushRef="#br0" timeOffset="130098.531">15208 9597 8751 0,'0'0'384'0,"0"0"80"0,0 0-464 0,0 0 0 0,0 0 0 0,0 0 0 15,0 0 800-15,0 0 64 0,0 0 16 0,0 0 0 16,0 0-32-16,0 0 0 0,4-7 0 0,1 0 0 16,-5 7-16-16,0 0-16 0,2-6 0 0,1-1 0 15,0 1-240-15,-2-1-64 0,-1-1 0 0,1 1 0 16,0-3-128-16,1 0-48 0,-1-1 0 0,0 0 0 0,-1 0 80 0,0-1 16 15,0-6 0-15,1 5 0 0,0 3-240 0,1-1-64 16,-2-3 0-16,0 0 0 0,-2 4 0 0,1 2 0 16,-1-1 0-16,0-1 0 0,0-2-128 0,0 0 0 15,-4 3 0-15,2-2 0 0,-2-3 128 0,0 0 0 16,-3 0 0-16,0 5 0 0,1 1-128 0,1-1 0 16,-2-1 0-16,-2-1 0 0,1 0 0 0,1 1 0 15,-1 2 0-15,0-2 0 0,-1-1 0 0,-3-2 0 16,1-1 0-16,-2 3 0 0,-1 2 0 0,-1-2 0 15,0-1 0-15,1 3 0 0,0 3 0 0,-3-1 0 16,2-2 0-16,-3 0 128 0,-1 2-128 0,-2 2 192 16,1 2-192-16,0-1 192 0,0-3-192 0,1 1 0 15,-1 2 0-15,2-1 128 0,0 1-128 0,-1 1 0 16,1 0 0-16,-2 0 0 0,-2 1 144 0,0 0-144 0,-1 2 160 0,-1 0-160 16,-1 0 0-16,2 1 0 0,-2 2 0 0,1 1 0 15,0-2 0-15,-2 0 0 0,2-1 0 0,-1 3 0 16,1 1 0-16,0-2 0 0,0 0-128 0,2 1 128 15,1 5-128-15,0-2 128 0,1 0 0 0,0 1 0 16,1 2 0-16,-1-2 0 0,0 1 0 0,3-1 0 16,1-3 0-16,0 4 0 0,0 3 0 0,2-1 0 15,0-1 0-15,1-1 0 0,-1-1 0 0,0 2 0 16,3 2 0-16,1 0 0 0,1-1 0 0,-1 0 0 16,1-1 0-16,3 1 0 0,-1 0 0 0,3 3 0 15,-4-1 0-15,3-1 0 0,-2-1 0 0,4 0 0 16,-2 4 0-16,2-4 0 0,-2-1 0 0,2 1 0 0,-1 4 0 15,0 3 0-15,1-3 0 0,2 0 144 0,1 1-144 0,-3-1 160 16,2 3-160-16,0-1 160 0,-1 2-160 0,2 0 192 16,-3 0-192-16,2 1 192 0,1 2-192 0,-1-1 0 15,-5-3 0-15,4 2 128 0,2 1-128 0,1 0 0 16,-4-2 0-16,3 0 0 0,1-2 144 0,0 0-144 16,-1 0 160-16,0 0-160 0,1 1 192 0,1-1-48 15,0 0-16-15,0 1 0 0,0 0 0 0,0 0 0 16,1-1 0-16,2-1 0 0,-1 0 0 0,0 1 0 15,2-1 0-15,0 1 0 0,-1-1 0 0,0 2 0 16,3-3 0-16,-3 0 0 0,2-2-128 0,1 0 0 16,-1-1 0-16,-1 2 0 0,3 2 0 0,-3 0 0 15,0-2 0-15,3 1 0 0,-2 0 0 0,2 2 0 16,0-1 144-16,0-1-144 0,2-3 0 0,0 1 128 0,0 1-128 0,1-1 0 16,-3-2 128-16,3 3-128 0,2-1 128 15,-2 0-128-15,0-1 128 0,0 0-128 0,-1-2 160 0,1 0-160 16,0-2 0-16,1 2 128 0,-1 1-128 0,1-4 0 15,0-1 0-15,0-2 128 0,-4 2-128 0,2-2 0 16,0 4 128-16,1-3-128 0,1 0 0 0,2-1 144 16,-2 1-144-16,1-2 0 0,0-2 0 0,2 2 128 15,3 2-128-15,-1-2 0 0,1 1 0 0,-1 0 0 16,2-2 0-16,0 1 128 0,3 2-128 0,-4-3 0 16,2 0 0-16,0-1 0 0,0-1 0 0,-1 1 0 15,1 1 0-15,-1 2 0 0,1-1 128 0,1-1-128 16,-4 1 0-16,3 0 0 0,0-1 0 0,-1 1 0 15,2-1 0-15,-2 1 0 0,1-3 0 0,0 3 0 0,2-1 0 16,-3-1 0-16,-1-2 0 0,1 0 128 0,0 1-128 0,-2-1 0 16,-2-2 0-16,1 0 0 0,-1-1 128 0,0-2-128 15,1 1 0-15,1-1 128 0,1-1-128 0,-1-1 160 16,0 0-160-16,0 0 160 0,-1-1-160 0,3-1 0 16,0-2 0-16,-1 1 0 0,1 4 0 0,-2 1 128 15,0-2-128-15,0 1 0 0,0 1 0 0,1-1 0 16,1-2 0-16,-1 3 0 0,0-4 0 0,-1 0 0 15,0-1 0-15,0 0 0 0,1 2 192 0,-2-2-64 16,-2-3 0-16,2 1 0 0,-2-2 96 0,-1 1 16 16,0 0 0-16,-1-2 0 0,0 0-48 0,1 0-16 15,0 1 0-15,-2-2 0 0,0-2-176 0,-1-1 192 16,0-1-192-16,1-1 192 0,-5 0-192 0,2 0 0 16,0-1 0-16,1-1 0 0,-2-1 0 0,1 5 128 0,1 2-128 15,0 1 0-15,-2-3 0 0,-1 0 0 0,0-1 0 0,1 0 0 16,-1 2 0-16,-1 3 0 0,-3-1 0 0,0 1 0 15,-1-1 0-15,0 2 0 0,-1-2 128 0,-2 3-128 16,1-1 0-16,1-1 0 0,-1 0 0 0,0 0 128 16,-3-1-128-16,2-2 0 0,-1 1 0 0,0 1 0 15,0-1 0-15,0 0 0 0,-1-2 0 0,2 3 0 16,-5 5 0-16,2-3 0 0,-1-6 0 0,0 5 0 16,0 5 0-16,-1 1 0 0,-1 1 0 0,0-1 0 15,-2-2 0-15,1-2 0 0,1 3 0 0,-1 0 0 16,-1 0 0-16,1 0 0 0,0-1 0 0,-1 1 0 15,0 0 0-15,-1 0 0 0,0-1 0 0,0 2 0 16,1-1 0-16,-4 0 0 0,3 0 0 0,-1 1 0 16,-1-3 0-16,0 1 0 0,1 1 0 0,0 0 0 0,-5-1 0 0,5 0 0 15,0-1 0-15,-2 2 0 0,-2 4-160 0,-3-1 160 16,2-4 0-16,0 3-144 0,0 5 144 0,1 1 0 16,-1-3 0-16,-2 1 0 0,1-2 0 0,-1-1 0 15,-1 3 0-15,-1-2-128 0,2 1 128 0,-3 1 0 16,0 1 0-16,-1 3-128 0,0 3 128 0,-4 0 0 15,1-3-144-15,1 2 144 0,3 1 0 0,2 2-144 16,-3-1 144-16,2-1 0 0,-2-2 0 0,3 2-128 16,0 3 128-16,1 0 0 0,-1 4 0 0,2-2 0 15,-1-4 0-15,1 3 0 0,0 1 0 0,2 4 0 16,-4-1-128-16,2 0 128 0,2-1 0 0,0 0 0 16,-1-2 0-16,3 1 0 0,-3-4 0 0,0 2 0 0,-2 4 0 0,5 1 0 15,2-2 0-15,4-1 0 0,-2 0 0 0,0 1 0 16,-3 3 0-16,4 0 0 0,-1-1 0 0,2 0 0 15,0 0-128-15,0 2 128 0,0-1 0 0,0 1 0 16,3-2 0-16,-3 2-128 0,1 2 128 0,-1-1 0 16,3 0 0-16,-2-1 0 0,2-1 0 0,-3 3 0 15,2 3 0-15,-1-1 0 0,3-3 0 0,2 2 0 16,-3 2 0-16,3 0 0 0,0-2-128 0,0 1 128 16,3-2 0-16,-1 0 0 0,-2 1 0 0,3 1 0 15,2-1 0-15,-1-1 0 0,-2 3 0 0,1-1 0 16,0 1 0-16,0 1 0 0,1 0 0 0,0-1 0 15,-1-3 0-15,3 2 0 0,-1-1 0 0,0 1 0 16,1-1 0-16,2-2 0 0,-4-1 0 0,1 2 0 16,1 3 0-16,2-1 0 0,0-3 0 0,-2 2 0 0,1 4 0 0,-1-1 0 15,1-1 0-15,0 1 0 0,1 0 0 0,0-1-128 16,-1 2 128-16,2-3 0 0,1-2 0 0,-1-1 0 16,-1-1 0-16,3 0 0 0,4 2 0 0,-4-2 0 15,-3-2 0-15,4 1 0 0,2 2 0 0,-1 0 0 16,0 1 0-16,1-1 0 0,-2-5 0 0,-1 2 0 15,-1 3 0-15,2-3 0 0,2-3 0 0,0 1 0 16,2 1 0-16,1 0 0 0,1-1 0 0,-1 2 0 16,0-3 0-16,2 0 0 0,-1 2 0 0,-1 1 0 15,1 0 0-15,0-2 0 0,0-2 0 0,1-1 0 16,-2 1 0-16,3-1 0 0,-1-3 0 0,1-1 0 16,0-1 0-16,3 1 0 0,2 1 0 0,-2-3 0 15,1-3 0-15,1 3 0 0,0 0 0 0,1 2 0 0,-3 1 128 0,2-2-128 16,1-5 0-16,0 2 0 0,-1 2 0 0,-1-1 0 15,-1-1 0-15,0 0 0 0,-1-2 0 0,1 3 0 16,-1 1 0-16,0-1 0 0,-1-2 0 0,0 0 0 16,-2-2 0-16,2 1 0 0,-1-2 0 0,3 0 0 15,-2-1 128-15,-2-2-128 0,3 3 0 0,-1-2 0 16,-1-2 0-16,1-3 128 0,2-1-128 0,-2-2 0 16,2 1 0-16,2-2 0 0,-2 0 128 0,0-3-128 15,-3-2 0-15,1-2 0 0,1-4 128 0,-3 0-128 16,-1-7 0-16,0 1 128 0,-2-1-128 0,1 1 0 15,1 0 128-15,-1 2-128 0,-1-1 0 0,0 7 144 16,-1 5-144-16,-3 3 128 0,1 1-128 0,0 2 128 16,-5 3-128-16,0 0 0 0,-3 2 0 0,-3 2 0 0,-2 3-192 0,-3 1-64 15,-3-2 0-15,1 3-13840 16</inkml:trace>
  <inkml:trace contextRef="#ctx0" brushRef="#br0" timeOffset="134605.036">15944 8108 9615 0,'0'0'416'0,"0"0"96"0,0 0-512 0,0 0 0 0,9 5 0 0,-9-5 0 15,9 1 384-15,-9-1-48 0,8 6 0 0,-8-6 0 16,0 0 96-16,8-2 16 0,-8 2 0 0,8-2 0 16,-8 2 112-16,0 0 16 0,5-8 16 0,1 3 0 15,-6 5-80-15,0 0-32 0,3-9 0 0,0 1 0 16,-2-1-112-16,-1 2-32 0,0 7 0 0,0-10 0 16,-1 0-32-16,-1-1-16 0,-1-2 0 0,1 2 0 15,-2 3-64-15,2-2-16 0,-1 0 0 0,0 0 0 16,0-1-80-16,-1 2 0 0,-2 1-128 0,2-1 192 15,-4-1-192-15,1 0 176 0,-5 0-176 0,2 2 160 0,1-1-160 0,-2 0 160 16,1 0-160-16,-1 0 160 0,-2 3-160 0,0-3 160 16,0 0-160-16,0-1 160 0,-2 0-16 0,1 0 0 15,-2 0 0-15,1 0 0 0,-2 1-16 0,2-1 0 16,-1-1 0-16,1 1 0 0,0 2-128 0,-1-1 160 16,1-2-160-16,-1 1 160 0,1 3-160 0,0-2 0 15,-3-1 0-15,0 1 128 0,0 1-128 0,-1 2 0 16,1 0 0-16,-4-1 0 0,0-3 0 0,-2 2 0 15,2 4 0-15,-4-2 0 0,-1-2 0 0,2 2 128 16,-2-2-128-16,0 4 0 0,3 2 128 0,-2-1-128 16,0 1 0-16,2-1 128 0,-1 2-128 0,2 0 128 15,-5 0-128-15,3-1 128 0,1 1-128 0,-2 0 0 16,4 0 0-16,-1 0 0 0,4 0 0 0,0 0 0 0,-3 0 0 0,1 1 0 16,0 0 0-16,1 1 128 0,2 0-128 0,0 1 0 15,1-2 0-15,1 2 0 0,1 2 0 0,-2-2 0 16,1 0 0-16,-2 1 0 0,-1 3 0 0,2-2 0 15,-3 0 0-15,1-1 0 0,-3-1 0 0,0 1 0 16,-1 1 0-16,1 1 0 0,0 0 0 0,0 0 0 16,-2 2 0-16,1-1 128 0,-1 1-128 0,-1 1 0 15,0 0 0-15,2 0 0 0,-1-4 128 0,2 4-128 16,-1 3 0-16,1-1 0 0,1-3 0 0,0 4 0 16,0 1 0-16,0 0 0 0,-2-1 0 0,3 0 0 15,-2-2 0-15,1 2 0 0,1 1 0 0,0-1 0 16,0 0 0-16,2 1 0 0,2 0 0 0,0 1 0 0,-4 3 0 15,3-2 0-15,-1 0 0 0,2 0 0 0,-2 1 0 0,2-1 0 16,0 0 0-16,2 1 0 0,0 0 0 0,0 0 0 16,1 1 0-16,3-2 0 0,-1-1 0 0,1-1 0 15,1-2 0-15,-2 4 0 0,2 2 0 0,1-2 0 16,0-2 0-16,1 3 0 0,-1 1 0 0,0 1 0 16,1-2 0-16,-1 2 0 0,3-2 0 0,0 2 0 15,1-1 0-15,0-1 0 0,2 0 0 0,1-3 0 16,1 0 0-16,1 0 0 0,0 1 0 0,1-1 160 15,1-1-160-15,1 0 160 0,3 0-32 0,-3 1-128 16,1 1 192-16,2-1-64 0,2-1-128 0,1 1 192 16,1 0-192-16,-1 0 192 0,1-1-192 0,1 0 0 15,1 0 144-15,0 0-144 0,0 3 128 0,3-2-128 16,-1-4 160-16,2 5-160 0,2 2 128 0,1-3-128 16,0-4 0-16,1 3 144 0,-2 2-144 0,2-1 0 0,-1 1 0 15,0 0 128-15,2-3-128 0,1 1 0 0,2-1 144 0,-1 1-144 16,0-1 0-16,0 0 144 0,0-4-144 0,1 4 0 15,0 1 144-15,2-1-144 0,-1-1 0 0,0-1 144 16,2-2-144-16,-3 4 0 0,1-1 0 0,1-1 128 16,-1-2-128-16,-2 2 0 0,2-3 0 0,-3 3 128 15,1-1-128-15,-2-1 0 0,1 0 0 0,-2 1 0 16,0 3 0-16,0-2 0 0,-3-2 0 0,1-3 0 16,4 0 0-16,-3-1 192 0,2 2-192 0,1-3 192 15,1-1-192-15,3-2 0 0,0-2 0 0,1 3 0 16,-6-1 0-16,4 1 0 0,-1-1 128 0,2 1-128 15,-2-1 128-15,-1 0-128 0,0 0 0 0,0 0 128 16,-1-1-128-16,-1-1 0 0,1 1 0 0,-1 0 0 0,1-3 0 0,-1 3 0 16,1 0 0-16,-1-2 128 0,2 0-128 0,-3 0 0 15,0 1 0-15,2-2 0 0,0 2 0 0,0 1 128 16,0-2-128-16,0 1 0 0,-3-3 144 0,1 0-144 16,0 2 160-16,-3-1-160 0,0-2 192 0,1 0-48 15,0 0-16-15,-1 0 0 0,-2-1 0 0,0-2 0 16,2-2 0-16,-2 2 0 0,0 1-128 0,-1 0 0 15,2-2 0-15,0 0 0 0,2 0 128 0,0-2-128 16,-5-1 192-16,0 1-64 0,-2 4 0 0,3-2 0 16,0-3 0-16,1 1 0 0,-4 1-128 0,1-1 0 15,-2-2 0-15,0 1 128 0,0 2-128 0,1-2 192 16,-3 3-192-16,0-2 192 0,-2-3-192 0,0 1 128 0,1-1-128 16,-2 2 128-16,-1-5-128 0,-1 0 160 0,1-3-160 0,-2 1 160 15,-1 1-32-15,0 0 0 0,0-4 0 0,-1 0 0 16,0 1-128-16,-1 2 0 0,0 1 0 0,-1-2 0 15,-2 0 0-15,-1-1 0 0,-3 1 0 0,-2 1 0 16,-1-2 176-16,-2 0-48 0,-3-1-128 0,-3 0 192 16,0 3-192-16,-1 2 0 0,-3-1 0 0,-1 3 0 15,-4 4 0-15,-1 4 0 0,-3 3 0 0,-1 2 0 16,-1-1-192-16,0 4-48 0,1 2 0 0,1 3-8592 16,2 2-1712-16</inkml:trace>
  <inkml:trace contextRef="#ctx0" brushRef="#br0" timeOffset="156861.65">20845 10158 18431 0,'-11'-16'1632'0,"6"8"-1312"0,1 3-320 0,-1-1 0 16,0 3-256-16,-1-1-128 0,0-3-32 0,-1 5 0 15,-1 2 864-15,0-1 160 0,-2-2 32 0,1 1 16 0,-2 1-336 0,1 0-80 16,1 0-16-16,-3-1 0 0,1-1 96 0,0-1 32 15,0 3 0-15,-1-1 0 0,-1-1 80 0,1-2 16 16,1 3 0-16,-5 0 0 0,-2-1-192 0,-1 2-16 16,-1-1-16-16,0 0 0 0,-3-2-32 0,-1 1 0 15,-5 0 0-15,1 2 0 0,-1 1 176 0,1 0 16 16,-3-1 16-16,0 3 0 0,-2 3-80 0,-1-3 0 16,-1 1-16-16,-5 1 0 0,-1 1-48 0,0 1 0 15,-2-3 0-15,-4 1 0 0,-1 1-128 0,1 1-128 16,2 1 192-16,1-2-192 0,0-1 144 0,-2-1-144 15,-4 1 0-15,-1 1 144 0,-3-4-16 0,2 1 0 16,0 0 0-16,1 0 0 0,1 1 64 0,-1-1 0 0,-3-1 0 16,0 1 0-16,-2 0 0 0,-1 1 16 0,-1-1 0 0,-1 0 0 15,4 0-208-15,0-1 144 0,-2-2-144 0,1 0 128 16,-1 0-128-16,-4 0 0 0,1 0 0 0,2-1 0 16,2-2 0-16,1 3 160 0,1-1-160 0,-1 1 160 15,-1 0 128-15,-2 1 32 0,0 1 0 0,5 2 0 16,3-2-16-16,0 0 0 0,1-2 0 0,-4 1 0 15,0 1-304-15,2 0 128 0,0 1-128 0,1-1 0 16,2 0 128-16,2 0-128 0,-1 0 0 0,0-1 0 16,-1 0 0-16,-2 0 160 0,-5 2-160 0,4-1 128 15,-3-1-128-15,3 0 160 0,2-1-160 0,0 1 160 16,4 5-16-16,-1-5 0 0,0 0 0 0,-2 0 0 16,1 1 16-16,2 2 0 0,1-2 0 0,2-1 0 0,3 0-16 0,-1-1 0 15,4 4 0-15,-2-2 0 0,-1-1-144 0,-3-1 128 16,-2 2-128-16,1 2 128 0,0-1-128 0,0 0 0 15,4-1 0-15,2 0 0 0,3 0 0 0,2 1 0 16,1 0 0-16,5-2 0 0,3 0 0 0,1-2 0 16,2 0 128-16,4 1-128 0,0 0 128 0,1 0 0 15,2-5 0-15,2 2 0 0,2 5 0 0,-1-2-128 16,4-1 192-16,6 2-64 0,-8-1-128 0,8 1 128 16,0 0-128-16,0 0 128 0,0 0-128 0,0 0 0 15,-6 0 0-15,6 0 0 0,0 0 0 0,0 0 0 16,0 0 0-16,0 0 0 0,0 0 0 0,0 0 0 15,0 0 0-15,1 10 0 0,-1-10-128 0,2 10 128 16,1-2 0-16,0 1 0 0,-3-9 0 0,5 12 0 16,-2-1-144-16,-1 1 144 0,-1 0 0 0,1 2 0 0,0-1 0 0,-1 1 0 15,1 5 0-15,-2 2 0 0,-3 1 0 0,1 1 0 16,2 2 0-16,-1 2 0 0,0 1 0 0,-1 1 0 16,1-1 0-16,-4 2 0 0,1 2 0 0,-2 0-160 15,0 0 160-15,1 0 0 0,1 0 0 0,-4 3 0 16,-1 3 0-16,2 0 0 0,0-1 0 0,1-1 0 15,-3 1 0-15,1-1 0 0,-1 1 0 0,0-3 0 16,-2-2 0-16,2-1 0 0,-1 1 0 0,1-1 0 16,-4 0 0-16,1-3 0 0,-1-1 0 0,0 0 0 15,2 2 0-15,-2-3 128 0,1-3-128 0,-1-1 0 16,-2-3 0-16,2 0 128 0,1-3-128 0,-1-2 0 16,2 0 0-16,0-2 128 0,1-1-128 0,0 0 0 15,1-1 0-15,2 0 0 0,1-3 0 0,0-1 128 0,1 1-128 0,5-7 0 16,0 0 0-16,0 0 0 15,0 0 0-15,-3 7 0 0,3-7 0 0,0 0 0 0,0 0 0 0,0 0 0 16,0 0 0-16,0 0 0 0,0 0 0 0,0 0 0 16,0 0 0-16,9 6 0 0,-9-6 0 0,11 5 0 15,0-1 0-15,-3 0 0 0,2-3 0 0,2-1 0 16,1 0 0-16,0 0 0 0,1 0 0 0,3 1 0 16,2-2 0-16,0 2 128 0,-1 1-128 0,5-2 0 15,3 0 0-15,-2 0 0 0,-2 1 0 0,4 3 0 16,3-2 0-16,-1 0 0 0,-2 0 0 0,2 3 0 15,-1 0 0-15,2-1 0 0,-4-1 0 0,2 0 0 16,-3-2 0-16,2 1 0 0,1 0 0 0,1 2 0 16,-1-3 0-16,2 1 128 0,2 1-128 0,1-2 0 0,2 1 0 0,-2-2 128 15,-1 0-128-15,1 0 128 0,-2 0-128 16,1 0 128-16,-1 0-128 0,1 0 128 0,1 1-128 16,1-1 128-16,0 1-128 0,2-1 0 0,2-1 0 0,0 0 128 15,1-1-128-15,-1 1 0 0,-2 1 0 0,0-2 0 16,0 1 0-16,-3 1 0 0,0 3 0 0,1-3 0 15,1 0 0-15,0 0 0 0,1 0 0 0,-2 1 128 16,-1 3-128-16,1-2 0 0,-1-1 0 0,0-1 0 16,0 2 0-16,-1 2 0 0,-2-2 0 0,0-1 0 15,-2-2 0-15,0 1 0 0,1 3 0 0,1-2 0 16,-2 0 0-16,2-1 0 0,-1 0 0 0,5 0 0 16,0 0 0-16,0 0 0 0,0 0 0 0,0-1 128 15,0-1-128-15,-2 1 0 0,-1 0 0 0,0-3 0 16,0 2 0-16,0 0 128 0,1 1-128 0,1 0 0 0,0 0 0 0,0 1 0 15,-1 0 0-15,-1 0 128 0,2 0-128 0,0 0 0 16,-1-1 0-16,-2 1 0 0,0 0 0 0,0 0 0 16,0 0 0-16,0 1 128 0,3-3-128 0,2 0 0 15,5 2 0-15,-1-1 0 0,-3-3 0 0,3 1 0 16,-4-2 0-16,2 2 0 0,-1 0 0 0,0-1 128 16,-1 0-128-16,0 2 0 0,-1 1 0 0,1 0 0 15,1 1 0-15,0-3 0 0,3 2 0 0,-2 1 0 16,-1 1 0-16,1-1 0 0,2 0 0 0,-2 3 0 15,-1-3 0-15,2 1 0 0,-1 0 0 0,4 0 0 16,-3-1 0-16,4 0 0 0,-3 1 0 0,3-1 0 16,0-1 0-16,0 2 0 0,1 0 0 0,-3-1 0 15,-3 0 0-15,-2 0 0 0,0 1 0 0,3 0 0 0,-1 0 0 0,0 2 0 16,0-1 0-16,2 0 0 0,-1 0 0 16,2 1 0-16,-1 0 0 0,0 0 0 0,-5 1 0 0,1-1 0 15,-1 0 0-15,0 0 0 0,-1 0 0 0,0 2 0 16,1-1 0-16,-5 2 0 0,0-1 0 0,0 1 0 15,2 0 0-15,0 1 0 0,-2-2 0 0,-2 2 0 16,-2 0 0-16,1-2 0 0,-2 0 0 0,0 0 0 16,-4 2 0-16,1 0 0 0,1-1 0 0,-2-1 128 15,0 2-128-15,0-2 0 0,0 0 0 0,-3-1 0 16,-1 2 0-16,-1-1 0 0,-2 0 0 0,1-1 0 16,0 2 0-16,0-1 0 0,-4-1 0 0,2 1 128 15,1-3-128-15,-12-2 0 0,0 0 128 0,0 0-128 16,0 0 0-16,8 6 0 0,-8-6 0 0,0 0 128 15,9 4-128-15,-9-4 0 0,0 0 128 0,0 0-128 0,0 0 0 0,0 0 144 16,0 0-144-16,0 0 0 0,0 0 192 0,0-7-192 16,0-1 192-16,-4-1-192 0,2 0 176 0,1-3-176 15,2 0 160-15,-2-3-160 0,-2 1 128 0,-2-1-128 16,3-1 0-16,-4 1 0 0,-2-3 0 0,0 1 128 16,3-3-128-16,1-1 0 0,-1 0 0 0,1-1 0 15,-2-4 128-15,2 2-128 0,0-3 0 0,2 0 0 16,-1-2 0-16,2-1 0 0,0 2 0 0,0-1 0 15,-3 1 0-15,3-2 0 0,-1-1 0 0,0 1 0 16,0 4 0-16,-1-3 0 0,-4 1 0 0,2-1 128 16,2 1-128-16,-1 1 0 0,-3 2 192 0,3 1 0 15,-3-2 0-15,3 2 0 0,-1 2 64 0,3 0 0 16,-1 2 0-16,2 1 0 0,-1-2-256 0,2 1 176 0,0 0-176 16,3 0 160-16,1 4-160 0,-1-3 0 0,2-1 0 0,-1 0 0 15,2 4 0-15,-3-3 0 0,-2 2 0 0,1-1 0 16,0 2 0-16,0-1 0 0,-2 3 0 0,0-1 0 15,2 1 256-15,-1 2-16 0,0 0-16 0,-1 1 0 16,0-1-80-16,0 0-16 0,1-1 0 0,-2 0 0 16,1 4-128-16,0 1 0 0,0 2 0 0,0 0 0 15,-2-2 0-15,0 3 0 0,2 5 0 0,0 0 0 16,-2-6-192-16,2 6 0 0,0-7-16 0,0 7 0 16,0 0-2096-16,0 0-432 0</inkml:trace>
  <inkml:trace contextRef="#ctx0" brushRef="#br0" timeOffset="165812.227">16109 10159 8287 0,'0'0'736'0,"0"0"-592"0,0 0-144 0,0 0 0 16,0 0 576-16,0 0 64 0,0 0 32 0,0 0 0 0,0 0-272 0,0 0-48 15,-8-8-16-15,8 8 0 0,0 0 64 0,0 0 16 16,-5-4 0-16,5 4 0 0,0 0 160 0,0 0 16 16,0 0 16-16,0 0 0 0,0 0-160 0,0 0-16 15,0 0-16-15,0 0 0 0,-7 0-176 0,7 0-48 16,-9 5 0-16,4 2 0 0,-2 1 128 0,2 2 0 16,1 2 16-16,-1 3 0 0,-2-3 64 0,2 4 16 15,-3 5 0-15,3 0 0 0,-3 0-16 0,0 1 0 16,1 2 0-16,0 0 0 0,0 1-80 0,1 1-32 15,-2 0 0-15,1 2 0 0,2 1-32 0,-3-1 0 16,2-1 0-16,-2-3 0 0,0 0-256 0,-1 1 0 16,3 2 0-16,-2-3 0 0,0-2 0 0,2 1 160 15,1 2-32-15,1-1 0 0,-3 0 64 0,4-2 16 0,1-2 0 16,0 2 0-16,-2 3 16 0,0-3 0 0,2 0 0 0,1 0 0 16,0-3-16-16,-2 0 0 0,0 1 0 0,-2-2 0 15,0-4-48-15,2 1-16 0,1 1 0 0,-3-1 0 16,2-4 0-16,-1 2 0 0,0 0 0 0,-1 1 0 15,0-1-144-15,1 0 160 0,1 0-160 0,-3 2 160 16,1-2-160-16,1 1 0 0,-1 1 144 0,1-1-144 16,-1-3 0-16,0 0 0 0,0-1 0 0,1 1 128 15,1 1-128-15,-2-1 0 0,5-11 0 0,-4 13 128 16,-1 1-128-16,1-1 0 0,0-1 0 0,1-2 0 16,2-2 0-16,1-8 0 0,0 9 0 0,0-3 0 15,0-6 128-15,0 0-128 0,0 0 160 0,5 10-160 16,-5-10 176-16,6 6-176 0,-6-6 192 0,0 0-192 15,7 6 160-15,2-2-160 0,-2-2 128 0,2 0-128 0,-9-2 0 0,13 1 128 16,-2-1-128-16,1 0 0 0,-1 0 128 0,4-1-128 16,0-4 0-16,3 1 128 0,0 3-128 0,3 0 0 15,1-2 144-15,1 1-144 0,1 1 0 0,0-2 144 16,0 1-144-16,1 0 0 0,-3 0 128 0,4 1-128 16,-4 1 0-16,3 0 0 0,-1-1 0 0,2 1 0 15,1 0 0-15,-2 2 0 0,3 0 0 0,0 0 0 16,2 0 0-16,2 3 0 0,1-2 0 0,-1 1 0 15,-3 4 0-15,1-2 0 0,0-3 0 0,2-1 0 16,0-2 0-16,0 3 0 0,-1 0 0 0,2-1 0 16,0-3 0-16,4 1 0 0,1 3 0 0,1-2 128 15,-4-2-128-15,0 1 0 0,1 1 192 0,-3-1-64 0,0-2 0 16,2-1-128-16,-1-1 208 0,2 1-64 0,-1 2-16 16,3-1 0-16,-1 0-128 0,1 0 0 0,1 2 144 0,-1 2-144 15,1-1 0-15,-3 1 128 0,1 0-128 0,-2-1 0 16,-2-1 0-16,2 2 0 0,2 1 0 0,0-1 0 15,-1-1 0-15,2 1 128 0,0 0-128 0,-1 2 0 16,-2-1 0-16,0-1 0 0,-1-3 0 0,-2 1 0 16,-3 3 0-16,4-1 0 0,1 0 0 0,0-1 128 15,2 0-128-15,-2 0 0 0,-1 0 128 0,4 2-128 16,1-2 0-16,-2-1 128 0,-3 4-128 0,-1-2 0 16,0 0 0-16,-2-1 0 0,1-2 0 0,1 1 128 15,1 1-128-15,1 1 0 0,3 2 0 0,-2-3 0 16,-4-1 0-16,0 0 128 0,2 1-128 0,0 0 0 15,-1 0 0-15,0 1 0 0,-1-1 0 0,0 0 0 0,-3-1 0 0,1 0 0 16,0-1 0-16,1 2 128 0,-2 2-128 0,3 0 0 16,2 0 0-16,0 1 0 0,-1-2 0 0,0 0 0 15,-4-1 0-15,3 0 0 0,-4 2 0 0,1 0 0 16,-3-1 0-16,2 0 0 0,-4-1 0 0,2-1 0 16,0-1 0-16,2 0 128 0,0 1-128 0,1 2 144 15,-4 0-144-15,2-1 160 0,2-1-160 0,-2 2 160 16,3 0-160-16,-2-2 160 0,0 1-160 0,-3-1 0 15,0 0 0-15,0 1 0 0,-1 2 0 0,2 1 0 16,-1-3 0-16,1 1 0 0,-2 1 0 0,3 0 0 16,-2 0 0-16,0-1 0 0,2 0 0 0,-3 1 0 15,3 3 0-15,-2-2 0 0,-1-2 0 0,-2 2 0 16,-3 0 128-16,-1 1-128 0,2-1 0 0,-4 0 0 0,-4 0 0 0,1-1 0 16,-1 0 0-16,2 3 0 0,-6-3 0 0,-7-3 128 15,10 2-128-15,0 2 0 0,-1-2 0 0,-9-2 128 16,0 0-128-16,12 4 0 0,-1-3 0 0,-1 3 128 15,0-1-128-15,-3-1 0 0,2-1 0 0,0 0 0 16,-9-1 0-16,10 1 0 0,1 2 0 0,-2-2 0 16,0 0 0-16,-9-1 128 0,11 2-128 0,-4 0 0 15,-7-2 0-15,0 0 0 0,10 0 0 0,-10 0 0 16,0 0 0-16,8 1 128 0,-8-1-128 0,0 0 0 16,0 0 128-16,9 2-128 0,-3 1 0 0,-6-3 128 15,0 0-128-15,0 0 0 0,9 1 0 0,-9-1 0 16,0 0 0-16,0 0 0 0,9-4 0 0,-1 2 128 15,-8 2-128-15,0 0 0 0,0 0 0 0,0 0 0 16,0 0 128-16,0 0-128 0,0 0 0 0,0 0 128 0,3-6-128 0,-3 6 160 16,0 0-160-16,0 0 160 0,2-10-160 0,0 1 128 15,0 0-128-15,2 1 128 0,-4 8-128 0,0-9 192 16,2-1-192-16,-1 0 192 0,-1 10-192 0,2-11 0 16,3 0 0-16,-1 1 128 0,-4 1-128 0,1-2 0 15,0 0 0-15,1 0 128 0,-2-2-128 0,3-1 0 16,0-5 0-16,-1 0 0 0,-2 3 0 0,3-4 0 15,0-3 128-15,2-3-128 0,5-1 128 0,0-2-128 16,0 0 192-16,2-4-64 0,3-6-128 0,0 4 160 16,-1-1-160-16,0-3 160 0,-2-3-160 0,2 1 0 15,-1-3 144-15,-1 3-144 0,-1-1 144 0,-2-1-144 16,1-2 192-16,-1 5-192 0,2 1 224 0,0 0-64 16,2 4-16-16,-2-1 0 0,1-2-144 0,1 2 128 0,-1-1-128 15,-1 2 128-15,0 0-128 0,0 1 0 0,2-1 0 0,-3 4 0 16,0 5 0-16,1 1 0 0,2 2 0 0,-3 1 0 15,-1 0 0-15,0 2-144 0,-3 4 144 0,1 2 0 16,1 0 0-16,-4 1-128 0,1 0 128 0,2 4 0 16,0 0 0-16,-1 1-128 0,-4-1 128 0,1 4 0 15,-3 5 0-15,0 0-128 0,1-9 128 0,2 2 0 16,-3 7 0-16,0 0 0 0,0 0 0 0,4-8 0 16,0 3-128-16,-4 5 128 0,0 0 0 0,0 0 0 15,0 0 0-15,0 0 0 0,0 0 0 0,0 0 0 16,0 0 0-16,0 0 0 0,0 0 0 0,0 0 0 15,0 0 0-15,0 0 0 0,0 0 0 0,0 0 0 16,0 0 0-16,0 0-128 0,0 0 128 0,0 0 0 16,0 0 0-16,0 0 0 0,-6-6 0 0,6 6 0 0,0 0 0 15,-9-2 0-15,1-1 0 0,-1 2 0 0,-4 0 0 0,1 1 0 16,-2 2 0-16,2-2 0 0,-2 0 0 0,1 0 0 16,-3 5 0-16,-1-2 0 0,-1-1 0 0,1-1 0 15,-2-2 0-15,-1 1 0 0,-1 2 0 0,-2-2 0 16,0-1 0-16,-2 0 0 0,-5 0 0 0,-1 0 0 15,-1-1 0-15,-1-1 0 0,-2 0 0 0,0 1 0 16,-3 1 0-16,-1 1 0 0,0 0 0 0,-2-1 0 16,-2-3 0-16,-2 1 0 0,-3 3 0 0,0-1 0 15,-2 0 0-15,2 1 0 0,-3 0 0 0,5 1 0 16,3 0 0-16,-2-1 0 0,-2-2 0 0,1 0 0 16,-5-2 0-16,0 3 0 0,1 1 0 0,0 0 0 15,-1 0 0-15,1 0 0 0,3 0 0 0,-3-1 0 16,-3-1 0-16,0 1 0 0,0 0 0 0,-3 2 0 0,0 2 0 15,2-1 0-15,1 0 0 0,-1-2 0 0,-4-3 0 0,3 1 0 16,-1 2 0-16,-1 1 0 0,1 1 0 0,2 1 0 16,6-2 0-16,1 2 0 0,-1-1 0 0,0-2 0 15,-1-2 0-15,1 1 0 0,1 2 0 0,1 1 0 16,0-1 0-16,0-1 0 0,2-2 0 0,0 1 0 16,-1 1 0-16,-1 1 0 0,-1 0 0 0,1 1 0 15,1 1 0-15,1 0 0 0,0 1 0 0,2 2 0 16,1-2 0-16,3 0 0 0,-4 0 0 0,1-2 0 15,0 0 0-15,-2-1 0 0,-1-2 0 0,0 4 0 16,2-1 0-16,1 0 0 0,0 2 0 0,3 0 0 16,-1-2 0-16,2 0 0 0,-1 1 0 0,0-3 0 0,-2 0 0 15,3 4 0-15,-1-2 0 0,1 0 0 0,1-2 0 0,-1 1 0 16,6 0 0-16,1 1 0 0,2 1 0 0,1-2 128 16,0-1-128-16,4 0 0 0,-1 2 0 0,2-2 0 15,-2-2 0-15,2 1 0 0,-3-2 0 0,0 2 0 16,1 0 0-16,1 1 0 0,1 1 0 0,1-1 0 15,-2-3 0-15,3 2 0 0,3 0 0 0,0 1 0 16,2 0 0-16,1 0 0 0,-2 0 0 0,4 0 0 16,1 0 0-16,2 0 0 0,-2 1 0 0,1-1 0 15,0-2 0-15,2 1 0 0,0 1 0 0,0 0 128 16,2-1-128-16,6 1 0 0,-9 0 0 0,9 0 0 16,-7-3 0-16,7 3 0 0,0 0 0 0,-5-1 0 15,5 1 0-15,0 0 0 0,0 0 0 0,0 0 0 0,0 0 0 16,0 0 0-16,0 0 0 0,0 0 0 0,-8 5 0 0,8-5 0 15,0 0-128-15,0 0 128 0,-5 5 0 0,5-5 0 16,0 0 0-16,0 0 0 0,-6 7 0 0,1-2 0 16,-1-1 0-16,6-4 0 0,0 0 0 0,-5 4 0 15,5-4 0-15,-6 5 0 0,-1 1 0 0,3-1 0 16,0 1 0-16,4-6-128 0,-6 7 128 0,1-1 0 16,0-1 0-16,0 0 0 0,-1 1 0 0,2-1 0 15,4-5 0-15,-7 10 0 0,0-3 0 0,0 1 0 16,3 1 0-16,-1 0 0 0,2-1 0 0,-3 2 0 15,2-1-128-15,1 2 128 0,-2-1 0 0,2 0 0 16,-1 3 0-16,0 2 0 0,0 0 0 0,-1 1 0 16,0-3 0-16,2 2-128 0,-3 1 128 0,2 1 0 15,0 4 0-15,0-2 0 0,-3-1 0 0,3 3 0 0,0 1 0 0,1 0 0 16,2 0 0-16,-2 1 0 0,-2-2 0 0,-2 1 0 16,-1 0 0-16,2-1 0 0,-1-2 0 0,0 0 0 15,0-1 0-15,1 1 0 0,-3 1 0 0,4 0 0 16,-3 1 0-16,2-1 0 0,-1 1 0 0,-1 2 0 15,1 2 0-15,-1-2 0 0,1-1 0 0,1 2 0 16,0 0 0-16,-1-1 0 0,-1-1 0 0,-1-1 0 16,1-1 0-16,0 2 0 0,-1 1 0 0,1 0 0 15,3-1 0-15,-3-1 0 0,1 2 0 0,0 0 0 16,1-1 0-16,3-2 0 0,-3-2 0 0,2-3 0 16,1-2 0-16,0-2 0 0,0-2 0 0,3-9 0 15,-2 8 0-15,2-8 0 0,-3 6 0 0,3-6 0 0,0 0 0 16,0 0 0-16,0 0 0 0,0 0 128 0,0 0-128 0,5 7 0 15,-5-7 0-15,0 0 0 0,12 3 128 0,-1-1-128 16,1-4 0-16,0 1 0 0,3-1 0 0,0 0 0 16,2 0 0-16,2-1 0 0,4 0 0 0,2 0 0 15,-1-1-144-15,1 3 144 0,2 1 0 0,0 0-144 16,1-2 144-16,0 2 0 0,2 2 0 0,0 1 0 16,-1 0 0-16,1 0-128 0,0-1 128 0,2 2 0 15,2-1 0-15,0 2 0 0,1-1 0 0,2 0-128 16,4 2 128-16,1 1 0 0,0 3 0 0,-1-4 0 15,-3-1 0-15,1 1 0 0,-1-1 0 0,4 2 0 16,-3-2 0-16,3 1 0 0,3-3 0 0,1-1 0 16,1 4 0-16,-1-2 0 0,-1 1 0 0,1-2 0 0,-4-1 0 15,3 1 0-15,1 0 0 0,1-1 0 0,3 0 0 0,-1 1 0 16,1 0 0-16,-3 0 0 0,-1 1 0 0,-3 0 0 16,-2-2 0-16,0 0 0 0,2 1 0 0,0 1 0 15,-3-2 0-15,2-1 0 0,1-1 0 0,-2 1 0 16,0 1 0-16,-1-2 0 0,-7-2 0 0,-2 2 0 15,0-1 128-15,-5 1-128 0,-1 1 192 0,1-1-16 16,-1 0-16-16,1 2 0 0,2 0-32 0,0 1-128 16,-1 0 192-16,1 0-64 0,2-2-128 0,0 0 0 15,0 4 0-15,-2-2 128 0,2-3-128 0,-4 1 0 16,2 0 144-16,-1 0-144 0,2-1 0 0,1 0 0 16,-1 0 0-16,2 0 128 0,1 1-128 0,-2-1 0 15,-1 0 0-15,2 0 0 0,0-1 0 0,0 0 128 16,-2 0-128-16,2 0 0 0,-1-1 0 0,1 0 0 0,-2-3 0 0,1 3 128 15,2 2-128-15,2-1 144 0,2-2-144 0,1 2 160 16,1 1-160-16,-3 1 0 0,2 0 144 0,0 2-144 16,-1-2 0-16,0 0 0 0,-4 0 0 0,2-1 0 15,-1 3 0-15,-1-1 0 0,1 0 0 0,0 0 0 16,-2 0 0-16,1 1 0 0,0-1 0 0,1 1 0 16,1 0 0-16,-2 2 0 0,-2-2 0 0,-3-2 0 15,1 1 0-15,-1-1 0 0,1 1 0 0,-4-1 0 16,2 0 0-16,1 0 0 0,-1-1 0 0,2 2 0 15,-1 0 0-15,1 0 0 0,-1-2 0 0,2 4 128 16,0-2-128-16,-1 1 0 0,0-1 0 0,0 2 0 16,-1 0 0-16,-1-3 0 0,-1 1 0 0,-1 1 0 15,0 0 0-15,-1 0 0 0,0 2 0 0,0-1 0 16,0 0 0-16,-1 2 0 0,-2-4 0 0,0 3 0 0,-4-1 0 0,2 0 0 16,-1 1 0-16,-1 0 0 0,-1 1 0 0,0-1 0 15,0 1 0-15,-2 0 0 0,-1-2 0 0,-2 0 0 16,1-1 0-16,0 1 0 0,-3 0 0 0,1 0 0 15,-9-4 0-15,7 4 0 0,-7-4 0 0,0 0 0 16,9 1 0-16,-9-1 0 0,0 0 0 0,0 0 144 16,0 0-144-16,0 0 0 0,0 0 192 0,0 0-64 15,0 0 0-15,0 0-128 0,0 0 192 0,0 0-64 16,5-6 0-16,-3-1-128 0,-2-1 192 0,0-1-192 16,0-1 192-16,-1-1-192 0,-2-2 144 0,2-2-144 15,0-1 0-15,2-4 144 0,-1-2-144 0,1-3 0 16,2-2 0-16,-3-5 128 0,-1-1-128 0,1-5 0 0,1-5 0 0,0-2 0 15,-1 2 0-15,1 2 0 0,1-1 0 0,2-1 0 16,-4-1-144-16,3 0 144 0,0-1-192 0,1 0 192 16,-1-3 0-16,1 4 0 0,3 3 0 0,0 0 0 15,1 4 0-15,0 1-128 0,-4 0 128 0,4 2 0 16,-1 1 0-16,0 1 0 0,-1 0-128 0,0 0 128 16,-3-3 0-16,3 3 0 0,-2 5 0 0,0-3 0 15,-2 2 0-15,2 2 0 0,0 0 0 0,-1 4 0 16,-1 1-128-16,0 1 128 0,3 0 0 0,-3 3 0 15,1 0-144-15,-1 3 144 0,1 2 0 0,-1 2-144 16,1-2 144-16,-2 2 0 0,-1-2 0 0,1 3-128 16,3 2 128-16,-1 0 0 0,-1-2-144 0,1 1 144 0,-1411 8 0 15,2819-7 0-15,-1409 0-144 0,-2 7 144 0,0 0 0 0,0 0 0 16,3-7 0-16,-3 7 0 16,-1-5 0-16,1 5 0 0,0 0 0 0,0 0 0 0,0 0-128 0,0 0 128 15,0-10 0-15,-2 6 0 0,2 4 0 0,-8 2-128 16,8-2 128-16,-10 2 0 0,-3 2 0 0,1 1 0 15,0 0-128-15,-1 1 128 0,-1-2 0 0,-1 0 0 16,-4 1-128-16,1-1 128 0,-2-1 0 0,0 0 0 16,-4-3 0-16,1 1 0 0,-4 1 0 0,-1 0 0 15,-3-1 0-15,-4 0 0 0,-5 2 0 0,0-2 0 16,-1 3 0-16,-1-2 0 0,-1-1 0 0,-1-1 0 16,-3 3 0-16,-4-3 0 0,-4 0 0 0,1 2 0 15,1 0 0-15,4 0 0 0,-2-1 0 0,1-1 0 16,-2-2 0-16,1 0 0 0,1-1 0 0,-4 0 0 15,-8 3 0-15,3 0 0 0,5 0 0 0,-1 0 0 0,0-2 0 0,-2-1 0 16,-6 0 0-16,-1 0 0 0,1-1 0 16,3 4 0-16,2 0 0 0,-4 0 0 0,0-4 0 0,0-2 0 15,-2 1 0-15,2 2 0 0,3 3 0 0,1-1 0 16,3-3 0-16,1-2 0 0,0-1 0 0,-2 1 0 16,-3 4 0-16,3 0 0 0,2 2 0 0,4 0 0 15,-2 4 0-15,-1-2 0 0,-1-3 0 0,-1 1 0 16,-2 0 0-16,3 2 0 0,-1 2 0 0,4-1 0 15,2 0 0-15,-1 0 0 0,-1-3 0 0,2 2 0 16,-1 0 0-16,3-2 0 0,-4-1 0 0,3 1 0 16,2 1 0-16,0 1 0 0,5 0 0 0,-2-1 0 15,1-1 0-15,-1 0 0 0,0 2 0 0,-1-2 0 16,1 0 0-16,-1 2 0 0,-1-1 0 0,0 1 0 0,2 0 0 0,-1 2 0 16,2 0 0-16,-1 1 0 0,-2 1 0 0,0 1 128 15,1-1-128-15,-1 0 0 0,1 0 0 0,3 0 0 16,3 0 0-16,3 0 0 0,2 0 0 0,1 0 0 15,0-2 0-15,0 2 0 0,0 0 0 0,-1 2 0 16,-1-1 0-16,2 0 0 16,0 2-1568-16,3 3-304 0</inkml:trace>
  <inkml:trace contextRef="#ctx0" brushRef="#br0" timeOffset="184306.477">21901 10332 13823 0,'0'0'1216'0,"0"0"-960"15,0 0-256-15,0 0 0 0,-7-4 416 0,7 4 32 16,0 0 16-16,0 0 0 0,-8-5 64 0,8 5 16 15,0 0 0-15,-7 5 0 0,-1-2 32 0,3 5 16 16,3 3 0-16,0 3 0 0,0 3-80 0,-3 4 0 16,1 4-16-16,1 4 0 0,1 4-32 0,-2 2 0 15,-1-1 0-15,0 4 0 0,2 1-16 0,-5 1 0 16,-4-2 0-16,3 2 0 0,3 1-64 0,-1-1-32 16,-5-1 0-16,0-2 0 0,0-3-96 0,-1-2-32 15,-3 2 0-15,3-6 0 0,1-1-80 0,1-3-16 16,1-2 0-16,-1-1 0 0,5-4-128 0,0-3 128 15,3-3-128-15,3-11 128 0,0 9-288 0,0-9-64 16,0 0-16-16,0 0 0 16,10-6-2192-16,-3-3-448 0</inkml:trace>
  <inkml:trace contextRef="#ctx0" brushRef="#br0" timeOffset="184704.271">21741 10526 14623 0,'0'0'640'0,"-9"-7"144"0,0-1-624 0,1-1-160 0,0 0 0 0,1 0 0 16,4 0 0-16,2 0 192 0,1 0-192 0,1-2 192 15,-1-4 192-15,4 4 32 0,4 0 16 0,1 2 0 16,0-1 48-16,3-1 16 0,3 0 0 0,3 2 0 0,1-2 144 0,5 1 48 15,1-2 0-15,5 0 0 0,1 1 32 0,0 1 16 16,2 0 0-16,0 0 0 0,-2 1-176 0,0 2-48 16,-1-1 0-16,3 3 0 0,-1 3-160 0,-8 2-32 15,-7 2-16-15,2 3 0 0,0 7 48 0,-4 2 16 16,-3 4 0-16,-7 3 0 0,-3 1 224 0,-5 5 48 16,-5 5 16-16,0 0 0 0,1 0-208 0,-4-1-64 15,-9-2 0-15,0 0 0 0,-1 1 64 0,-3-5 0 16,2-4 0-16,-3 0 0 0,0 0-32 0,1-4 0 15,0-2 0-15,2 0 0 0,-1-3-160 0,0-1-48 16,-3-1 0-16,3-3 0 0,2-5-208 0,3-3-208 16,0-3 32-16,6-2 16 15,7-1-2352-15,3-2-480 0,6-4-80 0,3-1-32 0</inkml:trace>
  <inkml:trace contextRef="#ctx0" brushRef="#br0" timeOffset="185219.153">22547 10775 18431 0,'0'0'1632'0,"-2"-9"-1312"16,-1-2-320-16,1 3 0 0,2 8 448 0,0-8 0 15,0 0 16-15,1 0 0 0,-1 8 336 0,0 0 64 16,0 0 16-16,0 0 0 0,0 0 0 0,0 0 0 15,0 0 0-15,0 0 0 0,0 0-336 0,0 0-64 16,2 10-16-16,-1 5 0 0,-1 4-96 0,-1 3-32 16,-1 3 0-16,-3 2 0 0,2-1-48 0,1 3-16 15,0 1 0-15,-1 0 0 0,1-3-144 0,0-3-128 16,4-2 144-16,-1-1-144 0,-1-3 128 0,3-2-128 0,2-3 0 0,3-2 144 16,-3 0-144-16,2-2 0 0,-7-9 0 0,11 5 128 15,1-1 0-15,0-7 0 0,2 1 0 0,2-6 0 16,0-3 192-16,-1-1 48 0,-6-5 0 0,5-1 0 15,3-4-112-15,-1 0-32 0,-3-1 0 0,-1 2 0 16,0 2-96-16,-3 2-128 0,-1 0 176 0,-2 2-176 16,1 1 0-16,-3 3 0 0,2 1 0 0,-3 1 0 31,0 1-1200-31,-1 4-336 0,3-3-80 0,-5 7-11776 0</inkml:trace>
  <inkml:trace contextRef="#ctx0" brushRef="#br0" timeOffset="185687.733">23409 10668 14047 0,'0'0'624'0,"0"0"128"0,0 0-608 0,0 0-144 16,5-8 0-16,-5 8 0 0,2-7 384 0,-2 7 64 16,0 0 0-16,0 0 0 0,-1-8 560 0,1 8 112 15,0 0 32-15,0 0 0 0,0 0-208 0,0 0-48 16,-5-5 0-16,5 5 0 0,-8 2-256 0,-1 0-48 16,0-1-16-16,1 2 0 0,-4 2-128 0,-2-1-16 0,-1 4-16 0,-2-1 0 15,-1 0-48-15,-5 3-16 0,-2 3 0 0,0 1 0 16,1-2-96-16,3 2 0 0,3-3-16 0,4 4 0 15,2 3-64-15,3-3-16 0,-1-2 0 0,5-1 0 16,-1 0-32-16,5 1 0 0,3-2 0 0,3 0 0 16,-3-2 0-16,5 2-128 0,4-1 192 0,-5 2-64 15,0-1-128-15,1 2 128 0,7-1-128 0,0 1 128 16,0-1 0-16,-2 3 0 0,-2-4 0 0,0 0 0 16,0-2 64-16,-8 2 16 0,-3-1 0 0,-1 2 0 15,-5-4 272-15,-1 2 48 0,-8 0 16 0,2 0 0 16,1-1 112-16,-3 0 32 0,-2-1 0 0,-3-3 0 15,1 1-352-15,2-3-64 0,1-3-16 0,1 0 0 16,0-4-784-16,4-1-176 0,5-1-16 0,3-2-9792 16,-1-1-1968-16</inkml:trace>
  <inkml:trace contextRef="#ctx0" brushRef="#br0" timeOffset="187044.972">24495 10248 2751 0,'8'-4'256'0,"-8"4"-256"0,5-7 0 0,-5 7 0 15,0 0 3472-15,0 0 656 0,-5-10 128 0,-1 3 32 16,-1 2-2592-16,-2-1-512 0,0 2-96 0,-2 3-32 15,-4-4-192-15,1 4-32 0,2 1-16 0,-3 2 0 16,-2 2-176-16,-1-1-48 0,0 1 0 0,1 3 0 0,-6 0-16 0,1 1-16 16,-6 7 0-16,0 1 0 0,-3 0-160 0,-2 5-16 15,-1 1-16-15,2 3 0 0,2 2-64 0,2 4-16 16,-2-1 0-16,3 0 0 0,4 4-48 0,1-1-16 16,1-3 0-16,4-1 0 0,3-3-32 0,3 0 0 15,3-1 0-15,0-2 0 0,3-2-64 0,2 1 0 16,3-1-128-16,3-2 192 0,1-1-64 0,4 1-128 15,-1-2 176-15,3 0-176 0,-1 1 192 0,1-3-64 16,2-1 0-16,1 0-128 0,-3-1 208 0,3-1-64 16,3 0-16-16,-1-3 0 0,1-3 0 0,0 1 0 15,1 1 0-15,-1-4 0 0,2-1 0 0,-1 0 0 16,-3-1 0-16,4-1 0 0,3 0 32 0,-1 0 0 16,-4 0 0-16,1-1 0 0,1 0 16 0,-2 0 0 0,-1 1 0 0,-2-2 0 15,-2-1-48-15,0 0-128 0,-2-1 192 0,0-1-64 16,-9 4 0-16,10-4-128 0,-1 1 192 0,-1-1-64 15,-8 4-128-15,0 0 0 0,10-4 0 0,-1 1 0 16,-9 3 0-16,11-3 0 0,0 3 128 0,-2-1-128 16,-9 1 0-16,10 0 0 0,-10 0 0 0,9 2 0 15,0 0 0-15,-9-2 0 0,0 0 0 0,10 0 0 16,0 0 0-16,-10 0 0 0,0 0 0 0,0 0 0 16,0 0 0-16,8 4 0 0,-8-4 0 0,0 0 0 15,0 0 0-15,0 0 128 0,-1 10-128 0,-5-2 128 16,-5-4 16-16,1-1 0 0,10-3 0 0,-10 4 0 15,-2-1-16-15,2 0-128 0,0 0 192 0,-1 0-64 0,0-2-128 16,-3 2 128-16,0 0-128 0,0 0 128 16,-2-5-128-16,-1 1 0 0,1 4 0 0,-1-3 0 0,-4-2 0 15,1 0 0-15,0-3 128 0,0 4-128 0,1-2 0 0,-1 1 0 16,2-1 0-16,2-1 128 0,3-2-128 0,2 2 0 16,0-1 0-16,0 0 0 0,-1-3 0 0,0 0 0 15,1 1 128-15,0-1-128 0,-1 0 0 0,2 1 0 16,1-2 0-16,0 0 0 0,0 1 0 0,1 1 0 15,2-3 0-15,2 0 0 0,-1 0 0 0,2-1 0 16,0-1 0-16,2-3 0 0,-1 0 0 0,0-3 0 16,1-1 0-16,1 2 0 0,3 1 0 0,-1-2 0 15,-1-2 0-15,0 3 0 0,1 0 0 0,1 2 0 16,-1-2 0-16,3 2 0 0,-3-2 0 0,2 0 0 16,1 0-144-16,1 0 144 0,-2-3 0 0,6 0 0 0,0 0-128 0,2 2 128 15,-1-1 0-15,4 1-128 16,0 0 128-16,1 2 0 0,-4 2-176 0,7 2 176 0,3 2-160 0,3-1 160 15,4-2 0-15,-2-2-144 0,3 3 144 0,-1 1 0 16,0-2-128-16,-1 2 128 0,-3 1-128 0,0 0 128 16,0 6 0-16,-4-1-160 0,-1-1 160 0,1 4 0 15,-2-1-160-15,-2 2 160 0,-1 0-128 0,-4 1 128 16,-3-1 0-16,-1 2 0 0,3 5 0 0,-2-3-128 16,-9-3 128-16,9 3-128 0,-9-3 128 0,9 6-128 15,-9-6 128-15,6 6 0 0,-6-6 0 0,0 0-128 16,6 8 128-16,-6-8 0 0,0 0 0 0,0 0 0 15,0 0 0-15,0 0 0 0,-6 9 0 0,3-2 0 16,3-7 0-16,0 0 0 0,-10 0 0 0,10 0 0 0,0 0 0 0,0 0 0 16,-10-3 0-16,2 1 128 15,0 2-128-15,0-1 0 0,-2 1 0 0,-2-2 0 0,-2-1 0 0,3 1 0 16,-2 5 0-16,-1-3 0 0,0 2 0 0,0 0 0 16,0 1 0-16,-1 2-128 0,0-2 128 0,-1 4 0 15,0-2 0-15,-3 2-128 0,-2 3 128 0,-1 3 0 16,-2 0 0-16,-2 0 0 0,-2-2 0 0,0 2-128 15,-2 5 128-15,5-1 0 0,4 2 0 0,0 3-128 16,-2 3 128-16,1-1 0 0,2 2 0 0,1-2 0 16,3-1 0-16,0 3-128 0,2-2 128 0,3 0 0 15,1 0 0-15,2-3-128 0,1 1 128 0,2 1 0 16,2 2 0-16,1-2-128 0,2-2 128 0,0-3 0 16,3 0 0-16,3-2-128 0,0 3 128 0,0-1 0 15,3-3 0-15,-1-1 0 0,4 0 0 0,1-1 0 0,0 0 0 16,2-2 0-16,3-2-240 0,4 0 48 0,1-2 0 0,7 0 0 31,3-4-1344-31,2-1-256 0,4-4-48 0,-2 2-12224 0</inkml:trace>
  <inkml:trace contextRef="#ctx0" brushRef="#br0" timeOffset="192781.287">7766 1951 13823 0,'-11'-3'1216'0,"11"3"-960"0,-7 0-256 0,0 1 0 0,7-1-208 0,-9 4-96 16,1 1-16-16,8-5 0 0,0 0 320 0,0 0 0 15,-5 6-128-15,5-6 128 0,0 0 0 0,0 0 128 16,0 0-128-16,0 0 192 0,0 0 448 0,0 0 96 16,0 0 16-16,12-2 0 0,3 0 80 0,0 1 0 15,0 1 16-15,2 1 0 0,3 0-304 0,-2 0-64 16,3 2-16-16,2-2 0 0,4 0-144 0,1-1-16 15,4 1-16-15,5-1 0 0,1 0 96 0,7 2 0 16,5 3 16-16,1-1 0 0,0 0-80 0,3 0-32 16,2-2 0-16,3 0 0 0,4 2-160 0,3-4-128 15,4-2 144-15,-2 2-144 0,-1 4 0 0,2-4 128 16,0-5-128-16,4 2 0 0,3 1 0 0,-3-2 0 0,-2 1 128 0,0-2-128 16,2-3 0-16,-2 0 128 0,1 0-128 15,-2 3 0-15,-3 2 304 0,-2-1-48 0,-2 1 0 0,1-2 0 16,0-3 80-16,2 3 16 0,2 5 0 0,-1 2 0 15,-2 0-128-15,1-2-32 0,-2 0 0 0,2 1 0 16,2-1-64-16,0 2-128 0,-1 0 176 0,-1-2-176 16,0 0 128-16,1-3-128 0,4-1 0 0,-2 2 0 15,1 6 128-15,-5-4-128 0,-2-4 0 0,0-1 0 16,-1-2 0-16,0 1 0 0,0 0 128 0,-3 3-128 16,-3-1 144-16,-3-1-16 0,-4 0-128 0,2 1 192 15,1 2 48-15,-2 2 0 0,4 0 0 0,0 0 0 16,-1-1-96-16,0 0-16 0,-5 0 0 0,2 0 0 15,-1-3-128-15,1 3 0 0,0-1 144 0,0 1-144 16,-4 1 0-16,-1 0 144 0,0-1-144 0,-5 2 0 0,-3 1 0 16,-6 0 0-16,-1 2 0 0,-5-2 0 0,-2-2 160 0,-1 1-160 15,-2 1 128-15,-1-1-128 0,-4 0 176 0,-3-1-48 16,-2 0-128-16,1 3 192 0,1-1 880 0,-3-2 160 16,-9 0 48-16,0 0 0 15,9-1-1728-15,-9 1-320 0,0 0-80 0,8 1-16 0,-8-1 864 0,0 0 0 16,0 0 0-16,0 0 128 0,8-2-128 0,-8 2 160 15,0 0-160-15,0 0 160 0,8-8 32 0,-3 2 0 16,-5 6 0-16,1-9 0 0,-1-2 16 0,0-2 16 16,0 2 0-16,0-3 0 0,0-2-32 0,0-1 0 15,0-2 0-15,2 1 0 0,-2-4-32 0,1-2-16 16,1-3 0-16,1 1 0 0,4-1-144 0,-4-1 0 16,0-4 0-16,2 1 128 0,0 1-128 0,3 0 0 15,0-3 0-15,-1 3 0 0,0 2 0 0,-2 2 0 0,2 0 0 0,0 0 0 16,-3 1 0-16,0 2 0 0,1 1 0 0,-2-1 0 15,0-1 0-15,2 2 0 0,-1 3 0 0,0-1 0 16,-1-1 0-16,0 1 0 0,3 1 0 0,-4-1 0 16,1-2 0-16,0 2 0 0,0 0 0 0,1 4 0 15,-3-2 0-15,1 6 0 0,-2-1 0 0,1 0 0 16,1-2 0-16,-2 3 0 0,0 3 0 0,-2 1 0 16,1-2 0-16,-1 3 0 0,2 7 160 0,-4-8-160 15,-2 3 368-15,2-1-48 0,-2 0 0 0,0 2 0 16,6 4-320-16,-11 3 144 0,1-2-144 0,-3 1 0 15,1-2 0-15,-3 0 0 0,-2 2 0 0,0-1 0 16,-2-2 0-16,-1 1 0 0,-5 0 0 0,0 0 0 16,1 0 0-16,-4-1 0 0,1 0 0 0,0-1 0 0,1 0 0 15,-4-2 0-15,-3-1 0 0,-3 3 0 0,-1 2 0 0,-3 0 0 16,-3 0 0-16,0 0 0 0,-2-3 128 0,0 6-128 16,0-2 0-16,-1 1 0 0,-4-2 128 0,-3 0-128 15,-2 1 0-15,-2 2 0 0,-3 2 0 0,1-1 0 16,2-2 0-16,-1 0 0 0,-4 1 0 0,-3 0 0 15,-3 1 0-15,-1 1 0 0,2 1 0 0,-5 2 0 16,1 0 0-16,-4-1 0 0,-1-1 0 0,-3-1 0 16,2 0 0-16,2-1 0 0,-1 1 0 0,0-3 0 15,-1 1 0-15,3-1 0 0,0 2 0 0,1-1 0 16,-2-1 0-16,2-1 0 0,-2 1 0 0,0 1 0 16,0 0 0-16,4-1 0 0,0-2 0 0,1 0 0 15,-6 0 0-15,1 1 0 0,0 0 0 0,3-1 0 0,3 0 0 0,0-2 0 16,-2 0 0-16,4 1 0 0,0 2 0 0,6-3 0 15,4-4 128-15,3 1-128 0,1 1 0 0,-1 1 0 16,-1 0 0-16,1-2 0 0,1-2 0 0,3 1 0 16,1 5 0-16,1 0 0 0,1-6 0 0,2 3 0 15,2 3 0-15,-1-1 0 0,0 0 0 0,-1-2 0 16,-4 0 0-16,4 1 0 0,1 0 0 0,6 2 0 16,0 0 0-16,3-1 0 0,2-1 0 0,1 0 0 15,2 2 0-15,-1-1 0 0,2 0 0 0,2 1 0 16,-2 0 0-16,5 1 0 0,1 2 0 0,2 0 0 15,2-2 0-15,-1 2 0 0,3-1 0 0,2 2 0 16,4-3 0-16,0 0 0 0,2-1 0 0,1 1 0 16,-1 2 0-16,2-2 0 0,0-4 0 0,7 4 0 15,-8 2 0-15,8-2 0 0,-7 2 0 0,7-2 0 0,0 0 0 0,0 0 0 16,0 0 0-16,0 0 0 0,0 0 0 0,0 0 0 16,0 0 0-16,-2 9-144 0,0-1 144 0,2-8 0 15,2 10 0-15,-2-10-128 0,4 11 128 0,-1 1 0 16,0 2 0-16,2 0-128 0,-1-1 128 0,1 4 0 15,-1 1 0-15,0 4 0 0,2 2 0 0,-3 3 0 16,1-1 0-16,1 4-128 0,0 5 128 0,0 0 0 16,-2 1 0-16,0 1 0 0,2 1 0 0,-1 4 0 15,0-1 0-15,2 3 0 0,-4 2 0 0,3-1 0 16,-1-2 0-16,1-1 0 0,-2-2 0 0,0-5 0 16,0-1 0-16,2-2 0 0,-3 1 0 0,-2-1 0 15,1 0 0-15,0-3 0 0,0-2 0 0,-1-2 0 16,0-1 0-16,2 4 0 0,1-2 0 0,-1 0 0 0,-1-1-144 0,3-2-16272 15</inkml:trace>
  <inkml:trace contextRef="#ctx0" brushRef="#br0" timeOffset="207591.247">24527 10349 7071 0,'0'0'320'0,"0"0"64"0,0 0-384 0,0 0 0 15,3-6 0-15,-3 6 0 0,0 0 832 0,0 0 112 16,0 0 16-16,0 0 0 0,0 0-208 0,0 0-48 0,0 0 0 0,0 0 0 16,-2-9-224-16,2 9-48 0,-3-10-16 0,3 10 0 15,0 0-96-15,0 0-32 0,-2-14 0 0,1 8 0 16,1 6-32-16,0 0 0 0,0 0 0 0,-9-9 0 16,2 2 64-16,-1 3 16 0,0 4 0 0,-3-2 0 15,1-3-48-15,2 2-16 0,0 0 0 0,0 2 0 16,-3 1-96-16,1 0-32 0,0-1 0 0,-1 2 0 15,-2 1-144-15,1 1 192 0,1 1-192 0,-2-3 192 16,0-1-16-16,-1 3 0 0,-1 1 0 0,-2 1 0 16,1-3-176-16,-4 1 160 0,-2 1-160 0,0 1 160 15,0 4-160-15,0-1 0 0,-4-1 144 0,2 2-144 16,7 1 176-16,-2 2-48 0,3 1 0 0,-1-1 0 16,1-1 64-16,0 5 0 0,3 2 0 0,1 0 0 0,-2-3-192 0,3 0 160 15,1-2-160-15,1 3 160 0,0 2-160 0,1-1 0 16,0-2 0-16,1 3 128 0,-2-3-128 0,3 1 0 15,-3 1 0-15,2-3 0 0,0 1 128 0,1 0-128 16,-1 1 128-16,2 0-128 0,-1-4 0 0,2 1 0 16,0 4 0-16,1-2 0 0,1-1 192 0,1 0-64 15,1-2 0-15,2 1 0 0,1 2 0 0,0 2 0 16,2-1 0-16,-1-3 0 0,1-2 0 0,3 3 0 16,0 0 0-16,1 0 0 0,2-3 48 0,-1-1 0 15,2-2 0-15,1 0 0 0,0 3-48 0,-1-3-128 16,3-1 192-16,1 0-64 0,0 0 16 0,2 1 0 15,-2-1 0-15,0-1 0 0,0-3-144 0,0 2 192 16,-1 0-192-16,0 1 192 0,1-2-64 0,-1 0-128 0,1-2 192 0,-1 2-64 16,1 3-128-16,2-3 0 0,-1 1 0 0,-1-3 0 15,1 0 0-15,-1 0 128 0,1-2 0 0,-2 0 0 16,-2-1-128-16,0 0 0 0,3 0 0 0,-3-1 0 16,0 1 0-16,-2-5 0 0,1-1 0 0,-2 4 0 15,-10 3 144-15,10-3-144 0,-1 0 160 0,-9 3-160 16,0 0 128-16,0 0-128 0,0 0 0 0,0 0 144 15,5-8-144-15,-5 8 160 0,0 0-160 0,0 0 160 16,0 0-160-16,0 0 0 0,-8-7 0 0,1 5 0 16,7 2 128-16,-10 2-128 0,0-1 0 0,0 2 128 15,-1-1-128-15,-1 1 0 0,2 0 144 0,0 0-144 16,-4-1 0-16,1-1 128 0,-1 0-128 0,-2 1 0 16,0-2 128-16,0 0-128 0,1 0 128 0,1-2-128 0,-2 5 128 0,1-1-128 15,-2-3 160-15,1 0-160 0,-1 0 128 0,1 1-128 16,-2 1 0-16,-2-1 144 0,2-1-144 0,-3-2 0 15,-1 2 0-15,2-1 0 0,2-1 0 0,1-1 128 16,-1-2-128-16,2 3 0 0,1 1 128 0,1 0-128 16,2-3 0-16,1 0 128 0,1-3-128 0,-1 0 128 15,1 1-128-15,2-2 128 0,-1-3-128 0,2 0 160 16,-2-3-160-16,3 2 160 0,-3 0-32 0,2-3 0 16,1-5 0-16,1 1 0 0,2 4-128 0,2 3 0 15,0 1 0-15,2-2 0 0,0-3 0 0,1 2 0 16,0 2 176-16,3-3-176 0,0-5 0 0,0 4 128 15,0 0-128-15,2 1 0 0,-2-1 0 0,3 0 0 16,-3-2 0-16,3 3 0 0,1 0 0 0,2 0 0 0,-2-4 0 16,1 1 0-16,-3-3 0 0,5 2 0 15,3 7 0-15,1-6 0 0,0-4 0 0,2 2 0 0,3 6 0 0,1 0 0 16,1-3 0-16,-3 2-128 0,0-2 128 0,2 3 0 16,1 2 0-16,1 4 0 0,-4-1 0 0,1 1 0 15,1-1 0-15,-1 1 0 0,-3 3 0 0,0-2 0 16,-3 3-128-16,0 0 128 0,-2-1 0 0,-1 3 0 15,0 2-128-15,0-1 128 0,-3 0 0 0,2 2 0 16,1 2 0-16,-2 0-128 0,2 0 128 0,0-1 0 16,1 0 0-16,-2-1 0 0,0 3 0 0,0-2 0 15,-1 0 0-15,0-1 0 0,0-1 0 0,-1 3 0 16,-9-2 0-16,0 0 0 0,0 0 0 0,10 2 0 16,1 3 0-16,-3-2 0 0,-1 2 0 0,-7-5 0 15,0 0 0-15,0 0 0 0,8-1 0 0,-8 1 0 16,0 0 0-16,0 0 0 0,0 0 0 0,0 0 144 0,0 0-144 0,0 0 0 15,0 0 0-15,0 0 128 0,0 0-128 0,-9-2 0 16,-4 0 0-16,0 0 0 0,-3-1 0 0,3 2 0 16,1 2 0-16,-1-1 0 0,-3-2 0 0,3 0 0 15,0 0 0-15,1 2 0 0,-1 2 0 0,0 0 0 16,-1-1 0-16,2 2 0 0,-2-1 0 0,0 2 0 16,-3 2 0-16,2-2 0 0,0-2 0 0,-1 4 0 15,1-1 0-15,-3 0 0 0,-2 0-144 0,0 0 144 16,1-2 0-16,-2 3 0 0,1 4 0 0,2 1 0 15,2-1 0-15,-2 1 0 0,-3 2 0 0,3 2-128 16,0 0 128-16,-1 2 0 0,2-2 0 0,1 2 0 16,1-1-128-16,-1 1 128 0,1 3 0 0,3-1 0 0,1-2 0 0,2 1 0 15,-1 2-128-15,4-1 128 16,-3-2 0-16,4 0 0 0,0-1 0 0,1 1 0 0,-1-2 0 0,4-1 0 16,0-5-144-16,1 4 144 0,1 1 0 0,1 0-144 15,2-2 144-15,0 0 0 0,1-2 0 0,1 6 0 16,-1-1 0-16,3-1-128 0,3-4 128 0,-2 1 0 15,1 2 0-15,3 1 0 0,0 0 0 0,0-5 0 16,2-4 0-16,1 2 0 0,4 1 0 0,-1 1 0 16,-1 2 0-16,2-3 0 0,0-3 0 0,-3 1 0 15,-2 3 0-15,3 0 0 0,0-2 0 0,1-1 0 16,-3-2 0-16,1 2 0 0,1 0 0 0,-2-1 0 16,-1-3 0-16,1 0 128 0,-3 2-128 0,1-2 0 15,0-1 0-15,1 1 0 0,0-2 0 0,0 2 128 16,-3 2-128-16,0 0 0 0,1-2 0 0,-3 0 0 0,-1-1 0 0,-9-1 0 15,10 5 0-15,-10-5 128 0,0 0-128 0,0 0 0 16,7 5 0-16,-7-5 0 0,0 0 0 0,0 0 128 16,0 0-128-16,0 0 0 0,-2 9 0 0,2-9 0 15,0 0 0-15,-6 7 128 0,-2-3-128 0,0 1 0 16,-2-2 128-16,1-2-128 0,2-2 0 0,-4 1 128 16,0 1-128-16,-1 1 0 0,0-1 0 0,-2-2 0 15,1-1 0-15,-1 0 128 0,-3 1-128 0,2 1 0 16,0-3 0-16,-1-1 128 0,-1-3-128 0,-1 2 0 15,1 1 0-15,-1-3 0 0,-2-2 0 0,3-1 128 16,2 0-128-16,-3 2 0 0,1-1 0 0,0-1 0 16,2-2 0-16,1 1 0 0,-2 2 0 0,4-1 0 15,1-3 0-15,1 0 128 0,0-1-128 0,3 2 0 0,-2 1 0 0,3-5 0 16,1-7 0-16,2 1 0 0,0-1 0 0,1 4 0 16,1 0 0-16,1-1 0 0,0 0 0 0,0 2 0 15,2 4 0-15,2-1 0 0,1 0 0 0,1-2 0 16,-1-1 0-16,4 0 0 0,2 2 0 0,1-3 0 15,2-3 0-15,2 0 0 0,1 0 0 0,1 1 0 16,-2 1 0-16,4 0 0 0,2 1 0 0,2 0-128 16,1-1 128-16,0 1 0 0,1 1 0 0,-3 1 0 15,0 1 0-15,-3 1 0 0,0 4 0 0,-1 2 0 16,-1-1 0-16,-1 2-128 0,-3 2 128 0,-1 3 0 16,1 1 0-16,-2 2-160 0,0-1 160 0,0 3 0 15,-3 1-144-15,0 2 144 0,-2 1 0 0,-7-6-144 16,0 0 144-16,0 0 0 0,7 9 0 0,-7-9 0 0,0 0 0 15,0 0 0-15,0 0 0 0,0 0 0 0,-1 12 0 0,1-12 0 16,-4 9 0-16,4-9 0 0,0 0 0 0,0 0 0 16,-3 10 0-16,3-10 0 0,0 0 0 0,0 0 0 15,0 0 0-15,0 0 0 16,0 0-1792-16,0 0-336 0</inkml:trace>
  <inkml:trace contextRef="#ctx0" brushRef="#br0" timeOffset="-197893.114">13219 1088 911 0,'0'0'0'0,"0"0"0"16,0 0 0-16,0 0 0 0,-4-4 2336 0,4 4 384 16,-7-5 80-16,0 4 16 0,-2 2-1552 0,0 2-304 15,0 5-64-15,0 1-16 0,-4 0-624 0,1 2-128 16,-1 5-128-16,-3-1 176 0,-1-3-176 0,-1 1 160 15,2 1-160-15,-1 2 160 0,1 0-160 0,-1-1 128 16,0-1-128-16,1 0 128 0,3 0 32 0,-1-2 0 16,3-1 0-16,1 1 0 0,0 1-160 0,2-2 192 15,3-3-192-15,1 0 192 0,4-8-192 0,0 0 0 16,0 0 0-16,0 0 128 0,4 11-128 0,-4-11 160 16,12 4-160-16,-1 0 160 0,2-3 352 0,5 1 64 15,3-2 0-15,-1-1 16 0,2-2-272 0,3 0-64 16,1 1-16-16,0 0 0 0,0-1-112 0,0 1-128 0,3-1 176 15,-3 2-176-15,3-1 0 0,-2 1 0 0,1 0 0 0,-5 1 0 16,0 1 0-16,-3 0 0 0,1-1 0 0,-3 0 0 16,-6 2 0-16,1 0 0 0,-2 1 0 0,-3-1 0 15,-8-2-304-15,0 0-16 0,0 0 0 0,8 4 0 32,-8-4-1568-32,0 0-320 0</inkml:trace>
  <inkml:trace contextRef="#ctx0" brushRef="#br0" timeOffset="-197505.843">13019 1371 9375 0,'0'0'416'0,"0"0"96"0,0 0-512 0,0 0 0 16,0 0 0-16,0 0 0 0,0 0 512 0,0 0 0 16,0 0 0-16,0 0 0 0,0 0 128 0,0 0 48 15,0 0 0-15,0 0 0 0,0 0-48 0,9-6 0 0,0 0 0 0,2 0 0 16,2 2-240-16,3-2-48 0,3-2-16 0,0 1 0 15,-3 0-80-15,6 2-32 0,7 0 0 0,-2 2 0 16,3-1 208-16,2 0 32 0,3 1 16 0,0 0 0 16,1 2-112-16,1-3-32 0,4 1 0 0,0 1 0 15,1 0-160-15,4-1-48 0,3 2 0 0,-1 0 0 16,-2-1-128-16,-2 1 128 0,-1 0-128 0,-3 0 128 31,0-4-1408-31,-4 2-272 0</inkml:trace>
  <inkml:trace contextRef="#ctx0" brushRef="#br0" timeOffset="-196442.749">14931 1353 8287 0,'0'0'368'0,"-5"-8"80"0,-1 1-448 0,0 1 0 0,6 6 0 0,-6-3 0 16,-3 0 1600-16,0 1 256 0,-1 4 32 0,-1-2 16 16,0 0-1504-16,-1 0-400 0,-2 0 128 0,0 1-128 15,0 1 0-15,0 1 0 0,0 0 128 0,-2 2-128 16,1 0 0-16,-5 2 0 0,0 1 128 0,1 0-128 16,-1 5 192-16,-3-1-32 0,1 1 0 0,0 2 0 15,1 2-32-15,2 0 0 0,4 0 0 0,1 0 0 16,2 1-128-16,6 0 0 0,1-6 144 0,4 1-144 15,2-2 192-15,4 0-48 0,-2-4 0 0,6-3 0 16,3-2 400-16,4-2 80 0,4 0 16 0,1-1 0 16,2-7-128-16,1 0-32 0,2-2 0 0,-2-5 0 15,2-2-288-15,2-4-48 0,-4-3-16 0,1-1 0 0,2 1-128 0,-3-1 128 16,0-1-128-16,-1-2 128 0,-1 2-128 0,-5-3 0 16,-1-2 0-16,-1-2 0 0,-6-3 144 0,4 0-144 15,-2-3 160-15,1 1-160 0,-2-1 144 0,1 3-144 16,0 3 128-16,-3 3-128 0,0 5 0 0,-1 5 0 15,-1 6 0-15,-2 3 0 0,-2 1 192 0,-1 3-64 16,-1 7 0-16,0 0 0 0,0 0 112 0,-2 9 16 16,-3 3 0-16,-1 6 0 0,-1 5-256 0,-1 5-160 15,1 10 32-15,-4 4 0 0,0 2 128 0,1 3 0 16,-3 4-144-16,3 0 144 0,-2-2 0 0,2 0-176 16,-5 2 176-16,3-2-128 0,1-1 128 0,5-3 0 15,3-4 0-15,2-4 0 0,-2-4 0 0,3-6 128 16,3-4-128-16,0-3 0 0,1-3 0 0,5-3 0 0,0-3 0 15,2-2 0 1,1-5-640-16,1-2-112 0,-1-2-16 0,0-3-8752 0</inkml:trace>
  <inkml:trace contextRef="#ctx0" brushRef="#br0" timeOffset="-196104.908">15381 1315 20271 0,'-10'-7'896'0,"10"7"192"0,0 0-880 0,-8 0-208 0,-2 0 0 0,0 3 0 15,2 3 0-15,-1 3 0 0,0 2 0 0,0 3 0 16,0 2 0-16,1 4 0 0,1 3 0 0,-2 3 0 0,4 1 0 0,-1 4 0 16,2-4 0-16,2 2 0 0,0-2 0 0,4-1 0 15,1-4 0-15,1-4 0 0,2-2 0 0,-2-4 0 16,6-1 0-16,-2-4 0 0,2-3 0 0,0-2 0 15,1-5-160-15,1-3 160 0,1-2 176 0,0-3 112 16,-3-5 32-16,1 0 0 0,0-3 48 0,-3 0 16 16,-5-3 0-16,0-1 0 0,-5 2 160 0,0 1 32 15,-1 3 16-15,-3-1 0 0,-3 0-32 0,2 1-16 16,0 2 0-16,-2 3 0 0,-1 2-400 0,-1 0-144 16,1-1 0-16,-1 4 144 0,1 4-368 0,1 2-80 15,-5 1-16-15,1 0 0 16,2-1-448-16,2 2-112 0,-1 2-16 0,10-3-6144 15,-5 0-1248-15</inkml:trace>
  <inkml:trace contextRef="#ctx0" brushRef="#br0" timeOffset="-195736.824">15666 1357 23951 0,'0'0'2128'0,"0"0"-1696"0,0 0-432 0,0 0 0 16,0 0 0-16,0 0-224 0,0 0 32 0,5 9 0 15,-5-9 64-15,16 5 128 0,1-5-208 0,5-3 80 16,2 2-240-16,2-2-32 0,1-2-16 0,2-2 0 0,-2-1 96 0,-1 1 0 16,-4-2 16-16,-2-1 0 0,-1 0 304 0,-5 1-192 15,-5 3 192-15,-3-2-160 0,-3 0 160 0,-3 8 0 16,-4-11 160-16,-3 2-160 0,-6 4 704 0,-4 0 32 15,-5 4 16-15,-1 1 0 0,-1 1-480 0,-1 5-80 16,-3 3-32-16,2 0 0 0,2 0 96 0,-2 4 0 16,2 2 16-16,2-1 0 0,2 2-272 0,1-1 128 15,2 4-128-15,5-2 0 0,1 1 0 0,4 1 0 16,2-1 0-16,3 1 0 0,3-2 0 0,3 0 0 16,2 1 0-16,1-3 0 0,4-3-176 0,3-1-144 15,1 0-16-15,3-1-16 16,2-1-1808-16,4-4-352 0</inkml:trace>
  <inkml:trace contextRef="#ctx0" brushRef="#br0" timeOffset="-195427.683">16483 1250 12895 0,'-10'-8'1152'0,"-2"1"-928"0,-7 3-224 0,-2 2 0 16,-4 2 1984-16,-2 3 368 0,-5 3 64 0,-2 2 16 15,-2 0-1856-15,3 2-352 0,1 1-80 0,3 0-16 16,1-1-128-16,5 0 0 0,2 0 144 0,4 0-144 16,1-2 0-16,6 1 0 0,2 0 0 0,3 0 0 15,3-2 0-15,3 3 0 0,-1-10 0 0,9 11 0 16,3-1 0-16,3 1 0 0,2-1 0 0,2 0 0 0,3-1 0 16,0 0 0-16,2 1 128 0,-3-2-128 0,2 1 192 15,-3 0-16-15,-2 1-16 0,-2 1 0 16,-4 2-160-16,-2-1 0 0,-4-2 144 0,-1 0-144 0,-3 1 272 0,-2-2-16 15,0 2 0-15,-2-2 0 0,-3-3 288 0,5-6 48 16,-3 7 16-16,-4-1 0 0,1-1-416 0,6-5-192 16,-8-1 160-16,8 1-7968 15,0 0-1600-15</inkml:trace>
  <inkml:trace contextRef="#ctx0" brushRef="#br0" timeOffset="-194994.559">17406 1110 21359 0,'0'0'944'0,"0"0"208"0,0 0-928 0,0 0-224 0,-10 7 0 0,0 1 0 16,1 3 0-16,-1 3-192 0,2 2 48 0,-6 1 0 15,1 2 144-15,-2 3 0 0,-2 1 0 0,-1 3 0 16,-2 0 0-16,0-1-128 0,-1 3 128 0,0 1 0 16,0 0 0-16,0 2 0 0,0 0 0 0,2-4 0 15,0-1 192-15,2-4-16 0,4-3-16 0,2-3 0 16,2-5 0-16,4-5 0 0,5-6 0 0,0 0 0 16,0 0 416-16,0 0 96 0,2-14 16 0,4-2 0 15,2-5 16-15,3-2 0 0,4-5 0 0,1 1 0 16,2-1-480-16,4 0-96 0,1-2 0 0,1 3-128 0,-1 3 0 0,0 2 0 15,2 1 0-15,-1 4 0 0,0 2 0 0,-1 4 0 16,-2 4 0-16,-2 2 0 0,-2 3 0 0,-5 5 0 16,-1 4 0-16,-1 4-144 0,0 0 144 0,-3 4 0 15,-3 3 0-15,-2 1 0 0,-2 2 0 0,-1 1 0 16,-3 1 0-16,1 1 0 0,-4 2-176 0,3 0 176 16,0-3-208-16,0 0 80 15,1 0-1600-15,0-2-320 0,2-1-64 0,1-4-16 0</inkml:trace>
  <inkml:trace contextRef="#ctx0" brushRef="#br0" timeOffset="-194655.99">17838 1198 26719 0,'-21'-10'2368'0,"6"5"-1888"0,-4 0-480 0,-1 5 0 15,-2 3 0-15,0 6-128 0,0 3-16 0,-2 4 0 16,2 1 144-16,-2 4-208 0,3 3 80 0,2 2 128 16,6-1-160-16,0-1 160 0,2 3 0 0,5 0-144 15,2 3 144-15,2-2 0 0,1-1 0 0,4-4 0 32,5 0-512-32,1-6-32 0,0-4 0 0,4-1 0 0,0-4-352 0,3-5-64 0,3-4 0 0,2-6-16 15,0-1 656-15,1-5 144 0,1-5 32 0,-2-2 0 0,0 1 400 0,0-1 64 16,-6-1 32-16,0 0 0 0,-5-1 432 15,-2 2 96-15,-5 0 16 0,-3 0 0 0,-2 0-176 0,-1 3-16 16,-5 0-16-16,1 3 0 0,1 1-448 0,-3 2-96 16,-3 2-16-16,0 1 0 0,-1 5-384 0,-3 1-64 15,-1 0-32-15,1 2 0 16,4 3-1552-16,1 0-304 0</inkml:trace>
  <inkml:trace contextRef="#ctx0" brushRef="#br0" timeOffset="-194407.656">18495 493 26719 0,'0'0'1184'0,"-3"-7"240"0,3 7-1136 0,0 0-288 0,-9 4 0 0,3 3 0 31,-1 5-528-31,-1 8-176 0,-3 5-16 0,0 5-16 0,-2 4 544 0,-3 4 192 0,-1 3 0 0,-21 35-144 15,5-12 144-15,2-4 0 0,0-3 0 0,2 0 0 16,1-3 0-16,1 0 0 0,-4-4 0 0,3 0 0 16,0-2 0-16,4 0-160 0,2-4 160 0,4-4-160 15,3-2-2464 1,3-4-512-16,-3 4-80 0,10-14-32 0</inkml:trace>
  <inkml:trace contextRef="#ctx0" brushRef="#br0" timeOffset="-194251.161">17962 1088 28559 0,'3'-8'2544'0,"1"2"-2032"15,4-1-512-15,2 3 0 16,3 1-240-16,7 0-144 0,4 2-16 0,8 1-16 0,7 0 416 0,5 2-160 16,7 0 160-16,2 3 0 0,2-1-256 0,0 1 64 15,3-3 16-15</inkml:trace>
  <inkml:trace contextRef="#ctx0" brushRef="#br0" timeOffset="-193605.395">19639 1056 24879 0,'-19'-18'1088'0,"7"12"256"0,-2 4-1088 0,-2-2-256 0,1 2 0 0,-4 2 0 16,-2 0-160-16,-5 6-96 0,0 1 0 0,-2 2-16 15,2 1 272-15,-3 1-128 0,0 2 128 0,0 4 0 16,-1 1-144-16,1 1 144 0,1-1 0 0,1 3-144 16,2 1 144-16,4-1 0 0,4-4 0 0,2 0 0 15,5-4 0-15,7-2 0 0,3-1 0 0,5-4-128 16,-5-6 128-16,9 3 0 0,4-3 0 0,-1-4 0 0,2-2 320 0,2-4-16 15,1-3 0-15,2-1 0 16,-3-1-32-16,1 0 0 0,-2-5 0 0,0 1 0 0,-4-1 16 0,0 3 0 16,-1 0 0-16,-1 3 0 0,-2 2-32 0,-2 2-16 15,0 1 0-15,-5 9 0 0,0 0-240 0,0 0 0 16,0 0 0-16,0 0 0 0,0 0 0 0,5 11-160 16,0 3 160-16,-1 1-128 0,0-2 128 0,0 2 0 15,1 1 0-15,3-1-128 0,1-1 128 0,2-2 0 16,0-2 0-16,4-1 0 0,3 0 0 0,3-6 0 15,2-2 0-15,-1-2 0 0,3-2 0 0,4-3 0 16,-2 0 160-16,2-6-160 0,0-4 176 0,1-1-176 16,0-3 192-16,-2-1-192 0,1 0 192 0,-1-4-192 0,-1-7 192 15,0 2-192-15,0 4 192 0,-3-5-64 0,-1-2 0 0,0-3-128 16,-1-2 192-16,0-2-192 0,-1-4 192 0,-9 15-192 16,2-9 0-16,0-3 0 0,1 1 0 0,0 5 0 15,-1 3-240-15,-1 6 0 0,-4 2 0 0,5-9 0 16,-5 13 240-16,-5 8 0 0,-4 2 0 0,0 10 0 15,-11 3 0-15,-1 5 0 0,-5 6 0 0,6-1 0 16,-5 6-176-16,0 8 176 0,-6 9-192 0,-1 3 192 16,-7 6-144-16,-2 6 144 0,-1 3 0 0,-34 56-144 15,12-9 144-15,3-10 0 0,3-9 0 0,2-6-128 16,5-5 128-16,1-3 0 0,3-2 0 0,5-2 0 16,4-4 0-16,3-5 0 0,4-5 0 0,4-3 0 15,1-4 0-15,4-4 0 0,0-3 0 0,4-3 0 16,0-2-1856-16,3-6-304 0,-1-4-48 0</inkml:trace>
  <inkml:trace contextRef="#ctx0" brushRef="#br0" timeOffset="-193342.082">19211 1432 25391 0,'-4'-10'1120'0,"4"10"240"0,0 0-1088 0,0 0-272 16,0 0 0-16,0 0 0 0,11 3 0 0,2 0-144 15,2-1 16-15,4 2 0 0,3-1 128 0,2-3 176 16,5-3-48-16,1-1 0 0,3 0-128 0,4-4 192 16,0-3-192-16,-1-1 192 0,3 0-192 0,1-3 0 15,-3 0 144-15,-1 0-144 0,-1-1 0 0,-1 0 128 16,-3-2-128-16,4 1 0 0,1-1 0 0,0-1 0 0,-1-2 0 0,0 2 128 16,-1-1-128-16,1 0 0 0,0 0 0 0,-1 1 128 15,-2 0-352-15,-1-4-64 0,0-3-16 0,-1 2 0 31,1 1-2192-31,0 1-448 0</inkml:trace>
  <inkml:trace contextRef="#ctx0" brushRef="#br0" timeOffset="-193102.673">20610 550 11967 0,'4'-12'1072'0,"-1"-1"-864"0,-1 0-208 0,2 0 0 16,-1 5 1760-16,-2 0 304 0,-2 2 64 0,1 6 16 15,0 0-864-15,0 0-160 0,0 0-32 0,0 0-16 16,-9 3-848-16,0 2-224 0,-4 3 0 0,-1 4 0 15,-4 6 0-15,8-2 128 0,-2 8-128 0,-3 7 0 0,-4 4 304 0,-1 6-32 16,-4 2 0-16,-1 5 0 0,-4 5-16 0,-26 53 0 16,7-11 0-16,4-11 0 0,4-8-32 0,0-2-16 15,3-4 0-15,4-3 0 0,2-2-16 16,2-5-16-16,4-6 0 0,3-5 0 0,2-5-32 0,4-7 0 16,4-4 0-16,0-3 0 0,2-3-144 0,2-2 0 15,4-5 0-15,-1-5 0 16,0-9-1664-16,5-6-352 0,0 0-80 0</inkml:trace>
  <inkml:trace contextRef="#ctx0" brushRef="#br0" timeOffset="-192303.066">19740 1406 23039 0,'0'0'2048'16,"0"0"-1648"-16,0-8-400 0,0 8 0 0,0 0 624 0,10-3 32 0,3 1 16 0,4-1 0 15,5 3-288-15,3 0-48 0,6 0-16 0,3 0 0 16,3-2-48-16,4 0-16 0,1 0 0 0,0 0 0 16,2-4-256-16,-4 1 128 0,0-2-128 0,-2 0 0 15,-1 0 144-15,0-2-144 0,2-1 0 0,-3 0 144 16,1 0-144-16,-1 0 0 0,-5-1 0 0,0 0 0 16,0-2 0-16,-1 1 0 0,-5 0 0 0,-1 2 0 15,-3-1 0-15,-2-2 0 0,1-1 0 0,-8 1 0 16,-3 4 0-16,-1 0 0 0,-3 0 0 0,-2 0 0 15,-4 0 0-15,-2 3 0 0,-4 1 0 0,-3 1 0 0,-4-2-224 16,-3 3 80-16,0 2 16 0,-6 1 0 0,-2 0 128 16,-2 2-128-16,-2 0 128 0,2 4-128 0,-1 4 128 0,3 0 0 15,0-3 0-15,4 3 0 0,4-1 0 0,6 2 0 16,5-1-160-16,2-2 160 0,4-8 0 0,8 7 0 16,5 1 0-16,5-2 0 0,1-3 0 0,5-1 144 15,2-2 16-15,4 0 0 0,1-1 176 0,3-1 48 16,4-1 0-16,0-3 0 0,-2-2-144 0,3 2-32 15,1-1 0-15,-1 1 0 0,-2-1-48 0,-4 1-16 16,-1 3 0-16,-1 0 0 0,-3 1-144 0,-2-1 0 16,-4 1 0-16,-4 1 128 0,-2 1-128 0,-4 0 0 15,-4-2 0-15,-8 2 0 0,0 0 0 0,0 0 128 16,0 0-128-16,0 0 0 0,0 0 0 0,0 0 0 16,0 0 0-16,-8 7-176 0,-2-2 176 0,-2 1 0 0,-2-3 0 0,-3 1 0 15,0 0 0-15,-2 2 0 0,-1 1 0 0,2-1 0 16,-1 1 0-16,-1 1 0 0,-1 2 0 0,6-3 0 15,-1 0 0-15,4-1-128 0,2 1 128 0,5-1 0 16,5-6 0-16,0 0 0 0,0 0 0 0,6 8-128 16,3-1 128-16,3-2 0 0,4 0 0 0,-1-2-128 15,0-2 128-15,4-1 0 0,1 0 0 0,3 0 0 16,0-2 128-16,2-1-128 0,1-2 128 0,0-2-128 16,0-3 160-16,3-2-32 0,2-2-128 0,0-1 192 15,-1-4-32-15,5 0-16 0,2-3 0 0,0-3 0 16,-1 1 0-16,-2-1 0 0,-2 0 0 0,-1-4 0 15,0-3-144-15,-2 0 160 0,-4-2-160 0,-1 0 160 0,-1-5-160 16,-2-3 160-16,-1-6-160 0,0 3 160 16,-1 4-160-16,-9 21 0 0,-4-5 0 0,3 6 0 0,-5 1-176 0,1 4 176 15,-1 2-128-15,-2 3 128 0,-5 2 0 0,-4 4 0 16,-1 7 0-16,1 4 0 0,-3 7-208 0,-1 4 32 16,-3 2 16-16,-2 6 0 0,0 4 160 0,-4 3-160 15,-1 3 160-15,-18 33-160 0,3-7 160 0,6-3 0 16,1 1 0-16,5-4 0 0,2-3 0 0,3-2 0 15,2-4 0-15,3-3 0 16,2-2-400-16,2-7-48 0,-1-2-16 0,5-3 0 16,-1-3-560-16,3-5-96 0,0-5-32 0,1-2-6768 15,3-7-1360-15</inkml:trace>
  <inkml:trace contextRef="#ctx0" brushRef="#br0" timeOffset="-192125.109">21159 924 31327 0,'-1'-20'1392'0,"3"14"272"0,-2 6-1328 0,7-4-336 0,-7 4 0 0,13-1 0 31,2 1-304-31,3 2-128 0,3 3-16 0,4-1-16 0,5 0 464 0,2-1 0 0,1 1 0 0,2 0 0 16,4-1 0-16,-2 0 0 0,1 0 160 0,-2 0-160 31,-1-3-1232-31,1 1-336 0,4 1-64 0</inkml:trace>
  <inkml:trace contextRef="#ctx0" brushRef="#br0" timeOffset="-191541.55">23009 458 21647 0,'-11'-10'960'0,"4"4"192"0,-5 2-912 15,-2-1-240-15,0 1 0 0,-5 0 0 0,-4 1 0 0,-4 1 0 16,-7 2 0-16,-3 1-160 0,-1 2 160 0,-7 3 0 16,-8 4 0-16,1 8 0 0,2 1 0 0,20-3 0 0,-2 7 0 0,-6 7 0 15,-1 6 160-15,-5 5-32 0,-1 0-128 16,1 3 192-16,2 3-192 0,-28 41 0 0,20-11 0 0,13-7 0 15,12-8 144-15,8-6-144 0,6-7 128 0,9-6-128 16,2-7 160-16,6-3-160 0,4-5 192 0,5-3-192 16,1-1 240-16,4-5-64 0,1-5-16 0,0-1 0 15,-1-2 304-15,0-4 64 0,2-2 16 0,-3-5 0 16,-3-4 16-16,-1 0 0 0,1-4 0 0,0-1 0 16,-2-4-192-16,-3-1-48 0,-2-1 0 0,-1-2 0 15,-3 1-112-15,0-2-16 0,-1-2-16 0,-3 1 0 16,0 0-176-16,-1 0 0 0,0-1 144 0,0 1-144 15,-1 2 0-15,0-1 0 0,0 2 0 0,1-1-192 16,1 2 192-16,4 1-208 0,5-1 80 0,2 6 128 16,3 2-272-16,5-1 64 0,0-1 16 0,6 3 0 0,-3 3-176 15,4 6-16-15,3 0-16 0,2 2 0 0,1 2 208 0,0 2 32 16,-2 5 16-16,-2 0 0 0,-1 1 144 16,-5 1-160-16,-4 2 160 0,-5 1-160 0,-2 1 160 0,-4-1 0 15,-6 0 0-15,-3 1 0 0,-1-1 0 0,-5 1 0 16,-3 0 0-16,-4-1 128 0,-3-3 0 0,1 2 0 15,1-2 0-15,0 0 0 0,1-2-128 0,1-1 176 16,2-1-176-16,4-1 192 0,2-1-192 0,5-10-272 16,0 0 64-16,0 0 16 15,6 8-1600-15,4-5-304 0,1-3-64 0,3-4-16 0</inkml:trace>
  <inkml:trace contextRef="#ctx0" brushRef="#br0" timeOffset="-191250.941">23445 575 16575 0,'1'-12'1472'0,"-1"7"-1168"0,0 5-304 0,0 0 0 15,0 0 464-15,0 0 48 0,0 0 0 0,-5 9 0 16,-1 3-512-16,-1 5 0 0,-1 2 0 0,-2 5-160 15,-1 5 160-15,-1 3 0 0,-4 1 0 0,-16 32 128 16,0-6 0-16,2-2 16 0,0-1 0 0,-1 0 0 16,-1 0-16-16,0-2 0 0,2 2 0 0,1-5 0 15,4-5 64-15,-2-2 0 0,5-2 0 0,2-2 0 0,5-3-192 16,2-5 160-16,1-6-160 0,2-3 160 16,4-1-624-16,3-7-128 0</inkml:trace>
  <inkml:trace contextRef="#ctx0" brushRef="#br0" timeOffset="-190917.384">23178 684 26719 0,'0'-23'2368'0,"2"8"-1888"0,1-5-480 0,-1 11 0 31,1-1-528-31,2 0-208 0,7-1-32 0,1 3-16 0,6-1 784 0,1 2 0 0,3 1 0 0,23-3 144 16,-3 1-144-16,-2 1 0 0,-4 3 0 0,2 3 0 15,1 2 0-15,-19 3 0 0,1 4 0 0,2 3 0 16,1 3 0-16,-1 2 0 0,-2 1 0 0,0 4 0 16,-5 1 0-16,12 21 0 0,-12-5 0 0,-10-4 0 15,-6-2 0-15,-7-3 0 0,-7-3 0 0,-6 0 0 16,-6-3 0-16,-3-2 0 0,-2-3 0 0,-3-2 0 15,-2 1 128-15,0-3-128 0,2-1 192 0,-2-2-64 16,1-3-128-16,-2 1 192 0,2 2-192 0,-1-7 192 16,2-2-64-16,1-2 0 0,0-1 0 0,6-2 0 15,4 1-1808-15,4-7-368 0</inkml:trace>
  <inkml:trace contextRef="#ctx0" brushRef="#br0" timeOffset="-190384.477">23483 1513 14047 0,'-18'9'624'0,"8"0"128"0,-4 1-608 0,0 0-144 0,1 0 0 15,1-1 0-15,1 1 384 0,-2-5 64 0,1 3 0 0,2-3 0 16,1 0 128-16,9-5 48 0,-9 0 0 0,9 0 0 16,0 0 368-16,0 0 80 0,-2-10 16 0,3-1 0 15,2-2-112-15,4-3-16 0,3 0 0 0,3-5 0 16,3-4-368-16,2-3-80 0,3-2 0 0,3 0-16 16,4-1-32-16,3-1 0 0,2-3 0 0,3-1 0 15,1-1-144-15,4-1-16 0,-2-4-16 0,0 2 0 16,-3-2-96-16,0 3 0 0,-1 1-16 0,-2 2 0 15,-2 1-176-15,-1 5 0 0,-4 6 144 0,-2 1-144 16,-1-1 160-16,-1 2-32 0,-2 2-128 0,-3 6 192 16,-2 6-192-16,-3 0 0 0,-2-1 0 0,-3 5 0 15,3 4 0-15,-10 0-160 0,8 5 160 0,-1 3-192 0,-7-8 192 16,3 16-160-16,1 1 160 0,-1 3-160 0,-3 2 160 0,-2 2-192 16,0 4 192-16,-2 4-192 0,-4 4 192 0,-1 3 0 15,2-1-144-15,-1 4 144 0,-1 1 0 0,0 2 0 16,-4 0-144-16,3-5 144 0,4-2 0 0,0-1 0 15,2 2 0-15,-1-1 0 0,0 1 0 0,2-2 0 16,1-1 0-16,1 0 0 0,-2-2 0 0,2-1 0 16,0-5 0-16,1-1 144 0,-1-3-144 0,-1-2 128 15,2-3-128-15,-2-3 128 0,1-3-128 0,1-2 0 16,0-11 0-16,0 9-176 16,0-9-1088-16,0 0-208 0,0 0-64 0,0 0-6400 15,-4-8-1280-15</inkml:trace>
  <inkml:trace contextRef="#ctx0" brushRef="#br0" timeOffset="-190175.483">23480 1235 21183 0,'0'0'1888'0,"0"0"-1504"0,0 0-384 0,0 0 0 15,0 0 480-15,9 0 32 0,3 3 0 0,10 1 0 16,10 1 576-16,9 2 128 0,7 1 32 0,6-1 0 15,5 1-224-15,4-2-32 0,3 0-16 0,4 1 0 16,5-3-528-16,-1 2-128 0,-3-1 0 0,-3 1-16 16,-5-2-1152-1,-1 3-240-15,-3-1-32 0,-7 2-16 0</inkml:trace>
  <inkml:trace contextRef="#ctx0" brushRef="#br0" timeOffset="-179011.921">14413 11313 1839 0,'0'0'0'0,"10"-6"160"0,-3 2-160 0,-1-4 0 0,-3 0 0 0,0 1 0 16,1-3 2304-16,-1 3 416 0,-3-2 96 0,0-1 0 15,-3 0-1152-15,-1 2-256 0,-1-1-32 0,-2-1-16 16,-1-4-320-16,-1 2-64 0,0 2-16 0,-2-1 0 16,0-1-336-16,2-2-80 0,-2 1-16 0,1 0 0 15,-1 1-208-15,-1-2-32 0,2-3-16 0,1 1 0 16,-3-1-16-16,2 2 0 0,1-1 0 0,-5-2 0 15,1-4 48-15,0 0 0 0,-1 1 0 0,-1-1 0 16,0-4 64-16,0 2 16 0,-1 1 0 0,0 0 0 16,-1 2-64-16,0 0-16 0,-2 0 0 0,-2 1 0 0,1 1-128 15,-1 0-32-15,-3 1 0 0,1 2 0 0,-2-2-16 0,-1 2 0 16,0-1 0-16,0 3 0 0,-2 0-128 0,-1-1 128 16,0-1-128-16,-2 2 128 0,-1-1-128 0,-2 0 160 15,-2-2-160-15,3 2 160 0,0 2-160 0,-1 0 0 16,-3 0 144-16,2 1-144 0,-1 2 176 0,-1 3-48 15,1 3 0-15,-2 2 0 0,-2 0-128 0,-4 0 0 16,0 1 0-16,-1 1-176 0,-1 1 176 0,0 0 0 16,0 1 0-16,2 1 0 0,4 1 0 0,-3 1 0 15,1 4 0-15,-1-3 0 0,0-2 0 0,0 4 0 16,5 5 0-16,0 1 0 0,1 4 0 0,1-1 0 16,3 2 0-16,1 1 0 0,0-1 0 0,1 3 0 15,-1-2 0-15,-1 2 0 0,0-1 0 0,-3 1 0 0,1 3 0 0,3 0 0 16,4 0 0-16,1 4 0 0,-2 2 0 0,2-1 0 15,1 1 0-15,4 0 0 0,2-5 0 0,1 3 0 16,2-2 0-16,2 2 0 0,1-3 0 0,2-2 0 16,1 0 0-16,1 0-128 0,3-1 128 0,-1 2 0 15,3-3 0-15,4 3 0 0,0-1 0 0,2 2 0 16,1 4 0-16,2 0 0 0,1-1 0 0,1 3 0 16,2 1 0-16,1-2 0 0,2-2 0 0,-1-1 0 15,2 1 0-15,2 4-160 0,0-2 160 0,3 2 0 16,2 0-160-16,0 0 160 0,3-2-128 0,3 4 128 15,1 2-144-15,0-4 144 0,0-2-160 0,2-2 160 16,8-1-144-16,-3-1 144 0,0-2-128 0,0-4 128 16,1-3 0-16,1-1 0 0,0 0 0 0,2-5 0 15,2-1 0-15,2-1 0 0,3-2 0 0,1 0 0 0,2-2 0 16,0-2 0-16,0-4 0 0,0 1 0 0,0 1 0 0,5-2 0 16,0 0 0-16,1-3 128 0,0-3-128 0,0 1 0 15,-1-2 0-15,-4 0 128 0,-1-1-128 0,0-2 0 16,-1-1 0-16,1-1 0 0,2 1 0 0,-2-4 144 15,-1 0-144-15,-1-2 0 0,-1 3 128 0,-2-1-128 16,-2-3 0-16,-1-1 0 0,-3-1 144 0,1-2-144 16,-4-2 0-16,-1 0 144 0,-2-2-144 0,3-1 0 15,0-1 0-15,-2 0 0 0,0 1 128 0,-5-1-128 16,0 1 0-16,-2 0 128 0,-4 4-128 0,-3 1 0 16,-1-2 0-16,-2 0 128 0,-2 0-128 0,-1-2 128 15,-2 1-128-15,-2-2 128 0,-2-3 64 0,-1-2 0 0,0-2 0 0,-3 2 0 16,-2 1-32-16,-1 2 0 0,-2 0 0 0,1 0 0 15,-5 1-160-15,1 0 0 0,-2 1 144 0,1-2-144 16,-3 1 0-16,-1-2 0 0,-1 1 0 0,-2 0 0 16,-1-2 0-16,-2 1 0 0,-1-2 0 0,0 6 0 15,-2 2 0-15,-1 2 0 0,-1-2 0 0,0 4 0 16,0 0 0-16,-3 2 144 0,-1 3-144 0,0-2 0 16,3-1 0-16,-2 0 0 0,-2-1 0 0,-1 2 0 15,-1-2 0-15,-1-1 0 0,-3-1 0 0,-1 3 0 16,-4 0 0-16,1 0 0 0,2 3-144 0,-5 3 144 15,-1 3-128-15,1 1 128 0,0 2-128 0,-1-2 128 16,0-1-160-16,-4 4 160 0,-4 4-192 0,2 1 192 16,-1 0-176-16,1 0 176 0,0-1-160 0,-1 4 160 15,2 3 0-15,0 2 0 0,-1 1-128 0,0 1 128 16,0 0 0-16,0 3 0 0,0 6 0 0,2-2 0 0,1 0 0 16,4-1-144-16,-1 1 144 0,4 0 0 0,-1 2 0 0,-1-1 0 15,0-4 0-15,-2 4 0 0,2 1 0 0,4 1 0 16,1-4 0-16,2 1 0 0,2 2 0 0,1 1 0 15,3-1 0-15,2 2-128 0,1-3 128 0,6 3 0 16,-2 1 0-16,3 3-128 0,2 0 128 0,3 0 0 16,-1-2 0-16,3 2 0 0,2 3 0 0,0-1 0 15,3-1 0-15,3 2 0 0,-2 1 0 0,3 1-128 16,1-1 128-16,3 1 0 0,2-2-128 0,3 1 128 16,1-1-128-16,3 2 128 0,-1-1-192 0,3 0 32 15,1-2 16-15,2 0 0 0,0 0 144 0,4-1-160 16,2-1 160-16,3-1-160 0,1-1 160 0,0 0-128 15,-1 0 128-15,3 0-128 0,3-4 128 0,1-1 0 0,1 1 0 16,2 0 0-16,-3 1 0 0,2-4 0 0,-1-2 0 0,3 1-128 16,1 0 128-16,3 0 0 0,3 1 0 0,1-3 0 15,2-3 0-15,0 0 0 0,1 1 0 0,-2-1 0 16,1-3 0-16,3-3 0 0,1-1 0 0,2 0 128 16,-2 1-128-16,2-1 0 0,1 0 0 0,-3-2 128 15,-2-1-128-15,0-1 0 0,-2-1 0 0,1-2 0 16,-1-5 0-16,3-1 128 0,-1-2-128 0,-1 0 0 15,0 0 0-15,-4-3 144 0,-4-2-144 0,0-1 0 16,-3-1 144-16,1 2-144 0,0-3 0 0,-2-1 144 16,-3 0-144-16,-2 1 128 0,1 2-128 0,-1-2 128 15,0-2-128-15,-2 1 160 0,-2 0-160 0,1-1 160 16,-5-2-160-16,1-1 0 0,-3-3 144 0,0 0-144 0,0-1 0 0,-4-1 0 16,1-1 0-16,-3 1 128 0,-2-2-128 0,-1 0 0 15,-4 3 128-15,1 1-128 0,-5-1 144 0,0 2-144 16,-4-1 192-16,-3 1-192 0,-2-2 240 0,-3-1-64 15,1 1-16-15,-2 1 0 0,-3 2-32 0,2-1-128 16,-2-4 192-16,1 3-64 0,-4 1-128 0,2 3 128 16,1 3-128-16,-2 2 128 0,-2-2-128 0,1 4 0 15,-2 1 144-15,-2-1-144 0,-2 0 0 0,0-2 0 16,-6 0 0-16,1 2 0 0,2 1 0 0,-5-1 0 16,2 0 0-16,-3-1 0 0,-2 3 0 0,-1 3 0 15,-1 3 0-15,-3 0 0 0,-3-4 0 0,-2 4 0 16,-1 1 0-16,2 0 0 0,-5 0 0 0,5 2-128 15,1-2 128-15,3 3 0 0,1 3 0 0,3 0 0 0,-2 0 0 0,2 1 0 16,0 0 0-16,0 2-128 0,-1 1 128 0,-4-1 0 16,-2-1 0-16,-1 3 0 0,4 3 0 0,-5 2-128 15,-1-1 128-15,-1 2 0 0,0 1-144 0,1 3 144 16,-3 3 0-16,-1-1 0 0,-4 0 0 0,2 4 0 16,0 3-144-16,2 1 144 0,4 2-192 0,5 0 192 15,-1-3 0-15,4 2-128 0,2 1 128 0,0 4 0 16,-3 0 0-16,2-1 0 0,-1-2-128 0,4 5 128 15,2 5 0-15,1-1 0 0,0-6 0 0,1 2 0 16,2-2 0-16,2-2 0 0,0-2 0 0,4 0 0 16,3-2 0-16,1 1 0 0,4 1 0 0,4 2 0 15,-1 3-144-15,6 3 144 0,2 7 0 0,5 2-144 0,5 4-16 16,7 0 0-16,6 0 0 0,4 5 0 16,7 6-976-16,-1 7-192 0</inkml:trace>
  <inkml:trace contextRef="#ctx0" brushRef="#br0" timeOffset="-175248.28">13909 13183 2751 0,'0'0'256'0,"0"0"-256"0,0 0 0 0,9-8 0 16,1 1 1984-16,2 2 336 0,3-1 80 0,1 1 16 15,1-3-1440-15,2 1-272 0,1 3-64 0,3 1-16 16,4-1-160-16,2 3-16 0,2-1-16 0,1 1 0 16,2 1-64-16,-1 0-16 0,2-2 0 0,3 0 0 15,0-1 80-15,2 3 16 0,0-1 0 0,3 0 0 16,3-1 96-16,0 2 32 0,-2 2 0 0,1-2 0 16,-3-2-48-16,2 1 0 0,1-3 0 0,0 0 0 15,1 1 0-15,1 0 0 0,3-1 0 0,3 3 0 16,-3 3-112-16,-1 1-32 0,-1 0 0 0,-1-4 0 0,0-2-112 15,2 0-16-15,1 1-16 0,0 1 0 0,0 2 80 0,1 0 32 16,-2-2 0-16,-1 1 0 0,-2 2-192 0,1-1-32 16,5-1-128-16,-2-1 192 0,1-1 32 0,-3 2 0 15,2 1 0-15,-1 0 0 0,-1-1 16 0,-2-2 0 16,0-2 0-16,1-1 0 0,1 0-48 0,3 2 0 16,2-1 0-16,0 1 0 0,-1 3-16 0,-3 0-16 15,0-2 0-15,0 0 0 0,2-3-32 0,-3 3 0 16,1 3 0-16,-2-1 0 0,0-2 16 0,-2 0 0 15,-1-2 0-15,-3 2 0 0,0 1 16 0,0-1 0 16,-1-3 0-16,1 3 0 0,-2 2-32 0,1 1 0 16,2 0 0-16,-3 2 0 0,1-2-128 0,-3 1 192 15,2 0-192-15,-6 0 192 0,1-2-192 0,-1 0 0 0,-1-1 0 0,2 5 128 16,1-2-128-16,-2 0 0 0,1-2 144 0,1 1-144 16,2 2 0-16,0 4 144 0,-2-4-144 0,1 2 0 15,-6-1 0-15,1 0 0 0,0 1 0 0,-1-2 0 16,-3-1 160-16,3 1-160 0,2-2 128 0,-1 1-128 15,-3 0 0-15,2 0 0 0,0 2 0 0,-2 0 0 16,1 4 0-16,-5-3 128 0,-1-2-128 0,1 3 0 16,-2-3 0-16,-3 1 0 0,-1-1 128 0,-1-1-128 15,0-1 128-15,-3-1-128 0,0-3 192 0,-2 3-64 16,0 3-128-16,1-1 0 0,-1-2 0 0,-1 0 0 16,-1 0 0-16,-10 0 0 0,6 3 0 0,-6-3 0 15,0 0 128-15,0 0 0 0,0 0 0 0,0 0 0 0,0 0-128 0,0 0 128 16,5-5-128-16,-5 5 128 0,0 0 80 0,0 0 16 15,0 0 0-15,-10 0 0 0,-2 0-224 0,-2 2 176 16,0 2-176-16,-1-2 160 0,-2-3-160 0,1 0 128 16,-3 0-128-16,-2-1 128 0,-1 1-128 0,-3-1 0 15,-5-2 0-15,-3-1 0 0,-3 5 0 0,-4-1 0 16,-2 0 0-16,-2 1 0 0,-2 2 0 0,-1 3 0 16,-2 0 0-16,-3-3 0 0,-3-6 0 0,-6 1 128 15,1 4-128-15,-2 2 0 0,0 4 0 0,2-6 0 16,-2-6 0-16,-1 4 0 0,-3 4 0 0,-4 0 0 15,1 0 0-15,1 0 0 0,2 0 0 0,-1 1 0 16,-2-1 128-16,-1 0-128 0,-3-5 0 0,4 4 0 16,-1 1 0-16,2-1 0 0,-4-2 0 0,1-1 0 15,-3 0 0-15,0 3 0 0,5 4 0 0,2-3 0 0,0-4 0 0,-4 0 0 16,1 0 0-16,-3 3 0 0,2 4 0 0,1-2 0 16,2-7 0-16,-1 2 0 0,0 1 0 0,-2 3 0 15,1-1 0-15,4-3 0 0,5-3 0 0,1 1 0 16,0 2 0-16,3 1 0 0,3 0 0 0,3 0 0 15,1-1 0-15,4 3 0 0,2 2 0 0,4 0 0 16,3-5 0-16,3 1 0 0,-4 1 0 0,2 1 0 16,-1 1 0-16,2-1 0 0,0-2 0 0,1 5 0 15,0 0 0-15,-1 1 0 0,1-2 0 0,1 0 0 16,1-2 0-16,2 1 0 0,2-1 0 0,0 0 0 16,3-2 0-16,-1 0 0 0,4 0 0 0,-4 3 0 15,1 0 0-15,2-1 0 0,0-4 0 0,1 3 0 16,1 3 0-16,-2 2 0 0,0-2 0 0,0 1 0 0,2-5 0 15,0 3 0-15,0 4 0 0,1-3 0 16,-1-2 0-16,4-1 0 0,-1-3 0 0,1 3 0 0,2 4 0 16,2-4 0-16,3-2 0 0,1 1 0 0,9 0 0 0,0 0 0 15,-4 3 0-15,4-3 0 0,0 0 0 0,0 0 0 16,9 2 0-16,3-2-176 0,4-1 176 0,7-2-128 16,1-4 128-16,6 3-128 0,3 0 128 0,6 0 0 15,5-3 0-15,2 2-128 0,2 1 128 0,4 0 0 16,4 1-144-16,1-3 144 0,5-6 0 0,4 2 0 15,1 4 0-15,6 0 0 0,-2 0 0 0,2-2 0 16,0-2 0-16,5 2 0 0,5 2-144 0,-1-1 144 16,0 0 0-16,-1-1 0 0,3 1 0 0,2 2 0 15,2 0 0-15,-4 3 0 0,-1 0 0 0,-1 1 0 16,1 1 0-16,0 2 0 0,1-1 0 0,-3 1 0 0,-2-2 0 0,-1 1 0 16,0 3 0-16,0-1-128 0,0 0 128 0,-1 1 0 15,-2-4 0-15,1 1 0 0,2 0 0 0,-1 2 0 16,-2 0 0-16,-2 1 0 0,-3-1 0 0,2-1 0 15,3-2 0-15,-4 0 0 0,1 2 0 0,-4 2 0 16,-2 2 0-16,-3-3 0 0,-2-7 0 0,2 3 0 16,-1 2 0-16,-2 1 0 0,-3 1 0 0,-2 0 0 15,-4-4 0-15,-1 1 0 0,0 0 0 0,-3 1 0 16,0-2 0-16,-1-1 128 0,0-2-128 0,-4 4 0 16,-4 4 0-16,-1-2 0 0,-4-2 0 0,-4 0 0 15,-2 1 0-15,-4-1 0 0,-2 1 0 0,-4-2 0 16,0-2 0-16,-4 2 128 0,0 1-128 0,-5 0 0 15,-8 0 128-15,0 0-128 0,0 0 0 0,0 0 0 0,0 0 128 0,0 0-128 16,-8 0 0-16,-2 0 144 0,-2 0-144 16,-2 0 0-16,-3 1 0 0,-2 1 0 0,-3 0 0 0,-7 0 0 15,-3 0 0-15,-6 0 0 0,-5-2 0 0,-5 0 0 16,-2 0 0-16,-3 3 0 0,-6 2 0 0,-4-1 0 16,-5-2 0-16,-5 0 0 0,-5 0 0 0,-3 0 0 15,-1 5 0-15,-5-3 0 0,-4-1 0 0,-6 1 0 16,0-2 0-16,1 4 0 0,1 1 0 0,-4-1 128 15,-1-1-128-15,3 1 128 0,0 3-128 0,-1-3 0 16,-3-1 0-16,3 0-176 0,3 1 176 0,-2-1 0 16,-5 1 0-16,4 0 0 0,0 1 0 0,2-2 0 15,-1 0 0-15,0 0 0 0,-4 2 0 0,6 0 0 0,4-2 0 16,0 1 0-16,-2-1 0 0,6 1 0 0,1 0 0 16,6-3 0-16,4 0 0 0,1 0 0 0,4 0 0 0,2 1 0 15,4-4 0-15,4 0 0 0,3-2 0 0,5 4 0 16,-4 2 0-16,5-2-160 0,-2-3 160 0,6 1 0 15,9 2-176-15,-2-1 176 0,2 2-160 0,1-3 160 16,3-3-144-16,4 2 144 0,1 1-128 0,3 0 128 16,2 0-128-16,4-1 128 0,3-2-128 0,5 2 128 15,3 1-176-15,3-1 176 0,7 1-208 0,0 0 80 16,0 0-32-16,0 0 0 0,13-1 0 0,2-1 0 16,1 0-80-16,4 1-16 0,3 1 0 0,2 0 0 15,2-2 64-15,5 2 16 0,2-3 0 0,5 0 0 16,2 2 176-16,6-1 0 0,3-2 0 0,1 0-128 15,6 3 128-15,2 0 0 0,5 0-144 0,3-2 144 0,8 0 0 16,1-2-144-16,1 1 144 0,3-2 0 0,6 0-144 16,3-1 144-16,5 0 0 0,0 0-144 0,-1 0 144 0,5 2 0 15,2-2 0-15,1 3 0 0,-4-1 0 0,3 2-128 16,1-3 128-16,-1 2 0 0,0 2 0 0,0-3 0 16,0 0 0-16,3 2 0 0,0-2 0 0,2 0 0 15,-2-3 0-15,0 4 0 0,-1 1 0 0,-3 1 0 16,-3-2 0-16,2-1 0 0,2 2 0 0,-3 1 0 15,-6 0 0-15,1-2 0 0,-2-1 0 0,1 2 0 16,3 4 0-16,-6-2 0 0,-8-3 0 0,-1 1 0 16,0 1 0-16,-2 0 0 0,-3 5 0 0,-6-2 0 15,-6-1 0-15,-2 0 0 0,-1 0 0 0,-4 2 0 16,-4 2 0-16,-2-2 0 0,-3-3 0 0,-3 2 0 0,-8 2 0 16,-4-1 176-16,-4-2-176 0,-5-1 0 0,-3 0 0 0,-6 1 0 15,-3 1 0-15,-10-1 0 0,0 0 128 0,0 0-128 16,0 0 144-16,0 0-144 0,0 0 160 0,-13 0-160 15,-5 1 176-15,-5-1-176 0,-2-1 192 0,-5-1-192 16,-3-2 128-16,-3-2-128 0,-2 3 0 0,-5 3 0 16,-6 3 0-16,0-1 0 0,-1-1 0 0,-5 2 0 15,-2-2 128-15,-6 1-128 0,-4 2 144 0,-2-2-144 16,-1 3 0-16,-4-1 0 0,-4 0 0 0,-4-2 0 16,-2 1 0-16,-1-2-128 0,0 2 128 0,-4 0 0 15,-7 0 0-15,1 2 0 0,-2-1 0 0,0 1 0 16,-5 0 0-16,1 1 0 0,-6 2 144 0,-1 1-144 15,-4-4 0-15,-1 3 0 0,-3 1 0 0,0-3 0 16,0-2 0-16,-1 1 0 0,4 3 0 0,2 0 0 0,-3-2 0 16,3 0 0-16,2-1 0 0,3 2 0 0,5 0 0 0,-3 1 0 15,2 0 0-15,4-2 0 0,5 0 0 0,-1-2 0 16,-1 2 0-16,2-2-176 0,3 1 176 0,3-1 0 16,2 0 0-16,5 1 0 0,5 1 0 0,5-1 0 15,3-2 0-15,4-1 0 0,6-2 0 0,4 1 0 16,6 1 0-16,2-2 0 0,4-2 0 0,8 1-128 15,5 0 128-15,5-1 0 0,5-1 0 0,2 1 0 16,4-1 0-16,4 1-128 0,8 2 128 0,0 0-192 16,0 0 192-16,0 0-192 0,9-8 192 0,4 1-192 15,3 3 192-15,6 0-192 0,6-1 192 0,7-3-208 16,3-2 80-16,5 3 128 0,2 4-224 0,7-4 80 16,5-2 16-16,6 2 0 0,5 3 128 0,6 0 0 15,3 1 0-15,4-4 0 0,7-1 0 0,5 2-192 0,3 2 192 0,4-3-192 16,4-2 192-16,5 0 0 0,6 3 0 0,4-1 0 15,2 1 0-15,6 0 0 0,7 1 0 0,4-2-128 16,3 0 128-16,3 3 0 0,2 0 0 0,3-1-128 16,5-1 128-16,3 1 0 0,4 4 0 0,-1-2 0 15,-2-4 0-15,-2 3 0 0,-1 1 0 0,-1 1 0 16,-1 2 0-16,-7-2 0 0,-12-2 128 0,-5 3-128 16,-6 4 0-16,-13 1-192 0,-10 0 32 0,-9-3 0 15</inkml:trace>
  <inkml:trace contextRef="#ctx0" brushRef="#br0" timeOffset="-172962.127">17473 13126 8063 0,'1'-15'352'0,"1"8"80"0,-2 7-432 0,0 0 0 0,7-8 0 0,-3 0 0 16,2-1 304-16,0 4-32 0,-6 5 0 0,7-7 0 15,0-2 624-15,-4 3 112 0,1 1 16 0,-4 5 16 16,0 0 64-16,0 0 16 0,4-6 0 0,-4 6 0 16,0 0-352-16,0 0-80 0,0 0-16 0,0 0 0 15,0 0-224-15,1 12-32 0,-1 1-16 0,-1-2 0 16,-2 0 48-16,0 3 0 0,-1 5 0 0,-1 2 0 15,1 1 0-15,-3 0 0 0,0 1 0 0,-1 0 0 16,-1 5-192-16,0-3-16 0,-4-1-16 0,0 2 0 16,0 2 48-16,-3 3 16 0,0 0 0 0,-1 3 0 15,1-1-32-15,-1-1 0 0,0-3 0 0,-2 2 0 16,0 1-128-16,4-3-128 0,3-3 192 0,1-1-192 16,0-1 160-16,0-2-160 0,0-2 128 0,-1 2-128 15,3-2 144-15,1-1-144 0,-2 1 160 0,4-3-160 0,-3 1 208 0,1-2-48 16,-3 0-16-16,0 1 0 0,0 4 16 0,0-2 0 15,0 2 0-15,-1 1 0 0,-1-2-160 0,1 3 192 16,-4 0-192-16,-1 1 192 0,-2-3-192 0,1 0 0 16,1 0 144-16,-3 2-144 0,-2-2 0 0,-1 0 128 15,-1-1-128-15,1 5 0 0,-3 1 0 0,5-1 0 16,5-2 0-16,-3 2 128 0,-1 0-128 0,1 1 144 16,0 0-144-16,-1 0 160 0,1 0-160 0,1 2 192 15,-1-2-192-15,3 0 192 0,-1-2-192 0,2-2 128 16,-1 0-128-16,1 1 128 0,1 1-128 0,-2 1 0 15,2 0 0-15,1-1 128 0,1-1-128 0,-1 1 0 0,2 3 0 16,0-2 0-16,3-2 0 0,0 0 0 0,2-2 0 0,0 0 0 16,1 1 0-16,3-1 0 0,0-5 128 0,2 3-128 15,1-1 0-15,1-2 160 0,3-1-160 0,2 0 160 16,0-3-160-16,4 1 128 0,0-1-128 0,2-1 128 16,3-3 0-16,-1-2-128 0,2 1 192 0,-1 0-64 15,1-2-128-15,1-2 0 0,-1 1 0 0,0 0 0 31,0 2-656-31,0-2-176 0,1-3-16 0,1 1-12208 0</inkml:trace>
  <inkml:trace contextRef="#ctx0" brushRef="#br0" timeOffset="-172503.945">17374 14822 13823 0,'-3'-15'1216'0,"0"2"-960"0,2 1-256 0,0 0 0 16,0 1 1008-16,0 2 144 0,-1 0 48 0,0 5 0 15,2 4 208-15,0 0 64 0,-8-3 0 0,0 1 0 16,8 2-192-16,-10 7-16 0,3 2-16 0,-3 6 0 15,2 4-624-15,0 5-128 0,3 0-32 0,-1 5 0 16,3 4-128-16,1 3-16 0,0 2-16 0,-1-1 0 16,-2 0-160-16,1-1-16 0,-1-1-128 0,1-1 192 15,-1-2-192-15,1-1 128 0,1-3-128 0,-2 0 0 16,3-3 0-16,-1-2 0 0,-2-3 0 0,4-1 0 16,1-2-1472-16,0-4-384 0,0-13-64 0,0 0-10032 15</inkml:trace>
  <inkml:trace contextRef="#ctx0" brushRef="#br0" timeOffset="-172039.914">16977 15112 24879 0,'0'0'2208'0,"6"-10"-1760"15,5 1-448-15,5-2 0 0,3-4 0 0,4 1 0 16,5 3 0-16,4-2 0 0,1 0 0 0,5 0 0 15,-1 0 0-15,5 2 0 0,2 4 0 0,-1 2 0 16,-3 1 0-16,-3 0 0 0,-3 1 0 0,-1 1 0 16,-2-1 0-16,-2-1 128 0,-1-3-128 0,-2 5 0 0,-4-1 0 0,-3 2 0 15,-6-1 0-15,-2 2 128 0,-1-2-128 0,-10 2 128 16,7 6-128-16,-7-6 0 0,0 0 0 0,-3 8 128 16,-3 2 560-16,-3-5 96 0,0 1 32 0,-1 1 0 15,-5 2-352-15,-4 0-64 0,-1-1-16 0,-1 1 0 16,1 1 0-16,-2 0-16 0,0-1 0 0,-3 0 0 15,3 6 0-15,-1 0 0 0,2-4 0 0,4 2 0 16,0 1-224-16,4-1-144 0,4 2 192 0,5-3-192 16,3-1 0-16,3-1 0 0,3-2 0 0,4-1 0 15,4-3 0-15,1 0 0 0,1-3 0 0,2-2 0 16,-1-2 208-16,1-1-64 0,0 0-16 0,1-5 0 16,-1 2 0-16,-1 0-128 0,-3 2 192 0,1 2-64 15,1-3-128-15,-2 1 0 0,-6 0 144 0,2 2-144 0,0 2 0 0,-9 1 0 16,0 0 0-16,0 0 128 0,8 4-128 0,-8-4 0 15,9 6 0-15,-3-1 0 0,-6-5 0 0,7 8 0 16,-1 1 0-16,-1-2 0 0,-5-7 0 0,5 8-128 16,2 0 128-16,2-1-192 15,1-3-1664-15,2-2-320 0,0-1-80 0,1-2-16 0</inkml:trace>
  <inkml:trace contextRef="#ctx0" brushRef="#br0" timeOffset="-171782.913">18217 14564 28559 0,'-15'-3'1264'0,"8"1"272"0,-4 1-1232 0,4 2-304 0,7-1 0 0,-8 6 0 16,2 4 208-16,-2 1-16 0,2 3 0 0,0 5 0 15,-3 4-192-15,0 1 0 0,2 2 0 0,-3 3 0 16,0 6 0-16,0 1 0 0,-2 0 0 0,0 3 0 15,-2-6 0-15,3 1 0 0,-2 1 0 0,3-2 0 16,2-6 0-16,-2 0 0 0,5-5 0 0,2-1 0 16,1-4-224-16,3 0 64 0,3-3 16 0,3-1 0 15,3-2-592 1,3-2-112-16,-1-3-32 0,5-3-10944 0</inkml:trace>
  <inkml:trace contextRef="#ctx0" brushRef="#br0" timeOffset="-171443.972">18593 14647 11967 0,'0'0'1072'15,"0"0"-864"-15,0 0-208 0,-10 3 0 0,-1 0 2592 0,0 4 480 16,0-1 80-16,-5 7 32 0,1 1-2384 0,0 2-480 16,-1 2-80-16,0 3-32 0,-3 4 224 0,3-1 32 15,-2 1 16-15,-1-3 0 0,1 5-160 0,0-4-48 16,-2-3 0-16,0-2 0 0,-1-4-64 0,1-3-16 15,0 1 0-15,0-4 0 0,0-1 0 0,-1-3-16 16,1-1 0-16,5 0 0 0,3 3 96 0,4-5 32 16,-1-1 0-16,9 0 0 0,-6 0-64 0,6 0-16 15,0 0 0-15,0 0 0 0,0 0-224 0,0 0 128 0,0 0-128 0,4 5 0 16,-4-5 0-16,6 7 128 0,-6-7-128 0,6 11 0 16,8 1 128-16,-2-1 0 0,3 1-128 0,2-1 192 15,0 0-48-15,1 1-16 0,-2 0 0 0,2 0 0 16,-3-1-128-16,2 2 0 0,-2-1 0 0,-1-1 0 15,0-1-240-15,-3-2-128 0,1-2-16 0,0 3-16 32,1 1-1696-32,0-3-336 0,0-1-64 0</inkml:trace>
  <inkml:trace contextRef="#ctx0" brushRef="#br0" timeOffset="-171111.854">18599 14993 22111 0,'0'0'1968'0,"0"0"-1584"16,0 0-384-16,0 0 0 0,0 0 784 0,0 9 80 16,-2 0 16-16,3-2 0 0,6-1-672 0,3-1-208 15,2 2 128-15,3 0-128 0,3-1 128 0,3-1-128 16,2-4 144-16,-1 0-144 0,2-1 288 0,-3 0-32 16,-1-1-16-16,-3-3 0 0,-1-4-80 0,-4-1-16 15,-3 1 0-15,-3-2 0 0,-1-3 176 0,-2 1 16 16,-6 0 16-16,-2 2 0 0,-1 1 464 0,-6 0 80 15,-5 1 32-15,-2 3 0 0,-6 5-384 0,-2 2-80 16,-4 2-16-16,1 3 0 0,4 3-176 0,-3 2-32 16,2 2-16-16,5 0 0 0,1 1 144 0,6 1 16 15,5-3 16-15,5 2 0 0,3 1-160 0,5-2-48 0,5-2 0 16,5 2 0-16,5 3-192 0,2-1 144 0,5 0-144 0,5-1 128 16,8 1-128-16,3-1 0 0,-1 3 0 15,2-3 0 1,-2-2-2304-16,-2-2-480 0</inkml:trace>
  <inkml:trace contextRef="#ctx0" brushRef="#br0" timeOffset="-170626.563">19828 14828 25167 0,'0'0'1104'0,"0"0"240"0,0 0-1072 0,-6 5-272 0,1 3 0 0,-2 1 0 15,1-1 448-15,0 4 16 0,0 6 16 0,1 4 0 16,-1 2 32-16,1 0 16 0,2-1 0 0,-2 1 0 16,-2 0-336-16,2 3-192 0,-3-3 192 0,1-1-192 15,0 0 144-15,0-1-144 0,0 0 0 0,1-2 144 16,1-6-144-16,0 0 0 0,1 0 0 0,2-4 128 16,2-10-1952-1,0 0-400-15,0 0-80 0,0 0 0 0</inkml:trace>
  <inkml:trace contextRef="#ctx0" brushRef="#br0" timeOffset="-170118.184">20012 14824 23951 0,'0'0'2128'0,"0"0"-1696"15,0 11-432-15,0-2 0 0,1-2 560 0,-1 3 16 16,0 1 16-16,1 2 0 0,1 1-240 0,-3 0-48 15,-2-1-16-15,1 4 0 0,-1 1 128 0,0 0 32 16,-6-3 0-16,4 1 0 0,0-3-176 0,1-1-16 16,-3-2-16-16,3-1 0 0,4-9-48 0,0 0-16 15,-3 6 0-15,3-6 0 0,0 0 848 0,0 0 192 16,0 0 16-16,0 0 16 16,0 0-1392-16,6-12-288 0,0-2-48 0,3-3-16 0,-2 0 752 0,4-3 160 0,3-1 32 0,-2 2 0 15,2 2-320-15,1-4-128 0,0-1 128 0,0 5-128 16,0 6 0-16,0 0 0 0,-2-2 0 0,0 7 0 15,-1 0 0-15,-2 3 0 0,-10 3-144 0,0 0 144 16,10 7 0-16,-3 3 0 0,-3 2-128 0,-2 3 128 16,-2 0 0-16,-1 3 0 0,0 2 0 0,-6-2 0 15,1 0 0-15,-2-2 0 0,0-1 0 0,2-2 0 16,0-2 128-16,2-2-128 0,4-9 0 0,0 0 144 16,0 0-144-16,0 0 0 0,0 0 0 0,0 0 128 15,11 0 112-15,1-6 16 0,0-4 0 0,2-2 0 16,1-1 16-16,0-5 16 0,1 0 0 0,0 1 0 15,1 2-288-15,-2 3 160 0,-1 1-160 0,-1 2 128 16,1-1-128-16,-4 7 0 0,-1 3 0 0,1 3 0 0,-10-3 0 0,9 5 0 16,0 4 144-16,-2 3-144 0,-2 4 0 0,-1 0 128 15,-2 2-128-15,-4 3 0 0,-2 1 128 0,1 0-128 16,2-4 128-16,0 1-128 16,-2 0-272-16,3-2-128 0,4 0-32 0,2-4 0 15,0-3-2064-15,4-1-400 0,1 1-96 0,5-6-16 0</inkml:trace>
  <inkml:trace contextRef="#ctx0" brushRef="#br0" timeOffset="-169673.434">20842 14741 25791 0,'-19'-2'2304'0,"4"2"-1856"0,0 0-448 0,-1 3 0 16,2 3 1632-16,2 3 224 0,1 2 64 0,3 1 0 15,0 4-1536-15,0 5-384 0,-2 3 0 0,0 5 0 16,0 1 144-16,0 2-144 0,-1 1 192 0,1 2-192 16,-2-3 144-16,0 1-144 0,-1-1 0 0,1-2 144 15,-2 0-144-15,-1 0 0 0,2-1 0 0,2-4 128 16,0-4-128-16,2-6 128 0,2-1-128 0,1-3 128 16,3-3-128-16,3-8 128 0,0 0-128 0,0 0 128 15,0 0 112-15,10-2 16 0,1-6 0 0,1-3 0 16,0-4 64-16,3-3 32 0,0-3 0 0,-1-3 0 15,-1-6-160-15,1 1-16 0,2-2-16 0,-1-1 0 16,2-2-160-16,1 0 0 0,0-5 0 0,2 4 0 0,-2 3-160 0,4 5 160 16,-1 2-208-16,5 6 80 0,-2 0 128 0,-2 5-160 15,-7 3 160-15,-3 5-160 0,0 4 160 0,-1 3 0 16,-2 3 0-16,-3 4 128 0,-3 2-128 0,-3 2 144 16,-3 0-144-16,-3 4 160 0,0 0-160 0,-1 2 160 15,-2-2-160-15,-1 2 160 0,-1 0-160 0,-4 0 0 16,-6-1 144-16,1-4-144 0,3-2 128 0,-1-4-128 15,2 0 128-15,-1 0-128 0,1-4 0 0,1-1 144 16,1-1-144-16,0-1 0 0,-1-2 0 0,3-1 0 16,0-3 0-16,2 1 0 15,1-2-1664-15,4 1-304 0,5 6-48 0</inkml:trace>
  <inkml:trace contextRef="#ctx0" brushRef="#br0" timeOffset="-169303.788">21313 14602 28559 0,'0'0'2544'0,"0"0"-2032"0,-9-2-512 0,9 2 0 15,0 0 448-15,-7 8-16 0,-1 1 0 0,-2 1 0 16,2 3-64-16,0 5-16 0,1 4 0 0,-2 0 0 15,3-1-208-15,-2 1-144 0,2 1 192 0,1-2-192 16,-2-1 160-16,3-1-160 0,-3-3 128 0,2-2-128 16,-3 0 160-16,3-2-160 0,-1-4 192 0,2-1-192 15,4-7 496-15,0 0-16 0,0 0 0 0,0 0 0 0,0 0 64 0,0 0 16 16,4-13 0-16,0 1 0 0,2-1-192 0,3-4-48 16,2-3 0-16,0-1 0 0,3 0-128 0,3 1-16 15,2 1-16-15,-1 1 0 0,-3-5-160 0,1 3 128 16,1 3-128-16,4 3 128 0,3 3-128 0,1 1 0 15,-2 0-160-15,-2 5 160 0,-3 1 0 0,1 3 0 16,-4 0 0-16,-2 2 0 16,-2 3-1168-16,-2 0-144 0,1 0-32 0,1 1-9024 15,-1-1-1792-15</inkml:trace>
  <inkml:trace contextRef="#ctx0" brushRef="#br0" timeOffset="-168991.791">21799 14671 25567 0,'-13'0'1136'0,"4"-1"224"0,-2-1-1088 0,-3-1-272 0,-5 1 0 0,1 3 0 15,-2 4 528-15,0-1 48 0,-3 0 16 0,2 4 0 16,2 3-128-16,1 1-16 0,0 3-16 0,4-1 0 16,4 1-304-16,1 1-128 0,5-2 128 0,4 1-128 15,3-3 0-15,2-1 0 0,4-1 0 0,2 1 0 16,4 0 160-16,1-4-160 0,2-3 192 0,3-1-192 15,1-5 224-15,-2-1-64 0,2-2-16 0,3-2 0 16,2-2 48-16,-4 2 0 0,0 0 0 0,-3-1 0 16,1-5-64-16,-3-1 0 0,-4-3 0 0,-4 1 0 0,-4-1 64 15,-2 0 0-15,-9-3 0 0,-1 2 0 0,-4 3 0 0,-3-1 0 16,-4 0 0-16,0 1 0 0,-1 0-192 0,-1 2 0 16,-1 2 0-16,-2 3 0 15,3 1-1488-15,2-1-176 0,3 2-48 0,1 2-11120 16</inkml:trace>
  <inkml:trace contextRef="#ctx0" brushRef="#br0" timeOffset="-168616.347">22174 14537 25567 0,'0'0'1136'0,"0"0"224"0,0 0-1088 0,0 0-272 0,0 0 0 0,0 0 0 16,-7-4 736-16,-1 5 96 0,-1 6 0 0,0 4 16 16,1 6-336-16,-1 1-80 0,0 1-16 0,1 2 0 15,-2 3-288-15,2 1-128 0,-2 2 128 0,1-2-128 16,0-3 128-16,-1 1-128 0,1 1 0 0,2-4 128 16,2-9-128-16,0-1 0 0,5-10 0 0,-3 9 0 15,0-1 224-15,3-8-32 0,0 0-16 0,0 0 0 16,0 0 224-16,11-2 48 0,-1-3 16 0,0-6 0 15,1-4-48-15,-1-5-16 0,2-2 0 0,0-2 0 16,1-2-96-16,3 0-32 0,-1-2 0 0,1 2 0 16,-1 2-144-16,2-2-128 0,-1-1 144 0,-2 2-144 15,-5 3 0-15,2 3 0 0,3 1 0 0,1 3 0 0,-2-3 0 0,-2 6 0 16,0 7 0-16,-1 0 0 0,-2 1-224 0,-8 4-32 16,8 0-16-16,-8 0 0 15,9 8-2480-15,-1 2-480 0,3 6-96 0,-6-1-32 0</inkml:trace>
  <inkml:trace contextRef="#ctx0" brushRef="#br0" timeOffset="-168286.186">22388 14685 18431 0,'0'0'1632'0,"-8"3"-1312"15,8-3-320-15,0 0 0 0,0 0 864 0,0 0 96 16,2 8 32-16,4-2 0 0,-6-6-576 0,11 4-112 0,1-4-32 0,1 0 0 15,1-3 160-15,1-3 16 0,-2-3 16 0,1 1 0 16,-1 0-48-16,-2-1-16 0,0-2 0 16,0 0 0-16,-3 1-400 0,0 1 128 0,-2-2-128 0,-2 3 0 15,-4-2 192-15,-1 1-64 0,-2 0 0 0,-1 1 0 16,-4 3 0-16,0 2 0 0,-1 0 0 0,-1 3 0 16,-4 3 0-16,-2 1 0 0,0 0 0 0,-3 5 0 15,-1 3 320-15,0 0 64 0,-1 2 16 0,4-1 0 16,3 2 32-16,3 1 0 0,-2-1 0 0,7 3 0 15,4-2-368-15,3 1-64 0,3-4 0 0,3 0-128 16,3 1 192-16,4 0-192 0,2-2 192 0,2-2-192 16,1-5 0-16,1 1 0 0,0-1 0 0,-1-2 0 15,0 0-1856-15,3 0-336 0,-2 0-64 0,1-1-9728 16</inkml:trace>
  <inkml:trace contextRef="#ctx0" brushRef="#br0" timeOffset="-167932.037">22807 14581 23951 0,'-14'3'1056'0,"4"-1"224"0,-3 0-1024 0,2 2-256 16,2 0 0-16,0 4 0 0,-4-2 640 0,3 2 64 16,3 0 0-16,-2 2 16 0,4 2-160 0,-5 0-48 15,-2 0 0-15,3-1 0 0,4-3-320 0,5-8-192 16,0 0 192-16,0 0-192 0,0 0 192 0,0 0-192 15,0 0 192-15,8 4-192 0,3-2 272 0,-2-2-48 0,0-4-16 16,5-3 0-16,4-2-80 0,1 2-128 0,-1-2 176 0,3-1-176 16,-2-2 144-16,1 0-144 15,-2 3 0-15,-1-1 144 0,-3 1-144 0,-1 3 0 0,0 1 0 0,-1 2 0 16,-12 3 0-16,0 0 128 0,6 3-128 0,-6-3 0 16,5 8 288-16,-2 3-32 0,-4 1 0 0,-2 1 0 15,-1 1 16-15,0 1 0 0,-3 4 0 0,1 0 0 16,1 1-272-16,0-1 160 0,0 0-160 0,2-2 128 15,1 0-128-15,2-1 0 0,0-1 0 0,3-3 0 16,3-4-288-16,1 0-96 0,3 0 0 0,1-5-16 16,1-5-2176-16,4 2-432 15</inkml:trace>
  <inkml:trace contextRef="#ctx0" brushRef="#br0" timeOffset="-167391.434">23306 14686 16575 0,'0'0'736'0,"0"0"160"0,-6-7-720 16,-2-1-176-16,0 2 0 0,1 1 0 0,-1-3 768 0,0 0 128 0,5-1 32 0,0 1 0 16,3 8-224-16,-6-7-64 0,6 7 0 0,-2-9 0 15,1 3-128-15,1 6-48 0,0 0 0 0,0 0 0 16,0 0 128-16,0 0 32 0,0 0 0 0,0 0 0 16,0 0-80-16,-6 12-16 0,-4 1 0 0,2 5 0 15,-3 2-16-15,-1 3 0 0,-3 2 0 0,0 1 0 16,-3 0-256-16,3-1-48 0,2-3-16 0,-1-3 0 15,2-4-64-15,0-5-128 0,2 0 176 0,3-2-176 16,-4-2 320-16,3-3-32 0,8-3-16 0,0 0 0 16,0 0 304-16,0 0 48 0,-2-7 16 0,2 7 0 15,2-10-288-15,1 0-48 0,2 0-16 0,0-3 0 16,2-4-112-16,2 0-32 0,-2-1 0 0,1 2 0 16,0 0-144-16,0 2 0 0,0-1 144 0,1 1-144 0,1 4 0 0,-5 2 0 15,-2-2 0-15,1 2 0 0,7 3 0 0,-1 0 0 16,-1 2 0-16,-1-2-128 0,1 2 128 0,1 1 0 15,-2 0 0-15,-8 2-128 0,0 0 128 0,10-1 0 16,-3 0 0-16,-7 1 0 0,10 3 0 0,-2 1 0 16,-8-4 0-16,9 5 0 0,-1-1 0 0,-2 3-208 15,0 1 80-15,-6-8 128 16,0 0-736-16,7 9-32 0,-3 1 0 0,-1 0 0 16,-3-10-2656-16,0 10-544 0</inkml:trace>
  <inkml:trace contextRef="#ctx0" brushRef="#br0" timeOffset="-166993.02">22938 14817 2751 0,'0'0'256'0,"-5"6"-256"0,5-6 0 0,0 0 0 16,-6-1 2896-16,6 1 544 0,0 0 96 0,0 0 32 16,-9-5-1968-16,9 5-400 0,-4-5-80 0,4 5-16 15,1-9-128-15,2 0-16 0,1-1-16 0,3-1 0 16,3 2-304-16,1-2-64 0,1-2-16 0,2 0 0 16,1-1 16-16,1 0 16 0,2 1 0 0,-1 2 0 15,0-2-368-15,-1 3-80 0,1 0-16 0,0 5 0 0,2-2 128 0,-6 4 0 16,-2-2 16-16,-2 4 0 0,-9 1 48 0,11 5 16 15,-1 1 0-15,-2 3 0 0,-5 2 80 0,-3 2 16 16,-2 4 0-16,-4 0 0 0,0 1-48 0,1 2-16 16,-1-1 0-16,-1 0 0 0,-1 1-192 0,1-2-48 15,-4-1 0-15,1 0 0 0,1-1-128 0,0 0 0 16,2-3 144-16,-1 0-144 0,0-3 0 0,3 0 144 16,0 0-144-16,2-1 0 15,3-9-848-15,0 0-288 0,0 11-48 0,3-4-12496 0</inkml:trace>
  <inkml:trace contextRef="#ctx0" brushRef="#br0" timeOffset="-166183.849">23414 14794 21183 0,'0'0'944'0,"0"0"192"0,0 0-912 0,8-7-224 0,0-1 0 0,1-1 0 15,0 0 816-15,1 0 112 0,0 0 32 0,-1 3 0 16,2-4-432-16,1 1-80 0,-3-1 0 0,2 0-16 16,1-1-304-16,-4-1-128 0,-2 0 128 0,-3 0-128 15,1 3 0-15,-2 0 128 0,-2 2-128 0,0 7 0 16,0 0 128-16,-7-2-128 0,-1 2 128 0,-5 3-128 16,-2-1 304-16,0 4-32 0,-1 3 0 0,1 5 0 15,-2 0 48-15,2 0 0 0,3-1 0 0,1 2 0 0,2 0-32 0,4 2 0 16,1-1 0-16,4-3 0 0,0-2-96 0,2-1 0 15,3 0-16-15,3-3 0 0,-1-4 48 0,4-1 16 16,2 0 0-16,3 0 0 0,0-1 0 0,3-4 0 16,-1-2 0-16,1-1 0 0,2 2-240 0,-1-1 0 15,-2-2 128-15,-2-1-128 0,1-2 0 0,-1 4-160 16,1 1 32-16,-4 2 0 0,-2-4-16 0,-1 2 0 16,-4-2 0-16,-6 7 0 0,0 0 144 0,0 0-208 15,0 0 80-15,0 0 128 0,0 0-128 0,-4 10 128 16,-4 1 0-16,0-1 0 0,-2-1 0 0,-1 3 128 15,-4-1 0-15,5 0 0 0,7-2-128 0,-1-1 128 16,4-8-128-16,-4 11 128 0,3 2 32 0,2-4 0 0,-1-9 0 0,0 0 0 16,0 0 160-16,9 4 16 0,-9-4 16 15,11 0 0-15,4-2 144 0,1 1 16 0,4 1 16 0,-3-3 0 16,0-2-288-16,1 3-64 0,-1-4-16 0,-1 5 0 16,-3 1-160-16,-1-1 0 0,1-6 144 0,-3 3-144 15,0 2 0-15,-1 3 0 0,-9-1 0 0,8 3 0 16,2-1 0-16,-10-2 0 0,6 6 128 0,0 1-128 15,-6-7 0-15,8 6 0 0,-8-6 0 0,10 7-192 16,-2-1 192-16,2-1 0 0,-3-5 0 0,4 1 0 16,1 0 0-16,3-1 0 0,-3-2 0 0,3-3 0 15,2-1 0-15,1-3 0 0,3 1 0 0,-3-2 128 16,-3-1-128-16,4-2 128 0,3-3-128 0,0-3 128 16,0-1-128-16,-2-2 0 0,1-4 0 0,0-2 128 15,-4 2-128-15,3-7 128 0,1 1-128 0,0-5 128 0,0-6-320 0,-1-2-48 16,-1-3-16-16,-1 4 0 15,2 4-448-15,-4 3-80 0,-1 6-32 0,-2 11 0 0,-3 5 400 0,-5 6 80 16,-2 4 16-16,-3 5 0 0,0 0 320 0,0 0 240 16,-6 9-48-16,-5 3 0 0,-3 4 80 0,0 5 16 15,1 6 0-15,-1 0 0 0,-2 4-288 0,1 5 0 16,2 3 128-16,0 0-128 0,-2 0 240 0,3-2-16 16,3-2 0-16,1-2 0 0,0-3-224 0,2 0 0 15,1-2 0-15,2 0 0 0,-1-4 208 0,2-2-48 16,1-3-16-16,1-2 0 0,0 0-16 0,0-2 0 15,0 1 0-15,1-3 0 0,1-2-128 0,1-1 0 16,1-2 0-16,-2-1 128 16,-2-7-1152-16,5 9-224 0,0-3-48 0,-5-6-13184 0</inkml:trace>
  <inkml:trace contextRef="#ctx0" brushRef="#br0" timeOffset="-166016.084">24248 14669 30399 0,'16'-1'2704'0,"5"-1"-2160"0,2 0-544 0,5 0 0 16,-2-6 400-16,4 4-16 0,3 2-16 0,0 0 0 15,-5-2 96-15,3 2 32 0,7 1 0 0,-5 1 0 16,-5 1-496-16,0 1 128 0,-6 2-128 0,-4-1-14896 16</inkml:trace>
  <inkml:trace contextRef="#ctx0" brushRef="#br0" timeOffset="-165440.107">17592 15883 23263 0,'0'0'1024'0,"0"0"224"0,0 0-992 0,0 0-256 16,0 0 0-16,6 7 0 0,2 0 224 0,-5 2 0 16,1 0 0-16,-3 4 0 0,-2 4 16 0,-2-1 0 15,1 1 0-15,0-1 0 0,-2 0-96 0,1-2-16 16,1-3 0-16,-1 2 0 0,-1-3-128 0,-3 0 0 15,1-1 144-15,3-2-144 16,-2 0-384-16,-1-2-128 0,2 1-48 0,4-6 0 16,0 0-2208-16,0 0-448 0</inkml:trace>
  <inkml:trace contextRef="#ctx0" brushRef="#br0" timeOffset="-165109.884">18000 15909 2751 0,'0'0'128'0,"0"0"16"0,0 0-144 0,-6 10 0 0,1 1 0 0,0-1 0 16,1-1 4432-16,0 2 864 0,-4 2 160 0,0 0 48 15,-2 0-4032-15,0-1-816 0,1 0-144 0,-2-1-48 16,2-1-208-16,0-4-32 0,1-1-16 0,8-5 0 16,-6 5-208-16,6-5 176 0,0 0-176 0,0 0 160 15,0 0-160-15,0 0 0 0,7-6 0 0,3-3 128 16,2-4-400-16,3-1-96 0,0 2-16 0,0 0 0 15,1-2 192-15,-2 1 16 0,-1-2 16 0,2 3 0 16,-1 1 160-16,0 2-160 0,1 3 160 0,-3 1-160 0,-2 2 160 0,-3 2-160 16,-7 1 160-16,9 6-160 0,-9-6 160 0,2 11 0 15,-1 0 160-15,-1 2-160 0,-1 3 448 0,0 0-16 16,0-2 0-16,-3 2 0 0,-1 1-224 0,1 1-32 16,2 0-16-16,1 0 0 0,-2-3-160 0,6-2 0 15,-2-3 0-15,0-1 128 0,2 0-320 0,3-2-80 16,-6-7-16-16</inkml:trace>
  <inkml:trace contextRef="#ctx0" brushRef="#br0" timeOffset="-164876.876">18653 15509 24879 0,'-12'9'2208'0,"-2"-3"-1760"0,0 1-448 0,-2 0 0 16,2 1 1344-16,-2 3 192 0,-1 3 48 0,-2 1 0 16,3 4-880-16,0 1-192 0,0-1-16 0,1 4-16 15,3 6-288-15,0-3-64 0,2 0-128 0,3-2 192 16,0 1-192-16,2 1 0 0,1-4 0 0,2-3 0 16,0-1-1520-16,2 1-240 15,2-2-48-15,0-2-10864 0</inkml:trace>
  <inkml:trace contextRef="#ctx0" brushRef="#br0" timeOffset="-164523.144">18353 15787 27119 0,'8'-8'1200'0,"-2"1"256"0,5-1-1168 0,1-3-288 16,5-3 0-16,3 2 0 0,-1 0 320 0,7-1 0 15,0-3 0-15,1 4 0 0,-1 4 112 0,5 3 16 16,4 0 16-16,-1 2 0 0,-2 0-240 0,-2 3-48 15,-4 0-16-15,-3 1 0 0,-2 1-160 0,-3 6 0 16,-3 4 144-16,-2 0-144 0,-4 0 0 0,-2 2 0 16,-3 3 0-16,-1 4 128 0,0 2 64 0,-3 4 0 15,-2 1 16-15,0 1 0 0,-1-3-80 0,2-3 0 16,2 0-128-16,1-3 192 0,0-4-192 0,4 0 0 0,-2-2 128 16,4-2-128-16,1-3 0 0,3-2 0 0,1-2 0 15,-2-2 0-15,0-1 240 0,1-2 0 0,-1-3 0 0,0 0 0 16,-1-4 176-16,-2-1 32 0,-2-3 16 0,-1-1 0 15,-2-4-80-15,-4-1-32 0,-5-4 0 0,-1 0 0 16,-3-1-16-16,-2 0 0 0,-3-2 0 0,-1-1 0 16,-2 2-144-16,1 3-16 0,-3 3-16 0,0 1 0 15,-1 2-160-15,0 4-224 0,3 4 48 0,0 3 16 32,0-1-2016-32,3 4-416 0</inkml:trace>
  <inkml:trace contextRef="#ctx0" brushRef="#br0" timeOffset="-164054.807">20185 15760 19807 0,'0'0'880'0,"-5"-7"176"0,5 7-848 16,-6-7-208-16,-5-1 0 0,0 1 0 0,-4 3 928 0,-1-1 144 0,-3 5 16 0,-3 2 16 15,-7-1-128-15,3 1-16 0,2 3-16 0,-1 4 0 16,-4 3-304-16,1 4-48 0,3-1-16 0,1 3 0 16,4 1-128-16,2 2-16 0,1-1-16 0,5 0 0 15,1 0-240-15,3-3-48 0,4-1-128 0,3-1 192 16,2-2-192-16,3 1 0 0,3-3 0 0,6-2 0 15,2 1 0-15,5-2 0 0,7-4 128 0,-1-1-128 16,2-3-176-16,4-3-80 0,5 2 0 0,-2-3-16 16,1-3-1920-16,-1 2-384 0,-3-1-80 15</inkml:trace>
  <inkml:trace contextRef="#ctx0" brushRef="#br0" timeOffset="-163436.503">20416 15781 24879 0,'-10'-1'2208'0,"-2"2"-1760"16,1 2-448-16,0 0 0 0,0 2 672 0,-3-1 48 15,0 2 16-15,1 1 0 0,-1 4-160 0,1 0-16 16,4 1-16-16,0 1 0 0,1-2-400 0,3 0-144 16,2-2 0-16,3-1 144 0,0-8-144 0,0 0 0 15,10 10 0-15,3-4 0 0,0-2-240 0,1-2 80 16,1-1 16-16,2 0 0 0,3-1-160 0,-3-3-16 0,2 0-16 0,-4-3 0 15,-3 0 32-15,0-1 16 0,-3 2 0 0,-1-4 0 16,-3-1-64-16,-3-2-16 0,-6 1 0 0,0-2 0 31,-5 2-272-31,-2-3-48 0,-2-1-16 0,0 1 0 16,-2 3 64-16,1 1 0 0,1 1 0 0,3 0 0 0,1 0 640 0,4 2 0 0,5 7 208 0,0 0-48 16,1-12 272-16,3 2 48 0,2 1 16 0,4 3 0 15,-1 2-96-15,7 2-16 0,1 1 0 0,1 1 0 16,-6 3-256-16,5 2-128 0,2 2 128 0,-1 0-128 15,0 1 0-15,-2 3 0 0,0 3 0 0,-2 1 0 16,-3-2 0-16,-2 2 0 0,-4 0 128 0,-4 1-128 16,-1 0 384-16,-2-1 32 0,-2 0 16 0,-2-2 0 0,-2 0 16 0,2-4 0 15,0-2 0-15,0 0 0 0,0-1 16 0,6-6 16 16,0 0 0-16,0 0 0 0,0 0 80 0,0 0 16 16,0 0 0-16,9-7 0 0,4 0-160 0,2-4-32 15,0-1 0-15,1 0 0 0,1 1-256 0,-1 0-128 16,3-3 128-16,-2 2-128 0,-2 1 0 0,0 0 0 15,0 1 0-15,-3 2 0 0,1 4 0 0,-2 2 0 16,-1 0 0-16,-10 2 0 0,0 0 0 0,8 5 0 16,-8-5 0-16,5 12 0 0,0 1-176 0,-3 1 176 15,0 1-128-15,0-1 128 0,-1-1 0 0,1 2 0 16,2-3 0-16,-2 0 0 0,1-2 0 0,2-2 0 16,-5-8 0-16,10 8-128 0,2-2 128 0,-1-3 0 15,2-3 0-15,-1-2 0 0,-1 1 0 0,4-3 128 0,2 0-128 16,2-3 176-16,0-1-48 0,2-1-128 0,-3 0 192 0,-1-2-64 15,-1 2-128-15,-1 0-176 0,-2 1 48 0,1 0 0 32,-6 3-464-32,1 2-96 0,-9 3-16 0,0 0-13200 0</inkml:trace>
  <inkml:trace contextRef="#ctx0" brushRef="#br0" timeOffset="-162911.582">21398 15631 11055 0,'0'0'976'0,"-8"0"-784"16,-1-3-192-16,-1 0 0 0,1 0 2352 0,-1 0 416 15,1 0 96-15,-5 2 16 0,-7-2-2112 0,0 3-432 16,-2 4-80-16,1-1 0 0,-4-1 96 0,4 4 32 0,-3-2 0 0,4 3 0 15,0 0 112-15,4 2 16 0,1 0 16 0,3 3 0 16,3-1-192-16,1 0-32 0,4 0-16 0,4 0 0 16,1-11-160-16,2 11-128 0,3 0 144 0,4 0-144 15,2-1 208-15,1-1-48 0,0 0-16 0,1 1 0 16,1 1-16-16,-3 0 0 0,0-2 0 0,0 1 0 16,1-1-128-16,-3 2 0 0,-2-2 144 0,-3 1-144 15,-1 0 128-15,-2 0-128 0,-1-2 128 0,-3 1-128 16,-5-1 384-16,-1 0 0 0,-2-1 0 0,-2 1 0 15,-3 0 96-15,-3-3 32 0,-1-1 0 0,1-2 0 16,0 0-32-16,0-1 0 0,-1 0 0 0,4-3 0 16,-1-2-224-16,3-2-32 0,3-2-16 0,5 1 0 15,1-1-1296-15,5-2-256 0,4-2-48 0,4 1-16 0</inkml:trace>
  <inkml:trace contextRef="#ctx0" brushRef="#br0" timeOffset="-162677.457">21678 15600 27071 0,'0'0'1200'0,"-10"4"240"0,1-2-1152 0,-4 1-288 15,1 2 0-15,-2 2 0 0,-1 4 400 0,-2 2 32 16,0 2 0-16,-1 0 0 0,-1 1-192 0,-2 0-48 0,0 4 0 0,3-1 0 15,-3-5-192-15,1 1 0 16,1 0 128-16,2-2-128 0,1-2 0 0,4-2-192 0,2-2 48 0,5 1 0 31,3 0-1584-31,2-8-320 0</inkml:trace>
  <inkml:trace contextRef="#ctx0" brushRef="#br0" timeOffset="-162145.436">22092 15653 17103 0,'0'0'752'0,"-2"-10"160"0,1 1-720 0,1 9-192 16,-7-7 0-16,-1 2 0 0,-2 3 608 0,-2 2 96 15,-4 3 0-15,-3 2 16 0,-3 1-16 0,-4 3 0 16,-6 3 0-16,-2 4 0 0,2 2 192 0,2 1 48 16,4 0 0-16,2 1 0 0,3 3-224 0,4 1-32 15,3-1-16-15,4-3 0 0,3-1-464 0,5-4-80 16,0-3-128-16,5-2 176 0,-3-10-176 0,11 5 0 16,9-3 0-16,1-4 0 0,3-1 0 0,1-3 0 15,4-5 0-15,3 0 0 0,1-5 0 0,0-3 0 16,-2 1 0-16,-3-3 0 0,0-3 0 0,-2-1 0 15,0 0 0-15,0-1 0 0,0-2 0 0,4-1 0 0,-2-6 0 0,-3 5 0 32,-2-2-1280-32,-3-3-272 0,1-2-64 0,-2 3-16 15,0 4 96-15,-7 8 32 0,-3 7 0 0,-5 3 0 0,-5 5 1712 0,1 7 352 0,-12 5 64 0,-6 5 16 16,-7 4 576-16,1 6 128 0,4 2 32 0,-3 5 0 16,-2 4-480-16,1 0-80 0,1 0-32 0,0 4 0 15,3 2-80-15,1 4-32 0,3 2 0 0,1-1 0 16,0-1-368-16,3-4-80 0,2-5-16 0,2-5 0 15,5-2-208-15,-2-4 0 0,3-5 0 0,2-1 0 16,1-1 0-16,2-1 128 0,1-5-128 0,-1 0 144 16,-3-8-144-16,8 7 128 0,0-3-128 0,0 0 128 15,2-2-400-15,1-1-96 0,0-1-16 0,3-3 0 16,0-2-2224-16,0-1-448 0,5-2-80 0,1 2-32 0</inkml:trace>
  <inkml:trace contextRef="#ctx0" brushRef="#br0" timeOffset="-161632.236">22361 15721 20271 0,'-15'-6'1792'0,"8"2"-1424"0,0 1-368 0,0 2 0 15,7 1 880-15,-6 0 96 0,6 0 32 0,-7 2 0 16,0 3-304-16,2 0-48 0,5-5-16 0,0 0 0 16,0 0-352-16,0 9-80 0,0-9-16 0,5 8 0 15,4-3 32-15,2 0 0 0,-2-2 0 0,3-1 0 16,2-2 240-16,2-1 48 0,-3-2 16 0,1 0 0 15,2 2-256-15,-1-1-48 0,-1-2-16 0,1-2 0 16,-3 0-208-16,1-1 144 0,-1 0-144 0,-1 1 128 16,-1 0-128-16,-1 1 0 0,-2-2 0 0,0 1 0 15,-3-2 0-15,1 0 0 0,-1 3 144 0,-3-2-144 16,2-1 0-16,-5 1 144 0,-1-2-144 0,-2 0 0 0,0 0 128 16,0 2-128-16,-4 1 0 0,1 3 0 0,-3 2 0 0,0 1 0 15,-2 1 0-15,-2 3 0 0,-3 3 0 0,-1 2 0 16,0 1 0-16,-3 2 0 0,0 2 0 0,1 2 0 15,1 3 0-15,3 0 0 0,5 0 128 0,5 0-128 16,3 0 0-16,3-1 0 0,1-2 0 0,5 1 0 16,7-2 0-16,-1-1 0 0,3 1 0 0,2-4 0 15,5-1 0-15,0-3 0 0,0-2 0 0,1-1 0 16,-1-1 0-16,2-3 0 16,-2-2-576-16,1 0-128 0,-1 0-32 0,1-2-8032 15,1 0-1600-15</inkml:trace>
  <inkml:trace contextRef="#ctx0" brushRef="#br0" timeOffset="-161330.982">22800 15543 16575 0,'-26'3'736'0,"11"5"160"0,0 4-720 0,2 1-176 0,1 0 0 0,1 2 0 16,0 0 2224-16,-1 1 400 0,-1 2 96 0,-1-2 16 15,-1-5-2016-15,3 0-400 0,1 1-64 0,0-3-32 16,-1-4-32-16,3-1-16 0,9-4 0 0,0 0 0 16,-8 1 176-16,8-1 32 0,0 0 16 0,0 0 0 15,0 0 176-15,8-8 16 0,0 2 16 0,3-5 0 16,1-2-240-16,3 1-48 0,1 2-16 0,0-2 0 16,2-1-176-16,0 0-128 0,1 0 144 0,3 0-144 15,-1 8 0-15,0-1 0 0,-1 2 0 0,-2 0 0 0,-1-1-208 16,-2 3-144-16,-1 3-32 0,-1-1 0 15,-4-5-416-15,-1 5-96 0,2 0 0 0,-10 0-7888 16,0 0-1584-16</inkml:trace>
  <inkml:trace contextRef="#ctx0" brushRef="#br0" timeOffset="-160479.9">23021 15588 18015 0,'0'0'800'0,"-6"6"160"0,6-6-768 0,-8 3-192 15,8-3 0-15,-9 8 0 0,1 1 448 0,-3 0 32 16,0 2 16-16,1-1 0 0,-4 1 368 0,2 1 80 16,0 3 16-16,3-3 0 0,-2-2-448 0,5 0-96 0,0-2-16 0,3 2 0 15,3-10-272-15,3 9-128 0,2-2 128 0,-5-7-128 16,12 3 192-16,0-2-32 0,1-2-16 0,1 0 0 16,2-2 32-16,-1-3 0 0,1 0 0 0,-1-2 0 15,-1-5-48-15,-2 2 0 0,1 0 0 0,-2 0 0 16,-4-3-128-16,1 3 0 0,0 3 0 0,-4-1 0 15,-4 1 128-15,0 8-128 0,0 0 0 0,0 0 128 16,0 0-128-16,0 0 0 0,0 0 0 0,-8-1 0 16,8 1 0-16,-7 4 0 0,-2 3 0 0,3 2 128 15,4-1-128-15,0 0 0 0,2-8 0 0,3 10 128 16,2-2-128-16,1-1 0 0,4-2 0 0,2-1 0 16,1 0 0-16,4-3 0 0,-2-4 0 0,2-2 0 15,-2 0 192-15,4-3 0 0,5-2 0 0,-2-1 0 0,0-1-64 16,1-1-128-16,0 0 192 0,-2-2-64 0,-3 0 0 0,-1-2 0 15,-1 0 0-15,-1-1 0 0,-2-1 64 0,1 1 0 16,-4-5 0-16,1 0 0 0,1-1-64 0,-1-2-128 16,-4-4 192-16,3 3-64 0,-1-3-128 0,-1 8 0 15,-5 1 0-15,0 6 0 0,1 3 0 0,-2 4 0 16,-2 8 0-16,0 0 0 0,-11 2 0 0,-1 2 0 16,-4 2 0-16,0 6 0 0,-2 6 0 0,1 5 0 15,-1 3 128-15,-2 2-128 0,0-2 144 0,2 3-144 16,0 2 160-16,3-2-160 0,-1 0 0 0,6-3 0 15,7-5 0-15,3 2 0 0,3-2 0 0,4-3 0 16,2-3 0-16,3-2 0 0,3-3 0 0,1-2 224 16,-1-4-32-16,2-1-16 0,-1-3 240 0,1-1 48 0,-2-3 16 0,2 0 0 15,0 1-224-15,1-3-32 16,-3-2-16-16,1 1 0 0,-1 0-208 0,0 2 176 0,-1-1-176 0,-1 2 160 16,-1-2-160-16,0 1 0 0,-3 0 0 0,0 2 0 15,-9 3 0-15,0 0 0 0,5-4 0 0,-5 4 0 16,0 0 0-16,0 0 0 0,0 0 0 0,0 0 0 15,0 9 0-15,-2 4 0 0,-1-1 0 0,1-2 0 16,2-10 0-16,0 11 0 0,0 0 0 0,2 0 0 16,3-2 0-16,1 0 0 0,-6-9-144 0,11 10 144 15,5-1 0-15,1-1 0 0,-1-3 0 0,3 0 0 16,-1-2 0-16,3-1 0 0,1-1 0 0,-3-1 144 16,1-2-144-16,-1-1 0 0,-2-2 0 0,0 2 0 15,-3 0 0-15,0-2 128 0,-1-1-128 0,-2 1 128 0,-3 3-128 16,-8 2 128-16,9-4-128 0,-2 0 128 0,-7 4-128 15,0 0 0-15,0 0 0 0,0 0 0 0,6-3 0 0,-6 3 128 16,0 0-128-16,0 0 128 0,0 0-128 0,8 4 0 16,-8-4 0-16,9 7-176 0,-3 0 176 0,3-1 0 15,0 0 0-15,1 0 0 0,0 1 0 0,2 0 0 16,2-2 0-16,1-1 0 0,2-1 0 0,-3 0 0 16,-2 0-144-16,2 1 144 0,1-1 0 0,1-1 0 15,2-1 0-15,-3 1 0 16,-1 2-432-16,-3-2-160 0,-3-1-48 0,-8-1-13744 0</inkml:trace>
  <inkml:trace contextRef="#ctx0" brushRef="#br0" timeOffset="-160268.402">23388 15365 35711 0,'11'-11'1584'0,"2"7"320"0,7 1-1520 0,5 0-384 0,4-2 0 0,4 0 0 16,4 2 0-16,2 2 0 0,-1 1 0 0,3-1 0 15,3-2 0-15,-4 2 0 0,1 1 0 0,0-2 0 16,-6 1-256-16,1-2-32 0,2-2 0 0,-6 2-15248 16</inkml:trace>
  <inkml:trace contextRef="#ctx0" brushRef="#br0" timeOffset="-147107.309">24351 14011 14735 0,'0'-14'1312'0,"0"14"-1056"0,1-9-256 0,4 1 0 16,-1 0-256-16,3 3-128 0,-7 5 0 0,8-3-16 16,0-3 400-16,0 3 0 0,-8 3 0 0,10 2 176 15,0 1-176-15,-10-3 0 0,0 0 0 0,6 6 0 16,3-3 288-16,-9-3-32 0,0 0 0 0,0 0 0 15,0 0 320-15,-4 10 64 0,-1-3 16 0,-1-1 0 16,-6 1-16-16,0-2 0 0,-3 1 0 0,0-2 0 16,-3 2-384-16,-1-3-64 0,-5-3-32 0,0 0 0 15,-5 0 0-15,-2-1 0 0,-2-1 0 0,-6-1 0 16,-3 0 160-16,0 1 48 0,-4 2 0 0,0-1 0 16,2 0 48-16,-2 1 16 0,-2-2 0 0,-6 0 0 15,-1 2-48-15,-5 4 0 0,1-2 0 0,0 1 0 0,-1 1-224 0,-1-1-160 16,-3-3 192-16,-3 0-192 0,-5-1 128 15,2 2-128-15,2 2 0 0,-3-3 0 0,-3-3 0 0,-3 1 0 16,-1 1 0-16,0 2 0 0,-1 0 192 0,1-1-192 16,0-2 192-16,-5-1-192 0,-1 3 320 0,3 1-32 15,3 2-16-15,-4-3 0 0,-3-3 48 0,-1 3 0 16,-1 3 0-16,2-3 0 0,2-1-112 0,-2-1-16 16,-2 2 0-16,1 2 0 0,2 0 0 0,0 0 0 15,3 0 0-15,-2 0 0 0,-6 5 80 0,4-3 16 16,2 0 0-16,1-1 0 0,-3 1-64 0,-1 2-16 15,-2 0 0-15,4 2 0 0,1-1-32 0,-1-1-16 16,1 2 0-16,1 0 0 0,1-1 48 0,4 2 16 16,5 0 0-16,0 3 0 0,-4-1-48 0,0 0-16 0,2 1 0 15,6 1 0-15,1-2-160 0,1 2 0 0,-1-1 144 0,-1-1-144 16,-1-4 0-16,6 1 0 0,-1 0 0 0,2-1 128 16,1 1-128-16,-2 0 0 0,-3-3 128 0,2 1-128 15,-1 2 192-15,2-2-48 0,3 0 0 0,-1 0 0 16,0 0 0-16,-2 3 0 0,-2-3 0 0,3 3 0 15,-1-2-144-15,6-1 128 0,3 1-128 0,-2-3 128 16,1 1-128-16,1-1 128 0,3-1-128 0,3-2 128 16,-1-1-128-16,8 0 0 0,-1 0 144 0,5-1-144 15,3 0 176-15,1-1-48 0,-1-1 0 0,0 0 0 16,2 2-128-16,-1 0 0 0,-5-2 144 0,1 1-144 16,2-2 0-16,0 1 0 0,2 0 0 0,0 0 128 15,2-2-128-15,0 2 0 0,1 0 0 0,-1 0 0 16,0 1 0-16,-1 1 0 0,0 2 0 0,3-1 0 0,1-1 0 15,5 1 0-15,5 0 0 0,0 0 0 0,-1-2 160 0,4 2-32 16,5 1-128-16,-1 1 192 0,2-2-192 16,2 3 0-16,7-3 128 0,-4 4-128 0,4-4 0 0,-7 5 0 15,3 1 0-15,1 0 0 0,3-6 0 0,-2 12-160 16,-1 3 160-16,2 0-128 0,1 1 128 0,0 0 0 16,-1 2-144-16,0 3 144 0,1 2 0 0,1 1 0 15,0 1 0-15,-1 2 0 0,-1 0 0 0,1 4 0 16,1 2 0-16,0 1 0 0,-1 2 0 0,0 3 0 15,-1 3 0-15,0 0 0 0,0 2 0 0,0 0 0 16,0-3 0-16,-2 0 0 0,0 0 0 0,-1 0 0 16,-2 3 0-16,0 4 0 0,-5 3 0 0,0 0 0 15,-3-2 0-15,0 1 0 0,-1 1 0 0,-2-3 0 0,-1 1 0 0,-1 2 0 16,1 3 0-16,1-3 0 0,-1-4 0 0,-1-2 0 16,5-3 0-16,2-2 0 0,-2-1 128 0,0-3-128 15,0-1 0-15,1-2 0 0,1 2 0 0,2-4 0 16,-1-1 0-16,2-2 128 0,1-2-128 0,4-1 0 15,-1-3 0-15,1-2 0 0,0 0 128 0,2-4-128 16,-2-1 0-16,3-2 0 0,0 0 0 0,1-1 0 16,2-1 0-16,-1-1 0 0,-1-10 0 0,4 10 0 15,1-1-176-15,-5-9 176 0,9 9-128 0,0-2 128 16,1 2-144-16,3-2 144 0,-2-3-160 0,2 1 160 16,4-3 0-16,0 1-144 0,3-1 144 0,2 2 0 15,1 0 0-15,0-1 0 0,3-3 0 0,2 2 0 16,1 1 0-16,5 0-128 0,1 1 128 0,7 1 0 0,3-2 0 15,-1 0 0-15,3 2 0 0,3-1 0 0,-2 2 0 16,4-1 0-16,4-2 0 0,4 2-128 0,2 0 128 0,1-1 0 16,-2-2 0-16,1 1 0 0,-2 3 0 0,0 0-160 15,-1 2 160-15,4 1 0 0,3 0 0 0,-2-1-128 16,-3 0 128-16,0 4 0 0,-3 5 0 0,4-2 0 16,-1-2 0-16,3 4 0 0,1 1 0 0,-2 2 0 15,-1 0 0-15,1 0 0 0,2-1 0 0,4-3 0 16,4-1 0-16,-2 0 0 0,2-2 0 0,0-2 0 15,-1-2 0-15,4 1 0 0,4-2 0 0,-1 2-128 16,-5 0 128-16,1-2 0 0,1 0-144 0,-2-1 144 16,-1 1 0-16,0 0-144 0,-3-2 144 0,-2 1 0 15,-8 0 0-15,3 0 0 0,3 2 0 0,2 0 0 0,0-1 0 16,-4-2 0-16,-1-3 0 0,2 5 0 0,4 2 0 0,-1-2 0 16,5-4 0-16,-5 1 0 0,1-2 0 0,-2 1 0 15,0 0-160-15,4-1 160 0,-1 1-192 0,0-2 192 16,-3-4-192-16,-1 1 192 0,-3 3-192 0,0-2 192 15,1-1-176-15,-2-1 176 0,1-2-160 0,-1-1 160 16,-2 0 0-16,-3-1 0 0,-4 1-128 0,6 0 128 16,-1 0 0-16,4 3 0 0,-2-2 0 0,-3 2 0 15,-3-6 0-15,0 3 0 0,-1-2 0 0,3 1 0 16,2-2 0-16,4 0 0 0,-2 2 0 0,-1-3 0 16,-5-1-176-16,0 1 16 0,-3 2 0 0,1-1 0 15,0 0 160-15,0-1-160 0,3 3 160 0,-3-2-160 16,-3 0 160-16,-4 3 0 0,-5 0 0 0,1 2 0 15,-4-2 0-15,0 0 0 0,-3 2 0 0,1 1 0 0,2 1 0 16,-2-3 0-16,-5 2 0 0,2 1 128 0,0 2-128 0,-2-1 128 16,-3 0-128-16,1 1 128 0,-3 0-128 15,0 2 0-15,1-1 0 0,-1 0 0 0,1 0 0 0,3-2 0 16,3-1 0-16,-1 2 0 0,-4 2 0 0,3 1 0 16,2-4 0-16,-2 2 0 0,-3 0 0 0,-1 1 0 15,-1 1 0-15,-2-1 128 0,-1 0-128 0,-1 0 0 16,-4-1 0-16,2 0 0 0,0 1 0 0,-1-1 0 15,1 2 0-15,-1-2 128 0,-3 2-128 0,2 0 0 16,-1-2 0-16,1 1 0 0,-2 0 0 0,0 1 0 16,1-1 0-16,-1 0 0 0,-1 1 0 0,2-1 128 15,1 0-128-15,-3 1 0 0,-6 0 0 0,3-2 128 16,5-1-128-16,-4 3 0 0,-1-1 0 0,-1 2 0 0,3-2 0 0,-1 0 0 16,-1-1 0-16,-2 1 128 0,1-2-128 0,0 3 0 15,0-4 0-15,0 1 0 0,-10-1 0 0,8 1 0 16,-8-1 0-16,9 1 144 0,-9-1-144 0,9 0 0 15,-9 0 176-15,0 0-176 0,0 0 160 0,9-1-160 16,-9 1 192-16,0 0-48 0,0 0-16 0,7-2 0 16,-7 2 0-16,0 0 0 0,7-6 0 0,-7 6 0 15,6-7 48-15,-6 7 0 0,5-8 0 0,-3 1 0 16,-2 7-16-16,4-9 0 0,0 1 0 0,1 0 0 16,-2-1-32-16,0-1-128 0,-1 0 192 0,1-1-64 15,2-2-128-15,-1 1 160 0,0 1-160 0,0-3 160 16,1-4-16-16,-1-8 0 0,-1-4 0 0,0-4 0 15,3 2-144-15,-2-1 128 0,0-3-128 0,2-2 128 0,-1 1-128 16,4-3 0-16,0 0 0 0,2-5 0 0,2-5 0 0,2 1 0 16,1-1-144-16,3-2 144 0,-3 1-160 0,3-3 32 15,1 1 0-15,0 0 0 0,0 0-32 0,-1-3 0 16,1-2 0-16,-2 3 0 0,-1 3 160 0,-2 6 0 16,-3 0 0-16,-1 0 0 0,1-1 0 0,-2 0 192 15,-4-3-64-15,2 2 0 0,-4 5-128 0,0 3 176 16,-3 0-176-16,1 4 192 0,2 1-192 0,-2-1 0 15,-2 3 0-15,0 1 0 0,1 1 0 0,0 1 0 16,-2 1 0-16,2-3 0 0,1-3 0 0,2 1 0 16,4 1 0-16,-2 2-176 0,-2 3 176 0,0-2 0 15,4-3 0-15,0 3-128 0,-4 2 128 0,4-3-128 16,0 1 128-16,-1-2-128 0,1-2 128 0,-3 1 0 16,1 0 0-16,-2 2 0 0,3-2 0 0,-2 5 0 0,-2 1 128 0,0 4-128 15,1 0 128-15,2 4-128 0,-5 2 160 0,1-1-160 16,-2 5 0-16,0 0 0 0,2-3 0 0,-1 5 0 15,-2 2 0-15,2-1 0 0,2 0 0 0,-1 0 0 16,0 0-176-16,0-2 176 0,3 1-160 0,0 1 160 16,1 1-144-16,-3-1 144 0,1 3-128 0,2-1 128 15,-3 0 0-15,0-1 0 0,0 1 0 0,0 1-128 16,1 0 128-16,-4 7 0 0,1-6 0 0,-1 6 0 16,0 0 0-16,0 0 176 0,0 0-176 0,0 0 192 15,0 0-192-15,0 0 0 0,0 0 144 0,0 0-144 16,0 0 0-16,-9 2 0 0,9-2 0 0,-10 4 128 15,-1 0-128-15,0 1 0 0,0 4 0 0,0-2 128 16,-3-4-128-16,0 1 0 0,1 0 0 0,0-1 0 0,-4 0 0 0,1 0 0 16,-1 1 0-16,-1-2 0 0,-7-1 0 0,1-1 128 15,-2 0-128-15,-3-1 0 0,-3-1 128 0,-6 2-128 16,-8 0 128-16,-2 1-128 0,0 0 0 0,-4-1 0 16,-4-1 0-16,-3 1 128 0,-4 0-128 0,-3 0 0 15,-3-1 0-15,2 2 0 16,3 2-1024-16,-3 0-208 0,-2 1-48 0</inkml:trace>
  <inkml:trace contextRef="#ctx0" brushRef="#br0" timeOffset="-140466.609">16682 16703 6447 0,'0'0'576'0,"0"0"-576"0,0 0 0 0,0 0 0 15,0 0 896-15,0 0 64 0,0 0 0 0,0 0 16 16,0 0-144-16,0 0-48 0,0 0 0 0,0 0 0 15,0 0-160-15,0 0-48 0,0 0 0 0,0 0 0 16,0 0 48-16,10 3 0 0,-1-3 0 0,0-2 0 16,-1-2-80-16,2 0-16 0,1-3 0 0,1 0 0 0,6-3-240 0,0 0-48 15,4 3-16-15,-2-4 0 0,0-4-224 0,0-1 176 16,1 3-176-16,0-1 160 0,-5-1-160 16,2 0 0-16,-3 1 0 0,1 2 128 0,-3 3-128 0,1 1 0 15,-1 3 0-15,-2 2 0 0,-1 0 0 0,1 2 0 16,-3 1 0-16,1 4 0 0,-1 0 0 0,-1 1 0 15,-7-5 0-15,6 13 0 0,-2-1 160 0,-2 4 0 16,1 3 0-16,-6 2 0 0,-1 1 96 0,0 1 32 16,0 1 0-16,-3 0 0 0,-1-2-128 0,-2 1-32 15,3 2 0-15,-1-2 0 0,1-5 32 0,-3 0 0 16,1-3 0-16,0 1 0 0,2-2-160 0,-1-4 160 16,1-3-160-16,1-1 160 0,-1 1 32 0,1-2 16 15,6-5 0-15,-7 6 0 0,7-6-208 0,0 0 0 16,0 0-192-16,0 0 192 15,0 0-1072-15,0 0-96 0,0 0-32 0,0 0 0 0</inkml:trace>
  <inkml:trace contextRef="#ctx0" brushRef="#br0" timeOffset="-140053.375">17044 16628 3679 0,'0'0'160'0,"0"0"32"16,-3 10-192-16,3-10 0 0,0 0 0 0,-5 8 0 0,0 5 1920 0,-1-1 320 16,0-1 80-16,-1 1 16 0,-2 2-1168 0,0 3-224 15,2 1-48-15,-4 1-16 0,-2 4-144 0,-2-2-32 16,0 0 0-16,-4 3 0 0,-4 2 16 0,-1 3 0 15,-3 1 0-15,4 2 0 0,-1 2-144 0,2-2-48 16,-2-3 0-16,2 4 0 0,-1 6-336 0,1-3-64 16,1-2 0-16,1-1-128 0,1-1 176 0,2-1-176 15,1-2 160-15,3-1-160 0,1 1 0 0,3-1 128 16,1 0-128-16,2 0 0 0,2-1 208 0,4-1 0 16,4-2 0-16,2 2 0 0,2-1 32 0,2-2 0 15,3 0 0-15,4-4 0 0,2-1-16 0,2-1 0 16,2 0 0-16,3-2 0 0,3-2-224 0,5 0 176 0,4 0-176 15,3-4 160-15,0 1-304 0,-1-1-64 0,-1-1-16 0,-4 0 0 32,-2-3-1680-32,-1-1-336 0,0-1-64 0,-1 0 0 0</inkml:trace>
  <inkml:trace contextRef="#ctx0" brushRef="#br0" timeOffset="-137748.169">18005 17696 6447 0,'0'0'576'0,"0"0"-576"0,0 0 0 0,0 0 0 15,0 0 1280-15,8-6 128 0,-8 6 48 0,0 0 0 16,3-7-672-16,-3 7-128 0,0 0-16 0,-2-9-16 16,-2 0-48-16,-2 2 0 0,0 2 0 0,-3 1 0 15,-1 0-96-15,-2 1-32 0,-4 0 0 0,0 3 0 16,-3 1 16-16,-2 2 0 0,-2 1 0 0,-2 4 0 16,0 2-80-16,-3 3-32 0,1 2 0 0,-1 0 0 15,3-2 64-15,0 3 16 0,5 1 0 0,4 0 0 0,1 0-112 16,5-1-32-16,5-3 0 0,3-1 0 0,2 0-288 0,0-12 128 15,8 9-128-15,2-3 0 0,0 0 160 0,5-6-160 16,5-3 128-16,4-4-128 0,4-1 224 0,-2 0-32 16,-2-2-16-16,0 0 0 0,-1-3-176 0,-1-1 192 15,-6 1-192-15,1 2 192 0,-3 1-192 0,-2 0 0 16,-4 2 0-16,-1 3 128 0,-7 5-128 0,0 0 0 16,0 0 0-16,0 0 0 0,0 0 0 0,4 8 0 15,-4-8 0-15,-1 15 0 0,-2 3 128 0,-2 1 0 16,-2-3 0-16,0 5 0 0,-2 3 464 15,-1 1 96-15,-3 2 16 0,-2-1 0 0,-1 2-480 0,-2 0-96 16,-1 0 0-16,-3-1-128 0,-3 0 528 0,2 0 0 16,1 0 0-16,-1-3 0 0,-3-4-144 0,2-2-48 15,2 2 0-15,2-3 0 0,0-3-192 0,2 0-144 0,3-3 192 0,2-1-192 16,2-4 0-16,2-2 0 0,1-2 0 0,8-2 0 31,-4-5-1488-31,4-5-368 0,3-2-64 0</inkml:trace>
  <inkml:trace contextRef="#ctx0" brushRef="#br0" timeOffset="-137401.952">18366 17573 21183 0,'0'0'944'0,"-8"1"192"0,0-2-912 0,-1 2-224 15,0 1 0-15,-3 3 0 0,-1 4 576 0,-3 1 64 16,-1 1 0-16,-1 5 16 0,3 2 32 0,-1 1 0 16,2 0 0-16,4-1 0 0,5-2-480 0,4-1-80 15,2 2-128-15,4-2 176 0,4-3-176 0,5-1 128 16,3-3-128-16,-1 0 128 0,2-2-128 0,2-1 0 16,2-5 0-16,-3 0 0 0,0-2 0 0,-1 1 160 15,-1 0 16-15,-1-2 0 0,-4-4-176 0,-1 1 0 16,0 0 0-16,-6-1 128 0,-1-2 176 0,-3 1 16 15,-2 0 16-15,-3 1 0 0,-3-2 128 0,-2 0 32 16,-3-1 0-16,-3 1 0 0,-1-1-240 0,-1 2-64 16,0 2 0-16,-1 0 0 0,2-2-192 0,0 1 0 15,3 2 0-15,4 3 0 16,9 2-304-16,0 0-96 0,0 0-32 0,0 0-8464 0,0 0-1680 16</inkml:trace>
  <inkml:trace contextRef="#ctx0" brushRef="#br0" timeOffset="-137079.983">18837 17682 17327 0,'0'0'768'0,"-8"7"160"0,-4 2-736 0,0-1-192 0,-3 2 0 0,0 0 0 16,1 1 1056-16,0-2 176 0,-1 1 48 0,3 0 0 15,2-1-112-15,4-1-16 0,-1-1 0 0,7-7 0 16,0 0-640-16,2 10-128 0,-2-10-16 0,9 7-16 0,2 0-160 0,0-3-16 15,4-1-16-15,1-3 0 0,2-2 16 0,0 0 0 16,-1 1 0-16,-1-4 0 0,-1-1 80 0,-2-1 32 16,-3-1 0-16,-1 3 0 0,-3-2 32 0,0 1 0 15,-4-2 0-15,-1 3 0 0,-1 5 112 0,-3-9 16 16,-6-1 16-16,0 0 0 0,-2 0-160 0,-1 2-48 16,-3 2 0-16,-1 1 0 0,2-2-256 0,2 1 0 15,0 1 128-15,2 0-128 0,2 1 0 0,1 1 0 16,3-2 0-16,4 5 0 15,0 0-544-15,0 0-16 0,0 0 0 0,9-1 0 16,3 0-2320-16,2 0-448 0</inkml:trace>
  <inkml:trace contextRef="#ctx0" brushRef="#br0" timeOffset="-136648.967">19472 17740 5519 0,'0'0'496'0,"0"0"-496"0,0 0 0 0,0 0 0 16,0 0 2560-16,0 0 400 0,-9 0 96 0,0 0 16 16,1 0-1456-16,-4-1-272 0,1-1-64 0,-1 2-16 15,-2 0-608-15,-2 3-112 0,0-1-32 0,-1 2 0 16,1 2-128-16,-2 3-16 0,1 2-16 0,-1 2 0 16,1-5-32-16,-2 3 0 0,1 3 0 0,4 0 0 15,3 1-160-15,1-3-32 16,5-1-128-16,3 1 192 0,2-2 256 0,3 1 64 0,3-3 0 0,4-2 0 15,3-6-656-15,4 1-128 0,2 0-32 0,0-4 0 0,2-9 496 16,-1-3 80-16,0-2 32 0,2-1 0 0,-3 2 224 0,1-3 48 16,2-2 16-16,-3 0 0 0,-2 3-192 0,-1-4-32 15,0-4-16-15,-3-2 0 0,-2-4-16 0,2-2 0 16,1-2 0-16,-2 0 0 0,-2 0-128 0,-3-2-16 16,1 2-16-16,-4 5 0 0,0 9-176 0,1 3 0 15,-1 4 144-15,-2 5-144 0,-2 10 0 0,0 0 0 16,-7 0 0-16,-2 6 0 0,-1 5 0 0,-2 6 0 15,-4 9 0-15,4 0 0 0,-1 4 0 0,1 5 0 16,-1 8 0-16,1 2 0 0,-1 3 0 0,0 0 0 16,2-6 0-16,3 3 0 0,0 1 0 0,5-3 0 15,-2-3 0-15,7-1 0 16,1-4-448-16,5-2-176 0,6-4-16 0</inkml:trace>
  <inkml:trace contextRef="#ctx0" brushRef="#br0" timeOffset="-136224.044">20412 17361 13823 0,'-3'-6'1216'16,"3"6"-960"-16,0 0-256 0,0 0 0 0,-9-7 1040 0,9 7 176 15,-8 0 16-15,8 0 16 0,-7 6-48 0,0 4-16 16,1 3 0-16,-1 6 0 0,3 5-240 0,-4 2-48 16,0 4-16-16,2 3 0 0,1 3-192 0,1 3-48 15,-4-3 0-15,1 0 0 0,0-2-240 0,-1-3-48 16,0 0-16-16,1-2 0 16,-2-2-624-16,1-3-128 0,2-4-32 0,1-2 0 0,2-3 448 0,2-2 0 0,-1-4 0 0,2-9 0 31,0 0-2240-31,0 0-384 0,0 0-64 0,-6-5 0 0</inkml:trace>
  <inkml:trace contextRef="#ctx0" brushRef="#br0" timeOffset="-135887.374">20187 17759 13823 0,'0'0'1216'0,"11"3"-960"0,1-2-256 0,3-1 0 16,3-1 1152-16,5 0 192 0,1 0 48 0,4-2 0 15,0-2-288-15,2-1-48 0,-4 1-16 0,1-2 0 16,-3-1-400-16,0-2-64 0,0-4-32 0,-3 2 0 15,-3 5-368-15,-2-2-176 0,0-2 160 0,-1 0-160 16,-1-1-208-16,0 0-144 0,-3 0-32 0,-1-2 0 16,-3-1-464-16,1-2-112 0,1 0 0 0,0-2-16 15,-4-1-432-15,2-1-96 0,-2-2-16 0,1 2 0 16,-2 6 608-16,2 4 112 0,0 2 32 0,1 3 0 0,-7 6 1280 0,5-4 256 16,-5 4 48-16,0 0 16 0,0 0 416 0,0 0 96 15,2 14 0-15,-3 1 16 0,-3 3-16 0,-3 1-16 16,1 2 0-16,-4 5 0 0,-3 4-112 0,-2 2-32 15,0-1 0-15,-2 2 0 0,0-1-176 0,-1-1-48 16,0 2 0-16,0-2 0 0,1-3-272 0,1 2-64 16,-3 1-16-16,6-3 0 0,0 0-432 0,2-2-176 15,0 1 128-15,2-4-128 0,2-4 0 0,5-1-176 16,0-4 16-16,3-2 0 16,2-2-2272-16,-3-10-448 0,14 1-80 0,-2-6-32 0</inkml:trace>
  <inkml:trace contextRef="#ctx0" brushRef="#br0" timeOffset="-135331.326">20981 17518 14111 0,'0'0'624'0,"2"-8"128"16,-2-1-608-16,-2 4-144 0,2 5 0 0,-3-5 0 16,3 5 944-16,0 0 144 0,-10-4 48 0,2 2 0 0,8 2 48 15,-9 3 16-15,0 1 0 0,0 3 0 0,-7 1-448 0,4 5-96 16,2 4-16-16,-3 5 0 0,-5 3 32 0,2 0 0 16,2 0 0-16,0 3 0 0,2-3-240 0,0-1-48 15,4-2-16-15,4-3 0 0,2 0-176 0,4-4-48 16,2-4 0-16,5-2 0 0,3-1-16 0,4-3-128 15,-1-3 192-15,3-3-64 0,3-2 80 0,3-2 16 16,1 0 0-16,3-2 0 0,-1-4-16 0,1 1 0 16,-6 1 0-16,1-5 0 0,-3 2-64 0,-3 0-16 15,-1 0 0-15,-4 0 0 0,-2 1-128 0,-2 2 128 16,-8 9-128-16,0 0 128 0,7-5-128 0,-7 5 0 16,0 0 0-16,0 0 128 0,3 7-128 0,-3 7 0 15,-3 0 0-15,0 1 0 0,-2 1 0 0,1-1 0 0,-2 0 0 16,3 1 0-16,2-1 0 0,1 1 0 0,2-1 0 0,3-2 0 15,-1-2 0 1,4-1-192-16,2-3 32 0,2-2 16 0,2-4 144 16,2 0 0-16,2-1 0 0,3-4 0 0,2-4 192 0,-3-4 64 0,-1-1 0 0,4-2 16 15,2-2 64-15,-1-2 16 0,-3 0 0 0,-2-3 0 16,-3-4 240-16,-1-2 48 0,-3-3 16 0,-4-3 0 16,-4-2-64-16,-2 0-16 0,-3 4 0 0,-2 3 0 15,-3 5-384-15,-1 2-64 0,-1 1-128 0,-1 2 176 16,1 2-176-16,0 3 0 0,1 2 0 0,-1 2-176 15,4 0-448 1,-3 3-80-16,3 1-32 0,4 6-10128 0,0 0-2016 0</inkml:trace>
  <inkml:trace contextRef="#ctx0" brushRef="#br0" timeOffset="-134716.068">22224 17654 14223 0,'0'0'624'0,"0"0"144"0,1-9-624 0,-1 2-144 0,0 7 0 0,-3-11 0 16,-3 1 432-16,-3 0 48 0,2 0 16 0,-3 1 0 15,1 1 288-15,-1 1 64 0,-2-1 16 0,-1 1 0 16,-1 2-128-16,-1 2-32 0,1 3 0 0,-1 3 0 15,-2-1-64-15,1 4 0 0,-1 1-16 0,1 3 0 16,-2 2-160-16,1 3-16 0,1 0-16 0,2 0 0 16,2 1-224-16,2-1-32 0,3-1-16 0,3-1 0 15,3-2-160-15,2-3 0 0,5-2 144 0,5-1-144 0,2 0 192 0,2-2-48 16,0-3 0-16,2-1 0 0,1-1 80 0,1-3 16 16,-2 0 0-16,0-3 0 0,0 0-80 0,-2 1-16 15,0-1 0-15,-1 0 0 0,-3 2-144 0,-1 1 0 16,-5 1 144-16,-5 4-144 0,0 0 0 0,10 5 128 15,-7 1-128-15,-1 6 0 0,-2 1 0 0,-3 5 128 16,-3 3-128-16,-2 2 0 0,-2 1 176 0,-1 0-48 16,-1 3 0-16,-2 1 0 0,-1 3 208 0,0 1 48 15,-2 1 0-15,1-1 0 0,-1-2 64 0,-1-2 32 16,-1-3 0-16,-1-1 0 0,0-5-192 0,-3-1-32 16,3-4-16-16,3-3 0 0,0 0-112 0,2-1-128 15,-2-4 176-15,3-2-176 0,4-2 144 0,4-3-144 0,-1-1 0 16,3-5 144-1,0-1-1168-15,2-5-224 0,0 2-48 0</inkml:trace>
  <inkml:trace contextRef="#ctx0" brushRef="#br0" timeOffset="-134341.239">22749 17422 13823 0,'-10'5'608'0,"4"1"128"16,1 2-592-16,-3 0-144 0,0 1 0 0,-2 2 0 0,-1 2 992 0,-3 3 160 16,-2 1 48-16,0 5 0 0,1 0-176 0,-1 3-48 15,-1-3 0-15,0 0 0 0,1-1-464 0,0 1-112 16,2-3-16-16,1 0 0 0,1-7-64 0,1-1-32 15,2-1 0-15,4-2 0 0,0-2-32 0,5-6 0 16,0 0 0-16,0 0 0 0,0 0 384 0,0 0 64 16,8-5 0-16,2-3 16 0,0-3 48 0,0-1 0 15,-1-2 0-15,2-2 0 0,3 0-416 0,-1-4-80 16,-1-1-16-16,2 2 0 0,1 1-256 0,0 1 128 16,0 1-128-16,3 3 0 0,1 0 144 0,-1 1-144 15,0 4 0-15,0 0 144 0,-2 0-144 0,1 6-176 16,-2 3 48-16,0-1 0 15,0-3-1232-15,-2 2-240 0,0 1-64 0,-1 2 0 0</inkml:trace>
  <inkml:trace contextRef="#ctx0" brushRef="#br0" timeOffset="-132975.16">23141 17520 16703 0,'0'0'736'0,"-10"0"160"0,-4 2-720 0,-2 1-176 16,-2 0 0-16,2 2 0 0,0 3 608 0,-1 1 96 0,-1 2 0 0,1 3 16 16,2 0 32-16,1 0 0 0,2-3 0 0,0 5 0 15,3-3-288-15,3 0-48 0,4-1-16 0,1-2 0 16,1-1-400-16,2 0 0 0,4-4 0 0,2 0 0 16,3-3 160-16,2 0-160 0,0 3 192 0,1-5-192 15,1-5 480-15,2-1-16 0,1-3 0 0,-1 1 0 16,-1 1-48-16,-1-1-16 0,0-2 0 0,-1 0 0 15,-3 0-128-15,-5 0-16 0,0 0-16 0,-3 2 0 16,0-1-80-16,-1 3-16 0,-2 6 0 0,0 0 0 16,0 0 0-16,0 0 0 0,-7-4 0 0,-2 5 0 15,2 4-144-15,1 3 0 0,0 1 0 0,1 3 0 16,-5-1 0-16,5 3 0 0,0-2 0 0,3-1 0 0,1-1 0 16,3-1 0-16,4-1 0 0,2-2 0 0,4 1 0 15,3-4 0-15,0 0 0 0,5 0 0 0,4-3 0 0,2-1 0 16,4-4 144-16,0 1-144 0,-1-3 0 0,-1 2 144 15,-2-1-144-15,-3 0 0 0,1-2 128 0,-5 0-128 16,-1 0 0-16,1 1 0 0,3-2 128 0,-1 1-128 16,-1-2 0-16,1 3 0 0,0 0 0 0,-1 3 0 15,1-1 0-15,-3 0 0 0,-1 1 0 0,0 1 0 16,-2 0 0-16,-2 0 0 0,-1-1 0 0,-2 1 0 16,-2 0 0-16,-8 3 0 0,9-5 0 0,-4 1 0 15,0-2 0-15,-5 6 0 0,0 0 0 0,0 0 0 16,-4-7 128-16,2 0-128 0,-6 2 0 0,0 0 0 15,-6 2 0-15,1 1 0 0,-1 1 0 0,-3 2 0 16,-1 1 0-16,-3 3 0 0,0 5-128 0,-1 2 128 0,-4 3 0 0,0 0-144 16,2 5 144-16,-1 0 0 0,4 1 0 0,0-3-128 15,4 1 128-15,4-1 0 0,2-3 0 0,5-2 0 16,2-2 0-16,4-1-128 0,4 0 128 0,2-3 0 16,-6-7 0-16,11 4 0 0,4-2 0 0,0-1-128 15,1-1 128-15,4-2 128 0,0-3-128 0,3-2 176 16,1-1 16-16,2-2 0 0,-1-1 0 0,0 0 0 15,2-2-16-15,-5-2 0 0,-4 2 0 0,3-5 0 16,-1-1 0-16,1-3 0 0,0-4 0 0,-4-3 0 16,2 1-176-16,0-4 128 0,-3-3-128 0,1-2 128 15,-1-2-128-15,4-2 0 0,-2-3 144 0,-2-2-144 16,-3-5 0-16,2 7 0 0,-3 6 0 0,-1 5 128 0,-2 4-128 16,-3 5 0-16,0 1 0 0,-2 8 0 0,-2 7 0 15,-2 8 0-15,0 0-144 0,0 0 144 0,0 0 0 0,0 0 0 16,-8 11 0-16,-1 4 0 0,-1 5 0 0,-1 0-176 15,-1 2 176-15,-1 5-128 0,3 5 128 0,1 2 0 16,-3-1 0-16,2 5 0 0,2-1 0 0,0 1 0 16,2 2 0-16,0-1 0 0,3-2 0 0,2-1 0 15,2-2 0-15,2-1 0 0,3 0 0 0,3-4 0 16,2-4 0-16,1-2 0 0,1-2 0 0,2-2 0 16,3-3 0-16,4-1 0 0,3-4 0 0,3-1 0 15,-3-4 0-15,4 1 0 0,1-5 0 0,1-2 128 16,-1-2-128-16,0 0 128 0,-3 1-128 0,-2-5 192 15,-1-1-64-15,-1 1 0 0,-1 0-128 0,-1 2 0 16,-3-2 128-16,2 1-128 0,-2-2 0 0,-4 2 0 0,-4-1 0 0,1-1 0 16,0-2 0-16,-2 0 128 0,-1 0-128 0,-2 2 0 15,-4-1 0-15,3-1 0 0,-3 0 0 0,-3-1 128 16,-5 2-128-16,1 0 0 0,0 0 0 0,-1 2 0 16,-2 0 0-16,-3 1 0 0,-3 1 0 0,0 3 0 15,3 0 0-15,-3 2 0 0,-2 2 0 0,-3 2 0 16,1 0 0-16,1 3 0 0,-1 1 0 0,2 2-128 15,0 0 128-15,3 1 0 0,1 1 128 0,3-1-128 16,4 0 0-16,2 0 144 0,3 1-144 0,4-1 0 16,3-2 192-16,4 2-192 0,0-2 192 0,4 1-192 15,0-3 368-15,4 1-48 0,2-3 0 0,0 1 0 16,-2 2 0-16,6-1 0 0,4-4 0 0,3 1 0 0,1 0-320 16,0-3 128-16,0 1-128 0,1-3 0 0,-1-2 0 15,-3-1 144-15,-5 1-144 0,0 1 0 16,-3 0-1792-16,-5 0-480 0,3-3-96 0,-11-1 0 15</inkml:trace>
  <inkml:trace contextRef="#ctx0" brushRef="#br0" timeOffset="-90297.237">14631 15013 16575 0,'0'0'736'0,"0"-9"160"0,0-1-720 0,0 1-176 0,-2 1 0 0,2 8 0 16,0 0 0-16,-2-8 192 0,-1 1-192 0,0 2 192 15,3 5-32-15,-8-6 0 0,0 1 0 0,2-1 0 16,-2-1-160-16,-1 0 160 0,-1 4-160 0,-3-4 160 15,-1-2-32-15,-1 1-128 0,0-1 192 0,-3 1-64 0,-2 0 80 0,-1 1 16 16,0-4 0-16,-2 1 0 0,0 0 0 0,-5-1 0 16,2 1 0-16,0 0 0 0,-1 0-32 0,-1 0 0 15,-1 1 0-15,-1 2 0 0,-1-2 64 0,-2 1 0 16,-3-3 0-16,0 4 0 0,-1 1 96 0,1-1 32 16,-4-2 0-16,3 1 0 0,0 2-64 0,-3 2-16 15,-3-2 0-15,-1 2 0 0,0 0-176 0,-1 1-128 16,-3 2 192-16,0 1-192 0,1-1 128 0,0 1-128 15,0 0 0-15,-1 1 0 0,-1 2 0 0,1-1 0 16,1-1 0-16,-3 0 0 0,1 2 0 0,2 2 0 16,3-3 0-16,0 2 0 0,2 2 0 0,-1 1 0 15,0 4 0-15,-2-2 0 0,-1 0 288 0,1 2-48 16,3 1-16-16,-1 2 0 0,2 2 32 0,2 1 0 0,-2 1 0 0,2 1 0 16,-2 1-64-16,0 0-16 0,-1 5 0 0,-1-2 0 15,3-2 0-15,1 2 0 0,3 1 0 0,5-1 0 16,6 0 176-16,-1-1 32 0,5-1 16 0,4 4 0 15,-4 2-96-15,6 1-32 0,0 3 0 0,4 2 0 16,-1 1-272-16,3 0 128 0,3 2-128 0,0-2 0 16,2-1 128-16,1 0-128 0,1 1 0 0,2-1 0 15,3-2 0-15,0 0 0 0,2 1 128 0,1 2-128 16,2 2 0-16,3-2 0 0,0-1 0 0,2 1 0 16,1 0 144-16,3 1-144 0,0-2 0 0,3 0 144 15,0-1-144-15,2-1 128 0,1-3-128 0,1 0 128 16,0-1 800-16,1 2 160 0,2 2 16 0,3-4 16 15,1-4-1536-15,-1 2-304 0,1-1-64 16,1-2-16-16,0-3 800 0,-1-4 352 0,1-1-32 0,3-1 0 0,4 1-64 0,2-2-32 16,3 1 0-16,-1-2 0 0,0-2-64 0,1 0-16 15,-4-4 0-15,0 1 0 0,1-1-16 0,2-3-128 16,4-3 192-16,-1 1-64 0,-1 0-128 0,2-1 192 16,0-2-192-16,-2 1 192 0,-1-3-192 0,-1-1 192 15,1-2-192-15,-1-2 192 0,2-2-192 0,0 1 0 16,1 0 144-16,0-1-144 0,2 0 0 0,-4 1 0 15,-1 0 0-15,0-1 128 0,-3-7-128 0,1 0 0 16,-1-2 128-16,-1 1-128 0,2 2 0 0,-5-1 0 16,-1-2 0-16,2-1 128 0,-4-1-128 0,-3 0 0 15,-3 0 0-15,-2 1 0 0,-1 0 0 0,-3 1 144 16,-1-4-144-16,-1 2 0 0,-1-3 144 0,-1 1-144 0,-2-1 0 0,-1-1 144 16,-5-1-144-16,0 0 128 0,0 1-128 15,0-1 128-15,-1-3-128 0,-2 3 0 0,0 0 0 0,-3 1 128 16,-2 0-128-16,-1 0 0 0,0-2 144 0,-1-1-144 15,0 0 0-15,-1-2 0 0,-3 0 0 0,-1 0 0 16,-3 0 0-16,-1 0 0 0,-3 1 0 0,1 3-128 16,-3 2 128-16,1 2 0 0,-2 0 0 0,-1 2 0 15,-3 0 0-15,0 0 0 0,0 0 0 0,-1 1 0 16,0-2 0-16,-3 3 128 0,-4-1-128 0,-1 2 176 16,-1-3-176-16,0 1-224 0,1 2 48 0,-3 1 16 15,-3 5 160-15,-1-2-128 0,1 0 128 0,-2 2-128 16,0 0 128-16,-3 1-128 0,0 0 128 0,-2 2-128 15,-1 2 128-15,-3-1 0 0,0 2-144 0,1-1 144 16,2 0 0-16,1 3 0 0,1 0 0 0,-5 2 0 0,-1 3-128 16,-3 0 128-16,1-1 0 0,0 2 0 0,0 0 0 0,3 1-144 15,0 2 144-15,4-1 0 0,1 1-128 0,-2 3 128 16,1-1 0-16,-1 1 0 0,0 1-144 0,0 2 144 16,4 2 0-16,-1 3-144 0,1 3 144 0,1 0-128 15,0-2 128-15,-1 3-128 0,1 1 128 0,-2 0-128 16,-5 4 128-16,2-2-128 0,1 1 128 0,3 0 0 15,1 0-144-15,4-1 144 0,2 1 0 0,3-1-144 16,2 0 144-16,3 0 0 0,2 1-128 0,2 0 128 16,2 1 0-16,-1 2 0 0,2 3-160 0,2 1 160 15,0 1-128-15,0-3 128 0,2-1-160 0,2 0 160 16,3-2-192-16,0 0 192 0,0 0-144 0,1-1 144 0,4-1 0 0,2 1-144 16,1-1 144-16,2-1-128 15,1 0 128-15,4 1-128 0,-2 2 128 0,5-1 0 0,-1 0 0 0,3 1 0 16,0 0 0-16,3-1 0 0,0 0 0 0,0 1 0 15,2 0 0-15,1-2-128 0,-1-1 128 0,3 2 0 16,1-2 0-16,1 0 0 0,0-2 0 0,3 0 0 16,4-2 0-16,0 2 0 0,2 1 0 0,1-1 0 15,2-1 0-15,3-3 0 0,-2 0 128 0,1 0-128 16,-2 2 0-16,0-3 0 0,-1 0 0 0,4-1 128 16,1-4-128-16,1 1 0 0,1 2 0 0,4-3 0 15,0-3 128-15,2 1-128 0,0 1 128 0,-1-5-128 16,0-2 0-16,2-4 128 0,3-3-128 0,1-1 0 15,0 1 128-15,2-4-128 0,2-1 128 0,-1-1-128 0,-3-1 0 16,1-1 144-16,1-4-144 0,-2 1 0 0,3 0 144 16,1 1-144-16,1-2 0 0,-3 0 144 0,0-2-144 0,-2-1 0 15,-4-1 0-15,2-1 0 0,2-1 0 0,-3-3 0 16,-4-3 128-16,-1-1-128 0,-2-3 0 0,-4-4 128 16,-1-1-128-16,-2-4 128 0,-3-3 0 0,-3 3-128 15,-3 0 192-15,1 3-64 0,-9-1 16 0,-1 2 0 16,-7-2 0-16,-3 4 0 0,-5-2 112 0,-2 2 32 15,-7-5 0-15,-1 5 0 0,-6 1 32 0,-1 3 16 16,-3 2 0-16,-1 5 0 0,-1 1-336 0,-5 4 0 16,-3 3-192-16,-3 3 64 15,-3 2-2320-15,-7 5-464 0</inkml:trace>
  <inkml:trace contextRef="#ctx0" brushRef="#br0" timeOffset="-81530.805">13808 17377 8287 0,'0'0'368'0,"0"0"80"0,0 0-448 0,0 0 0 16,-8-3 0-16,1 0 0 0,7 3 1408 0,0 0 192 0,0 0 32 0,0 0 16 15,-6-2-816-15,6 2-144 0,0 0-48 0,0 0 0 16,0 0-288-16,0 0-64 0,0 0-16 0,0 0 0 16,0 0 16-16,3 8 0 0,-3-8 0 0,6 11 0 15,-1-1 96-15,2-4 0 0,2 2 16 0,-2 1 0 16,2 0-32-16,0-1-16 0,0 0 0 0,3 0 0 16,1 0-96-16,-1-2 0 0,1 0-16 0,2 1 0 15,0 1-64-15,1-1-16 0,1-2 0 0,2 1 0 16,2-1 32-16,1 1 16 0,1-4 0 0,0 2 0 15,2 0-80-15,4-1 0 0,-2-1-128 0,2-1 192 16,-1-1-192-16,2-2 0 0,0-2 0 0,2-1 0 16,1 2 128-16,1-4-128 0,1-2 0 0,2 3 144 15,3-3-144-15,-3 2 0 0,3-2 144 0,-4-1-144 0,-1 0 0 0,3 0 0 16,-5-1 0-16,1 0 0 0,1-1 0 16,3 1 128-16,-3-4-128 0,2 1 0 0,1 0 0 0,0-2 128 15,-2-1-128-15,-3 0 0 0,0-1 0 0,-2-1 144 16,-3-2-144-16,-3-1 0 0,-3 0 144 0,-2-1-144 15,-3 3 0-15,0-4 144 0,-3-2 48 0,-1-2 16 16,-1-1 0-16,-2 4 0 0,-1 2 96 0,2-1 16 16,-1-1 0-16,0 0 0 0,-1 2-192 0,-4 2-128 15,1-2 192-15,-1 2-192 0,-1-1 128 0,-2 3-128 16,-2 0 0-16,-1 0 0 0,-2-2 160 0,1 1-160 16,-3 1 128-16,0-1-128 0,0-1 224 0,-4 0-32 15,1-4-16-15,-3 2 0 0,1 3 64 0,1 0 16 16,-4-4 0-16,1 3 0 0,0 0-64 0,0-2 0 0,0 0 0 15,-2 0 0-15,-1 1 0 0,1-2 0 0,-1-2 0 0,-1 2 0 16,0 2 32-16,-2 1 0 0,1-1 0 0,-3 0 0 16,0 5-224-16,0 2 176 0,0 3-176 0,2 0 160 15,0 1-160-15,-1 0 0 0,0 0 0 0,-3 2 0 16,1 0 0-16,0 3 0 0,-1-1 0 0,1 0 0 16,0-1 0-16,0 1 0 0,0 0 0 0,-3 1 0 15,3 3 0-15,-3-2 0 0,0 3 0 0,-4 1 0 16,2-1 0-16,-2 4 0 0,1 2 0 0,-2 1 0 15,2-4 0-15,-1 2 0 0,1 2 0 0,0-1 0 16,-1-1-144-16,1 5 144 0,4 3 0 0,-1-2 0 16,2-1 0-16,-1 3 0 0,1 3 0 0,0-3 0 15,-1-2 0-15,-1-2 0 0,-1 4 0 0,1 1 0 16,2-3 0-16,-3 3 0 0,0 2 0 0,-1 1 0 0,1 4 0 0,3-3 0 16,-2-3 0-16,1 2 0 0,-1 1 0 0,3 1-128 15,2-2 128-15,0 2 0 0,3-3 0 0,0-1 0 16,1-1 0-16,1 4 0 0,-2-2 0 0,2 1 0 15,1 0 0-15,0 0 0 0,-2 1 0 0,4-1 0 16,1-4 0-16,0 1 0 0,1 1 0 0,1 2 0 16,-1 3 0-16,2-3 0 0,-2-4 0 0,2 3 0 15,-1 3 0-15,3 0 0 0,-1-3 0 0,0-1 0 16,-3 0 0-16,1 3 0 0,4 0 0 0,-2 0 0 16,3-4 0-16,0 1 0 0,-1 2 0 0,0 0 0 15,2-1 0-15,1-1 0 0,-3 2 0 0,3-3 0 16,3 1 0-16,-2 2 0 0,-3 0 0 0,2 0 0 0,2-1 0 0,2 1 0 15,1-2 128-15,-1 3-128 0,1 2 0 0,0 1 144 16,1-2-144-16,3 2 0 0,0 0 0 0,0-1 0 16,1 2 0-16,1 0 128 0,0 0-128 0,0 1 0 15,0-3 0-15,2-1 128 0,1 0-128 0,0 0 0 16,2 0 0-16,0 0 0 0,-1-2 0 0,2 1 0 16,-1-3 176-16,3 0-48 0,2-1-128 0,-3 1 192 15,2-2-192-15,0 0 128 0,0 0-128 0,1 3 0 16,3-3 128-16,0 0-128 0,0 0 0 0,3 0 144 15,1-1-144-15,0-2 0 0,0 0 0 0,1 0 128 16,-1-2-128-16,2 1 0 0,-3-2 0 0,2 0 0 16,-2-3 128-16,3 0-128 0,-3-1 128 0,3-1-128 15,0-1 0-15,1-1 0 0,0-1 128 0,-2-1-128 16,1 1 0-16,-3 0 0 0,2 0 144 0,-2-3-144 0,-2 2 0 16,1-3 128-16,0 0-128 0,-1 0 0 0,-1-2 0 0,-1 0 0 15,2 0 0-15,0-1 128 0,0-1-128 0,0-1 0 16,2 0 0-16,1 0 0 0,-3 0 0 0,3-3 128 15,5-2-128-15,0-2 0 0,0 2 0 0,-1-1 0 16,-2 1 0-16,-3-2 0 0,-2-1 0 0,-2 4 0 16,-2-3 0-16,-2-1 0 0,-3 0 0 0,-1-2 0 15,-1-3 0-15,0 2 128 0,-4 1-128 0,1 0 0 16,1 1 128-16,-3-1-128 0,0 2 0 0,-4-1 144 16,2 0-144-16,-1 2 0 0,0-1 128 0,-2 0-128 15,-1-1 0-15,-1 4 0 0,1 1 0 0,-1 0 0 16,-1-1 0-16,0 1 0 0,-3 0 0 0,2 0 0 15,0-3 0-15,-2 0 0 0,-2 5 128 0,0-5-128 0,-1 2 0 0,1-5 0 16,-4-4 128-16,0 4-128 0,-2 2 0 16,1 1 0-16,1 0 0 0,-2-2 128 0,-1 0-128 0,1 4 0 15,0-1 128-15,0 3-128 0,0-2 0 0,0 1 0 16,-2-1 0-16,0 1 0 0,-1 0 0 0,-1-1 0 16,1-2 0-16,0 3 0 0,1 1 0 0,-2-1 0 15,0-1 0-15,2 3 0 0,-1 1 0 0,1 2 0 16,0-1 0-16,0 1 0 0,-3 0 0 0,2 1 0 15,0-2-224-15,-2 3 0 0,-1 1 0 0,-2 0 0 16,0-3 32-16,2 3 16 0,-4 3 0 0,1 2 0 16,0 0 176-16,-4-1-192 0,2 0 192 0,-2 2-192 15,1 2 192-15,-1-1-128 0,2-2 128 0,-3 3-128 16,2 3 128-16,-1 0 0 0,3-1 0 0,-4 1 0 16,-1 1 0-16,0 0-160 0,4 2 160 0,-1-2 0 0,-2 0-128 0,2 3 128 15,1 2 0-15,0 0 0 0,0-1-144 0,0 1 144 16,0 1 0-16,-1-1-144 0,1-1 144 0,0 2 0 15,0 2 0-15,2 0-128 0,-1-2 128 0,1 1 0 16,-1-3 0-16,0 6-128 0,4 2 128 0,-1-2-128 16,-1-3 128-16,3 5-128 0,-3 4 0 0,3 1 0 15,-1-5 0-15,1 2 0 0,0-2-80 0,2 2-16 16,0 0 0-16,1 0 0 0,-1-3 96 0,0 1 128 16,0 1-208-16,1 2 80 0,0 2 128 0,1-1 0 15,1 0 0-15,-2-2-128 0,0 3 128 0,1 1 0 16,2 0 128-16,-2-3-128 0,1-1 0 0,1-1 0 15,1 1 0-15,1-1-192 0,2-1 192 0,0 0 0 0,-2-3 0 16,2 3 0-16,4 0 0 0,-4 1 0 0,1-2 0 0,3 2 0 16,2 1 0-16,0 2 0 0,1-2 0 0,1 2 0 15,1 1 0-15,2-1-160 0,-1 5 160 0,4-1 0 16,2-3-176-16,2 2 176 0,-2 0-160 0,2 2 160 16,1-2-192-16,1-1 48 0,1 0 16 0,0 0 0 15,-1-1-64-15,2-2 0 0,-1-1 0 0,2-2 0 16,-1-1 192-16,3 0-192 0,1-1 192 0,2-2-192 15,0 1 192-15,1-3-208 0,-5 1 80 0,7-2 128 16,2-1 0-16,1-2 0 0,-2 0 0 0,0-1 0 16,3 0 0-16,2-2 0 0,0 1 0 0,0 0 0 15,1-2 0-15,1 1 0 0,3-1 192 0,-2 1-64 16,3-3-128-16,3-1 0 0,3-3 0 0,-5 3 0 16,1-3 0-16,-4-2 0 0,1 0 0 0,-2-3 0 0,-1-1 0 0,-2 0 0 15,-2 1 0-15,-1 0 0 0,1 0 0 0,0 0 0 16,1 0 0-16,0-2 0 0,1 1 0 0,-2 0 0 15,1-1 0-15,-5 0 0 0,1-1 0 0,-2 0 0 16,-3 1 128-16,0-2-128 0,-3-2 0 0,1 1 0 16,-2-1 0-16,-1-1 128 0,-1 0-128 0,1-1 0 15,-2 1 0-15,2-3 0 0,-2-3 128 0,0 0-128 16,-2 1 128-16,0-1-128 0,-1 0 0 0,0 0 0 16,-2 0 0-16,1 0 0 0,-2 5 0 0,-2-1 0 15,-2 0 0-15,0 2 128 0,-1 1-128 0,2-1 0 16,-5 1 144-16,1-1-144 0,-1 1 128 0,0-2-128 15,-1-1 128-15,1-2-128 0,-4 3 128 0,2 0-128 16,0-3 128-16,-1-2-128 0,-2-2 128 0,0 2-128 0,2 1 128 0,-2 0-128 16,1-1 128-16,-3 0-128 0,1 2 160 0,-2 0-160 15,-2 2 0-15,-1-1 0 0,1 0 0 0,1 2 0 16,-3 0 0-16,1 1 0 0,-1 1 128 0,-2 1-128 16,-2-2 0-16,1 2 0 0,0 6 0 0,-2-4 0 15,-2-5 176-15,0 2-176 0,-2 0 192 0,-1 4-192 16,0 0 128-16,-3 0-128 0,-2-3 0 0,2 2 0 15,-2 2 128-15,1-1-128 0,-1-2 0 0,-2 0 0 16,-1-2 0-16,3 3 0 0,0 1 0 0,3 2 0 16,-5-4 0-16,2 3 0 0,-4 5 0 0,0 0 0 15,0 1 0-15,1 2 0 0,-3 2 0 0,1 0-144 16,-1-1 144-16,1 4 0 0,1 5 160 0,2-1-160 16,1 0 0-16,0 0 0 0,0 3-208 0,1-1 64 0,1 0 144 15,0 0 0-15,-1-2 0 0,1 4-128 0,2 2 128 0,-1-1 0 16,0-3 0-16,3 2 0 0,-1 3 0 0,3 3 0 15,1-2 0-15,0 3 0 0,-1407-5 0 0,2818 4-128 16,-1409 1 128-16,4 2 0 0,-1-3 0 0,1 1-160 16,-1 0 160-16,1 2 0 0,0 5 0 0,0-1-128 15,-1 0 128-15,1 4 0 0,0 2 0 0,0 2 0 16,-2 0 0-16,3-2 0 0,1-3 0 0,3 0 0 16,-2-1 0-16,2-1 0 0,-1-1 0 0,3-4 0 15,-3-1 0-15,3 1 0 0,1 0 0 0,0 0 0 16,0-3 0-16,0 2 0 0,1-2 0 0,2 3 0 15,1-3-128-15,1 1 128 0,1 1 0 0,2 0 0 16,4 3 0-16,-1-1 0 0,4-4 0 0,-1 2 0 0,2 0 0 0,1 1 0 16,1-1-144-16,1 3 144 0,1-2 0 0,4-1-144 15,-3 0 144-15,3-2 0 0,1 0 0 0,2 0-128 16,-1-1 128-16,4-1 0 0,-1 0 0 0,4 0 0 16,0-1 0-16,3 1-128 0,-1-2 128 0,2-1 0 15,1-1 0-15,0-3 0 0,-2 1 0 0,0-2 0 16,0 1 0-16,1-4 0 0,0-1 0 0,1-1 0 15,1-2 0-15,-1-2 0 0,1 0 0 0,1-1 0 16,3-2 0-16,-2-1 0 0,2-2 0 0,0 0 128 16,-4 0-128-16,0-1 0 0,0-2 0 0,1 0 0 15,-4-1 0-15,1 1 0 0,0-4 0 0,-1 2 0 16,0-1 0-16,-1 0 0 0,0-3 0 0,-1 2 0 16,1-1 0-16,-2-2 0 0,-3 0 0 0,2-2 0 15,-4-1 0-15,0 0 144 0,-1 0-144 0,1-4 0 0,-3-6 240 0,2 4-64 16,0 2-16-16,-6 0 0 0,0 2 96 0,-3 1 32 15,-3 0 0-15,-1 0 0 0,-2 0 80 0,-1-1 16 16,-3 0 0-16,-2-1 0 0,-2 0-64 0,-2-2 0 16,-2 3 0-16,0-2 0 0,-3-4-320 0,-1 6 0 15,3 1 0-15,-3 1 0 16,3 3-1264-16,-2 1-272 0,1 4-48 0</inkml:trace>
  <inkml:trace contextRef="#ctx0" brushRef="#br0" timeOffset="-74685.796">9735 17721 7487 0,'0'0'320'0,"0"0"80"0,0 0-400 0,0 0 0 0,0 0 0 0,0 0 0 16,0 0 608-16,0 0 32 0,0 0 16 0,0 0 0 0,0 0 32 0,0 0 0 15,0 0 0-15,0 0 0 0,-3 10-112 0,3-10 0 16,-4 10-16-16,-1 0 0 0,2 0 32 0,0-1 16 16,-2-2 0-16,1 3 0 0,-2 0-176 0,1 1-48 15,-1-1 0-15,2 1 0 0,2 1 224 16,-3 2 32-16,1 2 16 0,1-1 0 0,1-4-656 0,-1 3 0 16,3 2-176-16,0-1 48 0,-2 0 128 0,5-3 176 15,0 0-48-15,-3-12 0 0,4 12 0 0,2-2-128 16,0 0 192-16,1-3-64 0,0-2 64 0,2-1 16 15,0-1 0-15,2-3 0 0,-2 2 96 0,1-4 16 16,-1-3 0-16,0-2 0 0,1 0 32 0,0-2 16 16,0 0 0-16,1-2 0 0,-3 1-96 0,1-3-16 15,-2-2 0-15,2 1 0 0,0 2-96 16,0 1-32-16,-3 0 0 0,2 1 0 0,0 0-384 16,-3 4-96-16,-5 6-16 0,0 0 0 0,7-5 368 15,-7 5 0-15,0 0 0 0,0 0 0 0,3 13 0 0,-2-1 0 0,-1-1 0 0,-1 5 0 16,-1 6 208-16,2 2 112 0,2 2 32 0,1-2 0 15,-3-1-352-15,4-1 0 0,2-1 0 0,2-5-128 16,-5 0 128-16,9-4 0 0,4-4 0 0,3-4 0 16,0-2 0-16,3-2 0 0,-1-2 0 0,5-6 0 15,-2-3 0-15,1-4 144 0,-2-5-144 0,-1-2 0 16,-2-3 224-16,-2-4-64 0,-3-3-16 0,-2 0 0 16,-1 3 304-16,0 1 48 0,-3 2 16 0,0 3 0 15,-6 4-256-15,2 1-32 0,-2 0-16 0,0 2 0 16,-2 5-48-16,-1 1-16 0,0 10 0 0,-2-10 0 15,2 10-144-15,0 0 0 0,0 0 144 0,0 0-144 0,0 0 0 0,0 0 0 16,-5-5 0-16,5 5 0 16,0 0-1184-16,0 0-304 0,0 0-64 0</inkml:trace>
  <inkml:trace contextRef="#ctx0" brushRef="#br0" timeOffset="-74407.057">10645 17651 15663 0,'0'0'1392'0,"0"7"-1120"0,0 1-272 0,-2 1 0 15,-3 3 384-15,0 1 0 0,1 2 16 0,-4 1 0 16,0 2 496-16,0-1 112 0,0-1 16 0,-2 2 0 15,2 2-128 1,-2 0 0-16,0-1-16 0,3 4 0 0,-3 2-624 0,3 0-112 0,0 0-16 0,2-3-128 16,3-5 240-16,1 0-64 0,1-4-16 0,1-1 0 15,0-1-336-15,-1-11-64 0,0 0-16 0</inkml:trace>
  <inkml:trace contextRef="#ctx0" brushRef="#br0" timeOffset="-73888.424">11342 17770 11055 0,'0'0'480'0,"0"0"112"16,0 0-464-16,-7-6-128 0,7 6 0 0,-8-5 0 0,1-2 1280 0,-1 0 224 16,-1 1 48-16,-1 1 16 0,-4 0-480 0,-2-1-80 15,-1 0-32-15,-2 1 0 0,-1 3-16 0,1 1-16 16,-2 0 0-16,0 3 0 0,-1 3-80 0,-2 1-16 16,-2 5 0-16,0-1 0 0,-2 0-496 0,2 3-96 15,2 4-32-15,2-1 0 0,3 2-224 0,1-2 0 16,2 1 0-16,5 0 0 0,4 0 0 0,5-1 0 0,0 0 144 0,6 0-144 15,-1 0 0-15,8-2 0 0,1-2 128 0,6-3-128 16,1-5 0-16,3 0 192 0,1-1-192 0,0-3 192 16,0-3-64-16,0-4-128 0,-1-2 192 0,-4 1-64 15,0 2-128-15,-2-3 192 0,0-2-192 0,-2 1 192 16,-1 2-192-16,-4 4 0 16,-9 4 0-16,9-3 128 0,-4-2-384 0,-5 5-64 0,0 0-32 0,0 0 0 15,1 11 352-15,-3 3 256 0,-2 1-32 0,-3 4-16 16,-2 4-208-16,0 2 144 0,1-2-144 0,-4 2 128 15,-2 0 192-15,0 0 48 0,-2-1 0 0,-4 0 0 0,-3-4 160 0,-3 2 48 16,-3 2 0-16,-3-1 0 0,-1-1-176 0,14-8-16 16,-1 1-16-16,0 3 0 0,3-1-192 0,-3 3-48 15,4-2 0-15,0-1 0 16,5-1-128-16,-9 6 128 0,9-7-128 0,4-6 128 16,7-9-2000-16,0 0-416 0,0 0-80 0</inkml:trace>
  <inkml:trace contextRef="#ctx0" brushRef="#br0" timeOffset="-73362.506">11774 17792 13823 0,'0'0'608'0,"0"0"128"0,0 0-592 0,0 0-144 0,-7-4 0 0,1 1 0 16,6 3 1088-16,-11-2 176 0,0-3 32 0,0 4 16 15,-3 3-544-15,1 1-128 0,-1 0 0 0,1-1-16 16,0 1-240-16,2 3-64 0,-2 2 0 0,4 2 0 15,1-5-112-15,-1 3-16 0,2 1-16 16,1 2 0-16,1-2 160 16,2 0 48-16,3-9 0 0,0 0 0 0,0 15-384 0,1-3 0 0,1-2 0 0,-2-10 0 0,0 0 288 0,9 9-16 15,-3 0 0-15,1-3 0 0,-7-6 112 0,11 1 32 16,-1-2 0-16,-10 1 0 0,9 0-80 0,-9 0-16 16,12-1 0-16,-12 1 0 0,0 0-176 0,10 4-144 15,-10-4 192-15,7 9-192 0,-1 0 176 0,-2 3-176 16,-2 4 160-16,-3 2-160 0,-3 1 320 0,0 1-16 15,1 2-16-15,-2 3 0 0,0-1 144 0,-3-2 16 16,2-3 16-16,-4 3 0 0,-1 1 32 0,1-2 0 16,-5-3 0-16,2 1 0 0,-2 2-48 0,-1-1 0 15,1-2 0-15,6-8 0 0,-1 2-192 0,-3-1-32 16,-1 1-16-16,0 2 0 0,-2-1-80 0,1-1-128 16,-2 0 176-16,-12 7-176 0,2-5 0 0,6-2 0 15,4-4 0-15,3-4 0 16,3 0-1824-16,3-3-368 0,-1-1-80 0</inkml:trace>
  <inkml:trace contextRef="#ctx0" brushRef="#br0" timeOffset="-72531.297">12020 18196 11055 0,'0'0'976'0,"0"0"-784"15,0 0-192-15,-4 7 0 0,4-7 1168 0,0 0 192 16,0 0 48-16,0 0 0 0,0 0-16 0,0 0 0 16,0 0 0-16,0 0 0 0,11-8-368 0,-1 1-64 15,1-3 0-15,2-4-16 0,2-1-176 0,3-3-16 16,3 1-16-16,1-6 0 0,3-5-144 0,4-1-16 16,-2 0-16-16,5 1 0 0,4-1-272 15,2-2-48-15,-1-1-16 0,-5 2 0 0,-5 2 112 0,-2-2 32 0,-3-2 0 16,0-2 0-16,-2 0-368 0,-4-3 0 0,-3 1 0 0,1 0 0 15,-1 1 0-15,-1 5 176 0,-4 6-176 0,-3 4 192 16,-2 1-64-16,-3 4 0 0,-3 2 0 0,1 3 0 16,2 10 16-16,-6-7 0 0,2 1 0 0,-4 1 0 15,1 6 0-15,-4 3 0 0,1 2 0 0,-1 3 0 16,-4 2-144-16,0 5-176 0,-5 3 48 0,-2 3 0 16,-3 3 128-16,-5 2 256 0,-3 5-64 0,-4 4-16 15,-4 4 0-15,6-2 0 0,4-1 0 0,4-1 0 16,3-1 96-16,5 0 32 0,7-1 0 0,1-1 0 15,3-2-304-15,5 0 0 0,3 0-208 0,2-5 80 16,3-3 128-16,2-2 144 0,2-3-16 0,6-2-128 16,2-1 240-16,1-2-64 0,1-5-16 0,5-2 0 0,6 1 112 0,2-3 32 15,0-1 0-15,-3-4 0 0,1-1-160 0,-5-1-16 16,0 0-128-16,-3-3 192 0,-4-3-48 16,2-2-16-16,1 0 0 0,2-1 0 0,0-1 0 0,2-2 0 15,1-3 0-15,1 1 0 0,2 3-128 0,-2 0 0 16,3-2 0-16,-6 1 0 0,-1-1 0 0,-3 1 0 15,-2 5 0-15,-3-3 0 0,-2-3 192 16,-2 0 0-16,-2 2 0 0,-2 3 0 0,-4 2-192 0,-3 9 0 16,0-11 0-16,-1 2 0 0,1 9 0 0,-8-4 0 15,-2 2 0-15,-3 3 0 0,-3-1 0 0,-2 4 0 16,-5 4 0-16,0 1 0 0,-4-2 0 0,1 3 0 16,2 1 0-16,2 3 0 0,3 4 0 0,4 0 0 15,2-2 0-15,5 2 0 0,3 1 0 0,3-2 0 16,2-1 144-16,5-1-16 0,-1-2-128 0,8 0 0 0,4 0 0 0,3-1 0 15,9-1 0-15,-1-3 176 0,6-1-176 0,-1 0 192 16,-1-2-192-16,-3-2 160 0,-2-1-160 0,-2-1 160 16,-4 1-32-16,-2-4 0 0,-2-1 0 0,-3-2 0 31,-2-1-1648-31,-3 2-336 0,-8 4-64 0,1-7 0 0</inkml:trace>
  <inkml:trace contextRef="#ctx0" brushRef="#br0" timeOffset="-72092.794">10676 17573 35935 0,'0'0'1600'0,"0"0"320"0,0 0-1536 0,-2-8-384 0,-3-1 0 0,3 4 0 16,2 5 128-16,0 0-128 0,0-9 128 0,0 1-128 16,0 2 640-16,0 6 64 0,0 0 16 0,4-9 0 15,-3 0-528-15,-1 9-192 0,0 0 144 0,0 0-144 31,0 0-1408-31,0 0-352 0,0 0-80 0,-10 23-16 0</inkml:trace>
  <inkml:trace contextRef="#ctx0" brushRef="#br0" timeOffset="-69737.246">719 16015 5519 0,'0'0'496'0,"0"0"-496"16,0 0 0-16,0 0 0 0,0 0 640 0,8-4 16 15,-1-3 16-15,-7 7 0 0,0 0-16 0,8-7 0 16,-2 2 0-16,4 1 0 0,-1-2 176 0,2 3 16 16,1 1 16-16,1-2 0 0,-2-1-80 0,4 0-16 15,2 2 0-15,4 2 0 0,1-2-176 0,5 0-32 16,1 1-16-16,4 0 0 0,2 1-80 0,5 0-16 0,3 1 0 0,4-1 0 16,5-1-128-16,4 2-16 0,3 0-16 0,3 1 0 15,4 1 160-15,3 0 16 0,2-2 16 0,4 1 0 16,5 1-128-16,0 1-32 0,3-1 0 0,5 0 0 15,6 0-64-15,2 0 0 0,6 2-16 0,0-2 0 16,-2 0-96-16,4-1-16 0,3 0 0 0,-4-1 0 16,-3 0 0-16,2 0-128 0,2 0 192 0,-1 0-64 15,-8 2-128-15,1-2 192 0,-2-2-192 0,-1 0 192 16,-4-2-192-16,-4 0 192 0,-4 1-192 0,-2 2 192 16,-2-2-64-16,-4 0-128 0,-4 0 192 0,-5 2-64 15,-7 1-128-15,-2-1 0 0,-4-1 0 0,-5 0-7920 16,-6 2-1456-16</inkml:trace>
  <inkml:trace contextRef="#ctx0" brushRef="#br0" timeOffset="-69068.731">621 11570 21183 0,'0'0'1888'0,"3"-7"-1504"15,1 2-384-15,6 3 0 0,4 4-176 0,3 0-96 16,4-2-32-16,9 2 0 0,8 2 304 0,8 0 0 16,5 5-128-16,8-3 128 0,8 0 0 0,8-1 256 15,8 2-64-15,10 2 0 0,10-3 80 0,3 3 16 0,2-2 0 16,8 2 0-16,5 0 0 0,2 4 0 0,0-1 0 0,4-1 0 16,2-3-80-16,0-1-16 0,2-1 0 0,-3-4 0 15,-7-3 0-15,2-2-16 0,1 1 0 0,-4 0 0 16,-4-1 16-16,-4-3 16 0,0-3 0 0,-8 4 0 15,-7 4-208-15,-7 0 176 0,-5 0-176 0,-2 0 160 32,-4 1-1376-32,-7 2-256 0</inkml:trace>
  <inkml:trace contextRef="#ctx0" brushRef="#br0" timeOffset="-68251.591">639 7436 911 0,'0'0'0'0,"0"0"0"0,0 0 0 0,0 0 0 16,0 0 0-16,7-4 0 0,-7 4 2688 0,11-1 464 15,2 2 96-15,2-2 16 0,0-1-2192 0,4 1-432 16,2 1-96-16,3 0-16 0,3-2 16 0,6 1 0 0,6-1 0 16,3 4 0-16,3 2-64 0,5 0-16 15,4 0 0-15,8-2 0 0,6 1-32 0,8 0-16 0,9 3 0 0,-1 0 0 16,5-3-16-16,6 3 0 0,5-3 0 0,4 1 0 15,0 0-16-15,7-2 0 0,7-3 0 16,-3 1 0-16,3 0-192 0,4-1-64 0,0-3 0 0,-3 1 0 16,-6-1 112-16,2-1 16 0,1 0 0 0,-5-1 0 15,-9-2-256-15,-4 1 0 0,-3-1 128 0,-8 3-128 16,-4 0 0-16,-11 2 144 0,-4-2-144 0,-7 5 128 16,-7 4-128-16,0 5 0 0,-5 2 0 0,-4 6-10704 15</inkml:trace>
  <inkml:trace contextRef="#ctx0" brushRef="#br0" timeOffset="-49927.543">7812 1910 10127 0,'-6'-8'896'0,"2"4"-704"16,4 4-192-16,0 0 0 0,0 0 0 0,-5-4 0 16,0 0 0-16,5 4 0 0,0 0 0 0,0 0 128 15,0 0-128-15,0 0 0 0,0 0 448 0,0 0 0 16,0 0 0-16,0 0 0 0,0 0-160 0,0 0-32 16,10 0 0-16,0 0 0 0,-3 1 16 0,3-1 0 15,3 0 0-15,-1-3 0 0,2-3 112 0,1 2 0 0,3 3 16 0,3-3 0 16,-1-2-32-16,5-1-16 0,-2 3 0 0,2-1 0 15,0 1-64-15,3-3-16 0,2 0 0 0,1 0 0 16,5 3 80-16,-1-1 16 0,-3 1 0 0,3-1 0 16,1-1-144-16,2 5-32 0,-1 2 0 0,5-2 0 15,3-5-192-15,2 3 128 0,1 2-128 0,1 0 0 16,3-1 208-16,-1 2-48 0,-1 0-16 0,-1-3 0 16,2 1-144-16,2 1-144 0,2 1 144 0,3 0-208 15,-2-1 208-15,-1 1 128 0,-3 0 0 0,-1-1-128 16,-1 0 0-16,3 0 0 0,1 1 0 0,1 0-144 15,-1 1 144-15,0-1 0 0,-5 0 0 0,1-1-128 16,-2 1 128-16,2-1 0 0,0-2 0 0,1 3 0 16,3 4 0-16,-3 0 144 0,0 3-144 0,-2-2 0 0,0 0 144 15,-2 0-144-15,-2 2 0 0,1-1 144 0,2 1-144 0,2-1 0 16,-2 2 0-16,0-1 128 0,2-2-128 0,-3 0 0 16,-3-1 0-16,1 3 0 0,1-1 0 0,0 0 0 15,2 3 0-15,-1-4 128 0,-2-3-128 0,0 2 0 16,0-1 0-16,-3 0 0 0,0 0 0 0,-1-3 128 15,-2-2-128-15,2 0 0 0,2 0 128 0,-1 0-128 16,-2-3 128-16,2 4-128 0,2 0 0 0,-3-1 0 16,-2-3 128-16,-1-1-128 0,-3 0 0 0,-1 0 0 15,0-1 0-15,-2 4 128 0,0 1-128 0,-1-1 0 16,-3-1 144-16,1 1-144 0,-1-2 256 0,-2 2-32 16,-2-1 0-16,-1 3 0 0,0-2-96 0,-3 3-128 15,-1 3 176-15,-2-3-176 0,0-3 240 0,-2 2-64 0,1-1-16 16,-2 1 0-16,-1 0-160 0,0 1 0 0,2 0 0 0,-2 1 0 15,0 0 0-15,-1 0 0 0,1-1 0 0,0 1 0 16,-4-1 0-16,1 2 0 0,0 1 0 0,1 0 0 16,-1-2 0-16,-1-1 0 0,-9 0 0 0,10 1 0 15,-10-1 0-15,0 0 0 0,0 0 0 0,0 0 0 16,8 0 0-16,-8 0 0 0,0 0 128 0,0 0-128 16,0 0 256-16,0 0-48 0,0 0 0 0,0 0 0 15,-3-6-80-15,3 6-128 0,-4-6 176 0,-4 2-176 16,2-1 160-16,-2 1-160 0,0-3 128 0,-4 3-128 15,0 4 128-15,-2 2-128 0,-1-4 0 0,-2 1 128 16,-3-4-128-16,0 2 0 0,-5 1 0 0,-1 0 0 16,-4 1 0-16,-6-2 128 0,-6 2-128 0,-3-1 0 0,-2-1 0 15,0-1 0-15,-2 1 0 0,-1 1 0 0,1 2 0 0,-5 0 128 16,-6 0-128-16,-2-1 0 0,-3-2 160 0,0 0-160 16,1 3 192-16,-1 0-192 0,-3-1 192 0,-2-1-192 15,-6 0 192-15,-1 1-192 0,-1 2 192 0,-1 1-64 16,0-2 0-16,-2 1-128 0,-1-1 240 0,2 2-64 15,2 2-16-15,-1 1 0 0,-4-4-16 0,1 3 0 16,0-1 0-16,5 1 0 0,5 1-144 0,-1 1 0 16,1 3 0-16,-1-1 128 0,0-1-128 0,3-1 0 15,2-2 144-15,1 3-144 0,0 2 0 0,-1-2 128 16,1 1-128-16,2-1 0 0,2-2 0 0,4 2 0 16,4-1 0-16,3-2 0 0,1-2 0 0,3 0 0 15,-1-2 0-15,2 0 0 0,-2 0 0 0,4-1 144 0,5-1-144 16,-2 2 0-16,1 2 128 0,2 0-128 0,-1-2 0 0,1 0 0 15,2-4 0-15,0 2 0 0,-2 1 0 0,3 1 0 16,0 0 0-16,4 0 0 0,1 1 0 0,1 0 0 16,3-1 0-16,1 1 0 0,2 1 0 0,2-1 0 15,1 0 0-15,1-1 0 0,2 0 0 0,-1-1 0 16,1 0 0-16,3 0 0 0,0 0 0 0,1 0 0 16,3-1 0-16,0-1 0 0,3 1 0 0,0 1 0 15,0 1 0-15,8 0 0 0,-5-4 0 0,5 4 0 16,0 0 0-16,0 0 0 0,0 0 0 0,0 0 0 15,0 0 0-15,0 0 0 0,0 0 0 0,13 0 0 16,2-1 0-16,3 1 0 0,1 1 0 0,4 0 0 16,2 0 0-16,3 1 0 0,0 2-128 0,5-2 128 15,3-5 0-15,7 2 0 0,6 0 0 0,4 1 0 0,3 2 0 0,2 2 0 16,4-1 0-16,1-3 0 0,6-4 0 0,1 0 0 16,5 0 0-16,0 4 0 0,-1 5 0 0,4-4 0 15,4-3 0-15,4 2 0 0,1 2 128 0,2 2-128 16,0-3 0-16,2 1 0 0,3 0 0 0,-1 3 0 15,-1 0 128-15,4-5-128 0,0-5 0 0,5 0 0 16,1 4 0-16,1-1 0 0,-3 0 128 0,0 2-128 16,2 3 0-16,-3-1 0 0,-2-3 128 0,4 2-128 15,-1 3 0-15,-2 0 0 0,-2-1 0 0,-1-1 0 16,-2-4 0-16,-1 3 0 0,3 3 0 0,-5 0 128 16,-5-3-128-16,2-1 0 0,0 0 128 0,-3 5-128 15,-3 2 0-15,-3-5 0 0,-3-4 128 0,-3-1-128 16,-4 1 0-16,-3 1 0 0,-3 0 0 0,-7 1 0 0,-7 1 0 0,-5-1 0 15,-8-1 0-15,-3 1 0 0,-4 1 128 0,-5 0-128 16,-5 1 0-16,-4 3 0 0,-3 5 0 0,-6 0-8400 16,-1 1-1744-16</inkml:trace>
  <inkml:trace contextRef="#ctx0" brushRef="#br0" timeOffset="1105.183">18360 11231 11967 0,'0'0'1072'0,"0"0"-864"0,0 0-208 0,0 0 0 16,0 0 512-16,0 0 48 0,0 0 16 0,0 0 0 15,0 0-32-15,0 0 0 0,0 0 0 0,0 0 0 16,0 0 128-16,0 0 32 0,0 0 0 0,0 0 0 16,6-3 96-16,-6 3 32 0,7-5 0 0,0 1 0 15,-1-5-176-15,2 0-16 0,-4-2-16 0,2 0 0 16,0 0-192-16,0-1-48 0,0-4 0 0,1 0 0 16,-1 0-16-16,2 1-16 0,1-1 0 0,-1-1 0 15,-2-5-32-15,1 1 0 0,-3 2 0 0,3-1 0 16,-1-1-64-16,1 0-32 0,0 0 0 0,-4-1 0 15,0 2-224-15,-1-1 0 0,-2-2 0 0,-1-1 0 16,-1 2 128-16,-1 2-128 0,0-2 0 0,-4 0 0 16,-1-2 128-16,-1 2-128 0,0 3 0 0,-1-3 144 0,0-4-144 0,1 1 128 15,-3 0-128-15,2 2 128 0,1 0-128 0,-2-2 0 16,1-2 144-16,1 5-144 0,0 1 0 0,-2 1 128 16,0-1-128-16,-3 3 0 0,2 0 0 0,0 3 0 15,0 1 0-15,0 0 0 0,-3-1 0 0,0 1 0 16,1 1 0-16,0 3 0 0,-2 0 0 0,1 4 0 15,-1-3 0-15,2 2 0 0,2 2 0 0,-2-1-128 16,-2 1 128-16,1-1 0 0,1 2 0 0,-1 1 0 16,3-1 0-16,-1 2 0 0,2 1 0 0,1 0 0 15,0-2 0-15,1 5-128 0,1 2 128 0,-2 1 0 16,0-2 0-16,1 4-128 0,1 5 128 0,1 0 0 16,-1 3-144-16,0 2 144 0,-1-2 0 0,1 7-144 0,0 6 144 15,0-2 0-15,-1-2 0 0,3 3 0 0,-3-1 0 16,2 3 0-16,1-1 0 0,-2 1 0 0,0-2 0 0,2 1 0 15,3-1 0-15,-2 1 0 0,2-1 0 0,1 0 0 16,1-3 0-16,1 1-128 0,0 3 128 0,2-1 0 16,1 1 0-16,1 0 0 0,-1 1 0 0,0 1 0 15,2 0 0-15,3-2 0 0,-1-3 0 0,2 1 0 16,-1-1 0-16,2-2 0 0,1-1 0 0,-1-2 0 16,1-3 128-16,-1 0-128 0,0-1 0 0,1 0 144 15,0-1 0-15,2 1 0 0,-1-2 0 0,3-1 0 16,-1 2 48-16,1 0 0 0,2-3 0 0,0 1 0 15,3-1-64-15,-1 2-128 0,2 2 192 0,1-3-64 16,-4-5-128-16,2 1 128 0,1-2-128 0,-2 2 128 0,2-3-128 16,0-2 192-16,-2-1-192 0,0 1 192 0,-1-2-192 15,-2-3 128-15,0-4-128 0,0 1 128 0,1 1 0 0,-2-2 0 16,0 2 0-16,1-6 0 0,-1-1 48 0,1 1 0 16,-1 2 0-16,-1-3 0 0,-2-2-48 0,1-2 0 15,-4 1 0-15,1 0 0 0,0-1-128 0,-1-2 192 16,0 1-192-16,0-3 192 0,-3 2-192 0,0-1 128 15,-2 1-128-15,1-1 128 0,-3 0-128 0,0-2 0 16,-2-1 0-16,0-1 0 0,0-1 0 0,1-2 128 16,0-3-128-16,-1-1 0 0,-2 3 0 0,-1-2 128 15,-4 1-128-15,-1-3 0 0,-2-4 0 0,3 3 0 16,-4 5 128-16,0 0-128 0,-2-2 0 0,0 0 0 16,0 2 0-16,1 2 0 0,-1 2 160 0,-1-2-160 15,-1-4 192-15,1 5-192 0,-1 3 0 0,-1 0 0 16,1-2-240-16,-1-1 80 0,1-1 160 0,-1 2 0 0,-1-2 0 15,1 2 0-15,0 1 0 0,0 0 0 0,-2 1 0 0,0 3 0 16,0 3 0-16,1 0 0 0,-3-4-128 0,1 4 128 16,-2 3 0-16,1 1 0 0,0 0 0 0,1 0-128 15,2 0 128-15,0 2 0 0,0 3 0 0,-2-2 0 16,1 3 0-16,2 1-128 0,-1 1 128 0,0 1 0 16,-2 1 0-16,2 2-160 0,-3 1 160 0,1 2 0 15,-1 2-128-15,3 1 128 0,0 3 0 0,1-1 0 16,0 3-144-16,-1 1 144 0,0 2 0 0,3 2-144 15,2 0 144-15,-1 2 0 0,0-1 0 0,2 2 0 16,2 2 0-16,-1 1-160 0,0 0 160 0,0 0 0 16,0 2-128-16,3 1 128 0,0-1 0 0,1 0 0 15,0-3 0-15,0 0 0 0,3 2 0 0,1-2 0 0,0-2 0 16,4 0-128-16,-1-1 128 0,4 2 0 0,4 1 0 0,0-2 0 16,3-3-128-16,0 2 128 0,1 2 0 0,1 0 0 15,-3 0-128-15,4 0 128 0,1-3 0 0,2 0 0 16,1 1 0-16,1-3 0 0,1-1 0 0,1-1 0 15,0-1 0-15,1 1 0 0,-2 2 0 0,4-2 0 16,-3-1 0-16,3 0 0 0,-2 0 0 0,2 1 0 16,3-3 0-16,-2 0 0 0,3-3 0 0,-2 1 0 15,1-2 0-15,-3-3 144 0,3-2-144 0,-1-3 0 16,1 1 0-16,-5-1 0 0,0-1 160 0,-3 2-160 16,-3 2 192-16,0-3-192 0,-4-3 0 0,0-1 0 15,-1 0 0-15,-1-1 0 0,0-3 0 0,0 0 0 16,-1 1 128-16,-1-3-128 0,1 1 144 0,-3-2-16 0,2 1-128 0,-3-4 192 15,0 1-192-15,1-1 0 0,0-1 0 0,-2 0 0 16,-1-2 0-16,2-1 128 0,-1-2-128 0,1-2 0 16,-2-4 128-16,2-2-128 0,-4-2 0 0,1 1 144 15,-2-3-144-15,1 0 0 0,-1 0 0 0,-2-1 0 16,-2 3 0-16,1 0 128 0,0-1-128 0,-2 0 0 16,0 0 0-16,-1 2 0 0,-4 0 0 0,1 0 0 15,1-1 0-15,-3 3 0 0,-1 1 0 0,0 1 0 16,1 0 0-16,-3-1 0 0,-1-3 0 0,0 7 0 15,-1 1 0-15,-1 3 0 0,0-2 0 0,-1 3-176 16,0-2 176-16,0 4 0 0,-2 2 0 0,1 2 0 16,-2-2 0-16,0 2 0 0,0 1 0 0,-1 0 0 15,-1 1 0-15,-2 2-128 0,3 0 128 0,-3 3-128 0,1 2 128 0,-3 0 0 16,0 0 0-16,1 1 0 0,-1 0 0 0,-1 3-128 16,3 4 128-16,-5-2 0 0,1 2 0 0,-1-1 0 15,1 2 0-15,-1 4-128 0,2 0 128 0,-1 1 0 16,3 1 0-16,1 1 0 0,-4 5 0 0,4 1-128 15,2 0 128-15,2 1 0 0,-2 2 0 0,2 4 0 16,2 1 0-16,1 1 0 0,2-5 0 0,0 1 0 16,1 1 0-16,2 0 0 0,2 1 0 0,1-3 0 15,3-3 0-15,0 3 0 0,4 4 0 0,2 2 0 16,2 0 0-16,1 2 0 0,3-6 0 0,-1 3 0 16,5 1 0-16,0-2 0 0,3-3 0 0,2-2 0 15,-1 0 0-15,4-1 0 0,3 0 0 0,1-1 144 16,2-3-144-16,2 2 160 0,3 0-160 0,2 1 128 0,0 0-128 0,1-1 128 15,0-4-128-15,0 3 128 0,-1 3-128 0,0-2 128 16,-3-4-128-16,0-3 0 0,-1-1 0 0,-2-3 0 16,0 0 144-16,-1-2-144 0,-1-7 160 0,-1 1-160 15,-1 0 128-15,-2 0-128 0,1 2 0 0,-3-3 0 32,-4-4-1040-32,-1 5-304 0,-1 1-64 0</inkml:trace>
  <inkml:trace contextRef="#ctx0" brushRef="#br0" timeOffset="1598.176">24691 10519 8287 0,'1'-12'736'0,"3"-3"-592"0,0-2-144 0,2 2 0 16,-2 3 128-16,0 0 0 0,1-2 0 0,0-1 0 16,1 1-128-16,-1-3 160 0,1 2-160 0,1 0 160 15,2-2-160-15,0 2 0 0,0-1 0 0,1 4 128 0,0 0-128 0,0-1-256 16</inkml:trace>
  <inkml:trace contextRef="#ctx0" brushRef="#br0" timeOffset="2105.753">24847 9983 8287 0,'-5'-8'736'0,"-3"-2"-592"16,-3-2-144-16,0-2 0 0,0-4 192 0,-2 3 0 16,-3 4 0-16,-1 1 0 0,2-1-16 0,-1 1 0 15,0 1 0-15,-4 2 0 0,-1 0 208 0,-1 0 32 16,-5-1 16-16,0 4 0 0,0 2-112 0,-6 2-32 16,-5 1 0-16,1 0 0 0,-1 0-96 0,1 2 0 15,-4 2-16-15,0 3 0 0,-3-4-48 0,2 3 0 16,-2 1 0-16,-4 7 0 0,-4 3 256 0,1 3 32 15,3 1 16-15,1 6 0 0,3 3-48 0,0 2-16 0,0 1 0 16,3 2 0-16,2 0-128 0,2 3-32 0,2 0 0 0,5 2 0 16,5 1-208-16,5 1 176 0,3 1-176 0,5 1 160 15,4 3 80-15,5-2 16 0,2-4 0 0,3 0 0 16,5 1 48-16,1 0 16 0,5 1 0 0,2-2 0 16,3-1 64-16,6 3 32 0,1 6 0 0,3-2 0 15,-2-1-192-15,3 0-32 0,3 0-16 0,0 3 0 16,1 2-176-16,1-1 160 0,3-5-160 0,-1-2 160 15,5-1-32-15,-2-4-128 0,1-4 192 0,0-8-64 16,2-2-128-16,-1-7 160 0,-3-3-160 0,1-6 160 16,-1-5-32-16,3-4-128 0,-2-4 192 0,4-4-64 15,2-7-128-15,0-6 192 0,-1-6-192 0,-4-6 192 16,-2-2-64-16,-2-7 0 0,-6-6 0 0,-1-4 0 16,-4-3 192-16,-2 1 48 0,-2-3 0 0,0-3 0 0,-3-3-112 15,-1-2-32-15,1-1 0 0,-2 2 0 0,-1 4 176 0,-4 2 48 16,-5-2 0-16,-2 1 0 0,-4 3 16 0,-5 2 16 15,-4 3 0-15,-4 2 0 0,-3 3-224 0,-4 2-32 16,-2 3-16-16,1 2 0 0,-2-1-208 0,1 1 176 16,-4-2-176-16,0 2 160 0,2 6-160 0,-2 5 0 15,-4 5 0-15,2 3 0 0,3 4-192 0,-3 5-64 16,-1 4 0-16,-2 5-8512 16,-1 5-1680-16</inkml:trace>
  <inkml:trace contextRef="#ctx0" brushRef="#br0" timeOffset="16505.166">1377 2475 11055 0,'0'0'976'0,"-9"1"-784"0,2 0-192 0,7-1 0 16,-9 0 704-16,9 0 112 0,0 0 16 0,0 0 0 0,0 0-496 0,0 0-80 16,0 0-32-16,0 0 0 0,0 0 32 0,0-7 0 15,4-2 0-15,2 1 0 0,0 0 112 0,3-2 16 16,-3-2 16-16,4-2 0 0,0-2 80 0,2-4 16 16,0-1 0-16,1 0 0 0,2 0-32 0,-3-1 0 15,2-3 0-15,1 1 0 0,1 2-16 0,-1-3-16 16,1-2 0-16,2 2 0 0,2-4 48 0,0 1 16 15,0-2 0-15,2-3 0 0,2-1-144 0,-2 1-32 16,-3 2 0-16,0 2 0 0,3 2-128 0,-2 0-16 16,-2 3-16-16,-2 2 0 0,1 1-160 0,-2 1 160 15,0 2-160-15,-3 1 160 0,-1 2-160 0,-3 2 0 16,2 0 144-16,-1 5-144 0,-2-1 0 0,-2 3 144 16,-5 6-144-16,0 0 0 0,8 0 0 0,0 5 0 0,-2 1 0 0,0 4 0 15,-1 3 0-15,0 3 0 0,-1 1 0 0,2 5 0 16,-1 3 128-16,-1 3-128 0,0 4 0 0,0 3 0 15,1 6 0-15,-2 1 0 0,0 2 128 0,0-2-128 16,2-1 0-16,-1 1 128 0,0-2-128 0,0-3 0 16,0-4 144-16,0 1-144 0,0-1 0 0,-1 0 144 15,2-2-144-15,-3 0 160 0,0-2-160 0,1-3 160 16,0-5-160-16,1-2 128 0,-1-4-128 0,1-3 128 16,-2-2-128-16,-2-10-192 0,5 7 32 0,-5-7 16 15,0 0-2384 1,0 0-480-16</inkml:trace>
  <inkml:trace contextRef="#ctx0" brushRef="#br0" timeOffset="16760.834">1573 2176 18431 0,'0'0'1632'0,"0"0"-1312"15,0 0-320-15,0 0 0 0,0 0 320 0,0 0 0 16,0 0 0-16,0 0 0 0,0 0-320 0,14 4 0 16,1 2 0-16,2-2 0 0,0-6 144 0,6 1-144 15,6 1 192-15,1-2-192 0,-4-3 272 0,3 1-48 16,1-1-16-16,0 1 0 0,-1-1-80 0,-2-2 0 0,0-1-128 0,-2 1 192 16,-1-1-64-16,-3 0-128 0,0-1 176 15,0-1-176 1,-5 1-272-16,1 0-176 0,-4 1-16 0</inkml:trace>
  <inkml:trace contextRef="#ctx0" brushRef="#br0" timeOffset="17256.095">2383 2064 17503 0,'0'0'1552'16,"0"0"-1232"-16,0 0-320 0,0 0 0 16,0 0 256-16,6 10 0 0,-2-1 0 0,0 4 0 0,-3 0-256 0,-1 0 0 15,2 1-128-15,-2 4 128 0,-2 3 0 0,1 3-144 16,-3 2 144-16,0 4 0 0,-2 3 192 0,-3 3 112 16,0 2 16-16,-2 2 16 0,0 0 208 0,-1-4 32 15,0-2 16-15,-1-3 0 0,3-4-160 0,-1-4-48 16,1-3 0-16,-3-4 0 0,0-4 288 0,3-1 48 15,1-2 16-15,3-2 0 0,6-7 112 0,0 0 32 16,0 0 0-16,-5-9 0 0,2-3-144 0,2-4-32 16,1-2 0-16,1-4 0 0,1 0-384 0,1-5-96 15,4 0-16-15,0-4 0 0,1-2-208 0,1 1 0 16,2 1 0-16,3-1 0 0,2-3 0 0,1 2 0 16,2 1 0-16,3 2 0 0,-1 3 0 0,1 1 0 15,1 1 0-15,1 2 0 0,1 0 0 0,1 1 0 0,-1 0 0 0,1 3 0 16,0 5-144-16,-4 3 144 0,1 1 0 0,-5 4-144 15,-4 2 144-15,-2 4 0 0,-2 5-144 0,-2 2 144 16,-7 4-192-16,-1 3 16 0,-7 2 16 0,-2 2 0 16,-6 3 32-16,0 1 0 0,-9 2 0 0,1-1 0 15,-3-2 128-15,2 0 0 0,1 0 0 0,-2-2-128 16,2 0 128-16,0-2 0 0,2-3 0 0,5-2 0 16,2 0 0-16,3-5-128 0,2-7 0 0,9 0 0 15,0 0-2000-15,3-10-400 0,7-2-80 16</inkml:trace>
  <inkml:trace contextRef="#ctx0" brushRef="#br0" timeOffset="17751.596">3035 1955 22111 0,'-15'0'1968'0,"6"3"-1584"0,1 1-384 0,2 3 0 0,0 1 608 0,3 2 32 16,1 0 16-16,-3 4 0 0,2 5-656 0,0-2 0 15,1 1-256-15,1 0 80 0,1 3 176 0,0 1 0 16,-3 1-144-16,-1 3 144 0,0 2 0 0,-1 5 0 16,-3-2-144-16,1 8 144 0,-1 4 0 0,0 2 0 15,1-1 0-15,-1-5 0 0,-1 1 0 0,1-6 0 16,1-5 0-16,0-5 0 0,2-7 256 0,0 1 96 0,2-6 32 0,1-3 0 15,2-9 368-15,0 0 80 0,0 0 0 0,0 0 16 16,0 0-48-16,2-10-16 0,0-5 0 16,0-3 0-16,-1-2-432 0,2-3-96 0,0-4 0 0,0-3-16 15,3-2-240-15,0-4 128 0,-2-5-128 0,1-1 0 16,2 0 0-16,-1 2 0 0,4 1 0 0,-1 3 0 16,2 2 0-16,2 1 0 0,3 1 0 0,-1 4 0 15,0 4 0-15,3 5 0 0,1 5 0 0,-1 2 0 16,-1 1-192-16,3 7 192 0,1 3-192 0,-3 5 192 15,0 4-144-15,1 3 144 0,-3 2 0 0,-2 3-144 16,-3 3 144-16,-2 0-128 0,-3-1 128 0,-4 3-128 16,-3 6-112-16,-5-3-16 0,-5 0 0 0,-2-1 0 15,-3-1-192-15,-3-1-32 0,-2-1-16 0,0-2 0 0,-1-2 256 0,1-1 48 16,-3 0 16-16,3-3 0 0,5-3 32 0,0-5 0 16,2-6 0-16,2 1 0 15,4-3-2224-15,4-7-432 0</inkml:trace>
  <inkml:trace contextRef="#ctx0" brushRef="#br0" timeOffset="18089.735">3326 2168 21183 0,'0'0'1888'0,"-9"2"-1504"15,9-2-384-15,-6 7 0 0,2 1-176 0,4-8-96 0,0 0-32 0,3 11 0 16,0 0 304-16,2-3-128 15,4-1 128-15,0-3 0 0,3-2-128 0,0-1 128 0,1 0 0 0,1-2 0 16,-2-3 0-16,2 0 0 0,-1-4 0 0,-1 1 0 16,1-4 0-16,-4 1 144 0,-1 0 16 0,-1 0 0 15,1 0 352-15,-4-1 80 0,-2 0 16 0,-2 0 0 16,0 0 96-16,-3 2 0 0,-1 1 16 0,-4 2 0 16,-1-2-144-16,-2 5-48 0,0 2 0 0,2 1 0 15,-5 2-208-15,0 2-32 0,0 3-16 0,-2 3 0 16,0 2-144-16,-1 3-128 0,-1 3 192 0,0 2-192 15,3 0 128-15,3 2-128 0,-2-2 0 0,4 6 0 16,3-1 0-16,-1-1 0 0,5-2 0 0,3-2 0 16,3-1 0-16,5-2 0 0,-2 0 0 0,6-4 0 15,4 0-624-15,1-4-16 0,2-2-16 0,4-7-7344 16,1-5-1456-16</inkml:trace>
  <inkml:trace contextRef="#ctx0" brushRef="#br0" timeOffset="18668.226">3856 2090 21183 0,'-19'-7'1888'0,"7"4"-1504"15,-1 2-384-15,0 0 0 0,-2 0 1728 0,4 2 256 16,-2 1 64-16,1 3 16 0,0 0-1696 0,1 3-368 16,1 1 0-16,4 0 0 0,-3 1-144 0,1 2 144 15,0 3-160-15,0-1 160 0,-1-1-144 0,-1 3 144 16,3-1-128-16,0 2 128 0,2 0 0 0,3-1-128 15,-1-5 128-15,3-2 0 0,3 4 0 0,-3-13 0 0,0 0 0 0,0 0 0 16,11 3 0-16,1-4 0 0,0-1 144 0,0-3-144 16,1-3 368-16,-2 0-48 0,2-2 0 0,0-1 0 15,0-4-48-15,1 2-16 0,-1 0 0 0,-3 0 0 16,-1-1-80-16,0 3-32 0,0 4 0 0,-2-2 0 16,-1 1-144-16,-1 3 0 0,4 1 144 0,-9 4-144 15,0 0 0-15,0 0 0 0,0 0 0 0,8 5 0 16,0 4-144-16,-4 0 144 0,0 1-160 0,3-2 160 15,-3 1 0-15,1 1 0 0,-2 1 0 0,3-1 0 16,1-2 0-16,2-1 0 0,0-1 0 0,2-2 0 16,1-2 0-16,1-3 0 0,3-2 0 0,-1-4 0 15,0-4 256-15,5-1 64 0,4-1 0 0,1-6 0 16,0-3-80-16,0-2-16 0,1-1 0 0,-1 0 0 0,-4-3-96 0,0-3-128 16,-2-4 176-16,-1-3-176 0,-3-3 176 0,2 0-176 15,-1-1 160-15,1 0-160 0,-2-7 128 0,1-1-128 16,-2-4 0-16,-1 1 144 0,0 2-144 0,-2 8 0 15,-1 8 0-15,-1 8-176 0,-4 6 176 0,-2 6 0 16,-2 6-144-16,-1 9 144 0,0 0 0 0,0 0-176 16,-9 13 176-16,-2 8-128 0,1 7-16 0,-3 7 0 15,-2 7 0-15,-3 4 0 0,-3 3 144 0,-2 4 0 16,-2 3 0-16,-2 5 0 0,0 6 0 0,3-2 0 16,-2-3-176-16,8-5 176 0,3-4 0 0,4-4 0 15,3-2-128-15,1-4 128 0,4-4 0 0,5-3 0 16,4 0 0-16,3-6 0 0,6 1 0 0,1-7 0 15,2-5 0-15,4-3 0 16,0-4-1072-16,2-5-208 0,-1-3-64 0</inkml:trace>
  <inkml:trace contextRef="#ctx0" brushRef="#br0" timeOffset="19350.289">4859 1674 24191 0,'-16'-4'1072'0,"7"3"208"0,2 1-1024 0,-3 0-256 15,2 0 0-15,8 0 0 0,0 0 0 0,-8 2 0 0,8-2 0 0,0 0 0 16,0 0 0-16,0 0 0 0,-5-6 0 0,5 6 0 16,0-7 192-16,2-2 0 0,1-1-16 0,1 0 0 15,2 0 96-15,-1-2 32 0,5-2 0 0,0-2 0 16,2 1 144-16,2 0 48 0,3 0 0 0,-1 1 0 16,1 0-176-16,-2 2-16 0,1 1-16 0,1 2 0 15,5 0-80-15,-2-1-16 0,1 2 0 0,0 2 0 16,-5-1-64-16,2 4 0 0,0 1-128 0,-2 2 192 15,0 2-192-15,-3 1 0 0,0 2 128 0,0 1-128 16,-3 3 0-16,-1 2 0 0,-3 0 0 0,0 2 0 16,-4 3 0-16,-1 0 0 0,-2 1 0 0,-1 2 0 15,-6 2 0-15,-1 4 128 0,-4-3-128 0,-1 1 0 16,-1 1 240-16,-3 1-48 0,-5-3-16 0,0 0 0 16,-4-1-16-16,1 1 0 0,0 0 0 0,0 0 0 0,8-1 0 0,1-1 0 15,3 1 0-15,-2 1 0 0,2 3-160 0,4-2 0 16,4-5 144-16,0-2-144 0,3 0 128 0,2-1-128 15,1-1 128-15,2-2-128 0,1 0 128 0,2-1-128 16,-1-1 160-16,1 0-160 0,2-3 0 0,2-1 0 16,1 0 0-16,0-2 0 15,-4 1-320-15,4-1-176 0,-2 1-16 0,3-3-16 16,1 0-1776-16,-2 0-368 0,0 0-64 0,1-2-16 0</inkml:trace>
  <inkml:trace contextRef="#ctx0" brushRef="#br0" timeOffset="19728.285">4909 2354 20783 0,'0'0'912'0,"-8"3"208"0,2 4-896 0,6-7-224 0,-5 7 0 0,5-7 0 15,-1 8 0-15,1-8 0 0,1 10 0 0,-1-10 0 16,0 0 272-16,0 0-32 0,0 0-16 0,0 0 0 15,0 0 192-15,0 0 32 0,0 0 16 0,0 0 0 16,8 0 448-16,-8 0 96 0,7-7 16 0,-2-2 0 16,-1 2-272-16,3-1-48 0,-3 2-16 0,2-3 0 15,-2 1-192-15,-4 8-48 0,0 0 0 0,0 0 0 16,0 0-48-16,0 0-16 0,0 0 0 0,0 0 0 16,0 0-160-16,0 0-32 0,0 0-16 0,-4 12 0 0,0-1-32 0,1 5 0 15,0-1 0-15,-4-4 0 16,2-3-144-16,1 0 192 0,0-1-192 0,2 0 192 0,2-7-16 0,0 0 0 15,0 0 0-15,0 0 0 0,-5 8 160 0,5-8 48 16,0 0 0-16,0 0 0 0,0 0 80 0,-1-10 32 16,0 1 0-16,1 1 0 0,0 8-336 0,-1-7-160 15,1 7 160-15,0 0-160 16,0 0-880-16,0 0-272 0,3-8-48 0,-3 8-9344 16,10 5-1872-16</inkml:trace>
  <inkml:trace contextRef="#ctx0" brushRef="#br0" timeOffset="21742.374">6149 1312 11967 0,'0'0'1072'0,"0"0"-864"0,0 0-208 0,0 0 0 15,0 0 864-15,9-2 128 0,-9 2 32 0,0 0 0 0,0 0-240 0,0 0-32 16,0 0-16-16,0 0 0 0,0 0-32 0,0 0-16 15,0 0 0-15,-5-5 0 0,-3-1 240 0,-2 3 48 16,-2 0 16-16,-1-3 0 0,-5-1-128 0,0 2-32 16,-4-2 0-16,-3 1 0 0,-2-3-192 0,-2 0-64 15,-2-1 0-15,-5 0 0 0,-2 2-176 0,-1-2-32 16,0 0-16-16,-1 1 0 0,0-1-32 0,-4-1 0 16,0-1 0-16,-4 0 0 0,-6 0-128 0,-2 1-16 15,-1 0-16-15,-3 2 0 0,2 2-160 0,-1 1 0 16,-5-1 144-16,-3-1-144 0,-3 1 128 0,-1 0-128 15,-1 2 160-15,1-1-160 0,1 0 176 0,-1 0-176 16,-1 3 192-16,-1 2-192 0,1-4 128 0,-1 2-128 0,1-1 0 16,0 2 0-16,-4 5 160 0,-1-1-160 15,0 0 128-15,0-1-128 0,2 1 0 0,-1 3 0 0,-2 0 0 0,-2 2 0 16,-1-1 0-16,0 2 0 0,3-1 0 0,-2-1 0 16,-3 2 0-16,2 0 0 0,6 1 0 0,-1-1 0 15,-1 1 0-15,0 2 0 0,-1 0 0 0,4 1 0 16,4 5 0-16,3-3 0 0,2-1 0 0,2 0 0 15,1 1 0-15,2 0 0 0,1 2 0 0,5 2 0 16,2 0 0-16,4-2 0 0,0 0-144 0,0 2 144 16,-1 4 0-16,1 0 0 0,1-3 128 0,-4 2-128 15,-1 2 0-15,2 1 0 0,1 1-128 0,2 2 128 16,-1-1 0-16,-1 1 0 0,0-3 0 0,0-1 0 16,2 2 0-16,3-1 0 0,3 1 0 0,3-1 0 15,3-1-144-15,0 1 144 0,4 0 0 0,3 2-144 0,0 2 144 16,1 1 0-16,1-1-144 0,1 3 144 0,1 2 0 0,1 0 0 15,-1 0 0-15,4 0 0 0,5-1 0 0,-1 0 0 16,0 1 0-16,2-2 0 0,-1-3 0 0,2 1 0 16,4 0 0-16,1 1 0 0,3 2 0 0,4-1 0 15,0 0 0-15,3-1 0 0,-1 0-144 0,5 0 144 16,3-1 0-16,-2-3 0 0,1-2 0 0,6 1 0 16,3 1 0-16,0-1 0 0,3 1 0 0,4-3 0 15,3 0 0-15,4 3 0 0,3 4 0 0,0-3 0 16,2-4 0-16,4-2 0 0,4-2 0 0,0-1 128 15,3-3-128-15,5 3 0 0,6-2 0 0,-3-2 128 16,0 0-128-16,2-2 0 0,3 0 0 0,1-6 0 16,2 0 128-16,4-3-128 0,-1-1 0 0,2 0 0 0,0-1 128 15,0-2-128-15,3-2 0 0,1 2 144 0,5-2-144 0,-3 1 128 16,-1-3-128-16,0 1 0 0,2-2 0 0,2 3 0 16,3 1 0-16,-4-1 0 0,-4-2 0 0,3-1 0 15,1-1 0-15,2-2 0 0,1-1 176 0,-1 2-176 16,-2-1 0-16,0-1 0 0,1-6 0 0,1 3 0 15,1 1 0-15,-2 0 0 0,-1-1 128 0,1 0-128 16,0-1 0-16,1 1 128 0,2-1-128 0,-1 0 0 16,-3 0 0-16,0 0 0 0,-2-1 0 0,3 0 0 15,-1 0 0-15,-2 0 128 0,-1 0-128 0,-1-1 0 16,0-2 128-16,-1 2-128 0,2-2 0 0,-6 1 144 16,-6-3-144-16,0-2 128 0,-2-5-128 0,-1 1 128 15,-3 1-128-15,0-2 160 0,-5-1-160 0,-3-3 160 16,-3 0-160-16,-3 0 192 0,-3 0-192 0,-2 3 192 0,-1-1-64 0,0 0-128 15,-4-1 192-15,0 1-64 16,-1 1 144-16,-4 0 32 0,-2 2 0 0,-2-1 0 0,0 1-48 0,-4 1 0 16,-3 0 0-16,-1 1 0 0,0-3-112 0,-4 0-16 15,-1 2-128-15,-2 3 192 0,-3-2-192 0,-1-1 176 16,-3 0-176-16,-1-1 160 0,-3-3-160 0,-1 1 0 16,-2-3 0-16,-4 0 128 0,-2-1-128 0,-4 3 0 15,-1 2 0-15,-1 2 128 0,-3-5-128 0,0 5 0 16,-2 1 0-16,-1 4 128 0,-4 0-128 0,3 1 0 15,-3 3 144-15,-1 0-144 0,-2 2 0 0,-2 0 128 16,-1-2-128-16,-5 0 0 0,-2-2 0 0,-2 3 0 16,-6 0 0-16,1-3-192 0,-4 1 32 0,1 1 0 15,1-2 0-15,-2 1 0 0,-8-3 0 0,1-1 0 0,-3 1 0 0,1 2 0 16,1 0 160-16,1 3-208 0,2-1 80 0,-3 3 128 16,-1 1-160-16,-1 3 160 0,-1 4 0 0,0 0-144 15,1 1 144-15,-2 3-128 0,-7 2 128 0,1 2-128 16,-2 3 128-16,-1-1 0 0,-1-2-144 0,-5 5 144 15,-1 3-224-15,-5 2 32 0,-2 0 0 0,2 2 0 16,3-1-96-16,-1-4-16 0,2 0 0 0,-1 1 0 16,3 2 176-16,8-1 128 0,4 0-192 0,1 0 192 15,-2-1 0-15,2 4-128 0,1-1 128 0,3 2 0 16,2 3 0-16,3-1 0 0,-1-1-128 0,-2 1 128 16,-1 1 0-16,-2 2 0 0,-3 1 0 0,4 0 0 15,1-2 0-15,1 4 0 0,-7 0-128 0,0 1 128 16,5 0-224-16,0 3 16 0,1 0 0 0,4 1 0 15,2-1 208-15,3-1-176 0,3-1 176 0,1 2-160 0,0-3 160 0,5 1 0 16,1 1-144-16,4-2 144 0,3-3 0 0,3 3 0 16,3 1 0-16,2 4 0 0,0 3 0 0,3 0 0 15,-3-4 0-15,3 3 0 0,1 2 0 0,-1-1 0 16,-1-3 0-16,3 0 0 0,3-1 0 0,-1 1 0 16,2-1 0-16,3-1 0 0,4 0 0 0,0-1-144 15,0-1 144-15,0-1 0 0,4 1 0 0,1 2-128 16,2-1 128-16,2 0 0 0,7-2 0 0,0 0 0 15,4 1 0-15,0-3 0 0,0-1 0 0,4 2 0 16,3-2 0-16,3 0 0 0,3-1 0 0,2 0 0 16,2-1 0-16,4-2 0 0,1 1 0 0,2 1 0 15,-1-4 0-15,4 2 0 0,3-1 0 0,2-1 0 0,2-3 0 0,3 2 0 16,4 4 0-16,2-1 0 0,3-3 0 0,-1 2 144 16,3-3-144-16,0-1 0 0,4-2 0 0,2-1-176 15,4 1 176-15,2-2 0 0,-2 0 0 0,1-3 128 16,1-1-128-16,3-1 0 0,5-2 0 0,0 0 0 15,-1-2 0-15,2 0 128 0,1-4-128 0,2-1 128 16,3-1-128-16,-3-1 144 0,0 1-144 0,2-5 160 16,0 0-160-16,2 0 160 0,3 0-160 0,-4-1 160 15,0-3-160-15,1 0 0 0,-1-1 0 0,3 0 128 16,-1 3-128-16,-1-4 128 0,-4-3-128 0,2 0 128 16,4 1-128-16,-4-1 160 0,0-1-160 0,1-1 160 15,0 3-160-15,-1-1 0 0,0-3 0 0,-3 0 128 16,-2-1-128-16,0-1 0 0,1 1 144 0,0-2-144 15,-1 0 0-15,-2-2 144 0,-6-1-144 0,-2-1 0 0,0-3 128 0,-2 1-128 16,0 2 0-16,-2 0 0 0,-3 0 160 0,-3 3-160 16,-7-1 128-16,0 1-128 0,-2-4 128 0,0 0-128 15,0-2 128-15,-3 1-128 0,-2-3 144 0,-3 0-144 16,-2 0 160-16,-4 1-160 0,-3 4 144 0,-4 1-144 16,-3 1 128-16,-3 0-128 0,-2 2 176 0,-4 0-48 15,-2 1-128-15,-4 0 192 0,-1-2-16 0,-2-1-16 16,-4-2 0-16,-4-2 0 0,-6-1-32 0,-3 0 0 15,-4-1 0-15,-5-1 0 0,-3 0-128 0,-7-2 192 16,-7 3-192-16,-3 1 192 0,-7 1-192 0,-5 4 0 16,-1 0 0-16,0 3 128 0,-1 2-128 0,-1 2 0 15,-2 1 0-15,-3 4 0 0,-4-2 0 0,-2 9-176 16,2 5 176-16,3 3-128 0,-1 1-208 0,-2 2-48 0,-4-1 0 0,-2 6-15840 16</inkml:trace>
  <inkml:trace contextRef="#ctx0" brushRef="#br0" timeOffset="87487.095">6071 1357 6447 0,'0'0'272'0,"0"0"80"16,0 0-352-16,0 0 0 0,0 0 0 0,0 0 0 0,0 0 848 0,0 0 112 15,0 0 0-15,0 0 16 0,0 0-448 0,0 0-80 16,-3-6-32-16,3 6 0 0,0 0-32 0,-7-6 0 16,1 2 0-16,-1 1 0 0,-3-1-32 0,2 2-16 15,-2 0 0-15,-1-1 0 0,-3-3-16 0,0 3-16 16,-2-2 0-16,-2 0 0 0,-3-3 64 0,-1 2 16 15,0-1 0-15,-1-1 0 0,-2 1 144 0,-1-2 48 16,0 0 0-16,0 1 0 0,-4-2-64 0,2 1-16 16,1-2 0-16,-3 1 0 0,-2-2-144 0,-1-1-32 15,-3 1 0-15,-1 0 0 0,-3 0-96 0,-1 3-32 16,2 3 0-16,-3 0 0 0,2 2-192 0,2-2 0 16,-1 0 0-16,1-1 0 0,-3-1 144 0,0 2-144 15,-4-2 128-15,1 2-128 0,1 0 0 0,-1 1 0 16,0-1 0-16,2-1 0 0,-4 0 0 0,0-1 0 0,0-1 128 0,-1 2-128 15,-1 3 128-15,-2-2-128 0,-2-1 192 0,2 2-64 16,-3 0-128-16,0 2-144 0,0 2 144 0,-1 0-208 16,-2-2 208-16,-1 1 0 0,0 1 0 0,1 1 0 15,2 0 0-15,1 0 0 0,0-2 0 0,1 1 0 16,-5 2 0-16,1 1 0 0,0 1 0 0,0-3 0 16,1 0 0-16,-1 0 0 0,2 3 0 0,0-3 0 15,-3-1 0-15,1-1 128 0,-5 2 0 0,4 0-128 16,0 0 0-16,2 0 0 0,0-2 0 0,1 2 0 15,-1 2 0-15,1 0 0 0,-3-2 0 0,2 3 0 16,1 1 0-16,3 0 0 0,0-1-192 0,0-1 48 16,2 2 144-16,-1 3 0 0,-1 0 0 0,1 0-128 15,-1 2 128-15,3 1 0 0,2-4 0 0,2 3 0 0,1 4 0 0,0 1 0 16,0-2 0-16,-1 0-128 0,1-2 128 0,1 4 0 16,2 1 128-16,-2 0-128 0,1 1 0 0,3 1 0 15,2-2 0-15,1 1-128 0,1-2 128 0,1 0 0 16,1 0 0-16,0 0 0 0,0 0 0 0,3 0 0 15,0 1 0-15,2-1 176 0,-1 3-176 0,2 0-192 16,0 2 32-16,1 1 16 0,1-1 144 0,4 2 0 16,0 2 0-16,3 1 0 0,-2 1 0 0,0 0 0 15,3-1 0-15,0 1 0 0,1 2 0 0,0-2-128 16,-1-2 128-16,1 2 0 0,-1 0 0 0,0-1 0 16,-4 3 0-16,2-2 0 0,3-1 0 0,0 1 0 15,-2 3 0-15,3 3 0 0,1-3 0 0,2 1 0 16,0 1 0-16,1-2 128 0,-1 0-128 0,0-2 0 15,3-1-128-15,-1 0 128 0,-1-1 0 0,3-1 0 0,-6 0 0 0,5 0 0 16,0 0 0-16,1 1 0 0,0 4 0 0,-1-2 0 16,0 1 0-16,3-1 0 0,-3 3 0 0,3-2 0 15,-2 2 0-15,0-3 0 0,3-3 0 0,-2 0 0 16,2 0 0-16,0 1 0 0,3-1 0 0,-2-2 0 16,3-4 128-16,0 1-128 0,0-1 128 0,4 0-128 15,-2-1 0-15,2 1 0 0,1-2 0 0,0 2 128 16,1 0-128-16,1 0 0 0,-1-3 0 0,0 2 128 15,1-2-128-15,2 1 0 0,1 1 0 0,1 0 128 16,0-2-128-16,2 1 0 0,2-1 0 0,2 0 0 16,-2 1 0-16,5-1 0 0,1-1 0 0,3 1 0 15,-1-1 0-15,3 1 128 0,0-2-128 0,2-1 0 16,-2 0 0-16,3 0 128 0,0-1-128 0,1 0 0 0,1-1 0 16,1-1 0-16,0 1 0 0,2 1 128 0,2 0-128 0,2-1 0 15,-1-3 0-15,2 1 0 0,-2 2 0 0,0-2 0 16,0-2 0-16,1 0 0 0,0 0 0 0,6 1 0 15,1 2 0-15,2-2 128 0,-2-5-128 0,1 3 128 16,5 3-128-16,-4 0 128 0,-1-3-128 0,1 1 0 16,0-3 0-16,3 1 0 0,3-1 0 0,1 0 0 15,1-1 0-15,0-1 0 0,-1-1 0 0,-3 1 0 16,2 0 160-16,3-1-160 0,4-5 0 0,-2 1 0 16,3-3 0-16,-3 2 0 0,-1-1 192 0,1 0-48 15,-4 0-16-15,5-1 0 0,0 0-128 0,3-1 0 16,0 0-192-16,-1-1 192 0,-4 1 0 0,3-1 0 0,2 0 0 15,-1-1 0-15,-2-1 0 0,1 0 0 0,2 0 0 16,-1 0 0-16,-2 0 0 0,-2-4 0 0,3 0 0 0,0-1 0 16,1 2 0-16,0-1 128 0,1 1-128 0,-2 0 0 15,0-4 0-15,-3-1 0 0,1-1 0 16,-1 1 0-16,2 1 0 0,-3 1 0 0,0-1 0 0,1 3 0 16,-3-4 0-16,2 1 128 0,-2 2-128 0,1-1 0 15,-3 2 0-15,2-3 0 0,-3 0 128 0,0-1-128 16,-3-2 0-16,1 1 0 0,-1-4 144 0,-1 1-144 15,0-2 0-15,1 0 128 0,0-2-128 0,0 1 0 16,-4 3 0-16,-3-1 144 0,-1-4-144 0,-3 4 0 16,0 0 176-16,0 1-176 0,2 1 160 0,-2 0-160 15,-2-1 128-15,0 1-128 0,-3 0 0 0,-1-1 0 0,0-2 0 16,-4 1 128-16,-2-1-128 0,-3-1 0 16,-3 0 0-16,0 0 128 0,-3 1-128 0,-3-3 0 0,-1 0 128 0,-3 0-128 15,-1 2 0-15,-4 0 0 0,-2 2 0 0,-2 1 0 16,0-1 0-16,-2 1 0 0,-2 1 0 0,-1-2 0 15,-2-2 0-15,-1 1 0 0,-2 1 0 0,-4-1 0 16,0 0 0-16,0 0 0 0,-3-1 0 0,-1 3 0 16,-2 1 0-16,-1 0 0 0,-3-1 0 0,-5 3 0 15,-4 2 0-15,-1 0 0 0,1 1 0 0,-1-1 0 16,-1 1 0-16,1 1 0 0,-4 0 0 0,2 0 0 16,-3-3 0-16,-1-1 0 0,-5 1 0 0,-2-1 0 15,0 0-128-15,-1 2 128 0,-3-1 0 0,2 1 0 16,-1 1 0-16,0 0 0 0,-7 0-160 0,1 3 160 15,-1 0-128-15,-4 2 128 0,-1 2-160 0,1 1 160 0,2 0-192 16,-1 2 192-16,-2 0-128 0,-1 1 128 0,-1 2 0 0,2-1 0 16,-1 1 0-16,-1 0-128 0,2 2 128 0,-7-1 0 15,-1-2 0-15,1 2 0 0,0 1-128 0,2-1 128 16,0 2 0-16,-2 0-128 0,-7 0 128 0,1 2 0 16,0 0-176-16,2 1 176 0,1 0-160 0,-4 1 160 15,-2 0 0-15,1 2 0 0,2-1-128 0,4 2 128 16,3 0 0-16,0-1 0 0,-2 2 0 0,3 1-144 15,-1 1 144-15,4 1 0 0,4 1 0 0,-1 0 0 16,1 2 0-16,-1 2 0 0,-3 3 0 0,3 1-128 16,0-1 128-16,3 3 0 0,-3 2 0 0,2 0 0 15,0-2 0-15,-2 1-160 0,-2 1 160 0,3 3-160 16,1 1-16-16,2-2 0 0,5-1 0 0,2 0 0 16,0-1 176-16,1 1-160 0,2 1 160 0,1 0-160 0,1 0 160 15,5 0 0-15,4 4 0 0,2-1-128 0,3 3-32 0,0 0 0 16,3-2 0-16,2 2 0 0,2 1-32 0,-3-2-16 15,3 1 0-15,0 0 0 0,1-2 16 0,1 3 0 16,0 3 0-16,2 0 0 0,2-2 16 0,3 6 16 16,2 2 0-16,1 2 0 0,2 1 160 0,1-4 0 15,-1-3-144-15,2-1 144 0,4-1 0 0,3 1 0 16,-1 1-144-16,-2-2 144 0,3-1 0 0,4 1-160 16,2 3 160-16,-1-2-128 0,0-1 128 0,3-2 0 15,7-1 0-15,-2-1 0 0,0-2-144 0,2 0 144 16,3-3-160-16,4 1 160 0,-2-1 0 0,3 1-144 15,2 0 144-15,0 0 0 0,2 0 0 0,2 2 0 0,1-2 0 16,4 1 0-16,3-3 0 0,3-1 0 0,-1-2 0 0,6 0 0 16,2 0 0-16,1 0 0 0,0-4 0 0,2 1 0 15,-1-1 0-15,4 0 0 0,1-2 0 0,3 0 0 16,0-2 0-16,4 1 0 0,3 1 0 0,-1-2 128 16,-2-5-128-16,4 1 0 0,4-1-128 0,0-4 128 15,4-2 0-15,-4-2 0 0,1-3 0 0,3-1 0 16,4-2 0-16,1 1 0 0,1-2 128 0,-1-2-128 15,-2-4 0-15,2 1 128 0,3-1-128 0,4-1 0 16,0-4 0-16,0-1 0 0,-3-2 0 0,3 0 128 16,3-2-128-16,-1-3 0 0,-1-2 0 0,0 0 128 15,-1-4-128-15,1 0 0 0,3-1 0 0,2 0 0 16,-4-1 0-16,4 2 0 0,-1 1 0 0,2 3 128 16,0 1-128-16,-1-1 0 0,1-3-176 0</inkml:trace>
  <inkml:trace contextRef="#ctx0" brushRef="#br0" timeOffset="150477.555">5169 1588 17503 0,'0'0'1552'0,"0"0"-1232"0,-1-6-320 0,1 6 0 15,1-8 0-15,3 2-192 0,1-1 16 0,2 1 16 16,-1-1 160-16,3-1 0 0,3-1 0 0,-1-3 0 16,4-1 0-16,-1 1 0 0,0 1 0 0,4 0 0 15,5-1 0-15,-2 1 0 0,-1 0 0 0,2 1 0 16,1 2 0-16,0 0 0 0,-2-1 0 0,0 1 128 15,-2 1-128-15,0 2 128 0,-2 0-128 0,-2 2 128 16,-2 2-128-16,0 1 192 0,-4 0-64 0,0 2 0 16,-9-2 64-16,10 3 32 0,-1 2 0 0,-9-5 0 15,5 8 32-15,-5-8 16 0,5 11 0 0,-4 0 0 16,-1 0 16-16,0 0 0 0,-5 1 0 0,1 0 0 16,-3 3 112-16,0 4 32 0,-2 0 0 0,-1 1 0 15,-3 0 16-15,-2 2 16 0,-1 1 0 0,-1 2 0 0,3 1-112 16,-1-1-32-16,-1 1 0 0,1 0 0 0,1-4-320 0,3 2 144 15,0 3-144-15,2-4 0 0,0-4 128 0,1 0-128 16,2-1 0-16,3 2 0 0,0 0 0 0,3-2 0 16,3-4 128-16,1 0-128 0,0 0 0 0,3-1 128 15,0-2-128-15,3 0 0 0,-1-1 0 0,2-1-256 16,1-3 32-16,1 2-7184 16,0 0-1424-16</inkml:trace>
  <inkml:trace contextRef="#ctx0" brushRef="#br0" timeOffset="150678.551">5448 2432 27407 0,'-12'1'1216'0,"12"-1"256"0,0 0-1184 0,0 0-288 0,-9 5 0 0,9-5 0 16,0 0 176-16,0 0-32 0,0 0 0 0,0 0 0 15,0 0-16-15,0 0 0 0,0 0 0 0,0 0 0 16,0 0-128-16,10 1 0 0,-10-1 0 0,11 0 0 15,-3-5 0-15,2 0-304 0,0-2 48 0,-2 2 16 32,1-1-1952-32,0-1-400 0,-1-3-80 0</inkml:trace>
  <inkml:trace contextRef="#ctx0" brushRef="#br0" timeOffset="151145.855">5700 1415 23039 0,'-6'-20'2048'0,"1"6"-1648"15,0-2-400-15,2 1 0 0,2 0 544 0,3 2 32 16,1 1 0-16,2 2 0 0,-1 3-576 0,4-2 0 15,3 0-160-15,2 0 160 0,2 1-176 0,3 1 176 16,3-1-128-16,1 0 128 0,-1 1-128 0,1 0 128 16,-1 2-128-16,1 0 128 0,1 1 0 0,-5 3 0 15,0 0 0-15,-1-1 0 0,-2 1 0 0,-2 4 0 16,-1 1 0-16,-1 3 0 0,-3 0 0 0,-3 3 0 0,0 1 0 0,-4 2 128 16,-2 3-128-16,-4 1 128 0,-1 2-128 0,-4 3 128 15,-4 0 48-15,-2 6 16 0,-2-1 0 0,-3 2 0 16,-5 0-192-16,2 3 192 0,-3 2-192 0,-1-1 192 15,1-1-192-15,2-2 192 0,1-3-192 0,4 0 192 16,3-2-192-16,3-3 160 0,1-4-160 0,5-1 160 16,2 1-160-16,4 0 0 0,1 0 0 0,3-2 0 15,-2-16 128-15,9 12-128 0,-1-1 0 0,3 1 128 16,3-1-128-16,0 1 160 0,2-1-160 0,0 0 160 16,2-2-160-16,-1 0 0 0,1-2 0 0,1 2 0 15,3 2-1728-15,0-2-288 0,2 3-48 0,-4-1-16 0</inkml:trace>
  <inkml:trace contextRef="#ctx0" brushRef="#br0" timeOffset="151348.963">6019 2477 35935 0,'0'0'1600'0,"-7"-4"320"0,-1-1-1536 0,8 5-384 16,-4-6 0-16,4 6 0 0,0 0 0 0,0 0 0 15,0 0 0-15,0 0 128 0,0 0-128 0,0 0 0 16,0 0-176-16,0 0 176 0,0 0-256 0,0 0 64 16,0 0 0-16,9 1 0 15,-9-1-608-15,8-7-112 0,-3-3-32 0,0 2 0 16,2-2-1712-16,-2-2-352 0,0-3-64 0,0-2-7888 0</inkml:trace>
  <inkml:trace contextRef="#ctx0" brushRef="#br0" timeOffset="151806.965">6033 994 28559 0,'-3'-8'2544'0,"0"0"-2032"16,2 1-512-16,1 7 0 15,0 0-640-15,8-5-208 0,1 3-48 0,2-1-16 0,1 2 592 0,2-1 128 16,3 0 32-16,2 0 0 0,3 1 160 0,4 1 0 16,1 0-144-16,2-3 144 0,1 3 0 0,-3 0 0 15,2 3 128-15,-1-1-128 0,1 2 0 0,-2 5 0 16,-1 1-224-16,-4 1 80 0,-5 0 144 0,-1 4 0 15,-3 3 0-15,-3 3-128 0,-5 1 128 0,-1 1 0 16,-3 3 0-16,-4 3 0 0,-3-2 0 0,-4 2 0 16,-3 0 0-16,-3 3 0 0,-2 1 256 0,-4 1 0 15,-4 3-16-15,0-1 0 0,-2 1-80 0,4-1-16 16,-2 2 0-16,1 1 0 0,-1-4-16 0,3-2 0 16,2-4 0-16,4-1 0 0,1 0-128 0,4-3 128 0,2-2-128 15,3-1 128-15,3 0-128 0,2 0 0 0,2 0 0 0,4 0 0 16,2-1 0-16,4 1 0 0,5 0 0 0,1-1 128 15,1-2-128-15,4-3 0 0,2-1 0 0,4 0 0 32,2 3-448-32,0-2-128 0,-3-2-32 0</inkml:trace>
  <inkml:trace contextRef="#ctx0" brushRef="#br0" timeOffset="151994.953">6516 2448 38703 0,'-18'-6'3440'0,"6"4"-2752"16,0 2-560-16,1-1-128 0,1 0 144 0,10 1 0 15,0 0 0-15,0 0 0 0,0 0-144 0,0 0-192 16,0 0 32-16,4 6 16 16,-4-6-544-16,10 6-96 0,-1-3-32 0,1-1-10160 15,2-2-2032-15</inkml:trace>
  <inkml:trace contextRef="#ctx0" brushRef="#br0" timeOffset="177174.06">3882 3519 24351 0,'0'0'1088'0,"0"0"208"0,0 0-1040 0,0 0-256 16,0 0 0-16,0 0 0 0,0 0 0 0,12 2 0 15,3 0 0-15,0-2 0 0,2-2 0 0,-1 0 0 16,-2 1 0-16,8-1 0 0,8-2 0 0,-1 1 128 16,-2-2-128-16,2 0 160 0,-2 1-160 0,2-3 0 15,-2-1 0-15,-6 2-176 16,-2-5-224-16,-2 1-48 0,-4 1-16 0,-2-2 0 0,-1-2 144 0,-3-1 16 16,-2-1 16-16,-3 2 0 0,-3 1 288 0,-1-6 0 15,-1 2 0-15,0-1 0 0,-2 1 320 0,0 1-16 16,1 0-16-16,2 2 0 0,-3 1 160 0,2 1 48 15,1 0 0-15,1 2 0 0,0 1 0 0,1 8 0 0,-2-4 0 0,2 4 0 16,0 0-240-16,0 0-32 0,0 0-16 0,2 11 0 16,-1 3-80-16,-1 5 0 0,0 3-128 0,0 3 192 15,0 0 128-15,-1 3 0 0,-1 4 16 0,0 1 0 16,0 0 160-16,-2 1 16 0,0-1 16 0,1 1 0 16,1 3-16-16,-4 0-16 0,1 3 0 0,0-3 0 15,3-4-224-15,-2 0-32 0,2-3-16 0,-1-4 0 16,2-4-96-16,1-2 0 0,1-3-128 0,2-1 192 15,1-6-1136 1,0-3-224-16,-4-7-48 0,8 4-12544 0</inkml:trace>
  <inkml:trace contextRef="#ctx0" brushRef="#br0" timeOffset="177697.778">4088 3353 2463 0,'-16'-9'0'0,"7"1"224"0,0-2-224 0,0 1 0 0,1 0 0 0,2 1 0 15,1 0 0-15,2 1 0 0,-3 1 0 0,1-2 0 16,2 2 0-16,1-1 0 0,2 7 128 0,-6-5-128 16,3-3 272-16,1 1 16 0,2 7 0 0,-1-8 0 15,-2-1 672-15,3 1 144 0,0 0 32 0,0 2 0 16,0-2 112-16,0 0 32 0,0 0 0 0,-1 2 0 15,1 6 272-15,0 0 64 0,-3-8 16 0,3 8 0 16,0 0-16-16,0 0 0 0,0 0 0 0,0 0 0 16,-4-5-464-16,4 5-80 0,0 0-32 0,0 0 0 15,-5 9-336-15,2 2-64 0,-5 3 0 0,4 4-16 16,2 3-112-16,-4 5-32 0,-1 6 0 0,2 4 0 0,-4 3-32 16,4 2 0-16,-2 2 0 0,-1 4 0 0,0-1-48 15,0 3-16-15,-2 3 0 0,0 2 0 0,-1 1-112 0,1-5-16 16,0-2-16-16,1-3 0 0,0-4-112 0,1-4 0 15,0-2-128-15,2-5 192 0,0-5-192 0,2-1 176 16,0-4-176-16,3-4 160 16,2-9-976-16,-1-7-192 0,0 0-32 0,10-3-9072 15,-2-6-1824-15</inkml:trace>
  <inkml:trace contextRef="#ctx0" brushRef="#br0" timeOffset="178732.435">5075 3568 23039 0,'-13'-11'1024'0,"5"4"192"0,0-2-960 0,0 1-256 0,1 3 0 0,0 0 0 16,1 0 1440-16,-1 0 240 0,-2 1 48 0,0-1 16 16,-1 0-1744-16,-1-1-256 0,-2-2-112 0,1 1-16 15,1 3 112-15,-3-1 16 0,0 3 0 0,-2 2 0 16,0 4 256-16,-1 1 0 0,1 3-128 0,-1 3 128 16,-2 2 288-16,3 2 112 0,-1 2 32 0,1 3 0 15,1 1-48-15,1 2-16 0,4 0 0 0,2 1 0 0,1 0-224 0,5-1-144 16,2 0 192-16,2-3-192 0,1-3 144 0,3-3-144 15,0-2 0-15,0-2 144 0,4-3-16 0,-1-4-128 16,2-4 192-16,0-3-64 0,0-2 128 0,1-5 32 16,1-1 0-16,0-1 0 0,1-1-32 0,1-1 0 15,-1-2 0-15,-4 1 0 0,0-1-64 0,0 3-32 16,-3 3 0-16,1 2 0 0,-3 4-32 0,-5 5-128 16,7-5 192-16,-7 5-64 0,0 0-128 0,5 13 128 15,-4 0-128-15,1 2 128 0,1-2 48 0,-1 5 0 16,-3 1 0-16,1-1 0 0,1 0-176 0,1 0 0 15,-1-2 0-15,2-2 128 0,-1-3-128 0,7-1 0 16,4-3 144-16,4-1-144 0,0-2 128 0,4-4-128 0,-1-1 160 0,2-6-160 16,0-1 208-16,0-2-48 0,0-2-16 15,-3-2 0-15,-2-2 16 0,1-3 0 0,-3-1 0 0,1 1 0 16,-2 2-160-16,-1-1 160 0,-1 2-160 0,-1 0 160 16,-1 4-160-16,0 3 0 0,-4 5 0 0,0-2 0 15,1 2 0-15,-7 4 0 0,0 0 0 0,0 0 0 16,11 7-192-16,-6 0 192 0,-3 4-160 0,2 0 160 15,1 0 0-15,-3 1 0 0,2 2 0 0,-3 0 0 16,-3-3 128-16,2 1-128 0,3 0 0 0,-2 0 0 16,-3 1 0-16,1 0 0 0,2-4 128 0,0 0-128 15,0 3 0-15,2-3 0 0,1 0 0 0,-3-1 0 16,-1-8 0-16,0 7 0 0,0-7 0 0,5 8 0 16,0-1 0-16,0-1 0 0,-5-6 128 0,8 5-128 0,-8-5 0 15,0 0 0-15,0 0 0 0,8 3 0 0,-8-3 128 0,6 3-128 16,-6-3 0-16,0 0 0 0,0 0 128 0,0 0-128 15,0 0 0-15,0 0 0 0,0 0 144 0,0 0-144 16,0 0 0-16,0 0 144 0,0 0-144 0,0 0 0 16,0 0 0-16,-3-7 128 0,3 7-128 0,0 0 0 15,0 0 0-15,-3-6 0 0,-3 1-320 0,6 5 48 16,0 0 16-16,0 0 0 0,0 0-112 0,0 0-16 16,0 0 0-16,-8 1 0 15,8-1-64-15,-7 1-32 0,-1 2 0 0,8-3 0 0,0 0 64 0,-9 1 16 16,0 1 0-16,9-2 0 0,0 0 224 0,0 0 176 15,-7 3-208-15,7-3 80 0,0 0 128 0,0 0 0 16,-6 4 0-16,6-4-128 0,-10 5 128 0,3-2 0 16,7-3 0-16,-8 5 0 0,0 1 0 0,2-2 0 0,6-4 0 0,-9 4 0 15,-2 1 0-15,3 0 0 0,-2 2 0 0,2-2 0 16,8-5 0-16,-8 5 0 0,-1 1 0 0,1-2 128 16,8-4-128-16,-8 3 176 0,2-3-176 0,6 0 192 15,-7 0 0-15,7 0 16 0,-10-2 0 0,0 1 0 16,-1 0 16-16,2 0 0 0,-1-2 0 0,-1 0 0 15,-3 1 128-15,0-3 32 0,2 1 0 0,0 2 0 16,0 0-384-16,2-1 0 0,0 1 0 0,10 2 128 16,-7-2-128-16,7 2 0 0,0 0 0 0,0 0 0 15,0 0 0-15,0 0-256 0,0 0 64 0,0 0 0 16,9-1-608-16,1 2-128 0,2 1-32 16,0-2-8480-16,4-2-1696 0</inkml:trace>
  <inkml:trace contextRef="#ctx0" brushRef="#br0" timeOffset="179292.944">6393 3606 25791 0,'0'0'2304'0,"0"0"-1856"15,0 0-448-15,0 0 0 0,8 0-144 0,-8 0-128 16,0 0-32-16,0 0 0 0,0 0 304 0,0 0-128 16,5-7 128-16,-4 2 0 0,-1 5 0 0,-3-7 0 0,-6 1 0 15,-1 2 144-15,-1 1 128 0,-3 0 32 0,-3-1 0 0,3 1 0 16,1 1 272-16,-3 1 64 0,-3 0 16 0,0 3 0 16,-2 1-16-16,0 5-16 0,-3 0 0 0,2 3 0 15,1 5-240-15,0 2-64 0,1 0 0 0,2 3 0 16,-1 5-128-16,3-3-48 0,3-1 0 0,2 2 0 15,1-3-144-15,4-1 0 0,2-2 0 0,4 1 0 16,4-3 0-16,0-1 128 0,6-4-128 0,0-1 128 16,3-3 32-16,2 0 0 0,2-3 0 0,0-3 0 15,1-5 32-15,2-3 16 0,0-1 0 0,2-4 0 16,1-4 16-16,3-4 0 0,1-3 0 0,-3-2 0 16,-4-3-80-16,4 3-16 0,1-3 0 0,3-2 0 15,-1-3-128-15,-2-1 160 0,-5-4-160 0,-1 0 160 16,-4-3-32-16,-2-3-128 0,0-4 192 0,-4-2-64 0,-2 1-128 0,-1 1 128 15,-2 3-128-15,-1 10 128 0,-1 8-128 0,-2 5 0 16,-1 4 0-16,0 6 0 16,-2 6 128-16,3 6-128 0,0 0 0 0,-4 6 128 0,-2 5-128 0,-1 5 0 15,1 9 0-15,-1 4 0 0,0 3-128 0,-1 5 128 16,0 2-160-16,0 4 160 0,1 2 0 0,-2 0 0 16,0 0 0-16,0 0 0 0,2 2 0 0,0-3 0 15,2-1 0-15,0-2 0 0,3 1-128 0,0-3 128 16,4-4 0-16,1-5-144 15,6-6-1280-15,0-4-256 0,2-4-48 0,2-3-7776 16,6-4-1552-16</inkml:trace>
  <inkml:trace contextRef="#ctx0" brushRef="#br0" timeOffset="179684.438">7101 3521 30351 0,'-9'-3'1344'0,"4"3"272"0,-5 1-1296 0,0 1-320 0,-1 0 0 0,-3 3 0 16,0 0 0-16,1 2 0 0,-2 1 0 0,-2 0 0 16,0 3 0-16,-1 3 144 0,0 1-144 0,-1 3 160 15,0-3-160-15,0 0 0 0,-1 2 0 0,2 0-176 16,2 1 176-16,4-1 0 0,-2-3 0 0,6-1 0 16,4 0 0-16,3-2 0 0,1-2 0 0,0-9 0 15,0 0 0-15,6 7 176 0,5-3-48 0,3-2 0 16,0-4 256-16,2-2 64 0,3-4 0 0,0 0 0 15,1 1-160-15,-3-2-32 0,3-3 0 0,-1 0 0 0,-2-6-112 16,1 3-16-16,-1 0-128 0,-1 0 192 0,-3-2-192 0,-1 2 128 16,-1 2-128-16,0 3 0 0,-5 2 0 0,0 3 0 15,-1 0 0-15,-5 5 0 0,0 0 0 0,5 8 0 16,-2 1 0-16,2 2 0 0,-3 2 0 0,-1 3 0 16,1 4 0-16,1 1 0 0,0 1 0 0,2-1 0 15,-1-2 0-15,2-2 0 0,1-2 0 0,2-2 0 16,1-2 0-16,2-3 0 0,1-5-240 0,-2-3-80 15,2-3-32-15,4-6 0 16,5-6-384-16,0-2-80 0,4-5-16 0,3-2 0 16,-2-3-2288-16,1 0-464 0,-3-2-80 0</inkml:trace>
  <inkml:trace contextRef="#ctx0" brushRef="#br0" timeOffset="179880.574">7768 2959 10127 0,'0'0'896'15,"0"0"-704"-15,-10 7-192 0,2 1 0 0,-3 3 3680 0,-1 5 704 0,0 1 144 0,-1 4 16 16,0 2-3104-16,2 6-624 0,3 4-128 0,-3 3-32 16,-4 3-16-16,2 4-16 0,0 4 0 0,1 3 0 15,2-1-160-15,0 1-16 0,3-3-16 0,0-1 0 16,1-1-256-16,1-2-48 0,1-1-128 0,2-1 192 16,0-3-1152-1,2-3-224-15,1-6-48 0,0-5-16 0,-1-5-1920 0,2-5-384 0,1-6-80 16</inkml:trace>
  <inkml:trace contextRef="#ctx0" brushRef="#br0" timeOffset="180054.572">7386 3480 27647 0,'-7'3'2448'0,"7"-3"-1952"16,-9 1-496-16,9-1 0 0,0 0 672 0,0 0 32 15,0 0 16-15,9 10 0 0,2-3-592 0,2 0-128 16,3 0 0-16,1-3 0 0,4 1 0 0,-1-2 0 15,2 0 0-15,3-1 0 16,3-2-400-16,2-1-128 0,0 0-32 0,0 0-8064 16,-3-1-1616-16</inkml:trace>
  <inkml:trace contextRef="#ctx0" brushRef="#br0" timeOffset="180352.51">7845 3562 20271 0,'0'0'1792'0,"0"0"-1424"0,0 0-368 0,0 0 0 15,2 10 800-15,3-1 96 0,3-2 0 0,3 0 16 16,2-1-480-16,0-1-112 0,1-2 0 0,2-2-16 16,2-2-32-16,0 0 0 0,2 0 0 0,-2-2 0 15,-1-5 64-15,1 2 16 0,-2-1 0 0,-1-1 0 16,-4 0 32-16,-4 0 0 0,0-2 0 0,-6 1 0 16,-2 1 368-16,-6 0 80 0,-1 0 0 0,-3 1 16 15,1 2 16-15,-5 3 0 0,-3 4 0 0,-1 2 0 16,0 0-192-16,-2 5-32 0,-3 4-16 0,1 3 0 15,0-1-352-15,0 6-64 0,0 3-16 0,4 0 0 16,3 0-192-16,4-2 0 0,4-2 128 0,7 1-128 0,7 2 0 0,4-1 0 16,7-2 0-16,4-2 0 0,3-2 0 0,4-2-208 15,4-5 32-15,6-3 16 16,-1407-5-2176-16,2825-3-432 0,-1382-8-96 0,-3 0-16 0</inkml:trace>
  <inkml:trace contextRef="#ctx0" brushRef="#br0" timeOffset="181044.038">9521 3522 11967 0,'-4'-15'1072'0,"1"6"-864"0,-4-1-208 0,3 4 0 16,3-2 1728-16,1 8 320 0,-2-9 48 0,2 9 16 15,0 0-640-15,0 0-112 0,0 0-16 0,0 0-16 16,0 0-640-16,-2 9-128 0,3 0-32 0,-1 6 0 16,-4 2-64-16,4 5-16 0,3 3 0 0,-3 2 0 0,-5 2 32 0,2-2 0 15,-2 0 0-15,0-1 0 0,0 1-176 0,0-4-48 16,3-5 0-16,-2 0 0 0,-1-7-80 0,3-1-32 16,2-10 0-16,0 0 0 0,0 0 304 0,0 0 48 15,0 0 16-15,7-6 0 0,4-6 192 0,-1-4 32 16,-3-5 16-16,4 0 0 0,5 0-432 0,0-1-64 15,5 0-32-15,0-1 0 0,-2-1-224 0,1 3 0 16,2 2 128-16,-5 5-128 0,-1 3 0 0,-1 4 0 16,-2 2 128-16,-2 3-128 0,-2 4 0 0,0 3-160 15,-3 3 32-15,0 2 0 0,-3 3 128 0,0 5 0 16,-3 4 0-16,-1 0-128 0,-3 0 256 0,1 1 64 16,-3 0 16-16,0-2 0 0,-3 1-80 0,1-5 0 0,0-1-128 15,1-4 192-15,2-3-64 0,1-3 0 0,4-6-128 0,0 0 192 16,0 0 64-16,0 0 0 0,0-10 0 0,2-4 0 15,4-2 48-15,2-4 16 0,3-2 0 0,1 1 0 16,3-2-192-16,0 2-128 0,2 0 192 0,1 2-192 16,2 4 0-16,1 4 0 0,0 2 0 0,0 5 0 15,1 2 0-15,-3 7 0 0,-5 3 0 0,1 3 0 16,2 3 0-16,-2 4-144 0,-1 3 144 0,1-1-192 16,-3 1 192-16,-1 2 0 0,-6 2 0 0,3-1-128 15,-1-1 128-15,-2-1 0 0,1-1-144 0,-3-2 144 16,2-2-1280-16,2-1-176 15,1-3-32-15,2-4-16 0,2-4-1664 0,-2-3-336 0</inkml:trace>
  <inkml:trace contextRef="#ctx0" brushRef="#br0" timeOffset="181388.243">10640 3462 17503 0,'-16'-18'768'0,"6"9"176"0,-2 2-752 0,-2 0-192 16,0 3 0-16,-2 3 0 0,0 2 3984 0,0 3 768 16,1 3 160-16,0 4 16 0,-1 4-4000 0,0 3-800 15,-4 1-128-15,4 2 0 0,6 1-144 0,-4 3 144 16,-2 0 0-16,0 0-144 0,3 2 144 0,3-2 0 16,0-2 0-16,5-3 0 0,-3 0 0 0,5-5 0 15,2-3 0-15,1-1 0 0,1-1 0 0,-1-10 0 0,0 0 0 0,12 3 128 16,-2-4 208-16,1-1 48 0,-1-1 16 0,0-3 0 15,0-2 32-15,1-1 0 0,-4-5 0 0,2 3 0 16,-2 3-192-16,1-3-48 16,2-4 0-16,-1 1 0 0,1 1-192 0,-5 0 144 0,-3 3-144 0,0 2 128 15,0-3-128-15,-2 3 0 0,0 8 0 0,-1-7 128 16,1 7-128-16,-2-9-176 0,-1 1 48 0,0 3 0 31,3 5-1808-31,0 0-368 0,-1-8-64 0,2 0 0 16,4 0-1216-16,4 1-256 0,0-3-32 0,6 3-16 0</inkml:trace>
  <inkml:trace contextRef="#ctx0" brushRef="#br0" timeOffset="181682.444">10718 3423 5519 0,'0'0'240'0,"9"-4"64"0,-3-2-304 0,-6 6 0 15,6-5 0-15,-6 5 0 0,5-6 3904 0,-5 6 736 16,0 0 144-16,0 0 16 0,0 0-3008 0,0 0-592 16,8 8-128-16,-3 2-32 0,1 2-304 0,-1 1-64 15,-3 0-16-15,0 4 0 0,0 2 128 0,0-1 32 16,0 2 0-16,1 2 0 0,0 1-304 0,-2-1-48 15,2 1-16-15,-1-1 0 0,-2-1-176 0,2-1-32 16,0-1-16-16,0-2 0 0,0-6 16 0,-2 0 0 16,0-1 0-16,0-10 0 0,0 0 208 0,0 0 64 15,0 0 0-15,0 0 0 0,0 0 320 0,0-11 80 16,0-2 16-16,1-1 0 0,1-3-464 0,3 0-80 16,-1-4-32-16,1 0 0 0,-1 1-144 0,3 1-16 15,0-2-16-15,1 3 0 0,-1 0-176 0,5 2 0 0,3 0 0 16,3 3 0-16,-2 1-192 0,3 1-112 0,2 0-16 0,1 2-16 31,0 0-1840-31,1 2-352 0,-4-2-80 0,0 1-8000 0,1 0-1600 0</inkml:trace>
  <inkml:trace contextRef="#ctx0" brushRef="#br0" timeOffset="182043.193">11217 3397 3679 0,'0'0'320'0,"-6"-3"-320"0,6 3 0 0,-8 3 0 16,8-3 5536-16,-6 5 1040 0,3 3 208 0,2 2 32 15,1 0-5488-15,2 0-1104 0,4-1-224 0,-2 0 0 0,3-1 0 16,0 0 0-16,2-4 0 0,0 0 0 0,1-2 240 0,-1-1-32 16,2-1 0-16,1-1 0 0,-4-3 1136 0,-1 0 240 15,0-1 32-15,1-2 16 16,-4 1-1632-16,1-3-512 0,-1-1-16 0,-1 0 0 0,-2 0 704 0,-2 0 144 15,-3-1 16-15,1 2 16 0,2 1 160 0,-2 1 16 16,-2 1 16-16,-6 2 0 0,-4 2-32 0,0 3 0 16,-3 2 0-16,2 3 0 0,-1 3-320 0,0 0-192 15,-3 1 192-15,2 3-192 0,1 3 0 0,-1 1 0 16,2 1 0-16,0 0 0 0,3-2 0 0,2 2 0 16,3 0 0-16,3 1-144 0,1-5 144 0,4 0 0 15,4-3 0-15,2 1 0 0,3 1-224 0,3-1 32 16,3-4 16-16,3-1 0 15,4 0-1616-15,2-3-336 0,2-3-64 0,2-2-7552 0,5-3-1520 0</inkml:trace>
  <inkml:trace contextRef="#ctx0" brushRef="#br0" timeOffset="182484.38">11964 3413 24815 0,'0'0'1088'0,"0"0"256"0,-9-4-1088 0,1 1-256 0,-2-1 0 0,1 1 0 15,-2 1 624-15,0-1 64 0,-1 1 16 0,1 2 0 16,-5 3-256-16,2 0-64 0,-2-1 0 0,-1 3 0 16,-4 0-64-16,4 3 0 0,0 2-16 0,1 1 0 15,-4 1 272-15,3 2 48 0,0 0 16 0,-2 3 0 16,0 2-176-16,3-2-16 0,1 0-16 0,3-1 0 0,1 4-96 0,1-2-16 16,4-2 0-16,0-1 0 0,3-1-128 0,3-2-16 15,0-12-16-15,4 7 0 0,-4-7 176 0,10 5 48 16,2-6 0-16,3-3 0 0,1-2-64 0,3-4-16 15,2-3 0-15,2-3 0 0,2 0-112 0,5-5-32 16,5-3 0-16,-1-3 0 0,0 3-160 0,-2-2 128 16,-2-3-128-16,-3-2 128 0,-1-2-128 0,-3-2 0 15,-3-3 0-15,-2-4 128 0,-2-1-128 0,-1-2 128 16,1-2-128-16,-2-1 128 0,-2 1-128 0,-1 6 0 16,1 8 144-16,-4 7-144 0,-1 9 0 0,-3 6 0 15,-3 6 0-15,-1 5 0 0,-2 13 0 0,-4 9 0 16,0 4 0-16,-2 9-128 0,-2 3 128 0,-2 8 128 15,-1 5-128-15,-1 4 176 0,0 2-176 0,0 5 0 0,-2-3 0 0,4-1 128 16,-2 1-128-16,3-3 0 0,2-2 0 0,4-3 0 31,3-2-384-31,3-5-96 0,3-2-32 0,4-11 0 16,1-6-1696-16,4-7-352 0,3-2-64 0,4-6-6928 0,1-4-1392 0</inkml:trace>
  <inkml:trace contextRef="#ctx0" brushRef="#br0" timeOffset="183054.419">12666 2968 16575 0,'-15'-17'736'0,"5"7"160"0,-4-1-720 0,5 0-176 0,1-2 0 0,2 1 0 15,2 0 1888-15,2-2 352 0,0-2 64 0,5 1 0 16,6 0-1056-16,1 0-224 0,4-1-32 0,3 0-16 16,5 1-704-16,5 2-144 0,4 0-128 0,4 2 192 15,0 1-16-15,1 2 0 0,1-1 0 0,-3 1 0 16,0 2 272-16,2 1 48 0,2 3 16 0,-4 2 0 15,-4 1-112-15,6 3-16 0,3 1 0 0,0 3 0 16,-4 2-240-16,-4 3-144 0,-5 2 160 0,-4 1-160 16,-5 1 128-16,-4 5-128 0,-7 3 0 0,-2 0 144 15,-5 1 80-15,-5 2 16 0,-4-1 0 0,-5 2 0 16,-8-2 96-16,-5 3 32 0,-5 0 0 0,0 1 0 0,1-4-128 0,-2 1-32 16,-1 0 0-16,2 2 0 0,1 0-48 0,2-2-16 15,3 2 0-15,3 0 0 0,1 1-144 0,2-3 0 16,3-4 144-16,3-2-144 0,0-1 0 0,7-2 0 15,1-3 0-15,5 0 128 16,1-3-1344-16,3-2-256 0,2-3-48 0,7 0-13296 16</inkml:trace>
  <inkml:trace contextRef="#ctx0" brushRef="#br0" timeOffset="183288.416">13075 4008 23951 0,'-15'0'1056'0,"4"0"224"0,-4-1-1024 0,3 1-256 0,2-1 0 0,3 1 0 15,7 0 3520-15,-7-2 656 0,7 2 128 0,0 0 32 16,-2-8-3088-16,2 1-608 0,2-2-128 0,1-3-32 16,2 3-256-16,0-1-48 0,1 0-16 0,-1 1 0 15,1 2-160-15,-2-1 0 0,2 0 0 0,-6 8 128 16,4-9-128-16,-2 4 0 0,4-2-192 0,-6 7 192 31,0 0-2240-31,0 0-320 0,9-4-64 0</inkml:trace>
  <inkml:trace contextRef="#ctx0" brushRef="#br0" timeOffset="186455.615">14818 2439 22111 0,'7'-16'976'0,"-1"9"208"0,0 1-944 0,1-3-240 0,1-3 0 0,-4 5 0 16,0-3 208-16,0 2 0 0,-1-1 0 0,-3 1 0 16,-3-1 208-16,1 3 32 0,2 6 16 0,0 0 0 15,-9-4-208-15,-1 1-32 0,0 0-16 0,-1 1 0 0,-4 1-80 0,-3 0-128 16,-3-1 176-16,-1-2-176 0,-5 4 256 0,-5-2-64 15,-5 0-16-15,-6-1 0 0,-3-1 16 0,-4 0 16 16,-9 3 0-16,-1-1 0 0,-3 0 240 0,-5 1 32 16,-6 1 16-16,-4 0 0 0,-7 1 96 0,1 3 32 15,-5 0 0-15,-5-1 0 0,-4 2-160 0,-1-1-16 16,4 3-16-16,-7-2 0 0,-5 1-240 0,-2 2-32 16,-2 1-16-16,-6 0 0 0,-5-3-144 0,2 0 0 15,0 2 144-15,-3 2-144 0,-7-1 0 0,-2-3 0 16,-2 0 0-16,0 0 128 0,-1 5-128 0,0-1 0 15,-6-4 0-15,1 0 128 0,2 2 16 0,-3 1 16 16,-1 1 0-16,3-5 0 0,0-2-160 0,5 0 0 0,-3-2 144 16,1 3-144-16,-4 0 160 0,5-2-32 15,3 0-128-15,-2 2 192 0,0 3-64 0,0 0 0 0,-2-1-128 0,4 2 192 16,2 0-32-16,2-1-16 0,-3 4 0 0,0-2 0 16,0-2-144-16,-2 3 0 0,-3-2 144 0,3 2-144 15,1 0 0-15,3-1 0 0,1-3 0 0,-1 0 128 16,2 1-128-16,-1 2 0 0,3 2 0 0,-2-2 0 15,-3 0 0-15,7 1 128 0,2-2-128 0,1 3 0 16,-2 4 0-16,7-2 128 0,4 0-128 0,-1 0 0 16,1 1 0-16,2 0 128 0,5-2-128 0,-2 2 0 15,-5-3 0-15,7 1 0 0,6 0 0 0,1-1 128 16,0-3-128-16,3-2 0 0,-2 3 0 0,4 0 0 16,0-2 0-16,1 0 128 0,2-4-128 0,6 3 0 15,2 0 0-15,6-1 0 0,0-2 0 0,-1-2 128 16,-1-2-128-16,7 1 0 0,7 0 0 0,4 0 0 0,2-1 0 0,3-2 144 15,1-3-144-15,4-3 0 0,-2 3 128 0,6-3-128 16,4 2 0-16,5-1 0 0,1 2 144 0,4 2-144 16,3-1 0-16,3 1 144 0,1-4-144 0,2 3 0 15,4-1 0-15,2 2 128 0,0-1-128 0,3 0 0 16,2 2 0-16,0 0 128 0,2 2-128 0,3 1 0 16,0-1 0-16,6 1 0 0,0 0 0 0,-4 5-144 15,4-5 144-15,-7 10 0 0,4 2-192 0,1 3 64 16,1 2 128-16,0 1-208 0,1 4 208 0,-2 0-144 15,2 4 144-15,0 1-128 0,0 3 128 0,-2 3 0 16,-2 3 0-16,-1 3 0 0,1 1 0 0,-4 5 0 16,1 5 0-16,-2 0-128 0,-2 1 128 0,-1-3 0 0,-5 3 0 0,-4 0 0 15,-1-2 0-15,-1 3 0 0,1-3 0 0,0 2 0 16,-1 2 0-16,2-5 0 0,-2-3 0 0,2-1 0 16,4-4 0-16,0-1 0 0,0 0 0 0,4-5 0 15,2-5 0-15,3-2 144 0,-1 0-144 0,2-4 0 16,2-2 128-16,1-6-128 0,2-2 0 0,2-1 0 15,2-2 0-15,1-1 0 0,-3-9 0 0,11 7 0 16,-3-2 0-16,7-1 0 0,2 2 0 0,4-5 0 16,0-3 144-16,6-3-144 0,7 3 0 0,5-2 144 15,5-2-144-15,5 2 0 0,1 1 0 0,2-1 0 16,3 1 0-16,0-1 128 0,2-3-128 0,8 4 0 16,8 3 0-16,-2 0 0 0,0 0 0 0,2-1 0 15,1-4 0-15,6 5 0 0,4 7 0 0,-2-2 0 0,0-2 0 0,-3-2 0 16,3 3 0-16,5 3 0 0,0 1 0 15,2 1 0-15,0-1 0 0,4 0 0 0,1 0 0 0,0 0 0 16,-3 0 0-16,4-2 0 0,3 0 0 0,3-1 0 16,3 2 0-16,1-1 0 0,2-2 0 0,2-2 0 15,1 0 0-15,2 2 0 0,-1 0 0 0,2-1 0 16,3 0 0-16,-3-1 0 0,7-1 0 0,-5 2 0 16,2-1 0-16,-2-2 0 0,3-2 0 0,-1 2 0 15,-2-1 0-15,4 1 0 0,2-4 0 0,-3-1 0 16,-6 1 0-16,6 3 0 0,5 0 0 0,-5-2 0 15,-3 1 0-15,1 0 0 0,2 0 0 0,-3 0 0 16,-3-1 0-16,0 1 0 0,5-1 0 0,-2 0 0 16,-1 0 128-16,1 0-128 0,-1-2 0 0,1 1 0 15,-3-2 0-15,2 0 0 0,4 5 0 0,-6-1 0 0,-1-2 0 0,1 0 0 16,1 0 0-16,-4 4 0 0,-4 0 0 0,1-1 0 16,1 0 0-16,-4 1 0 0,-3 2 128 0,-2 1-128 15,-4-2 0-15,1 1 0 0,3 1 0 0,-2-1 0 16,-5-1 0-16,3 1 0 0,4-1 0 0,-5-1 128 15,-2 0-128-15,-1-2 0 0,-1-2 0 0,2 1 128 16,2 2-128-16,-3 0 128 0,-5-1-128 0,2 2 128 16,1-2-128-16,-4 2 0 0,-3-1 0 0,-4 0-176 15,-4 0 176-15,-1-1 0 0,3 2 0 0,-4 0 0 16,-2 2 0-16,-5-1 0 0,-4-1 0 0,1 0 0 16,-1 0 0-16,0 1 0 0,-3-1 0 0,0 1 0 15,-3 1 0-15,-5 0 0 0,-2 0 0 0,-3 1 128 16,-3-1-128-16,-1 0 0 0,-3 0 0 0,-1 0 0 0,-3 0 0 15,-1 0 0-15,-2 1 0 0,-2 0 0 0,-4 1 0 0,-5-1 0 16,-3-1 0-16,0 0 0 0,-4-2 0 0,-1 0 0 16,-2 1 0-16,-9-1 0 0,0 0 0 0,8-4 0 15,-8 4 0-15,4-9 128 0,-3-2-128 0,-1 0 144 16,0-4-144-16,-1-3 160 0,0-2-160 0,-1-3 0 16,-3-3 144-16,2-2-144 0,-1-2 0 0,1-2 128 15,0-3-128-15,2-3 0 0,1-4 0 0,3-6 128 16,-2-7-128-16,3-3 0 0,2-4 0 0,2-1 0 15,-1 1 0-15,3 0 128 0,1 0-128 0,0 3 0 16,1 0 0-16,2 1 0 0,-2 2 0 0,2 4 0 16,-1 3 0-16,-2 5 0 0,0 2 0 0,1 1 0 15,3-1 0-15,-4 2 0 0,1 1 0 0,-1 0 0 0,0 3 0 0,-3 1 0 16,2 0 0-16,0 4 0 0,0 0 0 16,0 2 0-16,-4 2 0 0,2 2 0 0,-2 2 0 0,-1 1-128 15,1 0 128-15,-3 3 0 0,0 1 0 0,0 1 0 16,-2 1 0-16,-1 2 0 0,-1 0 0 0,-2 3 0 15,1 2 0-15,-1 1 0 0,-3 0 0 0,0 2 0 16,-1 2 0-16,-4 2 0 0,-3 2 0 0,-4 4 0 16,-4 2 0-16,-4 2 0 0,-4-1 0 0,-2 2-128 15,-5 1 128-15,-3-1 0 0,-5-3-144 0,-3 2 144 16,-6 0 0-16,0 0 0 0,-1-2 0 0,0 1 0 16,-4-1 0-16,-3 1 0 0,-7-3 0 0,-3 1 0 15,0-2 0-15,-2 0 0 0,-1 1 0 0,-6-2 0 16,-8-1-128-16,0 1 128 0,-3 1 0 0,-1 1 0 15,-5-1 0-15,-4-1 0 0,-7-1 0 0,2-1 0 0,2-1 0 16,-3 1-144-16,-6 1 144 0,1-1 0 0,0-1 0 0,-2 0-128 16,-7 1 128-16,-1 0 0 0,2 0 0 0,-1 0 0 15,-2-1 0-15,-3 1 0 0,-1 0 0 0,-2 1 0 16,-1 0 0-16,-1 0 0 0,-3 0 0 0,5 2 0 16,2 0 0-16,-4-1 0 0,-1 4 0 0,-1-3 0 15,2-1 0-15,3 0 0 0,1-1 0 0,1 1 0 16,-5 2 0-16,3 0 0 0,4 0 0 0,-4-1 0 15,-2 0 0-15,0 2 0 0,-1-1 0 0,-1-1 0 16,-3 2 0-16,-1 0 0 0,-1 1 0 0,4 1 0 16,7 1 0-16,-4 1 0 0,-2 1 0 0,1 2 0 15,2 1 0-15,-2-1 0 0,-1-3 0 0,2 1 0 16,5-1 0-16,-1 2 0 0,2 1-128 0,-1 0 128 0,3 1 0 0,0-2 0 16,2-1-176-16,2-3 176 0,0-2-160 15,2 1 160-15,4 0 0 0,3-1-144 0,-1-2 144 0,2 1 0 16,2 3 0-16,-1 1 0 0,2-1 0 0,1 1 0 15,2 0 0-15,4-3 0 0,4 1 0 0,-3 0-128 16,0 2 128-16,5 0 0 0,5-2 0 0,1 1-128 16,-1-3 128-16,5 1-192 0,0-2 192 0,6 0-192 15,7 1 192-15,-2-3-160 0,3-1 160 0,2-1-160 16,3-2 160-16,4 3 0 0,5-1-144 0,6 1 144 16,3-1 0-16,3 1 0 0,4 0 0 0,0 0 0 15,1 0-144-15,1 0 144 0,5 1 0 0,4 2 0 16,0 0 0-16,6 1-128 0,5 0 128 0,-2 0 0 15,1 1 0-15,4 0 0 0,3 0 0 0,1 2 0 0,3 2-176 16,-1 1 176-16,2 0-160 0,4 1 160 0,-1 0-192 0,2 1 48 16,0-1 16-16,3 1 0 0,3 1-32 0,-2 3 0 15,1 2 0-15,5 3 0 0,0 1 160 0,0 4-160 16,2 3 160-16,-3 3-160 0,1 5 160 0,-2 3 0 16,0 1-144-16,-2 1 144 0,-1 1 0 0,-1 2 0 15,-3 3 0-15,-1 1 0 0,-1 2 0 0,2 1 0 16,3 0 0-16,-3 2 0 0,-4 1 0 0,0-3 0 15,1-3 0-15,-1-1 0 0,0-1 0 0,-1-2 0 16,0-2 0-16,1-1 0 0,1-5 0 0,0-3 0 16,-3-3 0-16,3-4 0 0,2-4 0 0,0-2 0 15,0-4 0-15,3 0 0 0,1-4 0 0,3-1 0 16,1-2 0-16,1-1 0 0,0-1 0 0,2-2 0 0,3-2-144 16,3 1 144-16,4-2 0 0,4-1-160 0,-1-2 160 0,5 0-128 15,-1 0 128-15,4 0 0 0,1 0 0 0,3-1-128 16,3-1 128-16,5 1 0 0,4 0 0 0,6 0 0 15,7 0 0-15,2-2 0 0,-1 3 0 0,2 4 0 16,0-4 0-16,5 1 0 0,4-1 0 0,3 2-128 16,2 1 128-16,-2 2 0 0,-1 1 0 0,5 1-128 15,9-1 128-15,0 3-192 0,-2-1 192 0,2-1-192 16,3-1 0-16,4-1-16 0,3-4 0 0,2 1 0 16,2 0 48-16,4-1 16 0,3-3 0 0,0 0 0 15,-1 0 144-15,7 0 0 0,4 1-144 0,2-1 144 16,0-3 0-16,3 1-144 0,2 2 144 0,2-2 0 15,0-2-192-15,-1 1 192 0,0-3-192 0,6 3 192 0,4-2-224 16,-4 0 64-16,-2-1 16 0,2 1 0 16,3-2 144-16,-2 0-128 0,-1-2 128 0,1 0-128 0,2-1 128 0,2 1 0 15,2 2 0-15,-3-2 0 0,-4 0 0 0,2 3 0 16,1 2 0-16,-2 1 0 0,-3-3 0 0,2 2 0 16,1 3 0-16,2 1 0 0,0 1 0 0,-4-1 0 15,-1 2 0-15,1 0 0 0,4 0 0 0,-4 0 0 16,-7-1 0-16,3-2 0 0,5 1 0 0,-3 0 0 15,0-1 0-15,-1 0 0 0,-4 0 0 0,-1-1 0 16,-5-2 0-16,-2 2 128 0,-4 2-128 0,1-3 0 16,-4-4 0-16,-3 6 0 0,-2 2 0 0,-5-1 0 15,-3-4 0-15,-1 2 0 0,-2 2 0 0,-5 0 128 16,-6-2-128-16,-3 2 0 0,1 2 0 0,-1 0 0 16,-3-1 0-16,-5 3 0 0,-4 1 0 0,2 2 0 0,-5-3 0 15,-2 5 128-15,-1-1-128 0,-4 2 0 0,-4 1 0 0,-1-3 0 16,-6-1 0-16,1-2 0 0,-1-1 0 0,-3 0 0 15,-3 0 0-15,-1-2 0 0,2-2-144 0,-6 0 144 16,0-1 0-16,-4 0-144 0,-6-1 144 0,0-1 0 16,-5 0 0-16,-1-1-128 0,-3-3 128 0,-4 0 0 15,-2-2 0-15,0-2 0 0,-1-2 0 0,0-1 144 16,-2 1-144-16,-3-2 192 0,0-1-192 0,2-1 192 16,-3-2-192-16,2-2 192 0,-1-2-192 0,-1-4 192 15,-1-3-192-15,1-5 128 0,2-5-128 0,-2-8 128 16,2-7 80-16,-1-9 16 0,1-4 0 0,2-9 0 15,1-8-64-15,1-7-16 0,0-7 0 0,1-6 0 16,2-3-144-16,-2-2 0 0,-5-2 0 0,4 8 0 0,0 6-208 0,-2 11 16 16,-2 12 16-16,-5 8 0 0,-4 6-80 0,-4 11 0 15,-4 13-16-15</inkml:trace>
  <inkml:trace contextRef="#ctx0" brushRef="#br0" timeOffset="-159506.622">15637 8092 5519 0,'-3'-7'496'0,"-1"0"-496"15,4 7 0-15,-4-8 0 0,-3-1 1520 0,3 0 208 16,1 2 32-16,3 7 16 0,-2-6-976 0,2 6-192 15,-7-9-32-15,3 1-16 0,0 2-176 0,-1-2-48 16,0 1 0-16,1-1 0 0,-2-1-208 0,-1-2-128 16,-3-1 128-16,0-1-128 0,-4-2 128 0,-1 0-128 0,-1-4 128 0,-2-1-128 15,-4 1 0-15,0-2 0 0,-1 0 0 0,-1 1 128 16,-5 1-128-16,2 2 176 0,-2 0-176 0,0 2 192 16,-2-1 112-16,0 2 16 0,-1 0 16 0,-1 3 0 15,-2 1 128-15,0 2 32 0,-3-1 0 0,1 5 0 16,-3 2-144-16,2 1-32 0,-3-2 0 0,4 3 0 15,-3 3-320-15,2 1 0 0,-5 0 0 0,-1 5 0 16,-5 0 0-16,1 0 0 0,1-3 0 0,-3 3 0 16,-1 2 0-16,3 1 0 0,1 3 0 0,2-3 128 15,1 1-128-15,0 0 0 0,-3 1 0 0,6 0 0 16,2-1 128-16,2 1-128 0,-1 2 128 0,4 1-128 16,2 2 192-16,3-2-16 0,3 1-16 0,0-1 0 0,2-1 80 0,2 1 16 15,4-2 0-15,3 3 0 0,0 0 0 16,2 3 16-16,2 0 0 0,2 3 0 0,1 0-112 0,2 1-32 15,4-2 0-15,0 2 0 0,2 3-128 0,3-2 192 16,0-1-192-16,5 1 192 0,2 0-192 0,1-2 160 16,-1-1-160-16,4 0 160 0,3 0-160 0,4 2 160 15,-1-4-160-15,6-1 160 0,-1 1-32 0,4-1 0 16,3 0 0-16,2 0 0 0,1-2 48 0,2 2 0 16,3 0 0-16,-2 0 0 0,3 1-16 0,-1-3 0 15,1-3 0-15,2-2 0 0,2-1 80 0,2-1 16 16,0-1 0-16,2-1 0 0,2 1-48 0,0-2 0 15,-4 0 0-15,0-2 0 0,-1-3 32 0,3-1 0 16,0-1 0-16,2 1 0 0,-3 0-112 0,4-1 0 16,-2 0-128-16,0-1 192 0,-1-2-192 0,-1-2 176 0,1 0-176 0,0-5 160 15,1-4-160-15,2-1 128 0,1-2-128 0,-2-1 128 16,-4-3-128-16,-1-4 160 0,-2-5-160 0,-2-1 160 16,-4 2-160-16,1-3 128 0,-4-1-128 0,-1-2 128 15,-4 3-128-15,-4-1 160 0,-2-2-160 0,-2 1 160 16,-4-1-160-16,-4 0 0 0,-4-6 0 0,-4 5 128 15,-2 0 64-15,-4 2 16 0,-3-2 0 0,-4 1 0 16,-3 2-208-16,-4-1 0 0,-5-4 0 0,-5 3 0 16,-2 0 0-16,-4 0 0 0,-2 0 0 0,-2 0 0 15,-2-1 0-15,-2 1-128 0,0 3 128 0,-3 2 0 16,-2 2 0-16,-2 0 0 0,0 4 0 0,-2 3 0 16,-5 4 0-16,1 2 0 0,0 1-144 0,-2 1 144 15,-3-1 0-15,-2 3 0 0,-4 3 0 0,-2 2 0 0,-3 3 0 16,1 2 0-16,1 2 0 0,-3 1 0 0,-5 2 0 0,1 0 0 15,-3 3 0-15,2 3-144 0,3 2 144 0,2 2 0 16,-3-1 0-16,4 2 0 0,3 3 0 0,4 2 0 16,3 2 0-16,3 3-128 0,1 2 128 0,5 2 0 15,0 0 0-15,5 5 128 0,4 2-128 0,3 0-128 16,4-1 128-16,5 1-192 0,0 0 192 0,4 1 0 16,3 1 0-16,6 2 0 0,3 2 0 0,4 2 0 15,3 1 0-15,4 0 0 0,3-6 0 0,3 0 0 16,4-3 0-16,5 2 0 0,2-1 0 0,4 1-160 15,1-3 160-15,8 1 0 0,2 1 0 0,5-2 0 16,3 0 0-16,4-5 0 0,0-3 0 0,5-3 0 16,1-1 0-16,5-4 0 0,3-4 0 0,5-1 0 15,2-3 0-15,2 0 0 0,1-3 288 0,5-4-32 0,1-5-16 0,2 3 0 16,1 2-96-16,-2-3-16 0,0-2 0 0,4-3 0 16,0-4-128-16,3-2 192 0,-4-1-192 0,-1-4 192 15,-1-6-192-15,-4-3 192 0,2-1-192 0,-4-2 192 16,-3-1-192-16,-5-4 128 0,-5-5-128 0,-7 1 128 15,-5 1-128-15,-4 0 128 0,-5-3-128 0,-6 1 128 16,-7-3 0-16,-5-2 0 0,-1-1 0 0,-6-3 0 16,-5-3-128-16,-4-2 128 0,-4-2-128 0,-6 4 128 15,-6 1-128-15,-2-1 0 0,-3 1 144 0,-4 1-144 16,-3 0 0-16,-5-1 0 0,-2 2 0 0,-4 2 0 16,-3 4-128-16,-4 5 128 0,-3 3-128 0,-6 1 128 15,-8 5-128-15,0 1 128 0,-2 3-128 0,-3 4 128 0,-2 2-128 16,-5 3 128-16,-4 0-128 0,-1 7 128 0,1 6 0 15,-2 3-160-15,-2 0 160 0,-4 4 0 0,0 1-128 0,0 3 128 16,5 1 0-16,0 2 0 0,0 2 0 16,4 0 0-16,3 7 0 0,7 1 0 0,0 2-128 0,6 3 128 15,0 1 0-15,5 4 0 0,3 4-144 0,6 1 144 16,7 2 0-16,3-1-144 0,5-1 144 0,4 6 0 16,6 1 0-16,6 2-128 0,4 2 128 0,5 0 0 15,5-1-144-15,6 1 144 0,5-5 0 0,4-2 0 16,6-3-144-16,7 0 144 0,3 3 768 0,7-2 224 15,9-2 32-15,5-1 16 16,4-1-1664-16,6-3-336 0,3-2-64 0,9-5 0 0,5-4 1632 0,5-3 336 16,4-5 64-16,3-3 16 15,8-2-1600-15,1-3-304 0,2-4-64 0,-1-4-16 0,3-3 960 0,3-3 0 0,1-4 0 0,-4-2 0 16,-3-7 128-16,-1-1-128 0,-2-1 160 0,-5-5-160 16,-6-6 144-16,-6-3-144 0,-3-5 128 15,-6 2-128-15,-8 0 144 0,-10 0-144 0,-5-3 160 0,-9 1-160 16,-6-3 256-16,-6-3-64 0,-9-3 0 0,-4-4 0 15,-10-2-48-15,-5 2-16 0,-6 4 0 0,-5 0 0 16,-10 1-128-16,-6-1 0 0,-9-2 0 0,-7 2 0 16,-7 2 0-16,-9 3 0 0,-7 2 0 0,-5 3-176 15,-7 6 176-15,-6 4-128 0,-8 4 128 0,-2 4-128 16,-2 3 128-16,-4 4 0 0,-6 3 0 0,1 5 0 16,5 4 0-16,0 6-192 0,-6 1 192 0,4 6-192 15,3 4 192-15,0 3 0 0,2 2 0 0,4 6 0 16,4 6 0-16,5 2-128 0,4 4 128 0,5 1-128 0,3 5 128 0,7 2-128 15,9 3 128-15,7 0-128 0,7 1 128 0,6 4 0 16,9 5 0-16,6 2 0 0,5 0 0 0,8-1 0 16,7-5 0-16,8-1 0 0,3-1 0 0,9 1 0 15,9 0 0-15,6-5 0 0,5-1-128 0,9-2 0 16,7 0 0-16,7-5 0 0,5-6 128 0,5-4 0 16,5 0 0-16,8-4 0 0,5 2 0 0,6-4 176 15,1-7-48-15,7-5 0 0,4-6-128 0,0-4 0 16,-2-3 0-16,4-7 0 0,1-5 0 0,-2-3 160 15,-2-3-32-15,2-3-128 0,0-3 176 0,-9-2-176 16,-7-4 160-16,-4-3-160 0,-3-6 176 0,-7-4-176 16,-8-4 192-16,-7 0-192 0,-7-1 160 0,-6 0-160 15,-11 2 128-15,-5-1-128 0,-5-1 128 0,-6-5-128 16,-5 0 0-16,-6-1 128 0,-9-1 0 0,-5 1 0 0,-7 0 0 0,-6 5 0 16,-9-1-128-16,-6 0 0 0,-11-3 0 0,-9 3 0 15,-8 5 0-15,-10 1 0 0,-9 5 0 0,-8 3-176 16,-4 6 176-16,-9 5-160 0,-8 7 160 0,-7 6-160 15,-1 3 160-15,-7 7 0 0,-2 4 0 0,-3 9 0 16,-1 11-128-16,-1 8 128 0,-1 8-128 0,5 10 128 16,3 7 0-16,6 8 0 0,0 4 0 0,6 6 0 15,4 5 0-15,9 4 0 0,11 9 0 0,9-1 128 16,10 1-128-16,10 4 0 0,8 5-128 0,6 0 128 16,10-2-1152-16,11 4-160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5:12:24.01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11424 9072 5519 0,'-11'-18'496'0,"6"6"-496"0,0 1 0 0,-1 1 0 16,0 7 2080-16,2-4 320 0,-3-3 64 0,3 6 16 15,4 4-1216-15,0 0-240 0,0 0-64 0,-6-3 0 16,2-3-464-16,4 6-112 0,0 0 0 0,0 0-16 16,0 0 16-16,0 0 16 0,-2-5 0 0,2 5 0 15,0 0 32-15,0 0 0 0,0 0 0 0,0 0 0 0,0 0 64 0,0 0 16 16,8 2 0-16,2-1 0 0,0-2 240 0,3 1 48 16,3 3 16-16,1-3 0 0,1-4-64 0,5 2-16 15,1-3 0-15,4 4 0 0,0 1-144 0,4-3-16 16,2-6-16-16,7 5 0 0,3 1-112 0,3 0 0 15,2 0-16-15,1-4 0 0,3 1-112 0,1 1 0 16,0 3-16-16,3-1 0 0,1-4-80 0,4 2-16 16,4-2 0-16,-1 3 0 0,-1-4-48 0,2 3-16 15,-1 2 0-15,4 0 0 0,4-2-16 0,-2 2 0 16,1 1 0-16,-2 1 0 0,-1 0-128 0,4-1 128 16,3 2-128-16,-1 0 128 0,-4 0-128 0,1 3 0 15,-1-2 144-15,1-1-144 0,2 0 0 0,1 1 0 16,0 1 0-16,0-3 128 0,-5-2-128 0,2 2 0 15,2 1 0-15,-2-2 0 0,2 2 0 0,-2 0 144 0,-1 2-144 0,-1-2 0 16,0-4 128-16,3 2-128 0,2 2 0 0,-1 0 0 16,-7 0 0-16,4 1 128 0,-2 0-128 0,3 1 0 15,-1-4 176-15,-1 2-176 0,-5 4 160 0,-2-3-160 16,0 0 0-16,3 0 0 0,2 0 0 0,-1 1 0 16,-1 1 0-16,-2-1 0 0,-4-1 0 0,0-1 0 15,1 1 0-15,-1 1 0 0,0 1 0 0,-3 0 0 16,-6-3 0-16,0 2 0 0,-4 3 0 0,1-1 0 15,-1-3 0-15,-2 1 0 0,-1 2 0 0,1 0 0 16,2 0 0-16,0 2 0 0,-6-3 0 0,-2 2 0 16,-3 0 0-16,-2-2 0 0,-1-2 0 0,-2 1 0 15,-2 3 0-15,-2-1 128 0,-3 1-128 0,1-2 0 16,-6-2 0-16,0-1 128 0,-2 0-128 0,-4 2 0 0,-4-1 144 16,-9-1-144-16,6-1 128 0,-6 1-128 0,0 0 176 15,0 0-48-15,0 0-128 0,0 0 192 0,0 0-64 0,0 0 0 16,0 0-128-16,-12 2 192 0,0-3-192 0,-7 1 176 15,-2 2-176-15,-1-3 160 0,-5-4-160 0,-2 2 0 16,-3 1 144-16,-1 1-144 0,-1-1 0 0,-7 0 128 16,-5 0-128-16,-2-2 0 0,-5 3 0 0,-3 0 128 15,-2 1-128-15,0-2 0 0,-3-5 144 0,-4 2-144 16,-3 1 192-16,-5-1-192 0,-1 3 0 0,-3-4 0 16,0 0 0-16,-5 3 0 0,-3-1 0 0,0 1 0 15,-2 0 0-15,0-2 0 0,-1 0 0 0,-2-1 0 16,-3 1 0-16,3 0 0 0,2 1 0 0,-4 1 0 15,-3-5 0-15,-2 2 0 0,3 2 0 0,-2 0 0 16,-2-5 0-16,2 2 0 0,0 3 0 0,1-1 0 0,0 0 0 0,0 2 0 16,-3-2 0-16,2 2 0 0,7-1 0 0,-2 0 0 15,-3 0 0-15,2 2 0 0,4-2 0 0,1 2 0 16,3 2 0-16,-3 0 0 0,-1 0 0 0,4 0 0 16,4-1 0-16,3 0 0 0,3 0 0 0,0 0 0 15,-1 0 0-15,5 1 0 0,3 0 0 0,3 0 0 16,4-1 0-16,2-2 0 0,0-1 0 0,3 3 0 15,3 1 0-15,4 0 0 0,2 0 0 0,4 0 0 16,1 2 0-16,6 0 0 0,2-2 0 0,2 1 0 16,1-1 0-16,3 1 0 0,0-1 0 0,4 0 0 15,2 2 0-15,3-4 0 0,1-1 0 0,2 1 0 16,2 5 0-16,5-2 0 0,8-1 0 0,0 0 0 16,0 0 0-16,0 0 0 0,0 0 0 0,0 0 0 0,14 4-160 15,3-1 160-15,0-2-160 0,6 0 160 0,4-1 0 16,1 3 0-16,1 0-128 0,4-1 128 0,2-1 0 0,5-1 0 15,1-1 0-15,6 1 0 0,6 2 0 0,3-1-144 16,2 0 144-16,1 1 0 0,1-2 0 0,3 2 0 16,3 2 0-16,6-2-128 0,6 0 128 0,0-1 0 15,-4-2 0-15,5 4 0 0,4 1 0 0,3 1 0 16,-1 0 0-16,2-1 0 0,0 0 0 0,2 0 0 16,5 0 0-16,-4 0 0 0,-3-3 0 0,3 2 0 15,0 1 0-15,5 0 0 0,-1-4 0 0,2 1 0 16,-1 0 0-16,2-1 0 0,2-1 0 0,-4 1 0 15,-1 1 0-15,0 0 128 0,3-1-128 0,-2 1 0 16,-4-2 0-16,-2 0 0 0,0-1 0 0,-1 1 128 0,1 1-128 16,-4 0 0-16,-7-1 0 0,0-1 144 0,0 2-144 15,-1 3 0-15,-1-1 176 0,-5-1-176 0,-8-1 160 0,-2 0-160 16,-4-1 0-16,-1 1 0 0,-3 1 0 0,-2 1 0 16,-5-3 0-16,-4 1 0 0,-5-1 0 0,-3 0 0 15,-6 0 0-15,-4 3 0 0,-3 0 0 0,-5 0 0 16,-3-4 0-16,-3 2 128 0,-10 0-128 0,0 0 0 15,0 0 0-15,0 0 0 0,0 0 128 0,-10 0-128 16,-3-2 0-16,-3 0 0 0,-5 0 0 0,-6 0 0 16,-4 1 0-16,-6 0 0 0,-3-1 0 0,-7-1 0 15,-3 2 0-15,-2-2 0 0,-2 1 0 0,-4 1 0 16,-6 1 0-16,-4-1 0 0,-7-1 0 0,-1 1 0 16,-1 0 0-16,-2 0 0 0,-5 1 0 0,-5 0 0 15,-3-3 128-15,-1 1-128 0,1-2 0 0,-5 2 0 0,-5 0 0 0,0 1 128 16,-3-1-128-16,-3 0 0 0,-4 2 0 0,0 0 0 15,0 2 0-15,-5-1 0 0,-6-2 0 0,3-1 0 16,1 2 0-16,-2 3 0 0,-4 2 0 0,1-1 0 16,0-3 0-16,1 1 0 0,1 4 0 0,5-2 0 15,3 0 0-15,2-2 0 0,3 2 0 0,6-1 0 16,5 1 0-16,3-1 0 0,3 0 0 0,7 1 0 16,9-1 0-16,5-1 0 0,7-4 0 0,4 1 0 15,4 0 0-15,10 2 0 0,9 1 0 0,8-2 0 16,7-2 0-16,3 2 0 0,7 2 0 0,5 0 0 15,7-2 0-15,0 0 0 0,0 0 0 0,13-3 0 16,4 1 0-16,10 2 0 0,5 1-144 0,6-1 144 16,6-1 0-16,5 0-144 0,2 1 144 0,9-1 0 15,3-2 0-15,9 0 0 0,7 0 0 0,4-1 0 0,-1 1 0 0,7-1 128 16,8-2-128-16,1 2 192 0,0-2-64 0,9 4 0 16,8 0-128-16,2 0 144 0,-3-2-144 0,6 2 160 15,3 1-160-15,-1 2 0 0,-3 1 0 0,4-2 0 16,5-2 0-16,-3 2 128 0,-3 2-128 0,0-2 0 15,4-1 0-15,-4 0 0 0,-1-2 128 0,-2 3-128 16,0 3 0-16,-6-1 0 0,-1-2 0 0,-3 2 0 16,-1-1 0-16,-6-1 0 0,-6 0 0 0,-2 0 0 15,1 1 0-15,-7 2 0 0,-7 0 0 0,-5 2 0 16,-3-5 0-16,-6 0 0 0,-4 2 0 0,-5 0 0 16,-5-2 0-16,-6 2 0 0,-5 1 0 0,-7-1 0 15,-6 0 0-15,-5-1 0 0,-4 0 0 0,-5 0 0 0,-4-2 0 0,-11 1 0 16,0 0 128-16,0 0-128 0,0 0 0 0,0 0 160 15,-9-4-160-15,-4-1 160 0,-7 0-160 0,-3-2 0 16,-7-2 0-16,-5 2 0 0,-5 1 0 0,-4 2 0 16,-2-1 0-16,-3-1 0 0,-6-3-128 0,-1 1 128 15,-4 3 0-15,-3-2 0 0,-10 0 0 0,0 0 0 16,1-1 0-16,-3 3 0 0,1-2 0 0,-4 2 0 16,-4-3 0-16,-4 4 0 0,1 0 0 0,-4 2 0 15,-2 2 0-15,-3 0 0 0,-4-1 0 0,-3-1 0 16,1 0 0-16,-5 3 0 0,-4 3 0 0,-5-1 0 15,0-3 0-15,-4 3 0 0,-2 1 0 0,-2-2 0 16,-2 0 0-16,1 3 0 0,-6 2 0 0,-1 2 0 16,-3-2 0-16,6 2 0 0,6-2 0 0,4 0 0 0,6-2 0 0,5 2 0 15,8 1 0-15,11-1 0 0,10 1 0 0,7 0 0 16,6 0-352-16,10-2 48 0,8 1 16 0,9-1 0 31,11 1-2704-31,8 1-528 0</inkml:trace>
  <inkml:trace contextRef="#ctx0" brushRef="#br0" timeOffset="9149.035">3256 14296 27647 0,'0'0'2448'0,"0"0"-1952"15,-1-5-496-15,1 5 0 16,0 0-528-16,0 0-208 0,0 0-32 0,0 0-16 0,-5-5 656 0,-1 2 128 16,6 3 0-16,-10-3 0 0,2-1 0 15,-1 1 144-15,-3-1-144 0,-3 2 128 0,-1 1-128 0,-2-1 128 16,0-1-128-16,-3 1 128 0,-1 2 128 0,-4 0 32 15,1 0 0-15,0-1 0 0,0 0 176 0,0-3 48 16,-2 1 0-16,-1-2 0 0,0-1 64 0,-3-1 0 16,-1-1 16-16,-2 2 0 0,-1-1-16 0,-4 0-16 15,2 0 0-15,-2-1 0 0,0-1-176 0,-1 0-16 16,2 0-16-16,-5 0 0 0,2 0-96 0,-2 0 0 16,-2 0-16-16,-1-1 0 0,-3 3-240 0,1-1 128 15,-1 4-128-15,2-2 0 0,4-2 0 0,3 2 0 0,-3-2 0 16,3 2 0-16,1 0 0 0,-2 2 0 0,0-2 0 0,1 3 0 15,1 1 0-15,4 1 0 0,0 1 0 0,1 0 0 16,-3-3 0-16,2 1 0 0,1-1 0 0,1 1 0 16,-3-1 0-16,0 0 0 0,0-2 0 0,4 1 0 15,5 2 0-15,0 0 0 0,2 2 0 0,1 0 0 16,3-1 0-16,4 0 0 0,0 1 0 0,5 0 0 16,1 1 128-16,4 0-128 0,-1-1 0 0,8 0 0 15,0 0 0-15,0 0 0 0,-5 0 0 0,5 0 0 16,0 0 0-16,0 0 0 0,0 0 0 0,-2 8 0 15,2-8-144-15,-4 10 144 0,4 1 0 0,0-4-144 16,-2 2 144-16,1 1 0 0,1 2 0 0,-1 2 0 16,-1 2 0-16,0 2 0 0,-1 1 0 0,-2 3-128 15,1 1 128-15,-1 6 0 0,-3 3 0 0,2 2 0 0,-2 1 0 0,0 2 0 16,1 2 0-16,0 1-128 0,3-1 128 0,-3 1 0 16,2-3 0-16,2 2 0 0,-1 0 0 0,2 3 0 15,-1 2 0-15,-1 7 0 0,2 3 0 0,-2 2 0 16,-1-1 0-16,0 2 0 0,-2 0 0 0,1 5 0 15,-1 4 0-15,-1 2 128 0,-1 1-128 0,2-3 0 16,-1-4 0-16,-2 0 0 0,-1 0 0 0,0 1 144 16,1-1-144-16,-1 0 0 0,1 0 128 0,0-1-128 15,-1 2 0-15,-1 0 0 0,-1 0 128 0,3 0-128 16,1 0 0-16,2 0 0 0,-4-3 0 0,1-1 128 16,-3-1-128-16,2 3 0 0,-2 2 176 0,2-3-176 15,2-1 160-15,-1-5-160 0,1-3 144 0,1 1-144 16,4-6 128-16,-4 3-128 0,1-1 0 0,1 2 128 15,0 1-128-15,3-3 0 0,-1-3 128 0,0-5-128 0,0 2 0 0,3-4 128 16,0-3-128-16,0-2 0 0,-4 0 144 0,2 0-144 16,0 0 0-16,-1-2 128 0,1-2-128 0,0-1 0 15,-1-4 176-15,1-1-48 0,0-1 0 0,1-2 0 16,-4-3-128-16,2 1 160 0,0-5-160 0,0-1 160 16,2 0-160-16,-1-2 160 0,-2-2-160 0,5-8 160 15,-1 8-160-15,1-8 160 0,0 0-160 0,0 0 160 16,0 0-32-16,0 0 0 0,0 0 0 0,-1 6 0 15,1-6 0-15,0 0 0 0,0 0 0 0,0 0 0 16,0 0-128-16,0 0 0 0,0 0 0 0,0 0 128 16,0 0-128-16,9 3 0 0,-9-3 0 0,15 0 0 15,3 2 0-15,2-2 0 0,-4-2 0 0,5 2 0 0,4 3 0 0,-2-3 0 16,2-3 0-16,3 1 0 0,3 1 0 0,2 0 0 16,-1 0 0-16,2 0 0 0,-1-1 0 0,1 1 0 15,4 3 0-15,-1-2 0 0,4 0 0 0,4 0 0 16,3-1 0-16,2 1 0 0,-1 0 0 0,3-1 0 15,-2-3 0-15,3 1 0 0,1 3 0 0,2-2 0 16,5 1 0-16,0-1 0 0,1-1 0 0,-2 2 0 16,0 0 0-16,0 0 0 0,2-3 0 0,1 2 0 15,-1-3 0-15,1 2 128 0,0 0 0 0,-3-2-128 16,-3-1 192-16,-2-1-64 0,0 0-128 0,-1 1 160 16,0-3-160-16,-1 1 160 0,-5-2-160 0,-2 2 0 15,-6-2 144-15,-5 1-144 0,-6 3 0 0,-4 1 0 16,-6 0-160-16,-2 3 160 15,-2 1-2048-15,-3 1-320 0,-12 0-48 0</inkml:trace>
  <inkml:trace contextRef="#ctx0" brushRef="#br0" timeOffset="10559.639">3775 15479 16991 0,'0'0'752'0,"0"0"144"0,-10-3-704 0,4 1-192 15,6 2 0-15,0 0 0 0,0 0 384 0,0 0 64 16,0 0 0-16,0 0 0 0,0-8-160 0,2 0-32 15,2 1 0-15,2 0 0 0,3 2-64 0,1-1-32 16,-3 1 0-16,2 0 0 0,1 1 64 0,1-1 16 0,0 1 0 0,3 0 0 16,-1 0 224-16,5 4 48 0,2 0 16 0,0 0 0 15,-1 0 96-15,2 0 16 0,1 1 0 0,5 2 0 16,4-1-48-16,3 1 0 0,3 0 0 0,0 1 0 16,0-2-176-16,2-1-32 0,0-2-16 0,4 0 0 15,3 0-64-15,3 1-16 0,2 0 0 0,1-2 0 16,4-1-128-16,-2 1-32 0,1 1 0 0,2-1 0 15,6-1-128-15,0 0 160 0,-4-1-160 0,2 3 160 16,0 1-160-16,2-2 160 0,0-4-160 0,4 2 160 16,-1-1-160-16,3 2 192 0,3 1-192 0,0-1 192 15,-4-6-192-15,5 0 128 0,3 3-128 0,2 0 128 16,1 0-128-16,0 1 128 0,-1-3-128 0,3 3 128 0,2-2 48 16,1 0 0-16,4 2 0 0,-3-2 0 0,-1-1-16 15,5 0 0-15,3-1 0 0,0 2 0 0,-1 1-16 16,3-1 0-16,1-3 0 0,-1 3 0 0,2-2-16 0,-3 0 0 15,1-2 0-15,0 1 0 0,2 2-128 0,-1 2 192 16,-5-1-192-16,3-2 192 0,4 1-64 0,0 1-128 16,-3 0 192-16,-1 2-64 0,1-3-128 0,-1 2 0 15,-1 0 0-15,0 2 0 0,-6 0 0 0,3 0 0 16,2-3 0-16,-2 3 0 0,-6 2 0 0,2 0 0 16,0-3 128-16,0 2-128 0,-3 0 0 0,-1 0 160 15,-6 1-160-15,1 0 160 0,-3-1 32 0,2 2 16 16,2-4 0-16,-2 4 0 0,-4-1 112 0,-2 0 0 15,0 0 16-15,-2-1 0 0,2 0-160 0,0 1-48 16,-2 1 0-16,-2-1 0 0,-3-2 16 0,3 3 0 0,1 1 0 16,0-1 0-16,-1-1-144 0,-3 1 192 0,-1 0-192 0,-3-2 192 15,2 3-192-15,-1 0 0 0,0 0 144 16,2 0-144-16,3 5 0 0,-5-2 0 0,-1-1 0 0,2 3 128 16,-1-2-128-16,2 0 0 0,-1 2 0 0,2-1 0 15,-1-1 0-15,0 2 0 0,-5-1 0 0,2 3 128 16,2-1-128-16,0-1 0 0,2-3 0 0,-2 2 0 15,2 2 0-15,-5-2 0 0,-2 1 0 0,3-1 0 16,0-2 128-16,3 2-128 0,5-2 128 0,-6 1-128 16,-1-1 192-16,0 2-16 0,1-1-16 0,0 2 0 15,1-1 16-15,0 0 0 0,1-1 0 0,-5 2 0 16,-2-3-32-16,1 2 0 0,-2 2 0 0,2-2 0 16,-3 0-144-16,3-1 192 0,0 1-192 0,-1 0 192 15,-2-1-192-15,-1 0 128 0,-5-1-128 0,-2 1 128 0,-2 1-128 16,-3 2 0-16,-5-3 0 0,-2 0-176 15,-1 0-2000-15,-5 0-416 0,-2-2-80 16</inkml:trace>
  <inkml:trace contextRef="#ctx0" brushRef="#br0" timeOffset="11654.807">22118 15446 24879 0,'-26'-7'1088'0,"7"3"256"0,-2 2-1088 0,0-1-256 15,2 1 0-15,2 2 0 0,3-1 720 0,4 1 96 16,2 0 16-16,8 0 0 0,0 0-272 0,0 0-48 16,0 0-16-16,12 3 0 0,5 0-32 0,3-3 0 15,2-2 0-15,6 0 0 0,5 0-32 0,8-2-16 0,7 0 0 16,5-1 0-16,8 0 96 0,2-1 0 0,2 0 16 0,7-1 0 16,5 0-144-16,4 0-16 0,5 0-16 0,-2 1 0 15,1-3 160-15,0 3 48 0,3 1 0 0,-4 1 0 16,-5-1-80-16,-5 1-16 0,-6 2 0 0,-4 0 0 15,-9 2-272-15,-6 0-48 0,-5 0-16 0,-6 4 0 16,-12 0-128-16,-5-1 0 0,-11-1 144 0,-10-2-144 16,0 0 0-16,0 0 144 0,-20 3-144 0,-9-1 0 15,-6 0 240-15,-9-1-64 0,-8 0-16 0,-7-2 0 16,-6-2-160-16,-12 0 0 0,-10-3 0 0,-2 4 0 16,-1 1 0-16,-7-1 128 0,-8-3-128 0,1 2 0 15,1 2 0-15,4 0 0 0,-1 0 128 0,6 0-128 0,5 0 0 16,11 2 160-16,11 3-160 0,7-1 160 0,8 0-160 15,5 0 128-15,7 0-128 0,5 2 128 16,6 0-128-16,9-1 0 0,5-1 0 0,7 0 0 0,8-3 128 0,0 0-128 16,15 3 128-16,11 1-128 0,9-1 256 15,9-3-16-15,7-2-16 0,12-1 0 0,13 1-80 0,10 1-16 16,9 1 0-16,6 0 0 0,4-2-128 0,7 2 0 16,1 3 144-16,1-2-144 0,2-2 128 0,-6 3-128 15,-1 5 128-15,-10-1-128 0,-9-5 128 0,-3 1-128 16,-6 0 160-16,-7 1-160 0,-11 4 128 0,-14-4-128 15,-9 1 0-15,-12 0 0 0,-7 0 0 0,-10 1 128 16,-5 0-128-16,-6-5 0 0,-12 6 0 0,-13-4 0 16,-14 0 0-16,-12 3 0 0,-13-3 0 0,-6 2 0 15,-7-3 0-15,-9 1 0 0,-10 2-160 0,-4-1 160 16,-7 0-128-16,-3 0 128 0,-11-1 0 0,2 1 0 0,2 0 0 16,-4 0 0-16,-1-3 0 0,10 1 0 15,6 2 128-15,8-3-128 0,5 1 0 0,11 1 0 0,13-2 0 0,13 2 0 16,11 2 0-16,14-2 0 0,10-1 0 15,11 0 0-15,10-1 0 0,11 0 128 0,14 0-128 0,19-1 0 16,17-2 128-16,12-1-128 0,8 2 160 0,18 0-160 16,16-2 128-16,7-1-128 0,4 1 0 0,11 2 144 15,9 2-144-15,6 0 160 0,5 0-160 0,-3 2 160 16,-2 1-160-16,0 3 0 0,-1-1 0 0,-9 1 0 16,-6-3 304-16,-13 2-32 0,-13 2 0 0,-11-1 0 15,-11-2-128-15,-12-1-16 0,-15 1-128 0,-15-1 192 16,-18-1-640-16,-9 0-128 15,-12-2-16-15,-13-2-12800 0,-21 0-2560 0</inkml:trace>
  <inkml:trace contextRef="#ctx0" brushRef="#br0" timeOffset="12979.696">2197 16711 13823 0,'-15'-1'1216'0,"-2"2"-960"0,2-2-256 0,1 0 0 15,-1403-1 2560-15,2814-1 448 0,-1406-2 112 0,1 3 16 16,3 2-2048-16,5 0-416 0,-5-3-80 0,5 3-16 16,0 0-256-16,0 0-48 0,3-12-16 0,0 2 0 15,-1-1 0-15,6 1-16 0,-1-1 0 0,4 1 0 16,2 1-80-16,2 0-16 0,5-1 0 0,6 2 0 16,4-2 64-16,5 0 16 0,5-3 0 0,1 3 0 15,3-1 80-15,3 1 16 0,3-1 0 0,7 0 0 16,4 0 0-16,4 1 16 0,3 0 0 0,1 1 0 15,1 0 32-15,4 1 0 0,7 0 0 0,1 4 0 16,3-2-32-16,0 2 0 0,-2 1 0 0,3 0 0 16,-1 0-144-16,1 1-16 0,-3 1-16 0,0 1 0 0,-1-3-160 15,4 2 128-15,3 1-128 0,-2-1 128 0,-3-3-128 0,1 4 160 16,0-2-160-16,2 0 160 0,-3 2-160 0,-3 0 160 16,-3 0-160-16,-2 0 160 0,-1-1-32 0,-3 1 0 15,-2 0 0-15,-7 0 0 0,-3 0-128 0,-3 0 192 16,-1 0-192-16,-4 0 192 0,-4-1-48 0,-3 1 0 15,-3 0 0-15,-4 1 0 0,-5 0-144 0,-4 3 160 16,-5-3-160-16,-3 3 160 0,-3 0-160 0,-3-2 160 16,0-2-160-16,-5 1 160 0,-10-1-160 0,0 0 128 15,0 0-128-15,0 0 128 0,0 0-128 0,0 0 192 16,-13-1-192-16,-1-1 192 0,-3-2-192 0,-9 2 0 16,-3 1-192-16,-9 2 192 0,-4-1-336 0,-4 2 48 15,-1 2 16-15,-4-1 0 0,-3 0 272 0,-2 0-128 0,-2 3 128 0,-5 1 0 16,-4-1 0-16,-3 1 0 0,-5 0 0 0,2 1 0 15,1 0 0-15,-4-3 0 0,-3-1 128 0,1 0-128 16,-1 3 192-16,0-3 0 0,0 0 0 0,-6-1 0 16,-2-2-16-16,2 1-16 0,2 0 0 0,-4 1 0 15,-2 1-32-15,0-1 0 0,1 0 0 0,2 0 0 16,4 0-128-16,-3 0 128 0,-2 2-128 0,7-3 128 16,4-3 0-16,8 0-128 0,3-1 192 0,1 0-64 15,1-2-128-15,5 1 0 0,4-1 144 0,8 1-144 16,2-3 0-16,5 2 0 0,4 0 0 0,2 0 128 15,4 0-128-15,3 0 0 0,3-1 0 0,3 2 0 16,-1 1 0-16,6-3 0 0,5-1 0 0,0-1 0 0,4 0 0 16,1 1 0-16,5-1 0 0,5 0 0 0,-2-3 0 15,6 1 0-15,1 0-176 0,6 1 176 0,4 0-192 16,4 0 192-16,5 0-208 0,7 2 80 0,8-2 128 0,7-1-160 16,6 2 160-16,6 0-160 0,3 0 160 0,5-2 0 15,4 1 0-15,10-1 0 0,9 0 0 0,4 0-128 16,-3 0 128-16,7-1 0 0,6-1 0 0,2-1 0 15,1-1 0-15,0 0 0 0,3-2 0 0,1-1 0 16,-4 0 0-16,-1-2-128 16,0-1-352-16,-3 2-64 0,-2 1-16 0,-5 0-16320 0</inkml:trace>
  <inkml:trace contextRef="#ctx0" brushRef="#br0" timeOffset="13930.174">2129 10720 33167 0,'-9'-7'2944'15,"0"3"-2352"-15,5-2-464 0,2 1-128 16,2 5-144-16,0 0-48 0,0 0-16 0,0 0 0 16,0 0 48-16,14 3 16 0,-2-1 0 0,7 1 0 15,0 1 144-15,8-1 0 0,2 3 0 0,5 1 0 0,-1 2 144 0,3 0 64 16,1 3 16-16,3 2 0 0,2 5-48 0,6 3-16 16,3 3 0-16,3 3 0 0,1 1 16 0,2 4 0 15,2 2 0-15,2 2 0 0,-5-2 16 0,3 5 0 16,4 4 0-16,4 2 0 0,0 2 112 0,0 3 16 15,-3 0 16-15,0 0 0 0,0-1 48 0,0 1 16 16,-2-2 0-16,5 3 0 0,0 1-32 0,-1 2-16 16,-2 3 0-16,-2-4 0 0,-2-5-16 0,5 1 0 15,8 0 0-15,-3 0 0 0,2-2-80 0,-3 3-32 16,0-2 0-16,6 1 0 0,0 0-48 0,1-2-16 16,-4-3 0-16,1-2 0 0,3-1 16 0,-1 1 0 15,2 4 0-15,-1-2 0 0,-4 0 16 0,1 0 0 16,2-3 0-16,-1-1 0 0,0 1-32 0,-1-2 0 15,-3-2 0-15,2 5 0 0,0 0-160 0,0 6 128 0,1-3-128 16,-1 1 128-16,-3-3-128 0,-4 1 128 0,-3-2-128 0,-1 0 128 16,0 0-128-16,-1 0 128 0,2 1-128 0,-4-1 128 15,-2-2-128-15,-4 3 0 0,0-1 144 0,1-2-144 16,-5-4 0-16,3 1 0 16,0-3 0-16,0 0 0 0,-4-2 0 0,-2-1 0 0,-2-1 0 0,-2-2 0 15,0 1 0-15,-3-2 0 0,2-5 0 0,-5-1-128 16,-3-2-256-1,0-5-64-15,-5-2 0 0,-3-4 0 0,-3-2-1984 16,-6-3-416-16,-7-8-80 0</inkml:trace>
  <inkml:trace contextRef="#ctx0" brushRef="#br0" timeOffset="14449.288">6426 10019 28559 0,'-17'-18'2544'0,"1"3"-2032"0,-1 0-512 0,3 6 0 16,3 5 1904-16,3 6 272 0,-2 1 64 0,5 2 16 15,-2 1-1904-15,-2 5-352 0,-6 4-128 0,-2 6 0 16,0 4 0-16,-2 4 0 0,-2 4 0 0,-2 3 0 16,-2 3 128-16,-3 5 0 0,0 2-144 0,-6 9 144 15,-3 8 0-15,-7 3 0 0,-3 1-144 0,-4 4 144 16,1 6 0-16,-2 6 0 0,-1 4 0 0,-1-1 0 15,-1-3 0-15,-5 7 0 0,-8 5 0 0,1 1 0 16,1-2 0-16,0 3 144 0,-2 3-16 0,-3 0 0 16,-6-1 192-16,0 0 48 0,1 0 0 0,-1 0 0 15,0 1 80-15,0-2 0 0,-1-3 16 0,4 1 0 16,1-3-16-16,3-1 0 0,3-1 0 0,2-3 0 16,-3-1 32-16,4-2 0 0,4 0 0 0,3-2 0 0,-2-3-176 0,8-1-48 15,-2 2 0-15,5-2 0 0,3-7-256 0,2-5 160 16,2-4-160-16,3-3 128 0,6-1-128 0,3-5 0 15,2-5 0-15,3-3 0 0,5-4-144 0,6-7-112 16,4-6-32-16,6-5 0 16,5-2-2656-16,8-9-512 0,9-7-128 0</inkml:trace>
  <inkml:trace contextRef="#ctx0" brushRef="#br0" timeOffset="15161.124">8450 11859 29423 0,'-14'-5'1296'0,"9"3"288"0,5 2-1264 0,-10 1-320 0,1 2 0 0,-1 1 0 16,0 2 0-16,-1 4 0 0,-1 3 0 0,-2 2 0 15,-1 3 0-15,-1 1 0 0,-1 2 0 0,-4 3 0 16,0 2 0-16,-5 4 0 0,1 2 0 0,-1 2 0 15,0 2 0-15,1 2 0 0,-5 2 144 0,3 0-144 16,1-5 208-16,2-2-48 0,4-2-16 0,4-5 0 16,6-4 48-16,1-2 16 0,4-3 0 0,4 0 0 15,2-4 96-15,6 2 16 0,2-3 0 0,7-2 0 16,3-5 208-16,5-2 48 0,2-1 16 0,9-5 0 0,6-1-272 16,3-3-48-16,1 2-16 0,1-4 0 0,2-2-128 15,-1 0-128-15,-1-1 192 0,0 3-192 0,-2 1 0 0,0 0 0 16,1-2 0-16,-5 1 0 15,-3 1-1968-15,-4 1-400 0</inkml:trace>
  <inkml:trace contextRef="#ctx0" brushRef="#br0" timeOffset="15413.616">8192 12371 38703 0,'-5'-8'3440'0,"2"-1"-2752"16,6-2-560-16,4 0-128 0,4 2 0 0,8-5 128 15,6-2-128-15,4 0 128 0,4 2-128 0,4-3-256 0,4-1 64 0,5-4 16 16,8-4 176-16,2 2 0 0,0-1 0 16,2 1 0-16,2-3 0 0,2 2 0 0,-2 1 0 0,4 1 0 15,4 1 0-15,-1 0 0 0,0 0 0 0,-3 0 0 31,-2-1-1456-31,-3 1-256 0,-3-5-48 0,-3 4-13488 0</inkml:trace>
  <inkml:trace contextRef="#ctx0" brushRef="#br0" timeOffset="15785.111">10409 11391 32255 0,'-10'-7'2864'0,"-1"3"-2288"16,-1-2-576-16,1 6 0 0,-4 3 352 0,-1 3-32 16,-5 2-16-16,0 4 0 0,0 5-304 0,-6 5 0 15,-4 4 0-15,2 2 0 0,0 3 0 0,0 3 0 16,0 2 0-16,4 5 0 0,2 3 0 0,5 2 0 16,4 2 0-16,6-2 0 0,4-3 0 0,5-5 0 15,3-6 128-15,6-4-128 0,6-7 0 0,5-5 0 16,1-2-208-16,2-7 80 0,-2-4 128 0,3-5 0 15,-1-5 0-15,3-1 0 0,-1-4 400 0,3-4 64 16,-2-3 16-16,2 0 0 0,-2-2-32 0,0-5 0 16,-7 0 0-16,-1 0 0 0,0-2 0 0,-3 1 0 15,-4-1 0-15,-4 1 0 0,-2-3-128 0,-3 0-48 0,-4 4 0 16,-3-1 0-16,-5 1-272 0,-1 4 0 0,-3 2 0 16,1 4 0-16,0 1-176 0,0 4-144 0,-4 2-16 0,3 1-16 31,4 1-1424-31,2 3-272 0,7 4-64 0</inkml:trace>
  <inkml:trace contextRef="#ctx0" brushRef="#br0" timeOffset="16131.064">11062 11115 30399 0,'0'0'2704'0,"0"0"-2160"0,0 0-544 0,0 0 0 0,0 17 1120 0,0 3 112 15,1 2 32-15,-1 8 0 0,-1 5-1008 16,0 6-256-16,-3 5 0 0,-1-1 0 0,0-2 128 0,-4 2-128 16,-2 1 176-16,0 0-176 0,-1-1 176 0,-1-3-176 15,-3-3 160-15,1-4-160 0,-1-5 128 0,4-5-128 16,-1-8 0-16,4-3 0 0,3-8 176 0,6-6-176 16,0 0 192-16,0 0-192 0,-2-11 320 0,4-4-64 15,2-4 0-15,5-3 0 0,2-1 96 0,3-3 16 16,2-5 0-16,2 2 0 0,2 0-16 0,2-1 0 15,1 0 0-15,4 2 0 0,0 0-96 0,4 1-32 16,1 2 0-16,4 1 0 0,4 1-80 0,0 4-16 16,0 4 0-16,2 4 0 0,0 3-128 0,-3 6 0 15,-4 4 0-15,-2 3 0 0,-3 1 0 0,-1 4 0 0,-2 3 0 16,-3 3 0-16,-2 1-416 0,-2 4 32 0,0-1 16 16,-1 1 0-1,-3 0-2688-15,1 0-528 0</inkml:trace>
  <inkml:trace contextRef="#ctx0" brushRef="#br0" timeOffset="16988.485">13554 11159 26719 0,'0'0'1184'0,"0"0"240"0,0 0-1136 0,8 0-288 15,3-2 0-15,6 1 0 0,6-1 2000 0,1 0 352 16,3 0 64-16,1-3 16 0,2-1-1936 0,-1-4-496 15,1-2 128-15,1-1-128 0,-1-2 0 0,-3 0 0 16,-1-4 0-16,-3-1-176 0,-1 1 176 0,-7-2 0 16,1-1 0-16,-8-4 0 0,0 0 0 0,-6-2 0 15,-3 1 128-15,0-1-128 0,-4 2 0 0,-2 3 144 16,-2 5-144-16,-3 6 0 0,-6 5 128 0,0 2-128 16,-3 2 0-16,0 8 0 0,-4 9 0 0,-2 5 0 0,2 7 0 0,-1 4 0 15,1 7-128-15,0 5 128 0,1 4 0 0,2 3-144 16,4-1 144-16,4-1-128 0,1 0 128 0,7-5-128 15,6-6 128-15,5-2 0 0,2-2 0 0,3-3 0 16,3-3 0-16,3-2 0 0,0 0 0 0,4-6 0 16,0-2 0-16,3-3 128 0,0-5-128 0,2-2 0 15,3-3 0-15,3-4-288 0,3-2 48 0,0-4-10128 16,-1-2-2016-16</inkml:trace>
  <inkml:trace contextRef="#ctx0" brushRef="#br0" timeOffset="17333.282">14436 10758 23951 0,'0'0'2128'0,"0"0"-1696"15,-7 10-432-15,3 3 0 0,3 5 2864 0,3 6 480 16,1 5 112-16,3 5 0 0,-4 4-2848 0,2 4-608 15,2-1 0-15,-2 2-144 0,1-2 144 0,-1 2 0 16,0 2 0-16,-1-5 0 0,0-6 0 0,0-4 0 16,2-4 0-16,-1-7 128 0,-3-6-128 0,2-5 128 15,-3-8-128-15,0 0 128 0,0 0 64 0,0 0 32 16,5-12 0-16,0-4 0 0,-2-5 224 0,1-1 32 0,1-2 16 16,3-4 0-16,3-5-176 0,-2 3-48 15,3-1 0-15,1-4 0 0,3-1-272 0,0-1 128 0,1 1-128 16,1 4 0-16,2 5 0 0,0 0 0 0,0 1 0 15,1 4 0-15,0-1 0 0,1 6-192 16,2 4 16-16,0 0 16 16,3-1-1632-16,2 1-320 0,1 5-64 0,-2-2-13216 0</inkml:trace>
  <inkml:trace contextRef="#ctx0" brushRef="#br0" timeOffset="17560.214">15680 10510 33167 0,'0'0'2944'0,"-7"5"-2352"16,0 5-464-16,2 4-128 0,2 5 1168 0,1 5 224 16,-3 6 32-16,2 6 16 0,0 4-1216 0,-1 3-224 15,1 4 0-15,0 5-144 0,0 5 144 0,-2-2 0 16,0-3 0-16,-1-4 0 15,-3-3-400-15,1-2-48 0,-1 0-16 0,0-5 0 16,0-5-1728-16,0-4-352 0,-3-4-64 0,1-5-16 16,2-8-560-16,-2-4-112 0</inkml:trace>
  <inkml:trace contextRef="#ctx0" brushRef="#br0" timeOffset="17964.049">16096 10759 32255 0,'0'0'2864'0,"0"0"-2288"0,0 0-576 0,0 0 0 16,12 4 1408-16,2 0 160 0,2 0 32 0,2 0 16 15,4 0-1360-15,4-1-256 0,2-3 0 0,4-1-128 16,2-1 128-16,5-2 144 0,1-3-16 0,1-2-128 15,-4-2 128-15,1-1-128 0,-5 0 0 0,-1-1 0 16,-3 0 128-16,0-2-128 0,-4-2 0 0,0 0 0 16,-5 2 128-16,1-1-128 0,-3 0 0 0,-3-2 0 0,-4 1 160 15,-2 0-160-15,-4 2 128 0,1-1-128 0,-3 1 144 0,-4 2-144 16,-7 2 160-16,-2 2-160 0,-5 6 0 16,0 3 0-16,-8 2 0 0,-1 7 0 0,-6 6 0 0,-1 5-192 15,-1 1 192-15,-4 4-208 0,-3 3 208 0,0 6 0 16,-2 2 0-16,-1 4 0 0,2 0 0 0,2 4 0 15,3 3 0-15,1-2 0 0,5 0 0 0,4-6 0 16,6-6 0-16,3 0 0 0,2-1 0 0,5-2 0 16,4-5-128-16,6-1 128 15,2 0-576-15,5-4-80 0,3-1-16 0,6 1 0 16,4-1-2384-16,7-5-464 0</inkml:trace>
  <inkml:trace contextRef="#ctx0" brushRef="#br0" timeOffset="18536.289">17286 10412 37775 0,'-12'-3'3360'0,"-2"7"-2688"0,-3 5-544 0,1 6-128 15,0 6 384-15,1 4 32 0,-1 3 16 0,3 2 0 16,2 5-432-16,1-2 0 0,3 3 0 0,1 0-176 0,4 0 176 0,1 1 0 16,1-1 0-16,2-5 0 0,1-7 0 15,3-4-160-15,-2-4 160 0,4-4 0 0,2-3-192 0,1-4 192 16,0-5-192-16,2-4 192 0,1-1 0 0,4-5 0 16,3-3 0-16,2-4 144 0,2-3 16 0,0 0 0 15,0 0 0-15,-1-3 0 0,-3 0 0 0,0-3 0 16,0 1 0-16,-4 2 0 0,1 1 16 0,-3 1 0 15,-1 1 0-15,0 5 0 0,-3 4-176 0,-1 3 0 16,-2 4 144-16,-8 4-144 0,8 2 0 0,-4 7 0 16,1 5-192-16,-5 4 64 0,0 2 128 0,0 8 0 15,-3 1-144-15,-1 2 144 0,0 6 0 0,-1 0 0 16,2 1 0-16,1-3 0 0,0-3-128 0,3-4 128 16,2-5 0-16,4-1 0 0,2-4 0 0,3-3 0 15,4-3 0-15,6-3 0 0,0-3 0 0,5-6 0 16,1-4 0-16,4-3 0 0,4-4 208 0,1-4-32 0,-1-4-16 0,-2-4 0 15,0-3 64-15,-1-2 16 0,-2-4 0 16,-1-2 0-16,-4-5 240 0,0 0 48 0,1-3 16 0,-1-4 0 16,1-5-128-16,-2-3-32 0,-1-4 0 0,1 5 0 15,-1 6-256-15,-4 9-128 0,-1 5 0 0,-3 7 128 16,-2 3-128-16,-4 4 0 0,-1 4 0 0,-3 1 0 16,1 2 128-16,-4 1-128 0,0 1 0 0,0 3 128 31,-3 0-1056-31,0 7-224 0,-2-8-32 0,1 2-11552 0,1 6-2304 0</inkml:trace>
  <inkml:trace contextRef="#ctx0" brushRef="#br0" timeOffset="18813.138">15415 9784 50687 0,'-28'-30'4496'0,"12"13"-3600"15,-1 0-704-15,4 1-192 0,4 3-192 0,4 4-64 0,2 5 0 0,3 4-16 32,0 0-400-32,0 0-80 0,0 0-16 0,8-2-20544 0</inkml:trace>
  <inkml:trace contextRef="#ctx0" brushRef="#br0" timeOffset="24798.008">12491 11278 13823 0,'-7'10'1216'0,"-2"1"-960"0,3 0-256 0,-2 1 0 15,4 1 1504-15,2-1 256 0,2 0 48 0,0-3 16 16,0-9-1360-16,2 7-272 0,1 0-48 0,-3-7-16 15,0 0 336-15,0 0 64 0,11-9 16 0,-2 0 0 16,0-4 320-16,0-3 64 0,-1-6 16 0,2-3 0 16,0-1-272-16,2-2-48 0,0 0-16 0,2-3 0 15,0-3-80-15,0 1-16 0,-1 1 0 0,5 1 0 16,1 2-272-16,-1 2-64 0,-1 4-16 0,-1 4 0 16,0 5-160-16,0 4 128 0,0 5-128 0,0 4 128 15,2 5-128-15,1 7 128 0,-2 4-128 0,0 7 128 16,-1 0-128-16,-3 8 0 0,2 4 0 0,-5 2 0 15,-2 5 208-15,-1 3-32 0,-2 6-16 0,-3 2 0 16,-2 5-160-16,0-7 128 0,0-5-128 0,0-7 128 16,0-8-128-16,0-5 0 0,0-8 144 0,2-4-144 0,-2-13 0 15,0 0 144-15,0 0-144 0,0 0 0 0,11-12 1056 0,-2-7 96 16,0-7 32-16,2-3 0 0,3-6-288 0,-1-2-48 16,1-5-16-16,3-4 0 0,0-3-560 0,4-1-112 15,-1 1-32-15,2 1 0 0,-1 4-128 0,4 6 0 16,5 5 0-16,-3 5 0 0,-1 5 0 0,-2 7 0 15,-1 2 0-15,-1 8 0 16,-3 7-1040-16,2 4-144 0,-4 4-32 0,2 6-15376 0</inkml:trace>
  <inkml:trace contextRef="#ctx0" brushRef="#br0" timeOffset="25550.046">9784 12719 25279 0,'0'-14'1120'0,"1"5"224"0,1-1-1072 0,4 1-272 0,-3-2 0 0,4 4 0 16,-7 7 0-16,11 2 0 0,0 3 0 0,1 6 0 15,1 7 0-15,0 9 0 0,0 5 128 0,0 2-128 16,1 0 384-16,-4 6-16 0,-2 8-16 0,2 2 0 16,-3 3-176-16,-2 1-48 0,0 1 0 0,-3-1 0 15,1-1-128-15,-1-7 192 0,-2-8-192 16,-2-3 192-16,-1-9-64 0,0-2-128 0,-4-2 192 0,4-4-64 16,-1-8 432-16,4-10 80 0,0 0 0 0,0 0 16 15,0 0 368-15,-1-8 64 0,1-4 0 0,1-4 16 16,1 0-400-16,2-3-96 0,6-3-16 0,1-1 0 15,4 0-464-15,5 2-128 0,-1 2 0 0,3 4 0 16,2 2 0-16,0 3-128 0,0 2 128 0,2 6-192 16,-4 5 64-16,3 3 0 0,-5-4 0 0,1 7 0 0,1 6 128 15,-5 1 0-15,-1-1 0 0,-4 3-128 0,-3 1 128 16,-3 3 0-16,-6 0 0 0,-3 3 0 0,-6 1 0 0,-3-1 0 16,-5 0 128-16,-3-3-128 0,-6 2 192 0,-3-2-16 15,-4-4-16-15,-3-2 0 0,0-4-32 0,-2-1 0 16,-2-1 0-16,1-5 0 0,2-4-128 0,2-3 160 15,3-4-160-15,3-5 160 16,5-3-1568-16,4-1-320 0,4-4-64 0,6-2-8096 16,6-2-1616-16</inkml:trace>
  <inkml:trace contextRef="#ctx0" brushRef="#br0" timeOffset="25863.867">10585 13261 37487 0,'0'0'1664'0,"-4"12"336"0,-2 0-1600 0,3 5-400 0,0 5 0 0,2 3 0 16,2 0 0-16,3-2 0 0,2-4 0 0,3 3-176 15,1 1 176-15,1-4-160 0,5-6 160 0,4-6-160 31,0-4-224-31,0-7-64 0,0-3 0 0,-1-4 0 0,2-5 448 0,2-4-128 0,-3-5 128 0,-1 1 0 16,-3-4 0-16,1 0 0 0,-2-2 0 0,-4-1 128 16,-2 1-128-16,-4-2 192 0,-1-2-64 0,-1-1 0 15,-2 1 192-15,2 1 64 0,-2 4 0 0,1 0 0 16,1 2-384-16,2 2 0 0,1 4 0 0,-1 4 0 16,1 3-1504-16,3-1-368 15,2 1-80-15</inkml:trace>
  <inkml:trace contextRef="#ctx0" brushRef="#br0" timeOffset="26125.14">11425 12469 26719 0,'-15'22'1184'0,"8"-4"240"0,-1 7-1136 0,4 6-288 15,1 8 0-15,1 6 0 0,-3 3 1856 0,2 6 304 16,1 4 64-16,-1-1 16 0,2-2-1792 0,0 0-448 16,2 0 0-16,0-4 0 15,2-1-384-15,-1-6-176 0,0-8-16 0,-2-6-16 16,-1-4-688-16,-1-4-144 0,-3-3-32 0,-1-4-7344 0,-2-5-1472 0</inkml:trace>
  <inkml:trace contextRef="#ctx0" brushRef="#br0" timeOffset="26281.622">11222 12964 34095 0,'0'0'3024'0,"16"-5"-2416"0,6 1-480 0,5-1-128 16,2 0 352-16,6 1 48 0,5 0 16 0,3-2 0 0,3-3-160 0,0-1-16 15,5 0-16-15,7 1 0 0,4 2-224 0,-1-4-208 16,2-2 32-16,-1-1-15840 15</inkml:trace>
  <inkml:trace contextRef="#ctx0" brushRef="#br0" timeOffset="26752.609">13381 12501 32879 0,'-12'11'1456'0,"3"-3"304"0,-1 3-1408 0,-2 3-352 0,4 3 0 0,0 8 0 16,-6 10 0-16,3-2 0 0,3 0 0 0,-3 2 0 15,1 2 0-15,2 1 0 0,2-2 0 0,4-4 128 16,1-6-128-16,2-2 0 0,0-2 0 0,4-4 128 16,-3-5-128-16,-1-3 0 0,-1-10 128 0,8 6-128 0,-1-5 384 15,6-6 0-15,-5-2 0 0,4-7 0 0,1-1-48 0,2 0 0 16,-1-2 0-16,-2-2 0 0,2 0-144 0,-1-3-16 15,-1 0-16-15,0 1 0 0,0 1 16 0,2 2 0 16,2 0 0-16,-1 3 0 0,1 4-176 0,0 4 0 16,2 0 0-16,-2 4 0 0,1 0 0 0,-2 10 0 15,0 4 0-15,1 4-176 0,-2 4 176 0,0 2 0 16,0 1 0-16,-1 0-128 0,-1 1 128 0,0 1 0 16,1-2 0-16,-2 1 0 15,1 1-1408-15,0 1-256 0,1-2-64 0</inkml:trace>
  <inkml:trace contextRef="#ctx0" brushRef="#br0" timeOffset="27089.651">14160 12576 29487 0,'-16'7'2624'0,"4"2"-2112"0,-4 3-512 0,-2 4 0 16,2 4 1376-16,-2 7 160 0,0 6 48 0,0 2 0 15,0 2-1312-15,3 1-272 0,5-5 0 0,0 0 0 16,4 0 0-16,3-1 0 0,4-4 0 0,3-5 0 16,1-5-192-16,5-3 64 0,-1-2 128 0,4-4-208 15,5-9-48-15,0-2 0 0,4-2 0 0,2-5 0 16,4-3 256-16,-1-4 240 0,0-6-48 0,-3 1-16 16,0 1 80-16,-2-2 32 0,-1-3 0 0,-4 1 0 0,-3 0 192 15,-6 2 32-15,-3 1 16 0,-2-1 0 0,-6-4 304 0,-2 4 64 16,-5 4 16-16,-3 2 0 0,-5-1-352 0,-2 2-80 15,-2 0-16-15,-3 7 0 0,-2 5-256 0,1 2-48 16,-4 1-16-16,4 2 0 16,3 3-528-16,0 3-96 0,3 3-32 0,5-3 0 15,2-5-2368-15,4-2-496 0,1 1-80 0</inkml:trace>
  <inkml:trace contextRef="#ctx0" brushRef="#br0" timeOffset="27358.193">14798 11986 23551 0,'-6'-20'1040'0,"4"11"224"0,-2 0-1008 0,1 2-256 0,1-1 0 0,2 8 0 16,0 0 320-16,0 0 32 0,0 0 0 0,0 0 0 15,-6 9 368-15,-2 4 80 0,1 5 16 0,0 6 0 16,-1 7 176-16,-3 5 32 0,-1 8 16 0,0 5 0 15,1 4-96-15,0 1-32 0,0-1 0 0,1-1 0 16,-1-1-368-16,2 3-80 0,2 3-16 0,2-1 0 16,-3-2-272-16,2-4-176 0,-1-3 192 0,4-2-192 15,1-1 0-15,-1-5 0 0,2-6 0 0,0-5 0 16,0-2-1392 0,3-3-384-16,0-5-80 0,2-7-12608 0</inkml:trace>
  <inkml:trace contextRef="#ctx0" brushRef="#br0" timeOffset="27573.305">14133 12479 43311 0,'0'0'1920'0,"8"-10"384"0,2-2-1840 0,8 1-464 15,5 4 0-15,6 0 0 0,7 2 448 0,9-2-16 16,9 0 0-16,6 0 0 0,10-1-432 0,6 1 0 15,4-3 0-15,6 0 0 0,7-3 0 0,0 2 0 16,1 1 0-16,-3-1 0 16,-3-4-2448-16,1 2-368 0,-1 1-80 0</inkml:trace>
  <inkml:trace contextRef="#ctx0" brushRef="#br0" timeOffset="28035.037">17202 12146 35007 0,'-29'-16'3120'0,"8"10"-2496"0,-2 4-496 0,-3 10-128 0,0 7 304 0,0 5 32 16,-2 1 16-16,-1 5 0 0,1 6-352 0,1 1 0 15,1 2-160-15,3-2 160 0,1-1-144 0,2 1 144 16,4 1 0-16,1-2-144 0,7-3 144 0,2-4-160 16,4-3 160-16,3-3-160 0,4-7 160 0,5-1-160 15,-1-1 160-15,3-6-160 0,0-3 160 0,4-1 0 16,1 0 0-16,1-4 0 0,-2-6 128 0,1-3 64 15,-2-1 16-15,0-3 0 0,-3-2 16 0,0 0 0 16,-6-3 0-16,1 4 0 0,-5 3 160 0,0-1 48 16,-2-4 0-16,-2 3 0 0,-4-2 64 0,-1 2 16 15,0 4 0-15,1 0 0 0,0 1-208 0,-1 2-48 16,0 1 0-16,-2 2 0 0,2 1-256 0,-1 1 0 16,2-1 0-16,1 2 0 15,5 4-432-15,0 0-32 0,-8-5-16 0,8 5 0 16,-3-4-2240-16,3 4-448 0,-7-10-96 0,6-1 0 0</inkml:trace>
  <inkml:trace contextRef="#ctx0" brushRef="#br0" timeOffset="28380.122">17648 12133 30399 0,'-7'10'2704'0,"4"-3"-2160"0,-4-1-544 0,0 9 0 0,-3 7 2768 0,-1 6 448 16,0 6 96-16,-1 4 16 0,2-6-2832 0,0 2-496 15,1 1-240-15,2-4 32 0,-1-7 208 0,3-2 0 16,2-6 0-16,-3-2 0 0,3-3-144 0,2-4 144 16,1-7-128-16,0 0 128 0,0 0 0 0,0 0 128 15,3-12 0-15,2-3 0 0,0-6 16 0,2-4 16 16,1-3 0-16,3-3 0 0,3-2-160 0,1-2 0 15,1-1 0-15,3 2 0 0,2 2 0 0,1 4 0 16,1 3 0-16,3 3 0 0,-2 2 0 0,1 8 0 16,2 7 0-16,-1 3 0 0,0 4 0 0,1 5 0 15,-3 6 0-15,0 7 0 0,-1 4 0 0,2 5 0 16,-2 2 0-16,-1 2 0 0,-1-2-144 0,1 1 144 0,0-3 0 16,0 0 0-1,-2 1-2496-15,0-4-400 0,3-2-80 0,0-6-16 0</inkml:trace>
  <inkml:trace contextRef="#ctx0" brushRef="#br0" timeOffset="29072.404">19592 11238 23951 0,'-2'-15'2128'16,"0"0"-1696"-16,0 2-432 0,-1-1 0 15,1-1 1392-15,-2 2 192 0,0 0 32 0,1 0 16 0,-4-1-1136 16,0 2-240-16,-1-1-32 0,-1 2-16 16,-3 1 368-16,1 1 64 0,0 2 0 0,0 1 16 0,0 3-192 0,-4 1-32 15,-1 2-16-15,-1 4 0 0,1 4-224 0,-2 4-32 16,-3 6-16-16,-1 6 0 0,1 7-144 0,-5 8 0 16,-1 8 0-16,0 6 0 0,1 7 0 0,-2 0 0 15,0 0 0-15,0 3 0 0,2 4 0 0,3 2 0 16,7 1 0-16,3-4 0 0,1-2 0 0,8-3 0 15,7-3-144-15,2-4 144 0,2-6-128 0,2-5 128 16,-3-6-192-16,4 0 192 0,5-6-432 0,-1-4 32 16,2-5 0-16,0-6 0 15,0-1-1968-15,1-5-384 0</inkml:trace>
  <inkml:trace contextRef="#ctx0" brushRef="#br0" timeOffset="29303.464">18834 11924 40079 0,'0'0'1776'0,"0"0"368"0,-1-6-1712 0,1 6-432 0,0 0 0 0,0 0 0 16,12-4-144-16,3 2-112 0,4-1-32 0,6-3 0 16,6 2 288-16,5-1-160 0,7 0 160 0,3-1-128 15,0 1 128-15,1 2 0 0,-1-2 0 0,-4 1-128 16,-2-3-1600-16,1 0-320 15,-1-1-64-15,0-3-12976 0</inkml:trace>
  <inkml:trace contextRef="#ctx0" brushRef="#br0" timeOffset="29454.868">20102 11615 22111 0,'-10'12'1968'0,"-2"6"-1584"16,-2 8-384-16,-3 6 0 0,-3 7 3712 0,2 2 640 15,0 4 144-15,-2-1 32 0,-3 4-3632 0,1-4-736 16,5-2-160-16,0-1 0 0,3-1 0 0,0-2 0 16,0-1 0-16,6-3 0 15,2-6-1824-15,3-2-320 0,-3-4-64 0,4-6-12592 0</inkml:trace>
  <inkml:trace contextRef="#ctx0" brushRef="#br0" timeOffset="29831.534">20469 11627 35935 0,'-13'6'3200'0,"-2"4"-2560"0,-4 4-512 0,0 6-128 15,2 3 0-15,-2 3 0 0,0 6 0 0,2 2 128 16,0 2-128-16,3-1-128 0,3-4 128 0,1 1-192 15,1-2 192-15,3-5 0 0,2-4 0 0,1-3 0 16,1-3 0-16,1-3 0 0,1-4 0 0,0-8 0 0,0 0 0 16,0 0 144-16,6-4-144 0,3-4 160 0,3-1-160 0,2-5 192 15,1-6-192-15,4-1 192 0,-2 0-192 0,4-2 0 16,3-3 0-16,1-3-176 0,-1-1 176 0,1 2 0 16,0-1-144-16,1 4 144 0,-3 3 0 0,1 2 0 15,-1 3 0-15,-1 3 0 0,-2 7-144 0,-1 4 144 16,-1 6 0-16,1 4 0 0,-3 5 0 0,-1 5 0 15,0 3 0-15,-2 3 144 0,-1 3-144 0,-1 2 0 16,0-2 0-16,-4 2 128 0,1-4-128 0,-4 2 0 16,1-2 0-16,-2 1-176 15,0-3-1184-15,-1-3-240 0,1 0-64 0,0-6-12672 0</inkml:trace>
  <inkml:trace contextRef="#ctx0" brushRef="#br0" timeOffset="30431.057">21497 11589 33919 0,'-14'-16'1504'0,"1"10"304"0,-3 1-1440 0,-2 3-368 0,0 2 0 0,-1 6 0 15,1 3 0-15,-6 6-320 0,-3 1 64 0,1 7 16 16,-1 5 240-16,2 6 0 0,0 2 0 0,3 1-144 15,3-3 144-15,1-1 0 0,3 0 0 0,5-6 128 16,3-3-128-16,4-4 0 0,-3-1 0 0,6-5 0 16,4-2 0-16,1-3 0 0,1-5 0 0,1-1 128 0,1-3 0 0,3-3 0 15,2-4 0-15,3-4 0 0,-1-2 144 0,3-3 48 16,-1 0 0-16,3-1 0 0,1-2-160 16,-5 0-32-16,0-3 0 0,-1 1 0 0,-4 3-128 0,1 2 128 15,0-4-128-15,0 3 128 0,2 5-128 0,-3 5 0 16,0 2 0-16,0 4 0 0,-3 2 0 0,2 5 0 15,1 0 0-15,-2 6-176 0,1 0 176 0,2 2 0 16,-2 0 128-16,4 0-128 0,2-1 0 0,1 0 0 16,3-5 0-16,-1 0 128 0,3-2-128 0,3-4 144 15,5-3-144-15,2-4 160 0,2-2-160 0,4-6 0 16,2-2 0-16,1-5 128 0,-2-4-128 0,1-3 0 16,-3-5 0-16,2-1 0 0,-1-1 0 0,1-3-224 15,0 1 80-15,0-5 16 0,-2-1 128 0,1-6 0 16,-4-6 0-16,0-7 0 0,0-9 144 0,-3-2-144 0,-4-1 192 0,0-9-192 15,-5-11 128-15,-4 2-128 0,-1 2 0 0,-4 7 0 16,-3 6 0-16,-2 9-224 0,-4 8 16 0,-2 12 0 16,-3 13 208-16,0 10 192 0,-6 9-48 0,0 4 0 15,-2 4 208-15,-3 7 32 0,-4 9 16 0,-2 8 0 16,-3 8-400-16,-3 8 0 0,-2 8 0 0,-3 5 0 16,-3 6 0-16,1 5-192 0,2 7 64 0,0 6 128 15,-1 6-128-15,0 6 128 0,2 1 0 0,3 6 0 16,5 1-128-16,2 2 128 0,4-6-160 0,5-5 160 15,3-9-592 1,3-6-32-16,2-4 0 0,3-5 0 0,4-5-1328 16,-1-6-272-16,1-9-48 0,-1-6-10624 0</inkml:trace>
  <inkml:trace contextRef="#ctx0" brushRef="#br0" timeOffset="30634.013">20226 11091 48831 0,'-16'-12'4352'0,"0"1"-3488"16,4 1-688-16,5 5-176 16,7 5-464-16,0 0-128 0,0 0-32 0,0 0 0 15,0 0-1184-15,8 5-240 0,6 0-64 0,1-2 0 16,2-1-1376-16,-1 3-288 0</inkml:trace>
  <inkml:trace contextRef="#ctx0" brushRef="#br0" timeOffset="31133.771">18521 13349 35007 0,'0'0'1552'0,"0"0"320"0,10 1-1488 0,8 1-384 16,4 0 0-16,5-2 0 0,2-6 0 0,4-5 0 16,4-6-192-16,5-5 64 0,2-2 368 0,3-5 80 15,1-4 0-15,1-2 16 0,2 3-336 0,-5-3 0 16,-5-1 0-16,-3 3 0 0,-3 2 0 0,-5 1 0 16,-10 2 0-16,-4 0 0 0,-2 1 144 0,-6 6-144 15,-3 4 192-15,-5 5-192 0,-5 4 128 0,-2 6-128 16,-5 4 0-16,-6 9 0 0,-2 7 0 0,-6 6 0 0,-2 5 0 15,0 6 0-15,-3 7 256 0,1 6-64 16,2 5-16-16,-1-1 0 0,5-3-176 0,3 1 0 0,3-2 0 0,4-3 0 16,2 0 0-16,5-1 0 0,1-1 0 0,5-2 0 15,3-4 0-15,4-3 0 0,2-4 0 0,5-2 0 32,4-6-416-32,3-3-16 0,2-2 0 0,8-4 0 15,8-6-1744-15,4-5-368 0,2-3-64 0</inkml:trace>
  <inkml:trace contextRef="#ctx0" brushRef="#br0" timeOffset="31387.174">19611 12903 44223 0,'0'0'3936'0,"8"7"-3152"16,2 6-624-16,3 9-160 16,4 7-320-16,4 6-80 0,-1 4-32 0,6 5 0 15,4 3-208-15,2-5-64 0,4-2 0 0,6-3 0 0,4-2 480 0,2-2 96 16,2 0 128-16,-2-3-208 16,-3-2-224-16,-1 0-32 0,-5 2-16 0,-3-5 0 15,-2-5-160-15,-1-2-48 0,-1-5 0 0,-3-5 0 16,-3-3-2400-16,-5-3-496 0,-1-2-80 0</inkml:trace>
  <inkml:trace contextRef="#ctx0" brushRef="#br0" timeOffset="31643.976">20396 12776 40543 0,'-18'-4'1792'0,"4"4"384"0,-4 2-1744 0,0 6-432 0,-4 3 0 0,0 6 0 16,-3 8 0-16,1 4-256 0,-3 1 48 0,-1 10 0 16,-3 4 208-16,-1 4 0 0,-1 4 0 0,0 1 0 15,3 0 0-15,-3-1 0 0,-4-1 0 0,5-1 0 16,4-3 0-16,3 0 0 0,3-2 0 0,3-1 0 0,3-3-176 16,4-7-144-16,3-8-16 0,2 0-16 15,4-5-1792-15,3-3-352 16,1-3-80-16,2-8-12032 0</inkml:trace>
  <inkml:trace contextRef="#ctx0" brushRef="#br0" timeOffset="32292.901">21125 12711 40191 0,'-27'-5'1792'0,"7"4"352"0,-3 2-1712 0,-6 7-432 16,-2 10 0-16,0 4 0 15,-2 4-640-15,-1 5-224 0,2 3-32 0,5 0-16 0,-1 3 672 0,5 0 240 0,5-1-144 0,2 0 144 16,5 5 0-16,5-7 0 0,0-5 0 0,2-4 0 16,3-3 0-16,3-3 0 0,3-3 0 0,1-5 0 15,4-4 0-15,3-4 192 0,-1-3-64 0,5-1 0 16,1-1 80-16,2-6 32 0,3-5 0 0,1-1 0 15,3-3-32-15,-2-3 0 0,4 2 0 0,-2-1 0 16,1 0-208-16,-4 0 176 0,-1 1-176 0,0 1 160 16,-1 5-160-16,-4-2 128 0,-2 1-128 0,1 1 128 15,-2-1 80-15,-1 4 16 0,0-1 0 0,-5 1 0 16,1 1-32-16,0-1 0 0,-5 1 0 0,0-1 0 16,1 0 0-16,-3 0 0 0,0 0 0 0,-1-2 0 0,0-2-192 15,0 1 176-15,1 2-176 0,-2 0 160 0,0 0-160 16,1 2 0-16,1-2 0 0,-1 3 0 0,0-1 0 0,1 3 0 15,-3 5-160-15,4-8 160 0,-2 2-192 16,-2 6 192-16,0 0-208 0,0 0 80 0,4-4 128 0,-4 4 0 16,7-5-144-16,-7 5 144 0,0 0 0 0,0 0 0 15,0 0 0-15,0 0 0 0,0 0 0 0,0 0 0 16,0 0 0-16,0 0 0 0,5-5-128 0,-5 5 128 16,0 0 0-16,0 0 0 0,0 0 0 0,0 0 0 15,0 0 0-15,0 0 0 0,0 0-176 0,0 0 176 16,0 0-128-16,0 0 128 0,0 0 0 0,0 0 0 15,-2 10 0-15,0-2-128 0,1 1 128 0,-2 2 0 16,3 2-144-16,0 3 144 0,0 2 0 0,4 1-176 0,0 1 176 16,3 0-128-16,0 2 128 0,1-1 0 0,2 0 0 0,1-2 0 15,0 1 0-15,1-3 0 0,0 0 0 16,4-2 0-16,0 1 0 0,3-3 0 0,3-4 0 0,-3 2 0 16,-1-5 0-16,2 0 0 0,1-2 128 15,-1-1-128-15,-1 0 0 0,3-2 0 0,-1-1 0 0,1 0 0 16,1-4-240-16,0 2-112 0,0 1-32 0,2-3 0 31,-1-4-1600-31,2-3-320 0,-2-2-64 0,2-4-12544 0</inkml:trace>
  <inkml:trace contextRef="#ctx0" brushRef="#br0" timeOffset="32793.691">22414 12468 34095 0,'0'0'3024'0,"-1"14"-2416"16,-1 3-480-16,-1 10-128 0,-1 9 896 0,2 6 176 15,-3 4 16-15,0-1 16 0,1-2-1104 0,-1-1 0 16,4 0 0-16,-2-4-240 0,-2 2 240 0,1-6 0 16,0-3 0-16,2-4 0 0,-1-1 0 0,1-4 0 15,0-5 0-15,1-5 0 0,1-12 0 0,0 0 160 16,0 0-32-16,0 0 0 0,8-9 224 0,0-5 32 15,1-6 16-15,2-2 0 0,2-5-144 0,1 0-48 16,-1 1 0-16,-1-1 0 0,2-4-208 0,1 0 0 0,-1-1 0 0,2 1 0 16,5 0 0-16,-3 4 128 0,3 4-128 15,1 3 0-15,0 4 0 0,0 3 0 0,-1 2-208 0,-3 10 64 16,1 5 144-16,-1 6-160 0,-4 5 160 0,-2 6-160 16,-2 7 160-16,-3 2 0 0,1 0 0 0,-2 5-128 15,-2 0 128-15,-2 3-128 0,-4 0 128 0,1-3-128 16,1-3 128-16,-2-2 0 0,-1-4 160 0,2-4-160 15,2-5 368-15,0-5-32 0,-1-12 0 0,0 0 0 16,4 7 64-16,-4-7 16 0,10-6 0 0,0-6 0 16,1-6 80-16,2-5 16 0,3-4 0 0,0-6 0 15,1-4-144-15,2 0-32 0,2-1 0 0,5 1 0 16,-2-1-336-16,3 0 0 0,4 2 0 0,0 11 0 16,2 10 0-16,3 4 0 0,3 3 0 0,-1 7 0 15,4 6 0-15,1 8 0 0,-1 5 0 0,2 4 0 16,0 3 0-16,2 5 0 0,1 3 0 0,2 2-128 0,1 1-64 15,-5 2-16-15,-6 6 0 0,-7 2-13040 16,-5 5-2592-16</inkml:trace>
  <inkml:trace contextRef="#ctx0" brushRef="#br0" timeOffset="34123.417">11376 14262 39567 0,'-11'-12'1744'0,"4"8"368"16,-1 0-1680-16,0 1-432 0,-3-3 0 0,-2 2 0 15,-1 1 0-15,-5 0-320 0,-3 0 48 0,-6-2 16 16,-5-1-48-16,-2 0 0 0,-4 1 0 0,-6-2 0 15,-7 0-112-15,-6-1-32 0,-7 0 0 0,-3 0 0 16,-2 0 128-16,-5-2 0 0,-6-2 16 0,2-2 0 0,-3 3 304 0,-2-2 0 16,-2-1-128-16,-2-1 128 0,-5-2 0 0,-3 2 0 15,0 1 0-15,-3 0 0 0,-3-3 0 0,-2 0 0 16,-1 3 0-16,-4 3 144 0,-1 2 64 0,-4 1 16 16,-1 3 0-16,-2 1 0 0,-3 4 32 0,-7 3 0 15,-5-1 0-15,-4 2 0 0,-5 5-256 0,0 3 176 16,3-1-176-16,-2 0 160 0,1-1-160 0,2 0 0 15,-1 0 0-15,0 1 0 0,-3 0 0 0,0 1 0 16,0 1 0-16,-3 0 0 0,0-1 0 0,2 2 0 16,5-2 0-16,-4-1 0 0,-3-1 0 0,0 0 0 15,4-1 0-15,-2 4 0 0,-1-5 0 0,1 3 0 16,-2 1 0-16,4 3 0 0,7 0 0 0,0 3 0 0,2 0 0 16,7 4 0-16,4 5 0 0,5 0 0 0,0 1 0 0,7 3 0 15,9 2 0-15,2 0 0 0,3 1 0 0,3 0 0 16,-1-1 0-16,8 2 0 0,3-1 0 0,4 0 0 15,2 4 0-15,3-3 0 0,5 0 0 0,3 5 0 16,6 1 0-16,4 0 0 0,1-3 0 0,4 0 0 16,-1 1-192-16,8-2 192 0,7-2-160 0,8 0 160 15,6-3-176-15,5 1 176 0,2-1-192 0,10 1 192 16,7 0-208-16,2-1 64 0,5 1 16 0,2 0 0 16,6 1-16-16,5-1 0 0,8-2 0 0,3-1 0 15,5-2 144-15,1 2-208 0,4 0 80 0,6-2 128 16,3-1-208-16,8-1 80 0,7 3 128 0,4-1-208 15,3 0 208-15,5-4 0 0,9 0 0 0,3-2 0 0,3 1 0 16,3-3 0-16,1-2 0 0,11-3 0 0,5 0 0 0,6-2 0 16,2-4 0-16,5-2 0 0,6-1 0 0,7-6 0 15,3-4 0-15,5-2 0 0,0-4 0 0,5-3 128 16,5-5-128-16,3-3 160 0,7-5-32 0,3-6 0 16,-1-6 0-16,3-2 0 0,0-5 16 0,6-2 0 15,2 1 0-15,1 0 0 0,2-4 48 0,3-2 0 16,3-4 0-16,1-1 0 0,1 0 32 0,-1 1 16 15,-4 2 0-15,-4 0 0 0,-5 2-64 0,-3-2-16 16,-3-1 0-16,-4-1 0 0,-2-3-160 0,-9 4 128 16,-9 1-128-16,-9 5 128 0,-11 0-128 0,-12 1 0 15,-12-3 0-15,-10 6 128 0,-11 0-128 0,-17 3 0 16,-15 3 0-16,-13 3 128 0,-12 5-272 0,-11 4-64 0,-12 4-16 16,-13 3 0-1,-13 1-2352-15,-12 3-480 0</inkml:trace>
  <inkml:trace contextRef="#ctx0" brushRef="#br0" timeOffset="36130.879">11032 16579 27647 0,'0'0'2448'15,"0"0"-1952"-15,0-7-496 0,3 0 0 16,1 0-496-16,4 2-192 0,1 1-32 0,2 0-16 16,1 2 736-16,3 0 128 0,5 0 48 0,1-1 0 0,2 0 96 0,5-1 32 15,7-1 0-15,2 2 0 0,3 1 208 0,5-3 32 16,4 1 16-16,4 1 0 0,2 1-144 0,5 0-32 16,5 2 0-16,7-2 0 0,5-1-128 0,0 2-16 15,1 2-16-15,3 0 0 0,4 1-80 0,3-1-16 16,3-1 0-16,3 3 0 0,0 1 64 0,8-1 0 15,3-2 0-15,0 0 0 0,1 5 128 0,4-3 16 16,5-1 16-16,-3 1 0 0,1-1 0 0,4 1 0 16,5 2 0-16,-3 0 0 0,-3 2-128 0,4-2-32 15,2-3 0-15,-2 2 0 0,1 2-192 0,-1 1 176 16,1-2-176-16,-4 2 160 0,-2 2-160 0,-1-3 192 0,2 0-192 16,-2-1 192-16,-2 1-192 0,0 2 0 0,1 1 0 0,-3-2 128 15,-2-5-128-15,-1 2 0 0,-1-1 0 16,-5 1 128-16,-5 1-128 0,3-2 0 0,3-5 0 0,-3 4 0 15,-6 7 128-15,2-4-128 0,-1-1 0 0,1 1 128 16,-2 1 48-16,-1-4 0 0,-3-4 0 0,3 4 0 16,3 4 16-16,-5 2 16 0,-4-4 0 0,0 0 0 15,0 2-208-15,2 0 176 0,0 0-176 16,-3 0 160-16,-5-2-160 0,2-1 0 0,1 1 0 0,0 0 128 16,-2 0-128-16,-4-2 0 0,-5-1 0 0,3 1 128 15,1 0-128-15,-2-1 0 0,1-1 0 0,-4 3 0 16,-3 2 0-16,0 0 0 0,3-1 128 0,-1 0-128 15,0 1 0-15,-4-1 0 0,-3 2 0 0,-3-2 128 16,1 0-128-16,0 1 0 0,1-1 144 0,0 2-144 16,-2-2 0-16,-4 2 0 0,-2-1 0 0,-1-2 128 0,1 0-128 15,-1 0 0-15,2 0 0 0,-3 2 0 0,2-1 0 16,-4 0 128-16,-4 2-128 0,-1-2 0 0,-2 0 0 0,0-2 0 16,-2-3 0-16,1 2 0 0,-6 1 0 0,1-1 0 15,0-1 0-15,-3 2 128 0,0-1-128 0,-1 2 0 16,-4-1 0-16,1-1 0 0,-2 0 0 0,0-1 0 15,-4-1 0-15,3 1 0 0,0 0 0 0,3-2 0 16,0-2 0-16,-4 3 128 0,-1 1-128 0,3-3 0 16,2-1 0-16,-4-1 128 0,0 2-128 0,1-3 0 15,-4 1 0-15,0 1 0 0,-1-4 0 0,0 3 0 16,-3 3 0-16,-1 1 0 0,0-3 0 0,1 0 0 16,-3 1 0-16,1 1 0 0,0 1 0 0,-1 0 0 15,-4-3 0-15,3 3 0 0,2 4 0 0,1-1 0 16,0-2 0-16,-1 0 0 0,-2 0 0 0,4 1 0 0,2-1 0 15,-1 1 0-15,1 1 0 0,0-2 0 0,0-1 0 0,1 0 0 16,-3-1 0-16,0 2 0 0,-4 0 0 0,0-2 0 16,1-2 0-16,-4 1 0 0,0 1 0 0,-1 0 0 15,0-1 0-15,-3 3 0 0,-8 0 0 0,0 0 0 16,0 0 0-16,0 0-160 0,0 0 160 0,0 0 0 16,-4 7-272-16,-3-2 48 0,-4-1 16 0,-6 0 0 15,-5 1 32-15,-3-1 16 0,-8-2 0 0,-6 1 0 16,-2 2 160-16,-8-1-192 0,-4 3 192 0,-4-3-192 15,-1-2 192-15,-6 0 0 0,-3-1 0 0,-10 0 0 16,-10 1 128-16,-2-2-128 0,-1 0 128 0,-10 0-128 16,-8 0 0-16,-2 0 128 0,-1 0-128 0,-7 0 0 0,-6-2 0 15,-2 1 0-15,-1-2 0 0,-2 1 0 0,-5 0 0 16,-6-1 0-16,-5-4 0 0,0 4 0 0,1 2 0 16,-5 0 0-16,-2-3 0 0,0 2-128 0,-5-1 128 0,-1 2 0 15,2 0 0-15,-1 1 0 0,-1 0 0 0,-4 0 0 16,-4 0 0-16,4 1-128 0,3 1 128 0,2 0 0 15,0-2 0-15,-3 3 0 0,0 2 0 0,4-1 0 16,8 0 0-16,2-4 0 0,0 0 0 0,0 0 0 16,-1 1-144-16,7-1 144 0,1-1-128 0,2-2 128 15,-1 6-160-15,3-3 160 0,2-4-128 0,2 2 128 16,0 0 0-16,3 2-144 0,3 1 144 0,1-1 0 16,0-1 0-16,1-1 0 0,0-1 0 0,7 1 0 15,6 1 0-15,0-2 0 0,1 1 0 0,4-1 0 16,2 1 0-16,2 1 0 0,-1-1 0 0,3 0 0 0,3 0 0 0,8 0 0 15,3 0 0-15,4 0 0 0,2-2 0 16,1 0 0-16,0 2 0 0,7 0 0 0,7 0 128 0,1-2-128 16,1-3 192-16,6 2-48 0,2 2 0 0,4 0 0 15,3-2 80-15,5 3 16 0,5-3 0 0,4 1 0 16,5 2-48-16,3-1-16 0,5-4 0 0,2 2 0 16,3 3-176-16,3-2 0 0,3 1 0 0,8 3 0 31,-3-4-1312-31,3 4-240 0,10-6-48 0</inkml:trace>
  <inkml:trace contextRef="#ctx0" brushRef="#br0" timeOffset="42257.085">12759 16997 10127 0,'0'0'896'0,"0"0"-704"16,0 0-192-16,0 0 0 0,0 0 1824 0,0 0 336 15,0 0 64-15,0 0 16 0,0 0-960 0,0 0-176 16,0 0-32-16,0 0-16 0,0 0-320 0,0 0-64 15,0 0-16-15,0 0 0 0,0 0 112 0,14-3 32 16,-1-2 0-16,2-5 0 0,2-2-368 0,1-3-80 16,3 0-16-16,-1-3 0 0,2 0-160 0,1-3-48 15,1-1 0-15,1 1 0 0,1 0-128 0,0-2 0 16,2-4 144-16,-3 3-144 0,-3 1 0 0,2 3 0 16,5 3 0-16,0-2 128 0,-5 0-128 0,0 4 0 15,-5 2 0-15,-1 4 128 0,1 1-128 0,-3 5 0 0,-5 3 0 16,0 4-128-16,-2 2 128 0,-1 7 0 15,-3 6 0-15,-1 3 0 0,0 1 288 0,0 1 32 0,-4 2 16 16,0 2 0-16,0 0-96 0,0 0-32 0,0-1 0 0,-3 2 0 16,2 1-80-16,-1 3-128 0,-1 0 176 0,1 3-176 15,1 3 128-15,-1-6-128 0,2-6 0 0,2-3 0 16,-1-2 0-16,0-4 0 0,-1-1 128 0,1-3-128 16,0-4 0-16,-1-10 0 0,4 7 0 0,-4-7 0 31,0 0-544-31,0 0-64 0,0 0-16 0,0 0-12752 0</inkml:trace>
  <inkml:trace contextRef="#ctx0" brushRef="#br0" timeOffset="42588.562">13218 16839 20271 0,'0'0'1792'0,"-5"9"-1424"16,-3 1-368-16,2 2 0 0,1 3 448 0,-2 3 0 15,2 2 16-15,-3 3 0 0,2 2 160 0,0 1 16 16,1 2 16-16,0 0 0 0,2 3 80 0,0-1 16 16,3-1 0-16,3-1 0 0,-1 1-176 0,2-1-16 15,5-1-16-15,0-2 0 0,3 0-176 0,2-4-48 16,4-3 0-16,0-3 0 0,0-2-80 0,4-3-32 0,-2-2 0 0,4-2 0 15,-1-1-32-15,3-2-16 0,0 0 0 0,1-1 0 16,-1 0-160-16,3-1 128 0,0-1-128 0,0 2 128 16,-1-1-128-16,3 2 0 0,2-2 0 0,0 1 0 31,-4 0-1648-31,-1 0-208 0,0 0-32 0,-2 1-10208 0</inkml:trace>
  <inkml:trace contextRef="#ctx0" brushRef="#br0" timeOffset="43195.772">14336 17100 22799 0,'0'0'1008'0,"0"0"208"0,0 0-960 0,0 0-256 16,-4 8 0-16,1 3 0 0,0-1 320 0,-3 6 32 16,1 5 0-16,0 1 0 0,-2 0 320 0,0 0 64 15,1 0 16-15,-1 3 0 0,0 1-272 0,0-1-48 16,-2-1-16-16,0 1 0 0,0 0-272 0,2-2-144 16,-1 2 160-16,1-3-160 0,2-7 224 0,0-1-48 15,3-3-16-15,2-11 0 0,0 0 400 0,0 0 80 0,0 0 0 16,0 0 16-16,0 0 16 0,9-12 0 15,-1-4 0-15,2-2 0 0,-2-2-304 0,2-1-64 0,2 2-16 0,-2-2 0 16,1 1-288-16,4-2 160 0,0 1-160 0,3-1 128 16,0-1-128-16,3 1 0 0,0 2 0 0,1 0 0 15,0 1 0-15,-1 1 0 0,-2 5 0 0,0 3 0 16,-2 3-128-16,-1 0 128 0,-2-1 0 0,0 6 0 16,-2 5 0-16,0 4-144 0,0 2 144 0,-1 5 0 15,-3-3 0-15,0 4 0 0,-5 3 0 0,0 0 0 16,-2 1 0-16,-1 1 0 0,-1 1 0 0,-1-1 0 15,-2-2 0-15,1-2 0 0,-1-4 128 0,1-2-128 16,-1-2 0-16,4-8 128 0,0 0-128 0,0 0 0 16,0 0 256-16,0 0-64 0,0 0 0 0,0 0 0 15,6-7 48-15,2-3 0 0,-2-3 0 0,3-2 0 0,2 0-240 16,1 0 0-16,1-1 128 0,2 1-128 0,-1-2 0 0,1 3 0 16,1 0 0-16,0 2 0 0,-3 2 0 0,2 2-128 15,0 2 128-15,-1 1 0 0,-3 3 0 0,2 1-128 16,-2 1 128-16,1 3 0 0,-5 2-160 0,3 4 160 15,1 3-128-15,-1 3 128 0,-4-3-352 0,0 1 16 16,1 1 0-16,-1 2 0 16,0 0-1632-16,2 1-320 0,-2-2-64 0,5-2-16 15,-2 2-640-15,2-6-128 0</inkml:trace>
  <inkml:trace contextRef="#ctx0" brushRef="#br0" timeOffset="43547.411">15272 17051 26079 0,'0'0'1152'0,"0"0"256"0,-6 7-1136 0,2 4-272 0,2 5 0 0,-2 1 0 16,1-2 0-16,-1 4 0 0,-1 2 128 0,1 1-128 15,0 1 144-15,0 0-16 0,-1 0-128 0,1 1 192 16,0 1-192-16,2-1 0 0,1-1 128 0,1 0-128 16,1-5 0-16,2-2 0 0,2-3 0 0,0-2 0 15,3-2 128-15,-3-5-128 0,5 0 176 0,-1-4-176 16,1-4 832-16,2 1 48 0,1-5 16 0,1 1 0 0,1-6-128 0,-1-2-32 16,1 1 0-16,0-3 0 0,-3 0-368 15,2-1-80-15,0 1-16 0,2-1 0 0,-6 2-272 0,2-2 160 16,0-1-160-16,0 3 128 0,-1 3-128 0,0-1 0 15,0 2 0-15,0 2-176 16,-2 3-2016-16,0 0-416 16</inkml:trace>
  <inkml:trace contextRef="#ctx0" brushRef="#br0" timeOffset="43830.42">16013 16716 5519 0,'4'-12'240'0,"-4"12"64"0,9-4-304 0,0 2 0 0,2 0 0 0,1 3 0 16,-12-1 3024-16,8 9 560 0,-2 0 96 0,-3 3 32 16,-3 4-2800-16,-1 3-544 0,-6 5-112 0,-1 3-32 15,-3 2 784-15,-3 3 144 0,-3 3 48 0,-2 6 0 16,-3 5-128-16,0 2-32 0,0 0 0 0,0 3 0 15,1-2-576-15,0-1-112 0,-1-1-32 0,0-1 0 16,2-2-320-16,3 0 0 0,5-2 0 0,2-3 128 16,-1-4-128-16,5-4-208 0,1-5 48 0,2-6 16 15,2-7-1104 1,5-4-224-16,3-2-32 0</inkml:trace>
  <inkml:trace contextRef="#ctx0" brushRef="#br0" timeOffset="44158.918">16584 16770 14735 0,'-9'-8'1312'0,"9"8"-1056"15,0 0-256-15,0 0 0 0,0 0 2496 0,0 0 448 16,-5 8 96-16,-3 5 16 0,-1 3-2480 0,-5 5-576 15,-1 1 0-15,-3 4 0 0,-4 0 0 0,0 5 176 16,-1 4-176-16,-1-1 160 0,-5 2 112 0,5 1 32 16,3 0 0-16,2-1 0 0,-3-3-112 0,5 0-32 0,2 0 0 15,6-2 0-15,-2-1-160 0,7-3 0 16,3-2 0-16,3-3 128 0,2-3-128 0,3 0 0 0,3-1 0 0,2-3 0 16,5-2 0-16,-1-1 0 0,3-2 0 15,3-2 0 1,-2-4-688-16,2-3-16 0,0-2 0 0</inkml:trace>
  <inkml:trace contextRef="#ctx0" brushRef="#br0" timeOffset="44337.515">16042 17225 29823 0,'0'0'1328'0,"0"0"272"0,10-5-1280 0,5-1-320 0,5-1 0 0,3 1 0 0,3 0 0 0,6 2 0 16,4 1-176-16,4-2 176 0,1 1-192 0,3-1 192 16,0 1-192-16,1 0 192 15,0-1-688-15,0 3-16 0,-3 1-16 0,-1-2-7488 16,-4-6-1504-16</inkml:trace>
  <inkml:trace contextRef="#ctx0" brushRef="#br0" timeOffset="44530.507">17210 17132 31327 0,'-21'3'1392'0,"9"2"272"0,0 3-1328 0,1 3-336 0,0 4 0 0,2 3 0 16,1 1 608-16,-1 2 48 0,0-2 16 0,0 2 0 15,0-2-672-15,-1 0 0 0,-2-1-128 0,0 2 128 31,0-1-2048-31,-1 0-304 0,-2 0-48 0,2 0-10016 0</inkml:trace>
  <inkml:trace contextRef="#ctx0" brushRef="#br0" timeOffset="45010.129">17627 17116 35007 0,'-11'1'1552'0,"5"5"320"0,3 6-1488 0,-2 1-384 15,-2 5 0-15,3 4 0 16,-2 4-576-16,-2 2-176 0,-1 1-32 0,-2 1-16 0,-2 1 528 0,-2 0 96 16,-5 0 32-16,2 2 0 15,-2 6-416-15,1-4-80 0,-2-1 0 0,1-4-16 0,-1-6 256 0,4-5 48 16,-2-6 16-16,5-4 0 0,3-6 624 0,2-2 128 15,1-1 32-15,8 0 0 0,0 0 224 0,0-12 48 16,3-3 16-16,2-3 0 0,3-2-528 0,2-1-208 16,1-5 176-16,2 0-176 0,1-2 128 0,2 1-128 15,0 0 0-15,3 1 0 0,1-1 224 0,0 2-48 16,1-2-16-16,5 1 0 0,-2 0-160 0,1 4 0 0,2-2 0 16,-2 7 0-16,1 5 0 0,0 3 160 0,-7 3-160 0,1 2 160 15,0 3 144-15,0 2 16 0,-5 2 16 0,-3 1 0 16,-1 2-112-16,-3 3-32 0,-5 5 0 0,-2 0 0 15,-2-1-192-15,-5 3 0 0,-6 1 0 0,-5 0 0 16,-3-2 0-16,-1 0-160 0,-1 0 32 0,-3-5 0 16,0-3 128-16,1 1 0 0,-3-2 0 0,6-4 0 15,-2 0 0-15,4-2 144 0,4-2-16 0,0 0-128 16,0-2 0-16,3 0 0 0,3-2-160 0,1 0 160 16,1-2-976-1,5 0-80-15,0 1-16 0,6-2 0 0,0-1-2128 0,6-2-416 0,6-7-96 0,0 4 0 16</inkml:trace>
  <inkml:trace contextRef="#ctx0" brushRef="#br0" timeOffset="45262.845">18385 16714 27231 0,'10'-21'1216'0,"-5"9"240"0,2-3-1168 0,-1 4-288 15,1 5 0-15,0-1 0 0,-7 7 400 0,0 0 32 16,0 0 0-16,0 0 0 0,0 0 112 0,0 0 32 15,-9 7 0-15,0 6 0 0,-4 9-64 0,-3 2 0 16,0 5 0-16,-4-1 0 0,1 2-176 0,-3 1-32 16,-2 2-16-16,0 2 0 0,-3 3-96 0,-1 5 0 15,-1 1-16-15,4 3 0 0,-2-3-176 0,1-3 0 16,2 0 0-16,1-1 0 16,5-3-384-16,4-3-128 0,4-5 0 0,4-4-16 15,2-4-704-15,4-1-144 0,4-6-32 0,2 0-11616 0</inkml:trace>
  <inkml:trace contextRef="#ctx0" brushRef="#br0" timeOffset="45610.955">18354 17240 23615 0,'0'0'1040'0,"0"0"224"15,12 2-1008-15,1-4-256 0,3 1 0 0,0 0 0 0,3-1 0 16,2 0 0-16,1 0 0 0,5-4 0 0,4 2-208 0,2-4 64 16,-2-3 16-16,1 2 0 0,0 2 128 0,-1-3-160 15,-2-1 160-15,-3 0-160 0,-4 3 160 0,-2 0 176 16,-1-1-48-16,-1-2 0 0,-4-6 496 0,-2 4 80 16,-1 1 32-16,-2 2 0 0,-4 1 80 0,-3 0 16 15,-2 9 0-15,-3-5 0 0,-5 0-32 0,-3 5 0 16,-2 3 0-16,-5 5 0 0,-4 2-320 0,-1 4-64 15,-3 4-16-15,0 2 0 0,0 0 64 0,-1 2 16 16,-3 1 0-16,6 0 0 0,6-1-112 0,-1 0-32 16,1 0 0-16,3 2 0 0,3-1-336 0,4 0 128 15,3-2-128-15,3 0 0 0,7 0 0 0,6-1 0 16,6-1-192-16,7-2 64 16,-1-2-1376-16,9-1-272 0,6-5-48 0</inkml:trace>
  <inkml:trace contextRef="#ctx0" brushRef="#br0" timeOffset="46241.967">20200 16971 31439 0,'-18'15'1392'0,"7"1"288"0,-1 5-1344 0,-1 5-336 16,0 5 0-16,-1 6 0 0,-2 6 0 0,0 2 0 15,-3 1 0-15,2 2-192 0,-2-3 192 0,0 1 0 16,1 0 0-16,0-2 0 0,0-2-160 0,5-5 160 16,3-5-192-16,1-6 192 0,-1-7 0 0,4-3 0 0,-2-6 0 0,2-5 0 15,6-5 528-15,0 0 64 0,0 0 16 0,-1-11 0 16,1-7 96-16,1-6 32 0,4-6 0 0,0-1 0 15,2 1-480-15,2-1-112 0,-2-3-16 0,1 2 0 16,0 0 32-16,3-1 0 0,0-1 0 0,4-1 0 16,5-1-160-16,1 1 0 0,6 1 144 0,3-3-144 15,2-1 0-15,1 1 0 0,3 4 0 0,3 5 0 16,-4 1-128-16,7 5 128 0,3 5-128 0,-2 1 128 16,-2 4 0-16,1 4 0 0,0 2 0 0,-2 4-128 15,-5 2 128-15,-3 4 0 0,-5 6 0 0,-2 0-128 16,-9 2-128-16,-3 5 0 0,-9 2-16 0,-5 7 0 15,-6 1-80-15,-4 4-16 0,-9 1 0 0,-4-2 0 0,-5-4 368 16,-3-3 0-16,-2-3 0 0,-4-4 0 0,-2-1 192 16,-2-3 96-16,1-2 32 0,2-1 0 0,0-5 80 0,2 1 32 15,3-1 0-15,1-3 0 0,0-1-432 0,3-1 0 16,3-1 0-16,3-3 0 16,4-3-2992-16,6-1-576 0,0-5-112 0,14 2-32 0</inkml:trace>
  <inkml:trace contextRef="#ctx0" brushRef="#br0" timeOffset="46683.335">21217 16817 28559 0,'-15'-9'1264'0,"8"5"272"0,-1-1-1232 0,0 2-304 0,-3 0 0 0,-1 5 0 16,-2 2 0-16,-4 2 128 0,-3-1-128 0,-4 4 0 15,-1 5 160-15,-1 5-160 0,-7 2 128 0,1 4-128 16,1 5 384-16,1 3 0 0,1 2 0 0,5 4 0 16,-3-1-144-16,4 2-48 0,6 1 0 0,3-4 0 15,3-3-192-15,6-5 0 0,2-5 0 0,7-3 0 16,1-4 0-16,5-3 0 0,1-6 0 0,1-3 0 16,2-5 160-16,5-2 96 0,4-5 0 0,1-4 16 15,4-4 352-15,2-5 64 0,-2-4 16 0,3 0 0 16,1 1-512-16,-3-1-192 0,-2-3 176 0,0-3-176 15,-2-2 0-15,0 2 128 0,-2 4-128 0,-1 3 0 16,-1 1 0-16,-1 4 0 0,-2 5 0 0,0 2 0 0,-3 2 0 16,-2 2 0-16,-1 0 0 0,-1 6 0 0,1 5 0 15,0 3 0-15,-7 3 0 0,0 2 0 0,-1 1 128 16,1 5-128-16,-4 3 0 0,-3 1 0 0,2 2 0 16,0 0 0-16,-1 0 0 0,-1 1 0 0,-3 3-144 0,-2-4 144 15,3-2-208-15,-2-1 80 16,0-2-512-16,-1-2-80 0,0-1-32 0,2-3 0 15,0 0-1808-15,2-3-384 0,-1-1-64 0</inkml:trace>
  <inkml:trace contextRef="#ctx0" brushRef="#br0" timeOffset="47054.808">21802 16780 6447 0,'-17'1'272'0,"7"1"80"0,2 2-352 0,-1 6 0 0,0 3 0 0,-1 6 0 16,-2 4 6128-16,-3 4 1152 0,0-1 224 0,-1 5 48 15,-3 5-6048-15,1 4-1216 0,-3 1-288 0,2 3 0 16,-2-1 0-16,1-3 0 0,0-4 0 0,4-2 0 16,0-4 0-16,3-5 0 0,3-3 128 0,1-5-128 15,6-5 320-15,2-1 48 0,-4-7 0 0,5-4 0 16,0 0 272-16,0 0 48 0,8-4 16 0,3-6 0 15,-2-5-240-15,3-2-32 0,2-2-16 0,2-5 0 16,0-4-416-16,3-2 128 0,1-2-128 0,1-1 0 16,1-1 192-16,3-5-32 0,4 0-16 0,4 1 0 0,3 3-144 15,2 3 0-15,3 5 0 0,0 0 0 0,-3 2 0 0,0 3 0 16,-2 1 0-16,2 4 0 0,-1 2-320 0,3 2 48 16,-1 0 16-16,1 3 0 15,-2 3-448-15,-1 3-96 0,-5 2-16 0,-1-1 0 16,-4 1-1488-16,-3 2-288 0,-2 2-64 0,-1 0-6320 15,-3-1-1264-15</inkml:trace>
  <inkml:trace contextRef="#ctx0" brushRef="#br0" timeOffset="47336.802">23348 16160 20271 0,'0'0'1792'0,"0"0"-1424"0,0 0-368 0,0 0 0 16,0 0 2864-16,-8 17 496 0,0 6 96 0,-4 2 32 15,-3 0-2720-15,-3 7-560 0,-6 4-208 0,2 2 176 16,4 3-176-16,-6 2 192 0,-5 3-192 0,-2 4 192 16,-1 8-192-16,0-3 160 0,4-4-160 0,1 3 160 15,1-1-32-15,6-3-128 0,1-11 192 0,6 1-64 16,0-3-128-16,2-1 0 0,1 4 0 0,0-8 0 15,3-7 0-15,-1-6 0 0,1-3 0 0,2-3 0 16,0-1-960-16,-1-6-240 0,6-6-32 16,-6 5-8144-16,6-5-1632 0</inkml:trace>
  <inkml:trace contextRef="#ctx0" brushRef="#br0" timeOffset="47537.383">22511 16841 33343 0,'4'-11'1472'0,"3"7"320"0,4-2-1440 0,6 2-352 16,6-2 0-16,1 2 0 0,3 0 0 0,5 0 0 16,3 1-192-16,4 1 64 0,3-2 304 0,-3 3 64 15,1 4 16-15,0-3 0 0,1-3-256 0,2 0 176 16,1-2-176-16,1 2 160 0,4 3-336 0,-2 3-64 16,0-6-16-16,-3 3 0 15,-3 3-2032-15,0-2-400 0,-3-1-96 0,0 0-16 0</inkml:trace>
  <inkml:trace contextRef="#ctx0" brushRef="#br0" timeOffset="47836.967">24358 16736 36863 0,'0'0'3264'0,"0"0"-2608"0,0 0-528 0,0 0-128 31,0 0-512-31,-6-5-144 0,-3 1-32 0,-4 2 0 0,-1 0 304 0,-2 4 48 0,-3-4 16 0,-3 2 0 15,-3 2 320-15,-1 1 160 0,1 2-16 0,-1 1 0 16,-3-1 208-16,4 4 32 0,-1 2 16 0,3 2 0 16,1 3-32-16,3 1-16 0,2 1 0 0,3 2 0 15,5 1-160-15,6-2-48 0,3 1 0 0,3 1 0 0,5 2 144 16,3 3 32-16,5-2 0 0,4 4 0 0,2 2 144 0,2 0 48 16,-3-3 0-16,2-1 0 0,-3-3-128 0,0-2 0 15,-3-2-16-15,-3-2 0 0,-6-3-112 0,0-1 0 16,0 1-16-16,-6-6 0 0,-2-8 240 0,-3 8 48 15,-4-2 16-15,-2-2 0 0,-5-3-16 0,-8-1 0 16,-4-3 0-16,-4-1 0 0,0 2-320 0,-3-2-64 16,-4-3-16-16,-2 1 0 15,-5 0-896-15,-2-2-192 0,-2-1-48 0,-7 1-12160 16,-5-4-2432-16</inkml:trace>
  <inkml:trace contextRef="#ctx0" brushRef="#br0" timeOffset="54270.592">10367 16741 13471 0,'-10'-4'592'0,"10"4"128"16,-7-6-576-16,2 2-144 0,-2-4 0 0,0 3 0 15,-2-1 928-15,-1 3 160 0,-1 2 16 0,0 0 16 0,1-2-416 0,-2 7-96 16,1-1-16-16,-1 2 0 0,1 2-144 0,2 2-16 16,-2 1-16-16,1 4 0 0,1 5-80 0,-2 2-16 15,4 1 0-15,0 2 0 0,3 3-96 0,1 2-32 16,-1 1 0-16,3 2 0 0,0 3-192 0,4-1 176 15,3-1-176-15,2-5 160 0,1 0-160 0,4-5 0 16,1-3 0-16,1-6 0 0,1-5 384 0,3-4 0 16,2-5 0-16,2-3 0 0,1-3 64 0,3-4 16 15,0-5 0-15,4 0 0 0,1-4-112 0,0-5-32 16,0-6 0-16,-2 1 0 0,-2-2-128 0,-4-1-48 16,-2-2 0-16,-1 0 0 0,-1 1-16 0,0-2-128 15,-5-2 192-15,-3 1-64 0,-1-1 128 0,-1-1 32 0,-5 1 0 16,-2 5 0-16,-3 2-160 0,-1 7-128 0,2 3 192 0,-2 7-192 15,-2 3 192-15,0 5-192 16,3 5 192-16,-5 4-192 0,-2 5 432 0,-3 13-32 0,0 6 0 0,1 7 0 16,-2 1-256-16,0 3-144 0,-4 2 160 0,1 5-160 15,0 6 0-15,-2-1 0 0,0-2 0 0,-1 1 0 16,1 4 128-16,3-10-128 0,0-10 0 0,6-6 144 16,-2-1-144-16,5-10 0 0,-2-1 0 0,4-6 0 15,2-10 336-15,0 0-16 0,0 0 0 0,0 0 0 16,9-6 288-16,1-3 48 0,2-5 16 0,0-3 0 15,1 0-416-15,1-4-64 0,1-4-32 0,-1 0 0 16,1 1-160-16,1 6 0 0,-1 3 0 0,-2 3 128 16,3 0-128-16,-4 8 0 0,-2 3 0 0,1 4-176 0,-1 2 176 15,1 5-208-15,0 3 80 0,-4 5 128 16,2 2 0-16,-1 1 0 0,-1 0 0 0,0 1 0 0,-1 1 0 0,0-1 0 16,2 0 0-16,0-2 0 0,-1-3 0 0,2-1 0 15,1-3 128-15,-2-2-128 0,0-2-192 0,0-4-80 16,1-2-16-16,4-2-10224 15,0-2-2048-15</inkml:trace>
  <inkml:trace contextRef="#ctx0" brushRef="#br0" timeOffset="54554.343">11310 16707 11967 0,'0'0'1072'0,"0"0"-864"0,0 0-208 0,0 0 0 15,0 0 4224-15,0 0 784 0,3 12 176 0,2 3 16 16,2 4-4240-16,-6 4-832 0,-3 4-128 0,-2 0-128 16,-1 1 128-16,2 1 0 0,1 4 0 0,-2 1-128 15,-2 3 128-15,0 0 0 0,-3 2 128 0,3 1-128 16,-3 3 128-16,2-5-128 0,1-6 128 0,0-4-128 15,2-1 0-15,-3-4-208 0,2-4 16 0,3-3 16 16,-1-4-160-16,3-2-48 0,0-2 0 0,0-8-8304 16,0 0-1664-16</inkml:trace>
  <inkml:trace contextRef="#ctx0" brushRef="#br0" timeOffset="54787.282">11606 16723 36863 0,'0'14'3264'0,"0"0"-2608"15,2 1-528-15,1 5-128 0,0 4 0 0,1 5-144 16,-2 0 144-16,-2-1-208 0,-1 0 208 0,-5 4 0 16,0 3 0-16,-2 2 0 0,-2 2-160 0,-1-1-32 15,-1 0-16-15,0-2 0 16,0 0-464-16,-1-4-96 0,2-3 0 0,1-3-16 15,0-4-48-15,2-2 0 0,3-4 0 0,1-2-8432 0,3-5-1680 0</inkml:trace>
  <inkml:trace contextRef="#ctx0" brushRef="#br0" timeOffset="55053.912">11659 17140 32255 0,'0'0'2864'0,"0"0"-2288"0,15 5-576 0,0-3 0 16,2-2 0-16,2 0 0 0,-1 0 0 0,3 1 0 0,4 1 0 0,-1-2 0 15,2 0 0-15,2 0 0 0,-3-2 0 0,-1 1 0 16,-1 0 0-16,-1 0 0 0,-1 1 0 0,-3 0 0 15,-1-4 0-15,-2 2 0 16,1 1-512-16,-3 0-64 0,0 0-16 0,-1 0-8560 16,0 1-1728-16</inkml:trace>
  <inkml:trace contextRef="#ctx0" brushRef="#br0" timeOffset="55316.982">12422 16787 36863 0,'0'0'3264'0,"0"0"-2608"0,0 11-528 0,0 2-128 16,1 4 0-16,-1 2-144 0,0 3 144 0,-6 1-208 16,-1 1 208-16,-3 1 0 0,2 2 0 0,-4 2 0 15,-2 2 0-15,-2 0 0 0,1-1 0 0,-1 0 0 16,0 1 0-16,1-1 0 0,-1-3-208 0,1-2 80 15,-1-3-176-15,8-1-16 0,1-3-16 0,3-2 0 16,-5-4-32-16,4-3 0 0,4-1 0 0,1-8 0 16,0 0-1488-1,0 0-288-15,0 0-64 0</inkml:trace>
  <inkml:trace contextRef="#ctx0" brushRef="#br0" timeOffset="55603.21">12681 16751 34095 0,'-11'1'3024'0,"11"-1"-2416"16,0 0-480-16,0 0-128 0,5 13 320 0,-1 3 32 16,-1 0 16-16,1 4 0 0,-4 0-368 0,-4 2 0 15,-1 1 0-15,2 2 0 0,-1 0 0 0,-4 1 144 16,-2-3-144-16,1 2 0 0,0 3 144 0,0-4-144 15,2-3 0-15,1-3 144 0,4 1-144 0,0-2 0 16,-1-4 0-16,3-1 0 0,3-3 0 0,-3-9 0 0,3 9 0 16,2-5 0-16,-5-4 0 0,11 5 0 0,3-2 0 15,1-2 0-15,2-1-384 0,0-1 32 0,0-2 16 0,2 0 0 32,0 0-2208-32,0-2-432 0,-2 0-96 0</inkml:trace>
  <inkml:trace contextRef="#ctx0" brushRef="#br0" timeOffset="55902.302">13028 16671 35007 0,'0'0'1552'15,"0"0"320"-15,2 5-1488 0,2 3-384 0,3 3 0 0,-3 2 0 0,1 4 128 0,-1 2-128 16,1 1 160-16,-4 2-160 0,0 2 304 0,-1 1-48 16,0-1 0-16,-2 2 0 0,-4 2-96 0,0 0-32 15,0 2 0-15,-4 3 0 0,0 0-128 0,1-2 128 16,2-4-128-16,1 1 128 0,2-5-128 0,-1-2 0 16,3-3 0-16,2-1 0 0,1-1 0 0,2 0 0 15,0-5 0-15,1-1 0 0,5-1 0 0,1-2 0 16,1 1-224-16,3-3 80 15,2-1-2032-15,-1-2-384 0,3-1-96 0</inkml:trace>
  <inkml:trace contextRef="#ctx0" brushRef="#br0" timeOffset="56455.293">13214 16585 25167 0,'-10'10'1104'0,"4"2"240"0,2 8-1072 0,-2 3-272 16,1 4 0-16,-1 6 0 0,1 8 736 0,-1 3 96 0,-1 2 0 16,-1 6 16-16,-4 3 48 0,-1 4 0 0,-5 3 0 0,1-2 0 15,-4 1-384-15,1-1-80 0,0 3-16 0,1 0 0 16,0-2-224-16,1-1-32 0,1-3-16 0,4-8 0 15,3-6-144-15,-1-4 128 0,5-7-128 0,-1-4 128 16,3 0-128-16,2-6 0 0,2-3 0 0,1-2 0 31,1-6-2112-31,0 0-416 0</inkml:trace>
  <inkml:trace contextRef="#ctx0" brushRef="#br0" timeOffset="60356.387">24665 1518 21183 0,'0'0'1888'0,"0"0"-1504"15,-8 0-384-15,8 0 0 0,-8-1 0 0,-1 1 0 0,-2 0-160 0,-4 1 160 16,0 0 512-16,-5 1 192 0,-3 2 64 0,-6-2 0 15,-4 1-208-15,-1 2-48 0,-2 0 0 0,1 1 0 16,-2 1-144-16,0 0-48 0,-1-3 0 0,-3 0 0 16,-3-2-128-16,-2-2-16 0,-4 2-16 0,-2-1 0 15,-1 0-160-15,-4-2 0 0,1-4 144 0,-7-1-144 16,-9-1 0-16,-2 1 144 0,-3-1-144 0,1-2 0 16,1-2 128-16,-2 0-128 0,-4 0 0 0,0 0 0 15,-1 0 0-15,7 3 0 0,3-1 128 0,2 1-128 16,6 0 176-16,4 2-32 0,4 0 0 0,9 3 0 15,7 2 208-15,7 1 32 0,5 0 16 0,1 1 0 16,5 1-208-16,3 0-32 0,1 1-16 0,3 2 0 16,-1 4-144-16,3 3 0 0,1-2 0 0,-1 3 0 15,0 1-160-15,0 2 160 0,2 0 0 0,0 1-144 16,2 0 144-16,1 2 0 0,-2 4 0 0,1 0 0 0,0 2 0 16,-1 2-160-16,-2 2 160 0,1 4 0 0,-1 2 0 0,0 2 0 15,0 8 0-15,-2 3 0 0,-4 2 0 0,2 3 0 16,0 2 0-16,2 3 0 0,-1 4 0 0,-1 8 0 15,1 10 0-15,0 0 0 0,1-3 0 0,1 3 0 16,-1 5 0-16,-1 3 0 0,2 2 0 0,0-2 0 16,0-1 0-16,0 3 0 0,-3 5 0 0,2-3 0 15,2-4 0-15,-3 0 0 0,-2-1 0 0,-4 0 0 16,-1 0 0-16,1-4 0 0,0-1 0 0,-5 1 0 16,-6 2 0-16,-2 3 0 0,-3-5 0 0,0 4 0 15,-3-2 0-15,-2 4 0 0,-6 1 0 0,-2-1 128 16,-9 0-128-16,2 4 0 0,2 2 128 0,1-2-128 15,5-1 0-15,3-4 144 0,2 0-144 0,3-4 0 0,1-2 0 0,5-5 0 16,3-4 0-16,2-2 0 0,5-2 0 0,3-3 0 16,0-2 0-16,7-6 0 0,5-3 0 0,0-5 0 15,6-10 0-15,4-2 0 0,3-6 0 0,3-3 0 16,3-2 0-16,4-6 0 0,5-6-160 0,3 1 160 16,3-2-320-16,4-3 16 0,-2-1 16 0,4 0 0 15,6-2 112-15,0-1 32 0,4-1 0 0,5 3 0 16,7 2 144-16,4 0 0 0,7-4 0 0,4 0 0 15,1-1 0-15,7 1 144 0,6-2 0 0,4 2 0 16,4 2 160-16,2 0 16 0,0-2 16 0,8 4 0 16,4 4 0-16,1-1 0 0,0 1 0 0,3 0 0 15,2-2 16-15,-1 1 0 0,-7-1 0 0,3 2 0 0,-1-4-352 16,-6-3 144-16,-5-1-144 0,-5-3-9584 16,-2-5-1984-16</inkml:trace>
  <inkml:trace contextRef="#ctx0" brushRef="#br0" timeOffset="61443.778">22981 1959 11055 0,'1'-16'976'0,"-2"2"-784"0,-1 1-192 0,-2 1 0 15,0 0 1216-15,-1 2 192 0,-2 1 32 16,-1 3 16-16,1 1-720 0,-1 2-144 0,-1 0-16 0,-2 1-16 16,0-1 112-16,-1 6 32 0,1 1 0 0,-5 1 0 15,-3 5-80-15,-2 2-16 0,-1 5 0 0,-5 3 0 16,-2 3-96-16,-1 5 0 0,0 7-16 0,-2 2 0 15,0 3-320-15,3 0-176 0,1 1 192 0,5 0-192 16,4 0 128-16,4 2-128 0,1 1 0 0,6-2 0 16,4-2 0-16,4-6 0 0,3-6 0 0,6-4 0 15,2-6 0-15,6-5 0 0,3-6 0 0,5-4 0 16,5-3 192-16,2-4-192 0,3-5 192 0,1-5-192 16,5-4 304-16,-1-4-48 0,-2 0-16 0,-1-3 0 0,-4-6-240 0,-2-2 144 15,-1-1-144-15,-3 1 128 0,-4 1-128 0,2 1 160 16,0 3-160-16,-3-4 160 0,-3-3-160 0,-3-1 0 15,0 1 144-15,-2 1-144 0,-2 2 0 0,-2 1 144 16,-1 4-144-16,-2 4 0 0,-3 2 144 0,-4 2-144 16,-2 5 0-16,0 2 144 0,-1 0-144 0,-3 2 0 15,-3 3 144-15,-1 5-144 0,2 4 0 0,-3 7 144 16,-4 5-144-16,-2 7 0 0,-3 6 0 0,-1 8 0 16,0 4 0-16,-2 4 0 0,1 2 0 0,-1 2 0 15,2 0 0-15,1 6 0 0,-2 6 0 0,1-3 0 16,2-1 0-16,2-5 0 0,5-8 0 0,3-7 0 15,2-8 0-15,3-4 0 0,2-4 0 0,2-4 0 16,0-2 0-16,6-7 0 0,-6-6 0 0,10 0 192 16,2-4-48-16,4-4 0 0,0-1 128 0,2-5 32 0,1-6 0 15,0-1 0-15,2 0-144 0,2-1-32 0,-3 1 0 16,-1 1 0-16,-3 1-128 0,1 5 0 0,-2 3 0 0,-2 7 0 16,-1 6 0-16,-1 6 0 0,-3 5 0 0,1 6 0 15,-4 4 0-15,1 2 0 0,-2 3 0 16,-3 2 0-16,2 2 0 0,0-2 0 0,1-1 0 0,0-2 192 15,-7-2-192-15,6 0 128 0,-1-1-128 0,3-2 128 16,6-8-128-16,1 0-224 0,-4-1 48 0,3-3-8672 16,3 0-1744-16</inkml:trace>
  <inkml:trace contextRef="#ctx0" brushRef="#br0" timeOffset="61777.949">23797 1915 24703 0,'-10'12'1088'0,"2"-2"240"0,-2 6-1072 0,-3 4-256 15,-1 8 0-15,-4 3 0 0,-1 4 0 0,1 2 0 0,0 1 128 0,-1 0-128 16,-5 0 192-16,6 2 0 0,-3 4-16 0,2 3 0 16,0 2-176-16,2-4 192 0,1-3-192 0,2-5 192 15,3-4-192-15,3-3 0 0,1-9 0 0,3-1 0 31,3-4-832-31,0-3-64 0,1-2 0 0,0-11-9600 0</inkml:trace>
  <inkml:trace contextRef="#ctx0" brushRef="#br0" timeOffset="62012.719">24105 1929 22975 0,'-11'8'1024'0,"8"3"192"0,2 6-960 0,-6 4-256 16,-2 5 0-16,-5 1 0 0,-3 3 352 0,1 2 32 15,-4 2 0-15,2 1 0 0,1 2 224 0,0 1 48 16,2 4 16-16,0 1 0 0,0 0-288 0,1 0-64 16,1-3-16-16,3 1 0 0,-1 1-176 0,2-6-128 15,0-3 192-15,3-4-192 16,0-5-1808-16,2-2-480 0,-2-3-80 0</inkml:trace>
  <inkml:trace contextRef="#ctx0" brushRef="#br0" timeOffset="62259.168">24088 2519 19343 0,'0'0'848'0,"8"-4"192"0,3-2-832 0,1 3-208 0,-2 1 0 0,2 2 0 16,1 1 928-16,2-1 144 0,0-1 16 0,-1-2 16 16,1 1-880-16,-1 2-224 0,3 0 0 0,-2-2 0 15,0-1-192-15,0-2-96 0,-2 0-16 0,0-2-9760 16</inkml:trace>
  <inkml:trace contextRef="#ctx0" brushRef="#br0" timeOffset="62573.755">24706 2058 21135 0,'0'0'928'0,"-5"10"208"0,2 2-912 0,-3 6-224 15,-4-1 0-15,-2 6 0 0,-4 4 256 0,-3 1 16 0,-1 4 0 16,1 1 0-16,0 0 256 0,0 3 48 0,0 0 16 0,2 5 0 16,-5 0-272-16,1 0-48 0,0-1-16 0,1-3 0 15,3-2-128-15,1-1-128 0,2-4 144 0,2-1-144 31,1-4-416-31,2-2-176 0,2-2-48 0,2-5-10032 0</inkml:trace>
  <inkml:trace contextRef="#ctx0" brushRef="#br0" timeOffset="62858.665">24896 2145 18431 0,'0'0'816'0,"0"0"160"0,0 0-784 0,-5 10-192 15,-2 1 0-15,0 3 0 0,-4 5 304 0,0 4 16 16,-2 5 0-16,2-1 0 0,-2-2 400 0,1 1 96 16,0 1 16-16,3 2 0 0,0-2-256 0,2 1-32 15,-1-5-16-15,1-1 0 0,3-5-240 0,0 0-48 16,3-3-16-16,1-2 0 0,1-1-16 0,3-2 0 15,0-1 0-15,-4-8 0 0,0 0-16 0,8 5 0 16,0-2 0-16,3-1 0 0,0-1-64 0,3-2-128 16,0-4 176-16,5 0-176 15,4-3-320-15,-2-1-192 0,0-2-16 0,-1 1-16 16,1 1-800-16,-2-1-144 0</inkml:trace>
  <inkml:trace contextRef="#ctx0" brushRef="#br0" timeOffset="63041.8">25164 2236 23951 0,'0'0'1056'0,"-9"9"224"0,0 5-1024 0,-2 5-256 0,-3 3 0 0,1 6 0 16,-2 2 320-16,-6 11 0 0,-2 0 0 0,0 3 0 16,4 1 320-16,0 1 80 0,1-2 16 0,-3 0 0 15,1 0-256-15,2-1-48 0,4-1-16 0,2 2 0 16,-1-1-224-16,2-1-32 0,-1-3-16 0,2-3 0 15,3-3-144-15,-2-1-272 0,3-1 64 0,1-2-8496 16,1-3-1712-16</inkml:trace>
  <inkml:trace contextRef="#ctx0" brushRef="#br0" timeOffset="64872.701">22743 3627 15663 0,'0'0'688'0,"0"0"144"0,0 0-656 0,0 0-176 0,-12-2 0 0,3 2 0 15,3 2 672-15,6-2 96 0,0 0 32 0,-11-2 0 16,-4-2 64-16,1 1 16 0,0 1 0 0,-2 1 0 16,-1 2-16-16,-1 2 0 0,1 4 0 0,-3 0 0 15,-2 2-416-15,1 1-96 0,1 0-16 0,-1 5 0 16,-1 4-336-16,-1 1 0 0,0 0 0 0,2 1 128 16,-2 2-128-16,1 2 0 0,-1 0 0 0,6-3 0 15,7-2 0-15,3 0 0 0,0-5 0 0,7-2 0 16,6-4 0-16,6-4 0 0,0-4 0 0,7-1 128 15,1 0 192-15,6-1 32 0,-1-6 16 0,3-2 0 16,-1-2-96-16,2-4-16 0,0-3 0 0,-1 0 0 16,2-4-128-16,-2 1-128 0,-1-1 144 0,-4 2-144 0,-2 0 128 15,-4 4-128-15,1 0 0 0,-3 5 144 16,-4 2-144-16,-1 5 0 0,-1 1 0 0,-9 3 0 0,0 0 0 0,0 0 128 16,4 12-128-16,-2 2 128 0,-2 3 176 0,-2 3 16 15,-2 5 16-15,1 3 0 0,3 5-208 0,-5 2-128 16,0 2 128-16,-1 1-128 0,-2 3 0 0,1 0 0 15,-2-2 0-15,2 5 0 0,0 4 0 0,-1 0 128 16,-5 0-128-16,0-3 0 0,-2-3 128 0,1-2-128 16,0-6 128-16,-3 1-128 0,0 1 320 0,0-1 0 15,2-5 0-15,-1-2 0 0,0-3 96 0,-1-4 16 16,1-2 0-16,0-4 0 0,1 1-112 0,2-8 0 16,0-2-16-16,3-6 0 0,0-3-16 0,-1-7 0 15,-1-7 0-15,3-3 0 0,2-1-48 0,1-3-16 0,-1-3 0 16,5-6 0-16,4-2-224 0,4-1 0 0,2 2 0 15,4 1 0-15,4 2 0 0,1 2 0 0,3-1-160 16,-1 5 160-16,1 3-144 0,3 1 144 0,1 0-160 16,1 2 160-16,0 2-144 0,2 1 144 0,3 4-128 0,-2 1 128 15,-1 0 0-15,-4-1 0 0,0 1 0 0,-3 3 0 16,-2 3-128-16,-1 2 128 0,-4 1-128 0,-2 1 128 31,-11 1-1440-31,9-2-208 0,-9 2-32 0,0 0-12416 0</inkml:trace>
  <inkml:trace contextRef="#ctx0" brushRef="#br0" timeOffset="65211.403">23207 3780 25167 0,'0'0'1104'0,"0"0"240"0,0 0-1072 0,0 0-272 16,0 0 0-16,0 0 0 0,0 0 0 0,-1 12 0 15,-4 1-176-15,-4 5 176 0,-6 5 0 0,2 0 224 16,8 3-16-16,-5 2 0 0,-3-3-208 0,1 1 128 16,2 1-128-16,0-2 0 0,4-1 0 0,5-1 0 15,2-2 0-15,4-5 0 0,6-8 0 0,0-1 0 16,3-3 0-16,0 0 144 0,0-3 544 0,2-2 96 16,3-4 32-16,3-5 0 0,1-3 16 0,0-1 0 15,-2-1 0-15,-1-2 0 0,-4-3-288 0,0 3-48 16,-5 0-16-16,-3 2 0 0,-3-4 288 0,-4 1 64 15,-3 1 16-15,-4 1 0 0,-6 4 48 0,-2 0 0 16,-3 0 0-16,-4 4 0 0,-5 1-464 0,-3 2-96 0,-2 3-16 0,3 2 0 16,6 1-320-16,-2 4-160 0,-1 3 16 0,1-1 0 31,5 0-1952-31,-2-1-384 0,3 1-80 0</inkml:trace>
  <inkml:trace contextRef="#ctx0" brushRef="#br0" timeOffset="65894.475">22066 4862 23039 0,'0'0'2048'0,"0"0"-1648"15,-5-7-400-15,5 7 0 0,-8-3 912 0,8 3 112 16,-8 0 0-16,-1 2 16 0,9-2-144 0,-7 10-48 16,-3 0 0-16,2 6 0 0,-2 2-272 0,0 6-64 15,-1 5-16-15,0 3 0 0,-4 2-176 0,2 3-16 16,-1 2-16-16,1-1 0 0,0 2-288 0,4-3 160 16,0 0-160-16,2-4 128 0,-3-2-128 0,5-4 0 15,4-1 0-15,2 0 0 16,1-2-528-16,4-5-144 0,1-7-32 0,3 1-8608 15,2-2-1728-15</inkml:trace>
  <inkml:trace contextRef="#ctx0" brushRef="#br0" timeOffset="66359.242">21841 5261 28559 0,'0'0'2544'0,"0"0"-2032"0,0 0-512 0,11-2 0 16,2 0 0-16,3-1-336 0,-1-2 48 0,4 0 16 16,3-3 272-16,-2 0-128 0,1-4 128 0,2 1 0 15,-1 0 0-15,2-1 0 0,-3-1 128 0,3 1-128 16,-4 0 128-16,1 3-128 0,1 2 0 0,-5 0 0 16,1 0 128-16,-2 4-128 0,1 1 0 0,-7 2 144 15,-10 0-144-15,0 0 128 0,0 0-128 0,9 13 128 0,-2 3 288 16,-2 3 48-16,-5 1 16 0,1 2 0 0,1-1-32 0,-3 4 0 15,-1-1 0-15,1 0 0 0,2-1-208 0,-2 1-48 16,-4-4-16-16,3-2 0 0,5-1-48 0,1-4 0 16,-3-3 0-16,-1-10 0 0,10 10 128 0,-2-3 32 15,0-1 0-15,1-3 0 0,0-5 288 0,2 0 48 16,-1-2 16-16,-1-3 0 0,-1-4-176 0,0-1-16 16,0-1-16-16,-2 0 0 0,0-1-192 0,-3 1-48 15,0 0 0-15,-2 3 0 0,2 0-64 0,-3 2-128 16,0 8 176-16,0 0-176 0,0 0 208 0,0 0-64 15,0 0-16-15,0 0 0 0,0 0 0 0,-9 7 0 16,0 4 0-16,0-3 0 0,5 1-128 0,2 0 0 0,2-9 0 16,0 12-176-16,2 1 32 0,1-2 0 0,1-3 0 15,2-2 0 1,-6-6-352-16,12 5-64 0,-1-3-16 0,0 2 0 16,0-1-1504-16,-2-2-304 0,1-1-64 0,2-1-11424 0</inkml:trace>
  <inkml:trace contextRef="#ctx0" brushRef="#br0" timeOffset="66747.981">22936 4729 23439 0,'0'0'1024'0,"0"0"240"0,0 0-1008 0,0 0-256 16,0 0 0-16,0 0 0 0,0 0 0 0,0 0 128 15,-6 5-128-15,1 4 0 0,0 4 752 0,-1 6 48 16,-3 3 16-16,0 3 0 0,-1 4-48 0,0 2 0 15,-1 4 0-15,-2 6 0 0,3 7-128 0,-1 3-48 16,0 0 0-16,-3-1 0 0,2-4-240 0,0-2-48 0,0 0-16 16,1-1 0-16,2-1-288 0,2-5 160 0,3-5-160 15,-4-5 128 1,-3-8-496-16,6 0-96 0,5-1-32 0,0-4 0 16,0-3-1520-16,0-11-304 0,0 0-64 0</inkml:trace>
  <inkml:trace contextRef="#ctx0" brushRef="#br0" timeOffset="66944.058">22562 5231 31327 0,'0'0'2784'0,"0"0"-2224"0,0 0-560 0,0 0 0 0,0 0 192 0,11-2-192 15,1 0 192-15,5-1-192 16,2-1 0-16,2-4 0 0,1-2-160 0,3 1 160 0,6-1 0 0,1 1 160 15,-1 3 16-15,-3-2 0 0,-2-4-176 0,-3 2 0 16,-1 1 0-16,-4 3 0 16,1 1-512-16,-3 2-128 0,-4 0-16 0,-4 2-8400 15,1 1-1680-15</inkml:trace>
  <inkml:trace contextRef="#ctx0" brushRef="#br0" timeOffset="67275.543">23113 5068 22111 0,'0'0'1968'0,"0"0"-1584"0,-7 5-384 15,2 3 0-15,1 3 704 0,-2 1 64 0,1 0 16 0,2 4 0 16,-4 1-144-16,2 3-48 0,1 1 0 0,-2 1 0 16,4-1 32-16,-1 0 0 0,-2-3 0 0,1 3 0 15,2 1-64-15,0-1-16 0,2-2 0 0,2-4 0 16,-1-4-208-16,2-2-32 0,2-2-16 0,1-3 0 15,-6-4 80-15,9 3 16 0,2-3 0 0,0-4 0 16,1-4 48-16,1-5 16 0,2-1 0 0,-6-2 0 16,-3 2-192-16,3-2-48 0,5-2 0 0,1-1 0 15,-2-1-208-15,1 2 144 0,-2-1-144 0,-1 1 128 16,0 1-128-16,-2 1 0 0,-3 4 0 0,2 4 128 16,-3 1-128-16,1 1 0 0,-2 0 0 0,-4 6 0 15,0 0-480-15,0 0-32 0,0 0 0 0,0 0 0 16,9 6-2176-16,-1 1-448 0,-2-3-96 15,-6-4-16-15</inkml:trace>
  <inkml:trace contextRef="#ctx0" brushRef="#br0" timeOffset="67665.24">23547 5068 8287 0,'0'0'368'0,"0"0"80"0,-4 10-448 0,1 0 0 0,-2 1 0 15,2 4 0-15,-4 1 3264 0,1 3 560 0,-3 2 112 0,1 2 32 16,2-1-2336-16,-1 1-464 0,-2 0-80 16,1 0-32-16,2-2-400 0,-1 0-80 0,2 0 0 0,-3-2-16 15,1-3-128-15,2 2-32 0,1-2 0 0,0-3 0 16,4-13-80-16,0 0-32 0,0 0 0 0,0 0 0 15,0 0 208-15,0 0 32 0,6-10 16 0,0-4 0 16,-2-2-144-16,3-4-16 0,2-2-16 0,3 0 0 16,-1-1-368-16,2 3 0 0,2 0 0 0,0 1 0 15,2 0 0-15,-1 0 0 0,1 4 0 0,-1-1 0 16,0 5 0-16,-1 2 0 0,-2 0 0 0,3 1-128 16,-1 3 128-16,-1 0-192 0,-2 2 192 0,-1 1-192 15,-1 1-1360 1,2 1-288-16,-1 2-48 0,1-2-11136 0</inkml:trace>
  <inkml:trace contextRef="#ctx0" brushRef="#br0" timeOffset="68345.19">24011 5030 18143 0,'0'0'800'0,"0"0"160"0,0 0-768 0,0 0-192 0,0 0 0 0,0 0 0 16,0 0 512-16,-1 16 64 0,-2 1 16 0,-2 3 0 15,-2 0 400-15,-3 3 80 0,0 2 16 0,0 2 0 16,-2 0-384-16,1 2-64 0,-1-3 0 0,2 0-16 16,0-3-176-16,1 0-48 0,-2 0 0 0,3-1 0 15,0-6-272-15,2-2-128 0,2 3 128 0,1-6-128 32,3-11-1216-32,0 0-336 0,0 0-64 0</inkml:trace>
  <inkml:trace contextRef="#ctx0" brushRef="#br0" timeOffset="68918.714">24305 5053 24879 0,'-11'4'2208'0,"0"1"-1760"16,2 4-448-16,-4 3 0 0,-2-1 720 0,-3 3 64 15,-2 3 16-15,1 3 0 0,-2 0-608 0,0 2-192 16,-2 2 0-16,4-2 0 0,6-1 256 0,1-2-48 15,-2 0-16-15,5 4 0 0,0-3-192 0,5-1 128 16,4-4-128-16,4-4 0 0,1-4 0 0,2-2 128 16,-7-5-128-16,14 2 0 0,5-4 0 0,2-1 128 15,1 0-128-15,0-6 0 0,3-10 240 0,-1 0-48 16,-2 1-16-16,-2 0 0 0,-2 1-176 0,-1-2 128 0,3 1-128 0,-5 2 128 16,-5-1-128-16,0 3 0 15,-1 0 144-15,0 3-144 0,1 3 0 0,-6 4 128 0,-4 4-128 16,0 0 0-16,0 0 0 0,0 0 0 0,0 0 0 0,7 5 0 15,-7-5 0-15,4 10 0 0,-4-10 0 0,3 10 0 16,2 2 0-16,-1-4 0 0,-4-8 0 0,7 5 128 16,-7-5-128-16,9 3 0 0,-9-3 0 0,11-1 0 15,-1-3 0-15,3-2 128 0,-1-2-128 0,3-4 128 16,0-4-128-16,-1 0 0 0,1-4 128 0,2 1-128 16,0 2 128-16,2-4-128 0,-2 1 160 0,1-3-160 15,1-4 224-15,0 0-48 0,-3-3-16 0,3 2 0 16,0 0 48-16,-2-3 16 0,-1-2 0 0,-2-3 0 15,0-5-32-15,-1-1-16 0,-1-3 0 0,-1-2 0 16,-1 1-176-16,-2 3 128 0,-1 3-128 0,-4 5 128 16,0 4-128-16,-2 6 0 0,-2 4 144 0,-1 5-144 0,-1 4 304 15,-1 3-16-15,-1 2 0 0,-2 6 0 0,-3 4-80 0,3 7-16 16,-3 3 0-16,-1 6 0 0,-2 4-192 0,-1 8 0 16,-1 8-144-16,1 3 144 0,3 4-160 0,1 3 160 15,0 2-160-15,0 1 160 0,5 1 0 0,-2 2 0 16,-1 0 0-16,2-1 0 15,1-2-496-15,3-3 0 0,1-2 0 0,2-7 0 16,2-3-2576-16,1-6-512 0,1-3-96 0</inkml:trace>
  <inkml:trace contextRef="#ctx0" brushRef="#br0" timeOffset="69087.759">24227 4620 39615 0,'0'0'1760'0,"0"0"352"0,0 0-1680 0,0 0-432 0,0 0 0 0,-3 12 0 31,-1-1-1776-31,2 0-432 0,0 0-96 0,0-2 0 16,-1-2 672-16,-2 0 144 0,3 2 16 0</inkml:trace>
  <inkml:trace contextRef="#ctx0" brushRef="#br0" timeOffset="69583.931">23134 5929 30399 0,'-5'-10'1344'0,"5"10"288"0,-5-5-1312 0,5 5-320 0,0 0 0 0,0 0 0 15,0 0 144-15,0 0-144 0,-7-6 192 0,7 6-192 16,-3 7 688-16,3-7 16 0,0 0 16 0,-1 10 0 15,-1 3-32-15,2 2-16 0,3 2 0 0,-2 0 0 16,-2 2-32-16,2 2 0 0,3 2 0 0,1 0 0 16,-1-4-304-16,-1 0-64 0,3-1-16 0,1 0 0 15,-3-2-64-15,-5 0 0 0,-7-5-16 0,8 0 0 16,10-1 16-16,0-2 16 0,-7-1 0 0,7-5 0 16,2-4 112-16,5-2 0 0,3-4 16 0,0-6 0 15,5-6 160-15,0-4 16 0,0-8 16 0,2-1 0 16,-1 1-144-16,2-3-48 0,-1-4 0 0,3-2 0 15,-4-1-80-15,7 3 0 0,5 3-16 0,0 1 0 16,2 0-240-16,1 4 144 0,-1 1-144 0,-1 2 128 16,-5 2-128-16,-1 1-144 0,-3 2 144 0,-1 1-208 15,-1 1-2336 1,-4 4-464-16</inkml:trace>
  <inkml:trace contextRef="#ctx0" brushRef="#br0" timeOffset="71065.627">23354 6620 19343 0,'0'0'848'0,"0"0"192"0,0 0-832 0,12-1-208 0,1-1 0 0,1 4 0 16,2 2 1088-16,0 2 192 0,5 2 16 0,4-1 16 15,5 0-608-15,3-2-112 0,2 2-16 0,9-1-16 16,9 0-112-16,1 2-32 0,-2-2 0 0,3-1 0 15,0-2-176-15,3-3-48 0,2-3 0 0,9-1 0 16,7 0-192-16,1-3 0 0,-2 0 128 0,9-3-128 16,6-1-2144-1,4-1-480-15</inkml:trace>
  <inkml:trace contextRef="#ctx0" brushRef="#br0" timeOffset="89040.189">11978 8920 11055 0,'0'0'976'0,"0"0"-784"0,0 0-192 0,11-6 0 16,-3 0 320-16,1 3 32 0,-9 3 0 0,8-3 0 15,-1 2-352-15,-7 1-208 0,7-3 16 0,-7 3-3344 16,0 0-688-16</inkml:trace>
  <inkml:trace contextRef="#ctx0" brushRef="#br0" timeOffset="91386.34">11899 8896 4607 0,'-14'5'192'0,"4"-1"64"0,0-7-256 16,-3 6 0-16,1-3 0 0,0 1 0 0,1 2 1216 0,1 1 192 15,0-1 32-15,-1-1 16 0,0 0-976 0,1-2-192 16,3 0-32-16,-2-2-16 0,-1 1 384 0,2 2 80 16,8-1 0-16,-8 0 16 0,1-2 416 0,7 2 80 15,0 0 0-15,-9-3 16 0,9 3 48 0,-8-5 16 16,6-1 0-16,2 6 0 0,0 0-304 0,0 0-64 16,0 0-16-16,0 0 0 0,0 0-576 0,6-3-112 15,3 2-32-15,1-2 0 0,6-3 16 0,-1 1 0 16,-2-2 0-16,5 2 0 0,4 5-64 0,2-4-16 15,1-2 0-15,3 0 0 0,0 4 48 0,1 1 0 16,1 3 0-16,3-3 0 0,1-2-48 0,3-2-128 16,4 0 192-16,1 4-64 0,-1-2 32 0,6 0 0 0,2-3 0 0,2 2 0 15,-4 2-32-15,1-2 0 0,3-4 0 0,4 2 0 16,-1 0 112-16,4 0 16 0,2 1 0 0,1 0 0 16,-4 0-64-16,3-1 0 0,-1 1 0 0,2-1 0 15,-1 0-48-15,3 3-16 0,2 1 0 0,-2 0 0 16,-3 0-128-16,1 0 0 0,0 0 0 0,3 1 128 15,1 1-128-15,2 2 0 0,-2-1 0 0,0 0 128 16,-3 0-128-16,3 0 0 0,2 2 0 0,-1-3 0 16,-1-2 0-16,-2 1 0 0,-2 0 128 0,-1 0-128 15,1 0 0-15,0 0 0 0,2-1 0 0,-3 0 0 16,0 2 144-16,-6 3-144 0,-3-1 160 0,2-3-160 16,-1-3 128-16,2 2-128 0,1 2 0 0,0 2 144 15,-2 1-144-15,-1-1 0 0,-4 0 0 0,-1 0 128 0,-1-2-128 0,0 2 0 16,1 0 0-16,-1-2 128 0,0-2-128 0,0 5 0 15,-4 0 0-15,-2 1 0 0,-4-3 0 0,-2 1 0 16,0 1 0-16,-3-2 0 0,-1 0 0 0,-3 0 0 16,2 0 0-16,-3 0 0 0,-1 2 0 0,-2-2 0 15,3-1 128-15,-3 0-128 0,0-1 0 0,-3 1 0 16,0 0 0-16,-3 0 128 0,-1-2-128 0,-2 4 0 16,-2 1 0-16,0-2 0 0,-3-3 128 0,-9 2-128 15,0 0 128-15,0 0-128 0,0 0 208 0,0 0-32 16,0 0-16-16,0 0 0 0,0 0 160 0,0 0 48 15,0 0 0-15,-10 0 0 0,-3-2-128 0,-2-1-32 16,-1 2 0-16,-3 1 0 0,-4 2-80 0,-1 0-128 16,-2-2 176-16,-4 2-176 0,-2 2 128 0,-2 1-128 0,0-1 0 0,-5-1 0 15,-1-1 128-15,-4 0-128 0,-7-2 0 0,-3 2 0 16,-4 0 144-16,-2 2-144 0,-1 2 0 0,-1-2 144 16,-2-2-144-16,-4 2 0 0,-4 2 0 0,-3 2 0 15,-3-5 0-15,0 2 128 0,-3-1-128 0,-5 2 0 16,-2 1 0-16,-2 3 128 0,1 2-128 0,-2-3 0 15,-5-7 0-15,0 5 0 0,2 2 0 0,0 0 0 16,1-3 0-16,-3 2 0 0,-1 2 128 0,3-1-128 16,1-3 0-16,0 3 0 0,-4 1 0 0,2-1 0 15,3-4 0-15,-1 2 0 0,-2 0 0 0,0 2 128 16,5-1-128-16,1 2 0 0,5 1 0 0,1-2 0 16,-1-4 0-16,0 5 0 0,0 3 0 0,6-2 0 0,4-4 0 0,0-1 0 15,0 1 0-15,4 0 0 0,8-1 0 16,4 1 0-16,7-2 0 0,3 1 0 0,4-2 0 0,4 1 0 15,1-1 0-15,5-3 0 0,1-2 0 0,7-1 0 16,5-1 0-16,4 1 0 0,3 5 0 0,5-3 0 16,9 0 128-16,0 0-128 0,0 0 0 0,0 0 0 15,0 0 0-15,0 0 0 0,9-9 0 0,5 3 0 16,4 3-192-16,4 0 192 0,2-1-176 0,4 0 176 16,0 2-128-16,3-1 128 0,1-2 0 0,4 0 0 15,4 1 0-15,3-1 0 0,3-4 0 0,6 1 0 16,4 3 0-16,3-1 0 0,-3 0 0 0,5-1 0 15,0-2 0-15,3 4 0 0,0 2 0 0,4-1 0 16,4-2 0-16,-1 0 0 0,0 2 0 0,0-2 0 0,5-3 0 16,1 4 0-16,0 5 0 0,0-2 0 15,-2 0 0-15,1-1 0 0,1 0 0 0,1 1 0 0,0 1 0 0,-1-1 0 16,-1-5 0-16,1 5 0 0,1 2 0 0,0 0 0 16,2 1 0-16,-1 0 0 0,0 2 0 0,-2-4 0 15,0-4 0-15,-2 1 0 0,-1 3 0 0,-1 0 0 16,-2-2 0-16,1 0 128 0,-1 0-128 0,1 2 176 15,-1 1-176-15,-5-1 0 0,-3-1 0 0,1 0-176 16,-2 2 176-16,0 0 0 0,0 2 0 0,-3-3 0 16,-2-2 0-16,-4-1 0 0,-2 2 128 0,-2 1-128 15,0-1 0-15,-2 1 0 0,0 0 0 0,2-1-128 16,-3 1 128-16,-1-3 0 0,-6 1 0 0,-1 0 0 16,-2 2 0-16,-3 1 0 0,-1 0 0 0,-2-1 0 0,-2-1 0 15,0 1 0-15,-3 4 0 0,-2-3 0 0,-4-1 0 16,0-1 0-16,-4 0 0 0,-3 4 0 0,-2-1 0 0,-2 0 0 15,-8-1 0-15,7 0 0 0,-7 0 0 0,0 0 0 16,0 0 0-16,0 0 128 0,0 0-128 0,0 0 144 16,-9 1-144-16,-2 0 160 0,-4-4-160 0,-2 2 0 15,-4-2 0-15,-1 3 128 0,-6 3-128 0,0-1 0 16,-3 0 0-16,-3 2 0 0,-3-1 0 0,-3 1 0 16,-5-1 0-16,-4-1 0 0,-5-2 0 0,-1 0 0 15,-2 0 0-15,-1 2 0 0,-3-1 0 0,-4 3 0 16,-4 3 0-16,-6-1 0 0,-2-3 128 0,1 0-128 15,2-2 128-15,-8 3-128 0,-6 0 0 0,2 3 128 16,-4-2-128-16,0 1 0 0,-2-2 0 0,-2 1 128 16,0 4-128-16,-1-3 0 0,-2-8 0 0,-2 0 0 0,-5 6 128 0,2 2-128 15,3 2 0-15,-2 0 0 0,-1-1 0 0,1 0 0 16,-3 0 0-16,1-2 0 0,-3 0 0 0,4 1 0 16,2 4 0-16,1-2 0 0,2-3 128 0,3 2-128 15,-2 1 0-15,8-3 0 0,3 4 0 0,2-3 0 16,-2 0 0-16,5-2 0 0,4 1 0 0,6 0 0 15,8 2 0-15,0-1 0 0,5-3 0 0,4-2 0 16,0-3 0-16,5 3 0 0,3 3 0 0,5-1 128 16,3-3-128-16,6 0 0 0,6-3 0 0,2 3 0 15,4 1 0-15,5 0 0 0,3-1 0 0,3-1 0 16,8 1 0-16,0 0 0 0,0 0 0 0,0 0 0 16,0 0 0-16,10-6 0 0,4-2 0 0,4 0 0 15,5 0 0-15,6-3 0 0,8-1-144 0,3 4 144 0,6 0 0 0,0 0 0 16,4-2 0-16,5 1 0 0,0-2 0 15,6 0 0-15,4 0 0 0,5-1 0 0,6-2 0 0,0 4 0 16,-2 4 0-16,3-1 0 0,2-3-128 0,3 1 128 16,3-1 0-16,0 2 0 0,-3 0 0 0,5 2 0 15,2 2 0-15,0 1 0 0,-1 0 0 0,3 3 0 16,-3 3 0-16,3-2 0 0,2-5 0 0,0 3-128 16,-3 1 128-16,1-2 0 0,4 2 0 0,-2-1 0 15,-1-1 0-15,-1 0 0 0,0-2 0 0,2 2 0 16,0-2 0-16,-2 0 0 0,-1 1 0 0,-2 1 0 15,1 0 0-15,-2 1 0 0,-6-3 0 0,-1 2 0 16,1 1 0-16,-3 0 0 0,-1 0 0 0,-5 0 0 16,-4 1 0-16,-2 0 0 0,-3 0 0 0,-1 0 0 0,-1 1 0 15,-2 0 0-15,-1 0 0 0,-4 0 0 16,-5-2 0-16,-2 0 0 0,-5 0 0 0,0 1 0 0,-2 0 0 0,-3 0 0 16,0 0 0-16,-4 0 0 0,0-1 0 0,-4 1 0 15,-1 0 0-15,-4 2 0 0,-1-1 0 0,-2-1 0 16,-2-1 0-16,-3 0 0 0,-3 0 0 0,-2 1 0 15,-1-1 0-15,-10 1 0 0,0 0 0 0,0 0 0 16,0 0 0-16,0 0 0 0,5-6 0 0,-5 6 0 16,0 0 0-16,0 0 0 0,0 0 0 0,-12 1 0 15,-4-2 0-15,0 1 0 0,-4 0 0 0,-2 0 0 16,-3 0 0-16,-4 0 0 0,1 0 0 0,-5 0 0 16,-5-2 0-16,-2 0 0 0,2-4 0 0,-3 4 0 15,-6 3 0-15,-3 1 0 0,-4 2 0 0,-5-1 0 16,-5-4 0-16,-1 0 0 0,2 0 0 0,-8 1 0 15,-1 2 0-15,-4 1 0 0,-7-1 0 0,2 1 0 0,-1 0 0 0,-5 1 0 16,-6 1 0-16,-2 2 0 0,0 2 0 16,-4 0 0-16,0-1 0 0,-3-1 0 0,-1 2 0 0,-1 0 0 15,-1 1 0-15,-1-2 0 0,-1-3 0 0,1 2 0 16,-1-1 0-16,0 4 0 0,-2 3 0 0,2-2 0 16,2-3 0-16,-2 2 0 0,-3 2 0 0,5 2 128 15,5 2-128-15,-1-4 0 0,0-6 0 0,2 4 0 16,3 1 0-16,4-1 0 0,1-3 0 0,4 1 0 15,1 1 0-15,5-1 0 0,8 0 0 0,3-3 128 16,2 3-128-16,6 0 0 0,7-4 0 0,3 3 0 16,3-1 0-16,9 0 0 0,7-3 0 0,6 2 0 15,3 0 0-15,7-3 0 0,5-3 0 0,5 0 0 16,7 1 0-16,0 0 0 0,0 0 0 0,11-1 0 0,6-5 0 16,4 3 0-16,7 3-160 0,2-1 160 0,7-2-128 0,6-1 128 15,4 1 0-15,5 1 0 0,2 2 0 0,7-6 0 16,5-5 0-16,9 3 0 0,5 2 0 0,8-2 0 15,1-1 0-15,10-4 0 0,8-1 0 0,2 2 128 16,3 1-128-16,11 1 144 0,13 0-144 0,-2-2 160 16,2-5-160-16,5 3 0 0,5 7 144 0,6-2-144 15,1-1 0-15,1 1 0 0,0-1 0 0,-1 3 128 16,2-2-128-16,2 1 0 0,2 0 0 0,-5 3 128 16,-6 0-128-16,2 4 0 0,-3 1 0 0,0-1 0 15,-2 0-208-15,-7 1-64 0,-6 1-16 0,-5 4-10992 16,-5 0-2208-16</inkml:trace>
  <inkml:trace contextRef="#ctx0" brushRef="#br0" timeOffset="96785.972">7411 6186 20271 0,'-6'-12'1792'0,"4"5"-1424"15,2-2-368-15,0 9 0 0,0 0 0 0,0 0 0 0,6-7 0 0,-6 7 0 16,5-5 0-16,-5 5 0 0,7-8 0 0,0 1 0 16,0 2 0-16,0-1 0 0,-7 6 0 0,8-8 0 15,-4 0 0-15,2-2 176 0,-3 1-176 0,-1 0 192 16,-1 2 96-16,-2-1 32 0,-1 0 0 0,-1-2 0 15,0-2 128-15,-2-1 16 0,-2 1 16 0,1-1 0 16,-3-1-80-16,-1-2-16 0,-1-1 0 0,-2-2 0 16,-3-1 112-16,1-1 16 0,-2 4 0 0,-5-3 0 15,-2 0-112-15,-2 1-16 0,1-2 0 0,-4 4 0 16,-4 1 16-16,1 0 0 0,0-2 0 0,0 3 0 16,0 1-80-16,-1-1 0 0,0 0-16 0,-3 1 0 15,-4-1-112-15,-2 0-32 0,-1-1 0 0,-2 3 0 0,-3 1-16 0,0 0 0 16,-1-1 0-16,0 2 0 0,-1 1-144 0,-6-1 192 15,-4 2-192-15,-1-1 192 0,2-1-32 0,0 2 0 16,-3 4 0-16,0 1 0 0,0-1-16 0,-3 4 0 16,1 0 0-16,-1-1 0 0,-2 0 32 0,4 2 0 15,2 2 0-15,-2 1 0 0,-2 3-176 0,0 2 192 16,-2 3-192-16,2 0 192 0,1-2-192 0,-2 1 0 16,0 4 0-16,1 0 0 0,2-1 0 0,-2 2 0 15,-5 2 0-15,4 0 0 0,3 3 0 0,-3 0 0 16,-1-3 0-16,2 3 0 0,2 3 0 0,2 0 0 15,2-1 0-15,0 2 0 0,-1-1 0 0,2 3 0 16,-3 3 0-16,2 0 0 0,3 2 0 0,3 2 0 16,6 2 0-16,1 1 0 0,3-1 0 0,0-3 0 15,1-3 0-15,-1 1 0 0,0 4 0 0,3 1 0 0,1 3 0 0,5-2 0 16,-2-1 0-16,4 3 0 0,3 2 0 0,4-2 0 16,2-3 0-16,2-1 0 0,1 1 0 0,0 2 0 15,3-1 0-15,1 1 0 0,3 1 0 0,1 0 0 16,-2 2 0-16,4-2 0 0,3 1 0 0,-1-2 0 15,3 1-128-15,3-2 128 0,2-2 0 0,1-1 0 16,1-2 0-16,2 1 0 0,4 0 0 0,0-1 0 16,2 2 0-16,3 2 0 0,-1 1-144 0,2 1 144 15,1 0 0-15,0-2 0 0,2-3 0 0,3-3 0 16,2-1 0-16,4-1 0 0,-3 2 0 0,7-3 0 16,5-3 0-16,0-2 0 0,-2-1 0 0,3 0 0 15,4 0 0-15,1 1 0 0,-1-2 0 0,2 0 0 16,-1-1 0-16,5-4 0 0,5-3 0 0,-2 1 0 0,2 0 0 15,1 0 0-15,3 2 0 0,3-5 0 0,-2 0 0 0,4-2 0 16,4-3 0-16,1 1 0 0,-1-1 0 0,2-1 0 16,1-3 0-16,2-2 0 0,4-1 0 0,0-2 0 15,1-2 0-15,-1-1 0 0,-2 0 0 0,1-3 0 16,-3-3 0-16,4 0 0 0,1-2 0 0,0 1 0 16,-1 0 0-16,-2-2 0 0,0-3 0 0,-3 3 0 15,4-4 0-15,-2 1 0 0,-1 1 0 0,-3 2 0 16,-1-2 0-16,0-1 0 0,2 0 0 0,-3 1 0 15,1-2 0-15,-2 0 0 0,-2-6 0 0,-1 1 0 16,1-4 0-16,1 1 0 0,-1 0 0 0,2 0 0 16,0 1 0-16,-3-2 0 0,-4-1 0 0,-1 4 0 15,-2-1 0-15,0-1 0 0,-3-1 0 0,0 1 0 0,-2 1 0 0,-2-2 0 16,-3-2 0-16,-3 0 0 0,-5 1 0 0,-2-2 0 16,-2-1 0-16,-4 1 128 0,-2-1-128 0,-3 2 0 15,0 1 0-15,0 1 128 0,1-1-128 0,-6 0 0 16,-6 0 160-16,-1 0-160 0,0 1 160 0,-1-1-160 15,-4 0 160-15,2-1-160 0,-5-1 160 0,0 3-160 16,-3 4 256-16,-1 0-32 0,0-2-16 0,-5 1 0 16,2-2 64-16,-4 2 16 0,-2-3 0 0,-2 3 0 15,-1 0-96-15,-2-1-32 0,-3 3 0 0,-3-3 0 16,3-2-160-16,-3 0 128 0,-3-1-128 0,0 1 128 16,0 1-128-16,-6 4 0 0,-1 3 0 0,-6 2 0 15,-4 3 0-15,0 4 0 0,-4-2 0 0,0 4 0 16,-6 3-512-16,-3 5-48 0,-4 2 0 0,-7 5 0 15,-9 2-2624-15,-2 3-528 0,-34 2-96 0,8 5-32 0</inkml:trace>
  <inkml:trace contextRef="#ctx0" brushRef="#br0" timeOffset="109122.272">13963 6161 23039 0,'1'-19'1024'0,"1"10"192"0,3-1-960 0,-4-1-256 15,-1-1 0-15,1 1 0 0,1 2-128 0,-1-1-80 16,-2-2-16-16,-2-4 0 0,-3 4 224 0,-3-1 0 15,-2 0 0-15,-2-1 0 0,-1409-3 128 0,2812-4 0 16,-1411-1 16-16,-3 1 0 0,-2 5 64 0,-5 0 16 16,-5 1 0-16,-2 0 0 0,-1-1 224 0,-1 3 64 15,-2 2 0-15,-1 0 0 0,-2-1-240 0,0 3-32 0,2 2-16 16,-2 1 0-16,-2 0-224 0,-4 2 0 0,1-2 128 16,-3 4-128-16,-1-1 0 0,1 1 128 0,-1 0-128 0,1 3 0 15,3 3 272-15,-5 3-32 0,-1 0-16 0,-3 3 0 16,0 3-32-16,1 1 0 0,4 1 0 0,-2 4 0 15,1 5-192-15,-1 2 0 0,0 1 0 0,3 1 0 16,0 9 0-16,3 0 0 0,3 2 0 0,3-2 0 16,3 0 0-16,1-1 0 0,1 1 0 0,2 0 0 15,1 2 0-15,-2 2 0 0,4 3 0 0,4 0 0 16,6 2 0-16,1 2 0 0,2-1 0 0,6 2 0 16,3-1 0-16,5 2 0 0,-1 0 0 0,6 4 0 15,2 5 128-15,6-3-128 0,4-2 0 0,3-3 0 16,3-2 128-16,5 0-128 0,3 4 0 0,5-2 144 0,0-2-144 15,5-1 128-15,2-1-128 0,4-6 128 0,-3-4-128 16,5-2 160-16,4-4-160 0,0-2 160 0,3 2-160 0,4-3 0 16,4-3 144-16,0-1-144 0,-3-1 0 0,2-4 144 15,1-4-144-15,5-4 0 0,5-2 160 0,-2-3-160 16,1-3 128-16,2-1-128 0,-3-3 192 0,2-4-32 16,0-6-16-16,2-4 0 0,4-1 16 0,-5-1 0 15,-3 1 0-15,0-4 0 0,1-1 32 0,-2-1 0 16,0 0 0-16,0-2 0 0,-1-7-192 0,-3-1 192 15,-2 0-192-15,0-3 192 0,-1-4-192 0,-2-2 160 16,-2-3-160-16,-1 1 160 0,-5 2-160 0,-4-1 160 16,-4-2-160-16,-2 0 160 0,-4 0-160 0,-4-2 128 15,-2-4-128-15,-3-1 128 0,-6-2 0 0,-2 2-128 16,-3 0 192-16,-5 3-64 0,-1-1 48 0,-6 0 0 16,-1-3 0-16,-5 0 0 0,0 2-48 0,-5 2 0 15,-4 2 0-15,-4 3 0 0,-3 1-128 0,-1 4 0 0,-5-3 0 0,-2 2 0 16,-3-1 0-16,-3 0 0 0,-5-1 0 0,-1 2 128 15,0 6-256-15,-5-1-64 0,-2 2-16 16,-2 4 0-16,-1 2 208 0,1 1 0 0,-3 4 0 0,-2-2 0 16,-2-2 0-16,0 5-144 0,-1 3 144 0,2 2 0 15,2 1 0-15,-3 2-160 0,0 2 160 0,-3 2 0 16,-2 5 0-16,-2 4-128 0,-1 5 128 0,1 1 0 16,3 2 0-16,-2 3-128 0,-1 2 128 0,1 4 0 15,0 2-128-15,3 0 128 0,4 2 0 0,4 5 0 16,4 3-128-16,-3 1 128 0,1 7 0 0,0-2 0 15,1 3 0-15,0 0-128 0,3 0 128 0,2 0 0 16,2 2 0-16,4 1 0 0,-2 2 0 0,4-1 0 0,3-3 0 16,0 1-192-16,1 3 192 0,5 2-160 0,-1 4 160 0,6-3 0 15,3-1 0-15,5-1 0 0,5 1 0 0,4 0 0 16,1-2 0-16,4 2 0 0,3 1 0 0,3 2 0 16,2-2 0-16,5-2 0 0,4-3 0 0,2 1 0 15,3-1 0-15,3 2 128 0,0 1-128 0,4-1 0 16,-1-3 0-16,3 1 128 0,1-1-128 0,2-3 0 15,2-2 0-15,5-2 0 0,2 0 0 0,4-2 0 16,4 0 0-16,-1-5 0 0,1-7 0 0,-2-1 0 16,3-4 0-16,4 0 0 0,6-1 0 0,1-6 0 15,1-4 0-15,1-3 0 0,-3-2 0 0,2-5 128 16,1-4-128-16,1-3 0 0,0-2 0 0,-1-2 128 16,-3 1-128-16,-1-6 0 0,-4-5 0 0,1-2 144 0,-2-3-144 15,4-2 0-15,0-3 208 0,-1-1-64 0,-4-6-16 0,-4 0 0 16,-3 2-128-16,-2-4 160 0,0-3-160 0,0-2 160 15,-3-2-160-15,-1-1 0 0,-3-4 144 16,-1 1-144-16,-3-5 0 0,-4 4 0 0,-4 3 0 0,-2 3 0 16,-5-1 0-16,-2-2 0 0,-5-3 0 0,-3 4 0 15,-2 3 0-15,-5 4 0 0,-3 1 0 0,-3 1 0 16,-4 3 0-16,-3 1 0 0,-4-1 0 0,-4 0 0 16,-1-2 0-16,-6 2 0 0,-3 1 0 0,-4 3 0 15,-3 0 0-15,-2 4 0 0,0 3 0 0,-3 3 0 16,-2-1 0-16,-2 6 0 0,0 3 0 0,-3-2 0 15,-2-3-144-15,-3 3 144 0,-1 2-160 0,-1 4 160 16,-1 5-144-16,0-2 144 0,2 5-128 0,-2 1 128 16,0 4 0-16,-3 1-160 0,0 4 160 0,-4 4 0 0,-1 3-128 15,-1 3 128-15,4 3 0 0,-2 1 0 0,-3 1-160 0,-2 3 160 16,-1 4-128-16,2 2 128 0,4 1 0 0,4 4-128 16,-2 1 128-16,2 1 0 0,-1 1 0 0,1 1-160 15,4 3 160-15,4 3 0 0,-2 0 0 0,4 1-128 16,2 0 128-16,2-2 0 0,2-4 0 0,-1 3 0 15,2 1 0-15,4 1 0 0,3 1 0 0,2 2 0 16,-2 3-128-16,6 0 128 0,2 0 0 0,5 3 0 16,-1-2 0-16,4 4 0 0,3 3 0 0,2 1 0 15,4-1 0-15,2 0 0 0,5-1 0 0,4 0 0 16,5-1 0-16,2-4 0 0,5 3-160 0,7-4 160 16,4-1-128-16,7-1 128 0,5-2 0 0,3-4-160 15,3-2 160-15,3-2 0 0,3-1 0 0,1-1-128 16,3-1 128-16,2-1 0 0,5-3 0 0,3-2-128 0,2 0 128 0,1 0 0 15,-2 2-176-15,3-4 176 0,0-4-160 0,5-3 160 16,5-5-160-16,-2-2 160 0,0-3-160 0,0-7 160 16,-2-7 0-16,0-5 0 0,0-2 0 0,-2-3 0 15,-2-4 0-15,-2-4 0 0,-2-6 0 16,-3-1 0-16,-1-4 0 0,2-3 0 0,3-1 128 0,-5-3-128 16,-5-1 0-16,-1-11 0 0,-2-8 0 0,1-3 0 15,-2 3-176-15,-1-2-32 0,1-2-16 0,-6 0 0 16,-1-4 0-16,-5-1 0 0,-5 1 0 0,-2 2 0 15,-5 6 224-15,-5 2 0 0,-5-3 0 0,-4 3 0 16,-7-1 0-16,-4 4 128 0,-9 1 16 0,-3 2 0 16,-6 2 256-16,-7 3 48 0,-6 0 16 0,-6 1 0 0,-5-2-80 15,-5 2-32-15,-5 2 0 0,-6 4 0 0,-3 8-176 16,-3 3-48-16,-1 2 0 0,-4 5 0 0,-4 4-384 16,-2 4-96-16,0 3-16 0,2 3-9296 15,0 5-1856-15</inkml:trace>
  <inkml:trace contextRef="#ctx0" brushRef="#br0" timeOffset="169410.963">3845 7178 17503 0,'-7'-9'1552'0,"-1"-2"-1232"0,-1-5-320 0,-1 3 0 15,3 1 0-15,-3 2-256 0,-1 2 64 0,1-1 0 16,-2-2 192-16,0 2 0 0,-2 2 0 0,0 2-144 16,-1 0 144-16,1 0 0 0,-1-1 0 0,-1 4-128 0,0 2 128 0,-1 1 0 15,1-1 0-15,0 1 0 0,1 0 0 0,0 2 0 16,0-1 0-16,0 1 0 0,-2-2 0 0,5 0-128 15,3 0 128-15,1 2 0 0,-1 0 0 0,0 0 0 16,9-3 0-16,0 0 0 0,-5 5 128 0,5-5 96 16,-6 7 32-16,3 1 0 0,3-8 64 0,0 10 0 15,2 0 16-15,3 1 0 0,1 1-144 0,5 0-16 16,-1-1-16-16,5 1 0 0,6 3 112 0,-1 2 32 16,2-1 0-16,4 1 0 0,3-1-80 0,3 3-16 15,3 0 0-15,2 0 0 0,1-3 32 0,3 2 0 16,3-1 0-16,2 0 0 0,2-5-48 0,6 1 0 15,4 0 0-15,2 2 0 0,0-2 64 0,2-2 0 16,-1-1 0-16,5-2 0 0,3 2-128 0,0-1-128 0,2-4 176 16,4-2-176-16,1-3 240 0,4-1-64 15,4-3-16-15,1 1 0 0,-2-3 16 0,0-3 0 0,3-3 0 16,-2 0 0-16,4 2 0 0,-4-1 0 0,-2-4 0 0,1 1 0 16,-2-1-48-16,3 1 0 0,2 3 0 0,-4-3 0 15,0-2 48-15,-3-2 0 0,0-1 0 0,0 0 0 16,-1-5-32-16,-2 1 0 0,-2 0 0 0,2 1 0 15,-1-1-16-15,-1-1 0 0,0-1 0 0,-2 2 0 16,-6-3 16-16,1 2 0 0,1-1 0 0,-3-4 0 16,-1-2 160-16,-4 2 16 0,-2 0 16 0,-3-2 0 15,2-2 16-15,-5 1 0 0,0 0 0 0,-4 3 0 16,0 0-96-16,-3 1-32 0,-2-2 0 0,-3 1 0 16,-3 3-64-16,-4-3-16 0,-7-2 0 0,1 1 0 15,-1-3 16-15,-6-1 0 0,-4-4 0 0,-3 4 0 0,-2 2 160 16,-5 1 48-16,-4 1 0 0,-2 1 0 0,-3 0-48 15,-2 2-16-15,-4-1 0 0,-4 2 0 0,-1 1-176 0,-2-2-128 16,-5 0 144-16,-1-2-144 0,-4 1 144 0,-3 1-144 16,-4 3 128-16,-4 1-128 0,2-1 0 0,-7 2 0 15,-6 1 0-15,-1 2 0 0,-1 3 0 0,-1-1 0 16,-5 2 0-16,-1 0 0 0,-3 1 0 0,-4 2 0 16,-2 1 0-16,0 1 0 0,2 1 0 0,-5-2 0 15,-1 1 0-15,-5 2 0 0,-2 2 0 0,0-1 0 16,0-1 0-16,-4 1 0 0,-3 7-128 0,-2 0 128 15,-6 2 0-15,2 2 0 0,0-1 0 0,-3 3 0 16,-4 2 0-16,3 2 0 0,2-1-144 0,-5 3 144 16,-3 4 0-16,3 1 0 0,0-4 0 0,1 5-128 0,-3 0 128 15,3 3 0-15,0 5 0 0,4 0 0 0,3 2 0 16,1-2 0-16,4 4 0 0,-1 2 0 0,3 3 0 16,3-1 0-16,-1-1-128 0,1 0 128 0,0 0 0 15,3 0 0-15,4 4 0 0,0 1 0 0,4 1 0 0,0 3 0 16,-1 0 0-16,6 4-128 0,3 1 128 0,6-2 0 15,5-2 0-15,5 0 0 0,3-1 0 0,5 1 0 16,4-2 0-16,4 3 0 0,1 0 0 0,6 3 0 16,6 2 0-16,3-1-208 0,-2-3 64 0,7 0 16 15,3 1-32-15,4 0 0 0,5 2 0 0,4-2 0 16,3 0-32-16,4 0 0 0,7-1 0 0,5-2 0 16,3-6 64-16,4-2 0 0,4-1 0 0,6-1 0 15,5-2 128-15,6-1-192 0,1 1 192 0,5 1-192 0,2 2 192 16,2-2 0-16,-1-4 0 0,7-2 0 0,5 2 0 15,2-4 0-15,3-3 0 0,6-4 0 0,2-1 0 0,5-5 0 16,-2-5 0-16,3-2 0 0,4-3 0 0,3-6 0 16,3-5 0-16,-1-2 0 0,-2-4 0 0,5-4 0 15,4-2 0-15,-2-7 128 0,-7-4-128 0,4-3 0 16,4-5 128-16,-4 0-128 0,-5-3 0 0,-2-2 144 16,-1-2-144-16,-4 0 0 0,-4-2 176 0,-6-3-176 15,-4-2 160-15,-4 1-160 0,-7 5 192 0,-4 4-48 16,-4 2-16-16,-8 3 0 0,-8 2-128 0,-6 2 0 15,-7 4 0-15,-7 0-9968 16,-5 0-1936-16</inkml:trace>
  <inkml:trace contextRef="#ctx0" brushRef="#br0" timeOffset="171260.951">7528 7535 17503 0,'0'0'1552'0,"0"0"-1232"0,0 0-320 0,0 0 0 15,0 0 384-15,0 0 32 0,0 0 0 0,11 0 0 16,1-2-272-16,-3 1-144 0,-9 1 160 0,11 1-160 16,0 0 128-16,-1 1-128 0,-1-2 0 0,2 2 0 15,-1 1 272-15,1-1-32 0,1 0-16 0,3-1 0 16,1 0 272-16,4 0 48 0,4 0 16 0,-1-1 0 15,0 0 64-15,3-1 16 0,2 0 0 0,2 1 0 16,2 2 32-16,1 1 16 0,1-3 0 0,5 0 0 16,3 1-80-16,6 0-16 0,5-1 0 0,2 1 0 0,2 2-80 0,1-2-32 15,1 1 0-15,4 1 0 0,3-1-160 0,2 2-48 16,2-2 0-16,-1 3 0 0,1 1-128 0,2-1-16 16,2-2-128-16,1 2 192 0,5 1-192 0,-1 2 128 15,-1 1-128-15,1-2 0 0,1 0 128 0,2 0-128 16,1-1 0-16,0 1 144 0,-3-1-144 0,5 0 0 15,4-3 0-15,-4 3 0 0,-1 0 0 0,-1-1 192 16,1-3-192-16,-1 1 192 0,-1 2-64 0,-3 0-128 16,-2-2 192-16,-2 1-64 0,1-1 0 0,-3 0-128 15,-5 1 192-15,0 0-64 0,-5 0-128 0,-3 2 128 16,-5-3-128-16,-1 4 128 0,-2 3-128 0,-5-4 128 16,-4-2-128-16,-4 0 128 0,-1 0-128 0,-3 2 0 15,-6 0 0-15,-5 0 128 0,-2-3-128 0,-6 1 0 16,-5-2 0-16,-2 1 128 0,-9-3-128 0,0 0 192 0,0 0-192 15,0 0 192-15,0 0 192 0,-6-4 64 0,-7-1 0 16,-3 1 0-16,-9 1-224 0,-3-1-32 0,-6 1-16 0,-1 0 0 16,-2-1-176-16,-2 3 0 0,-5 2 0 0,-3-1 0 15,-2-1 0-15,-5-2 128 0,-4-3-128 0,-7 4 0 16,0 4 0-16,-3-2 0 0,0 0 0 0,-4 0 0 16,-5 0 0-16,-2-2 0 0,-7 2 0 0,1-1 0 15,-3-2 0-15,-4 1 0 0,-6-1 0 0,-4 3 0 16,-1 2 0-16,-1-4 0 0,-4-2 0 0,-7 4 0 15,-3 4 0-15,-6 1 0 0,-6-3 0 0,4 0 0 16,5 0 0-16,4 1 0 0,-1-2 0 0,7 1 0 16,4 0 0-16,4 0 0 0,2-1 0 0,7 2 0 0,9 0 0 15,11-1 0-15,5-3 0 0,11-1 0 0,9 0 0 16,7-2 0-16,5 0 0 0,10 1 0 0,7 0-192 0,10 1 16 16,10 2 16-16,0 0 0 15,11-3-672-15,10-3-128 0,8 3-16 0,8 0-9232 16,4 0-1840-16</inkml:trace>
  <inkml:trace contextRef="#ctx0" brushRef="#br0" timeOffset="172950.901">10761 4286 18143 0,'0'0'800'0,"0"0"160"0,-7-7-768 0,7 7-192 16,-3-5 0-16,3 5 0 0,0 0 304 0,0 0 16 16,0 0 0-16,0 0 0 0,0 0-144 0,0 0-32 15,-7 6 0-15,7-6 0 0,0 0 48 0,-2 9 0 16,2-9 0-16,-2 10 0 0,2-10 192 0,-1 12 64 16,0 0 0-16,0 0 0 0,-1 1 192 0,-1 2 64 15,1-1 0-15,0 2 0 0,0 2-144 0,-1 2-32 16,1 1 0-16,-2 1 0 0,0 0-192 0,1 0-32 15,0 2-16-15,2-1 0 0,0 0-160 0,1-3-128 0,-3 1 144 0,2-2-144 16,-1-2 128-16,1-1-128 0,0 0 0 0,1-1 144 31,-1-1-528-31,1-2-96 0,0-3-32 0,0-2 0 0</inkml:trace>
  <inkml:trace contextRef="#ctx0" brushRef="#br0" timeOffset="174152.36">9748 5233 14735 0,'0'0'1312'0,"0"0"-1056"16,0 0-256-16,11 2 0 0,0-1 784 0,3 2 112 15,2 0 0-15,3-1 16 0,2 0-512 0,2-2-96 16,1 0-32-16,6 0 0 0,2 1 48 0,4 0 16 16,6-2 0-16,3 0 0 0,1 0 128 0,4 0 32 15,0-1 0-15,4-2 0 0,0-2-48 0,7-1-16 0,4 2 0 16,-2-2 0-16,-1-1-192 0,2-1-48 0,3 1 0 0,-2-1 0 16,1-2-192-16,-3 3 176 0,-3-1-176 0,-5 3 160 15,-5 0-160-15,-3 1 0 0,-2-2 0 0,-2 3 128 31,-6-1-496-31,-2 3-96 0,-3 0-32 0,-2 2 0 0</inkml:trace>
  <inkml:trace contextRef="#ctx0" brushRef="#br0" timeOffset="174913.659">9717 5803 13823 0,'-10'-3'608'0,"10"3"128"0,-7 0-592 0,7 0-144 0,0 0 0 0,0 0 0 16,0 0 1024-16,0 0 192 0,0 0 16 0,0 0 16 15,0 0-752-15,6-7-160 0,3-1-16 0,-1 0-16 0,2 1-96 0,3-1-16 16,0 0 0-16,1 0 0 0,2 0 0 0,3-1 0 15,-1 0 0-15,3 0 0 0,-1 0 80 0,-1 2 16 16,-7 1 0-16,6 2 0 0,-1 2-80 0,0-1-16 16,-4 2 0-16,-3 5 0 0,1 2 128 0,0 4 32 15,-5 0 0-15,-2 4 0 0,0 5-48 0,-4 3-16 16,-3 2 0-16,-5 4 0 0,-4-2-96 0,-1 4 0 16,0-2-16-16,2 3 0 0,0 0-48 0,-1-1 0 15,-4-2 0-15,3 0 0 0,2-2 80 0,-1-4 16 16,-2-3 0-16,2-3 0 0,3 0 16 0,-1-3 0 15,2-2 0-15,2-2 0 0,0-4-240 0,6-5 128 16,0 0-128-16,0 0 0 0,0 0 128 0,0 0-128 16,0 0 0-16,0 0 144 0,0 0-144 0,8-5 0 15,1 0 0-15,1 0 0 0,-1-2 0 0,2 2 0 0,0 0 0 16,3 1 128-16,1 3 64 0,2 0 0 0,2 3 0 0,3 1 0 16,6 3-64-16,0-1-128 0,-2 1 192 0,0-1-64 15,1 0-128-15,-1 0 0 0,-2 1 0 0,0-1 0 16,-3 2-256-16,0-1-64 0,0 1-32 0,-3-4-12256 15</inkml:trace>
  <inkml:trace contextRef="#ctx0" brushRef="#br0" timeOffset="175449.044">10696 5647 29775 0,'0'0'1312'0,"0"0"288"0,-7 6-1280 0,0 2-320 0,1 0 0 0,2 8 0 16,0 1 0-16,2 5-144 0,-1 3 16 0,2 1 0 15,1 2 128-15,0 0 0 0,-1 4 0 0,1 3 0 16,0 4 0-16,0-2 0 0,-1-3 0 0,-3 0 0 15,3-3 0-15,0-2 0 0,1-5 0 0,0-2 0 0,-1-2 0 16,-1-2 0-16,0-2 0 0,-1-2 0 16,2-1-432-16,0-2-144 0,-4-2-48 0,1-1-7712 15,4-8-1552-15</inkml:trace>
  <inkml:trace contextRef="#ctx0" brushRef="#br0" timeOffset="175718.143">11048 5591 31327 0,'0'0'2784'0,"-8"8"-2224"0,3 2-560 0,-2 2 0 15,-1 2 352-15,3 5-32 0,-3 2-16 0,2 3 0 16,-1 4-304-16,3 2 0 0,-1 2 0 0,1 1-144 15,0 1 144-15,2 1 0 0,0-1 0 0,-1 1 0 16,-2-1 0-16,1 0-128 0,0-2 128 0,0-3-128 31,-1-6-576-31,-2-1-128 0,-1 2 0 0,-1-3-16 0,-1-6-560 16,-1-2-128-16,0-1 0 0,0-2-6096 0,5-1-1216 0</inkml:trace>
  <inkml:trace contextRef="#ctx0" brushRef="#br0" timeOffset="175941.11">10587 5715 28559 0,'-1'-8'2544'0,"3"-2"-2032"16,2-2-512-16,6 1 0 0,4-1 2016 0,2 1 304 15,5 0 64-15,5 1 16 0,5 0-2016 0,5 2-384 16,5 3 0-16,4-1-192 16,6 1-1264-16,-1 3-256 0,1-2-48 0,-5 8-12832 0</inkml:trace>
  <inkml:trace contextRef="#ctx0" brushRef="#br0" timeOffset="176665.937">11501 6437 9215 0,'0'0'816'0,"-3"-10"-656"16,-1 6-160-16,-3-4 0 0,0-2 2496 0,-3 0 448 15,-1 5 112-15,1 2 16 0,-4 2-1968 0,0-2-384 16,-2-2-80-16,0 0 0 0,-3 2 0 0,0-2 0 16,4-3 0-16,-3 2 0 0,-2 3 80 0,-2 1 32 0,-2 1 0 0,0 2 0 15,0-1-128-15,0 5-32 0,0 2 0 0,-2 5 0 16,1 5-208-16,-1 0-32 0,-2 1-16 0,-2 2 0 15,-1-1-176-15,-4 6-32 0,1-1-128 16,1 3 192-16,5 1 16 0,-2 3 0 0,1 2 0 0,1 3 0 16,-1 2 32-16,5 3 0 0,-1 3 0 0,4 3 0 15,-1 2-112-15,5-2 0 0,4-1-128 0,4 1 192 16,3-2-192-16,4-2 144 0,4-2-144 0,4-1 128 16,2-2-128-16,4-1 192 0,2-4-192 0,6-5 192 15,2-1-192-15,2-4 0 0,4-2 0 0,3-5 0 16,1-3 0-16,2-2 0 0,3-1 128 0,1-4-128 15,3-2 0-15,0-4 0 0,-1-2 144 0,-1-5-144 16,0-5 128-16,-1-4-128 0,2-5 160 0,1-3-160 16,-3-2 176-16,2-2-176 0,-1-3 192 0,-1-1-192 0,-6-3 176 15,-6-2-176-15,-4-3 160 0,-3-2-160 0,-5 0 288 0,-3-3-32 16,-6-4-16-16,-2-3 0 0,-4-1 160 16,-4 3 48-16,-1 1 0 0,-3 6 0 0,-1 5 64 0,-2 4 0 15,-4 3 16-15,0 3 0 0,-3 3-176 0,-2 2-32 16,-4 3-16-16,3 4 0 15,2 6-1440-15,0 2-272 0,-2 2-64 0,0 1-15072 16</inkml:trace>
  <inkml:trace contextRef="#ctx0" brushRef="#br0" timeOffset="178190.297">13054 4014 16415 0,'-18'-1'720'0,"8"0"160"0,-4 0-704 0,2 1-176 16,1 0 0-16,1 3 0 0,-3 2 128 0,1 2-128 0,0 0 192 0,-2 0-64 15,-2 1 32-15,-1 3 0 0,-1 3 0 16,-2 3 0-16,-5-1 352 0,-1 2 64 0,-5 0 0 0,1 1 16 16,3 3-16-16,-1 3 0 0,-2 1 0 0,2 1 0 15,-1 1-192-15,5-1-32 0,1 0-16 0,3-2 0 16,4-2 48-16,1 0 0 0,4 3 0 0,3-3 0 16,1 2 128-16,3-2 48 0,1 0 0 0,3 3 0 15,3 2-48-15,0 1 0 0,3-1 0 0,1 1 0 16,3 0-128-16,1-1-16 0,3 0-16 0,3 0 0 15,-1 3-160-15,4-2-48 0,-1-1 0 0,2 2 0 16,1 0-144-16,1 2 0 0,0 1 0 0,-1 2 128 16,3 2-128-16,0 1 0 0,1-1 0 0,-2 0 0 15,-4 0 0-15,-2-1 128 0,-2-3-128 0,-2-1 0 16,-1-1 0-16,1 1 0 0,-6 2 128 0,0-4-128 0,-4-2 160 16,-1-1 0-16,-3 2 0 0,-3-3 0 0,-2-4 224 0,-4-1 32 15,-2-2 16-15,-1 1 0 0,-4-3 304 0,-5 0 64 16,-1-2 16-16,-4-1 0 0,-1-2-208 0,-1-1-32 15,-1-1-16-15,-1 2 0 0,0-1-368 0,2 0-192 16,1 0 192-16,4-4-192 0,4-1 0 0,1-2-256 16,2 1 32-16,5-2-16272 0</inkml:trace>
  <inkml:trace contextRef="#ctx0" brushRef="#br0" timeOffset="179566.598">13542 5335 22111 0,'-8'-7'1968'0,"0"1"-1584"15,5 0-384-15,-3 1 0 0,1-1 416 0,5 6 0 16,-7 0 0-16,-2 1 0 0,1 2-416 0,-1 0 0 16,-1 2 0-16,0 3 0 0,-2 1 192 0,0 1-64 15,-1 0 0-15,-2 5 0 0,0 5 144 0,1 3 32 16,-1 2 0-16,3 2 0 0,-2-1-80 0,4 2-16 15,3 1 0-15,-1-1 0 0,2-2-208 0,5-3 176 0,0-1-176 16,3-4 160-16,1-4-32 0,4-2-128 16,2-2 192-16,2-2-64 0,-1-3 224 0,2 0 32 0,2-3 16 0,2-2 0 15,0-2 80-15,2-5 16 0,-1 0 0 0,3-3 0 16,-1-5-176-16,-1 0-16 0,0-2-16 0,0-1 0 16,-1-2 0-16,-4-1 0 0,-4-4 0 0,-1 2 0 15,-3 0 320-15,-2-1 64 0,-6-1 16 0,2 2 0 16,-2 0-64-16,-1 4-16 0,-3 2 0 0,-3 0 0 15,0 3-336-15,-1 1-64 0,-1 3-16 0,1 2 0 16,-2-1-336-16,2 0-80 0,-1 3-16 0,2-1-10656 16,1 3-2144-16</inkml:trace>
  <inkml:trace contextRef="#ctx0" brushRef="#br0" timeOffset="180052.539">13429 3960 19343 0,'0'0'848'0,"0"0"192"0,0 0-832 0,0 0-208 0,0 0 0 0,0 0 0 16,0 0 368-16,0 0 16 0,-7 4 16 0,1 3 0 15,3 3-272-15,-4 3-128 0,1 3 0 0,-2 1 128 16,0 4 128-16,1 5 0 0,-2 4 16 0,-3 2 0 16,0 2 80-16,1 0 16 0,2 0 0 0,1-2 0 15,0-3-96-15,5-2-16 0,-1-2 0 0,4-2 0 16,4-1-16-16,0-4-16 0,3-1 0 0,3-4 0 16,1 0 176-16,3-3 48 0,1-3 0 0,0-3 0 15,-2-1 128-15,6-1 16 0,0-4 16 0,1-1 0 16,0-1-192-16,2-3-32 0,5-1-16 0,-3 1 0 0,0 0-240 0,1 1-128 15,1 0 160-15,-1-1-160 0,-3 4 0 0,2 2-240 16,-3 1 32-16,-1 4-13104 16</inkml:trace>
  <inkml:trace contextRef="#ctx0" brushRef="#br0" timeOffset="180888.691">14877 4348 21183 0,'-18'-6'1888'0,"1"-1"-1504"16,0 2-384-16,1 1 0 0,-1 3 640 0,1-1 64 16,0 4 16-16,0 0 0 0,-3 5-512 0,3 1-208 15,-1 1 176-15,-2 0-176 0,-1 2 128 0,-1 0-128 16,0 2 0-16,1 1 144 0,1 1 16 0,1 2 0 15,1-1 0-15,6 4 0 0,1 1-32 0,6 1 0 16,-1 1 0-16,3 0 0 0,1 4 0 0,4-1 0 16,5-2 0-16,3 0 0 0,0 1 48 0,3-1 0 15,3 0 0-15,0 0 0 0,2-2-176 0,-2 1 128 16,-1 0-128-16,0 0 128 0,-1-1-128 0,-1 0 160 16,-2 0-160-16,-1 3 160 0,-2 2-160 0,-1 1 0 0,-2-2 0 0,-2 0 128 15,-1 0-128-15,-1-1 0 0,-2 0 0 0,-2-2 0 16,-2-2 128-16,-3-1-128 0,-2-2 0 0,-2 0 128 15,-2-1 192-15,-3-1 48 0,-5 0 0 0,-1-3 0 16,-1-2 48-16,-2-1 16 0,0-3 0 0,0-1 0 16,3 1-208-16,0-3-32 0,1-2-16 0,1-4 0 15,-2-3-176-15,4-2 192 0,3-1-192 0,2-3 192 16,3-3-64-16,0-4-128 0,2-1 192 0,4-3-64 16,2-5 48-16,4 1 0 0,2-4 0 0,4 0 0 15,3 0-176-15,1-1 192 0,2-2-192 0,6 1 192 16,2 1-192-16,4 0 0 0,-3-1 0 0,4-1 128 15,4 0-128-15,1-2 160 0,1-3-160 0,0-1 160 0,-1-1-160 16,0-2 0-16,-3 0 144 0,3 3-144 0,-2 2 160 0,-3 4-32 16,-1 3-128-16,-6 3 192 0,-2 0-192 0,-1 3 128 15,-4 2-128-15,-3 5 0 0,-4-1 0 0,-3 3 128 16,-6 1-128-16,-3 3 0 0,-5 4 0 0,-5 2 0 16,-2 2 0-16,-3 3 0 15,-1 2-448-15,1 4-128 0,-2 1-16 0,2 1-9024 16,1 0-1808-16</inkml:trace>
  <inkml:trace contextRef="#ctx0" brushRef="#br0" timeOffset="181449.889">15696 4866 16575 0,'-13'-4'736'0,"4"-1"160"0,2-3-720 16,-1 1-176-16,0 2 0 0,2-2 0 0,1 1 784 0,0-1 128 15,0-1 32-15,2 4 0 0,3 4-624 0,-5-7-128 16,0 2-32-16,0-1 0 0,-2 1-160 0,-1 1 128 16,-1 1-128-16,-4 0 128 0,0 2 112 0,-5 0 16 15,-4 2 0-15,-4 3 0 0,-2 4 128 0,-4 1 48 16,-2-2 0-16,0 4 0 0,1 3-32 0,3 0 0 15,2 1 0-15,5 0 0 0,1-1-208 0,5-1-64 16,2 1 0-16,4 1 0 0,4-3-128 0,2 1 0 16,5 0 0-16,1 0 128 0,4-2 16 0,1 1 0 15,3-1 0-15,2 3 0 0,-1 1 16 0,3 0 0 16,2 0 0-16,0-2 0 0,0 2-160 0,1 1 0 16,-1 1 144-16,1-1-144 0,-1 0 0 0,-2 0 0 0,-2-1 0 15,-2-2 128-15,0 2-128 0,-4-2 0 0,-4-2 0 16,-3 0 128-16,-3 0 80 0,-3 0 32 0,-2 0 0 0,-4-1 0 15,-2-2 288-15,-3 2 64 0,-2 0 16 0,0-1 0 16,-1-1-320-16,0-2-64 0,0 2-16 0,1-1 0 16,0-3-208-16,3-1-240 0,0-2 48 0,3-1-13200 15</inkml:trace>
  <inkml:trace contextRef="#ctx0" brushRef="#br0" timeOffset="181707.132">16245 4844 29487 0,'0'0'2624'0,"0"0"-2112"15,-6 5-512-15,-2 3 0 0,-1 3 512 0,0 5-16 16,-4 5 0-16,1 1 0 0,-1 4-496 0,0 4 0 15,-2 4 0-15,1 1 0 0,-2-1 0 0,0-1 0 16,-1 0 0-16,-2 0 0 0,-2-1-192 0,0-1-16 16,0-4-16-16,1-2 0 15,0-1-480-15,1-2-80 0,1-3-32 0,4-5-7696 16,2-4-1536-16</inkml:trace>
  <inkml:trace contextRef="#ctx0" brushRef="#br0" timeOffset="182134.031">16655 4982 30687 0,'-18'7'1360'0,"7"2"288"0,-2 7-1328 0,1 5-320 0,-2 2 0 0,1 2 0 16,0 2 0-16,0-1 0 0,0 1 0 0,2-3 128 15,0-6-128-15,1 0 144 0,1-3-144 0,2 1 160 16,2-3-160-16,2-4 0 0,3-9 0 0,0 0 0 0,0 0 0 0,0 0 0 16,0 0 0-16,8-11 0 0,1-3 0 0,3-1 128 15,-1-3-128-15,2-4 128 0,3-3-128 0,-1-1 0 16,1-5 0-16,0 0-176 0,5 1 176 16,-1 1 0-16,2-2 0 0,2 6-128 0,1 4 128 0,-2 3 0 15,3 3 0-15,-3 4 0 0,0 1 256 0,0 5-32 16,0 5 0-16,-4 5 0 0,-2 3-96 0,-1 5 0 15,-3 5-128-15,-1 6 192 0,-3 5-192 0,0 5 128 16,-2 4-128-16,1 0 0 0,-2 3 128 0,-2 0-128 16,0-3 0-16,-2 2 144 0,-2-3-144 0,1-1 0 15,-1 0 0-15,0-4 0 0,-1-6 0 0,-1-1-144 16,2-4 0-16,-2 1 0 16,-2-2-448-16,1-5-96 0,-2-4-16 0,3-4-12864 0</inkml:trace>
  <inkml:trace contextRef="#ctx0" brushRef="#br0" timeOffset="182290.801">16022 4322 43711 0,'-22'-31'1936'0,"12"16"400"0,2 4-1872 0,6 4-464 0,2 7 0 0,0 0 0 15,6 10-2128-15,6 4-528 0,3 8-96 16,1-3-32-16</inkml:trace>
  <inkml:trace contextRef="#ctx0" brushRef="#br0" timeOffset="191064.896">17934 4327 25791 0,'-8'-6'2304'0,"0"-1"-1856"0,1 1-448 0,-1 2 0 16,-1 1 0-16,0 2 0 0,0 1-176 0,-1 3 176 15,-1 2-176-15,-3 1 176 0,0 3-128 0,-1 4 128 16,-2 3 0-16,-1 3 0 0,-6 2 0 0,4 7-128 16,1 5 128-16,-2 8 192 0,-1 5-32 0,-1 9-16 15,-1 6 64-15,1 3 16 0,1 2 0 0,2 2 0 16,-1 5-224-16,3 0 128 0,3-1-128 0,2-3 0 15,4-5 128-15,0-4-128 0,4-8 0 0,3 1 0 16,2 1 0-16,5-7 0 0,0-8-128 0,5-5 128 16,2-8-2032-1,3-2-288-15</inkml:trace>
  <inkml:trace contextRef="#ctx0" brushRef="#br0" timeOffset="191642.117">18309 4522 24879 0,'1'-13'2208'0,"1"2"-1760"0,3 0-448 0,-2 0 0 16,2 0 0-16,3-1 0 0,-2-2 0 0,2 1 0 15,-1 2-144-15,4 0 144 0,0 0 0 0,2 2 0 16,0 1 0-16,1 3-128 0,-2 2 128 0,2 2 0 16,-1 2 0-16,-1 5-160 0,2 2 160 0,-3 5-128 15,-4 2 128-15,1 5 0 0,0 3 0 0,-4 2 0 16,-3 4 128-16,-1 0 48 0,-1 2 16 0,0 2 0 15,-3 1-192-15,-3-3 0 0,-1-1 0 0,2-7 0 16,1-5 128-16,1-4-128 0,-1-1 0 0,2-4 128 16,3-9 0-16,0 0 0 0,0 0 0 0,0 0 0 15,9-1 336-15,1-5 64 0,1-5 16 0,2-2 0 16,2-2-144-16,2-4-16 0,-1-3-16 0,3-2 0 16,-1-3-240-16,4 2-128 0,-1 1 160 0,1 0-160 0,-1-1 0 15,-2 5 0-15,-1 1 0 0,-2 2 0 0,0 5 0 16,-3 2 0-16,-1 3 0 0,-2 2 0 0,-1 5 0 0,-9 0 0 15,6 5 0-15,0 2 0 0,-6-7 0 16,2 17 192-16,-2 2 0 0,-1 3 0 0,-1-2-32 0,-3 2-16 16,0 3 0-16,2-2 0 0,0-1-144 0,3-2 0 15,0-3 0-15,0-1 128 0,2-4-128 0,1-2 0 16,0-4 0-16,3 1 0 0,-6-7 0 0,5 4 0 16,-5-4 0-16,12 0 0 0,-3-2 0 0,1-1-320 15,1-3 48-15,-1 0 16 16,1-3-1984-16,1 0-400 0,1-1-80 0</inkml:trace>
  <inkml:trace contextRef="#ctx0" brushRef="#br0" timeOffset="192003.438">19567 4286 26719 0,'0'0'2368'0,"0"0"-1888"15,0 0-480-15,-10 10 0 0,-1 4 256 16,4 2-64-16,0 2 0 0,-1 3 0 0,-5 2-192 0,2 3 0 16,4 3 0-16,-4-3 0 0,-2-1 0 0,1 4 0 15,-1 2 0-15,1 0 0 0,-3-4 0 0,3 0 0 16,1-4 0-16,1-1 0 0,-2-3-144 0,3-3-80 16,1-3-16-16,3-2 0 15,-1-2-1680-15,2-1-320 0,4-8-80 0,0 0-7152 0</inkml:trace>
  <inkml:trace contextRef="#ctx0" brushRef="#br0" timeOffset="192216.752">19832 4356 28559 0,'0'0'2544'0,"0"0"-2032"0,-6 10-512 0,2 0 0 16,0-2 208-16,-2 4-48 0,-2 3-16 0,0 4 0 15,0 2-144-15,-1 1 0 0,1 2 0 0,0 2 0 16,3 2 128-16,-2 0-128 0,2 1 0 0,0 1 128 16,-1-1-128-16,1-1 0 0,1 0 0 0,-1-3 0 15,0-3-1280-15,2-5-272 16,0 1-64-16,3-5-6096 0,-1-1-1216 0</inkml:trace>
  <inkml:trace contextRef="#ctx0" brushRef="#br0" timeOffset="192426.169">19386 4389 29487 0,'0'0'2624'0,"11"-7"-2112"15,1 0-512-15,4 3 0 0,5 0 192 0,-1 2-192 16,2 1 192-16,5 1-192 0,2 0 0 0,4 1 0 15,1 0 0-15,2 1 0 0,-5-1-320 0,0 1 0 16,-2 1-16-16,1-1-8256 16,-4-1-1648-16</inkml:trace>
  <inkml:trace contextRef="#ctx0" brushRef="#br0" timeOffset="192641.393">20318 4344 26719 0,'0'0'1184'0,"0"0"240"0,-1 12-1136 0,3 3-288 0,2 2 0 0,2 5 0 16,-2 3 1264-16,0 3 192 0,0 0 32 0,0 3 16 16,1 4-1200-16,-2 1-304 0,-1-2 0 0,1 0 0 15,0 0-288-15,-3-1-112 0,0-5-32 0,0-1 0 16,0-2-2512-16,0-3-496 0</inkml:trace>
  <inkml:trace contextRef="#ctx0" brushRef="#br0" timeOffset="192878.638">20660 4325 33167 0,'-18'-2'2944'0,"6"6"-2352"16,-1 5-464-16,-4 6-128 0,-2 3 304 0,-1 5 32 15,-4 5 16-15,-3 3 0 0,-3 2-352 0,0 2 0 16,-2 1 0-16,0 5 0 0,-1 0-128 0,1-2 0 0,0-3 0 16,1 1 0-1,0-4-576-15,2-2-128 0,-1-2 0 0,4-2-8704 16,-2-2-1728-16</inkml:trace>
  <inkml:trace contextRef="#ctx0" brushRef="#br0" timeOffset="193244.11">18010 5236 2751 0,'-7'-10'256'0,"2"0"-256"15,1 3 0-15,4 7 0 0,5-7 6208 0,5 1 1216 16,4 2 224-16,4 1 48 0,5-4-6224 0,10 3-1232 15,8-1-240-15,8 3 0 0,5 1 0 0,6-1 0 16,2-1 144-16,6-1-144 0,7 1 304 0,4 2-48 16,4 2-16-16,0-1 0 0,2 0-96 0,1 0-16 15,-2 0 0-15,0 3 0 0,-6 3-128 0,-6-3 160 16,-3-1-160-16,-6 0 160 0,-3 4-384 0,-2-2-80 16,-4 0-16-16,-4-2 0 15,-6 3-1936-15,-7 1-400 0</inkml:trace>
  <inkml:trace contextRef="#ctx0" brushRef="#br0" timeOffset="193645.561">18715 5392 34847 0,'-5'-13'1536'15,"5"13"320"-15,0 0-1472 0,0 0-384 0,0 0 0 0,0 0 0 0,0 0 0 0,11 9-160 16,-3 2 16-16,1 2 0 0,-1 2 144 0,-1 5-128 16,0 4 128-16,0 3-128 0,-4 1 128 0,-1 1 0 15,-1 0 0-15,-2 3 0 0,-2 1 0 0,-1 1 0 16,-4-2 0-16,-1-1 0 0,-3 2 0 0,0 0 0 15,-3 0 0-15,2-2 0 0,0-2 0 0,3-2 0 16,-1 1 0-16,7-3 0 0,4-4 0 0,1-3 0 16,0-3 0-16,7-2 0 0,4-4 0 0,4-3 0 15,3-3 0-15,6-3 0 0,5-2 0 0,4-4 128 16,4-3-128-16,2-2 128 0,4-4-128 0,6 0 176 16,5-5-176-16,1 4 192 0,0 3-192 0,0 2 0 15,-4-2 0-15,1 0 0 16,0-3-1312-16,2 3-144 0,2 2-16 0,0-2-16 0</inkml:trace>
  <inkml:trace contextRef="#ctx0" brushRef="#br0" timeOffset="194054.577">20905 4003 28559 0,'-13'-12'2544'0,"7"9"-2032"16,6 3-512-16,0 0 0 0,0 0 864 0,-4 11 80 16,4 2 16-16,1 4 0 0,-1 6-960 0,4 5 0 15,3 4-192-15,3 3 16 0,3 6 176 0,-1 4 0 16,1 2 0-16,1 4 0 0,-2 0 0 0,1 7 0 16,1 2 0-16,-4 4-128 0,-1 6 128 0,-2-1 0 15,-3-3 0-15,-5 1 128 0,-6 2-128 0,1-1 0 16,-6 4 0-16,-2-6 0 0,-2-6-192 0,-3-3-64 0,0-3-16 0,1-5 0 31,1-5-240-31,0-4-64 0,-4-3 0 0,2-3 0 16,-2-2-1008-16,1-5-208 0,2-3-32 0</inkml:trace>
  <inkml:trace contextRef="#ctx0" brushRef="#br0" timeOffset="194736.105">21180 4937 33167 0,'-11'-21'1472'0,"7"11"304"0,0 2-1424 0,4 8-352 15,0 0 0-15,0 0 0 0,0 0 0 0,0 0 0 16,-8 4 0-16,0 1 128 0,1 3-128 0,-2 2-208 15,-2 2 48-15,-1 7 16 0,0 5 144 0,-2 3 0 16,-3 3 0-16,1 1 0 0,1 0 0 0,-3-1-160 16,-1 1 160-16,4-3 0 0,-1-5 0 0,3-2-128 15,4-4 128-15,2-4 0 0,1-3 0 0,6-10-128 16,0 0 128-16,0 0 0 0,0 0 0 0,11 0 0 16,2-5 0-16,3-6 0 0,0-5 0 0,3-1 0 15,3-5 176-15,-1-5-176 0,2 0 160 0,-2-6-160 0,0-4 128 16,1-2-128-16,1 1 0 0,0-2 0 0,-2-1 0 0,1-1 0 15,1 1 192-15,-1-8-64 0,0-4 0 16,-2 3 0-16,-4 0-128 0,1 4 160 0,-1 4-160 0,0 3 160 16,-3 2-160-16,-2 6 0 0,-3 3 0 0,-3 4 0 15,-2 0 0-15,0 4 0 0,-1 2 0 0,-1 5 0 16,0 3 0-16,-1 4 0 0,0 6 0 0,0 0 0 16,0 0-128-16,0 0 128 0,-9 11-160 0,-2 4 160 15,-2 5-160-15,-1 7 160 0,-1 6-160 0,-2 5 160 16,-4 0 0-16,3 6 0 0,1 2 0 0,2 2 0 15,4-1 0-15,3-4 0 0,1-6 0 0,5-3 0 16,3-4 0-16,2-4 0 0,3-1 0 0,3-3 0 16,2-5 192-16,2 1 16 0,-1-1 16 0,0-2 0 0,-1-4 32 15,3-1 0-15,5-3 0 0,1-1 0 0,1-3-64 16,-2-3-16-16,2-2 0 0,1-1 0 0,-1-3-48 16,1 1-128-16,-1-5 192 0,-1 3-64 0,-1 1-128 0,-2 1 128 15,-1 3-128-15,-3 2 128 0,-2 3-128 0,0 5 0 16,-3 4 144-16,-1 5-144 0,-2 5 0 0,-1 5 144 15,-1 6-144-15,0 1 0 0,-6 1 128 0,3 2-128 16,0 0 0-16,3 0 0 0,-3-2 0 0,2-4 0 16,3-1 128-16,1-1-128 0,-2-1 0 0,2-2 0 15,4-3 0-15,-3-5 0 0,1-2 0 0,0-4 0 16,-1-3 0-16,1-4 0 16,2-1-1296-16,2-6-320 0,-1-1-64 0,3-5-16 0</inkml:trace>
  <inkml:trace contextRef="#ctx0" brushRef="#br0" timeOffset="194946.131">22033 4963 22111 0,'-19'-5'1968'0,"-4"5"-1584"0,-3 3-384 0,0 9 0 16,-5 10 4880-16,-1 7 896 0,0 5 176 0,-5 7 48 15,1 1-4848-15,3 5-976 0,1 1-176 0,1 0 0 16,0 3 0-16,4 2 0 0,-1 4 0 0,1 0 0 16,-3-2-288-16,3-1 64 0,-3-5 16 0,-1-1-12528 15,-1-2-2512-15</inkml:trace>
  <inkml:trace contextRef="#ctx0" brushRef="#br0" timeOffset="-192703.106">13560 5236 8287 0,'-6'-10'368'0,"1"5"80"0,5 5-448 0,-5-4 0 0,0-1 0 0,0 0 0 15,-3 2 1568-15,8 3 224 0,-5-4 64 0,5 4 0 16,-7-7-1104-16,3 3-224 0,4 4-32 0,-5-5-16 0,0 1 32 0,5 4 0 16,0 0 0-16,-5-6 0 0,5 6-112 0,0 0-16 15,-4-3 0-15,4 3 0 0,0 0 0 0,0 0-16 16,0 0 0-16,0 0 0 0,-8-3-16 0,8 3 0 15,0 0 0-15,-6 0 0 0,-1 0-48 0,7 0-16 16,-9 1 0-16,2 3 0 0,0 1 32 0,0 0 16 16,0 1 0-16,-1 0 0 0,-1 2 16 0,0 1 0 15,1 0 0-15,-1 3 0 0,1-2-48 0,-2 1-16 16,4 2 0-16,-3 2 0 0,4 0-96 0,-1 0 0 16,0 1-16-16,3 0 0 0,1 1 16 0,0 1 16 15,2 0 0-15,-2-1 0 0,2 0-16 0,4 0 0 16,-2 2 0-16,1-2 0 0,2-2-32 0,0 0-16 15,-2 1 0-15,1-1 0 0,-2 3-144 0,2-6 192 0,3-1-192 16,0 1 192-16,-1 1-192 0,-1 0 192 0,0-4-192 0,2 0 192 16,-2-1 16-16,-5-8 16 0,9 4 0 0,-1-1 0 15,0 0 16-15,1-1 0 0,0-2 0 0,2-1 0 16,0-2-64-16,3-1-16 0,2-3 0 0,0 1 0 16,1 0-160-16,-1 0 192 0,2-2-192 0,-1 0 192 15,1 1-64-15,1-2-128 0,-1-1 192 0,2-1-64 16,-2-2-128-16,-1-2 0 0,-1 0 0 0,-1 1 0 15,0 1 0-15,-4-2 160 0,0-1-160 0,-2-1 160 16,1 2-160-16,-1-1 128 0,-2 2-128 0,-2 1 128 16,-1-4-128-16,-2 3 160 0,-1 2-160 0,1 1 160 15,1-2-160-15,-2 1 160 0,-1 1-160 0,0 1 160 0,0-2-160 16,0 3 160-16,-1-1-160 0,-1 1 160 16,0-1-160-16,-1 0 0 0,-1 2 0 0,2-1 128 0,-3 0-128 0,0 0 0 15,1 5 0-15,-2-3 128 0,1-2-128 0,-1 2 0 16,-4 1 0-16,4 2 128 0,-3-1-128 0,2 2 0 15,-1-2 0-15,1 0 0 0,-2 2 0 0,-1 1 0 16,0 2 0-16,1-2 128 0,0 0-128 0,-2 2 0 16,0 2 0-16,3 0 0 0,-5 1 128 0,1-1-128 15,-1 3 128-15,0 0-128 0,4 1 128 0,-1 1-128 16,1 0 128-16,-4 2-128 0,-2 2 0 0,1 0 0 16,1-1 128-16,1 0-128 0,-1-2 0 0,2 2 0 15,-2 0 0-15,2 1 0 0,0-1 0 0,0 1 0 16,0 0 0-16,0 2 0 0,2-1 0 0,-1 3 0 15,3-3 0-15,-2 3 0 0,3 1 0 0,-3 0 0 16,2 2 0-16,0 0 0 0,1 5 0 0,1-1 0 0,3-1 0 0,0-2 0 16,0-1-128-16,1-1 128 0,1 2 0 0,2-1 0 15,0-5 0-15,3 1 0 0,-1-1 0 0,3 0 0 16,-1 1 0-16,2-2 0 0,0-1 0 0,1-1 0 16,-1-4 0-16,1 0 0 0,-1-3 0 0,3 0 0 15,-1 1 0-15,3-2 0 0,1-1 0 0,3-1 0 16,-1-3 0-16,1 0 0 0,-1 0 128 0,1-1-128 15,-1-2 128-15,4 3-128 0,0-4 128 0,1 0-128 16,-1-2 0-16,-3 1 128 0,2 2-128 0,-3-3 0 16,0-2 128-16,-3-4-128 0,-4 1 128 0,1 1-128 15,0 2 128-15,-5-1-128 0,1-2 0 0,-1 0 128 16,-1-1-128-16,0 0 128 0,-3-3-128 0,0 0 128 0,1 1-128 16,-4-1 0-16,1 3 144 0,0-1-144 0,-1 2 0 0,0 0 0 15,1-1 0-15,-1 1 128 0,0-1-128 0,-2 0 0 16,-1 2 0-16,1-2 0 0,-1 3 0 0,-1 2 0 15,0-1 0-15,0 2 0 0,-2-1 0 0,-1 1 128 16,0 2-128-16,-2 0 0 0,-1 0 0 0,-2 1 0 16,0-2 0-16,0 4 0 0,0 0 0 0,0 2 0 15,-2 0 0-15,2 0 0 0,0 2 0 0,-2 0 0 16,-1 3 0-16,0-1 128 0,-2-1-128 0,2 2 0 16,2 1 0-16,-1 2 128 0,2-2-128 0,1 3 0 15,0 0 0-15,-2 2 128 0,1-1-128 0,2-1 0 16,0 4 0-16,2 0 0 0,-3 2 0 0,3 1-128 15,2-1 128-15,-1 2 0 0,4 1 0 0,-2-1 0 0,3-2 0 16,0 2-128-16,3 1 128 0,1 3 0 16,-1 1 0-16,1-2-128 0,0 0 128 0,1 0 0 0,0-1 0 0,3 2 0 15,-1-3 0-15,3 2 0 0,-2 0 0 0,3-2 0 16,-1 0 0-16,0-2 0 0,2-3 0 0,0-1 0 16,1-3 0-16,1 1 0 0,0-1 0 0,1-2-128 15,0 0 128-15,1-3 0 0,0-2 0 0,1 0 0 16,0 0 0-16,3-1 0 0,-1-3 0 0,1-1 0 15,-1-2 0-15,1 2 0 0,0-4 0 0,0 2 0 16,1 0 0-16,-2-3 0 0,0 0 0 0,1-1 0 16,2 0 0-16,-1 1 0 0,0 0 0 0,-2-1 0 15,-1-2 0-15,0 2 144 0,-3 1-144 0,-1-1 0 16,-1-3 128-16,-2-1-128 0,-1 0 0 0,-2-3 0 16,0 1 144-16,1-1-144 0,-3 0 0 0,-1 3 144 0,-2-2-144 0,0 1 0 15,-2 1 0-15,-1-1 0 0,0 1 0 0,-1 2 128 16,-3-3-128-16,1 2 0 0,-2 0 176 0,2 2-48 15,-6 1-128-15,1 1 192 0,-1 0-192 0,-1 1 0 16,0 0-192-16,-2 3 192 0,1 0 0 0,-1 4-128 16,1 1 128-16,0 0 0 0,-1 0 0 0,2 2 0 15,-2 2 0-15,1 0 0 0,-1 1 0 0,-1 1 0 16,1 1 0-16,-1 1 0 0,-1 2 0 0,2 1 0 16,1 0 0-16,-1 0 0 0,1 0 0 0,-1 1 0 15,1 2 0-15,1 1 0 0,0 1 0 0,1 0 0 16,2 0-128-16,0 3 128 0,2 2 0 0,1-1 0 15,-2 0 0-15,2-1 0 0,-3-2 0 0,6 1-128 16,0 1 128-16,4 0 0 0,1 2 0 0,2 0 0 0,3-1 0 0,-1-2 0 16,4 0 0-16,1-2-128 0,0-1 128 0,-1 0 0 15,2-2 0-15,2-1 0 0,-1-3 0 0,2 1 0 16,-1-4 0-16,2-3 0 0,0 1 0 0,0-3 0 16,1 0 0-16,1-1 0 0,1-1 0 0,0 1 0 15,2-4 0-15,0 1 0 0,-1-2 0 0,2 3 0 16,1-3 0-16,-2-2 0 0,-2-1 0 0,2-1 0 15,-1-3 0-15,0-1 0 0,0-1 128 0,-1 0-128 16,3 2 0-16,-3-3 0 0,-5 1 128 0,-1 1-128 16,1 0 0-16,0 2 0 0,-4 0 128 0,-1 0-128 15,-3-1 0-15,0 0 0 0,-1 2 0 0,-3-1 0 16,-2-3 128-16,0 3-128 0,-1 1 0 0,-1 1 144 16,-2 2-144-16,-2-2 0 0,-1 0 0 0,1 2 128 0,-3 4-128 15,0-2 0-15,0 2 0 0,1 0 0 0,0-1-160 0,2 2-64 16,-2 0-16-16,0 1 0 15,-1-1-1472-15,2 2-288 0,3-2-64 0,6 3-12448 16</inkml:trace>
  <inkml:trace contextRef="#ctx0" brushRef="#br0" timeOffset="-191135.11">13383 3904 13295 0,'0'0'576'0,"-6"-4"144"0,6 4-576 0,-7-4-144 16,-1 1 0-16,8 3 0 0,-9-3 576 0,9 3 96 15,-6-5 16-15,6 5 0 0,-7-3-352 0,7 3-64 16,0 0-16-16,0 0 0 0,0 0 128 0,0 0 0 16,-3-8 16-16,3 8 0 0,0 0-32 0,0 0-16 15,0 0 0-15,0 0 0 0,0 0 0 0,0 0 0 0,0 0 0 0,0 0 0 16,0 0 64-16,2 10 16 0,-1 0 0 0,0 0 0 16,2 0 80-16,-1 2 32 0,-1 1 0 0,-2 3 0 15,1-1 48-15,0 4 16 0,0 0 0 0,-1 5 0 16,0 2-176-16,1 3-48 0,0 2 0 0,-2 0 0 15,0-3-144-15,1-1-48 0,1 0 0 0,0-1 0 16,0-1-64-16,0 0-128 0,0-6 176 0,0 0-176 16,0 0 176-16,0-2-176 0,-1 0 160 0,0-3-160 15,1-3 176-15,-2-1-176 0,-3 0 192 0,2-1-192 16,3-9 352-16,0 0-32 0,0 0-16 0,0 0 0 16,0 0 224-16,0 0 48 0,0 0 16 0,0 0 0 15,0 0-176-15,0 0-32 0,0 0-16 0,0 0 0 16,0 0-112-16,0 0-32 0,0 0 0 0,10-5 0 0,-1 2-64 15,1-1-16-15,2-1 0 0,-1 3 0 0,1-1-144 0,1-1 0 16,1 0 144-16,2 1-144 0,0 2 0 0,2-3 0 16,-1 2 0-16,3 1 0 0,-2 0 0 0,1 0 0 15,-1 1 0-15,0 0 0 0,-4 0 0 0,2 0 0 16,-1 0 0-16,0 1 0 0,-1-1 0 0,-2 0 0 16,-2-1 0-16,-1 0 128 0,1 0-128 0,0 0 0 15,-1 1 0-15,-9 0 0 0,10-2 0 0,-10 2 0 16,8-2 0-16,-8 2 0 0,0 0 0 0,0 0 128 15,0 0-128-15,0 0 0 0,0 0 0 0,0 0 128 16,0 0-128-16,0 0 0 0,0 0 0 0,-8 4 144 16,-3 0-144-16,1-1 0 0,0-1 0 0,-4 2 0 15,-2 0 0-15,1 1 0 0,0 0 128 0,-2-2-128 0,-2 1 0 16,2-1 0-16,-1 1 0 0,1 1 0 0,-2-2 128 0,1 0-128 16,-1 1 0-16,2-1 0 0,2-1 0 0,0 1 0 15,3 1 0-15,-1-1 0 0,1-2 0 0,1-1 0 16,1 0 0-16,-1-1 0 0,1 0 0 0,1 2 0 15,-1 0 0-15,4-1 0 0,6 0 0 0,-10 0 0 16,1 0 0-16,9 0 0 0,-8-1 0 0,8 1 0 16,-4-4 128-16,4 4-128 0,0 0 0 0,0 0 0 15,-4-8 0-15,3 0 0 0,1 1 128 0,0 7-128 16,2-8 0-16,1-1 0 0,-2-1 0 0,1 1 0 16,-2 9 160-16,6-10-160 0,-1-1 128 0,0 2-128 15,-1-4 144-15,1 1-144 0,-1 0 160 0,0-1-160 0,1-2 128 0,0-2-128 16,-1-2 0-16,0 1 0 0,0-2 160 15,1 0-160-15,-1-2 160 0,2-1-160 0,-1 0 192 16,3 1-48-16,0 1-16 0,0 1 0 0,0-1-128 16,0 4 128-16,-1 0-128 0,-1 1 128 0,-2-2-128 0,1 2 0 15,-4 0 0-15,1 3 0 0,0 1 0 0,0 2 0 16,1 2 128-16,-3 8-128 0,1-7 0 0,-1 7 0 16,0 0 0-16,0 0 0 0,0 0 0 0,0 0 0 15,0 0 0-15,0 0 0 0,0 0-176 0,0 0 176 16,0 0-128-16,0 0 128 0,0 0 0 0,0 0-160 15,0 0 160-15,-7 5 0 0,2 2 0 0,-3 0 0 16,2 2 0-16,1 0 0 0,-1-1 0 0,1 2 0 16,1 2 0-16,-1 0 0 0,1 0 0 0,0 3-128 0,-1 1 128 15,1 4 0-15,-1 0 0 0,3 1 0 0,-2 1 0 16,0 1 0-16,2 2 0 0,0 0 0 0,1-1 0 0,-1 0 0 16,-2-2 0-16,3-1 0 0,0 0 0 0,0 0 0 15,0-2 0-15,0-1 0 0,1-1 0 0,0-2 0 16,0 0 0-16,1-4 0 0,0 1 0 15,1-1 0-15,-1-1 0 0,0 0 0 0,-1-10 0 0,4 8 0 16,-4-8 0-16,0 0 0 0,2 10 0 0,-2-10 0 16,0 0 0-16,4 9 0 0,-4-9 0 0,0 0 0 15,0 0 0-15,10 4 0 0,-10-4 0 0,11 3 144 16,-2-3-144-16,1 0 0 0,-2-1 0 0,0-1 0 16,1 1 0-16,1-1 0 0,2 0 0 0,-2 1 0 15,1 0 0-15,1 1 0 0,2-2 0 0,2 2 0 0,-1-3 0 16,2 1 0-16,0 0 0 0,3 0 0 0,2-2 0 15,-1 1 0-15,0 0 0 0,-1 0 0 0,-4-1 0 0,-1 1 0 16,-4-1 0-16,0 0 128 0,0 2-128 0,-11 2 0 16,0 0 0-16,7-2 128 0,-7 2-128 0,0 0 0 15,0 0 0-15,0 0 0 0,0 0 0 0,0 0-176 16,0 0 16-16,4 6-11024 16,-7 3-2192-16</inkml:trace>
  <inkml:trace contextRef="#ctx0" brushRef="#br0" timeOffset="-177693.915">2643 3175 911 0,'18'-5'0'0,"3"2"0"16,6 2 0-16,-1 0 0 0,4-3 1408 0,1 2 192 16,0 0 32-16,1 2 16 0,1-1-1104 0,0 1-224 15,4-2-32-15,3 2-16 0,2 1 304 0,3 0 64 16,1 0 16-16,2 0 0 0,-1-4 352 0,-1 1 64 16,-1 2 16-16,6 1 0 0,0 1-256 0,4-2-32 0,2-1-16 15,1 1 0-15,0-1-96 0,1 0-32 0,-1 0 0 0,1-1 0 16,2 1-128-16,4 1-16 0,4 3-16 0,-2-3 0 15,0-2 16-15,1 2 16 0,2 0 0 0,0 3 0 16,1-1-192-16,0 0-32 0,3-1-16 0,-3 1 0 16,1 1-96-16,1-3 0 0,1-2-16 0,3 2 0 15,0 0-32-15,0 2 0 0,-2 1 0 0,5-2 0 16,3-3 48-16,-1 2 16 0,-1-2 0 0,-1 2 0 16,1 0-64-16,1 0-16 0,5 0 0 0,-5-3 0 15,-1 0 0-15,1 0-128 0,-1-2 192 0,1 2-64 16,0 1 64-16,0 1 0 0,-7-1 0 0,6-2 0 15,-2 1-64-15,0-4 0 0,-1 1 0 0,-1 1 0 16,-2 3 64-16,2 0 0 0,1-1 0 0,0 0 0 16,0 3-192-16,-2-1 160 0,0-3-160 0,1 2 160 0,1-2-160 0,0 2 0 15,0 2 0-15,-2-1 0 0,-1 0 0 0,-1-1 128 16,2-1-128-16,2 1 0 0,-1 0 0 0,-2-1 0 16,-3 0 0-16,1-1 0 0,1 2 0 0,-3 1 0 15,-3-2 128-15,-1 1-128 0,-3 2 0 0,0 0 0 16,1 1 0-16,1-1 0 0,1 0 0 0,-2 0 0 15,0 0 0-15,-3 0 0 0,0 0 0 0,0 1 0 16,-1-1 0-16,1 1 0 0,-2 1 0 0,-1-1 0 16,-3-1 0-16,-2 0 0 0,-3 0 0 0,3-1 0 15,-3 1 0-15,1-1 128 0,0 0-128 0,-3 2 0 16,-3 1 0-16,-1 1 0 0,0-1 0 0,-4-2 0 16,0-2 0-16,-4 2 0 0,-1 0 0 0,-3 3 0 0,1-1 0 0,-2 0 0 15,-3-1 0-15,-1 1 0 0,-2 1 0 0,-3-1 0 16,-3-2 0-16,-4 0 128 0,-3 1-128 0,-2-1 0 15,-2 0 128-15,-9 0-128 0,0 0 0 0,0 0 128 16,0 0 112-16,0 0 16 0,0 0 0 0,0 0 0 16,0 0-48-16,-10-5 0 0,-3 2 0 0,-3 1 0 15,-5 0-208-15,-5 1 128 0,-3 1-128 0,-4-1 0 16,-7-2 144-16,-2 1-144 0,-2 0 128 0,-5 2-128 16,-4 2 128-16,-5 0-128 0,-7 1 128 0,-2-2-128 15,-6-2 128-15,2 1-128 0,0 0 128 0,-4 1-128 16,-6 1 160-16,-4 0-160 0,-1 1 192 0,-2 0-192 15,-3 0 160-15,-2-2-160 0,-4 0 128 0,1 1-128 16,-2 0 128-16,-3 1-128 0,-7-1 128 0,-1 1-128 16,-1-1 160-16,-4 2-160 0,-8-1 192 0,3 0-192 0,0-2 144 0,-1 4-144 15,-3-2 0-15,1 1 144 0,2-1-144 16,-3 0 0-16,0-1 144 0,-2 1-144 0,1 1 0 0,-1 0 144 16,-1 1-144-16,1-1 0 0,-2-1 0 0,3-2 0 15,1 2 0-15,-2-1 0 0,-4 1 0 0,5-1 0 16,4 0 0-16,-2 0 0 0,-2-2 128 0,4-2-128 15,5 2 0-15,-3 4 0 0,-1 2 0 0,2 0 0 16,3-1 0-16,2-2 0 0,3-3 0 0,6 0 0 16,3 0 0-16,4 2 0 0,3 0 0 0,1 0 0 15,4-2 0-15,7 0 0 0,5 0 0 0,3 0 0 16,-1 1 0-16,4 0 0 0,3-1 0 0,7 1 0 16,4 1 0-16,2-2 0 0,1 0 128 0,1 1-128 15,3 2 0-15,1-2 0 0,2-1 0 0,6 2 0 16,3 0 0-16,4 1 0 0,1-6 0 0,5 3 0 0,2 3 0 0,3-1 0 15,3-1 0-15,2 1 0 0,3 0 0 0,2 2 0 16,3 0 0-16,1 0 0 0,4 1 0 0,4-5 0 16,0 0 0-16,0 0 0 0,-5 10 0 0,5-10 0 15,5 10 0-15,2-2-144 0,3-1 144 0,1 1-128 16,2 1 128-16,4-2 0 0,4-2 0 0,6 0-128 16,3 1 128-16,9-1 0 0,6 1 0 0,6-2 0 15,5-2 0-15,5-1 144 0,2-1-144 0,10-1 0 16,5 1 0-16,4-2 0 0,2 1 0 0,4-2 0 15,3-2 0-15,8 1 0 0,6-1 0 0,5 1 0 16,4 0 0-16,5 1 0 0,3 3 0 0,7-2 0 16,6-2 0-16,0 2 0 0,1-1 0 0,4 3 0 0,9 4 0 15,4-3 0-15,3-1 0 0,2 0 0 0,3-1 0 0,5 0 0 16,2-2-128-16,6-3 128 0,2-3 0 0,2-3 0 16,-2-2-160-16,4-3 160 0,-3-2-176 0,2-1 48 15,-3-7 0-15,0 3 0 0,0 1-96 0,-5 1-16 16,-4-1 0-16,-9 1 0 0,-3 5 240 0,-2 3 0 15,1 6 0-15,-5 1 0 16,-3 2-1104-16,-3 4-128 0</inkml:trace>
  <inkml:trace contextRef="#ctx0" brushRef="#br0" timeOffset="-161363.517">3079 4237 17503 0,'-5'-14'1552'0,"-1"3"-1232"0,0 2-320 0,0 1 0 16,3 1 2048-16,1 1 336 0,2 6 80 0,0 0 16 15,0 0-1936-15,0 0-384 0,3-6-160 0,-3 6 128 16,0 0-128-16,0 0-144 0,13 0 144 0,2 0-208 0,-1 0 208 0,2 1 0 15,2 1 0-15,3 0 0 0,2-1 0 0,4 3 128 16,1-2 16-16,4 4 0 0,1 3 144 0,1-1 32 16,3-4 0-16,5 4 0 0,5-1-16 0,4 1 0 15,4 0 0-15,2 1 0 0,5-3 16 0,2 3 16 16,-2-2 0-16,5 2 0 0,7-3 48 0,5 3 16 16,5-2 0-16,2 1 0 0,3-2-48 0,1 1-16 15,6-1 0-15,-2 1 0 0,2-1-16 0,3 2-16 16,2-1 0-16,-1 1 0 0,-1 0-64 0,1 0-16 15,5 0 0-15,1-1 0 0,1-1-64 0,1 0-16 16,1 1 0-16,0-2 0 0,1 0-144 0,0-3 192 16,-1-1-192-16,2 1 192 0,0 3-192 0,1-1 128 15,-1-2-128-15,-1 1 128 0,-2-1-128 0,0 1 0 0,-2 3 144 16,-2-4-144-16,-2-2 0 0,-4 0 144 0,-4 2-144 0,1 0 0 16,0 3 128-16,-1-2-128 0,-6-3 0 0,0 0 0 15,0 0 176-15,1-1-176 0,-4 0 160 0,-2 1-160 16,-3 2 176-16,-2-1-176 0,-1-1 192 0,-3 1-192 15,-2-1 128-15,-5 0-128 0,-6 1 0 0,-2-1 0 16,-4 0 0-16,-3 0 0 0,0 0 0 0,-1 0 0 16,-4 0 128-16,-2 0-128 0,-5 0 0 0,-3 2 0 15,-5-2 0-15,-1 0 0 0,-7-2 128 0,-2 1-128 16,-4 0 0-16,-3-1 128 0,-3-2-128 0,-4 2 0 16,-8 2 192-16,0 0-64 0,0 0 0 0,0 0-128 15,0 0 320-15,0 0-32 0,-8-7-16 0,-6-1 0 16,-3 0-144-16,-6 2-128 0,-3 0 192 0,-7 2-192 0,-8-2 0 15,-5 2 0-15,-5 0 0 0,-5 1 0 0,-4 0 0 16,-4 0 0-16,-3-1 0 0,-6 2 0 0,-9 1 0 0,-3 0 0 16,-3 0-160-16,-6 1 160 0,-3-1 0 0,-6 1-176 15,-2 1 176-15,-4-1-128 0,-3-4 128 0,-3 2 0 16,1 1 0-16,-5 1-128 0,-5 0 128 0,-3 1 0 16,2 0 0-16,-8 2 0 0,-7 0 0 0,0 1 0 15,3 2 0-15,-4-1 0 0,-3-4 0 0,-2 4 0 16,-1 1 0-16,3 2 0 0,1-2 0 0,1-1 0 15,-4-2 0-15,3 4-128 0,1 2 128 0,5 0 0 16,2-4-144-16,2 2 144 0,0-2 0 0,3 0-176 16,6 1 176-16,1 0-128 0,-1-3 128 0,7 2 0 15,6-1 0-15,1 2 0 0,1 2 0 0,7 0 0 0,4-4 0 0,3 2 0 16,2-2 0-16,5 3 0 0,5 0 0 0,7 1 0 16,9 0 0-16,6-1 0 0,3 0 0 0,6-1 0 15,2-4 0-15,8 1 0 0,7 3 0 0,6-1-128 16,6-1 128-16,6 1-128 0,2-2 128 0,8 2-128 15,7-5-128-15,0 0-32 0,5 8 0 0,4 0 0 16,5-1-16-16,7 0 0 0,6 1 0 0,8-2 0 16,7-3 304-16,5 0 0 0,6-1 0 0,4-2 0 15,9-2 0-15,7 2-160 0,10 1 160 0,1-2-128 16,3-2 128-16,5 0 0 0,4-4 0 0,7 3 0 16,4-1 0-16,6 1 0 0,5-5 0 0,3 0 0 15,2 3 0-15,5-1 0 0,3-1 0 0,2-1 0 16,1 0 0-16,2-1 0 0,4 2 0 0,1-1 0 15,1-2 0-15,2 0 128 0,-2 0-128 0,4 1 0 0,1 0 0 16,1 3 0-16,-2-1 0 0,-3 1 0 0,-2-1 0 0,3 2 0 16,4 1 0-16,-2-2 0 0,-3-1 0 0,-3 3 0 15,-4 0 0-15,1-1 0 0,1 1 0 0,-5 1 0 16,-4 2 0-16,1 0 128 0,0-3-128 0,-2 4 0 16,-5 1 0-16,-2-3 0 0,-2-1 0 0,-6 2 0 15,-6 1 0-15,1 1 0 0,-1 2 0 0,-1-2 0 16,-7-1 0-16,1 2 0 0,-4 2 0 0,-3-2 0 15,-1-1 0-15,-9-1 0 0,-4-3 0 0,-3 1 128 16,-1 2-128-16,-2-1 0 0,-8-2 0 0,-6 1 0 16,-7 0 0-16,-5-1 128 0,-5 2-128 0,-5-2 0 15,-4 1 0-15,-5-1 128 0,-4 0-128 0,-8 2 128 16,-2-3-128-16,-7 2 128 0,-7 3-128 0,0 0 192 16,-1-10-64-16,-8 2 0 0,-7 2 32 0,-6-3 16 0,-4-2 0 15,-9 1 0-15,-6 1-176 0,-11 0 0 0,-10 0-192 0,-7 1 192 16,-8 0-160-16,-7 0 160 0,-1 2 0 0,-13 0-144 15,-10 2 144-15,-5 2 0 0,-6 0 0 0,-9 2 0 16,-6 1 0-16,-2-1 0 0,-6-1 0 0,-3 3 0 16,-4 1 0-16,-8 1 0 0,-8 3 0 0,-4-1 0 15,-2 0 0-15,-4 1 0 0,0-2 0 0,-1 3 0 16,-3 0 0-16,-2 0 0 0,-1 1 0 0,-3 0 0 16,-1-1 0-16,0-2 0 0,-2 0 0 0,5 2 0 15,2-1 0-15,7 1 0 0,7 2 0 0,2-2 128 16,1 1-128-16,3 0 0 0,9-1 0 0,5-1 0 15,6-2 0-15,4 1 0 0,3-2 0 0,7 0 0 0,10 4 0 16,2-5 0-16,3 0 0 0,9-1 0 0,6 3 0 0,3 0 0 16,4-2 0-16,8-1 0 0,5 0 0 0,11-1 0 15,8 1 0-15,11-1 0 0,4-1 0 0,9 0 128 16,4 0-128-16,8 1 0 0,6 1 0 0,7-1 0 16,9-1 0-16,0 0-128 0,0 0-224 0,8 3-32 15,6 0-16-15,9-1 0 0,4 0 80 0,8-1 0 16,4-1 16-16,11 0 0 0,8 0 160 0,11-1 144 15,5-3-208-15,9 2 80 0,1 1 128 0,10-1-128 16,6 0 128-16,4-4-128 0,9-1 128 0,3 0 0 16,9 2 0-16,3 0 0 0,1 2 0 0,6 0-128 15,4-1 128-15,2 1 0 0,2-1 0 0,1-1 0 16,1 3 0-16,1-3-128 0,4 0 128 0,4 2 0 16,4 1 0-16,0 2 0 0,-4 0 0 0,0 0 0 0,0-3 0 0,2 6 0 15,5 2 0-15,-4 0 0 0,-6-2 0 0,3-1 0 16,0 0 0-16,2-1 0 0,-1 0 0 0,-5 3 0 15,-4-2 0-15,-5 1 0 0,-1 1 0 0,-1-1 0 16,-6-2 0-16,-4 0 0 0,-10 0 0 0,-2 1 0 16,-4 1 0-16,-6-1 0 0,-7 1 0 0,-6-1 0 15,-7-1 0-15,-4 0 128 0,-6-1-128 0,-10 0 128 16,-8 2-128-16,-9-2 0 0,-5-3 0 0,-6 2 0 16,-4 1 0-16,-6 0 0 0,-7-1 0 0,-5 0 128 15,-7-2-128-15,-10 3 128 0,0 0-128 0,0 0 128 16,-8-10 32-16,-6 0 16 0,-8 1 0 0,-8 0 0 15,-6 2-176-15,-16-1-144 0,-11 0 144 0,-8 1-208 16,-6 1 64-16,-11 1 16 0,-5-1 0 0,-12 3 0 16,-8 1 128-16,-5-2 0 0,-5 2-144 0,-7 1 144 0,-5 3 0 0,-8 1 0 15,-7 1 0-15,-3-1 0 0,-3 0 0 0,-2 1 0 16,-2-1 0-16,-6 1 0 0,-7 4 0 0,-5 2 0 16,-1 1 0-16,-1-1 0 0,-1-2 0 0,0 0 0 15,-4 4 0-15,2-1 0 0,0 0-144 0,-1 0 144 16,-1 0 0-16,2 0 0 0,3 2 0 0,5-1 0 15,5 0 0-15,7-1 0 0,7-4-128 0,5 2 128 16,6-1 0-16,8-3 0 0,12-3 0 0,7 1 0 16,7 0 0-16,10 2 0 0,9-5 0 0,10 0 0 15,8-3 0-15,7-1 0 0,6-4 0 0,12 1 0 16,13-1 0-16,9 2 0 0,9 3 0 0,5 1 0 16,6 1 176-16,7 1-176 0,13 0 0 0,9 2 0 0,9 0-160 15,9-2 160-15,11-2-256 0,7-1 80 0,5-3 16 16,12 4 0-16,10 1 160 0,7-1 0 0,8-3 0 0,9 0 0 15,8-3 0-15,9 0 0 0,11 3 0 0,9-1 0 16,9-1 0-16,8-1 0 0,6-1 0 0,6-2 0 16,5-2 0-16,3 0 0 0,9-3 0 0,2 3 128 15,3 1-128-15,2 3 0 0,2-3 0 0,0 2 0 16,4 1 128-16,-2 0-128 0,-1 1 128 0,0 3-128 16,-3 5 128-16,-2 0-128 0,-1 2 128 0,-3 1-128 15,0 0 0-15,-7 5-128 0,-8 1 0 0,-2 2 0 16</inkml:trace>
  <inkml:trace contextRef="#ctx0" brushRef="#br0" timeOffset="-159502.776">15800 4113 21183 0,'-13'-9'1888'0,"1"3"-1504"16,3 2-384-16,-3 3 0 0,0-2 880 0,3 3 96 15,1 1 32-15,8-1 0 0,-7 7-848 0,1-2-160 16,6-5 0-16,0 0 0 0,-3 11 0 0,1 1-128 16,5 1 128-16,2-2 0 0,3-3 0 0,4 1 0 15,3 1 0-15,4-1 176 0,3-3 160 0,4 3 48 16,6-2 0-16,7-1 0 0,3 1 80 0,4-1 32 16,4 1 0-16,2-3 0 0,5 0-304 0,5-2-48 15,5-1-16-15,2-1 0 0,2 0-128 0,2-1 192 16,-1-2-192-16,6-2 192 0,5 0 16 0,-1 4 16 0,2-2 0 0,3 0 0 15,2-2 80-15,5 1 16 0,4 2 0 0,0 0 0 16,-3-3-48-16,3 3 0 0,5 2 0 0,0-2 0 16,-5-2-112-16,2-2-32 0,3 0 0 0,-4 0 0 15,-5 6-128-15,-1-1 128 0,-2-2-128 0,-2-1 128 16,0 0-128-16,-4 2 0 0,-4 0 0 0,1-1 0 16,-1 1 0-16,-1 2 0 0,0 1 0 0,-6 1 0 15,-3 1 0-15,-3-3 0 0,3-1 0 0,-2 1 0 16,-3 2 128-16,-4 2-128 0,-2-1 0 0,-3 0 128 15,-4-3-128-15,-2 0 0 0,1 1 0 0,-2-5 0 16,-3-2-304-16,-2 1 64 0,-2 4 16 0,-2 1 0 16,-6-1 80-16,-2-1 16 0,-3-1 0 0,-4 3 0 15,-3 0 128-15,-4 1 0 0,-4-1-144 0,-3-1 144 0,-2 1 0 16,-10 0 0-16,0 0 0 0,0 0 0 16,2-8 0-16,-2 8 0 0,0 0 0 0,-7-5 0 0,-4 0 0 0,-6 3 192 15,-4 1-192-15,-3 1 192 0,-4 1-192 0,-7-1 0 16,-5-2 0-16,-5 2 0 0,-4 4 800 0,-3 2 176 15,-6-1 48-15,-1-3 0 16,-3-4-1680-16,-6 1-336 0,-6 1-64 0,-5 0-16 0,-5 1 752 0,-2-2 128 16,-5-3 48-16,-3 1 0 0,-3 3 144 0,-3 2-128 15,1-1 128-15,-7-1-128 0,-2-3 128 0,1 3 0 16,2 2 0-16,-5 0 0 0,-4-1 0 0,-3-2 0 16,4 2 0-16,-3-2 0 0,-4-3 0 0,1 3 0 15,1 1 0-15,-1 0 0 0,-4-5 0 0,2 4 0 16,3 1 0-16,2 0 0 0,-3 0 0 0,5-1 0 15,1-2 0-15,4 3 0 0,1 3 0 0,7 0 0 0,8 1 0 0,5-1 128 16,4-2-128-16,3 2 0 0,5 0 0 0,8 3 0 16,6-2 0-16,8 2 0 0,2-1 0 0,6-2 0 15,4 2-176-15,5-3 176 0,4-2-208 0,7 2 80 16,4 4-96-16,5-1-16 0,7 0 0 0,4-2 0 16,6-3-32-16,0 0-16 0,0 0 0 0,13 7 0 15,3-3 32-15,6-1 16 0,9-1 0 0,5 1 0 16,6 0 240-16,8 0 0 0,5-2 192 0,10-2-192 15,6-2 224-15,8 1-64 0,7 1-16 0,7 0 0 16,4-3-144-16,7 4 0 0,4 0 0 0,5-2 128 16,1-3-128-16,5 1 0 0,4 3 0 0,4 0 0 15,4 0 0-15,1-2 0 0,-1 2 0 0,4-1 0 16,4 1 0-16,-1-1 128 0,-3 0-128 0,-3 1 0 0,2 3 128 16,-6-1-128-16,-3-2 128 0,-1 1-128 0,2 2 192 0,-2-1-64 15,-2-1 0-15,-6 3 0 0,-1 1-128 0,-5-1 0 16,-5 1 0-16,-2 0 0 0,-4-1 0 0,-9 2 128 15,-9-2-128-15,-2 0 0 0,-1 1 0 0,-6-1 0 16,-6 0 128-16,-6 2-128 0,-6-1 0 0,-7-1 0 16,-8-2 0-16,-5 2 128 0,-5-3-128 0,-7 1-192 15,-6 0 32-15,-6-1 16 16,-10 0-256-16,0 0-48 0,-6-6-16 0,-10 1 0 16,-5-1 32-16,-8 0 16 0,-9-4 0 0,-10 0 0 0,-8 0 224 0,-12-1 64 15,-6 1 0-15,-4 0 0 0,-4-4 128 0,-9 2 0 16,-9 1 0-16,-6 2 0 0,-1-2 208 0,-9 1-16 0,-8 0-16 15,-6 0 0-15,-3 3 112 0,-6 0 32 0,-2-2 0 16,-6 4 0-16,-6-1-16 0,-3 2 0 0,-1 2 0 0,-3-1 0 16,0 0-64-16,-4 2-16 0,-2 2 0 0,-1-2 0 15,5 0-48-15,5 1-16 0,9 2 0 0,-1 1 0 16,4 2-160-16,7-2 0 0,9-1 144 0,7 4-144 16,0 0 0-16,8 4 0 0,11 3-192 0,1 0-13056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5:14:17.96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7886 4832 2751 0,'0'0'256'0,"0"0"-256"0,0 0 0 0,0 0 0 16,0 0 1296-16,0 0 224 0,0 0 32 0,0 0 16 16,0 0-1280-16,0 0-288 0,0 0 0 0,0 0-3696 15</inkml:trace>
  <inkml:trace contextRef="#ctx0" brushRef="#br0" timeOffset="1114.268">6080 4588 25103 0,'0'0'1104'0,"0"0"240"0,8 0-1072 0,4 3-272 16,3 2 0-16,6-2 0 0,6-3 0 0,5 2-224 0,5 2 32 15,3-2 16-15,2-3-16 0,5 0-16 16,3 0 0-16,0 1 0 0,-2 0-128 0,4-3-32 0,0 1 0 0,-2 1 0 15,-3 0 144-15,0 1 32 0,-1 0 0 0,-2 0 0 16,-3 0-112-16,-5 1-16 0,-2 2 0 0,-5 1-9008 16</inkml:trace>
  <inkml:trace contextRef="#ctx0" brushRef="#br0" timeOffset="1387.001">6497 4615 30575 0,'-18'-5'1344'0,"10"6"304"0,1 3-1328 0,3 3-320 16,1 5 0-16,3 4 0 0,-1 5 0 0,1 6-256 16,1 7 32-16,2 5 16 0,-1 0 208 0,2 6 0 15,0 5-160-15,-1 6 160 0,0 6 0 0,3 1 0 16,-2 1 0-16,2 2 0 0,-1 0 0 0,-2 2 0 15,1 3 0-15,0-6 0 0,0-8-192 0,-1-5 192 16,-1-6-160-16,-1-2 160 16,-1-3-640-16,-2-5-16 0,-2-3-16 0,-2-6 0 15,0-1-160-15,-1-2-16 0,-3-5-16 0,-1-2-6592 16,-4-3-1312-16</inkml:trace>
  <inkml:trace contextRef="#ctx0" brushRef="#br0" timeOffset="1593.46">5999 5766 27647 0,'0'0'2448'0,"0"0"-1952"0,0 0-496 0,0 0 0 15,11 4 576-15,4 0 32 0,5 1 0 0,2 0 0 16,2-2-240-16,7 3-48 0,9 0-16 0,2 1 0 16,6-3 16-16,5-2 0 0,5 1 0 0,1-3 0 15,-2 1-144-15,3 0-32 0,1 0 0 0,2-1 0 16,1-1-144-16,1 0 0 0,-4-1 0 0,-2-2 0 15,-3-1-384 1,0-1-144-16,-2 2-48 0,0-3-8752 0,-4-2-1744 0</inkml:trace>
  <inkml:trace contextRef="#ctx0" brushRef="#br0" timeOffset="1992.724">8745 4716 27583 0,'13'-29'1216'0,"-6"10"256"0,2-1-1168 0,0-2-304 15,0 0 0-15,-3-2 0 0,0 2 672 0,-5 2 80 16,-2-2 16-16,0 3 0 0,-5 2-64 0,-2 2 0 16,-1 0 0-16,-4 1 0 0,-1 3-192 0,-2 4-32 15,-4-2-16-15,-2 2 0 0,-6 2-64 0,2 4-16 16,2 3 0-16,-6 3 0 0,-1 3-128 0,-2 4-48 0,-2 4 0 0,1 7 0 15,-1 6-80-15,1 8 0 0,-4 3-128 16,2 7 192-16,2 3-64 0,-4 4 0 0,-1 2-128 0,1 5 192 16,3 0-192-16,1 3 0 0,2 4 128 15,4-3-128-15,5-3 0 0,4-5 0 0,2-4 0 0,3-2 0 16,1-2 0-16,4-3 0 0,2-3 128 0,3-3-128 16,1-6-160-16,2-2-80 0,1-3-16 0,1-1 0 31,0-3-528-31,1-4-112 0,1-3-32 0,1-2 0 15,-1-3-2160-15,-1-2-432 0</inkml:trace>
  <inkml:trace contextRef="#ctx0" brushRef="#br0" timeOffset="2133.778">7704 5369 17503 0,'-15'-13'768'0,"9"6"176"0,1 2-752 0,5 5-192 15,0 0 0-15,10-5 0 0,2 1 4448 0,5 1 864 16,3 2 160-16,6 1 32 0,7 0-4416 0,2 0-880 15,4 0-208-15,5 0 0 0,5 0 0 0,5-3 0 16,6 2 0-16,0 0 0 16,3 0-544-16,-2 0-80 0,0-1-16 0,-2 0 0 15,1 1-2528-15,-1-3-512 0,23-2-96 0,-14 0-32 16</inkml:trace>
  <inkml:trace contextRef="#ctx0" brushRef="#br0" timeOffset="2518.594">11520 4443 35935 0,'-7'-28'1600'0,"5"12"320"0,-1-1-1536 0,0 2-384 0,0 1 0 0,-3 2 0 16,-4-4 368-16,-4 5 0 0,-1 2 0 0,-3 3 0 16,-2-1-240-16,-5 2-128 0,2 1 128 0,-3 7-128 15,-2 2 0-15,-1 5 0 0,-2 1 0 0,-2 4 0 16,-2 4 0-16,-1 3 0 0,-1 2-144 0,-1 6 144 0,-5 5 0 0,-1 7 0 16,-1 5 0-16,3 6 0 0,3 5 0 15,3 3-176-15,-1 2 176 0,4 2-128 0,3 2 128 0,6 2 0 16,2 2 0-16,4-3 0 0,2-5 0 0,2-2 0 15,3-4 0-15,4 2 0 16,-1-2-576-16,0-5-16 0,1-4-16 0,1-3 0 16,1-1-2000-16,0-7-400 0,1-5-64 0,-1-2-9264 15</inkml:trace>
  <inkml:trace contextRef="#ctx0" brushRef="#br0" timeOffset="2715.308">10273 5436 23951 0,'4'-14'2128'0,"2"8"-1696"0,4 2-432 0,7 2 0 16,7 2 2880-16,2 2 512 15,3 1 80-15,6 2 32 0,6-3-2816 0,2 2-560 0,2 0-128 0,2 1 0 16,5 1 0-16,3-1 0 0,0 0 0 0,3-1 0 16,4-3-272-16,-4-1-48 0,-3-1-16 0,-2-1 0 31,-3-3-2032-31,1 0-416 0,1-3-80 0</inkml:trace>
  <inkml:trace contextRef="#ctx0" brushRef="#br0" timeOffset="2973.966">12412 4367 31839 0,'-19'6'1408'16,"7"2"304"-16,-2 6-1376 0,-4 2-336 0,-1 3 0 0,-6 5 0 0,-2 6 832 0,-3 4 112 16,-1 2 16-16,-2 7 0 15,-1 4-1600-15,0 3-304 0,0 0-64 0,0 2-16 0,2-1 1024 0,0 3 160 16,1 3 48-16,3 3 16 0,1 2 0 0,4-3 0 16,3-3 0-16,5-3 0 0,6-1-224 0,2-3 0 15,3-1 0-15,3-3 0 0,3-3-208 0,5-1-144 16,2-3-32-16,2-7 0 15,1-7-1888-15,3-2-384 0,3-6-80 0</inkml:trace>
  <inkml:trace contextRef="#ctx0" brushRef="#br0" timeOffset="3163.628">12510 5009 34095 0,'0'0'1504'0,"0"0"320"0,6 17-1456 0,2 2-368 0,4 2 0 0,0 5 0 16,3 4 384-16,0 0 0 0,3 1 0 0,2 0 0 15,4 1-384-15,0-1 0 0,0 0 0 0,0-2 0 16,1-1-1136 0,-1 0-144-16,-4-1-16 0,-1-2-16 0,-2 0-1312 0,-3-3-272 0,-3-2-48 15</inkml:trace>
  <inkml:trace contextRef="#ctx0" brushRef="#br0" timeOffset="3397.858">12811 5286 16127 0,'-2'-35'704'0,"2"16"160"0,1-3-688 15,1 0-176-15,2 1 0 0,0 3 0 0,1 4 1248 0,-1 3 224 16,-1 2 32-16,-3 9 16 0,0 0-224 0,0 0-32 16,0 0-16-16,0 0 0 0,2 12-16 0,-4 6 0 15,-3 2 0-15,-4 5 0 0,-4 2-448 0,-2 4-80 16,-2 3-32-16,-4 3 0 0,-3 0-144 0,-2 5-16 15,0 5-16-15,2-1 0 0,-2-1-112 0,2-2 0 16,1-3-16-16,2-5 0 0,2-1-144 0,4-4-32 16,2-5 0-16,3-2 0 0,-2-2-192 0,3-2 128 15,1-3-128-15,3-1 0 16,2-4-320-16,0-3-144 0,3-8-48 0,0 0-10112 0,0 0-2048 16</inkml:trace>
  <inkml:trace contextRef="#ctx0" brushRef="#br0" timeOffset="3724.927">13449 4345 34095 0,'0'0'3024'0,"0"0"-2416"16,12 3-480-16,3 6-128 0,0 7 896 0,4 3 144 15,2 7 48-15,2 3 0 0,-1 8-928 0,5 3-160 16,3 7 0-16,2 1 0 0,1 3 0 0,-2 1 0 16,-3 2 0-16,0 1 0 0,-5 1 0 0,-1 6 0 15,-5 4 0-15,-2-2 0 0,-9-3 0 0,-2-2 160 16,-4-7-16-16,-3 1 0 0,-2-2-144 0,-3-3 192 16,-1-2-192-16,-5-3 192 0,0-1-32 0,-2-3 0 15,-1-5 0-15,0-1 0 0,-1-6-160 0,4 1 0 16,0-5 0-16,2-3-176 15,3-3-2096-15,4-4-416 0,4-2-96 0</inkml:trace>
  <inkml:trace contextRef="#ctx0" brushRef="#br0" timeOffset="3983.308">15579 5029 34959 0,'0'0'1536'0,"0"0"336"0,0 0-1488 0,0 0-384 0,0 0 0 0,0 0 0 16,0 0 0-16,0 18 128 0,-1 3-128 0,-2 2 0 15,0 2 320-15,0 4 0 0,0-2 0 0,-1 4 0 16,-3 1-192-16,1 2-128 0,-1 2 128 0,1-2-128 0,-1-3 0 0,2 0 0 15,-1 0 0-15,0-1-128 16,0-3-2032-16,2-4-400 0,-4-3-64 0,3-8-32 0</inkml:trace>
  <inkml:trace contextRef="#ctx0" brushRef="#br0" timeOffset="4185.317">15173 4749 26719 0,'-12'-13'2368'0,"5"7"-1888"16,7 6-480-16,0 0 0 0,0 0 3520 0,0 0 624 15,0 0 112-15,7 9 32 16,-1 0-4288-16,5 2-656 0,5 2-240 0,1 0-11008 16,3-3-2224-16</inkml:trace>
  <inkml:trace contextRef="#ctx0" brushRef="#br0" timeOffset="4552.591">16508 4837 40367 0,'-17'-11'1792'0,"5"9"368"16,1 4-1728-16,-4 1-432 0,-2 4 0 0,-3-1 0 15,-2 5-400-15,-1 2-176 0,-3 3-16 0,2-1-16 16,-3 1 64-16,3-2 16 0,0 5 0 0,2-5 0 16,2-3 176-16,0 2 32 0,2 5 16 0,1-2 0 0,1 1 176 0,4-2 128 15,2-1-192-15,5 1 192 0,1-3-368 0,4 1 48 16,4-1 0-16,1 4 0 16,4 0-256-16,-2 2-32 0,2 0-16 0,4 0 0 0,1-2 336 0,1 2 64 15,0 1 16-15,-1 1 0 0,-1-2 208 0,-1 0 0 16,0-4 0-16,-5 2 0 0,-4-1 304 0,-2-2-48 15,-3-1-16-15,-2 0 0 0,-5 2 592 0,-3-2 128 16,-7-1 32-16,-2-4 0 0,-3 1-160 0,-2 0-48 16,-4 5 0-16,-1-3 0 0,-1-5-448 0,0 3-80 15,-3 0-32-15,8-1 0 16,0-1-1248-16,10-3-240 0,4-3-48 0,5-1-9424 0,0-1-1872 16</inkml:trace>
  <inkml:trace contextRef="#ctx0" brushRef="#br0" timeOffset="6081.966">18230 5148 11055 0,'-22'-16'480'0,"6"5"112"0,-1-5-464 0,-3 5-128 16,-1 3 0-16,-1 5 0 0,0-1 4432 0,1 4 880 0,-3 4 160 0,3 1 32 15,-2 1-4416-15,0 3-880 0,-2 4-208 0,-2 4 0 16,1 1 0-16,-4 4 0 0,0 5 0 0,2-1-128 15,1-1 128-15,3 5 0 0,1 0 0 0,7 2-128 16,5-1 128-16,3-1 0 0,2 0 0 0,6-2 0 16,6-4 0-16,6-2 0 0,-1-4 0 0,4-1 0 15,1-4 0-15,4-3 0 0,-1-3 0 0,4-4 128 16,2-3 224-16,-1-3 48 0,-3-5 16 0,1-1 0 16,0-2-96-16,-2-4 0 0,-3-5-16 0,0 0 0 15,-3 1-112-15,-3 1-32 0,-3-1 0 0,-4-1 0 16,-4-1 160-16,0 2 16 0,-5 0 16 0,-3 0 0 15,-2-1 0-15,1 4 0 0,-2-3 0 0,1 4 0 16,0-1-352-16,-1 4 128 0,4 1-128 0,1 2 0 0,1 2 0 16,5 7-192-16,-3-7 32 0,3 7 0 0,0 0-192 0,10-4-32 15,2-1-16-15,6 0 0 0,5-1 144 0,5 0 16 16,7-2 16-16,3-1 0 0,5-1 224 0,3-1 0 16,3 0 0-16,-1-1 0 0,1-2 0 0,-1-3 0 15,3 2 0-15,-2-1 0 0,3-1 0 0,2 2 240 16,2 1-48-16,-1 2-16 0,-2 0 80 0,-3 0 32 15,-1 2 0-15,-4 0 0 0,-5 2-160 0,-2-1-128 16,-7 0 192-16,-1 2-192 0,-2 1 144 0,-5 0-144 16,-4 4 0-16,-5 0 144 0,-3 1-144 0,-11 1 0 15,6 5 0-15,-6-5 128 0,-5 10-128 0,-4 1 0 16,-5 1 0-16,-2 4 0 0,-3 0-144 0,-2 5 144 0,-7 1-192 16,0 6 192-16,-2 2 0 0,0 3-128 0,2 1 128 15,0-1 0-15,-1 4 0 0,0-2 0 0,2-1 0 0,3-1 0 16,2 0 0-16,4-2-128 0,0 1 128 15,7-1 0-15,6-3 0 0,4-4 0 0,1-3 0 0,3-2 0 16,7-3 0-16,1-1 0 0,3-3 176 0,3-6-176 16,1-4 176-16,3-5-176 0,1-1 160 0,2-4-160 15,2-3 192-15,1-6-48 0,2-9-16 0,3 0 0 16,2-4 0-16,2-2-128 0,0-2 192 0,4-5-64 16,-3-2 0-16,1-4-128 0,-3-1 192 0,-2-8-64 15,-2-8 64-15,-2-1 16 0,0 2 0 0,-3-5 0 16,1-7-208-16,1-3 0 0,2-4 128 0,-3 4-128 15,-5 6 0-15,0 5-160 0,0 3 32 0,-4 7 0 16,0 8 128-16,-4 10-208 0,-3 6 80 0,-2 8 128 0,-2 4 0 16,-4 7 0-16,-3 12 192 0,0 0-64 0,0 0-128 0,-9 19 0 15,-5 6 0-15,-2 7 0 0,0 8 0 0,-4 7 0 16,-3 3-160-16,-5 6 160 0,0 5-128 0,-1 5 128 16,0 6 0-16,0-1-144 0,4-3 144 0,4 0 0 15,2 2 0-15,7-4-128 0,2-8 128 0,5-8 0 16,3-4 0-16,7-8-128 0,0-5 128 0,6-4 0 15,-1-6 0-15,5-2 128 0,2-3 32 0,4-2 16 16,2-5 0-16,5-6 0 0,4-4-48 0,3-4-128 16,1-5 192-16,1-4-64 0,5-4-128 0,1-3 0 15,-3-1 0-15,2-2 0 0,2-3 0 0,1-3 0 16,1-1 128-16,2 1-128 0,1 4 0 0,1 3 0 16,1 6 0-16,-2 0 0 0,-7 3 0 0,-1 1 0 0,-4 5-160 15,-1 1 160-15,-6 1-272 0,-4 2 32 0,-4 0 16 16,-6 3 0-16,0 0-112 0,-7 1-32 0,-9-2 0 0,0 0 0 15,4 9 96-15,-8 2 16 0,-1-2 0 0,-4-1 0 16,-2 1 256-16,-4 2 0 0,-6 2 0 0,-2 3 0 16,-4 1 0-16,-2 3 0 0,-5 2 0 0,-3 3 0 15,-2 2 128-15,0 1-128 0,-4 5 0 0,1-1 144 16,3 2-144-16,1 2 0 0,8 2 0 0,4-2 0 16,2-1 0-16,7-4 0 0,3-3 0 15,6-3 0-15,3-2 0 0,5-4 0 0,3-6-144 0,4-4 144 16,5-3 0-16,3-4 0 0,4-4 0 0,4-5 0 15,4-4 0-15,4-4 0 0,3-5 0 0,4-7 0 16,1-5 0-16,0-4 0 0,1-5 0 0,-2-1 0 0,1-4 0 16,-1-5 0-16,1-9-128 0,3-5 128 0,2-7 0 0,0-5 0 15,-5-5 0-15,3-7 0 0,2-9 0 16,-4-5 0-16,-1-6 0 0,-2-2 0 0,-3-3 0 16,1 1 0-16,-2 9 0 0,0 7-160 0,-2 10 160 0,-5 14 0 15,-7 9 0-15,-6 14 0 0,-5 14 320 0,-4 10 112 16,-1 7 16-16,-4 9 0 0,-5 8-144 0,-3 9-32 15,-8 13 0-15,-6 10 0 0,-4 11-272 0,-3 10 0 16,-2 9-176-16,-2 10 176 0,-1 9 0 0,-5 12 0 16,-4 6 0-16,2 9 0 0,-2 3 0 0,5 2 0 15,3 0 0-15,8-4 0 0,7-6 0 0,8-5 0 16,4-4 0-16,6-9 0 0,4-9 0 0,6-3 0 16,6-4 0-16,3-2 0 0,2-5 0 0,7-2 0 0,3-3-144 15,2-7-16416-15</inkml:trace>
  <inkml:trace contextRef="#ctx0" brushRef="#br0" timeOffset="11034.328">13925 7916 17503 0,'0'0'1552'0,"0"0"-1232"15,0 0-320-15,10-4 0 0,0 1 1584 0,2 0 256 16,4-1 48-16,2 1 16 0,2 1-1216 0,3 0-240 15,2-2-64-15,3 3 0 0,4-1-32 0,4 0-16 16,-3-2 0-16,4 1 0 0,1-1-208 0,0-2-128 16,3 1 128-16,-1-2-128 0,1 0 160 0,-2 0-32 15,0-1-128-15,-2 4 192 0,-1 0-192 0,-4 0-192 16,-2 1 48-16,-4 1 0 16,-4 1-1376-16,-3 1-272 0,-2 0-48 0,-4 3-8336 0</inkml:trace>
  <inkml:trace contextRef="#ctx0" brushRef="#br0" timeOffset="11269.418">13864 8339 31327 0,'-23'-2'2784'0,"13"2"-2224"0,1 0-560 0,9 0 0 15,0 0 512-15,0 0-16 0,0 0 0 0,11 3 0 16,3-1 16-16,6 0 0 0,7-2 0 0,3-2 0 15,9 0-144-15,7-3-32 0,5-3 0 0,4-1 0 16,2-1-208-16,4-3-128 0,1-4 128 0,1-1-128 0,2 0 0 16,1 0 0-16,0-2-160 0,-5 2 160 15,-2 2-624-15,-4 0-16 0,-2 1 0 0,-4 2-9664 16,-1 1-1920-16</inkml:trace>
  <inkml:trace contextRef="#ctx0" brushRef="#br0" timeOffset="11883.152">16683 7295 25631 0,'-6'-9'1136'0,"6"9"224"0,-8-4-1088 0,2 0-272 0,-2-1 0 0,1 2 0 15,-3 0 384-15,0 2 0 0,-1 6 16 0,0-2 0 16,-3-2-96-16,-2 2-32 0,0 1 0 0,-4 4 0 0,-2 1-48 0,-3 3-16 16,-4-2 0-16,-4 4 0 0,-6 2 16 0,0 3 0 15,1 2 0-15,-1 2 0 0,1 0 96 0,-1 1 32 16,1 2 0-16,-1 3 0 0,1 5 96 0,-1 6 32 16,-2 4 0-16,5 4 0 0,5 4-112 0,2 2-32 15,-1 0 0-15,4 0 0 0,4 0-336 0,5 0 128 16,5 0-128-16,8-1 0 0,4-4 0 0,6-3 0 15,7-6 0-15,5-2 128 0,3-4 80 0,7-3 32 16,10-3 0-16,3-3 0 0,1-4 64 0,6-3 16 16,2-2 0-16,5-5 0 0,5-3-112 0,5-5-16 15,5-1 0-15,-1-5 0 0,1-4-16 0,0-4-16 16,5-4 0-16,1-4 0 0,0-1 32 0,-4-6 16 16,-2-8 0-16,-3-5 0 0,-2-3 64 0,-4-4 16 15,-4-5 0-15,-2-6 0 0,-3-2 160 0,-7-1 48 0,-9-5 0 16,-7-4 0-16,-9-4 128 0,-8 5 16 0,-5 3 16 0,-9 7 0 15,-6 7 80-15,-9 5 16 0,-7 4 0 0,-10 4 0 16,-9 6-240-16,-5 8-64 0,-5 7 0 0,-6 5 0 16,-4 4-608-16,-11 7-128 0,-10 3-32 0,-4 13-13568 15,-2 8-2704-15</inkml:trace>
  <inkml:trace contextRef="#ctx0" brushRef="#br0" timeOffset="13989.617">6627 12424 11967 0,'-16'-4'1072'0,"10"2"-864"0,-3-1-208 0,4 1 0 15,5 2 2656-15,-9 1 480 0,9-1 112 0,-8 1 16 16,8-1-2656-16,-9 3-608 0,0 1 0 0,2 1 0 16,1-2 0-16,-3 4-224 0,0-1 64 0,-1 3 16 15,0 2 144-15,0 0-192 0,-2 0 192 0,2 5-192 16,1 2 192-16,2 3 0 0,2-1 0 0,1 2 128 15,1 2 48-15,6 0 16 0,3-1 0 0,4-3 0 16,1-4-192-16,4-3 0 0,3-3 144 0,3-4-144 16,1-3 192-16,3-6-16 0,1-4-16 0,2-2 0 15,3 0-16-15,0-2 0 0,0-5 0 0,-1-3 0 0,0-1-16 16,-2 0-128-16,-4-1 192 0,-2-1-64 0,-4-1-128 0,-3 1 0 16,-5 0 0-16,-6 1 0 0,0 3 0 0,-5 1 192 15,-4 2-64-15,-4 0 0 0,-4 2 384 0,-3 2 64 16,0 2 0-16,-2 2 16 0,1-1-160 0,-1 4-48 15,2 1 0-15,0 2 0 0,1 0-384 0,4 3 0 16,4 3-144-16,1 0 144 16,-1 2-1888-16,7-7-272 0,0 0-48 0</inkml:trace>
  <inkml:trace contextRef="#ctx0" brushRef="#br0" timeOffset="14465.441">7312 12308 4607 0,'-19'-3'400'0,"8"2"-400"0,0 0 0 0,-1 1 0 15,1 3 5504-15,4 0 1008 0,-1 2 208 0,1 0 32 16,0 3-5408-16,-2 2-1088 0,-2 3-256 0,-2 1 0 15,-4 0 0-15,3 2 0 0,2 3 0 0,2 1-128 16,-2 1 128-16,2 1 0 0,1 5 0 0,2-1-128 16,5 1 128-16,0 0-192 0,0 1 192 0,2-5-192 15,2-5-80-15,1-1-32 0,3-2 0 0,-1-6 0 16,-5-9 0-16,14-1 0 0,-1-2 0 0,2-5 0 16,3-5 576-16,-1-6 112 0,0-4 32 0,0-5 0 0,3-2 320 15,2-4 64-15,2-3 16 0,-3-2 0 0,-3-4-304 0,0-1-64 16,1-1-16-16,-1-6 0 0,-3-4-160 15,0 0-16-15,-2 1-16 0,-1 7 0 0,-2 6-32 0,-4 6 0 16,0 3 0-16,-1 6 0 0,0 7 80 0,-3 4 16 16,0 5 0-16,-2 10 0 0,0-6 64 0,0 6 16 15,-4 8 0-15,-2 7 0 0,-4 7-144 0,1 4-32 16,-2 4 0-16,-5 6 0 0,2 5-208 0,0 6 0 16,-3 2 0-16,1 3 0 0,0 1 0 0,1-2 0 15,0 0 0-15,2-5 0 0,1-2-256 0,6-3 16 16,0-3 0-16,3-5 0 15,1-5-544-15,5-5-112 0,3-6-32 0,0-1-9168 16,3-1-1824-16</inkml:trace>
  <inkml:trace contextRef="#ctx0" brushRef="#br0" timeOffset="14911.523">7903 12345 34095 0,'-28'-2'1504'0,"13"3"320"0,-3 3-1456 0,-3 2-368 0,1 1 0 0,0 3 0 16,-3 3 240-16,2 6-32 0,1 2 0 0,-1-1 0 0,1 2-208 15,3 2 0-15,2 3 0 0,3 2 0 0,3 1 0 0,5-2-192 16,3-4 192-16,3-1-160 0,4-1-128 0,-1-5-32 15,5-6 0-15,0-5 0 16,1-5-352-16,4-1-80 0,5-4-16 0,3-5 0 0,-1-4 512 0,2-5 112 16,-3-6 16-16,5-3 0 0,-3-4 512 0,0-1 128 15,-3-2 0-15,1-2 16 0,1-2 32 0,-4 2 0 16,2-3 0-16,-1-1 0 0,-1-4 32 0,-1-1 16 16,-3-3 0-16,-2 2 0 0,-2-2-224 0,-1 0-64 15,-6 0 0-15,0 1 0 0,-5 2-320 0,1 4 0 16,-1 8 0-16,1 8 128 0,1 9-128 0,-2 6 0 15,2 10 0-15,0 0-128 0,-6 3 128 0,1 9 256 16,-3 10-64-16,3 6-16 0,1 6-176 0,-2 8 0 16,-1 4 0-16,2 8 0 0,1 8 0 0,2 4-192 0,0 5 64 15,2-1 128 1,2-3-832-16,1-1-32 0,4-4-16 0,0-3 0 16,3-9-1616-16,3-3-336 0,-1-5-64 0,2-5-5488 0,3-6-1104 0</inkml:trace>
  <inkml:trace contextRef="#ctx0" brushRef="#br0" timeOffset="15460.566">9176 12459 24815 0,'0'0'1088'0,"0"0"256"0,0 11-1088 0,2-5-256 15,4 3 0-15,1-3 0 0,-7-6 464 0,14 4 48 16,-2 0 0-16,3-2 0 0,0-6-160 0,2-1-32 0,1-3 0 16,0-1 0-16,1-1-320 0,0-2 144 0,3-2-144 15,-3-1 0-15,-1-2 0 0,-1 1 0 0,1-1 0 0,-5 1 0 16,-4-2 0-16,-1 1 0 0,-1-1 128 0,-3 0-128 15,-7 2 464-15,-2 0 48 0,-3 2 0 0,-3 1 0 16,-4 2 64-16,-2 2 0 0,0 1 16 0,-2 5 0 16,0 3-32-16,-3 5-16 0,1 6 0 0,2 2 0 15,-6-2-272-15,1 4-48 0,2 7-16 0,1 2 0 16,0 1-208-16,2 2 0 0,1-1 128 0,1 2-128 16,2 0 0-16,3 0 0 0,4-1 0 0,1 1 0 15,2-1 0-15,4 2 0 0,4 2 0 0,4-6 0 16,2-3-336-16,3-1-16 0,-1-2 0 0,5-2 0 15,4-2-1888-15,2-3-368 0,2-2-80 16</inkml:trace>
  <inkml:trace contextRef="#ctx0" brushRef="#br0" timeOffset="15791.52">9756 12250 35711 0,'-5'14'1584'0,"4"-1"320"0,1 0-1520 15,2 6-384-15,0 3 0 0,1 3 0 0,3 3 0 0,-1-2 0 16,4 1-192-16,-4 1 64 0,0 5 128 0,2-3 0 0,-1-2 0 0,1-4 0 16,-4-1-240-16,1-3-16 0,-1-6 0 0,1-5 0 15,-4-9 16-15,0 0 0 0,0 0 0 0,7-5 0 16,1-5 480-16,-2-5 80 0,-1-5 32 0,2-3 0 15,0-1 288-15,3-4 48 0,2-2 16 0,0-2 0 16,0 0-240-16,-2 0-32 0,-6-1-16 0,6-1 0 16,1-1-224-16,4 4-64 0,0 4 0 0,0 2 0 15,1 0-128-15,0 4 0 0,1 2 0 0,-1 5-176 16,0 2-1040-16,-1 2-192 16,2 1-64-16,-2 3-14400 0</inkml:trace>
  <inkml:trace contextRef="#ctx0" brushRef="#br0" timeOffset="16178.672">10292 12332 21183 0,'0'0'1888'0,"0"0"-1504"15,8 7-384-15,3-4 0 0,4-1 3248 0,5-1 576 16,2 3 112-16,3-5 32 0,1-5-3344 0,0-2-624 16,2-3-208-16,2-3 0 15,2-2-512-15,-1-3-112 0,-3-2 0 0,-3-3-16 16,-1 1-48-16,-3-1 0 0,-2-1 0 0,-4 3 0 0,-3 3 704 0,-4 1 192 16,-3 0 0-16,-2 2 0 0,-3 2 480 0,-4 1 160 0,-1 4 48 15,-3 4 0-15,-3 4 160 0,-3 3 48 0,-5 4 0 0,-3 5 0 16,-3 4-480-16,-3 6-96 0,-4 3 0 0,-1 6-16 15,-2 4-304-15,2 3 0 0,0 2 128 0,6-1-128 16,-3-1 0-16,6-3 0 0,4-3 0 0,3-3 0 16,3-1 0-16,3-6 0 0,3-4 0 0,3 1 0 15,3 0 0-15,2 0 0 0,2-3 128 0,3-1-128 16,4-3 0-16,2-1-192 0,2-1 16 0,4-4 16 31,3-5-1440-31,3-1-272 0,-1-1-64 0</inkml:trace>
  <inkml:trace contextRef="#ctx0" brushRef="#br0" timeOffset="16584.595">10911 12182 30399 0,'-7'6'2704'0,"-2"4"-2160"15,0 8-544-15,0 3 0 0,1 4 480 0,0 2-16 16,-2 4 0-16,0 3 0 0,-1-2-304 0,-1 1-160 15,1 2 160-15,0-1-160 0,1-1 0 0,-1 2 128 16,0-2-128-16,1-3 0 0,0-4 0 0,4-5 0 16,-2-5 0-16,4-3 0 0,4-13 192 0,0 0-64 15,0 0-128-15,0 0 192 0,0 0 272 0,5-14 48 16,2-5 16-16,0-3 0 0,3-7 16 0,2-1 0 16,-1-2 0-16,3 0 0 0,0 1-80 0,3-1-16 0,0-2 0 0,3 0 0 15,-3 0-192-15,4 3-32 0,2 4-16 16,-2 3 0-16,0 2-208 0,1 3 144 0,-3 7-144 0,0 3 128 15,-2 3 176-15,1 4 16 0,-3 6 16 0,1 5 0 16,-1 10-128-16,-1 3-16 0,-1 2-16 0,0 6 0 16,-1 1-176-16,-4 2 0 0,1 1 0 0,-2 2 0 15,-1 2 0-15,-2 2-144 0,0 1 144 0,3-2-208 32,-3-3-288-32,2-3-48 0,-1-2-16 0,0-4 0 0,1-5-480 15,1-3-112-15,-1-3 0 0,2-1-14912 0</inkml:trace>
  <inkml:trace contextRef="#ctx0" brushRef="#br0" timeOffset="16983.077">11801 12386 10127 0,'0'0'896'0,"-7"0"-704"0,7 0-192 0,0 0 0 16,0 0 3904-16,0 0 736 0,0 0 160 0,0 0 16 16,0 0-3040-16,0 0-624 0,12 5-112 0,2-4-16 15,0-1-464-15,4-1-96 0,2-1-16 0,2 2 0 16,2-1-256-16,2 0-48 0,3-2-16 0,-2 1 0 15,2 0-128-15,2-2 0 0,1 0 0 0,0-1 0 16,-2 1-1456-16,-3 0-160 0,-5-1-48 0,-2 1-11360 16</inkml:trace>
  <inkml:trace contextRef="#ctx0" brushRef="#br0" timeOffset="17151.212">11841 12575 2751 0,'0'0'256'0,"0"0"-256"16,0 0 0-16,0 0 0 0,5 9 6480 0,5-1 1264 16,2 0 240-16,4-2 48 0,1 2-6384 0,3-3-1280 15,3-2-368-15,0 0 144 0,6 0-144 0,3-1 0 16,2-2 0-16,3-1-9424 16,0-2-1920-16</inkml:trace>
  <inkml:trace contextRef="#ctx0" brushRef="#br0" timeOffset="17524.734">12787 12440 36287 0,'-20'2'1600'0,"6"2"336"0,-3 0-1552 0,1 5-384 0,-1 3 0 0,2 3 0 0,0 5 0 16,0 1 0-16,2 1 0 0,2 2-176 15,2 3 176-15,2-2-160 0,3-1 160 0,4-2-160 16,1-2-224-16,3-3-64 0,2 1 0 0,0-3 0 0,4-6 96 0,1-1 16 16,1-3 0-16,4 0 0 0,2-1 336 0,2 0 0 15,1-6 0-15,-2-2 128 0,-2-6 208 0,-2 2 48 16,2 1 0-16,-4-3 0 0,-2-7-128 0,-2 3-32 15,-6 3 0-15,0-4 0 0,-3-1 32 0,-2 0 16 16,-1-2 0-16,-6 3 0 0,2-1-32 0,-2 3-16 16,0 0 0-16,-2 2 0 0,0 1-224 0,2 1-192 15,1 2 48-15,4 1 0 16,4 6-1712-16,-7-3-320 0,7 3-80 0,0 0-11728 0</inkml:trace>
  <inkml:trace contextRef="#ctx0" brushRef="#br0" timeOffset="17990.919">13513 12422 33455 0,'0'0'1472'0,"0"0"320"0,-7-2-1424 0,-1 2-368 0,0 1 0 0,-2 3 0 15,1 1 0-15,-1 4 144 0,-2 3-144 0,-1 2 0 16,-1 1 0-16,-3 1-144 0,1 4-16 0,-3 5 0 15,-1 5-16-15,-3 1 0 0,2-2 0 0,-1 1 0 16,1 0 176-16,3 1 0 0,1 1 0 0,2-4 0 0,4-4 0 0,3-1-128 16,2-1 128-16,3-2-128 15,0-4 128-15,5-5 0 0,7-4 0 0,0-3 0 0,2-4 0 0,0-5 144 16,4-5 0-16,2 0 0 0,2-5 304 0,1-3 64 16,2-2 16-16,0-6 0 0,-1-3-320 0,1-3-64 15,-2-4-16-15,3-1 0 0,0-6-128 0,-3 1 0 16,-3-1 144-16,4 2-144 0,-1-1 0 0,-1-3 128 15,-5-3-128-15,-1-1 0 0,-2 2 0 0,-2 0 128 16,1 3-128-16,1 6 0 0,-3 5 0 0,2 7 0 16,-4 6 0-16,-1 5 0 0,-2 6 144 0,-3 9-144 15,0 0 192-15,0 0-192 0,-6 6 176 0,-1 6-176 16,-6 7 160-16,0 4-160 0,2 10 0 0,0 6 0 16,-4 3 0-16,0 7 0 0,-1 0 0 0,1 4 0 15,-1 1 0-15,7 1 0 0,2-1 0 0,1-1 0 16,2-3 0-16,4-5 0 0,3-6-160 0,3-4 160 0,-2-3-128 15,4-4 128 1,1-3-560-16,3-4-16 0,3-3-16 0,1-2 0 16,0-5-2224-16,3-2-432 0,9 2-80 0,4-14-32 0</inkml:trace>
  <inkml:trace contextRef="#ctx0" brushRef="#br0" timeOffset="18414.369">14306 12531 37487 0,'-22'-8'1664'0,"7"4"336"0,-3 1-1600 0,2 2-400 0,-4 2 0 0,-1 1 0 0,-1 1 0 0,-2 5-176 16,-1 3 16-16,-2 5 0 0,-3-1-32 0,3 5-16 16,0 2 0-16,2 2 0 0,-1 1 16 0,-1 4 0 15,2-1 0-15,1 1 0 0,4-3 32 0,3 1 16 16,3-2 0-16,4-3 0 15,5-2-304-15,4-5-48 0,4-4-16 0,4 1 0 16,0-3-128-16,5-4-16 0,4-5-16 0,5-6 0 0,4-5 672 0,1-3 0 16,5-4 128-16,5-2 0 0,1-3 64 0,3-4 0 15,0-5 16-15,0-2 0 0,-2-1 48 0,1-4 16 16,-2-3 0-16,2-2 0 0,-2-1 64 0,-1 1 16 16,-2 0 0-16,-1-4 0 0,-1-6-64 0,-1-2-16 15,-2-4 0-15,-5 3 0 0,-1 4-128 0,-3 8-16 16,-4 8-128-16,0 9 192 0,-4 8 144 0,-1 6 32 0,-6 7 0 0,-5 7 0 15,0 0 80-15,4 12 0 0,-6 9 16 16,-2 9 0-16,-5 10-288 0,-1 7-176 0,-4 7 192 0,-1 8-192 16,-1 3 144-16,-1 0-144 0,-3-2 0 0,2 5 144 15,2 4-352-15,4-5-80 0,3-5-16 0,2-5 0 32,1-5-2096-32,3-5-416 0,2-7-96 0,1-7-11008 0</inkml:trace>
  <inkml:trace contextRef="#ctx0" brushRef="#br0" timeOffset="18811.858">13621 10818 28559 0,'0'0'2544'0,"0"0"-2032"16,0 0-512-16,9-5 0 0,7 5 2304 0,4 0 352 16,6-1 80-16,4 1 16 0,4 2-2208 0,5-2-544 0,3-2 0 15,8-1 0-15,5-2 128 0,4 0-128 0,2-2 0 0,-3 1 0 16,0-1 0-16,1 0 0 0,-2 1 0 0,-3-1 0 31,-1 3-368-31,-3-1-80 0,-2-1 0 0,-3 0-16 16,-6 3-1712-16,-1 2-352 0,-6 1-64 0,-4 0-11168 0</inkml:trace>
  <inkml:trace contextRef="#ctx0" brushRef="#br0" timeOffset="19038.554">13661 11263 31327 0,'-16'2'2784'0,"2"0"-2224"16,14-2-560-16,0 0 0 0,0 0 1904 0,14 3 272 15,6-3 48-15,8-3 16 0,8-1-1808 0,9-1-432 16,9-2 0-16,12-1 0 0,11-3 128 0,8-1 0 16,3-3-128-16,7-1 192 0,4-1-192 0,4-2 0 15,3-1 0-15,-2-1 0 16,0 2-832-16,-2-2-224 0,0 0-32 0,-4 2-10032 16,-1 0-2000-16</inkml:trace>
  <inkml:trace contextRef="#ctx0" brushRef="#br0" timeOffset="19668.438">17172 10206 33279 0,'-25'-18'1472'0,"13"7"320"0,2 1-1440 0,-3 3-352 15,0 0 0-15,0 3 0 0,-2-1 224 0,0 4-32 16,-3 2 0-16,-1 4 0 0,-3-3-192 0,-3 5 128 16,-3 4-128-16,-4 0 0 0,-4 1 128 0,-2 2-128 15,-1 0 0-15,-4 5 0 0,-3 4 176 0,-1 1-176 16,1 5 192-16,0 4-192 0,1 3 256 0,1 5-48 15,0 3-16-15,5 2 0 0,2 0-64 0,4 3 0 16,2 1-128-16,7 3 192 0,3 6-192 0,7-1 144 0,5-3-144 16,7-5 128-16,4-1-128 0,9-2 160 0,7-4-160 15,6-5 160-15,10-2 304 0,9-7 64 0,6 2 16 16,7-5 0-16,5-2 32 0,8-7 16 0,9-5 0 0,6-3 0 16,4-1-192-16,6-9-32 0,4-8-16 0,8-8 0 15,2-7-112-15,0-3-32 0,-4-4 0 0,4-5 0 16,3-5-208-16,-9-5 0 0,-8-7 0 0,-5-8 0 15,-2-9 304-15,-10-2-48 0,-12 0 0 0,-13 0 0 16,-11 1 320-16,-13 0 64 0,-13 1 16 0,-14 5 0 16,-14 9 0-16,-17 2 0 0,-16 1 0 0,-19 5 0 15,-16 2-384-15,-18 0-80 0,-17 0 0 0,-18 8-16 16,-13 6-1184-16,-15 6-224 16,-12 3-48-16,-12 6-16 0,-11 7-1440 0,-6 5-272 0</inkml:trace>
  <inkml:trace contextRef="#ctx0" brushRef="#br0" timeOffset="22189.919">3522 13140 13823 0,'38'-44'608'0,"-2"17"128"0,14-4-592 0,8-3-144 16,5-7 0-16,9-3 0 0,8-4 880 0,9-3 144 16,3-7 16-16,10-5 16 0,6-9-848 0,8-2-208 15,3-3 0-15,8-3 0 0,4-7 160 0,7-3-16 16,1-1 0-16,6-3 0 0,5-2 48 0,7-5 0 16,7-4 0-16,3-2 0 0,0-2-192 0,3-1 0 15,4-2 144-15,3-1-144 0,8-1 128 0,2 0-128 16,2-3 128-16,2 4-128 0,-1 2 0 0,1-1 0 15,0-3 0-15,-1 0 128 0,-2-1-128 0,-1 2 0 16,-3 2 0-16,1-1 0 0,2 1 0 0,-1 3 0 16,-2 4 0-16,-5 5 128 0,-9 4 320 0,-5 5 80 15,-2 1 16-15,-3 8 0 0,-7 4 32 0,-3 5 0 0,-6 3 0 16,-7 1 0-16,-9-1-288 0,-6 6-48 16,-6 5-16-16,-9 6 0 0,-6 4-224 0,-9 0 0 0,-8 1 128 15,-2 0-128 1,-9 2-1440-16,-7 1-336 0</inkml:trace>
  <inkml:trace contextRef="#ctx0" brushRef="#br0" timeOffset="22699.961">4595 7185 20271 0,'-35'-16'1792'0,"14"7"-1424"16,0 2-368-16,5 0 0 0,1-3 1280 0,5 4 176 16,10 6 32-16,0 0 16 0,0 0-1312 0,11 6-192 15,6 3-160-15,4 0 32 0,3 7-96 0,6-1-16 16,4 0 0-16,4 4 0 0,4 3 240 0,5 1 0 16,8 1-160-16,4 2 160 0,6 4 0 0,0 3-144 0,3 3 144 15,2 5 0-15,5 2 0 0,2 8 0 0,2 9 0 0,3 6 0 16,0 4-128-16,3 5 128 0,4 2 0 0,-2 11 0 15,3 11-128-15,0 6 128 0,1 3 0 0,2 7 0 16,3 3 0-16,-1 3 0 0,2 0 0 0,5 5 0 16,9 4 0-16,1-5 0 0,1-4 0 0,5 2 0 15,5 1 0-15,-1-5 0 0,0-2 0 0,6-4 0 16,6-4 0-16,1 0 0 0,-3 0 192 0,3 0-48 16,1 2-144-16,-4-2 0 0,0 0 0 0,-3 1 0 15,-5 4 0-15,-1 0 128 0,-2-4-128 0,-1 1 128 16,-6 5-128-16,4-6 0 0,-2-4 0 0,1 1-10928 15</inkml:trace>
  <inkml:trace contextRef="#ctx0" brushRef="#br0" timeOffset="25526.413">7169 16841 10127 0,'0'0'896'0,"-6"-4"-704"0,6 4-192 0,-8-5 0 15,2-1 1504-15,3 0 272 0,3 6 48 0,0 0 16 16,-7-5-1344-16,7 5-272 0,-4-8-48 0,4 8-16 16,0 0 160-16,-8-4 48 0,0-2 0 0,0 4 0 15,0 3-96-15,-1 1-16 0,1-1 0 0,-3 4 0 16,1 1 0-16,0 2 0 0,-5 0 0 0,1 2 0 15,-2 2 0-15,0 1-16 0,0-1 0 0,-4 5 0 16,-1 2 160-16,1 3 48 0,2 0 0 0,-2 3 0 16,2 0-128-16,4 1-32 0,5 3 0 0,4-5 0 15,3-2-160-15,4-4-128 0,2-2 192 0,4-3-192 16,6-3 128-16,4-2-128 0,0-4 0 0,4 0 0 0,1-4 128 0,4-5-128 16,1-4 0-16,2-3 0 0,-1-2 0 0,-1-2 0 15,2-1 0-15,-3-5 0 0,-2-2 0 0,-1-3 0 16,0 3 0-16,-4 1 0 0,-6 1 128 0,-3 2-128 15,-2 1 0-15,-4 1 0 0,-5 1 512 0,-4 2 64 16,-3 1 0-16,-1 2 0 0,-3 1 336 0,0 2 80 16,-3 1 16-16,0 3 0 0,-1 2-592 0,3 0-112 15,1 0-32-15,0 1 0 0,-1 1-416 0,4 1-96 16,8 0-16-16,0 0-8864 16,0 0-1776-16</inkml:trace>
  <inkml:trace contextRef="#ctx0" brushRef="#br0" timeOffset="25990.068">7616 16833 17503 0,'-19'-3'1552'0,"9"2"-1232"0,2 1-320 0,-1 0 0 15,0 1 1584-15,1 2 256 0,-1 3 48 0,0 1 16 16,-3-1-1536-16,1 4-368 0,3 1 0 0,-3 1 0 16,2 1 0-16,0 2 0 0,0 0 0 0,0 3-176 15,1-1 176-15,1 2 0 0,-2-3 0 0,3 6 0 16,4 6 0-16,-1-3 0 0,2-7 0 0,3-5 0 0,4-3 0 16,0-2 0-16,3-2 0 0,1-2 0 15,1-8 0-15,3-5 0 0,3-8 0 0,0-2 0 0,1-1 192 0,2-4-48 16,-1-6 0-16,-1 0 0 0,1-1 16 0,1 1 0 15,-2-4 0-15,0 0 0 0,-3-1 80 0,2-3 16 16,-2 1 0-16,0-3 0 0,-1 1 176 0,-2-2 32 16,-5-1 16-16,0 2 0 0,-2 1-160 0,-2 2-48 15,-1-1 0-15,0 9 0 0,4 5-272 0,-4 8 0 16,0 5 0-16,1 4 0 0,-3 7 0 0,0 0 0 16,-2 9 0-16,0 7 0 0,-1 6 0 0,-4 4 0 15,1 6 0-15,-3 9 0 0,-2 6 0 0,-1 6 0 16,2-1 0-16,1 6 0 0,-2 0 0 0,3-2 0 15,1-3 0-15,3-3 0 0,3-2 0 0,1-4 0 16,0-2 0-16,1-5 0 16,4-4-1744-16,0-4-304 0,1 2-64 0,-1-7-16 0</inkml:trace>
  <inkml:trace contextRef="#ctx0" brushRef="#br0" timeOffset="26528.726">8316 16695 22511 0,'-12'4'992'0,"12"-4"224"0,-8-3-976 0,-2 1-240 16,2 1 0-16,-2 2 0 0,0 1 0 0,0 0 0 16,-4 0 0-16,1 4 0 0,-2 3 0 0,-1 3 0 15,-1 3-128-15,-2 3 128 0,-2 3 0 0,2 0 0 16,3 1 0-16,0 2 144 0,1 2 192 0,2 3 48 16,0-2 0-16,7 1 0 0,4-2-144 0,2-1-32 15,2-1 0-15,4-6 0 0,4-2 96 0,1-3 16 16,1-2 0-16,4-6 0 0,1-4 80 0,4-5 32 15,1-5 0-15,1-4 0 0,4-2 0 0,-4-4 0 16,1-3 0-16,-2-1 0 0,2-1-240 0,-2-2-32 16,0-2-16-16,-3-2 0 0,0-1-144 0,-2-2 0 0,-1-3 144 15,-1-4-144-15,1 0 0 0,-3-5 144 0,0-2-144 0,-1-1 0 16,-5-2 192-16,1-1-64 0,-2-3 0 0,-2-1-128 16,-1 1 144-16,1 3-144 0,-3 4 0 0,0 9 144 15,1 9-144-15,-1 9 0 0,-2 8 0 0,0 2 0 16,-2 5 144-16,3 5 48 0,-7 11 16 0,0 4 0 15,-2 8-64-15,0 7-16 0,-3 7 0 0,1 8 0 16,-1 6-128-16,2 5 0 0,-2 6 0 0,1 6 128 16,0 7-128-16,2-4 0 0,1-4 0 0,4-8 0 15,1-7 0-15,0-4 0 0,2-3 0 0,1-5 0 16,0-1-128-16,3-2-64 0,1 2-16 0,0-11-13648 16</inkml:trace>
  <inkml:trace contextRef="#ctx0" brushRef="#br0" timeOffset="27400.087">9402 16715 4607 0,'-9'-1'400'0,"2"-2"-400"0,-1 1 0 0,1 1 0 15,1 1 3152-15,-2 2 560 0,-1 2 96 0,-1 2 32 16,2 4-2976-16,-5 2-592 0,0 0-112 0,0 3-32 15,0-1-128-15,-1 3 0 0,0 3 0 0,0 1 128 16,-1 0-128-16,0 2 0 0,3 1 0 0,2 4 0 16,2 0 0-16,2 0 160 0,3-3-160 0,3-3 160 15,3 0-160-15,3-5 0 0,0-4 0 0,4-1 0 16,0-5 128-16,2-2 0 0,2 0 0 0,2-4 0 16,-1-4 112-16,1-3 16 0,-1-3 0 0,0-4 0 15,2 0 192-15,-2-2 64 0,0 0 0 0,-1 0 0 0,-1 0-112 16,-1 0-16-16,-4-2 0 0,-2 0 0 0,-4-1 208 15,-1-1 48-15,-1 1 0 0,-3-2 0 0,-4 0 80 0,0 3 32 16,-1 1 0-16,1 3 0 0,0 1-416 0,2 1-80 16,-4 1 0-16,2 3-16 0,1 3-384 0,-1 1-80 15,0-1-16-15,7 4 0 16,0 0-2192-16,-8 4-448 0</inkml:trace>
  <inkml:trace contextRef="#ctx0" brushRef="#br0" timeOffset="27829.908">9940 16762 27647 0,'-27'-1'1216'0,"10"2"256"0,1 6-1168 0,-2-1-304 0,-1 1 0 0,2 2 0 15,0 0 512-15,0 2 32 0,-2 2 16 0,1 2 0 16,0-2-560-16,0 1 0 0,1 1 0 0,2 1 0 15,0 2 0-15,1-1 0 0,3 1 0 0,3 1 0 16,0 2-208-16,5-2 48 0,3 2 16 0,4-5 0 31,3-4-336-31,3-3-64 0,2-1-16 0,2-2 0 0,1-4 272 0,2-7 48 0,2-9 16 0,0 2 0 16,0 2 224-16,2-4 192 0,1-6-48 0,-1-1 0 16,2-1 256-16,-1 0 48 0,-1-2 16 0,2-2 0 15,-3-3-176-15,1 0-32 0,0-2-16 0,-5-1 0 16,-1 0 80-16,1-3 32 0,-1-5 0 0,-5 3 0 15,-2-1 64-15,1 2 16 0,-2 0 0 0,-1-2 0 0,-3 1-192 16,0 4-48-16,0 5 0 0,-1 5 0 0,-1 4-192 0,-2 6 0 16,0 7 0-16,1 6 0 0,0 0 0 0,0 0 0 15,-9 10 0-15,0 3-160 0,-1 7 160 0,-1 4-128 16,-1 3 128-16,-2 6-128 0,1 5 128 0,-2 5-128 16,0 3 128-16,3 3-128 0,5 3 864 0,-3-1 176 15,-1-4 48-15,4-1 0 16,0-5-2736-16,2-5-528 0,0-4-128 0,4 0-6592 15,0 0-1312-15</inkml:trace>
  <inkml:trace contextRef="#ctx0" brushRef="#br0" timeOffset="28571.778">10469 16838 7359 0,'0'0'656'0,"0"0"-528"16,-4-7-128-16,4 7 0 0,-7-5 4096 0,1 0 768 16,6 5 176-16,0 0 16 0,-8-3-3936 0,-4 2-800 0,0 3-144 0,0 3-48 15,1 0 0-15,-4 4 0 0,1 1 0 0,-3 4 0 16,0 4-128-16,-3 1 0 0,4 0-160 0,0 2 160 15,2 2 0-15,2 2 0 0,0 2 0 0,2-1 0 16,3 3 0-16,2-6 0 0,2-5-128 0,5-4 128 16,3-2-176-16,-1-4 16 0,-4-8 0 0,14-1 0 15,2-5 160-15,2-3-192 0,-1-5 192 0,3-5-192 16,2-3 384-16,0-5 64 0,1-3 0 0,-3 1 16 16,0 1-32-16,1-1-16 0,-2 0 0 0,-1-2 0 15,0-2 48-15,-1-2 16 0,0-5 0 0,-3 1 0 16,-2-2 64-16,-1-6 16 0,1 2 0 0,-3 0 0 15,0-1-144-15,-1 4-32 0,-2 5 0 0,-1 5 0 0,0 3-16 16,1 8-16-16,-5 7 0 0,0 3 0 0,1 3 320 0,-2 8 64 16,0 0 16-16,-3 14 0 0,-5 4-272 15,2 7-48-15,-2 1-16 0,-1 9 0 0,0 4-224 0,0 10 0 16,-3 9 128-16,2 1-128 0,2 0 0 0,-2-5 0 16,3-3 0-16,1-6 0 0,2-7 0 0,2-1-128 15,1-4 128-15,2 0-208 16,0-2-1632-16,5 0-320 0,1-3-64 0,0-7-16 0</inkml:trace>
  <inkml:trace contextRef="#ctx0" brushRef="#br0" timeOffset="29205.659">11309 16870 33343 0,'0'0'1472'0,"0"0"320"0,0 0-1440 0,-5 10-352 0,3 3 0 0,1 1 0 15,-1 2 0-15,1 0 0 0,-1 1-192 0,2 0 64 16,0 2-704-16,0-3-144 15,-1-2-32-15,2-1-8144 0,2 1-1648 0</inkml:trace>
  <inkml:trace contextRef="#ctx0" brushRef="#br0" timeOffset="29416.648">11257 16519 38751 0,'-14'-9'1728'0,"8"6"336"0,6 3-1648 0,0 0-416 16,0 0 0-16,0 0 0 16,0 0-944-16,0 0-272 0,0 0-48 0,10-2-9440 15,-1-2-1904-15</inkml:trace>
  <inkml:trace contextRef="#ctx0" brushRef="#br0" timeOffset="29798.239">11994 16828 28559 0,'-10'-4'1264'0,"10"4"272"16,-8-4-1232-16,2 1-304 0,-1 1 0 0,-1 2 0 15,-3 2 496-15,-1 2 32 0,-2 2 16 0,-3 0 0 0,-1 2-544 16,-4-1 0-16,-1 2-240 0,4-1 80 0,1 2-64 16,3 0-16-16,0-1 0 0,4 1 0 0,3 2 64 0,3-1 16 15,4 0 0-15,2-1 0 0,2 2-32 0,1-2 0 16,3 2 0-16,3 0 0 0,1-1 192 0,3 3-192 15,1 3 192-15,2-1-192 0,-2 1 192 0,-1-2 0 16,1 1 0-16,-3-1 0 0,-2 2 0 0,-1 1 0 16,-3-2 0-16,0 0 0 0,-5 1 0 0,-2-5 0 15,-3 2 0-15,-3-2 0 0,-1-1 0 0,-4 1 0 16,-2-2 0-16,0-1 128 0,0-1-128 0,-1-4 0 16,-2-3 0-16,3 0-8160 15,2 1-1696-15</inkml:trace>
  <inkml:trace contextRef="#ctx0" brushRef="#br0" timeOffset="30215.876">12494 17166 13823 0,'0'0'608'0,"0"0"128"0,9 2-592 0,3-3-144 0,0-4 0 0,5 2 0 16,3 0 3040-16,3-3 576 0,2-1 112 0,3-1 32 0,-3-3-3296 0,3-5-656 16,-2-7-128-16,2 2-16 15,-3 4-144-15,-1-1-32 0,-4 1 0 0,-3-1 0 0,-1 3 368 16,-4-1 144-16,-1 1-128 0,-5-1 128 0,0 5 0 0,-3-1 0 15,-3 1 0-15,-4 3 128 0,-2 0 128 0,-3 3 16 16,-2 2 16-16,-2 3 0 0,-3 5 80 0,-2 3 16 16,-4 1 0-16,0 4 0 0,-1 3-192 0,-2 2-16 15,-2 2-16-15,1 6 0 0,3 0-160 0,2 1 160 16,1 1-160-16,2-1 160 0,4 2-32 0,3-4-128 16,5-3 192-16,2-2-64 0,3-2-128 0,2-1 0 15,3 0 144-15,2-5-144 0,2 0 0 0,5-1 128 16,2-1-128-16,5-1 0 15,6-3-560-15,-3-2-176 0,2-1-32 0,4-2-11008 0</inkml:trace>
  <inkml:trace contextRef="#ctx0" brushRef="#br0" timeOffset="30556.698">13248 16880 29487 0,'-8'1'2624'16,"8"-1"-2112"-16,-8 4-512 0,4 3 0 15,-4 4 1056-15,4 2 96 0,2 2 32 0,1 5 0 16,-4 4-992-16,3 4-192 0,1-1 0 0,1 2 0 16,-1 1-208-16,-2-2 80 0,-1 2 128 0,-1-3-208 0,3-2-48 0,-2-2 0 15,2-3 0-15,0-2 0 0,-4-6 256 0,6-1 0 16,0-11-160-16,0 0 160 0,5 7 0 0,-5-7 0 15,5 2 0-15,5-4 0 0,-2-8 304 0,2-1 16 16,1-3 16-16,1-1 0 0,2-1-144 0,0-5-16 16,0-2-16-16,1 2 0 0,2 1 32 0,-1-4 0 15,-1-6 0-15,1 3 0 0,0 5-64 0,2 2-128 16,2 1 192-16,-2 1-64 0,1 2-128 0,1 3 0 16,1-1 0-16,-2 3 0 0,-1 4-144 0,0-1-16 15,-2 3 0-15,0 3-10096 16,-1-2-2032-16</inkml:trace>
  <inkml:trace contextRef="#ctx0" brushRef="#br0" timeOffset="30940.349">13788 17139 34095 0,'0'0'1504'0,"0"0"320"0,11-3-1456 0,0 0-368 0,2 0 0 0,5 1 0 16,3-2 1552-16,-2-3 240 0,2 0 64 0,2-3 0 16,3-4-1632-16,0-2-224 0,2-4-240 0,-2 0 48 15,-6 2-704-15,-1-1-128 16,-2-1-48-16,0 0 0 0,-3-1 192 0,-2 1 48 0,-1-2 0 0,-5 1 0 16,-4 2 528-16,-2 0 112 0,-2 1 32 0,-4 3 0 0,-2 4 160 0,1 5 0 15,-4 2 128-15,-1 4-128 0,-4 5 320 0,1 4 0 16,-2 3 0-16,0 5 0 0,-2 4-128 0,1 1-48 15,-3 2 0-15,2 5 0 0,0 3-144 0,1 1 192 16,2 0-192-16,0 1 192 0,1 0-192 0,1-2 160 16,3-5-160-16,2-2 160 0,1-3-160 0,4 0 0 15,-2-3 0-15,5-2 0 0,3-6-224 0,4 2 80 16,-1-4 16-16,6-4 0 16,4-1-1408-16,0-1-256 0,3-3-64 0</inkml:trace>
  <inkml:trace contextRef="#ctx0" brushRef="#br0" timeOffset="31303.019">14671 16973 35007 0,'-16'19'1552'0,"7"-3"320"0,0 6-1488 0,1 3-384 0,3 2 0 0,1 1 0 16,-4-3 816-16,2-2 80 0,0-1 32 0,1-2 0 15,1-3-784-15,3-2-144 0,0-7 0 0,0-1 0 32,1-7-528-32,0 0-32 0,0 0 0 0,0 0 0 0,5-10 304 0,3-4 64 0,1-3 16 0,2 0 0 15,-1-3 176-15,2-2 176 0,2-3-48 0,1-2 0 16,1 1 192-16,0 2 16 0,1 4 16 0,0 2 0 0,3 3-32 16,-2 2 0-16,0 5 0 0,1 2 0 0,-1 3 16 15,3 4 0-15,0 6 0 0,2 4 0 0,0 4-192 0,-1 6-144 16,-2 2 192-16,-2 6-192 0,2 2 208 0,0 1-64 15,0 2-16-15,-3-2 0 0,-2-4-128 16,-1 1 128-16,-1-4-128 0,-1 0 128 0,-2-5-320 0,1 1-64 16,-2-3 0-16,0-2-16 15,-3-3-656-15,1-2-128 0,-5-3-32 0,-2-8-15456 16</inkml:trace>
  <inkml:trace contextRef="#ctx0" brushRef="#br0" timeOffset="31845.31">14841 14696 13823 0,'0'0'1216'0,"0"0"-960"15,0 0-256-15,0 0 0 0,0 0 3264 0,12 0 592 0,0 1 128 0,5-1 32 16,3 0-2864-16,4 0-576 0,3 1-128 0,5-2 0 16,5 0-32-16,-1 0 0 0,2 0 0 0,0-1 0 15,2-2-240-15,0 0-48 0,-1 0-128 0,3-1 192 16,3-1-192-16,1 1 0 0,-1 2 128 0,-3-1-128 31,-4-2-1152-31,-4 3-256 0,-5 1-64 0</inkml:trace>
  <inkml:trace contextRef="#ctx0" brushRef="#br0" timeOffset="32046.177">14941 15150 36863 0,'0'0'3264'0,"0"0"-2608"16,9 0-528-16,3 2-128 0,-2 1 560 0,8-3 80 16,5 1 0-16,8-1 16 0,5-1-176 0,5-2-32 15,3 0-16-15,5-1 0 0,6-2-240 0,2 0-64 16,4-3 0-16,2 0 0 16,0-1-896-16,-2-2-192 0,0-1-48 0,0-1-10608 15,1 1-2128-15</inkml:trace>
  <inkml:trace contextRef="#ctx0" brushRef="#br0" timeOffset="33624.82">16329 14769 20783 0,'0'0'912'0,"0"0"208"16,0 0-896-16,0 0-224 0,0 0 0 0,11-1 0 15,2 1 400-15,4-4 48 0,4-2 0 0,4 1 0 16,0 2-32-16,5 0 0 0,3-5 0 0,3-1 0 0,3 0 80 16,8 1 16-16,9-2 0 0,5-1 0 0,2-5 224 0,6 2 48 15,1 2 16-15,4 0 0 0,-1 0 80 0,9 2 16 16,7-1 0-16,-1 1 0 0,-3 2-256 0,0 2-64 16,6 1 0-16,0 1 0 0,0-3-144 0,-1 5-48 15,-6 1 0-15,3 0 0 0,0 0-144 0,-5 1-48 16,-11 0 0-16,-2 3 0 0,-5 1-192 0,-4 1 128 15,-7-1-128-15,-2 1 0 0,-5 2 0 0,-5-1 0 16,-6-1-128-16,-4 4 128 16,-8-1-2272-16,-8 1-352 0,-5-1-64 0,-9 1 0 0</inkml:trace>
  <inkml:trace contextRef="#ctx0" brushRef="#br0" timeOffset="35072.346">17814 15135 3679 0,'-3'-10'160'0,"3"10"32"0,0 0-192 0,0 0 0 16,0 0 0-16,0 0 0 0,0 0 4160 0,0 0 768 15,0 0 176-15,0 0 16 0,0 0-3440 0,0 0-688 16,0 0-144-16,-4 12-16 0,-2 1-80 0,-1 3-16 15,-1 0 0-15,2 4 0 0,1 4-160 0,-1 2-48 0,0-1 0 16,1 6 0-16,-3 0-48 0,2 2-16 0,-3 2 0 0,0 2 0 16,-2-2-160-16,0 2-48 0,0-2 0 0,1 2 0 15,-3 2-64-15,0-3-32 0,-3-3 0 0,2-1 0 16,0-1 16-16,0-3 0 0,2 3 0 0,2-7 0 16,-1-4 144-16,2 0 16 0,0-2 16 0,2-2 0 15,2-4-48-15,0-1-16 0,2-1 0 0,3-10 0 16,0 0-64-16,1 10-16 0,-1-10 0 0,0 8 0 15,2-2 48-15,-2-6 16 0,9 5 0 0,3-3 0 16,4 0-32-16,0 1-16 0,1 1 0 0,3 2 0 16,2-4-96-16,4 3-128 0,-3-1 176 0,5 3-176 0,3-1 144 15,1 1-144-15,-1-1 0 0,-1-1 144 0,-2 1-144 0,1-2 160 16,-5-1-160-16,-1 1 160 0,-1 0-160 0,1-1 0 16,-2-1 0-16,-1 1 0 0,-4-1 0 0,1 1-224 15,2-1 48-15,-3 1-11312 16,0-1-2272-16</inkml:trace>
  <inkml:trace contextRef="#ctx0" brushRef="#br0" timeOffset="35863.425">20169 13302 9215 0,'5'-14'400'0,"-3"5"96"0,2 2-496 0,1-2 0 16,0-1 0-16,-1 1 0 0,3 1 1824 0,-1 1 272 16,-2-1 48-16,0 3 16 0,-4 5-1168 0,0 0-224 15,0 0-64-15,0 0 0 0,5-8 112 0,-5 8 16 16,0 0 0-16,0 0 0 0,0 0-384 0,0 0-80 16,0 0-16-16,-9 10 0 0,0 4-48 0,-3 4-16 15,-3 1 0-15,-4 1 0 0,-4 1 80 0,-2 4 16 16,-1 6 0-16,-1 1 0 0,-1 1-224 0,-1 5-32 15,-5 3-128-15,3 4 192 0,-1 4 64 0,2-3 0 16,3-2 0-16,1 2 0 0,1 3 0 0,3 0 0 0,-1 2 0 16,2 3 0-16,0 0-112 0,2-2-16 0,3 0 0 0,1-4 0 15,6-1-128-15,1-3 0 0,5 0 144 0,4 0-144 16,3-4 272-16,4 2-16 0,3 1 0 0,3 0 0 16,4-1 208-16,0 0 48 0,1-2 0 0,0 2 0 15,1 2-240-15,0 0-32 0,-1 2-16 0,2 2 0 16,1 0-96-16,-2 0 0 0,-2 0-128 0,-1 0 192 15,2 0-192-15,-4 1 144 0,-3-2-144 0,-2-1 128 16,-3-2-128-16,-2 0 160 0,0 1-160 0,-5-2 160 16,-5-2 96-16,0-2 32 0,-1-3 0 0,-1 0 0 15,-3-2 80-15,-2 0 16 0,-3-1 0 0,0 0 0 0,-3 0-48 16,-1-1 0-16,-2-1 0 0,-1-1 0 0,-1-2-80 16,-2 0-32-16,0-1 0 0,0-2 0 0,-3-6-96 0,1 2 0 15,-3 0-128-15,-1-2 192 0,0-4-192 0,5-2 0 16,5-4 128-16,1 0-128 0,-1 0 0 0,3-4 0 15,-1-2 0-15,2-5 0 0,3 1-240 0,1-1-80 16,4-1-32-16,0-4 0 16,3 1-2720-16,0-3-528 0,4 1-112 0</inkml:trace>
  <inkml:trace contextRef="#ctx0" brushRef="#br0" timeOffset="36341.078">20297 16024 31039 0,'-13'1'1376'0,"13"-1"288"0,-10 3-1344 0,2 2-320 0,-2 1 0 0,-1 4 0 16,-3-2 0-16,-4 4 0 0,-4 2 0 0,-1 2-192 15,-1-1 192-15,-4 2 0 0,0-2 0 0,1 3 0 16,2 0 0-16,1 4 0 0,2 5 0 0,5-4 0 16,3-2 0-16,2 2 0 0,1 3 0 0,3-1 0 0,3 0 0 0,1-3 0 15,3-4 0-15,3 0 0 0,4 0 0 0,2-4 0 16,3-3 192-16,2-2-64 0,1 1 160 0,4-5 32 15,7 2 16-15,3-6 0 0,1-3 224 0,2-2 32 16,0 0 16-16,-1-5 0 0,-2-5-32 0,1-2-16 16,-5-1 0-16,-1-1 0 0,-2-3 112 0,-2-1 32 15,-2-2 0-15,-1-1 0 0,-4-2 16 0,-4 0 16 16,-4-2 0-16,-2 1 0 0,-2 0-256 0,-2 0-48 16,-4 1-16-16,-3 2 0 0,-2 2-288 0,1 0-128 15,-2 0 128-15,-1-1-128 0,-1 5-192 0,-1-1-112 16,-3 0-16-16,-1 0-16 15,1 0-2160-15,-3 1-448 0,1-2-64 0</inkml:trace>
  <inkml:trace contextRef="#ctx0" brushRef="#br0" timeOffset="36892.56">20742 12831 13823 0,'-2'-10'1216'0,"1"1"-960"16,0 2-256-16,1 7 0 0,0 0 2816 0,0 0 512 15,0 0 96-15,0 0 32 0,0 0-2784 0,10 2-544 16,-4 4-128-16,-6-6 0 0,0 0 0 0,3 9 0 15,-2 4 0-15,-4 0 0 0,-3 3 224 0,-1-1 48 0,2 6 16 16,-1 4 0-16,-4 6 32 0,0 6 16 0,-1 5 0 0,-2 0 0 16,-2 0-128-16,-1 2-16 0,1 2-16 0,-1 0 0 15,-1-3-176-15,2-6 192 0,-1-1-192 0,4 0 192 16,2 0 0-16,1-6 0 0,2-8 0 0,2 0 0 16,5 0 352-16,3-3 80 0,-1-3 16 0,4-4 0 15,1-3 16-15,5-3 16 0,3-2 0 0,3-3 0 16,0-1-224-16,5-4-32 0,0-5-16 0,3 2 0 15,3 3-144-15,1-3-16 0,0-2-16 0,2 1 0 16,-2 3-64-16,-1 2-16 0,0 2 0 0,0 0 0 16,-3-5-16-16,1 5-128 0,-5 6 192 0,-1 0-64 15,-3 2-1472-15,-5-4-288 16,2-3-64-16,-15 0-16 0</inkml:trace>
  <inkml:trace contextRef="#ctx0" brushRef="#br0" timeOffset="37851.913">21335 14467 7359 0,'1'-8'656'0,"-2"-5"-528"0,-1 0-128 0,0 1 0 16,6 0 1344-16,-2 1 256 0,-2 1 32 0,3 0 16 15,0-1-880-15,1-1-192 0,1 0-16 0,-4-1-16 16,-3 1 32-16,-2-1 16 0,4-2 0 0,-1 0 0 16,-3 1 368-16,0-2 64 0,2 1 0 0,1-1 16 0,-1 1 16 0,-2-2 0 15,0 1 0-15,-1-1 0 16,-7 0-224-16,-2 1-64 0,0 3 0 0,-1 2 0 0,-2 2-112 0,0 2-16 15,-2-1-16-15,-1 6 0 0,3 4-320 0,-3 2-64 16,-1 0-16-16,-3 5 0 0,2 2-64 0,-4 3-16 16,-1 1 0-16,-2 5 0 0,-2 3-144 0,3 6 128 15,-1 0-128-15,2 6 128 0,-1 4-128 0,5 4 128 16,1 2-128-16,5 4 128 0,1-1-128 0,8-1 0 16,3-1 144-16,4 1-144 0,3 0 0 0,5 2 0 15,3-2 0-15,1-2 0 0,1 1 0 0,1 0 0 16,3-5 0-16,0-5 0 0,-3-4 0 0,-2 1-128 15,-1-4 128-15,2-3-192 16,2-3-448-16,1-1-112 0,-7-3-16 0,0-2-8096 16,-1-1-1632-16</inkml:trace>
  <inkml:trace contextRef="#ctx0" brushRef="#br0" timeOffset="38084.296">20542 14834 37487 0,'0'0'1664'0,"0"0"336"0,-2-8-1600 0,2 8-400 0,6-8 0 0,3 2 0 16,1-1-400-16,3 2-176 0,4-1-16 0,2 2-16 16,-1 1 432-16,4 0 176 0,5-1-128 0,-1 0 128 15,0 1 0-15,5 1 0 0,4 2 0 0,-2-1-128 16,-2-1-272-16,1 2-48 0,-1-3-16 0,1 6 0 15,1-1-2032-15,-3 1-384 0,-3-2-96 0</inkml:trace>
  <inkml:trace contextRef="#ctx0" brushRef="#br0" timeOffset="38404.879">21817 14035 33167 0,'-9'-2'2944'0,"-1"0"-2352"0,-2 2-464 0,1 2-128 16,0 2 128-16,-1 3 0 0,-3 3 0 0,-1 4 0 16,1 4-128-16,-4 4 0 0,-1 2 0 0,1 4-128 15,0 2 128-15,-2 2 0 0,1 1 128 0,0 8-128 16,-1 4 192-16,-1 1-48 0,2 2 0 0,-4 2 0 15,4-2-16-15,3 2-128 0,-3-2 192 0,4 3-64 16,4-1-128-16,3-4 0 0,6-5 0 0,3-3 0 16,1-3 0-16,6-6 0 0,7-2 0 0,1-3 0 15,3-2-416-15,2-4 32 0,0-5 16 0,4-1 0 16,-2-1-1552-16,3-3-304 16,-3-5-64-16</inkml:trace>
  <inkml:trace contextRef="#ctx0" brushRef="#br0" timeOffset="38630.795">21958 14567 19343 0,'0'0'848'0,"0"0"192"0,0 0-832 0,0 0-208 15,0 0 0-15,4 14 0 0,3 1 3328 0,0 3 640 16,2 0 112-16,0 4 16 0,2 1-3328 0,0 2-768 15,0 0 0-15,0 1 0 0,1 1 0 0,0-1 0 16,3-2 0-16,-3-1 0 0,-1 1-368 0,1-2-16 16,0-3-16-16,-1 1 0 15,-1 0-1600-15,1-4-320 0,-2-2-64 0,0-2-9632 0</inkml:trace>
  <inkml:trace contextRef="#ctx0" brushRef="#br0" timeOffset="38861.378">22273 14538 31903 0,'-12'0'1408'0,"12"0"304"0,0 0-1376 0,-12 6-336 0,-3 4 0 0,-2 1 0 16,0 1 128-16,-5 5-128 0,0 3 128 0,0 3-128 16,-1 2 432-16,-2 4 16 0,1-1 0 0,-1 6 0 15,3 3-32-15,-2-1 0 0,2-1 0 0,-2-1 0 16,3-1-160-16,1 0-48 0,1 1 0 0,3-3 0 15,0-2-208-15,3-3 0 0,3-3-144 0,1-2 144 16,3-3-896-16,5-4-64 0,1-1-32 0,2-4-8992 16,-2-9-1808-16</inkml:trace>
  <inkml:trace contextRef="#ctx0" brushRef="#br0" timeOffset="39239.954">22233 14089 23263 0,'0'0'1024'0,"0"0"224"0,-1-6-992 0,1 6-256 0,0 0 0 0,0 0 0 15,0 0 0-15,0 0 176 0,0 0-176 0,8-2 160 16,3 3 352-16,-1 5 80 0,-4 4 16 0,5 3 0 16,3 3 112-16,-1 6 32 0,1 3 0 0,2 4 0 15,4 2-224-15,-3 8-32 0,2 2-16 0,0 8 0 16,1 5-192-16,-1 0-32 0,-3-3-16 0,-1 4 0 16,-2 5-96-16,-5 1-16 0,-2 2 0 0,-3-2 0 15,-6-4-128-15,-2-3 0 0,0-3 0 0,-4-9 0 16,-3-4-288-16,0-3 64 0,-3-2 16 0,1-4 0 15,-2-2-208-15,-4-2-32 16,1-4-16-16,2-1-8320 0,1-3-1664 0</inkml:trace>
  <inkml:trace contextRef="#ctx0" brushRef="#br0" timeOffset="39634.841">23131 14575 29663 0,'-22'-2'1312'0,"7"1"272"0,-3-1-1264 0,-2 3-320 0,-2 1 0 16,-4 2 0-16,-1 4 0 0,-2 1 0 0,-1 1 128 0,-3 2-128 15,-2 3 480-15,1 2 32 0,-5 0 16 0,4 3 0 16,6 2-240-16,5 0-48 0,3-1-16 0,6 0 0 16,7-1-80-16,2-3-16 0,5-1 0 0,4-1 0 15,6 1-128-15,3-3 0 0,-1-1 144 0,7 0-144 16,2-4 160-16,4 0-32 0,2 0-128 0,1-1 192 16,-4-2-64-16,-1 1-128 0,-4-1 176 0,-2 2-176 15,-4 1 128-15,-2-4-128 0,-3 3 0 0,-7-7 0 16,5 12 0-16,-7 1 128 0,-3 0-128 0,-2 2 0 15,-2 1 160-15,-6-1-160 0,-4 2 128 0,-1 0-128 0,0 0 0 16,-3-1 0-16,-3 1 0 0,-1-2-176 16,6-2-1520-16,-1-2-304 0,2-1-64 0</inkml:trace>
  <inkml:trace contextRef="#ctx0" brushRef="#br0" timeOffset="39871.166">23371 14673 33167 0,'0'0'2944'0,"0"0"-2352"16,0 0-464-16,0 0-128 0,-9 10 0 0,0 2 0 15,-1 3 0-15,-2 4 128 0,-5 4 32 0,-4 5 16 0,-1 1 0 16,-1 3 0-16,-1 1-32 0,2 4 0 0,1-3 0 0,-1-1 0 15,-3-1-144-15,2-2 0 16,2-1 0-16,2-3 0 16,4-1-1344-16,1-3-320 0,4-1-48 0,5-5-16 15,3-3-1152-15,3-3-224 0</inkml:trace>
  <inkml:trace contextRef="#ctx0" brushRef="#br0" timeOffset="40232.896">23547 14781 26719 0,'-11'8'1184'0,"4"0"240"0,-3 6-1136 0,-1 3-288 15,-1 5 0-15,-3 2 0 0,-1 3 880 0,-2 0 112 16,-1 2 32-16,1-1 0 0,-1 0-560 0,-1-2-96 16,2 0-32-16,-1-2 0 0,0 0 176 0,4-2 48 15,-1 0 0-15,3-5 0 0,2-4-128 0,5-2-32 16,-1-4 0-16,7-7 0 0,0 0-80 0,0 0 0 15,0 0-16-15,5-8 0 0,3-6-64 0,2-2-16 16,0-3 0-16,4-2 0 0,3-2-224 0,1-1 0 16,0-2 0-16,3-2 0 0,2 0 0 0,-3 0 0 15,2 2 0-15,0 1 0 0,-1 6 0 0,2 3 0 16,-1 4 0-16,0 7-160 0,-2 7 160 0,-3 3 0 16,-2 7-144-16,-4 7 144 0,-2 6-128 0,-1 7 128 15,-6 6-160-15,-2-2 160 0,1 1 0 0,-2 4 0 0,-6 0-128 16,-1-2 128-16,-4 1-160 0,0-3 16 0,0-5 0 0,1-1 0 31,1-2-1392-31,0-5-288 0,0-6-48 0,2-4-16 16,3-3-800-16,5-11-144 0</inkml:trace>
  <inkml:trace contextRef="#ctx0" brushRef="#br0" timeOffset="40591.055">24137 13829 26367 0,'0'0'1168'0,"0"0"240"0,-1-6-1120 0,1 6-288 16,0 0 0-16,0 0 0 0,0 0 176 0,-9 2-32 15,-2 2 0-15,1 5 0 0,1 4 240 0,-1 5 32 16,-4 5 16-16,-5 6 0 0,-2 5 160 0,1 6 48 16,0 6 0-16,0 4 0 0,-1 4-176 0,2 7-16 15,0 6-16-15,0 9 0 0,0 5-176 0,2 0-16 16,1-1-16-16,2 2 0 0,2 1-224 0,2-5 0 16,0-5 128-16,3-7-128 0,3-7 0 0,3-9 0 15,0-4-192-15,2-7 192 16,3-5-496-16,2-1 16 0,-2-5 0 0,4-2 0 15,2-4-1248-15,0-6-256 0,-2-3-64 0</inkml:trace>
  <inkml:trace contextRef="#ctx0" brushRef="#br0" timeOffset="41153.347">24081 14242 20271 0,'0'0'1792'16,"0"0"-1424"-16,-1-10-368 0,0-2 0 0,-1-1 192 0,4-1-16 15,0 1-16-15,2 0 0 0,1 0 240 0,2 0 48 16,2-1 16-16,0 2 0 0,-1 1 64 0,3 1 16 16,0 2 0-16,1 1 0 0,-1-2-176 0,1 7-48 15,-2 2 0-15,1 2 0 0,-1 3-48 0,-5 1-16 16,1 4 0-16,-2 6 0 0,-4 3 288 0,-3 2 48 16,-3 3 16-16,1 3 0 0,-3 1-352 0,-4 3-80 15,-5 2-16-15,1-3 0 0,-1-1-16 0,2-2 0 16,1-5 0-16,0-2 0 0,5-4 176 0,1-1 16 0,2-3 16 15,4-3 0-15,2-9-16 0,0 0 0 0,0 0 0 0,0 0 0 16,-1-10-48-16,5-4-16 0,9-2 0 0,0-5 0 16,2 1-128-16,1-2-16 0,1-2-128 0,1-1 192 15,2-2-192-15,-2 2 0 0,2 2 0 0,-3 3-160 16,-1 5 160-16,-1 3 0 0,0-2-144 0,-3 8 144 16,-2 3 0-16,0 3-144 0,-10 0 144 0,7 7 0 15,1 3-144-15,-6 6 144 0,-1 1 0 0,-2 5-144 16,-1 0 144-16,1 6 0 0,-2-1 0 0,-3 4 0 15,-2 3 0-15,-1 0 0 0,1-1 0 0,-1-2 0 16,-1-5-256-16,1-3-32 0,4 1 0 0,0-6 0 16,4-3-1136-16,0-3-240 0,0-1-32 15,1-4-10784-15</inkml:trace>
  <inkml:trace contextRef="#ctx0" brushRef="#br0" timeOffset="41447.286">24638 14054 6447 0,'0'0'576'0,"0"0"-576"0,0 0 0 0,0 0 0 16,0 0 3712-16,0 0 640 0,-2 12 128 0,-1 0 32 16,1 1-3104-16,-4 3-640 0,0 0-112 0,0 4-16 15,0 2 32-15,-1 1 16 0,-5 1 0 0,2 3 0 16,2 0-176-16,2 4-16 0,-3-1-16 0,-3-1 0 16,-5 0-272-16,0-1-48 0,0 2-16 0,2-5 0 31,2-1-1232-31,3-5-240 0,3-1-48 0,4-5-16 0,-3-3-976 15,6-10-192-15</inkml:trace>
  <inkml:trace contextRef="#ctx0" brushRef="#br0" timeOffset="41678.282">24776 14137 20271 0,'0'0'1792'0,"0"0"-1424"16,-7 10-368-16,3 1 0 0,0 1 1472 0,-2 3 208 15,-3 1 48-15,2 2 16 0,-4 0-1168 0,1 3-224 16,0 2-48-16,1 3-16 0,1-4 160 0,-2-2 16 16,0 3 16-16,2 0 0 0,0 1-80 0,0 0-16 15,-1-4 0-15,2 0 0 0,0 0-256 0,2-2-128 16,-1-2 128-16,0-3-128 0,0-1 0 0,3-2-192 16,-3-1 0-16,6-9 16 15,0 0-2240-15,0 0-448 0,0 0-80 0,0 0-32 0</inkml:trace>
  <inkml:trace contextRef="#ctx0" brushRef="#br0" timeOffset="41874.336">24406 14214 7359 0,'-6'-5'656'0,"2"-1"-528"0,2 1-128 0,2 5 0 15,0-8 4816-15,5 2 944 0,0-1 176 0,4 1 32 16,-1 2-4752-16,5 0-960 0,6-3-256 0,3 2 0 15,-2 0 304-15,2 1-16 0,2-1 0 0,4 2 0 16,3 0-160-16,-1 2-128 0,-8 1 192 0,2 1-192 16,-3 0 0-16,0 4-144 0,-2 1-16 0,-2-2-8736 15,-2 3-1760-15</inkml:trace>
  <inkml:trace contextRef="#ctx0" brushRef="#br0" timeOffset="42114.519">24956 14072 25791 0,'0'0'2304'0,"0"0"-1856"16,-1 9-448-16,0 1 0 0,2 0 448 0,-4 5-16 16,1 3 0-16,-2 1 0 0,2 1-256 0,1 3-48 15,1-1-128-15,1 2 192 0,0 3-64 0,2 2-128 16,-1 1 176-16,2-2-176 0,-2-2 128 0,1 1-128 15,-3 2 0-15,2-2 0 0,2 1 0 0,-2-4-352 16,-3-3 48-16,5 0 16 16,1 0-1504-16,-1-5-288 0,-2-4-64 0,3-1-7776 0</inkml:trace>
  <inkml:trace contextRef="#ctx0" brushRef="#br0" timeOffset="42339.205">25096 14237 6447 0,'0'0'576'0,"0"0"-576"0,-8 2 0 0,-2 2 0 15,-4 6 4256-15,-1 2 736 0,-2 1 160 0,-1 7 32 16,-2 0-3520-16,0 5-704 0,1 1-144 0,2 3-32 16,-4 2 0-16,2 0 0 0,1-1 0 0,4 2 0 0,2-1-432 0,-1 0-96 15,-4-1 0-15,3-2-16 0,4 0-240 16,-1-1 0-16,0 0 0 0,2 1 0 15,-2-2-2048-15,3-2-320 0,-1-2-48 0,1-2-9120 16</inkml:trace>
  <inkml:trace contextRef="#ctx0" brushRef="#br0" timeOffset="42655.596">23843 14831 14735 0,'0'0'1312'0,"0"0"-1056"0,0 0-256 0,13 2 0 15,-3-4 2464-15,2 4 432 0,2 1 96 0,2-3 16 16,5-3-2480-16,2 0-528 0,3 1 0 0,4 0 0 15,8 0 128-15,3-2 96 0,1-3 32 0,1 2 0 16,1 1 48-16,0 2 16 0,1 0 0 0,2-1 0 16,-3 3-144-16,-4 0-32 0,-5 4 0 0,0-3 0 15,1-2-144-15,-4 1 0 0,-4 2 0 0,-4-1 0 16,-3-1-800 0,-3 1-32-16,-3 0-16 0,-2 1-10624 0</inkml:trace>
  <inkml:trace contextRef="#ctx0" brushRef="#br0" timeOffset="43222.141">24196 15133 6447 0,'0'0'272'0,"0"0"80"0,0 0-352 0,0 0 0 0,0 0 0 0,0 0 0 15,-9 4 3200-15,3 0 560 0,-3 0 112 0,2 0 32 16,-1 2-1952-16,1 0-384 0,-2 3-80 0,-1 4-16 16,-2 3-320-16,-2 1-80 0,0 0-16 0,-2 5 0 15,-1 3-368-15,-4 2-80 0,1-1-16 0,1 2 0 16,2-1-80-16,1-1 0 0,1 0-16 0,-1-1 0 0,3-1-128 0,3-1-32 15,3-2 0-15,-1-2 0 0,4-3-144 16,1 0-48-16,4-2 0 0,3-2 0 0,-1-1-16 16,5-1 0-16,4-1 0 0,1-1 0 0,5-1 128 0,0-1 32 15,7-4 0-15,0 0 0 0,1-6-112 0,5 2-32 16,1 1 0-16,1 1 0 0,0-3-16 0,-1 2 0 16,-4 1 0-16,0 2 0 0,-2 0-128 0,-4 0 0 15,-4 0 0-15,-2-1 0 0,-1-1-320 0,-3 0 64 16,-12 0 16-16,0 0 0 15,0 0-2048-15,0 0-400 0,0 0-96 0</inkml:trace>
  <inkml:trace contextRef="#ctx0" brushRef="#br0" timeOffset="43667.616">24823 13869 17503 0,'-5'-7'768'0,"3"3"176"0,2 4-752 0,-4-8-192 0,4 8 0 0,0 0 0 0,-2-9 992 0,2 9 160 16,0 0 48-16,0-8 0 0,0 8-192 0,6-8-48 15,-2 2 0-15,-4 6 0 0,10-2-208 0,0 2-48 16,1 0-16-16,0 6 0 0,-4 3-64 0,2 4-16 16,-1 4 0-16,1 5 0 0,0 6-224 0,-2 3-32 15,-1 5-16-15,1 7 0 0,2 5-96 0,-2 6-32 16,-7 6 0-16,0 7 0 0,0 7-48 0,0 6-16 16,-5 2 0-16,0 2 0 0,-2-3-144 0,-3 2 0 15,1-2 144-15,-1-4-144 0,-5-8 0 0,2-4 128 16,1-4-128-16,-2-4 0 0,-2-1 128 0,1-3-128 15,2-4 128-15,-2-2-128 0,2-2 128 0,-1-6-128 16,-1-2 160-16,1-4-160 0,2 0 0 0,0-5 128 16,1 1-128-16,-1-4 0 0,1-3-256 0,0-3-80 0,0-2-32 15,1-7 0 1,6-4-2512-16,4-6-512 0,-17-1-112 0,8-10-16 0</inkml:trace>
  <inkml:trace contextRef="#ctx0" brushRef="#br0" timeOffset="44289.615">25073 15213 21247 0,'9'-8'944'0,"-9"8"192"0,6-7-912 0,1 0-224 0,0 2 0 0,0-3 0 0,-2 2 208 0,-5 6 0 16,3-6 0-16,-3 6 0 0,0 0 864 0,0-8 160 16,-3 0 48-16,-1 3 0 0,4 5-272 0,-11-3-48 15,-3 0-16-15,-1 3 0 0,-1 0-272 0,0 5-48 16,-2 1-16-16,2 4 0 0,-1 1-432 0,2 5-176 16,-2 0 128-16,2 4-128 0,-3 2 0 0,3 1 0 15,1 0 0-15,1 0 0 0,4-3 0 0,1-1 0 16,2-4 0-16,5-3 0 0,1-12 0 0,7 9 0 15,1-1-128-15,1-3 128 0,5-5 0 0,0-4 160 16,2-4-16-16,0-3 0 0,-2-2 64 0,2-3 16 16,0-5 0-16,4-1 0 0,2 0-80 0,-1-1-16 15,-6-1 0-15,2 0 0 0,-1 0-128 0,-2 0 128 16,-1 1-128-16,-5-3 128 0,1 0-128 0,-4 0 0 0,-1-1 144 16,0 5-144-16,-4 2 160 0,1 5-32 0,1 4-128 0,-2 2 192 15,-2 3-16-15,2 6-16 0,0 0 0 0,0 0 0 16,-8 8-16-16,1 5 0 0,-3 2 0 0,1 3 0 15,1 2-144-15,-1 4 0 0,1-4 144 0,1 4-144 16,3 0 0-16,0-2 0 0,-2-1 0 0,4-3 0 16,4 1 0-16,1-4 0 0,-3-2 0 0,4-2 0 15,2-4 0-15,2-2 0 0,-1-2 0 0,-7-3 0 16,10 0 144-16,1-1 16 0,-2-2 0 0,2-3 0 16,0-2-32-16,0 0 0 0,3-2 0 0,-1 2 0 15,-1 2-128-15,0 2 0 0,-3 1 0 0,1 1 0 16,-10 2 0-16,9 2 0 0,-9-2 0 0,8 11 0 0,-1 3 0 15,-2 4 0-15,-2 3 0 0,-1 3 0 0,-1 2 0 0,-3 1 0 16,0-4-128-16,-1 0 128 0,2 0 0 0,-1 0-176 16,1-1 176-16,0-3-128 0,0-3-192 0,1 0-16 15,0-2-16-15,0-2 0 16,0-12-288-16,0 0-48 0,0 9-16 0,0-9 0 16,0 0-1872-16,0 0-384 0,0 0-80 0,0 0-16 0</inkml:trace>
  <inkml:trace contextRef="#ctx0" brushRef="#br0" timeOffset="51124.451">16245 17190 20271 0,'0'-10'1792'0,"0"2"-1424"0,4 3-368 0,-1-4 0 16,-1-3 1104-16,4 1 160 0,-2 0 16 0,0 4 16 15,-4 7-1056-15,7-5-240 0,-1-1 0 0,3 2 0 16,-1-1 0-16,1 2 0 0,-9 3 0 0,11-2 128 16,2 2-128-16,3-2 144 0,1-3-144 0,4 4 160 15,0 3 192-15,6 1 32 0,3-7 16 0,3 4 0 16,1 4 128-16,6-2 32 0,1 1 0 0,6-1 0 16,5-2-80-16,7 3-16 0,4 0 0 0,0 1 0 15,2-2-80-15,5 1-32 0,4-2 0 0,7-2 0 16,3 2 96-16,2-2 0 0,-1-4 16 0,4 3 0 15,7-1-144-15,2 2-16 0,1-2-16 0,4 2 0 0,6 0-128 0,1 0-32 16,1-3 0-16,2 4 0 0,4 4-128 0,0 1 0 16,0-3 144-16,4 1-144 0,7 1 0 0,-4 2 0 15,-4-1 0-15,5 1 128 0,2-2-128 0,-4 2 0 16,-3-3 0-16,2 3 128 0,6 0-128 0,-4-4 0 16,-1 2 0-16,-4-1 0 0,-1-1 0 0,-3-2 0 15,-1-2 0-15,-2 2 0 0,0 2 0 0,-2 3 144 16,-5-5-144-16,0 2 0 0,3 1 224 0,-6-1-64 15,-5-1-16-15,2 1 0 0,3 0 48 0,-7 2 16 16,-9 3 0-16,-3-3 0 0,1-2-208 0,0 1 0 16,-3-1 128-16,-2 0-128 0,-4 0 0 0,0 1 128 15,-3-1-128-15,2 0 0 0,1 0 0 0,-4 0 128 16,-6 1-128-16,-2 1 0 0,-1-2 0 0,-1-3 0 16,1-4 0-16,-1 4 0 0,-1 4 144 0,-5 0-144 0,-1-1 128 0,-6-1-128 15,-2-2 192-15,0 1-64 0,1 1 0 16,1-1 0-16,4 2-128 0,-3 2 0 0,-4 0 0 0,0-1 0 15,-2 0 0-15,-1-3 0 0,-6 2 128 0,2 0-128 16,-2 0 0-16,2-1 0 0,0-2 144 0,-2 2-144 16,4 1 144-16,-3 1-144 0,-3-1 192 0,-2-1-192 15,-2-1 160-15,-1 0-160 0,-3-1 128 0,-1 0-128 16,0 0 0-16,0 1 0 0,-3 2 128 0,0-2-128 16,-1-1 0-16,-1 0 0 0,-1 0 0 0,0-1 0 15,-5 0 128-15,2 0-128 0,1-1 0 0,0 1 128 16,-1 0-128-16,0 1 0 0,-2-1 0 0,3 1 0 15,3 1 0-15,-1-1 0 0,-2-2 128 0,-1 0-128 0,2 3 0 16,-3-1 0-16,-3-2 0 0,0 0 0 16,-2 1-496-16,-2-2-16 15,-8 4-16-15,3-6-10688 0,-3-1-2144 0</inkml:trace>
  <inkml:trace contextRef="#ctx0" brushRef="#br0" timeOffset="96220.753">2626 15537 24879 0,'0'0'2208'0,"0"0"-1760"16,0 0-448-16,0 0 0 15,0 0-384-15,11-4-144 0,-11 4-48 0,9-9 0 0,-4 3 576 0,1-4 0 16,-2-4 0-16,3-1 0 0,1-2 240 0,-3-3-48 16,1-2-16-16,-1-1 0 0,1-2-48 0,-2-3 0 15,0-2 0-15,-2-2 0 0,-2-2 0 0,-4-1-128 16,2 0 192-16,-1-1-64 0,-3-2 32 0,-1-1 0 16,-3-2 0-16,-4-2 0 0,2-2 160 0,-2-2 48 15,-4-5 0-15,1 2 0 0,-1 2 176 0,-2 2 32 16,0 1 16-16,0 0 0 0,-1 0-64 0,-2 1-16 15,0 4 0-15,0 0 0 0,-3 1 48 0,2 2 0 16,-2 3 0-16,-1 4 0 0,-1 2-240 0,0 4-64 16,-2-1 0-16,0 4 0 0,-1 1-128 0,0 3-128 15,0 2 144-15,2 1-144 0,-2 0 0 0,0 5 0 16,0 0-128-16,-3 1 128 0,-3 3-208 0,-3 0 64 0,-1 3 16 0,-3 3 0 16,-3 3 128-16,1 3-128 0,4 1 128 0,1 1-128 15,2-1 128-15,-1 4 0 0,1 2-144 0,0 0 144 16,1 1 0-16,-1 4-144 0,-1 3 144 0,3 0 0 15,2 2-144-15,1 4 144 0,0 1 0 0,4 4-144 16,2 5 144-16,3 0 0 0,1 1-144 0,2 4 144 16,1-1 0-16,1 2-144 0,0 0 144 0,2 5 0 15,-3 6 0-15,4 3-128 0,3 1 128 0,2 1 0 16,1 2 0-16,3 0-128 0,3 2 128 0,4 2 0 16,3 4 0-16,2-2-128 0,3-1 128 0,3-3 0 15,3-3 0-15,3 0-128 0,2-1 128 0,2 0 0 16,0-4 0-16,2-2 0 0,2-3 0 0,3-1 0 0,4-3-128 15,1-3 128-15,3-1 0 0,5-3 0 0,-2-1 0 0,5-5 0 16,5-4 0-16,-1-2 0 0,-2-4 0 0,2-4 0 16,3-4 0-16,0-6 0 0,2-3 0 0,3-3 128 15,3-1-128-15,1-4 0 0,-1-7 128 0,-2-3-128 16,1-4 0-16,2-7 144 0,2-7-16 0,0-1 0 16,-3-3 0-16,0-4 0 0,-3-2 176 0,-2-3 16 15,-2 0 16-15,4-5 0 0,-3-6 16 0,-2-1 0 16,-9-2 0-16,-2-1 0 0,0-3-64 0,-3 1-16 15,-5 3 0-15,-6-3 0 0,-2-5-112 0,-4 0-32 16,-6 0 0-16,-2 4 0 0,-3 2-128 0,-4 1 192 16,-2 0-192-16,-3-2 192 0,-4-4-192 0,-3 2 0 15,0 4 0-15,-5 3 128 0,-4 3-128 0,-3 2 0 16,-5 1 0-16,-4 4 0 0,-5 3 0 0,-1 4 0 0,-5 5 0 0,-2 2 0 16,-5 0 128-16,-3 6 0 0,0 3 0 0,-5 5 0 15,-3 4-128-15,-5 3 0 0,-4 2 0 0,0 6 128 16,1 2-128-16,-1 5 0 0,1-2 0 0,0 5 0 31,2 5-672-31,1 3-16 0,3 0 0 0,2 4-9840 0,7 4-1968 0</inkml:trace>
  <inkml:trace contextRef="#ctx0" brushRef="#br0" timeOffset="202337.991">17302 13378 13823 0,'0'0'1216'0,"0"0"-960"0,-6-2-256 0,6 2 0 15,0 0 0-15,0 0 0 0,-8-2 0 0,8 2 0 16,0 0 656-16,-6-3 144 0,6 3 32 0,0 0 0 0,-5-9 256 0,2 0 48 16,0-2 16-16,3 2 0 0,0 9-64 0,6-10-16 15,4-4 0-15,0 3 0 0,0 2-448 0,3-2-96 16,4-3-16-16,0 0 0 0,3 0-128 0,-1 1-16 15,2-1-16-15,2 0 0 0,2-2-16 0,1 2 0 16,1 1 0-16,2 0 0 0,1-1-16 0,-2 0-16 16,-1 2 0-16,1 2 0 0,0 6 32 0,2 0 16 15,0 0 0-15,-3 2 0 0,1 0-192 0,-2 3-32 16,-2 3-128-16,-2-1 192 0,-2-3-192 0,-1 3 0 16,-1 2 0-16,-1 5 0 0,-2 1 128 0,-3 1-128 15,1-3 0-15,-2 2 0 0,1 6 0 0,-1 0 0 16,0 1 0-16,1-1 0 0,0-1 0 0,-1 0 128 15,-1 2-128-15,1-1 0 0,0 1 0 0,-1-1 0 16,-3-2 0-16,-2 5 0 0,-1-1 128 0,-1 0 0 0,-3-4-128 0,-1 4 192 16,-2 4 80-16,-2-1 16 0,-2-1 0 0,-2 1 0 15,-3 2 32-15,-1 5 16 0,-4 3 0 0,0-4 0 16,-2-1-112-16,-2 1-32 0,1 1 0 0,-1 2 0 16,-3 0-64-16,-2-1-128 0,-2 0 176 0,-1 3-176 15,-3 2 176-15,-5-1-176 0,-2 1 160 0,5-5-160 16,0-1 176-16,3-3-176 0,-1 0 192 0,1-4-192 15,0-3 288-15,1-1-48 0,-2-3-16 0,1-1 0 16,0 0 0-16,-1 0 0 0,-1-3 0 0,0-1 0 16,0-1-80-16,1-2-16 0,1-2 0 0,1 1 0 15,-1-3-128-15,3-2 160 0,3-1-160 0,2 0 160 16,1-1-160-16,2-1 160 0,3 1-160 0,1-1 160 16,2 0-16-16,3 0 0 0,2-1 0 0,2-1 0 0,7 4-16 0,0 0-128 15,0 0 192-15,0 0-64 0,0 0 16 0,0 0 0 16,0 0 0-16,0 0 0 0,13-5-144 0,-1 1 0 15,3-1 0-15,4 1 0 0,1 0 0 0,4-1 0 16,3-2 0-16,3 2 0 0,1-1 0 0,2 1 0 16,1-1 0-16,2-1 0 0,3 1 0 0,-1 2 0 15,1-2 0-15,-2 4 0 0,0-2 0 0,1-3 0 16,0-1 0-16,0 4 0 0,1 2 0 0,1-2 0 16,2 4 0-16,1 0 0 0,-4 0 0 0,1 4 0 15,-3-1 0-15,1 0 0 0,-5 0 0 0,1-1 0 16,0-1 0-16,2 2 0 0,0 2 0 0,0-1 0 15,-2-1 0-15,1 2 0 0,-2 0 0 0,1 1 0 16,-2-1 0-16,-2 1 0 0,-2-2 0 0,-2 0 0 0,-2 2 0 0,-1-2 0 16,-1 0 0-16,-1-1 0 0,1 0 0 0,-5-1 0 15,0 1 0-15,-2-1 0 0,1-2 0 0,-2 2 0 16,-3 0 0-16,0-1 0 0,0 0 0 0,1-1 0 16,-3 2 0-16,0-2 0 0,-9 0 0 0,10 0 0 15,-2 1 0-15,2-1 0 0,-10 0 0 0,8-1 0 16,-8 1 0-16,0 0 0 0,8-4 144 0,-8 4-144 15,0 0 0-15,0 0 0 0,0 0 0 0,0 0 128 16,0 0-128-16,0 0 128 0,0 0-128 0,0 0 128 16,0 0-128-16,-9-1 0 0,-1 0 128 0,1-1-128 15,-1 0 0-15,3 1 128 0,7 1-128 0,-13-2 0 16,1 0 0-16,0 1 0 0,0 0 0 0,-1 0 128 16,-4 0-128-16,2 2 0 0,0 1 0 0,-2 0 0 15,-3-1 0-15,1-1 0 0,-1 0 0 0,-1 2 0 0,-1 1 0 16,-3-1 0-16,-2 0 0 0,-4-1 0 0,-3 3 0 15,-1 0 0-15,-3-2 0 0,0 0 0 0,1 1 0 16,-2-1 0-16,0 3 0 0,0-1 0 0,2-2 0 0,-2-1 0 16,0 1 0-16,-1 1-128 0,-1 1 128 0,2 1 0 15,2-1 0-15,4-2 0 0,-1 0 0 0,1 0 0 16,0 1 0-16,3 0 0 0,2-1 0 0,3 0 0 16,-1 0 0-16,2 2 0 0,-3-1 0 0,1-1 0 15,3-2 0-15,-1 1 0 0,2 1 0 0,0 1-128 16,2-5 128-16,2 1 0 0,1 5 0 0,0-4-128 15,-2-1 128-15,1-1 0 0,0 2 0 0,0 0-128 16,3 0 128-16,0-2 0 0,1-2 0 0,1 1-160 16,1-1 160-16,2 2 0 0,1 1-128 0,2 0 128 0,1-1 0 15,0-2 0-15,6 4 0 0,0 0-128 0,0 0 128 0,0 0 0 16,0 0 0-16,0 0-128 0,0 0 128 0,0 0 0 16,0 0-192-16,0 0 64 0,0 0 128 0,0 0-208 15,0 0 208-15,11-4 0 0,-3-2-160 0,2 2 160 16,0 0 0-16,2 0-144 0,3 2 144 0,1-1 0 15,-3-6 0-15,3 2-128 0,2 1 128 0,2 0 0 16,-3-2 0-16,3-1 0 0,3 0 0 0,1 1 0 16,2 1 0-16,-3-3 0 0,1 1 0 0,-2-1 0 15,2 0 0-15,-2 0 0 0,2-2 0 0,-2 0 0 16,3 0 0-16,-1-1 0 0,2-2 0 0,2 0 0 16,-2-3 0-16,-1-1 0 0,0-2 0 0,-1 0 0 15,3 3 0-15,0-3 0 0,-2-2 0 0,-1-1 0 0,-2 1 0 16,0 0 0-16,-5 1 0 0,-1-1 144 0,-1-2-144 0,-1 1 0 15,-1 1 0-15,-2 0 128 0,0 0-128 0,0 0 0 16,-3-4 0-16,1 5 0 0,-1 0 0 0,0-1 0 16,-1-3 0-16,-1 1 0 0,0 3 0 0,-1 0 0 15,0 1 0-15,-3 1 0 0,0 2 0 0,-1 2 128 16,-2 0-128-16,0 1 0 0,-1 0 0 0,-3-1 0 16,-1 2 128-16,0 1-128 0,-3 2 0 0,3-1 0 15,-5-3 0-15,1 3 0 0,0 3 0 0,-1 1 0 16,0-1 0-16,1-1 0 0,-2 0 0 0,0 1 0 15,0 0 0-15,1 1 0 0,-2 1-128 0,-3 0 128 16,0 1 0-16,-1 1 0 0,-1 2 0 0,-1 0 0 16,-2 1 0-16,-1 2 0 0,0 2-144 0,1 1 144 0,-3 2 0 15,2-1 0-15,-3-1-160 0,-1 3 160 0,1 1-128 16,2 1 128-16,0-1 0 0,1-2-128 0,-1 1 128 16,3 0 0-16,-2 1 0 0,2-2 0 0,-2-1 0 0,1 1 0 15,0 4 0-15,-1 0-128 0,-3-1 128 0,3-1 0 16,2 1 0-16,1 0 0 0,1-1 0 0,-3 1-128 15,1-2 128-15,4-1 0 0,0-4 0 0,3 4 0 16,2 1 0-16,2 0 0 0,1-3 0 0,3 1-128 16,5-4 128-16,-4 5 0 0,4-5 0 0,0 0-128 15,0 0 128-15,0 0 0 0,0 0 0 0,0 0-128 16,0 0 128-16,0 0 0 0,0 0-144 0,4-4 144 16,4 1 0-16,2-1 0 0,1-2 0 0,2 0 0 15,2-1 0-15,2-1 0 0,-1 1 0 0,0-2 0 16,0-1 0-16,1-1 0 0,0-2 0 0,4 0 0 0,2-1-128 15,1 1 128-15,1-1 0 0,2 0 0 0,-2-1 0 16,4 3 0-16,1-1 0 0,0-1 0 0,2-1-128 16,1 0 128-16,4-3 0 0,-3 5 0 0,0 4 0 0,0 2 0 15,1 1-144-15,-2-2 144 0,-1 1 0 0,-2 1 0 16,-5 3 0-16,-1 1 0 0,-2-2 0 0,-1 4-128 16,-4 4 128-16,-2 1 0 0,-1 1 0 0,-2 3 0 15,3 2 0-15,-3 1 0 0,-2 2-128 0,-1 1 128 16,-2 2 0-16,-2 4 0 0,-3 2 0 0,-1 3-128 15,-1 1 128-15,-1 2 0 0,-2 3 0 0,-2 3 0 16,-1 2 0-16,-1 1 0 0,-1-3 0 0,-1 3 0 16,0 0 0-16,1 0 0 0,-3-6 0 0,0-2 0 15,-2-2 0-15,1-1 0 0,-3 2 0 0,1-5 0 0,-1-2 0 16,-2 2 0-16,-4 1 128 0,0 0-128 0,0 0 0 0,-3 2 144 16,1 0-144-16,-3 2 0 0,-1-1 0 15,0 4 128-15,-1 0-128 0,1-1 0 0,1-1 0 0,1-3 0 16,-1 1 0-16,2-4 0 0,-1-2 0 0,2-2 0 15,1-3 0-15,-1 0 0 0,0-2 128 0,-1-1-128 16,0 2 0-16,-4-3 0 0,2 1 0 0,3-2 0 16,3-1 0-16,1-2 0 0,-1-3 128 0,4 0-128 15,2 2 0-15,0-4 0 0,2-4 144 0,2 0-144 16,3 0 0-16,7 0 0 0,0 0 0 0,0 0 128 16,0 0-128-16,0 0 0 0,0 0 128 0,0 0-128 15,7-7 0-15,4 2 0 0,3 0 0 0,2-2 0 16,4 1 0-16,4-1 0 0,7-4 0 0,4 2 0 0,2 2 0 0,3-1 0 15,1 1 0-15,2 1 0 0,1-1 0 16,4 2 0-16,4-1 0 0,3 3 128 0,4-1-128 0,-3 1 0 16,-1-1 0-16,0 3 0 0,-1 3 0 0,0 0 0 15,0-2 0-15,1 0 0 0,0 3 0 0,-3 3 0 16,-5-2 0-16,-3 1 0 0,-3-3 0 0,-2 1 0 16,0 2 0-16,-2 0 0 0,1-2 0 0,-5 0 0 15,-2-2 0-15,1 2 128 0,0 1-128 0,-4 0 0 16,-6-3 0-16,-4 0 128 15,-2 0-1008-15,-5 0-192 0,-11-1-32 16</inkml:trace>
  <inkml:trace contextRef="#ctx0" brushRef="#br0" timeOffset="205834.815">21497 7453 3679 0,'0'0'160'0,"0"0"32"0,3-13-192 0,0 1 0 16,-5 0 0-16,4 3 0 0,1 2 2576 0,-3 0 480 15,-1-3 80-15,1 3 32 0,0 7-1904 0,0 0-384 16,0 0-80-16,0 0-16 0,1-10 48 0,-1 10 16 16,0 0 0-16,0 0 0 0,0 0-144 0,0 0-48 15,0 0 0-15,1 12 0 0,0 4-144 0,0 6-48 16,1 1 0-16,1 5 0 0,-1 2 96 0,-1 4 16 16,-1 4 0-16,3 7 0 0,-1 6-160 0,1 3-32 15,1 0 0-15,-2 2 0 0,1 0-112 0,-2 1-16 0,-1 0-16 16,0 5 0-16,-1 4-80 0,1 0-16 0,-3-5 0 15,0 0 0-15,-1 1 48 0,1 1 0 0,1-1 0 0,-3-2 0 16,3 2 80-16,-1 0 32 0,0-3 0 0,-2-4 0 16,3-2 0-16,1 0 0 0,0-2 0 0,2 3 0 15,-1 2-32-15,2-4 0 0,3 0 0 0,-3-4 0 16,1-1-128-16,-1 3-16 0,0-2-128 0,3 1 192 16,-3-1-48-16,0-3-16 0,-1 0 0 0,0-2 0 15,1 0 128-15,-1 1 0 0,0-1 16 0,1-2 0 16,2 2-80-16,-3 1 0 0,2 2-16 0,-1-1 0 15,0 0-176-15,-1-2 160 0,0-1-160 0,0-1 160 16,0-4-160-16,-1 1 160 0,-1 2-160 0,0 0 160 16,-1-3-32-16,-1 4 0 0,-1 2 0 0,2-3 0 15,-2 1 0-15,2-2-128 0,-2-2 192 0,2-1-64 0,1 1 0 0,1 0 0 16,-2-1 0-16,0-1 0 0,1 1-128 0,-1 0 192 16,1 2-192-16,1 0 192 0,3-2-192 0,-2-3 128 15,1 2-128-15,-1-1 128 0,0 1-128 0,-1-1 0 16,0 1 144-16,1 0-144 0,-1 1 128 0,0 2-128 15,-1 2 160-15,0 0-160 0,-2-1 176 0,-1-2-176 16,1 0 192-16,-1-1-192 0,-3-2 208 0,0 0-64 16,1-1-16-16,0 0 0 0,1 0 0 0,-2-1 0 15,1-2 0-15,2 0 0 0,0-2-128 0,2-4 0 16,0-1 144-16,2-3-144 0,1-2 0 0,0-7 0 16,-1-3 0-16,0-8 0 15,0 0-352-15,0 0-96 0,0 0 0 0,0 0-16 16,0 0-1504-16,0 0-288 0,-5-8-64 0,2 1-16 15,-2-2-288-15,0-1-64 0,0 0-16 0</inkml:trace>
  <inkml:trace contextRef="#ctx0" brushRef="#br0" timeOffset="207091.949">19303 9774 9151 0,'0'0'400'16,"-7"-1"96"-16,-3-3-496 0,2 3 0 0,0 0 0 0,2 0 0 0,6 1 688 0,-9-1 32 15,0-1 16-15,4 1 0 0,5 1-160 0,0 0-48 16,0 0 0-16,-8-2 0 0,8 2 48 0,-7-2 0 16,1 1 0-16,6 1 0 0,0 0-32 0,-5-1 0 15,5 1 0-15,0 0 0 0,0 0-32 0,0 0-16 16,-7-2 0-16,2 1 0 0,5 1 80 0,0 0 0 16,0 0 16-16,0 0 0 0,-6-2 64 0,6 2 16 15,0 0 0-15,0 0 0 0,0 0-96 0,-7 0-32 16,2-2 0-16,5 2 0 0,0 0-128 0,0 0-32 15,0 0 0-15,0 0 0 0,0 0-144 0,0 0-48 16,0 0 0-16,0 0 0 0,9-5 0 0,2-1-16 16,-1 4 0-16,1-1 0 0,3-1 16 0,0-1 16 0,-1 1 0 0,4-1 0 15,-1 1-16-15,2 2 0 0,1-2 0 0,1 2 0 16,3 0-16-16,2 0-16 0,1-1 0 0,-2 0 0 16,1-2 32-16,5 0 0 0,4 1 0 0,1 0 0 15,2-1 0-15,-2 1 0 0,1-2 0 0,-1 1 0 16,2-1 0-16,1 0 16 0,3-3 0 0,2 1 0 15,3 4-16-15,0-1 0 0,4 1 0 0,-1-1 0 16,0 0 0-16,-2 1-16 0,0 0 0 0,2-1 0 16,1-2-32-16,-3 4 0 0,-1 1 0 0,1 0 0 15,5-1-144-15,-4 1 128 0,-3-1-128 0,1 0 128 16,1-4-128-16,0 0 0 0,1 2 0 0,-1-1 128 16,-3 1-128-16,1 0 0 0,1 3 0 0,0-4 128 0,0-3-128 0,-2 1 0 15,0 2 0-15,2-2 128 0,0 2 0 0,2-2 0 16,5-3 0-16,1 3 0 0,-4 2 0 0,0 2 0 15,-2 0 0-15,-2-2 0 0,-1-1-128 16,1 1 160-16,-5 0-160 0,6 2 160 0,1-3-160 16,-1 3 0-16,-5 0 144 0,-5-1-144 0,-1 0 128 0,-1-1-128 15,-3 0 128-15,1 1-128 0,3 2 160 0,-2 2-32 16,-1-1-128-16,5-3 192 0,1-4 16 0,2 2 0 16,0 0 0-16,-4 0 0 0,1 2-208 0,0-2 0 15,1 1 0-15,-1 0 0 0,0 2 144 0,2 1-144 16,2 0 128-16,-3-1-128 0,1-4 0 0,-2 4 128 15,-1 2-128-15,-3-2 0 0,-2 0 160 0,-3 1-160 16,0-1 192-16,-4 0-192 0,2-3 256 0,-2 2-64 16,-4 0-16-16,3 2 0 0,-1 0 16 0,-2 1 0 0,-2-1 0 15,2 0 0-15,1-1-32 0,0 0 0 0,-1 1 0 0,1 1 0 16,-3 0-160-16,3 1 128 0,2-3-128 0,-4 2 128 16,-1 1-128-16,1-1 0 0,-2-4 0 0,-1 5 128 15,0 1-128-15,-2 0 0 0,-3 0 0 0,2-2 0 16,-3 1 0-16,-1 2 0 0,-10-1-144 0,0 0 144 31,0 0-1264-31,0 0-144 0,0 0-16 0,0 0-15264 0</inkml:trace>
  <inkml:trace contextRef="#ctx0" brushRef="#br0" timeOffset="209837.489">19028 9382 7359 0,'0'0'656'0,"0"0"-528"16,0 0-128-16,0 0 0 0,0 0 960 0,0 0 176 16,0 0 16-16,0 0 16 0,0 0-848 0,0 0-192 15,0 0-128-15,0 0 192 0,0 0-64 0,0 0-128 16,0 0 192-16,0 0-64 0,0 0 128 0,0 0 0 15,0 0 16-15,10-2 0 0,1 0 112 0,-1 0 0 16,-10 2 16-16,0 0 0 0,8-3-16 0,-8 3 0 16,11-3 0-16,-11 3 0 0,0 0-16 0,0 0-16 15,0 0 0-15,9-1 0 0,-9 1 16 0,8 1 0 16,0 2 0-16,-8-3 0 0,0 0-48 0,8 1-16 16,-8-1 0-16,8 0 0 0,-8 0 48 0,8 0 16 0,1 2 0 0,-3 0 0 15,-6-2 80-15,7-3 32 0,-7 3 0 0,9-1 0 16,0 2-96-16,-9-1 0 0,8-1-16 0,2 1 0 15,-1 2-48-15,1-3-16 0,1-2 0 0,-2 1 0 16,3-1-48-16,0 1 0 0,3 2 0 0,0-2 0 16,-1-8 64-16,3 2 0 0,0 1 0 0,3-2 0 15,2-2 0-15,-1 0 16 0,2-1 0 0,0 1 0 16,-1 0-32-16,4 0-16 0,2-1 0 0,2-1 0 16,-4-3-64-16,2 1-16 0,-1 1 0 0,1-4 0 15,0-3-80-15,-1 1 0 0,2 1-128 0,-2-2 192 16,0-2-32-16,2 1-16 0,2 1 0 0,-3 1 0 15,0 1-144-15,1 0 128 0,1 1-128 0,1-1 128 16,0 1-128-16,-1 0 128 0,-3-3-128 0,2-1 128 0,-2-1-128 0,1-1 0 16,-1-3 144-16,1 3-144 0,-2-1 0 0,1-2 144 15,-2-1-144-15,0 0 0 0,1 0 144 0,0-1-144 16,-3 0 0-16,2 2 144 0,-3-1-144 0,3 2 128 16,0 0-128-16,-1-1 128 0,-2 2-128 0,1 0 128 15,0-3-128-15,-1 2 128 0,-2-1-128 0,1 1 0 16,0-2 144-16,1-2-144 0,-3-5 0 0,0 2 144 15,0 5-144-15,0-1 0 0,-2 2 144 0,-1-1-144 16,-3 1 0-16,3 1 144 0,6 2-144 0,-4 0 0 16,-4-1 0-16,2-1 0 0,1 0 128 0,-1-3-128 15,-3 2 0-15,1 1 128 0,3-1-128 0,-2 3 0 16,2 2 0-16,-3-1 0 0,0-4 0 0,-1 4 0 16,2-1 0-16,0 2 0 0,1 0 0 0,0 0 128 0,-1 0-128 15,1 2 0-15,3 4 0 0,-3-1 0 16,3 1 0-16,1-3 0 0,-1 0 0 0,-1 2 0 0,-7 1 128 0,7 3-128 15,5 1 0-15,-2 1 0 0,-3-2 0 0,3 3 0 16,2-1 0-16,-1 0 0 0,-1 3 0 0,0 3 0 16,0-2-128-16,0 4 128 0,2 1 0 0,-5 1 0 15,-1-2 0-15,2 5 0 0,1-1 0 0,-1 1 0 16,-3 1 0-16,1 0 0 0,3 2 0 0,1-2 0 16,2 3 0-16,0 0 0 0,-1-2 0 0,1 2 0 15,2 3 0-15,1 0 0 0,-2 0 0 0,-1-1 0 16,-1 0 0-16,3 3 0 0,-5 1 128 0,2 1-128 15,0-1 0-15,2-1 0 0,-2-1 0 0,1 2 0 16,1 4 0-16,3-2 0 0,-1-1 0 0,0 2 0 0,2-1 0 16,-2 1 128-16,4 0-128 0,-1-2 0 0,0 1 0 0,1-1 0 15,-2 4 0-15,1-2 0 0,-3 1 0 0,1 1 0 16,-2-1 0-16,0 1 0 0,-2 4 0 0,3 0 0 16,-4-1 128-16,3 0-128 0,-2-2 0 0,1 1 0 15,-4 0 0-15,5 1 0 0,2-2 0 0,-1 3 0 16,-1 1 144-16,-3-1-144 0,4 0 0 0,-5 0 0 15,0-1 0-15,1 2 128 0,-2 1-128 0,4 2 0 16,-6 1 128-16,3 2-128 0,0-1 0 0,-2 0 0 16,2 1 0-16,2-2 128 0,-3-1-128 0,0 1 0 15,2 0 0-15,-2-3 0 0,2-1 0 0,0-1 128 16,0-1-128-16,1 0 0 0,0 1 0 0,1 0 144 16,0-1-144-16,-1-1 0 0,-2-2 128 0,0 3-128 0,-2 0 0 0,1 1 0 15,-2 0 0-15,-2 1 0 0,-1 1 0 16,-1-1 0-16,2-3 128 0,1-1-128 0,-1 0 0 0,2-1 0 15,2 1 0-15,-3-1 0 0,2-2 0 16,3-1 0-16,-1 1 128 0,1-2-128 0,0-2 0 16,0 0 0-16,2 0 0 0,-1 0 128 0,2 0-128 15,-1-2 0-15,-2-3 192 0,1-1-192 0,1-3 192 0,-1 2-192 16,1 2 224-16,5-1-64 0,-3-3-16 0,2-1 0 16,-1 1-16-16,1-2 0 0,-4-2 0 0,1 0 0 15,-2-1-128-15,-2 0 128 0,-2-1-128 0,-1 1 128 16,-3-2-128-16,-4 1 0 0,-2 0 0 0,-9 4-10960 15,5-8-2080-15</inkml:trace>
  <inkml:trace contextRef="#ctx0" brushRef="#br0" timeOffset="210534.79">19804 9239 27007 0,'0'0'1200'0,"0"0"240"0,0 0-1152 0,0 0-288 16,0 0 0-16,0 0 0 0,0 0 240 0,-6 7-16 15,1 1 0-15,2 2 0 0,0 0 336 0,-1 3 64 0,1 4 16 0,-2 4 0 16,1 3-224-16,-2 5-32 0,3 1-16 0,0 6 0 16,2 1-208-16,-1-2-32 0,-2-5-128 0,5-4 192 15,4-1-192-15,-2-5 0 0,1-3 0 0,4-4 0 32,1-3-480-32,1-3-144 0,1-5-16 0,-2-4-12864 0</inkml:trace>
  <inkml:trace contextRef="#ctx0" brushRef="#br0" timeOffset="210771.312">20356 8614 35007 0,'-6'8'3120'0,"-3"4"-2496"15,0 3-496-15,0 3-128 16,0 1-448-16,-1 4-96 0,4 5-32 0,-3 4 0 0,2 1 576 0,-1 2 0 15,1 0 0-15,-1 3 0 0,2 6 0 0,1 1 0 16,1 1 128-16,0 2-128 0,1-2 0 0,2-2 128 16,2-2-128-16,3-4 0 15,-1 0-1328-15,4-7-304 0,-2-4-64 0,3-7-16 16,1-7-1424-16,-1-2-304 0</inkml:trace>
  <inkml:trace contextRef="#ctx0" brushRef="#br0" timeOffset="211014.45">20771 8292 23039 0,'0'0'1024'0,"0"0"192"0,0 0-960 0,0 0-256 0,-8 4 0 0,0 7 0 16,1 7 1056-16,-4 7 160 0,0 6 48 0,0 6 0 15,-2 4-624-15,-1 5-128 0,0 5-32 0,0 6 0 16,-1 5-112-16,2-2-32 0,2 0 0 0,-2 0 0 15,2 3-128-15,4 1-16 0,2-1-16 0,2-4 0 16,0-4-176-16,3-5 0 0,3-4-160 0,1-9 160 16,4-11-2384-16,1-3-384 0,0-3-80 15,2-7-8016-15</inkml:trace>
  <inkml:trace contextRef="#ctx0" brushRef="#br0" timeOffset="211259.448">21227 7919 27647 0,'-16'-3'1216'0,"4"5"256"0,0 4-1168 0,-3 8-304 16,1 4 0-16,-1 9 0 0,-2 5 0 0,2 8 160 16,-1 9-160-16,1 4 128 0,0 2 112 0,1 3 16 15,4-1 0-15,-1 6 0 0,2 5-16 0,1 2 0 16,3 2 0-16,1 2 0 0,1 1-240 0,1-3 128 15,2-1-128-15,1-6 0 0,2-11 0 0,0-4-208 0,1-8 16 16,-1-11 0 0,2-6-512-16,3-8-80 0,-2-4-32 0,1-4-7328 0,-7-9-1472 0</inkml:trace>
  <inkml:trace contextRef="#ctx0" brushRef="#br0" timeOffset="211427.51">21335 7709 27647 0,'0'0'2448'0,"0"0"-1952"0,-15-2-496 0,4 5 0 16,2 5 144-16,-1 8-144 0,-2 9 128 0,0 8-128 15,-1 13 512-15,1 4 0 0,-3 7 16 0,0 7 0 0,-2 7-48 16,3 1-16-16,-1 2 0 0,3 3 0 16,2 1-272-16,1 0-64 0,0 1-128 0,5-1-9296 15,0-3-1968-15</inkml:trace>
  <inkml:trace contextRef="#ctx0" brushRef="#br0" timeOffset="211957.553">22223 7588 27359 0,'0'0'1216'0,"0"0"240"16,0 0-1168-16,-6 4-288 0,-4 2 0 0,3 4 0 0,-5 3 0 0,0 6 0 16,-3 6 0-16,-1 8 0 0,-3 3 176 0,0 8 128 15,-3 5 16-15,-1 4 16 0,-4 7-32 0,-3 7-16 16,-3 7 0-16,-2 3 0 0,-5 1-80 0,3 1-16 16,-3 3 0-16,4 0 0 0,3 0-192 0,2-5 0 15,3-5 0-15,2-8 0 16,6-13-256-16,4-6-128 0,3-9-48 0,3-7 0 15,2-3-352-15,4-8-80 0,0-3-16 0,4-15-10960 0</inkml:trace>
  <inkml:trace contextRef="#ctx0" brushRef="#br0" timeOffset="212184.971">22188 7916 33983 0,'0'0'1504'0,"-11"8"304"0,-1 3-1440 0,-2 7-368 0,-2 5 0 0,-2 5 0 16,0 8 0-16,-1 9-320 0,-3 3 64 0,-1 5 16 15,-1 2 240-15,-1 1 0 0,0 0 0 0,-1 4 160 0,-2 1-160 16,-2 2 0-16,5 1 144 0,3 0-144 0,-1-4 0 16,4-6 0-16,5-2-192 0,2-14 64 15,3-9-1920-15,3-7-368 0,3-4-80 16,3-5-9712-16</inkml:trace>
  <inkml:trace contextRef="#ctx0" brushRef="#br0" timeOffset="212400.804">22437 8204 30399 0,'0'0'1344'0,"-8"10"288"0,-3 5-1312 0,-4 7-320 15,-1 3 0-15,-4 5 0 0,-1 3 192 0,-5 5-48 16,-5 3 0-16,0 6 0 0,0 2-144 0,0 2 0 15,1-1 0-15,-1 1 128 0,1-2-128 0,4 1 0 16,3-1 0-16,3-5 0 16,2-4-512-16,4-6-144 0,3-5-32 0,4-3-8096 15,2-3-1632-15</inkml:trace>
  <inkml:trace contextRef="#ctx0" brushRef="#br0" timeOffset="212544.138">22575 8401 23087 0,'13'-5'1024'0,"-13"5"208"0,0 0-976 0,0 0-256 0,3 11 0 0,-5 7 0 16,-6 2 320-16,0 4 32 0,-6 3 0 0,0 5 0 16,-5 5 256-16,0-1 48 0,-3 0 16 0,0 3 0 15,-4 1-432-15,-1 2-96 0,-3 0-16 0,0-2 0 16,1-4-128-16,1-1 0 0,1-3-192 0,8-4 192 16,5-5-2320-16,3-6-352 15,1 5-64-15,10-22-16 0</inkml:trace>
  <inkml:trace contextRef="#ctx0" brushRef="#br0" timeOffset="212704.17">22882 8603 18431 0,'-11'11'1632'0,"1"2"-1312"16,-6 6-320-16,-1 4 0 0,-2 5 1984 0,-1 0 320 16,-5 2 64-16,2-4 0 0,0 2-1984 0,2-3-384 15,0-3-128-15,2 2 0 0,3 1 128 0,2-1 0 16,3 0 0-16,3-5 0 15,3-7-1312-15,8-3-224 0,3-4-64 0</inkml:trace>
  <inkml:trace contextRef="#ctx0" brushRef="#br0" timeOffset="212825.998">23137 8633 17503 0,'12'3'1552'0,"-2"3"-1232"0,-10-6-320 0,2 15 0 16,-1 2 656-16,-2 2 80 0,-5 2 16 0,-1 0 0 15,0-1 352-15,-3 2 80 0,-3 1 16 0,0 0 0 31,0 0-1568-31,0 3-304 0</inkml:trace>
  <inkml:trace contextRef="#ctx0" brushRef="#br1" timeOffset="-207363.394">17014 13442 12031 0,'0'0'528'0,"0"0"112"0,-9-2-512 0,9 2-128 16,-7 3 0-16,-1-2 0 0,0-1 832 0,8 0 144 16,0 0 32-16,0 0 0 0,-7 3-112 0,7-3 0 15,-5-5-16-15,5 5 0 0,0 0 480 0,0 0 112 16,0 0 0-16,0 0 16 0,-4-6-176 0,4 6-32 15,0 0-16-15,0 0 0 0,2-9-368 0,2-1-64 16,2-2 0-16,2 0-16 0,-2 1-352 0,4-3-64 16,-1-2-16-16,2 1 0 0,2-1-16 0,3-1-16 0,0-3 0 0,2 1 0 15,1-3-32-15,5 1-16 0,4 0 0 0,-1 0 0 16,-2-2-64-16,3 3-16 0,4 1 0 0,2 1 0 16,2 3-224-16,-1-1 176 0,-3-1-176 0,-1 2 160 15,-1 7-160-15,-2-1 160 0,-2-1-160 0,1 2 160 16,1 0-160-16,-2 3 0 0,2 1 144 0,-1-1-144 15,-1-1 128-15,-3 2-128 0,2 3 128 0,-3 1-128 16,1 2 0-16,-4 1 144 0,-1-2-144 0,-2 3 0 16,0 3 192-16,-3 1-192 0,-1 3 192 0,-3-1-192 15,-2 0 0-15,0 1 0 0,0 7 0 0,-3-2 0 16,-1 0 0-16,1 0 160 0,-2 3-32 0,-2 2 0 16,-1 3 0-16,-1-2-128 0,-1 2 192 0,0 2-64 0,0 0-128 0,-4 1 192 15,-1 3-192-15,1-1 192 0,-1-1-192 0,-1 3 0 16,0 0 144-16,-3 0-144 0,0-2 0 0,-1 2 128 15,-1 2-128-15,-2-1 0 0,2 1 0 0,-2-1 144 16,-3-1-144-16,3-3 0 0,3-1 128 0,-1-2-128 16,-1-1 0-16,-2 2 0 0,-1-1 0 0,0 0 128 15,-1-2-128-15,-2 2 0 0,2-2 192 0,1-1-192 16,-1-1 192-16,-2-1-192 0,1 2 144 0,-1-2-144 16,-1-2 0-16,-1-1 144 0,-2 1-144 0,1 0 128 15,-3-3-128-15,0 2 128 0,-3-3-128 0,3 1 160 16,0-2-160-16,0 5 160 0,2-5-160 0,1-1 0 15,1-3 144-15,2 3-144 0,4 1 0 0,3-2 0 16,3-1 0-16,2-3 128 0,0 0-128 0,9-7 0 16,-6 5 0-16,6-5 0 0,0 0 0 0,0 0 0 15,0 0 0-15,0 0 0 0,0 0 0 0,13 3 0 0,0 1 0 16,2-3 128-16,3-1-128 0,4-1 0 0,4 0 0 0,3-1 128 16,5 0-128-16,2 1 0 0,6 1 0 0,1-2 128 15,3-5-128-15,0 4 0 0,-1 1 0 0,4 0 128 16,2-2-128-16,3-2 128 0,-1-2-128 0,2 4 128 15,0 1-128-15,-2 1 128 0,-4-1-128 0,1 1 128 16,-4 0-128-16,0 2 0 0,2 1 128 0,-1-1-128 16,-1 0 0-16,-2 2 0 0,-4 2 0 0,-2 2 128 15,-5-2-128-15,-3 2 0 0,-4-1 0 0,0 1 0 16,-2-1 0-16,-3 2 0 0,0-1 0 0,0-1 0 16,-4-3 0-16,0 1 0 0,-2 1 0 0,0-1 128 15,1 0-128-15,-4-1 0 0,-12-2 0 0,9 1 128 0,-9-1-128 16,10-3 0-16,-10 3 0 0,0 0 128 0,0 0-128 0,0 0 0 15,0 0 128-15,0 0-128 0,0 0 144 16,0 0-144-16,0 0 192 0,0 0-192 0,-6-5 144 0,1 0-144 16,5 5 0-16,-10-3 144 0,-6-1-144 0,1 0 0 15,0 2 0-15,-2 0 128 0,-2 0-128 0,0 2 0 16,-1 0 0-16,-3-1 0 0,1-3 128 0,-3 3-128 16,1 3 0-16,-4-2 128 0,-4-1-128 0,-6-1 0 15,-1 0 0-15,-3 2 0 0,-3 1 0 0,-1-1 0 16,-2-3 0-16,0 3 0 0,-2 2 0 0,-2 0 0 15,-3-1 0-15,-3 1 0 0,2-2 0 0,4 3 0 16,1-1 128-16,5-2-128 0,3-2 0 0,1-2 0 16,2 3 0-16,2 1 0 0,2-1 0 0,2 0 0 15,-4 0 0-15,6 1 0 0,4 1 0 0,3-1 0 0,3 0 0 16,3 1 0-16,-1 0 0 0,3 0 0 0,2-1 0 16,1 1 0-16,3-1 0 0,3 0 0 0,-2-1 0 0,10 1 0 15,-5 1 0-15,5-1 0 0,0 0 0 16,0 0 0-16,0 0 0 0,0 0 0 0,0 0 0 0,3-5 0 15,2-2 0-15,4 2 0 0,2 1 0 0,2 0 0 16,2-3 0-16,2 1 0 0,4 0 0 0,-2 0 0 16,0-2 128-16,3 0-128 0,0 1 128 0,3 0-128 15,-1 0 0-15,1 1 0 0,1 0-144 0,-2 0 144 16,1-2 0-16,-2 1 0 0,1 5 0 0,0-5 0 16,-1-3 0-16,-2 0 0 0,1 0 0 0,1 1 0 15,2 0 0-15,-3-1 0 0,0-4 0 0,0 2 0 0,0-1 0 16,1 0 0-16,-1-2 0 0,1-1 0 0,-1-3 0 15,1 0 0-15,-2 2 0 0,0-3 0 0,-1-3 0 16,-3 0 0-16,0-1 128 0,-2 3-128 0,2 1 0 0,-2 0 0 16,0-2 128-16,-1 2-128 0,-3 0 0 0,0 3 0 15,-2-4 0-15,-1 0 0 0,1-1 0 0,-1 1 0 16,-3 1 128-16,-1-2-128 0,-1-4 0 0,-2 2 0 16,-2 2 0-16,0 1 0 0,0-1 0 0,-1 1 0 15,-1-3 0-15,-1 2 0 0,1 4 0 0,-1 3 0 16,0-2 0-16,0 1 0 0,-3-2 0 0,3 1 0 15,-3-1 0-15,0 1 0 0,0 0 0 0,-1 1 0 16,0 2 0-16,0 2 0 0,-2 0 0 0,1 0 0 16,-3-1 0-16,-1 1-160 0,-2 4 160 0,-1-1-160 15,-3-2 160-15,-1 1-160 0,-1 0 160 0,-4 3-208 16,-2 2 80-16,-2 2 128 0,1-2-192 0,-1 3 192 0,-4 2-160 16,-1 2 160-16,1 5-144 0,-1-4 144 0,-1-4-128 15,1 6 128-15,-1 5 0 0,-1-3 0 0,-2-1 0 0,2 0-128 16,-3 2 128-16,2 2 0 0,1 2 0 0,1 2-128 15,1-3 128-15,2 1 0 0,2-1 0 0,3 2 0 16,2 0 0-16,1-1 0 0,2-2 0 16,0 0-128-16,2 0 128 0,2-2 0 0,1 1 0 0,2 0 0 15,0-2 0-15,2 1 0 0,1 2 0 0,2 0 0 16,0-5 0-16,3-1 0 0,0-1 0 0,7-3 0 16,-3 7 0-16,3-7 0 0,0 0 0 0,0 0-128 15,0 0 128-15,0 0 0 0,0 0 0 0,0 0-128 16,10 0 128-16,1 0-192 0,1-1 192 0,2-4-192 0,1-2 192 15,3-2-208-15,3-1 80 0,1-1 128 0,-2 1 0 16,3-1 0-16,1-2 0 0,2-1 0 0,2-1-128 0,3-1 128 16,3-2 0-16,1-1 0 0,2 0 0 0,4 1 0 15,2 3 0-15,1-1 0 0,-2-1 0 0,0 1 0 16,-3 2-144-16,1 1 144 0,2 1 0 0,-2 0 0 16,-1 2 0-16,3 3 0 0,-2 4 0 0,2-1 0 15,0 0 0-15,-6 3 0 0,-3 3 0 0,-3 3 0 16,-4-1 0-16,-1 4 0 0,-5 3 0 0,-1 0 0 15,-2-1 0-15,-2 3 0 0,-3 2 0 0,-1 4-128 16,-1 1 128-16,-2 5 0 0,-6 2 0 0,-1 3 0 16,-1 2 0-16,-2 1 0 0,-6 2 0 0,0 6-128 15,0 4 128-15,-3 1 0 0,-1 0 0 0,-3-2-160 16,2-2 160-16,0-2-128 0,-3-3 128 0,1 0 0 0,-3-3 0 16,0-1 0-16,-5-3 0 0,0 1 0 0,-4 1 0 15,-3-2 0-15,-3-2 0 0,4 1 0 0,2 1 0 0,-1-2 0 16,-3 3 0-16,-1-2 0 0,0-2 0 0,1 0 0 15,2-3 0-15,0-2 0 0,-2 0 0 0,-2-2 128 16,-1-2-128-16,-1 0 0 0,0 1 0 0,4-4 0 16,0-4 0-16,4-1 0 0,0-1 0 0,4 0 0 15,2-1 0-15,4-4 0 0,1-4 0 0,6 2 128 16,0 2-128-16,10-4 0 0,0 0 0 0,0 0 0 16,0 0 0-16,0 0 0 0,11-6 0 0,2-1 128 15,0-3-128-15,7-1-128 0,0 2 128 0,7-1-192 16,0 2 192-16,5-1 0 0,3-2 0 0,3 1-128 15,1 1 128-15,2 1 0 0,1-4 0 0,3 4 0 0,2 0 0 16,3 0 0-16,3 0 0 0,-2 2-128 0,2-1 128 0,-1 2 0 16,-6 0 0-16,0 2-128 0,0 1 128 0,-3 0 0 15,0-2 0-15,-1 3 0 0,0 3 0 0,-1 2 0 16,-2-1 0-16,-3 1 0 0,-4 0 0 0,-2 1 0 16,-2 2 0-16,-1-1 0 0,-4-3 0 0,0 1 0 15,0 0 0-15,0 1 0 0,-1-2 0 0,-1-1 0 16,0-2 0-16,-2 0 0 0,-1 3 0 0,-5-2 0 15,-2-2 0-15,-2-1 0 0,0 0 0 0,4 1 0 16,-4 1 0-16,1 0 128 0,-10 0-128 0,7-3 0 16,-7 3 0-16,0 0 128 0,0 0-128 0,0 0 128 15,0 0-128-15,0 0 128 0,0 0-128 0,0 0 0 16,0 0 128-16,0 0-128 0,-8-5 0 0,8 5 144 16,0 0-144-16,-11-4 0 0,-3 0 128 0,-1-1-128 0,-2 3 0 15,-1-1 0-15,-1 2 128 0,-2 0-128 0,0-1 0 16,-2 1 0-16,-5 1 0 0,-1 0 0 0,-3 0 0 15,-4 0 0-15,-4 0 128 0,-4 0-128 0,-4 0 0 0,-1 3 0 16,1 0 0-16,-3 0 0 0,3 0 0 0,-3 1 0 16,-2-1 0-16,-5 1 0 0,-4-1 0 0,5 2 0 15,4 1 0-15,4-1 0 0,-2 0 0 0,3 0 0 16,2 1 0-16,-2-2 0 0,0 0 0 0,3 0 0 16,2-2 0-16,2 1 0 0,2 0 0 0,3-1 0 15,6-2 0-15,1 0 0 0,4 0 0 0,4 0 0 16,4-3 0-16,4 1 0 0,3 0 0 0,2 1 0 15,8 1 0-15,0 0 0 0,0 0 0 0,0 0 0 16,7-8 0-16,3 0 0 0,1 1 0 0,4 0-144 0,3-1 144 16,4 1 0-16,2-3-144 0,5 1 144 0,0-3 0 0,4 0 0 15,5-1 0-15,0 1 0 0,1-4 0 0,0 1 0 16,-3-1 0-16,-1-1 0 0,-2-3 0 0,-1-3 0 16,1 1 0-16,-5 0 0 0,1-1 0 0,-3 1 0 15,-1-2 0-15,-2-1 0 0,2 1 128 0,-4 0-128 16,0-1 0-16,0-3 128 0,0-2-128 0,-2 0 128 15,-2-3-128-15,-2 0 128 0,0 0-128 0,-1-4 0 16,-1-3 0-16,-2 3 0 0,1 4 0 0,-4 3 0 16,0-1 0-16,-4 2 0 0,0 7 0 0,0 0 0 15,-2 1 0-15,-2 3 0 0,-2-1 0 0,-2 2 0 16,0 1 0-16,-2 2 0 0,-3-1 0 0,-2 0 0 16,-3-3 0-16,0 3 0 0,-2 3 0 0,-4 0 0 15,-2-2 0-15,-5 1 0 0,1 6 0 0,1-1 0 0,-3 2 0 0,1 2-176 16,-2 1 176-16,-1 0 0 0,0 2 0 0,-1 2-128 15,0 3 128-15,-2 0 0 0,-3-1 0 16,-3 4-128-16,-2 1 128 0,0 1 0 0,0 0-144 0,-1 1 144 16,-1 0 0-16,1 2 0 0,4 2 0 0,-2-2 0 15,4-1-128-15,3 0 128 0,0 2 0 0,-1 0 0 16,0 1 0-16,0 1 0 0,0-1 0 0,2-2 0 16,4 0 0-16,3 2 0 0,2 1 0 0,0-3 0 15,1-2 0-15,4 3 0 0,4 0 0 0,3-2 0 16,1-6 0-16,1 2 0 0,1 3 0 0,4-3 0 0,4-7-160 15,0 0 160-15,0 0 0 0,0 0-144 0,4 9 144 16,-4-9 0-16,0 0-144 0,11-4 144 0,0 2-128 16,4-2 128-16,0-2-160 0,3-4 160 0,2-4 0 0,4 1 0 15,0 1 0-15,3-3 0 0,3 0 0 0,2 0 0 16,2-3 0-16,0 3 0 0,1 0 0 0,0 2 0 16,0-5 0-16,3 3 0 0,0 0 0 0,2 1 0 15,0 3-128-15,2 0 128 0,3-2 0 0,-2 0 0 16,-1 3 0-16,-4 0 0 0,-2-1 0 0,-2 1 0 15,-2-3 0-15,2 5 0 0,-3 4 0 0,1 1 0 16,-3-1 0-16,-5 4 0 0,-1 4 0 0,-2 1 0 16,1 1 0-16,-1 0 0 0,-2 0 0 0,-1 3 0 15,0 1 0-15,-2-1 0 0,0 4 0 0,-2-1 0 16,-2 1 0-16,0 2 0 0,-1 1 0 0,-1 1 0 16,-2 2-128-16,0 2 128 0,-2-1 0 0,-1-1 0 0,-1 0 0 15,1 3 0-15,-2 1 0 0,-1 0 0 0,0 4 0 16,-1 0 0-16,-1 2 0 0,-2 1 0 0,-2-1 0 0,-4 2 0 15,1 1 0-15,-3-1 0 0,-2-2 0 0,-2 2 0 16,-4 0 0-16,0 1 0 0,-2 2 0 0,-5-2 0 16,-4-1 0-16,5-2 0 0,0-1 128 0,0 2-128 15,-4-1 0-15,1 0 0 0,1-3 0 0,1 1 0 16,-1-2 128-16,3 0-128 0,-2-4 0 0,1 3 0 16,0-2 128-16,-2-1-128 0,-2-1 0 0,-2 0 0 15,1 0 0-15,-1 0 0 0,-6-2 0 0,7 0 0 16,3-2 128-16,3-2-128 0,2-7 0 0,3 3 0 15,1 4 0-15,3-3 0 0,1-4 0 0,3-3 0 16,2 0 0-16,8-4 0 0,0 0 0 0,0 0 0 0,0 0 128 16,0 0-128-16,0 0 0 0,14-5 0 0,3-1 0 15,2 0 0-15,4 0 0 0,2 1 0 0,3 1 0 0,6-2 0 16,5 0 0-16,1-3 0 0,2 1 0 0,1 1 0 16,-3-1 0-16,5 0 0 0,5 3 0 0,3-2 0 15,1 0 0-15,2 3 0 0,2 1 0 0,-1 1 0 16,-2-1 0-16,1 6 0 0,-1-1 0 0,1 0 0 15,0 1-128-15,-2-1 128 0,-2 1 0 0,-6 0 0 16,-5 0 0-16,-4-1 0 0,-3 0 0 0,1 0 0 16,-4 1 0-16,-1-2 0 0,-5 2 0 0,2 0 0 15,-2-1 0-15,-6 0 0 0,-5 0 0 0,-1-1 0 16,-2 0 0-16,1 3 0 0,1-1 0 0,-13-3 160 16,0 0-160-16,0 0 128 0,0 0-128 0,0 0 0 15,0 0 0-15,0 0 128 0,-11-2 0 0,0-1-128 16,2 0 192-16,-7 0-64 0,-6 1-128 0,-2 0 0 0,-1-1 0 0,0 0 128 15,-4 0-128-15,0 0 0 0,1 0 0 16,-3 1 0-16,-2 0 0 0,-1-1 0 0,-4-1 0 0,0 2 0 16,-3 0 0-16,2 0 0 0,-4-3 0 0,2 4 0 15,1 0 0-15,-1 0 128 0,0 0-128 0,0-2 0 16,-4-2 0-16,-2 3 0 0,-5 0 0 0,4 4 0 16,4-5 0-16,2 2 0 0,1-2 0 0,3 3 0 15,-2 3 0-15,2 1 0 0,-3-3 0 0,1 0 0 16,1 0 0-16,2 2 0 0,3 1 0 0,5 0 0 15,3-4 0-15,3-1 0 0,1 2 0 0,4-1 0 16,-2 0 0-16,3 0 0 0,3 0 0 0,4 0 0 16,-1 0-128-16,11 0 128 0,-5-1 0 0,5 1 0 15,0 0 0-15,0 0 0 0,0 0 0 0,5-6 0 0,2 0 0 16,4 0 0-16,3-2 0 0,4 1 0 0,0-2 0 16,1 0 0-16,-4-1 0 0,5-1 0 0,9-1 0 0,2-1 0 15,-1-1 0-15,4-2 0 0,2 1 0 0,-2-2 0 16,0-3 0-16,-1-2 0 0,-2-2 0 0,2-2 0 15,0 1 0-15,1-3 0 0,-1-1 0 0,2-3 160 16,-2-1-160-16,0-1 160 0,0-1-160 0,-2-4 128 16,-4-1-128-16,-1-3 128 0,-3-1-128 0,-2 1 128 15,-4 0-128-15,-1 1 128 0,-2 1-128 0,-2 2 0 16,-2 6 0-16,-4 2 0 0,0 2 0 0,-1 3 0 16,-1 2 0-16,-3 3 0 0,-1 2 0 0,-1 0 0 15,-3-1 0-15,-1 1 0 0,-2 3 0 0,1 3 0 0,-5-2 0 16,0-1 0-16,-2-1 0 0,-2 5 0 15,0 1 0-15,-3-1 0 0,-3-3 0 0,0 4 0 0,-5 1-128 16,0 5 128-16,-2-1 0 0,3 3 0 0,2 0-144 16,-3 0 144-16,-3 3 0 0,-2 1 0 0,2-1-128 0,1-1 128 15,0-2 0-15,0 6 0 0,0 3-128 0,-2 1 128 16,-1-4 0-16,-4 4-128 0,1 0 128 0,-2 5 0 16,-1 4 0-16,1 1-128 0,5 1 128 0,-1 3 0 15,-1 2 0-15,1 1 0 0,3 2-128 0,1-1 128 16,-1-1 0-16,4 2 0 0,-1-1 0 0,4-1 0 15,-2-4 0-15,3-2 0 0,0 0 0 0,3 0 144 16,0 0-144-16,2-3 0 0,-1-6-160 0,3 0 160 16,2 0 0-16,3-3 0 0,0-1 0 0,9-5 0 15,0 0 0-15,0 0 0 0,0 0 0 0,0 0 0 0,0 0 0 16,0-8 0-16,10-3 0 0,-1 1 0 0,4 2 128 0,3-8-128 16,8-4 0-16,-2 1 0 0,3 2 0 0,3 2 0 15,1-4 0-15,2-2 0 0,0 1 0 0,4 1 0 16,2 0 0-16,5 1 0 0,3 0 0 0,2 0 0 15,4 0 0-15,0 5 0 0,-1 4 0 0,-1-1 0 16,-3-2 0-16,-1 5-144 0,-1 1 144 0,0 4 0 16,-1 2 0-16,0 1 0 0,0 1 0 0,-6 5 0 15,-1 5 0-15,-4 0 0 0,-4 1 0 0,-4 2 0 16,-2-1 0-16,-3 5-128 0,-4 6 128 0,-2 1 0 16,-3 1-144-16,-3 3 144 0,-2 5-144 0,-4 4 144 15,-2 6-192-15,-3 3 192 0,-4 0-320 0,-3 1 64 16,-2 1 0-16,-2-1 0 0,-3-1 16 0,-2-4 16 15,-1-4 0-15,-4-3 0 0,-3-3 224 0,-2-1 0 0,-4 1 0 16,2-2-144-16,0-2 144 0,-1-2 0 0,-6 0 0 0,4-4 0 16,3 0 0-16,2-2 128 0,2-1-128 0,1-3 0 15,3-3 0-15,4-3 0 0,0-3 0 0,3-1 128 16,3-1-128-16,5-1 0 0,9-6 0 16,0 0 0-16,0 0 128 0,0 0-128 0,0 0 160 0,0 0-160 15,14-8 192-15,4 0-64 0,4 2-128 0,5-1 192 16,4 1-192-16,7-1 0 0,7 1 0 0,7-1 0 15,6-1 0-15,7 1 144 0,1 3-144 0,1 0 128 16,2-2-128-16,-1 1 128 0,5 0-128 0,-3 3 128 16,-1 1-128-16,-6 0 0 0,-8 0 0 0,-2 1 128 15,-2 3-832-15,-7 1-160 0,-7 1-32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5:17:11.43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18273 12178 33855 0,'-32'-23'1504'0,"3"11"304"0,-6 0-1440 0,-5 4-368 0,0 2 0 15,-2 0 0 1,-2 2-320-16,-3-2-144 0,-3 6-32 0,-7-2 0 0,-5-2 496 0,-3 0 0 0,-5-2 0 0,-3 1 0 16,0 1 0-16,-12-3 0 0,-7 3 0 0,-2 0 0 15,-1-5 0-15,-4 2-144 0,-7 3 144 0,-4-1-128 16,-4 0 128-16,-4-2 0 0,-11 1-144 0,-1 0 144 16,1 1-384-16,-7-1 0 0,-5 2 0 0,-3-1 0 15,-4-1 144-15,-5 1 32 0,-6 2 0 0,-5 0 0 16,-2-2 208-16,-6 3 0 0,-7 0 0 0,-2 1-144 15,-1-1 144-15,-2 1 192 0,-7 1-32 0,2 1-16 16,2-1 96-16,-4 3 16 0,-2 2 0 0,-5 2 0 16,-4-4-96-16,-1 5-16 0,0-1 0 0,-4 3 0 15,-4-1-144-15,-1 2 0 0,0 0 144 0,-2 3-144 16,-4 0 0-16,0 1 0 0,1 0 0 0,-1 1 0 0,-1 2 0 16,3 2 0-16,2 2 0 0,-1 0 0 0,1-2 0 0,4 0 0 15,5-2 0-15,-2-2 128 0,-1 4-128 0,4-3 0 16,1-3 0-16,4 2 0 0,2 1 0 0,4-3 128 15,0-2-128-15,2-1 0 0,-4-2 0 0,5 0 0 16,-1 0 0-16,8 0 0 0,0-1 0 0,5-2 0 16,0-3 0-16,3 2 0 0,0 0 0 0,4-3 0 15,3-2 0-15,5 1 0 0,4 2 192 0,7-2-16 16,2 0-16-16,2 0 0 0,1-1 96 0,6 1 32 16,4-1 0-16,4 3 0 0,1-1-144 0,7 1-16 15,3-3-128-15,0 2 192 0,1 0-192 0,7 0 0 16,9-1 0-16,-1-1 0 0,-1 3 0 0,7 0 0 15,8 3 0-15,-2 0 0 0,-3-5 0 0,9 1 0 0,4 0 0 16,6 1 0-16,3-1 0 0,4 1 0 0,-3 2 0 0,6-2 0 16,1-1 0-16,6 2 0 0,6 1 128 0,6-1-128 15,-2 0 208-15,6-1 0 0,3 0 0 0,4-1 0 16,5-2 112-16,0 3 0 0,-4 1 16 0,6-2 0 16,6-2-80-16,4 0-32 0,0 0 0 0,4 0 0 15,2 2-48-15,4 3-16 0,3 1 0 0,2 1 0 16,-2 0-160-16,3 1 0 0,4 1 0 0,0 3 0 15,-1 1-128-15,2 4 128 0,0 1-160 0,3 2 160 16,-2 4-144-16,1 0 144 0,3 0-128 0,1 6 128 16,-1 5 0-16,0 1-160 0,2 4 160 0,-3 6 0 15,3 7 0-15,-3 4-128 0,-3 3 128 0,0 3 0 16,-2 2 0-16,-2 2 0 0,-3 2 0 0,0 7 0 16,-2 7 0-16,-1-2 0 0,-4-2 0 0,3 4 0 0,2 3 0 15,0-3 0-15,1-1 0 0,-1-4 0 0,2-3 0 16,4 2 0-16,-3 2 0 0,3-4 0 0,0-5 0 0,2-3 0 15,3-3 0-15,3-4 0 0,-2 0 0 0,5-2 0 16,3 2 0-16,4-5 0 0,5-5 0 0,3-3 0 16,5-3 0-16,4-3 0 0,4-1 0 0,4-6 0 15,4-3 0-15,7-1 0 0,3 2 0 0,7-6-160 16,6-8 160-16,4 2-192 0,4-2 192 0,6-3-208 16,1-3 80-16,9-2 128 0,4-1-192 0,6-2 192 15,0-1-192-15,3 0 192 0,5-3-160 0,3-1 160 16,3 0 0-16,3 1-144 0,5-3 144 0,4-2 0 15,-2-1 0-15,5 1 0 0,4 0 0 0,0-2 0 16,1 1 0-16,4 1 0 0,4-1 0 0,6 0 0 0,-1 1 0 16,4 0 0-16,1 0 0 0,0 1 0 0,-1 2 0 0,4 1 0 15,3 1 0-15,3 2 0 0,-2-1 0 0,4 1 128 16,1-3-128-16,4 0 0 0,1 0 0 16,7 0 128-16,4-5-128 0,2 0 128 0,1-2-128 0,1 1 128 15,-3-6-128-15,3 1 128 0,3 3-128 0,6-3 128 16,2-2-128-16,2 3 0 0,-1-1 0 0,2-1 0 15,3-2 0-15,0 4 0 0,1 4 0 0,1 1 0 16,-1 0 0-16,-3 0 0 0,-2 1 0 0,3 4 0 16,1 2 0-16,1 1 0 0,-3 1 0 0,-4 1 0 15,-4 2 0-15,2-1 0 0,0-1 0 0,-2 4 0 16,0 4 0-16,-2 3 0 0,-1-5-144 0,-7 2 144 16,-1 3-128-16,-8-2 128 0,-4 5-160 0,-2-1 160 15,-4-1-160-15,-1-1 160 0,0 3-160 0,-4-1 160 0,-7 0-128 0,-3 1 128 16,-5-1 0-16,1-2-144 0,-1 0 144 15,-5-3 0-15,-5-4 0 0,-2 0 0 0,0 0 0 0,-3 0-160 16,-6-1 160-16,-2-2 0 0,-1-4-176 0,-7 0 176 16,-4-2-160-16,-1 1 160 0,-2-2-224 0,-6 1 48 15,-10-4 16-15,-4 2 0 0,-4 0-32 0,-3-1 0 16,-2-1 0-16,-4 1 0 0,-12 0 192 0,0 0 0 16,-5 1 0-16,1 0 0 0,-3 1 0 0,-1-1 0 15,-2-1 0-15,-3 1 0 0,-3-3 0 0,-3 1 0 16,-4 0 0-16,0 1 0 0,-4-2 0 0,0 0 0 15,-1 1 0-15,-1 0 0 0,-2-1 0 0,1-3 0 16,0-2 0-16,-2 1 0 0,-2-1 0 0,0-1 0 16,-3-1 0-16,-1 0 0 0,0-1 0 0,-1 0 0 0,-4-1 0 15,-1 0 0-15,1-1 0 0,0 1 0 0,0-2 0 0,1 2 0 16,-3-3 0-16,4 0 0 0,1-3-144 16,-3 1 144-16,-3 0-160 0,0 0 160 0,4-2-208 0,-5 1 80 15,-3 2 128-15,0-1 0 0,0 0-144 16,-3-2 144-16,0 1 0 0,-5 0 0 0,0-1 160 0,-2-1-160 15,-2 0 256-15,-1-2-64 0,-2-3-16 0,-3 0 0 16,1-1 16-16,-3-3 16 0,-4-3 0 0,-1-2 0 16,1-3 80-16,-1 1 16 0,2-3 0 0,-3-8 0 15,0-7-96-15,1-2-16 0,-2 2 0 0,3-6 0 16,0-7-16-16,2-8-16 0,-1-7 0 0,2-4 0 16,1-4 32-16,1-6 0 0,3-9 0 0,2 4 0 15,0 3 112-15,1 4 16 0,2 1 16 0,0 6 0 16,-2 6 32-16,2 7 0 0,0 7 0 0,-1 2 0 0,1-2-368 0,-1-3-128 15,0-5 0-15,0 1-11584 16,0 1-2320-16</inkml:trace>
  <inkml:trace contextRef="#ctx0" brushRef="#br0" timeOffset="1134.35">19333 8782 19343 0,'-7'-8'1728'16,"0"-1"-1392"-16,-3-3-336 0,0 4 0 15,-1 3 352-15,1 1 0 0,-2 2 0 0,1 0 0 16,-1 4-352-16,0 1 0 0,-4 3 0 0,-2 2 128 0,-2-3 0 0,-3 4 0 16,-5 4 0-16,0 1 0 0,-1-3 16 0,-2 4 16 15,-2 0 0-15,1 3 0 0,3 0 64 0,1 2 16 16,3-4 0-16,1 3 0 0,4 2-48 0,3-2-16 16,2-1 0-16,7-3 0 0,5-2-176 0,3 6 128 15,3 3-128-15,4-2 128 0,3-5-128 0,1 3 192 16,1 4-192-16,2-1 192 0,2-3 0 0,0 2 16 15,2-1 0-15,0-1 0 0,2 4 32 0,-1 0 0 16,-2 4 0-16,0-3 0 0,-3-2-48 0,1 2-16 16,-4 0 0-16,-2 1 0 0,-1 1-176 0,-5-1 0 15,-1-5 0-15,-5 5 0 0,-3 3 208 0,-1-3-32 16,-1-2-16-16,-1 0 0 0,-4 1-32 0,0-1-128 16,-1-1 192-16,2 0-64 0,2 0 16 0,1-1 0 0,1 0 0 0,0-3 0 15,2 1-144-15,4 1 0 0,-1 1 144 0,2 4-144 16,-1 1 0-16,2-1 0 0,0 0 0 0,0 3 0 15,0 0 208-15,2 1-16 0,1-1-16 0,-1 2 0 16,-1-3 336-16,2 1 80 0,4-3 16 0,-1 2 0 16,-1-1 80-16,4 2 16 0,1 0 0 0,2 4 0 15,1 3-336-15,4 1-64 0,0 1-16 0,3 3 0 16,2 6-128-16,2-1-32 0,1 3 0 0,4-1-10320 16,1-1-2080-16</inkml:trace>
  <inkml:trace contextRef="#ctx0" brushRef="#br0" timeOffset="1836.3">20074 9329 21183 0,'-2'-9'1888'0,"-3"2"-1504"16,-7-2-384-16,0 0 0 0,-2 0 1440 0,-1 6 224 15,-1 2 32-15,-5 1 16 0,-6-1-1456 0,0 2-256 16,-1 5 0-16,-3 2-176 0,-3-1 176 0,1 2 0 15,0-1 0-15,0 7 0 0,-1 0 0 0,2 0 0 16,3 1 128-16,1 3-128 0,6 1 144 0,2 6-144 16,6-4 192-16,4 0-192 0,2-2 160 0,3-1-160 15,2 0 128-15,3 1-128 0,3-1 0 0,0-1 0 16,2-1 0-16,2 0 0 0,5 1 0 0,4 1 128 16,-1-2-128-16,1-1 128 0,1 0-128 0,1 1 128 15,-1-2-128-15,-1-1 128 0,-4 0 16 0,-1-2 0 0,-3-1 0 16,-3 1 0-16,-1-1-16 0,-2 2 0 0,-5-2 0 0,-1 0 0 15,-3 2 128-15,-1-3 32 0,-2 0 0 0,-4 1 0 16,-2-3 0-16,-2 2 0 0,-3 0 0 0,3-1 0 16,-1 0-288-16,1-2 0 0,2-2 0 0,-1 0 0 31,2-3-2512-31,0-3-560 0</inkml:trace>
  <inkml:trace contextRef="#ctx0" brushRef="#br0" timeOffset="2029.219">20143 9578 32255 0,'0'0'2864'0,"0"0"-2288"16,0 0-576-16,7 2 0 0,-7-2 144 0,9 9-144 15,-2 4 0-15,-2 2 144 0,-1 3-144 0,-4 1-272 16,0-3 64-16,-4 5 16 0,1 3 192 0,-2 2 0 15,-2-1 0-15,0 1 0 0,1 0 0 0,-3 2 0 16,2 3 0-16,0-1 0 16,0-3-464-16,3 0-48 0,-1-3-16 0,3-1 0 15,1-4-2160-15,2-4-448 0,1-4-64 0</inkml:trace>
  <inkml:trace contextRef="#ctx0" brushRef="#br0" timeOffset="2402.987">20545 9642 3679 0,'0'0'160'0,"0"0"32"0,0 0-192 0,-5 8 0 0,0 2 0 0,1 4 0 16,-4 1 5344-16,2 5 1024 0,-1 1 208 0,-1 3 32 16,-1 0-5312-16,0 1-1056 0,-2 0-240 0,2 1 0 15,0 1 0-15,3-5 0 0,2-5 0 0,-1-2 0 16,-3-1 144-16,4-3-144 0,0-4 128 0,4-7-128 15,0 0 304-15,0 0-32 0,0 0 0 0,0 0 0 16,12-11 304-16,-2-4 64 0,0-5 16 0,3-1 0 0,2 0-288 0,0-3-64 16,2-2-16-16,-1 0 0 0,3 2-288 15,0 2 0-15,1 0 0 0,-1 1 0 0,1 1 160 0,0 4-160 16,0 3 128-16,-3 3-128 0,1 2 368 0,-2 4-16 16,0 3 0-16,-3 6 0 0,-1 3-192 0,-3 4-32 15,0 2-128-15,-3 4 192 0,-1 3-192 0,-1 1 0 16,-1 0 0-16,-2 2 0 0,-2 3 160 0,0 3-160 15,-1 4 160-15,1-3-160 0,-4-2 176 0,2-2-176 16,-1-3 192-16,2 1-192 16,0-2-928-16,2-5-288 0,0-2-64 0</inkml:trace>
  <inkml:trace contextRef="#ctx0" brushRef="#br0" timeOffset="3042.974">21573 8910 31327 0,'-15'-4'1392'0,"7"3"272"0,-6 1-1328 0,-1 5-336 0,0 5 0 0,-2 6 0 16,-2 4 0-16,-1 6-256 0,-4 7 32 0,1 3 16 15,5 1 208-15,-1 6 0 0,0 9-160 0,-2 1 160 16,-1 1 0-16,-3 7 0 0,2 5 0 0,-1 1 0 15,4 5 0-15,0-5 0 0,0-3 0 0,5-3 0 16,2 0 0-16,3 0 0 0,1 3 0 0,5-8 0 16,1-8 0-16,7-4-176 0,2-5 176 0,4-2-128 15,1-6-608-15,6-2-112 0,4-5-32 16,4-3-7536-16,5-4-1504 0</inkml:trace>
  <inkml:trace contextRef="#ctx0" brushRef="#br0" timeOffset="3412.714">22444 8765 29775 0,'12'-2'1312'0,"-3"5"288"0,1 6-1280 0,2 3-320 0,2 3 0 0,2 5 0 16,-1 3-128-16,0 6-96 0,1 4-16 0,-1 4 0 16,1 6 240-16,-2 8 0 0,0 7-160 0,-1 0 160 15,-3 2 0-15,-1 3-144 0,-1 6 144 0,-3 3 0 16,-3 3 0-16,0 0 0 0,-2-1 0 0,-2-4 0 15,1-1 0-15,-1 0 0 0,-4-2 128 0,0-4-128 16,1-4 144-16,-4-6-144 0,2-3 128 0,-3-4-128 16,1-2 144-16,1-3-144 0,-2-4 160 0,2 1-160 15,-2-4-704-15,4-4-256 16,-2-5-32-16</inkml:trace>
  <inkml:trace contextRef="#ctx0" brushRef="#br0" timeOffset="4230.302">23051 8336 18879 0,'0'0'832'0,"0"0"192"0,0 0-832 0,0 0-192 15,0 0 0-15,0 0 0 0,-3-9 0 0,3 9 144 16,4-8-144-16,-4 8 128 0,9-7 144 0,2 0 32 16,2 0 0-16,3 0 0 0,1 0-80 0,3 1-16 15,3 0 0-15,-2 2 0 0,0 0 0 0,2 2 0 16,3 1 0-16,-1 4 0 0,-2 4-208 0,-1 1 176 15,1 0-176-15,-6 5 160 0,0 2-160 0,-3 6 0 0,-4 1 0 0,-2 2 0 16,-5 4 0-16,-3 3 0 0,-4 7 0 16,-3 4 0-16,-2-1 0 0,-4 6 192 0,-6 3-64 0,2 0 0 15,-3-1 96-15,0-3 16 0,-1-5 0 0,0 3 0 16,3 2-240-16,1 2 128 0,1 0-128 0,3 0 0 16,2-2 0-16,6-4 0 0,7 0 0 0,4-1 0 15,-2-1 128-15,8 0-128 0,4 1 0 0,-1 3 0 16,1-1 176-16,0 0-176 0,1-2 192 0,-1 0-192 15,1 8 0-15,-2-3 0 0,-2-3 0 0,0 3 0 16,-4 2 288-16,-1 3-48 0,-6 2-16 0,-1-1 0 16,-2-3 256-16,-2-1 48 0,-6-1 16 0,-2-1 0 15,-3-1 96-15,-3-2 32 0,-3 1 0 0,1 0 0 16,0 0 48-16,-4-1 16 0,0-6 0 0,0-2 0 0,3 3-288 16,2-3-48-16,-2-4-16 0,2 0 0 0,0-4-224 0,3-1-160 15,1-1 192-15,2-2-192 0,0-1 0 0,2-1 0 16,4 0-240-16,-2-4-14512 15</inkml:trace>
  <inkml:trace contextRef="#ctx0" brushRef="#br0" timeOffset="10294.175">14514 12541 18431 0,'-8'-16'1632'0,"4"8"-1312"15,1 1-320-15,0 0 0 0,0-2 0 0,1 1 0 16,-1 3 0-16,0-1-192 0,3 6 192 0,-2-7 176 15,-4 0-48-15,1 4 0 0,5 3-128 0,-5-6 128 0,-4 0-128 0,1 1 128 16,-3 0 128-16,1-1 0 0,0 3 16 0,-3-3 0 16,-4 0 112-16,1-1 0 0,0 2 16 0,-3 0 0 15,-1 2-160-15,0-1-48 0,1-3 0 0,-5 4 0 16,-1-1 48-16,-1 1 0 0,-3 0 0 0,1 1 0 16,-4 0 352-16,1 2 80 0,1 0 16 0,-1 2 0 15,1 0-48-15,0 1-16 0,0 1 0 0,2 1 0 16,0 0-176-16,-2 2-48 0,0-3 0 0,-1 5 0 15,0 0-208-15,0 1-32 0,-1 1-16 0,0 1 0 16,-5-1-144-16,5 2 0 0,5 1 0 0,-1 1 0 16,-2-2 0-16,2 0 0 0,2 1 0 0,2 4 0 15,-3 2 0-15,1 1 0 0,2-1 0 0,-1-1 0 16,1 2 0-16,0 0 0 0,-1-1 0 0,1 1 0 0,1 1 0 0,2 1 240 16,2 1-64-16,3 1-16 0,2 2-16 0,3 0 0 15,1 2 0-15,1 1 0 0,-1 2-144 0,3 1 0 16,6 1 144-16,0 2-144 0,1 0 0 0,2 2 0 15,4-2 0-15,3 0 128 0,-2 2-128 0,3-2 0 16,2-2 0-16,1 0 0 0,2 1 0 0,6 2 0 16,3-1 0-16,2-3 0 0,2-2 0 0,1-2 0 15,-1-2 0-15,2-3-128 0,-3 0-32 0,2-2 0 16,1-2 0-16,2 0 0 0,1-4 160 0,0-1 0 16,-2-3-144-16,1 0 144 0,2-2 0 0,-1-1 0 15,2-4 0-15,-1-1 0 0,0 2 0 0,1-3 0 16,-2-1 0-16,0-3 0 0,1-3 160 0,6-3-160 15,-2-1 192-15,3-2-192 0,-3-2 160 0,1-1-160 0,-3 0 128 0,2-2-128 16,-2-3 128-16,-1 1-128 0,-2-2 0 0,0-3 128 16,1-3-128-16,-1-2 160 0,2 1-160 0,-3 1 160 15,-4 0-32-15,0-3-128 0,-1-2 192 0,-3 0-64 16,-2 0 80-16,-1 0 16 0,-2 0 0 0,-4-2 0 16,-3-1 96-16,-2-1 0 0,-2-1 16 0,-3-4 0 15,-3-3-16-15,-2-2 0 0,-4-2 0 0,-2 4 0 16,-3 1 0-16,-4-1 0 0,-3-3 0 0,-3 0 0 15,-2-2 96-15,-3-1 16 0,1 2 0 0,-6 0 0 16,-2 3 80-16,-1 1 32 0,1 7 0 0,-3 6 0 16,-3 5-208-16,1 3-32 0,1 3-16 0,-2 0 0 15,0 5-560-15,-1 2-112 16,-1 2-32-16,2 5-17088 0</inkml:trace>
  <inkml:trace contextRef="#ctx0" brushRef="#br0" timeOffset="12718.594">14536 12629 10127 0,'0'0'448'0,"0"0"96"0,0 0-544 0,0 0 0 0,0 0 0 0,10 0 0 16,-1-2 1040-16,-9 2 112 0,7 3 0 0,-7-3 16 16,0 0-928-16,10-3-240 0,-5-1 0 0,-5 4 0 15,0 0 336-15,4-7 32 0,-2-1 0 0,-1 2 0 16,-2-4 304-16,-1 2 64 0,-2 0 16 0,-1 1 0 16,-4-2-144-16,3 0-32 0,-4-1 0 0,0 0 0 15,0 4-144-15,-3-5-48 0,0 0 0 0,0 2 0 16,-2-1-192-16,-1 2-64 0,-3 1 0 0,0-1 0 15,-2-1-128-15,1 1 0 0,-2 2 0 0,-5-2 128 0,1 2-128 16,-2 0 0-16,-1 3 144 0,-2 1-144 0,-2-1 0 0,-4 0 128 16,0 1-128-16,-1-1 0 0,1 3 0 0,1-3 0 15,0-1 0-15,0 2 0 0,3 0 144 0,2 0-144 16,0 2 192-16,1 0-192 0,0-5 448 0,2 5-32 16,-1 2 0-16,2-1 0 0,1-1-32 0,1 2 0 15,1 3 0-15,2 0 0 0,2 6-192 0,-2 0-64 16,0 3 0-16,0 3 0 0,-1 4-128 0,3 1 0 15,-1 3 0-15,1 4 0 0,0 4 128 0,-1 1-128 16,2 5 0-16,1-2 128 0,1-1-128 0,-1 1 0 16,1-2 0-16,-2 1 0 0,2 1 0 0,1 0 0 15,0-2 0-15,2 0 0 0,3-1 0 0,0-1 0 16,3 1 0-16,4-4 0 0,1 0 0 0,3-3 0 0,3 0 0 16,1 0 0-16,2-2 0 0,1 0 0 0,0-2 0 15,4 0 0-15,4 1 0 0,0-1 0 0,0-1 0 0,3 1 128 16,2 0-128-16,0 2 192 0,4 1-192 0,-1-2 192 15,0-1-192-15,1-1 0 0,3-2 144 0,1-2-144 16,3 0 0-16,3-2 0 0,3-2 0 0,3-2 0 16,3-2 0-16,-2-1 0 0,0-3 0 0,2-1 0 15,-3-3 0-15,2-2 0 0,1-2 0 0,-2-1-128 16,-1-2 128-16,2-1 0 0,-3-3 0 0,0 1-128 16,-3-2 128-16,-2 0 0 0,-4-1 0 0,-1-2 0 15,-2 3 0-15,0-3 0 0,-5-1 0 0,-2 0 0 16,1 5 0-16,-2-9 0 0,1-4 0 0,-3 0 0 15,0 1 128-15,-2-1-128 0,0-2 128 0,-4 2-128 16,-3-1 144-16,-3-1-144 0,-1-3 192 0,-3 0-192 0,-2-3 304 0,-2-3-48 16,-3-3-16-16,-5-4 0 0,-2-2 16 0,-3 0 0 15,-3 0 0-15,-2 2 0 0,-2-2 16 0,-1 1 16 16,-1 1 0-16,-2 0 0 0,-3 2 0 16,1-2 0-16,-4 3 0 0,0 0 0 0,2 4-288 0,-1 5-176 15,-1 5 32-15,0 4 0 16,-1 5-1280-16,1 5-256 0,0 4-48 0</inkml:trace>
  <inkml:trace contextRef="#ctx0" brushRef="#br1" timeOffset="55363.28">18148 12008 27647 0,'0'0'2448'0,"0"0"-1952"16,6 6-496-16,-3 1 0 0,-3-7-144 0,-2 9-128 15,-2 0-32-15,-4-2 0 0,-3-1 304 0,-6-1 224 16,-1 0-32-16,-4-1-16 0,-4 0 16 0,0-1 16 16,-5-4 0-16,-4 2 0 0,-5 2-16 0,-5-2-16 0,-8-1 0 0,-5-1 0 15,-5 1-32-15,-4-2 0 16,0 0 0-16,-9-2 0 0,-7 0-16 0,-9 1-128 0,-1-4 192 0,-7 3-64 15,-1-1 0-15,-9-3 0 0,-7 1 0 0,-4 0 0 16,-5 1 112-16,-3-1 16 0,-5-1 0 0,-5 1 0 16,-5-2 144-16,-2 0 48 0,-3 2 0 0,-3 0 0 15,-4-2 0-15,-4 0 0 0,-5-1 0 0,-2 1 0 16,-2 2-112-16,1-1-16 0,-1-1 0 0,-1 3 0 16,-5-1-128-16,-1 3-16 0,-5-2-16 0,-1-1 0 15,-2 0-160-15,-2 1 128 0,-3 3-128 0,1 0 128 16,3-3 0-16,-1 5 0 0,1 3 0 0,0 0 0 15,-1 0 64-15,-2 1 16 0,0 1 0 0,-3 1 0 16,1 0-208-16,3 2 0 0,2-1 0 0,2 1 0 16,1 3 0-16,2 0 0 0,-2-3 0 0,2 1 0 0,0 0 0 0,2-2 128 15,0 0-128-15,5-1 0 0,2 1 0 0,5-1 0 16,-2 0 128-16,1 0-128 0,-2 1 0 0,3-3 0 16,4-1 0-16,5 4 0 0,4-5 0 0,0 1 128 15,0 0-128-15,4 1 0 0,0-1 0 0,7-2 0 16,2-1 0-16,2 2 0 0,-3 1 0 0,4 0 0 15,8-3 128-15,-1 3-128 0,1 2 0 0,5-1 176 16,6 0-176-16,4 0 160 0,-3 0-160 0,8 0 192 16,4 2-192-16,1 0 192 0,-2-2-192 0,7 0 0 15,5 1 0-15,-3 0 0 0,-1-4 0 0,6 3 0 16,5 1 0-16,2-1 0 0,-4 3-208 0,3-4 80 16,2 2 128-16,5-2-208 0,2-2 208 0,-2 3-144 15,2 1 144-15,2 1-128 0,-1 1 128 0,0-1 0 16,-1 0 0-16,2 1 0 0,0 4 0 0,-1 0 0 0,-2-1 0 0,4 2 0 15,2 3 0-15,1 0 0 0,1-2 0 0,-3 0 0 16,-1-1-144-16,2 2 144 0,5 0-160 0,1-1 160 16,1-1-144-16,0-3 144 0,-1-1-128 0,0 1 128 15,0 3 0-15,5-2 0 0,2-2 0 0,4-1-128 16,-3 0 128-16,3-2 0 0,0 0 0 0,0-2-128 16,2-3 128-16,5 1 0 0,-2 0 0 0,2-1 0 15,1-3 0-15,-2 1 0 0,2-4 0 0,2 4 0 16,0-1 0-16,1 1 0 0,2 1 0 0,1 0 0 15,6 1 0-15,3 0 0 0,1 0 0 0,5 0 0 16,1-4 0-16,2 2 0 0,4 1 0 0,0 1 0 16,2-2 0-16,1 2 0 0,3 0 0 0,3 2 0 15,0-1 0-15,4 3 0 0,1-2 0 0,5-1 0 0,0 0 0 16,-1 12-160-16,0 0 160 0,3 0-160 0,5 1 160 16,-1 4-192-16,0 2 192 0,2 1-192 0,0 1 192 0,2 1 0 15,-1 5-144-15,1 4 144 0,-2 6 0 0,0 6 0 16,-1 4 0-16,2 4 0 0,-3 0 0 0,3 5 0 15,-2 5 0-15,2 3 0 0,-4 2 0 0,5 3 0 16,0 2 0-16,0 0 0 0,-2-2 0 0,0 3 0 16,2 4 0-16,0 1 0 0,1 1 0 0,0 0 0 15,-3 0 0-15,3 2 0 0,3 2 0 0,-1-2 0 16,-4 0 0-16,3-2 0 0,3-3-144 0,-6-1 144 16,-4 1 0-16,0-5 0 0,2-3 0 0,-3-5-128 15,3-4 128-15,-2-3 0 0,-1-1 0 0,-1 1 0 16,0 1 0-16,2-4 0 0,-2-3 0 0,1-4 0 0,3-3 0 15,-1-2 0-15,0-4 0 0,4-2-128 0,2-1 128 16,2-2 0-16,-1-5-256 0,2 1 64 0,4-1 16 0,-1-1 0 16,3 0 16-16,2-3 0 0,4-4 0 15,0-1 0-15,5-2 160 0,3-3-160 0,1-2 160 16,6 0-160-16,5 0 160 0,1-1 0 0,3-5-144 0,0 3 144 16,2 0 0-16,7-1 0 0,3-2 0 0,7 0 0 15,0-1 0-15,6-1 0 0,-2-1 0 0,4-1 0 16,4 0 144-16,5 1-144 0,7 2 160 0,0-5-160 15,-2-2 0-15,10 0 128 0,9-1-128 0,-2 3 0 16,-4-1 0-16,8 1 0 0,5 0 128 0,1 1-128 16,-5 0 0-16,5 0 0 0,8 1 0 0,2 0 0 15,0 0 0-15,1 1 0 0,3 3 0 0,3-3 0 16,6 0 0-16,-2-2 0 0,-1 0 0 0,2-2 0 0,5 1 128 16,6-1-128-16,4-2 0 0,0-1 0 0,0-2 0 0,4 2 0 15,-3-2 0-15,6 0 0 0,6-2 128 0,1 3-128 16,-2-6 0-16,2 2 0 0,1 2 0 0,0-2 0 15,-3 0 0-15,6 0 0 0,3-4 0 0,0 4 0 16,1 4 0-16,-4-1 0 0,0-1 0 0,1 0 0 16,2-1 0-16,0 3 0 0,-1-3 128 0,3 2-128 15,4 0 0-15,-3 2 0 0,-2-1 0 0,2 2 0 16,0-3 0-16,-1 4 0 0,1 0 0 0,-3 4 0 16,2 0 0-16,2 0 0 0,0 0 0 0,-2 1 0 15,-4 4 0-15,0-2 0 0,-3 1 0 0,0 2 128 16,1 2-128-16,-3 4 0 0,-2 0 0 0,-5 2 0 15,-6 4 0-15,-3 0 0 0,-1 2 0 0,-2 1 0 0,-1 0 0 16,-8 0 0-16,-4 0 0 0,0 1 0 16,2 0 0-16,-7-1 0 0,-2 0 0 0,-6 0 0 0,1-2 0 0,0 1 0 15,1 1 128-15,-6-2-128 0,-5-2 0 0,-5 2 0 16,1-1 0-16,-4 1 0 0,-2-2 0 0,0 1 0 16,-5-1 0-16,0 5 0 0,-3 1 0 0,-3-1 0 15,-9-1 0-15,-1407-1 128 0,2816-1-128 0,-1410 0 0 16,-7 2 0-16,-4-3 0 0,-3-2 0 0,1 0 0 15,-5-2 128-15,1-1-128 0,-2 1 0 0,-7-5 0 16,-5 1 0-16,-3-2 128 0,-5-4-128 0,-3 2 0 16,-4-1 0-16,-4 1 0 0,-6-2 0 0,-3 1 0 15,-2-2 144-15,-4 1-144 0,-3-2 128 0,-1-1-128 16,-3-1 128-16,-3 1-128 0,-10-1 128 0,0 0-128 0,8-2 144 16,-2-4-144-16,1-1 160 0,-2-1-160 0,0-3 144 0,-3-1-144 15,-1-5 128-15,-1-4-128 0,0-2 144 16,0-3-144-16,0-6 160 0,-1-6-160 0,1-2 192 0,-2-5-48 15,-4-4-16-15,1-4 0 0,-1-4 176 0,2-8 16 16,-1-8 16-16,2-8 0 0,0-7 48 0,1-5 16 16,-2-7 0-16,9-5 0 0,1-4-80 0,5-4-32 15,4-6 0-15,3 1 0 0,6 2-80 0,3 1-16 16,-2 2 0-16,3 5 0 0,-1 3 16 0,3 4 0 16,-2-1 0-16,2 4 0 0,1 1-16 0,0 4 0 15,1 4 0-15,-3 4 0 0,-2 2-192 0,-5 4-128 16,-4 0 128-16,-1 8-208 15,-3 4-1680-15,-4 2-336 0,-4 2-64 0</inkml:trace>
  <inkml:trace contextRef="#ctx0" brushRef="#br1" timeOffset="56663.907">14543 12550 7359 0,'4'-14'656'0,"-4"14"-528"15,5-9-128-15,2 1 0 0,-3-2 1808 0,2 3 336 16,-6 7 64-16,8-10 16 0,-3 1-928 0,1-1-176 16,-3-2-32-16,-1 4-16 0,-2 8-384 0,0 0-80 15,0 0-16-15,-3-11 0 0,-6-1-144 0,2 4-48 16,-2 1 0-16,-1 1 0 0,-1-4-208 0,0 0-32 15,-3 1-16-15,2-2 0 0,0 3-144 0,-1-2 160 16,-2-1-160-16,-1 0 160 0,0 1 160 0,0 0 48 0,1 1 0 0,0-2 0 16,-2-1 144-16,1 0 16 15,-3 2 16-15,1 1 0 0,0-6-144 0,-2 1-16 0,-1-1-16 0,0 2 0 16,0 3-176-16,-3 2-16 0,1-5-16 16,-4 5 0-16,1 1-160 0,-2 0 160 0,1 2-160 0,-3-1 160 15,3 0-160-15,-1 1 0 0,0 3 0 0,2 2 0 16,0-2 0-16,1 3 0 0,-1 2 0 0,1 3 0 15,-1 2 0-15,-1 0 0 0,-1 3 0 0,-2 2 0 16,0 1 0-16,2 1 0 0,0 3 0 0,2 1 0 16,-3 1-144-16,3 1 144 0,0 5 0 0,1-2 0 15,1 1 0-15,1 2-128 0,0 0 128 0,-1 5 0 16,-2 4 0-16,3 4 0 0,-3 2 0 0,2 2 0 16,-1 0 0-16,0 2 0 0,3 2 0 0,0 0 0 0,2-4 0 15,4 0 0-15,1 1 0 0,6-1 0 0,1-3 176 16,6 1-176-16,-3-2 192 0,5 1-192 0,5-1 192 0,-1-1-64 15,5-5 0-15,1-2-128 0,5-1 320 16,4 0-64-16,1 2 0 0,2-4 0 0,2-3 32 0,-1 2 0 16,1 1 0-16,0-2 0 0,-1-1-160 0,1 0-128 15,-1-1 144-15,-1-1-144 0,0-2 144 0,1-2-144 16,3-2 128-16,3-2-128 0,-3 2 240 0,3-3-48 16,-1-1 0-16,3 0 0 0,2-6 64 0,0 1 16 15,0-2 0-15,1-2 0 0,-2 1-80 0,-1-4-32 16,0-3 0-16,-2-2 0 0,0-1 16 0,5-2 0 15,-1-3 0-15,1-2 0 0,-2-3-32 0,0-3 0 16,1 0 0-16,0-4 0 0,-2-1-16 0,0-3-128 16,-3 3 192-16,-1-2-64 0,-4-3-128 0,-1-2 128 15,-1 1-128-15,-3 0 128 0,1 1-128 0,-2-1 128 0,-2 1-128 16,0-3 128-16,-3-1 48 0,-1 1 0 0,-1 1 0 16,-2-4 0-16,-1-5 144 0,-6-1 16 0,-2-2 16 0,-2 0 0 15,-2 2-64-15,-2-2-16 0,-3-4 0 0,-1 3 0 16,-1 2-48-16,0 1-16 0,0-1 0 0,0 1 0 15,0 0-16-15,-1 3 0 0,0 5 0 0,-1 1 0 16,1 2-192-16,-1 4 0 0,1 2 128 0,2 5-128 16,-3 3 0-16,3 3-256 0,2 1 48 0,-1 4 16 15,-1 3-2752 1,0 1-560-16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5:18:25.2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4609 6806 28559 0,'-9'-10'2544'0,"1"1"-2032"16,1 0-512-16,4 3 0 15,3 6-384-15,0 0-160 0,0 0-32 0,0 0-16 0,0 0 400 0,0 0 192 0,0 0-192 0,0 0 192 16,10 5-192-16,-1 4 192 16,-3 2-192-16,2 5 192 0,2 6-128 0,-4 6 128 0,1 5 0 0,0 3 0 15,0 3-128-15,-1 4 128 0,-3 2-160 0,-1 4 160 16,-3 5 0-16,-1 2 0 0,0 3 0 0,-3-6 0 16,0-3 0-16,1-9 0 0,1-8 0 0,-1-6 0 15,3-7 160-15,-1-5 80 0,-1-4 16 0,3-11 0 16,0 0 720-16,0 0 160 0,0 0 16 0,0 0 16 15,4-15-272-15,1-5-64 0,-1-2-16 0,2-4 0 16,3-6-560-16,1-2-128 0,-1-4 0 0,2 2-128 16,-1-2 0-16,1-2 0 0,0-1 0 0,3 3 0 15,2-2 0-15,3 4 0 0,1 1 0 0,2 3 0 16,1 1-176-16,1 5 176 0,-2 1-192 0,2 8 192 16,-1 4-176-16,1 6 176 0,0 3-160 0,-1 5 160 0,-1 5-144 0,0 7 144 15,-5 6-128-15,0 4 128 0,-2 5-128 0,0 0 128 16,-5 5-128-16,-2 0 128 0,2 4-144 0,-3 0 144 15,-3 0-160-15,2-6 160 0,-4-7-128 0,1-5 128 16,1-5 0-16,-2-4-144 0,1-1 144 0,-3-9 0 16,0 0 0-16,0 0 128 0,0 0 112 0,6-12 16 15,-1-2 16-15,2-5 0 0,-2-4-80 0,4-3 0 16,-2-3-16-16,2 0 0 0,0 3-176 0,2-3 0 16,0-4 0-16,5 1 0 0,-1 3 0 0,3 0 0 15,-1 4 0-15,0 3 0 0,-2 2 0 0,1 7 0 16,-2 5-128-16,1 4 128 0,1 4 0 0,-3 6-176 15,0 10 176-15,-2 5-128 0,0 4 128 0,-1 5-128 16,0 3 128-16,-1 4-128 0,-3 5 128 0,2 5 0 0,0 5 0 0,0-2 0 16,0-3 0-16,2-3-192 0,1-7 64 0,3-4 0 31,-2-5-960-31,3-4-176 0,0-4-32 0,1-6-7648 0,-1-4-1520 0</inkml:trace>
  <inkml:trace contextRef="#ctx0" brushRef="#br0" timeOffset="206.999">6024 6734 28559 0,'0'0'2544'0,"0"0"-2032"15,0 0-512-15,-2 10 0 16,3 4 1408-16,2 7 176 0,1 6 32 0,1 6 16 0,3 4-1376 0,1 4-256 15,-2-2 0-15,1 4-192 0,0 4-32 0,-2 0-16 16,1 1 0-16,-3 3 0 16,1-1-2944-16,-4-3-592 0</inkml:trace>
  <inkml:trace contextRef="#ctx0" brushRef="#br0" timeOffset="728.318">6609 6639 35007 0,'-4'-10'3120'0,"-4"1"-2496"0,3 2-496 0,-3 1-128 15,0-1-272-15,-1 4-80 0,2-1-16 0,-4 8 0 16,1 2 192-16,0 6 48 0,-3 4 0 0,0 4 0 15,-3 3-32-15,-1 3 0 0,-2 6 0 0,-2 7 0 16,1 3 32-16,0 4 0 0,4 2 0 0,-3 4 0 16,3-2-64-16,5-1-16 0,1-3 0 0,3-3 0 15,-2-6-208 1,6-6-32-16,4-8-16 0,2-5 0 0,1-6 288 0,-4-12 176 0,13 4-192 0,2-6 192 16,4-7 272-16,2-6 176 0,0-6 16 0,4-7 16 15,0-5-16-15,3-4 0 0,-3-2 0 0,2-1 0 0,-2-6-304 16,0-5-160-16,-2-4 160 0,2-1-160 0,-1-1 128 0,0-2-128 15,0 0 0-15,-3-5 144 0,-3-4-144 0,1-2 160 16,3-2-160-16,-3 4 160 0,0 2-320 0,1 4-64 16,-1 4-16-16,-1 7 0 0,0 10 48 0,-3 4 16 15,0 4 0-15,-2 6 0 0,-6 8 176 0,1 9 128 16,-8 10-128-16,0 0 176 0,10 9-176 0,-1 9 0 16,-4 6 144-16,1 9-144 0,-4 9 0 0,-1 8 128 15,-3 7-128-15,-2 12 0 0,-1 9 0 0,-1 3 144 16,1 2-144-16,1-3 0 0,1-3 128 0,2-2-128 15,2-4 0-15,2-6 0 0,-1-12 0 0,0-5 0 16,2-4 0-16,-1-3 0 0,0-6 0 0,0-5 0 16,-1-5-176-16,3-3 176 15,-2 0-848-15,3-6-64 0,0-7-16 0,0-3-8176 0,2-3-1648 16</inkml:trace>
  <inkml:trace contextRef="#ctx0" brushRef="#br0" timeOffset="981.159">7660 5892 9215 0,'0'-39'400'0,"2"15"96"0,1-2-496 0,3-1 0 0,0 3 0 0,3 2 0 16,1-1 3152-16,-1 5 544 0,-4 3 96 0,2 5 32 16,0 6-2576-16,-7 4-512 0,0 0-96 0,6 13-32 15,0 4-48-15,-4 9-16 0,0 4 0 0,-3 13 0 16,-2 9-112-16,-6 4-32 0,2 7 0 0,0 2 0 15,2 1-192-15,1 3-32 0,-2 3-16 0,-3 3 0 16,-2 6-160-16,3-2 0 0,2-2 0 0,0 0 128 16,-7-3-1344-16,5-8-288 0,1-9-48 0,0-5-16 15,1-6 224-15,0-4 64 0,-1-6 0 0,1-9-7936 16</inkml:trace>
  <inkml:trace contextRef="#ctx0" brushRef="#br0" timeOffset="1197.339">7211 6522 22111 0,'-14'-8'976'0,"14"8"208"0,0 0-944 0,0 0-240 0,0 0 0 0,0 0 0 16,12 0 3024-16,5 0 560 0,10 0 128 0,6 2 0 15,3 1-3008-15,8-3-704 0,4-1 0 0,10-2 0 16,3-1 0-16,4 1 0 0,6-1 0 0,-1 1 0 31,-1 0-1472-31,-1-3-288 0,0 0-48 0,-6 0-12064 0</inkml:trace>
  <inkml:trace contextRef="#ctx0" brushRef="#br0" timeOffset="1534.802">8285 6470 21183 0,'-16'-3'1888'15,"10"1"-1504"-15,-1-2-384 0,7 4 0 0,0 0 3328 0,0 0 576 16,8-3 128-16,4-1 32 0,-1-2-3440 0,3-1-624 16,1-2-256-16,3-3 0 0,2-4 48 0,-1 0 0 15,0-3 0-15,-1 3 0 16,-2 0-384-16,-1 0-80 0,-3-5-16 0,-1 4 0 0,-6 5 336 0,-1 1 64 15,-4-1 16-15,-1 4 0 0,-3 2 272 0,4 6 192 16,-12 0-16-16,-1 4-16 0,-1 3 176 0,-2 7 48 16,-1 5 0-16,0 8 0 0,2 4-48 0,2 3 0 15,0 2 0-15,2 3 0 0,3 4-336 0,2-4 0 0,3-3 0 16,5-4 0-16,5-5 0 0,3-3 0 0,2-2 0 16,5-4 0-16,2-5 0 0,4-2 0 0,0-1 0 0,7-5-128 31,3-5-896-31,2-4-160 0,0-3-32 0,4-2-12544 0</inkml:trace>
  <inkml:trace contextRef="#ctx0" brushRef="#br0" timeOffset="1835.515">9222 6202 35007 0,'-10'15'3120'0,"0"5"-2496"16,0 3-496-16,3 5-128 0,3 1 384 0,1 0 64 16,-1-4 16-16,3 3 0 0,-1 0-464 0,2 0 0 15,0-5 0-15,3-4 0 0,2-5 0 0,-1-3-128 16,0-3 128-16,-4-8-208 0,0 0 48 0,0 0 16 16,11-5 0-16,-2-4 0 0,1-4 144 0,0-7 192 15,1-6-32-15,2-1-16 0,0-1-144 0,1 1 0 16,1-3 0-16,2 0 0 0,-2 2 0 0,5 2 0 15,0 5 0-15,2 3 0 0,1-1-176 0,-1 2 176 16,0 2-128-16,6 3 128 16,4 2-1312-16,-1 2-176 0,-3-3-48 0,0 3-12848 0</inkml:trace>
  <inkml:trace contextRef="#ctx0" brushRef="#br0" timeOffset="2385.605">10301 5795 38703 0,'-21'4'1712'15,"10"5"352"-15,1 5-1648 0,0 7-416 0,-1 5 0 0,1 7 0 16,1 8 0-16,1 6-144 0,-4 1 0 0,3 3 0 15,1 0 144-15,0-1-208 0,1-3 80 0,3-2 128 16,1-5-576-16,1-6 0 0,1-6 0 16,0-4 0-16,1-7-48 0,0-5 0 0,0-12 0 0,0 0 0 0,0 0 624 0,4-10 0 15,2-6 144-15,-2-6-16 0,1-3-128 0,3-3 176 16,0-2-176-16,0 0 192 0,-2-2 64 0,3-1 0 16,2 0 16-16,-1 0 0 0,1 0 144 0,2 0 32 15,1 2 0-15,2 3 0 0,-1 4-272 0,1 7-48 16,-2 1-128-16,1 7 192 0,1 2-192 0,-5 4 0 15,-11 3 0-15,13 10 0 0,0 2 0 0,-2 6 0 16,-1 4 0-16,-1 1 0 0,-3 1 0 0,0 3-192 16,-3 0 192-16,0 0-208 0,0 2 208 0,1-6-144 15,-2-5 144-15,-1-5-128 0,3-2 128 0,0-4 0 16,-4-7 0-16,0 0 0 0,10-1 128 0,2-7 64 16,-1-3 16-16,2-5 0 0,2-5-32 0,1-5-16 0,2-3 0 0,2-2 0 15,-4-1-16-15,3-3 0 0,-1-5 0 0,2 2 0 16,0 0 48-16,1 4 16 0,0 2 0 0,2 5 0 15,0 4 32-15,0 4 0 0,0 6 0 0,-2 4 0 16,-2 3 64-16,1 10 16 0,2 3 0 0,-3 8 0 16,1 5-176-16,2 5-16 0,-2 3-128 0,2 7 192 15,0 2-192-15,1 7 0 0,1 1 0 0,2 1 0 16,-1-1-160-16,5 2-128 0,4-5-32 0,3 2-11808 16,1 0-2368-16</inkml:trace>
  <inkml:trace contextRef="#ctx0" brushRef="#br0" timeOffset="3488.815">12041 4887 38703 0,'-9'-7'3440'0,"5"-1"-2752"16,4 2-560-16,0 6-128 15,9-7-336-15,3 1-112 0,9 2 0 0,6 1-16 0,4-1 192 0,5 2 32 16,7-1 16-16,5 2 0 0,2 1 224 0,1 2 0 16,-3 2-160-16,1 3 160 0,-5-1 0 0,-2 5-176 15,-1 5 176-15,-3 1-128 0,-4 5 128 0,-7 5-160 16,-4 3 160-16,-7-2-160 0,-8 1 160 0,-1 0-192 16,-5 1 192-16,-4 0-192 0,-6-2 192 0,0 0 0 15,-7-3 0-15,3 1 0 0,-1-3 224 0,2-1 32 16,1 0 0-16,2-5 0 0,2-1 16 0,4-1 16 15,0-4 0-15,6 0 0 0,5-1-288 0,5-3 128 0,6-4-128 0,5-4 0 16,10-4 256-16,7 0-64 0,4-6-16 0,8-2 0 16,3-3-176-16,7-2 0 0,3-4 144 0,5-3-144 31,2 0-1488-31,5-1-368 0,2-3-80 0,4 4-13088 0</inkml:trace>
  <inkml:trace contextRef="#ctx0" brushRef="#br0" timeOffset="8871.544">17667 6543 1839 0,'2'-11'160'0,"0"4"-160"16,-1 0 0-16,1 0 0 0,-2 7 2080 0,5-9 384 15,-1 1 80-15,-3 2 16 0,0-1-1744 0,1 2-352 16,-2 5-64-16,5-8-16 0,-4-2-224 0,-2 4-160 16,1 6 192-16,-2-7-192 0,4-1 0 0,0 1 0 15,-2-1 0-15,0 8 0 0,0 0 224 0,-2-7-64 0,3-2-16 0,0 4 0 16,-1 5 464-16,0 0 96 0,0 0 0 0,0 0 16 15,0-7-32-15,0 7-16 0,0 0 0 0,0 0 0 16,-4-5-112-16,4 5-32 0,0 0 0 0,0 0 0 16,0 0-128-16,0 0-16 0,0 0-16 0,0 0 0 15,0 0-112-15,0 0 0 0,0 0-16 0,0 0 0 16,0 0-48-16,0 0-16 0,0 0 0 0,0 0 0 16,0 0 16-16,0 0 0 0,0 0 0 0,0 0 0 15,0 0-48-15,0 0 0 0,0 0 0 0,2 10 0 16,-2-10 16-16,0 0 0 0,2 11 0 0,-2-11 0 15,0 0-32-15,0 0 0 0,6 10 0 0,-2 0 0 16,3-1 64-16,-1-1 16 0,-6-8 0 0,12 10 0 16,-1 3 32-16,1 0 0 0,2-2 0 0,0 3 0 15,1 0-80-15,1 2-16 0,-1 2 0 0,2 1 0 0,-1-2 32 16,2 4 0-16,-1 1 0 0,3 1 0 0,-1 0-176 0,2 1 0 16,1-1-160-16,0 3 160 0,3 0 0 0,0 0 0 15,5-3 0-15,1 0 0 0,1-1 0 0,1 1 160 16,-1 1-160-16,-1 0 192 0,2-3-64 0,-4 0-128 15,0 0 192-15,-4-1-64 0,-2-2-128 0,-1-1 160 16,-2-1-160-16,-3-2 160 0,0 1-160 0,-3 3 0 16,-2 1 0-16,-1-4 0 0,-1-2 0 0,-1 3 128 15,-2 2-128-15,-3 0 0 0,-5-2 160 0,-2 1-160 16,0-2 192-16,-2 2-192 0,-4-1 400 0,-1 0-16 16,-3-4-16-16,-2 1 0 0,-3 2 80 0,-3 1 0 15,-2-2 16-15,-3-2 0 0,-3-2-96 0,-3 0-32 16,-4-1 0-16,1-2 0 0,-3-1-64 0,0 1-16 0,-4-1 0 15,5 2 0-15,-1 0-64 0,2-2 0 0,2-1-16 16,-3-1 0-16,2 0-48 0,1 0-128 0,1-1 192 16,2 0-64-16,2 1-128 0,3 0 0 0,4 0 0 0,7 0 0 15,3-2-320-15,4 0-64 0,8-2 0 0,0 0 0 32,0 0-2528-32,6 7-512 0</inkml:trace>
  <inkml:trace contextRef="#ctx0" brushRef="#br0" timeOffset="9741.643">21529 8473 33119 0,'0'0'1472'0,"0"0"288"16,0 0-1408-16,0 0-352 0,0 0 0 0,0 0 0 0,0 0 0 0,-6 7-240 15,6-7 48-15,-4 11 0 0,-1 1 192 0,4 2 0 16,0 1-160-16,2 0 160 0,2 4 0 0,0 1 0 15,-1 2 0-15,0 1 0 0,-1 0 0 0,2 2 0 16,-2 4 128-16,1 1-128 0,0 2 0 0,2 0 0 16,-1 0 0-16,0 4 0 0,-1 4 0 0,0 4 0 15,-1 3 0-15,3 4 128 0,-3 1-128 0,0 3 0 16,-1 0 0-16,1-1 0 0,0-2 0 0,-1 7 0 16,0 0 0-16,2 2 0 0,1 1 0 0,0-1 0 15,1-3 0-15,-2 0 0 0,3 1 0 0,1 1 128 16,0 1-128-16,1-1 128 0,0 0 0 0,2-2-128 15,1-6 192-15,0-1-64 0,-1-2 0 0,-1-2 0 16,0 1 0-16,-1-1 0 0,-2-1-128 0,0-5 128 16,-1-2-128-16,-5-3 128 0,-2-1-128 0,-2-6 160 0,-1-2-160 15,-2-2 160-15,0-6 176 0,-4 0 48 0,-2 2 0 0,-2-2 0 16,-1-6 288-16,-1-1 64 0,-4-1 16 0,1-3 0 16,0-2 16-16,-5-3 0 0,-1-1 0 0,0-1 0 15,2-1-96-15,2-2-16 0,1-2 0 0,0-2 0 16,0 4-160-16,2-3-48 0,-3 0 0 0,2-2 0 15,2 0-320-15,-2 1-128 0,3 0 0 0,0-3 144 16,0 1-144-16,2-1 0 0,-1 0 0 0,2 2 0 16,-1 1-160-16,-1 0-64 0,-1 1-16 0,2 2 0 15,2 0-1360 1,3 0-256-16,-1 2-64 0,4 1-10064 0,8 0-2016 0</inkml:trace>
  <inkml:trace contextRef="#ctx0" brushRef="#br0" timeOffset="10694.45">20614 12187 25791 0,'-6'-12'2304'0,"-1"2"-1856"16,2 2-448-16,2 2 0 0,0-1 0 0,0-1-256 0,0 4 16 15,3 4 16-15,0 0 224 0,0 0 240 0,0 0-48 0,0 0-16 16,0 0 288-16,0 0 64 0,0 0 16 0,0 0 0 16,0 0 192-16,0 0 32 0,0 0 16 0,0 0 0 15,0 0-16-15,0 0-16 0,0 0 0 0,0 0 0 16,0 0-144-16,0 0-32 0,0 0 0 0,0 0 0 15,4 9-176-15,1 2-32 0,-1 2-16 0,0 1 0 16,2 2-80-16,-3 2-16 0,2 3 0 0,1 1 0 16,-1 0-64-16,0 4 0 0,2 1-16 0,-3 3 0 15,3 0-176-15,0 4 160 0,2 2-160 0,0 4 160 16,-1 2-160-16,-1 4 0 0,3-1 0 0,-3-1 0 16,-2-3 0-16,1 1 0 0,1 0 0 0,-3-1 0 0,-2-2 0 15,0-1 128-15,-1-3-128 0,1 1 0 0,-4 2 128 16,1-5-128-16,1-6 0 0,-2 0 128 0,-1-2-128 15,2-1 160-15,0-3-160 0,2-6 160 0,1-5 48 0,-2-10 16 16,5 10 0-16,4-2 0 0,2-6 160 0,5-3 48 16,2-6 0-16,9-6 0 0,6-6 16 0,5-8 0 15,1-7 0-15,8-5 0 0,7 0-128 0,3-2 0 16,5-1-16-16,6 2 0 0,7-3-112 0,3 3-32 16,2 4 0-16,3-3 0 0,-2-6 128 0,4 7 32 15,3 6 0-15,-7 2 0 0,-5 3-160 0,-1 2-32 16,-6 6 0-16,2-3 0 0,-5 0-272 0,-4 4-64 15,-3 0-16-15,-8 3 0 16,-2 0-2768-16,-6 2-544 0</inkml:trace>
  <inkml:trace contextRef="#ctx0" brushRef="#br0" timeOffset="14146.886">19604 10481 18191 0,'0'0'800'0,"-6"-4"176"0,2-2-784 0,0-1-192 0,2-1 0 15,2-1 0-15,1 0 0 0,2 0 0 0,-3 0-144 0,2-2 144 16,0 2 272-16,0 1 160 0,-2 8 16 0,3-9 16 15,-1 0 784-15,-2 2 160 0,0 7 16 0,0-8 16 16,0 0-64-16,0 8-16 0,0-8 0 0,0 8 0 16,0 0-240-16,0 0-48 0,0 0-16 0,0 0 0 15,0 0-240-15,0 0-48 0,0 0-16 0,0 0 0 16,5 7-400-16,4 3-80 0,-4 4-16 0,5 2 0 16,-1 0-256-16,2 3 160 0,1 2-160 0,0 3 128 15,1 2-128-15,2 4 0 0,0-1 144 0,0 0-144 16,-2 3 0-16,0 0 0 0,1 3 0 0,0-2 128 15,0 0-128-15,-4 1 128 0,1-1-128 0,0 0 128 16,-3-1-128-16,1-3 176 0,-1-3-176 0,-1-1 192 0,-4-1-48 16,0-3 0-16,0-5 0 0,1 2 0 0,-2-2 112 0,-1 0 32 15,-1-2 0-15,1 1 0 0,-2-5 16 0,1 1 0 16,0-1 0-16,2-3 0 0,-2-7-112 0,0 0-32 16,0 0 0-16,0 0 0 0,0 0 32 0,0 0 16 15,0 0 0-15,0-9 0 0,0-1 160 0,2-1 16 16,3 0 16-16,0 0 0 0,-4-1-208 0,3-1-32 15,1 0-16-15,1-2 0 0,-2 3-144 0,3 0 0 16,3 0 0-16,1 2 0 0,0 2 0 0,2 1-176 16,2-1 48-16,2 1 0 0,1 2 128 0,1 0 0 15,2 1-144-15,1 0 144 0,-2-1 0 0,0 0 0 16,-2 0 0-16,0 2 0 0,0 1-224 0,-6 1 80 16,0-1 16-16,-1 2 0 15,-2 1-1344-15,-3 1-272 0,-6-2-48 0,0 0-9840 16,0 0-1952-16</inkml:trace>
  <inkml:trace contextRef="#ctx0" brushRef="#br0" timeOffset="15260.116">22851 8989 3679 0,'0'0'160'0,"4"-7"32"0,0-7-192 0,0 6 0 0,0 1 0 0,1 0 0 15,0-1 2432-15,1-1 448 0,-1-2 96 0,1 2 16 16,-1 1-1392-16,2 3-256 0,0-1-64 0,-7 6-16 15,3-6-176-15,-3 6-16 0,5-9-16 0,2 3 0 16,-7 6-192-16,0 0-32 0,0 0-16 0,9 1 0 16,-9-1 16-16,9 7 0 0,-3 5 0 0,1 0 0 15,-3 4-240-15,1 8-32 0,-2 3-16 0,1 6 0 0,0 4-144 16,0 3-16-16,-1 4-16 0,2 3 0 0,-4-2-48 16,1 0-16-16,0 4 0 0,0 1 0 0,1-2-112 15,1-2 0-15,0-4-16 0,1-1 0 0,-3-3-48 0,2-3 0 16,-1-7 0-16,0 0 0 0,0-2 320 0,-1-3 48 15,-2-4 16-15,1 0 0 0,-1-4 64 0,-1-2 0 16,-1-1 16-16,1-3 0 0,1-9-192 0,2 9-32 16,-2-9-16-16,0 0 0 0,0 0-160 0,0 0-16 15,0 0-16-15,0 0 0 0,0-10 128 0,0-2 32 16,0-6 0-16,-1-2 0 0,-1-4-128 0,0-2 0 16,0-2-16-16,0-2 0 0,0-6-176 0,0-1 0 15,2-2 0-15,0 1 0 0,-2-1 0 0,1 2 0 16,2-4 0-16,1 3 0 0,2 3 0 0,1-1 0 15,-1 0 0-15,4-1 0 0,3-5 0 0,2 4 0 16,1 3 0-16,2 0 0 0,0 0 0 0,2 1 0 0,0 2 0 16,1 0 0-16,6 1-128 0,0 1 128 0,-2 4 0 0,0-1 0 15,2 1 0-15,-2 3-144 0,1 1 144 0,-2 2 0 16,-2 4 0-16,2 2-128 0,2 1 128 0,-4 5 0 16,-2 4 0-16,3 5 0 0,2 4-128 0,-2 4 128 15,1 3 0-15,-1 4-128 0,-4 3 128 0,1 4 0 16,1 2 0-16,-4 4 0 0,-3 2 0 0,-2 1 0 15,-1 0 0-15,-4 3 0 0,-6 2 0 0,-2-4 0 16,-1-4 0-16,-4 2 0 0,-5 4 0 0,-3-2 0 16,-1-1 144-16,-4-4-16 0,-3 0 0 0,-1-1 0 15,-2 1 16-15,2-1 0 0,-2-3 0 0,2 1 0 16,0-2-144-16,2-2 128 0,2-3-128 0,3 0 128 0,-2 0-128 16,8-5 0-16,3-4 144 0,4-1-144 0,3 1 0 15,2-1 0-15,0-8 0 0,8 10 0 0,6-1 0 0,2-2-160 16,4 2 160-16,4-2 0 0,6-1 0 15,4-1 0-15,4 1 0 0,4 1 0 0,6-3 0 0,2 1 176 16,0-3-176-16,-1-1 160 0,0-1-160 0,-4 1 128 16,-4 1-128-16,-5 1 128 0,-6-1-128 0,-3 0 0 15,-5 3 0-15,-8 0 0 16,-4-2-1024-16,-10-3-256 0,0 8-32 0,-5 1-16 16,-5-1-2384-16,-6-2-464 0</inkml:trace>
  <inkml:trace contextRef="#ctx0" brushRef="#br0" timeOffset="16258.297">20585 10191 19343 0,'-9'-6'1728'0,"-2"1"-1392"0,1-1-336 16,0 2 0-16,-4-4 928 0,4 1 112 0,0 0 32 0,0 1 0 15,0-2-240-15,4 2-32 0,-1-3-16 16,1 1 0-16,-1 1 176 0,3 0 48 0,0 0 0 0,4 7 0 16,-4-5-176-16,0-2-16 0,4 7-16 0,0 0 0 15,-2-5-48-15,2 5-16 0,0 0 0 0,0 0 0 16,0 0-240-16,0 0-48 0,0 0-16 0,0 0 0 15,0 0-240-15,9 8-32 0,0 1-16 0,2 4 0 16,3 1 32-16,4 2 0 0,-2 3 0 0,5 2 0 16,-1 1-16-16,2 1 0 0,1 3 0 0,3 2 0 15,1 3 0-15,3 1 0 0,1 1 0 0,-1 1 0 16,1 0 0-16,4-2 0 0,2-1 0 0,-2-3 0 16,-1-1-16-16,-3-2 0 0,-2-1 0 0,0-2 0 0,0-3 48 15,-3-2 0-15,-5 1 0 0,1-2 0 0,-1 0-48 16,-2 1 0-16,-3 1 0 0,1-5 0 0,1 0 32 0,-1-3 0 15,-1 1 0-15,0-1 0 0,-1-3-48 16,-2-2 0-16,-3 1 0 0,-4-3 0 0,-6-3 80 0,0 0 16 16,8-3 0-16,-8 3 0 0,6-6 112 0,-2 0 32 15,1-4 0-15,-1-1 0 0,1 0-80 0,0-1-16 16,-3-4 0-16,3 1 0 0,-2 0-144 0,0-2-128 16,1 1 192-16,0-1-192 0,3 1 128 0,-2-2-128 15,-2-1 0-15,3-1 0 0,2 1 0 0,-1-3 0 16,-1-3 0-16,0-1 0 0,3-3 160 0,0-2-160 15,-1-6 128-15,2-2-128 0,-3-5 0 0,2-3 0 16,-1-3 0-16,3-2 0 0,-1-2 128 0,2-4-128 16,2 0 0-16,1 2 128 0,1 2-128 0,0 1 0 0,1 0 0 15,-1 2 0-15,-1 6 0 0,-1-1 0 0,-2 3 0 0,0-1 0 16,-3-5 0-16,-1 5 0 0,-4 4 0 0,0 2 128 16,2-1-128-16,-3 4 192 0,1 2-192 0,-2 1 192 15,-3 1-192-15,2 4 0 0,2 0 0 0,0 4 128 16,-3 0-128-16,1 8 0 0,1 3 0 0,-2 2 0 15,-2-1 0-15,4 4 0 0,-2 7 0 0,0 0 0 16,0 0 0-16,0 0 0 0,0 0-128 0,0 0 128 16,0 11-176-16,0 0 48 0,1 0 0 0,-1 3 0 15,0 4-256 1,0 0-64-16,-1-2 0 0,-1 2 0 0,1-1-1584 16,-1-1-320-16,1 0-64 0,1-2-9360 0,0-14-1888 0</inkml:trace>
  <inkml:trace contextRef="#ctx0" brushRef="#br0" timeOffset="17185.328">13568 7879 31327 0,'0'0'2784'0,"0"0"-2224"0,-9 0-560 0,9 0 0 16,0 0 0-16,0 0 0 0,0 0 0 16,0 0 0-16,0 0 0 0,10-1 0 0,5 1 0 0,6-1 0 15,5-2 0-15,0-2 0 0,4 1 0 0,2-1 0 16,2-2 0-16,-1 0 160 0,3 1-160 0,3-1 128 15,-3 1-128-15,3-2 128 0,2-1-128 0,3 1 128 16,3 3 0-16,2-1-128 0,-1 1 192 0,2-1-64 16,-1 1 0-16,-1-1 0 0,1 0 0 0,-1-1 0 15,0-1 64-15,-1 2 16 0,1-1 0 0,-1 3 0 16,-6 2 32-16,-3-2 0 0,-4 2 0 0,-3 1 0 16,-7 1 112-16,0 2 32 0,-5 3 0 0,-2-1 0 15,-1 3-48-15,-3 4 0 0,0 2 0 0,-2 3 0 16,-1 4-80-16,-2 4-32 0,-6 1 0 0,-1 3 0 0,-2 3 48 15,0 1 16-15,-2 0 0 0,-3 0 0 0,0-2-16 0,-4 2 0 16,0 2 0-16,-1 1 0 0,-5 0 112 16,1 0 0-16,0 0 16 0,-2-1 0 0,-2-2-16 0,1 0 0 15,-2-3 0-15,1-1 0 0,-1 2-96 0,1-1-32 16,0-1 0-16,-1 1 0 0,-1-3-128 0,2-1-128 16,4 1 192-16,0-2-192 15,-1-1-928-15,4-1-288 0,3 0-64 0,3-4-10896 16,0-4-2176-16</inkml:trace>
  <inkml:trace contextRef="#ctx0" brushRef="#br0" timeOffset="19076.598">13408 13620 25791 0,'-9'4'2304'0,"0"-1"-1856"0,-2 2-448 0,0-1 0 15,1-3 160-15,0 2-160 0,1-1 160 0,5-1-160 16,-4-2 0-16,3-2 0 0,2-1 0 0,-2-4 0 15,0-3 928-15,3-1 96 0,0-2 0 0,1-5 16 16,-2-4-336-16,0 0-64 0,3 1 0 0,0-7-16 16,2-4-48-16,-1-1-16 0,0 0 0 0,2 0 0 15,-3-4-16-15,0-2 0 0,-3-5 0 0,2-4 0 16,-2-1-64-16,1-1-16 0,-1-3 0 0,1 1 0 16,0-1-64-16,-1 4-16 0,2 0 0 0,1 0 0 15,0-2-96-15,5 4-32 0,-2 2 0 0,2 5 0 16,1 1 0-16,1 6 0 0,2 1 0 0,-2 4 0 15,3 3-48-15,-2 1-16 0,-1 0 0 0,2 6 0 16,0 3-64-16,0 4 0 0,-2 0-128 0,3 4 192 0,-2 4-192 16,2 3 0-16,-1 2 0 0,3 3 0 0,2 2 0 0,4 5 0 15,0 4 0-15,3 3 0 0,-2-1 0 16,5 3 0-16,5 0 0 0,2-1 0 0,1 2 0 16,-2 1 0-16,0-1 0 0,-2-2 0 0,-2 1 0 0,-1 0 0 15,2 0 0-15,-2-3 0 0,0 0 0 0,3-2 0 16,-2 1 0-16,2-1 0 0,-4 0 0 0,2 0 0 15,1-1 0-15,-1 3 0 16,3 1-1152-16,1 0-336 0,2-4-64 0,0-2-15600 0</inkml:trace>
  <inkml:trace contextRef="#ctx0" brushRef="#br0" timeOffset="20065.961">17461 14525 15663 0,'0'0'688'0,"0"0"144"0,11 0-656 0,0 0-176 16,0-2 0-16,1 2 0 0,1 3 944 0,-1-1 144 16,0 0 48-16,-2 0 0 0,1 0-864 0,0 1-272 15,-11-3 160-15,10 0-160 0,2-3 704 0,-2 2 64 16,-10 1 16-16,0 0 0 0,0 0 576 0,0 0 112 15,0 0 32-15,0 0 0 0,-8 1-224 0,1 2-64 16,-5-2 0-16,-3 2 0 0,-3 4-560 0,-1 1-112 16,-4 1-32-16,-1 2 0 0,-5 2-240 0,-4 3-48 15,-7-2-16-15,-2 3 0 0,-6 1 0 0,0 3 0 16,-2-1 0-16,2 2 0 0,-3 0-16 0,-1 0-16 16,-5-1 0-16,-1 1 0 0,-7 2 112 0,3 0 32 15,0 1 0-15,3-2 0 0,-2-2-128 0,2-1-32 0,-2 0 0 16,2 1 0-16,3-1 16 0,2-1 0 0,3-2 0 15,5 0 0-15,5 0-48 0,6-1 0 0,3-3 0 0,5 1 0 16,2 3 80-16,5-3 16 0,2-2 0 0,5 0 0 16,6 0-32-16,4 2 0 0,6 0 0 0,2 2 0 15,6 0-192-15,3 0 128 0,3 2-128 0,5 2 0 16,3-2 144-16,1 0-144 0,6-2 128 0,4 0-128 16,9-1 160-16,2-2-160 0,1 1 192 0,4-2-192 15,3-3 144-15,-4 0-144 0,0 4 0 0,3-7 144 16,1 1-144-16,1-1 0 0,1 0 0 0,-3 2 0 15,1 1-1040-15,-2 0-240 16,-3 0-64-16</inkml:trace>
  <inkml:trace contextRef="#ctx0" brushRef="#br0" timeOffset="24078.365">18319 7114 8287 0,'0'0'368'0,"0"0"80"0,0 0-448 0,-8-2 0 16,8 2 0-16,0 0 0 0,-8-4 1808 0,8 4 288 16,0 0 48-16,0 0 16 0,0 0-1184 0,0 0-224 15,0-9-48-15,2 3-16 0,-2 6-112 0,0 0-32 0,5-8 0 0,2 3 0 16,-7 5 256-16,5-6 48 0,-5 6 16 0,8-3 0 16,-8 3 144-16,9-2 16 0,1-1 16 0,-10 3 0 15,8 5-288-15,2-1-64 0,1 0-16 0,-1 0 0 16,2 3-112-16,4 0-32 0,-1 2 0 0,2-1 0 15,0-2-48-15,3 2-16 0,1 1 0 0,2 1 0 16,2-3-64-16,4 3-16 0,2-1 0 0,2 1 0 16,1-1-64-16,0 3 0 0,-1 2-16 0,1-3 0 15,-2 0-112-15,2 2 0 0,0 1-16 0,-1-1 0 16,1-2 0-16,0 2 0 0,0 0 0 0,0 4 0 16,1 0-48-16,0 2-128 0,-2-2 192 0,-2 2-64 15,-1-1-128-15,1 0 128 0,-3-1-128 0,0 0 128 16,2-2-128-16,0 0 0 0,0 1 0 0,0 0 0 0,-1 0 144 15,3-2-144-15,3-1 160 0,1 2-160 0,-2-1 0 16,0-1 0-16,-2-2 0 0,-1 2 0 0,-1 4 176 0,-1-3-176 16,2-2 192-16,-1 0-192 0,0 0 192 0,-1 0-192 15,2 1 192-15,0-2-192 0,-3-2 160 0,0 1-160 16,2 1 128-16,-2 1-128 0,-1 1 0 0,-2-1 0 16,0-1 128-16,0 0-128 0,-7 0 0 0,1 1 0 15,0 1 0-15,-3-3 0 0,1-2 0 0,-4 0 128 16,-1 2-128-16,0 1 0 0,-3-2 0 0,0 0 0 15,-4-1 0-15,2 0-176 16,-3 1-400-16,1 0-96 0,-5-9-16 0,2 10 0 16,-2-10-2512-16,0 9-496 0</inkml:trace>
  <inkml:trace contextRef="#ctx0" brushRef="#br0" timeOffset="24537.804">19889 7464 24879 0,'-7'-6'2208'0,"7"6"-1760"0,-2-7-448 0,2 7 0 16,0 0 784-16,0 0 80 0,0 0 16 0,8-1 0 0,2 1-736 0,5 1-144 15,1 4 0-15,3 0 0 0,1 3 0 16,3 2 0-16,6 1 0 0,2 2 0 0,2 1 144 0,5 4-16 16,-1 3-128-16,4 1 192 0,1 1 48 0,3 2 0 15,1 3 0-15,0 0 0 0,-1 1 80 0,0 0 0 16,1-1 16-16,-6 3 0 0,0 2 160 0,-3-2 16 15,0-3 16-15,-3 0 0 0,-1-2-16 0,0 2-16 16,-3-2 0-16,-3 0 0 0,-5-3 32 0,0 2 16 16,-3 2 0-16,-5-3 0 0,-4-6-96 0,-3 0 0 15,0 2-16-15,-5-2 0 0,-5 1 0 0,-5-1 0 16,-4-2 0-16,-4 1 0 0,-4-1 64 0,-8 2 16 16,-2-2 0-16,-5 0 0 0,-3-1-192 0,-5-1-16 0,-4 2-16 15,-6-3 0-15,-6-1-288 0,-1 1 128 0,1-2-128 16,2-2-12464-16,0-2-2560 0</inkml:trace>
  <inkml:trace contextRef="#ctx0" brushRef="#br0" timeOffset="28451.842">13325 9808 5519 0,'0'0'240'0,"0"0"64"0,-5 6-304 0,-1 2 0 0,0 1 0 0,3-1 0 15,3-8 1616-15,-7 5 272 0,2-1 48 0,5-4 16 16,-3 9-848-16,3-9-160 0,0 0-48 0,0 0 0 16,-5 8-80-16,5-8-32 0,0 0 0 0,0 0 0 15,0 0-224-15,0 0-48 0,0 0-16 0,0 0 0 16,0 0 192-16,9-4 32 0,-2-4 16 0,0-2 0 0,2-3 160 0,0-2 48 15,2 0 0-15,-1-5 0 0,1-4-160 0,1-1-16 16,1-2-16-16,0-5 0 0,1-4-336 0,0-1-64 16,1-1-16-16,3-1 0 0,2-3-112 0,-2-2-32 15,0-1 0-15,2 0 0 0,6 0 64 0,4-2 16 16,2-1 0-16,1-5 0 0,0-4 32 0,2 0 0 16,-2 2 0-16,2 0 0 0,0-2-64 0,3-3-16 15,0-3 0-15,1 4 0 0,-3 3-80 0,1 2-16 16,2 0 0-16,-1 4 0 0,-1 0 96 0,-2 3 16 15,-2 1 0-15,0 0 0 0,-1 0 16 0,0 2 16 16,1 1 0-16,-1 3 0 0,-2 2-96 0,-1 3-32 16,-1 1 0-16,-1 3 0 0,3 0-144 0,-2 3 128 15,1 0-128-15,-5 2 128 0,1-2-128 0,0 6 128 0,-3-1-128 0,-1 1 128 16,-2 0-128-16,1 2 0 0,0 5 0 16,-1 0 0-16,-4-1 0 0,0 5 0 0,1 0 0 0,-3 2 0 15,-1 1 0-15,0 1 0 0,-4 2 0 0,1 1 0 16,-9 4-128-16,0 0-64 0,5 2-16 0,-5-2 0 31,0 0-528-31,0 0-96 0,0 0-32 0,2 11 0 16,-2 0-1824-16,0-11-384 0,-2 10-64 0</inkml:trace>
  <inkml:trace contextRef="#ctx0" brushRef="#br0" timeOffset="28853.848">14206 7835 27647 0,'-7'-11'2448'0,"5"5"-1952"15,2-2-496-15,6-1 0 0,-1-1 704 0,5-2 64 16,1-2 0-16,4 0 0 0,4-1-896 0,1 0-192 15,3-4-16-15,3-3-16 0,5-1 352 0,2-2 0 16,5-2 0-16,1 1 0 0,5-1 0 0,0-2 0 16,0-1 128-16,-4 1-128 0,1-2 176 0,-3 2-48 15,1-1-128-15,-3 1 192 0,1 0 128 0,-2 2 0 16,1-1 16-16,-1 4 0 0,0 3 16 0,-4 2 0 0,0 3 0 16,-5 4 0-16,-2 3 32 0,-2 3 16 0,-2 3 0 0,-2 5 0 15,-2 5-128-15,-2 5-16 0,1 6-16 0,-5 4 0 16,0 4 16-16,-4 7 16 0,-1 8 0 0,-5 2 0 15,-3 2 48-15,-3 1 16 0,-2 1 0 0,-5 4 0 16,-3 1-112-16,1-1-32 0,-3 1 0 0,-1-4 0 16,-2-3-192-16,1-2 0 0,2-2 0 0,0-5-11136 15,1-3-2176-15</inkml:trace>
  <inkml:trace contextRef="#ctx0" brushRef="#br0" timeOffset="30325.051">14703 14608 3679 0,'0'0'320'0,"0"0"-320"0,0 0 0 0,0 0 0 16,0 0 1040-16,10 6 144 0,-10-6 32 0,9 4 0 15,1-1-928-15,1 1-288 0,-11-4 160 16,9 2-160-16,-9-2 0 0,8 0-304 0,-8 0 48 0</inkml:trace>
  <inkml:trace contextRef="#ctx0" brushRef="#br0" timeOffset="30804.013">14794 14670 4607 0,'0'0'400'0,"0"0"-400"0,0 0 0 0,0 0 0 16,0 0 2624-16,0 0 448 0,0 0 96 0,0 0 16 15,0 0-2048-15,0 0-416 0,0 0-80 0,0 0 0 16,0 0 160-16,0 0 32 0,0 0 16 0,0 0 0 16,0 0-16-16,0 0 0 0,-8 2 0 0,0-2 0 0,1-1-96 15,1-1-32-15,-1-2 0 0,-2 1 0 0,4-1-112 0,-4-1-16 16,2 0-16-16,-1-2 0 0,1-2-80 0,-3 1-16 16,1-2 0-16,-1-1 0 0,-1-3 96 0,-1-1 16 15,-2-3 0-15,0 2 0 0,1-1 16 0,-4 0 16 16,-3-3 0-16,2 1 0 0,0 0 16 0,-1-1 0 15,-5 0 0-15,2 0 0 0,-1 0-160 0,0 1-16 16,-1-1-16-16,1 1 0 0,-3 0-128 0,3-2-32 16,-3-2 0-16,0 2 0 0,1 2-112 0,-5-2-32 15,-1-2 0-15,-5 0 0 0,1-2-128 0,-1 1 0 16,-3-1 0-16,1 1 128 0,-1-2-128 0,0 0 0 16,-2-4 0-16,-1 1 128 0,0 1 0 0,-3 2-128 15,-3 0 192-15,0 0-64 0,2-2 16 0,1 0 0 0,0-1 0 16,3 1 0-16,3-1 48 0,-1 0 16 0,2-1 0 15,0 0 0-15,3 1 16 0,-1 0 0 0,1-3 0 0,2 2 0 16,2 5-32-16,2-1 0 0,3 1 0 0,-1 1 0 16,3 2-32-16,2 1-16 0,1-1 0 0,2 1 0 15,0 1-144-15,2 4 0 0,3-3 0 0,1 3 128 16,0 0-128-16,3 1 0 0,-1-2 0 0,2 3-176 16,1 1-96-16,3 3-32 0,-1 1 0 0,2 0 0 31,1 1-368-31,-1-2-80 0,2 3-16 0,2 7 0 0,0 0-1968 0,0 0-400 15,0 0-64-15,0 0-32 0</inkml:trace>
  <inkml:trace contextRef="#ctx0" brushRef="#br0" timeOffset="31302.882">13481 13210 34143 0,'0'0'1520'0,"-9"-4"304"0,2-1-1456 0,-1 2-368 16,0 2 0-16,8 1 0 0,-9-3 0 0,-1-1-208 0,-3 0 16 15,0-1 16-15,-1 3 176 0,-2-4 0 0,-1-4 0 0,-3 2 128 16,-5 3-128-16,-3-1 0 0,-2-3 128 0,-3-1-128 16,0 0 240-16,-4 2-32 0,-4 2 0 0,0 3 0 15,-1-2 192-15,-3-1 48 0,1-6 0 0,-1 3 0 16,-3-1 64-16,1 1 0 0,0 0 16 0,2 2 0 16,1 0-208-16,3 4-32 0,5 0-16 0,3 3 0 15,2 2-272-15,2-1 160 0,1 1-160 0,3 1 128 16,-2 3-128-16,3-1 0 0,-1 1 0 0,3 2 0 15,3 1 0-15,1 1 0 0,3 2 0 0,3 2 0 16,3-1 0-16,0 3-144 0,3 3 144 0,5 2-160 16,2 1 160-16,5 1-192 0,4 0 192 0,2 1-192 15,3 2 192-15,5-1 0 0,1 4-144 0,4 1 144 0,-2 2 0 0,5 7 0 16,2 3 0-16,2-1 0 0,2-1 0 0,5 0 0 16,5-1 0-16,5 0 0 0,5-2 0 0,1 2 0 15,0-1-128-15,1 1 128 16,2 1-592-16,2 1-48 0,4 1-16 0,0 2-10320 15,2 1-2064-15</inkml:trace>
  <inkml:trace contextRef="#ctx0" brushRef="#br0" timeOffset="32793.453">20067 14382 7359 0,'9'-9'320'0,"-3"3"80"0,0-1-400 0,-1-1 0 15,1 0 0-15,-1-1 0 0,0-2 1536 0,-1 3 240 16,0 2 32-16,2-2 16 0,-6 8-432 0,4-7-96 16,-3-2-16-16,-1 9 0 0,4-8-16 0,-4 8-16 15,3-5 0-15,-3 5 0 0,0 0-80 0,0 0-16 16,0 0 0-16,0 0 0 0,0 0-304 0,0 0-64 16,0 0-16-16,0 0 0 0,-8 0-272 0,-2 4-64 15,1 4-16-15,-1 3 0 0,-4 0-64 0,-1 3-16 16,-3 4 0-16,-3-1 0 0,-1 1-32 0,2 3-16 15,-6 5 0-15,1 3 0 0,0 2 16 0,-4 0 0 0,-1 4 0 16,2-1 0-16,0 0-32 0,0 1 0 0,-3 1 0 16,0 3 0-16,-3 0-16 0,-5 4 0 0,-3-1 0 15,0 2 0-15,2 2 0 0,-2 0 0 0,2-2 0 0,-2-1 0 16,0 0 0-16,-1 0-16 0,-1 2 0 0,-2 0 0 16,-4-2-16-16,2 0 0 0,1 0 0 0,3-1 0 15,2-1 16-15,2-3 0 0,2-2 0 0,-1 1 0 16,3-2 16-16,-4 0 0 0,3 0 0 0,-1 0 0 15,0-2-32-15,3 0 0 0,2-2 0 0,0 0 0 16,-1-2-224-16,2 0 0 0,2-2 0 0,3 0 0 16,1-3 0-16,0 0 0 0,1-1 0 0,2-4 0 15,1-1 0-15,2-1 0 0,0 0 0 0,2 0 0 16,0-3 0-16,1-3-240 0,3-1 80 0,3-5 16 16,-1 2-352-16,2-3-64 15,1-1-16-15,-1-3 0 0,5-4-1392 0,5 4-272 0,0 0-64 0,0-10-16 16,0-1-816-16,2 3-144 0,3 0-48 15,3-1 0-15</inkml:trace>
  <inkml:trace contextRef="#ctx0" brushRef="#br0" timeOffset="33109.071">18534 15707 25791 0,'-8'2'2304'0,"0"3"-1856"15,-3 1-448-15,-1 3 0 0,-1 0 688 0,-3 4 32 0,0 2 16 16,-2 6 0-16,-1 6 96 0,1 0 0 16,-4 4 16-16,-1 3 0 0,-2 4-48 0,1 0-16 15,-5 2 0-15,1 1 0 0,-1 3-128 0,2 0-16 0,3-2-16 0,1-2 0 16,3-3-96-16,6-2-16 0,5-2 0 0,5-5 0 16,6-6-208-16,4-1-48 0,7-2-16 0,5-3 0 15,6-4-96-15,9-5-16 0,8-5 0 0,3-2 0 16,3-2 112-16,7-5 16 0,3-5 0 0,8-2 0 15,7-3-128-15,1-1 0 0,1-2-128 0,0-3 192 16,-1-3-192-16,0 0 128 0,-6 1-128 0,0 2 0 16,0 4-160-16,-5-1-128 0,-9-1-32 0,1 2-11712 15,-5 4-2336-15</inkml:trace>
  <inkml:trace contextRef="#ctx0" brushRef="#br1" timeOffset="37944.09">14709 14666 7359 0,'0'0'656'0,"0"0"-528"15,0 0-128-15,10 6 0 0,-2-2 1184 0,0 1 208 16,2-3 32-16,-1 1 16 0,0-3-1088 0,2 2-224 16,-3 2-128-16,3-2 160 0,1-2-160 0,-2-1 0 15,1 0-160-15,-2 0 160 0,-9 1-144 0,9 1 144 16,1-1-128-16,-1 0 128 0,-9 0 640 0,0 0 224 15,10 3 32-15,-10-3 16 0,0 0 368 0,0 0 64 16,9-2 0-16,-9 2 16 0,8-2-432 0,-8 2-96 16,0 0 0-16,0 0-16 0,0 0 32 0,0 0 16 15,0 0 0-15,0 0 0 0,0 0-160 0,0 0-16 16,0 0-16-16,0 0 0 0,0 0-96 0,0 0-32 16,0 0 0-16,0 0 0 0,0 0-96 0,0 0 0 15,-6-7-16-15,-3 3 0 0,-1 1-176 0,0 1-48 16,-2 2 0-16,0 0 0 0,-1-2-48 0,-1 1-16 0,-3-1 0 0,-1 1 0 15,-1-2 112-15,-1 1 0 0,-5-1 16 16,-1 2 0-16,-2 2 64 0,-3-1 16 0,-7-1 0 0,2 1 0 16,1 1-64-16,-3 0-16 0,1 0 0 0,-2-1 0 15,0 0-48-15,-4 2-16 0,-1 1 0 0,-2-2 0 16,-3 0-32-16,0 0-16 0,-3 0 0 0,-1 2 0 16,0-2-160-16,-2-1 128 0,-1-1-128 0,-3 3 128 15,-7 2-128-15,2 0 0 0,3 2 144 0,0-3-144 16,4 0 0-16,-1 1 128 0,1 2-128 0,1-1 0 15,-3-2 0-15,-4 1 144 0,1 1-144 0,1 0 0 16,4 0 128-16,1-1-128 0,0 0 0 0,0 1 0 16,1 0 0-16,0-1 128 0,3-1-128 0,3 0 0 0,3 0 128 15,2 1-128-15,4-1 0 0,1-2 0 0,-2-3 0 0,4 0 0 16,-2 1 128-16,5 1-128 16,1-3 0-16,5 1 128 0,2-1-128 0,3 0 0 0,2 0 0 0,3 2 0 15,1 0 0-15,5 2 0 0,2-2 128 0,10 1-128 16,0 0 0-16,0 0 0 0,-5-3 128 0,5 3-128 15,0 0 0-15,6-4 0 0,6 1 0 0,4 0 0 16,3-4 0-16,4 4 0 0,4 2 0 0,6 0-144 16,7-2 144-16,4 0 0 0,2-3 0 0,2 3 0 15,1 1 0-15,6-1-128 0,3-2 128 0,7 1 0 16,4 2 0-16,3 0 0 0,-3 0 0 0,5 1 0 16,-2-3 0-16,5 3 0 0,5 0 0 0,-4 0 0 15,-2 1 0-15,-1-1 0 0,2 1 0 0,4-2 0 16,1-2 0-16,1 2 0 0,-4-2 0 0,3 2 0 0,-2-2 0 0,0 1 0 15,-1 1 0-15,-2 0 0 0,-2-3 0 0,-1 2 0 16,-2 0 0-16,0 0 0 0,-3 1 0 0,-6 1 128 16,-7-3-128-16,-1 2 0 0,-2 0 0 0,-5 1 0 15,-4-2 0-15,-2 1 0 0,-2 1 0 0,-5 1 0 16,-7 1 0-16,-4-1 0 0,-6 2 0 0,-5 0 0 16,-4 0 0-16,-9-2 128 0,0 0-128 0,0 0 0 15,0 0 192-15,-11 4-16 0,-4 0-16 0,-5-1 0 16,-5 1 32-16,-4-2 16 0,-5 0 0 0,-2 1 0 15,-6 2-208-15,0-2 0 0,-2 2 0 0,-4-1 0 16,-5 0 128-16,-3 2-128 0,-6-2 0 0,-3 1 0 16,-3-2 0-16,-3 0 128 0,-2 2-128 0,-3-1 0 15,-3-1 0-15,-1 2 0 0,-3-1 128 0,-2 2-128 16,-1 0 0-16,-4-1 176 0,1-3-176 0,5-1 160 0,-1 2-160 16,1 4 0-16,0 1 144 0,-3-2-144 0,-1-3 0 0,1 3 144 15,2-1-144-15,-2 1 0 0,0 2 128 0,3-3-128 16,2 0 0-16,2-1 0 0,1 3 0 0,1-2 0 15,2-2 0-15,1 2 0 0,5 1 0 0,2-1 0 16,6-3 0-16,0 0 0 0,1 0 0 0,4 1 0 16,7 5 0-16,6-2 0 0,5-5 0 0,7 3 0 15,3-1 0-15,5-1 0 0,4 1 0 0,4-1 0 16,5-3 0-16,4 1 0 0,7 0 0 0,0 0 0 16,0 0 0-16,0 0 0 0,0 0-224 0,0 0 0 15,8 2 0-15,3 1 0 0,2-2 0 0,1-1 0 16,2-4 0-16,3 2 0 15,1 0-192-15,2 1-32 0,0-1-16 0,2 1 0 16,0 1-1504-16,2 1-288 0,2 0-64 0,-3-2-12544 0</inkml:trace>
  <inkml:trace contextRef="#ctx0" brushRef="#br1" timeOffset="38507.67">12196 14333 28559 0,'0'0'2544'0,"0"0"-2032"15,0 0-512-15,0 0 0 0,-6 0 624 0,-4 5 16 16,0 1 16-16,-1 5 0 0,-5 1-304 0,-2 3-64 16,-3-2-16-16,1 7 0 0,-3 2 16 0,-1 0 0 15,-2 0 0-15,-2 3 0 0,-4-1-32 0,-3 2 0 16,-3-1 0-16,-2 1 0 0,-4 2 0 0,-1 0-16 15,-2 1 0-15,0 2 0 0,0-2-16 0,-2 0 0 16,0 2 0-16,-2-2 0 0,3-1 80 0,1-1 16 0,0 1 0 0,3 2 0 16,4-5 128-16,2-1 48 0,5-3 0 0,4-1 0 15,1 0-176-15,5-3-48 0,4 0 0 0,4-2 0 16,4-1-48-16,4-2-16 0,1-2 0 0,5-1 0 16,5 0-32-16,5-1-16 0,3-1 0 0,7 1 0 15,6-1-32-15,8-2-128 0,6 0 192 0,13-2-64 16,3-1 0-16,11-1 0 0,6 0 0 0,2-1 0 15,2 0-128-15,7 0 0 0,6-1 144 0,0 0-144 16,-3-1 128-16,0 1-128 0,-2 2 128 0,3-1-128 16,3-2 0-16,-5 2 144 0,-9 0-144 0,-3 0 0 15,-4 0 128-15,-1 1-128 0,-4-2 0 0,-8 1 0 16,-4 2 0-16,-10-1-256 0,-7-1 32 0,-7 2-18368 16</inkml:trace>
  <inkml:trace contextRef="#ctx0" brushRef="#br1" timeOffset="40874.147">20419 14332 5519 0,'0'0'496'0,"0"0"-496"0,0 0 0 0,-10-1 0 16,-2-2 1200-16,1 0 144 0,1 1 16 0,-1 0 16 15,-1-1-496-15,0 3-112 0,1-4 0 0,0 2-16 16,0 1-304-16,1-1-48 0,-1 0-16 0,0 0 0 16,2-2 192-16,-1 2 48 0,1 1 0 0,1 2 0 15,0-2 144-15,0-1 16 0,8 2 16 0,-9 1 0 16,2 1 64-16,-1-2 16 0,-1-2 0 0,1 4 0 0,2 1 48 0,-2 3 16 15,-1-4 0-15,2 1 0 0,0 1-48 0,0-1-16 16,0-1 0-16,7-2 0 0,-8 2-80 0,8-2-16 16,-7 3 0-16,7-3 0 0,0 0-192 0,0 0-32 15,0 0-16-15,0 0 0 0,0 0-240 0,0 0-48 16,10 2-16-16,1-1 0 0,5-2 144 0,4 0 16 16,0-2 16-16,7 2 0 0,0-2-64 0,9 0-16 15,4-2 0-15,5 1 0 0,3-3-128 0,4 5-16 16,2-1-16-16,4 0 0 0,0-1 80 0,-1 2 32 15,2-1 0-15,3 1 0 0,2-1 0 0,-3 3 0 16,0 5 0-16,-2-2 0 0,-1-5-160 0,1 2-128 16,3 2 192-16,1-1-192 0,1-1 160 0,-1 0-160 0,-4-1 128 15,1-1-128-15,-3 2 128 0,1 2-128 0,0 0 128 16,2-2-128-16,-5-2 176 0,-5 0-48 0,-1 1-128 16,-7 0 192-16,-3 0-48 0,-1 1-16 0,-1 0 0 0,-3 0 0 15,-1 0-128-15,-3 1 0 0,-3-2 144 0,-4-1-144 16,1 5 0-16,-2-2 128 0,-6-1-128 0,-1 0 0 15,-1 0 128-15,-4 0-128 0,-10 0 128 0,0 0-128 16,0 0 144-16,0 0-144 0,0 0 192 0,0 0-192 16,0 0 208-16,0 0-64 0,-10-2-16 0,-4 0 0 15,-3 1-128-15,0 1 128 0,0 3-128 0,-5 0 128 16,-5-3-128-16,-5 0 0 0,-4 0 0 0,2 0 0 16,-1 0 0-16,-5 0 0 0,-2 0 0 0,-7 3 0 15,-4-1 0-15,-3-1 0 0,-4 1 128 0,1-2-128 16,0-2 0-16,-1 1 0 0,-1 1 0 0,0 1 0 0,-2-1 0 15,-1 0 0-15,0 0 0 0,3 2 0 16,5-1 0-16,-1 0 0 0,-1 0 0 0,-2 0 0 0,3 1 128 16,2-1-128-16,-1-1 128 0,6-1-128 0,-1 1 0 0,4 1 0 15,0 0 0-15,5-1 0 0,0 0 0 0,8-1 0 16,3 1 0-16,1 1 0 0,2-2 0 0,2 0 0 16,3-1 0-16,3 2 0 0,-1 2-128 0,4-1 128 15,-1-3 0-15,3 2 0 0,1 3 0 0,1 1 0 16,4-3 0-16,-2-1 0 0,2 0-128 0,1 0 128 15,0 1 0-15,8-1 0 0,-7 0 0 0,1 0 0 16,2-1 0-16,4 1 0 0,0 0 0 0,0 0 0 16,0 0 0-16,0 0 0 0,0 0 0 0,0 0 0 15,0 0 0-15,12 2 0 0,0-2 144 0,4-1-144 16,3 0 160-16,3 0-160 0,5 0 160 0,3-2-160 16,6-1 160-16,3 1-160 0,4-1 208 0,4 2-48 0,5-2-16 0,3 0 0 15,2 3-16-15,5-1 0 0,5-2 0 0,2 3 0 16,3-4-128-16,-3 3 192 0,-2 1-192 0,-2 0 192 15,3 0-192-15,6 0 0 0,6 0 0 0,-3 1 0 16,-4 2 0-16,2 0 0 0,1-1 128 0,-2 1-128 16,2-1 144-16,-6 3-144 0,-8-2 160 0,0 0-160 15,-1 0 176-15,-2 0-176 0,-6 0 192 0,2 0-192 16,-4 1 192-16,-3-2-64 0,-7 0 0 0,-5 0-128 16,-3 0 176-16,-4 1-176 0,-2-6 160 0,-3 4-160 15,-1 1 160-15,0 2-160 0,0-1 160 0,-1-1-160 16,-2-1 128-16,0 1-128 0,-4 0 0 0,1 1 144 0,-4-2-144 15,2 0 0-15,0-2 0 0,-3 2 0 0,0 1 0 16,-2-1 0-16,-1 0 128 0,-9 0-128 0,9 0 0 0,-9 0 0 16,0 0 0-16,0 0-176 15,0 0-208-15,0 0-64 0,0 0 0 0,0 0 0 16,0 0-1648-16,0 0-336 0,0 0-64 0,0 0-9616 16,0 0-1936-16</inkml:trace>
  <inkml:trace contextRef="#ctx0" brushRef="#br1" timeOffset="41332.105">22541 13928 25791 0,'-12'-8'2304'0,"8"2"-1856"0,0-3-448 0,4 9 0 15,0 0 1216-15,0 0 160 0,0 0 32 0,0 0 0 16,8-3-784-16,3 1-160 0,-1 1-16 0,6 2-16 16,6 3-80-16,8 1-16 0,3 0 0 0,2 5 0 15,5 2-48-15,0 3-16 0,3 1 0 0,2 0 0 16,1 4 48-16,5-2 16 0,3-2 0 0,-1 1 0 16,2-1 128-16,0 0 32 0,2 3 0 0,-3-1 0 15,-2-3-80-15,-4 2-16 0,3 1 0 0,-2-2 0 16,-2-1-160-16,1 1-48 0,-1-2 0 0,-5 0 0 15,-4 2-192-15,-6-2 176 0,-5 0-176 0,-7-1 160 16,-3-4-160-16,-7 4 160 0,-4 0-160 0,-3 2 160 16,-6 1-32-16,-4 2 0 0,-8 3 0 0,-5 3 0 0,-9 4 128 15,-7-1 32-15,-11 0 0 0,-2 0 0 0,-3 2 96 0,1-2 32 16,-1-2 0-16,-5-2 0 0,-3-1 96 0,-1 0 0 16,-2-4 16-16,-1 0 0 0,0-5-64 0,4 1-16 15,3 2 0-15,-1-4 0 0,-3 1-192 0,3-4-32 16,4-1-16-16,5-2 0 0,5 1-208 0,7-4 0 15,4 2 128-15,6-3-128 16,7-1-640-16,4 0-192 0,5-1-16 0,11 0-16 16,0 0-2480-16,0 0-496 0</inkml:trace>
  <inkml:trace contextRef="#ctx0" brushRef="#br1" timeOffset="42896.962">13868 14080 6447 0,'0'0'272'0,"10"-1"80"0,-10 1-352 0,9-3 0 0,-1-3 0 0,-1 4 0 16,-7 2 1120-16,0 0 160 0,7-4 16 0,-7 4 16 15,9-5-432-15,-9 5-96 0,0 0-16 0,6-5 0 16,-2-2 0-16,-4 7 0 0,0 0 0 0,0 0 0 16,0 0 16-16,0 0 0 0,2-6 0 0,-2 6 0 15,0 0-16-15,0 0-16 0,0 0 0 0,0 0 0 16,0 0-128-16,0 0-32 0,0 0 0 0,0 0 0 15,0 0-48-15,-9 3-16 0,1 1 0 0,1 1 0 16,-2 0-96-16,1 1-32 0,0 0 0 0,1 3 0 16,-3 2-80-16,0 0 0 0,-1 0-16 0,0 0 0 0,-3 1-64 0,0-1-16 15,0 1 0-15,1 0 0 0,-1-1 0 16,0 0 0-16,2 0 0 0,0 3 0 0,2-1 32 16,2-1 0-16,-5-3 0 0,5 3 0 0,2 3-80 0,-2 2-16 15,0-2 0-15,0 0 0 0,0 1-16 0,5-1 0 16,0 1 0-16,2-1 0 0,-2-2-144 0,3 2 128 15,3 1-128-15,2 1 128 0,3-2 0 0,-1 0 0 16,0 0 0-16,3-1 0 0,1 1 0 0,1 0 0 16,0-2 0-16,1-2 0 0,1-1-128 0,0-1 160 15,0 0-160-15,-1 0 160 0,1-2-160 0,-1-1 160 16,0 0-160-16,-1-1 160 0,1 0-160 0,-3 1 128 16,-10-6-128-16,11 4 128 15,-1 1-1312-15,-10-5-272 0,0 0-48 0</inkml:trace>
  <inkml:trace contextRef="#ctx0" brushRef="#br1" timeOffset="44035.688">20933 14372 10127 0,'0'0'896'0,"7"-3"-704"15,-7 3-192-15,0 0 0 0,11 0 1344 0,-11 0 224 16,0 0 48-16,0 0 16 0,0 0-784 0,9 3-144 16,-9-3-48-16,0 0 0 0,0 0-384 0,0 0-80 15,0 0 0-15,9 1-16 0,-9-1 144 0,0 0 16 16,0 0 16-16,0 0 0 0,6 4 224 0,-6-4 32 15,6 7 16-15,-2-1 0 0,-4-6-192 0,0 0-48 0,3 10 0 16,-1 2 0-16,2 2-128 0,-3-1-16 0,-3-1-16 0,0 3 0 16,2 4 144-16,-1 1 16 15,-3-3 16-15,1 2 0 0,0 1-96 0,-2 0-32 0,1-1 0 0,-1 1 0 16,-3-2 0-16,-1 1 0 0,-2 1 0 0,0 0 0 16,1-1 48-16,-3 2 16 0,-1 0 0 0,-3 1 0 15,-2 1-32-15,-1-2-16 0,-1-1 0 0,1-1 0 16,-2 1 16-16,1 0 0 0,1 0 0 0,-3-4 0 15,1-1 64-15,-3 0 16 0,-1-2 0 0,0 1 0 16,-3-3-80-16,-1 0-16 0,-3-1 0 0,1 1 0 16,0-1-80-16,-3 0-16 0,-2-1 0 0,1-1 0 15,-4-1-64-15,2 1 0 0,-4 0-128 0,-2-5 192 16,-3-2-192-16,0 1 144 0,-2-1-144 0,2 2 128 0,-1-6 16 16,3 3 0-16,4-1 0 0,0 0 0 0,2 3 64 15,1-2 16-15,-2-1 0 0,1 0 0 0,-2 0-16 0,2 0 0 16,2 0 0-16,1 0 0 0,1-1 16 0,2-1 0 15,2-1 0-15,4 3 0 0,4-1-32 0,3 0 0 16,0-3 0-16,3 3 0 0,2 2-48 0,1 0-16 16,3-3 0-16,0 2 0 0,3-2-128 0,8 3 0 15,0 0 144-15,-7-1-144 0,7 1 128 0,0 0-128 16,0 0 128-16,0 0-128 0,0 0 0 0,0 0 0 16,0 0 0-16,8-3 128 0,2 2-256 0,2 2-64 15,0-1 0-15,0 2 0 16,1 1-1424-16,1 2-304 0,2 0-48 0</inkml:trace>
  <inkml:trace contextRef="#ctx0" brushRef="#br1" timeOffset="48363.199">3426 10878 31327 0,'-18'-9'2784'0,"9"5"-2224"16,9 4-560-16,0 0 0 15,-6-6-512-15,6 6-192 0,0 0-64 0,0 0 0 0,0 0 512 0,0 0 112 0,-3 10 16 0,0 0 0 16,-2 4-16-16,0 3 0 0,1 2 0 0,-1 4 0 15,-2 4 144-15,0 3-208 0,-1 3 80 0,0 3 128 16,0 3-192-16,0 7 192 0,-1 3-160 0,-1 8 160 16,1 3-128-16,-1 2 128 0,0 0 0 0,1 4-144 15,-2 5 144-15,5 0 0 0,-1 1 0 0,4-4-128 16,1-4 128-16,4-6 0 0,2-8 0 0,4-6 0 16,0-9 0-16,3-3 0 0,2-4 0 0,1-5 0 15,0-6 256-15,2-5 96 0,-1-3 16 0,2-3 0 16,2-2 112-16,2-4 32 0,1-6 0 0,1-4 0 15,3-3-48-15,1-5 0 0,-1-2 0 0,0-5 0 16,1-5-144-16,3-1-48 0,-2-3 0 0,-1-4 0 0,0-2-144 16,-1-3-128-16,-4-4 144 0,-1-1-144 0,-1 1 128 0,-4 2-128 15,0 0 0-15,-1 3 144 0,-1 3-144 0,-2 5 0 16,2 3 144-16,-3 7-144 0,-2 4 0 0,-1 7 0 16,1 4 0-16,-9 9 0 0,0 0 0 0,0 0 0 15,13 9 0-15,-4 5-128 0,0 7 128 0,-2 5 0 16,2 2-144-16,3 5 144 0,-1 4 0 0,1 3 0 15,1 6 0-15,0 0 0 0,-2-1 0 0,4-5-176 16,5-3 176-16,0-8-128 0,2-3-80 0,1-7-16 16,1-2 0-16,0-5 0 0,0-2 224 0,-2-2 0 15,3-5 0-15,-3-3-144 0,2 0 320 0,-2-3 64 16,1-5 16-16,0-1 0 0,0-3 64 0,1-2 32 16,3-4 0-16,-6-6 0 0,-7-1 208 0,1-6 32 15,2-4 16-15,-1-3 0 0,1-1 64 0,-3-3 16 0,-3-3 0 0,-2-4 0 16,-1 0-144-16,-2-1-32 0,0 1 0 0,-1 0 0 15,2 1-192-15,-2 5-64 0,0 4 0 0,0 4 0 16,1 5-256-16,-3 5 160 0,-2 2-160 0,0 1 128 16,0 5-128-16,-1 0 0 0,-1 2 0 0,-1 1 0 31,-1 0-1408-31,1 3-320 0,-3 3-64 0,3-1-14784 0</inkml:trace>
  <inkml:trace contextRef="#ctx0" brushRef="#br1" timeOffset="48694.285">5123 11205 32255 0,'0'0'2864'0,"8"-5"-2288"15,3 3-576-15,3-3 0 0,3-4 192 0,2 1-192 16,3 0 192-16,2 1-192 0,2-1 128 0,3-3-128 16,0-3 0-16,5-1 0 0,8 1 0 0,-2 1 128 15,0-1-128-15,1-2 0 0,-2 1 128 0,-2-1-128 16,-4 2 0-16,0 1 0 0,-1 0-160 0,-2 1-96 15,-5 2 0-15,-1 3-16 16,-2 4-2480-16,-3 1-480 0</inkml:trace>
  <inkml:trace contextRef="#ctx0" brushRef="#br1" timeOffset="48912.869">4945 11749 35007 0,'0'0'1552'0,"0"0"320"15,0 0-1488-15,12 0-384 0,11-2 0 0,4 2 0 16,4 2 1616-16,2 0 256 0,3-4 48 0,-1 2 16 16,1-2-1600-16,3-1-336 0,4-4 0 0,3 1 0 15,2-4-560-15,6-2-16 0,2 1-16 0,-1-2 0 16,-4 0-2128-16,-1 3-416 0,1-1-96 0</inkml:trace>
  <inkml:trace contextRef="#ctx0" brushRef="#br1" timeOffset="49426.178">6831 10756 31039 0,'-38'19'1376'0,"15"-4"288"0,-1 0-1344 0,-3 7-320 0,-2 7 0 0,-2 3 0 16,-3 2 0-16,1 2 0 0,-5 4 0 0,1 4-192 16,-4 7 192-16,2 0 0 0,-3 1 0 0,7 5 0 15,3 4 0-15,2 0 0 0,2 0 0 0,5-2 0 0,5-3 0 16,2 1 0-16,6 0 160 0,4-4-160 0,5-4 128 16,3-7-128-16,4-2 0 0,3-2 0 0,4-3 160 0,4-3-160 15,2-5 160-15,6-1-160 0,6-3 160 0,4-6-160 16,2-1 160-16,3-3-160 0,-2-8 352 0,4-1-32 15,3-3 0-15,7-4 0 0,3-4 320 0,2-7 64 16,3-3 16-16,0-5 0 0,0-1-48 0,-2-6-16 16,2-5 0-16,-2-6 0 0,-1-3-64 0,-4-5-16 15,-1-2 0-15,-5-3 0 0,-7 1 144 0,-7 2 32 16,-7 1 0-16,-8 2 0 0,-3 1-208 0,-9 4-32 16,-5 5-16-16,-5-1 0 0,-5 3-160 0,-11 3-16 15,-5 4-16-15,-8 3 0 0,-9 4-304 0,-1 4 0 16,-2 1 0-16,-4 4 0 15,-4 1-1840-15,-4 4-416 0,-3 1-96 0</inkml:trace>
  <inkml:trace contextRef="#ctx0" brushRef="#br1" timeOffset="51637.862">14279 8284 11967 0,'-3'-10'1072'0,"3"10"-864"0,0 0-208 0,0 0 0 0,0-6 1232 0,0 6 208 15,-1-8 32-15,1 8 16 0,0 0-448 0,0 0-80 16,-1-8-32-16,1 8 0 0,0 0-320 0,0-6-64 16,-1-1-16-16,1 7 0 0,0 0-96 0,-3-5-32 15,3 5 0-15,0 0 0 0,-7-4 64 0,-2 1 16 16,3 0 0-16,-3-1 0 0,0 1 64 0,-1 1 16 16,-1 2 0-16,-1-1 0 0,-2-4 80 0,-4 1 0 15,-3 0 16-15,-2 0 0 0,-3 0-192 0,-1 4-32 16,1 0-16-16,-3 0 0 0,-1-3 0 0,-4 0 0 15,-3-1 0-15,-1 1 0 0,-2 2-32 0,-4-1 0 16,-4 2 0-16,-2-2 0 0,0 1-192 0,-1 0-64 16,-2 1 0-16,0 1 0 0,1 2-128 0,-4-3 128 0,-2 0-128 15,-1-2 128-15,-3 0-128 0,1-1 0 0,-2-2 0 16,1 4 128-16,2 1-128 0,-2 0 0 0,-1 0 0 0,-3-2 128 16,1-1-128-16,3 1 0 0,6 2 144 0,-1 0-144 15,1-2 128-15,-2 4-128 0,-3 0 160 0,3-2-160 16,4-4 0-16,2 3 128 0,2 4-128 0,2-1 0 15,0 1 0-15,-2 3 0 0,0-2 0 0,1-2 0 16,3-1 0-16,2 1 128 0,2 2-128 0,3-1 0 16,2 0 0-16,2 0 0 0,3 0 0 0,1-3 0 15,2 1 0-15,0 1 0 0,2-1 0 0,-2 1 0 16,3 0 0-16,-1-2 0 0,1-2 0 0,3 4 0 16,6 1 0-16,2-1 0 0,-2-3 0 0,4 1 0 15,3 1 0-15,0 1 0 0,3-2 0 0,7 0 0 16,-7 4 0-16,7-4 0 0,0 0 0 0,0 0 0 15,0 0-144-15,1 8 144 0,-1-8-208 0,9 9 80 0,1-3 128 0,3-1 0 16,1 1 0-16,4 0-128 0,4 0 128 0,3-1 0 16,5 0 0-16,4 0 0 0,1 2 0 0,3-3 0 15,1-1 0-15,7 0 0 0,3-3 0 0,5 0 0 16,4 1 0-16,4-1 0 0,0 1 0 0,1 0 0 16,-3-1 0-16,5 0 0 0,5-1 0 0,-1 1 0 15,2 0 0-15,-1 2 128 0,-2 0-128 0,-1-2 0 16,3-1 0-16,4 0 128 0,3 1-128 0,0 1 0 15,-3 0 0-15,2-1 0 0,2-3 0 0,0 2 0 16,-2 2 0-16,-4-1 0 0,-4 0 0 0,-1 0 0 16,0 0 0-16,-2 1 0 0,0 2 0 0,-2 2 0 15,-1-1 0-15,-4 1 0 0,-2-3 0 0,-5 0 0 16,-2 0 0-16,0 0 0 0,-2 1 0 0,-2-1 0 0,-2 0 0 16,-1 1 0-16,-6-2 0 0,-1 3 0 15,-3-2 0-15,-2 1 0 0,-2 0 0 0,-3 1 0 0,-5-1 0 16,-2-1 128-16,-1-2-128 0,-4 1 0 0,-2-1 0 0,-11 0 0 15,0 0 0-15,0 0 0 0,0 0 0 0,0 0 128 16,0 0-128-16,-8 4 0 0,-4-3 0 0,-2 0 0 16,-7 1 0-16,0-1 0 0,-5-1 0 0,-5-1 0 15,-4-2 0-15,-6-1 0 0,-4 0 0 0,-3 1 0 16,-2 1 0-16,-1-1 0 0,-6 2 0 0,0-2 128 16,-3 0 64-16,-5-2 0 0,-5 0 16 0,-2 4 0 15,-4 3-208-15,-1-3 0 0,0-4 0 0,-3 1-160 16,-4 4 160-16,-4 0 0 0,0 0 0 0,-3-2 128 15,-6-4-128-15,1 3 176 0,2 3-176 0,-1 0 192 0,-2 0-64 16,3 0-128-16,-1 0 192 0,5 1-64 0,4 1-128 16,2 0 0-16,1 1 0 0,2-1 128 0,7-1-128 0,7 2 0 15,5 2 0-15,5-3 128 0,6-4-128 0,6-1-192 16,4 1 32-16,6-1 16 16,5 3-384-16,5-1-80 0,5 0-16 0,8-1-10016 15,7-2-2016-15</inkml:trace>
  <inkml:trace contextRef="#ctx0" brushRef="#br1" timeOffset="53191.013">13385 8270 4607 0,'0'0'192'0,"0"0"64"0,0 0-256 0,0 0 0 16,0 0 0-16,0 0 0 0,0 0 2240 0,0 0 384 15,0 0 96-15,-6-5 16 0,1 0-1712 0,5 5-352 16,0 0-64-16,-3-9-16 0,1 0 112 0,2 2 32 16,2-1 0-16,0 0 0 0,-2 2 176 0,2-3 48 15,1-2 0-15,1-1 0 0,-2 0-176 0,4 0-16 16,3-1-16-16,-2 0 0 0,2-2-352 0,2-3-64 15,1 2-16-15,2-3 0 0,2 0-64 0,1 1 0 16,3-1-16-16,-1-2 0 0,0 1 0 0,3-1 0 16,3-2 0-16,1 3 0 0,2 3 16 0,-2-2 0 15,0 2 0-15,1 0 0 0,-3 1-256 0,0 1 144 16,0 4-144-16,0-3 128 0,2-5-128 0,-2 4 128 16,3 4-128-16,0 2 128 0,-3 1-128 0,2 1 0 15,-2-2 0-15,2 1 128 0,2 3-128 0,0 0 0 0,-1 4 0 16,0 1 128-16,0 0-128 0,0 1 0 0,-1-1 0 0,-1 4 0 15,0 0 0-15,-3 3 0 0,2-1 0 0,-2 1 0 16,0-2 0-16,0-4 0 0,-1-2 0 0,-1 3 0 16,0 4 0-16,-3 2 0 0,-3-4 0 0,1-1 0 15,0-2 128-15,1 2-128 0,-1-1 128 0,-4 0-128 16,0 0 128-16,-1 0-128 0,0 0 128 0,-10-2-128 16,0 0 128-16,8 1-128 0,-8-1 0 0,0 0 128 15,0 0 0-15,0 0 0 0,0 0 0 0,0 0 0 16,0 0 80-16,0 0 16 0,0 0 0 0,0 0 0 15,0 0 0-15,0 0 0 0,0 0 0 0,-6-4 0 16,6 4-224-16,-12-3 128 0,0-4-128 0,0 3 0 16,0 2 144-16,0 2-144 0,-3 0 128 0,0-1-128 0,-3-4 192 15,-2 1-32-15,-2 0-16 0,-2 1 0 0,-1 3-16 0,0 1-128 16,-2 2 192-16,1-4-64 0,-4-3 0 0,0 0-128 16,-2 1 192-16,-2 1-64 0,-3 7-128 0,1 0 0 15,0 2 0-15,-1 2 0 0,1 1 0 0,-2 1 0 16,-2 0 0-16,-3-1 0 0,0 1 0 0,-2 0 0 15,-4 0 0-15,1 2 0 0,3 2 0 0,0 2 0 16,0-1 0-16,5 0 0 0,4-2 0 0,3 0 0 16,2 2 0-16,3 1 0 0,1 4 0 0,1 0 0 15,3 2 0-15,1-1 0 0,0-1 0 0,-1 2 0 16,2 1 0-16,3-1 0 0,2-1 0 0,2 1 0 16,2 1 0-16,7-2 0 0,-1-2 0 0,0 0 0 15,-3-2 0-15,5-2 0 0,1-2 0 0,3-2 0 16,0-1 0-16,1-4 0 0,-1-7 176 0,3 9-48 15,-3-9-128-15,0 0 192 0,0 0-64 0,0 0 0 0,0 0-128 0,0 0 192 16,0 0 0-16,6-5 0 0,0-2 0 16,-2-2 0-16,1-1-16 0,-1 0-16 0,-3-1 0 0,0-2 0 15,2-2-160-15,2-2 160 0,1 0-160 0,-1 0 160 16,1 3-160-16,3 0 0 0,2-3 144 0,0 1-144 16,2 1 0-16,3 1 0 0,-1-1 0 0,2-2 128 15,-2-3-128-15,3 4 0 0,0 0 0 0,1 2 0 16,2-1 0-16,2 2 0 0,-2-2 0 0,4 2 0 15,1-1 0-15,1-2 0 0,2 1 0 0,2 1 0 16,0 0 0-16,2 3-128 0,2 3 128 0,0-1 0 16,-2-1 0-16,0 1 0 0,-1 3 0 0,0 0-128 0,-2 2 128 0,2-1 0 15,0 0 0-15,0 1 0 0,-2 3 0 16,1 0 0-16,0-1 0 0,1 1 0 0,-1 1 0 16,-1 2 0-16,-3 1 0 0,0 1 0 0,-5-2 0 0,-1 3 0 15,-3-1 0-15,-2-1 0 0,-5-1 0 0,-1 2 0 16,-10-4 0-16,11 5 0 0,-4 1-400 0,1 0 0 15,-8-6 0-15,0 0-10224 16,1 10-2048-16</inkml:trace>
  <inkml:trace contextRef="#ctx0" brushRef="#br1" timeOffset="54834.43">19642 7759 17503 0,'-9'-3'1552'0,"-1"2"-1232"16,-1 1-320-16,2 0 0 0,0-1 192 0,2 1 0 15,7 0-16-15,-6-2 0 0,6 2 112 0,0 0 32 16,-6-7 0-16,3 3 0 0,3 4 48 0,0 0 16 16,0 0 0-16,0 0 0 0,1-10 96 0,-1 10 32 15,0 0 0-15,0 0 0 0,0 0 96 0,0 0 32 16,9 0 0-16,1 0 0 0,1-1-160 0,2 0-32 0,-2 1 0 15,4 0 0-15,3 0 48 0,2 1 0 0,0-2 0 0,6 2 0 16,-1 1-96-16,5-1-16 0,4-1 0 0,3 0 0 16,6-2-48-16,1-3-16 0,7-1 0 0,-2 4 0 15,4 6 0-15,0-2 0 0,0-3 0 0,4 0 0 16,5-1-16-16,-2 1-16 0,-1-1 0 0,3 0 0 16,0 4-64-16,-1 0-16 0,0-1 0 0,0-2 0 15,3-3-64-15,0 2-16 0,2 2 0 0,-1 1 0 16,-1 5-128-16,1-4 160 0,1-3-160 0,1 0 160 15,2 0 32-15,-4 2 16 0,0 2 0 0,-1-1 0 16,-2-4-80-16,3 1-128 0,3 0 176 0,-4 3-176 16,1 4 144-16,-4-2-144 0,-4-2 0 0,-1 0 144 15,3 2-144-15,3-1 0 0,-2-6 0 0,0 3 128 16,-1 1-128-16,-4 2 0 0,-1 3 0 0,-2-3 128 0,-2-2-128 0,2 1 0 16,-5 3 0-16,0-1 128 0,-1 0-128 15,-6 1 0-15,1-1 144 0,-6 2-144 0,-5 1 0 0,-2-2 0 16,-2-3 0-16,-5 0 128 0,0 0-128 0,-5 2 0 15,-1 0 128-15,-3 1-128 0,1-5 0 0,-2-2 128 16,-11 2-128-16,0 0 0 0,0 0 128 0,0 0-128 16,0 0 128-16,0 0-128 0,0 0 0 0,0 0 128 15,0 0-128-15,0 0 0 0,0 0 0 0,0 0 0 16,-9-4 0-16,2 1 0 0,-5 1 0 0,1-1 0 16,1 1 0-16,-3 1 0 0,-2 1 0 0,-1 0 0 15,0-1 0-15,-1 0-128 0,-1-1 128 0,0-2 0 16,-1 0-144-16,2 1 144 0,-1 2-128 0,2-1 128 15,0 2-160-15,4-2 160 0,1-2-320 0,2-3 16 16,-2 3 16-16,11 4 0 16,0 0-464-16,0 0-80 0,-5-5-32 0,5 5-9056 0,0 0-1792 15</inkml:trace>
  <inkml:trace contextRef="#ctx0" brushRef="#br1" timeOffset="58772.897">18573 7032 9215 0,'0'0'816'16,"-7"4"-656"-16,7-4-160 0,-7 2 0 0,0-1 832 0,7-1 128 15,-8 7 16-15,3-2 16 16,5-5-784-16,0 0-208 0,0 0 0 0,0 0 0 0,0 9 0 0,0-9 0 16,8 5 0-16,0 1 0 0,2-2 208 0,0 1-32 15,2-2-16-15,1 1 0 0,1 0 400 0,1-2 80 16,2 0 0-16,0 0 16 0,2-1 176 0,3 2 16 16,0-1 16-16,2 0 0 0,-1-1-224 0,2-1-64 15,0-1 0-15,1 3 0 0,2 3-128 0,1-1-48 16,4-1 0-16,4-1 0 0,1 1 16 0,5 0 0 15,5 1 0-15,0-1 0 0,-1-5 0 0,1 1 0 16,1 0 0-16,7 1 0 0,1-1-64 0,5-1-16 16,0-1 0-16,1 2 0 0,0 4-16 0,2 0-16 15,-2 0 0-15,6-1 0 0,2-4-48 0,2 5-16 16,0 1 0-16,0-1 0 0,1-3-64 0,-3 3-16 16,2-1 0-16,1 1 0 0,2-1-16 0,-5-2 0 15,-1-4 0-15,1 4 0 0,-1 4 0 0,1-2 0 0,-1 2 0 16,-3-2 0-16,-4-1 0 0,2 2 0 0,0 1 0 0,1-2 0 15,-3 1 16-15,0-1 0 0,-2-1 0 0,-4 3 0 16,-4 1-160-16,-1 0 192 0,0-3-192 0,-2 0 192 16,-3 1-192-16,-4 1 0 0,-1-1 0 0,-5-1 128 15,-4-3-128-15,-3 1 128 0,-6 0-128 0,-2 1 128 16,-3-2-128-16,-2-3 0 0,-6-2 0 0,-1 3 0 16,-10 3 128-16,0 0-128 0,0 0 128 0,0 0-128 15,0 0 240-15,-1-8-48 0,-3 2 0 0,-8 1 0 16,-3 1 16-16,-5-1 0 0,-7 2 0 0,-5 0 0 15,-8-2-208-15,-6 2 0 0,-8 0 128 0,-2-2-128 16,-1 2 0-16,-5-1 0 0,-4-3-144 0,-4 3 144 0,-6 1 0 16,-3 1 0-16,-2 1 0 0,-3-1 0 0,-2-1 0 0,-1 2 0 15,-4 1 0-15,1-2 0 0,0 0 0 0,-5 1 0 16,-4 1 0-16,-2 0 0 0,2 0 0 0,-5-1 0 16,-3 0 0-16,1 2 0 0,5 3 0 0,-2-1 0 15,4-1 0-15,0 0 0 0,-2 0 0 0,7 2 0 16,3-3 0-16,6 3 0 0,0-4 0 0,8-1 0 15,6 2 0-15,9 1 0 0,7-1 0 0,2 0 0 16,3-1 0-16,9 2 0 0,3 0 0 0,10 0 0 16,6 1 128-16,5 1-128 0,5-3 0 0,12-1 0 15,0 0 0-15,0 0-144 0,9 4 144 0,6-1 0 16,6-2 0-16,6 3 0 0,7 1 0 0,3-1 0 16,6-6 0-16,9 2 0 0,5 0 0 0,11 0 144 15,11 0-144-15,4-1 0 0,1-4 160 0,10 0-160 16,8 2 128-16,6 0-128 0,3-4 192 0,9 3-64 0,9-1 0 0,1 3 0 15,-2 1 0-15,3-1 0 0,3-2 0 0,2-1 0 16,-3 1 64-16,-2 2 0 0,-5 2 0 0,4-4 0 16,2-2 32-16,-4 1 16 0,-7 1 0 15,1 4 0-15,2-2-48 0,-7 2-16 0,-8 1 0 0,-2 0 0 16,2 1-176-16,-5 1 0 0,-9 3 0 0,-3-2 128 31,-4 0-960-31,-4 1-192 0,-1 2-32 0,-11-1-14464 0</inkml:trace>
  <inkml:trace contextRef="#ctx0" brushRef="#br1" timeOffset="60207.497">20111 7068 20671 0,'-6'-9'912'0,"6"9"192"0,0 0-880 0,0 0-224 0,0 0 0 0,0 0 0 15,0 0 176-15,0 0-16 0,8 9 0 0,-2 2 0 0,-1-2 32 0,1 4 16 16,-1-2 0-16,2 4 0 0,-3 3 160 0,0 2 16 16,0 4 16-16,-2 1 0 0,-2 1-48 0,-1 4-16 15,-2 5 0-15,-3-1 0 0,-1-2-48 0,-2 2-16 16,-5-2 0-16,-1 1 0 0,-4 1 0 0,-3-2 0 15,-3-3 0-15,-3-1 0 0,3-2 32 0,-3-1 0 16,-3-4 0-16,-1-1 0 0,-1-1 400 0,0 1 64 16,-1 1 32-16,1-4 0 0,1-4-144 0,0 0-16 15,-4-1-16-15,3 0 0 0,2-1-208 0,3 1-32 16,5-4-16-16,1 2 0 0,0 1-240 0,2-1-128 16,3-2 160-16,1-2-160 0,4 0 128 0,3-1-128 15,2 1 0-15,7-6 144 0,0 0-144 0,0 0 128 16,0 0-128-16,0 0 128 0,0 0-128 0,0 0 0 15,0 0 144-15,10-8-144 0,2-1 128 0,3-2-128 0,3-2 160 0,-1-1-160 16,3-2 144-16,1 0-144 0,4-2 128 16,2-1-128-16,0-1 128 0,3-2-128 0,1-3 128 0,-2 1-128 15,0 3 144-15,1-2-144 0,-1-1 160 0,2 0-160 16,-1-2 128-16,1 4-128 0,-3-1 0 0,2-1 144 16,-2-2-144-16,-2-1 0 0,-2 1 144 0,-1 0-144 15,-2-2 0-15,-3 1 128 0,-4 0-128 0,-2 2 0 16,-2 1 128-16,-2-1-128 0,-3 3 128 0,-2 3-128 15,-2 3 0-15,-1 1 144 0,-1-1-144 0,-1 1 0 16,0 0 128-16,-2 5-128 0,1 1 0 0,-1-1 0 16,2-1 0-16,-3 2 128 0,0 3-128 0,5 6 0 15,-5-6 0-15,5 6 0 0,-9-5 0 0,2 1-192 0,7 4 192 16,-6 0 0-16,6 0 0 0,0 0-144 0,0 0 144 16,0 0-128-16,-7 6 128 0,4-1-128 0,3-5 128 0,0 0-128 15,0 14 128-15,2-3-128 0,3-2 128 0,3 0-128 16,-8-9 128-16,8 18-128 0,2 2 128 0,0 1 0 15,0 1 0-15,-1 0 0 0,-2-2 0 0,2 5 0 16,-3 2 0-16,0 1 0 0,-2-2 0 0,0 3 0 16,-2 0 0-16,-1 1 0 0,-2-1 0 0,-2-1 0 15,-4-2 128-15,-3 1-128 0,-2 4 128 0,-3 0-128 16,-4-3 128-16,-3 0-128 0,-4-4 192 0,-2 0-48 16,-2 0 0-16,-2 2 0 0,-3 0 16 0,2-2 0 15,0-2 0-15,2-1 0 0,1-1 16 0,1-2 0 16,-1-1 0-16,0 0 0 0,1-1-176 0,1 0 160 15,2-1-160-15,1-1 160 0,-1-3-160 0,6 0 0 16,5-1 0-16,2 0 0 16,-1-3-1344-16,4-3-336 0,10-4-80 0</inkml:trace>
  <inkml:trace contextRef="#ctx0" brushRef="#br1" timeOffset="66325.729">17507 4437 11967 0,'-15'-4'528'0,"7"0"112"15,0-2-512-15,3 2-128 0,5 4 0 0,-6-4 0 0,0 1 1328 0,6 3 224 16,-7-1 48-16,7 1 16 0,0 0-992 0,0 0-208 16,0 0-32-16,0 0-16 0,-7 7-176 0,4 1-16 15,1 2-16-15,0 1 0 0,1 1 112 0,-2 5 32 16,-1 1 0-16,1 5 0 0,-2-1 16 0,0 2 16 16,-1 2 0-16,2 4 0 0,2-3-144 0,-3 3-16 15,0 1-16-15,0 1 0 0,3 1-160 0,-3 0 128 16,-1 1-128-16,3 1 128 0,-3 0 80 0,2 4 16 15,0 2 0-15,1 1 0 0,-1 5 160 0,2 0 16 16,0 0 16-16,-1 4 0 0,1 3-48 0,2 4-16 16,-1 4 0-16,1 4 0 0,0 4-96 0,0 3 0 15,0 1-16-15,1 5 0 0,-1-1-112 0,4-2-128 16,-1-4 176-16,1-3-176 0,1-3 128 0,1-1-128 0,2-2 0 0,-3 2 0 16,1 0 256-16,-1 0-48 15,0-4-16-15,-2 1 0 0,0 1 48 0,2 0 0 0,-4 3 0 0,1 0 0 16,-2-1-112-16,-1-1 0 0,0 0-128 0,0 2 192 15,-1 3-192-15,-2 2 128 0,1 1-128 0,0-1 0 16,-1-4 128-16,2 2-128 0,-2 0 0 0,1 1 144 16,-1-2-144-16,2-2 0 0,-3-1 144 0,1-3-144 15,2-1 160-15,0 1-32 0,0-1-128 0,-1 1 192 16,0-1 48-16,1 1 0 0,-1-3 0 0,-1 3 0 16,1 0-64-16,-1-1-16 0,1 1 0 0,-1 0 0 15,1 2-32-15,-2 0-128 0,1 0 192 0,1-1-64 16,0-2 0-16,2 3-128 0,-2 3 192 0,1-1-64 15,1-2-128-15,0 2 160 0,-3 1-160 0,1 2 160 16,3 3-160-16,0-3 0 0,-1-2 144 0,0 0-144 0,-1-3 0 16,-2 2 144-16,-3 0-144 0,0-1 0 0,3-2 144 0,-1-2-144 15,3 1 0-15,-3-2 144 0,0 2-144 0,2 0 0 16,2-5 0-16,-1 1 0 0,-3 2 0 0,3-1 0 16,0-1 128-16,2 1-128 0,2 0 0 0,-1-1 0 15,1 2 0-15,2-2 0 0,-2-2 0 0,-2 2 0 16,-2 4 0-16,-3 0 0 0,3-3 0 0,1 1 0 15,0 1 0-15,0 1 0 0,-3-1 0 0,0 1 0 16,0-1 0-16,-1 0 128 0,3-1-128 0,-2-1 0 16,-1 0 0-16,1-4 0 0,0 1 0 0,1 1 0 15,3 1 128-15,-1-1-128 0,-1-2 0 0,1 0 128 16,2 1-128-16,-1 2 128 0,-3-2-128 0,3 1 0 16,2 0 144-16,-2 1-144 0,-1 5 0 0,1-3 0 0,2-2 0 15,0 2 128-15,-1-1-128 0,-3 6 0 0,0 1 0 0,1-1 128 16,0-2-128-16,1-2 0 0,0 1 0 0,-3-1 0 15,-1 2 0-15,1 0 144 0,3 1-144 0,0 1 0 16,-3-5 160-16,1 2-160 0,3-3 128 0,0 4-128 16,1-1 128-16,-2 1-128 0,-2-2 128 0,2-2-128 15,-1 0 128-15,1 0-128 0,0-1 128 0,1 0-128 16,-1 3 144-16,-1-2-144 0,-2 1 160 0,1-2-160 16,1-1 144-16,1-1-144 0,-2 0 128 0,-2 2-128 15,2 1 128-15,0 0-128 0,0-1 0 0,1-2 128 16,1-1-128-16,1-1 0 0,0-1 0 0,1 1 0 15,0 0 0-15,-1-1 0 0,3 0 0 0,-4-3 0 16,-4 0 128-16,4-1-128 0,5 3 0 0,-4 0 128 16,-6 1-128-16,3-1 0 0,1 1 0 0,0 0 128 0,-1-2-128 0,-2-1 0 15,2-1 0-15,-1-1 0 0,1 0 128 0,-2 0-128 16,1-2 0-16,1-1 128 0,2-1-128 0,0-1 0 16,0 0 144-16,-1-2-144 0,2-6 0 0,0 0 128 15,-1 0-128-15,-1-1 0 0,0 0 0 0,-2 0 0 16,-1 1 0-16,1-1 128 0,0-1-128 0,-1-1 0 15,-2-1 0-15,0-1 0 0,0-3 0 0,-2-1 0 16,0-1 0-16,2 3 128 0,1-2-128 0,-2 1 0 16,0-2 0-16,1 5 0 0,0-3 0 0,1 2 0 15,1-1 0-15,0 2 0 0,0-3 0 0,1-5 0 16,2 0 0-16,-3-3 0 0,0-1 0 0,1-1 0 16,0 2 0-16,2-2 0 0,-1-2 0 0,0-2-128 15,1-1 128-15,0 0 0 0,-1-1 0 0,1 3 0 16,0-3 0-16,1 1-128 0,0 2 128 0,0-1 0 0,0-1 0 0,1 1-128 15,-2 0 128-15,0 1 0 0,-1-1 0 0,1-1 0 16,0-1 0-16,0 0-160 0,1-2 160 0,0-9 0 16,0 0-272-16,-1 7 48 0,1-7 16 0,0 0 0 15,0 0-112-15,0 0 0 0,0 0-16 0,0 0 0 16,2-10 128-16,-2 1 16 0,0-2 16 0,0-1 0 16,0-3 176-16,1 2-128 0,-1-1 128 0,0-3-128 15,0-2 128-15,1 0 0 0,2-3 0 0,-2-1 0 16,-1-1 0-16,2-4 0 0,1-5 0 0,2-2-128 15,-4-2 128-15,1-2 0 0,2-2 0 0,1 1 0 16,1-3 0-16,1 0 0 0,0 1 0 0,-1-3 0 16,2-5 0-16,-2-3 0 0,2-6 0 0,0 0-128 15,1-1 128-15,-2 3 0 0,-2 2 0 0,0-1 0 0,2-4 0 16,-1-2 0-16,-2-1 0 0,0 1 0 0,1-1 128 16,-1-1-128-16,1-1 128 0,0 1-128 0,-1-3 144 15,1-1-144-15,2 0 192 0,0 0-192 0,-4 0 144 0,1-2-144 16,2-2 0-16,-1-2 144 0,-1-3-144 0,0 4 0 15,-1 0 0-15,-2-2 0 0,1-2 0 0,-1 1 0 16,0 1 0-16,0 3 0 0,-1 1 0 0,-1 0 128 16,-3-3-128-16,1 2 0 0,-1 2 128 0,1 1-128 15,-3-3 0-15,5 2 128 0,0-2-128 0,0 0 128 16,-1-3-128-16,0 1 128 0,-1 1-128 0,2-1 0 16,2-5 0-16,0 2 128 0,-2-4-128 0,2 1 0 15,1 1 0-15,2-3 0 0,0-2 0 0,3-1 0 16,0 1 0-16,-1 0 0 0,4-2 0 0,2-1 0 0,-2-1 0 15,1 1 0-15,1 1 0 0,-3-1 0 0,1-3 0 16,1 2 0-16,-2 2 0 0,-1 2 0 0,-1-2 0 16,1-3 0-16,2-1 0 0,0 1 0 0,-1 4 0 0,-1-2 0 15,2-3 0-15,-1 1 0 0,-1 0 0 16,1-1 0-16,2 1 0 0,-2-2 0 0,-2-2 0 0,1 2 0 16,-3 4 0-16,4-3 0 0,-5-5 0 0,2 2 0 15,-1 4 0-15,0-1 0 0,0 2 0 0,1-3 0 16,-4-4 0-16,1 3 0 0,0 0 0 0,0 0 0 15,-1-1 0-15,0 2 0 0,-2 3 0 0,1 1-176 16,0 4 176-16,-1-5 0 0,0-2 0 0,0 4 0 16,0 1 0-16,0-4 0 0,1-1 0 0,0-1-128 15,-1 4 128-15,0 3-160 0,0 0 160 0,2-1-160 16,-1-4 160-16,-1 6 0 0,0 2 0 0,0 2 0 0,0-3 0 16,0 0 0-16,-3 0 0 0,1 5 0 0,2 2 0 15,-2-1 0-15,-1-2 160 0,-1-2-160 0,1 4 128 0,0 1-128 16,1 0 0-16,-2 0 0 0,2-4 0 0,0 1 0 15,-1 0 0-15,0 2 0 0,1 4 0 0,-1-3 0 16,2-2 0-16,0 0 0 0,0 0 0 0,-2 3 0 16,1 3 0-16,0-3 0 0,1-3 0 0,-2 3 0 15,0 3 0-15,1 2 0 0,1 3 0 0,-1 2 0 16,-1-5 0-16,2 0 0 0,-3-2 0 0,6 2 0 16,-2 2 0-16,2 1 0 0,-2-1 0 0,1-1 128 15,2-4-128-15,1 4 0 0,0 1 0 0,0 2 128 16,0 0-128-16,3-1 0 0,1-3 0 0,-1 3 0 0,1 1 0 15,0 4 0-15,0 1 0 0,0 1 0 0,2-2 0 16,-1 2 0-16,-2-3 128 0,1 6-128 0,0 1 0 0,1 1 0 16,-1 3 0-16,-2 2 0 0,-4 0 0 0,3 0 0 15,4 2 0-15,-4 2 0 0,-2 1 0 0,3 1 0 16,-3 2-160-16,2 3 160 0,-1 1-128 0,0 1 128 16,-4 3-176-16,2 1 176 0,3-2-208 0,-1 3 80 15,0 2 0-15,-2 2 0 0,-2 4 0 0,0-2 0 16,0 3-16-16,0 1 0 0,1 1 0 0,-1 3 0 15,0-2 144-15,1 5-192 0,2 1 192 0,-3 1-192 16,-2-1 192-16,2 1 0 0,-1 2 0 0,1 1-128 16,0 9 128-16,1-7 0 0,-1 0 0 0,0 7 0 15,0 0 0-15,0 0-128 0,0 0 128 0,0 0 0 16,0 0 0-16,0 0-128 0,0 0 128 0,0 0 0 16,0 10 0-16,2 3-160 0,3 4 160 0,-5 2 0 0,-5 5-144 0,2 3 144 15,2 4 0-15,-1 4-144 0,-6 4 144 0,3 3 0 16,-2 4-144-16,3 3 144 0,1-1 0 0,-1 7-144 15,-5 4 144-15,3 2 0 0,-2 1-144 0,0 4 144 16,-1 4 0-16,0 4-144 0,-1 2 144 0,1 6 0 16,0 4 0-16,-3 1 0 0,2 0 0 0,1 4 0 15,-1 7 0-15,4-2 0 0,-4-5 0 0,3 7 0 16,1 4 0-16,-1 0 0 0,0-4 0 0,1 3 0 16,1 4 0-16,-1 0 0 0,-1-5 0 0,1 1 0 15,-3 0 0-15,2 4 0 0,1 3 0 0,-2-3 0 16,-1 0 0-16,1 1 0 0,2 1 0 0,-1-1 0 15,0-3 0-15,2 1 0 0,-3 0 0 0,2-1 0 0,-1-1 0 16,2 2 0-16,0 5 0 0,2-3 0 0,-1-5 0 16,1 3 0-16,2 1 0 0,0-1 0 0,1-1 0 15,-1-1 0-15,-1-1 0 0,1-1 0 0,-2 0 0 0,-1 0 0 16,1 3 0-16,0-3 0 0,0-3 0 0,-1-1 0 16,0 0 0-16,-1 0 0 0,3 0 0 0,-2-3 0 15,-1-2 0-15,2 3 0 0,1 2 0 0,-4-3 0 16,3-3 0-16,1 5 0 0,0-4 0 0,-1 4 128 15,-2-3-128-15,-1 2 0 0,2-2 0 0,-5 3 0 16,3 2 0-16,-4-2 0 0,0 1 0 0,-1 1-128 16,-5 3 128-16,2-1-128 0,0-2 128 0,1-2-128 15,-1 1 128-15,2-1 0 0,1-1 0 0,-2-1 0 16,0-5 0-16,2 2 0 0,2-2 0 0,-1-1 0 16,-1-7 0-16,2-2 0 0,2-2 0 0,-2 2 0 15,-2 5 0-15,1-4-160 0,0-4 160 0,0-2 0 0,-1 0-128 16,1 1 128-16,-1 3 0 0,0-3 0 0,2-2 0 0,1-3 0 15,1-1 0-15,-1 6 0 0,3 6-128 0,2-4 128 16,-2-3 0-16,4 0 0 0,-1 0-192 0,2 1 192 16,2 0-192-16,0-4 192 0,0-2-224 0,1-1 64 15,-1-2 16-15,1 2 0 0,-1 4 144 0,2-1-128 16,0-2 128-16,-1-2-128 0,1-3 128 0,-1 1 0 16,1 2 0-16,0 2-128 0,0 1 128 0,0-5 0 15,2-1 0-15,1 2 0 0,0 2 0 0,-1 1 0 16,1 2 0-16,-1 1 0 0,1-1 0 0,-2 2 0 15,-1 0-144-15,3 4 144 16,0 2-416-16,-1-1-16 0,0-3 0 0,-1 2-8096 0,4-2-1632 16</inkml:trace>
  <inkml:trace contextRef="#ctx0" brushRef="#br1" timeOffset="69743.069">9882 11270 1839 0,'29'0'160'0,"-11"0"-160"15,-3-6 0-15,5 4 0 0,6 2 960 0,0 2 176 16,1 0 16-16,2 1 16 0,-1-2-464 0,1-1-112 15,2 2-16-15,3-2 0 0,-1 0-192 0,3-2-64 16,2-4 0-16,3 3 0 0,3 3-48 0,3-2-16 16,1-3 0-16,2 4 0 0,-2 0 64 0,3 1 0 15,3-1 0-15,1-1 0 0,2-2 176 0,3 1 32 16,5 0 16-16,-2 1 0 0,0 1 0 0,2-2 0 16,4-1 0-16,4 1 0 0,4 0-48 0,1 0-16 0,0-2 0 0,4-2 0 15,6 4-352-15,4-2-128 0,2 0 0 0,2-1 0 16,2 1 144-16,2-2-144 0,7 3 128 0,-2-1-128 15,1 0 0-15,5-1 0 0,4 0 128 0,1 0-128 16,-1 2 0-16,4 0 0 0,2-4 0 0,2 2 128 16,1 2-128-16,1 2 0 0,4-4 0 0,3 1 0 15,0-3-160-15,2 3 160 0,1 0-208 0,5 1 80 16,2-3 128-16,2 1-208 0,3-3 80 0,0 3 128 16,3 2 0-16,4 1 0 0,4-1 0 0,2 2 0 15,4 1 0-15,-3 1 160 0,-3 0 16 0,2 2 0 16,2 1-176-16,6 1 0 0,2 0 144 0,-1-2-144 15,1 1 0-15,0-1 128 0,0 0-128 0,1 1 0 0,3 4 0 16,2-3 0-16,2-3 0 0,-1 4 0 0,-1 0 0 0,-3 1 128 16,-2 1-128-16,4-1 0 0,-3-2 0 0,2 1 0 15,0 2 0-15,2 1 0 0,-3-1 0 0,-2 2 0 16,-2-2 0-16,-1 3 0 0,-4-1 0 0,-1 1 0 16,-2-1 0-16,1 3 0 0,-3 2 160 0,2 1-32 15,-5 3-128-15,2-1 192 0,-2-4 32 0,-2 0 0 16,-1 0 0-16,-6 1 0 0,-3 1 64 0,0-1 16 15,-1-1 0-15,-3 3 0 0,-5 0-48 0,-2 2-16 16,-5-2 0-16,-6 1 0 0,-3-3-112 0,-3 0-128 16,-6 2 176-16,-7-3-176 0,-6-1 128 0,-6-1-128 15,-4 0 0-15,-9 1 0 0,-10-2 0 0,-11 0 0 16,-9-2 0-16,-9 2-6192 0,-6 1-1344 16</inkml:trace>
  <inkml:trace contextRef="#ctx0" brushRef="#br1" timeOffset="70499.712">13753 14553 15663 0,'-13'2'1392'15,"-1"2"-1120"-15,1 0-272 0,-2 0 0 16,-4 1 704-16,1 0 64 0,3 1 32 0,-3-2 0 15,-1 0 96-15,3-2 0 0,3-1 16 0,4 1 0 16,9-2 176-16,-4-2 48 0,-5-3 0 0,5 1 0 16,3-1-128-16,3-6-32 0,4-5 0 0,4-4 0 0,3-3-560 0,3-5-112 15,0-6-32-15,5-2 0 16,3-2-96-16,2-1-32 0,0 1 0 0,4-2 0 0,0 1 64 16,-1-2 16-16,1-1 0 0,0 1 0 0,0 2 240 0,2 5 48 15,2 3 16-15,-1 2 0 0,-2 2-80 0,0 6 0 16,2 3-16-16,-1 6 0 0,0 2-176 0,-2 4-48 15,-2 1 0-15,0 4 0 0,0 3-208 0,-2 3 144 16,-1 1-144-16,1 2 128 0,-3 0-128 0,2 2 0 16,-6-3 0-16,-1 1 128 0,-3 3-128 0,-1 0-176 15,-2 0 48-15,-6-2 0 16,-1 0-1552-16,-5-9-304 0,-3 11-64 0</inkml:trace>
  <inkml:trace contextRef="#ctx0" brushRef="#br1" timeOffset="71183.025">13273 8226 22223 0,'-14'-17'976'0,"6"7"224"0,0-4-960 0,2 1-240 0,0-2 0 0,4 0 0 16,5-1 544-16,3-4 64 0,4-4 16 0,5-2 0 15,3 2-176-15,7-3-48 0,4-1 0 0,3-1 0 16,0-2-32-16,8-1-16 0,9-4 0 0,6 1 0 16,8 4 96-16,5 1 32 0,-1 1 0 0,2 4 0 15,1 1-192-15,4 4-32 0,1 2-16 0,0 5 0 16,-5 4-64-16,2 5-16 0,0 4 0 0,0 2 0 0,-5 3-160 0,0 1 0 16,-1 4 144-16,-8 2-144 0,-4 1 0 15,-1 1 0-15,-3 0 0 0,-4 1 0 0,-7 1 0 0,-3-2 0 16,-3 0 0-16,-6 2-128 15,0 0-400-15,-2 2-80 0,-7-1-16 0</inkml:trace>
  <inkml:trace contextRef="#ctx0" brushRef="#br1" timeOffset="71732.891">14024 15509 29487 0</inkml:trace>
  <inkml:trace contextRef="#ctx0" brushRef="#br1" timeOffset="77467.829">16876 15198 30399 0,'-17'5'2704'0,"11"0"-2160"0,6-5-544 0,-3 10 0 31,1 1-960-31,2 1-288 0,6 0-64 0,2 0-16 16,1-1 656-16,4-1 128 0,5-4 32 0,5 1 0 0,1-4 320 0,6-2 192 0,3-1-192 0,4-2 192 15,2-1-192-15,5 0 64 0,4-1 128 0,6-1-208 16,-1-4 208-16,3 2 0 0,-3-1 0 0,3 0 160 15,1-1-16-15,6-1 0 0,4-1 0 0,2-1 0 16,0-2-16-16,-1-1 0 0,2 0 0 0,2 0 0 16,6-3 128-16,-2-2 32 0,-2-1 0 0,1-3 0 0,2-2-48 0,1-4-16 15,5 0 0-15,-1-3 0 0,-2-2-80 0,-1-1-16 16,1-3 0-16,3 3 0 0,1 1-128 0,0-1 128 16,-6-4-128-16,2-1 128 0,2-2 0 0,3-2-128 15,1 0 192-15,-4-5-64 0,-5-3-128 0,1-1 0 16,4 0 0-16,1-3 0 0,-2-2 0 0,-3-2 0 15,-2-6 0-15,-2 0 0 0,-1 0-144 0,-1 1 144 16,2 0 0-16,-2-7 0 0,-6-4-144 0,2 0 144 16,0 2 0-16,-1 0-144 0,-2 1 0 0,-5-2 0 15,-5-2 0-15,-4 2 0 0,-3 2-16 0,-6 4 0 16,-2-2 0-16,-3-3 0 16,-2-3-224-16,-2 1-32 0,-5 2-16 0,-1 3 0 15,-4-1-432-15,0-4-96 0,-3-4 0 0,-3 0-16 16,-5 7-240-16,-1-1-32 0,-2-1-16 0,-6-2 0 15,-2-4 416-15,0 2 80 0,-1 4 0 0,-3 3 16 0,-4-4 752 0,0 1 256 0,-3-1 0 0,-2 0 0 16,1 2 864-16,-2 1 160 0,0 2 48 0,-1-5 0 16,0-2-416-16,2 0-80 0,2 4 0 0,1 0-16 15,-2-5-576-15,-1 0-112 0,1-5-128 0,0 4 176 32,1 0-608-32,-2-1-112 0,1 0-32 0,-4-2 0 15,-1 2-112-15,-5 0-16 0,1 5-16 0,-4-1 0 0,-3 0 720 0,-4 3 192 0,0 6 0 0,-9 3 16 16,-6 2 304-16,0-2 64 0,0 1 16 0,-4-1 0 15,-1 6 16-15,-2-1 0 0,2-2 0 0,-3 4 0 16,-3 1-192-16,-3-1-32 0,-2 3-16 0,1-3 0 16,1-5-80-16,-1 6-16 0,-1 4 0 0,0-2 0 0,-1-1-272 15,1-2 0-15,-3 0 128 0,5-1-128 0,5-1 0 0,0 3-192 16,-2-1 16-16,-2 1 16 0,-3 1 160 16,3 0-192-16,0-2 192 0,3 3-192 0,-1 1 192 0,-1 3 0 15,-6 6 0-15,-1 1 0 0,-3 0 0 0,0 3 0 16,1 0 0-16,1 4-192 0,0-2 192 0,-4 3 0 15,0 0 0-15,-3 6 0 0,1 5 0 0,2 2 0 16,0 3 0-16,1 0-128 0,-5 3 128 0,0 2 0 16,-2 4 0-16,3 0 0 0,0-1 0 0,-1 2 0 15,-1 2 0-15,-2 3 0 0,0-2 0 0,6 3 0 16,1 1 0-16,-2 2-128 0,-3 0 128 0,-4 2 0 16,0 0 0-16,3 2 0 0,2 0 0 0,-3 1-128 15,-2 2 128-15,0 1-128 0,1 3 128 0,3-1 0 16,-1 3 128-16,0 0-128 0,-2 4 224 0,1 1-32 15,2-1 0-15,5 7 0 0,3-1-192 0,0 3 128 0,-4 1-128 0,3 2 0 16,1 0 0-16,2 1 0 0,3-1 0 0,-1 2 0 16,0-2 0-16,-2 1 0 0,-3 1 0 0,1-1 0 15,1 1 0-15,3 2 0 0,3 0 0 0,-2 5 0 16,-3-2 0-16,1 2 0 0,-2 3 0 0,4 0 0 16,0 1 0-16,2-1 0 0,1 0 0 0,-1-1 0 15,-2 0 0-15,2 4 0 0,1-1 0 0,2 3 0 16,2 0 0-16,2 3 0 0,1 0 0 0,0-1 0 15,-3-3 0-15,3-1 0 0,-1 3 0 0,6-2 0 16,4-1 0-16,1 2 0 0,2 2 0 0,2-3 0 16,5-2 0-16,-1 2 0 0,1 0 0 0,2 0 0 0,3-1 0 15,1-1 128-15,-1 2-128 0,4-1 0 0,1 5 0 16,2 0 0-16,1 0 128 0,1 3-128 0,0-2 0 16,2 1 0-16,-1-2 128 0,1 2-128 0,-1 1 0 0,0 2 0 15,2 1 0-15,1 1 0 0,1 0 0 0,2-1 0 16,1-2 0-16,0-3 0 0,1-2 0 0,3 5 0 15,1 3 0-15,1 0 0 0,-1-1 0 0,4-3 0 16,-1-1 0-16,2-1 0 0,1 0 0 0,1 2 0 16,2 6 0-16,-2-1 0 0,0 2 0 0,-1 0 0 15,2-2 0-15,-1 1 0 0,1 3 0 0,0 3 0 16,2 4 0-16,1 0 0 0,-1-3 0 0,3-3 0 16,0-5 0-16,3 3 0 0,-1 2 0 0,2 4 0 15,2 0 0-15,1 0 0 0,3-2 0 0,1 0 0 16,0-1-128-16,4 1 128 0,2 3 0 0,1 2-160 0,-6-2 160 15,6 0-128-15,2 0 128 0,0 1-208 0,-1-1 80 16,-2 2 128-16,1 2-192 0,0-4 192 0,0-3-160 16,1-2 160-16,0 1 0 0,1 0 0 0,2 3 0 15,-1-1 0-15,1-2 0 0,2-2 0 0,0-4 0 0,4 1 0 16,1-2 0-16,1 1 0 0,1 0 0 0,-2-1 0 16,2 0 0-16,-2-3 0 0,1 1 0 0,0-4 0 15,0-4 0-15,1 5 0 0,2 2 0 0,3 1 0 16,1-2 0-16,1-3 0 0,-2-2 0 0,1-1 0 15,-2 0 0-15,1 0 0 0,0-1 0 0,3-1 0 16,1 0 0-16,4-1 0 0,4 1 0 0,-3 0 0 16,3-5 0-16,-2 2 0 0,2-4 0 0,2-1 0 15,3-1 0-15,0 0 0 0,2-1 0 0,-2 3 0 0,0-1 0 16,-1 6 0-16,-3 3 0 0,4-2 0 0,0-3 0 0,1-1 0 16,-1-1 0-16,-1-3 0 0,-4-1 0 15,1 1 0-15,-1-2 0 0,3 1 0 0,2-1 0 0,2-1 0 16,1-2 0-16,-1 3 0 0,-1 2-144 0,-1 1 144 15,1-3-128-15,4-3 128 0,6-4-128 0,-1 0 128 16,-1 0-128-16,0-3 128 0,3-3 0 0,4-2 0 16,2 0 0-16,-1-3-128 0,-1-2 128 0,-2 0 0 15,2-2 0-15,6-4 0 0,1-3 0 0,3-1 0 16,-6-2 0-16,5-4-128 0,2-1 128 0,2-5 0 16,-3-3 0-16,0-1-128 0,-5-1 128 0,3-4 0 15,0-4 0-15,2-1 0 0,1-3 0 0,-2-1 0 16,-2-2 128-16,1 1-128 0,1-1 144 0,-5 2-144 15,-6 1 192-15,-3 2-192 0,-1 1 176 0,-2-1-176 16,-2 2 160-16,-2 0-160 0,-7 1 0 0,-3 0 0 0,-6 0 0 16,-3-3-7040-16,-1 3-1408 15</inkml:trace>
  <inkml:trace contextRef="#ctx0" brushRef="#br1" timeOffset="78420.855">19743 7834 13695 0,'0'0'608'0,"0"0"128"0,0 0-592 0,0 0-144 15,0 0 0-15,0 0 0 0,0 0 352 0,0 0 32 16,0 0 16-16,0 0 0 0,0 0 176 0,0 0 48 0,0 0 0 16,0 0 0-16,9 4-32 0,1-1 0 0,1 0 0 0,0 0 0 15,5-1 0-15,3 0 0 0,2 1 0 0,9-1 0 16,6-2-48-16,4 0-16 0,2-1 0 0,5 2 0 16,4 3-144-16,5-3-16 0,1-2-16 0,7-2 0 15,4-1-16-15,3 1 0 0,2-1 0 0,1 1 0 16,-1-5 144-16,4 3 32 0,4-1 0 0,-2 2 0 15,-4 1 128-15,-3-2 48 0,0 3 0 0,-1 0 0 16,1-1-48-16,1 0 0 0,2 2 0 0,-2 2 0 16,-7 2-224-16,2 1-48 0,1-2-16 0,2 1 0 15,0 2-192-15,-3 1-32 0,-5 2-128 0,0-1 192 16,1-1-192-16,-1-1 0 0,1 0 0 0,2 2 0 16,-3 2 0-16,-6-2 0 0,-5 0 0 0,-5 1 0 15,-5 0-416 1,-4 2-80-16,-1 1-16 0,-6-2 0 0,-5-1-1296 0,-4 1-272 0,-7 3-48 0,-7-2-10144 15</inkml:trace>
  <inkml:trace contextRef="#ctx0" brushRef="#br1" timeOffset="79188.627">14033 8428 14335 0,'-1'-11'640'0,"1"11"128"0,-9-5-624 0,3 0-144 0,-3 1 0 0,1 1 0 16,-5-2 0-16,-1 2 128 0,-3 1-128 0,1 0 128 15,-6-1 240-15,-1 2 32 0,-4 1 16 0,0 0 0 16,-4-1 80-16,-3 1 16 0,-4-1 0 0,-3 1 0 16,-1 0 112-16,-2-1 16 0,-2 0 16 0,-3 1 0 15,-1-1 176-15,-2-1 48 0,-1 0 0 0,-6 0 0 16,-6 0-112-16,-4 2-32 0,-4 2 0 0,-4-1 0 16,-4 0-112-16,-7 1-32 0,-8 3 0 0,0 2 0 15,2 0-304-15,-9 2-64 0,-5 1-16 0,-3 0 0 0,0 5-208 0,-9 2 128 16,-4 5-128-16,0 2 0 15,2 4-1072-15,-2 3-304 0,-1 8-64 0,4-3-16 0</inkml:trace>
  <inkml:trace contextRef="#ctx0" brushRef="#br1" timeOffset="81454.096">13097 8249 21183 0,'-17'-6'1888'0,"17"6"-1504"0,-14-2-384 0,4 1 0 16,10 1-1040-1,-12 0-288-15,12 0-48 0,0 0-16 0,0 0 1392 0,-10 2 240 0,2 2 64 0,8-4 16 16,0 0-64-16,0 0-16 0,0 0 0 0,0 0 0 15,0 0-48-15,0 0-16 0,0 0 0 0,4 6 0 0,0 0 96 0,4-3 32 16,0-2 0-16,1-1 0 16,-1-2 80-16,2 0 32 0,4-2 0 0,-5 0 0 0,-3-1-160 0,3-4-16 15,2-6-16-15,2 4 0 0,1 2-32 0,1-5 0 16,-1-3 0-16,1-2 0 0,3-1 48 0,2-3 0 16,1-2 0-16,1 0 0 0,2-3 80 0,1 1 0 15,0 0 16-15,0-1 0 0,-1-2 0 0,3 0 0 16,1-1 0-16,1 3 0 0,1 0-144 0,2 3-16 15,4 1-16-15,1-2 0 0,4 1 0 0,-1 1 0 16,1 0 0-16,2 1 0 0,-3 3-160 0,2 1 192 16,0 3-192-16,0 1 192 0,4 1-192 0,0 2 0 15,0 0 144-15,-2 3-144 0,-1 2 0 0,0 2 0 16,-2 1 0-16,0 1 128 0,0 3-128 0,-3 3 0 16,0-1 0-16,-1 2 0 0,-1 1 0 0,1 3 0 0,-4 4 0 15,-2 3 0-15,-2-4 0 0,-4 3 0 0,0 3 0 0,1 1 0 16,-3 3 0-16,2 2 0 0,-1 1 0 0,-1 3 128 15,0-3-128-15,2 2 0 0,-1-2 128 0,-1-2-128 16,-2-3 0-16,1-1 0 0,-5-2 0 0,1 0 128 16,-2-3-128-16,-1-2 0 0,-2-3 0 0,-1-1 128 15,-5-1-128-15,-1-3 0 0,-6-3 128 0,0 0-128 16,0 0 160-16,0 0-32 0,0 0-128 0,0 0 192 16,0 0 64-16,0 0 16 0,0 0 0 0,0 0 0 15,0 0-80-15,-2-11-32 0,-1-2 0 0,-3 2 0 16,-1 1-160-16,-2 0 0 0,-6-3 0 0,2 0 0 15,1 0 0-15,-1-2 128 0,-1 0-128 0,-2 0 0 16,-1-2 160-16,-2 3-160 0,-1 2 192 0,0-3-192 16,1 1 304-16,-1 0-48 0,1-2-16 0,-3 1 0 0,1 2-112 15,-3 0 0-15,-1-2-128 0,-3 3 192 0,2 2-192 16,-5 3 176-16,-2 0-176 0,0 0 160 0,-1-1-160 0,-2 3 0 16,-3 0 0-16,-1 0 0 0,0 2 0 0,0 1 0 15,2 0 0-15,-4 2 0 0,0 2 0 0,-1 2 0 16,0 2 0-16,0 0 0 0,3 2-160 0,0 1 160 15,3 0 0-15,-2 2-144 0,0 2 144 0,-2 4 0 16,-2 2 0-16,-1 1-128 0,-1 5 128 0,0 0 0 16,1 4 0-16,-1 2 0 0,1 2 0 0,0 0 0 15,6-2 0-15,3-1-128 0,1 1 128 0,2 0 0 16,2-1 0-16,6-2-128 0,1 0 128 0,4-1 0 16,1 2 0-16,3-3 0 0,3-1 0 0,2-2 0 15,5 0 0-15,-1 0 0 0,2 0 0 0,2-1 0 16,0-1 0-16,2-1 0 0,1-2 0 0,1 1-128 0,1-1 128 15,0-3 0-15,2-1 0 0,0 0 0 16,1-2 0-16,0-1-128 0,3-4 128 0,-1-2 0 0,-8-5 0 0,8 4 0 16,-8-4-144-16,10 0 144 0,-1-2-160 0,-2-1 160 15,2-1 0-15,-3-7 0 0,3-3 0 0,-2-2 0 16,1-3 0-16,-2-1 0 0,1-2 0 0,-1-2 0 16,0-3 0-16,2 1 0 0,-4 0 128 0,3-1-128 15,-2 1 0-15,3-1 0 0,-1 1 0 0,0 3 0 16,1 2 0-16,2 1 0 0,1 2 0 0,2 1 0 15,2 1 0-15,5 0 0 0,3 1 0 0,2-1 0 16,4 1-160-16,3-2 160 0,4-1-160 0,3 2-13760 16</inkml:trace>
  <inkml:trace contextRef="#ctx0" brushRef="#br1" timeOffset="82746.641">13663 14769 24703 0,'-7'-7'1088'0,"3"2"240"0,-1-3-1072 0,3-1-256 16,1-1 0-16,2-2 0 0,0-2 0 0,1-4 0 16,2-3 0-16,1-2 0 0,3-2 0 0,3-3 208 15,-4-3-64-15,3-4-16 0,4-1 160 0,1-3 32 16,1-5 0-16,2-3 0 0,3-1 0 0,3 0 0 16,3 2 0-16,2-1 0 0,3-1-112 0,2-2-16 15,-1 5 0-15,6 0 0 0,4 8 0 0,-2 4 0 16,-4 5 0-16,-1 4 0 0,-1 3 128 0,0 2 0 15,0 4 16-15,-2 2 0 0,0 2-144 0,1 2-48 0,-1 1 0 16,-1 4 0-16,-4 1-144 0,-1 0 0 0,-3 1 0 16,-4 2 0-16,-5 3 0 0,-3 1 0 0,-1-1 0 0,-11-3 0 15,0 0 0-15,0 0 128 0,3 10-128 0,-3-10 0 16,-2 9 192-16,-3 0-64 0,-3 0 0 0,-3 0 0 16,-3-1 32-16,-2-1 0 0,0 0 0 0,-3 2 0 15,-2 1-160-15,-2 0 192 0,-1-1-192 0,-4 2 192 16,2 2-192-16,2 0 0 0,-5-1 144 0,1 6-144 15,-2-2 160-15,-2 3-32 0,-2 0-128 0,-1-1 192 16,-1 2-64-16,0-1 0 0,0 1-128 0,1 2 192 16,-1 4-16-16,2-1-16 0,1 1 0 0,-1 3 0 15,0 2 48-15,0 4 16 0,0 6 0 0,-2 2 0 0,-1 2-64 16,1 2-16-16,1 2 0 0,2-1 0 0,2-3-144 16,2-1 0-16,7-3 0 0,4-4 0 0,2-1 128 0,4-6-128 15,3-3 0-15,3-3 128 0,0-3 32 0,5-2 0 16,-2-2 0-16,3-4 0 0,1-3-160 0,2 0 160 15,-3-10-160-15,0 0 160 0,7 5-160 0,2-3 0 16,-2-1 0-16,2-3 0 0,0-2 0 0,1-6 0 16,2-3 0-16,1-3 0 0,-3-5 0 0,2-3 0 15,4-3 0-15,1-1 0 0,2-8 0 0,2 2 0 16,-1-2 144-16,1-1-144 0,-1-2 0 0,4-2 0 16,-1-1 0-16,2-2 0 0,0-3 0 0,3 1 0 15,-3 3 0-15,4 0 128 0,3 3-128 0,1 0 128 16,1-1-128-16,-1 3 128 0,1 0-128 0,1 3 128 0,1 1-128 15,-3 1 128-15,0 0-128 0,-1 3 0 0,-1 3 0 16,-2 2 0-16,-3 0 0 0,0 5 0 0,0 1 0 0,-4 3-128 16,-4 3 128-16,2 2 0 0,-1-1 0 0,-2 1 0 15,-2 3-160-15,-3 3 160 0,-6-1-192 0,-6 6 192 16,0 0-192-16,-1408 0 192 0,2816 0-192 0,-1408 0 192 16,-7-2 0-16,-4 1 0 0,-1 2 0 0,-2 3 0 15,-3 0 0-15,-3 1 0 0,0 0 144 0,-4 3-144 16,1 0 0-16,-5 3 0 0,-1 0 128 0,-3 3-128 15,-2-1 0-15,-6 4 0 0,-3 3 0 0,1 2 0 16,-2 2 0-16,3 4 128 0,0 0-128 0,0 2 0 16,1 2 176-16,2 1-48 0,-1-2-128 0,1 1 192 15,0 2 0-15,0 1 0 0,3 2 0 0,1 4 0 0,4 4-32 16,4 0-16-16,-2-1 0 0,7 3 0 0,2-2-144 16,2-2 0-16,3-5 0 0,3-3 128 0,0-4-128 15,5-3 0-15,1-5 0 0,3-4 0 0,-1-3 0 0,3-3 0 16,0-2 0-16,0-11 0 0,0 0 0 0,0 0 0 15,7 4 0-15,0-5 0 0,0-4 0 0,2-6 0 16,1-5 0-16,0-3 0 0,1-6 0 0,2-3 0 16,-1-1 0-16,1-4 0 0,1-1 0 0,-3-1 0 15,-3 1 0-15,0 1 0 16,-2 1-528-16,0 1-96 0,1 1-16 0,-1 2-10240 16,-1-2-2064-16</inkml:trace>
  <inkml:trace contextRef="#ctx0" brushRef="#br1" timeOffset="83780.303">13239 8314 25631 0,'-14'-9'1136'0,"5"6"224"0,0 1-1088 0,1 0-272 16,8 2 0-16,-5-3 0 0,5 3 160 0,0 0-32 0,-7-3 0 16,7 3 0-16,-1-11 128 0,2 0 0 0,3-3 16 0,2-2 0 15,2 1 160-15,3-5 16 0,3-5 16 0,4-2 0 16,1-1-256-16,4-2-48 0,2-2-16 0,5-2 0 16,2-1-144-16,5-3 128 0,1 0-128 0,5-3 128 15,2-3-128-15,5 1 0 0,4-1 0 0,-1 4 128 16,-1 1-128-16,1 3 0 0,-1 2 0 0,2 2 0 15,-1 3 256-15,4 5 0 0,-1 3 16 0,0 5 0 16,-2-2 16-16,0 5 0 0,0 4 0 0,0 2 0 16,0 3-288-16,-3 4 0 0,0 3 128 0,-4 5-128 15,-3 1 0-15,-4 2 0 0,-6 0 0 0,-2 1 0 16,-1 1 0-16,-5-1-192 0,-3-1 16 0,-2-1 16 16,-3-2-64-16,-3-5-16 0,-4-1 0 0,-2-1 0 15,-9-1 240-15,0 0 0 0,0 0 0 0,0 0 0 0,0 0 240 0,-8-6 32 16,-1 1 16-16,-2 0 0 0,-3 0-80 0,-3 1-16 15,-1 0 0-15,-2-2 0 0,-3 0-32 0,-1 1-16 16,-3 1 0-16,-1 0 0 0,-5 1-144 0,-3 1 0 16,0 0 0-16,-2 1 0 0,-5 1 176 0,1 2-48 15,-1 1-128-15,2 2 192 0,-2 2-192 0,2 2-128 16,-2 2 128-16,-1 1-208 0,-1-1 208 0,-2 2 0 16,2 2 0-16,0 2 0 0,1 1 0 0,0 5 0 15,0 3 0-15,-1 4 0 0,-1 2 0 0,0 3 0 16,-3 1 0-16,6 3 0 0,1 4 0 0,0-1 0 15,1 1 0-15,4-3 160 0,3-1-160 0,2 0 0 16,2 2 144-16,5-5-144 0,4-4 128 0,2-5-128 16,3-5 160-16,1-4-160 0,3-1 160 0,3-5-160 15,2-2 160-15,1-4-160 0,6-6 224 0,0 0-48 0,-4 7-16 0,4-7 0 16,0 0 112-16,0 0 32 0,0 0 0 0,0 0 0 16,0 0-96-16,-1-10-16 0,3-2 0 0,3-3 0 15,0-3-192-15,7-4 0 0,3-2 0 0,4-4 0 16,3 0 0-16,3-2 0 0,4-2 0 0,4 0 0 15,6 0-160-15,5-1 160 0,5 0-128 0,5 3 128 16,4 1 0-16,-3 3 0 0,-1 0 0 0,2 3-128 16,0 0 128-16,1 3 0 0,-2 4 0 0,0 4 0 15,0 5 0-15,-2 4 0 0,-2 2 0 0,-3 1 0 16,-2 1 0-16,2 4 0 0,-1 4 0 0,-1 1 0 16,0 2 0-16,-4 2 0 0,-3 2 0 0,-4 1-128 0,-3 2-96 15,-4 0-16-15,-3-1 0 0</inkml:trace>
  <inkml:trace contextRef="#ctx0" brushRef="#br1" timeOffset="86390.578">2571 13012 35935 0,'0'0'3200'0,"3"-8"-2560"16,2-2-512-16,4 3-128 16,3 1-832-16,4 2-176 0,6-3-32 0,7 1-16 0,7-2 752 0,7 1 160 15,3 1 144-15,5-3-208 0,3-2 208 0,7 0 0 16,10-3 0-16,6 2-144 0,5 2 144 0,6-2 0 15,1-4 0-15,6 2-128 0,4 3 128 0,0 0 0 16,2 0 0-16,7-1 0 0,4-1-160 0,4 2 160 16,-1 1-192-16,7 0 192 0,3-1-192 0,1 3 192 15,1 0-192-15,-1 2 192 0,1-1-144 0,3 2 144 0,5 0 0 0,-2 1-144 16,0-1 144-16,4 2 0 0,2 2 0 0,1-3 0 16,-4-4 0-16,2 0-128 0,-2 2 128 0,3-3 0 15,2 3 0-15,-3 1 0 0,-6-1 0 0,-3 3 0 16,-1 0 0-16,-6 1 0 0,-5 0 0 0,-4 2 0 15,1 2 0-15,-7 1 0 0,-4 0 0 0,0 0 0 16,-4 4 0-16,-2 2 192 0,-6 0-64 0,-2 1 0 16,-3-2-128-16,-7 1 176 0,-3 0-176 0,-5 2 192 15,-4 3-192-15,-7-3 192 0,-6-2-192 0,-3 0 192 16,-4 2-192-16,-4-3 0 0,-2 1 0 0,-8-1 128 16,-3-2 0-16,-4-2 0 0,-3 2 0 0,-6-3 0 15,-3-1-128-15,-6-5 128 0,-2-2-128 0,-6 5 128 16,5-7 320-16,-3-2 64 0,-5-4 16 0,0-5 0 0,-2-6-160 0,-2-7-48 15,-3-2 0-15,-1-9 0 0,-1-4-320 0,-1-5 128 16,-3-1-128-16,0-8 0 0,-2-5 0 0,1-5 128 16,-4-7-128-16,2-1 0 0,1-2 0 0,2-8 0 15,-1-10 0-15,2-2 128 0,2 1-128 0,1-8 0 16,3-8 0-16,0 1 0 0,3 1 0 0,1-5-192 16,3-5 32-16,1 4 0 0,0 7 160 0,1-3 0 15,1-4-144-15,1 10 144 0,1 11 0 0,0 1 0 16,1-2 0-16,0 4 0 0,1 12 0 0,-2 4 0 15,1 3 0-15,2-2 0 0,1-2 0 0,-2 7 0 16,2 7 0-16,-2 2 0 0,3 2 0 0,1 2 0 16,1-1 0-16,-2 3 0 0,4 4 0 0,-1 3 0 15,-1 3 0-15,0 3 0 0,0 2-128 0,-2 1 128 0,1 4-160 16,-3 2 160-16,-1 3-128 0,-1 3 128 0,0 1 0 0,-4 5-144 16,-4 3 144-16,0 3 0 0,-1 2 0 0,-1 3 0 15,-8 2 0-15,-1 5 0 0,-1 3 0 0,-3 2 0 16,-5 0 0-16,-3 3 0 0,-2 1-144 0,-4 3 144 15,-4-1 0-15,-7 2 0 0,-9-4-144 0,-2 6 144 16,0 2 0-16,-4 0 0 0,-5 0-128 0,-7 0 128 16,-6 0 0-16,-6 2 0 0,-5 2 0 0,-2 1 0 15,-2-2 224-15,-7 3-48 0,-8 1-16 0,-2 2 0 16,-1-2-160-16,-5 0 192 0,-6 1-192 0,0 5 192 16,-4 2-64-16,-3-2 0 0,-4-2 0 0,-3 3 0 15,-3 4-128-15,-2-2 0 0,-2-3 0 0,-4 6 0 16,-5 2 0-16,-2-3 128 0,-2-4-128 0,3 0 0 15,4 1 0-15,-2-1 0 0,-4 0 0 0,7-4 0 16,5-4 0-16,3-2 128 0,3 0-128 0,3 0 0 0,3 0 128 0,7-1-128 16,10 0 0-16,1-2 128 0,2-2-128 15,7-1 0-15,10 1 144 0,3-2-144 0,5-2 128 0,2 1-128 16,4 1 160-16,9-1-160 0,6-3 224 0,5 0-48 16,10-1-16-16,3 0 0 0,3 2-160 15,4-1 0-15,6-2 0 0,6-1 128 0,5 1-128 0,2-1 0 16,5 3 0-16,3-4 0 0,12 0 0 0,0 0 0 15,-9 2-192-15,9-2 192 0,0 0-256 0,0 0 80 16,0 0 16-16,0 0 0 0,0 0-32 0,0 0-16 16,5 10 0-16,2-2 0 0,2-1 208 0,-2 3-144 15,2 0 144-15,0 1-128 0,1 2 128 0,1 3 0 16,-2 0 0-16,-2 6 0 0,1 6 0 0,0-2-128 16,-1 3 128-16,0 6 0 0,-3 7 0 0,0 6-128 0,-2 6 128 15,1 5 0-15,-2 2 0 0,-2 4-128 0,-3 3 128 16,1 8 0-16,-2 5 0 0,0 6 0 0,-3 4 0 0,-2 8 0 15,-1 7 0-15,-2 5 192 0,1 6 0 0,-1 3-16 16,-4 7-16-16,3 0 0 0,2-3 0 0,1 0 0 16,-3 2-160-16,7-6 128 0,1-5-128 0,3-4 128 15,-3-4-128-15,3-9 0 0,2-7 144 0,1 0-144 16,0 4 0-16,2-6 0 0,2-3 0 0,0-4 128 16,0-4-1056-1,2 2-208-15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5:20:15.21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6156 14224 24879 0,'0'0'2208'0,"0"0"-1760"16,0 0-448-16,3-6 0 0,3-1 592 0,2-1 48 15,-3-2 0-15,2-1 0 0,-2-1-96 0,4-3-16 16,1-2 0-16,1-2 0 0,-2-4-64 0,1-5-16 16,2-5 0-16,-2-2 0 0,2-1-64 0,-1-5 0 15,-3-4-16-15,2-1 0 0,4-1-192 0,0-2-48 16,0-4 0-16,2-3 0 0,-1-1-128 0,0 0 192 16,3-1-192-16,1 2 192 0,-1 0-64 0,3 4 0 0,-2 1 0 0,2-1 0 15,-1 3 0-15,2 3-128 0,0 6 192 0,0 5-64 16,-1 7-128-16,-1 6 0 0,1 4 0 0,-1 9 0 15,4 4 0-15,-5 6 0 0,-1 6 0 0,-1 5 0 16,2 6 0-16,-3 2 0 0,0 8 0 0,-3 4 128 16,-2 3-128-16,0 2 0 0,-5 1 0 0,-1 4 0 15,-1 2 0-15,-2 0 0 0,-2-1 0 0,0-1 0 16,-5-3 0-16,3-4 0 0,0-6 0 0,1-5 0 16,1-5 256-16,0-6 80 0,0-13 16 0,0 0 0 15,0 0 320-15,0 0 64 0,10 2 16 0,1-10 0 16,1-9-80-16,3-7-16 0,2-6 0 0,2-3 0 15,-1-6-288-15,3 0-64 0,3-5-16 0,0-6 0 0,4-8-288 16,3-5 0-16,0-1 0 0,2 2 0 0,-2 0 0 0,1 6 0 16,1 4-128-16,-1 8 128 0,2 9-176 0,-3 8 176 15,-5 6-192-15,-1 4 192 0,-5 5-176 0,-1 7 176 16,-2 7-160-16,-4 3 160 0,-2 3-144 0,0 11 144 16,0 7-128-16,-1 5 128 0,0 3 0 0,-2 2-160 15,1 6 160-15,-2 9 0 0,-2 8 0 0,-2 5-128 16,-1 3 128-16,0-2 0 0,2-3 0 0,2-4-192 15,-3-1 192-15,5-4-160 0,-2-1-80 0,2-10-16 16,0-3 0-16,1-6 0 16,-1-3-256-16,3-6-48 0,-1-2-16 0,0-5-10496 15,-1 0-2096-15</inkml:trace>
  <inkml:trace contextRef="#ctx0" brushRef="#br0" timeOffset="231.201">8377 13265 37775 0,'-13'2'3360'0,"5"2"-2688"0,-1 1-544 0,3 7-128 15,2 5 448-15,-1 4 48 0,2 2 16 0,-1 5 0 16,1 6-512-16,-4 8-192 0,1 5 16 0,0 0 0 15,2-6-48-15,-1 1-16 0,0 0 0 0,1-1 0 16,0-3-1952-16,2-1-400 0,0-4-80 0,1-5-11584 16</inkml:trace>
  <inkml:trace contextRef="#ctx0" brushRef="#br0" timeOffset="730.932">9320 13279 23039 0,'-11'-21'1024'0,"2"9"192"0,-2-1-960 0,-1-1-256 16,-1-2 0-16,0 4 0 0,-2 4 2768 0,-1 1 512 15,-3 3 112-15,-2 4 0 0,-1 4-2592 0,-7 5-528 0,-1 6-96 0,-1 2-32 16,0 2-144-16,1 5-192 15,-3 3 32-15,2 5 16 0,4 4 144 0,1 2-160 0,1 0 160 0,1 6-160 16,4 6 0-16,4-2 0 0,3-2 0 0,5-5 0 31,2-6-352-31,6-5-64 0,5-4 0 0,3-6-16 0,3-6 272 0,1-5 64 0,6-4 16 0,2-7 0 16,4-2 624-16,6-10 112 0,6-6 16 0,3-5 16 16,4-6-80-16,3-7-32 0,3-7 0 0,0-4 0 15,-2-4-416-15,-2-2 0 0,0-3 0 0,0-4 0 16,2-5 128-16,-6-8-128 0,-2-4 128 0,-1-2-128 15,-1-4 192-15,-1-4-64 0,-1-6 0 0,-2 8 0 16,-3 10-128-16,0 12 160 0,-4 13-160 0,-3 9 160 16,-3 10-160-16,-5 7 0 0,0 8 144 0,-4 7-144 0,-4 5 192 15,-7 6-48-15,0 0 0 0,0 20 0 0,-3 8-144 0,-2 5 128 16,-6 4-128-16,-4 17 128 0,-2 14-128 0,-2 7 0 16,-5 2 0-16,1 9 0 0,-5 5-192 0,0 6 192 15,-3 1-192-15,2-2 192 0,1-2-432 0,2-7 48 16,1-7 0-16,4-6 0 0,0-7 208 0,4-8 176 15,2-7-208-15,2-6 80 0,2-5-32 0,2-4 0 16,5-5 0-16,1-3-9952 16,1-7-1984-16</inkml:trace>
  <inkml:trace contextRef="#ctx0" brushRef="#br0" timeOffset="1001.387">10635 12428 27647 0,'-2'-10'1216'0,"2"10"256"0,0 0-1168 0,0 0-304 0,-4-4 0 0,4 4 0 16,-9 8 2224-16,1 8 384 0,-5 4 80 0,-1 10 0 16,-4 8-2032-16,-4 7-400 0,-1 10-96 0,-2 7-16 15,-5 7-144-15,5 6 0 0,1 3 144 0,-1 9-144 16,-2 4 0-16,-2 1 0 0,-1 0 0 0,5-2 0 15,2-2-416-15,4-7-96 16,1-9-32-16,3-8 0 0,3-7-368 0,0-6-80 0,4-4-16 16,2-6 0-16,3-1 144 0,0-7 32 0,3-5 0 0,3-11-8288 15,-2-4-1648-15</inkml:trace>
  <inkml:trace contextRef="#ctx0" brushRef="#br0" timeOffset="1206.862">9926 13333 40543 0,'0'0'3600'0,"0"0"-2880"16,0 0-576-16,0 0-144 0,0 0 384 0,13 10 32 16,5 1 16-16,5 0 0 0,5 1-432 0,4-3 0 15,1-3 128-15,3-1-128 0,3 1-144 0,1-1-64 16,1-2-16-16,3 0 0 15,3-5-1600-15,-2 1-320 0,1 0-64 0,0-4-13952 0</inkml:trace>
  <inkml:trace contextRef="#ctx0" brushRef="#br0" timeOffset="1553.298">10983 13612 38703 0,'0'0'3440'16,"8"5"-2752"-16,4-1-560 0,4 1-128 16,4-4 320-16,3 0 16 0,-2-2 16 0,3-1 0 15,-1-5-128-15,3-2-32 0,0-3 0 0,0-1 0 16,1-1-512-16,-5-4-128 0,-3-3 0 0,-1-1-16 16,-2-1-704-16,-2-1-144 0,-6-2-32 0,-6 4 0 15,-5 0 448-15,-3 3 96 0,-6 0 16 0,-5 5 0 0,-6 4 928 0,-3 7 192 16,-5 3 48-16,-3 6 0 0,-1 4 576 0,-1 10 128 15,-3 4 32-15,-1 9 0 0,0 8-224 0,2 2-32 16,3 1-16-16,9 1 0 0,8 3-464 0,5-3-112 16,2-3-16-16,9-1 0 0,6 0-256 0,6-4 0 15,4-2 0-15,6-2 0 0,7-3-144 0,2-4-144 16,3-3-32-16,4-4 0 16,4-2-640-16,0-5-144 0,0-4-32 0,5-3 0 15,3-2-2384-15,1-6-496 0,19-4-80 0,-8-3-7568 0</inkml:trace>
  <inkml:trace contextRef="#ctx0" brushRef="#br0" timeOffset="1873.389">12037 13364 35935 0,'-16'3'1600'0,"5"3"320"0,1 2-1536 0,1 5-384 0,-2 4 0 0,-2 8 0 16,0 9 576-16,-1 3 32 0,-4 5 16 0,2 0 0 15,-3 2-400-15,0 1-80 0,3 2-16 0,-5 0 0 16,1 0-128-16,2-2 0 0,-1-1 0 0,0-6 0 16,4-7-128-16,3-5-64 0,-3-3-16 0,5-6 0 15,4-7 208-15,-1-2 0 0,7-8 144 0,0 0-144 0,0 0 448 16,0 0-16-16,7-9 0 0,1-8 0 0,3-5 80 16,5-3 32-16,4-5 0 0,2-1 0 0,3-4-96 0,4-1-32 15,2-3 0-15,2 1 0 0,2-1-272 0,0 4-144 16,3 1 160-16,1 2-160 0,2 0 0 0,-2 5 0 15,2 6 0-15,-1 1 0 0,1 3-128 0,2 1 128 16,-2 3-192-16,-1 2 192 16,-3-1-464-16,-1 2 16 0,-3 1 0 0,1-3 0 15,0 2-2640-15,1 2-528 0</inkml:trace>
  <inkml:trace contextRef="#ctx0" brushRef="#br0" timeOffset="2465.676">13166 13426 31327 0,'-15'16'2784'0,"8"-4"-2224"0,3 3-560 0,0 4 0 16,-5 4 1840-16,1 4 256 0,-2 4 48 0,-1 4 16 15,-3 3-1744-15,0 3-416 0,2 0 0 0,-3-2 0 16,2 0 0-16,1-3 0 0,-1-1 0 0,4-2 0 16,-1-5 0-16,5-7-240 0,-2-7 48 0,3-3 16 15,0-2 32-15,4-9 0 0,-1 8 0 0,1-8 0 16,0 0 144-16,3-14 144 0,4-4-16 0,1-3-128 0,-1-1 288 16,4 0-48-16,4-2-16 0,0-2 0 0,2-1-96 0,2 1-128 15,3-1 176-15,2-1-176 0,-1 2 0 0,1 0 0 16,3 3 0-16,2 4 0 0,-2 5 0 0,0 5 0 15,-5 4 0-15,-1 3 0 0,-1 2 0 0,-1 1 0 16,-3 4 0-16,-1 5 0 0,-4 4 0 0,-1 5 0 16,-1 0 0-16,-6 6 0 0,-1 0-192 0,-3 2 48 15,-2 3 16-15,-4-1 0 0,1-4 128 0,-2-3-128 16,1-3 128-16,2-2-128 0,-3 1 288 0,3-5 64 16,-1-3 16-16,3-3 0 0,3-7 144 0,0 0 16 15,0 0 16-15,4-9 0 0,2-6-128 0,4-1-32 16,3-3 0-16,1-1 0 0,1-3-128 0,2 0-128 15,5-1 192-15,1-2-192 0,4-4 0 0,1-1 0 16,-1 1 0-16,7 3 0 0,3 3 0 0,3 2 0 0,-4 3 0 0,0 6 0 16,0 4 0-16,-5 5 160 0,-1 1-160 0,-2 9 192 15,-2 4 144-15,-1 5 48 0,1 5 0 0,-5 5 0 16,-5 4-208-16,1 6-48 0,-1 4 0 0,-2 4 0 16,-6 4-128-16,-1 1-144 0,-2 0 144 0,3-2-208 15,0-3 16-15,1-4 16 0,1-6 0 0,1-2 0 16,0-3-112-16,3-3-32 0,-3-1 0 0,2-4 0 31,-1-4-1936-31,1 0-400 0,1-4-80 0</inkml:trace>
  <inkml:trace contextRef="#ctx0" brushRef="#br0" timeOffset="3067.46">15657 13110 35935 0,'-8'-9'3200'0,"0"-1"-2560"0,3 0-512 0,2-2-128 16,0-1 688-16,3 1 112 0,4 1 32 0,3-2 0 15,1-8-480-15,4-1-96 0,4-3 0 0,3-2-16 16,6-1-64-16,4-5-16 0,2 0 0 0,4-4 0 16,2 0-32-16,1-3 0 0,2-3 0 0,-1-1 0 15,-1 0 64-15,-1 3 16 0,1-1 0 0,-4 7 0 16,-4 3-80-16,2 3 0 0,1 2-128 0,-1 3 192 16,-5 5 0-16,0 7 0 0,-3 5 0 0,-1 4 0 0,1 0-192 0,-7 7 0 15,-1 6 0-15,-2 4 0 0,-1 5 0 0,-5 6 0 16,-3 9 0-16,-1 6 0 0,-8 7 0 0,-1 11 0 15,-5 7-192-15,-1 7 192 0,-6 2 0 0,-2 7 0 16,-1 0 0-16,-1 1 0 0,-2-1-320 0,1-3 64 16,-1-2 0-16,2-1 0 0,1 0 256 0,-1-1 144 15,3-2-16-15,2-3 0 0,1-4 208 0,1 2 48 16,4-1 0-16,-1 0 0 0,6-2-384 0,-2-2 0 16,3-2 0-16,1-6 128 0,2-6-128 0,1-4-240 15,0-3 64-15,1 0 16 16,1-4-1648-16,0-4-336 0,0-4-64 0,0-4-14560 0</inkml:trace>
  <inkml:trace contextRef="#ctx0" brushRef="#br0" timeOffset="3300.937">15318 14280 18431 0,'0'0'1632'0,"0"0"-1312"0,13 4-320 0,3-4 0 16,5 0 6368-16,6 0 1200 0,9 2 240 0,5 2 64 16,5 2-6368-16,4-2-1264 0,4 1-240 0,7-2 0 15,6 0 0-15,10-1 0 0,9 1 0 0,2-3 0 16,1-3 0-16,3 2-192 0,2-2 64 0,-1-1 0 16,-4-2-2432-16,-1-1-496 0,0-2-80 15,-1 1-32-15</inkml:trace>
  <inkml:trace contextRef="#ctx0" brushRef="#br0" timeOffset="4104.203">18874 13502 38463 0,'-22'-25'1712'0,"8"10"336"0,-1-2-1632 0,-4 4-416 16,0 1 0-16,1 4 0 0,-6 0-128 0,-2 3-128 15,-6 5 0-15,-1 5-16 0,-1 2 0 0,-2 2 0 16,-3 5 0-16,0 7 0 0,-1 8 272 0,2 3 0 16,-5 4 0-16,-2 5 0 0,-5 1 0 0,2 3 0 15,-3 3 0-15,4 5 0 0,3 4 0 0,5-2-128 16,6-3 128-16,8-7 0 0,6-5 0 0,7-7-128 0,6-6 128 0,4-6 0 16,2-6 0-16,6-4 0 0,4-3 0 0,2-4 144 15,3-6 304-15,6-2 64 0,5-7 16 0,2-2 0 16,4-5-16-16,4-3-16 0,0-4 0 0,1-4 0 15,1-2-272-15,-1 0-48 0,-3 0-16 0,-1-4 0 16,-2 0-32-16,-1 2 0 0,2 3 0 0,1 3 0 16,3 4-128-16,-5 6 0 0,-4 3 0 0,-2 6 0 15,-1 3 0-15,-2 4 0 0,-2 1 0 0,-3 6 0 16,-3 3 0-16,-4 5 128 0,0 2 0 0,-4 4 0 16,-1 4-128-16,-5 3 0 0,0 0 144 0,0 3-144 15,-5 2 0-15,2 0 0 0,0-2 0 0,2 0 0 16,1-4 0-16,2 1 128 0,1-4-128 0,4-1 0 15,3-1 0-15,2-2-240 0,2-2 48 0,3 1 0 16,0-3-1648-16,5-2-320 0,-2-1-64 0,2-4-8624 16,2-5-1728-16</inkml:trace>
  <inkml:trace contextRef="#ctx0" brushRef="#br0" timeOffset="4485.715">19319 13536 3679 0,'-18'7'320'0,"5"-1"-320"15,-2-1 0-15,-2 10 0 0,2 7 8432 0,-1 3 1616 16,0 2 320-16,-3 4 64 0,-2 3-8544 0,-4 5-1696 0,-2 3-352 0,2 1-64 16,2-1 224-16,3-2 0 0,3-6 0 0,1-7 0 15,2-5 0-15,3-5 0 0,3-4 0 0,2-4 0 16,1-3 0-16,5-6 128 0,0 0-128 0,0 0 160 15,11-12 0-15,5-3 0 0,1 0 0 0,3-4 0 16,0-5-160-16,4-2 160 0,4-5-160 0,2 2 160 16,1-1-160-16,0 1 0 0,-1-1 0 0,0 0 128 15,2 2-128-15,0 2 0 0,2 3 0 0,2 4 0 16,1 0 0-16,-2 3 0 0,-2 8 0 0,1 4 0 16,0 7 192-16,-1 5-32 0,-5 4-16 0,-3 5 0 15,-3 4-16-15,-3 5 0 0,-7 3 0 0,-1 2 0 16,-2 2-320-16,-7 4-64 0,-3 4 0 0,-5 2-16 15,-4 0-336-15,-4-1-64 16,-3 1-16-16,-7-2 0 0,1-7-1728 0,-1-3-336 0,3-6-80 0,5-1-11808 16</inkml:trace>
  <inkml:trace contextRef="#ctx0" brushRef="#br0" timeOffset="4918.267">20873 13464 41183 0,'-17'-13'1824'0,"4"7"368"0,1 2-1744 0,-2-1-448 0,-2 0 0 0,-2 5 0 31,-2 5-624-31,-1 1-208 0,-3-1-32 0,-2-1-16 16,-2 5 272-16,-2 0 48 0,-3-4 16 0,2 5 0 0,0-1 352 0,2 2 192 0,4 0-192 0,-2 4 192 15,3 5-128-15,4 0 128 0,5-2 0 0,4 2 0 16,2 1 0-16,6 1 0 0,3 0 0 0,1 0 0 16,2 0 128-16,7 0-128 0,1 1 0 0,1-1 0 15,-1 0 0-15,3 1 128 0,1 2-128 0,1 1 0 16,2-2 128-16,-1 1 0 0,-3 1-128 0,-1 0 192 15,-2 1 112-15,-3-2 16 0,-4-1 0 0,-3-2 0 0,-3-1 0 16,-5-1 0-16,-4 1 0 0,-5-4 0 0,-4-1-48 0,-3-1 0 16,0-1 0-16,-6 2 0 0,-4-4 0 0,-2-1 0 15,2-3 0-15,1-3 0 0,0-1-272 0,4-1-144 16,2-2 16-16,4-1 0 16,3-4-1600-16,2-1-304 0,4-3-64 15,6-2-8544-15,4-3-1712 0</inkml:trace>
  <inkml:trace contextRef="#ctx0" brushRef="#br0" timeOffset="5442.304">21243 13538 50687 0,'-16'1'4496'0,"2"0"-3600"0,1 2-704 0,1 3-192 32,-1 4-2432-32,-2 4-528 0,1 4-112 0,1 3 0 0,-2 2 2288 0,1 2 464 0,1 2 80 0,2 3 32 15,1 3-16-15,-1 0 0 0,0 1 0 0,2 1 0 16,0 2 64-16,4 1 16 0,-1-1 0 0,4-4 0 16,1-4 144-16,2-5 224 0,1-4-48 0,4-2-16 15,1-3 96-15,2-4 0 0,0-3 16 0,3-4 0 16,3 0 80-16,0-4 16 0,-1-4 0 0,3-3 0 15,0-4-112-15,2-4 0 0,1-2-16 0,1-4 0 16,2-2-48-16,1-4-16 0,1 1 0 0,-5-2 0 0,-1 1-176 16,4 1 0-16,3-1 0 0,-1 5 0 0,-7 5 0 0,0 2 0 15,-2 3 0-15,-3 3 0 0,-4 4 0 16,-9 5 208-16,0 0-48 0,7 6-16 0,0 4-16 0,-5 8 0 16,-4 1 0-16,-2 5 0 0,2 4-272 0,-2 3-64 15,-1 1-16-15,0 0 0 0,3 0-144 0,1-2-16 16,2-4-16-16,3-2 0 0,5-3 144 0,2-3 16 15,0-2 16-15,4-3 0 0,4-3 224 0,0-3 0 16,2-5 0-16,2-1 0 0,-2-2 144 0,4-3 32 16,0-5 0-16,2-2 0 0,-2-1 0 0,-1-2 0 15,2-4 0-15,-2-3 0 0,-4-4 144 0,-1-3 16 16,-1 3 16-16,0-8 0 0,2-6-352 0,-3 2 128 16,-3 5-128-16,-1 4 0 0,3 0-208 0,-3 4-112 0,-2 0-32 15,0 2 0 1,-2 5-832-16,1 1-160 0,-1 0-48 0,-3 4-9968 0,-2 0-2000 0</inkml:trace>
  <inkml:trace contextRef="#ctx0" brushRef="#br0" timeOffset="5877.628">22352 13812 35007 0,'0'0'3120'0,"9"3"-2496"0,5 1-496 0,4 2-128 0,8 3 960 0,-2-3 192 16,0 2 16-16,4-2 16 15,-2-1-1392-15,5-3-288 0,1-4-48 0,3-3-16 0,3-2 352 0,1-4 64 16,-6-2 16-16,-1-3 0 0,-1 2 384 0,-3-4 64 15,-5 2 32-15,-3-1 0 0,-6 0 224 0,-2-2 64 16,1 2 0-16,-4-2 0 0,-6 1-192 0,-1 3-16 16,-3 4-16-16,-3 0 0 0,-7-2-288 0,-3 4-128 15,-5 2 0-15,-3 5 128 0,-3 3-128 0,-7 7-144 16,-10 3 144-16,1 5-208 0,0 4 208 0,-1 1-192 16,3 0 192-16,0 4-192 0,4 3 192 0,-1 0 0 15,1-2-160-15,4 1 160 0,1 2 0 0,6 2 0 0,3-2 0 0,3 3 0 16,4-2 0-16,6-2 0 0,0 0 0 0,6-3 192 15,2-1-192-15,7 0 0 0,5-1 0 0,3-1 128 16,2-3-320-16,5 1-80 0,0-1-16 0,4-4 0 31,3-3-1504-31,-2-4-288 0,2-2-64 0,2-2-13696 0</inkml:trace>
  <inkml:trace contextRef="#ctx0" brushRef="#br0" timeOffset="6239.491">23085 13683 42383 0,'-13'10'1872'0,"4"4"400"0,-2 10-1824 0,1 7-448 15,0 9 0-15,-1 4 0 16,-2 4-480-16,0 3-192 0,-1 2-32 0,-1-5-16 0,2-5 496 0,3-6 224 15,0-5-192-15,4-4 192 0,-3-3-192 0,4-5 192 16,-3-1-192-16,2-6 192 0,4-3 0 0,2-10 192 16,-4 3 0-16,4-3 0 0,0 0 288 0,1-8 64 15,2-2 16-15,0-3 0 0,5-3-128 0,0-4-32 16,1-3 0-16,1-4 0 0,2-1-16 0,2-4 0 16,1-3 0-16,4-1 0 0,1 2-192 0,3 0-64 15,2 0 0-15,4 3 0 0,2 4-128 0,1 3-192 16,-2 1 32-16,2 1 16 0,2 1 144 0,-1 1-128 0,-1-1 128 15,0 3-128-15,-1 2 128 0,-1 2-160 0,-5 0 160 0,2 2-160 32,2 0-1136-32,-3 1-240 0,-7 0-32 0,2-1-16432 0</inkml:trace>
  <inkml:trace contextRef="#ctx0" brushRef="#br0" timeOffset="6657.265">24555 13582 36863 0,'-1'-8'3264'0,"-5"2"-2608"16,-3 1-528-16,-3 3-128 0,-3 5 512 0,-5 3 64 15,-6 4 0-15,-1 0 16 16,-2-1-1072-16,0 0-224 0,-4-1-32 0,0 1-16 0,-1 0 752 0,-3-1 0 16,-9 0 0-16,1 1 0 0,-2 3 368 0,0-1 64 15,1 0 16-15,3 1 0 0,5 1-48 0,4 3 0 16,7 0 0-16,2 5 0 0,6 1-96 0,5 0-32 16,6 3 0-16,3 4 0 0,2 2-272 0,5 2 128 15,5 2-128-15,4 2 0 0,2 2 352 0,5 0-32 16,1 0-16-16,6 2 0 0,2-2 16 0,4 3 0 15,0 4 0-15,-1-4 0 0,-2-2-64 0,-3-3-16 0,-4-2 0 0,-1-2 0 16,-4-3-32-16,-6-3 0 0,-10-5 0 0,-5-1 0 16,-7 0-16-16,-8-3 0 0,-8-3 0 0,-8 0 0 15,-10-6-192-15,-6 0 0 0,-7-2 0 0,-15-3 0 32,-9-6-1584-32,-8-2-352 0,-2-2-80 0,-5-3-16048 0</inkml:trace>
  <inkml:trace contextRef="#ctx0" brushRef="#br0" timeOffset="9298.246">8076 14935 34383 0,'-26'-12'1520'0,"13"6"320"0,1 4-1472 0,2-1-368 0,2-1 0 0,2 3 0 15,6 1 0-15,-7 9-256 0,2 4 32 0,1 5 16 16,2 2 32-16,-2 6 16 0,0 7 0 0,3 5 0 16,2 2 160-16,2 5-192 0,-2 3 192 0,3 6-192 15,-1 3-112-15,5-1-16 0,2-4-16 0,2-7 0 16,2-7-752-1,2-5-160-15,5-6-32 0,2-7 0 0,-1-4 576 0,3-6 96 0,-1-5 32 16,4-4 0-16,-1-4 768 0,2-5 176 0,-4-4 16 0,3-2 16 0,-1-1 480 0,1-4 80 16,-6-1 32-16,3-1 0 0,-3 1-336 0,2 1-64 15,-3-1-16-15,-1 1 0 0,-4 1-320 0,1 4-80 16,2 4-16-16,-3 4 0 0,-2 2-160 0,-5 2 0 16,-9 2 0-16,0 0 0 0,12 10 0 0,0 2 0 15,-2 1-128-15,1 3 128 0,0 1 0 0,0 1 0 16,-1 0 0-16,1-2 0 0,2-3 0 0,3-1 0 15,-1-1 0-15,1-3 0 0,0-5 0 0,0 0 0 16,0-5 0-16,1 0 0 0,-2-2 176 0,0-2-48 16,1-2-128-16,-3-2 192 0,-1-1 208 0,-1-3 48 15,-2 0 0-15,0-1 0 0,-3-2-192 0,1 1-16 16,-1-4-16-16,-1 1 0 0,0-1-224 0,3 0 0 0,0 0 0 0,1-2 0 31,-1 0-2048-31,6-1-288 0,2-3-64 0</inkml:trace>
  <inkml:trace contextRef="#ctx0" brushRef="#br0" timeOffset="9487.877">9537 15097 37839 0,'-14'22'1664'0,"6"-4"368"0,-4 6-1632 0,0 5-400 0,-1 1 0 0,0 5 0 16,1 2 240-16,-3 6-48 0,3 0 0 0,-1-2 0 0,-1-2-192 0,1 0 176 15,-1-1-176-15,2 1 160 16,0 1-720-16,1-2-144 16,4-1-16-16,-2-5-16 0,2-5-1824 0,3-4-384 0,2-4-64 0</inkml:trace>
  <inkml:trace contextRef="#ctx0" brushRef="#br0" timeOffset="9729.511">10276 14692 30399 0,'0'0'2704'0,"-8"3"-2160"16,0 3-544-16,4 3 0 0,-4 4 1344 0,0 5 144 0,-5 5 48 15,0 8 0-15,-2 8-1280 0,-3 5-256 0,0 3 0 0,-4 4 0 16,-1 2 0-16,-3 8 0 0,-4 4 0 0,0 1 0 31,0 3-1728-31,1-1-256 0,0-1-32 0,3-6-11824 0</inkml:trace>
  <inkml:trace contextRef="#ctx0" brushRef="#br0" timeOffset="9971.481">11271 14526 30399 0,'-15'7'1344'0,"7"2"288"0,-3 3-1312 0,-1 8-320 15,-1 5 0-15,-2 11 0 0,-1 6 1040 0,-2 11 144 16,-3 7 32-16,-2 6 0 0,-2 5-976 0,-2 4-240 15,-3 2 0-15,-1 4 0 16,-2 4-640-16,2-1-160 0,3-2-32 0</inkml:trace>
  <inkml:trace contextRef="#ctx0" brushRef="#br0" timeOffset="10825.518">12260 15289 28559 0,'0'0'2544'16,"-5"7"-2032"-16,-5 4-512 0,3 5 0 15,3 7 176-15,1 5-176 0,2 3 192 0,-2 4-192 16,-5 4 0-16,0 3 0 0,-3 0 0 0,-2 4-144 0,1 4 144 0,-3-1 0 16,-4 2 0-16,2-5 0 0,0-5 0 15,2-7 0-15,-2-8 0 0,3-4 0 0,1-4 160 0,2-5-32 16,0-8-128-16,2 0 192 0,1-2 688 0,8-3 128 16,-6-10 16-16,2-4 16 0,3-4 176 0,2-3 16 15,3-4 16-15,2-6 0 0,3-5-592 0,3-5-112 16,1-3-32-16,3 1 0 0,1 1-368 0,5-4-144 15,3 2 0-15,2 0 144 0,2 0-144 0,4 3 0 16,3 0 0-16,2 5 0 0,2 4 0 0,-3 4-176 16,-2 4 176-16,-5 5-128 0,-2 5 128 0,-6 5-160 15,-5 4 160-15,-3 5-160 0,-4 4 32 0,-4 5 0 16,-3 3 0-16,-7 5 0 16,-4 1-272-16,-6 4-48 0,-1 1-16 0,-10 4 0 15,-6-1-240-15,-8 1-32 0,-6-2-16 0,1-3 0 16,3-3-96-16,4-3-32 0,2-4 0 0,2-3 0 15,5-4-736-15,6-3-160 0</inkml:trace>
  <inkml:trace contextRef="#ctx0" brushRef="#br0" timeOffset="11145.483">13093 15221 40543 0,'-21'2'3600'16,"-3"1"-2880"-16,3 3-576 0,-1 5-144 16,2 3 0-16,0 4 128 0,-2-1-128 0,1 3 128 15,1 3-128-15,1-1-224 0,3 1 48 0,2-1 16 16,3 3-416-16,2-2-96 0,6 1-16 0,3-4 0 16,3-5-592-16,5-1-112 0,1-2-16 0,3-3-16 15,4-2 368-15,1-3 80 0,0-5 16 0,3 0 0 0,-2 0 960 0,3-2 0 16,0-3 0-16,-2-2 208 0,-1 0 336 0,0-1 64 15,-2 0 16-15,-2 0 0 0,0-1 48 0,-5-1 16 16,-2 0 0-16,-4 0 0 0,-3-1-176 0,-1 0-48 16,-2-2 0-16,-3 1 0 0,-3-2-464 0,-2 2 0 15,-4 2-176-15,2 0 176 16,0 1-1040-16,2 3-96 0,0 1-16 0,2 1-13504 0</inkml:trace>
  <inkml:trace contextRef="#ctx0" brushRef="#br0" timeOffset="11469.348">13821 15334 33167 0,'-24'8'2944'0,"-3"3"-2352"0,-3 4-464 0,0 6-128 16,-1 2 320-16,4 3 64 0,1 0 0 0,4-1 0 15,2 3-544-15,5-2-96 0,4-2-32 0,7-1 0 16,3-2-624 0,3-2-128-16,3-4-32 0,4-1 0 0,0-4 224 0,5-5 32 0,5-5 16 0,5-1 0 15,4-1 800-15,0-3 192 0,-3-2 32 0,2-2 0 0,-1-2 416 0,-4-1 96 16,-1-1 16-16,-3 0 0 0,-6 5 144 0,-2-2 48 16,-4-2 0-16,-1 4 0 0,-5 8 64 0,-1-9 16 15,-7 1 0-15,0 5 0 0,-5 0-512 0,-1 2-80 16,-2 0-32-16,0 3 0 15,-1 2-720-15,1 0-160 0,-1-1-32 0,2 1 0 16,1 2-1712-16,2-2-336 0,4-2-80 0</inkml:trace>
  <inkml:trace contextRef="#ctx0" brushRef="#br0" timeOffset="11815.335">14545 15471 18431 0,'0'0'816'0,"0"0"160"0,-1-7-784 0,1 7-192 0,0 0 0 0,0 0 0 15,0 0 2528-15,0 0 464 0,-7-2 80 0,-1 4 32 16,-2 2-2528-16,-2 1-576 0,-3-1 0 0,-3 3 0 16,-3 0 0-16,-1 3 0 0,0 1 0 0,2 0 0 15,-4 0 0-15,5 3 0 0,1 0 0 0,3 0 0 16,1-2 0-16,6 0 0 0,0-1 0 0,6-1 0 15,2 3 0-15,4-4 0 0,-4-9 160 0,12 11-160 16,3 1 368-16,1-1-16 0,3-1 0 0,2 1 0 16,2 2-16-16,0 3 0 0,0-3 0 0,-2 1 0 15,-2 2-336-15,-3-1 128 0,-3 2-128 0,-2-1 0 0,-2 2 0 16,-6-1 0-16,-3 0 0 0,-1-1 0 0,-5 0 176 0,-3-1-48 16,-7 1 0-16,0-3 0 0,-5-2-128 0,0 0 128 15,0 0-128-15,-1-2 128 16,2-3-1920-16,3-3-400 0</inkml:trace>
  <inkml:trace contextRef="#ctx0" brushRef="#br0" timeOffset="12324.919">13936 15330 33695 0,'0'0'1488'0,"3"-9"304"0,-2-1-1424 0,1 3-368 0,-2 7 0 0,0 0 0 16,0 0 320-16,0 0 0 0,0 0 0 0,-7 6 0 15,-1 1-128-15,-2 4-16 0,-1 4-16 0,-3 1 0 0,-1 2-160 0,-5 2 0 16,-1 1 0-16,2-1 0 0,-3-1-192 0,1 1 192 16,0 1-160-16,0-2 160 0,4-2-128 0,5 0 128 15,5-2 0-15,4 1-144 0,8-2 144 16,4 1 0-16,0 2 0 0,6-2 0 0,2 2 0 0,4 4 0 15,-1 0 144-15,1-1-144 0,1-4 192 0,-1 0-192 16,-1 1 192-16,-1-1-192 0,-2 5 144 0,-2-3-144 16,-3-3 0-16,-3 1 144 0,-3-1-16 0,-5 0-128 15,-4 2 192-15,-5-2-64 0,-3 0 256 0,-5-3 64 16,-3 1 0-16,-2-3 0 0,-3 0 64 0,-4-1 32 16,-4-4 0-16,0-1 0 0,0 1-384 0,2-3-160 15,-1-3 128-15,5-2-128 16,7-2-1920-16,4-2-480 0,4-3-96 0</inkml:trace>
  <inkml:trace contextRef="#ctx0" brushRef="#br0" timeOffset="12699.474">14880 15089 19343 0,'-9'-9'1728'0,"5"5"-1392"0,-5-1-336 0,5 2 0 0,4 3 1696 0,0 0 272 16,-6-4 48-16,1 0 16 0,5 4-1424 0,0 0-288 15,0 0-48-15,0 0-16 0,-6-4-64 0,6 4 0 16,-8 6-16-16,1 3 0 0,-3 2 64 0,2 5 16 15,0 1 0-15,-1 7 0 0,-1 2 176 0,-2 7 32 16,-1 7 16-16,-5 6 0 0,-2 6 16 0,-2 2 0 16,-2 2 0-16,-2 0 0 0,-4 1-192 0,2-4-48 15,3 0 0-15,1-2 0 0,2-6 0 0,1-3-16 16,1-3 0-16,1-2 0 0,2-2 48 0,1-3 16 16,2-5 0-16,2-1 0 0,1-6-304 0,2-1 128 15,3-1-128-15,1-5 0 16,3-3-1536-16,2-10-432 0,0 0-80 0</inkml:trace>
  <inkml:trace contextRef="#ctx0" brushRef="#br0" timeOffset="12890.465">14369 15735 36863 0,'0'0'3264'0,"3"-8"-2608"0,3-1-528 0,5 4-128 15,5 1 320-15,4 2 16 0,2 1 16 0,1 0 0 16,0-1-352-16,6-1 0 0,3 3 0 0,3-4 0 16,0-4-144-16,-2 1 0 0,-2 0 0 0,-3 0 0 15,1 0-2016-15,-3-1-400 0,-1 0-64 0,0 0-6896 16,-3 2-1360-16</inkml:trace>
  <inkml:trace contextRef="#ctx0" brushRef="#br0" timeOffset="13173.283">15085 15890 32591 0,'0'0'1440'0,"10"-5"304"0,3 2-1392 0,3 0-352 16,2-1 0-16,-1 1 0 0,-2-1 144 0,0-1-144 15,-1 0 192-15,-1-1-192 0,-2 0 192 0,0-2-192 16,-6-3 192-16,0 1-192 0,-3 2 0 0,-2 1 0 15,0-2 0-15,-3 2 0 0,-4 3 0 0,-4 3 0 16,-2 3-176-16,-3 1 176 0,-3 1 0 0,-5 2 0 16,-2 5 0-16,-1 2 0 0,-1 1 288 0,-1 3-32 0,1 2-16 0,1 0 0 15,2 0-112-15,4 1-128 0,1-3 176 0,5-1-176 16,4 1 0-16,4-3 0 0,4-2-192 0,5-1 48 31,5-1-1872-31,4-2-368 0,9-2-80 0</inkml:trace>
  <inkml:trace contextRef="#ctx0" brushRef="#br0" timeOffset="13579.973">15702 15985 6447 0,'-29'12'272'0,"8"-3"80"15,-4 1-352-15,1 2 0 0,1 1 0 0,1 3 0 0,0 0 5376 0,2 1 992 16,-3-1 208-16,6 0 32 0,4-3-5312 0,4-1-1056 15,0-1-240-15,5-2 0 0,4-9-224 0,0 0-32 16,0 0-16-16,0 0 0 0,9 2 80 0,3-4 0 16,1-5 16-16,4-3 0 0,2 0 368 0,1-3 80 15,0-2 16-15,1-1 0 0,1 0 288 0,-1-2 64 16,1-1 16-16,1-5 0 0,0 1 112 0,1-2 32 16,2-2 0-16,-3-6 0 0,2-5-176 0,-1-3-48 15,2-6 0-15,1-2 0 0,-2-2-320 0,2-3-80 16,0-2-16-16,-1-1 0 0,-3-1-160 0,-2 0 0 15,-2 2 0-15,-3 9 0 0,-6 6 0 0,-3 9 0 0,-3 7 0 16,-2 7 0-16,-2 5 0 0,-2 4 192 0,-2 4 0 0,4 5 0 16,-12 5-192-16,-1 9 0 0,-1 5 0 0,-2 8 128 15,-1 4-128-15,-1 7 0 0,1 6 0 0,-1 5 0 16,-4-1-160-16,3 4 160 0,3 2-208 0,-3 3 80 16,-3 4 128-16,3 2 0 0,2-1 0 0,1-3 0 31,3-3-768-31,3-4-112 0,3-4-16 0,3-3-16 15,3-2-432-15,2-3-64 0,3-3-32 0,6-6-12384 0</inkml:trace>
  <inkml:trace contextRef="#ctx0" brushRef="#br0" timeOffset="13997.293">17505 15527 41343 0,'-7'-19'1840'0,"5"11"368"0,2 8-1760 0,0 0-448 16,-7-4 0-16,7 4 0 0,-11 3-224 0,-2 4-128 15,-7 2-32-15,-3 3 0 0,-4 1 192 0,-7 7 48 16,-7 1 0-16,3 2 0 0,-2 2 144 0,3 0 0 15,-4 2-144-15,5-2 144 0,-2 5-288 0,7-4 16 16,6-3 0-16,0-1 0 0,4-1 112 0,5-1 32 16,7-1 0-16,3-3 0 0,6-2 128 0,3 2-160 0,5-3 160 15,5 1-160-15,4-2 160 0,4 0 0 0,-2 1 0 16,7-2 0-16,-1-3 0 0,4 2 0 0,-1 1 0 0,1 0 0 16,-1 0 0-16,-2-1-128 0,0-2 128 0,1 1 0 15,-7 4 0-15,-2-1 0 0,-6-1 0 0,-2-1-128 16,-4-2 128-16,-6-8 0 0,-4 13 0 0,-3-1-128 15,-6-3-64-15,-4-2-16 0,-6-2 0 0,1-2 0 16,2-1-160-16,-1-1-16 0,-2-3-16 0,0-2 0 16,0-2-816-1,2 0-176-15,2-2-16 0,2-3-16 0</inkml:trace>
  <inkml:trace contextRef="#ctx0" brushRef="#br0" timeOffset="15279.061">17966 15588 39039 0,'-20'0'1728'0,"6"6"368"0,-4 1-1680 0,-3 8-416 16,-1 6 0-16,-1 3 0 0,-1 2-128 0,-1 3-128 15,-1 1 0-15,5 1-16 0,6 5 272 0,1-6 0 16,-3-1 0-16,8-3 0 15,3 1-592-15,4-6-64 0,3-6-16 0,1-1 0 0,0-1 272 0,6-4 48 16,5-2 16-16,7-1 0 0,6-4 672 0,1-3 144 16,0-2 32-16,-1 1 0 0,-1-1 48 0,-1-1 16 0,1-4 0 15,-4-1 0-15,-3-1-320 0,-2-1-48 0,-4 1-16 16,-1-3 0-16,-3-3-16 0,-4-2-16 0,0 0 0 0,-5 1 0 16,-5-6 48-16,-2 1 16 0,-3 0 0 0,-2 2 0 15,-1 2-80-15,0 2-16 0,-3-3 0 0,1 4 0 16,-1 1-128-16,3 5-176 0,-1 0 48 0,4 1 0 15,-1-1-48-15,4 4 0 0,8 5 0 0,0 0 0 16,-4-7 48-16,4 7 0 0,5-5 0 0,3 1 0 16,5 1-96-16,2-1-16 0,1-2 0 0,4 2 0 15,1-1 96-15,2 2 16 0,5-4 0 0,-2 3 0 16,3 0 128-16,2-2-128 0,0 1 128 0,6 0-128 16,-2-1 128-16,-1 0 128 0,-3 1-128 0,-3 2 176 15,0 0 16-15,-5 1 0 0,-5 1 0 0,-3 2 0 0,-4 2-192 16,-2 2 160-16,-9-5-160 0,2 11 160 0,-4 0 32 0,-6 4 0 15,-2 5 0-15,-3 2 0 0,-6-2 0 0,-2 2 0 16,-1 1 0-16,-4 1 0 0,-1 1-192 0,5 3 0 16,5-3 0-16,2-2 0 0,-2-1 0 0,5-1 0 15,4-2-192-15,4-3 192 0,2-4-160 0,2-1 160 16,2-1 0-16,3-1-144 0,3-2 144 0,3-3 0 16,0-2 128-16,6 0-128 0,4-2 256 0,1-2 0 15,2-2-16-15,-1-3 0 0,0 0-96 0,0-1-16 16,0-2 0-16,-4-2 0 0,0-4-128 0,-2 0 0 15,0-3 144-15,-2-2-144 0,-3-2 0 0,-2-4 0 16,-3 0-160-16,-1 0 160 0,-4 0-384 0,-3 2 16 16,-4 0 16-16,-4 3 0 15,-3-1-224-15,-2 3-64 0,-3 6 0 0,-2-1 0 16,0 2 176-16,-2 0 16 0,0 1 16 0,-1 3 0 16,2-1 16-16,2 1 0 0,4-1 0 0,3 2 0 15,3 3-96-15,8 5 0 0,3-9-16 0,4 1 0 0,5 0 400 0,5 1 128 0,2 1 0 16,3 0 0-16,2 0 208 0,2-2 160 0,2 1 16 0,1 3 16 15,1 2 128-15,3-2 32 0,1-1 0 0,-2 2 0 16,-2 2-192-16,-2-1-48 0,1 2 0 0,-1 2 0 16,-8 0-320-16,-1 1 0 0,-2 0 0 0,-3 2 128 15,-3-4-320-15,-11-1-48 0,7 4-16 0,-7-4 0 16,0 0-304 0,0 0-64-16,0 0-16 0,1 11 0 0,-2-1 192 0,-2-1 48 0,3-9 0 0,-2 11 0 15,0-1 192-15,1-1 32 0,0-1 16 0,1 1 0 16,0-9 160-16,2 9 0 0,-2-9 0 0,4 11-128 0,1-3 128 15,-5-8 0-15,7 9 0 0,0-1 0 0,-1 1 0 16,0-2 0-16,2-3 0 0,-3 2 0 0,-5-6 0 0,8 8 128 16,-1-1-128-16,-2 1 128 0,-5-8 64 0,0 0 32 15,7 7 0-15,-4 2 0 0,-3-9-32 0,0 0 0 16,0 0 0-16,0 0 0 0,2 15-64 0,-2-2-128 16,-2-1 176-16,-1 0-176 0,-5-2 176 0,1 4-176 15,-2 3 160-15,-1 1-160 0,-2-2 208 0,-2 0-48 16,0 1-16-16,1 0 0 0,1 1-144 0,2 0 192 15,-3-2-192-15,2-1 192 0,1 2-192 0,2-2 128 16,0-1-128-16,3-1 128 0,-1-3-128 0,2 1 0 16,1 1 144-16,-1-3-144 0,4-9 128 0,-4 8-128 15,2 0 128-15,-3-1-128 0,5-7 128 0,0 0-128 16,0 0 128-16,0 0-128 0,0 0 160 0,0 0-32 0,0 0-128 0,0 0 192 16,0 0 64-16,0 0 16 0,0 0 0 0,10-3 0 15,2-3-80-15,-2-1 0 0,0 0-16 0,1-1 0 16,2-1-176-16,-2-1 192 0,3-3-192 0,1 1 192 15,0 1-64-15,2-1-128 0,-1-1 192 0,2-1-64 16,1-1-128-16,-1 1 0 0,2-1 0 0,0 0 0 16,1-5 0-16,-4 5 0 0,3 3 128 0,-1 1-128 15,-1-3 0-15,0 3 0 0,1 2 0 0,-3 0 0 16,0 1 0-16,-4 4 128 0,-1 1-128 0,0 1 0 16,0 1 0-16,0 1 0 0,-3 2 0 0,-8-2 0 15,10 4 0-15,-10-4 0 0,4 10 0 0,0 1-176 16,-1 0 176-16,-6 3-208 0,-2-2 80 0,-1 6 128 15,-2 7 0-15,2-1 0 0,-1 1 0 0,3-2 0 0,1 1-176 16,-4-1 176-16,3 1-128 0,0-1 128 0,3-1 0 0,1-3 0 16,1-2 0-16,2 0 0 0,-1 0 0 0,1-1-160 15,-1-3 160-15,3-1 0 16,-1 1-480-16,2-2 16 0,-1-2 0 0,1-2-10560 16,4-1-2112-16</inkml:trace>
  <inkml:trace contextRef="#ctx0" brushRef="#br0" timeOffset="15577.835">19868 15505 30399 0,'-10'-7'1344'0,"10"7"288"0,0 0-1312 0,0 0-320 0,-4 7 0 0,0 4 0 16,-1 3 2272-16,-3 5 384 0,-1 2 80 0,-1 5 16 16,-4 5-2288-16,1 0-464 0,-2 0 0 0,0 5-128 15,0 1 128-15,-2 0 0 0,-1 0 0 0,1-3 0 16,-5-2 0-16,2 0 0 0,1 0 0 0,3-4 128 16,-1-3-128-16,2-3 0 0,1-3 0 0,3-1 0 15,5-3 0-15,1-1-160 0,1-1 16 0,2-4 0 16,2-9-1520-16,0 0-320 0,0 0-48 15,0 0-13552-15</inkml:trace>
  <inkml:trace contextRef="#ctx0" brushRef="#br0" timeOffset="15770.635">19673 15136 46191 0,'-9'-16'2048'0,"7"8"416"0,2 8-1968 0,0 0-496 16,0 0 0-16,0 0 0 15,0 0-896-15,0 0-288 0,0 0-48 0,0 0-16 16,0 0-2608-16,4 9-528 0</inkml:trace>
  <inkml:trace contextRef="#ctx0" brushRef="#br0" timeOffset="16116.913">20794 15499 46479 0,'-11'-6'2048'0,"11"6"448"0,-7 1-2000 0,-3 3-496 0,1 6 0 0,-6 0 0 16,-2 0-768-16,-3 1-240 0,0 2-48 0,-3-1-16 15,1 1 432-15,-1 0 64 0,-1-2 32 0,1 4 0 16,1-2-160-16,0 1-16 0,0 1-16 0,3-1 0 0,5-1 432 0,0 1 96 16,1 2 16-16,1 1 0 0,-1-1 192 0,1 1 0 15,0 4 0-15,-2 1 0 0,-1 1 128 0,1 2 0 16,2-2 16-16,2 0 0 0,-2-1 48 0,1 0 16 16,-1 0 0-16,1-1 0 0,-4-2 0 0,2 0 0 15,-2 0 0-15,-2 0 0 0,-2-3 48 0,-3-4 16 16,-1-3 0-16,-2 1 0 0,-2 1-16 0,0-5-16 15,-3-6 0-15,3-2 0 0,-1 2-240 0,2-3 0 16,0-5-192-16,2-2 192 16,4-4-1328-16,2-1-144 0,3-1-48 0,2-2-9680 15,5-6-1952-15</inkml:trace>
  <inkml:trace contextRef="#ctx0" brushRef="#br0" timeOffset="16621.544">21432 14695 35935 0,'8'-7'3200'15,"-2"3"-2560"-15,-6 4-512 0,0 0-128 16,9 8 256-16,-5 3 16 0,-6 0 16 0,-3 6 0 15,-2 6-288-15,-5 3 0 0,-6 2 0 0,0 4 0 16,-1 2 0-16,-4 7 240 0,-6 2-32 0,-1 2 0 0,-5 1 160 0,1 3 16 16,-4 1 16-16,-2 6 0 0,-6 5 0 15,1-3 0-15,0-3 0 0,2-3 0 0,2-3 0 0,4-6 0 16,4-2 0-16,4-5 0 0,3-3 192 16,3 0 48-16,3-4 0 0,2-4 0 0,6-6-240 0,1-4-32 15,4-3-16-15,3-3 0 0,4-9-96 0,0 0-32 16,0 0 0-16,10-2 0 0,3-2 80 0,5-7 16 15,2-5 0-15,5-1 0 0,5-5-128 0,3-3 0 16,1 1-16-16,2 0 0 0,2-1-176 0,1 0 0 16,2 1 0-16,1 6 0 0,-4-1 0 0,1 2 0 15,-2 2-192-15,3 4 192 0,-1 2-192 0,-2 5 192 16,-11 2-160-16,0 6 160 0,-3 1-176 0,-2 5 176 16,-4 2-192-16,-3 4 192 0,-1 1-208 0,-5 5 64 15,-1 5 16-15,-3 1 0 0,2 5 128 0,-1 3-128 0,-3 0 128 16,-1 2-128-16,2 5 128 0,0 1 0 0,-2-2 0 0,2 1 0 15,2 0 0-15,-2 2 0 0,1 1 0 0,3 3 0 16,-3-1 0-16,3 3 0 0,1 0 0 0,-1 1-128 31,0-2-1728-31,0-1-352 0,0-1-64 0</inkml:trace>
  <inkml:trace contextRef="#ctx0" brushRef="#br0" timeOffset="24709.19">9943 4661 11055 0,'0'0'976'0,"0"0"-784"16,0 0-192-16,0 0 0 0,-6-1 640 0,6 1 96 16,-8-5 16-16,8 5 0 0,0 0-384 0,0 0-80 15,-8-2-16-15,8 2 0 0,-7-3 272 0,7 3 48 16,0 0 16-16,-6-6 0 0,6 6 224 0,0 0 32 15,-6-5 16-15,-1 0 0 0,7 5 160 0,0 0 48 16,0 0 0-16,0 0 0 0,-6-4-240 0,6 4-32 16,0 0-16-16,0 0 0 0,0 0-352 0,0 0-64 15,0 0 0-15,9-3-16 0,0 0 16 0,2 1 16 16,2 0 0-16,3 1 0 0,1-2 96 0,6-1 16 16,6 1 0-16,1 1 0 0,0 0-128 0,3 1 0 0,4-4-16 0,0 2 0 15,3 0-96-15,4-1-16 0,3 1 0 0,4 1 0 16,-2 1 32-16,4 0 0 0,2-1 0 0,2 1 0 15,0-1-64-15,7 0-16 0,4 0 0 0,4-3 0 16,-1 1-16-16,3 0-16 0,-2-2 0 0,2 1 0 16,2-1-32-16,6 2 0 0,1-1 0 0,-2 2 0 15,-2-1 0-15,3-1 0 0,3 1 0 0,0-1 0 16,-2 1-144-16,2 1 0 0,0-1 0 0,1 0 0 16,0 0 192-16,-1-1-64 0,-1 2 0 0,-3 0 0 15,4 0 32-15,2 0 0 0,1 0 0 0,0-1 0 16,-2 1-16-16,2-1 0 0,0 2 0 0,-3-2 0 15,0 1-144-15,0 0 160 0,-3-1-160 0,4 2 160 16,2-2-160-16,-2-1 0 0,-4 2 0 0,4-1 128 0,0-2-128 16,0 2 0-16,1-2 0 0,-4 1 128 0,1-1-128 15,3 2 0-15,2-1 0 0,-1 2 0 0,-3 0 0 0,0 0 0 16,2-1 0-16,2 0 0 0,2 1 0 0,-6-1 0 16,0 0 128-16,0-1-128 0,5 1 0 0,-1-1 0 15,-1 1 0-15,0 0 0 0,-2-1 0 0,2 1 0 16,1 0 0-16,-2 1 128 0,-4 2-128 0,3 0 0 15,0-4 0-15,3 3 0 0,2-1 0 0,0 1 0 16,-4 0 0-16,2 1 0 0,3-1 0 0,-2-1 0 16,-4 0 0-16,2 1 0 0,1 0 0 0,1 0 0 15,3 0 128-15,-5 0-128 0,-6 2 0 0,4-1 0 16,2-1 0-16,0 2 0 0,-3 2 0 0,1-1 128 0,-5-1-128 16,3 2 128-16,2 1-128 0,-3 0 0 15,-5 2 0-15,0 0 0 0,0-2 0 0,3 0 0 0,0 1 0 0,-1 1 128 16,-3 0-128-16,2-1 0 0,2-1 0 0,0 1 0 15,-2 0 0-15,-1 0 0 0,-2 1 0 0,-2-3 0 16,-1 0 0-16,3 0 0 0,5 1 0 0,-5 0 0 16,-6 2 0-16,2-1 0 0,1-1 128 0,2 1-128 15,1 3 0-15,-1-1 0 0,-3-2 0 0,-1 3 0 16,3-1 0-16,-4 1 0 0,1-3 0 0,2 3 0 16,-2-2 0-16,-1 1 0 0,-3-2 0 0,6 2 0 15,-1-1 0-15,1 1 128 0,-3-2-128 0,-3 0 0 16,-1 0 0-16,4 0 0 0,0 3 0 0,4-1 0 15,2 0 0-15,-3 0 0 0,-5 0 0 0,2 2 0 16,1-3 0-16,4 1 128 0,0-2-128 0,-2 0 0 16,-10 0 0-16,5 2 128 0,3 1-128 0,-1-2 0 0,2-1 128 15,-4 0-128-15,-3 3 0 0,1-4 128 0,0 0-128 0,1 2 0 16,2 0 144-16,0 1-144 0,-1-1 128 0,-5 1-128 16,-2-1 160-16,2 0-160 0,1-2 128 0,-2-1-128 15,0 0 0-15,0 3 0 0,-2-1 0 0,1 1 128 16,-8-2-128-16,4-1 0 0,1-2 0 0,-1 1 0 15,1 1 0-15,0 1 0 0,-7-3 0 0,1 0 128 16,0 2-128-16,-3-2 0 0,1-2 0 0,-1 2 0 16,2 2 0-16,-3-2 0 0,-1 2 0 0,0 1 128 15,-2 3-128-15,-3-2 0 0,-2-3 0 0,2 0 0 16,-1 0 0-16,1 1 0 0,-1 2 0 0,-1-1 0 16,-4-3 0-16,-2 4 0 0,0-2 0 0,-2 2 0 15,-1 2 0-15,-3-4 0 0,-5 0 0 0,-1 0 0 0,-1-1 0 0,-3 0 0 16,1-1 0-16,-4 2 0 0,-4-1 0 0,3 0 0 15,-1 0 0-15,-1 0 0 0,0 0 0 0,-2 1 0 16,0 2 0-16,1-1 0 0,-11-3 0 0,10 3 0 16,1-1 0-16,0 2 0 0,-5 0 0 0,3-1 0 15,-1 0 0-15,-8-3 0 0,0 0 0 0,9 3 0 16,1-1 0-16,-10-2 0 0,0 0 0 0,0 0 0 16,0 0 0-16,0 0 0 0,0 0 0 0,0 0 0 15,0 0-176-15,0 0 176 0,0 0-160 0,-2-9 160 16,0-1 0-16,0 0 0 0,-1 1-128 0,1-2 128 15,-2-4 0-15,1-1 0 0,-4-2 0 0,2-1-144 16,2 1 144-16,-1-3 0 0,1-2 0 0,2-3 0 16,0 1 0-16,-3-2 0 0,0-3 0 0,4-1 0 15,3-2 0-15,3-3-128 0,-3-3 128 0,2-1 0 0,-2 0 0 16,1-2-128-16,-2-2 128 0,2-1 0 0,-2 1 0 0,0 2 0 16,-1-2 0-16,-1-1 0 0,-1-3 0 0,1 2 0 15,0-2 0-15,0 2 0 0,-1-2 0 0,0 0 0 16,0 2 0-16,1 2 0 0,1 2 0 0,-1 1-128 15,-2-3 128-15,2 1 0 0,3 3 0 0,-2-1 0 16,-2 0 0-16,2 0 0 0,4 1 0 0,-3 3 0 16,1 5 0-16,0 0 0 0,1 1 0 0,-4 3 0 15,-5 0 0-15,4 1 0 0,6 3 0 0,-3 0 0 16,-4 0 0-16,0 4 0 0,4 4 0 0,-2 1 0 16,-3-1 0-16,0 4 0 0,-1 1 0 0,0 2 0 0,-2 4 0 15,-1-3 0-15,-3-1 0 0,-2 3 0 16,-3 0 0-16,-3 4 0 0,-2 0 0 0,-3 1 0 0,-2-2 0 0,-5 2-128 15,-1 1 128-15,-5 3 0 0,-5-1 0 0,-5 2 0 16,-3-2 0-16,-8 2 0 0,-4-2 0 0,-1-1 0 16,1-1 0-16,-6 2 0 0,-7 1 0 0,-2 2 128 15,-2-5-128-15,-2-1 0 0,-3 0 0 0,-6 1 0 16,-12 2 0-16,2-1 144 0,4-1-144 0,-7-1 0 16,-6 0 144-16,-1 0-144 0,-1 1 0 0,-5 2 144 15,-9-1-144-15,3 0 0 0,-2 0 0 0,-4-1 0 16,-6-2 0-16,2 1 0 0,3 1 128 0,-3-1-128 15,-7-3 0-15,-3 4 0 0,-2-2 0 0,4 1 0 16,4-1 0-16,-4-2 0 0,-4-3 0 0,3 1 0 16,0 4 0-16,-1-1 0 0,-2-1 0 0,-2-2 0 0,-7 1 0 15,4-1 0-15,2 2 0 0,0-1 0 0,-1 0 0 0,-5-1 0 16,-4-1 0-16,1 2 0 0,1 3 0 0,0-1 0 16,1-2 0-16,-6 2 0 0,-5 0 0 0,2 2 0 15,-2-1 0-15,4-1 0 0,5-1 0 0,-1-2 0 16,-7 4 0-16,6 1 0 0,3 0 0 0,4 0 0 15,5-1 128-15,-2-1-128 0,-4 3 0 0,5-3 0 16,4 0 0-16,-1 3 0 0,-3-1 0 0,-1 1 0 16,-4 0 0-16,4 2 0 0,3 0 0 0,1-2 0 15,1-1 0-15,-1 2 0 0,-4 2 0 0,2-3 0 16,4 0 0-16,1-2 0 0,0 1 0 0,2 1 0 16,0 1 0-16,8 1 0 0,6-4 0 0,4 1 0 15,-1 2 0-15,3 1 0 0,2 2 0 0,-2-2 0 0,0-3 0 16,7 2 0-16,8 1 0 0,-3 1 0 15,1 0 0-15,2 0 0 0,4 0 0 0,4 0 0 0,0 3 0 0,2-2 0 16,-3-1 0-16,8-1 0 0,3-2 0 0,3 3 0 16,-2 4 0-16,3-3 0 0,1-3 0 0,3 2 0 15,7 3 0-15,-1-4 0 0,0 0 128 0,3 2-128 16,3-2 0-16,2 1 0 0,2 0 0 0,5 1 0 16,3-3 0-16,2 1 0 0,2 1 0 0,0 0 128 15,0 1-128-15,5-1 128 0,3-1-128 0,3 1 128 16,1 2-128-16,2-2 0 0,3 0-192 0,2 0 192 15,4-1 0-15,-1 1 0 0,0 3 0 0,5-3 0 16,-1-3 0-16,3 2 0 0,0 2 0 0,5-3 0 16,0-1 0-16,3 3 0 0,-1-1 0 0,2 3 0 15,2 0-128-15,1-1 128 0,8-4 0 0,-7 4 0 0,7-4 0 16,-4 8 0-16,-2 2 0 0,3-1 0 0,1 2-160 16,2 5 160-16,1-1 0 0,-2 3-144 0,-4 2 144 0,3 2 0 15,6 0 0-15,-3 3 0 0,-1 1 0 0,-1 4-128 16,-7 2 128-16,5 2 0 0,4-1 0 0,-4 2 0 15,-4 3 0-15,-2-1 0 0,-1 5 0 0,1 0 0 16,-3-1 0-16,0 2 0 0,-2-1 0 0,-1 1 0 16,-1 0 0-16,-1 3 0 0,-1 3 0 0,0 0 0 15,-3 3 0-15,0-3 0 0,0-3 0 0,-1 0 0 16,3-1 0-16,0 1 0 0,-2-1 0 0,1 0 0 16,-1 0 0-16,2 1 0 0,0 1 0 0,3-3 128 15,5-4-128-15,-1 0 128 0,0-4-128 0,6-2 0 16,1-1-128-16,1-3 128 0,-2-1 0 0,-1-2 0 15,2 1 0-15,3-4 0 0,0-7 0 0,-1 2 0 0,-1-1 0 0,2-2 0 16,1-3 0-16,1-2 0 16,0-1 160-16,0-10-160 0,2 9 256 0,-2-9-32 0,6 6-16 0,-6-6 0 15,0 0 176-15,0 0 16 0,0 0 16 0,0 0 0 16,0 0 816-16,0 0 176 0,0 0 16 0,10 6 16 31,-1-1-1840-31,0-1-368 0,-9-4-80 0,11 3-16 0,-11-3 704 0,12 4 160 0,2-2 0 0,-5-1 0 16,1-1 0-16,-10 0-192 0,0 0 48 0,0 0 16 31,0 0-2032-31,0 0-400 0,0 0-64 0</inkml:trace>
  <inkml:trace contextRef="#ctx0" brushRef="#br0" timeOffset="27982.732">5332 6336 9215 0,'-34'2'816'0,"12"0"-656"15,-1 0-160-15,0-2 0 0,-4 0 1024 0,1 2 192 16,1 0 16-16,-2-2 16 0,4-2-512 0,-1 0-96 16,-2 2-32-16,3-3 0 0,2 0 64 0,3-2 16 15,4-2 0-15,4 4 0 0,0 3 240 0,10 0 48 16,-9-9 16-16,9 9 0 0,-5-7-96 0,5 7 0 16,0 0-16-16,8-6 0 0,5-2-464 0,4 1-96 15,1 2 0-15,5-2-16 0,4 1-112 0,3-1-32 16,3-1 0-16,1 5 0 0,4 1 112 0,1 0 32 15,6-2 0-15,6 2 0 0,3 1-16 0,4 2 0 16,0 2 0-16,3 0 0 0,-1-2-64 0,4 0-16 16,3 2 0-16,5 0 0 0,3 0-208 0,-2-1 176 0,0 0-176 15,-3 1 160-15,3 2-160 0,4-3 0 0,5-2 0 0,-1 1 0 16,-5 0 0-16,4 2 128 0,6 2-128 16,1-2 0-16,-2-2 0 0,2 3 0 0,-1 0 128 0,3-1-128 15,5 1 0-15,-3-4 0 0,-2-2 0 0,2 1 128 16,2 1 0-16,0-1-128 0,3-2 192 0,-3-1-64 15,-1 0 80-15,2 0 16 0,4-1 0 0,0 0 0 16,-4 2 0-16,-1-1 0 0,0 1 0 0,-2-1 0 16,-2-1-64-16,0 0-16 0,1-2 0 0,0 2 0 15,3 1-144-15,-5 0 160 0,-2-3-160 0,2 0 160 16,-1 0-160-16,-1-2 192 0,0 2-192 0,-2-1 192 16,-2 0-192-16,2 0 128 0,-2 4-128 0,1-1 128 15,-1-1 0-15,-3-1 0 0,-5-1 0 0,6 3 0 16,-1 3 0-16,-1 0 0 0,-7-1 0 0,2 0 0 0,0 0-128 0,-1 1 0 15,4 0 144-15,-2-1-144 0,-2 0 0 0,0 1 0 16,-4 0 0-16,1 0 128 0,1-2-128 0,-1 1 0 16,1-1 0-16,-2-2 128 0,-5 3-128 0,4-3 0 15,3 0 0-15,0-1 0 0,-4 2 0 0,-1 0 0 16,-2 2 0-16,-1-3 128 0,1-1-128 0,0 0 0 16,3 3 0-16,-1 1 0 0,2 2 0 0,-2-1 0 15,-3-1 0-15,2 0 128 0,2-5-128 0,1 1 0 16,5 2 0-16,-6-1 0 0,-1 2 0 0,0 1 0 15,-2-1 0-15,1 1 0 0,-1-1 0 0,0-1 0 16,-1 4 0-16,0 2 128 0,-5 5-128 0,-1-3 128 16,0-3-128-16,-1 1 128 0,3-1-128 0,-2 2 0 15,-5-2 128-15,0 0-128 0,-4-1 0 0,-1 1 0 16,0 2 0-16,-4-1 128 0,0-1-128 0,-5 0 0 0,-1-1 0 0,1 4 0 16,-3 0 144-16,-1 2-144 0,-2 1 192 0,-1 0-192 15,-4 0 256-15,-2-3-64 0,0 3-16 0,-2-3 0 16,-3 0-176-16,1 1 160 0,-3-1-160 0,-2-1 160 15,0-1-160-15,-1-1 160 0,-4-2-160 0,-1 2 160 16,-1 2-32-16,-8-2 0 0,0 0 0 0,0 0 0 16,6-7 128-16,-3-1 0 0,-2-2 16 0,-2-2 0 15,-2-5 48-15,-2 0 16 0,1-2 0 0,-4-2 0 16,-1-1-160-16,2-1-48 0,-3-4 0 0,0-1 0 16,-1-1-128-16,0-1-176 0,0-3 48 0,2-4 0 15,-1-1-32-15,1-4 0 0,1-4 0 0,-1 0 0 16,1-1 160-16,0 3-192 0,1 5 192 0,-2 3-192 15,0 1 192-15,0 2 0 0,2 0 0 0,-2 2 0 0,2-1 128 16,-2 0-128-16,1 0 128 0,-2 0-128 0,0-1 0 0,2 3 0 16,0 3 0-16,2 0 0 0,-1 1 0 0,1 3 0 15,-2 1 0-15,0 1-128 0,-1-1 128 0,2 0-128 16,-1 1 128-16,0 0-128 0,-2 0 128 0,3 0 0 16,2 0 0-16,0 3 0 0,-1 0 0 0,0 2 0 15,-1-1 0-15,0 3 0 0,0 1 0 0,-2 1 0 16,-1 1 0-16,1 1 0 0,2 1 0 0,-4 1 0 15,-3-1 0-15,0 3 0 0,-1-4 0 0,-1 2-128 16,-2 4 128-16,-2-1 0 0,-2 2 0 0,-2 0 0 16,-5 3 0-16,-2 0 128 0,-3 0-128 0,-3 0 0 15,-3 3-128-15,-2-1 128 0,-1 0 0 0,0 1 0 16,1-1 0-16,-5 0 0 0,-1 1 0 0,-6 2 0 0,-3-1 0 16,-4 1 0-16,-2-1 0 0,-2 0 0 0,-1 1 0 15,-5 1 0-15,-1 1 0 0,-6 1 0 0,-5-2 0 0,3 2 0 16,-1-4 0-16,-3 1 0 0,-5-3 0 0,-4 2 0 15,1 0 0-15,-5-1 0 0,-2-3 0 0,-1 2 0 16,-3 3 0-16,0-3-128 0,2-2 128 0,-3-2 0 16,-6 0 0-16,2 0 0 0,1 0 0 0,-4 0-128 15,-6-1 128-15,3 0 0 0,2 1 0 0,-4 0 0 16,1 1 0-16,1-1 0 0,2-3 0 0,-2 5 0 16,-3 1 0-16,4-1 0 0,3-2 0 0,-1 1 0 15,-6 1 0-15,4-1 0 0,3 1 0 0,-2 0 0 16,-2 0 0-16,7 0 0 0,2-2 0 0,2 2 0 15,-5-1 0-15,2 0 0 0,6-2 0 0,-1 1 0 16,-4-1 0-16,5 1 0 0,1 1 0 0,4-2 0 0,1 0 0 16,1 1 0-16,-2 0 0 0,5-1 0 0,3 0 0 0,2 3 0 15,-1-2 0-15,2 1 0 0,0-1 0 0,3 1 0 16,2-1 0-16,0 4 0 0,1 0 0 0,2 0 0 16,2 0 0-16,3 0 0 0,5-3 0 0,0 1 0 15,1 0 0-15,2 1 0 0,3 0 0 0,4-1 0 16,3-2 0-16,4-1-128 0,3 0 128 0,0-2 0 15,2 1 0-15,3-1 0 0,0 0 0 0,4 1 0 16,1-3 0-16,4 1-128 0,3-1 128 0,2 0 0 16,3-2 0-16,2 2 0 0,3-1 0 0,3 1 0 15,-1 1 0-15,3 0 0 0,2 1 0 0,2 0 0 16,-2 1 0-16,3 1 0 0,0-2 0 0,3 2 0 0,0 1 0 16,6 2 0-16,-4-2 0 0,4 2 0 15,-6-4 0-15,6 4 0 0,-6-1 0 0,6 1 0 0,0 0 0 0,0 0-128 16,0 0 128-16,-5-1 0 0,5 1 0 15,0 0 0-15,0 0 0 0,-6 3 0 0,6-3 0 16,0 0-128-16,-6 7 128 0,6-7 0 0,-1 9 0 0,0 0-128 16,0-1 128-16,1 0 0 0,0 1 0 0,-2 1 0 15,2 0 0-15,2 2-128 0,-1 1 128 0,0 2 0 16,-1 2 0-16,2 2 0 0,1-3 0 0,-1 5 0 16,-1 3 0-16,1-2 0 0,1 1 0 0,0 4-128 15,-2 1 128-15,2 1 0 0,-1-1 0 0,0 4 0 16,1 4 0-16,-1 3 0 0,-2 5 0 0,0 2 0 15,0 4 0-15,-2-1 0 0,1 1 0 0,-1-1 0 16,1 0 0-16,0 1 0 0,0 0 0 0,-1 2 0 0,0 3 0 16,1-4 0-16,-2-5 0 0,0-2 128 0,1-2-128 15,0-2 192-15,-2-3-64 0,2-2 0 0,-2-3-128 0,2-2 192 16,-2 0-64-16,2-2 0 0,-1-1-128 0,1-2 144 16,-3-2-144-16,2 0 160 0,0-4-160 0,0-1 128 15,1-2-128-15,-1-2 128 0,1-2-128 0,0-1 128 16,-1 2-128-16,1-6 128 0,2-7-128 0,0 8-176 15,0-8 48-15,-1 8 0 16,1-8-304-16,0 0-48 0,0 0-16 0,0 0-10784 16,0 0-2160-16</inkml:trace>
  <inkml:trace contextRef="#ctx0" brushRef="#br0" timeOffset="33676.28">5415 6427 21711 0,'18'-5'960'0,"-2"0"192"0,2-1-912 0,7 1-240 16,0 3 0-16,4 1 0 0,0 1 0 0,4-1-160 15,1-1 32-15,5 1 0 0,4-1 128 0,0 0 0 16,3-1 0-16,4 0-128 0,3-2 128 0,3 2-160 16,-2 1 160-16,2-2-160 0,3-5 160 0,-2 3 0 15,3 3-144-15,5-3 144 0,3-1 0 0,1-1 0 16,0-2 0-16,2 2 0 0,5 1 128 0,4-3 80 16,3-1 32-16,-1 1 0 0,0 4 128 0,5 1 16 0,5 1 16 0,-1-2 0 15,-5 1-112-15,2-1-32 0,3-1 0 0,2 2 0 16,2-2-32-16,0 2-16 0,0-1 0 0,4 1 0 15,0 0 0-15,1 1 0 0,-4-3 0 0,3 2 0 16,2 1-48-16,-1 0-16 0,-4 0 0 0,2-1 0 16,0-1 32-16,3-1 0 0,-3 2 0 0,2 0 0 15,0 1 48-15,0 1 16 0,0 2 0 0,-3-2 0 16,-4 0 0-16,2-1 0 0,4-1 0 0,-3 2 0 16,-1 2 0-16,0-2 0 0,-4-3 0 0,3 3 0 15,0 2-48-15,0-2-16 0,-3 0 0 0,3-1 0 16,-3-2-176-16,-2 2 128 0,-3 2-128 0,1-2 128 15,0-1 16-15,-1 0 0 0,1 3 0 0,-4 1 0 16,-1-1-144-16,0 0 192 0,3-2-192 0,-1 2 192 0,-1 1-192 16,-2-1 0-16,-1-2 144 0,1-1-144 0,-1 0 0 0,2 1 0 15,-3 0 0-15,-1 0 0 0,-2-1 0 0,-1 0 0 16,2-1 0-16,-3 2 128 0,2 2 0 0,-4-3 16 16,-2 0 0-16,1 1 0 0,-2 0-16 0,4 3 0 15,-2 4 0-15,-2-5 0 0,-5-1-128 0,2-2 0 16,3 1 144-16,-5 4-144 0,-2 3 0 0,-3-1 0 15,-4-3 0-15,0 2 128 0,-3 3-128 0,0-1 0 16,-1-3 0-16,-2 2 0 0,-2-1 0 0,-1 1 0 16,-3 2 128-16,-3 0-128 0,-2 1 160 0,-3-1-32 15,-2-1-128-15,-1-1 192 0,-2 1-192 0,-1 0 144 16,-2-1-144-16,-4 3 128 0,0-3-128 0,-3-1 128 0,0-1-128 16,-4 0 128-16,-3 1 48 0,-4-2 0 0,-9 1 0 0,0 0 0 15,7-3 144-15,-7 3 48 0,4-7 0 0,-4 7 0 16,4-9 80-16,-3 0 0 0,-1 1 16 0,-2-3 0 15,-4-4-224-15,1 0-48 0,-3-2-16 0,0 0 0 16,1-4-176-16,-1 0 0 0,-1 0 0 0,0-1 128 16,2-5-128-16,-2-3 0 0,-1-2 0 0,3-2 0 15,-2-2 0-15,4-4 0 0,-2-3 0 0,4-3 0 16,0-1 0-16,2 0 0 0,2 2 0 0,-1-3 0 16,0-3-192-16,2 0 192 0,1 0-192 0,1-2 192 15,0-4-224-15,-1 3 80 0,2 1 16 0,-1 3 0 16,0 2 128-16,2 1-160 0,3-1 160 0,-5-1-160 15,1 2 160-15,1 2-208 0,0 2 80 0,0-1 128 16,1 2-320-16,-2 3 64 0,2-1 16 0,-3 4 0 0,2-1 64 16,0 2 16-16,-1-3 0 0,-2 5 0 0,-1 2 160 15,2 4-128-15,-2 3 128 0,-1-1-128 0,-1-3 128 0,-1 4 0 16,-1 3 0-16,-4 4 0 0,1 1 0 0,2 4 0 16,-1 3 0-16,-1 1 0 0,-3 1 0 0,-2 2 0 15,0-2 0-15,-1 4-128 0,-7 3 128 0,1 3 0 16,-3 1 128-16,-1 1-128 0,-6-3 0 0,-2 2-208 15,-2 6 16-15,-3-1 16 0,-3-1 176 0,-5 2 0 16,-4 2 0-16,-2 1-128 0,-3-1 128 0,-2 0 0 16,-1-1 0-16,-4 2 0 0,-4 1 0 0,-4-1 0 15,-3-1 0-15,-3 0 0 0,1 0 0 0,-6-1 0 16,-1 1 0-16,-4-2 0 0,-5 0 0 0,-2 1 0 16,-1 0 0-16,-6 1 0 0,-4-3 0 0,-2 0 0 0,5-2 0 15,-6 2 0-15,-3 3 0 0,0-2 0 0,-4 1 0 16,-4-1 0-16,-1 0 0 0,-2 0 0 0,1 1 0 15,-2-2 0-15,-3 1 128 0,-2-1-128 0,-2 2 128 16,-2 2-128-16,-7-1 0 0,4-1 0 0,0-1 0 0,0 1 128 16,3 0-128-16,-4 2 0 0,1-2 0 0,0 0 0 15,3-1 0-15,2 2 0 0,1-1 0 0,-2-2 0 16,0-3 0-16,0 0 0 0,-1-1 0 0,4 1 0 16,3-2 0-16,-1-1 0 0,1-3 0 0,3 4 0 15,0 1 0-15,0-3 144 0,-2-3-144 0,6 1 0 16,5 0 128-16,2 0-128 0,-1-1 0 0,1 1 0 15,4-1 128-15,3 0-128 0,3 0 192 0,-3 1-192 16,0 1 128-16,4-3-128 0,2 0 0 0,-2 3 0 16,-1 4 0-16,2 1 0 0,4-3 128 0,1 0-128 0,-3-2 0 15,2 3 0-15,0 1 0 0,4-2 0 0,2 0 0 16,2-1 0-16,2 1 0 0,2 0 0 0,2 1 0 0,7-4 0 16,5 0 0-16,2 1 0 15,2 4-816-15,4 2-208 0,-1 1-64 0</inkml:trace>
  <inkml:trace contextRef="#ctx0" brushRef="#br0" timeOffset="41885.909">23687 12504 7359 0,'0'0'656'0,"0"0"-528"0,-11-8-128 0,-1 4 0 16,-2 3 4624-16,-2 2 896 0,0 1 176 0,0-1 48 0,0 2-4800 0,-3 0-944 16,-1-2-224-16,-3 1-32 0,0 1 256 0,-1 0 0 15,-3 0 0-15,1 0 0 0,-4-1 0 0,-2 3 160 16,-4 0-32-16,-1-1 0 0,-1 0 48 0,-5 1 0 16,-3 3 0-16,-1-5 0 0,-4-3-48 0,1 0-128 15,-2 0 192-15,-5-1-64 0,-6-3-128 0,-2-2 0 16,-2 0 0-16,-1-2 128 0,1-2 112 0,-4-1 16 15,-6-1 0-15,-2-1 0 0,-2 2 256 0,1 1 48 16,-4 1 16-16,-3 0 0 0,-8-1-112 0,1 2-16 16,3-1 0-16,-4 0 0 0,0 0-128 0,-4 0-48 15,-4 2 0-15,2 0 0 0,2 0-272 0,-4 2 160 16,-7-2-160-16,2 0 128 0,0-2-128 0,-6 0 0 16,-2 2 0-16,-4-2 0 0,1-4 0 0,0 1 0 15,-3 1 0-15,2 0 0 0,1-1 128 0,2 1-128 16,-4 0 0-16,2 1 128 0,1 0 112 0,-3 3 16 0,0 1 0 15,1 0 0-15,0-3-16 0,2 2 0 0,-1 2 0 0,-4-1 0 16,-2-1-240-16,3-1 144 0,2 1-144 0,0 2 128 16,-3 0-128-16,3 0 0 0,6-2 0 0,-8 2 128 15,-4 1-128-15,3 2 160 0,4 2-160 0,-2 1 160 16,-4 0-16-16,4 2 0 0,6 0 0 0,-6 2 0 16,-4 1-144-16,5-1 0 0,5 0 144 0,-3 0-144 15,-1 1 0-15,2 0 0 0,1 1 0 0,2 0 0 16,-2-2 0-16,5 0 0 0,4-2 0 0,0-1 0 15,-1-1 128-15,3 1-128 0,2 2 128 0,-3-2-128 16,-1-3 208-16,1 0-16 0,3 0-16 0,-5 2 0 16,0 1 16-16,1 0 0 0,1 0 0 0,-4 2 0 0,-2-2-192 15,4 2 160-15,1 2-160 0,-1-3 160 0,0-3-160 0,2 2 0 16,0 1 0-16,0-1 0 0,1-5 0 0,1 1 0 16,1-1 0-16,3 1 0 0,0-1 0 0,0 2 0 15,-4 0 0-15,5-1 0 0,0 0 0 0,-1 2 0 16,-5-1 0-16,2 0 0 0,3 0 0 0,-3 2 0 15,-3 1 0-15,5 0 0 0,1-2 128 0,-1 1-128 16,-8 0 128-16,3 1-128 0,4 2 0 0,-2-2 0 16,-1-2 0-16,1 2 0 0,5 4 0 0,0-1 0 15,1-2 128-15,1 2-128 0,-5-2 0 0,6 3 160 16,2 0-160-16,-1 1 160 0,-5-3-160 0,4 2 0 16,2-1 0-16,1 1 128 0,-1-2-128 0,1 2 0 15,-2-1 0-15,3 2 0 0,2-1 0 0,0 0 0 16,-3-4 0-16,0 2 0 0,3 2 0 0,0-2 0 0,0 0 0 0,0-2 0 15,-1-1 0-15,7 0 0 0,3-1 0 0,2 1 0 16,-1 0 128-16,3 0-128 0,3 0 192 0,5 1-64 16,6 0-128-16,-2 0 0 0,1-1 0 0,1-1 0 15,-3-1 0-15,2 1 0 0,3 1-144 0,1 1 144 16,0-2 0-16,2 0-192 0,1 0 192 0,-4 2-160 16,-1 2 160-16,0-1-160 0,4 0 160 0,5 0-160 15,-1 1 160-15,1 0-160 0,-2 1 160 0,5-1-160 16,2-1 160-16,1 2 0 0,1 0 0 0,4 1 0 15,5-3 0-15,-1 2 0 0,3-3 0 0,2 2 0 16,5 1 0-16,-1-1 0 0,0-2 0 0,1 3 0 16,0-2 128-16,1 0-128 0,4-1 128 0,0 1-128 15,1-3 192-15,2 3-48 0,2-1 0 0,3 0 0 0,3 0-144 0,2 1 160 16,-3-2-160-16,4 1 160 0,3 2-160 16,6-4 0-16,0 0 144 0,0 0-144 0,-5 5 0 0,5-5 0 15,0 0 0-15,-4 6 0 0,4-6 0 0,0 0 0 16,0 0 0-16,0 10-128 0,2-1 128 0,-2-9 0 15,4 9 0-15,-2 1-128 0,0 1 128 0,1 0 0 16,-3-1 0-16,2 1 0 0,0 1 0 0,-1 1 0 16,-1 0 0-16,-1 3 0 0,-2 0 0 0,0 4 0 15,1 6 0-15,-1 1 0 0,-6-3 0 0,-1 2 0 16,0 3 0-16,-1 2 0 0,-1 2 0 0,-2 0 0 16,-5-1 0-16,-1 8 0 0,-2 9 0 0,-2 1 0 15,-3-1 0-15,-4 2 0 0,-2 0 0 0,-2 3 0 16,2 4 0-16,-5 4 0 0,0-1 0 0,-2 2 0 15,3 2 0-15,2-5 0 0,1 2 0 0,-1 0 0 0,2 0 0 16,2 4 0-16,-1 4 0 0,0-1 0 0,-3-2 0 0,-2 3 0 16,0 1 0-16,-1 3 0 0,3 0 0 0,0 1 0 15,-2-6 0-15,0 0 0 0,3-2 0 0,3 0 0 16,0-1 0-16,1-3 0 0,-1-2 0 0,2-3 0 16,1-5 0-16,3-2 0 0,0-3 0 0,6 1 0 15,0 0-128-15,2-3 0 0,1-1 0 0,2-2 0 16,3-5 128-16,1-3-208 0,4-2 80 0,1-1 128 15,4-2-176-15,2-1 176 0,2 0-128 0,2-1 128 16,0 5-160-16,6-2 160 0,3 0-192 0,2-2 192 16,-1 0-176-16,3-1 176 0,4-4-160 0,4 0 160 15,4 0-192-15,4-2 192 0,2 0-208 0,4-2 80 16,1-1 128-16,5 1-160 0,2 0 160 0,7-3-160 0,5-3 160 16,1 0-192-16,2-1 192 0,2 0-192 0,2 0 192 15,3 0-208-15,6 0 80 0,3-1 128 0,0 0-192 0,2 1 192 16,-2 1-160-16,4 3 160 0,8 0-144 0,-3 2 144 15,-3 1-128-15,6-1 128 0,3-5 0 0,1 0 0 16,-1-1 0-16,0-2-128 0,3 3 128 0,5-3 0 16,6 1 0-16,0-2-128 0,-3-3 128 0,6 1 0 15,5 1 0-15,-1 1-128 0,1-4 128 0,-1 4 0 16,3 3 0-16,1-3 0 0,2-1 0 0,2 0 0 16,1-1 0-16,2 3 0 0,2 1 0 0,-2 0 0 15,0-2 0-15,6 1 0 0,6 4 0 0,-1-2 0 16,0-2 0-16,1-1 128 0,4 0-128 0,6 0 0 15,0-2 0-15,3 3 0 0,-2-1 0 0,5 2 0 0,2-4 0 16,1 1 0-16,7-2 0 0,1 2 0 0,0 2 0 16,2 1 128-16,-5-1-128 0,5 1 0 0,5-3 0 15,-1 2 128-15,1 2-128 0,-4-1 0 0,-4-1 0 0,0 1 0 16,1 2 0-16,2 1 0 0,-2-2 0 0,-2-1 0 16,-5 0 0-16,-3 0 0 0,-3 0 0 0,3 1 0 15,4 0 0-15,-2-6 0 0,-1-1 0 0,-4 1 0 16,-5 3 0-16,6-3 0 0,1 0 0 0,-2-1 0 15,2 1 0-15,-3-1 0 0,-3 1 0 0,1-2 0 16,1 2 0-16,0 0 0 0,0-1 0 0,-4 2 128 16,-3 0-128-16,2-1 0 0,4 0 128 0,-4 2-128 15,-4 0 128-15,1-1-128 0,-3 1 128 0,3-1-128 16,0 3 0-16,-3-1 0 0,-5 0 0 0,4 1 128 0,1 1-128 16,-5 2 0-16,-4-1 0 0,-1 0 0 0,1-2 0 15,-1-3 0-15,2-2 0 0,-4 0 0 0,-6 0 0 16,-1-1 0-16,0 0 0 0,-4-1 0 0,-4 0 0 0,-2-1 0 15,3-4-144-15,-4 1 144 0,-3 2 0 0,0 0-144 16,-5 1 144-16,-1-1 0 0,-5-2 0 0,-3 0 0 16,-6 0 0-16,2 3 0 0,2-1 0 0,-4 0 0 15,-5-1 0-15,-3 1 0 0,-4 1 0 0,2-2 0 16,2-2 0-16,-1 2 0 0,-2-1 0 0,-4 0 0 16,-3-4 0-16,2 4 0 0,6-1 0 0,-5 0 0 15,-2-1 0-15,-8 1 0 0,-5 0 0 0,1-1-128 16,1-3 128-16,-1 2 0 0,1 1 0 0,0-1 0 15,1 0 0-15,-8 2 0 0,-3-1 0 0,-4 2 0 0,-1 1 0 16,-4-1 0-16,2 0 0 0,2-1-128 0,-4-1 128 0,4-1 0 16,-1 7 0-16,-6-2 0 0,-1-2-128 15,-2 2 128-15,-3 0 0 0,-1 2 0 0,-4-2-128 0,2 1 128 16,-3-1-144-16,1-2 144 0,-1-5-208 16,1 3 80-16,-1 4 128 0,-1-2-160 0,0-2 160 0,-1-1-160 15,-1 1 160-15,1 1 0 0,-3 0 0 0,-3 0 0 16,-2 0 0-16,2 1 0 0,1-2 0 0,0-2 0 15,-5 1 0-15,1 1 0 0,1 1 0 0,0 0 0 16,-4 0 0-16,-1 1 0 0,0 0 0 0,1 0 0 16,2-3 0-16,-3 2 0 0,0-4 0 0,-9 5 0 15,13-1 0-15,-2-2 0 0,0-2 0 0,0-2 0 16,2 1 0-16,-2 0 0 0,1 2 0 0,2-1 0 0,-1 1 0 16,1-3 0-16,1 0 0 0,1-1-128 0,0-1 128 15,2 0 0-15,1 0 0 0,-3-1-128 0,-3-1 128 0,2 0 0 16,0-3 0-16,0 2 0 0,-2-2 0 15,0 0 0-15,2-2 0 0,-2 1 0 0,-1-3 0 0,4 1 0 16,-1-5 0-16,1 0 0 0,-1-1 0 0,0-3 0 16,1-7 0-16,0-3-128 0,3-8 128 0,-2 2 0 15,-1 0-144-15,1 0 144 0,-1-6 0 0,4 0 0 16,1-3 0-16,2-4 0 0,0-4 0 0,1-7 128 16,1-8-128-16,1-3 192 0,3-1-192 0,4-9 0 15,4-7 0-15,0-2 128 0,2 1-128 0,0-6 0 16,5-7 0-16,0 4 0 0,0 6 0 0,-3 0 0 15,0-2-144-15,-6 4 144 0,-7 2 0 0,-3 9 224 16,-10 3-32-16,-5-1-16 0,-3-6-176 0,-13-1 0 16,-6 4 0-16</inkml:trace>
  <inkml:trace contextRef="#ctx0" brushRef="#br0" timeOffset="44039.783">1141 11303 1839 0,'0'0'160'0,"-8"-4"-160"0,1 3 0 0,7 1 0 15,-8-1 4128-15,8 1 800 0,-5-2 144 0,5 2 48 16,0 0-3712-16,0 0-752 0,-6-2-144 0,6 2-16 15,0 0-112-15,0 0 0 0,0 0-16 0,-7-2 0 16,2-1 16-16,5 3 0 0,-7-1 0 0,2-3 0 16,-4-2 32-16,4 1 16 0,-2-2 0 0,0 1 0 15,1-2 352-15,-1 0 80 0,1 2 16 0,-2-2 0 16,1-2-48-16,-2-1 0 0,2 1 0 0,-1-2 0 16,4-3-208-16,-3-2-48 0,-2 1-16 0,3-3 0 15,-1-2-304-15,-1-2-64 0,-3-2-16 0,3-1 0 16,-1 1-32-16,-1-1 0 0,0-5 0 0,0 2 0 0,0 2-16 0,3-1 0 15,2 1 0-15,1-3 0 0,-1-2-128 0,0 2 0 16,1 2 0-16,3 0 128 0,1 1-128 16,2 0 0-16,2 2 0 0,-1 1 0 0,-2 0 0 0,0 1 0 15,3 1 0-15,0 1 0 0,3 3-160 0,-1 2 160 16,1 0 0-16,-1 1-144 0,5-1 144 0,-2 2 0 16,-2-2 0-16,1 2 0 0,0 2 0 0,3 2-160 15,-1-4 160-15,0 4 0 0,0 4 0 0,0-1-128 16,0-1 128-16,0 4 0 0,0 1 0 0,2 0 0 15,-2 0-128-15,2 1 128 0,1-1 0 0,2 0-128 16,1 1 128-16,-1 1 0 0,-1 1-144 0,3 1 144 16,1 1 0-16,0 1-144 0,2 1 144 0,1 0 0 15,5 1 0-15,4-1 0 0,3 0 0 0,0-2 0 16,2-2 0-16,4 0-128 0,0-1 128 0,2-2 0 0,2-1 0 0,1 2 0 16,7 0 0-16,-1-4 0 0,2-2 0 0,2 3 0 15,2 1 0-15,-1-2 0 0,1-1 0 0,-2 1 0 16,4-1 0-16,5 2 0 0,6-3 0 0,-1-1 0 15,-3-1 0-15,1 0 0 0,4 3 0 0,2-3 0 16,0 0 0-16,0-2 0 0,3 1 0 0,-3 0 0 16,0 0 0-16,3 0 0 0,5 1 0 0,-2 1 0 15,-3 1 0-15,-1 1 0 0,-6-1 0 0,6 0 0 16,-3 0 0-16,1 0 0 0,-4 1 0 0,-1 0 0 16,-3-3 0-16,0 0 0 0,-1 0 0 0,3 1 0 15,2 5 128-15,-2-1-128 0,-3 0 128 0,2-3-128 16,0-3 0-16,0 2 128 0,-1 5-128 0,0-3 0 0,1-2 0 15,-3 1 0-15,-1-3 0 0,-1 2 128 0,1 1-128 0,0 3 0 16,3-4 0-16,-2 0 0 0,-3 0 0 0,-3 2 0 16,-3 0 0-16,2 1 0 0,3-1 0 0,0 1 0 15,-3 0 0-15,0 0 0 0,-3-2 0 0,0 1 0 16,-2-1 0-16,-1 1 0 0,2 1 0 16,-2-2 0-16,-2-2 0 0,2 5 128 0,3-1-128 0,-3 2 0 15,-2-2 0-15,-3 1 0 0,-2-1 0 0,1 2 128 16,1 2-128-16,-3-2 128 0,-2 1-128 0,1 0 0 15,1 2-128-15,-1 1 128 0,-6 0 0 0,-1 1 0 16,-2-2 0-16,-2 1 0 0,-3 2 0 0,0 0 0 16,-1 3 0-16,-1-2 0 0,-1-1 0 0,-1 0 0 15,0-1 0-15,-2 3 0 0,-1-2 0 0,-3-1 0 16,0 0 0-16,-1 1 0 0,0 0 0 0,1 1 0 16,-3-1 0-16,-1 0 0 0,-3 4 0 0,0-2 0 15,-2 1 0-15,-1 1 128 0,-6-6-128 0,4 10 0 0,1 0 0 16,-2-1 128-16,-3-9-128 0,0 0 0 0,-4 13 0 15,1-1 0-15,2 0 128 0,1 0-128 0,-2 0 160 0,-1 2-160 16,-2 1 144-16,2 1-144 0,0 2 128 0,1 1-128 16,-1 0 0-16,-1 3 0 0,1 4 128 0,-1-1-128 15,1 1 0-15,0 1 0 0,-6-2 0 0,5 4 0 16,-2 1 0-16,-1 1 0 0,-1-3 0 0,0 5 0 16,-1 3 0-16,-1 1 0 0,-1-2 0 0,1 1 0 15,0-2 176-15,-1-1 0 0,2 1 0 0,-1-2 0 16,0-3 32-16,3-2 16 0,-2 2 0 0,4 0 0 15,-4 1-96-15,2 1 0 0,2-3-128 0,-1 4 192 16,1 4-192-16,-2 0 0 0,1-4 128 0,2-1-128 0,-1-4 0 16,2 1 0-16,-1-4 128 0,1-1-128 0,-1-1 0 15,0-3 0-15,1-3 0 0,1-2 0 0,-3-2 0 0,3 1 0 16,0-5-176-16,2-8 176 16,-4 7-1776-16,0-3-224 0,-3 0-48 0,7-4-12928 15</inkml:trace>
  <inkml:trace contextRef="#ctx0" brushRef="#br0" timeOffset="45393.017">2668 11264 26543 0,'0'0'1168'0,"0"0"256"0,0 0-1136 0,0 0-288 16,-8-8 0-16,2 3 0 0,6 5 0 0,0 0 160 15,-7-4-160-15,2-4 128 0,-1-4 32 0,3-1 0 16,3 0 0-16,0-2 0 0,-2-3 112 0,0 0 32 16,4-3 0-16,-2-1 0 0,-2-1 208 0,4-5 64 0,0-3 0 15,0 1 0-15,-2-2-64 0,1-2-16 0,1-6 0 0,-1-1 0 16,2-2-112-16,1 1 0 0,0-1-16 15,0-1 0-15,-2-6-176 0,2 0-16 0,2-7-16 0,0 2 0 16,-1-2-160-16,1 1 160 0,3-1-160 0,-1 1 160 16,1 3-160-16,1-2 128 0,2-4-128 0,-1 0 128 15,-3 1-128-15,1 4 0 0,2 4 0 0,-3 0 0 16,0 4 0-16,-5 2 0 0,1-1 0 0,2 2 0 16,-3 1 0-16,0-1 0 0,0-3 0 0,0 6 0 15,1 7 0-15,-1 1 0 0,-1 2 0 0,-1 2 0 16,-1 5 0-16,0 1 0 0,-2 1 0 0,2 3 0 15,2 0 0-15,-1 1 0 0,-2 2 0 0,0 2 0 0,0 1-144 16,0 1 144-16,-1 1 0 0,2 2 0 16,0 8 0-16,2-8 0 0,-1-1 0 0,-1 9 0 0,1-5 0 0,-1 5-128 15,6-4 128-15,1 0 0 0,-7 4 0 0,12-3-128 16,0 0 128-16,2 0 0 0,3 6-128 0,3-3 128 16,1-3 0-16,6 2 0 0,2 2-144 15,4 2 144-15,7-1 0 0,6-2-144 0,2-2 144 0,3 5 0 16,-2 4 0-16,5-4 0 0,0-4 0 0,5 2 0 15,2 1 0-15,3 2 0 0,3 0 0 0,1 1 0 16,0 2 0-16,4-2 0 0,1 1 0 0,6 0 0 16,6 2 0-16,-1 0 0 0,-2 1 0 0,2-1 0 15,4 1 0-15,-1 1 0 0,0 1 0 0,3 1 0 16,2 1 0-16,2 0 0 0,0-1 0 0,0-1 0 16,-4-4 0-16,2 1 0 0,5-1 0 0,1 1 0 15,0 0 0-15,1-3 0 0,2-5 0 0,-1 0 0 0,2 2 0 16,-3 0 0-16,0-2 0 0,-2 1 0 0,1 0 0 15,-1 1 0-15,-3 2 0 0,2-1 0 0,-1 0 0 0,-1 1 0 16,-8-2 0-16,1 1 0 0,0-2 0 0,-3 5 0 16,1-1 0-16,-4 0 0 0,-2-2 0 0,-1-1 128 15,0-3-128-15,0-1 0 0,2-2 0 0,-3 2 0 16,-4-1 0-16,2 0 0 0,-3-3 0 0,-1 4 0 16,-2 2 0-16,-3 1 128 0,-4-3-128 0,-5 0 0 15,-3-2 0-15,-2 2 0 0,-3 0 0 0,-2 2 0 16,-3-2 0-16,-4 2 0 0,-3 2 0 0,-4-1 0 15,-4 2 0-15,-3 2 0 0,-4-3 0 0,-3 3 0 16,-1 2 0-16,-3 1 0 0,1-2 0 0,-5 1 128 16,-1 0-128-16,0 1 0 0,-3 1 0 0,1 2 0 0,-5 0 0 15,2 1 0-15,-1 2 0 0,-1 3 0 0,-2 6 0 16,-1-1 0-16,0-2 0 0,0 3 0 0,-2 4 0 0,-3 0 0 16,0 2 0-16,1-1 0 0,-5 2 0 0,0 1 0 15,-3 1 0-15,1 3 128 0,-1 4-128 0,1 3 0 16,-4 0 128-16,-1 1-128 0,-1 3 0 0,0-2 128 15,1-2-128-15,-3-1 0 0,-1-1 0 0,2 0 0 16,-2-2 0-16,4-1 128 0,2-1-128 0,-1-1 0 16,-3 2 128-16,0-1-128 0,1-3 128 0,-1-1-128 15,2-1 128-15,-2-2-128 0,-2 2 128 0,3-3-128 16,0-3 128-16,2 1-128 0,1 1 0 0,-1 2 0 16,1 1 0-16,3-1 128 0,-1 0-128 0,2 1 0 15,1 1 0-15,0-1 0 0,3-4 0 0,-2-2 0 0,0-1 0 0,2-1 0 16,0 1 0-16,3-2 0 0,-3-2 0 15,3-1 0-15,1-2 0 0,0-2-128 0,0 1 0 0,2-4 0 32,0-1-288-32,0-4-48 0,0-6-16 0,0 0 0 15,0 0-368-15,0 0-80 0,0 0-16 0,0 0 0 16,0 0-1968-16,-9-10-400 0,-3-5-80 0,4 3 0 0</inkml:trace>
  <inkml:trace contextRef="#ctx0" brushRef="#br0" timeOffset="46907.332">3500 11412 15663 0,'-13'9'1392'0,"7"-2"-1120"0,-4 0-272 0,3 0 0 0,0 2 576 0,1-2 64 15,6-7 16-15,-6 6 0 0,-2-1 64 0,8-5 16 16,0 0 0-16,0 0 0 0,0 0 256 0,-3-6 48 15,0-4 16-15,3-1 0 0,4-1-448 0,-1-4-96 16,1-5 0-16,5-3-16 0,1-4-48 0,2-5 0 16,2-5 0-16,4-3 0 0,3-1-128 0,-2-2-16 15,-2-1-16-15,4-4 0 0,2-5 32 0,1-5 16 16,2-2 0-16,1 1 0 0,0 2 64 0,1 1 16 16,0 1 0-16,-2 1 0 0,3-1-16 0,-2 1 0 15,4-1 0-15,1 3 0 0,1 3-144 0,0 3-16 16,3 1-16-16,1 1 0 0,-2 0-224 0,1 2 128 0,-1 0-128 0,0-2 0 15,-3 0 0-15,-2-1 0 0,-1 4 0 16,-2 1 0-16,3 7 0 0,-4 0 0 0,0 1 0 16,-2 1 0-16,-2 2 0 0,-2 3 0 0,-6 2 0 15,-2 1 0-15,0 0 0 0,-2 3 128 0,-1 3-128 0,-2 1 0 16,1 1 144-16,0 0-144 0,-3-1 128 0,2 5-128 16,1 7 0-16,-1-2 0 0,0 1 0 0,2-1 0 15,1 0 0-15,2 1 0 0,2-2 0 0,3 3 0 16,-1 0 0-16,4 0 0 0,2-1-224 0,2-2 80 15,2 1 144-15,5-3 0 0,3 2 0 0,3-1 0 16,-1 1 0-16,4 0 0 0,-1 0 0 0,5 2 0 16,2-3 0-16,2 1 0 0,-1 3 0 0,4-4-128 15,2-3 128-15,7 0 0 0,3-1 0 0,1 1 0 16,2-1 0-16,3-1 0 0,-3-2 0 0,4 1 0 0,3-1 0 16,0 1 0-16,2 4 0 0,-3-2 0 0,0-2 0 0,3-1 0 15,3 4 0-15,0-2 0 0,0-3 0 16,0 2 0-16,1 2 0 0,3 0 0 0,4-1 0 0,-3 1 0 15,0-2 0-15,-3 0 0 0,2 3 0 0,2-1 0 16,-2 1 0-16,-2-1 0 0,-3-1 0 0,1-1 0 16,-1 3 0-16,0-3 0 0,0-1 0 0,-2 3 0 15,-1 0 0-15,-3 0 0 0,3-2 0 0,1 3 0 16,-1 2 0-16,-1-1 0 0,-3 4 0 0,0-1 0 16,-1-2 0-16,1 2 0 0,2 1 0 0,-1 1 0 15,-3 3 0-15,-5 2 0 0,-3-1 0 0,1 1 0 16,3-2 0-16,-1 3 0 0,-2 4 0 0,0-1 0 0,-3 2 0 15,1-1 0-15,-6-1 0 0,4 0 0 0,-1 2 0 16,0-2 0-16,1-1 0 0,-4 3 0 0,0 2 0 16,-4-1 0-16,-2-4 0 0,1 0 0 0,-2-1 0 15,-1 3 0-15,-5 0 0 0,1 0 0 0,2 0 0 0,1 1 0 16,-7 0 0-16,-2-1 0 0,-2-1 0 0,-1 1 0 16,-2-1 0-16,-1-1 0 0,0 3 0 0,-2-1 128 15,1-2-128-15,-4 1 0 0,1 1 0 0,-2-1 0 16,-1 0 0-16,-1 1 0 0,0-1 0 0,-1 1 128 15,-4-1-128-15,1-1 0 0,-2 1 0 0,0 0 0 16,-3 1 0-16,-2-1 0 0,-3 1 0 0,0 1 0 16,-7-5 0-16,9 6 0 0,-4 2 0 0,0 1 0 15,0 1 0-15,0 2 144 0,-5 2-144 0,-2 2 160 16,1 0-160-16,-1 3 0 0,-1 2 0 0,-3 5-176 16,-1 3 176-16,-4 5 0 0,1 2 160 0,-1 0-160 0,-7 2 288 15,-1 1-32-15,0 2-16 0,-1 5 0 0,-4 5-240 0,-3 4 176 16,-4 3-176-16,-1 3 160 0,2 4-160 0,-3-2 192 15,-3-2-192-15,2 2 192 0,-4 2-192 0,0-1 160 16,-1 1-160-16,3-1 160 0,3 0 48 0,0-2 16 16,-4-4 0-16,3 2 0 0,1 2 160 0,2 0 16 15,2-5 16-15,2-2 0 0,1-2-96 0,-2-3 0 16,4 0-16-16,0 2 0 0,-5 0-112 0,4-3-32 16,2-4 0-16,0 0 0 0,2-3-160 0,2-4 160 15,-2-4-160-15,3-1 160 0,-1-1-160 0,1-2 160 16,3-4-160-16,1 1 160 0,0-4-160 0,1-1 0 15,2-1 0-15,2 1 0 0,2-4 0 0,-1 0 0 0,0-3 128 16,3-2-128-16,-1-2 0 0,2 0 0 0,0-2 0 16,-1-1 0-16,3 1-128 0,2-9 128 0,-4 6-160 15,4-6 160 1,0 0-672-16,0 0-32 0,-3 7-16 0,3-7 0 16,0 0-2704-16,0 0-544 0,0 0-96 0,15-10-32 0</inkml:trace>
  <inkml:trace contextRef="#ctx0" brushRef="#br0" timeOffset="47937.391">20379 9719 31727 0,'0'0'1408'0,"-1"-7"288"0,1 7-1360 0,0 0-336 0,2-8 0 0,-2 8 0 16,0 0 0-16,0 0-128 0,0 0 0 0,0 0 0 15,0 0 128-15,0 0 0 0,1 9 128 0,1 3-128 16,-2 5 320-16,-3-1 0 0,0 1 0 0,1 1 0 16,-3 3 32-16,1 0 0 0,-1-1 0 0,-2 4 0 15,3 4-32-15,0-2 0 0,2-2 0 0,-3 1 0 16,0 1 48-16,1 0 0 0,-1-1 0 0,2-1 0 15,1-2-48-15,0 0-16 0,-1 1 0 0,5-2 0 0,1-3-32 16,6 2 0-16,-1 0 0 0,5-2 0 0,0-2 64 0,4 1 16 16,5 0 0-16,0-1 0 0,0-1 16 0,4-2 0 15,2 0 0-15,2 0 0 0,-3-5-240 0,4 1-128 16,2 2 128-16,0-4-128 0,0-3 0 0,4-2-160 16,1-2 16-16,-2-1 0 15,1-1-1376-15,-4-2-272 0,-5 0-48 0,0 0-9120 16,-3-2-1840-16</inkml:trace>
  <inkml:trace contextRef="#ctx0" brushRef="#br0" timeOffset="48233.485">21117 9808 38703 0,'0'0'3440'0,"-8"13"-2752"0,1 3-560 0,-3 6-128 16,0 7 704-16,-1 3 96 0,-4 5 32 0,0 4 0 16,0 0-528-16,0 2-112 0,-2 2 0 0,-2-3-16 0,4 0 224 15,3 0 48-15,0 0 16 0,0 0 0 16,-1 0-240-16,-1-1-48 0,0-3-16 0,2-1 0 0,-2-3-160 0,3-1 160 15,1-1-160-15,2-2 160 16,3 1-1312-16,0-2-256 0,3 0-48 0,0 2-17008 16</inkml:trace>
  <inkml:trace contextRef="#ctx0" brushRef="#br0" timeOffset="50002.466">1532 9727 20383 0,'-8'-9'896'0,"8"9"192"0,0 0-864 0,0-7-224 0,0 7 0 0,0 0 0 15,0 0 144-15,0 0-16 0,0 0 0 0,0 0 0 16,2 11 64-16,-2 4 0 0,0 4 0 0,-2 4 0 15,-1 5 160-15,-1 5 32 0,3 6 16 0,-2 1 0 16,-1 2-192-16,0 2-32 0,1-1-16 0,1-1 0 16,-3-2-160-16,4-4-192 0,-2-3 32 0,1-3-6736 15,0-5-1344-15</inkml:trace>
  <inkml:trace contextRef="#ctx0" brushRef="#br0" timeOffset="50468.804">1605 9227 31039 0,'-24'-5'1376'0,"8"2"288"0,-1 1-1344 0,-3 1-320 15,3 3 0-15,-2 4 0 0,0 2-208 0,0 1-112 16,-7 3-32-16,-1 4 0 16,-4 5-288-16,1-2-64 0,-3 0-16 0,1 3 0 15,0 8 144-15,3 2 48 0,-3 3 0 0,3 1 0 0,1-1 528 0,2 3 0 16,0 1 0-16,5 2 0 0,0-1 0 0,4 2 176 0,0 3 0 0,6 5 0 16,4 9 0-16,6-1 0 0,5-2 0 15,3-1 0-15,1-2-176 0,6-5 0 0,3-7 0 0,3-6 0 16,3-5 0-16,5-3 0 0,3-3 0 0,0-5 0 15,2-6-192-15,4-1 192 0,2-2-192 0,3-6 192 16,2-7-192-16,-1-2 192 0,-2-4-160 0,1-3 160 16,0-1 0-16,2-7 0 0,0-3 128 0,4-3-128 15,2-4 288-15,-1-3-48 0,-1-2-16 0,-3-4 0 16,-3-4-32-16,-6-2 0 0,-9-1 0 0,-2 0 0 16,-7 0 240-16,-6 0 32 0,-5 1 16 0,-7 5 0 15,-4 2 144-15,-4 4 16 0,-2 3 16 0,-5 4 0 16,-6-1-80-16,0 6 0 0,0 3-16 0,-3 3 0 15,-1 6-2240-15,0-2-448 16,4 2-96-16</inkml:trace>
  <inkml:trace contextRef="#ctx0" brushRef="#br0" timeOffset="50933.573">3883 8575 25391 0,'-19'-8'1120'0,"10"2"240"0,2 0-1088 0,3 0-272 0,-1 1 0 0,5 5 0 15,3-9 0-15,2 0 0 0,2 0 0 0,3-2 0 16,0 5 0-16,5-3 0 0,4-1-128 0,3 0 128 16,-3-1 0-16,2 1-144 0,1 1 144 0,-1 3 0 15,0 4 144-15,-1-1 112 0,-5 3 32 0,1 3 0 16,-1 1 32-16,-5 4 0 0,-3 3 0 0,-3 4 0 15,-4 8-64-15,-5 5 0 0,-8 3 0 0,-3 3 0 16,-3 2-64-16,-3 0-32 0,1-1 0 0,3-2 0 0,-2-3 32 16,3-3 16-16,3-4 0 0,4-1 0 0,0-4-80 15,5 0 0-15,-1-2-128 0,5 0 192 0,3-3-192 0,3-1 0 16,1-2 0-16,4-3 0 0,3-3-224 0,3-1-32 16,0 0-16-16,7-1 0 15,4-7-144-15,1 0-32 0,-1-3 0 0,0-1-7808 16,2-1-1584-16</inkml:trace>
  <inkml:trace contextRef="#ctx0" brushRef="#br0" timeOffset="51354.647">4373 7941 32415 0,'-22'-2'1440'0,"8"1"288"0,-2 0-1376 0,0 3-352 0,-3 1 0 0,-3 6 0 16,-2 5 0-16,-7 4 0 0,-4 2 0 0,-6 5-128 15,-1 9-32-15,-4 2 0 0,-2 6 0 0,-2 3 0 16,3 4 160-16,-1 1 0 0,-2 2-144 0,-1 4 144 16,0 4 0-16,3 5 0 0,7 4 0 0,4-2 0 15,4-1-128-15,9-9 128 0,9-9-160 0,8 0 160 16,3-4 0-16,9-5 0 0,4-5 0 0,8-4 0 15,6-4 0-15,4-5 0 0,0-4 0 0,9-5 0 16,6-6 144-16,3-3 32 0,2-3 0 0,6-6 0 0,4-6-48 16,4-3 0-16,0-3 0 0,4-4 0 0,3-2-128 15,-2-6 0-15,-1-3 0 0,-2-1 0 0,-3-1 0 16,-2 0 0-16,-3-4 0 0,-8-2 0 0,-9 0 0 16,-4-4 128-16,-5-3-128 0,-5 4 192 0,-7 6-192 0,-3 3 160 15,-6 4-160-15,-5 5 160 0,-1 7-160 0,-5 2 0 16,-3 3 0-16,1 3-176 15,-4 2-2176-15,-1 2-432 0</inkml:trace>
  <inkml:trace contextRef="#ctx0" brushRef="#br0" timeOffset="51969.439">7909 7911 22111 0,'-1'-7'1968'0,"4"-1"-1584"16,1-1-384-16,4 1 0 0,2 1 1248 0,2-2 160 15,3-3 48-15,4 3 0 0,3 0-1200 0,5 1-256 16,2 0 0-16,4 0 0 0,-1 1 0 0,0 3 0 16,0 2 0-16,-3 1 0 0,-2 1 0 0,-5 3 0 15,-4 2 0-15,-2 3 0 0,-5 0 0 0,-4 3 0 16,-3 1 0-16,-4 2 128 0,-5 3 176 0,-2-1 16 16,-8 2 16-16,0-2 0 0,-5 1 112 0,-2-1 32 15,-4 0 0-15,4-2 0 0,3-1 112 0,3 0 32 16,-3 0 0-16,7 1 0 0,3-1-400 0,3 1-80 0,0-2-16 15,5 1 0-15,4-2-128 0,3 0-176 0,-1-2 48 16,5 4 0-16,4 1-16 0,3 0 0 0,0 0 0 0,2 0 0 16,0 1 144-16,2 3 0 0,-3-1 160 0,1 2-160 15,-2-1 160-15,-3 0-160 0,-2 1 160 0,-3 0-160 16,-4-1 144-16,-3 0-144 0,-3-2 128 0,-2 0-128 16,-7-2 336-16,-2 2-16 0,-6 0 0 0,-5 1 0 15,-5-1-48-15,-4 1-16 0,1 0 0 0,0-3 0 16,0 0-256-16,1-2 0 0,-1-1 128 0,3 0-128 15,5 0-1312 1,1-1-320-16,1-3-64 0,5-6-7664 0,2-5-1536 0</inkml:trace>
  <inkml:trace contextRef="#ctx0" brushRef="#br0" timeOffset="52451.358">8773 7220 34095 0,'-14'-13'3024'0,"-3"-1"-2416"16,0 0-480-16,-5 2-128 0,-2-1 0 0,-1 7 0 16,-1-1 0-16,-4 4 0 0,-4 0 0 0,-3 3 0 15,-5 3 0-15,-3 6 0 0,-4 1 0 0,-2 3-160 16,-10 2 16-16,-2 5 0 0,-3 1 144 0,-1 4-160 15,-1 4 160-15,-3 3-160 0,-2 2 160 0,1 2 0 0,3 3 128 16,4 1-128-16,5 3 192 0,6 5-16 0,7 3-16 16,0 11 0-16,4 4 32 0,4 3 0 0,3 3 0 15,6 2 0-15,8 2-192 0,5-3 128 0,6-5-128 0,11-3 128 16,11-7-128-16,7-4 0 0,7-4 0 0,6-4 0 16,4-3 0-16,5-2 0 0,5-6 0 0,9-2 0 15,4-2 0-15,9-4 0 0,9-6 0 0,3-6 128 16,5-5 32-16,6-4 0 0,7-7 0 0,3-5 0 15,0-3-16-15,6-6 0 0,4-9 0 0,1-5 0 16,-2-3 32-16,1-3 0 0,2-1 0 0,-5-3 0 16,-6 0-48-16,-5-5 0 0,-8-5 0 0,-9-1 0 15,-9-1 128-15,-8-3 32 0,-11-2 0 0,-8 8 0 16,-10 1 0-16,-10 7 0 0,-7 2 0 0,-10 2 0 16,-4 1 0-16,-11 1 0 0,-9 3 0 0,-8 2 0 0,-9 4-432 0,-6 3-96 15,-9 3-16-15,-5 1 0 16,-5-2-2304-16,-3 3-480 0,-1 2-96 0,-2 4 0 15</inkml:trace>
  <inkml:trace contextRef="#ctx0" brushRef="#br0" timeOffset="53506.673">22360 10057 22111 0,'15'-9'1968'0,"1"2"-1584"0,1-2-384 0,-2-2 0 16,-1-3 976-16,2 0 112 0,-2-1 32 0,-1 0 0 15,0-3-832-15,-3 0-160 0,1-2-128 0,1 3 144 16,-2 3 32-16,-2-4 0 0,-2-3 0 0,-3-1 0 15,0 4 144-15,-5-2 48 0,-2-3 0 0,-4 2 0 16,-3-2-176-16,-5-1-16 0,-3-5-16 0,-9 0 0 16,-3 0-160-16,-7-2 160 0,-8 0-160 0,-6 0 160 15,-2 2 160-15,-4 1 16 0,-2 1 16 0,-3 2 0 16,-7 4 144-16,-3 2 16 0,-8-2 16 0,2 4 0 16,1 1-80-16,-3 1-32 0,-3 4 0 0,-4 3 0 0,0 0-192 15,2 1-32-15,4 2-16 0,-2 3 0 0,-2 2-176 0,3 3 128 16,0 1-128-16,4 1 128 0,0 1 128 0,1 3 0 15,-3 3 16-15,4 4 0 0,3 1 0 0,0 5 0 16,-2 6 0-16,1 3 0 0,-1 2-48 0,1 8-16 16,1 7 0-16,3 1 0 0,4 1-208 0,1-1 0 15,1 0 0-15,1 1 0 0,1 6 0 0,4 4 0 16,9 4-208-16,6-2 64 0,4-3 144 0,8-1-208 16,8-1 80-16,4 2 128 0,6 0-192 0,8 0 192 15,10-1-160-15,8 0 160 0,8-2-128 0,8-2 128 16,11 0 0-16,9-2-144 0,13 1 144 0,9 0 0 15,11 1 0-15,6-7 128 0,8-5-128 0,9-2 0 16,11-2 128-16,6-4-128 0,3-6 144 0,5-1-144 16,-2-4 192-16,5-1-192 0,4-1 176 0,-4-4-176 15,-7-2 160-15,6-4-160 0,5-3 288 0,1-4-32 0,-3-3-16 16,-4-6 0-16,-4-11 64 0,-4-3 16 0,-3-7 0 0,-7-5 0 16,-3-5 16-16,-6-8 16 0,-10-9 0 0,-7-4 0 15,-6 1 48-15,-8-3 16 0,-12-1 0 0,-9 0 0 16,-12-2 64-16,-13-2 16 0,-10-5 0 0,-10 0 0 15,-7-2-304-15,-16 0-64 0,-10 0-128 0,-14-4 192 16,-14-5-192-16,-14 1-192 0,-12 2 48 0,-10 0 0 16,-8-2-240-1,-13 0-64-15,-7-3 0 0,-5 7 0 0,-3 7-1344 0,2 7-288 16,6 7-48-16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4:43:55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4763 3375 6447 0,'0'0'576'0,"0"0"-576"0,-8-2 0 0,8 2 0 16,0 0 1024-16,0 0 112 0,0 0 16 0,0 0 0 15,0 0-448-15,0 0-64 0,-6-3-32 0,6 3 0 16,0 0-112-16,0 0-32 0,0 0 0 0,0 0 0 16,0 0 0-16,0 0 0 0,0 0 0 0,0 0 0 15,0 0-32-15,0 0-16 0,0 0 0 0,0 0 0 16,0 0-32-16,0 0 0 0,0 0 0 0,0 0 0 15,0 0 48-15,0 0 0 0,0 0 0 0,0 0 0 16,0 0 0-16,10 5 0 0,0-1 0 0,1 0 0 16,-1-2-96-16,2-1-16 0,1-1 0 0,1 0 0 15,2 1-48-15,0-1-16 0,2-2 0 0,0 3 0 0,0 1-32 0,2 0-16 16,-2 0 0-16,3 3 0 0,3-3-48 0,-2 1-16 16,2 2 0-16,-2-2 0 0,2-1 32 0,-2 0 0 15,3 1 0-15,-3-1 0 0,3-1 0 0,-2-1 0 16,3-1 0-16,3 1 0 0,2 0 16 0,-1-1 0 15,1-3 0-15,2 2 0 0,3 2 0 0,2 0 0 16,-4 0 0-16,1 0 0 0,0 0-64 0,1 0 0 16,-3 0 0-16,2 0 0 0,0 0-128 0,2 0 192 15,2-2-192-15,3 1 192 0,1-1-192 0,1 1 128 16,-2 1-128-16,1-1 128 0,-1-2-128 0,2 1 160 16,-2 1-160-16,3-1 160 0,2-5-160 0,1 4 128 15,-3 1-128-15,1 1 128 0,-1-2-128 0,0 3 0 0,-2 0 0 0,0 0 128 16,-3-2-128-16,2 1 0 0,-1 0 0 0,0 0 0 15,2 1 128-15,2 1-128 0,1 0 0 0,-2 0 128 16,-1 1-128-16,-3-2 160 0,-1 2-160 0,1-2 160 16,3 0-160-16,-2 0 160 0,0 0-160 0,2 0 160 15,2 2-160-15,0 0 0 0,-2-1 144 0,1 0-144 16,-2 1 128-16,1-1-128 0,2-2 160 0,-1 0-160 16,0 0 128-16,3-1-128 0,1-1 0 0,-1 2 0 15,-1 1 128-15,-1 0-128 0,-4-2 0 0,1 2 144 16,-2 0-144-16,1 0 0 0,-1 2 144 0,3-2-144 15,-1 0 0-15,1 0 144 0,-1 0-144 0,1 3 0 16,-2-2 160-16,1 0-160 0,-2-1 128 0,0 0-128 16,3 1 128-16,0 0-128 0,-5-2 0 0,4 1 128 15,1 1-128-15,-1 0 0 0,-2 0 144 0,1 2-144 0,-5-1 128 0,2-2-128 16,-2-2 128-16,1 1-128 0,2 1 128 0,-1-2-128 16,2-1 128-16,0 3-128 0,0 3 144 0,0 2-144 15,-2-4 192-15,1 1-192 0,-3 0 128 0,2 1-128 16,0-1 0-16,-2-1 0 0,1-2 0 0,-1 0 128 15,0 0-128-15,3 1 0 0,-2 2 128 0,3-1-128 16,-6-1 0-16,1 1 0 0,-1 2 0 0,-1-2 0 16,1 0 128-16,-1-1-128 0,0-2 0 0,4 0 0 15,1 0 0-15,0 1 0 0,1 0 128 0,-1 1-128 16,1 0 0-16,-4 0 0 0,1-1 128 0,-2-1-128 16,0 2 0-16,-1-1 0 0,0-2 0 0,1 1 0 15,1 0 0-15,0 1 0 0,-2 1 160 0,0 3-160 16,2-2 128-16,3 1-128 0,-4-2 128 0,0 0-128 0,-2 0 0 0,0 0 128 15,0 0-128-15,2-2 0 0,0-1 144 0,0-1-144 16,4 3 0-16,0 1 0 0,-3-3 0 0,3 1 128 16,0-2-128-16,0 2 0 0,-1 1 0 0,-4-1 0 15,0-2 0-15,1-2 128 0,0-2-128 0,4 4 0 16,0 1 0-16,-1-1 0 0,-2 0 0 0,-1 1 0 16,0 0 0-16,1 3 0 0,-2 3 0 0,0-1 128 15,-2-2-128-15,0 0 128 0,-2 0-128 0,3-1 128 16,-2-1-128-16,2 0 0 0,1 2-176 0,0-1 176 15,0 0 0-15,4-1 0 0,1 1 0 0,-1 1 0 16,-1 0 0-16,1 0 0 0,-2 0 192 0,0 0-192 16,0-2 0-16,3 0 0 0,2-2 0 0,-2 1 0 15,-3-1 0-15,1 0 0 0,4 1 0 0,-3 3 0 16,1 2 0-16,-2 0 0 0,0-1 0 0,-1-1 0 0,1 0 0 0,-2-1 0 16,2-1 0-16,2 0 0 0,4 0 0 0,-1 0 0 15,-1-2 0-15,-3 4 0 0,3 0 0 0,-5 0 0 16,-1-2 0-16,1 0 0 0,1 1 0 0,1 0 0 15,-2 0 0-15,1-2 0 0,-3 0 0 0,3 1 0 16,4 1 0-16,-4 2 0 0,1 1 128 0,-1 1-128 16,-2 0 0-16,0-2 0 0,-1-2 0 0,2-2 0 15,-2 0 0-15,3 1 0 0,0-1 144 0,0 0-144 16,-3 1 0-16,5 1 144 0,0 0-144 0,-2 1 0 16,1 0 0-16,-2 0 0 0,-2-1 0 0,0 0 128 15,-1 0-128-15,1-2 0 0,1 0 0 0,1 0 0 16,-2-2 128-16,-2 3-128 0,1 3 0 0,0 0 0 0,0-1 0 15,-1 2 0-15,1-2 0 0,-1 0 0 0,-2 0 0 0,0 0 0 16,1-2 0-16,1 0 0 0,0 0 0 0,1 1 0 16,1 1 0-16,-3 1 0 0,0 2 0 0,1-3 0 15,0-3 0-15,1 2 0 0,0 0 0 0,-3 0 0 16,0 1 0-16,-4 1 0 0,2 1 0 0,0-2 0 16,2-2 0-16,-4 0 0 0,0-2 0 0,3 1 0 15,-1 2 0-15,1 0 0 0,-2 0 0 0,2 1 0 16,0 0 0-16,-1 1 0 0,-1-1 128 0,0 0-128 15,0-1 0-15,0 1 0 0,-1 3 0 0,-1-1 0 16,0-4 0-16,-2 1 0 0,2 1 0 0,-1 0 128 16,0-2-128-16,0 2 0 0,1-2 0 0,0 2 0 15,-2 0 0-15,0 2 0 0,3 0 0 0,-2-2 0 16,0-1 0-16,-2 0 0 0,0 1 0 0,0 1 0 0,0 1 128 0,-2 2-128 16,0 1 0-16,-1-1 128 0,-1-4-128 0,2-2 0 15,0 0 0-15,1 2 0 0,-3 1 0 0,2 0 0 16,0 1 128-16,-1-2-128 0,2-2 0 0,-1 2 0 15,2 4 0-15,-3-2 128 0,-1-2-128 0,-2 0 0 16,0-2 0-16,0 2 0 0,4 2 0 0,-3-2 0 16,0-2 128-16,0 4-128 0,-1 0 0 0,2 1 0 15,-2 0 0-15,1 1 0 0,-1-4 0 0,1 2 0 16,-2 1 0-16,1-1 0 0,0-2 0 0,-2 0 0 16,0-1 0-16,1 2 0 0,2 2 0 0,-1-2 0 15,0-1 0-15,1-1 0 0,0-1 0 0,1 0 0 16,-2 0 0-16,1 1 128 0,-1 2-128 0,3 1 0 15,0 0 0-15,0-2 0 0,2-2 0 0,3 0 0 16,-1 0 0-16,2 2 0 0,-2 2 0 0,2-2 0 0,-2-2 0 0,4 2 0 16,-3 2 0-16,2 0 0 0,1-3 0 0,1 0 0 15,0-1 0-15,2 1 0 0,1 1 0 0,-1 0 0 16,-1 0 0-16,1-1 0 0,1-2 0 0,0 6 0 16,1 0 0-16,-2 0 160 0,-1 1-160 0,0-2 160 15,-2-3-160-15,2-2 0 0,0 1 0 0,0 0 0 16,2-1 0-16,1-1 0 0,0 3-144 0,-2-1 144 15,1 0 0-15,0 1 0 0,3 0 0 0,-1 2 0 16,-1 1 0-16,-2 0 0 0,-2-3 0 0,0 1 0 16,0 0 0-16,2 0 0 0,-1 0 0 0,1 0 0 15,3 1 0-15,-1 1 0 0,-1 1 0 0,4 0 0 16,1-1 0-16,1 0 0 0,-1-2 0 0,0 3 0 16,-2 0 0-16,-1 0 0 0,-2 0 0 0,0-4 0 0,0-2 0 0,1 0 0 15,-1-1 0-15,2 2 0 0,-1 0 0 0,0 3 0 16,1 1 0-16,0 1 0 0,0-5 0 0,-2 0 0 15,-1 1 0-15,1 2 0 0,-3 3 0 0,1-2 0 16,-1-3 0-16,1 0 0 0,1-1 0 0,2 0 0 16,-1-1 0-16,-1 1 0 0,-1 1 0 0,2 1 0 15,0 1 0-15,-1 0 0 0,1-1 0 0,-1-1 0 16,-2-3 0-16,-2 7 0 0,1 0 0 0,1-2 0 16,-4-2 0-16,1 0 0 0,1 0 0 0,1 0 0 15,0-2 128-15,2 3-128 0,-1-3 0 0,1 3 0 16,-1 2 0-16,2-1 0 0,-3-4 0 0,2 1 128 15,-1 0-128-15,1 2 0 0,-6 3 0 0,2 1 0 0,-3 0 0 16,0-1 0-16,1 0 0 0,-1 1 0 0,1-4 0 0,-2-1 0 16,1-1 0-16,1 4 0 0,-3 1 0 0,2-1 0 15,1-2 0-15,-5 1 0 0,-3 1 0 0,0 2 0 16,2-2 0-16,-4-1 0 0,0-3 0 0,-1 3 0 16,-2 3 0-16,0 1 0 0,0-1 128 0,-1-2-128 15,-8-2 0-15,9 4 0 0,-1-1 128 0,-8-3-128 16,7 2 0-16,-7-2 0 0,0 0 0 0,9 3 0 15,-9-3 0-15,0 0 0 0,0 0 0 0,9 3 0 16,-9-3 128-16,0 0-128 0,0 0 0 0,0 0 144 16,0 0-144-16,0 0 0 0,0 0 0 0,0 0 128 15,0 0-128-15,0 0 0 0,0 0 0 0,0 0 128 16,0 0-128-16,0 0 0 0,0 0 0 0,0 0 0 16,0 0 0-16,0 0 0 0,0 0 0 0,0 0 0 0,0 0 0 15,0 0-256-15,0 0 48 0,0 0 0 16,0 0-1648-16,0 0-336 0,-14 1-64 0</inkml:trace>
  <inkml:trace contextRef="#ctx0" brushRef="#br0" timeOffset="2137.726">10173 2518 9375 0,'0'0'416'0,"0"0"96"0,0 0-512 0,-3-6 0 16,3 6 0-16,0 0 0 0,-4-9 496 0,-4 0 0 16,0 0 0-16,2 0 0 0,-2 1 80 0,-1-1 0 15,0-1 16-15,-4 0 0 0,0-1 144 0,-3 0 32 16,-2 1 0-16,-3-6 0 0,-2-3-128 0,2 2 0 16,-2 2-16-16,0-3 0 0,-6-5 0 0,-1 2 0 15,2 0 0-15,-2 3 0 0,0 0-64 0,0-3-16 16,-2-2 0-16,-2 2 0 0,-2 1-128 0,-2 0-32 15,0 0 0-15,-4 2 0 0,-4 0-96 0,1 1-32 16,0-1 0-16,-1 1 0 0,-1-2-128 0,-2-3-128 16,-1 0 192-16,-5 4-192 0,-2 1 128 0,-1 0-128 0,0 3 0 0,1-2 0 15,1 3 0-15,-5 0 0 0,-1 2 0 0,-6-1 0 16,0-1 128-16,0 1-128 0,-2 0 0 0,-1 2 0 16,-1 2 144-16,-4 0-144 0,-5 2 0 0,4-2 144 15,3 0 0-15,-3 1 0 0,-3-2 0 0,2 2 0 16,0 2-144-16,2 0 0 0,3 2 0 0,-2-1 0 15,-1-1 0-15,-1 2 0 0,0 0 0 0,1 3 128 16,2-2 0-16,-3 1 0 0,-1-1 0 0,0 3 0 16,-2 3-128-16,6 1 0 0,-1-2 0 0,2 1 0 15,-3-2 0-15,1 1 0 0,0 2 0 0,4 0 0 16,1 1 0-16,0-1 0 0,-3 2 0 0,1-1 0 16,-1-1 0-16,2-1 0 0,2 2 0 0,2 1 0 15,2 3 0-15,2 2 0 0,-2-1 0 0,0 1 0 16,-3-2 0-16,5 1 0 0,5 2 0 0,0 4 0 15,-2 2 0-15,1-1 0 0,-1 0 0 0,2 2 0 0,2 2 0 0,0-2 0 16,3-2 0-16,4 1-176 0,-1 0 176 0,1 0 0 16,1 0 128-16,3 0-128 0,1-2 0 0,3 0 0 15,1 2 0-15,2-1-128 0,1 1 128 0,2 0 0 16,0-4 0-16,0 3 0 0,0-1 0 0,0 1 0 16,2 3 128-16,1-2-128 0,1-5 0 0,0 3 0 15,2 3 0-15,3 1-192 0,4 2 192 0,3-1 0 16,0 0 0-16,2 0-128 0,2-1 128 0,2 0 0 15,2-2 0-15,1 2 0 0,1 0 0 0,5-1 0 16,0 0 0-16,1-1 0 0,0 0 0 0,1-1 0 16,2 1-144-16,2 2 144 0,0 1 0 0,1-2 0 15,3 4 0-15,4-2 0 0,3-1-192 0,1-1 192 0,-1-2-160 16,6 3 160-16,1 1-176 0,3-1 176 0,0-1-192 16,5 1 192-16,2 1-128 0,4-1 128 0,2-1 0 0,2-1 0 15,-2 0-128-15,6 0 128 0,0 1 0 16,4-2 0-16,4-2 0 0,0 0 0 0,8-2 0 0,0 3 0 15,5-1 0-15,4 1 0 0,-1-3 0 0,3-2 0 16,4-3-144-16,1 1 144 0,4-1 0 0,3-3-144 16,1-1 144-16,1 0 0 0,3 2 0 0,-1-2 0 15,2-1 0-15,0-3 0 0,3-2 0 0,2 2 0 16,0 5 0-16,-1-2 0 0,0-2 0 0,0-1 128 16,0-1-128-16,-1 2 128 0,-3 0-128 0,3 0 128 15,3-2-128-15,-2 1 0 0,-1 1 128 0,-1-2-128 16,-4-5 0-16,3 1 0 0,2 1 0 0,-2 1 128 15,-2 2-128-15,0-3 0 0,-1-2 0 0,0 2 128 0,3-2-128 16,-5 2 144-16,-4-2-144 0,3 3 160 0,0-2-160 0,1-5 0 16,-2-2 0-16,-2 2 0 0,-4 4 0 0,1 0 192 15,0 1-192-15,0-3 192 0,-2-3-192 0,-4 1 192 16,-4-1-192-16,-1 1 192 0,1 1-192 0,0 0 0 16,0-1 0-16,-4 0 0 0,-2-3 128 0,-3-3-128 15,-2 0 128-15,-2 0-128 0,2-1 128 0,-4 0-128 16,1-1 128-16,-1 0-128 0,-4-2 224 0,-4-1-32 15,-1-2-16-15,-3 2 0 0,-2 0 48 0,-2 0 16 16,0-4 0-16,-3 2 0 0,-1 3-48 0,-5-2 0 16,-3-2 0-16,0-2 0 0,2 1 16 0,-3 0 0 15,-3 0 0-15,-2-3 0 0,-3-2 80 0,-4-3 16 0,-2-2 0 16,-3-1 0-16,-1-2-48 0,-4 1-16 0,-4 0 0 16,-2-2 0-16,-3 1-240 0,-3 5 128 0,-3 4-128 0,-2 1 0 15,-4-1 0-15,0 4 0 0,-4 6 0 0,-2 3-160 31,-3 5-320-31,0 4-64 0,1 2-16 0,2 4-13120 0</inkml:trace>
  <inkml:trace contextRef="#ctx0" brushRef="#br0" timeOffset="14991.827">10137 3289 1839 0,'0'0'0'0,"0"0"160"16,0 0-160-16,0 0 0 0,0 0 0 0,0 0 0 0,0 0 640 0,0 0 80 15,0 0 32-15,0 0 0 0,0 0 96 0,0 0 32 16,0 0 0-16,0 0 0 0,0 0-96 0,11 2-16 16,-3-1 0-16,2 2 0 0,-1 3-192 0,4-1-64 15,0-2 0-15,3 1 0 0,3 0-160 0,4 0-32 16,6 1-16-16,-1 0 0 0,6-3-64 0,2 1-16 15,5 0 0-15,1-1 0 0,4 1-16 0,2-2 0 16,1-3 0-16,3 0 0 0,1 0-16 0,3-1-16 16,2 0 0-16,3 1 0 0,-1 0 16 0,0 1 0 15,-1-1 0-15,1-1 0 0,4-3 48 0,-1 0 16 16,1 1 0-16,1 1 0 0,-3 3-64 0,3-2 0 16,0-4 0-16,6 2 0 0,0 1 32 0,4 3 0 0,1 4 0 0,0-6 0 15,1-3-48-15,3 0-16 0,5 3 0 0,-4 1 0 16,0 0-32-16,4-2 0 0,0 0 0 0,4-1 0 15,2 2-128-15,2 0 0 0,-2 0 0 0,-1-1 0 16,4 1 128-16,-2-3-128 0,0 0 0 0,0 0 128 16,-2 2-128-16,1 1 128 0,1 2-128 0,-2-1 128 15,-2-3 48-15,0 3 0 0,-1 0 0 0,-2 2 0 16,0 3-16-16,0-1 0 0,0-3 0 0,-1 2 0 16,2 2-32-16,-6 1-128 0,0 0 192 0,-1-1-64 15,2-4-128-15,1 2 0 0,-1 2 0 0,-2-1 128 16,-4 0-128-16,2 0 0 0,1 0 0 0,1 1 0 15,2 0 192-15,-3 0-64 0,-2 0 0 0,-2 1 0 16,2 0-128-16,0 1 0 0,0-3-160 0,-3-1 160 0,-3-1 0 16,3 0 0-16,-2 0 128 0,3 0-128 0,2 0 0 0,-3-1 0 15,-5 0 0-15,2 0 0 0,0 1 128 0,1 2 32 16,-2 0 0-16,0-1 0 0,-3 1 16 0,0 0 0 16,-1 2 0-16,2 0 0 0,-1-1-48 0,0 2 0 15,1 1 0-15,-4-1 0 0,-2 3-128 0,-3-5 0 16,1-3 0-16,1 1 128 0,0 2-128 0,2 4 0 15,1-2 144-15,-3 1-144 0,-1-2 0 0,-1-2 128 16,0-3-128-16,0 0 0 0,1 0 0 0,-4 1 0 16,-2 0 0-16,-2 0 128 0,-4 0-128 0,0-1 0 15,0-3 0-15,-2 0 128 0,-1 1-128 0,-1 0 0 16,-6 1 0-16,2-2 0 0,-4 4 0 0,-1-1 0 16,0 1 0-16,-4 1 0 0,-4-1 0 0,1 0 128 15,-4 4-128-15,1-3 0 0,-3-2 0 0,0-1 0 0,0 0 0 0,-4 2 0 16,-1 0 0-16,-2 4 0 0,0-2 0 0,1 0 0 15,-6-1 0-15,0 1 0 0,-9-2 0 0,10 2 0 16,-10-2 0-16,8 2 0 0,-8-2 0 0,0 0 0 16,0 0 0-16,0 0 0 0,0 0 0 0,0 0 0 15,0 0 0-15,-1 8 0 0,1-8 0 0,-5 7 0 16,-6-3 0-16,3 0 0 0,0-2 0 0,-3-1 0 16,-3-1 0-16,-2 1 0 0,0 0 0 0,-2-1 0 15,0 1 0-15,-1-3 0 0,-4-2 0 0,1 1 0 16,-6 2 0-16,1-2 0 0,-3-1 0 0,-4-1 0 15,-1 2 0-15,-4 0 144 0,1 2-144 0,-3-2 0 16,-3 0 176-16,0 1-176 0,1-1 160 0,-4-3-160 0,-6 1 0 16,-2-3 0-16,-7 2 0 0,-5 3 0 0,-2 2 0 15,-6 0-160-15,-3-4 160 0,-9 3-192 0,-8-1-64 0,-2 0-32 16,-5-1 0-16,-11 1 0 16,-13 2-96-16,-6 1-32 0,-5 1 0 0,-8 2 0 15,-10 3-352-15,-11 3-64 0,-10 3 0 0,-10 2-8240 16</inkml:trace>
  <inkml:trace contextRef="#ctx0" brushRef="#br0" timeOffset="24616.51">6008 3178 28559 0,'-3'-10'2544'0,"1"1"-2032"16,2 9-512-16,-6-7 0 15,-1 1-832-15,1 2-272 0,6 4-48 0,-8-6-16 0,-2 2 1040 0,1 2 128 16,-3 3 176-16,0-1-48 0,-1-1 192 0,-2 2 16 16,-1 2 16-16,-2 1 0 0,-3 1-176 0,-2 1-48 15,-2 2 0-15,-3 0 0 0,1-1-128 0,-2-1 0 16,-2-2 0-16,1 2 0 0,-2-2 128 0,-3 2-128 16,-2-2 192-16,-3-1-64 0,-2-3 0 0,1 0-128 15,-2 0 192-15,1-1-64 0,-1-2 320 0,2 0 64 16,-1 1 16-16,-2 2 0 0,-1 0 0 0,-3 0 0 15,-2-3 0-15,-1 3 0 0,-3 3-208 0,2-2-64 16,-2 2 0-16,0 0 0 0,-2 1-256 0,-2 0 160 16,-1 3-160-16,-1-3 128 0,0-3-128 0,1 2 0 0,-1-2 0 15,0 3 128-15,-3 0-128 0,0-1 0 0,1 1 0 16,-1-2 0-16,0 1 0 0,2 2 128 0,0-1-128 0,0-2 0 16,-2-2 144-16,1 2-144 0,1 1 160 0,1 0-160 15,4-1 192-15,-1 1-64 0,3 2-128 0,-3-3 192 16,-1-1-64-16,2 2 0 0,1 2-128 0,1-1 192 15,2 1-192-15,2-1 144 0,3 0-144 0,-3 0 128 16,-1-1-128-16,0 0 0 0,2 1 0 0,-3 0 0 16,2 0 0-16,2 1 128 0,4-1-128 0,1-2 0 15,2-3 0-15,1 0 0 0,0-1 128 0,-1 0-128 16,1-3 0-16,1 2 0 0,2 1 0 0,1-1 0 16,1 3 144-16,2-3-144 0,-3 1 160 0,4-2-160 15,5 1 0-15,-3-1 0 0,2 1 0 0,0 1 0 16,0 1 0-16,-1-2 0 0,-1 0 144 0,4 0-144 0,-3 0 0 15,3 0 128-15,-1 1-128 0,2 1 0 0,0 1 0 0,2 0 0 16,-3-1 0-16,6 0 0 0,-1 0 0 0,2 0 0 16,-1-3 0-16,4 2 0 0,0 1 0 0,2 1 0 15,-1-1 128-15,0 0-128 0,3-2 0 0,0 0 0 16,0 0 0-16,-1 3 0 0,2-1 128 0,-1-1-128 16,-3-2 128-16,3 2-128 0,-1 1 160 0,0 0-160 15,1 1 192-15,0 0-192 0,1-2 160 0,0 2-160 16,4 2 128-16,-3-1-128 0,-3-2 128 0,2 2-128 15,3 1 0-15,-3 1 128 0,1 0-128 0,2-1 0 16,0 2 0-16,0 1 128 0,-1-1-128 0,1 1 0 16,-2-1 0-16,1-1 0 0,0 0 0 0,1 0 0 15,1 3 0-15,1-1 0 0,-2-1 0 0,3 1 0 16,-3-1 128-16,3 2-128 0,1-1 0 0,-1 2 0 0,1 0 144 0,-1 2-144 16,0 0 0-16,0 1 0 0,2 0 0 0,0 2 0 15,-4 1 0-15,3 1 0 0,0 1 0 0,2 1 0 16,-3 1 0-16,1 0 0 0,1 2 0 0,1 1 0 15,-4 2 0-15,2 1 0 0,0 1 0 0,-1 4 0 16,1-1 0-16,-1 7 0 0,-1 2 0 0,-1 3-128 16,3-1 128-16,-5 2 0 0,1 3 0 0,-1 0 0 15,3 0 0-15,-3 1 0 0,1 0 0 0,0 2 0 16,4-1 0-16,2 0 0 0,-3-1 0 0,3 0 0 16,4-1 0-16,0-1 0 0,1-1 0 0,0 0 0 15,-3 0 0-15,4 0 0 0,1-1 0 0,2 1 0 16,-2-1 0-16,2-3 0 0,1-3 0 0,0-3 0 15,-2-1 0-15,-1-3 0 0,1-1 0 0,0-2 0 0,2 0 0 0,-1-2 0 16,-1-2 0-16,1-2 0 0,2 1 0 0,-3-1 0 16,4-1 0-16,-1 1 0 0,2 1 0 0,1-4 0 15,-3-3 0-15,3-1 0 0,2 1 0 0,1-2-160 16,0-1 160-16,2-1 0 0,0-2-144 0,4 2 144 16,1 0 0-16,0-3-144 0,-1 0 144 0,0-1 0 15,3 0 0-15,-1 1 0 0,4-1 0 0,1 1 0 16,-1 1 0-16,1-3 0 0,1 2 0 0,0-2 0 15,4-1 0-15,4-1 0 0,3-1 0 0,3 0 0 16,2 0 0-16,2 0 0 0,2 0 0 0,1-1 0 16,-2-1 0-16,5-1 0 0,2-4 0 0,2 1 0 15,1-1 0-15,0 2 0 0,2 1 0 0,-2 1 0 16,0-3 0-16,-1 0 0 0,0-1 0 0,3 1 0 0,5-1 0 16,-1 3 0-16,-1 0 0 0,-2 1 0 0,0-1 0 0,2-1 0 15,4-1 0-15,1 1 0 0,3 3 0 0,-1 0 0 16,-1-3 0-16,3 1 0 0,5 0 0 0,0 0 0 15,-2 0 0-15,0 1 0 0,0-1 0 0,2 2 0 16,3 0 0-16,3 0 0 0,2 1 0 0,-2 0 0 16,0 1 0-16,-2-2 0 0,3 0 0 0,1 3 0 15,1 4 0-15,0-2 0 0,-2-2 0 0,1 0 0 16,5 0 0-16,-6 4 0 0,-1 1 0 0,0-2 0 16,2-7 0-16,1 5 0 0,3 2 0 0,-4 0 0 15,-3-1 0-15,2-1 0 0,2 0 0 0,-1 1 0 16,-1 3 0-16,0-1 0 0,-5 0 0 0,3-1 0 15,4 2 0-15,-3-1 0 0,-1 2 0 0,1-2 0 0,1-2 0 0,2 1 0 16,3-1 0-16,-1 3 0 0,-3-1 0 0,1-2 0 16,5 0 0-16,-1 1 0 0,-1 4 0 0,0-2 0 15,3 1 0-15,-1-2 0 0,0 2 0 0,1 0 0 16,-3-2 0-16,3-1 0 0,4 0 0 0,-2-1 0 16,0 3 0-16,-1-2 128 0,1-2-128 0,-1 3 0 15,2 0 0-15,-3-2 0 0,-4 1 0 0,4-2 0 16,2 0 0-16,0 0 0 0,-4 2 0 0,0-2 0 15,1-1 0-15,0 0 0 0,3-1 0 0,-4 1 0 16,-2-1 0-16,3-1 0 0,1 0 0 0,-1-1 0 16,0-1 0-16,-2 1 0 0,1-1 0 0,0 0 0 15,0-1 0-15,1 1 0 0,-5-1 0 0,7 3 0 16,0-2 0-16,0 1 0 0,-2 0 0 0,1 0 0 0,3-2 0 16,-1 2 0-16,-2 1 0 0,-2 0 128 0,0-1-128 15,5 0 0-15,3-2 0 0,-1 2 0 0,-4 1 0 0,3-1 0 16,1-4 0-16,2 2 0 0,-4 2 0 0,0-2 0 15,-2 0 0-15,3 2 0 0,1 0 0 0,-2-1 0 16,-3 1 0-16,1-1 0 0,2-1 0 0,-3 1 128 16,-1 4-128-16,0 1 0 0,0-2 0 0,3 1 0 15,1-2 0-15,1-1 0 0,-2 2 0 0,-1-1 0 16,1-1 0-16,-1 1 0 0,-2 2 0 0,3-2 0 16,-2 0 0-16,1 1 0 0,0 1 0 0,0 1 0 15,-8-1 0-15,8 2 0 0,1-2 0 0,-1 1 0 16,-4 1 0-16,2-2 128 0,3 0-128 0,0 2 0 15,1-1 0-15,0-1 0 0,-3-2 0 0,3 1 128 0,2 0-128 0,-3 0 0 16,-5 0 0-16,0 0 0 0,4-1 0 16,-2 3 128-16,-2 2-128 0,-2-2 128 0,-5-2-128 0,4 4 144 15,3 1-144-15,-3 1 160 0,-3 0-160 0,1 0 0 16,1-2 144-16,3 3-144 0,-1 1 0 0,-2 0 0 16,-4 0 0-16,1-1 128 0,2 0-128 0,1 0 0 15,1 0 0-15,-4-1 0 0,-3 1 0 0,5 0 0 16,2-2 0-16,-2 1 0 0,-4 3 0 0,-2-1 0 15,-2-1 0-15,3 0 0 0,0 1 0 0,-1 0 0 16,-1-1 0-16,-2 1 0 0,0-1 0 0,-1-1 0 16,1 2 0-16,2 0 0 0,-2-1 0 0,-1 1 0 15,-1 0 0-15,0 1 0 0,3 0 0 0,0 1 0 16,1-2 0-16,-3 0 0 0,-3 4 0 0,1-4 0 16,2-4 0-16,1 3 128 0,0 2-128 0,-5 0 0 0,-1-2 0 15,-1-2 0-15,3-1 0 0,-4-2 0 0,-3 3 0 0,0 2 128 16,0 0-128-16,-1-1 0 0,-2-1 0 0,3-1 0 15,0-1 0-15,1 3 0 0,-3-3 0 0,-1 0 128 16,-2 1-128-16,2-3 0 0,0 1 0 0,2 0 0 16,-5-4 0-16,1 4 0 0,-2 1 128 0,-2 0-128 15,-3-2 0-15,-2 0 0 0,0 0 0 0,1-1 0 16,0-1 0-16,-3 1 0 0,-1-1 0 0,-6 2 0 16,0 1 0-16,-4 0 128 0,-2-1-128 0,-2-1 0 15,-2-1 0-15,1 0 144 0,1 0-144 0,3-2 0 16,-2-1 128-16,1 2-128 0,-3 1 0 0,1 3 0 15,0 2 0-15,-1-2 0 0,-3-2 0 0,-1 2 0 16,-2 1 0-16,1 0 0 0,-3-2 0 0,0 0 0 0,-1-3 0 16,0 2 0-16,-2 0 0 0,0 0 0 0,0-4 128 15,1 3-128-15,2 0 0 0,-1 1 0 0,0 0 0 0,-3 2 0 16,2 2 0-16,-2-4 0 0,-4 0 0 0,2 1 0 16,0 2 0-16,-2-1 0 0,-2-3 128 0,0 0-128 15,-2 0 0-15,-2 1 0 0,3 0 0 0,-4-1 0 16,-3-1 128-16,3-2-128 0,-1 3 0 0,-8 1 128 15,9-1-128-15,-2 0 0 0,-7 1 128 0,9 0-128 16,-9 0 0-16,9-1 0 0,-4-5 0 0,-5 6 0 16,7-2 0-16,-7 2 0 0,8-4 144 0,-3-2-144 15,-2-3 0-15,2 2 144 0,-5 7-144 0,3-8 0 16,2-1 0-16,-1 0 0 0,1 2 0 0,-1-3 128 16,1-1-128-16,2 0 0 0,-2-5 0 0,1 1 0 0,-2-1 0 15,2-2 0-15,-1-2 0 0,1-1 128 0,-1 1-128 0,1-2 0 16,0-2 0-16,2-2 0 0,1-3 0 0,2-2 0 15,-2-3 0-15,4-1 0 0,1-4 0 0,0-1 0 16,-3-1 0-16,2-1 0 0,2-2 0 0,0 0 0 16,1 0-176-16,-3-2 176 0,-2 1-128 0,0-2 128 15,0 0 0-15,-2 0 0 0,-3-1 0 0,2 2 0 16,0 0 0-16,-4 3 0 0,-1-1 0 0,0 0 0 16,0 1 0-16,-1-2 0 0,-2-4 0 0,1 3 0 15,3 2 0-15,-4 4 0 0,-2 3 0 0,2 2 0 16,0 2 0-16,0 1 128 0,0 0-128 0,0 0 0 15,-2 0 0-15,4-1 0 0,0 0 0 0,-2 1 0 16,0 0 0-16,-2 2 0 0,0-2 0 0,2 5-128 16,0 2 128-16,-1 2 0 0,0 3 0 0,0 1 0 0,0 2 0 0,-1 0 0 15,-2 3 0-15,2 0 0 0,-2-1 0 0,0 3 0 16,-1 0 0-16,-1 1 0 0,2 1 0 0,-1 3 0 16,-4-3 0-16,1 2 0 0,0 1 0 0,0 2 0 15,-5-1 0-15,2 2-128 0,2 1 128 0,-4-1 0 16,1 0 0-16,-2 1-128 0,-2 1 128 0,-2 0 0 15,0 1-144-15,-4 1 144 0,-1 1 0 0,0 1 0 16,0 0 0-16,-1 0 0 0,0 0-128 0,-3 1 128 16,1-3 0-16,-1 0 0 0,-2 3 0 0,-5-3 0 15,-3-3 0-15,1 1 0 0,0 0 0 0,-2 0 0 16,-2 0 0-16,0-2 0 0,0 2 0 0,1 1 0 16,-2-1 0-16,-1 1 0 0,-3 0 0 0,-3 0 0 0,-3-1 0 15,0 4 0-15,-8 0 0 0,4-1 0 0,2 1 0 16,-3-2 0-16,-2 0 0 0,-7-2 0 0,-2-1 0 0,0 0 0 15,0 3 0-15,0-1 0 0,0-4 0 0,-3-1 0 16,0 1 0-16,-4-1 0 0,1 1 0 0,2-3 0 16,0-2 0-16,0 0 0 0,-1 3 0 0,-2-2 0 15,-2 0 0-15,0-1 0 0,2-1 0 0,1 4 0 16,-4 1 0-16,0-2 0 0,-1-1 0 0,1 1 0 16,0 2 0-16,-1-1 0 0,-4 1 0 0,2-1 0 15,0 0 0-15,1 0 0 0,2 1 0 0,-3 1 0 16,-5-1 0-16,3 2 0 0,2 0 0 0,0 0 0 15,-2-1 0-15,-3-1 0 0,-3 0 0 0,5-1 0 16,-1 2 0-16,1 0 0 0,-2 2 0 0,1-3 0 0,2-1 0 16,3 0 0-16,2 1 0 0,0 1 0 15,-4 0 0-15,0-1 0 0,-3 2 0 0,4-1 0 0,-2 1 0 16,0 0 0-16,-4-3 0 0,1 3 0 0,3 0 0 0,-2 2 0 16,2 0 0-16,-3 0 0 0,-4-1 0 0,3 2 0 15,5 0 0-15,0 0 0 0,-3-1 0 0,-1 2 0 16,-2 0 0-16,5 0 0 0,2-1 0 0,-2-1 0 15,-3-1 0-15,1 2 0 0,0 1 0 0,4 0 0 16,2-1 0-16,-2 0 0 0,-4 0 0 0,0 1 0 16,2 0 0-16,0 2 0 0,1 2 0 0,-4-2 0 15,-4 0 0-15,1 1 0 0,5 2 0 0,-2-1 0 16,-2-1 0-16,0 4 0 0,0-2 0 0,2 2 0 16,5-1 0-16,-8-2 0 0,0-2 0 0,2 3 0 15,0 0 0-15,2 1 0 0,-4-4 0 0,1 0 0 0,0 0 0 16,2 0 0-16,3 2 0 0,0-1 0 0,-2-3 0 0,0 0 0 15,1 3 0-15,4 1 0 0,4 0 0 0,0-1 0 16,-5-2 0-16,1 4 0 0,-1-2 0 0,3 1 0 16,1 0 0-16,-2 0 0 0,-4-1 0 0,2 2 0 15,2 0 0-15,1-1 0 0,3-1 0 0,-2 2 0 16,-3 2 0-16,0 0 0 0,0-2 0 0,1 0 0 16,1-2 0-16,-2 2 0 0,-4 2 0 0,3 0 0 15,2-3 0-15,1 0 0 0,2 0 0 0,-2 0 0 16,-1-1 0-16,1 2 0 0,2-3 0 0,2 1 0 15,-1 3 0-15,-2-2 0 0,-2 2 0 0,1 0 0 16,2 0 0-16,1 1 0 0,3 0 0 0,-3 0 0 16,2-1 0-16,2 2 0 0,-5 0 0 0,4-1 0 15,0 1 0-15,3-1 0 0,0-3 0 0,1 3 0 16,-5-3 0-16,6 0 0 0,0 1 0 0,1-2 0 0,-1-3 0 0,0 1 0 16,-3 1 0-16,2 2 0 0,2-1 0 0,-1-2 0 15,2-1 0-15,-1 1 0 0,0 0 0 0,2 2 128 16,1-2-128-16,3 0 0 0,1-1 0 0,2-1 0 15,-2-2 0-15,1 1 0 0,-2 0 0 0,1-1 0 16,-3 1 0-16,0 0 0 0,5 1 0 0,-1-1 0 16,0-3 0-16,-4 0 0 0,2 1 0 0,-2-1 0 15,1 1 128-15,2 0-128 0,5-3 0 0,-2-1 0 16,-3 0 0-16,1 0 0 0,2 0 0 0,1-1 0 16,1 2 0-16,-2-1 0 0,3-2 0 0,-2 3 0 15,1 1 0-15,0 0 0 0,-2 2 0 0,0-2 0 0,-2 1 128 0,1-3-128 16,2 2 0-16,0 0 0 0,1 3 0 0,-2 1 0 15,-2 1 0-15,-2-2 0 0,-2 1 128 16,3 0-128-16,1 1 0 0,2 0 0 0,-3-1 0 0,2 0-176 16,-1 2 176-16,0 2 0 0,0-1 0 0,1-1 0 15,0 0 0-15,2 1 0 0,0-1 0 0,-2 1 0 16,-5 0 0-16,2 0 0 0,2 1 0 0,0-1 0 16,5-1 0-16,-2 0 0 0,1 3 0 0,-2 0 0 15,0 3 0-15,-1 2 0 0,2-1 0 0,-1-1 0 16,3-1 0-16,-1 2 0 0,4 4 0 0,1-2 0 15,-2-2 0-15,2-1 0 0,-5 4 0 0,2-1 0 16,2-1 0-16,1 0-128 0,2-3 128 0,1 2 0 16,2-1 0-16,-2 1 0 0,0-3 0 0,2 2-128 0,2-1 128 15,1 1 0-15,-2-1 0 0,3 1 0 0,5-2 0 0,1 2 0 16,0-1 0-16,5 0 0 0,-1-3 0 16,4-1 0-16,1 0 0 0,1 1 0 0,3 0 0 0,1-1 0 15,-2 1 0-15,5 1 0 0,0-2 0 0,4 1-160 16,2 0 160-16,0 1 0 15,4-1-480-15,6-2 16 0,-7 3 0 0,7-3 0 16,0 0-336-16,0 0-64 0,0 0-16 0,10 0 0 16,1 0 368-16,0 0 64 0,2-2 0 0,0 1 16 0,1 0 304 0,-1 0 128 15,1 1-128-15,2 0 128 0,-1 0-160 0,0 1 160 16,1 1-192-16,-1 0 192 0,1-3 0 0,0 1 0 16,-1 0 0-16,1 1 0 0,0-1 0 0,2 0 0 15,0-1 0-15,0 1 0 0,1 1 224 0,1-1-48 16,3 0-16-16,1 0 0 0,0 0-16 0,3 2 0 15,-1 0 0-15,4 0 0 0,1-4-144 0,2 2 0 16,-2 0 144-16,4-1-144 0,-1 0 0 0,3 1 0 0,-2-3 0 0,4 1 128 16,0-3-128-16,3 2 0 0,0 1 0 0,2 0 0 15,-1-3 0-15,1 3 0 0,0-1 0 0,0-1 0 16,-1-1 0-16,2-1 0 0,3 2 128 0,4 0-128 16,2 0 128-16,1 1-128 0,0 0 128 0,0-1-128 15,0-1 0-15,1-1 0 0,1-1 0 0,5 0 0 16,0 2 0-16,1-1 0 0,-2 2 0 0,0-4 0 15,2-3 0-15,3 1 0 0,2 1 0 0,0 1 128 16,1-2-128-16,0 0 0 0,0 2 128 0,7 0-128 16,2-2 128-16,0 1-128 0,0-1 128 0,2 2-128 15,1 0 0-15,1 1 0 0,6 0 0 0,-4 0 0 16,-3 0 0-16,4-2 0 0,2 0 0 0,2 2 0 0,1 2 0 0,-2-2 0 16,-2 2 0-16,3 0 0 0,5-1 0 0,-2 0 0 15,-1 2 0-15,1 0 0 0,0 0 0 0,1 3 0 16,-1-1 0-16,-1 0 0 0,-5-2 0 0,5 1 0 15,6 1 0-15,-1-2 0 0,-5-2 0 0,4 1 0 16,-1-1 0-16,1-2-128 0,1 3 128 0,-2-2 0 16,0 0 0-16,0 0 0 0,2 0 0 0,-4 1 0 15,-2 0-144-15,0-1 144 0,2 0 0 0,1 1 0 16,-2 1 0-16,0 1 0 0,1-1 0 0,-1 1 0 16,3-1 0-16,-2 3 0 0,-6 2 0 0,3-1 0 15,2-2 0-15,0 2 0 0,1 0 0 0,-4-1 0 16,0 1 0-16,3 1 0 0,1 0 0 0,-2 0 0 15,-6-1 0-15,2 0 0 0,-1-1 0 0,1 0 0 0,-1 1 0 16,-3-2 0-16,-5 1 0 0,3 0 0 0,1-1 0 0,2 1 0 16,-3 0 0-16,0 0 0 0,-3 0 0 0,-1 1 0 15,3 1 0-15,0 0 0 0,-1 0 0 0,0 3 0 16,-6-2 0-16,4 0 0 0,2-2 0 0,5 2 0 16,-2 3 0-16,2-2 0 0,-1 0 0 0,1 0 0 15,5 2 0-15,-5-1 0 0,-2 0 0 0,1-1 0 16,0 2 0-16,2-1 0 0,3 0 0 0,-3 2 0 15,-2 0 0-15,0 1 0 0,1-2 0 0,1 2 0 16,1 1 0-16,-2 1 0 0,-5-1 0 0,5 0 0 16,1 1 0-16,0 0 0 0,-3-1 0 0,0 1 0 15,0 0 0-15,-1-2 0 0,5 1 0 0,-2 0 0 16,-5-2 0-16,0 2 0 0,0-3 0 0,3 1 0 16,4 0 0-16,-4-1 0 0,-4 1 0 0,0-1 0 0,0 1 0 0,2 0 0 15,-2 1 0-15,-2-2 0 0,-6 0 0 0,3 2 0 16,0-4 0-16,1 1 0 0,0 0 0 0,-1-1 0 15,-4 0 0-15,-1-1 0 0,-2-1 0 0,2 0 0 16,1 0 0-16,2 0 0 0,-1-1 0 0,-1 0 128 16,-2 0-128-16,-1 0 0 0,1-1 0 0,0 0 0 15,1 1 0-15,-1 0 0 0,-6-2 128 0,-1-3-128 16,-2 4 128-16,1 0-128 0,4 0 144 0,-1 0-144 16,-1-2 160-16,-2 4-160 0,-2-2 160 0,1 1-160 15,2-1 160-15,0 2-160 0,3 0 0 0,0 1 128 16,0 0-128-16,-3-1 0 0,-1 0 0 0,2 0 176 15,3 1-176-15,1-1 160 0,-1 0-160 0,1 1 0 0,-2 0-160 16,-5-1 160-16,-1 0 0 0,3 0 0 0,3-1 0 16,1 1 0-16,0 1 0 0,-3-1 0 0,-3 0 0 0,0 0 0 15,-2-1 0-15,4 1 0 0,1-1 0 0,2 1 160 16,-2 2-160-16,1 1 0 0,-2-1 0 0,1 0 0 16,-1 1 0-16,3-1 0 0,-1 0 128 0,2 0-128 15,2 0 0-15,-1 1 0 0,-4 2 0 0,2-2 0 16,0 1 0-16,2-1 0 0,0 1 128 0,-1-1-128 15,-3 3 0-15,-3-1 192 0,1 5-192 0,-6-1 192 16,1 2-192-16,1 0 0 0,3-2 0 0,-4 3-176 16,-2 1 176-16,-3-2 0 0,-2 3 0 0,-1-3 0 15,1-2 0-15,0-1 0 0,1 0 0 0,0 0 0 16,1 2 0-16,-3-1 0 0,0-1 0 0,-2-1 0 16,0 1 0-16,-5-1 128 0,1-3-128 0,-3 1 0 0,1-2 0 0,1-1 0 15,-2-2 0-15,1 2 128 0,-2 0-128 16,-4 1 0-16,-2-1 0 0,0 0 0 0,-6-2 0 0,1 1 144 15,-4-1-144-15,-2 0 160 0,1 0-160 0,-2 0 0 16,1-1 0-16,-2 0 0 0,-4 0 0 0,1 0 0 16,0 0 0-16,2-2 0 0,0 1 0 0,-1 1 0 15,-2 0 0-15,3 1 0 0,1-1 0 0,1 0 0 16,-3 2 0-16,0 0 0 0,2-1 0 0,-2 1 0 16,-3 2-144-16,1 0 144 0,-1 1 0 0,2 2 0 15,-1-1 0-15,0 2 0 0,1-3 0 0,-2 2 0 16,0 0 0-16,-2 1 144 0,1-1-144 0,-2 2 0 15,2-1-192-15,0 1 192 0,-1 2-144 0,1 0 144 16,-1 0 0-16,2 2 0 0,0 0 0 0,-2 2-128 0,0-2 128 16,3 0 0-16,-2 1 0 0,1 2-160 0,0 2 160 15,-1 2-128-15,1-4 128 0,0 3-160 0,1 2 160 16,-3 4-160-16,1-4 160 0,-1 5 0 0,-3-1 128 0,1 2-128 16,-1 3 0-16,-1-1-128 0,0 2 0 0,-1-1 0 15,-1 0 128-15,-1 2 0 0,1 0 0 0,0 2 0 16,0 1 0-16,1 1 0 0,-2-1 0 0,1 3-128 15,-2 0 128-15,1 1 0 0,0 0 0 0,-1-2 0 16,-1 0 0-16,-1 0 0 0,-1-3 0 0,-1 3-128 16,-2 0 128-16,0 1-160 0,-3 0 160 0,-1 1-160 15,0 0 160-15,-2 2 0 0,-3-2 0 0,2-2 0 16,3 3 0-16,-3-2 0 0,-1 1 0 0,1-1 0 16,1-2 0-16,-2 5-128 0,1-3 128 0,-1 1 0 0,-1-4 0 15,1-1 0-15,1 0 0 0,-2-6 0 0,-1-4 0 0,2-1 0 16,1 0 0-16,1-2 0 0,1-1 0 0,-1 0 0 15,0-2 0-15,1 0 0 0,1-1 0 0,1 2 0 16,-3-3 0-16,3-2 0 0,1 0 0 0,0 1 0 16,-2 0 0-16,0-2 0 0,0-2 0 0,-1-1 144 15,4 0-144-15,-3 1 0 0,2 1 0 0,0-1 0 16,0-2 0-16,1-1 0 0,0-2-192 0,-2 1 192 16,0-2-208-16,1 1 80 0,-2-5 128 0,0 2-208 15,1 1 80-15,0-1 128 0,-2-3 0 0,-2 1 0 16,0 1 0-16,-1 3 0 0,-1 0 0 0,-1-1 0 15,-3-3 0-15,1 3 0 0,-2 0 0 0,-3-1 0 16,-2-1 0-16,-2 1 0 0,2 1 0 0,-4 0 0 0,-4 0 0 16,0 1 0-16,-5-1 0 0,2-1 0 0,-1 0 0 15,0 2 0-15,-2 0 0 0,-1-3 0 0,-3-1 0 0,-3-1 0 16,-4-1 0-16,-2 1 0 0,-2 0 0 0,-2 1 0 16,-1 4-128-16,-3-2 128 0,1 0 0 0,-7-1 0 15,-8-2 0-15,-2 1 0 0,0 3 0 0,-1-2 0 16,-1-2-128-16,-4-1 128 0,-4 1-160 0,-1 0 160 15,-1 1-272-15,-2-1 32 0,-3-1 16 0,-4 2 0 16,-1 0 16-16,-2-3 0 0,0-2 0 0,-3 0 0 16,-5-1 208-16,-1-1-192 0,1-4 192 0,-6 0-192 15,-3 0 192-15,-1-2 0 0,4 0 0 0,-3 1 0 16,-2 1 0-16,-3 2 0 0,2-2 0 0,-3-2 0 16,-6 1 0-16,4 1 0 0,3 2 0 0,-5-2 0 15,-1-2 0-15,-6 0 0 0,-2 1 0 0,2 2 0 0,0-2 0 0,-1 2 0 16,-5-1 0-16,2 1 0 0,1 1 0 15,0 0 0-15,0 2 0 0,-2-2 0 0,1 0 0 0,0 0 0 16,5-1 0-16,0 2 0 0,-5 0 0 0,3 0 0 16,3-1 0-16,-2 2 0 0,3 0 0 0,-3 0 0 15,2 1 0-15,0-1 0 0,3 0 0 0,0-1 0 16,-6 3 0-16,6-1 0 0,4-2 0 0,-5 0 0 16,-1 1 0-16,4-2 0 0,0-2 144 0,-1 2-144 15,-1 1 0-15,-1 3 144 0,0-4 48 0,2 4 16 16,4 1 0-16,0 0 0 0,-4 0-48 0,2-1-16 15,2 3 0-15,-3 2 0 0,-1 2-144 0,2-2 0 16,5-2 0-16,-2 4 128 0,-2 1-128 0,2 1 0 16,3-3 0-16,-1 2 0 0,-2 2 0 0,3-3 0 15,5 0 0-15,-2 0 0 0,0 1 0 0,-1 0 0 0,5 0 0 0,-1-1 0 16,-5 4 0-16,5-3 0 0,4-3 0 0,-2 2 0 16,1 0 0-16,2 2 0 0,4-2 0 0,-3 1 0 15,-5 4 0-15,6-3 0 0,1 1 0 0,2-2 0 16,-4 0 0-16,4 0 0 0,-1 2 0 0,2 0 0 15,-1 0 0-15,0-1 0 0,5 1 0 0,1-2 0 16,-1 2 0-16,2 1 0 0,4 0 0 0,4 1 0 16,3-1 0-16,-2-1 0 0,-3-1 0 0,3 1 0 15,1-1 0-15,5 2 0 0,1-2-128 0,1-1 128 16,-3 1 640-16,3-2 208 0,2-1 48 0,3 0 0 16,1-1-1584-16,0 1-304 0,-2-1-64 0,0 1-16 15,2 0 864-15,2-1 208 0,4-1 0 0,-5 1 0 0,-1 0 0 0,2 0 0 16,0 1 0-16,4-1 0 0,4 0 0 0,-1-1 0 15,-2-3 0-15,1 1 0 0,1 0 752 0,3 0 192 16,-1 0 32-16,3 0 16 16,0-1-1616-16,1 0-320 0,-2-2-64 0,-1 2-16 0,-2-2 848 0,4 3 176 15,3 1 0-15,1-1 0 0,0-2 0 0,0 3 0 16,-2-1 0-16,0-1 0 0,0-2 0 0,2 4 0 16,4-2 0-16,0 2 0 0,2 0 0 0,-1-1 0 15,0-2 0-15,-2 2 0 0,-1 0 0 0,0 0 0 16,-2 2 0-16,4 1 0 0,0 0 0 0,0-1 0 15,1 0 0-15,-4-2 0 0,0 2 0 0,0 1 0 16,1 1 0-16,3 2 0 0,1-1 0 0,0 2 0 16,-1-1 0-16,1-1 0 0,-3-1 0 0,1 1 0 0,1 3 0 15,-2-2 0-15,-4-1 0 0,4 2 0 0,4 0 0 16,1-1 0-16,-5 0 0 0,-1-1 0 0,-3-1 0 0,4 1 0 16,5 0 0-16,0 4 0 0,-2-2 0 0,3 1 0 15,1-1 0-15,-1 0 0 0,-1 0 0 0,-1 0 0 16,0 0 0-16,-3 2 0 0,0-2 0 0,4 2 0 15,6-1 0-15,1 1 0 0,-2 0 0 0,1-1 0 16,0-1 0-16,-3 0 0 0,-1-1 0 0,-1 0 0 16,1 0 128-16,2 0-128 0,3-1 0 0,-1 0 0 15,3 0 0-15,-4 0 0 0,2 1 0 0,1-1 0 16,-3-2 0-16,1 0 0 0,1-1 0 0,2 0 0 16,1 0 128-16,2-2-128 0,5 0 0 0,0 1 144 15,0-3-144-15,4 3 128 0,2-1-128 0,-1 0 128 16,5 0-128-16,-5-2 0 0,2-3 0 0,1 4 0 0,2-1 0 0,2 1 0 15,-1 1 0-15,0-1 0 0,1 0 0 16,2 1 0-16,5 1 0 0,-2-1 0 0,-7 0 0 0,4 3 0 16,4-1-144-16,0 0 144 0,-2 0 0 0,2 0 0 15,0 0 0-15,3 1 0 0,-1 1 0 0,1 0 0 16,-1-2-128-16,1 1 128 0,1 1 0 0,-2 1 0 16,3-1 0-16,-3 2 0 0,2 0 0 0,-1-1 0 15,0 1 0-15,1 0 0 0,-1 2 0 0,1-2 0 16,-2-1 0-16,1 0 0 0,1 2 0 0,-2-1 0 15,2 0 0-15,-2 2 0 0,2-2 0 0,0 1 0 16,1 0 0-16,-3 0 0 0,-2 1 0 0,3 0 0 16,0 1 0-16,3-2 0 0,-5-1 0 0,2 1 0 15,0-1 0-15,0 0 0 0,1-1 0 0,-3 2 0 0,1-4 0 0,1 1 0 16,9-1 0-16,-8 0 144 0,0 1-144 0,0-1 128 16,8 0-128-16,-8 0 160 0,-3 0-160 0,3-1 160 15,8 1-160-15,-7-4 160 0,-2 0-160 0,1 1 160 16,1 1-160-16,7 2 0 0,-7-4 0 0,-1 0 0 15,0-1 0-15,4 1 128 0,4 4-128 0,-7-5 0 16,0-3 0-16,2 0 0 0,5 8 0 0,-2-9 0 16,-2-1 0-16,0-1 0 0,2 3 0 0,1-4 0 15,-1-2 0-15,4 0 0 0,-2-2 0 0,1-3 0 16,1-2 0-16,-1-1 0 0,-2-2 0 0,2-2 0 16,3-1 0-16,-2-3 0 0,-3-1 0 0,0-2 0 15,0-2 0-15,-2-2 0 0,1-4 0 0,0-3 0 16,-2-3 0-16,1-4 0 0,1-5 0 0,-1 1 0 0,1-3 0 15,-3 0 0-15,4-3 0 0,1-3 0 0,0-3 0 0,2-3 0 16,4-4 0-16,-2 1 0 16,1 1 0-16,0-3-144 0,1-4 144 0,-1 2 0 0,3 2-128 0,-1 5 128 15,-2 1 0-15,-1 2 0 0,0 0 0 0,-3 1 0 16,-1 7 128-16,0 6-128 0,0 7 288 0,-2 7-32 16,-4 3-16-16,1 9 0 0,-1 5-240 0,0 5 0 15,-1 4 0-15,-2 3-14848 16</inkml:trace>
  <inkml:trace contextRef="#ctx0" brushRef="#br0" timeOffset="32669.669">19450 3373 17791 0,'-1'-9'784'0,"1"9"176"0,0 0-768 0,0 0-192 15,0 0 0-15,0 0 0 0,0 0 0 0,-8-2 0 0,8 2 0 0,-8 1 0 16,8-1 0-16,-9 3 0 15,2 1 176-15,-1 2-176 0,1-1 160 0,0 1-160 0,-1 1 160 0,0 0-160 16,1 2 224-16,-1 0-48 0,-1 0-16 0,0-1 0 16,0-1 80-16,-2 0 16 0,0 1 0 0,0-2 0 15,0 1 64-15,0-2 32 0,0-1 0 0,2 1 0 16,-5-2 144-16,2 2 16 0,0-2 16 0,0 1 0 16,-1 0-80-16,-1 0 0 0,-2 0-16 0,1 0 0 15,2-2-112-15,0 1 0 0,0 2-16 0,3-1 0 16,-1-1-160-16,3 1-16 0,-1-1-128 0,9-3 192 15,0 0-192-15,-6 6 0 0,6-6 0 0,0 0 0 16,-1 11 128-16,1-3-128 0,0-8 0 0,2 11 0 16,-2-11 128-16,6 10-128 0,-1-1 0 0,2 0 144 15,-3 1-144-15,3-4 0 0,2 0 0 0,-3 1 0 0,1 1 0 0,-2 0 0 16,-5-8 0-16,11 11 0 0,2-1 0 16,-4 1 0-16,2-1 0 0,2-2 0 0,-2-1 0 0,0 2 0 15,0 2 144-15,1-1-144 0,-1-4 144 0,1 1-144 16,0-1 192-16,1 3-192 0,-2 0 144 0,1-2-144 15,0-3 0-15,0 2 144 0,0 0-144 0,-1 0 0 16,0-3-192-16,0-1 192 16,-1 1-880-16,0-1-48 0,1-1-16 0</inkml:trace>
  <inkml:trace contextRef="#ctx0" brushRef="#br0" timeOffset="33540.468">19253 3590 12207 0,'0'0'528'0,"0"0"128"0,0 0-528 0,0 0-128 0,0 0 0 0,-7 5 0 15,7-5 0-15,0 0 0 0,-5 4 0 0,5-4 0 16,0 0 0-16,-4 8 0 0,1 0 0 0,3-8 0 0,0 0 0 0,0 0 0 16,-1 11 0-16,1-11 0 0,0 10 288 0,0-10-32 15,0 11 0-15,0-11 0 0,0 0 80 0,2 9 16 16,0 0 0-16,-2-9 0 0,5 10 96 0,1-4 32 15,2-1 0-15,1 0 0 0,0-3 272 0,2-1 48 16,0-1 16-16,3 0 0 0,2 1-176 0,2-2-48 16,0-1 0-16,4 1 0 0,-1 1-240 0,2 0-48 15,1 0-16-15,2-4 0 0,-2 1 0 0,3 1 0 16,0 1 0-16,4-2 0 0,0 0-32 0,1 1-16 16,0 0 0-16,0-2 0 0,1 1-96 0,1 0-16 15,2-2 0-15,0 3 0 0,3 0-128 0,-1 1 160 16,1-1-160-16,-1-2 160 0,1 0-160 0,-2 1 0 0,-1-1 0 15,-5 2 0-15,-1 0 0 0,-1 1 128 0,-1 1-128 16,-1-2 0-16,-2 2 192 0,0-1-64 0,2 0 0 0,-2 1 0 16,-3 0 16-16,-1 0 0 0,0-2 0 0,-4 1 0 15,-1 0 0-15,-1 1 0 0,1 2 0 0,-3-2 0 16,-1-1 32-16,-1 1 0 0,-3 1 0 0,-8-1 0 16,10 2-48-16,-10-2 0 0,0 0 0 0,0 0 0 15,0 0 0-15,7 2-128 0,-7-2 192 0,0 0-64 16,0 0 64-16,0 0 0 0,0 0 0 0,0 0 0 15,0 0-192-15,-9 0 160 0,-2-1-160 0,0 1 160 16,-4 0-160-16,0 0 0 0,-1 0 0 0,-1 1 0 16,-4 2 0-16,-1-1 0 0,0-1 0 0,0 2 0 15,-5-3 0-15,1 0 0 0,-2-2 144 0,1 1-144 16,-4 0 144-16,-2 2-144 0,-1 2 192 0,-1-2-192 0,-1-2 160 16,-2 1-160-16,1 1 128 0,-3 1-128 0,0-1 128 0,0 1-128 15,2 0 0-15,1-2 128 0,2 0 0 0,1 0-128 16,1-2 192-16,-3 1-64 0,0 1-128 0,2 0 0 15,2 0 144-15,-3 0-144 0,-1 0 0 0,2 0 128 16,1 0-128-16,2 1 0 0,2 1 0 0,3-2 0 16,2-2 0-16,-1 2 0 0,3 2 0 0,0 1 0 15,1 0 0-15,4-1 0 0,0-2 0 0,2 1 0 16,0 1 0-16,4 1 0 0,2-1 0 0,0 0 0 16,-1 0 0-16,10-2 0 0,0 0 0 0,-8 1 0 15,8-1 0-15,0 0 0 0,-7 6 0 0,7-6-128 16,0 0 128-16,0 0-128 0,0 0-144 0,0 0-32 15,0 0 0-15,0 0 0 16,0 0-352-16,0 0-80 0,8-5-16 0,5 1 0 16,-4 2-1648-16,5-2-336 0</inkml:trace>
  <inkml:trace contextRef="#ctx0" brushRef="#br0" timeOffset="34191.807">19647 3373 21183 0,'0'0'1888'0,"-8"-3"-1504"0,2 1-384 0,6 2 0 0,0 0-192 0,-7-1-128 16,7 1 0-16,-8 1-16 0,8-1 336 0,-8 0 0 16,8 0 0-16,-7 2 0 0,-2 1-144 0,9-3 144 15,-8-1 0-15,8 1 0 0,0 0 0 0,-10 1 0 16,0 0 128-16,0 1-128 0,0 0 0 0,3 1 0 16,-1 2 0-16,-2-1 0 0,-5 1 0 0,-1 1 0 15,1 3 0-15,0-1 0 0,-2-2 128 0,-1 2 0 16,0 0-128-16,-2 1 192 0,-1 2-48 0,1-2-16 15,0 0 0-15,2 0 0 0,-3-1 64 0,1 1 0 16,-1-2 0-16,0 1 0 0,0-1 96 0,0 0 32 16,-3 1 0-16,3 0 0 0,-2-1 0 0,1 1 16 0,0 0 0 15,1-1 0-15,2 1-112 0,2-1-32 0,1-5 0 0,1 6 0 16,2-1-64-16,3 0 0 0,2 0-128 0,1-2 192 16,7-5-192-16,0 0 128 0,0 0-128 0,0 0 0 15,2 11 192-15,3-4-48 0,-5-7-16 0,13 6 0 16,0 0 48-16,3-2 0 0,4-2 0 0,1 1 0 15,1-2-32-15,0 1 0 0,1 1 0 0,2-1 0 16,2-2 48-16,-1 1 0 0,1 1 0 0,-1 0 0 16,3 3-192-16,-3 2 0 0,1-2 0 0,3 3 0 15,2 0 0-15,1-1 128 0,0 1-128 0,2 0 192 16,-3 0-192-16,2 0 0 0,1 1 0 0,0 0 0 16,-1 1 144-16,-2 0-144 0,-2-3 160 0,1 1-160 15,-3 1 0-15,1-1 0 0,3-4 0 0,1 3 0 0,-4-4 0 0,3 0 128 16,-2 2-128-16,-2-3 0 0,0 0 0 0,-2 2 128 15,-2 0-128-15,-2-1 0 0,-2-2 144 0,-3 0-144 16,-4 0 128-16,-1 0-128 0,-1 1-128 0,-11-2-128 16,0 0 0-16,0 0-16 15,9 1-736-15,-9-1-144 0,0 0-16 0,0 0-9968 16</inkml:trace>
  <inkml:trace contextRef="#ctx0" brushRef="#br0" timeOffset="34658.409">19226 3686 12671 0,'0'0'560'0,"0"0"112"0,0 0-544 0,0 0-128 0,0 0 0 0,0 0 0 16,0 0 0-16,7-4 0 0,1-3 0 0,0 3 0 16,1 2 0-16,0 0 0 0,1 0 0 0,0 0-176 15,2-1 32-15,-1 1 0 0,-1 0 0 0,1 0 0 0,1-1 144 0,0 2 0 16,1 1 0-16,0 0 0 0,5-2 240 0,0-2-32 15,1 0 0-15,3 2 0 0,0 2 48 0,3-1 0 16,1-3 0-16,4 1 0 0,2 0 112 0,1-1 16 16,0 2 16-16,0-1 0 0,-3-1 208 0,5 0 32 15,-2 1 16-15,3 0 0 0,4 0 96 0,1 1 16 16,4-2 0-16,1 2 0 0,-2 2-16 0,-2-1 0 16,1-1 0-16,-2 1 0 0,0 0-480 0,-3 1-80 15,-1 1-32-15,-1-1 0 0,-2 0-160 0,-2 0 0 16,-2 1 0-16,-3 1 0 0,-1-1 128 0,-4 0-128 15,-4-1 128-15,-3 0-128 16,-1 0-1744-16,-4 0-432 0,-10 0-96 0,0 0-16 0</inkml:trace>
  <inkml:trace contextRef="#ctx0" brushRef="#br0" timeOffset="36906.454">18741 3594 11967 0,'-5'-13'528'0,"-1"5"112"0,1 0-512 0,-3-1-128 0,0 1 0 0,0-1 0 15,-1 0 2352-15,0 0 432 0,0 1 96 0,-1 1 0 16,-1-2-2272-16,1 0-464 0,3-1-144 0,-3 1 0 16,-8 2 0-16,1-1 0 0,-1 0 0 0,-2 1 0 15,0-1 0-15,-4 0 0 0,-1 1 0 0,0 0 0 16,-1 0 192-16,0 2-64 0,-2-2 0 0,-2 1 0 16,-5-1 112-16,0 0 16 0,-2 0 0 0,-1-1 0 15,1-1-32-15,1 3 0 0,-3-1 0 0,2 3 0 16,-1-1-32-16,0 1 0 0,-1-3 0 0,0 2 0 15,-3-1-32-15,-2 1-16 0,-2 0 0 0,1 2 0 0,0 1-144 0,0 0 160 16,1-1-160-16,-2 2 160 0,5 2-160 0,-3-1 0 16,-4-1 0-16,2-1 0 0,1 2 0 0,-1-1 0 15,-4 0 0-15,4 0 0 0,2 1 0 0,1 1 0 16,3 1 0-16,0-1 0 0,1-2 0 0,-2 0 0 16,-1-1 0-16,1 1 0 0,-2 4 0 0,3-1 0 15,0-1 0-15,-1 2 0 0,3 0 0 0,-2 1 0 16,4 0 0-16,-2-1 0 0,2-1 0 0,1 0 0 15,-4 0 0-15,3 2 0 0,2 1 0 0,0 2 0 16,3-1 0-16,3 1 0 0,-1 3 0 0,3-1 0 16,5-2 0-16,0 3 0 0,3 2 128 0,2-2-128 15,-1 1 0-15,3 0 128 0,1 1-128 0,1 1 0 16,1 0 0-16,2 1 0 0,1 1 0 0,3 1 0 0,0-1 0 16,3 2 128-16,2-1-128 0,1 2 0 0,1-1 0 0,3 2 0 15,-1 0 0-15,0 0 0 0,3-1 0 0,2 3 0 16,2-1 0-16,-1 0 0 0,1-3 0 0,1 1 0 15,2 1 0-15,3-3 0 0,-1-2 0 0,2 2 0 16,-1 0 0-16,6 0 0 0,1-2 0 0,2-1 0 16,1-1 0-16,0 3 0 0,3-2 144 0,1-1-144 15,2 0 176-15,3-1-48 0,-3 0 0 0,0-1 0 16,2 0 16-16,2 0 0 0,0-3 0 0,3 1 0 16,1 0 0-16,3-3 0 0,2-1 0 0,0-1 0 15,1 0-16-15,-2 1 0 0,-1-1 0 0,2-2 0 16,2-2-128-16,3-1 128 0,2 1-128 0,1-3 128 0,2 1-128 0,-2-1 160 15,-2-4-160-15,-1 3 160 0,0 2-32 16,2-1-128-16,0-4 192 0,3 1-64 0,4 1-128 0,-4 1 192 16,-1 0-192-16,-3-2 192 0,-1-1-64 0,2-1 0 15,0 1 0-15,2-1 0 0,3 3-128 0,-4-2 160 16,-2 0-160-16,-3-1 160 0,-5 3-160 0,0-4 0 16,-1-2 0-16,-1 0 0 0,0 0 0 0,-4 1 128 15,-3 0-128-15,-2 0 0 0,-2-1 128 0,-2-1-128 16,-3 1 0-16,-3 0 128 0,-3 1-128 0,-4-1 0 15,-1-3 144-15,-4-1-144 0,-2 1 0 0,-2-2 0 16,-1 1 0-16,-2 1 128 0,0 1-128 0,-4 2 0 16,-5-1 0-16,1 0 0 0,-5-1 0 0,-2 0 0 15,-2 1 0-15,-6 1 0 0,-1 0 0 0,-2 1 0 16,-7 0 0-16,-1 1 0 0,-3 0 0 0,-3 2 0 0,-4 0 0 16,-1 1 0-16,0 0 0 0,-1-1 0 0,0-1 0 0,-3 0 0 15,-5 0 0-15,0 2 0 0,-6-2 0 0,2 0 0 16,-2 1 0-16,2 2 0 0,1-1 0 0,-1-2 0 15,-4-1 0-15,-2 0 0 0,-1 4 0 0,1-1 0 16,3 0 0-16,1 0 0 0,1 0 0 0,-1 0 0 16,-6-1 0-16,0 1 128 0,-2 2-128 0,4 3 128 15,0-2-128-15,2 1 0 0,3 0 0 0,-1-1 0 16,-2 4 0-16,2 0 0 0,2 3 0 0,3-1 0 16,-1 1 0-16,4 0 0 0,2 1 0 0,2-3 0 15,3 1 0-15,-3 0 0 0,1 2 0 0,1 1 0 16,1 1 0-16,2 1 0 0,2 2 0 0,4 2 0 15,1 1 0-15,3 1 0 0,2 1 0 0,5-1-128 0,-1-1 128 0,2-1 0 16,4 2 0-16,0 0 0 0,3-1 0 0,1 0 0 16,1 2 0-16,2-1 0 0,2-1 0 0,5 1 0 15,-3-1 0-15,4 0 0 0,1 3 0 0,2-1 0 16,1 0 0-16,4 3-128 0,-2-3 128 0,6 3 0 16,0-2-144-16,2 3 144 0,1 1 0 0,2 0 0 15,2-4 0-15,2 2 0 0,1-1 0 0,3 1 0 16,4-2-144-16,3 0 144 0,2-2 0 0,3 0 0 15,4 1 0-15,0 1 0 0,0-2 0 0,1 0 0 16,1-2 0-16,1 0 0 0,-1-1 0 0,3-1 0 16,2 1 0-16,2-4 0 0,2 1 0 0,2 1 0 15,-1-1 0-15,1-1 0 0,-1-2 0 0,0-1 0 16,1 1 0-16,2-1 0 0,2-3 0 0,2 0 0 16,3 0 0-16,-3 0 0 0,-3 1 0 0,-1-1 144 0,-3-2-144 0,3 0 128 15,-2 0-128-15,4-2 0 0,-1 1 0 0,1 0 0 16,-1 0 0-16,-2 1 0 0,-5 0 0 0,2-3 0 15,-1-3 0-15,0 0 0 0,-2 0 0 0,-1 1 0 16,1-1 0-16,-7 0 0 0,-5-2 0 0,-3 2 128 16,-3-2-128-16,-2 0 0 0,-1-2 0 0,-5-1 128 15,-2-1-128-15,-2 2 0 0,-1 1 0 0,-1-2 128 16,-4-5-128-16,-1 3 0 0,-3 0 0 0,0 0 128 16,-6 0-128-16,-1 0 0 0,0-3 0 0,-4 1 128 15,-2 1-128-15,0-2 0 0,-7 2 0 0,1 2-176 16,-1 0 176-16,-1 1 0 0,-3 2 0 0,-1 0 0 15,-2-2 0-15,-4 1 0 0,-1 0 0 0,-3 0-128 0,-2-2 128 0,-2 2 0 16,-4 0 0-16,-4 0 0 0,0 1 0 0,0 0 0 16,-2-1-144-16,3 2 144 0,-1 1 0 0,-1-1 0 15,1-3 0-15,-5 1 0 0,-5-1 0 0,2 0 0 16,0 1 0-16,1 3 0 0,-1 2 0 0,1 2 0 16,2-3 0-16,-1 3 0 0,-2 1 0 0,-2 0 0 15,1-1 0-15,-3 3 0 0,-1 2 0 0,4 2 0 16,-2 2 0-16,4-3 0 0,1-1 0 0,-2 2 0 15,-1 1 0-15,0 1 0 0,2-2 0 0,-1 3 0 16,-1 1 0-16,3 2 0 0,2 0 0 0,1 1 0 16,1-2 0-16,1-2 0 0,-1 0 0 0,1-1 0 15,0 0 0-15,3 3 0 0,2 1 0 0,3 1 0 16,1 0 0-16,2 2 0 0,4 0 0 0,3 0 0 0,-1-1 0 16,4 1 0-16,-1 1-144 0,2 3 144 0,2-1 0 0,3-2 0 15,2 2 0-15,2 1 0 0,2 0 0 0,3 2 0 16,2-1-160-16,0 2 160 0,0 0-128 0,6 1 128 15,1-1 0-15,2 4 0 0,3-1 0 0,1 2-128 16,1-1 128-16,3-1 0 0,2-2 0 0,2 2 0 16,4 0 0-16,0-1 0 0,4-2-128 0,5-3 128 15,2 0 0-15,4-2-128 0,3-2 128 0,2 0 0 16,-1 1 0-16,2-4-128 0,1 2 128 0,1-1 0 16,1-1 0-16,4 0 0 0,4-2 0 0,2 2-128 15,1-2 128-15,2 1 0 0,-2-1 0 0,1-1 128 16,0-2-128-16,4 1 0 0,2-2 0 0,2-1 0 15,1 1 0-15,-1-2 0 0,-5-2 0 0,1 1 0 16,-1-1 0-16,3-2 0 0,2-1-128 0,-1-1 128 0,-2 0-128 16,-3-1 128-16,-4-1-128 0,-1-3 128 0,2-3 0 0,-1 0 0 15,-2 1 0-15,-2-3 0 0,-4 1 0 0,-7-3 0 16,-2 0 0-16,-5-1 0 0,-4 0 0 0,-3-4 0 16,-5-2 0-16,0-1 128 0,-4 0-128 0,-3 4 176 15,-6 1-176-15,-1 1 192 0,-2-2-64 0,-2 3 0 16,-5-1 0-16,-3 3 0 0,0 2-128 0,-3 1 0 15,-3 0 0-15,-2 3-176 16,-2 3-1840-16,-3 0-368 0</inkml:trace>
  <inkml:trace contextRef="#ctx0" brushRef="#br0" timeOffset="56059.054">10509 6554 6447 0,'-11'-3'272'0,"3"-1"80"0,0 0-352 0,1 1 0 15,-5 0 0-15,2 3 0 0,1-2 1024 0,-1 0 128 16,0 1 16-16,2 1 16 0,8 0-928 0,0 0-256 16,-8-1 0-16,8 1 128 0,-8 0-128 0,8 0 0 15,-10-2 0-15,2-1 128 0,8 3 144 0,0 0 32 0,0 0 0 0,-7 1 0 16,-1-1 208-16,8 0 32 0,0 0 16 0,0 0 0 15,-8 5-304-15,8-5-48 0,0 0-16 0,-4 8 0 16,4-8 80-16,-2 7 16 0,-1 1 0 0,3-8 0 16,0 0 176-16,5 8 48 0,1-3 0 0,1 2 0 15,-7-7 128-15,9 9 48 0,2-1 0 0,-1-1 0 16,-6 0 48-16,7-1 16 0,3-1 0 0,3-1 0 16,-1-1-160-16,3 1-16 0,0-3-16 0,4 3 0 15,-1-1 16-15,2-2 0 0,0 1 0 0,3 0 0 16,0-1-128-16,3 1 0 0,-3 1-16 0,9 0 0 15,2-2-48-15,2 0-16 0,-2 0 0 0,2 1 0 16,3 0-112-16,-3 0-32 0,3 1 0 0,1-1 0 16,1-1-48-16,2 1-16 0,0 0 0 0,0-1 0 0,2-2-32 0,1 0 0 15,3-1 0-15,-3 1 0 0,-2 2-128 0,1 0 128 16,2-1-128-16,2-1 128 0,2 0 0 0,2 0 0 16,0 0 0-16,2-3 0 0,-4 2 16 0,2-1 0 15,1 0 0-15,-1-1 0 0,3 0 0 0,0 1 0 16,2-2 0-16,-2 2 0 0,-1 0-144 0,-1-1 160 15,2 1-160-15,2 0 160 0,1 1-32 0,-2-2-128 16,2 2 192-16,-1 0-64 0,-2 1-128 0,3 0 192 16,3 1-192-16,-4-1 192 0,0-1-192 0,1 1 192 15,2 0-192-15,-3 1 192 0,-2 0-192 0,2-1 0 16,3-1 0-16,5 2 0 0,-2 0 128 0,0 0-128 16,-2-2 0-16,-2 1 128 0,2 0-128 0,-1 1 0 15,-3 0 0-15,2-2 0 0,1 1 0 0,-2 0 0 16,-3-1 0-16,3 1 0 0,0 1 0 0,2 0 0 0,0 1 0 0,-3-1 0 15,-2-1 0-15,2 0 0 0,1 0 128 0,1 0-128 16,0 1 0-16,-1 0 0 0,1 1 0 0,-3-1 128 16,0 0-128-16,3 0 0 0,0-1 0 0,0 1 0 15,2 2 0-15,-2 0 0 0,-3-1 0 0,0-1 0 16,-3 0 0-16,4 1 0 0,0 1 0 0,1 2 0 16,-3-2 0-16,0-2 0 0,-6 0 0 0,1 0 0 15,1-2 0-15,1 2 0 0,0 2 128 0,3 2-128 16,-2-1 0-16,0-1 0 0,-4 0 0 0,-2 1 0 15,0 2 0-15,1-1 0 0,4 0 0 0,-2-1 128 16,-2-1-128-16,1 0 0 0,-2 2 0 0,1-1 0 16,-5-4 0-16,2-2 0 0,1 1 0 0,1 1 0 15,0 1 0-15,0 1 0 0,-1-1 128 0,-3 0-128 0,-3-2 0 0,0 1 0 16,-5-1 0-16,4 2 0 0,0-3 0 0,2 2 128 16,1 1-128-16,0 0 0 0,-1 0 0 0,-2 0 0 15,-1-2 128-15,-2 2-128 0,1 0 0 0,1 0 0 16,-3 0 0-16,3 2 0 0,3 1 0 0,0 0 0 15,-2 0 0-15,0-1 0 0,-6-1 0 0,2-1 0 16,-3 0 0-16,3 2 0 0,-3 1 0 0,3-1 0 16,-1 1 0-16,3 0 0 0,1-1 0 0,-2-1 0 15,-2-1 0-15,0 2 0 0,-3 1 0 0,0 1 0 16,0-1 0-16,0-2 0 0,-3-1 0 0,1-1 0 16,0-1 0-16,-1 3 0 0,2 1 0 0,-3 0 0 0,1-1 0 15,-2 0 0-15,-2 1 0 0,-5-2 128 0,-1-3-128 0,-2 2 0 16,-3 1 0-16,0 0 0 0,1-1 128 15,-4 0-128-15,-4 0 0 0,1 0 0 0,-1 0 0 0,-2 0 0 16,-9 1 128-16,0 0-128 0,0 0 0 0,0 0 128 16,0 0-128-16,0 0 128 0,0 0-128 0,0 0 128 15,0 0-128-15,0 0 0 0,-9-3 0 0,-1 1 128 16,-2-3-128-16,0 1 0 0,-7 3 0 0,0 1 0 16,-3 0 0-16,-6 0 0 0,-2-1 0 0,-4-1 0 15,-5 2 0-15,-1 0 0 0,-4 0 0 0,-1 0 0 16,-4 0 0-16,0 3 0 0,-3 1 0 0,-4-1 0 15,-6-4 0-15,-3 0 0 0,0-1 0 0,-1 2 0 16,0 3 0-16,-5 0 0 0,-2-4 0 0,-5 0 0 16,-4 0 0-16,1 1 0 0,1-2 0 0,-6 1 0 15,-3-1 0-15,-3 2 0 0,-1 0 0 0,-2-2 0 16,1-2 0-16,-3 1 0 0,-2 0 0 0,2 2 0 0,2 0 0 0,-2 0 0 16,-5 0 0-16,1 0 0 0,2 1 0 0,-3-2 0 15,-4 1 0-15,3-1 0 0,3 2 0 0,-4 0 0 16,0-1 0-16,0 0 0 0,-2 1 0 0,-2-1 0 15,1-2 0-15,1 2 128 0,-1 2-128 0,2 0 0 16,3-1 0-16,-2 1 128 0,-1 0-128 0,5 1 0 16,6 1 0-16,-5-2 128 0,-2 1-128 0,2-1 192 15,1 0-192-15,2 1 192 0,-3-1-192 0,2 2 0 16,2 0-160-16,1-1 160 0,-1-2 0 0,-2 0 0 16,0 0 0-16,6 0 0 0,4 3 0 0,0-2 0 15,0 3 0-15,0-3 0 0,-1-2 0 0,4 0 0 16,-1-4 0-16,1 3 0 0,0 2 0 0,3 0 0 0,6 0 0 0,0 0 0 15,2 0 0-15,1 0 0 0,0 0 0 0,3-1 0 16,3 2 0-16,3 1 0 0,4-4 0 0,1 2 0 16,0 0 0-16,2 0 0 0,-2 2 0 0,4-2 0 15,1-2 0-15,2 2 0 0,4-1 0 0,0 0 0 16,1 0 0-16,-2 1 0 0,-1 0 0 0,3 0 0 16,3 1 0-16,0 1 0 0,1 0 0 0,4-2 0 15,-2-2 0-15,5 2 0 0,3 0 0 0,0 3 0 16,1 1 0-16,3 0 0 0,-1-1 0 0,1 1 0 15,3-1 0-15,1-1 0 0,4 0 0 0,3 2 0 16,-2 0 0-16,5 2 0 0,3-2 0 0,2-1 160 16,1-3-160-16,8 0 0 0,0 0-192 0,0 0 192 15,0 0-176-15,0 0 176 0,0 0-128 0,0 0 128 0,9 8-128 0,1-3 128 16,1-2-128-16,2-1 128 0,9 1 0 16,2-1 0-16,4-2 0 0,1 0-128 0,4-1 128 0,5-1 0 15,-2 0 0-15,5 0 0 0,1-1 0 0,4 1 0 16,5 0 0-16,4 0 0 0,6 0 0 0,1-1 0 15,-2 1 0-15,3-1 128 0,2-3-128 0,6 2 0 16,4 1 0-16,2-2 0 0,0 0 0 0,0 0 0 16,2 4 0-16,4-3 0 0,2-3 0 0,-2 2 0 15,-4-2 0-15,4 1 0 0,2 3 0 0,3-1 0 16,0 1 0-16,2-1 128 0,-2 0-128 0,3 1 0 16,0-1 0-16,-1 1 0 0,-2-1 0 0,3-1 0 15,0 2 0-15,2 1 0 0,3 1 0 0,0-1 0 16,-2-3 0-16,2 4 128 0,-1 2-128 0,-4-1 0 15,-3-1 0-15,3 0 128 0,4 1-128 0,-4 0 0 0,-3 0 0 0,0 0 0 16,-2-2 0-16,0 1 0 0,0 2 0 0,-2 1 0 16,-1 0 0-16,-2-1 0 0,2-2 0 0,-3 2 0 15,1 3 0-15,-3-3 0 0,-3 1 0 0,1 0 0 16,0-1 0-16,0 2 0 0,0 0 0 16,-5 0 0-16,-1-3 0 0,0 0 0 0,0 0 0 0,2 1 0 15,3 1 0-15,-4 0 0 0,-1-2 0 0,-2 0 0 16,-1 0 0-16,2 0 0 0,-1-1 0 0,4 1 0 15,-4 1 0-15,-1 2 0 0,-2-1 0 0,-1-2 0 16,2-2 0-16,0 1 0 0,2 1 0 0,-4 0 0 16,-1-2 0-16,-2 1 0 0,0 0 0 0,-1 1 128 15,2 2-128-15,0 1 0 0,1-1 0 0,-5-1 0 16,0-1 0-16,-2 0 0 0,0 0 0 0,1 1 0 0,-1 0 0 16,1 0 0-16,1 3 0 0,-3-2 0 0,-7-2 0 0,1 0 128 15,0-1-128-15,0 1 128 0,2 1-128 0,-4-1 0 16,-2-1 0-16,-1 1-128 0,1 0 128 0,-3 1 0 15,-4 1 0-15,-1-1 0 0,0-2 0 0,-1 1 0 16,-3 0 0-16,-1 1 0 0,-1 1 0 0,-2 0 0 16,-3 1 0-16,1-1 0 0,-2-1 0 0,-1 0 0 15,-4-1 0-15,-2 2 0 0,-3 0 0 0,-2 1 0 16,-2 0 0-16,-2-2 0 0,-9-1 0 0,0 0 0 16,0 0 0-16,0 0 0 0,0 0 0 0,0 0 0 15,0 0 0-15,-9 2 128 0,-2 0-128 0,-4 1 0 16,-3 1 0-16,-3-1 0 0,-1-3 0 0,-5 1 0 15,-3 2 0-15,-2 0 128 0,-2 0-128 0,-3 1 0 16,-1-2 0-16,-1-1 0 0,-3 2 0 0,-9-3 0 0,-1-1 0 0,-4 1 0 16,-1 3 0-16,-3 1 0 0,-2-2 0 0,-1 0 0 15,-8-3 0-15,-4 1-160 0,-5 0 160 0,0 1 0 16,1 0-128-16,-8 0 128 0,-9-1 0 0,2 0 0 16,1-1-144-16,-3 0 144 0,-3 0 0 0,-4-1-144 15,-7-3-32-15,1 0 0 0,0 3 0 0,-3-3 0 16,-4 1 176-16,-4-1 0 0,-1 1-144 0,-1 1 144 15,0-2 0-15,0 2 0 0,-2 1 0 0,-2 0 0 16,1-2 0-16,-4 1 0 0,-4-1 0 0,6 3 0 16,3-1 0-16,-2 1 0 0,-6 0 0 0,4-1 0 15,3 0 0-15,-2 0 0 0,1-3 0 0,-2 4 0 16,4 0 0-16,-1 1 0 0,-1-1 0 0,-1 0 0 16,0-1 0-16,3-1 0 0,7 1 0 0,1 1 0 0,-5 1 0 0,3 0 0 15,2-1 0-15,-1 1 0 0,0 0 0 0,4 0 0 16,11 0 0-16,-4 0 0 0,0-1 0 0,7 1 0 15,4-2 0-15,6 2 0 0,1 0 0 0,5 0 0 16,2-1 0-16,9 1 0 0,6 1 0 0,11-1 0 16,10-1 0-16,10 0 0 15,7 1-1120-15,13 0-208 0,9 0-32 0</inkml:trace>
  <inkml:trace contextRef="#ctx0" brushRef="#br0" timeOffset="59486.847">6010 6851 21999 0,'-1'-9'960'0,"1"9"224"0,0 0-944 0,0 0-240 15,0 0 0-15,0 0 0 0,0 0 0 0,0 0 0 16,0 0 0-16,0 0 0 0,4-7 160 0,-4 7-16 16,2-7 0-16,-2 7 0 0,0 0-144 0,0-9 0 15,2 0 0-15,0 1 0 0,-2 8 0 0,0-8 0 16,-2-1 0-16,0-1 0 0,2 0 368 0,-1 1 32 15,0-1 16-15,-1 0 0 0,-1-5 160 0,-1 4 16 16,-1 0 16-16,-1 0 0 0,0-2-32 0,-3 2-16 16,1-1 0-16,-5 1 0 0,-2 1-96 0,-1 0-16 15,-1-2 0-15,-2 2 0 0,0 1-112 0,-2 3-16 0,-2-2-16 16,0 0 0-16,0-3-112 0,0 2-32 16,-2 2 0-16,-1 0 0 0,-1-1-160 0,-1 1 128 0,-1-2-128 0,-1-1 128 15,0-1-128-15,-2-1 0 0,-4 0 0 0,1 1 0 16,-2 0 0-16,2 3 0 0,1 0 0 0,-3 0 128 15,-1-2-128-15,3 1 0 0,-2 2 0 0,-1 0 0 16,-1-2 0-16,-1 0 0 0,-5 5 144 0,3-1-144 16,2 0 0-16,-2-1 128 0,-2 1-128 0,2-1 0 15,0 5 0-15,0 1 0 0,-1 1 0 0,-2-1 0 16,-2-3 0-16,2 2 0 0,2 1 0 0,1 0 0 16,-3-2 0-16,3-1 0 0,3 3 0 0,0 5 0 15,3 2 0-15,-5 0 0 0,-1-3 0 0,1 0 128 16,-4-2-128-16,4 2 0 0,5 1 0 0,-1 6-128 15,1 2 128-15,1 1 0 0,-3 1 0 0,3-1-128 0,0 0 128 0,1-1 0 16,-4-3 0-16,2 3 0 0,0 4 0 16,1-1 0-16,3 2 0 0,-1-1 0 0,-1 0 0 0,2-1 0 15,2 1 0-15,3 0 0 0,1-2 0 0,2 2-128 16,1 1 128-16,2 2 0 0,2 2 0 0,2 0 0 16,-4 0 0-16,4 1-128 0,3 0 128 0,1 1 0 15,1 1 0-15,1 1 0 0,2 3 0 0,2-2 0 16,3 1 0-16,0-1 0 0,1 2 0 0,4-2-160 15,4 0 160-15,-2-1 0 0,2 0-192 0,2 1 64 16,0-5 128-16,4 4-208 0,-1 3 64 0,2 1 16 16,3-1 0-16,2-1 0 0,0-3 128 0,4 1-160 15,-2 0 160-15,2-3-160 0,2-2 160 0,2 1 0 16,2-6-144-16,3 1 144 0,3-3 0 0,2 0 0 16,-1 1 0-16,0-2 0 0,4-1 0 0,1 0 0 0,-2-1 0 15,2 0 0-15,-2 0 0 0,3 1 0 0,0 2 0 0,2-1 0 16,0-6 0-16,2-1 0 0,3-3 0 0,1 4 0 15,-1 3 0-15,0-3 0 0,0 2 128 0,2-3-128 16,0-1 0-16,4-1 0 0,-1 0 0 0,2-2 0 16,-1-2 128-16,-2 3-128 0,0-1 0 0,1 2 128 15,1-5-128-15,1-3 0 0,-1-2 144 0,2 1-144 16,-2 3 128-16,2-1-128 0,-7-4 160 0,2 1-160 16,-3-2 128-16,2-2-128 0,0-3 0 0,1 0 0 15,-3-2 176-15,0 0-176 0,2-2 192 0,-3 1-192 16,-2-3 272-16,-1-1-48 0,-2-2-16 0,0-1 0 15,-1-2 48-15,-2-4 16 0,0-4 0 0,-2 0 0 16,-3 3 48-16,-3-2 0 0,-5-2 0 0,-2-3 0 0,-5 0 96 16,-3 2 32-16,-2 1 0 0,-2-2 0 0,-1 0-96 0,-1 0-16 15,-6 0 0-15,-1 3 0 0,-2 3-192 0,-2 2-144 16,-1 2 192-16,-6 2-192 0,-2 3 0 0,-4 1-224 16,-4 5 16-16,-4 0 0 15,-8 1-1904-15,-1 3-384 0,-6 1-80 0</inkml:trace>
  <inkml:trace contextRef="#ctx0" brushRef="#br0" timeOffset="61186.382">6419 7450 8287 0,'0'0'736'0,"0"0"-592"0,0 0-144 0,0 0 0 15,0 0 1280-15,0 0 240 0,2-8 32 0,-2 8 16 16,0 0-1120-16,9-3-208 0,1 0-48 0,1 0-16 16,-1 1-48-16,3 0-128 0,1 4 192 0,2-2-64 15,-1-3 48-15,3 2 0 0,-1-1 0 0,3 2 0 16,0 0 32-16,2-1 16 0,2-1 0 0,4 1 0 16,2 0 32-16,2-2 16 0,2 3 0 0,3-1 0 15,1 1 48-15,0 0 0 0,0-1 0 0,-1 0 0 16,4-2 16-16,2-1 16 0,1-1 0 0,2 3 0 15,2 0 64-15,0 2 16 0,3 1 0 0,-3 0 0 16,1-1-96-16,2 0-16 0,1-1 0 0,2-2 0 16,1 1-112-16,0 3-16 0,3 3-16 0,1-1 0 15,1-3 16-15,-1 2 16 0,-1-1 0 0,4 0 0 0,0 0-208 0,4-1 0 16,-1 0-144-16,1 3 144 0,0 0 0 0,2-2 0 16,-2-2 0-16,2-1 0 0,1-2 0 0,-3 2 0 15,-2 1 0-15,0-2 0 0,3-3 0 0,-3 0 0 16,2-2 128-16,-1 4-128 0,3 3 0 0,-4-2 0 15,-2-1 128-15,1 1-128 0,-1-1 192 0,0 2 0 16,2 1-16-16,-1 1 0 0,-3 2 16 0,1-1 16 16,-2-1 0-16,3-2 0 0,2-2-48 0,1 0-16 15,-1 2 0-15,0 2 0 0,-2 4-16 0,-1-2 0 16,1-2 0-16,0 0 0 0,-2 0-128 0,2 2 128 16,-2 0-128-16,1-2 128 0,-3-2 0 0,4 0 0 15,-2 1 0-15,2-2 0 0,-1 0 16 0,1 1 0 16,-1 1 0-16,-3 0 0 0,1 1-144 0,1-2 160 0,0-3-160 0,0 3 160 15,-1 3-160-15,-3 2 192 0,0 3-192 0,-2-4 192 16,-1-5-48-16,2-2 0 0,1 4 0 0,2 0 0 16,-5 1-16-16,2 0-128 0,-3 0 192 0,-1 1-64 15,1-1 64-15,0 0 16 0,4-1 0 0,-3 0 0 16,-2 1-208-16,3 3 176 0,1 2-176 0,-1-3 160 16,-4-2-160-16,0-2 0 0,1-3 144 0,2 4-144 15,3 0 0-15,-1 0 144 0,0 1-144 0,0 1 0 16,0 1 176-16,-2-2-176 0,-2-1 160 0,3 1-160 15,2 1 144-15,-1 3-144 0,-3 3 128 0,0-2-128 16,-1-3 128-16,1-1-128 0,-2-1 128 0,0 1-128 16,1 0 896-16,2-1 112 0,-1-1 16 0,2 3 0 15,0 3-1600-15,-1-2-304 0,-2-2-64 0,0-1-16 0,0 0 768 16,-2 0 192-16,2 3 0 0,1 0 0 0,-1-2 0 0,0 0 0 16,-1 1 0-16,0 0 128 0,0 0-128 0,-1-2 0 15,3-2 128-15,-2 1-128 0,1 2 0 0,-1 0 144 16,-2-1-144-16,-1 0 0 0,-2 0 128 0,-1 3-128 15,0-1 0-15,3-2 0 0,-2-4 0 0,-1 1 160 16,1 0-160-16,0 2 128 0,-1 3-128 0,0-1 192 16,-2-2-192-16,-3 1 192 0,1 1-192 0,1-1 160 15,1-2-160-15,0 0 160 0,1-1-160 0,-2 3 0 16,3 3 0-16,-3-2 128 0,-3-3-128 0,-1-1 0 16,-4 1 0-16,0 1 0 0,-2 1 192 0,-2-2-64 15,-1 0 0-15,-3-2 0 0,-1 3 0 0,-1 0 0 16,-1 1 0-16,-3 0 0 0,-3-1 16 0,-2 2 0 0,-1 1 0 15,-1-1 0-15,0-1-144 0,-2 2 160 0,-2-1-160 0,-8-1 160 16,7 4-160-16,-7-4 0 0,0 0 144 0,0 0-144 16,3 7 0-16,-3-7-208 0,-5 10 16 0,-5-4-10080 15,-2 0-2016-15</inkml:trace>
  <inkml:trace contextRef="#ctx0" brushRef="#br0" timeOffset="64248.132">4706 7337 12959 0,'0'0'576'0,"11"-3"112"0,-1-1-560 0,1 1-128 0,-1 1 0 0,-10 2 0 16,8 0 368-16,1 3 32 0,-9-3 16 0,0 0 0 15,6 1 32-15,-6-1 16 0,9 4 0 0,-9-4 0 16,0 0-32-16,0 0-16 0,0 0 0 0,0 0 0 16,0 0 96-16,0 0 32 0,0 0 0 0,0 0 0 15,0 0 160-15,0 0 16 0,0 7 16 0,0-7 0 16,0 0-48-16,-9 8-16 0,-1-2 0 0,-1-2 0 15,-1-1-80-15,-2-1-16 0,-2 1 0 0,1-2 0 16,0 0-112-16,-2-1-16 0,-2-2-16 0,-3 3 0 16,0 3-112-16,-3 2-32 0,-3 1 0 0,1 0 0 15,-1-2-112-15,-1 1-32 0,-1 3 0 0,-1-3 0 16,1 3-16-16,-1-2 0 0,0 3 0 0,-1-3 0 16,0-2 0-16,-3-1-128 0,-1-1 192 0,-3 3-64 15,-1 2-128-15,2 0 128 0,4-2-128 0,-1-3 128 0,1-2 64 0,1 2 16 16,1-3 0-16,2 1 0 0,3 0 64 0,1-2 16 15,0 0 0-15,1-4 0 0,0 0-64 0,0-1-16 16,3-2 0-16,-2 2 0 0,2 1-16 0,0 1 0 16,5 1 0-16,2-2 0 0,0 0-192 0,0 0 144 15,1 2-144-15,3-1 128 0,-2 0-128 0,3 1 0 16,1 0 144-16,-1 0-144 0,3 0 0 0,7 3 0 16,-7-3 0-16,1 2 128 0,-1 1-128 0,7 0 0 15,0 0 0-15,0 0 0 0,0 0 0 0,-6 4 0 16,3 4 0-16,-1 0-128 0,2 3 128 0,1 2 0 15,-1 3 0-15,1 3 0 0,1 1 0 0,2 2 0 16,0 2 0-16,1 6 0 0,-2 6 0 0,1 5 0 16,-2 7 0-16,0 2 0 0,-2-1 0 0,1 4 0 0,-2 0 0 0,-1 3 0 15,0 2 0-15,-4 3 0 0,0-1 0 0,-1 2 0 16,3-1 0-16,-3-2 0 0,1-4 0 0,-2 0 0 16,1 0 0-16,0-2 0 0,1-2 0 0,1-2 0 15,4-4 0-15,-1-2 0 0,0-3 0 0,1-2 0 16,0-5 0-16,-2-2 144 0,2-3-16 0,1 2-128 15,0 3 192-15,1-1-64 0,1 0 0 0,0-4-128 16,0-2 176-16,1-1-176 0,1-1 160 0,0-3-160 16,0-7 144-16,3 3-144 0,-2-2 128 0,-1-2-128 15,0-2 128-15,1-1-128 0,-3-10 0 0,0 0 128 16,5 8-128-16,-5-8 0 0,0 0 0 0,0 0 128 16,0 0-128-16,6 3 192 0,-6-3-192 0,0 0 192 15,11-6-64-15,0-1-128 0,0 3 192 0,1-6-64 16,0-2-128-16,3-3 0 0,1 3 0 0,0 1 0 0,4 2 0 15,5-2 0-15,1 0 0 0,-1 3 0 0,-2-2 0 16,4 2 0-16,6 3 0 0,3-5 0 0,-3-1 0 0,1 2 0 16,1 4 0-16,1 1 0 0,-3-3 0 0,4-1-176 15,0-6 176-15,-1 7-128 0,3 5 128 0,-1 0-160 16,1 4 160-16,-2-4-160 0,-3-2 160 0,-1 2 0 16,-3 0 0-16,-1 2 0 0,-2-1 0 0,-4 2 0 15,-2 4 0-15,-1-2-128 0,-5 0 128 0,1-3 0 16,-2-3 0-16,-4 3 0 0,-2 5 0 0,-8-5 0 15,8 5 0-15,-1 0 0 0,-7-5 0 0,7 5 0 16,-3 3 0-16,-4-8 0 0,0 0 0 0,0 0 0 16,0 0 0-16,-6 7 0 0,0-2-144 0,-4-2 144 0,0-4-160 0,-1 2 160 15,-4 2-192-15,-1 0 192 0,0 1-208 16,-5 0 80-16,-1-4 128 0,-3 2 0 0,-1 1 0 0,-2-1 0 16,-2-2 0-16,-3 2 0 0,-2 3 0 0,2-1 0 15,1 0 0-15,-1 0 0 0,-2 4 0 0,-2-2 0 16,1 1 0-16,0 1 0 0,-1-1 0 0,1-2 128 15,-1-3-128-15,-4 0 0 0,0 0 0 0,5 0 0 16,3 0 0-16,0-1 0 0,0 1 0 0,-3-2 0 16,1-1 0-16,2 0 0 0,2-4 0 0,0 2 128 15,-2 0-128-15,1-1 0 0,-1 1 128 0,0 0-128 16,2-2 128-16,4 2-128 0,-1 1 128 0,4-3-128 16,1-1 128-16,3-1-128 0,-2 0 128 0,6-1-128 15,1-1 0-15,4 2 144 0,3 2-144 0,1-4 0 0,0-3 128 0,3-2-128 16,-4-4 0-16,4 3 0 0,1-1 0 15,-3 2 0-15,6 0 0 0,-1-2-144 0,0-5 144 0,1-1 0 16,1 0 0-16,1 0 0 0,1 0 0 0,0-2 0 16,1-3 0-16,4-3 0 0,-1-1 0 0,3-2 0 15,0-1 0-15,2-1 0 0,3 0 0 0,-1 1 0 16,-1 1 0-16,1 0 0 0,2-3 0 0,-1 1 0 16,1-2 128-16,2-2-128 0,3-1 0 0,0-1 0 15,-3-2 0-15,0-2 0 0,0-1 0 0,0 3 0 16,-1 1 0-16,2 6 128 0,-4 1-128 0,2 0 0 15,-2 1 0-15,1 4 0 0,-1-3 0 0,0 1 0 16,1 1 0-16,0-1 0 0,0 1 0 0,-1 1 0 16,1 1 0-16,-1 2 0 0,0 5 0 0,2 1-128 15,-2-1 128-15,0 3 0 0,-2 1 0 0,0 2 0 0,2 0 0 0,1 1-128 16,-2-2 128-16,-2 2 0 0,-1 1 0 0,1 1 0 16,-2 5 0-16,2 1 0 0,0 0 0 0,0 2 0 15,-4 1 0-15,3 0-160 0,1 0 160 0,-1 1 0 16,1-2 0-16,2 3-128 0,1 0 128 0,-1-2 0 15,1 1 0-15,0 1 0 0,0-2-128 0,2 0 128 16,2 3 0-16,1 0 0 0,4-2 0 0,-1 2 0 16,-1 0 0-16,0 1 0 0,1-2 0 0,1 1 0 15,3-1 0-15,2 2-128 0,0-1 128 0,0 1 0 16,-1 0 0-16,-1-1 0 0,1-1 0 0,-2 0 0 16,1-1 0-16,-1 1 0 0,0-1 0 0,-1 2 0 15,-3 1 0-15,-3 0 0 0,-1-1 0 0,0 0 0 16,-2-1 0-16,-2 4 0 0,0 0 0 0,-3 1 0 15,0-1 0-15,-4-1-128 0,-7-1 128 0,9 4 0 0,0 1 0 0,-9-5-128 16,0 0 128-16,7 6 0 0,-2-1 0 0,-5-5 0 16,0 0 0-16,0 0 0 0,0 0-240 0,0 0 64 15,-7 6 16-15,-1-2 0 0,8-4 160 0,-11 3-128 16,0-2 128-16,-1 2-128 0,1 1 128 0,-4-1-160 16,-2 2 160-16,-4-3-160 0,-3 0 160 0,0 1 0 15,-2 0 0-15,1-1-128 0,-1-2 128 0,-2 1 0 16,-1 3 0-16,-2 0 0 0,0-2 0 0,-2-1 0 15,-6-1 0-15,3 1 128 0,4 2-128 0,-1 2 0 16,1-1 0-16,0-1 0 0,0-1 0 0,1-1 0 16,2 0 0-16,-1-1 0 0,0-4 0 0,-1 1 0 15,-2 0 0-15,2 1 0 0,0 1 0 0,2-2 0 0,4 0 0 0,1 2 0 16,-6 1 0-16,6 1 0 0,3-1 0 0,4 1 0 16,2-1 0-16,1 1 0 0,3 0 0 0,1-1 0 15,0 0 0-15,10 0 0 0,-7-1 0 0,7 1 0 16,0 0 0-16,0 0 0 0,0 0 0 0,0 0-128 15,0 0 128-15,0 0 0 0,-3 9 0 0,3-9 0 16,0 12 0-16,2-1 0 0,3 0 0 0,-2 1 0 16,1 0 0-16,1 3 0 0,-1 0 0 0,-1 3 0 15,3 0 0-15,-3 3 0 0,-1 2 0 0,-2 6-128 16,0 3 128-16,-2 4 0 0,-1 3 0 0,-2-3 0 16,1 0 0-16,-3 3 0 0,1-2 0 0,-2 2 0 15,-2 0 0-15,-3 3 0 0,0 3 0 0,1 2 0 16,0 4 0-16,1 0 0 0,-4-1 0 0,2 0 0 0,-2-3 0 15,-2-2 0-15,0-1 0 0,-1 1 0 0,0 4 0 0,1-1 0 16,-2-1 128-16,-1-3-128 0,2-3 0 0,-1 0 0 16,1-2 0-16,2-1 128 0,-1-2-128 0,2 0 0 15,-2 1 0-15,3-1 0 0,2-2 0 0,1-3 128 16,-1-6-128-16,3-1 0 0,3 1 0 0,2-1 0 16,0-4 0-16,2-4 128 0,1-4-128 0,1-3 128 15,0-9-128-15,3 9 128 0,0 2 0 0,0-1 0 16,3-4 0-16,3 0 0 0,-2-3-128 0,4-1 0 15,3-1 128-15,2 0-128 0,3 1 0 0,1-2 0 16,1 0 0-16,2-2 128 0,5-1-128 0,4 2 0 16,1-1 0-16,1 0 0 0,3-3 0 0,0 2 128 15,1 1-128-15,3 1 0 0,4 2 0 0,1-2 0 16,1-2 0-16,1 2 0 0,3 1 0 0,-3 4 0 0,-2-2 0 16,-4 2 0-16,-3-2 0 0,-2-2 0 0,0 0 0 0,-6 0 0 31,-6 0-1104-31,-3-1-192 0,-3-1-48 0,-6 2-13120 0</inkml:trace>
  <inkml:trace contextRef="#ctx0" brushRef="#br0" timeOffset="101372.453">1507 10849 19295 0,'-11'-6'848'0,"11"6"176"0,-8 3-816 0,0-2-208 16,2-3 0-16,6 2 0 0,0 0 512 0,0 0 48 15,-4 7 16-15,4-7 0 0,0 0-128 0,0 0 0 16,0 0-16-16,0 0 0 0,8 2-304 0,3-1-128 16,2-2 128-16,0 3-128 0,3 1 256 0,1-2-48 0,1-2 0 0,2 1 0 15,2 1 176-15,0 1 48 0,4-4 0 0,1 1 0 16,0-1 0-16,3 1 0 0,3 1 0 0,3 1 0 15,-1 0-32-15,1-1 0 0,2-1 0 0,-4 1 0 16,0 0-16-16,2 0 0 0,2-1 0 0,0 0 0 16,2 1-16-16,4 1-16 0,2 1 0 0,1-1 0 15,-1 0-112-15,1 1-32 0,-4-1 0 0,1-1 0 16,1 0-80-16,0 0 0 0,-1-3-128 0,4 6 192 16,6 1-64-16,-2-1-128 0,-1 0 176 0,1-1-176 15,-3 0 128-15,1 1-128 0,2-1 0 0,1 1 0 16,1-7 0-16,1 8 128 0,0-1-128 0,-4 0 0 15,-1-2 128-15,0 2-128 0,1-1 0 0,0 1 0 0,-4-2 144 16,3 1-16-16,3 2-128 0,0 1 192 0,-3 1-16 16,-1-1-16-16,-2 1 0 0,2-2 0 0,0-3-160 0,1 1 160 15,1 3-160-15,3-1 160 0,1-1-160 0,-1 1 0 16,-2-2 144-16,0 1-144 0,-2 1 0 0,-1-1 0 16,-2-2 0-16,6 2 128 0,3 1-128 0,-1 0 0 15,-3 1 128-15,-3-1-128 0,-1-2 0 0,2 0 0 16,2 0 0-16,0-2 128 0,5 3-128 0,-5-2 176 15,0-1-176-15,-1 1 192 0,-5-1-192 0,2 0 0 16,3-1 0-16,1 1 0 0,-2 0 0 0,4 0 0 16,1 1 0-16,-1 1 128 0,-2-2-128 0,-3 0 192 15,1 1-192-15,0-1 192 0,3 0-192 0,1-1 160 16,4-1-160-16,1 0 160 0,-7-1-160 0,3 1 160 16,-3-2-160-16,0-2 160 0,-1-1-32 0,3 0-128 0,2 1 192 15,1 0-64-15,-2-2-128 0,-2 0 160 0,-1 0-160 16,2-1 160-16,0-1-16 0,1 0 0 0,0 0 0 0,3 5 0 15,-2 0-16-15,0 0-128 0,-2-3 192 0,1 1-64 16,3 1-128-16,-1 3 128 0,1 0-128 0,1 0 128 16,2-1-128-16,-2-1 0 0,-4 1 0 0,3-1 0 15,0 2 0-15,-2 0 128 0,2-2-128 0,1 1 0 16,-1 1 0-16,-3-1 0 0,-1 2 0 0,0 1 0 16,3-3 0-16,-2 2 0 0,-2-2 128 0,2 1-128 15,1-5 0-15,0 5 128 0,-6 0-128 0,2 2 128 16,0-2-128-16,-3 1 192 0,1 0-192 0,2 2 192 15,3 0-192-15,-4 1 192 0,-2 1-192 0,0 0 192 16,-2 1-192-16,2 0 0 0,3-1 0 0,-1 0 128 16,1-2-128-16,0 1 0 0,2 2 0 0,-5-2 128 0,-1 0-128 15,0-1 192-15,-1-1-192 0,-1 1 192 0,-1 2-192 0,3 1 0 16,1-1 0-16,0 0-176 0,-3-1 176 0,-1-1 0 16,-3-1 0-16,-1 1 0 0,-1 0 0 0,0 2 0 15,-3 1 0-15,5 0 0 0,5 1 0 0,0-3 128 16,-1-1-128-16,-2 2 0 0,0 5 0 0,-3-1 0 15,2-1 0-15,-1-2 128 0,-1-1-128 0,-1 2 0 16,0 0 0-16,1 0 0 0,4-1 0 0,-1 0 0 16,-1-1 0-16,-2 2 0 0,-2 2 0 0,4-3 0 15,-2-3 0-15,-1 2 0 0,2-1 0 0,-1 3 0 16,3-1 0-16,1-1 0 0,0 0 0 0,-3 2 0 16,-2-3 0-16,-1 1 128 0,1-2-128 0,0-1 0 15,2-1 0-15,-2 2 0 0,-2 2 0 0,4-1 0 0,1-2 0 0,0 3 0 16,-1 2 0-16,-5 0 0 0,-1-1 0 0,1-3 0 15,-3 0 0-15,3 1 0 0,4-1 128 0,0 2-128 16,-4-1 0-16,3-1 128 0,0-1-128 0,-1 4 0 16,-2 1 0-16,2-2 0 0,-4-3 0 0,1 0 128 15,2-1-128-15,-1 1 0 0,3 1 0 0,-4-1 0 16,1-1 0-16,3 2 0 0,2 0 0 0,-3 0 128 16,1 0-128-16,-2-1 0 0,-1-1 0 0,0 1 0 15,2 1 0-15,-3 0 144 0,0 0-144 0,4 0 160 16,4 1-160-16,-2 1 0 0,2 2 0 0,-3-1 0 15,0-2 0-15,-3 0 0 0,1-1 0 0,-1-1 0 16,0 0 0-16,1-1 0 0,-2-3 0 0,3 4 0 16,2 3 0-16,-1 1 0 0,1-1 0 0,0-2 0 15,-4-2 0-15,1 1 0 0,-4 2 0 0,3-2 0 0,3-4 0 0,-1 2 0 16,-5 2 0-16,3 0 0 0,4-2 0 0,0 2 0 16,-1-1 0-16,-2 2 0 0,1 1 0 0,-3-1 0 15,4-1 0-15,-1 0 0 0,-1 1 0 0,2 0 128 16,-1 0-128-16,2 0 0 0,2 0 0 0,-2 0 0 15,0-1 0-15,0 1 0 0,-5 0 0 0,3-1 0 16,-2-4 128-16,1 3-128 0,-5 1 0 0,3 0 0 16,2 1 0-16,0 0 0 0,-1-1 0 0,-2 2 0 15,-3 1 0-15,-1-1 0 0,-1-3 0 0,0 0 0 16,-3 1 0-16,2 0 0 0,0 1 0 0,-2 0 0 16,1-2 0-16,2 2 0 0,1 1 0 0,-1 1 0 0,1-2 128 15,-1 1-128-15,-1 1 0 0,-5 1 0 16,-1 1 0-16,-1-3 0 0,-3-3 0 0,1 2 0 0,-2-3 0 15,-3 3 0-15,-1-1 0 0,-1 1 0 0,-1-1 128 0,-1 1-128 16,0 0 0-16,-4 2 0 0,1 2 0 0,-9-4 128 16,6 2-128-16,-6-2 0 0,0 0 0 0,0 0 0 15,0 0 0-15,0 0 128 0,0 0-128 0,0 0 0 16,0 0 0-16,0 0 128 0,0 0-128 0,0 0 0 16,0 0 0-16,-6 3 0 0,-6-2 128 0,0-1-128 15,-2 0 0-15,-1 3 0 0,-1 0 144 0,-3-1-144 16,-1-2 0-16,-3 0 0 0,-3-3 0 0,-3 2 128 15,-7 1-128-15,-1-1 0 0,1-3 0 0,-6 3 0 16,-3 2 0-16,2 1 0 0,3 0 0 0,-2-4 0 16,-1-1 0-16,-6 1 0 0,-1 2 0 0,-4-1 0 0,1-4 0 0,-2 2 0 15,0 1 0-15,-3 1 0 0,1 0 0 0,-4-3 0 16,-3-1 0-16,2 2 0 0,-2 3 0 0,0 0-128 16,-1-1 128-16,-2-2 0 0,-1-1 0 0,-4 1 0 15,0-1 0-15,-2 2 0 0,1-1 0 0,1 0 0 16,-2 1 0-16,-2-2 0 0,-3-1 0 0,2-1 0 15,-1 1 0-15,-3 1 0 0,-2 2 0 0,1 0 0 16,-4 0 0-16,4-4 0 0,4 2 0 0,-3 2 0 16,-7 3 0-16,3-2 0 0,4-5 0 0,0 3 0 15,1-2 0-15,-2 3 0 0,-3 2 0 0,2 0 0 16,0-2 0-16,1-1-128 0,1 3 128 0,-1 0 0 16,-2 0 0-16,3-3 0 0,1-2 0 0,-2 3 0 15,-1 3 0-15,1-1 0 0,-4-2 0 0,5-1 0 16,3 1 0-16,-2 2 0 0,-3 0 0 0,2-1 0 0,2-1 0 0,3 1 0 15,3 1 0-15,-3 1 0 0,-5-1 0 0,3-1 0 16,2-1 0-16,5 2 0 0,-2 1 0 0,2-1 0 16,-4-1 0-16,1-2 0 0,2 1 0 0,1 0 0 15,3 0 0-15,0 1 0 0,-4-1 0 0,2 0 0 16,0 1 0-16,0 0 0 0,2 1 0 0,2-2-128 16,0 0 128-16,-2 1 0 0,-4 0 0 0,4-2 0 15,3 1 0-15,1-1 0 0,1-3 0 0,-3 4 0 16,1 0 0-16,-1 2 0 0,1-2 0 0,-1 1 0 15,1 0 0-15,3 0 0 0,1-1 0 0,-4 1 0 16,-3-1 0-16,1 1 0 0,4 0 0 0,2 1 0 16,4-1 0-16,-3 1 0 0,-2-2 0 0,0 2 0 15,1 0 0-15,-1 0 0 0,1 0 0 0,0-1 0 0,2 1-144 16,-2 1 144-16,-1 2-160 0,-1-3 160 0,0-1-192 0,2-1 192 16,1 2-208-16,2 0 80 0,1 0 128 0,-6 0-160 15,-2 0 160-15,1 2-160 0,0 2 160 0,3-2-128 16,0-3 128-16,1 1-128 0,0 4 128 0,-4-1-128 15,-2 0 128-15,1 2-128 0,0-4 128 0,2-1 0 16,1 2 0-16,1 0 0 0,-3-1-144 0,-2 0 144 16,-1 0-160-16,2 3 160 0,2-2-192 0,2 0 192 15,-2-2-208-15,0 3 80 0,-3 2 128 0,-1 0-160 16,0 1 160-16,0-2-160 0,1 0 160 0,-1 0 0 16,-2 4-144-16,0-2 144 0,3 0 0 0,2-3 0 15,0-3-144-15,0 3 144 0,-2 3 0 0,1 0-192 16,-2 0 192-16,1 1-160 0,-1-2 160 0,2 1-128 0,0 3 128 0,0-2-128 15,-4-3 128-15,1 2 0 0,1 1 0 0,4 0-128 16,3 0 128-16,1-1-128 0,-1-1 128 0,-4 1-128 16,0 1-16-16,1 0 0 0,3-1 0 0,1 2 0 15,3-1-16-15,0-1 0 0,-1 1 0 0,0-3 0 16,-3 1 32-16,2 0 0 0,4 1 0 0,0 2 0 16,3-1 128-16,2 0 0 0,-1-4-144 0,0 1 144 15,-2 2 0-15,3-1 0 0,-2 1 0 0,5 0 0 16,3-1-128-16,3-1 128 0,3 4 0 0,2-3 0 15,3 0 0-15,2-2 0 0,3 0-144 0,-1 1 144 16,4-1 0-16,2-1-128 0,5-1 128 0,1 0 0 16,3 3-256-16,4-2 48 0,9-2 16 0,0 0 0 15,0 0-64-15,0 0-16 0,10 3 0 0,3 2 0 16,2-4 16-16,3 0 16 0,4-1 0 0,5 0 0 0,0 2 240 0,4-2 0 16,2-1-160-16,8 1 160 0,2 1 0 0,8-1 0 15,5-1 0-15,5 0 0 0,1 0-128 0,1 0 128 16,3-2 0-16,6 1 0 0,5-2 0 0,2 0 0 15,0 2-144-15,5 1 144 0,3-4 0 0,4 0 0 16,6 1 0-16,-3-1 0 0,-2 1 0 0,2-1 0 16,4-3 0-16,1 1 0 0,1 1 0 0,5-2 0 15,2-1 0-15,0 0 0 0,2 1-144 0,1-1 144 16,0-1 0-16,1 1-144 0,2 2 144 0,-2-1 0 16,1-3 0-16,0 2 0 0,2 1 0 0,2-1 0 15,1 2 0-15,0-2 0 0,3 2 0 0,0 0 0 16,1-1 0-16,0-2 0 0,-2 1 0 0,2-1 0 15,-1-1 0-15,1 1 0 0,-1 2 0 0,4-1 0 16,0-1 0-16,-3 1 0 0,-2 2 0 0,2 2 0 0,2-1 0 0,-2 0 0 16,-3 1 0-16,2 2 0 0,2 1 0 0,-1 0 0 15,-1-2 0-15,1 1 0 0,1-1 0 0,-5 0 0 16,-1 0 0-16,0 1 0 0,2-3 0 0,-1 3 0 16,-3 0 0-16,2 0 0 0,-1 0 0 0,-2 0 128 15,-6 1-128-15,3-1 0 0,3 2 0 0,-3-2 0 16,-4 1 0-16,3 0 0 0,1 1 0 0,-3-1 0 15,-4 1 0-15,1 0 0 0,-1-1 0 0,-2 2 0 16,-3-1 0-16,4 1 0 0,-1-2 0 0,-2 1 0 16,-2 0 0-16,-3-1 0 0,1 2 0 0,-2-1 0 15,2-1 0-15,-3 0 0 0,-2-1 0 0,2 2 0 16,-1-2 0-16,-1 1 128 0,-1 0-128 0,-3 1 0 0,1 0 0 0,1 1 0 16,1 2 0-16,-3-2 128 0,-5-1-128 15,3 1 0-15,2 1 0 0,1-1 0 0,-4-1 0 0,-1409 0 128 16,2813 0-128-16,-1409 0 0 0,0 1 0 0,-1 0 0 15,-2-2 0-15,-5 2 128 0,-4 2 32 0,1-1 16 16,-1 2 0-16,-2-1 0 0,0-1 16 0,-2 3 16 16,-3-1 0-16,-3 0 0 0,-2 3-208 0,0-2 0 15,-1-2 0-15,1 5 0 0,1 1 0 0,-5-2 128 16,-4-1-128-16,-4-1 0 0,-6 1 0 0,-3 2 0 16,-3-1 0-16,-2-2 0 0,-3-1 0 0,-7 2-240 15,-3 1 48-15,-4 1 16 16,-3-1-1936-16,-8-6-400 0</inkml:trace>
  <inkml:trace contextRef="#ctx0" brushRef="#br0" timeOffset="102851.828">21235 10994 15663 0,'0'0'1392'0,"0"0"-1120"16,0 0-272-16,0 0 0 0,0 0 224 0,-7-5-16 16,7 5 0-16,0 0 0 0,-7-4-208 0,7 4 0 0,-8-2 128 0,8 2-128 15,0 0 0-15,0 0 176 16,0 0-176-16,0 0 160 0,0 0 224 0,0 0 32 0,0 0 16 0,0 0 0 16,0 0-80-16,2 8-16 0,4-1 0 0,1-2 0 15,3-1 320-15,5-1 64 0,3-1 16 0,2 0 0 16,3 1 64-16,5-2 16 0,3-1 0 0,3 2 0 15,3 0-272-15,3 0-48 0,0-4-16 0,3 1 0 16,-1 0-160-16,8-2-16 0,1-3-16 0,5 1 0 16,-1-2 96-16,0-1 32 0,-4 4 0 0,0-2 0 15,-3 0-128-15,3-2-32 0,-2-2 0 0,-3 3 0 16,-3 2-128-16,-7 2-128 0,-3 1 192 0,-5-1-192 16,-6 1 144-16,-6 2-144 0,-2 1 0 0,-6-1 144 15,-8 0-16-15,0 0-128 0,0 0 192 0,0 0-64 0,-15-2 0 0,-5 0 0 16,-4 0 0-16,-3 1 0 0,-4 2-128 15,-6 1 0-15,-5 0 0 0,-2-3 128 0,-3-2-128 0,-2-1 0 16,-3 2 0-16,-6 0 0 0,-5-5 0 0,-1 0 0 16,-3 0 0-16,2 3 0 0,3-1 0 0,-2 0 128 15,-2-6-128-15,2 4 128 0,4 5 48 0,2 0 0 16,7 0 0-16,6-2 0 0,5-1 0 0,6-2 0 16,4 5 0-16,5-2 0 0,4-3-16 0,6 2 0 15,5 0 0-15,10 5 0 0,0 0-32 0,0 0 0 16,5-4 0-16,8 0 0 0,4 2-128 0,4 0 0 15,5-1 0-15,7-2 0 0,5-1 0 0,4 1 0 16,6 2 0-16,6-2 0 0,2-5 144 0,1 3-144 16,1 0 160-16,-1 3-160 0,2 1 176 0,0-1-176 0,2-2 192 0,-2 3-192 15,-3 1 192-15,-5 2-64 0,-5 0 0 0,-9-1-128 16,-3-2 128-16,-4 1-128 0,-6 2 0 0,-4 0 0 16,-4-2 128-16,-5-1-128 0,-4 3 0 0,-7 0 0 15,0 0 128-15,0 0-128 0,0 0 0 0,-12 3 0 16,-4-1 128-16,-4-1-128 0,-3 0 0 0,-7 0 0 15,-5 1 0-15,-7 2 0 0,-10 0 0 0,-3-3 0 16,-6-4 0-16,-2 3 0 0,-1 2 0 0,-4 0 0 16,-2 2 0-16,0-2 0 0,2-1 0 0,5 1 0 15,5 0 0-15,8 4 0 0,3-2 0 0,9-1 0 16,6 0 0-16,9 0 0 0,2 1 0 0,10-3 0 16,3-3 0-16,8 2 0 0,0 0 0 0,17 0 0 15,6-1-128-15,5-1 128 0,5-4 0 0,13 4-144 0,5 3 144 16,11-1 0-16,7-1 0 0,6-1 0 0,2-1 160 0,8 2 16 15,7 0 0-15,-1 1 0 0,-3-5 48 0,1 4 16 16,-1 2 0-16,-1 0 0 0,0 3 32 0,-4-1 16 16,-7 0 0-16,-6 3 0 0,-8 1-16 0,-5 3 0 15,-4 1 0-15,-9-1 0 0,-11-2-144 0,-4 2-128 16,-6 1 192-16,-7 1-192 0,-7-3-192 0,-6 2-128 16,-4 0-48-16,-5 0-16800 0</inkml:trace>
  <inkml:trace contextRef="#ctx0" brushRef="#br0" timeOffset="103952.323">1638 11682 11055 0,'0'0'976'0,"-7"3"-784"0,1 0-192 0,6-3 0 16,-8 5 0-16,1-2-160 0,-2 1 32 0,1-1 0 15,-4 1-48-15,1 0 0 0,0 0 0 0,0-1 0 16,-4 1-128-16,2 0-16 0,-2 2-16 0,0 0 0 16,-3 1 336-16,1-3 0 0,-3 1 160 0,1-1-160 15,2 2 800-15,0-2 48 0,2-4 16 0,1 1 0 16,1 0 192-16,3-1 32 0,-2 0 16 0,6 0 0 16,6 0-144-16,0 0-16 0,0 0-16 0,0 0 0 15,0 0-336-15,8-2-64 0,3-2-16 0,5 0 0 16,3 0-64-16,6-3-32 0,2-3 0 0,4 0 0 15,4 3 80-15,3-1 16 0,4-3 0 0,4 0 0 0,4-1-208 0,8 0-48 16,4 0 0-16,2 0 0 0,-1 1-128 0,4 0-128 16,4 1 144-16,4 0-144 0,1 4 128 0,-1-1-128 15,1-1 0-15,0 1 144 0,2 3-144 0,0 1 0 16,1-1 0-16,-2 1 128 0,-2 0-128 0,-3 1 0 16,1 0 0-16,0 0 0 0,1 1 128 0,-3-1-128 15,-6 1 128-15,-1 0-128 0,-5 0 0 0,-1 1 0 16,-4-4 0-16,-1 2 0 0,-6 1 0 0,-5-1 0 15,-3 1 0-15,-5-1 0 0,-6 2 208 0,-4 0 64 16,-4 0 16-16,-7 2 0 0,-5-2 96 0,-8 0 32 16,0 0 0-16,0 0 0 0,0 0 144 0,-4 5 16 15,-5 0 16-15,-5 0 0 0,-4 3-320 0,-5 1-64 16,-8-1-16-16,-5 0 0 0,-4 0-192 0,-5 0 128 0,-5 3-128 0,-4 1 0 16,1-4 0-16,-9 5 0 0,-5-1 0 15,-4 1 0-15,-3 0 0 0,0 0 0 0,3-1 0 0,-6 0 0 16,-7 2 0-16,3-2 128 0,2-1-128 0,0 1 0 15,4-4 0-15,-1 0 0 0,1-1 0 0,2 1 0 16,3-2 0-16,6 1 0 0,7-3 0 0,5 0 0 16,4-2 0-16,3-1 0 0,4-1 0 0,9 0 0 15,7 0 128-15,5-1-128 0,5 1 0 0,15 0 144 16,0 0-272-16,0 0-64 0,9-5-16 0,8 2 0 16,10-5-384-16,5 2-80 15,5-1-16-15,9-1 0 0,7 1 352 0,7-3 64 0,8-6 16 0,5 3 0 16,7-1 256-16,2 0-128 0,2-2 128 0,4 2 0 15,0-3 0-15,-2 1 0 0,-2-2 0 0,-2 1 0 16,2 1 0-16,-2-1 176 0,-2 0-32 0,-5 2 0 0,-4-1 32 0,-6 2 0 16,-5 2 0-16,-5 0 0 0,-7 1-176 0,-7 2 0 15,-4 3 0-15,-7 1-12896 16</inkml:trace>
  <inkml:trace contextRef="#ctx0" brushRef="#br0" timeOffset="117928.413">19734 11793 21183 0,'-2'-6'1888'0,"2"6"-1504"0,0-8-384 0,0 8 0 15,0 0 432-15,0 0 16 0,0 0 0 0,9-2 0 16,-9 2-448-16,11 0 0 0,1 1 0 0,0 0 0 16,2-1 0-16,0 1 0 0,1 1 0 0,1-2 0 15,1 0-128-15,2 0 128 0,0 1 0 0,3-1 0 0,-2 0 0 0,2 0 0 16,1 1 0-16,1-1 0 0,1 2 0 0,1-1 0 16,3-1 0-16,-2 1 0 0,0-1 128 0,2 1 112 15,0-1 16-15,4 0 0 0,3-1-128 0,3 1-128 16,5 0 176-16,1 1-176 0,-1 1 272 0,5 0-48 15,-1 0-16-15,-1 2 0 0,1 1-32 0,3-1-16 16,4-4 0-16,-1 2 0 0,2 1-160 0,0 0 0 16,1 2 144-16,-1-1-144 0,-4-1 0 0,2-3 128 15,-3-2-128-15,2 1 0 0,2 0 0 0,0 0 0 16,-1 0 0-16,-5 2 128 0,-3 1-128 0,-3 1 0 16,-1-1 0-16,-3-1 0 0,1-1 0 0,-1-1 0 15,0-1 0-15,-1 2 0 0,1-2 0 0,-2 2 0 16,-1 2 0-16,-4-2 0 0,-5-2 0 0,0 1 0 0,-4 0 0 0,-1 0 128 15,-1-1-128-15,0 0 0 0,-4-3 0 0,-1 2 0 16,-1 1 0-16,-3-1 128 0,-2 0-128 0,-1 0 0 16,-4-2 0-16,-5 5 144 0,0 0-144 0,0 0 0 15,3-7 192-15,-3 7-192 0,-5-9 192 0,-1 3-192 16,-4 3 192-16,-2 0-192 0,-3-2 192 0,-1 1-192 16,-3 0 192-16,0-1-64 0,-4 5 0 0,-1 0-128 15,-7-1 192-15,-4-1-64 0,-2-2 0 0,-6 2-128 16,-6 4 176-16,1 0-176 0,0-2 160 0,-3 0-160 15,-3 0 128-15,-5 0-128 0,-5-1 0 0,-2 1 144 16,-2 0-144-16,-2 2 0 0,1 0 144 0,-1-2-144 16,-3-3 128-16,-3 2-128 0,-3 2 128 0,0 0-128 0,1-2 128 15,-3 1-128-15,-1 0 160 0,-2 2-160 16,-2 3 128-16,3-1-128 0,0-2 0 0,2 1 144 16,-2 2 80-16,4 1 16 0,3 2 0 0,3 0 0 0,1-4-48 0,4 3 0 15,0-2 0-15,1 2 0 0,-4 0-192 0,7 0 0 16,7-1 0-16,3-1 0 0,-1 2 0 0,4-3 0 15,1 0 0-15,1 0 0 0,1-2 0 0,5-1 128 16,0-1-128-16,6 0 0 0,3 0 0 0,1-1 0 16,1 0 0-16,0-1 0 0,2-1 0 0,1 0 0 15,-2 0 0-15,5 0 0 0,4-1 0 0,2 1 0 16,2 0 0-16,3 0 0 0,2 1 0 0,5 1 0 16,8 1-128-16,0 0 128 0,0 0 0 0,0 0 0 15,0 0 176-15,11 0-176 0,6 3 0 0,8-3 0 16,1 0 0-16,9 0 0 0,3-2 0 0,5 0 0 0,5-1 0 0,6-2 0 15,5 0 0-15,6 2 0 0,2 0 0 0,4 1 0 16,0-1 0-16,4 1 0 0,2-5 0 0,7 3 0 16,5 0 0-16,1 1 0 0,1-1 0 0,6 1 0 15,7 3 0-15,1 0 0 0,-2 0 0 16,3 0 0-16,2 0 0 0,0 0 0 0,-1 0 0 0,1 2 0 16,0 1 0-16,-1 1 0 0,-4-2 0 0,1 3 0 15,0-2 0-15,1 4 0 0,-5 0 0 0,1 2 0 16,-4-1 0-16,1 3 0 0,-2-1 0 0,-5 0 0 15,-7-3 0-15,-3 1 0 0,-1 1 0 0,-1 0 0 16,-4 0 0-16,-8-1 0 0,-7 1 0 0,-3-2 0 16,-5 2 0-16,-4-4 0 0,-5-1-160 0,-4 1 160 15,-3-1 0-15,-5 2 0 0,-3 0 0 0,-7-1 0 16,-6-3 0-16,-4 1 0 0,-2 2 0 0,-9-5 0 0,0 0 0 0,0 0 0 16,0 0 0-16,0 0 0 0,-12 1 128 0,-3-1-128 15,-1 0 0-15,-5 0 128 0,-3 0-128 0,-7 0 0 16,-3 1 0-16,-3-2 0 0,-1-3 0 0,-3 1 0 15,-3 0 0-15,-3 0 0 0,-5-2 0 0,-5 2 0 16,-7 0 0-16,1-1 0 0,-2 2 128 0,-2-1-128 16,-4-1 0-16,-6 1 128 0,-6 3-128 0,-1 0 0 15,2 0 0-15,-4 0 128 0,-1-1-128 0,-4 0 0 16,-4 1 144-16,-1-1-144 0,3-2 0 0,-5-1 0 16,-4-1 0-16,-3 0 0 0,-2 1 0 0,-4-3 0 15,-6 1 0-15,-1 0 0 0,0 1 0 0,-6 1 0 16,-4 1 0-16,4 0 0 0,3-2 0 0,0 3 0 0,2-1 0 15,8 2 0-15,8 1 0 0,2 0-128 16,2 0 128-16,14 1 0 16,11 1-1648-16,10 1-240 0,-14 2-48 0,25-3-16 0</inkml:trace>
  <inkml:trace contextRef="#ctx0" brushRef="#br0" timeOffset="122636.434">12692 12647 6495 0,'0'0'288'0,"0"0"64"0,0 0-352 0,0 0 0 15,0 0 0-15,0 0 0 0,0 0 384 0,0 0 16 16,0 0 0-16,0 0 0 0,0 0 512 0,0 0 112 16,0 0 0-16,0 0 16 0,0 0-64 0,10 3-16 15,-10-3 0-15,9-1 0 0,2 4-256 0,1-3-64 0,2-1-16 0,2-1 0 16,-1 0-112-16,2 4-32 0,1 6 0 0,3-5 0 15,4-4-64-15,-1 1-16 0,1 2 0 0,4-1 0 16,1 3-144-16,5-3-16 0,3-1-16 0,-2 0 0 16,1 0-96-16,3 2-128 0,5 1 176 0,1-1-176 15,-2-2 160-15,0-1-160 0,2-2 128 0,1 0-128 16,1-3 128-16,1 1-128 0,-1-1 0 0,3 3 128 16,1 2-128-16,-2 0 192 0,-3-2-192 0,0 1 192 15,-2 0-192-15,-2 1 0 0,-3 0 0 0,1 1 0 16,-4-2 224-16,1-1-32 0,-4 3-16 0,-1 3 0 15,-3-1 16-15,-5-2 16 0,-3-2 0 0,-3 3 0 16,-3 2-208-16,-2-1 0 0,-3-1 0 0,-2 2 0 16,-9-3 0-16,7 3 0 0,-7-3 128 0,0 0-128 15,0 0 160-15,0 0-160 0,-2 9 160 0,-6-6-160 0,0-3 240 0,-4-1-48 16,-2 0-16-16,-3 1 0 0,-1 0 0 0,-5 2 0 16,-1 1 0-16,-5 2 0 0,-3-1-48 0,-6 2 0 15,-1 0 0-15,-1 0 0 0,2-5-128 0,-3 1 0 16,0 2 144-16,0-1-144 0,-3-6 160 0,-3 2-32 15,-2 1-128-15,2 2 192 0,1 2-192 0,2-1 0 16,-1 1 0-16,1 1 0 0,0-2 0 0,3 0 0 16,-3 1 0-16,0-3 144 0,-3-1-144 0,4 2 128 15,6 1-128-15,0-2 128 0,-2-2-128 0,3 1 0 16,2 3 0-16,2-2 128 0,2 2-128 0,4-2 0 16,-2-3 0-16,4 2 128 0,1 0-128 0,2 1 0 15,3 1 0-15,4-3 0 0,4-2 0 0,0 1 0 16,4 2 0-16,6 0 128 0,-5-6-128 0,5 6 0 0,6-4 0 0,5-1 0 15,4-1 0-15,5-1 0 0,1-1-160 0,5 2 160 16,4-2-176-16,2 0 176 0,4 2-192 0,6-4 192 16,4-4 0-16,0 1 0 0,2 7 0 0,2-3 0 15,5 5 0-15,-2-3 192 0,2-2 0 0,-3 4 0 16,0 3 0-16,3-1-16 0,4 0 0 0,-1 2 0 16,2 0-176-16,-4 3 0 0,-5 1 144 0,3 0-144 15,-2-3 0-15,-4 2 0 0,-5 0 0 0,-1 1 128 16,-7 1-336-16,-4-2-64 0,-4-1-16 0,-8 1-7920 15,-2 1-1584-15</inkml:trace>
  <inkml:trace contextRef="#ctx0" brushRef="#br0" timeOffset="139797.033">9777 3357 911 0,'0'0'0'0,"9"-1"0"0,0-1 0 0,1 0 0 15,0-2 2336-15,1 2 384 0,-1-1 80 0,-1 2 16 16,1 2-2064-16,0 0-416 0,-1-1-80 0,0 0 0 16,-9 0-256-16,10-1 128 0,0 0-128 0,-10 1 0 15,7-1 224-15,-7 1-48 0,0 0-16 0,0 0 0 16,0 0 304-16,0 0 64 0,0 0 16 0,0-8 0 16,-3 0-32-16,-2 3-16 0,-6 2 0 0,0-2 0 15,-3-1-176-15,0 0-16 0,-1 1-16 0,1 0 0 16,0 1-16-16,-1 2 0 0,-1 0 0 0,1 0 0 15,-3-2-16-15,1-2-16 0,0 0 0 0,-1-2 0 0,-4 0 16 0,0 2 0 16,0-1 0-16,-4 1 0 16,-2-1-80-16,0-1-16 0,-2-1 0 0,0 2 0 0,-7 0 32 0,2 2 16 15,0-1 0-15,-1 1 0 0,-2-1-64 0,1 2-16 16,-5-1 0-16,0 1 0 0,-3 0-128 0,-2-1 128 16,-4 1-128-16,1 2 128 0,-1-1-128 0,-1 2 160 15,0 0-160-15,-3-1 160 0,-3-1-160 0,-1-2 0 16,-4 1 0-16,-2 1 0 0,2 0 0 0,0 2 0 15,0-2 0-15,-2 1 0 0,-5 0 0 0,3-1 0 16,2 1 144-16,1 0-144 0,-2 1 128 0,0-1-128 16,-2-1 160-16,0 1-160 0,-2 1 176 0,3-1-176 15,0 0 192-15,0 0-192 0,-2-1 240 0,-2 1-64 16,1 0-16-16,1 1 0 0,0 0-160 0,2-3 0 16,0-2 0-16,0 1 0 0,-1 3 0 0,2 1 0 15,-2 0 192-15,3 0-64 0,3-2 16 0,-4 0 0 0,0 1 0 0,-2 0 0 16,3 1-16-16,1 0 0 0,2 1 0 0,-2 0 0 15,0 0-128-15,-3 0 128 0,0 0-128 0,1 0 128 16,-2 1-128-16,3-1 0 0,1 0 0 0,-1-1 0 16,-5-2 0-16,1 0 0 0,1 0 0 0,3 1 0 15,2 0 0-15,-1-2 128 0,-1 0-128 0,1 2 0 16,-2-2 192-16,1 1-64 0,0 1 0 0,3 0 0 16,0 0 32-16,0 0 0 0,0-2 0 0,1 2 0 15,2 2-160-15,-1 1 160 0,3 0-160 0,-1-2 160 16,2-3-160-16,2 0 0 0,-3 0 144 0,-1 3-144 15,-2-1 0-15,4-2 128 0,6 3-128 0,1 1 0 16,0 0 0-16,1 0 144 0,-1 0-144 0,0 2 0 0,3 2 160 16,0 2-160-16,0 1 128 0,0-1-128 0,2 1 0 0,2 0 128 15,1 0-128-15,0 1 0 0,5 0 0 0,-3 1 0 16,1-2 0-16,0 5 0 0,3 2 0 0,3 1 0 16,2-2 0-16,-1 1 0 0,2 0 0 0,5 1 0 15,0 4 0-15,4 3 0 0,-2 1 0 0,4 0 0 16,4-1 0-16,0 3 0 0,-1 2 0 0,3-2 0 15,-1-2 0-15,2 3 0 0,2 3 0 0,2-1 0 16,2-1-128-16,1 1 128 0,2-3 0 0,1 3 0 16,2 2 0-16,3 2 0 0,0 1 0 0,4 0 0 15,1-1 0-15,3 0 0 0,3-1 0 0,1-3 0 16,0 0-192-16,4-2 192 0,2 1 0 0,5-1 0 16,3 0 0-16,2 0 0 0,1-3 0 0,5 0 0 0,2 0 0 15,3 1 0-15,-1 1 0 0,2 2 0 16,2-2 0-16,3 0 192 0,0-1-192 0,4-2 0 0,2 0-192 0,4-2 192 15,4 1 0-15,0 0 0 0,-2-3 0 0,2-3 128 16,3-4-128-16,3 2 0 0,0 0 0 0,1-2-176 16,1 0 176-16,2-3 128 0,0-1-128 0,3-2 176 15,-3 0-176-15,2-2 0 0,0-3-192 0,3 1 192 16,1 1 0-16,1 2 0 0,3-2 0 0,-5-1 0 16,-1-2 0-16,2 0 0 0,3-1 0 0,0 2 0 15,1 0 0-15,-1-3 0 0,1 2 0 0,1 0 0 16,5-1 0-16,-3 1 0 0,0-1 0 0,0 0 128 15,-1-1-128-15,0 2 0 0,0-1 0 0,0 1 0 16,-2-1 0-16,2 1 0 0,4 2 0 0,0-2 0 0,-3-3 0 16,0 0 0-16,-4 0 0 0,5-1 0 0,1 2 0 0,-1-2 128 15,-3 0-128-15,-1-1 0 0,0 2 0 0,2-1 0 16,-3-1 0-16,-1-1 0 0,-4 1 0 0,2-1 0 16,-1-2 128-16,3 1-128 0,-1 1 0 0,1-2 0 15,-4 2 0-15,-1-2 0 0,-1-1 0 0,1 0 0 16,-2 0 0-16,-2 1 0 0,-4 2 0 0,-2-3 0 15,-1-2 0-15,0-2 128 0,-1-2-128 0,-1 0 0 16,-1 3 0-16,-3 0 0 0,-2-1 0 0,1 1 0 16,-3-3 0-16,0 3 0 0,0 0 0 0,-2 0 128 15,-3-5-128-15,-3 5 0 0,-2 3 0 0,-2 1 0 16,-4-2 128-16,-1-1-128 0,-1-1 0 0,-3 0 0 16,-4-1 0-16,0 1 0 0,-1-2 0 0,-2-2 0 15,-5-1 144-15,0 1-144 0,-4-2 0 0,-3 2 128 0,0-2-128 0,-4 0 0 16,-3-2 128-16,-2 1-128 0,-4-2 128 0,-1 0-128 15,-1 1 0-15,-2 1 0 0,-2-2 0 0,-3 0 0 16,-4-1 0-16,-1-1 0 0,-1-2 0 0,-5 1-128 16,-3 2 128-16,-2-1 0 0,-2-2 0 0,-5 1-128 15,-1 1 128-15,-2 0 0 0,-4-1 0 0,-2 1 0 16,-1-1 0-16,-5 1-128 0,-6 0 128 0,-3 2 0 16,-2 0-128-16,-3 3 128 0,-4 1-128 0,-1 2 128 15,-1-2 0-15,-4-2-128 0,0 3 128 0,-5 0 0 16,-1 3-128-16,1-1 128 0,2-2-128 0,-3-2 128 15,-4 0-144-15,-3 0 144 0,-1 1-160 0,0-2 160 16,-3-2 0-16,0 3 0 0,-4 0 128 0,1 2-128 16,2 1 0-16,-1-1 0 0,-5-1 0 0,1 1 0 0,-1 2 0 0,1 1 0 15,-1 4-176-15,-3 0 176 0,-3-6 0 0,1 4 0 16,1 2 0-16,-2 3 0 0,-5 0-128 0,4-1 128 16,5 3 0-16,-8 2 0 0,-1 1 0 0,2 0 0 15,1-1 0-15,0 2 0 0,-1 3 0 0,-1 1-128 16,-1 3 128-16,1-1 0 0,3-1 0 0,-5-1 0 15,-2-1-128-15,5 5 128 0,4 3 0 0,1 1-192 16,-3-3 192-16,4 0-160 0,2-1 160 0,2-1 0 16,0 4-144-16,3 0 144 0,2-2 0 0,5 1 0 15,3-1 0-15,-2 3 0 0,0 0 0 0,3 3 0 16,3 2 0-16,5 1 0 0,5 0-144 0,0 1 144 16,0-3 0-16,2 2 0 0,1 4 0 0,3 0 0 15,4 1 0-15,4-2 0 0,1 0 0 0,3 1-128 0,1 1 128 0,3 1 0 16,5 3 0-16,1 1 0 0,2 2-128 0,2-1 128 15,3 0 0-15,4-1-192 0,2 4 192 0,2 1-160 16,5 2 16-16,3-2 0 0,5-1 0 0,1 0 0 16,4-1-16-16,3-1 0 0,3 1 0 0,2-1 0 15,5 2 32-15,1 1 0 0,5 2 0 0,2-2 0 16,0 2 128-16,2-2-192 0,9-1 192 0,3 0-192 16,5-1 192-16,2-1 0 0,2 0 0 0,2-4-128 15,-2 1 128-15,4 2 0 0,4-1-144 0,5-1 144 16,4-5 0-16,1 2 0 0,2-1 0 0,2 1 0 15,2 0-176-15,3-1 176 0,2-3-128 0,6-1 128 16,3 1 0-16,2-3 0 0,1-1 0 0,3-1 0 16,1 1 0-16,5 0 0 0,3-2 0 0,1-1 0 0,3-1 0 0,2-2 0 15,2 1 0-15,-1 2 0 0,-5-1 0 0,6-1 0 16,6 0 0-16,0-2 0 0,-3 0 0 16,5 0 0-16,4-3 0 0,3 2 0 0,-4-4 0 0,3 2 0 15,3-2 128-15,-1-1-128 0,-7-3 160 0,6-2-32 16,3 1-128-16,-3 0 192 0,-7 5-48 0,4-3-16 15,3-1 0-15,0-2 0 0,-7 0-128 0,4-1 192 16,5-1-192-16,-5 0 192 0,-3-2-192 0,2 1 0 16,3-2 144-16,-5-3-144 0,-5-3 0 0,-1-4 128 15,0-1-128-15,-4-1 0 0,-6 0 0 0,-3-6 144 16,-2-5-144-16,0 1 0 0,-2-4 352 0,-5-1-32 16,-6-1-16-16,-2 0 0 0,-3-3 128 0,-2 2 16 15,-2 3 16-15,-4 1 0 0,-7-1-208 0,-3-1-32 16,-5-2-16-16,-2 1 0 0,-3 0-208 0,-3 2 128 0,-6-1-128 15,-4 6 0-15,-7 6 160 0,-1 4-160 0,-6 4 160 0,-6 1-160 32,-3 3-784-32,-5 1-256 0,-5 3-48 0,-5 3-6912 0,-5 4-1392 0</inkml:trace>
  <inkml:trace contextRef="#ctx0" brushRef="#br0" timeOffset="164653.235">1357 3202 11967 0,'0'0'1072'0,"0"0"-864"0,-6-4-208 0,6 4 0 16,0 0 0-16,0 0 0 0,0 0 0 0,0 0 0 15,0 0 0-15,0 0 0 0,0 0 0 0,0 0 0 16,5 9 0-16,-3-1 0 0,0 0 0 0,-2-8 0 16,0 0 0-16,0 0 0 0,2 9 0 0,2 1 0 15,-1-3 0-15,-1 2 0 0,0 0 0 0,2 2 0 16,-3 1 0-16,-1 2 0 0,1 2 0 0,-1-1 0 15,-1 1 128-15,-2 1-128 0,-1 3 0 0,1 2 144 16,-2 1 176-16,0 2 16 0,-3 2 16 0,-1 1 0 16,-1 2 48-16,1 3 16 0,1 1 0 0,-4 9 0 15,-1 8-160-15,-4 5-16 0,-1 3-16 0,2 2 0 16,1-1-224-16,-1 5 144 0,-3 6-144 0,3 2 128 16,-1 3-128-16,1-3 0 0,-1-6 0 0,3-2 128 0,1-1-128 0,2-4 160 15,-1-4-160-15,2-6 160 0,1-5 32 0,3-5 0 16,1-3 0-16,1-9 0 0,-1-5 112 0,2-4 16 15,1-2 16-15,1-3 0 0,1-3 128 0,0-11 32 16,0 0 0-16,3 9 0 0,-3-9-48 0,0 0-16 16,0 0 0-16,0 0 0 0,0 0 176 0,8-10 32 15,-5-4 16-15,1-5 0 0,2-2-272 0,-4-7-64 16,0-6-16-16,-1-5 0 0,-1-4-128 0,2-4-32 16,-2-5 0-16,1 0 0 0,0 0 16 0,2 0 0 15,3-1 0-15,-3-7 0 0,0-3-160 0,5 0 192 16,-2 1-192-16,3 2 192 0,-3 0-192 0,0 1 0 15,1 0 144-15,-2 4-144 0,1 0 0 0,-3 4 0 16,-1 2 0-16,2 5 0 0,-1 4 0 0,1 4 0 0,-1 4 0 0,-1 2 0 16,-1 4 0-16,-1 3 0 0,0 1 0 0,1 2 0 15,1 1 0-15,0 4 0 0,3 4 0 0,-3 0 0 16,1 0 0-16,2 2-128 0,-1 2 128 0,-4 7 0 16,0 0-176-16,9 6 176 0,0 4-208 0,0 3 80 15,-1 2 0-15,1 6 0 0,1 3 0 0,0 6 0 16,-2 4 128-16,0 7-160 0,1 4 160 0,-2 7-160 15,-3 4 160-15,0 4 0 0,-1 3 0 0,0 2-128 16,-6-4 128-16,2 4 0 0,-1 4 0 0,-2-1 0 16,1 2 0-16,0-4 0 0,-4-3 0 0,4-3 0 15,-1-1 0-15,2-2 0 0,-2-3 0 0,2-4 0 16,1-2 0-16,-3-8 0 0,1-4 0 0,-1-3 0 16,0-5 0-16,3-3 0 0,1-4 0 0,-2-3 0 0,-1-7 128 0,3-11-128 15,-1 8 160-15,1-8-160 16,0 0 352-16,-9 2-32 0,9-2 0 0,-8-10 0 0,-3-4 160 15,1-4 32-15,1-4 0 0,-2-5 0 0,-1-10-320 0,2-5-64 16,-3-5-128-16,2-3 192 0,1-2-192 0,0-2 0 16,0 0 128-16,1-2-128 0,-2-6 0 0,0-3 0 15,0 1 0-15,2 0 0 0,2 2 0 0,1 3 0 16,1 0 0-16,-3 2 0 0,4 0 128 0,2 3-128 16,2 1 176-16,-1 5-176 0,-3 3 128 0,3 5-128 15,2 5 0-15,3 3 0 0,-3 1 0 0,2 5 128 16,3 2-128-16,1 3 0 0,-1 5 0 0,2 3 0 15,-3 0 0-15,3 5 0 0,-1 5 0 0,3 5-144 16,-2 5 144-16,2 1-128 0,-2 3 0 0,-1 5 0 16,1 5 0-16,1 5 0 0,0 5 128 0,-1 8-192 0,2 7 192 0,-3 9-192 15,0 8 192-15,-2 5 0 0,1 2 0 0,-3 4 0 16,0 2 0-16,-1 6-128 0,2 5 128 0,-2 1 0 16,-2-2 0-16,2 0 0 0,0 0 0 0,0-4 0 15,2-4 0-15,-2-5 0 0,1-9 0 0,1-7 0 16,-4-6 0-16,2-5 0 0,2-9 0 0,-3-1 0 15,1-3 0-15,1-5 0 0,0-6 0 0,4-5 0 16,-4-6 0-16,-3-11 0 0,0 0 144 0,0 0-144 16,0 0 448-16,0-8 0 0,-2-8-16 0,1-7 0 15,1-9 0-15,0-5 0 0,-5-5 0 0,1-6 0 16,-3-6-304-16,4-6-128 0,2-5 0 0,1-4 128 16,-1-2-128-16,2-1 0 0,3 1 0 0,-3-3 0 15,-2-3 0-15,1 0 0 0,0-1 0 0,0 4 0 0,2 6 0 16,-1 1 0-16,-2 0 0 0,-1 2 0 0,1 3 0 0,-2 9 0 15,2 5 0-15,0 6 0 0,-1 4 0 0,1 6 0 16,1 5 0-16,3 5 0 0,-1 4 0 0,1 3 0 16,-2 3-176-16,-1 12 176 0,0 0-256 0,9 4 48 15,0 1 0-15,0 10 0 0,-2 7-80 0,2 8-16 16,1 8 0-16,-2 7 0 0,-6 7 144 0,3 10 32 16,5 7 0-16,-4 7 0 0,-4 7 128 0,0 6 0 15,1 4-144-15,0 3 144 0,-1 3 0 0,0-2 0 16,-2 0 0-16,2-4 0 0,0-4 0 0,3-3 0 15,-2-5 0-15,4-5 0 16,0-2-1296-16,4-8-192 0,2-5-48 0</inkml:trace>
  <inkml:trace contextRef="#ctx0" brushRef="#br0" timeOffset="180510.539">5663 14267 12543 0,'0'0'560'0,"0"0"112"0,-7-1-544 0,7 1-128 15,0 0 0-15,0 0 0 0,-8-3 496 0,8 3 64 16,0 0 16-16,0 0 0 0,-1-6-128 0,1 6 0 15,0 0-16-15,4-5 0 0,4 0-96 0,0 2-16 16,-1 1 0-16,1-1 0 0,0 0 304 0,0 1 48 16,3 2 16-16,0-1 0 0,0-1 64 0,3 1 16 15,0 0 0-15,2 0 0 0,2-1-128 0,-1-2 0 16,-2 1-16-16,4 2 0 0,3-2-16 0,2 1 0 16,2-2 0-16,1 1 0 0,0 3-240 0,0-3-48 0,0 0-16 15,-1 1 0-15,1 0-32 0,0-1 0 0,2 1 0 16,2 1 0-16,2-2-16 0,1 0-16 0,0-1 0 0,1 0 0 15,4 2 32-15,1 1 16 0,1-1 0 0,-4 1 0 16,0-1-32-16,-1 1-16 0,0 0 0 0,5-2 0 16,1 0 16-16,1 1 16 0,-1 1 0 0,3 1 0 15,4-2-32-15,0 0-16 0,-4-2 0 0,0 2 0 16,-2 1-32-16,3 0 0 0,0-1 0 0,1 1 0 16,1-1 0-16,1 0-16 0,3 4 0 0,-2-2 0 15,-3-2-176-15,-1 1 160 0,0-1-160 0,0-1 160 16,2 2-160-16,-1-1 160 0,3-1-160 0,2 3 160 15,1 3-160-15,-4-2 160 0,-1-1-160 0,-1 0 160 16,0 1-32-16,2 0 0 0,0 4 0 0,3-2 0 16,2-2-128-16,-1 1 160 0,-5 1-160 0,0-2 160 0,1-1-160 0,-1 0 128 15,2 0-128-15,0 2 128 0,-2 1 0 16,0-2 0-16,-1 0 0 0,0-1 0 0,-2 0-128 0,0 1 0 16,-3 0 0-16,3 0 0 0,1-2 0 0,1 1 0 15,4 0 0-15,-4 0 128 0,0 0-128 0,-2 0 0 16,-3 1 144-16,-1-1-144 0,-1 0 128 0,-3 0-128 15,5 0 128-15,-7 1-128 0,-2 0 128 0,3 2-128 16,3 0 128-16,-1 0-128 0,-1-3 0 0,-3 2 144 16,-2 1-144-16,-2 0 0 0,-1-1 144 0,0 0-144 15,-4-2 0-15,1 0 144 0,1 2-144 0,-2 1 0 16,-3-2 0-16,-1-1 128 0,-4 0-128 0,4 0 0 16,1 3 144-16,-1-3-144 0,-1-1 0 0,-2 0 128 15,0 0-128-15,0 0 0 0,-3 1 0 0,0-1 144 16,-4-2-144-16,-1 2 0 0,-2 1 128 0,1 0-128 0,-9 0 0 0,8 0 0 15,-8 0 144-15,0 0-144 0,8 0 0 0,-8 0 144 16,0 0-144-16,0 0 0 0,0 0 144 0,0 0-144 16,0 0 128-16,0 0-128 0,-13-3 160 0,1 3-160 15,0 1 128-15,-1-1-128 0,-3 0 0 0,-4 0 0 16,-2 0 0-16,-1 2 0 0,2 2 0 0,-3-2 0 16,-2-1 128-16,-3 1-128 0,-2 0 0 0,-1 0 0 15,-2 1 0-15,-1-3 128 0,-3 0-128 0,-4 1 0 16,-1 2 0-16,-4 0 0 0,-3 0 0 0,-2 0 0 15,-2 0 0-15,1 0 0 0,-2 0 0 0,0 0 0 16,-6 2 0-16,-4-2 0 0,0 1 0 0,0 3 0 16,0-1 0-16,0-1 0 0,-2-2 0 0,-1 1 0 15,2 4 0-15,-6 0-128 0,0-2 128 0,0 0 0 0,-2-1 0 0,-1 1-128 16,-2-1 128-16,-2 1 0 16,1-4-192-16,-1 1 192 0,0 2-192 0,-2-2 192 0,-3 0 0 0,1 0 0 15,2-5 0-15,-1 4 0 0,0 0 0 0,3 0 0 16,-2-2 0-16,4-2 0 0,3 0 0 0,3-1 0 15,2 1 0-15,1 0 0 0,1 0 0 0,2 0 0 16,1 0 0-16,4 0 0 0,2 0 0 0,1 0 0 16,1-1 0-16,1-1 0 0,3 4 0 0,4 0 0 15,2 0 0-15,0 0 0 0,2 0 0 0,2 1 0 16,3 3 0-16,-1-3 0 0,-1-3-128 0,0 2 128 16,2 2 0-16,5 0 0 0,4-2 0 0,1 0 0 15,1-1 0-15,2 1 0 0,1 0 0 0,4 0 0 0,4 0 0 16,1 0 0-16,2 0 0 0,3 0-128 15,2 0 128-15,1 0 0 0,1 0 0 0,7 0 0 0,-7-1 0 0,7 1 0 16,0 0 0-16,0 0 0 0,0 0 0 0,0 0 0 16,11-5-128-16,0 2-32 0,2 0 0 0,5-1 0 15,3-2 160-15,3 1 0 0,3 1-144 0,5 0 144 16,6-4 0-16,0 2-144 0,5 1 144 0,1-1 0 16,-2 2 0-16,4-1-128 0,1-1 128 0,4 2 0 15,3-1 0-15,5 1 0 0,5-1 0 0,1 2 0 16,-2 0 0-16,4 0 0 0,1-1 0 0,5 0 0 15,4-1 0-15,1 1-128 0,-2-1 128 0,2 1 0 16,1 2 0-16,5-2 0 0,2-1 0 0,1 2 0 16,-4-1 0-16,3-1 0 0,4 1 0 0,-1 3 0 15,-1-2 0-15,2 1 0 0,0 0 0 0,3 1 0 0,0-1 0 16,-3 0 0-16,-2-2 0 0,2 2 0 0,-4 0 0 0,1 1 0 16,-1 0 0-16,-3 0 0 0,-4-1 128 0,0 1-128 15,1 0 0-15,-2 2 0 0,-3 0 128 0,-3 1-128 16,-4-1 0-16,-2 0 0 0,-3-1 0 0,2 1 128 15,-3 1-128-15,-3 1 0 0,-8 2 0 0,-3-3 0 16,-3-2 0-16,-1 1 0 0,-5 1 128 0,-1 0-128 16,-6 1 0-16,-2-1 0 0,2 0 128 0,-5 1-128 15,-5 0 0-15,-3-2 0 0,-1-1 128 0,-4 3-128 16,-2 0 0-16,-4 1 144 0,-8-4-144 0,0 0 0 16,0 0 0-16,0 0 128 0,0 0-128 0,-8 4 160 15,-1 1-160-15,-7-2 160 0,-5-2-160 0,1 0 128 16,-4 0-128-16,-3 1 128 0,-4-1-128 0,-2 0 0 15,0-1 0-15,-3 4 0 0,-2-2 0 0,-2 0 0 0,-7-2 0 0,-1 0 0 16,-6 2 0-16,1 0 0 0,0 1 0 16,-2-3 0-16,-2 0 0 0,-3 0 0 0,-3 0 0 0,-4 0 0 15,-6 0 0-15,1 0 0 0,0 0 0 0,-3 0 0 16,1 1 0-16,-2 2 0 0,-2-1 0 0,-3 2 0 16,1-2 0-16,-5-1 0 0,0 0 0 0,-2 0 0 15,-1 0 0-15,3 2 0 0,2 0 0 0,-1 0 0 16,-2 0 0-16,-1-1 0 0,1-2 0 0,2 3 0 15,2 0 0-15,-3-1 0 0,1-1 0 0,-1 0 0 16,0 0 0-16,2 2 0 0,-1-1-144 0,3 0 144 16,-2 0 0-16,5-2-160 0,4 0 160 0,1-2-128 15,0 1 128-15,5 1 0 0,0 1 0 0,5 1 0 16,5-2 0-16,4 0 0 0,4 0 0 0,4 0-128 16,3 0 128-16,4 0 0 0,1 0-144 0,6 0 144 0,4-2 0 0,4 1-144 15,-1 0 144-15,9 1 0 0,4 0-160 0,5 0 160 16,-1-1-128-16,8 1 128 0,0 0-208 0,0 0 32 15,0 0 16-15,14-5 0 0,3 1-48 0,6 1-16 16,3-1 0-16,3 1 0 0,4-1 80 0,4-1 16 16,0 1 0-16,4-2 0 0,3 1 128 0,2-1 0 15,2 2 0-15,8 1-128 0,7-2 128 0,2 3-128 16,-2 1 128-16,4-1-128 0,8-2 128 0,3 2 0 16,3 2-144-16,1 0 144 0,-1-2 0 0,5 1 0 15,3-2 0-15,2 2 0 0,0-1 0 0,5 1 0 16,3-1 0-16,2 0 0 0,4-1 0 0,-3 3 0 15,2-3 0-15,6 3 0 0,7-2 192 0,-1 1-32 0,0 0-16 0,1 1 0 16,0 2 0-16,0 0 0 0,2 1 0 0,0 0 0 16,-1 1-144-16,-2 0 192 0,-3-2-192 0,2 2 192 15,-3-3-192-15,-1 4 160 0,-4-2-160 0,-3-1 160 16,-6 0-160-16,-4 1 128 0,-7-1-128 0,-6 1 128 16,-4 3-128-16,-3-4 0 0,-7 0 144 0,-7 1-144 15,-6 2-160-15,-7-1-96 0,-11-1-32 0,-4 0-10896 16,-8 0-2176-16</inkml:trace>
  <inkml:trace contextRef="#ctx0" brushRef="#br0" timeOffset="185624.452">5038 13561 911 0,'0'0'0'0,"0"0"0"0,0 0 0 0,0 0 0 15,0 0 2112-15,0 0 352 0,0 0 64 0,0 0 16 16,0 0-1824-16,0 0-352 0,0 0-80 0,3-9-16 16,-1-2 176-16,-1 3 16 0,1 1 16 0,-1-1 0 15,-1-1-32-15,-2-1-16 0,-2-5 0 0,0 5 0 16,4 10 16-16,-6-5 16 0,-4-5 0 0,0 1 0 15,-3 1-144-15,1 0-48 0,-2 1 0 0,0-2 0 16,-2-1-80-16,-1 1 0 0,0-1-16 0,-2 3 0 16,-4-2 160-16,1 0 48 0,0-1 0 0,0-1 0 15,2 6 16-15,-2-3 16 0,1-1 0 0,-1-1 0 0,-1-1-64 16,2 0-16-16,-3-2 0 0,-1 1 0 0,-2 2-48 0,-4-2-16 16,2-1 0-16,0 0 0 0,3 0-16 0,-3 2-16 15,-3-1 0-15,1 2 0 0,1 5-80 0,-1-3-16 16,-1 3 0-16,-1-2 0 0,-1-2-144 0,0-1 0 15,-2 3 144-15,1-1-144 0,-2 5 0 0,3-3 128 16,0 0-128-16,0 1 0 0,-3 2 0 0,4-1 0 16,-1 1 0-16,-1 1 0 0,-2 2 0 0,-1 2 0 15,-1-1 0-15,-1 2 0 0,0-1 0 0,1 0 0 16,-1-1 0-16,-2 2 0 0,2 3 0 0,1-1 0 16,3-1 0-16,0-1 0 0,-1 4 176 0,0-1-48 15,-4-1 0-15,0 2 0 0,2 1 64 0,0 1 16 0,3 0 0 0,0 2 0 16,2 0 48-16,3 0 16 15,1 1 0-15,3-1 0 0,0-1-32 0,0 0-16 0,0 1 0 0,2 0 0 16,-2 0-224-16,1 1 0 0,0 3 0 0,1-2 0 16,-2 2 0-16,2 0 0 0,1 0 0 0,1 1 0 15,1-2 0-15,1 1 0 0,-4 2 0 0,5-1 0 16,-2 0 0-16,2 0 0 0,0 2 0 0,0 1 0 16,3 2 0-16,-1-4 0 0,0-4 0 0,3 4 0 15,1 5 0-15,0-1 0 0,3-3 0 0,-2 0 0 16,-1-1 128-16,2-2-128 0,1 0 0 0,2 2 144 15,-2 0-144-15,2 2 0 0,3 0 0 0,1 0 128 16,3-1-128-16,-2-1 0 0,3 0 0 0,-1 2 0 16,1 2 0-16,4-1 0 0,3 1 0 0,1-2 0 0,3 0 0 15,-3 2 128-15,3 0-128 0,3 0 128 0,2 0-128 0,0-1 0 16,1-3 0-16,0 1 0 0,1 0 0 0,0-2 0 16,2-4 0-16,1 1 0 0,1 0 0 0,4-1 0 15,0-1 0-15,2 2 0 0,-2-4 0 0,2 0 160 16,3-1-32-16,2 0-128 0,1-2 192 0,4 0-192 15,-1-3 192-15,0 0-192 0,-1 2 144 0,-1-1-144 16,1-2 0-16,3 2 144 0,0-4-144 0,4 1 0 16,-1-1 0-16,3 1 128 0,1-2-128 0,-2 0 0 15,-3-2 0-15,-1 2 0 0,-3-1 0 0,2-1 128 16,-5-2-128-16,6 3 0 0,6-2 144 0,0 2-144 16,-2-2 160-16,2 1-160 0,4-2 0 0,-3 0 0 15,-3 1 0-15,-2 0 0 0,-4-2 0 0,0 0 0 0,2 1 0 16,2-2 0-16,0 1 0 0,3-3 0 0,4 2 0 0,-3-3 0 15,-2 0 0-15,-4 1 128 16,0-2-128-16,-1-3 0 0,1 0 160 0,-3 1-160 0,0-1 160 0,3-1-160 16,1 0 128-16,0 2-128 0,3-2 0 0,-2 1 144 15,-2 0-144-15,-1-1 0 0,-3 0 144 0,-3 0-144 16,0 3 0-16,1 1 0 0,1-2 0 0,-2 1 128 16,-2-1-128-16,-4 1 0 0,-3 3 0 0,-1-2 128 15,0-3-128-15,0 2 0 0,-4 0 0 0,-2 2 128 16,-2-3-128-16,1-1 144 0,-4 2-144 0,-2 0 160 15,-3-1 80-15,0-1 16 0,-4-3 0 0,-1 0 0 16,-1-1 256-16,-3-2 48 0,-2-2 16 0,-2-2 0 16,-3-3 64-16,-5-1 0 0,-1-1 16 0,-2 2 0 15,1 1-144-15,-2-1-48 0,0 0 0 0,-3 1 0 16,-1 0-208-16,-3 5-32 0,-2-1-16 0,0 2 0 0,-3 2-208 0,0 2-208 16,0 3 32-16,-1 1 16 15,-1-2-608-15,-1 3-112 0,-1 2-16 0,-2 3-9792 16,0 4-1936-16</inkml:trace>
  <inkml:trace contextRef="#ctx0" brushRef="#br0" timeOffset="198551.915">1601 16740 11055 0,'0'0'480'0,"0"0"112"0,0 0-464 0,0 0-128 0,-6-7 0 0,6 7 0 16,0 0 448-16,0 0 64 0,0 0 0 0,0 0 16 16,0 0-160-16,0 0-48 0,0 0 0 0,0 0 0 15,0 0 32-15,0 0 0 0,0 0 0 0,0 0 0 16,0 0 128-16,10-3 32 0,-2-1 0 0,3 1 0 15,-1 3 48-15,2 0 16 0,1 2 0 0,0-2 0 16,2-2-96-16,0 1-16 0,4 0 0 0,3 0 0 16,1 0-16-16,6-2-16 0,0 1 0 0,3-1 0 15,-1 2-48-15,1 0 0 0,0-1 0 0,2 0 0 0,1 0 0 16,4-1 0-16,-2 1 0 0,4 0 0 0,3 0-96 16,0 2-32-16,2 2 0 0,0-1 0 0,-2-1-112 0,-1-1-16 15,-2-3-128-15,2 1 192 0,3 2-16 0,-1-1-16 16,0-3 0-16,2 1 0 0,2 6-16 0,-1-2 0 15,-2-1 0-15,-1 0 0 0,-2-1-144 0,2 0 192 16,3 0-192-16,-1-3 192 0,-1 1-192 0,1 1 192 16,4-1-192-16,-4 4 192 0,-4 2-192 0,0-2 0 15,-1-4 144-15,1 1-144 0,2 1 128 0,-1 2-128 16,1 0 128-16,0-3-128 0,1-2 144 0,1 0-144 16,-2 4 192-16,0-1-192 0,-2-1 224 0,1 1-64 15,1-1-16-15,1 1 0 0,2 0-16 0,2 0 0 16,0-3 0-16,-1 3 0 0,1 2 0 0,-3 2-128 15,-3 2 192-15,2-2-64 0,0-2-128 0,0 0 192 0,-1 1-192 16,0 3 192-16,1-1-192 0,-1-1 160 0,-1-2-160 16,0 2 160-16,-5 5-160 0,4-4 0 0,1-2 144 0,0 1-144 15,-3 0 144-15,2 1-144 0,0-1 192 0,1-1-192 16,-3-1 240-16,0 1-64 0,-1 1-16 0,-4-1 0 16,1-2 0-16,2 1 0 0,1 0 0 0,0 1 0 15,1 2-160-15,-1-1 128 0,-1 0-128 0,-1 1 128 16,-4 4-128-16,0-2 0 0,-5 1 0 0,0-3 0 15,1 0 128-15,2 0-128 0,-3-2 0 0,2 2 128 16,-1 0-128-16,-2 2 0 0,-1-4 0 0,0 1 0 16,-2 1 128-16,-1 0-128 0,-6-1 128 0,1 1-128 15,-1 0 0-15,-2 2 0 0,-1-1 128 0,-3-1-128 16,-2-3 0-16,-2 2 160 0,-8-2-160 0,10 3 160 16,-2 0-32-16,-8-3-128 0,0 0 192 0,0 0-64 0,7 5-128 0,-7-5 160 15,0 0-160-15,0 0 160 16,0 0-32-16,0 0-128 0,0 0 192 0,0 0-64 0,0 0 32 0,0 0 0 15,0 0 0-15,-10 5 0 0,1-1-32 0,-3-1 0 16,0-2 0-16,-3 1 0 0,-1 0-128 0,-3 0 0 16,-1-2 144-16,-2 1-144 0,1 1 0 0,-3 1 144 15,-1 1-144-15,-4 2 0 0,2-3 128 0,-1 1-128 16,1 0 0-16,-1 1 0 0,-1-3 0 0,-1 0 0 16,-2-2 0-16,-4 1 0 0,-2 1 144 0,-1-1-144 15,-1-1 0-15,-2 0 144 0,-2 2-144 0,0 0 0 16,1 2 0-16,1-2 128 0,-1-3-128 0,-2-1 0 15,-5-1 0-15,-1 0 128 0,-5 3-128 0,2 0 0 16,-1-1 0-16,3 0 128 0,-2-1-128 0,0-1 0 16,-2 0 0-16,0-1 0 0,-2 2 0 0,2 0 0 0,4 2 0 15,-1 0 0-15,1 0 0 0,1-1 0 0,-2 0 0 0,-1 0 0 16,-2-1 0-16,-1 2 0 0,1 1 0 0,6 1 0 16,0 0 0-16,2 0 0 0,-1-4 0 0,-2 1 0 15,-5 0 0-15,-3 2 0 0,1 0 0 0,-2 3 0 16,0-4 0-16,2 0 0 0,0 0 0 0,-1 0 0 15,-2 0 0-15,1-1 0 0,2 1 0 0,6 0 0 16,2 0 0-16,2-1 0 0,3-3 0 0,0 1 0 16,-2 0 0-16,0-1 128 0,0 3-128 0,1 1 0 15,0-1 0-15,3 2 0 0,-1 3 0 0,2-1 0 16,-1 1 0-16,-1 0 0 0,-2-4 0 0,1 2 0 16,-1 1 0-16,-3 1 0 0,3 2 0 0,3-2 0 0,0 1 0 0,7-1 0 15,2 1 0-15,3-2 0 0,2-1 0 0,1-1 0 16,2-1 0-16,0 2 0 0,1 1 0 0,2-1 0 15,0-2 0-15,2 2 0 0,2 2 0 0,4 1 0 16,2-2 0-16,3 0 0 0,-1-4-160 0,11 1 160 16,0 0 0-16,0 0-144 0,0 0-16 0,0 0 0 15,0 0 0-15,0 0 0 0,11 0-80 0,1-1-16 16,3-2 0-16,4 2 0 0,0 3 256 0,3-2-176 16,1-2 176-16,2 1-160 0,3 2 160 0,1-1-128 15,3-1 128-15,3 0-128 0,3-3 128 0,6 1 0 16,2 0-144-16,6 0 144 0,5 2 0 0,0 1 0 15,-1 0 0-15,1 0 0 0,1 1 0 0,3-1 0 16,4-2 0-16,0 0 0 0,3 2 0 0,-1 0 0 16,-3-1 0-16,4 0 0 0,8 0 0 0,2-1 0 0,3 0 0 15,-2 1 0-15,-3-2 0 0,2 0 0 0,5-5 0 0,0 4 0 16,3 4 0-16,-2-6 0 0,2-5 0 0,1 2 0 16,3 3 0-16,-1-1 0 0,-3-2 0 0,1 1 0 15,1-2 0-15,0 3 0 0,-2 2 0 0,-3-1 0 16,0-3 0-16,-4 2 0 0,1 0 0 0,-1 3 0 15,-4 1 0-15,-5 1 0 0,-9-1 0 0,1 0 128 16,1-3-288-16,-6 3-64 0,-3 2-16 0,-7-3 0 31,-4-1-1152-31,-5 3-224 0,-5 2-48 0</inkml:trace>
  <inkml:trace contextRef="#ctx0" brushRef="#br0" timeOffset="200005.572">8316 16721 10127 0,'0'0'896'0,"-7"-5"-704"0,-3-1-192 0,4 4 0 16,6 2 944-16,0 0 144 0,-8-3 48 0,8 3 0 16,0 0-192-16,0 0-48 0,0 0 0 0,0 0 0 15,0 0-400-15,0 0-96 0,0 0-16 0,0 0 0 16,0 0-128-16,0 0-48 0,0 0 0 0,0 0 0 16,12 0 112-16,0 1 32 0,-1-1 0 0,2 0 0 15,3 1 96-15,3 1 0 0,0 0 16 0,3-1 0 16,2-2-16-16,5 1-16 0,1 3 0 0,3-1 0 0,0 0 16 15,6 2 16-15,4 2 0 0,1 2 0 0,0-1-80 0,1 0 0 16,0-4-16-16,1 0 0 0,3 0-192 0,5-1-48 16,3-1 0-16,1 1 0 0,-2 4 0 0,0-2-128 15,1-2 192-15,1-1-64 0,2-1-128 0,3 0 192 16,0-1-192-16,-1 2 192 0,0 2 0 0,-2-1 0 16,-1-1 0-16,2-1 0 0,2-3 32 0,1 0 16 15,1 7 0-15,-2-2 0 0,-3 0-80 0,-1-1-16 16,0-3 0-16,-1 2 0 0,1 3-144 0,-2 1 192 15,2-2-192-15,-2 2 192 0,-2 1-64 0,1-2 0 16,1-1 0-16,-1 1 0 0,2-3 0 0,0 0 0 16,2 3 0-16,-5 0 0 0,-4 0-128 0,0-2 160 15,-2-2-160-15,1 0 160 0,-3 0-160 0,2 0 0 0,1-1 144 16,-3 2-144-16,-1 2 0 0,-5 0 0 0,-2 1 0 0,-4 0 128 16,-2-3-128-16,-1-2 0 0,1 0 128 0,-4 1-128 15,-1 1 0-15,-2-1 128 0,-3-2-128 0,-1 2 0 16,-1 3 0-16,-1 0 144 0,-2-1-144 0,0 0 0 15,-5-1 0-15,-2 0 0 0,-2 0 0 0,-1 1 0 16,-8-1 128-16,0 0-128 0,0 0 0 0,0 0 0 16,0 0 192-16,0 0-64 0,0 0 0 0,0 0-128 15,0 0 208-15,0 0-64 0,-10 3-16 0,-4-3 0 16,0 0-128-16,-3 0 0 0,-5 2 0 0,-1-2 128 16,-3 1-128-16,-3 0 0 0,0 0 0 0,-2 1 0 15,-2 2 0-15,-3-4 0 0,0-3 0 0,-8 2 0 16,-3 2 0-16,-6-1 128 0,-2 0-128 0,-2 0 0 0,-2 1 0 0,0 1 0 15,1-1 0-15,-7-2 0 0,-3-3 128 0,-2 2-128 16,-1 1 0-16,0 1 128 0,1-1-128 0,-5 0 0 16,-3-1 0-16,0 0 0 0,0 1 0 0,0 0 0 15,-1 0 0-15,-5-1 0 0,-6 0 0 0,1 0 0 16,2-1 0-16,-1 0 128 0,-1-1-128 0,-3 0 0 16,2 1 0-16,5 0 0 0,7 2-176 0,1-4 176 15,4-2-128-15,1 3 128 0,6 3 0 0,7 0 0 16,5 1 0-16,8 0 0 0,6 1 0 0,7 1 0 15,6 1 0-15,6-1 0 0,4-1 0 0,6-1 0 16,11 0 0-16,0 0-128 0,0 0-128 0,17-2 0 16,6-3-16-16,8 0 0 0,7-2 80 0,10 1 32 15,11-1 0-15,6-1 0 0,6-1 160 0,2 1 0 16,3-2 0-16,5 1 0 0,4-3 0 0,-1 0 0 0,1 0 160 0,1 0-160 16,0 3 240-16,1-1-48 0,-3-4-16 0,-2 3 0 15,-6 1-16-15,-4 2 0 0,-2 0 0 0,-4 2 0 16,-5 1-288-16,-5-2-64 0,-4 2-16 0</inkml:trace>
  <inkml:trace contextRef="#ctx0" brushRef="#br0" timeOffset="201191.682">8737 14034 17503 0,'6'7'1552'0,"2"-3"-1232"16,-8-4-320-16,11 7 0 0,0-1 0 0,2 3 0 16,-3 0 0-16,1-2 0 0,0 0 0 0,-2 1 0 15,0-2 128-15,-1 2-128 0,1 0 0 0,0 1 0 16,-1-1 128-16,2 2-128 0,-3 1 192 0,2 1-32 15,0-1 0-15,-1 1 0 0,-2 2 48 0,1 0 16 16,-5 1 0-16,1 1 0 0,0-1 16 0,-2 1 0 16,-1 1 0-16,-3 1 0 0,0 0 176 0,0-1 32 15,-5-6 16-15,2 4 0 0,-5 5 64 0,1 1 16 16,0-1 0-16,-5 0 0 0,2-2-32 0,-1 1-16 16,-3 2 0-16,-1-2 0 0,-2-2-112 0,-1 1-32 0,-1-1 0 15,-4 2 0-15,-3 0-208 0,-1 1-144 0,1-4 192 16,-3 2-192-16,-3 0 160 0,0 1-160 0,0-2 128 0,0 0-128 15,-1-1 160-15,-2 0-160 0,-2 0 192 0,-2-1-192 16,-1-2 208-16,-2 3-64 0,-2-1-16 0,0 0 0 16,2 3 0-16,2-3-128 0,-1 1 192 0,0-3-64 15,1 1-128-15,-4-1 160 0,-6 0-160 0,2-1 160 16,1 1-160-16,1 0 0 0,-2 1 144 0,3-4-144 16,-2-3 128-16,1-2-128 0,-2 2 128 0,0-2-128 15,-4 1 0-15,4-2 144 0,0 0-144 0,2 1 0 16,1 1 144-16,2-2-144 0,0 2 0 0,0-1 144 15,0-2-144-15,-2 3 0 0,0 0 144 0,1-1-144 16,0 0 0-16,2 0 144 0,2-3-144 0,3 1 0 0,-3-1 128 16,1 1-128-16,-1-2 0 0,1 1 0 0,0 0 144 0,1 0-144 15,0 1 0-15,-1-2 144 0,1-2-144 0,2 1 128 16,-1 1-128-16,1 1 128 0,-3-2-128 0,0 0 128 16,0 0-128-16,-2 1 128 0,2 2 16 0,2 1 0 15,0-2 0-15,3 1 0 0,-1 0 64 0,4 1 16 16,1 0 0-16,2 0 0 0,1 1 80 0,-1-1 16 15,2 3 0-15,2-2 0 0,0 0-96 0,1 2-16 16,3 2 0-16,2 2 0 0,2 1-208 0,-1 0 0 16,3-1 128-16,0 2-128 0,3 1 0 0,1 1 0 15,2 3 0-15,0 1 0 0,2-1 0 0,1 2 0 16,1 1 0-16,0-1 0 0,2 0 0 0,-2-2 144 16,3 1-144-16,0 0 128 0,2-3-128 0,-2 0 128 0,0-3-128 15,1 0 128-15,2 0-128 0,0 0 128 0,1 3-128 0,-1-2 128 16,0-4-128-16,-2 1 192 0,2 0-192 0,2-2 192 15,-1-9-192-15,4 10 160 0,-4-10-160 0,0 11 160 16,0-11-160-16,0 0 0 0,0 0 0 0,0 0 0 31,1 7-320-31,-1-7-160 0,0 0-32 0,0 0 0 16,0 0-1936-16,0 0-400 0,0 0-80 0</inkml:trace>
  <inkml:trace contextRef="#ctx0" brushRef="#br0" timeOffset="201574.679">4811 15405 25791 0,'0'0'2304'0,"0"0"-1856"15,0 0-448-15,0 0 0 0,0 0 176 0,0 0-176 16,10 6 192-16,0 3-192 0,1 1 0 0,-3 0 0 15,1 0-240-15,0 1 80 0,2 2 160 0,3 1 0 16,-1 0 0-16,2 2 0 0,-1 0 0 0,1 2 0 16,2 0 0-16,3-2 0 0,0 4 0 0,2-1 0 15,-2 1 0-15,1 1 0 0,-1 0 0 0,0 0 0 16,0-2 0-16,-2 2 128 0,1 1 0 0,-2-2 0 16,0-4 0-16,1-1 0 0,-2 0 128 0,1-3 48 15,-1-2 0-15,2-4 0 0,3-1 288 0,-2-3 64 0,0-2 16 16,0-1 0-16,0-5 160 0,-3-2 16 0,1-5 16 0,-2 2 0 15,2-1-96-15,-2-1 0 0,-1-2-16 0,1-1 0 16,-2 1-256-16,1 2-48 0,-1 1-16 0,1-4 0 16,-2-4-432-16,0 3 0 0,0 3 0 0,-1 3 0 31,0 3-1152-31,0-1-272 0,-2 2-48 0</inkml:trace>
  <inkml:trace contextRef="#ctx0" brushRef="#br0" timeOffset="206254.7">18505 16981 19295 0,'0'0'848'0,"0"0"176"0,0 0-816 0,0 0-208 16,0 0 0-16,0 0 0 0,0 0 0 0,0 0 0 16,0 0 0-16,0 0 0 0,0 0 0 0,0 0 0 15,0 0 0-15,0 0 0 0,-9 2 192 0,0-1 0 16,-3-2 0-16,0 2 0 0,-2 4 0 0,-3-2 0 15,0-1 0-15,-2 1 0 0,-4 3 48 0,0 0 0 16,-6 4 0-16,-2 0 0 0,-2-1 128 0,1 0 16 16,2 2 16-16,0-1 0 0,0 1-208 0,4 1-64 15,2-1 0-15,-1-1 0 0,4-3 0 0,-1 3 0 16,2 1 0-16,1-1 0 0,-1-4-128 0,2 1 160 16,1 2-160-16,0-2 160 0,3-2-160 0,3 2 160 0,1-3-160 0,4 2 160 15,1-1 128-15,5-5 32 0,0 0 0 0,2 10 0 16,4 0 208-16,2 0 48 0,3-2 16 0,3-1 0 15,1 1-208-15,2 1-32 0,1 0-16 0,3-2 0 16,0 0-144-16,3 1-48 0,3-1 0 0,0 1 0 16,3-1-144-16,0-1 0 0,1 1 144 0,-1 1-144 15,1 2 0-15,-2-4 128 0,-1 3-128 0,0-2 0 16,-2 1 0-16,-3-2 0 0,0 4 0 0,-4-4 128 16,-1 1-128-16,-2-3 0 0,-1 2 0 0,-2-1 0 15,-1 1-480-15,-2-1-112 16,-10-5-32-16,9 6 0 0,-9-6-1552 0,0 0-320 0,0 0-64 0</inkml:trace>
  <inkml:trace contextRef="#ctx0" brushRef="#br0" timeOffset="206708.949">18028 17306 12895 0,'0'0'1152'0,"-7"-1"-928"15,7 1-224-15,-6-4 0 0,1 0 864 0,5 4 128 16,0 0 32-16,0 0 0 0,-8-5-656 0,8 5-128 16,-5-8-32-16,5 8 0 0,0 0-208 0,0 0 176 0,-3-8-176 0,3 8 160 15,4-9 144-15,-4 9 16 0,0 0 16 16,7-6 0-16,2-1-48 0,1 1-16 0,1 3 0 0,1 0 0 15,2-2 208-15,5 2 32 0,4-2 16 0,1 2 0 16,2 1 96-16,5 2 16 0,5 0 0 0,1 1 0 16,2 0-128-16,-1 1-32 0,0 1 0 0,3-3 0 15,6-2-160-15,1-1-16 0,3 2-16 0,3 1 0 16,5 1-32-16,-3 2 0 0,-1-3 0 0,1 2 0 16,-1-1 64-16,3 2 16 0,4-2 0 0,0 2 0 15,0 2 48-15,-3-1 0 0,-4 1 0 0,0-1 0 16,-3-1-144-16,5 1-32 0,-2-2 0 0,1 0 0 15,-1 0-32-15,-4 0-16 0,-4 3 0 0,-6-3 0 16,-3 0-32-16,-2-1 0 0,-2-1 0 0,0 0 0 16,-3 0-128-16,-5 1 192 0,-2-2-192 0,-4 0 192 0,-1 0-192 0,-3 1 0 15,-7 0 144-15,-9 0-144 16,0 0-448-16,0 0-144 0,0 0-48 0,-8-3-13200 16</inkml:trace>
  <inkml:trace contextRef="#ctx0" brushRef="#br0" timeOffset="208267.081">3474 17579 8287 0,'0'0'736'15,"0"0"-592"-15,0 0-144 0,9 5 0 16,-9-5 1696-16,13 1 304 0,-2 0 64 0,2 1 16 16,4-1-1584-16,1 0-320 0,0-2-176 0,2 1 192 15,2-1-64-15,4 1-128 0,3 0 192 0,2 0-64 0,1-1 96 0,1 0 16 16,0 0 0-16,2 0 0 0,1-5 32 0,4 2 16 16,1-1 0-16,5 2 0 0,5 1 64 0,2 1 16 15,1 1 0-15,0 1 0 0,-1-1 112 0,2-1 32 16,-1-1 0-16,3 0 0 0,2 1 0 0,-1 2 0 15,-1 1 0-15,0-2 0 0,1-3-64 0,-1-1-16 16,2-3 0-16,2 2 0 0,5 2-80 0,-2-1-16 16,-2 0 0-16,-4 1 0 0,-2 0-80 0,5 1 0 15,-1-1-16-15,2 2 0 0,-3-1-96 0,-1-1-16 16,-3 2 0-16,-3 1 0 0,-3 1-128 0,-1-1 0 16,0-2 0-16,2 1 0 0,-3 1 0 0,-1-1 128 15,-4-1-128-15,-2-2 0 0,-5 4 0 0,-2-1 0 0,-6 1 128 16,-1 0-128-16,-3 1 0 0,-1 2 0 0,-5-1 144 0,0 0-144 15,-3-1 192-15,-1 1-48 0,-3-1 0 16,-10-1 0-16,0 0 32 0,0 0 0 0,0 0 0 0,0 0 0 16,0 0 144-16,0 0 48 0,-7 5 0 0,-3 0 0 15,-2 1 0-15,-5 0 0 0,-2-1 0 0,-3-1 0 16,-2 0-368-16,-3-1 144 0,-5-2-144 0,-4 1 0 16,-4 0 128-16,-2 2-128 0,-2 0 0 0,-2 0 0 15,-2 2 0-15,0-1 0 0,1 0 0 0,-6-3 0 16,-3-1 128-16,-3 0-128 0,-2 1 0 0,1 2 0 15,-2 0 0-15,3-1 128 0,-1-3-128 0,-4 2 0 16,-5-1 128-16,-2 1-128 0,-1 0 0 0,1 0 0 16,-2 0 0-16,-3-2 0 0,-4 3 128 0,1-1-128 15,1 2 0-15,1-2 0 0,3-2 0 0,-3 0 0 0,-5 2 0 16,7-1 0-16,4 2 0 0,4 1 0 0,3 2 0 0,0-2 0 16,1-4 0-16,0 0 0 0,1 4 0 0,2 1 0 15,4-2 0-15,5 0 0 0,5 0 0 0,2-1 0 16,0-1 0-16,5 0 0 0,1 0 0 0,3 0 0 15,1 1 0-15,3-1 0 0,6 2 0 0,4-3 0 16,4 0 0-16,2 0 0 0,4 0 0 0,5 0 0 16,6 0 0-16,0 0 0 0,0 0 0 0,0 0 0 15,12-2 0-15,8-2 0 0,2 0 0 0,7-1-176 16,4 1 176-16,6-1-160 0,1 0 160 0,4 0 0 16,2-2 0-16,7 3-128 0,5-3 128 0,6 2 0 15,3 1 0-15,1 0 0 0,3 2 0 0,0-1 0 16,5-3 0-16,6 2 0 0,3 0 0 0,2 1 0 0,-2-1 128 0,3-1-128 15,2 0 192-15,0-1-48 0,4 2 0 0,-2-2 0 16,-2-1-16-16,5 1-128 0,5 4 192 0,-4-2-64 16,-8-3-128-16,2 3 0 0,0 1 0 0,-1 2 0 15,-3-3 0-15,-2 1 128 0,-5-1-128 0,-1 2 0 16,-2 1 0-16,-5-1 128 0,-5-2-128 0,-4 3 0 16,-5 1 0-16,-3 1 0 0,-2-1 0 0,-7 0 0 15,-8 4 0-15,-1-2 128 0,-2 0-128 0,-2 1 0 16,-5 2 128-16,-4-3-128 0,-6-1 0 0,-3 0 128 15,-5 3-128-15,-9-4 0 0,0 0 0 0,0 0 128 16,0 0-128-16,-4 7 0 0,-3 0 0 0,-6-2 128 16,-7 1-320-16,-2-3-64 0,-4 2 0 0,-3-1-16 15,-5 0-224-15,-3 1-32 0,0-1-16 0,-3 2 0 0,-1-1 272 0,-5 0 48 16,-2-3 16-16,-3 1 0 0,-2-3 16 16,-4 2 0-16,0 0 0 0,0 2 0 0,1-2 64 0,-2-1 128 15,-3-2-208-15,0 0 80 0,-3-1 128 0,0 2 0 16,1 0-144-16,4 0 144 15,2-1-1680-15,-3-2-272 0,-1 0-48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4:47:46.2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8747 5004 11055 0,'-6'-4'976'0,"-2"-2"-784"0,2 1-192 0,-4-2 0 16,-1-2 496-16,2 4 48 0,4 1 16 0,-2 1 0 15,0 0 112-15,7 3 32 0,-6-5 0 0,6 5 0 16,-5-6-160-16,5 6-32 0,0 0 0 0,0 0 0 0,-3-8-80 0,3 8-32 16,0 0 0-16,0 0 0 15,9-3-80-15,0 1 0 0,-1-1-16 0,3 2 0 0,3 2-32 0,1 0 0 16,2-1 0-16,1 3 0 0,4-1 112 0,0 0 0 16,4-1 16-16,3 1 0 0,2 1 0 0,2-3 0 15,3-3 0-15,4 3 0 0,1 3 0 0,2 0 0 16,1-1 0-16,0 2 0 0,0 3-64 0,0 1-16 15,1-2 0-15,1 1 0 0,0-2-64 0,6 2-32 16,-3 0 0-16,1 0 0 0,-3 2-64 0,1-1-16 16,1-2 0-16,3-2 0 0,-2 1 32 0,6-1 0 15,0-2 0-15,3 0 0 0,-1 6 16 0,1-3 16 16,-5 0 0-16,5-3 0 0,0-2 32 0,-2 0 0 16,2 2 0-16,-1 1 0 0,1 2 32 0,1-2 16 15,-5 0 0-15,3 1 0 0,0-1-32 0,4 1-16 0,-1 2 0 0,1 1 0 16,-4 2-32-16,2 0 0 0,-2 0 0 0,0-4 0 15,1 0-64-15,0-1-16 0,4 3 0 0,-2 0 0 16,-1 1-128-16,-2-1 192 0,-1-5-192 0,4 0 192 16,0 1-192-16,2 2 192 0,-1 3-192 0,0-2 192 15,0 0-192-15,-2-1 160 0,0 0-160 0,0-1 160 32,2 0-880-32,1 2-176 0,-1 2-48 0,0-3 0 0,-4-1 1648 0,2 1 336 0,1-2 64 0,4 0 16 15,3 0-848-15,-4-1-272 0,0 0 160 0,-1 0-160 16,-1 0 0-16,3 1 0 0,1-2 128 0,1 1-128 15,0 0 0-15,-2-1 0 0,-5 1 0 0,-1-2 0 16,1 2 0-16,1-2 128 0,1 0-128 0,-1 0 0 16,0 1 0-16,-3-1 0 0,-3-1 0 0,1-1 0 0,-1 0 0 0,2 1 0 15,3 2 0-15,-3-1 0 0,-2-1 0 0,1 0 0 16,-3-1 128-16,3 0-128 0,-1-1 0 0,2 0 0 16,2 0 0-16,-2 1 0 0,0-1 0 0,-1 0 0 15,-5-1 0-15,3-2 0 0,-1 1 0 0,4 1 128 16,-1 0-128-16,1 1 0 0,-2-1 0 0,-1 1 0 15,-4-2 0-15,1 0 0 0,0 0 0 0,0-1 0 16,3 1 128-16,0 0-128 0,2 2 0 0,-3 1 0 16,-2 1 0-16,-3-1 0 0,0-2 0 0,1 2 0 15,2 0 0-15,1 0 0 0,-5-1 0 0,3 2 0 16,-1 2 0-16,-1 2 0 0,-3-1 0 0,-1 0 0 16,-1-2 0-16,3 0 0 0,0 0 0 0,3 1 0 15,-1 1 0-15,0 1 0 0,-1-1 0 0,-2-1 0 0,-1 2 0 0,-1-2 0 16,-1-2 0-16,0 1 0 0,-1 0 0 0,1 0 0 15,1 1 0-15,0-1 0 0,-4 0 0 0,1 1 0 16,-2 2 0-16,0-1 0 0,-5-2 0 0,0 0 0 16,0-1 0-16,1 0 0 0,2-1 0 0,-2 1 0 15,-1-1 0-15,1 1 0 0,0-1 128 0,2 2-128 16,-3 0 0-16,-2 0 0 0,-1-1 0 0,0 0 0 16,-2 0 0-16,-1-1 0 0,-2 1 0 0,-1 0 0 15,-1-1 0-15,3 1 0 0,-3 0 0 0,2 0 0 16,-1 0 0-16,-2-2 0 0,-5 3 0 0,2 0 128 15,0 0-128-15,1 3 0 0,-3-6 0 0,-2 3 0 16,-2 3 0-16,-1-2 0 0,-2-1 0 0,-1 0 0 16,0-1 0-16,0 1 0 0,-9 0 128 0,6 0-128 0,-6 0 0 0,9-3 0 15,-9 3 0-15,0 0 128 16,0 0-128-16,0 0 0 0,0 0 0 0,0 0 128 0,0 0-128 0,0 0 128 16,0 0-128-16,0 0 128 0,-13-1-128 0,-4 0 128 15,1 0-128-15,-6 0 128 0,0-1-128 0,-6 0 160 16,-2-1-160-16,-5 2 160 0,-2 1-160 0,-1 0 0 15,-2 0 0-15,-2-1 128 0,-4-2-128 0,-8 0 0 16,-5-2 0-16,-2 2 0 0,2 1 0 0,-3-3 0 16,-3 3 0-16,-2-1 0 0,-2-3 0 0,-6 0 0 15,-6 1 0-15,-1 2 0 0,2 2 0 0,-6-3 0 16,-4-3 0-16,-2 4 0 0,-2 3 0 0,-2 0 0 16,1-1 0-16,-3-2 0 0,-3 2 0 0,-1 0 0 15,1-1 0-15,-2 1 0 0,-6-2 0 0,2 1 0 16,3 1 0-16,-4 0 0 0,-4 0 0 0,3 1 0 0,1 0 0 0,-6-2 0 15,-3 2 0-15,3 0 0 0,1 2 0 0,1-2 0 16,-1 0 0-16,1 0 0 0,4 2 0 0,-1-2 0 16,-3-2 0-16,5 2 0 0,6 0 0 0,-3 2 0 15,0 1 0-15,3-1 0 0,-2-1 0 0,2-1 0 16,-1-1 0-16,2 2 0 0,2 2 0 0,1-2 0 16,3-2 0-16,-1 0 0 0,-4 1 0 0,4 0 0 15,3-1 0-15,-2-1 0 0,-1-3 0 0,2 4 0 16,4 2 0-16,3-2 0 0,-2-4 0 0,3 1 0 15,-1 3 0-15,2 0 0 0,2 2 0 0,0-1 0 16,0-3 0-16,-1 2 0 0,0 3 0 0,1-1 0 16,4-2 0-16,-1-1 0 0,-1 0 0 0,2 0 0 15,1 4 0-15,3-2 0 0,2 0 0 0,-2-2 0 0,-2-1 0 0,2 3 0 16,5 1 0-16,-1 1 0 0,5 0 0 0,3-2 0 16,0-2 0-16,2-1 0 0,0-1 0 0,1 2 0 15,1 1 0-15,-1 0 0 0,5 1 0 0,2-2 0 16,0-2 0-16,-2 2 0 0,1 1-128 0,3 1 128 15,1 0 0-15,4 0 0 0,1 1 0 0,2 0 0 16,3 0 0-16,0-2 0 0,1-2 0 0,0 0 0 16,2 1-144-16,-3 1 144 0,2 1 0 0,0 0 0 15,6 0 0-15,0 1 0 0,1 1-128 0,3 1 128 16,-2-1 0-16,4 0 0 0,3-1-144 0,1 1 144 16,0-2 0-16,2 0-144 0,4-2 144 0,2 0 0 15,1 0-144-15,4 2 144 0,-1 1 0 0,9-1 0 16,0 0-144-16,0 0 144 0,0 0-144 0,0 0 144 0,0 0-208 0,0 0 80 15,13 2 128-15,4 1-192 0,2 1 192 0,4-3-192 16,3-2 192-16,6-2-128 0,5 0 128 0,5 1-128 16,-1 0 128-16,6 0 0 0,5 0 0 0,1 1-128 15,2-1 128-15,2 0 0 0,5-1 0 0,6-1 0 16,2-1 0-16,4-1 0 0,2 4 0 0,3-1-128 16,2 1 128-16,4-2 0 0,1 0 0 0,1 1 0 15,1-1 0-15,1 1 0 0,4-2 0 0,4 1-128 16,-1 0 128-16,1 1 0 0,-1 1 0 0,3-1 0 15,4 0 0-15,0 1 0 0,2 1 0 0,1 1 0 16,2-2 0-16,0 1 0 0,-3 0 128 0,3 1-128 16,5 0 0-16,-4 0 0 0,-2-1 0 0,3 1-128 15,6 0 128-15,-3 0 0 0,-4 1 128 0,1-1-128 16,2-1 0-16,-3 2 0 0,-3 1 0 0,3 1-128 0,4-2 128 0,-4-1 0 16,-4-1 0-16,1 2 0 0,2 1 0 0,-3 0 0 15,-3-2 0-15,1 0 0 0,2 0 0 0,-2 2 0 16,-1 2 0-16,-2-3 0 0,-1-2 0 0,1 1 0 15,-1 1 0-15,-2 1 0 0,-3 0 0 0,0 0 0 16,3-1 0-16,-4 3 0 0,-7 0 0 0,1-1 0 16,-2 0 0-16,2-2 0 0,0 0 128 0,-2 0-128 15,-6 2 128-15,2-2-128 0,5-2 0 0,-6 0 0 16,-2-1 0-16,-3 0 0 0,-2 0 0 0,-2 0 0 16,1 1 0-16,-3 2 0 0,3 3 0 0,-6-2 0 15,-5-2 0-15,0 2 0 0,-1 0 0 0,2 1 0 16,-1-2 0-16,0 0 0 0,-1-1 0 0,-5 1 0 0,-1 0 0 15,-1 0 0-15,-1-2 0 0,-1 1 0 0,1 2 0 0,1-1 0 16,-2-1 0-16,-2-1 0 0,-3 0 0 0,-2 1 0 16,-1-1 0-16,-2 1 0 0,2-1 0 0,0 1 128 15,0-5-128-15,-3 4 0 0,1 4 0 0,-1-2 0 16,-2-2 0-16,-1 1 0 0,-1 1 0 0,-3 1 0 16,-3 0 0-16,1-1 0 0,0-1 0 0,0 1 0 15,1 0 0-15,-3 2 0 0,-3 1 0 0,0-2 0 16,-1-3 0-16,-4 1 0 0,0 1 0 0,-1-1 0 15,-3-1 0-15,-5 1 128 0,0 1-128 0,-2 0 0 16,-2 1 0-16,1 2 0 0,-9-4 0 0,0 0 0 16,0 0 0-16,0 0 0 0,0 0 0 0,0 0 0 15,0 0 0-15,0 0 0 0,0 0 0 0,0 0 0 16,0 0 0-16,0 0 0 0,0 0 0 0,-5 7 0 0,-4 0 0 16,-1-1-240-16,-1-1 48 0,-1 1-10128 15,-3 0-2032-15</inkml:trace>
  <inkml:trace contextRef="#ctx0" brushRef="#br0" timeOffset="7771.319">8930 6241 11055 0,'0'0'976'0,"0"0"-784"16,0 0-192-16,0 0 0 0,11-1 352 0,-3 0 32 16,-8 1 0-16,10 0 0 0,-10 0-128 0,13 2 0 15,-3-2-16-15,2 3 0 0,0-1 128 0,2 0 16 16,0-2 16-16,-1 1 0 0,2 0 176 0,5-1 48 15,1 0 0-15,4 1 0 0,-1 3 80 0,4-3 0 0,-1-3 16 0,3 2 0 16,2 2-176-16,4 1-32 16,4-1-16-16,1-2 0 0,4-2-240 0,2 2-32 0,4 1-16 0,-2 1 0 15,3 1-80-15,0-2 0 0,-1-2-128 0,5-1 192 16,5 2 0-16,6-1-16 0,1-1 0 0,3 2 0 16,-1 0-48-16,1-1-128 0,4 1 192 0,2 0-64 15,4 3-128-15,0-2 192 0,-2-3-192 0,7 2 192 16,0 1-64-16,3-2-128 0,2-1 192 0,1-2-64 15,-1 1 48-15,1 0 0 0,4-2 0 0,-1-1 0 16,-2 1 192-16,5-2 32 0,4-1 16 0,1 1 0 16,-6 1-48-16,5 0-16 0,1-2 0 0,-1 0 0 15,-2 0-112-15,1 2-32 0,-2-1 0 0,2 2 0 16,-1 0-64-16,0 0-16 0,-5-2 0 0,-2 1 0 16,4 2-128-16,-5 1 192 0,-3 0-192 0,-2-2 192 0,0-1-192 0,3 1 192 15,4 5-192-15,-3-2 192 0,-4-3-192 0,1-1 192 16,1 2-192-16,-2 2 192 0,-3 2-192 0,0-3 0 15,2-1 144-15,-1 2-144 0,-2 1 0 0,-3 2 144 16,-6 2-144-16,0-3 0 0,2-3 160 0,-1 2-160 16,-1 5 128-16,-2-1-128 0,-6-3 128 0,0 0-128 15,-1-1 0-15,2 0 128 0,2 1-128 0,1 0 192 16,-6 0-192-16,-2 0 192 0,-1 0-192 0,0-1 128 16,1-1-128-16,0 1 128 0,-2 0-128 0,-4 1 128 15,-1 2-128-15,-4-1 128 0,-4-2-128 0,1-2 192 16,2-2-192-16,1 1 192 0,-5 3-32 0,1 1 0 15,0 0 0-15,-2 2 0 0,-5 1-32 0,-1-2-128 16,-5 3 192-16,-1-4-64 0,-1-2-128 0,-2 1 0 16,0 1 0-16,1 0 128 0,2-1-128 0,-1 1 0 0,-1 2 0 0,0 2 128 15,2-1-128-15,2 0 0 0,-4 1 0 0,1 0 0 16,-1 0 0-16,-1 2 0 0,0-3 0 0,-3 2 0 16,1-1 0-16,-2 0 0 0,-2 0 0 0,1-1 0 15,1 0 0-15,-8 0 0 0,-2-3 0 0,-3 1 0 16,0 1 128-16,-4-1-128 0,-9-1 128 0,0 0-128 15,0 0 192-15,0 0-64 0,0 0 0 0,0 0 0 16,0 0 112-16,-8-8 16 0,0 1 0 0,-3 2 0 16,-2 2-256-16,-3 2 0 0,-6 0 128 0,0 1-128 15,-1 1 0-15,-2-1 0 0,-4-2 0 0,1 3 0 16,-1 0 0-16,-3 0 0 0,-3-1 0 0,-3 0 0 16,-2 0 0-16,-7 1 0 0,1 1 0 0,-2 1 144 15,-2-1-144-15,1-2 0 0,-1-3 0 0,-6 3 0 0,-4-2 0 0,-5 1 0 16,-2 0 0-16,0 1 0 0,-3 1 0 0,-1-1 0 15,-4-1 0-15,-5 2 0 0,-4 2 0 0,2-2 0 16,-3 3 0-16,-2-2 0 0,-5-1 0 0,-4 2 0 16,0 1 0-16,-1 1 0 0,-1 1 144 0,-1-2-144 15,-1 2 160-15,0-2-160 0,-1 1 128 0,-5 4-128 16,-2-2 0-16,-1 3 144 0,1-5-144 0,-3 2 0 16,-5-1 0-16,2 2 0 0,1 0 0 0,-3 1 0 15,1-2 0-15,-2 1 0 0,3-2 0 0,-4 0 0 16,1 0 0-16,0-1 0 0,2 2 0 0,0-1 0 15,2 0 0-15,6 0 0 0,-1 0 0 0,1-1 0 16,0 2 128-16,4-3-128 0,3 2 0 0,-2-1 0 0,-3 2 0 16,3-1 0-16,5-1 0 0,0-3 0 0,-2 0 0 0,0 1 0 15,-1 2 0-15,0 2 0 0,-1 0 0 0,3-2 0 16,3-5 0-16,2 2 0 0,5-1 0 0,-1 4 0 16,2-2 0-16,0 0 0 0,4 0 0 0,0 1 0 15,1-2 0-15,1 0 0 0,-5 0 0 0,5 2 0 16,2-1 0-16,0 1 0 0,0-1 0 0,1 0 0 15,1 0 0-15,1 2 0 0,3-1 0 0,0 0 0 16,1-1 0-16,1-1 0 0,4-2 0 0,3 2 0 16,4 1 0-16,2 1 0 0,7-1 0 0,0-2 0 15,3-1 0-15,1 0 0 0,2 0 144 0,5 0-144 16,-2 2 0-16,7 0-160 0,-2 1 16 0,5 0 0 16,3 0 144-16,2-1 0 0,3-2-144 0,2 1 144 0,2 1 0 15,5 0 0-15,4-1-144 0,-1 1 144 16,12-2-128-16,0 0 128 0,-5 3-192 0,5-3 192 0,0 0-224 15,0 0 64-15,0 0 16 0,11 6 0 0,4-3 16 0,2-1 0 16,3 1 0-16,2-2 0 0,3-1 128 0,6 0 0 16,2 0-144-16,6 0 144 0,1-3 0 0,7 2 0 15,2 1-144-15,2-1 144 0,-1 0 0 0,8-2 0 16,4-4-128-16,4 2 128 0,1 0 0 0,5 0 0 16,2-1-128-16,3 0 128 0,4-1 0 0,3 2 0 15,2 0 0-15,1 0 0 0,-1-3-128 0,4 0 128 16,3 0 0-16,1-1 0 0,3 0 0 0,1 2 0 15,0 2 0-15,4-2 0 0,4-3 0 0,0 0 0 16,0-1 0-16,2 3 0 0,3-1 0 0,0 0 0 16,-2 0 0-16,2 3 0 0,3 0 0 0,-4 0 0 15,0-3 0-15,0 2 0 0,1 2 0 0,-1-1 0 0,-1 0 0 0,-1 0 0 16,4 2 0-16,-7-1 0 0,-3 2 0 0,5 0 0 16,4-1 0-16,-2 1 0 0,-3 2 0 0,2-1 0 15,2 0 0-15,-4-1 0 0,-2 0 128 0,0 2-128 16,8 1 0-16,-4 0 0 0,-6-1 0 0,3 1 0 15,1-2 0-15,-4 2 0 0,-4-1 0 0,0-1 0 16,2 1 0-16,-3 1 0 0,-2 3 0 0,-3-2 0 16,-4-2 0-16,1 1 128 0,4 0-128 0,-2 0 0 15,-3 0 0-15,2 0 0 0,1-5 128 0,0 3-128 16,-1 2 0-16,-2 0 0 0,-4-2 0 0,0 1 0 16,1 0 0-16,-1 1 0 0,-2 0 0 0,-2 0 0 15,-6 1 0-15,3 0 0 0,3 1 0 0,-2-1 0 16,-2 0 0-16,-6 1 0 0,-5-1 0 0,1 2 0 0,0 0 0 0,1-1 0 15,-1-1 0-15,-5 1 0 0,-5 0 0 0,-6 0 0 16,-1-1 0-16,-2 1 0 0,0 0 128 0,1-1-128 16,-2-1 0-16,0 0 0 0,-2 3 160 0,-2-3-160 15,-7-2 160-15,-1 0-160 0,-3 0 144 0,-3 0-144 16,-1 1 128-16,-3 0-128 0,-1 0 128 0,-1 1-128 16,0 1 0-16,-2-1 128 0,1-1-128 0,-5-1 0 15,-4 2 0-15,1 2 0 0,0 0 0 0,-3-1-144 16,-10-1 0-16,0 0-15008 0</inkml:trace>
  <inkml:trace contextRef="#ctx0" brushRef="#br0" timeOffset="31909.715">18968 1136 18431 0,'0'0'1632'0,"0"0"-1312"0,0 0-320 0,-6 9 0 16,1-2 544-16,2 3 32 0,1 0 16 0,1 4 0 0,-1 3-448 0,2 4-144 16,-1 4 0-16,1 3 0 0,0 4 496 0,1 3-16 15,2 3 0-15,-1 2 0 0,1 2 16 0,0 3 0 16,0 3 0-16,2-2 0 0,-4-4-192 0,2-1-48 16,1-1 0-16,0-3 0 0,0 0-96 0,1-4-32 15,-2 1 0-15,0-3 0 0,1-4-128 0,-1-3 0 16,-1-2 0-16,1-3 0 15,-1-1-960-15,-1-4-64 0,-1-1 0 0</inkml:trace>
  <inkml:trace contextRef="#ctx0" brushRef="#br0" timeOffset="32139.286">18544 1472 26719 0,'5'-12'1184'0,"-5"12"240"0,2-10-1136 0,3 0-288 0,8 0 0 0,2-2 0 16,8 0-224-16,3-1-96 0,3-2-32 0,4 0 0 15,3-2 352-15,2 2 0 0,0 1 0 0,4-1 0 16,0 1 0-16,0 0 208 0,2 0-16 0,1 0-16 16,1 2-176-16,-3 2 160 0,-6 2-160 0,-2 1 160 15,-4 1-368-15,-3 1-80 0,-5 3-16 0,-3 0-11120 16</inkml:trace>
  <inkml:trace contextRef="#ctx0" brushRef="#br0" timeOffset="32543.163">19758 1440 21183 0,'0'0'1888'0,"0"0"-1504"15,-8 2-384-15,-1 4 0 0,-1-1 1744 0,0 2 288 16,-1-1 48-16,-3 3 16 0,-2 2-1744 0,-2 1-352 16,-4 3 0-16,0 0 0 0,-4 0 0 0,1 4 0 15,3 2 0-15,3 0 0 0,-1 1 0 0,4-1 0 16,1 0 0-16,5-3 0 0,3 1 0 0,4-2 0 16,3-3 0-16,3-2 0 0,4-2 0 0,3-4 0 0,3 0 0 0,1-3 128 15,-1-2 224-15,1-2 32 0,2-2 16 0,2-3 0 16,1-1 64-16,0-5 16 0,-1-2 0 0,1 0 0 15,-2-2-176-15,-2-4-48 0,-4-1 0 0,0 1 0 16,-1 3-48-16,-2 0-16 0,-4 1 0 0,-1 3 0 16,-2 5 48-16,1 2 0 0,-2 6 0 0,0 0 0 15,0 0 112-15,0 0 32 0,0 0 0 0,2 13 0 16,2 2-384-16,-1 1 144 0,0 3-144 0,2 1 0 16,-1-2 0-16,4 1 0 0,1-2 0 0,-2-1 0 15,4 2 0-15,1-1 0 0,0-2-192 0,2-3 192 16,1-2-896-16,4-1-96 0,1 0-16 15,3-4 0-15,0-4-2192 0,4-5-432 0,11-8-80 16,-5 0-32-16</inkml:trace>
  <inkml:trace contextRef="#ctx0" brushRef="#br0" timeOffset="32791.269">20374 828 21183 0,'0'0'1888'0,"0"0"-1504"16,0 0-384-16,0 0 0 0,0 0 2304 0,-5 9 400 16,2 4 80-16,0 3 16 0,1 1-2416 0,-1 4-384 15,-1 5-256-15,1 2 48 0,-1 7 368 0,1 4 80 16,-5 5 16-16,2-1 0 0,-1 2-16 0,2 1 0 16,0-1 0-16,-1 1 0 0,-1-1-80 0,2 2-16 15,-1 1 0-15,2-1 0 0,1 1-144 0,0-7 0 0,2-6 0 0,2-7 0 31,2-3-720-31,1-7-176 0,2-6-48 0,3-3 0 16,-1-7-1168-16,3-4-224 0,1-6-48 0</inkml:trace>
  <inkml:trace contextRef="#ctx0" brushRef="#br0" timeOffset="33106.266">20804 915 11967 0,'0'0'528'0,"0"0"112"0,0 0-512 0,0 0-128 0,-2 8 0 0,-2 3 0 16,0 1 3200-16,-5 5 624 0,1 3 112 0,-4 5 32 16,-1 0-3072-16,-1 4-592 0,-2-1-128 0,1 3-32 15,-1 0 112-15,-2-2 0 0,-1 0 16 0,1-4 0 0,-2-2-32 0,1-1-16 16,0 0 0-16,2-2 0 0,-4-4-16 0,3-1 0 16,2 0 0-16,0-2 0 0,1-4-64 0,3 0-16 15,2-2 0-15,2-2 0 0,8-5 32 0,0 0 0 16,-4 7 0-16,4-7 0 0,0 0 80 0,0 0 16 15,2 9 0-15,-2-9 0 0,0 0-128 0,10 9 0 16,2-2-128-16,-1 1 192 0,0-1-64 0,1-1 0 16,-2 1-128-16,3 0 192 0,0 1-192 0,2 0 0 15,-2-2 0-15,1 3 0 0,2 1 0 0,-1-2 0 16,-1-3-176-16,2 0 176 16,0-1-1968-16,1-2-272 0,1-3-48 0</inkml:trace>
  <inkml:trace contextRef="#ctx0" brushRef="#br0" timeOffset="33460.86">21016 1332 33855 0,'0'0'1504'0,"0"0"304"0,0 0-1440 0,10 8-368 0,-2 0 0 0,3-3 0 16,1-2 0-16,3 0-192 0,1-3 32 0,2-2 0 15,4-2 160-15,3-1 144 0,2-5-16 0,3 1-128 16,3-1 256-16,-1-3-48 0,-3 0-16 0,-2-3 0 16,0 2-192-16,-4 1 144 0,-4-1-144 0,-4 1 128 15,-2-1-128-15,-7 3 128 0,-1 0-128 0,-5 2 128 0,-4-2 0 0,-5 5 0 16,-4 0 0-16,-3 3 0 0,-5 6 48 0,0 3 0 16,1 0 0-16,-4 6 0 0,-2 3-176 0,-1 2 160 15,0 3-160-15,1 2 160 0,5 2-160 0,3 1 0 16,2 2 144-16,4-3-144 0,2 1 0 0,4 0 0 15,2 0 0-15,4-1 0 0,3 0 0 0,4-2 0 16,3-2 0-16,5-1 0 0,0-1-256 0,6-3 48 16,4-3 0-16,4 0 0 15,-1-2-1456-15,0-1-272 0,0-4-64 0,2 1-7296 16,1-2-1456-16</inkml:trace>
  <inkml:trace contextRef="#ctx0" brushRef="#br0" timeOffset="34044.819">19109 2471 28559 0,'0'0'2544'0,"-8"0"-2032"0,-1-1-512 0,1 2 0 16,1 1-672-16,0 2-224 0,2 3-64 0,1 1 0 0,0-1 960 0,2 6 256 16,1 6 0-16,1 4 16 0,2 1 208 0,-2 4 32 15,-1 5 16-15,1 0 0 0,1 1-256 0,-2-1-48 16,-3 0-16-16,2 2 0 0,2 5 32 0,-1-4 0 16,-1-4 0-16,1-2 0 0,0-4-48 0,-1-5-16 15,0-4 0-15,2-4 0 0,4-3 16 0,-4-10 0 16,0 0 0-16,0 0 0 0,10-3 400 0,2-4 96 15,0-8 16-15,2-3 0 0,2-8-320 0,2-1-48 0,3-2-16 16,1 0 0-16,-1-3-320 0,-1 5 0 0,1 5 0 0,-5 1 0 16,0 5 0-16,-1 4 0 0,0 3 0 0,0 5 0 15,-3 3 0-15,1 2 0 0,0 1 0 0,-1 8-128 16,0 5 128-16,-3 2 0 0,-1 2 0 0,-4 5 128 16,0 0-128-16,-3 2 192 0,-2 2-64 0,-2-1 0 15,0 3-128-15,0-3 144 0,-3-2-144 0,3-2 160 16,2-1-160-16,0-4-176 0,0-1 48 0,4-5 0 15,1-1-736 1,2-3-144-16,-6-8-16 0,7 5-8656 0,-7-5-1728 0</inkml:trace>
  <inkml:trace contextRef="#ctx0" brushRef="#br0" timeOffset="34258.081">19791 2707 24879 0,'0'0'1088'0,"-9"6"256"0,1 4-1088 0,0 5-256 16,1 4 0-16,0 0 0 0,1 5 1696 0,1-2 288 15,1 0 48-15,1-2 16 0,0 2-1664 0,1-2-384 16,0 2 0-16,1 0 0 0,1-1 0 0,-1 0 0 16,-3 0 0-16,3 0 0 15,1-1-880-15,2-4-160 0,2-3-48 0,-2-2-7776 16,2-1-1568-16</inkml:trace>
  <inkml:trace contextRef="#ctx0" brushRef="#br0" timeOffset="35739.833">20284 2620 30351 0,'-14'0'1344'0,"4"5"272"0,-3 3-1296 0,-2 1-320 0,-3-3 0 0,1 1 0 16,-2 2-400-16,0 1-160 0,-1 1-16 0,1 1-16 16,-2 0 592-16,-1 3 256 0,0 0 0 0,2 2-16 15,-3-1-112-15,4 2 0 0,4-2-128 0,4 1 192 16,2 1-192-16,1-2 0 0,0-5 128 0,4-1-128 16,4-10 0-16,0 0 0 0,0 0 0 0,0 0 0 0,0 0 224 0,13 1 0 15,2-3 0-15,1-6 0 0,3-4 96 0,2-3 0 16,-1-2 16-16,-1-2 0 0,2-2-176 0,-3 0-32 15,1 2-128-15,-3 1 192 0,-2 3-192 0,1 1 144 16,-3 6-144-16,-1 3 128 0,-2 5 48 0,0 0 0 16,-2 2 0-16,2 6 0 0,-3 5 96 0,-1 6 32 15,-1 3 0-15,-3 5 0 0,-1 8 32 0,0 2 16 16,-4 1 0-16,0 1 0 0,-3 1-176 0,-1-1-48 16,-1 0 0-16,-3-1 0 0,0 0-128 0,0-1 160 15,-3 3-160-15,-1-5 160 0,-1-1-160 0,0-3 128 16,1-5-128-16,1-4 128 0,2-3-128 0,3-5 128 15,0-3-128-15,4-2 128 0,-3-6-128 0,9-3 160 0,-5-2-160 0,-2-4 160 16,1-2-160-16,3-4 0 16,0-4-160-16,3-1 160 0,4-4-320 0,1 1 16 0,3 0 16 0,1-2 0 15,3 1 288-15,1 0-160 0,2 0 160 0,0 0-128 16,1 1 128-16,2-1 0 0,2 0-144 0,2 0 144 16,-1-3 0-16,2-2 0 0,1 0 0 0,3-3 0 15,-1 0 0-15,4-2 0 0,2-1 0 0,-3-1 0 16,-2 0 0-16,0-1 0 0,3-1 0 0,1 1 0 15,-5 1 0-15,1 0 0 0,-3 1 0 0,-2 1 0 16,-2 1 0-16,-1 3 0 0,-3-1 0 0,-1 4 0 16,-4 2 0-16,0 1 0 0,-1 2 0 0,-1 1 0 15,-2-2 0-15,-3 1 0 0,-1 2 0 0,1 1 0 16,0 2 0-16,-2-2 0 0,0-1 0 0,1 0 0 16,-3 1 0-16,-2-1 0 0,0-4 0 0,0 2 128 0,-1-6-128 15,-2 6 0-15,2 2 0 0,0 1 0 0,-1-2 0 0,-1 3 0 16,1 1 0-16,-1 3 0 0,1 2 0 0,-2-2 128 15,1-4-128-15,-2 4 0 0,2 2 0 0,0 3 0 16,1 0 0-16,4 6 0 0,-5-5 0 0,5 5 0 16,0 0 128-16,0 0-128 0,0 0 0 0,-6 10 128 15,-3 6-128-15,2 5 128 0,1 4-128 0,1 4 0 16,2 1 0-16,1 4 0 0,-2 4 0 0,0 6 0 16,-1 4 0-16,-1 1 0 0,0 4 0 0,1 1 0 15,3 1 128-15,-2-6-128 0,-3-5 0 0,5-5 0 16,0-4 0-16,-2-3 128 0,3-3-128 0,1-5 128 15,1-9-128-15,4-2 128 0,-1-2-128 0,2-3 160 16,-6-8-160-16,7 2 160 0,2-2 48 0,1-4 16 0,-1-3 0 0,-1-6 0 16,1-5-80-16,0-2-16 15,1-2 0-15,2 1 0 0,-4 1-128 0,2 3 0 0,2 0 0 0,-3 1 0 16,0 8 0-16,-1 0 0 0,0 1-144 0,-8 7 144 16,0 0 0-16,9 2-128 0,1 4 128 0,-4 3 0 15,0 1-160-15,0 2 160 0,2 1-128 0,0 0 128 16,2 0 0-16,1-1-128 0,-1 1 128 0,2-2 0 15,2 0 0-15,-1-3 0 0,2-2 0 0,-3-3 0 16,2-1 0-16,5-3 0 0,-2-3 0 0,4-5 0 16,2-3 0-16,-2-1 0 0,-2-3 0 0,1 0 0 15,-1-1 0-15,-3-1-160 0,-1-1 160 0,-4-1 0 16,-1-2 0-16,0 2 0 0,-3-1 0 0,0 2 0 16,-3-4 0-16,-1 4 0 0,-2 3 0 0,0 4 0 0,0 0 0 15,-1 6 0-15,0 6 0 0,0 0 0 0,0 0 0 0,-7 11 0 16,-2-1 0-16,0 5 0 0,-2 6 0 0,1 0 0 15,0 1 0-15,-1 0 0 0,1-1 0 0,4 0 0 16,-1-1 0-16,4-2 0 0,2-4-160 0,2-2 160 16,1-2-128-16,3-3 128 0,-5-7-256 0,9 4 48 15,0-1 0-15,2-3 0 0,-2-3 48 0,3-2 16 16,2-5 0-16,2-1 0 0,-1-2 144 0,3 0 0 16,0-2 0-16,4 1 0 0,-1-4 0 0,5 3 0 15,-4 1 0-15,2 3-128 0,-4 3 128 0,-1 2 0 16,0 2 0-16,1 3 0 0,-4 4 0 0,1 2 0 15,-2-2 0-15,0 5-128 0,-4-1 128 0,-2 2 0 16,-2 1 0-16,-1 0 0 0,-2-2 0 0,-1-1 0 16,-3-7 128-16,-1 10-128 0,0 1 0 0,0-1 0 0,1-10 0 0,-4 10 0 15,1 0 0-15,-2-1 0 0,-1-3 0 0,6-6 0 16,-3 8 0-16,3-8 0 0,0 0 0 0,0 0 0 16,4 9 0-16,5-6 0 0,0-3 0 0,3-1 0 15,2-1 0-15,3-4-256 0,1-2 64 0,0-2 0 16,2-1 192-16,0-4 0 0,1 0 0 0,2-2 0 15,0-2 0-15,4-3 0 0,3-6 0 0,-1-3 0 16,2-3 128-16,-1-2-128 0,3-1 160 0,-2-3-160 16,-2-1 144-16,-3-1-144 0,-1 0 128 0,-3-4-128 15,-2-3 192-15,-2-6-64 0,-4-7 0 0,0 4 0 16,-5 3-128-16,0 7 160 0,-1 6-160 0,-3 7 160 16,0 7-160-16,-3 7 160 0,-1 5-160 0,0 7 160 0,-1 9-160 0,0 0 0 15,0 0 144-15,0 0-144 0,-5 14 0 0,-1 5 0 16,-2 4 0-16,2 6 0 0,-1 4 0 0,3 4 0 15,0 9 0-15,0 3 0 0,1-2 0 0,2 1 0 16,2 0 0-16,0-1-128 0,1-1 128 0,2 1 0 16,1 3 0-16,1-1 0 15,3-1-368-15,2-2-32 0,5-4-16 0,-1-6 0 16,0-4-688-16,1-3-144 0,-1-5-32 0,1-3 0 16,-5-3-1264-16,-1-7-256 0</inkml:trace>
  <inkml:trace contextRef="#ctx0" brushRef="#br0" timeOffset="35907.802">22001 2138 26719 0,'0'0'2368'0,"7"-2"-1888"0,3 0-480 0,2 0 0 16,-1 0 1024-16,3-2 128 0,1-1 0 0,3-2 16 16,1 0-848-16,3-2-192 0,5-2-128 0,-1 1 192 15,2-2-64-15,-2 2-128 0,-1 2 192 0,-2 0-64 16,-1 0-128-16,-3 0-144 0,-7 0 144 0,-1 2-9408 15,-3-1-1776-15</inkml:trace>
  <inkml:trace contextRef="#ctx0" brushRef="#br0" timeOffset="36118.505">20036 1980 46079 0,'-55'-12'4096'0,"23"9"-3280"16,0 2-656-16,5 1-160 15,4 1-1312-15,6 0-288 0,3-1-64 0,5 0-16 0,9 0 1264 0,0 0 256 16,0 0 160-16,0 0-192 16,5-7-1632-16,2 4-336 0,4 1-64 0,5 2-8192 15,0 2-1632-15</inkml:trace>
  <inkml:trace contextRef="#ctx0" brushRef="#br0" timeOffset="36768.43">19202 3695 29423 0,'0'0'1296'0,"-8"-2"288"0,2 5-1264 0,1 1-320 15,-2 2 0-15,7-6 0 0,0 0 0 0,-4 9 0 16,1-2 0-16,2 4 0 0,0 4 272 0,-1 2 160 16,1 3 16-16,1 2 16 0,0-1-320 0,1 4-144 15,3 0 128-15,1-1-128 0,4-1 128 0,-2-1-128 16,0-2 0-16,0-4 128 0,4 0-128 0,-2-3 0 15,1-3 0-15,2-5 0 0,-1-3 0 0,1-2 0 16,0-4 144-16,0-5-144 0,3-3 288 0,-3-4-16 16,1-5 0-16,1-1 0 0,0 0-16 0,-2-3-16 15,0 3 0-15,-2 0 0 0,0 3 0 0,-3 3 0 0,-1 5 0 16,-1 4 0-16,3 1 32 0,-8 6 16 0,0 0 0 0,0 0 0 16,8 11-80-16,0 2-16 0,1 3 0 0,-1 1 0 15,-4 4-16-15,3 0-16 0,0 0 0 0,-1 2 0 16,-1-3-160-16,-1 1 0 0,3-1 0 0,0-5 0 15,3-2 0-15,1-3 0 0,0-2 0 0,2-3 0 16,-2-6 0-16,1-3 0 0,3-5 0 0,-1-3 0 16,0-4 0-16,0-2 0 0,-3-4 0 0,-4-1 0 15,2-3 176-15,-5 1-48 0,1 1-128 0,-1 0 192 16,1-3-192-16,-3 5 144 0,-2 2-144 0,2 5 128 16,1 3-128-16,0 3 0 0,-3 9-160 0,0 0 160 15,0 0-752-15,0 0-48 16,4-8-16-16,-4 8 0 0,0 0-2304 0,0 0-464 0</inkml:trace>
  <inkml:trace contextRef="#ctx0" brushRef="#br0" timeOffset="37092.15">19840 3791 20271 0,'0'0'896'0,"0"0"192"0,5 11-880 0,0-4-208 15,-5-7 0-15,13 6 0 0,0-2 368 0,5-3 16 16,0-3 16-16,-1-4 0 0,3-5 448 0,3-2 96 16,-1 0 16-16,2-2 0 0,-3-3-192 0,-1 2-48 15,-2 0 0-15,-4 1 0 0,-2-2-192 0,-2 3-32 16,-7 1-16-16,0 3 0 0,-3 10 192 0,0 0 32 0,-7-8 16 0,-3 5 0 16,0 2 208-16,-1 5 32 0,-3 7 16 0,-2 0 0 15,-1 3-528-15,-1 2-128 0,2 5 0 0,1-1-16 16,2 3-304-16,2-1 160 0,5-1-160 0,1-1 128 15,2-1-128-15,3-1 0 0,3-4 0 0,5-1 0 16,-2 0 0-16,7-2 0 0,0-2-144 0,4-1 144 16,3-2-384-16,3-4 0 0,-3 0-16 0,2-1 0 31,1-2-2160-31,-1-1-448 0</inkml:trace>
  <inkml:trace contextRef="#ctx0" brushRef="#br0" timeOffset="37476.216">20498 3226 30527 0,'0'0'1344'0,"0"0"288"0,0 0-1312 16,0 0-320-16,0 0 0 0,-4 6 0 16,-3 2-288-16,4 3-128 0,-2 4-32 0,2 6 0 0,-1 3 688 0,0 4 128 15,-1 1 16-15,-1 5 16 0,1 3-144 0,-3 0-48 16,4-1 0-16,-3 1 0 0,-2 0 752 0,3 0 128 15,2 0 48-15,-1-4 0 16,-5-4-1648-16,2-1-336 0,4-4-64 0,2-5-16 0,2-7 928 0,-1-4 0 16,1-8 128-16,0 0 0 0,0 0 288 0,8-3 64 15,-1-6 16-15,4-6 0 0,3-2-144 0,5-4-32 16,5-3 0-16,-3 0 0 0,-1 2-320 0,3 4 0 16,2 3 0-16,1 2 0 0,-4 2 0 0,-1 4 0 0,-2 1 0 0,0 6 0 15,0 3 0-15,-4 3 0 0,-1 0 0 0,-3 3 0 16,-2 0 0-16,-5 4 0 0,-4 4 192 0,-3 3-64 15,-4-3 224-15,-2 5 48 0,-4 2 16 0,-4 2 0 16,-4-2-144-16,-2-2-16 0,-2-1-16 0,1-3 0 16,1-1-240-16,-1-5-208 0,-3-4 32 0,4-3 16 31,3-5-1504-31,4-5-288 0,-1-3-64 0,8-3-7808 0,6-3-1568 0</inkml:trace>
  <inkml:trace contextRef="#ctx0" brushRef="#br0" timeOffset="37843.725">21323 3307 31327 0,'-10'3'2784'0,"-6"2"-2224"15,-5 4-560-15,-2 4 0 0,-3 4 0 0,0 3-304 16,2 3 48-16,0-2 0 0,-1 1 704 0,1 1 160 15,2 1 32-15,0 1 0 0,2 0-400 0,-1-2-80 16,4-2-16-16,3 1 0 0,5-5-144 0,2-1 0 16,3-5 0-16,2 0 0 0,3-4 0 0,-1-7 0 15,0 0 0-15,12 1 0 0,-1-3 0 0,2-4 0 16,-1-5 0-16,1-4 0 0,0 0 0 0,2-3 0 16,-1 0 0-16,-3-2 0 0,0 0 128 0,0 2-128 0,-2 1 128 0,-1 2-128 15,-3 3 208-15,1 4-32 0,-1 1-16 0,-5 7 0 16,0 0 96-16,0 0 0 0,0 0 16 0,9 8 0 15,-1 2 48-15,-2 2 0 0,0 1 0 0,-1 2 0 16,2 1-192-16,0 0-128 0,3 2 192 0,-1 0-192 16,2 0 0-16,5-1 0 0,0-3 0 0,1-3 0 31,-1-3-736-31,2-4-96 0,-1-2-32 0,4-2-9408 0,0-2-1888 0</inkml:trace>
  <inkml:trace contextRef="#ctx0" brushRef="#br0" timeOffset="38208.113">21793 3127 28559 0,'-10'-1'1264'0,"0"3"272"0,0 2-1232 0,-1 2-304 16,-3 2 0-16,-1 1 0 0,1 1 544 0,0 2 48 15,-2 1 16-15,2 0 0 0,0-1-160 0,1 2-16 16,1 0-16-16,2 1 0 0,0 2-416 0,2-2 0 15,3-1 0-15,1 0 0 0,2-3 0 0,2-1 0 16,0-10 0-16,6 9 0 0,1 0 0 0,3-2 0 16,1-2 0-16,2 0 0 0,2-2 0 0,1 1 0 15,3-1 0-15,-2 0 0 0,-1 0 0 0,0 1 0 16,2-1 0-16,-6 0 0 0,-2 0 0 0,-10-3 0 16,0 0 0-16,9 6 0 0,-9-6 0 0,0 9 0 0,-7 1 160 15,-1-3-160-15,-4 1 480 0,-3 1-16 0,-5 1 0 0,-4 0 0 16,0 0-128-16,1-2-16 0,0 2-16 0,3-2 0 15,0-3-304-15,2 1 0 0,2-1 128 0,0-1-128 16,5-2-192-16,2-2-112 0,0-1-16 0,9 1 0 31,0 0-1408-31,0-8-304 0,4-1-48 0,6 1-6784 0,3-2-1360 0</inkml:trace>
  <inkml:trace contextRef="#ctx0" brushRef="#br0" timeOffset="38533.835">22356 2979 16575 0,'-7'1'1472'0,"-1"1"-1168"15,-2 1-304-15,-2 3 0 0,-4 2 1728 0,-1-1 272 16,-3 1 64-16,-2 2 16 0,-4 1-1184 0,0 3-256 16,0-1-32-16,-1 2-16 0,-1 0-48 0,1 2-16 15,1 0 0-15,1 1 0 0,-1-1-240 0,4 2-48 16,0-3-16-16,6-1 0 0,3-2-224 0,4-2 0 15,3-2 0-15,3 0 0 0,1 0 128 0,2-9-128 16,4 8 0-16,2-1 144 0,-6-7 112 0,11 9 0 16,1-3 16-16,0 0 0 0,0-3-112 0,0 2-32 15,-2-2 0-15,0 1 0 0,-1 1-128 0,-4 1 192 16,-5-6-192-16,2 9 192 0,-2 1 112 0,-1-1 16 16,-1 0 16-16,-3 0 0 0,-1 2 176 0,-1 0 16 0,-5 2 16 15,2-2 0-15,2-2-320 0,-3 0-64 16,1 0-16-16,1-5 0 15,-1 1-496-15,10-5-96 0,0 0-32 0,0 0-9488 0,-4-9-1888 0</inkml:trace>
  <inkml:trace contextRef="#ctx0" brushRef="#br0" timeOffset="38744.177">22490 2941 29663 0,'0'0'1312'0,"0"13"272"16,-1 0-1264-16,0 1-320 0,-1 1 0 0,-2 2 0 0,2 1-176 0,-2-1-80 15,-2 0-32-15,2 0 0 0,-2 1 288 0,1-2 176 16,-1 3-32-16,0-1 0 0,-1-2-144 0,1 3-224 16,-3 1 48-16,2-2-12624 15</inkml:trace>
  <inkml:trace contextRef="#ctx0" brushRef="#br0" timeOffset="39492.102">22770 2797 8287 0,'0'0'736'0,"0"0"-592"16,0 0-144-16,-9 6 0 0,-6 3 4608 0,1 2 896 0,2 1 192 0,-1 2 16 31,-3 1-4976-31,-2 3-992 0,-3 2-208 0,0-1-48 0,1 1 512 0,3 2 256 0,1-3-16 16,2 1-16-16,3-2-224 0,2-3 0 0,2-3 0 0,3-2 0 15,2-3 0-15,2-7 0 0,0 0 0 0,0 0 0 16,10 3 160-16,0-4 96 0,2-5 0 0,0-1 16 16,1-3 128-16,2-1 32 0,1-3 0 0,0 1 0 15,0 2-224-15,-1-1-32 0,-4 3-16 0,0 2 0 16,-2 1 16-16,1 4 0 0,1 2 0 0,-11 0 0 15,0 0 64-15,10 11 16 0,-1 2 0 0,-1 4 0 16,-3 2 96-16,-2 5 32 0,-3 2 0 0,0 0 0 16,0 2-176-16,-1 0-16 0,-3 2-16 0,0-1 0 0,3-1-176 15,-4 1 192-15,-4 1-192 0,1-2 192 0,2 0-64 16,-3-1-128-16,-2-1 192 0,-2-3-64 0,-2-2 0 0,2-3-128 16,1-2 192-16,0-3-64 0,1-3-128 0,-1-5 192 15,2 0-192-15,1-4 192 0,-1-5-192 0,5-3 128 16,-2-3-128-16,4-3 128 0,1-4-288 0,3-5-64 15,3-4-16-15,3-3 0 0,0-1 240 0,7-1-192 16,2-2 192-16,3-3-192 0,3 0 192 0,0 1 0 16,2 0 0-16,2 1 0 0,3-1 0 0,-2 2 0 15,-1 2 144-15,-1 0-144 0,1 1 192 0,0 1-48 16,-6 2-16-16,2 1 0 0,-2-1-128 0,-2 5 160 16,-1 5-160-16,-2 3 160 0,-3 4-160 0,-2 6 0 15,2 3 0-15,-2 3 0 0,-10-2 0 0,11 8 0 16,-3 3 0-16,-3 1 0 0,1 3 0 0,-5 2 0 0,0-1 0 15,-1 2 0-15,0 1 0 0,0-2 0 0,0-1 0 0,1-1 0 16,1-3 0-16,0-1 0 0,2-3 0 0,-4-8 0 16,6 6 128-16,-6-6-128 0,10 3 0 0,0-4 128 15,2-4 64-15,0-1 0 0,-4-2 0 0,3-2 0 16,3-2 160-16,1-1 32 0,0-3 16 0,-2 1 0 16,-3 1-176-16,2-1-32 0,1 2-16 0,1 2 0 15,-7 0-176-15,4 3 0 0,1-2 0 0,-1 2 128 16,-1 0-128-16,0 1 0 0,-1 1 0 0,1 1 128 15,1 2-128-15,-2 0 0 0,1-3 0 0,-1 1 0 16,1-2 0-16,1-2 0 0,3 3 0 0,-2-4 0 16,2-2 0-16,1-1 0 0,2-1 0 0,0 1 0 15,1-2 0-15,-1 2 0 0,0 0 0 0,-1 2 0 0,-3 2-160 16,-2 1 160-16,-4 1-208 0,0 3 80 16,-7 4-2352-16,0 0-464 0</inkml:trace>
  <inkml:trace contextRef="#ctx0" brushRef="#br0" timeOffset="40225.481">23205 3421 29487 0,'-8'-4'2624'15,"1"1"-2112"-15,-5 3-512 0,-5 6 0 0,-3 3-160 0,-4 5-144 16,-3 1-16-16,-4 4-16 0,-1 2 336 0,1 3 160 16,1 2-16-16,2 1 0 0,3 2-16 0,-4 1 0 15,3 1 0-15,4-2 0 0,6-2-128 0,2-2 0 16,3-5 0-16,5 0 0 0,5-4 0 0,2-5 0 15,3-1 0-15,-4-10 0 0,12 4 320 0,2-3 16 16,1-3 16-16,2-5 0 0,-1-2 160 0,3-4 16 0,2-2 16 0,0-3 0 16,-1-2-160-16,1 2-48 0,1-1 0 0,-3 5 0 15,0 2-32-15,1 4-16 0,-1 4 0 0,-4 4 0 16,-4 2 64-16,-1 2 16 0,0-1 0 0,-5 5 0 16,0 2-32-16,-3 4 0 0,0 4 0 0,-4 3 0 15,1 0-128-15,-2 3-16 0,-3 3-16 0,-2 1 0 16,-2-1-176-16,-2 2 128 0,-2-1-128 0,0 0 128 15,-3 0-128-15,-1 0 0 0,-1 2 144 0,-4 3-144 16,1 0 0-16,-4-1 0 0,1-1 0 0,0-4 0 16,2-2-224-16,0-3-112 0,1-2-32 0,0-3 0 15,1-4-528-15,2-5-128 0,5-3 0 16,3-4-16-16,2-4-2096 0,3-5-400 0</inkml:trace>
  <inkml:trace contextRef="#ctx0" brushRef="#br0" timeOffset="40575.443">23543 3355 11967 0,'0'0'1072'16,"0"0"-864"-16,0 0-208 0,0 0 0 0,0 11 2880 0,-1 0 512 15,-3 2 128-15,1 4 0 0,0 0-2352 0,-2 5-464 16,1 0-112-16,-3 1-16 0,0 1 176 0,-1 1 16 15,-1 0 16-15,2 3 0 0,-3-1-144 0,1 2-48 16,0 0 0-16,0-1 0 0,0-6-80 0,1-1 0 16,1-5-16-16,0-1 0 0,2-3-32 0,2-3 0 0,3-9 0 0,0 0 0 15,0 0 96-15,0 0 16 0,0 0 0 0,-6-7 0 16,2-2 48-16,2-4 16 0,-1-5 0 0,3-1 0 16,1-6-416-16,2 0-80 0,-1 0-16 0,2-2 0 15,2 2-128-15,0 3 0 0,1 1 0 0,1 1 0 16,2 1 0-16,2 2 0 0,-4 3 0 0,3 2 0 15,2 1 0-15,-4 1-176 0,1 1 176 0,1 3-128 16,-1 4-176-16,1 1-16 0,0 0-16 0,-1 3 0 16,0 2-1808-1,1-2-352-15,-1 0-80 0,2 0-11936 0</inkml:trace>
  <inkml:trace contextRef="#ctx0" brushRef="#br0" timeOffset="41567.287">24027 3309 23039 0,'0'0'2048'0,"0"0"-1648"16,0 0-400-16,0 0 0 0,0 0 1136 0,-7 5 144 15,1-1 16-15,-3 6 16 0,-1 2-864 0,-1 0-192 16,-2 2-16-16,0 1-16 0,-1 1 256 0,0 1 48 16,2 2 16-16,-2 2 0 0,-1 0-384 0,3-1-160 15,1-3 128-15,2 0-128 0,2-2 0 0,2-3 128 16,5-12-128-16,-2 9 0 0,1 1 0 0,1-10 0 15,0 0 0-15,0 0 0 0,0 0 320 0,11-2 0 16,0-4-16-16,0-2 0 0,0-3 0 0,-2-4 0 0,1-1 0 0,0-1 0 16,-2 1-112-16,1-2 0 15,-4 1-16-15,1 2 0 0,1 3 64 0,-2 3 16 0,-5 9 0 0,5-6 0 16,-5 6-80-16,0 0-16 0,0 0 0 0,0 0 0 16,0 0-32-16,6 11-128 0,-1 0 192 0,-3 1-64 15,-2 1-128-15,2 0 128 0,3 0-128 0,-3 0 128 16,1-2-128-16,4 0 0 0,3-4 0 0,-1-1 128 15,2-2-128-15,3-3 0 0,1-2 0 0,0-2 128 16,-1-2 0-16,2-2 0 0,4-3 0 0,0-2 0 16,-2-3 16-16,2-1 0 0,-1-5 0 0,1 1 0 15,-3 0-144-15,1 2 0 0,-3 0 144 0,0 2-144 16,-1 0 0-16,0 2 0 0,-1 3 0 0,-3 0 0 16,0 1 0-16,-2 0 0 0,-3 2 0 0,-5 8 0 15,0 0 0-15,0 0 0 0,0 0 0 0,0 0 0 0,0 0 0 0,0 0-128 16,6 11 128-16,-6-11 0 0,-1 10 0 0,1 0 0 15,0 1 0-15,-2-1 0 0,-3-1 0 0,-1 1-128 16,0 0 128-16,1 2 0 0,-2 2-128 0,0 2 128 16,-1-1-128-16,1 4 128 0,-1-2-144 0,2 2 144 15,-1 1-160-15,3-2 160 0,2-1-272 0,0-2 32 16,4 0 16-16,0-7 0 0,-2-8 80 0,6 7 16 16,2-1 0-16,1-3 0 0,-1-3 128 0,1-1-128 15,-1-6 128-15,2 2-128 0,0-3 128 0,1-2 0 16,1-3 0-16,0-1 128 0,-3-1-128 0,4 0 0 15,4-4 0-15,-3-1 128 0,-3-3-128 0,3-1 0 16,4-1 0-16,-2-2 128 0,-1 1-128 0,-1-4 0 16,0-3 0-16,2-3 128 0,0-1-128 0,0-3 128 0,-5-1-128 0,2-1 128 15,0 0 0-15,-4-2 16 0,-3-4 0 0,-1 2 0 16,-1 0-16-16,-3 2 0 0,-1 3 0 0,0 7 0 16,-1 8 16-16,0 5 0 0,-4 0 0 0,2 7 0 15,1 3-144-15,0 4 0 0,2 7 144 0,0 0-144 16,-7-1 0-16,7 1 0 0,-7 9 0 0,-3 3 0 15,-3 6 0-15,0 4 0 0,1 3 0 0,1 4-128 16,3 9 128-16,-3 2 0 0,2 2-144 0,3 2 144 16,5 2 0-16,1 1 0 0,0-3 0 0,5-1 0 15,3 1 0-15,2-3 0 0,-2-2 0 0,5-6 0 16,3-5 0-16,-1-4 0 0,0-6 0 0,1 0 0 16,-1-2 0-16,2-4 0 0,-2-4 0 0,-1-3 128 15,0-4 32-15,-2-2 0 0,1-3 0 0,0-5 0 16,0-2 0-16,0-4 0 0,1-5 0 0,-1 2 0 0,4-2-160 0,0-1 0 15,-2-1 0-15,1 1 128 0,-1 3-128 0,-1 2 0 16,-3 2 0-16,-1 1 0 0,-4 2 0 0,-1 3 0 16,-5 8 0-16,0 0 0 0,0 0 0 0,-6-5 0 15,-2 4 128-15,-2 6-128 0,2 3 0 0,-5 4 0 16,-1 3 0-16,0 3-176 0,-1 2 176 0,3 7 0 16,1 1-144-16,1 2 144 0,0-3 0 0,3 0 0 15,1-2-144-15,3-3 144 0,2-3 0 0,2-3 0 16,2-4 0-16,4-1 0 0,3-2 0 0,2-3 0 15,3-4 0-15,4-2 0 0,4-2 0 0,3-5 0 16,0-2 0-16,3-3 0 0,3-3-368 0,2-1 48 16,3 1 0-16,-2-3-10704 15,-1 1-2144-15</inkml:trace>
  <inkml:trace contextRef="#ctx0" brushRef="#br0" timeOffset="76003.108">17855 1827 24927 0,'0'0'1104'0,"-3"-6"240"0,3 6-1088 0,0 0-256 0,0 0 0 16,0 0 0 0,-7-4-672-16,7 4-192 0,-7-2-32 0,7 2-16 0,0 0 768 0,-8 2 144 0,2-2 0 0,6 0 0 15,-10 2 416-15,2 1 0 0,-2-1 0 0,0 0 0 16,1-1-96-16,-5 1-32 0,1 2 0 0,-2-1 0 16,-3-1 80-16,-2-1 16 0,-4-1 0 0,-1 0 0 15,0 2-192-15,-4 1-48 0,1-2 0 0,-2-2 0 16,-6-2-144-16,-1 2 192 0,-3 1-192 0,-6 0 192 15,-8 0 96-15,-3-1 32 0,-1-1 0 0,-2 0 0 16,0 0 32-16,-3 2 16 0,-2 2 0 0,-6-1 0 16,-8-2-96-16,1 1-16 0,1 0 0 0,-6 0 0 15,-6 0-48-15,-1 0-16 0,-2 0 0 0,1-2 0 16,1 1-48-16,-8-1-16 0,-3 1 0 0,-1-1 0 0,4-1 64 0,-7 1 16 16,-7-1 0-16,3 1 0 0,5 1 0 0,-4 1 0 15,-6-2 0-15,1 1 0 0,5-2-208 0,-5 0 176 16,-6 0-176-16,3 1 160 0,0 1-160 0,-3-1 0 15,-4-1 144-15,1 0-144 0,3 0 0 0,-3 1 0 16,-4-2 0-16,1 2 0 0,2 1 0 0,-2-1 144 16,-3-2-144-16,-3 2 0 0,-2 1 272 0,3 1-48 15,6 0-16-15,-6 0 0 0,-4 0 0 0,4 0 0 16,5 0 0-16,-5 0 0 0,-2 0-48 0,4-2-16 16,2 4 0-16,2 0 0 0,-1-3-144 0,1 0 128 15,1 1-128-15,0-2 128 0,-1 0-128 0,3 2 128 16,-1 1-128-16,5-1 128 0,-1-2-128 0,0-1 0 15,-2 2 144-15,4-1-144 0,-2 0 0 0,5 0 0 0,-3 0 0 16,3 0 128-16,1 0-128 0,-5 1 0 0,-1-2 0 0,4 3 0 16,2 0 0-16,1 2 128 0,-5 0-128 0,2 0 0 15,0 2 0-15,-2-2 0 0,-5 2 0 0,2 2 128 16,2-1-128-16,-1 3 0 0,-6 1 0 0,5 0 0 16,3-2 0-16,-4 3 0 0,-6 1 0 0,5 1 0 15,4 2 0-15,-2 0 144 0,-3 1-144 0,7 1 0 16,0-2 128-16,3 0-128 0,-1-1 0 0,5 2 0 15,1-2 144-15,2-3-144 0,-4-1 0 0,4-1 144 16,4 1-144-16,-1-2 0 0,-2-1 0 0,3 2 0 16,1 2 192-16,1-3-64 0,0-3 0 0,0 2 0 15,2 0 16-15,5 0 0 0,2-1 0 0,-2-3 0 16,0 1-144-16,4 0 0 0,1 0 0 0,1 0 128 16,0-4-128-16,2-2 0 0,0 1 0 0,6 0 128 0,2-1-128 15,2 0 0-15,2-5 0 0,-3 2 0 0,2-2 0 0,4 3 0 16,2-1 128-16,3 1-128 0,0-4 0 0,-2 1 0 15,-3-2 0-15,2 3 0 0,2-1 128 0,4 2-128 16,3 1 0-16,3 0 128 0,0-2-128 0,-1 2 0 16,-1 2 144-16,1 0-144 0,2 1 0 0,3 2 128 15,2 2-128-15,3-2 0 0,-3-2 0 0,3-2 0 16,0 1 0-16,-2 0 0 0,0-1 0 0,0 1 0 16,2 3 0-16,3-2 0 0,5-3 0 0,3 1 0 15,1 1 0-15,1-4 0 0,0-3 0 0,2-1 0 16,0 4 0-16,1-2 0 0,-2-1 0 0,2 2 0 15,1 2 0-15,1-1 0 0,-2 0 0 0,3 3 0 16,1 0 0-16,3 0 0 0,1 1 0 0,1 0 0 0,0-2 0 0,2 3 0 16,-2 0 0-16,1 0 0 0,-1-1 0 0,0 2 0 15,0-1 0-15,-1-1 0 0,-2 2 0 0,2-3 0 16,0 2 0-16,-1 0 0 0,-1 1 0 0,1-1 0 16,1 1 0-16,1 0 0 0,3 1 0 0,1-4 0 15,0 1 0-15,2 1 0 0,0 0 0 0,3-1 128 16,-2 1-128-16,2 2 0 0,2-3 0 0,-2 2 128 15,3 1-128-15,1 1 0 0,1 2 0 0,-1-2 128 16,0 0-128-16,2 0 0 0,-3 2 0 0,2-1 0 16,7-2 0-16,-7 4 0 0,-1 2 0 0,2-1-128 15,1 0 128-15,-1 1 0 0,-2 2 0 0,0 1 0 16,0 0 0-16,0 2 0 0,-1 1 0 0,0 1-128 16,-1 0 128-16,0 2 0 0,-1 2 0 0,-1 1 0 0,-1 1 0 0,-2 2 0 15,0 0 0-15,-1 2 0 0,-1 4 0 16,1 0 0-16,2 2 0 0,-3-1-128 0,-3 3 128 0,0 2 0 15,1-1 0-15,1 7 0 0,1 5 0 0,-3 0 0 16,-2-2 0-16,2 1 0 0,0 1 0 0,-2-2 0 16,-3-2 0-16,1 0 0 0,1 0 0 0,0 2 0 15,-2 1 0-15,2-3 0 0,-2-2 0 0,7-3 0 16,2-1 0-16,-1-1 0 0,0-2 0 0,3-2 0 16,5-4 0-16,1-1 0 0,1-3 0 0,2-2 0 15,2-1 0-15,2 0 0 0,-2-3 0 0,1 1 0 16,1-3 0-16,2 0 0 0,3-1 0 0,-2 0-160 15,2-1 160-15,2 3 0 0,-1-3-144 0,1 1 144 16,2 0 0-16,-1-1-144 0,5-5 144 0,2 2 0 16,-1 3 0-16,4 0 0 0,3 0 0 0,1 2 0 0,1 0 0 0,1 2 0 15,4-1 0-15,1 0 0 0,2 0 0 16,0-1 0-16,0-1 0 0,2 0 0 0,6-1 0 0,1 0 0 16,2-1 0-16,2 0 0 0,3 0 0 0,0 1 0 15,-1 0 0-15,2 1 0 0,0-3 0 0,4 2 0 16,1-2 0-16,3 1 0 0,1 0 0 0,4 0 0 15,-1 0 0-15,-2 2 0 0,0 0 0 0,3 0-128 16,5-1 128-16,1 1 0 0,-2 2 0 0,1-1 0 16,0 1 0-16,4 0 0 0,3 1 0 0,5-1-128 15,4 0 128-15,-1-2 0 0,-2-4 0 0,5 1 0 16,1 0 0-16,4 1 0 0,4 0 0 0,-2-3 0 16,-5-2 0-16,7-1 0 0,6 2 0 0,-1-1 0 0,-7-1 0 15,6-1 0-15,-1 0 0 0,3 0 128 0,0 3-128 16,0-3 0-16,0 1 0 0,4 2 0 0,2 2 0 0,-2-3 0 15,-3 1 0-15,4 0 0 0,6 0 0 0,-1 1 0 16,-2-2 0-16,1 0 0 0,4 1 0 0,-3-2 0 16,-4 0 0-16,5-1 0 0,4 1 0 0,-2-2 0 15,-4 2 0-15,4-1 0 0,4-1 0 0,-3 0 0 16,-4 1 0-16,1-2 0 0,3 0 0 0,-4 1 0 16,-3-1 0-16,2 0 0 0,6 1 0 0,-6 0 0 15,-3-1 0-15,3 1 0 0,1 0 0 0,0-2 0 16,-1 0 0-16,0 0 0 0,2 0 0 0,-1-2 0 15,0 0 0-15,3-1 0 0,0 1 0 0,3 1 0 16,0-1 0-16,1 0 0 0,0 1 0 0,-3-3 0 16,0 2 0-16,0 0-128 0,-4 0 128 0,5 0 0 0,-1 0 0 15,0 1 0-15,-1 0 0 0,-1-1 0 0,-1 0 0 0,-2 0-128 16,-4 1 128-16,4-1 0 0,1 2 0 0,-4 2 0 16,-6-1 0-16,5 0 0 0,2 1 0 0,-3 1 0 15,-4-1 0-15,6 2 0 0,2-2 0 0,0-1 0 16,-5-1 0-16,3 1 0 0,0 1 0 0,-1 2 0 15,2-3 0-15,1 0 0 0,-1-1 0 0,3 1 0 16,1-1 0-16,0-1 0 0,-1-1 0 0,2-1 0 16,1 6 0-16,-2-6 0 0,-3 0 0 0,3 1 0 15,1 0 0-15,-3 0 0 0,-5-1 0 0,2 3 0 16,1 0 0-16,-4 3 0 0,-6-1 0 0,1 0 0 16,2 0 0-16,-1 0 0 0,-2 2 0 0,-1-2 0 15,-3 1 0-15,1 0 0 0,2 1 0 0,-2-1 0 16,-2-1 0-16,-1 2 0 0,5-2 0 0,-4 1 0 0,-3-3 0 0,0 1 128 15,2 0-128-15,-1 3 0 0,2-1 0 0,-6 0 0 16,-5-1 0-16,5 2 0 0,0 0 0 0,1 0 0 16,-5 1 0-16,-2-2 0 0,-3 3 0 0,1-2 0 15,-1 0 0-15,1 1 0 0,-2-2 0 0,-3 3 128 16,-6-3-128-16,0 1 0 0,0 1 0 0,3 1 0 16,0 2 0-16,-1-1 0 0,-5-2 0 0,-4 3 0 15,-3 1 0-15,1-1 0 0,1 2 0 0,1 0 0 16,-4 0 0-16,-2-1 0 0,-1 0 0 0,-4 0 0 15,-2 0 0-15,-1 2 0 0,0 2 0 0,0-2 0 16,1-3 0-16,3 2 0 0,-2 0 0 0,-1 0 0 16,-2-1 0-16,-3 0 0 0,-6 2 0 0,0-4 0 0,-3-1 0 15,-4-1 0-15,-3 1 0 0,-1-2-128 0,-1 0 128 16,-1-3-128-16,-4 0 128 0,-3 0 0 0,-4 2 0 0,0-1 0 16,0 1 0-16,-10-3 0 0,6 1 0 0,4-1 0 15,-10 0 0-15,0 0 0 0,0 0 0 0,4-5 0 16,0-1 0-16,-4 6 144 0,2-7-144 0,-1-1 0 15,-2-2 0-15,1-1 0 0,1-1 0 0,-1-1 0 16,-3 0 0-16,1-2 0 0,-2-3 0 0,2-2 0 16,-2-2 0-16,2-2 0 0,1-2 0 0,-3-1 0 15,-1 1 0-15,0-3 0 0,4-1 0 0,0-1 0 16,1-5 0-16,0 0 0 0,0-2 0 0,-1-3 0 16,1-1 0-16,0-1 0 0,1 0 0 0,0 0 0 15,-1-1 128-15,0 0-128 0,0-1 0 0,0-1 0 16,0-3 128-16,-1-2-128 0,-1-3 144 0,-1 3-144 15,-3 4 256-15,1 1-64 0,-1-2 0 0,1 0 0 0,-3-3 32 0,0-3 0 16,-1-5 0-16,1 5 0 0,0 4-224 0,0-1 0 16,1-2 128-16,0 4-128 0,1 3 0 0,2-2 0 15,1-1 0-15,-1 1 0 0,1-2 0 0,0 8 0 16,0 5 128-16,-2 4-128 0,3 2 0 0,1 6 0 16,-1 3 0-16,1 4-160 15,1 2-1888-15,-2 0-368 0</inkml:trace>
  <inkml:trace contextRef="#ctx0" brushRef="#br0" timeOffset="107041.212">1479 3372 2751 0,'-3'-4'256'0,"-2"2"-256"16,5 2 0-16,-6 0 0 0,6 0 1200 0,-8-2 192 0,0 2 32 16,3 0 16-16,5 0-1072 0,0 0-224 0,-8 2-144 0,8-2 192 15,-8 0-192-15,8 0 0 0,0 0 0 0,0 0 0 16,-9-3 0-16,9 3 128 0,0 0-128 0,0 0 128 15,0 0 496-15,-4-6 80 0,2 0 32 0,2 6 0 16,0 0 288-16,0 0 48 0,0 0 16 0,5-6 0 16,3 1-384-16,0 2-64 0,-8 3 0 0,13-2-16 15,1 0-224-15,2 0-32 0,0 0-16 0,2-1 0 16,2 0-128-16,-2 1-32 0,4-1 0 0,2 2 0 16,6-3-192-16,1 1 144 0,3 2-144 0,1 0 128 15,3 0-128-15,-1 3 128 0,5 1-128 0,0 0 128 16,-3 0-128-16,3-3 0 0,-1-4 0 0,3 3 0 15,3 2 0-15,3 2 0 0,1-3 128 0,1 1-128 16,0 2 208-16,-1 0-32 0,0 1-16 0,1-3 0 0,0-2 64 16,0 1 16-16,2 3 0 0,-1 1 0 0,2 1 16 0,-2 0 0 15,-2 2 0-15,1-3 0 0,0-3-64 0,3-1 0 16,-1-1 0-16,4 2 0 0,1 4-48 0,0-1-16 16,-3-3 0-16,0 0 0 0,-2-3-128 0,1 0 192 15,0-1-192-15,1 1 192 0,2 1 0 0,-3 2 16 16,0 2 0-16,-2-1 0 0,-4 0-16 0,3-2-16 15,-1 1 0-15,5 1 0 0,4 2-48 0,-2 0-128 16,-3 2 192-16,-2-2-64 0,0 0-128 0,-1 2 0 16,0-3 0-16,4 0 0 0,1 0 0 0,0-1 128 15,-2-1-128-15,1 2 0 0,-2 1 0 0,2-1 0 16,-1-2 128-16,2 1-128 0,2 1 0 0,-4 1 160 0,1 1-160 0,-4 0 160 16,-3-3-160-16,2 0 192 0,1 0-192 0,3 0 192 15,3 1-192-15,0-1 0 0,1 0 144 16,-1 0-144-16,-3 0 0 0,1-2 128 0,2-2-128 15,5 0 0-15,0 2 0 0,0 1 0 0,-3 0 0 0,-2-1 128 16,-1-1-128-16,1 0 0 0,4 0 0 0,-2 0 128 16,0-1-128-16,-2 1 0 0,0 1 0 0,0 0 128 15,-1 0-128-15,1 0 0 0,2-2 0 0,1 1 0 16,1 2 0-16,-2 2 192 0,-1-1-64 0,-1-1 0 16,-2-1-128-16,3 0 0 0,4-1 0 0,-1 1 0 15,-1 0 0-15,0 0 0 0,-2 0 0 0,1 0 0 16,-4-1 0-16,2 0 0 0,1 0 0 0,4-1 128 15,1 1-128-15,-4 0 0 0,-2 1 0 0,-3-1 0 0,2 0 0 0,0 1 0 16,-5 2 0-16,3 0 0 0,-1 1 0 0,1-1 0 16,-6-1 0-16,-1 1 0 0,0 1 0 0,-1-3 128 15,1-2-128-15,0 2 0 0,-1 0 0 0,-2 0 0 16,-3 2 0-16,-2-2 0 0,-4-2 0 0,-2 1 0 16,-2 0 0-16,-4 1 128 0,0 0-128 0,-5 0 0 15,0-1 0-15,-2 1 128 0,-3 0-128 0,-2 0 0 16,1 0 0-16,-4 0 0 0,-2 2 0 0,-11-2 0 15,0 0 0-15,0 0 0 0,0 0 128 0,0 0-128 16,0 0 160-16,0 0-160 0,-10-1 256 0,-4 1-64 16,-4 1 0-16,-4 2 0 0,-4-1-192 0,-4 1 128 15,-3-1-128-15,-4 1 0 0,-7 3 0 0,-5-2 0 16,-6 2 0-16,-5 1 0 0,-6 2 0 0,-4 0 128 16,-1 0-128-16,-6 0 0 0,-8-2 0 0,-1 1 0 0,-1 0 0 15,-3-1 0-15,-3 3 0 0,-3 0 0 0,-3-2 0 0,-2 1 0 16,1 0 0-16,-4-2 0 0,-3-1 0 0,0-1 0 15,2 0 0-15,-2-1 0 0,-7-1 0 0,4 0 0 16,4-6 0-16,-6 2 0 0,-1-1 128 0,-1 1-128 16,2-1 0-16,-2 1 128 0,-7 1-128 0,5 0 0 15,1-1 176-15,-1 1-176 0,-3 0 192 0,0 2-192 16,5 1 192-16,-4-1-192 0,-3 2 192 0,4-1-192 16,0 0 128-16,0-1-128 0,0-1 0 0,1 1 0 15,0 0 0-15,1-2 0 0,0-1 0 0,4-3 0 16,4-4 0-16,-1 1 0 0,-1 3 0 0,4-3 0 15,5-2 0-15,-4 1 0 0,-3 3 0 0,8-1 0 16,6 1 0-16,0 1 0 0,1-2 0 0,0 2 0 0,0 0 0 16,5-1 0-16,4 0 0 0,-1 0 0 0,-1 1 0 0,6 0 0 15,2 1 128-15,3 0-128 0,3-3 0 16,0 1 0-16,2 1 0 0,1 0 0 0,1 3 0 0,1-2 0 16,3-2 0-16,3 3 0 0,1 1 0 0,0 0 0 15,0-1 0-15,2 2 0 0,5-3 0 0,2 2 0 16,4 0 0-16,4-1 0 0,5 0 0 0,-1-2 0 15,3 1 0-15,4 1 0 0,4 0 0 0,3 0 0 16,-1-1 0-16,6 2 0 0,3 3 0 0,4 0 0 16,4-2 0-16,8 0 0 0,0 0 0 0,0 0 0 15,0 0 0-15,0 0 0 0,0 0-240 0,7 8 48 16,2 0 16-16,5-2 0 0,7 0 176 0,2 0-192 16,4-3 192-16,2 2-192 0,4-1 192 0,4-2 0 15,0 0-144-15,8 0 144 0,3 1 0 0,7-1 0 0,4-1 0 16,2 0 0-16,4 0 0 0,2 0 0 0,-1 0 0 0,8-1 0 15,1 0 0-15,5 0 0 0,2 0 0 0,1-1 0 16,2 0 0-16,6 0 0 0,6 0 0 0,0 1 0 16,-2-1 0-16,8 0 0 0,3 0 0 0,0-2 0 15,-5 3 0-15,7-2 0 0,8-2 0 0,-2 0 0 16,-3 2 0-16,5-1 0 0,1 2 0 0,0-2 0 16,-2-2 0-16,5 1 0 0,2-1 0 0,2 1 0 15,-1-3 0-15,0 2 0 0,1 2 0 0,2-3 0 16,0-1 0-16,0 2 0 0,-3-1 0 0,0 2 0 15,-1-1 0-15,0 0 0 0,-1 2 0 0,2-3 0 16,2 0 0-16,-3 0 0 0,-3 2 0 0,-3-1 0 0,2 0 0 16,-5 1 0-16,-2-1 0 0,0 2 128 0,4-3-128 15,-6 3 0-15,-5 1 0 0,1 1 0 0,-2-1 0 0,-2 2 0 16,-1 0 0-16,-4-2 0 0,-5 0 0 0,1 0 0 16,-1 1 0-16,-5 1 0 0,-4 1 0 0,-5 1 0 15,-5 0 0-15,0 0 0 0,1 0 0 0,-8 1 0 16,-5 3 0-16,-5-1 0 0,-3 1 0 0,-5-1 0 15,-2 1 0-15,-4 1 0 0,-2 1 0 0,-5-1 0 16,-5-2 0-16,-1-2 0 0,-5 3 0 0,-3-2 0 16,-5 1 0-16,-2-2 0 0,-3 0 0 0,-10-3 0 15,0 0 128-15,0 0-128 0,0 0 0 0,0 0 0 16,-10 2 144-16,-3 0-144 0,-1-2 128 0,-6 1-128 16,-3 1 160-16,-7-1-160 0,-2-1 0 0,-5 0 0 0,-3 0 0 15,-2-1 0-15,-5-1 128 0,-3-1-128 0,-11 2 0 16,-3 1 144-16,-6 1-144 0,0 1 0 0,-5-1 144 0,-4 1-144 15,-8 0 0-15,-2 1 0 0,-3 1 0 0,-3-1 128 16,-5 1-128-16,-3 2 0 0,-2-1 128 0,-3 0-128 16,-2-2 0-16,-2 0 144 0,-5 1-144 0,-1-2 0 15,-3-1 144-15,1 2-144 0,1 1 0 0,-4-2 144 16,-4-1-144-16,0 1 128 0,2 0-128 0,-4 2 128 16,-5-2 16-16,3 1 0 0,-1 1 0 0,-1 0 0 15,-2-1-144-15,-5-1 128 0,-4 4-128 0,6-3 128 16,5-2-128-16,-3 1 0 0,-6-2 0 0,5 0 0 15,3 0 0-15,0 1 0 0,-4 1 0 0,-1-2 0 16,-1-2 0-16,7 1 0 0,5-1 0 0,-2 2 0 16,-3 0 0-16,6 0 0 0,4-1 0 0,-1 1 0 0,0 0 0 0,5 1 0 15,6-1 0-15,1 0 0 16,-2 0 0-16,4 2 0 0,4-1 0 0,2 2 0 0,1 0 0 0,3 0 0 16,2 1 0-16,4 0 0 0,5 1 0 0,2 1 0 15,2-1 0-15,8 2 0 0,5 1 0 0,8-2 0 16,2-2 0-16,1 1 0 0,1 1 0 0,9-1 0 15,10-2 0-15,4 1 0 0,3-2 0 0,7 0 0 16,5-2 0-16,2 0 0 0,6-1-208 0,5 1 80 16,4 1 128-16,5-1-208 0,0 0-80 0,0 0-16 15,7 8 0-15,4-2 0 0,4 2 160 0,6-1 144 16,6 2-208-16,6-3 80 0,4-3 128 0,9 3 0 16,6-3 0-16,6 2-128 0,4-1 128 0,4-1 0 15,3 0 0-15,11-1 0 0,11 0 0 0,4-2 0 16,3-1 0-16,7 0 0 0,5 0 0 0,1-2 0 0,4 0 0 0,4 1 0 15,3 2 0-15,5-2-128 0,2-4 128 0,1 1 0 16,1-1 0-16,5 2 0 0,2 1 0 0,1 0 0 16,-3 1 0-16,4 1 0 0,2 1 0 0,2-1 0 15,2-1 0-15,-3 1 0 0,0 0 0 0,4 1 0 16,-1-2 0-16,3 4 0 0,-2 1 0 0,1 0 0 16,-3-1 0-16,3 1 0 0,1 0 0 0,-4 0 0 15,-7 0 0-15,-1 3 0 0,1-2 128 0,1 1-128 16,-2-2 0-16,-3 3 0 0,-3-1 0 0,-2-1 128 15,-2-1-128-15,-4 1 0 0,-3-2 128 0,-2 4-128 16,1 0 0-16,-5-1 128 0,-7-4-128 0,2 1 0 16,1 1 0-16,-6 1 0 0,-10-1 0 0,0-1 128 15,0-1-128-15,-2 1 0 0,-2 3 0 0,-4-2 128 16,-8-4-128-16,-1-1 0 0,-6 0 0 0,-1 2 0 0,-4 1 0 0,-6-1 128 16,-4-1-128-16,-6 0 0 0,-3-1 0 0,-2 1 0 15,-3-2 0-15,-7 2 128 0,-5-1-128 0,-3 1 0 16,0 1 0-16,-5 0 0 15,-8 0-336-15,-3 0-96 0,-11 0-16 0,0 0-12592 16</inkml:trace>
  <inkml:trace contextRef="#ctx0" brushRef="#br0" timeOffset="110624.298">9463 1970 9215 0,'0'0'816'0,"0"0"-656"0,-6-3-160 0,2 1 0 16,4 2 256-16,-10-1 0 0,3 2 16 0,0-1 0 15,7 0-16-15,-7 1-16 0,-2 1 0 0,3-2 0 0,-3-1-48 0,2 2-16 16,-2 2 0-16,2-1 0 0,-4-5 144 0,0 2 16 15,0 2 16-15,0-1 0 0,1 0-112 0,-1 0-32 16,0-1 0-16,-1-1 0 0,0 0-208 0,-2-1 144 16,1 1-144-16,0 0 128 0,-1-1 80 0,-3 1 16 15,-2 2 0-15,2 2 0 0,-3 1 464 0,1 0 80 16,0 4 32-16,-1 1 0 0,1-2-176 0,0 2-48 16,-2 1 0-16,2 1 0 0,-1 2-256 0,2 2-64 15,-2 0-16-15,3 0 0 0,-1-3-112 0,0 1-128 16,0 2 176-16,0-1-176 0,3-1 160 0,-2 3-160 15,1 0 128-15,-2 1-128 0,2 1 176 0,-1 1-48 16,2-1-128-16,0 0 192 0,0-3 16 0,1 4 0 16,1 2 0-16,0 4 0 0,0 1 48 0,0 1 16 0,1 1 0 15,2 3 0-15,1 5-144 0,2-2-128 0,-4-2 192 0,2 1-192 16,1 0 128-16,2-1-128 0,0-1 0 0,1 1 0 16,0 0 144-16,2-1-144 0,1-2 0 0,0 0 144 15,-2 2-144-15,4-3 0 0,1 1 144 0,0-4-144 16,-3-1 160-16,2 1-32 0,-1 0-128 0,-2-2 192 15,0 0-192-15,1 0 144 0,4 0-144 0,1-2 128 16,1 1-128-16,1 0 0 0,3 0 0 0,-1-1 128 16,2-1-128-16,-3-2 0 0,5 0 0 0,0-1 128 15,2-1-128-15,-1-1 0 0,-1 0 0 0,1-1 0 16,0-1 0-16,0 1 0 0,0-1 0 0,2-2 0 16,-3-3 0-16,1 0 0 0,2-1 0 0,-2-1 0 15,1-2 0-15,1-2 0 0,-2 0 0 0,2-3 0 16,-3-2 0-16,2-2 0 0,2 0 0 0,1-2 0 0,-3-2 128 15,3 2-128-15,1 0 0 0,0-3 128 0,1-6-128 0,1-1 128 16,2-1-128-16,-2 1 128 0,2 2-128 0,2-2 128 16,0-2-128-16,1-2 128 0,-1 1-128 0,1-2 0 15,-1-1 0-15,-1 1 0 0,0 1 0 0,0-2 0 16,-4-3 0-16,-1 2 128 0,0-1-128 0,-1-2 192 16,1-1-192-16,-1-1 192 0,-2-3-32 0,0 2 0 15,-2-1 0-15,-2 3 0 0,-2 0-160 0,3 0 192 16,-1-1-192-16,1-2 192 0,0-4-192 0,-5 1 0 15,-5-1 144-15,2-2-144 0,3 0 0 0,-3-1 144 16,0 2-144-16,1 4 0 0,-3 5 128 0,2 4-128 16,-2 1 0-16,-2 3 0 0,-4 2 0 0,1 2 128 15,1-1-128-15,-3 1 0 0,-1 1 208 0,-2-1-64 0,-2 1-16 0,-2 3 0 16,1 0-128-16,1 1 128 0,1 0-128 0,-1 2 128 16,-1-1-128-16,0-1 160 0,1 0-160 0,0 0 160 15,-2 0-160-15,0 1 0 0,-1-1 144 0,2 3-144 16,-2 4 224-16,-2 1-32 0,2-1 0 0,0 2 0 15,-1 0 16-15,1 0 0 0,-1-1 0 0,-1 0 0 16,0 2-208-16,-2 2 0 0,-2 2 128 0,-2-1-128 16,5 1 0-16,-1-1 0 0,0 3 0 0,1 3 0 15,-5 0 0-15,1 4 0 0,2 1 0 0,-1 1 0 16,2-1-128-16,0 2 128 0,1 2 0 0,-1 4 0 16,1-2 0-16,-1 2-128 0,0 4 128 0,2-1 0 15,-1 1 0-15,1 0 0 0,-1 2-128 0,2-1 128 16,0 4 0-16,1 2 0 0,-1 1 0 0,0 1 0 0,3-2 0 15,0 0 0-15,0-2 0 0,2 1 0 0,1 1-128 0,1-2 128 16,0 0 0-16,-1 0 0 0,4 2 0 0,2-1-128 16,-1-1 128-16,2-3 0 0,0 1 0 0,1 0 0 15,1 2 0-15,2 0 0 0,0-1 0 0,1 0 0 16,2-1-128-16,-1-2 128 0,2-1 0 0,1-2 0 16,2-1 0-16,1 1 0 0,2 1 0 0,2-2 0 15,1-2 0-15,0-1 0 0,3-3-128 0,-1-3 128 16,1-1 0-16,1 0 0 0,0-1 0 0,0 0 0 15,-1-2 0-15,0 1 0 0,1 1 0 0,1-5-128 16,-3-4 128-16,2 0 0 0,1-2 0 0,2-3 0 16,1 0 0-16,1-1 0 0,-5-3 0 0,4 0 0 15,2 0 0-15,2-3 0 0,-2-2 0 0,1-3 0 16,2 0 0-16,1 0 0 0,-4-5 0 0,0-1 0 0,2 0 0 0,-3-1 0 16,1-2 0-16,1-1 128 0,-1-3-128 15,1 1 0-15,2-1 0 0,-4-2 0 0,-1 0 0 0,-1-2 0 16,2 1 0-16,-2-4 0 0,0 2 0 0,-2-1 0 15,-1 1 0-15,-2-2 0 0,0 1 128 0,-2 0-128 16,-2 1 0-16,-1-1 128 0,-3-2-128 0,0 0 0 16,0 0 0-16,-4 2 128 0,0 0-128 0,-2 0 0 15,0 2 0-15,-2 1 0 0,-1 3 128 0,-1 0-128 16,-3 2 0-16,-1 1 0 0,1-1 0 0,-1 2 0 16,-3 0 128-16,-1 0-128 0,-1-2 0 0,-1 1 0 15,-3 0 128-15,-2 2-128 0,0 1 0 0,-2 5 144 16,1 4-144-16,-1 3 0 0,-4 2 0 0,1 1 0 15,3-1 0-15,-6 0 0 0,0-1 0 0,-1 6 0 0,4 3 0 0,-2 2-144 16,1 2 144-16,-2-2 0 0,2 0-144 0,-2 2 144 16,2 4 0-16,-3 0-144 0,2-2 144 0,-2 3-128 15,1 3 128-15,0 0-128 0,-2-2 128 0,2 4-160 16,-2 2 160-16,0-1-160 0,3 2 160 0,1-1 0 16,0 0-144-16,2 3 144 0,-3 3 0 0,2 1-144 15,3 1 144-15,-1-2 0 0,1 1 0 0,2 2-128 16,-2 3 128-16,2 3 0 0,0-1 0 0,1 6 0 15,0 2-128-15,0 2 128 0,2-1 0 0,2 2 0 16,-3 0 0-16,2 0 0 0,-1 1-128 0,2 1 128 16,3 0 0-16,-1-1 0 0,-1-3 0 0,2 2 0 15,6-2 0-15,3 0 0 0,-1 0-192 0,3-2 64 16,0-3 128-16,5-1-208 16,7-2-432-16,1 0-64 0,3-3-32 0,4 3 0 15,1 0-496-15,5 2-112 0,1 0 0 0</inkml:trace>
  <inkml:trace contextRef="#ctx0" brushRef="#br0" timeOffset="133976.562">1114 6720 911 0,'0'0'0'0,"-6"-8"0"0,2-1 0 0,4 9 0 16,0 0 1536-16,0 0 208 0,-1-7 48 0,1 7 16 15,-1-10-1328-15,1 10-272 0,-3-8-48 0,3 8-16 16,0-10 208-16,0 1 32 0,0 3 16 0,0 6 0 16,0 0 336-16,0 0 64 0,0 0 16 0,0 0 0 15,0 0 0-15,0 0 0 0,0 0 0 0,0 0 0 16,0 0-112-16,0 0 0 0,0 0-16 0,0 0 0 15,0 0-224-15,0 0-32 0,0 0-16 0,0 12 0 16,-2 0-80-16,-2 0-16 0,0 0 0 0,1 5 0 16,1 4 96-16,-4 2 16 0,1 4 0 0,1 3 0 15,-1 2-80-15,1 2-16 0,-3 2 0 0,2-1 0 16,0-2-80-16,1 3 0 0,1 0-16 0,-4 4 0 16,0 4-80-16,1 4-16 0,-1 4 0 0,1-1 0 0,-1 0-16 0,0 0 0 15,-1-2 0-15,-1 2 0 0,-1 0 64 16,-1 3 16-16,0 1 0 0,0 0 0 0,-2-5-16 0,2-2 0 15,4-3 0-15,-1 0 0 0,2 0 0 0,-1 1-16 16,2-2 0-16,0-3 0 0,0 1 0 0,-2-1 0 16,-1 0 0-16,4-3 0 0,3-1 16 0,0 0 16 15,-1-4 0-15,0 4 0 0,0-1-208 0,-3 1 0 16,-3-1 128-16,1-2-128 0,4-1 0 0,0-1 128 16,-2 0-128-16,0 0 0 0,1-2 0 0,-1-2 128 15,0 1-128-15,0-4 0 0,0-1 0 0,4-3 128 16,1-1-128-16,0-1 0 0,0-1 128 0,1 0-128 15,3 0 0-15,-2-3 0 0,1-3 128 0,2 0-128 16,1-2 0-16,2 3 144 0,-1 3-144 0,0-1 128 16,-2-2-128-16,4 0 128 0,3-3-128 0,1 2 160 0,0 4-160 0,3-3 160 15,0-2-32-15,2 1-128 0,1 0 192 0,3 3-64 16,1-2 0-16,1 1-128 0,1-4 192 0,3 0-64 16,0-1 0-16,4-1 0 0,3 1 0 0,4-3 0 15,2-1-128-15,2 2 0 0,5 2 0 0,1-2 128 16,-1-2-128-16,-1-2 0 0,1 1 0 0,4 0 128 15,3 2-128-15,-1 1 0 0,3-2 0 0,3 1 0 16,1-2 0-16,-4 1 128 0,0-2-128 0,4 1 0 16,3 0 0-16,3 0 0 0,2-1 128 0,-3 2-128 15,-4-2 0-15,0 2 0 0,0-1 0 0,6-1 128 16,2-3-128-16,0 0 0 0,1 0 0 0,-2 1 0 16,-4-1 0-16,7 0 0 0,2 0 0 0,4-1 0 0,4 0 0 15,-4-1 0-15,0-1 0 0,3-2 0 16,2 0 0-16,0-1 0 0,0 3 0 0,-2 1 0 0,1 0 0 0,-1 0 0 15,5-2 0-15,0 1 0 0,-2 2 0 0,1 0 0 16,1-4 0-16,1 3 0 0,1-2 0 0,-3-1 0 16,0 1 0-16,1 2 0 0,2-2 0 0,0 2 0 15,-4 4 0-15,2-4 128 0,-2-3-128 0,3 0 0 16,3 2 0-16,-3 2 0 0,0 1 0 0,3 0 0 16,4-1 0-16,-2 1 0 0,-1 0 0 0,0 0 0 15,1 0 0-15,1 0 0 0,3 1 0 0,-2-1 0 16,-2-2 0-16,5 2 0 0,3 2 0 0,-1 1 0 15,-4-1 0-15,4 0 0 0,3-4 0 0,0 2 0 16,-3 4-144-16,1-4 144 0,3-2 0 0,1 0-128 16,1 2 128-16,-1-1 0 0,-3-3 0 0,2 3-128 0,2 3 128 15,0-2 0-15,-1-6 0 0,-2 3 0 0,3 1-128 0,-4 1 128 16,-6-3 0-16,0 1 0 0,4 0 0 0,-1 1 0 16,-4-1 0-16,-1 1 0 0,0 1 0 0,-1-1 0 15,2 0 0-15,-3 0 0 0,-4 0 0 0,3 1 0 16,2 0 0-16,3-1 0 0,1 0 0 0,-3 0 0 15,0 1 0-15,1-1 0 0,3 1 0 0,0-2 0 16,0-2 0-16,4 0 0 0,2 2 0 0,-3 1 0 16,-2-1 0-16,1-1 0 0,0-1 0 0,3-1 0 15,-5 2 128-15,4-2-128 0,0 1 0 0,2 1 0 16,-2 3 0-16,2-2 0 0,-1-3 0 0,0 2 0 16,1 2 0-16,-6 0 128 0,-1-1-128 0,5 1 0 0,6 1 0 15,-6 0 0-15,-3-3 0 0,2 1 0 16,5 1 0-16,-4 1 0 0,-1 2 128 0,-2-1-128 0,1-1 0 15,1 0 0-15,1 1 0 0,-1-1 0 0,0-2 0 0,-1-2 0 16,0 3 0-16,-2 0 0 0,0 2 0 0,0-1 128 16,1-1-128-16,1 0 0 0,-5 4 0 0,2 0 0 15,1 0 0-15,2 0 0 0,2-1 0 0,1-1 0 16,1-2 0-16,1 0 0 0,2 2 0 0,3-5 0 16,0-1 0-16,1 3 0 0,1 3 0 0,-1-2 0 15,1-1 0-15,0 0 0 0,4-2 0 0,0 5 0 16,-5 0 0-16,4-1 0 0,3-5 0 0,-6 0 0 15,0 4 0-15,3 1 0 0,5-1 0 0,-2 2 0 16,-8 2 0-16,2-1 0 0,4-3 0 0,-1 2 0 16,-6 1 0-16,4 0 0 0,2-1 0 0,-2 2 0 15,-3 2 0-15,0-1 0 0,1-4 0 0,-3 0 0 16,-6 4 0-16,4-1 0 0,3 0 0 0,-3 2 0 0,-7-1 0 0,1 0 0 16,1 1 0-16,-2-1 0 0,-3-1 128 0,0 1-128 15,-1 2 0-15,0 0 0 0,3 5 0 0,0-4 0 16,-4-6 0-16,3 4 0 0,2 4 0 0,-1-2 0 15,-3-3 0-15,1 0 0 0,-1 0 0 0,0 3 0 16,-3 0 0-16,-4 1 0 0,-4-2 0 0,0 2 0 16,3 0 0-16,-1 0 0 0,-5 1 0 0,-4 0 0 15,-2-2 0-15,-2-1 0 0,5-2 0 0,-4 1 0 16,-5 4 0-16,-5-2 0 0,-6-3 0 0,0 1 0 16,0 1 0-16,2-1 0 0,1 0 0 0,-2 2 0 15,0 1 128-15,-6-1-128 0,-2 1 0 0,2-3 0 16,-2 3 0-16,1-3 0 0,-1 1 0 0,2-1 0 0,1 0 0 15,-2 1 0-15,-6-3 0 0,-2 3 0 0,-3 0 0 0,-2 0 0 16,0 2 0-16,-3-2 0 0,2-1 0 0,-3 0 0 16,-3 2 0-16,-2-1 0 0,-2-5 0 0,-1 5 0 15,-2-1 0-15,-3 0 0 0,-3 2 0 0,-3-3 0 16,-1-2 0-16,0 3 0 0,-4 0 0 0,-1-1 128 16,2-1-128-16,-2 2 0 0,3-1 0 0,-1 0 0 15,-3 1 0-15,2-2 0 0,2-2 128 0,-3 1-128 16,0 3 0-16,1-4 0 0,-3-3 0 0,0-1 128 15,-1-2-128-15,1 2 0 0,-7 4 0 0,9-4 176 16,-3 1-176-16,3-3 160 0,-1-2-160 0,0 1 0 16,-1 2 0-16,1-2 128 0,-2-2-128 0,3-1 128 15,-1 1-128-15,1-1 128 0,-1 0 32 0,-2-3 0 0,1-1 0 16,2 1 0-16,1 1 32 0,1-1 0 16,0-1 0-16,2-2 0 0,-1 1-192 0,0-1 192 0,-2 0-192 0,2-5 192 15,0-4-192-15,2-2 0 0,-3 3 0 0,0-1 0 16,3-1 128-16,-5 0-128 0,1 0 0 0,1-4 128 15,0-3-128-15,-1-2 0 0,1-3 0 0,-2 0 0 16,0-5 0-16,1-4 128 0,0-5-128 0,1 0 0 16,-4 5 0-16,3 1 0 0,2 2 0 0,-4-6 0 15,2 0 0-15,-1-3 0 0,0-1 0 0,0 1 0 16,-2 1-144-16,0 4 144 0,-1-3 0 0,1 2 0 16,-1 1 0-16,0-4-128 0,-2-2 128 0,1 0 0 15,-3 0 0-15,1 4 0 0,2 0 0 0,-1 2 0 16,-3 0 0-16,-1 2 0 0,1 0 0 0,1-2 144 0,1 0-144 15,-1 2 0-15,1 2 0 0,3 2 0 0,-1-2 0 16,2 2 0-16,-2 3 0 0,1 1 0 0,-2 2 0 0,2 0 0 16,-1-3 0-16,2 1 0 0,-3 3 128 0,2-1-128 15,0 1 128-15,-2 1-128 0,-1 7 176 0,1-1-48 16,2 3-128-16,-1 1 192 0,1-1 16 0,-2 3 0 16,-5 2 0-16,2 0 0 0,4-1-48 0,-3 4-16 15,-6 0 0-15,3 1 0 0,2 3-144 0,-1-1 0 16,-2 1 0-16,0-1 0 0,-2 2 0 0,1-1 0 15,0 2 0-15,-1 2 0 0,-1 1 0 0,-1 2 0 16,-3 1 0-16,-1-1 0 0,-2-3-128 0,0 3 128 16,-1 0 0-16,-3 1 0 0,-1-1 0 0,-1 0 0 15,-2 0 0-15,-2 2 0 0,-2 3-160 0,-2-1 160 16,-4 1 0-16,-3-1-144 0,-4-1 144 0,-4 1 0 0,-6 2 0 0,-3-3 0 16,-3 2 0-16,2 1 0 0,-1 0 0 0,-4 0 0 15,0 0 0-15,-6 0 0 0,-5 1 0 0,0 2 0 16,0-3 0-16,0 4 0 0,0 2 0 0,-6-1 0 15,-3-2 0-15,-1 2 0 0,1-2 0 0,1 3 0 16,2 1 0-16,-4 1 0 0,-5 0 0 0,2-1 0 16,-1 3 0-16,0-3 0 0,2-4 0 0,-8 2-128 15,-6 3 128-15,1 0-208 0,4 0 80 0,-3-4 128 16,-7-4-128-16,2 6 128 0,1 4 0 0,0-4 0 16,-1 0 0-16,-5 1 0 0,-3 4 0 0,3-2 0 15,-2-1 0-15,2 0 0 0,-5-3 0 0,3 3 0 16,3-1 0-16,-5 0 0 0,-5-1 0 0,5-2 0 15,3 0 0-15,-1-3 0 0,-5-1 0 0,4 2 0 0,2 0 0 16,-2 0 0-16,-7-3 0 0,4 1 0 0,2 2 0 0,1-2 0 16,-1-1 0-16,1 1 0 0,-1 3 144 0,-1-1-144 15,3-2 160-15,-2 0-160 0,1 0 0 0,-2-1 0 16,4 0 0-16,1 0 0 0,-4 1 0 0,7 1 0 16,1-1 0-16,-3 0 0 0,-6 1 0 0,3-1 0 15,4-1 0-15,1 1 0 0,-3 0 0 0,1 1 0 16,0 3 0-16,0-4 0 0,-3-4 0 0,0 2 0 15,0 2 0-15,2 0 0 0,3-1 0 0,-3 0 0 16,-2 0 0-16,1 1 0 0,3 0 0 0,-3-1 0 16,-4 1 0-16,5-2 0 0,5 2 0 0,-3 0 0 15,-1 0 144-15,1 0-144 0,1 0 0 0,0 0 0 16,-2-2 0-16,1 2 0 0,-3 0 0 0,2 0 0 0,2-1 0 0,-1 1 0 16,-2 0 0-16,4 0 0 15,3 1 0-15,-1-1 0 0,-3 0 0 0,0 2 0 0,3 0 0 0,0-2 0 16,-2-2 0-16,-1 0 128 0,2 1-128 0,2 2 0 15,-1 1 0-15,-2 0 0 0,-2-2 128 0,5 0-128 16,1 2 0-16,0-1 0 0,-3-2 0 0,2 1 0 16,2 2 0-16,2-1 0 0,0-1 128 0,1 0-128 15,-6-1 0-15,5-1 0 0,3 0 0 0,-1 0 0 16,-2 0 0-16,1 1 0 0,-1 0 0 0,4-1 0 16,2 3 0-16,-3-1 0 0,-4-1 0 0,2 1 128 15,-3-1-128-15,2 0 0 0,-1-1 0 0,1 2 0 16,-2 2 0-16,5 1 0 0,0-1 0 0,-1-1 0 15,-1-2 0-15,0 1 0 0,5-1 0 0,-1 1 0 16,-2 2 0-16,1 2 0 0,0-3 0 0,2 1 0 0,-2 0 0 0,-1 0 0 16,-3 3 0-16,0-2 0 0,2-2 0 0,2 3 0 15,0-1 0-15,0 0 0 0,-5-1 0 0,0 1 0 16,-2 0 0-16,1 2 0 0,-1 2 0 0,0-3 0 16,-1 2 128-16,4-2-128 0,4 1 0 0,-1-3 0 15,-3 0 0-15,3 2 128 0,3 2-128 0,2-2 0 16,0 0 0-16,-2-1 0 0,-3-2 0 0,4 1 0 15,3-2 128-15,2 0-128 0,-3 0 0 0,0 0 0 16,-1-2 0-16,4 1 0 0,2-1 0 0,-1 0 128 16,-1-1-128-16,1 1 0 0,2 0 128 0,3-1-128 15,1 2 0-15,0-2 128 0,-4 0 0 0,1 1 0 16,-3 0 0-16,2 1 0 0,5 1-128 0,0 0 0 16,-2-2 144-16,0 0-144 0,-2 1 0 0,1-1 0 0,7-1 0 0,-2 0 128 15,0 1-128-15,2-1 0 0,-2 3 0 0,-1-2 0 16,-1-2 0-16,1 0 144 0,2-1-144 0,-2-1 0 15,2 3 144-15,-2 1-144 0,1-1 0 0,4 1 144 16,2-3-144-16,-2 0 160 0,-1 1-160 0,0 1 160 16,0-1-160-16,1 2 160 0,2 0-160 0,1 1 160 15,0 0-160-15,0-2 160 0,-3 3-160 0,2 0 160 16,3 0-160-16,1 0 128 0,2-1-128 0,-2 4 128 16,2 0-128-16,1 0 0 0,-1-2 0 0,-3 0 0 15,-6 0 0-15,4 1 0 0,6 0 0 0,0-2 0 16,5 1 0-16,-5-1 0 0,1 0 0 0,-1 0 0 15,1-1 0-15,0 1 0 0,1 0 128 0,6 0-128 16,0 0 0-16,-3 0 160 0,1 0-160 0,0 0 160 0,0 0-32 0,-1 0 0 16,3 0 0-16,0 3 0 0,0 1-128 15,2 1 0-15,1 0 0 0,1 0 0 0,-2-3 128 0,0 2-128 16,-1 1 128-16,0 1-128 0,0 1 0 0,2 2 128 16,2 0-128-16,0-2 0 0,0 1 160 0,0 0-160 15,0-1 192-15,0 3-192 0,-2 2 160 0,1 2-160 16,-2-2 128-16,0-1-128 0,2 0 160 0,1-1-160 15,1 2 192-15,1 1-192 0,2 2 128 0,-4 0-128 16,-2-1 0-16,3-1 0 0,1 0 0 0,1-1 0 16,2-1 0-16,3 3 0 0,-1 0 0 0,5-1 0 15,5-2 0-15,3-1 0 0,2-1-224 0,3 0-96 16,3-2-32-16,3-1-11824 16,3-3-2368-16</inkml:trace>
  <inkml:trace contextRef="#ctx0" brushRef="#br0" timeOffset="139109.708">4477 8083 2751 0,'0'0'256'0,"0"0"-256"0,0 0 0 0,0 0 0 16,8-5 976-16,-8 5 160 0,8-4 16 0,2-3-2672 16,-3 1-528-16</inkml:trace>
  <inkml:trace contextRef="#ctx0" brushRef="#br0" timeOffset="145011.934">19207 8434 6447 0,'28'-9'576'0,"-8"2"-576"16,-1-1 0-16,3 2 0 0,0 3 544 0,0-2 0 15,2 0 0-15,-2 0 0 0,-5 2 0 0,3 1 0 16,1-2 0-16,-3 4 0 0,-6-3-288 0,0 1-48 15,1-1-16-15,-4 1 0 0,-9 2 112 0,7-6 16 16,2 0 0-16,-5 0 0 0,-4 6 208 0,0 0 48 16,-5-9 16-16,-1 2 0 0,-2-2-352 0,-5 0-80 15,-3 0-16-15,0 1 0 0,-1-1-144 0,-2-2 0 16,-2-3 0-16,0 2 0 0,-7 1 0 0,0-2 0 16,-3-2 0-16,-3 0 0 0,-4 2 0 0,-2 0 160 0,-5-1-160 0,-5 0 160 15,-4 1 160-15,0 0 16 0,2 0 16 0,-3 1 0 16,-5 0-160-16,-1 1-48 0,-4-1 0 0,-2 3 0 15,-3 1 112-15,3 1 0 0,1 0 16 0,-4-1 0 16,-5 1-272-16,0 2 0 0,1-4 0 0,2 3 0 16,0-3 0-16,-4 2 0 0,-4-2 0 0,0 4 0 15,1-2 192-15,-2 0 64 0,3-3 32 0,-4 2 0 16,-5 1 112-16,1 2 32 0,1-1 0 0,2 2 0 16,-1 0 16-16,-3 1 0 0,-1 3 0 0,4-1 0 15,0-2-144-15,-1 3-32 0,-2-1 0 0,0 1 0 16,-1 0-272-16,5 0 128 0,-1 0-128 0,0 1 0 15,-4 2 0-15,4 1 0 0,0-1 0 0,1 0 0 0,-2-2 0 0,0 0 0 16,0 5 0-16,2-2 0 0,5 0 176 0,1 0-176 16,-1 0 160-16,0 3-160 0,0 0 0 0,4 0 0 15,6 1 0-15,1 0-160 0,-2-2 160 0,3 2 0 16,-2 1 0-16,4 1 0 0,3 1 0 0,4 1 0 16,2 1 0-16,3-1 0 0,-3 2 208 0,7 1-16 15,4 1-16-15,-2 1 0 0,0-2-176 0,4 3 0 16,5 1 0-16,4 2 0 0,3 2 128 0,5 1 0 15,3-1 0-15,3-1 0 0,4-3 64 0,1 2 16 16,5 1 0-16,3-2 0 0,4 0-208 0,2 1 128 16,2 2-128-16,5-4 0 0,3-3 0 0,4 2 0 15,4 2 0-15,2-1 0 0,4 3 0 0,4 0 0 16,4 0 0-16,6 0 0 0,2 0 0 0,7 0 0 16,2 1 0-16,4-1 0 0,1-2 0 0,5 1 0 0,2-2 0 0,6 0 0 15,6-2 0-15,3 1 0 0,-3-3 144 0,3 1-144 16,1-1 160-16,6 0-160 0,4-1 192 0,1 0-192 15,1 1 176-15,5 2-176 0,5 0 160 0,1-1-160 16,-4-5 0-16,3 1 128 0,2 4-128 0,2 1 0 16,2-2 144-16,-1-3-16 0,2-3 0 0,2 3 0 15,2 3-128-15,1-3 0 0,1-5 0 0,1 1 0 16,-2 2 0-16,3-5 0 0,0-5 0 0,2 0 0 16,2 3 128-16,-2-4-128 0,1-3 0 0,-2 0 128 15,3-5-128-15,-3-3 0 0,0-3 0 0,-4-4 128 16,-3-2-128-16,-5-1 0 0,-3-3 0 0,-1-1 128 15,-1 1 32-15,-9-4 0 0,-6-1 0 0,-5-4 0 0,-6-4-160 16,0-3 0-16,-4-3 0 0,-6-2 0 0,-9-1 0 16,-7 0 0-16,-10 0 0 0,-8 3 128 0,-7 2 256 0,-7-1 32 15,-7-1 16-15,-7-1 0 0,-7-1 48 0,-8 2 16 16,-7 3 0-16,-7-1 0 0,-10 0-496 0,-12 2 0 16,-10 6 0-16,-6 2 0 15,-6 3-528-15,-6 0-208 0,-8 2-32 0,-2 1-7968 16,-6 5-1584-16</inkml:trace>
  <inkml:trace contextRef="#ctx0" brushRef="#br0" timeOffset="146434.911">7847 7775 8287 0,'0'0'736'0,"9"3"-592"0,-1-1-144 0,3 1 0 16,4-1 816-16,1 3 128 0,2 3 16 0,5-1 16 15,3-2-544-15,6 1-112 0,7-2-32 0,1 3 0 16,7 1-16-16,2 0 0 0,3 0 0 0,1-2 0 16,2 1-32-16,6-2-16 0,4 2 0 0,2-3 0 15,2 1 128-15,0-1 32 0,2 1 0 0,4-2 0 16,4-1-16-16,3-1 0 0,4 0 0 0,-1 0 0 15,3 1-176-15,3-2-16 0,4-2-16 0,-1 2 0 16,-1 0-16-16,4 0 0 0,5-5 0 0,-1 4 0 16,3-1-16-16,0-2 0 0,0-1 0 0,1 2 0 0,3-2-128 0,1 1 192 15,0-1-192-15,2 2 192 0,1 2-48 0,-3-1 0 16,-1-2 0-16,2 2 0 0,2 1-144 0,-2-3 0 16,-1-1 0-16,2 1 0 0,2 1 0 0,-1-2 0 15,-4-1 0-15,1 0 0 0,1 2 0 0,-4-2 0 16,-7-3 0-16,3 4 0 0,4 2 0 0,-6 0 0 15,-1-2 0-15,-3 2 0 0,-1-1 0 0,0 3 0 16,-2 3 0-16,0 0 192 0,-5-6-192 0,0 2 0 16,0 5 144-16,-2 1-144 0,-4-1 0 0,0 0 144 15,-3-5-144-15,-3 4 0 0,-3 0 128 0,-2 2-128 16,-6-1 0-16,-4 0 0 0,-5 0 144 0,-1 0-144 16,-1 0 0-16,-4 0 144 0,-3 1-16 0,-5 0-128 15,-1 2 192-15,-5 0-64 0,-5 2-128 0,-5 0 0 0,-2-3 144 0,-6 1-144 16,-3-2 128-16,-3-1-128 0,-12-3 128 0,0 0-128 15,6 5 192-15,-6-5-16 0,0 0-16 0,-5 7 0 16,-6-3 272-16,-4-1 48 0,-5 1 16 0,-7 1 0 16,-5-4-320-16,-6 2-176 0,-3-1 192 0,-6 3-192 15,-6 0 128-15,-2 2-128 0,-2-4 0 0,-3 2 0 16,-5-2 128-16,-5 0-128 0,-3 3 0 0,-4-3 0 16,-1-2 0-16,-7 1 0 0,-6 1 128 0,-1-1-128 15,-2-1 0-15,-3-1 0 0,-3-1 128 0,-5 1-128 16,-3 1 0-16,-2-1 0 0,-5-2 0 0,0-2 0 15,-4 0 128-15,-2 1-128 0,1-1 0 0,-2 0 0 16,0-2 128-16,-1 1-128 0,-4-2 0 0,-1 2 0 16,1-1 0-16,-1 2 0 0,-2 0 0 0,1-2 0 15,2 3 0-15,0-2 0 0,-6 0 128 0,4 0-128 0,5 0 0 16,-1 1 0-16,4 2 0 0,1 0 0 0,-1-4 0 0,7 0 0 16,4 6 0-16,4-3 0 0,3-4 0 0,4 1 0 15,3-2 0-15,4 5 0 0,5-1 0 0,3 0 0 16,0-3 0-16,6 3 0 0,4 1 0 0,7 2 0 15,5 2 0-15,4-2 0 0,2-3 0 0,3 1 0 16,3 1 0-16,5 1 0 0,7 1 0 0,3 0 0 16,6 2 0-16,3 2 0 0,7 0 0 0,4-1 0 15,2-1 0-15,6 1 0 0,7-3 0 0,0 0 0 16,9 6-160-16,4-2 160 0,7-2-144 0,5 1 144 16,5-3-192-16,7 2 192 0,9 1 0 0,5 0 0 15,2 0 0-15,7-3 0 0,5-3-128 0,9 0 128 16,4 0 0-16,2 1 0 0,4 2-144 0,5-1 144 15,4-2 0-15,5 2-144 0,3 0 144 0,4 0 0 0,2-1 0 0,4 1 0 16,5 1 0-16,3-2 0 0,2-1 0 0,2 2 0 16,3 5 0-16,5-1 0 0,6-1 0 0,0-1 0 15,-2-1 0-15,3 2 0 0,3 2 0 0,4-2 0 16,4-2 144-16,-1 0-144 0,-1-1 192 0,1 2-192 16,3 3 0-16,1-4 0 0,-2-5 0 0,2 4-144 15,-4 3 144-15,1 1 0 0,0-1 0 0,-4-2 0 16,-3-2 0-16,-1 0 0 0,-3 2 0 0,0 0 0 15,-5 0 0-15,-6 0 0 0,-7 4 0 0,-3 1 0 16,-6-1 0-16,-8 3 0 0,-9 2 0 0,-8 2-7072 16,-5 0-1520-16</inkml:trace>
  <inkml:trace contextRef="#ctx0" brushRef="#br0" timeOffset="153757.297">7912 7941 14735 0,'0'0'1312'0,"-5"-6"-1056"0,0 1-256 0,1-1 0 16,4 6 528-16,0 0 48 0,-3-7 16 0,3 7 0 16,0 0-96-16,0 0-32 0,0 0 0 0,0-7 0 15,0 7-464-15,0 0 128 0,0 0-128 0,0 0 0 16,0 0 0-16,10-1 0 0,-10 1 0 0,11 0 0 16,2 3 192-16,-1 1 0 0,0-4 0 0,3 0 0 15,2 0 64-15,3-1 0 0,3-2 0 0,0 3 0 16,4-2-128-16,2-2-128 0,1-5 176 0,3 6-176 15,6-1 192-15,-1 1-64 0,1-2 0 0,0-2-128 16,1 0 368-16,2 2-48 0,2-1 0 0,1 0 0 16,1-2 128-16,3 0 0 0,2 4 16 0,1 2 0 15,-4 1-112-15,4-3-32 0,2-3 0 0,1 0 0 16,4 2-128-16,3 1-48 0,2 0 0 0,-1-1 0 0,0-1-144 0,4-2 0 16,1-2 144-16,6 3-144 0,-2 0 0 15,-1 1 128-15,2 0-128 0,-2-1 0 0,4 1 144 0,1-1-144 16,0 0 192-16,0 3-192 0,0 4 192 0,1 0-192 15,0-2 192-15,0 0-192 0,-1-1 192 0,-2 0-192 16,1 0 192-16,1 1-192 0,3 1 128 0,0 2-128 16,4 1 0-16,-6-2 0 0,-1-2 128 0,-1 2-128 15,2 2 0-15,-1 0 0 0,-3-1 128 0,-1 1-128 16,-3 2 0-16,0-2 0 0,2-2 0 0,-1 2 0 16,2 2 0-16,-3 2 0 0,-3-2 0 0,-1 1 0 15,1-2 0-15,-2 0 0 0,-3-2 0 0,2 3 0 16,2 3 0-16,-4 1 0 0,-2 0 0 0,-2-4 0 15,-2-3 128-15,3 2-128 0,-1 0 0 0,2 1 0 16,-1 4 0-16,0 0 0 0,-3-3 128 0,-1 0-128 0,0-2 192 0,-1 0-192 16,-2-1 0-16,6-1 0 0,4-1 0 0,-3 3-192 15,-6 2 192-15,1-3 128 0,1-3 0 0,-3-2-128 16,0-1 0-16,3-1 0 0,3 3 0 0,0-2 0 16,-6 2 0-16,0-1 0 0,-4-1 0 0,0-2 0 15,4 1 0-15,-1-1 0 0,-3 2 0 0,-1 4 0 16,0 1 0-16,-1 2 0 0,-2 1 0 0,-1-2 0 15,1-2 0-15,-2 0 0 0,-1 1 0 0,1 1 0 16,0 0 0-16,-3 2 0 0,0 5 0 0,-1-2 0 16,-1-3 0-16,-4-1 0 0,-1-2 0 0,-1 1 0 15,-5 5 0-15,-1-4 0 0,-2-1 0 0,0-1 0 16,-5-1 0-16,-2 0 0 0,1 0 0 0,-3-1 0 0,-4 0 0 16,-1 0 0-16,0 1 0 0,-8 0 0 0,0 0 128 0,0 0-128 15,0 0 0-15,0 0 0 0,0 0 192 0,0 0-192 16,-10-2 192-16,-4 1-192 0,-2-1 0 0,-3 1 0 15,-2 0 0-15,-1-2 0 0,-6 1 0 0,1-2 0 16,-6 1 0-16,-4 0 0 0,-4 0 0 0,-2-1 0 16,-2 2 0-16,-3 1 0 0,-1 3 0 0,-1-2 0 15,-2-3 0-15,-3 0 0 0,-3-1 128 0,-2 2-128 16,-3 0 0-16,0 1 0 0,2 0 0 0,-4-2 0 16,-5 0 128-16,-2 2-128 0,-3 1 0 0,0-1 0 15,0-2 0-15,-5 0 0 0,-1 1 0 0,-6 1 0 16,-2 1 0-16,2-1 0 0,0-1 128 0,-4 0-128 15,-6-3 0-15,0 4 0 0,4 0 128 0,-6 2-128 16,-1 2 0-16,0-1 0 0,-2 1 128 0,2-1-128 0,-1-2 144 16,-1 4-144-16,-4 4 128 0,3-1-128 0,-2-2 0 0,2 1 144 15,1 0-144-15,-4 1 0 0,4 0 0 0,-4-1 0 16,-4 2 0-16,2 1 0 0,3 1 0 0,0-2 0 16,0 0 0-16,1-1 0 0,3-1 0 0,-3 1 0 15,2 1 0-15,1 0 0 0,2 1 0 0,1-1 0 16,2-2 0-16,3 1 0 0,2 0 0 0,3 0 0 15,2 1 0-15,1 0 0 0,1-4 0 0,5 2 0 16,3-1 0-16,7 1 0 0,5-3 0 0,4 0 0 16,3 1 0-16,-1-3 0 0,4 1 0 0,2-1 0 15,1-1 0-15,3 0 128 0,3 0-128 0,3-1 0 16,7-1 0-16,-1-2 0 0,3 3 0 0,3 0 0 16,1 0 0-16,3 0 0 0,-3-1 0 0,5 0 0 0,3-2 0 0,1 1 0 15,-3-1 0-15,2 0 0 0,2 2 0 0,1 1 0 16,0 1 0-16,3-1-176 0,0-4 176 0,4 2-128 15,-2 1 128-15,3 0-128 0,3 1 128 0,-1 0 0 16,1-2 0-16,7 3-128 0,0 0 128 0,0 0 0 16,-7 0 0-16,7 0 0 0,0 0 0 0,0 0 0 15,0 0-144-15,0 0 144 0,0 0-144 0,0 0 144 16,0 0-192-16,9 5 192 0,2-3-144 0,-1-1 144 16,1-1 0-16,4 1-144 0,2 1 144 0,4 1 0 15,1-1 0-15,6-1 0 0,0-2 0 0,7 2-128 16,4 2 128-16,2-1 0 0,3-3 0 0,2 1 0 15,3-2 0-15,6 2 0 0,4 0 0 0,3 1 0 16,8 1 0-16,-3-2-128 0,3-2 128 0,4 0 0 0,8 0 0 0,2 0 0 16,4 0 0-16,5 1 0 0,5-2 0 0,4 0 0 15,-1 1 0-15,2-1 0 0,3-2 0 0,4 2 0 16,5 0 0-16,1 0 0 0,-2-1 0 0,5-2 0 16,5 1 0-16,4 0 0 0,4 1 0 0,-4-1 0 15,-2-1 0-15,3-2 0 0,3-1 128 0,-4 2-128 16,1 1 0-16,1 2 144 0,4-2-144 0,-4 1 0 15,-2-3 128-15,0 3-128 0,-2 1 0 0,-2 0 0 16,-5-3 128-16,1 3-128 0,-2 3 0 0,-1-1 0 16,-3-4 0-16,-2 3 0 0,-4 1 0 0,-3 2 0 15,-7 0 0-15,4 2 0 0,-3 0 0 0,-2 0 0 16,-6 1 0-16,-1 0 0 0,-2-2 0 0,-2 4 0 16,-2 3-144-16,-7-1-96 0,-6-2-16 0,-1-2-7920 15,-7 0-1584-15</inkml:trace>
  <inkml:trace contextRef="#ctx0" brushRef="#br0" timeOffset="-206728.428">2573 9505 15663 0,'0'0'688'0,"0"0"144"0,-3-5-656 0,2 0-176 0,1 5 0 0,0 0 0 15,0 0 320-15,0 0 16 0,0 0 16 0,0 0 0 16,0 0-352-16,0 0 0 0,0 0 0 0,0 0-128 16,-9 0 272-16,1 3 64 0,-3 3 16 0,2 0 0 15,-1-3-224-15,-5 1 176 0,0 1-176 0,0 2 160 0,-1 1-32 0,-1-2-128 16,-4-3 192-16,-1 0-64 0,-4 3 144 0,3-1 32 16,-2 0 0-16,-1-2 0 0,-2-3 80 0,-1 2 32 15,3 0 0-15,-1 1 0 0,-2-3 48 0,3-2 16 16,-3-1 0-16,1 3 0 0,0 3-144 0,-1-3-16 15,2-5-16-15,-4 2 0 0,-2-1-112 0,0 2 0 16,-2 2-16-16,0-2 0 0,0-4-176 0,-1 3 160 16,0 3-160-16,3-1 160 0,2 0-32 0,1-2-128 15,2-3 192-15,-1 4-64 0,3 0-128 0,-1-2 192 16,1-4-192-16,0 2 192 0,0 3-192 0,0 2 160 16,2 0-160-16,-2-3 160 0,1 0-160 0,3 0 0 15,0 1 144-15,1 1-144 0,1-1 144 0,-2 1-144 16,3 0 192-16,1 1-192 0,0 4 208 0,3-1-64 15,0-1-16-15,0 1 0 0,4 1-128 0,0 1 0 0,1-1 0 0,0-1 0 16,3-1 0-16,-2 5 0 0,2-1 0 0,-1 0 0 16,-1 1 0-16,1 0 0 0,0 2 0 0,1 3 0 15,-1 3 0-15,0 1 0 0,-1 2 0 0,1 1 0 16,-3 3 0-16,0-1 0 0,0 0 0 0,1 0 0 16,0 1 0-16,0 1 0 0,0 0 0 0,2 0 0 15,-3 2 0-15,1 1 0 0,2 3 0 0,-2 0 0 16,4 2 0-16,-2 2 0 0,1 2 0 0,5 2 0 15,2 3 0-15,-4-1 0 0,-2 0 0 0,2 0 0 16,2 0 0-16,-2 0 0 0,-3 2 0 0,5 0 0 16,2 0 192-16,0 1-32 0,-1-1-16 0,0 2 0 15,-3 0-144-15,2-1 0 0,1-2 0 0,-1 3 0 16,-1-2 128-16,2 3-128 0,-1-1 128 0,-1 1-128 0,-3 1 0 0,1-1 128 16,5 0-128-16,-1 0 0 0,-2-2 0 0,2 2 0 15,0 0 128-15,-1-1-128 0,1 0 0 0,0-1 0 16,0-3 0-16,1 2 128 0,1 0-128 0,-2-2 0 15,-2-2 0-15,2 0 0 0,2-4 128 0,-1-1-128 16,-1 0 0-16,1 0 128 0,0 0-128 0,0 0 0 16,-1-1 144-16,0 1-144 0,-3 0 0 0,2 0 144 15,1-3-144-15,0-1 0 0,-4-2 144 0,4-1-144 16,4-1 0-16,-2-2 144 0,-2-4-144 0,2-2 0 16,2-3 0-16,0 0 128 0,2-2-128 0,-3-1 0 15,-2-9 0-15,6 10 0 0,1-1 0 0,-7-9 0 16,0 0 0-16,9 5 0 0,2 0 0 0,-1-1 128 0,-10-4-128 15,9 0 0-15,2-2 0 0,1 0 0 0,-2-2 128 16,4 1-128-16,3-1 0 0,3-1 0 0,-1 0 0 0,3 0 128 16,1 0-128-16,1-1 0 0,2 1 0 0,1 1 0 15,0-3 0-15,3 0 0 0,4 3 0 0,2-2 0 16,1 0 0-16,4-1 0 0,4 0 0 0,0 5 0 16,-1 0 0-16,-2-1 0 0,0-4 0 0,-1 4 0 15,0 2 0-15,1-1 0 0,-1-2 0 0,1 2 0 16,-1-1 0-16,1 1 0 0,1 0 0 0,-4-1 0 15,0 1 0-15,-5 0 0 0,-1 1 0 0,-3 0 0 16,-2 0 0-16,-2 1 0 0,-2-1 0 0,-2-2 0 16,-1 2 0-16,0 1 0 0,-2-1 0 0,-3 1 0 15,-16 0 0-15,11 0 128 0,0 1-128 0,-11-1 0 16,0 0 128-16,0 0-128 0,0 0 0 0,0 0 128 0,0 0 0 0,0 0-128 16,0 0 192-16,0 0-64 0,-8 6 64 0,-1-2 16 15,-5 1 0-15,0-1 0 0,-2-1-208 0,-1 3 128 16,-4 1-128-16,0 0 0 0,0-1 0 0,-3-1 0 15,-1 1 0-15,-1 1 0 0,-1 1 128 0,-2 0-128 16,-3-2 0-16,-2 3 0 0,0 0 0 0,-2 1 128 16,1-1-128-16,-1-2 0 0,0 0 0 0,0-1 128 15,1 3-128-15,-1-1 0 0,-2 0 128 0,-1-2-128 16,-4 0 0-16,1 0 144 0,-4 4-144 0,2-1 0 16,3-1 0-16,-1 1 0 0,3-1 0 0,2 0 128 15,1-2-128-15,-1-1 0 0,4-1 0 0,-1 1 0 16,-1-1 0-16,0-2 0 0,2-4 0 0,2 4 0 15,1 1 128-15,5 0-128 0,2 0 0 0,1-2 0 0,1-3 0 16,2 0 0-16,3 0 0 0,0 1 0 0,3 0 0 0,3-3 128 16,-2-2-128-16,3-3 0 0,1 1 0 0,0-3 0 15,1-2 128-15,4 0-128 0,-3-3 0 0,4 1 128 16,1-5-128-16,2 0 128 0,1-2-128 0,3-1 128 16,-3-3-128-16,1-2 0 0,1-1 0 0,3-8 128 15,-1-2-128-15,0-3 0 0,0-2 0 0,1-2 0 16,1-4 0-16,0 2 0 0,-1-2 0 0,-3-2 0 15,3-6 0-15,-1-1 0 0,0-2 0 0,1 1 0 16,-1 2 0-16,1 2 0 0,-3-2 0 0,3 2 0 16,1-2 0-16,1 3 0 0,-2 1 0 0,-4 2 0 15,-1 0 0-15,0 1 0 0,1 0 0 0,0 1 0 16,-2-1 0-16,-1 3 0 0,1-1 0 0,0 2 0 0,1-2 0 16,-2 2 0-16,-2 2 0 0,2 0 0 0,2 1-176 15,-3 0 48-15,-1-1 0 0,2 2 0 0,2 2 128 0,-1 4-160 16,-3 0 160-16,0 6-160 0,-2 6 160 0,1 1 0 15,3 5 0-15,-1 3 0 0,-2 4 0 0,1 2-160 16,2 10 160-16,3-9 0 0,-4 1-144 0,1 3 144 16,0 5 0-16,0 0-144 0,0 0 144 0,0 0 0 15,1-9 0-15,1 5 0 0,-2 4 0 0,0 0-128 16,9-3 128-16,0-1 0 0,-1 2 0 0,-8 2 0 16,7-1 0-16,2-2-128 0,2 0 128 0,0-3 0 15,2 2 0-15,5 0-128 0,4 1 128 0,0 0 0 16,1-1 0-16,-1 1 0 0,3 1 0 0,1 0 0 15,1 1 0-15,3-3-128 0,2 0 128 0,4 0 0 16,5 0 0-16,2-1-128 0,2-2 128 0,4 2 0 16,4 1 0-16,1 0 0 0,-2 0 0 0,3-4 0 0,0-3 0 0,3 3 0 15,1 3 0-15,1-1 0 0,-3 2 0 0,0-3 0 16,-3 2 0-16,-4-1 0 0,-2 2 0 0,0-1 0 16,2-2 0-16,-2 1 0 0,0 3 0 0,-4 1 0 15,-4-2 0-15,-2 3 0 0,-5-2 0 0,-5 0 0 16,-1-1 0-16,-5 0 0 0,-2 3 0 0,-5-2 0 15,-1-1 0-15,-4 2 0 0,-2 0 0 0,-8 2 0 16,0 0 0-16,0 0 0 0,0 0 0 0,0 0 0 16,0 0 0-16,0 0 0 0,-11-3 0 0,-2 3 0 15,-3 4 0-15,-1-1 0 0,-3-3 0 0,-2 1 0 16,-3 0 0-16,-4 2-192 0,-4 0 192 0,-3 0-192 16,-3-4 192-16,1 2-128 0,-1 3 128 0,0 0-128 15,-2 0 128-15,-1 0 0 0,-1-8 0 0,-2 2-128 0,-3 0 128 0,-1 1 0 16,1 0 0-16,-2 0 0 0,-1 0 0 0,1-2 0 15,3 1 0-15,2-2 0 0,-3-5 0 0,1 2 0 16,2 2 0-16,-1 2 0 0,0-2 0 0,5 0 0 16,4-2 0-16,4 2 0 0,2 3 0 0,4 1 0 15,2-1 0-15,3 0 0 0,1 0 0 0,1 2 0 16,3 2 0-16,2-3 0 0,1-3 0 0,-1 0 0 16,2-2 0-16,2 2 0 0,2 3 0 0,-1-1 0 15,2-3 0-15,3 3 0 0,5 2 0 0,0 0-128 16,0 0 128-16,0 0 0 0,0 0 0 0,0 0 0 15,-4 10 0-15,2 0-128 0,2-10 128 0,-1 11 0 16,1 1-144-16,0 3 144 0,0 5 0 0,0 1 0 16,0 4-144-16,0 1 144 0,-3 3 0 0,1 1 0 0,-1 4 0 0,1 5 0 15,-1 3 0-15,-3 4 0 0,-1 5 0 0,-1 6 0 16,1 5 0-16,-4 3 0 0,-4-1 0 0,-2 4 0 16,-1 4 0-16,0 2 0 0,0-1 0 0,0-1 0 15,-6 1 0-15,3 1 0 0,-1 2 0 0,1-3 0 16,2-3 0-16,0-4 0 0,3-4 0 0,3 0 0 15,-1 0 0-15,5-2 0 0,2 0 0 0,-2-3 0 16,1 0 0-16,1-5 0 0,1-6 0 0,1-3 0 16,-1-2 0-16,2-2 0 0,-4-1 0 0,3-4 0 15,1-4 0-15,0-1 0 0,3 2 0 0,0-3 0 16,2-4 0-16,-1-1 0 0,0-1 0 0,2-3 0 16,2-3 0-16,0-2 0 0,0 1 0 0,4-4 0 15,0-3 0-15,3 0 0 0,3-1 0 0,1-3 0 0,1-3 0 0,3-1 0 16,6 1 0-16,0-2 0 0,4-2 0 0,2-1 0 15,4-3-144-15,3 4 144 0,5 0-128 0,0 1 128 16,-1 0 0-16,0 2-144 0,2-1 144 0,-4 2 0 16,2 1 0-16,1 3 0 0,2-3 0 0,-1 1 0 15,-3 4 0-15,-2-2 0 0,0 1 0 0,-2-1 0 16,-5 2 0-16,-1 1 0 0,-6 3 0 0,-1-2 0 16,-2 0 0-16,-2-1 0 0,-3-1 0 0,-2 1 0 15,-1 2 0-15,-4 0 0 0,-10-10 0 0,9 6 0 16,-3 1 0-16,-6-7 0 0,0 0 0 0,0 0 0 15,-3 10 0-15,-2-1 0 0,-7 2 0 0,-1-1 176 16,-4-3-48-16,-2 1 0 0,-1 2-128 0,-4 3 0 16,-1 2 144-16,0-2-144 0,-5-6 0 0,-2 0 144 0,-5 1-144 0,1-1 0 15,1-3 144-15,-1 1-144 0,-1 1 0 0,2 2 144 16,0 0-144-16,4-3 0 0,0-2 144 0,2-1-144 16,-2 2 0-16,3-2 0 0,2-2 0 0,1-2 128 15,0-4-128-15,3 1 0 0,0 2 0 0,3 1 128 16,3-1-128-16,0 0 0 0,2-2 0 0,3 1 0 15,1-1 0-15,-1 0 128 0,-1-1-128 0,2 1 0 16,1-2 0-16,1 1 144 0,1-3-144 0,1-3 0 16,2 0 128-16,-1-1-128 0,2 0 0 0,0-1 0 15,3-1 224-15,-1-4-64 0,-5-1-16 0,4-1 0 16,2-1-16-16,-1-2-128 0,-1-4 192 0,-3-3-64 16,2-6-128-16,0-2 192 0,-2-5-192 0,-1-7 192 15,-2-4-192-15,0-2 0 0,2-2 144 0,-1-5-144 0,-1-5 0 16,2-5 0-16,-1-4 0 0,1 2 128 0,-2 3-128 0,2 0 0 15,1-7 0-15,-1 6 0 0,2-1 0 0,-1 7 0 16,0 7 0-16,2 2 0 0,0-2 0 0,-1 2 0 16,2 0 128-16,1 4-128 0,1 3 0 0,0 1 0 15,2 0 0-15,3 3 128 0,-1 4-128 0,3 0 0 16,0-1 0-16,1 0 0 0,0 1 0 0,-2 2 0 16,1 6 0-16,-2 3 0 0,-1 1 0 0,-2 2-160 15,1 4 160-15,-2 5 0 0,-1 4-192 0,-1 1 192 16,-3-3-192-16,3 4 192 0,0 2-192 0,-2 3 192 15,0 2-192-15,1-1 192 0,0 4-128 0,2 5 128 16,0 0 0-16,0 0 0 0,0 0-176 0,0 0 176 16,0 0-160-16,0 0 160 0,0 0-176 0,-8 4 176 0,8-4-192 15,0 0 192-15,0 0-128 0,0 0 128 0,0 0 0 0,0 0 0 16,11-2-144-16,3-1 144 0,2-3 0 0,2-3-144 16,2-2 144-16,3-4 0 0,3-1 0 0,2 2-128 15,3 1 128-15,3-4 0 0,2-1 0 0,4 2 0 16,3 1 0-16,3-3 0 0,3 0 0 0,4 2 0 15,5 1 0-15,3-1 0 0,5 3 0 0,-2-1 0 16,0-4 0-16,0 3 0 0,-1 1 0 0,1 3 0 16,-1 1 0-16,-1 0 0 0,-4-2 0 0,-3 2 0 15,-7 2 0-15,-2 3 0 0,-4 3 0 0,-3 0 0 16,-5-3-192-16,-4 1 64 0,-3 1 0 0,-4 2 0 16,-5-3-64-16,-7 1-16 0,-11 3 0 0,0 0 0 15,0 0-368-15,0 0-64 0,-4-8 0 0,-3 1-11488 16</inkml:trace>
  <inkml:trace contextRef="#ctx0" brushRef="#br0" timeOffset="-203288.062">7439 11784 10127 0,'0'0'448'0,"0"0"96"0,0 0-544 0,-4-6 0 15,4 6 0-15,0 0 0 0,0-9 1680 0,0 9 240 16,0 0 32-16,7-5 16 0,2 1-1280 0,1 2-256 0,2 1-48 16,0 1-16-16,7 1-80 0,-2 0-16 15,4-1 0-15,3 1 0 0,0 0-80 0,3 2-32 0,-2 1 0 0,3-1 0 16,6-1 0-16,1 2 0 0,5-1 0 0,-1 1 0 15,2 1 96-15,-2-1 0 0,4 1 16 0,2-3 0 16,3 1-16-16,2 2 0 0,4 1 0 0,1 1 0 16,2-2 16-16,2-1 0 0,-3-2 0 0,1-1 0 15,1-1 0-15,4 0 0 0,3 0 0 0,0 1 0 16,-4-1 96-16,1-1 16 0,0-2 0 0,4-1 0 16,3 1-16-16,1 1 0 0,1 2 0 0,0-1 0 15,-3-2-112-15,5 0-32 0,3-1 0 0,-1 0 0 16,4 3-224-16,-3-1 144 0,0-3-144 0,5 1 128 15,0 1-128-15,3 1 0 0,0 0 0 0,-2 1 128 16,-3-1-128-16,4 4 0 0,3 1 0 0,-3 0 0 16,-1 0 0-16,-3 2 0 0,3-3 0 0,1 1 0 0,3 1 0 0,-5 0 0 15,-4-2 0-15,1 0 0 0,1 1 0 0,3-1 0 16,-1 0 0-16,-3 2 0 0,-2 1 0 0,2 0 0 16,2 1 144-16,-1-2-144 0,1 4 192 0,-2-1-48 15,-3 0 0-15,2-1 0 0,0-2-16 0,1 1-128 16,0-1 192-16,-3 0-64 0,-5 3-128 0,4-4 192 15,6-2-192-15,-3 4 192 0,-4-1-48 0,-2-1 0 16,-2 0 0-16,0 0 0 0,1-2 96 0,2 1 16 16,0 0 0-16,-3 1 0 0,-7-2 0 0,2 0 16 15,1 0 0-15,1 0 0 0,0 0-32 0,0-1-16 16,-1 2 0-16,1 1 0 0,-1-1-80 0,1 0-16 16,0 0 0-16,1 0 0 0,1 1-128 0,-2-1 128 0,-1-1-128 15,-2-1 128-15,2-1-128 0,0-1 0 0,1 2 0 0,0-2 128 16,-4 2-128-16,-1-1 0 0,-5-2 0 0,2 1 128 15,-1 1-128-15,5 1 0 0,-2-1 144 0,-2 0-144 16,-3-1 0-16,-3 1 144 0,0-1-144 0,-2 1 0 16,1-2 176-16,3 1-176 0,-2-1 160 0,1 2-160 15,1 1 240-15,-2-1-48 0,-2 0-16 0,-1 0 0 16,-1 1-48-16,1 0 0 0,1 0 0 0,1 1 0 16,1-1-128-16,-1 1 0 0,-1 0 0 0,0 0 128 15,-5-1-128-15,1-1 0 0,4-1 0 0,-3 1 128 16,1-1-128-16,3 2 0 0,1-1 0 0,-2 1 0 15,-5 1 0-15,0-1 0 0,1-2 0 0,0-2 0 16,0 0 0-16,2 1 0 0,0-2 128 0,-1 3-128 16,-1 1 0-16,1 0 128 0,-1-1-128 0,-4 0 128 0,1 2-128 0,5-1 0 15,3-3 144-15,0 4-144 0,-2 0 0 0,2 0 0 16,1-1 0-16,-2 0 128 0,-1-3-128 0,-1 1 0 16,1 0 0-16,1 1 0 0,-1-3 0 0,1 2 0 15,2-1 0-15,0 2 0 0,-3 4 0 0,-2-2 0 16,0-3 0-16,-1 0 0 0,1 2 0 0,3 0 0 15,0 0 0-15,1 1 0 0,-4-2 0 0,-1 0 0 16,-1 1 0-16,-3-1 0 0,0-1 0 0,-1-2 0 16,-1 1 0-16,1 2 0 0,2 1 0 0,-1 1 128 15,1-1-128-15,-2 1 0 0,-2-1 0 0,-3 2 0 16,-2 2 0-16,0-3 0 0,-1-4 0 0,3 2 0 16,-3-1 0-16,-1 2 0 0,1 0 0 0,0 0 0 15,-3 0 0-15,1 1 0 0,1 4 0 0,-2-3 0 0,-2-3 0 0,0 2 0 16,-6 0 0-16,2 2 0 0,-5 3 0 15,-1-5 128-15,-1-3-128 0,-2-1 0 0,-1 2 0 0,-1-1 0 16,0-1 0-16,-3 2 0 0,1-3 0 0,0 2 0 16,-1 1 0-16,0 0 128 0,-4-1-128 0,2-2 0 15,1 2 0-15,-2 0 128 0,-7 3-128 0,8-5 0 16,-2-1 0-16,-1 2 0 0,-5 4 0 0,0 0 128 16,0 0-128-16,0 0 0 0,3-5 0 0,-3 5 0 15,0 0 0-15,0 0 0 0,-4-7 0 0,-1 3 0 16,-3-3 0-16,0 7 0 0,-4 0-176 0,-2 0 176 15,-3-2-176-15,-1 2 176 0,-3 2-192 0,-1 2 192 16,-3-3-176-16,-1-1 176 0,-6-1-160 0,-5-1 160 0,-4 0-192 16,-5 2 192-16,-7-1-208 0,-1 0 80 15,-2 0 128-15,-3 0-128 0,-3-1 128 0,-6-1-128 0,-6 1 128 0,-2 0 0 16,-1 0 0-16,-2 2-128 0,-2 3 128 0,-5-3 0 16,-3-3 0-16,-3 2-128 0,0 2 128 0,-3 1 0 15,-8-2 0-15,1 0 0 0,1 2 0 0,-5 0 0 16,-4 0 0-16,-1 0 0 0,-5 1 0 0,2-1 0 15,-2 0 0-15,1 2 0 0,-1-1 0 0,-1-1 0 16,-5-2 0-16,2 2 0 0,3 4 0 0,-4-3 0 16,-2-2 0-16,1 2 0 0,2 1 0 0,-2 0 128 15,-2 0-128-15,0-1 0 0,3 0 0 0,0-1 0 16,-3 1 0-16,2-1 128 0,2-2-128 0,-1 1 0 16,-1 0 0-16,0 0 0 0,-1 0 0 0,1 0 0 15,2 2 0-15,-4-2 0 0,1-2 0 0,2 3 0 16,5 2 0-16,-2-3 0 0,0-3 0 0,3 2 128 0,1 1-128 0,1 1 128 15,-1-1-128-15,5 1 192 0,5 0-64 0,2 1 0 16,0 1-128-16,2-1 0 0,0 0 0 0,4 0 0 16,0-1 0-16,1 3 128 0,-4-2-128 0,3 0 0 15,6 0 0-15,-3-2 0 0,0-1 0 0,1 1 0 16,3 1 0-16,4 0 0 0,-1-2 0 0,-1 1 0 16,-2 0 0-16,1 2 128 0,5-1-128 0,2-2 0 15,-2-1 0-15,4 1 144 0,0 1-144 0,3 1 0 16,2-1 128-16,4 0-128 0,-2-1 0 0,4 1 0 15,-1-1 0-15,1 0 0 0,-2 0 0 0,4 1 0 16,3 2 0-16,-2-3 0 0,-4-3 0 0,2 2 0 16,1 0 0-16,0 1-144 0,4 0 144 0,0-1 0 0,-1 0 0 15,1-1-160-15,-2 0 160 0,1 1 0 0,0 1 0 0,5-2-128 16,3 1 128-16,0 0 0 0,0 1 0 0,-1-2 0 16,1 1 0-16,0 1 0 0,-1 0 0 0,4 1 0 15,4 1 0-15,1-1 0 0,0-1 0 0,0 0 0 16,-5 0 0-16,4 1 0 0,1 2 0 0,3-2 0 15,3 1 0-15,-1 1 0 0,4 2-128 0,1-4 128 16,2 1 0-16,1 0 0 0,-4 1-176 0,2 0 176 16,3-1-160-16,0 1 160 0,3 0-128 0,1 1 128 15,5-1 0-15,0 0-144 0,-4 1 144 0,5-2 0 16,5-1 0-16,4 1 0 0,3 0 0 0,1-1 0 16,6-2 0-16,4 1-128 0,0 0 0 0,0 0 0 15,0 0 0-15,16 0 0 0,4-2-48 0,4 0 0 16,-2-1 0-16,11-2 0 0,10 2 176 0,3-1 0 0,2-3 0 15,2 1 0-15,4 1 0 0,7-2-128 0,2-3 128 0,10 3 0 16,7-2 0-16,2 0 0 0,1 1 0 0,5-3 0 16,4 2 0-16,2-1 0 0,1 1 0 0,6 0-128 15,1-1 128-15,4 1 0 0,1 2 0 0,0 0 0 16,5 0 0-16,0 1 0 0,1 3 0 0,0-2 0 16,4 1 0-16,0 0 0 0,1 3 0 0,4-1 0 15,-2-2 0-15,1 0 0 0,0 2 0 0,4 0 0 16,3 1 0-16,0 1 0 0,-5 1 0 0,2-1 0 15,0 0 0-15,0 2 128 0,0-1-128 0,1-1 0 16,0 1 192-16,-1 2-16 0,-2 1-16 0,3 0 0 16,-1 0-160-16,3-2 0 0,-4-2 0 0,1 2-176 15,-2 3 176-15,3-3 0 0,1-1 0 0,-2 4 0 0,-4 2 0 16,2 0 0-16,6-3 0 0,-5-1 0 0,-3-4 0 0,1 4 0 16,1 6 0-16,0-3 0 0,-2-6 0 0,2 2 0 15,-5 3 0-15,0 0 0 0,1-1 0 0,-5 1 0 16,3-1 0-16,-5-1 0 0,-2 1 0 0,1 0 0 15,0-1 0-15,-3 1 0 0,-3-3 0 0,-1 0 128 16,-3 1-128-16,-3 0 0 0,-9 0 0 0,3 0 0 16,1-2 0-16,1 2 0 0,-3 1 0 0,-2 0 0 15,-2-3 0-15,0 3 128 0,3 0-128 0,-4 0 0 16,-5 0 128-16,3 1-128 0,2-4 192 0,2 0-48 16,-4 1 0-16,-1-2 0 0,-2-3 112 0,-2 1 0 15,3 0 16-15,1 1 0 0,1 1 112 0,-4-1 32 16,-4-1 0-16,1 0 0 0,1 0 32 0,0 1 0 15,-2 0 0-15,-2 0 0 0,-9 0-128 0,2 0 0 16,2-2-16-16,-2 2 0 0,4 1-144 0,-5 1-32 0,-1 0 0 0,-3 1 0 16,1 0-128-16,0 0 0 0,2-1 0 0,1 3 0 15,-4 1 0-15,0 3 0 0,-8-3 0 0,2-1 0 16,2-1 0-16,-4 1 0 0,-1 0 0 0,0 2 0 16,-4-1 0-16,-3 1 0 0,-4-1 0 0,-3 0 0 15,-5-1 0-15,0 2 128 0,-2-4-128 0,-1 1 0 16,-6 0 0-16,-2-1 0 0,-3 1 0 0,-4-2 0 15,-3-1 0-15,-3 1 0 0,-10 0-176 0,0 0 176 16,0 0-368-16,0 0 16 0,-4-7 0 0,-5 1 0 16,-3 2-1728-16,-4-1-352 0,-4 1-64 0</inkml:trace>
  <inkml:trace contextRef="#ctx0" brushRef="#br0" timeOffset="-163034.615">9376 13693 9839 0,'0'0'432'0,"0"0"96"0,0 0-528 0,0 0 0 16,0 0 0-16,-9 0 0 0,9 0 384 0,0 0-16 16,0 0-16-16,0 0 0 0,0 0-128 0,0 0-32 15,0 0 0-15,13 2 0 0,-1-1 0 0,3 0-16 0,0-1 0 0,1 1 0 16,1-3-176-16,3 1 192 0,1 2-192 0,2-2 192 15,4-2 64-15,0 0 0 0,2 1 16 0,1 0 0 16,3 0 144-16,1 0 32 0,-1-1 0 0,2 0 0 16,6 1-96-16,0-1-16 0,5 0 0 0,0 1 0 15,3 2 32-15,0 0 0 0,-2 0 0 0,1 0 0 16,0 2-32-16,4-1 0 0,4-2 0 0,1 2 0 16,1 3-16-16,3 0-16 0,-1 0 0 0,2-1 0 15,1-1-48-15,6 0-16 0,1 0 0 0,2 0 0 16,-1-1-64-16,1 1-16 0,-1 0 0 0,1-1 0 15,3-1-32-15,1 1 0 0,0-2 0 0,-1 1 0 16,0 0 32-16,0 1 0 0,4-1 0 0,-1 0 0 16,0-1-32-16,-1 1 0 0,0 0 0 0,0-1 0 15,0-2 48-15,2 1 0 0,0 2 0 0,-2 0 0 0,-1-1-48 0,2-2 0 16,6-1 0-16,2 2 0 16,-5 1 32-16,3-1 0 0,1-3 0 0,0 0 0 0,-1 0-160 0,-1 1 192 15,-4 2-192-15,1-3 192 0,1-1-192 0,-2 2 128 16,3 2-128-16,0 1 128 0,-4-1-128 0,2 1 0 15,-1-4 0-15,-1 4 0 0,-1 5 0 0,0-3 0 16,-5-2 0-16,3-1 0 0,1 2 128 0,2 2-128 16,0 0 0-16,-2-1 128 0,-6-2-128 0,2 0 0 15,2 0 0-15,1-1 0 0,0 1 0 0,0 0 0 16,-5 1 0-16,2-1 0 0,-1-2 0 0,2 1 160 16,3 2-160-16,-4 0 160 0,-3 0-32 0,-1 0 0 15,-1 0 0-15,1-3 0 0,1 3 64 0,-3 3 16 16,-1-2 0-16,1 1 0 0,-3 0-208 0,2 0 0 15,-1-2 128-15,4 3-128 0,2 2 0 0,0-1 128 0,-2 0-128 0,-2-1 0 16,2-1 128-16,0 2-128 0,-3 3 0 0,1-2 0 16,-3-1 0-16,-1-1 0 0,0 0 0 0,3-1 0 15,3 0 0-15,-1 2 0 0,1-1 0 0,-4 0 0 16,-3 0 0-16,0 0 128 0,2 2-128 0,0-2 0 16,-2 0 0-16,1 1 0 0,1-1 0 0,-2 3 0 15,-5-3 0-15,3 0 0 0,-1-2 128 0,1 1-128 16,1 2 0-16,-3-1 0 0,-3 0 0 0,-2 0 0 15,-3 0 0-15,3-1 0 0,-3-2 0 0,2 1 0 16,-1 0 128-16,2 0-128 0,1 0 0 0,-4 1 0 16,-3-1 0-16,-2 0 0 0,-2-2 0 0,2 1 0 15,-3 0 0-15,1 0 128 0,-1-1-128 0,-1 1 0 0,-2 0 0 16,-3 1 0-16,-3 0 128 0,-2 0-128 0,-3-4 0 0,-2 1 0 16,-2 2 0-16,-3 0 0 0,-1-2 128 0,-3-1-128 15,-1 2 0-15,-3-2 0 0,-1 1 128 0,-2 0-128 16,-3 0 0-16,-6 2 144 0,9-2 48 0,-9 2 0 15,0 0 0-15,0 0 0 0,0 0 128 0,0 0 48 16,0 0 0-16,-5-9 0 0,-2 4-368 0,-4 0 144 16,-2 2-144-16,-3 0 0 0,0-1 0 0,-4 1 0 15,-5 0 0-15,-4-2 0 0,-3 1 0 0,-4 1 0 16,-5-1 0-16,-2 1-144 0,-3-1 144 0,-1 0 0 16,-2 2-144-16,0-2 144 0,-3 0-128 0,-5-1 128 15,-5-2-160-15,-1 3 160 0,0 1-144 0,-1-1 144 16,1-1-128-16,-3 0 128 0,-4 2 0 0,-4 0-128 15,-3-2 128-15,0 1 0 0,0-2 0 0,-2 2 0 0,-4 4 0 16,-5-2 0-16,-2-3 0 0,4 0 0 0,-2-1 0 0,-5 3 0 16,-7 1 0-16,2 0 0 0,4 2 0 0,-3-1 0 15,-2-2 0-15,-1 1 0 0,2 6 0 0,-5-4 0 16,0-4 0-16,0 3 0 0,-4 1 0 0,2 0 0 16,2-1 0-16,0 1 0 0,-4 2 0 0,1-2 0 15,0-1 0-15,-4 0 0 0,-3 0 0 0,0 1 0 16,3 0 0-16,-1 1 0 0,-2 1 0 0,-2-2 0 15,5 2 0-15,-4 1 0 0,-3-1 0 0,3 0 0 16,4-2 0-16,0 0 0 0,-4 0 0 0,0 2 0 16,4 0 0-16,1 1 0 0,-2 2 0 0,5-3 0 15,1 1 0-15,1-1 144 0,-4 0-144 0,2-1 0 16,4 3 128-16,-3-1-128 0,-1 1 0 0,1 0 0 0,4 1 128 0,0-3-128 16,1-1 0-16,0 2 0 0,-1 4 0 0,2-3 0 15,0-2 128-15,2 0-128 0,-1 0 0 0,4 1 0 16,6-1 0-16,-2 1 0 0,1-2 128 0,0 1-128 15,1 1 0-15,-1 1 0 0,3-3 128 0,-1 1-128 16,-4 1 0-16,3 3 0 0,4-2 0 0,-3 2 0 16,-3-4 0-16,5 2 0 0,3 2 0 0,4-1 0 15,5 1 0-15,-3-2 0 0,-1-2 0 0,3 2 0 16,5-1 0-16,3 1 0 0,4 1 0 0,4-1 0 16,-1-1 0-16,2 1 0 0,2 1 0 0,2 0 0 15,1-2 0-15,5 1 0 0,3-3 0 0,6 3 0 16,3-2 0-16,4 0 0 0,3 0 0 0,2-1 0 15,2 3 0-15,4-4 0 0,3-3 0 0,1 2 0 0,5 0 0 0,3 1 0 16,1 2 0-16,7-2-256 0,0 0 64 0,0 0 0 16,0 0 16-16,0 0 16 0,12 0 0 0,2 0 0 15,2-1 160-15,0 0-192 0,1 0 192 0,5 0-192 16,2 0 192-16,5-1 0 0,-2-3 0 0,8 2-128 16,2 0 128-16,6 1 0 0,3-1-144 0,3 2 144 15,1-1 0-15,4 1 0 0,0 0 0 0,5-1 0 16,4-2 0-16,5 1 0 0,3 0 0 0,3 1 0 15,1 2 0-15,2-2 0 0,1 0 0 0,4 0 0 16,6 1 0-16,3-1 0 0,-3-2 0 0,7 1 0 16,4 0 128-16,0 1-128 0,2-1 0 0,0 0 128 15,4-1-128-15,2-1 0 0,0 2 144 0,3 0-144 16,3-1 0-16,1 2 128 0,-2-1-128 0,3 1 0 16,2 0 0-16,-1 0 0 0,0 2 0 0,4-1 128 0,1-1-128 0,0 3 0 15,-5 0 0-15,5 0 128 0,2 1-128 0,-3-1 0 16,-1 1 128-16,2 0-128 0,1-2 0 0,1 3 0 15,-4 0 0-15,1-1 128 0,-1 0-128 0,-1-1 0 16,-2 1 0-16,2-1 0 0,0-1 0 0,-4 0 0 16,-7 0 0-16,4 0 128 0,1 1-128 0,-3 2 144 15,-5-1-144-15,1-1 160 0,4-1-160 0,-6 0 0 16,-6-1-160-16,1 1 160 0,2 1 0 0,-3 0 0 16,-3 0 0-16,0-1 0 0,-4 0 0 0,6 2 0 15,0 3 144-15,-3-1-144 0,-4-4 128 0,1 1-128 16,6 0 0-16,-6 0 144 0,-4 1-144 0,3-1 128 15,-1-2-128-15,0 1 128 0,-2 1-128 0,-4 0 0 16,-5 0 0-16,2-1 0 0,-1-1 0 0,-1 0 0 0,-3 1 0 0,-1 1 0 16,-5-2 0-16,3-2 0 0,-4 0 0 0,2 2 0 15,0 1 0-15,-3 0 0 0,-3 0 0 0,-4 0 0 16,-1 0 0-16,1 0 0 0,-3-2 0 0,1 1 0 16,2 1 0-16,-5 0 128 0,1-1-128 0,-6 1 0 15,-2 1 128-15,1 0-128 0,-2-1 0 0,0 0 128 16,0 2-128-16,-2-2 0 0,-1 0 0 0,-3 2 0 15,-1 0 0-15,-7 1 0 0,-3-1 0 0,-6 0 0 16,0-1 0-16,-5 2 128 0,-4-1-128 0,-4 0 0 16,-10-2 0-16,0 0 0 0,0 0 0 0,0 0 0 15,0 0-1568 1,-14 6-288-16</inkml:trace>
  <inkml:trace contextRef="#ctx0" brushRef="#br0" timeOffset="-154341.989">9642 13672 13471 0,'0'0'592'0,"0"0"128"0,0 0-576 0,0 0-144 15,0 0 0-15,0 0 0 0,-4-5 0 0,4 5 0 16,0 0 0-16,0 0 0 0,-10-2 0 0,10 2 192 16,-5-1-192-16,-2 1 192 0,-1 0 96 0,8 0 32 0,-8 3 0 0,0 0 0 15,-1 0-32-15,-1-1 0 0,0 1 0 0,1-1 0 16,0 0-80-16,-2-1-16 0,-1 2 0 0,1 0 0 16,0-2 0-16,-1-1-16 0,-3 0 0 0,-2 1 0 15,-1 0 128-15,1-1 16 0,-5 0 16 0,0 0 0 16,-2 0 112-16,-1 1 0 0,-1-1 16 0,-1 1 0 15,-3 0-96-15,-1-1-32 0,-2 0 0 0,-2 0 0 16,-5 0-176-16,1 0-32 0,0 0-128 0,1 1 192 16,-3-1-192-16,2 0 0 0,-2-1 128 0,-1 0-128 15,-1 0 0-15,-3 0 0 0,-4-1 0 0,-3 1 0 16,-2 1 0-16,0-2 128 0,-2-2-128 0,1 3 0 16,0-2 224-16,-3 2-48 0,-5-2-16 0,0 1 0 15,1 0 32-15,-2 1 16 0,3-1 0 0,-2 1 0 0,-3-3 112 0,0 2 32 16,-5 1 0-16,4 1 0 0,0 0 64 0,1-1 16 15,0-1 0-15,-5 1 0 0,-3 2-48 0,2 1-16 16,2 1 0-16,1-1 0 0,1-1-144 0,-6-1-32 16,-2 3 0-16,2-1 0 0,1 1-192 0,2 0 176 15,-4-1-176-15,-1 0 160 0,0 0-160 0,-5-1 192 16,1 2-192-16,-2 0 192 0,0 1-48 0,-2 0 0 16,-3 0 0-16,1-2 0 0,1 2 80 0,2 2 16 15,-4-1 0-15,1 1 0 0,0-4-16 0,4 0 0 16,5 1 0-16,-4-1 0 0,-5 1-96 0,0 2-128 15,2 1 176-15,1-1-176 0,0-1 256 0,-2-1-48 16,0 0-16-16,5 3 0 0,3-1-32 0,0 1-16 16,-2-1 0-16,1 1 0 0,2-2-144 0,4 1 0 0,2-2 144 15,2 0-144-15,1-1 0 0,-3 3 0 0,0-1 0 0,4 1 128 16,2-3-128-16,2 1 0 0,2-1 0 0,-1 2 0 16,-1 0 0-16,2 0 0 0,-1 1 0 0,3-2 0 15,2-1 0-15,5 0 0 0,3 0 0 0,1 0 0 16,-6-1 0-16,1 1 0 0,2 0 0 0,1 0 0 15,2-2 0-15,3 0 0 0,2 0 0 0,1 0 0 16,2-1 0-16,1 0 0 0,-3 0 0 0,0 0 0 16,1 0 0-16,1 1 0 0,0 0 0 0,3 0 0 15,2 1 0-15,-2-1 0 0,4-1 0 0,1-1 0 16,0-2 0-16,2 3 0 0,-1 0 0 0,0 0 0 16,-2 0 0-16,1 0 0 0,0 2 0 0,-1-2 0 0,-2-1 0 15,2 1 128-15,1 0-128 0,2-1 0 0,1 2 0 16,1 2 0-16,-1-1 0 0,-1 1 0 0,2-1 0 0,1 1 0 15,-2 1 0-15,2 1 0 0,-3-2 0 0,0-1 0 16,0-1 0-16,1 1 0 0,4 1 0 0,0 1 0 16,0-2 0-16,2 0 0 0,-1 1 0 0,3 0 0 15,-4-1 0-15,4 0 0 0,-1 0 0 0,1 1 0 16,2-2 0-16,-2 2 0 0,-1 0 0 0,2 1 0 16,2-2 0-16,-2 4 0 0,-2-3 0 0,3 0 0 15,-2-2 0-15,5 0 128 0,1 0-128 0,2 0 0 16,-1 0 0-16,1-1 0 0,-3 0 0 0,1 0 0 15,-3 0 0-15,3-1 128 0,2-2-128 0,-2 0 0 16,2-1 0-16,1 0 0 0,1 2 0 0,1-2 0 16,0-2 0-16,3 2 128 0,-2-1 16 0,3-1 16 0,-1-4 0 0,1 0 0 15,3 0-160-15,-2-2 128 0,2-3-128 0,0 0 128 16,1-2-128-16,1 0 0 0,1-2 0 0,0-1 0 16,-2 0 0-16,5-2 0 0,-1-2 0 0,1-2 0 15,-1 1 0-15,2-3 0 0,0-2 0 0,0-3 0 16,5 1 0-16,-3 2 0 0,-3 3 0 0,1 1 0 15,3-1 0-15,-1 1 0 0,-1 3 0 0,2-1 0 16,3-3 0-16,-4 1 0 0,3 1 0 0,-5-1 0 16,1 1 0-16,1-3 0 0,-1-3 0 0,-1 5 0 15,-1-1 0-15,2 5 0 0,-3 1 0 0,1-1 0 16,1-3 0-16,1 3 0 0,-2 1 0 0,1 0 0 16,-3 0-128-16,1 2 128 0,0 1 0 0,3 4 0 15,-4 3 0-15,3-3 0 0,2-2 0 0,0 2 0 16,0 2 0-16,0 2 0 0,-2-1 0 0,4-2 0 0,5-2-144 0,-5 2 144 15,-7 2 0-15,5-1 0 0,4-2 0 0,3 2-128 16,-1 3 128-16,2 2 0 0,5-1 0 0,-1 0-128 16,2 0 128-16,1 0 0 0,1 2-144 0,1-1 144 15,1 0 0-15,1 1-144 0,0-1 144 0,4 2 0 16,3 2 0-16,1-2 0 0,-1 0 0 0,1-1 0 16,5 1 0-16,3 0-128 0,1 3 128 0,0-2 0 15,-2-2 0-15,3 2 0 0,3 1 0 0,1 0 0 16,0-2 0-16,6 1-128 0,1-3 128 0,2 2 0 15,0 1 0-15,-1-1 0 0,-1 0 0 0,2-2 0 16,2-2 0-16,5 4 0 0,3 0 0 0,2 1-128 16,-3-3 128-16,2 1 0 0,0 1 0 0,5 0 0 15,0 1 0-15,1-2-128 0,-1-2 128 0,0 2 0 0,-2-1 0 16,4 0 0-16,3 0 0 0,1 0 0 0,0-1 0 0,-2 3 0 16,-1-1 0-16,2-1 0 0,1-2 0 0,2 2 0 15,0 4 0-15,0 0 0 0,-3-3 0 0,3 1 0 16,0 2 0-16,2 0 0 0,-3-1 0 0,2 3 0 15,2 0 0-15,-1 2 0 0,-1-5-144 0,-1 4 144 16,4 4 0-16,1-1 0 0,3-2 0 0,2 0 0 16,-1-1 0-16,-2 0 0 0,1-1 0 0,3 0 0 15,3-2 0-15,0 2 0 0,-3-1 0 0,3 2 0 16,1 0 0-16,2-1 0 0,1-2 0 0,-3 3 0 16,-1 3 0-16,2 0 0 0,1-2 0 0,-1 0 0 15,-3 1 0-15,2 1 0 0,3 0 0 0,-1 1 0 16,0-1-128-16,-1 1 128 0,2 3 0 0,1-1 0 0,-3 1 0 15,-1-3 0-15,0-2 0 0,1 1 0 0,1 0 0 0,-3 1 0 16,-5-1 0-16,0-1 0 0,0-2 0 0,1 2 0 16,-2 3 0-16,-2-1 0 0,-2-5 0 0,-1 2 0 15,1 2 0-15,-3 1 128 0,-2 1-128 0,1 0 0 16,-1-4 0-16,4 3 0 0,-1 2 128 0,1 2-128 16,-5-2 0-16,0 1 128 0,0-4-128 0,2 4 0 15,2 1 0-15,-4 0 0 0,-2-5 0 0,1 1 0 16,1-3 0-16,0 3 0 0,0 0 0 0,-3 0 0 15,-5 1 0-15,2 0 0 0,-1-1 0 0,1 1 128 16,0 0-128-16,-2 0 0 0,-2 2 0 0,0-1 0 16,0 0 128-16,3 0-128 0,-1 0 0 0,3 0 0 0,-4 1 0 15,-1-1 0-15,-1 1 0 0,4-2 0 0,-2-2 0 0,3 3 0 16,2 1 0-16,-3 0 0 0,-2-1 0 16,0-1 0-16,3 0 0 0,0 0 0 0,2 1 0 0,-4-2 0 15,-3-2 0-15,2-1 0 0,0 0 0 0,-2 0 0 16,0-1 0-16,-3 1 0 0,-2-2 0 0,-2 1 0 15,-5 1 0-15,3-2 0 0,2 2 0 0,1-2 0 16,2 1 0-16,-2 0 0 0,-1 0 0 0,-3 0 0 16,0-1 0-16,3 0 0 0,3-3 0 0,1 2 0 15,2 1 0-15,-1-2 0 0,-5-1 0 0,1 1 0 16,4 0 0-16,1 1 0 0,7-1 0 0,-5 0 0 16,-2 1 0-16,-1 0 0 0,1-2 0 0,-1-1 0 15,1-4 0-15,-1 2 0 0,-3 3 0 0,0 1 0 16,-3 1 0-16,1-3 0 0,-1 0 0 0,2-2 0 0,0 5 0 15,1 2 0-15,-2 1 0 0,-2 0 0 0,-2-2 0 0,2 0 0 16,1 0 0-16,0 0 0 0,1-1 0 0,1-1 0 16,-1 1 0-16,-1 0 0 0,-4 3 0 0,2-2 0 15,2-3 0-15,2 3 0 0,-2 1 0 0,0 3 0 16,-5 3 0-16,1-3 0 0,-2-3 0 0,2 1 0 16,0 4 0-16,1-2 0 0,0-1 0 0,0 3 0 15,1-2 0-15,-5 2 0 0,-1 1 0 0,1-1 0 16,2-1 0-16,1 1 0 0,1 0 0 0,1 2 0 15,-1-1 0-15,-4-1 0 0,-2 0 0 0,2 0 0 16,-1 2 0-16,-1-5 0 0,1 1 0 0,2 0 0 16,0 0 0-16,0 2 0 0,-2 1 0 0,-2 0 0 15,-1-2 0-15,3-1 0 0,0 0 0 0,3 2 0 16,0-1 0-16,1 0 0 0,1-1 0 0,1 2 0 16,-6-2 0-16,4-1 0 0,0-1 0 0,2-1 0 0,3-1 144 0,1 4-144 15,-2-1 0-15,2-1 0 0,-4-1 0 0,2 1 128 16,2 2-128-16,2 0 0 0,1 3 0 0,-1-2 128 15,-3-2-128-15,-1 1 0 0,1 0 0 0,2 1 0 16,0-2 0-16,0 1 0 0,0-1 0 0,0 1 0 16,-5 0 0-16,2 0 0 0,-1-2 0 0,2 2 0 15,1 0 0-15,0 0 128 0,-1 0-128 0,-2-2 0 16,-4 0 0-16,-3 0 0 0,2 0 0 0,0 0 0 16,4-1 0-16,-3 1 0 0,1 0 0 0,-3 1 0 15,-3 2 0-15,0-2 0 0,-3-1 0 0,0 0 0 16,0 0 0-16,1 0 0 0,3-1 0 0,-3-2 0 15,1 0 0-15,-4 1 144 0,-5 1-144 0,1-1 160 0,-5-1-160 0,1 0 0 16,1-2 0-16,-4 2 0 0,0 3 0 16,2 0 0-16,0-1 0 0,-1-2 0 0,-2 1 0 0,-1 1 0 15,-6 0 0-15,0-1 0 0,2 0 0 0,-6 0 0 16,-3 0 0-16,-1 0 128 0,-2-1-128 0,0 2 160 16,-2-1-160-16,0 1 160 0,-1 1-160 0,-1 1 192 15,-3-1-192-15,0 0 192 0,0-1-192 0,-8 1 128 16,0 0-128-16,0 0 128 0,9 0-128 0,-9 0 0 15,0 0 0-15,0 0 0 0,0 0 0 0,0 0 0 16,0 0 0-16,0 0 0 0,5 10 0 0,-2-2 0 16,-3-8 0-16,3 10 0 0,-3 1 0 0,-1 0 0 15,-1 0 0-15,0 0 0 0,-2 1-128 0,0 1 128 16,-2 2 0-16,1 1 0 0,-4-1 0 0,1 2 0 0,1 2 0 16,0 3 0-16,-1 4-144 0,2 3 144 0,0 1 0 0,1 3 0 15,-1 1 0-15,2 1 0 0,0-2 0 0,-2 0 0 16,3 1 0-16,-3-2 0 0,3 1 0 0,0 0 0 15,0 0 0-15,1 4 0 0,0 2 0 0,2 0 0 16,2-2 0-16,0-3 0 0,1-3 0 0,1-1 0 16,-1-1 0-16,3-1 0 0,-3-3 0 0,3 1 0 15,0-2 0-15,-1-1 0 0,0-2 0 0,2 2 0 16,0 1 0-16,1 0 0 0,0 2 0 0,-2-3 0 16,0-2 0-16,-1-3 0 0,3-1 0 0,-1 0 0 15,-1-1 0-15,-2-2 0 0,-1-1 0 0,1 0 0 16,1 0 0-16,-2-2 0 0,0-4 0 0,1 2 0 15,-4-2 128-15,3-1-128 0,0 1 0 0,-3-7 0 16,0 0 0-16,0 0 128 0,-1 10-128 0,1-10 0 0,0 0 0 0,-5 6 0 16,-1 0 0-16,6-6 0 0,-6 5 176 0,-3-1-176 15,0-2 192-15,-1 2-192 0,0 0 192 0,-2-1-192 16,-2-1 192-16,-3-1-192 0,-3 0 288 0,-2 1-48 16,-2 0-16-16,-2-2 0 0,-5 0-80 0,-2 0-16 15,-3 1 0-15,-4-1 0 0,-2 0-128 0,1 0 160 16,-1 0-160-16,-3 1 160 0,-4-2-160 0,-4 0 128 15,-5-3-128-15,-5 0 128 0,-3 2-128 0,-1-3 160 16,-1 1-160-16,-3-3 160 0,-6-2-160 0,-6 1 192 16,-6-1-192-16,-1 1 192 0,-2 0-32 0,-9 0 0 15,-8-3 0-15,-1 0 0 0,1 2-16 0,-7 0 0 16,-7-2 0-16,-2 1 0 0,1-1-144 0,-6 0 160 16,-5 0-160-16,-4 2 160 0,-3 2-160 0,3-2 0 0,-1-2 0 0,-2 3 0 15,-5 4 0-15,3-2-320 0,3 4 48 0,4 2-11312 16,4 4-2272-16</inkml:trace>
  <inkml:trace contextRef="#ctx0" brushRef="#br0" timeOffset="-149901.842">983 15218 21183 0,'0'0'1888'0,"0"0"-1504"0,12 0-384 0,-1-2 0 31,0 0-864-31,2 2-240 0,0 2-48 0,3 2-16 0,-1-4 912 0,3 1 256 0,0-1 0 0,2 0 0 16,-2-1 0-16,3-1 0 0,2-2 0 0,0 2 0 15,4 1 0-15,2 0 0 0,1-1 0 0,4-1 0 16,4 1 0-16,0 0 0 0,-2-1 0 0,2 2 0 16,4-2 0-16,2 1 128 0,1-3-128 0,3 1 176 0,-1 3-16 0,5-1 0 15,-2-1 0-15,2 0 0 0,-1-1 112 16,0 2 32-16,3 1 0 0,1 0 0 0,2-4 192 0,-1 2 32 15,4 0 16-15,-3 0 0 0,-2-2-32 0,0 1 0 16,-1 0 0-16,1 1 0 0,-2 0-160 0,-2 1-32 16,-2-2-16-16,-2 2 0 0,-2-1-48 0,-6 1 0 15,-3-2 0-15,-3 2 0 0,-2-1-16 0,-7 2-16 16,-1 2 0-16,-5-1 0 0,-1-1-48 0,-2 0-16 16,-4-2 0-16,-11 3 0 0,6 3 32 0,-6-3 0 15,0 0 0-15,0 0 0 0,0 0 384 0,-7 4 64 16,-7-2 32-16,0 0 0 0,-2 2-224 0,-6-1-32 15,-2 0-16-15,-2 1 0 0,-5 0-224 0,-4 0-48 16,-5 0-128-16,-4-1 192 0,-4 0-48 0,0 1-16 16,-1-2 0-16,1 1 0 0,-2 2 48 0,-4-3 0 0,-1-3 0 0,-3 1 0 15,-3 0-16-15,-3 0 0 0,-1 1 0 16,0 0 0-16,3 0-160 0,-3 2 0 0,-4-2 0 0,5 0 128 16,3 1-128-16,1-2 0 0,4 0 0 0,3 0 128 15,5 0-128-15,2 2 0 0,1 1 0 0,3 0 0 16,3-5 0-16,5 2 0 0,9 2 0 0,0-2 0 15,-1 0 0-15,9-1 0 0,7 0 0 0,0 1 0 16,5 0 0-16,5 0 0 0,0 0 0 0,0 0 0 16,11 0 0-16,5-1 0 0,4-1-192 0,5-1 192 15,7-1-128-15,5-2 128 0,6 0 0 0,4-2 0 16,1-1 0-16,7-1 0 0,4 1 0 0,6-1 0 16,5 0 0-16,-1-1 0 0,0 2 0 0,4 0 0 15,0 0 0-15,6 0 0 0,3 1 0 0,-4 0 0 16,-5 2 0-16,3-1 0 0,3 1 0 0,-2 0 0 15,-5 3 0-15,0-2 0 0,-5 2 0 0,-4 1 128 0,-6 1-128 0,-2 1 128 16,-2-4-128-16,-4 4 128 0,-3 2-128 0,-6 0 128 16,-6-2-128-16,-7 3 128 0,-7-2-128 0,-4 0 0 15,-10 1 144-15,-6-2-144 0,0 0 352 0,0 0 0 16,-13-3 0-16,-7 2 0 0,-5 3 160 0,-8 0 48 16,-6 1 0-16,-8 0 0 0,-5 1-416 0,-3 2-144 15,-6 0 0-15,-7 0 144 0,-11-2-144 0,-2 2 0 16,0 0 0-16,-4 1 0 0,-6-1 0 0,-3 0 0 15,-1 2 128-15,2 0-128 0,5-3 0 0,0 3 0 16,1-4 0-16,5 3 0 0,4-1 0 0,5 0 0 16,6 2 0-16,6-2 0 0,4 1 0 0,6-2 0 15,6 0 0-15,8-1 0 0,8 0 0 0,6 0 0 0,6-4 0 0,8 0 0 16,9 0 0-16,0 0 0 0,10 5-192 0,8-4 192 16,6-2-288-16,9 1 64 0,9 0 16 0,4-2 0 15,5-1 80-15,6-1 128 0,5 4-208 0,8-2 80 16,2 0 128-16,4 0 0 0,2-1-144 0,3 0 144 15,0 1 0-15,3 0-176 0,1 0 176 0,-1 1-128 16,-3 0 128-16,-1-1 0 0,0 2 0 0,-3 0-128 16,-2 0 128-16,-6-2 0 0,-11 1 0 0,-3 1 0 15,-3 1 0-15,-5-1 0 0,-5-2 0 0,-4 2 0 16,-5 0 0-16,-9 0 0 0,-6 0 0 0,-3 2 0 16,-6 0 0-16,-9-2 144 0,0 0-16 0,-9 6-128 15,-7-2 432-15,-5 2-32 0,-6-3 0 0,-7 3 0 16,-7 0-224-16,-5 3-48 0,-5 1-128 0,-8 0 192 0,-9 0-192 15,-6 1 0-15,-4 1 0 0,-2-1 0 0,-4 2 0 0,-2-2 0 16,-4-1 0-16,6 2 0 0,3 0 128 0,3-2-128 16,2-2 0-16,7-2 0 0,5 0 0 0,8-3 0 15,5-2 0-15,9 3 0 16,7 0-960-16,10 0-304 0,6-1-48 0</inkml:trace>
  <inkml:trace contextRef="#ctx0" brushRef="#br0" timeOffset="-146556.63">4601 15224 5519 0,'-6'-10'240'0,"3"6"64"0,3 4-304 0,-5-7 0 0,2 0 0 0,3 0 0 15,0 7 2240-15,6-8 400 0,-6 8 80 0,10-7 16 16,1-1-1856-16,1 2-368 0,1 1-80 0,3 0-16 15,4 2-224-15,0 0-64 0,3 1 0 0,3 2 0 0,4 0 176 0,4 0 16 16,6 0 16-16,3 1 0 0,-1 2 112 0,5-1 0 16,5 0 16-16,-4 0 0 0,0-2 32 0,3 1 0 15,1 2 0-15,0 1 0 0,6 0 48 0,-1-1 16 16,4 0 0-16,0 3 0 0,-2 0 0 0,3 1 0 16,3-2 0-16,3 2 0 0,4-3-112 0,-3 3-32 15,-3 0 0-15,2-1 0 0,1 1-128 0,4-2-32 16,-3 0 0-16,4 0 0 0,1-1-64 0,1 0 0 15,-3-1-16-15,9 1 0 0,-1 0-48 0,0 0-128 16,-3 1 192-16,0-1-64 0,1-1-128 0,1 2 160 16,-1 0-160-16,0-1 160 0,-2-1-160 0,-4-1 0 15,0-2 0-15,2 0 0 0,-1-1 128 0,1 1-128 16,-5 1 0-16,-1-1 128 0,-4-1-128 0,1 0 160 0,1 0-160 16,0 2 160-16,0 1-160 0,-3 0 160 15,-4 1-160-15,2-2 160 0,1-2 32 0,-1-1 0 0,0 2 0 0,0 2 0 16,-2 0 0-16,-1-2 16 0,0 0 0 0,2-1 0 15,1-2-32-15,1 3-16 0,-2 3 0 0,-2-2 0 16,0 1-160-16,-1 0 160 0,-2 1-160 0,0 0 160 16,-2-3-160-16,0-1 0 0,-1 1 144 0,-2 2-144 15,-2 0 0-15,-2-1 0 0,-1-1 0 0,-2-1 128 16,-2 2-128-16,2-1 0 0,-2 0 0 0,2 0 0 16,1 0 0-16,-1 1 128 0,-1-1-128 0,-1 2 128 15,-1-1-128-15,-1-1 0 0,-2-1 0 0,3-1 0 16,0 2 0-16,0 0 192 0,-1-3-64 0,-1 2 0 15,4 3 32-15,1-1 16 0,-1-1 0 0,-3 0 0 16,0 0-176-16,2 1 128 0,2 1-128 0,-2-2 128 0,0-3-128 0,4 2 128 16,1 1-128-16,0 1 128 0,-2-1-128 0,-2 0 0 15,-1-1 0-15,0 0 128 0,1 0-128 0,-1-1 0 16,1-1 0-16,1 1 0 0,-2-2 0 0,-1 4 0 16,1 0 128-16,-1 0-128 0,-3-1 0 0,1-2 192 15,-4 1-192-15,3 0 192 0,-1 1-192 0,1-2 0 16,1-2 0-16,-2 2-176 0,1 1 176 0,-3 0 0 15,-1-1 0-15,-1 1 0 0,-2 0 0 0,-3 0 0 16,-1-2 0-16,-2 1 0 0,-2 0 0 0,-1 0 0 16,-1 0 128-16,-3 1-128 0,-3-1 0 0,1 0 128 15,-1-1-128-15,-1 0 0 0,-5 3 0 0,1 0 144 16,0-2-144-16,-10 3 0 0,0 0 128 0,0 0-128 16,0 0 0-16,0 0 0 0,0 0 192 0,0 0-192 0,0 0 192 0,0 0-192 15,0 0 192-15,0 0-192 0,0 0 192 16,-11-3-192-16,0 0 144 0,-2 0-144 0,-3 0 0 0,-1 1 144 15,-5 0-144-15,-1-1 0 0,-3 2 0 0,-3-1 0 16,-7-1 0-16,-3 2 0 0,-5 2 0 0,-5-1 0 16,-1-1 0-16,-4-1 0 0,1-1 0 0,-5 0 0 15,-3 2 0-15,-5 0 0 0,-3 0 0 0,-6 1 128 16,-3-2-128-16,-3 1 0 0,-4 1 0 0,-4-1-176 16,-6-2 176-16,1 1 0 0,-1 0 0 0,-6 1 0 15,-3-1 0-15,2 1 0 0,2-2 128 0,-1 1-128 16,-6 1 0-16,0 0 0 0,1-1 0 0,-1 1-128 15,-1 1 128-15,0 0 0 0,-1 0 0 0,-2 0 0 0,-1 0 0 16,3 1 0-16,0 1 0 0,0-1 0 16,1-1 0-16,0 0 0 0,0 1 0 0,1 1 0 0,1 1 0 0,0-1 0 15,0-1 0-15,6 0 0 0,3 0 0 0,1 0 0 16,-4 0 0-16,5 0 0 0,4 1 0 0,0-1 0 16,-1 0 0-16,4-2 0 0,4 2 0 0,4-2 0 15,0-4 0-15,2 3 0 0,-1 1 0 0,0-1 0 16,2 1 0-16,5-4 0 0,-1 2 0 0,-3 0 0 15,0 0 0-15,3 2 0 0,2 0 0 0,2 1 0 16,1-4 0-16,0 3 0 0,-2 0 0 0,3 0 0 16,-1-1 0-16,3 2 0 0,4 0 0 0,0 2 0 15,3-1 0-15,2 0 0 0,-4 0 0 0,4 3-128 16,2-2 128-16,5 2 0 0,0-1-160 0,6-1 160 16,4-3-192-16,1 1 192 0,2 2-176 0,3 2 176 15,1-3-160-15,4 1 160 0,-1-1-128 0,4 1 128 0,3 0 0 0,3 0-144 16,3-4 144-16,1 2 0 0,3 4 0 0,3-1-128 15,3-3 128-15,6 0-128 0,-5-3 128 0,5 3-128 16,0 0 0-16,0 0 0 0,0 0 0 0,0 0 0 16,11 6-128-16,6-1 0 0,5-3-16 0,5-2 0 15,5-1 272-15,2 0-128 0,4 0 128 0,2 0 0 16,4-2-144-16,7 1 144 0,4-1 0 0,6 1-144 16,1 1 144-16,3-2 0 0,3 0 0 0,3 0 0 15,4 2 0-15,6-2 0 0,5 2 0 0,2-1-128 16,-5 0 128-16,6 0 0 0,6 1 0 0,1-2 0 15,-1 1 0-15,4 2 144 0,-1 0-144 0,6 0 0 16,0 0 160-16,4 0-160 0,0 0 128 0,1 0-128 16,1 0 192-16,2-2-64 0,-3 1 0 0,4 0 0 0,5 0-128 0,-3-1 128 15,1-1-128-15,-1 1 128 0,6 0-128 0,-1 2 0 16,-3 1 144-16,-1-1-144 0,-1 0 0 0,1 0 0 16,-1 0 0-16,-1 0 128 0,0 0-128 0,-1 1 0 15,-1 1 0-15,1-1 0 0,-6-2 0 0,-1 1 128 16,-1 3-128-16,2 0 0 0,0 1 0 0,-3-2 0 15,-4 2 0-15,1-1 0 0,2 4 0 0,-3-2 0 16,-3 3 0-16,3-2 0 0,-1 0 0 0,-2-1 0 16,-5 1 0-16,0 1 128 0,1-1-128 0,-3 1 0 15,-1-2 0-15,-4 1 0 0,-5-2 0 0,2-1 0 16,-3 1 0-16,2-1 0 0,1 0 0 0,-5 2 0 16,-5-3 0-16,1 1 0 0,-1-3 0 0,3 2 128 15,2 2-128-15,-5-1 0 0,-6 0 0 0,1 0 0 0,2-6 0 0,0 3 0 16,2 5 0-16,-4-4 0 0,-3-2 0 0,-2 0 128 15,0 1-128-15,0 1 0 0,-2-1 0 0,1 0 0 16,-2 1 0-16,-3 1 128 0,-4 1-128 0,-2-3 0 16,-3-2 0-16,-1 0 0 0,-1 0 0 0,0 0 0 15,-1-1 0-15,-1 1 0 0,-7 0 0 0,0 1 128 16,0 3-128-16,-3-2 0 0,-5-3 0 0,-1-1 0 16,-1 1 0-16,-1 1 0 0,-4 1 0 0,2 0 128 15,-3-3-128-15,0 1 0 0,-1 0 0 0,0 2 128 16,0 3-128-16,-2-2 0 0,-4-2 0 0,1 0 0 15,-2 2 0-15,0 0 0 0,-2 0 0 0,-1 0 0 16,0 0 0-16,-9 0 144 0,9 0-144 0,-9 0 0 16,7-2 128-16,-7 2-128 0,0 0 0 0,9-1 0 0,-9 1 0 0,7-1 0 15,-7 1 0-15,0 0 0 0,0 0 0 0,0 0 0 16,7 4 0-16,-7-4 0 0,0 0 0 0,0 0 0 16,0 0 0-16,0 0 0 0,0 0 0 0,0 0 0 15,0 0 128-15,0 0-128 0,0 0 0 0,0 0 160 16,0 0-160-16,0 0 128 0,0 0-128 0,0 0 0 15,0 0 144-15,-9-3-144 0,-4 0 128 0,0 2-128 16,-1 0 128-16,0 0-128 0,-3-1 160 0,-3-1-32 16,-2 2-128-16,-4-1 192 0,0 1-192 0,-2-2 0 15,-4-1 0-15,-2 2 0 0,-2 1 0 0,-6 0 0 16,-4 0 0-16,-2 1 144 0,-2-3-144 0,-3 1 0 16,-1 1-192-16,-1-1 192 0,0-1 0 0,-3 2 0 15,-4 0 0-15,0 1 0 0,-3 1 0 0,0-1 0 16,-3-2 0-16,-1 0 0 0,-1 2 0 0,-3 0 0 0,-3 0 0 15,4 0 0-15,1 0 0 0,4 0 0 0,2 0 0 0,4 0 0 16,-1 0-144-16,8 0 144 0,8 0 0 0,5 0 0 16,7 2 0-16,6-1 0 0,7-1 0 0,9 1 0 15,2 1-160-15,10-2 160 0,0 0-128 0,11 8 128 32,6-5-448-32,8 2 0 0,4 1 0 0,12-3 0 0,9-2 240 0,5 0 32 0,5 1 16 0,7-2 0 15,10 1 160-15,6-2-128 0,5-2 128 0,4 2-128 16,3-1 128-16,7 1-128 0,5-1 128 0,-1 0-128 15,0-1 128-15,5 1 0 0,8 0 0 0,-3 1 0 16,-2-2 0-16,2 0-128 0,0 1 128 0,2 1 0 16,-3 0 0-16,2 0 0 0,-5 0 0 0,-4 1 128 0,-4 1-128 15,-2 2 192-15,1 0-64 0,-5 2 0 16,-8-5 16-16,-2 2 16 0,-5 4 0 0,-1-2 0 0,-4 1-160 16,-7 0 128-16,-6-3-128 0,-4 2 128 0,-6 1-128 0,-2 0 0 15,-3 0 0-15,-5-3 128 0,-4 3-128 0,-4-1 0 16,0-1 0-16,-6 0 128 0,-6 0-128 0,-2 0 0 15,-4 1 0-15,-4-3 128 0,-2-3-128 0,-4 0 128 16,-9 2-128-16,0 0 128 0,0 0 32 0,0 0 0 16,0 0 0-16,0 0 0 0,-9-9 0 0,-3 1 0 15,-4 1 0-15,-4 0 0 0,-3 1-160 0,-5 3 192 16,-5 0-192-16,-3 0 192 0,-7-3-192 0,-1 2 0 16,-1-1-160-16,-3 2 160 0,-4 2 0 0,-4 0 0 15,-5 0 0-15,-5-1 0 0,-3 2 0 0,-4-1 0 16,2-3-128-16,-5 2 128 0,-4 0 0 0,-5-1 0 0,-4-2 0 15,-1 2 160-15,-4 1-160 0,-5 1 0 0,-5-2-192 0,-1 1 192 16,2 1 0-16,-4-2 0 0,-6 1 0 0,2-1 0 16,1 2 0-16,-1 1 0 0,-1 1 0 0,4 0 0 15,2 1 0-15,-1-1 0 0,-2 0 0 0,4-1 0 16,5 1 0-16,-3 1 0 0,1 1 0 0,4 0 0 16,6-1 0-16,3 1 0 0,2 1 0 0,3 0 0 15,3 0 0-15,7 1 0 0,6-2 0 0,7 0 0 16,7 0 0-16,5 1 0 0,3-2 0 0,8 1 0 15,8-1 0-15,5 1 0 0,6-2 0 0,5 1 0 16,7 0 0-16,7-2 0 0,0 0 0 0,14 2 0 16,5-2-288-16,9 0 64 0,4 0 16 0,8-1 0 0,5-5 208 15,9 1 0-15,8 0 0 0,7 0-144 0,7 0 144 16,4-3 0-16,3 0 0 0,10 2-128 0,6 0 128 16,5 1 0-16,4-2 0 0,5 1 0 0,6 0 0 0,-1 1 0 15,-1 0 0-15,7 0 0 0,6 0 0 0,-1 1 128 16,0 1-128-16,2 0 176 0,0 1-176 0,3 0 0 15,-1 0 0-15,-1 1 128 0,-2 1-128 0,2 0 0 16,1 0 0-16,-4 0 128 0,-8-1-128 0,3 3 0 16,4 1 0-16,-8-1 128 0,-5-2-128 0,0 1 0 15,-1 2 0-15,-5-1 0 0,-11 0 0 0,1 0 0 16,1 2 0-16,-4 0 0 0,-7 1 0 0,-5 0 0 16,-2-2 0-16,-4 3 0 0,-1-2 0 0,-7 2 128 15,-4-3-128-15,-5 2 0 0,-5-1 0 0,-4-1 0 16,-4-2 128-16,-3 1-128 0,-2 0 0 0,-3-2 0 0,-4 2 0 15,-3-2 0-15,-6 1 0 0,0-1 0 0,-5 0 0 0,-4 0 0 16,-3-3 0-16,-3 3 128 0,-1 0-128 0,-2-2 0 16,-9 2 0-16,6-5 128 0,0-1-128 0,-6 6 0 15,0 0 128-15,4-5-128 0,-1-1 128 0,-1 1-128 16,-2 5 128-16,0 0-128 0,0 0 128 0,-6-7-128 16,2 2 0-16,4 5 0 0,-7-5 128 0,7 5-128 15,-7-6 0-15,7 6 0 0,-6-6 0 0,6 6 0 16,0 0 0-16,0 0 0 0,-5-5 0 0,5 5 0 15,0 0-368-15,0 0 48 0,0 0 16 0,0 0 0 16,-7-6-400 0,7 6-96-16,-9-5-16 0,0 2-14496 0</inkml:trace>
  <inkml:trace contextRef="#ctx0" brushRef="#br0" timeOffset="-142424.907">2669 16808 8287 0,'-29'-19'368'0,"14"5"80"0,3-2-448 0,-1-2 0 0,-3-2 0 0,3 2 0 15,0-1 400-15,1-3 0 0,2-3 0 0,-1 1 0 16,0 5-208-16,3 1-64 0,-1-2 0 0,3 5 0 16,-4 3-128-16,4-3-176 0,0-1 48 0</inkml:trace>
  <inkml:trace contextRef="#ctx0" brushRef="#br0" timeOffset="-140802.446">1965 16230 7599 0,'0'0'320'0,"0"0"96"0,0 0-416 0,0 0 0 15,10-2 0-15,0 0 0 0,2-1 704 0,-3 4 48 16,1 2 16-16,2-2 0 0,2-4-160 0,1 1-32 16,2 0 0-16,3 2 0 0,5-1-32 0,0-3-16 15,3-1 0-15,5 0 0 0,5 1 16 0,0 0 0 16,2-1 0-16,0 3 0 0,3-2-144 0,1-2-16 15,2-2-16-15,4 1 0 0,4 1-80 0,-1 1-16 0,6-1 0 0,0 0 0 16,-2-3 0-16,5 1 0 0,4 3 0 0,-1-1 0 16,3 0-96-16,0 0-32 0,-3 3 0 0,0-2 0 15,-2 1-144-15,-2 1 0 0,0 0 0 0,-1 1 128 16,1 0-128-16,-2 1 0 0,-5-2 0 0,-3 0 0 16,-5 2 0-16,-2 0 0 0,-1 1 0 0,-5 0 0 15,-2 1 176-15,-5-1 0 0,1-2 0 0,-3 1 0 16,-6 1 336-16,-3 0 64 0,-5-1 0 0,-3 1 16 15,0 1 64-15,-12-1 16 0,0 0 0 0,0 0 0 16,0 0 176-16,0 0 48 0,0 0 0 0,-13 2 0 16,-3 0-192-16,-4 2-16 0,-2-1-16 0,-4 1 0 0,-6 2-544 15,-5-1-128-15,1 1 0 0,-2 2 0 0,-4-1 0 0,-3 1 0 16,-4 3 0-16,1-2 0 0,-6-1 0 0,-2-1 0 16,-4 0 0-16,0 2 0 0,-2-3 0 0,-1 0 0 15,-9-3 0-15,-1 0 0 0,-2 2 0 0,1-1 0 16,-1-1 0-16,-2 2 0 0,-3-2 0 0,-4 0 0 15,1 1 144-15,1-1-144 0,-1 1 0 0,-2-1 0 16,-4-2 0-16,4-1 0 0,5 0 0 0,4 0 0 16,3-2 0-16,0-1 0 0,0 0 0 0,4 3 0 15,-1 2 0-15,7-3 0 0,3-3 0 0,5 0 0 16,0 3 0-16,3 2 0 0,3 1 0 0,2 0-160 16,3 1 160-16,4-1 0 0,6 0-128 0,4 0 128 15,4-2 0-15,3 1 0 0,5 1-144 0,5-1 144 16,3 0 0-16,10-1-144 0,-7-3 144 0,7 3 0 0,3-9 0 0,3 1 0 15,5 3-192-15,8-3 32 0,6-1 16 0,8 0 0 16,8 1 144-16,5-6 0 0,6 1 0 0,5 0 128 16,0 0-128-16,6 1 0 0,4 2 0 0,8 1 128 15,4-3-128-15,1 0 0 0,0 3 0 0,5 0 0 16,4 0 0-16,4 3 0 0,1 0 0 0,3 3 0 16,-2 0 0-16,3-1 0 0,0 1 0 0,-2 2 0 15,-3 3 0-15,1-1 0 0,4-1 0 0,-1 0 0 16,-3 0 128-16,-3 0-128 0,-2 1 128 0,-2 3-128 15,-5-1 0-15,-6 3 144 0,-4 0-144 0,-7 0 0 16,-3-3 192-16,-3 2-64 0,-8 3 0 0,0-2-128 16,-4-1 128-16,-6 1-128 0,-7 0 0 0,-5 0 0 15,-6-2 192-15,-4 2-192 0,-10-3 192 0,-9-3-192 0,0 0 224 0,0 0-64 16,0 0-16-16,-8 5 0 0,-8 2 384 16,-9 0 80-16,-8-2 16 0,-7 1 0 0,-6-1-400 0,-6 0-80 15,-4-1-16-15,-5 0 0 0,-7 3-128 0,-6 0 0 16,-4 0 0-16,-4 2 128 0,-1 0-128 0,-9-3 0 15,-1-1 0-15,-6 1 0 0,-2 0 0 0,1 3 0 16,1 2 0-16,-3-2 0 0,0-1 0 0,2 0 0 16,7 0 0-16,-2-1 0 0,1 1 0 0,6 0 0 15,7 0 0-15,5-3 0 0,7-2 0 0,1 0 0 16,3-2 0-16,8 1 0 0,7 0 0 0,8-1 0 16,7 1 0-16,8 1 0 0,6-1-160 0,6-1 160 15,8-1-208-15,7 0 80 0,0 0-208 0,0 0-48 16,11 0 0-16,8-1 0 15,2-1-128-15,11-1-48 0,9 1 0 0,6-1 0 0,5-2 256 0,6 2 48 0,5-1 16 0,10 2 0 16,6-5 240-16,4 3-144 0,5 1 144 0,4 0-128 16,2-2 128-16,5 0 0 0,1 2 0 0,0 1-128 15,2-2 128-15,-1 1 0 0,4 0 0 0,-1 1 0 16,-5 0 0-16,2 0 0 0,-2-3 0 0,-2 1 0 16,-5 1 176-16,-6 2-48 0,-5-3 0 0,-2 0 0 15,-4 1 96-15,-4 0 16 0,-8 2 0 0,-10 2 0 16,-5 2 16-16,-8-2 16 0,-7-3 0 0,-6 0 0 15,-8 2-16-15,-6 3-16 0,-13-3 0 0,0 0 0 16,0 0 80-16,0 0 0 0,-12 3 16 0,-8 1 0 16,-7-2 144-16,-10 0 32 0,-14-1 0 0,-6 2 0 15,-9 1-512-15,-5 0 128 0,-6-1-128 0,-7 3 0 16,-7 1 0-16,-6-1 0 0,-5 0 0 0,-6-1 0 0,-6 0 0 0,-2 0 0 16,-3 2 0-16,-1-2 0 0,2-2 0 0,-1 1-128 15,5-2 128-15,0 0 0 0,1-3 0 0,8 1 0 16,8 1 0-16,8-1 0 0,9 0 0 0,5 0 0 15,5 3 0-15,8-1 0 0,8-2 0 0,10 1 0 16,8 2 0-16,11-1 0 0,9 0-160 0,8-2 32 16,8 0 0-16,0 0 0 15,22-1-528-15,8-1-112 0,10-2 0 0,11-2-16 16,9 0 64-16,8-4 16 0,7-2 0 0,11-2 0 0,7 0 240 0,6 0 48 16,4-2 16-16,6 0 0 0,6-2 208 0,2 2 64 15,-1 0 0-15,5 2 0 0,2 0 128 0,-2 2 0 16,-1 2 0-16,-5 1 0 0,-4 0 0 0,-7 3 0 15,-6 0 0-15,-3 2 0 0,-4-2 0 0,-5 1 256 0,-7 0-64 0,-7 2-16 16,-10 1 64-16,-9-2 16 0,-7 2 0 16,-5-1 0-16,-9 1-48 0,-8 2 0 0,-7 1 0 0,-7 1 0 15,-10-2 80-15,0 0 16 0,-13 4 0 0,-10 2 0 16,-9 2 208-16,-12 2 64 0,-8 2 0 0,-14 3 0 16,-15 2-576-16,-9 3 0 0,-7 4-192 0,-9-2 48 15,-9-2-48-15,-7 1 0 0,-7 2 0 0,-6-2 0 16,-11-2 64-16,0 0 0 0,-3-2 0 0,3 1 0 15,-2 0 128-15,2-3 0 0,-2 1 0 0,9-1 0 16,9-3 0-16,7-2 0 0,5-4 0 0,12 2-9552 16,9-1-1888-16</inkml:trace>
  <inkml:trace contextRef="#ctx0" brushRef="#br0" timeOffset="-134526.086">12652 15837 16991 0,'0'0'752'0,"-4"-8"144"0,1 2-704 0,3 6-192 15,0 0 0-15,0 0 0 0,0 0 0 0,-1-8-224 16,2 2 48-16,-1 6 16 0,0 0 160 0,0 0 0 15,0 0 0-15,0 0 0 0,0 0 0 0,0-6 0 16,0 6 160-16,3-8-160 0,0 0 480 0,-2 1 0 16,-1 7 0-16,0 0 0 0,3-10 144 0,-2 1 16 15,-1-1 16-15,0 0 0 0,0 4 64 0,0-4 16 16,0-2 0-16,0 1 0 0,2 1-112 0,-1 0-32 16,0 0 0-16,-1 0 0 0,0-1-32 0,0 1-16 15,0 0 0-15,0 1 0 0,-2 1-160 0,0-2-16 16,-3-1-16-16,0 1 0 0,1 0-32 0,0 0 0 0,-3 0 0 0,0 0 0 15,-4-1-128-15,1 1-16 0,-1-1-16 0,-2 0 0 16,0-1-160-16,-1 0 0 0,-3 1 0 0,1-1 0 16,-1-1 144-16,1 0-144 0,-4-1 160 0,-1 3-160 15,0-2 272-15,-4 1-32 0,-2 0-16 0,1 0 0 16,-5 0-16-16,0 3 0 0,0 0 0 0,-3 4 0 16,-3-3-208-16,1 0 128 0,-4-2-128 0,2 4 0 15,-4-3 0-15,-1 3 0 0,-2 1 0 0,-4-2 0 16,-2 2 0-16,-1-2 0 0,-2 0 0 0,2 0 0 15,0 1 0-15,-1 1 0 0,-1-1 0 0,-2 1 0 16,-3-1 0-16,0 2 0 0,-1-3 0 0,0 4 144 16,2 0-144-16,-3 1 0 0,0-2 0 0,-5 3 0 0,-5 1 0 15,3 0 0-15,1-1 0 0,0 1 0 0,-1 0 0 0,-2 0 0 16,-1 0 0-16,0 0 0 16,0 0 0-16,3 0 0 0,-2 0 0 0,1 2 0 0,-2 2 0 0,0-3 0 15,-1 0 0-15,2 0 0 0,2 0 0 0,1 0 0 16,-6 1 0-16,3-1 0 0,1 2 0 0,2-2 0 15,0 2 0-15,1-1 0 0,0-1 0 0,-3-2 0 16,0 1 0-16,3 0 0 0,0 0 0 0,3 0 0 16,3-1 0-16,-2 2 0 0,0 0 0 0,-1 2 128 15,0-2-128-15,2-1 0 0,1-1 0 0,2 2 0 16,-3 1 0-16,3 1 0 0,-1 0 0 0,-2-1 0 16,-2 1 0-16,3 0 0 0,2 2 0 0,0-1 0 15,0-1 0-15,-2 4 0 0,-3 2 0 0,0-1 0 16,1 0 0-16,0 1 0 0,1 1 0 0,-1-1 0 0,-3-3 0 15,2 4 0-15,3 3 0 0,1-2 0 0,2-1 0 0,2-2 0 16,2 2 0-16,2-2 0 0,-1-2 0 0,4 3 0 16,-3-1 0-16,1 2 0 0,0 1 0 0,3 0 0 15,3-2 0-15,3 1 0 0,1 1 0 0,1 0 0 16,0 0 0-16,1-2 0 0,-1 0 0 0,1 1 0 16,1 1 0-16,4-1 0 0,1-3 0 0,1 3 0 15,1 2 0-15,1 1 0 0,3-2 0 0,4-2 0 16,-2 0 0-16,3 2 0 0,2 0 0 0,0 0 0 15,1-1-144-15,0 3 144 0,0 3 0 0,4 0 0 16,3 0-144-16,1-2 144 0,-1-1 0 0,2 1-144 16,1 3 144-16,1-1 0 0,3 1-144 0,1-1 144 15,1 1 0-15,4-1-176 0,2 1 176 0,2-2-128 16,2-1 128-16,2-1-128 0,3 1 128 0,0 1-128 0,4 1 128 0,3-2-192 16,3 2 192-16,3-2-192 0,2-1 192 0,2 2 0 15,2-1 0-15,6-1 0 0,4 1 0 0,0 0 0 16,1 1 0-16,4-1 0 0,3 0 0 0,-1 0 0 15,0-3 0-15,6 2 0 0,2 1 0 0,5-2 0 16,3-2 0-16,2 1 0 0,0 4 0 0,3-5 0 16,3-3 0-16,2 0 0 0,2 1 0 0,1 0 0 15,0 0 0-15,2-4 0 0,4-4 0 0,1 3 0 16,-1 5 0-16,1-2 128 0,-1-4-128 0,-1 0 0 16,5-1 128-16,3 4-128 0,1 0 144 0,-2-1-144 15,0-1 192-15,4 0-192 0,2 2 128 0,-2 0-128 16,-4-3 0-16,5 0 0 0,2 0 144 0,-1 2-144 15,-1-4 0-15,0 0 144 0,2 0-144 0,-1 1 0 0,-1 1 0 0,-1-1 128 16,-1-2-128-16,0 0 0 0,4-1 0 0,-3 2 0 16,-3-4 128-16,0 0-128 0,0-3 0 0,0 4 128 15,-1 2-128-15,-3 1 0 0,-2 0 144 0,1-1-144 16,2-1 0-16,-1 0 128 0,-5-1-128 0,-1 1 0 16,-2 0 0-16,2-2 144 0,-2-2-144 0,-1 2 0 15,-5-1 0-15,-2 2 0 0,1 0 0 0,-2-3 0 16,3 0 0-16,-4-1 0 0,-2 0 0 0,-4 1 0 15,-3-1 128-15,2-1-128 0,-2-1 0 0,-3 0 0 16,-2-2 128-16,-1 0-128 0,-2-1 0 0,-6-2 0 16,-6-3 0-16,-2-1 0 0,-1 3 0 0,-3-1 0 15,-1-1 0-15,1-1 0 0,-2 0 0 0,-1-1 0 16,-1 1 160-16,0 1-160 0,-4-2 128 0,0 0-128 0,-4-1 192 0,-1 2-64 16,-5-1 0-16,0 0 0 0,-7 1-128 0,-1-1 0 15,-3-1 0-15,-2 1 0 0,-3 0 0 0,-2-4-176 16,-4-4 48-16,-2 3 0 0,-1 2 128 0,-5 0-128 15,-2 0 128-15,-3 1-128 0,-3-2 128 0,-2 2 0 16,-6 1 0-16,-1 2 0 0,-4-4 0 0,0 1 0 16,-1 0 0-16,-3 1 0 0,1 0 0 0,-4-2 0 15,-2-2 0-15,-4 2 0 0,-6 3 0 0,-4-1 0 16,-1 2 0-16,0-1 0 0,-1 0 0 0,-4 2 0 16,-4 0 0-16,-2 1-128 0,-3-1 128 0,-2 2 0 15,3-2 0-15,-3 3-128 0,-3 2 128 0,-3-1-128 16,-3-2 128-16,-2 3-128 0,4 2 128 0,-7 1-160 15,-5-2 160-15,1 1-160 0,-1 1 160 0,-1 0 0 0,-1 2-144 16,1-1 144-16,-1-1 0 0,3 2 0 0,-1 1-144 0,-3 1 144 16,-2 1 0-16,3 3 0 0,0-3 0 0,-1 4 0 15,-6 0 0-15,0 4 0 0,1-3 0 0,-2 1 0 16,-4 0 0-16,1 2 0 0,5 0 0 0,-4 0 0 16,0 1-144-16,-1 0 144 0,0 1 0 0,2-1-144 15,1 0 144-15,-1 0-208 0,-1 2 80 0,5-2 128 16,4 3-128-16,0-1 128 0,1 0 0 0,3 1 0 15,2 1 0-15,0 1 0 0,0 0-144 0,2-1 144 16,2 2 0-16,2-1 0 0,4 1 0 0,1 3 0 16,-5 0 0-16,5 0 0 0,4-2 0 0,7 4 0 15,0-1 0-15,3 2 0 0,1-2 0 0,5 3 0 16,3 2 704-16,4 0 256 0,5-1 64 0,1 0 0 16,3 0-1664-16,5 0-336 0,4-2-64 0,3-1-16 0,3 1 800 0,4-2 256 15,2 0 0-15,3 1-160 0,1 0 160 0,4 1 0 16,2-2 0-16,-1 4-128 0,2 0 128 0,5 0-192 15,4 3 192-15,6-3-192 0,2 0 192 0,4 1-192 16,2-1 192-16,3 2-192 0,3-2 48 0,4 2 0 16,2 0 0-16,5 0 0 0,4-1 144 0,2-1-208 15,3-1 80-15,4-3 128 0,4 0 0 0,5-1 0 16,4 0 0-16,0 2 0 0,3-1-144 0,1-2 144 16,-2 3 0-16,6-2 0 0,6 1 0 0,-1 2 0 15,3-2 0-15,-1 0 0 0,-1 1 0 0,4 2 0 16,3-3 0-16,4 3 0 0,-1 0 0 0,1 0-128 15,-1-2 128-15,1 0 0 0,4-4 0 0,1 1 0 16,5 1 0-16,2-3 0 0,-6-2 0 0,6 1 0 0,1 1 0 0,-2 0 0 16,2 0 0-16,0-1 128 0,0 0-128 0,2-1 144 15,3 1-144-15,-2-3 128 0,-1 0-128 0,2 0 128 16,1-4 16-16,0 0 0 0,-4-1 0 0,2 2 0 16,5 1-144-16,-4 1 0 0,-2-3 0 0,-2 1 0 15,-1 0 0-15,2 0 192 0,0 0-192 0,-1 0 192 16,-8-2-192-16,4-2 0 0,2-2 0 0,-3 2 0 15,-2 0 128-15,0-2-128 0,1-3 0 0,-1 1 128 16,2-1-128-16,-3 0 0 0,-5 3 0 0,1-4 128 16,0-3-128-16,-2 2 0 0,1 0 0 0,-4 2 0 15,-6-4 0-15,-1-1 0 0,-4-2 0 0,-2 0 0 16,0 0 0-16,-1-2 0 0,-5 1 0 0,-3-1 0 16,-4-2 0-16,-3-2 0 0,-3-2 0 0,-2-3 0 0,-4 0 128 15,-1 0-128-15,-3 0 128 0,-3-1-128 0,0-1 144 0,-3 0-144 16,-2-4 160-16,-4 0-160 0,-4-2 0 0,-1-2 0 15,-3-4 0-15,-5-2 0 0,-2-4 0 0,-5 2-208 16,-2 1 16-16,-5 1 0 0,-3 3 64 0,-5-1 128 16,-6 6-208-16,-3 0 80 0,-4 1-208 0,-4 4-48 15,-4 3 0-15,-4 3-8432 16,-4 2-1680-16</inkml:trace>
  <inkml:trace contextRef="#ctx0" brushRef="#br0" timeOffset="-131946.937">10396 16694 11055 0,'0'0'480'0,"0"0"112"0,-6-5-464 0,6 5-128 15,0 0 0-15,2-7 0 0,-1-2 544 0,4 1 96 16,-5 8 0-16,2-9 16 0,-2 1-320 0,2 0-64 15,2-2-16-15,3-1 0 0,-2-4 176 0,3 0 16 16,1 2 16-16,2-2 0 0,1-3-16 0,-1 0 0 16,1 0 0-16,0-2 0 0,1-1 16 0,1 0 0 15,0 1 0-15,-1 1 0 0,-1-2-160 0,1 0-48 16,-2-1 0-16,0 3 0 0,-2 1-128 0,2 0-128 16,0-2 192-16,-1 3-192 0,0 5 368 0,-3 2-48 0,2 3 0 0,-4 1 0 15,1-1 0-15,-6 7-16 0,0 0 0 0,7 5 0 16,-7-5-304-16,7 10 0 0,0 3 0 0,-3 6 0 15,0 1 128-15,1 2-128 0,-3 2 0 0,2 1 0 16,0-2 0-16,0 4 0 0,-2 0 0 0,0 2 0 16,2-1 128-16,-1 2-128 0,1 0 0 0,-1-1 0 15,-1 1 0-15,1-1 0 0,0-2 0 0,3 0 0 16,-3-2 0-16,2-1 0 0,1-1 0 0,-1-1 0 16,-1-3 0-16,0-1 0 0,1-2 128 0,1 1-128 15,3 0 0-15,-1-1 0 0,0-2 128 0,-3 0-128 16,1 2 0-16,0-2 0 0,1-3-208 0,3 2 80 15,3-1-832-15,0-1-176 0,5 2-16 0,-2-4-16 0</inkml:trace>
  <inkml:trace contextRef="#ctx0" brushRef="#br0" timeOffset="-131639.7">10712 16503 16703 0,'0'0'736'0,"0"0"160"0,3 9-720 0,-1 1-176 0,1 0 0 0,-1 5 0 15,0 5 0-15,0 3 0 0,-1 3 0 0,0 2 0 16,1 6 0-16,-1-2 160 0,-2 0-160 0,1 2 160 15,1 0-160-15,1 0 128 0,2 1-128 0,-3 1 128 16,1 2-128-16,0 2 128 0,0 1-128 0,3 2 128 16,0 1-128-16,3-3 0 0,0-4 144 0,3-1-144 15,1 0 0-15,4-2 0 0,1-3 0 0,1 0 0 16,0 0 0-16,4-2 0 0,2 0-192 0,3 0-7552 16</inkml:trace>
  <inkml:trace contextRef="#ctx0" brushRef="#br0" timeOffset="-130893.323">11467 17515 3679 0,'0'0'160'0,"0"0"32"0,-4-4-192 0,4 4 0 15,-5-7 0-15,5 7 0 0,0 0 2272 0,0 0 416 16,0-7 64-16,2-1 32 0,-2 8-1824 0,7-5-384 16,2-1-64-16,1 2 0 0,0-1-240 0,1 1-32 15,0-1-16-15,1 2 0 0,0-2-64 0,0 1-16 16,0 2 0-16,1 1 0 0,-1 1 96 0,1 2 16 15,-3 0 0-15,1 4 0 0,-1 2-256 0,-2 0 128 16,-8-8-128-16,8 13 0 0,-5 1 128 0,-2 1-128 16,-3 3 0-16,-1 1 0 0,-6-1 160 0,-1 4-160 15,-2 0 160-15,-3 1-160 0,0 0 192 0,-5-1-64 16,0-2-128-16,-2 0 192 0,2 1-192 0,-5-1 176 16,1-3-176-16,0 1 160 0,0-3 144 0,2 0 16 15,2-2 16-15,2-1 0 0,2-1-16 0,7-1 0 0,6-1 0 0,3-9 0 16,0 0-496-16,0 0-96 15,5 8-32-15,7-2 0 0,4-2 1072 0,1-3 192 0,4-2 64 0,3 0 0 16,-2 0-832-16,4-1-192 0,-2-1 0 0,0-1 0 16,-1 1 0-16,-1-1 0 0,0-2 0 0,2 2 0 15,-2-1 176-15,3 1-16 0,-4-4 0 0,-1 4-7360 16,0 2-1472-16</inkml:trace>
  <inkml:trace contextRef="#ctx0" brushRef="#br0" timeOffset="-130616.836">12011 17721 15663 0,'0'0'1392'0,"0"0"-1120"16,0 0-272-16,0 0 0 0,0 0 640 0,4-8 80 16,1 1 16-16,-5 7 0 0,6-6 32 0,1 1 0 15,1-2 0-15,2 4 0 0,-2 1-352 0,2-1-64 16,1-2-16-16,1 3 0 0,1 0-208 0,1-1-128 16,1 0 128-16,0 0-128 15,3-1-1104-15,-3 1-304 0,0-2-48 0,2 1-16 0</inkml:trace>
  <inkml:trace contextRef="#ctx0" brushRef="#br0" timeOffset="-130095.785">12345 17424 10127 0,'0'0'896'15,"0"0"-704"-15,0 0-192 0,0 0 0 0,5-12 1088 0,5 4 192 16,-1 2 48-16,3 0 0 0,1 2-1120 0,3 1-208 16,-2 0 0-16,2 0 0 0,1 1 0 0,1 1 0 15,-2 0 0-15,2 1 0 0,-2 3 0 0,0 1 0 16,-2 1 160-16,-2 1-32 0,0 3 64 0,-4 1 32 15,-1 3 0-15,-2 0 0 0,-3 4-224 0,-2-2 176 16,-3 0-176-16,-2 1 160 0,-5 2 224 0,2 0 32 16,-1-1 16-16,-1 1 0 0,-2-1-48 0,0 0 0 15,0-1 0-15,1-2 0 0,2-3-80 0,0 0-32 16,4-1 0-16,1-3 0 0,4-7-16 0,0 0-16 16,0 0 0-16,5 11 0 0,1-2 32 0,2-2 16 15,0 1 0-15,3 0 0 0,1 0-144 0,2 0-16 16,-1 1-128-16,2 0 192 0,-2 0-192 0,-1 0 0 15,-1 0 128-15,0 1-128 0,-2 1 0 0,-1 0 128 0,-3-1-128 0,-2 0 0 16,-2 1 320-16,-2 1-16 0,-3-1-16 0,-2 1 0 16,-1-1 640-16,-3-1 128 0,0-3 32 0,-5-1 0 15,1 3-624-15,-1-1-112 0,0-1-32 0,1-2 0 16,-1-1-64-16,0 0 0 0,1-1-16 0,1-1 0 16,0 0-240-16,2 1 176 0,-2-1-176 0,2-3 160 31,0-3-1568-31,1 0-320 0,2-3-64 0,2 0-16 0</inkml:trace>
  <inkml:trace contextRef="#ctx0" brushRef="#br0" timeOffset="-129507.492">13050 17400 11055 0,'0'0'976'0,"0"0"-784"16,-8 0-192-16,-2 1 0 0,1 1 864 0,1 0 128 16,-1 1 32-16,0 0 0 0,0 1-144 0,2 3-32 15,-2-2 0-15,2 5 0 0,2-1-144 0,1 3-16 16,1-1-16-16,1 1 0 0,1 0-400 0,2-1-80 15,1-1 0-15,1 1-16 0,2 1 96 0,1-3 32 0,3-1 0 0,0-1 0 16,1-2 128-16,-1-1 16 0,1 0 16 0,-1-4 0 16,1-1-128-16,0-3-16 0,1 0-16 0,-1 0 0 15,-1-1 48-15,-5 0 16 0,1-3 0 0,-2-1 0 16,0 0-144-16,-2 2-32 0,-1 7 0 0,-2-14 0 16,-3 1-64-16,-1-1-128 0,-1 1 176 0,-1 0-176 15,0-1 128-15,2 2-128 0,1 1 0 0,-1 2 0 16,-1 2 0-16,4-2 0 0,3 9 0 0,0 0 0 15,0-7 0-15,0 7 0 0,0 0 0 0,8-5-144 16,3 3 16-16,4 1 0 0,1 1 0 0,2 1 0 16,2 0 128-16,-1 1-128 0,-3-1 128 0,1 2-128 15,5-2 128-15,3 2 0 0,-3-1 0 0,1 1-128 16,-5 0 128-16,0 1 0 0,-3-1 0 0,-1 0 0 0,-1 2 0 0,-5 0 0 16,-2 1 0-16,-3 1 0 0,-1 3 0 0,-2 2-160 15,-3 2 160-15,-3 2-160 0,-3 2 352 0,-4 3 64 16,-2 2 0-16,-3 4 16 0,-4 4 0 0,-4 0 0 15,-1-1 0-15,3-2 0 0,2-4-32 0,1-1-16 16,-2 1 0-16,2-2 0 0,-1-3 144 0,3-1 16 16,2-3 16-16,2 2 0 0,2-1-240 0,2 0-160 15,2-3 192-15,2-1-192 0,1-1 144 0,2 0-144 16,1 0 0-16,0-1 144 16,3-10-1104-16,0 0-208 0,0 0-48 0</inkml:trace>
  <inkml:trace contextRef="#ctx0" brushRef="#br0" timeOffset="-129154.859">13328 17865 16287 0,'-6'5'352'0,"-3"2"80"0,1 4 16 0,-3 1 16 0,1 1-464 0,1 2 0 0,2 1 0 0,1 1 0 16,4 1 880-16,2-1 80 0,2-3 0 0,3 2 16 15,2-1-224-15,1 0-48 0,3-2-16 0,2-2 0 16,4-1-160-16,1 0-16 0,1 1-16 0,2-4 0 16,-3-3 128-16,2-1 16 0,2-2 16 0,2-1 0 0,1 1 224 0,-4-2 32 15,-1-5 16-15,-3 1 0 0,-4-1-48 0,-2 1-16 16,-3-2 0-16,-8 7 0 0,3-12 16 0,-2 0 0 15,-1 2 0-15,-2 0 0 0,-4 0-112 0,-1-1 0 16,-4-1-16-16,0 1 0 0,0 1-432 0,-1 2-64 16,2-1-32-16,1-1 0 0,-1-2-224 0,3 1 0 15,1 4 0-15,3-4-160 16,2-4-2464-16,0 1-512 0</inkml:trace>
  <inkml:trace contextRef="#ctx0" brushRef="#br0" timeOffset="-96252.848">15605 16122 10703 0,'-10'-10'464'0,"10"10"112"0,0 0-448 0,0 0-128 0,-7-2 0 0,7 2 0 16,-8 0 432-16,8 0 64 0,0 0 16 0,-9 4 0 16,9-4-80-16,0 0-16 0,-7 7 0 0,7-7 0 15,0 0-16-15,-2 8 0 0,-1-1 0 0,3-7 0 16,0 0 48-16,4 12 0 0,0 0 0 0,1-5 0 15,-5-7 128-15,10 5 16 0,0 3 16 0,2-1 0 16,1-3 96-16,3-2 32 0,1 0 0 0,4 2 0 0,-1 3 16 0,6-4 0 16,2-4 0-16,3 1 0 0,3 0-144 15,1 0-32-15,3-2 0 0,6-1 0 16,4 2-144-16,1 1-48 0,2 1 0 0,1-3 0 0,4-4-64 0,2 3-32 16,7 2 0-16,0-1 0 0,2-1-32 0,2-1-16 15,-2 0 0-15,6 2 0 0,-2-1 16 0,4 2 0 16,0 1 0-16,0-1 0 0,1-1 0 0,0 1 0 15,2 3 0-15,0-1 0 0,2-1-80 0,-1 0-16 16,-2-2 0-16,-1 2 0 0,1 1 32 0,1-1 0 16,0 0 0-16,-2 0 0 0,-1 0 80 0,1-1 32 15,3 0 0-15,-2 0 0 0,-1 0 48 0,-4 1 16 16,-2 0 0-16,1 0 0 0,3-1-64 0,0 0-16 16,0-1 0-16,-4 2 0 0,-2 3-96 0,-3-1 0 0,1 1-16 15,1 0 0-15,2-4-176 0,-5 2 160 0,-4 2-160 0,-1-2 160 16,-3-1-160-16,-2 0 128 0,-3 0-128 0,4 2 128 15,1 1-128-15,-1-1 0 0,-5-2 0 0,-2 4 128 16,-3 2-128-16,1-1 0 0,1-5 0 0,2 2 0 16,-2 1 0-16,4 2 128 0,-1-2-128 0,0 2 0 15,-5 2 0-15,-1-1 0 0,0-2 128 0,-3-2-128 16,1 1 0-16,0 0 128 0,0-1-128 0,1 1 128 16,1 0-128-16,-1 3 0 0,0 3 0 0,-4-4 128 15,1-3-128-15,-2 1 0 0,1 0 0 0,-2-1 0 16,3 0 128-16,-2-2-128 0,1-1 0 0,-2 2 128 15,4 3-128-15,-4 0 0 0,-4-2 0 0,0 0 0 16,3 2 0-16,-4-2 0 0,-3-4 128 0,1 2-128 16,-3 0 0-16,2 0 0 0,0 0 0 0,-4 0 0 0,-3-2 0 0,-2 0 128 15,0 0-128-15,-3 1 0 0,0 0 0 0,-4 1 0 16,-3 0 0-16,-3 0 0 0,-7 0 0 0,0 0 128 16,0 0-128-16,0 0 0 0,0 0 128 0,0 0-128 15,0 0 0-15,-14 1 128 0,-3 1 0 0,-1 1-128 16,1-1 192-16,-6-2-64 0,-4 2-128 0,-3-2 0 15,-4 0 144-15,-1 0-144 0,0 0 0 0,-6 0 144 16,-2-2-144-16,-3 0 0 0,-4-2 128 0,-2 2-128 16,-8 2 0-16,1-1 0 0,-2 0 0 0,-1410-1 0 15,2811-3 0-15,-1411 2 0 0,-1-1 128 0,0 2-128 16,-2 4 0-16,-6-2 0 0,-7-3 0 0,1 2 0 16,-2 0 0-16,4 1 0 0,3 0 0 0,-5 1 0 15,-7 0 0-15,0 2 0 0,5-3 0 0,-1 2 0 0,-3-1 0 0,-2 0 0 16,1-1 0-16,1 0 0 0,4-1 0 0,-2 2 0 15,-3 1 0-15,1 0 0 0,4 5 0 0,0-4 0 16,0-2 0-16,0-1 0 0,-1-2 0 0,4 3 0 16,-1 1 0-16,-1 1 0 0,-6-3 0 0,4-1 0 15,8-1 0-15,0 2 0 0,0 0 0 0,0-1 0 16,-3-2 0-16,2 2 0 0,1 3 0 0,3-1 0 16,2-1 0-16,-1 0 0 0,-1 1 0 0,4 3 0 15,3 0 0-15,0-1 0 0,4-3 0 0,-5 0 0 16,-2 3 0-16,5 0 0 0,2 0 0 0,5 0 0 15,5 1 0-15,-1-1 0 0,0 0 0 0,3 0 0 16,0-3 0-16,3 2 0 0,1-1 0 0,5 1 0 16,3-1 0-16,2 1 0 0,5-3 0 0,0 2 0 0,2 0 0 15,1-1 0-15,0 0 0 0,2 0 0 0,1-1 0 16,4 1 0-16,3 0 0 0,4 1 0 0,-1 2 0 0,4-2 0 16,1 0 0-16,6-1 0 0,-1-1 0 0,10 1 0 15,0 0 0-15,0 0 0 0,0 0 0 0,0 0-176 16,0 0 176-16,0 0-160 0,10 2 160 0,1 0-192 15,3-4 192-15,7 2-192 0,2 2 192 0,4-2 0 16,4 0 0-16,2 0-128 0,-1 0 128 0,4 1 0 16,3-1 0-16,4-1 0 0,-1-5 0 0,6 2-128 15,1 3 128-15,8-1 0 0,3-2 0 0,2 0 0 16,-2 2 0-16,4-2 0 0,3-3 0 0,5 0 0 16,3 0 0-16,1 3 0 0,0 2 0 0,0-3 0 15,1-5 0-15,6 3 0 0,5 3 0 0,0-1 0 0,-7-4 0 0,6 2 0 16,4 0 0-16,2 3 0 0,-2 2 0 0,-1-3 0 15,-3-1 0-15,5 1 0 0,3 2 0 0,-3-1 0 16,-4-2 0-16,3 1 0 0,2-1 0 0,1 5 0 16,-4-1 0-16,1 2 0 0,0 2 0 0,1-2 128 15,0 1-128-15,-2 1 0 0,-7 2 0 0,4-4 128 16,-4-5-128-16,3 3 0 0,-2 2 0 0,-4 0 0 16,-4 1 0-16,-1-1 0 0,-2-1 0 0,0 1 128 15,1 3-128-15,-5 0 0 0,-7-2 0 0,-3 0 0 16,2-1 0-16,-2 2 0 0,-1 0 0 0,0 1 0 15,-7-3 0-15,-1 2 0 0,-5-1 0 0,-4 0 128 16,-4 0-128-16,-3 1 0 0,-2-1 0 0,-3 1 0 0,-3 2 0 16,-4-3 0-16,-6 1 0 0,-1-1 0 15,-3-1 0-15,-2 2 0 0,-10-2 0 0,0 0 0 0,0 0 0 0,0 0 144 16,0 0-144-16,0 0 0 0,-17 2 0 0,-3 1 0 16,-2-1 0-16,-4-1 0 0,-5-2 0 0,-3-1 0 15,-3-2-144-15,-9 2 144 0,-6 0-128 0,-3 0 128 16,-3 2-128-16,-5 0 128 0,-3 0 0 0,-2 0 0 15,-3-1 0-15,-6-2-128 0,-8 0 128 0,0 1 0 16,-1 2-144-16,-7-1 144 0,-6-2 0 0,2 1 0 16,-4 6 0-16,-4-3 0 0,-6-2-176 0,-1 3 176 15,2 5-128-15,-3-5 128 0,-3-3-144 0,0 0 144 16,1 1-160-16,-5 2 160 0,-6 0-176 0,7-2 176 16,5-2-192-16,-1 2 192 0,-7 0-144 0,3 3 144 15,7 0 0-15,-2-2-144 0,-1-2 144 0,6 2-128 16,7 5 128-16,-1-4-128 0,-1-3 128 0,5 0 0 0,1 1 0 0,8 1 0 15,5 0 0-15,4-1 0 0,-2 0 0 0,6 0 0 16,7 0 0-16,6 5 0 0,7 0 0 0,6-3 0 16,4-5 0-16,5 1 0 0,6 1 0 0,4 1 0 15,4 0 0-15,7 0-160 0,5-3 160 0,6 3 0 16,10 0-224-16,0 0 64 0,0 0 16 0,14-1 0 16,3 5-32-16,7-1 0 0,6-4 0 0,7-1 0 15,2-2 176-15,7 0-128 0,8-2 128 0,7 1-128 16,8 1 128-16,6-2 0 0,6-1 0 0,6 1 0 15,4 1 0-15,8 3 0 0,10 1 0 0,3 0 0 16,2-4 128-16,4 0-128 0,6 1 128 0,7 0-128 16,7 2 128-16,-3 0-128 0,-1-1 160 0,6 2-160 15,4-2 128-15,-2 3-128 0,-7 0 0 0,1 4 144 0,-1-3-144 0,-2 1 0 16,-1-1 0-16,-7 2 128 16,-6 1-1392-16,-1-1-272 0,-1 0-64 0,-6 2-13280 15</inkml:trace>
  <inkml:trace contextRef="#ctx0" brushRef="#br0" timeOffset="-95238.408">22441 16198 3679 0,'-12'-6'320'0,"5"1"-320"16,1-2 0-16,6 7 0 0,0 0 5168 0,0 0 960 16,0 0 192-16,0 0 32 0,0 0-4976 0,11-1-992 15,2-1-208-15,3 2-48 0,6 0-128 0,3 0 0 16,4-1 0-16,7-4 0 0,6 3 224 0,3 2-32 15,2 4-16-15,7-5 0 0,2-5 144 0,2 0 48 16,-1 1 0-16,0 0 0 0,5 2 144 0,0-4 48 0,4-2 0 16,-2 1 0-16,-1 2 96 0,-2 1 32 0,-4-2 0 0,-2 1 0 15,-2-1-80-15,0 3-16 0,-2 0 0 0,-5-1 0 16,-5-4-288-16,-6 4-64 0,-5 2-16 0,-7 2 0 16,-7-3-224-16,-4-3 144 0,-4 2-144 0,-8 5 128 15,0 0-128-15,0 0 160 0,-8-6-160 0,-5 1 160 16,-6-1-160-16,-7 2 0 0,-8-1-192 0,-6 2 192 15,-4-2-208-15,-4 1 80 0,-5 1 128 0,0 3-208 16,-1 0 208-16,-7-1 0 0,-10-2 0 0,-1 3 0 16,-2 2 0-16,3-1 0 0,-1-1 0 0,-3 1 0 15,-4 1 0-15,5 0 128 0,4 1-128 0,7-3 0 16,6 0 208-16,8 1-64 0,6 2-16 0,6 0 0 0,6-2 32 0,4 3 0 16,6-3 0-16,7 0 0 0,6 0-160 0,8-1 128 15,0 0-128-15,9 2 128 0,5-2-128 0,8 1 192 16,8 0-192-16,7-1 192 0,5-2-192 0,10 0 128 15,5 1-128-15,10-1 128 0,6-2-128 0,1 1 0 16,-2-2 0-16,4 1 0 0,3 1 0 0,3 0 0 16,0-2 128-16,-2 2-128 0,-5 1 0 0,2 0 0 15,1 2 0-15,-4 0 0 0,-5 0 0 0,-7 0 0 16,-9 4 0-16,-8-1 128 0,-9-2-128 0,-5 1 0 16,-5-1 0-16,-9 1 128 0,-8 2-128 0,-9-4 0 15,0 0 0-15,-16 8 0 0,-5-3 0 0,-9 4 0 16,-11-2 0-16,-13 1-176 0,-10-3 176 0,-6-3 0 15,-11 0 0-15,1 1 0 0,0 0 0 0,-4 0 0 0,-7-2 128 16,4 3-128-16,6 0 192 0,4 0-16 0,3-1-16 0,5 1 0 16,3 2-160-16,10-2 192 0,5-1-192 0,10-1 192 15,9 1-192-15,10-2 0 0,8 0 0 0,14-1 0 16,0 0-144-16,0 0-112 0,11-2-32 0,8-1 0 31,8 3-784-31,7 3-144 0,8-3-48 0,4 0 0 16,4 0-1856-16,-1 0-368 0</inkml:trace>
  <inkml:trace contextRef="#ctx0" brushRef="#br0" timeOffset="-93519.875">1290 17412 21183 0,'0'0'944'0,"15"-4"192"0,3-3-912 0,4 0-224 0,-1 0 0 0,6 0 0 16,4 2 160-16,0-1-16 0,1 1 0 0,2 0 0 15,0 2-144-15,5-1 0 0,6 0 0 0,3-1 128 16,3-2 64-16,8 2 0 0,3-1 0 0,0 2 0 15,-1-5-16-15,5 0 0 0,7 1 0 0,6 1 0 16,5-2-48-16,0 0 0 0,-6-1 0 0,6 0 0 16,3 0 32-16,0 3 0 0,-1 0 0 0,1 1 0 15,-2-5 112-15,4 2 32 0,2 3 0 0,0 0 0 16,-4-2 144-16,1 1 48 0,1 1 0 0,0 0 0 16,1 3-48-16,-2-1-16 0,0-3 0 0,0 1 0 15,3 1-80-15,-3 2-16 0,-3 0 0 0,-3 1 0 0,1-1-32 0,5 0-16 16,5 2 0-16,-5-1 0 0,-7-2-64 0,2 0-16 15,3-1 0-15,-4 3 0 0,2 2-208 0,-6 0 144 16,-8 0-144-16,4 0 128 0,4-3-128 0,-1 3 0 16,-4 3 144-16,-3-3-144 0,-3 0 0 0,-1 0 128 15,-5-2-128-15,5 4 0 0,5 6 0 0,-4-3 0 16,-5 0 0-16,-8-1 0 0,-5 0 0 0,-1 1 144 16,-3-3-144-16,-1 0 0 0,-1 2 128 0,0-2-128 15,-5 1 0-15,-4 0 0 0,-4 1 144 0,-4 0-144 16,-4 0 0-16,-3 3 144 0,-3-3-144 0,-2 1 0 15,-6-2 0-15,-8-3 0 0,8 6 144 0,-8-6-144 16,0 0 160-16,0 0-160 0,1 10 272 0,-2-2-32 16,-4-1-16-16,-1 1 0 0,-4-4 96 0,0 0 0 0,-5 0 16 15,0 0 0-15,-6-2-160 0,-5 1-48 0,-3-3 0 0,-8 3 0 16,-4-1-128-16,-3 1 0 0,-3-2 0 0,0 2 128 16,-1 0-128-16,-6-3 0 0,-2 0 0 0,-10 0 0 15,-6 0 128-15,-3 2-128 0,4 0 128 0,-4-1-128 16,-4-2 176-16,-5 1-48 0,-3 0-128 0,0 1 192 15,-2 1-64-15,-4-1-128 0,-9-2 176 0,-1 1-176 16,-2 1 144-16,-5 1-144 0,-6 0 0 0,4 1 144 16,3 1-144-16,-4-2 0 0,-10 1 0 0,6 2 0 15,9-1 0-15,-6 3 0 0,-11-1 0 0,7 2 0 16,5 2 0-16,-4-1 0 0,-11-2 0 0,12 3 0 16,12 1-192-16,-5 2 192 0,-7 2-160 0,8 1 160 15,8 1-144-15,0 0 144 0,-3 4-128 0,7 1 128 16,8 0-192-16,5-3 32 0,10 3 16 0,-1-1 0 0,0 0-64 0,9-2-16 15,8 1 0-15,8-2 0 0,9-2-16 0,6-1 0 16,6-4 0-16,7-1 0 0,6-3 16 0,5-1 0 16,3-1 0-16,7-5 0 15,0 0-224-15,0 0-32 0,11 5-16 0,5-3 0 0,2-1 112 0,8-2 32 16,6-4 0-16,4 0 0 0,7-1 352 0,4 0-176 16,7-2 176-16,1-1-128 0,-1-2 128 0,6-1 0 15,9-1-144-15,3 0 144 0,5 0 0 0,1-3-144 16,-2 1 144-16,7-2 0 0,4 1-128 0,5 0 128 15,7 2 0-15,-1 0 0 0,-1 0 0 0,7-1 0 16,7 1 0-16,-1 0 0 0,-2-1 0 0,2 1 0 16,5 1 0-16,-5 2 0 0,-5-1 0 0,5 2 0 0,6 0 0 15,-2 0 0-15,-4-1 0 0,0 1 0 0,3 1 0 16,-4 1 0-16,-5-1 0 0,3 0 0 0,6 2 0 0,-10 3 0 16,-13-5 0-16,5 3 128 0,4 0-128 0,-5 4 0 15,-6 0 128-15,-4-2-128 0,-5 0 0 0,-2 2 0 16,-2 1 128-16,-3 1-128 0,-4 1 0 0,-7-1 0 15,-6 0 0-15,-3 0 128 0,-6 1-128 0,-3-1 0 16,-3 0 0-16,-3 1 0 0,-1 1 0 0,-3 0 0 16,-6 1 128-16,-7 0-128 0,-8-1 0 0,-12-2 144 15,7 2-144-15,-7-2 0 0,0 0 144 0,-11 4-144 16,-3-1 256-16,-2-1-32 0,-3 0 0 0,-7 2 0 16,-3 0-16-16,-2-2 0 0,-2 0 0 0,-3 1 0 15,-6-1-80-15,0 0 0 0,0-1-128 0,-8-1 192 16,-6 0-192-16,-6 0 128 0,-1-1-128 0,-4-1 0 0,-1 1 128 0,-2-2-128 15,0 0 0-15,-5-1 0 0,-7 0 0 16,5 0 0-16,1-1 0 0,-8-1 0 0,-13-1 0 0,-2 2 0 16,-4 1 0-16,-4-1 0 0,-8 1 0 0,0 2 0 15,1 4 0-15,-8 2-160 0,-9 2-144 0,-1 4-16 16,4 2-16-16,-10 4-9040 16,-10 5-1808-16</inkml:trace>
  <inkml:trace contextRef="#ctx0" brushRef="#br0" timeOffset="-80001.043">16914 17572 10127 0,'7'-8'896'0,"0"-1"-704"16,1-2-192-16,-1-1 0 0,-3 0 768 0,1 1 112 15,-1 2 16-15,-3-2 16 0,-1-1-464 0,0 2-112 0,-1 0-16 0,0 1 0 16,-2 2 80-16,-2-2 16 0,0-1 0 0,-3 2 0 15,0 3-144-15,-4-1-16 0,0 1-16 0,-2-1 0 16,-3 2 80-16,-3 1 0 0,-2 0 16 0,0 3 0 16,3 0 64-16,-2 1 16 0,-2 2 0 0,0 0 0 15,-1 2-16-15,5 3 0 0,0 0 0 0,2 1 0 16,2-1 0-16,3 6 0 0,0 0 0 0,4 0 0 16,3 1-400-16,2-2 0 0,3-1 128 0,4-1-128 15,1 3 0-15,5-3 0 0,2-2 0 0,5-1 0 16,1-2 0-16,6-1 160 0,-1-3-160 0,2-3 160 15,-2-1 0-15,5-2 0 0,3 0 0 0,0-3 0 16,-1 0-160-16,-3-2 160 0,-2-1-160 0,-3-1 160 16,-4 2-160-16,-1-1 0 0,-4 0 144 0,-1 0-144 0,-4 2 144 0,1 0-144 15,-3 1 192-15,-6 7-192 0,0 0 240 0,0 0-64 16,0 0-16-16,0 0 0 0,0 0-160 0,0 0 0 16,-6 11 0-16,-4 4 0 0,-1 2 0 0,-1 4 0 15,-4 4 0-15,-2 4 128 0,-2 2-128 0,-2 2 0 16,-6 2 144-16,1 1-144 0,-3 2 0 0,0-2 144 15,1-3-144-15,2-1 0 0,1-2-192 0,3-3-128 16,2-2-48-16,2-4 0 0,2 0 816 0,0-4 144 16,3-9 48-16,3 1 0 0,1-2-272 0,2-2-48 15,0 0-16-15,8-5 0 0,-6-4-304 0,6 4 160 16,-3-9-160-16,1-4 128 16,5 2-2656-16,1-4-544 0,6-11-96 0,1 1-32 0</inkml:trace>
  <inkml:trace contextRef="#ctx0" brushRef="#br0" timeOffset="-78926.361">17374 17437 18431 0,'-14'3'1632'0,"-2"0"-1312"0,0-1-320 0,-1 2 0 15,-1 2 224-15,2 3-32 0,4 1 0 0,-3 2 0 16,-4 0-192-16,1 2 128 0,2 0-128 0,4 2 0 16,4-1 0-16,5 1 0 0,3-2 0 0,4-2 0 15,3-3 0-15,3-3 0 0,2-1 0 0,2-3 0 16,1 0 128-16,3-2-128 0,2-2 176 0,3 0-176 0,-2 0 512 0,1-3-16 16,-1-2 0-16,-3-1 0 0,0 0-48 0,-3 0 0 15,-2 0 0-15,-2-2 0 0,-4 0 64 0,0-3 0 16,-5 1 0-16,-1-1 0 0,-2 2 96 0,0-1 32 15,-5-1 0-15,0 1 0 0,-3 1-432 0,0 2-80 16,-1 0 0-16,4 3-128 0,-1 0 128 0,7 6-128 16,0 0 0-16,0 0 0 0,-2-6 0 0,2 6 0 15,0 0 0-15,10-4 0 0,-1 2 0 0,4 0-192 16,2 2 48-16,3 0 16 0,2 2-16 0,1 0 0 16,1 0 0-16,2-1 0 0,2 0 144 0,-3 0 0 15,3 0 0-15,-3-1 0 0,0-1 0 0,1 1 0 16,-1-1 0-16,-3 1 0 0,-3 0 0 0,-3 0 0 0,-4-1 0 0,-10 1 0 15,0 0 0-15,0 0 0 0,0 0 0 0,0 0 0 16,-2 12 0-16,-3 0 144 0,-3 1-16 0,1 0-128 16,0-1 0-16,3 0 0 0,-3-4 0 0,1 2 0 15,1 2 0-15,1 0 0 0,1-3 0 0,3 1 0 16,1 0 0-16,2 0 0 0,-2 0 0 0,-1-10 0 16,6 7 0-16,0 1 0 0,3-4 0 0,-2 1 0 15,2-3 176-15,-9-2-32 0,9 1 0 0,0-1 0 16,-9 0 32-16,9-3 0 0,-4-3 0 0,-1 1 0 15,-4 5 48-15,4-10 16 0,-5-2 0 0,-4 0 0 16,-1 2 16-16,-2-1 16 0,-1 1 0 0,-1 1 0 16,0 0-128-16,3-1-16 0,-2 3-128 0,3-1 192 15,-1 1-192-15,2 1 0 0,2-1 0 0,3 7 0 0,0 0 0 0,0 0 0 16,0 0 0-16,9-1 0 0,1 0 0 16,2 1-160-16,-2 2 160 0,4 0-128 0,4 1 128 0,0-1 0 15,0-1 0-15,-1 1 0 0,2 0 0 0,0 1 0 16,-3-1 0-16,3-1 0 0,-1 0 0 0,-1 0 128 15,1-1-128-15,-1 2 176 0,-1-1-176 0,-1 0 0 16,0-1 0-16,-3 0 0 0,-2-1 0 0,-2 1 0 16,-8 0 0-16,10 1 0 0,-10-1 0 0,0 0 128 15,0 0-128-15,0 0 0 0,0 0 0 0,0 0 128 16,0 0-128-16,-5 9 0 0,-4-2 0 0,1 2 128 16,-1 1-128-16,1-1 0 0,-2 0 0 0,0 0 128 15,1 0-128-15,1 1 0 0,1 1 0 0,0-1 0 16,0-2 0-16,2 1 0 0,2 0 0 0,0 0 0 15,3 0 0-15,0-1 0 0,0-8 0 0,5 9 0 0,1-2 0 0,2-2 0 16,1-1 0-16,1-2 0 0,1-1 0 0,2-1 0 16,2 2 208-16,1-2-32 0,-1-4-16 0,2 0 0 15,3 1-32-15,-1-1 0 0,-1-4 0 0,2 0 0 16,-2 1-128-16,2-2 160 0,1-1-160 0,-3-4 160 16,-1-4-32-16,0-1 0 0,-2-2 0 0,0 1 0 15,-2-4 16-15,-3 1 0 0,-2-5 0 0,1-2 0 16,-1-2 16-16,0-1 0 0,-2-3 0 0,1-3 0 15,-1-2-160-15,-2 5 0 0,-2 4 0 0,0 5 0 16,0 3 0-16,2 5 0 0,-2 5 0 0,-2 4 0 16,0 10 0-16,0 0 0 0,0-7 0 0,0 7 0 15,-7 11 0-15,0 5 0 0,-1 3-192 0,-1 3 192 0,-2 6-176 16,-1 3 176-16,0 4-128 0,-4 1 128 0,-2 1 0 16,-4 1 0-16,-2 2 0 0,2-3 0 0,2-4 0 0,1 0 0 15,5 3 0-15,3-3 0 0,1-3 0 0,3-2 0 16,0-2 0-16,4-4 0 0,4-3 0 0,3-1 0 15,2-1 0-15,3-2 0 0,3 0 0 0,4-3 0 16,1-2-176-16,2-2 176 16,1-1-2416-16,2-2-384 0,2-2-80 0</inkml:trace>
  <inkml:trace contextRef="#ctx0" brushRef="#br0" timeOffset="-78522.994">19225 17091 16927 0,'-1'-14'752'0,"1"4"144"0,0-2-704 0,0-3-192 0,0 2 0 0,0 0 0 16,-1 1 608-16,-2 0 96 0,-2 1 0 0,0 2 16 15,0 1-96-15,2 0-32 0,0 2 0 0,3 6 0 0,-8-5-48 0,8 5-16 16,-6-3 0-16,-3 6 0 16,1 5 80-16,-4 4 16 0,-1 3 0 0,0 4 0 0,-3 7-192 0,2 1-48 15,0 2 0-15,-2 5 0 0,1 3-192 0,-2 2-32 16,1 3-16-16,1-2 0 0,2-3-144 0,2-3 128 15,0-2-128-15,2-2 128 0,1-1-128 0,0-5 0 16,0-3 144-16,4-2-144 0,-2-2 0 0,3-1 144 16,1-3-144-16,1-2 0 0,1-1 0 0,0-10 0 15,0 0 0-15,0 0 0 16,6 8-512-16,-6-8-224 0,9 0-32 0,0-4-11024 0</inkml:trace>
  <inkml:trace contextRef="#ctx0" brushRef="#br0" timeOffset="-78293.597">19053 17382 15663 0,'0'0'1392'0,"0"0"-1120"0,0 0-272 0,6 8 0 16,2-4 944-16,2 1 128 0,1-1 16 0,-1 0 16 15,0-4-432-15,-1 1-96 0,2 0 0 0,0-1-16 16,-1-1-368-16,1-2-192 0,1 0 192 0,1 0-192 15,-2 2 320-15,-2-1-32 0,1-3-16 0,1 1 0 16,0-1-16-16,0 1 0 0,-2 1 0 0,0-2 0 16,1 0-256-16,-2 0 0 0,1 0 0 0,-1 2-10608 15</inkml:trace>
  <inkml:trace contextRef="#ctx0" brushRef="#br0" timeOffset="-77976.997">19527 17155 16575 0,'10'-5'1472'0,"2"0"-1168"16,2-3-304-16,0 3 0 0,-2 1 496 0,-1 2 32 15,-3 2 16-15,-8 0 0 0,0 0-336 0,0 0-64 16,0 0-16-16,0 0 0 0,0 0 64 0,-7 3 0 15,-6 1 0-15,-1 3 0 0,-3 5 384 0,0 4 64 16,-6 3 32-16,1 0 0 0,0 3-80 0,-1 4-16 0,-3 1 0 16,3 2 0-16,-2-1 0 0,-1 4 0 15,-4 3 0-15,1 2 0 0,0-1-320 0,-2 0-64 0,2 0 0 0,4-5-16 16,2-3-176-16,3-4 160 0,1-3-160 0,6-2 160 16,4-5-160-16,6-3 0 0,-1-3 0 0,4-8 0 15,0 0 0-15,9 5-192 0,6-3 0 0,2-4-11744 16</inkml:trace>
  <inkml:trace contextRef="#ctx0" brushRef="#br0" timeOffset="-77416.398">19836 17154 21183 0,'0'0'1888'0,"0"0"-1504"15,-7-6-384-15,0 3 0 0,-2 3 480 0,0 3 32 16,0 1 0-16,-2 2 0 0,-1-1-288 0,-2 5-48 16,-2 4-16-16,1 0 0 0,-2 1-160 0,2 5 0 15,-5 1 0-15,3 1 0 0,-1 2 0 0,0 4 0 16,0-1 0-16,1 3 0 0,2 1 0 0,2-7 0 15,5-2 0-15,5-2 128 0,3-2-128 0,3-2 0 16,2-4 144-16,3-1-144 0,4-2 448 0,6-4 32 16,4-3 0-16,0-2 0 0,4 0 320 0,-2-2 64 0,1-3 16 15,-2-3 0-15,-1-3-560 0,-1-1-128 0,0 2 0 0,-2-2-16 16,0-4-176-16,-3 1 0 0,0 0 144 0,-1 1-144 16,1 1 0-16,-2 2 0 0,-2 0 0 0,-2 2 128 15,-1 4-128-15,-9 5 0 0,0 0 0 0,0 0 0 16,0 0 0-16,0 0 0 0,0 0 0 0,-1 9 128 15,1-9-128-15,-6 14 192 0,0 1-64 0,-1 4 0 16,-2-1-128-16,4-2 0 0,-3-1 0 0,4-1 128 16,0 3-128-16,3-2 0 0,0-3 0 0,2-1 0 15,1-2 0-15,4-2 0 0,2-1 0 0,-1-2 0 16,3-2 192-16,3-3-16 0,1-3-16 0,4-3 0 16,0-1 208-16,3-3 32 0,2-5 16 0,-2 0 0 15,-1-1-96-15,1-3 0 0,-5-4-16 0,1-2 0 0,-1-2 96 0,-2-1 32 16,1-1 0-16,-4-1 0 15,1-1-112-15,-1 0 0 0,-2 0-16 0,-2 6 0 0,0 4-304 0,-2 4 0 16,0 1 0-16,-2 5 0 0,-3 12 0 0,2-8 0 16,-2 8 0-16,0 0 0 15,1-6-1408-15,-1 6-256 0,0 0-32 0</inkml:trace>
  <inkml:trace contextRef="#ctx0" brushRef="#br0" timeOffset="-76766.448">21028 17391 10127 0,'0'0'896'0,"0"0"-704"0,-6-5-192 0,0-2 0 16,2 0 832-16,4 7 128 0,0 0 16 0,-4-11 16 15,0 3-96-15,0-1 0 0,-1 1-16 0,5 8 0 16,-7-11-368-16,-1 5-80 0,-5 0-16 0,1 2 0 0,-2 0-192 0,-1 4-32 15,-2 0-16-15,-2 1 0 0,-3 2 16 0,-1 1 0 16,-2 5 0-16,2 0 0 0,0-1 320 0,1 5 64 16,2-1 0-16,1 2 16 0,1-1-208 0,3 3-64 15,1 1 0-15,4 1 0 0,2-2-320 0,2 0 0 16,4-4 0-16,2-2 0 0,1-2 176 0,5 0-48 16,1-1 0-16,4-4 0 0,1-5 384 0,3 0 64 15,0-3 0-15,4 1 16 0,3-1-32 0,-1-1-16 16,0-3 0-16,1-2 0 0,1 1-352 0,-2 2-192 15,-6-1 192-15,0-1-192 0,1 0 0 0,-1 2 0 16,-3 3 0-16,0-1 0 0,2 1 0 0,-5 0 0 16,-9 5 0-16,9-2 0 0,-9 2 0 0,0 0 0 15,0 0 0-15,0 0 0 0,-3 14 224 0,-3 3-64 0,-1-1-16 0,-3 1 0 16,-6-2-16-16,-1 5-128 0,0 5 192 0,-2 4-64 16,-3-1-128-16,-6 5 160 0,-2 2-160 0,0 0 160 15,-3 1-160-15,-2 0 128 0,0 1-128 0,-2 1 128 31,-4 0-464-31,3 0-112 0,-1-1 0 0,4 0-16 0,2-5 928 0,2-3 192 0,3-3 48 0,1-5 0 16,4-5-368-16,2-5-64 0,-1-2-16 0,5-4 0 16,1 0-64-16,4-4 0 0,2-6-16 0,0 0 0 15,3-2-48-15,1-1-128 0,3-1 192 0,2-7-64 16,2-3-656 0,3-5-144-16,4 0-32 0</inkml:trace>
  <inkml:trace contextRef="#ctx0" brushRef="#br0" timeOffset="-76360.75">21550 17328 4607 0,'0'0'400'16,"0"0"-400"-16,0 0 0 0,-7-6 0 0,7 6 2544 0,-8-3 416 16,-2 1 96-16,1 4 16 0,-1 1-2368 0,-6 5-448 15,-1 1-112-15,-4 4-16 0,0 2 32 0,-3 0 0 0,-2 5 0 0,0 3 0 16,4 0 96-16,-3 3 32 0,-3-1 0 0,5 2 0 16,1 3-80-16,3-2-16 0,2-9 0 0,2 0 0 15,4-1 32-15,3-5 0 0,-1-4 0 0,3-3 0 16,6-6 880-16,0 0 176 0,0 0 48 0,0 0 0 15,0 0 288-15,8-8 64 0,1-1 16 0,3-3 0 16,-1-3-1008-16,3-3-208 0,3-4-32 0,3-1-16 16,-3 1-304-16,3 1-128 0,-1 0 128 0,2 1-128 15,-3 1 0-15,3 3 0 0,2 0 0 0,-2 2 0 16,1 3 0-16,-1 2 0 0,-3 2 0 0,-1 1 0 16,0 2 0-16,-2 1 0 0,-1 1 0 0,0 1 0 15,-1 1-1296-15,-3 2-192 16,0 1-48-16,0 0-11024 0</inkml:trace>
  <inkml:trace contextRef="#ctx0" brushRef="#br0" timeOffset="-75203.836">21841 17498 16575 0,'0'0'1472'0,"0"0"-1168"16,0 0-304-16,0 0 0 0,5-9 1072 0,-5 9 144 15,0 0 48-15,-8-4 0 0,-1-1-496 0,-3 3-112 16,-2 0-16-16,-2 2 0 0,-2 2-464 0,0 2-176 16,-1 1 0-16,1 0 144 0,-2 1-144 0,1 3 0 15,-2 3 0-15,2 1 0 0,1 2 0 0,-1 1 0 0,1-2 0 0,3 1 0 16,2 2 0-16,1-5 0 0,3-3 0 0,5-1 0 16,2-1 0-16,2-7 0 0,4 6 0 0,-4-6 0 15,10 2 400-15,2-2 208 0,0-1 32 0,3-2 16 16,1-3-176-16,0-2-32 0,2 0-16 0,-2-3 0 15,0-3-272-15,0 0-160 0,0-1 192 0,-1 0-192 16,0 2 128-16,1 1-128 0,-5 1 0 0,0 2 0 16,-1 3 0-16,-3 2 0 0,-7 4 0 0,0 0 0 15,9 1 0-15,-9-1 0 0,6-4 0 0,-6 4 0 16,0 0 128-16,0 0-128 0,-4 10 192 0,0 0-192 16,-4 2 192-16,2 0-64 0,0 0 0 0,1 0-128 15,-1-1 0-15,5-1 0 0,1-10 0 0,1 10 0 16,-1-1 0-16,5-3 0 0,3-1 0 0,1-1 0 15,2 1 128-15,3-2-128 0,4-2 144 0,1 0-144 0,-1 0 256 16,3-1-64-16,-2 0 0 0,2-2 0 0,1 0-192 16,-4-4 0-16,-1 2 0 0,0 0 0 0,-1 0 128 0,0 0-128 15,-1-2 0-15,1 0 0 0,1-1 0 0,1 2 128 16,-1-3-128-16,1 1 0 0,-3 1 0 0,1-1 0 16,-1 2 0-16,-2 0 0 0,0 1 0 0,-1 1 0 15,-1-1 0-15,-1 2 0 0,-2 0 0 0,-8 2 0 16,6-3 0-16,-6 3 0 0,0 0 0 0,0 0 0 15,0 0 128-15,0 0-128 0,0 0 0 0,-9-3 0 16,-3 3 0-16,-3 3 0 0,0 0-208 0,-2 1 64 16,-1 0 16-16,-2 4 0 0,1 4 128 0,-1 1-128 15,1-1 128-15,-2 3-128 0,0 0 128 0,2 1-160 16,3-1 160-16,-2-2-160 0,0 2 160 0,3-3 0 16,2-1 0-16,1-1 0 0,4 1 0 0,3-2 0 0,1-2 0 15,4-7 0-15,0 8 0 0,0-8 0 0,10 5 0 0,0-2 0 16,1-2 0-16,0-1 0 0,2 0 144 0,3-1-144 15,0-3 224-15,3 0-64 0,-2-2-16 0,2 1 0 16,2-4-16-16,1 0-128 0,1-4 192 0,4-1-64 16,1-2 0-16,1-1-128 0,-4-3 192 0,6-1-64 15,6-2 64-15,-2-2 0 0,0 1 0 0,-1-4 0 16,-1-4-192-16,0-1 192 0,-1-1-192 0,-1-3 192 16,2-4-192-16,2-1 0 0,0-1 144 0,0 1-144 15,-3 1 0-15,0 3 0 0,1 4 0 0,-5 4 128 16,-3 5-128-16,-3 4 0 0,-7 1 0 0,-4 5 0 0,-2 2 0 15,-4 5 0-15,-5 8 0 0,0 0 0 0,0 0 0 0,0 0 0 16,0 0 0-16,-9 6 0 0,-3 1 0 16,-6 5 0-16,-8 5 0 0,1 2-128 0,0 0 128 0,-4 3 0 15,-2 4 0-15,-2 3 0 0,0 2 0 0,1-1 0 16,3 4 0-16,2-1 0 0,4-2 0 0,1 0 0 16,5-4 0-16,1 4 0 0,2 0 0 0,2-3 0 15,3 1 0-15,0 0 0 0,4-1 0 0,3 1 0 16,-2-2 0-16,6-4 0 0,1-2 0 0,5-1 0 15,2 0 0-15,2-3 0 0,2 0 0 0,-1-3 0 16,4-2 0-16,1-1 128 0,1 0-128 0,4-1 128 16,3-2-128-16,3-3 128 0,2-2 0 0,2-1 16 15,2 0 0-15,1-3 0 0,2-3-144 0,-2-3 192 16,-1 3-192-16,-2-4 192 0,-1-1-192 0,-3-3 128 16,-2-2-128-16,-3-3 128 0,0-2-128 0,-3-1 0 0,-1-4 0 0,-3-1 0 15,-4-2 128-15,-3 1-128 0,-6 5 128 0,-2 3-128 16,-3-1 128-16,-3 4-128 0,-7 3 0 0,-1 2 128 15,-1 1-128-15,-7 2 128 0,-2 3-128 0,-2 3 128 16,-2 4-128-16,-3 3 0 0,-3 1 0 0,-1 4 0 16,-5 4 0-16,3 0 0 0,1 1 0 0,3 3-176 15,4 2 176-15,6 1 0 0,3 1 0 0,7-1 0 16,0-1 0-16,9-2 0 0,7-2 0 0,5 0 128 16,5-1-128-16,7 0 0 0,5-1 0 0,7-2 0 15,6-1 208-15,2 2 32 0,1 0 0 0,3-2 0 16,2-3-240-16,4 1 176 0,3-1-176 0,5-1 160 15,6-1-160-15,-3 0-176 0,-5-2 48 0,1 1-10048 16,-1 0-2016-16</inkml:trace>
  <inkml:trace contextRef="#ctx0" brushRef="#br0" timeOffset="-46467.958">18255 17128 911 0,'-15'8'0'0,"5"-4"0"0,0-1 0 0,0 1 0 15,0 3 1504-15,0-1 224 0,1 0 32 0,2-2 16 0,-1-1-1072 0,8-3-224 16,0 0-32-16,-8 7-16 0,1-2 16 0,2 1 0 16,5-6 0-16,0 0 0 0,0 0 160 0,0 0 32 15,0 0 16-15,0 0 0 0,0 0 240 0,7 4 64 16,4-4 0-16,0 3 0 0,2-1-240 0,2-1-32 16,3 0-16-16,2-1 0 0,2-1-64 0,2 1-16 15,0 0 0-15,3 0 0 0,0 1-32 0,2-2-16 16,-1 0 0-16,7-1 0 0,2-2-128 0,5 2-32 15,4-1 0-15,3 1 0 0,7 0-96 0,-1 0-32 16,1-1 0-16,1 3 0 0,0 0-16 0,4-1-16 16,5-2 0-16,3 1 0 0,-1 5 16 0,-2-3 0 15,-1-1 0-15,0-1 0 0,3 1 16 0,3 0 0 16,4 0 0-16,-7 3 0 0,-3 2-16 0,2-5 0 0,-2-5 0 16,6 3 0-16,1 6-32 0,1-1 0 0,-6-3 0 0,-1 0 0 15,-3 1-16-15,3 2-16 0,1 2 0 0,1-1 0 16,0-2 16-16,-4 2 16 0,-4-1 0 0,1 2 0 15,1-4-32-15,-1 0-16 0,0 1 0 0,-3 1 0 16,-1 0-160-16,-3 2 192 0,-6-1-192 0,3-1 192 16,1 0-192-16,1 0 0 0,-4 1 0 0,3 1 128 15,1-1-128-15,-5 0 0 0,-2-1 0 0,-2 0 128 16,-5-1-128-16,1-1 0 0,1 1 0 0,2-1 0 16,2 0 0-16,-1 2 128 0,-1-1-128 0,-6 1 0 15,0 0 0-15,-4-1 0 0,-6-1 128 0,1 0-128 16,-4-2 0-16,-1-1 0 0,0 0 0 0,-5 0 0 15,-2-3 144-15,0 0-144 0,-3 1 160 0,-3 1-160 0,-4 0 256 0,0-2-64 16,0-2 0-16,-6 8 0 0,0 0 192 0,-4-7 16 16,-2 0 16-16,-1 0 0 0,-3 1-112 0,-1 0-32 15,-6 0 0-15,-1 1 0 0,-4 1-272 0,-4-2 0 16,-1-1 0-16,-5 0 0 0,-4 3 0 0,-9-1 0 16,-9-1-144-16,-1 2 144 0,-6 3 0 0,1 0 0 15,-2 2 0-15,-6-1 0 0,-5-2-160 0,-5 1 160 16,1 0-192-16,0 0 192 0,0 1 0 0,-5-1 0 15,-6 0 0-15,-1-2 0 0,3 2 0 0,-2 1 0 16,-4 0 0-16,4 4 0 0,4 1 0 0,-1-2 0 16,4 0 0-16,-4-1 0 0,-3 0 0 0,2-1 0 15,5-1 0-15,4 2 0 0,5 3 0 0,-1-5 0 16,-7-5 0-16,7 4 0 0,1 5 0 0,7-1 0 16,4-1 0-16,-1-1 0 0,1 0 0 0,2 1 0 0,3 1 0 0,0-1 0 15,4 0 0-15,4 0 0 0,5 0 0 0,4 1 0 16,3-1 0-16,3-2 0 0,2-3 0 0,-1 3 0 15,3 3 0-15,2-2 0 0,2-2 0 0,3 1 0 16,2 0 0-16,5 2 0 0,2 1 0 0,4 2 0 16,9-5-240-16,0 0 64 0,0 0 16 0,0 0 0 15,5 7 0-15,4-1 0 0,5-3 0 0,6 3 0 16,4-1 160-16,6 2-160 0,3-1 160 0,4 0-160 16,3-2 160-16,5-1 0 0,6-2 0 0,8 1 0 15,8 0 0-15,4 1 144 0,2 0-144 0,4-3 0 16,3-2 0-16,8 2 0 0,8 3 0 0,-1-2 0 15,-3-1 0-15,9 3 0 0,6-1 128 0,-1-2-128 0,-4-1 0 16,3 0 128-16,3 1-128 0,-5 1 0 0,-2 1 160 0,-1-1-160 16,3-2 128-16,-4 2-128 0,-3 3 128 0,-4-2-128 15,-5-2 128-15,2 2-128 0,2 1 0 16,-6 1 0-16,-7 0 128 0,-3-1-128 0,-3-1 0 0,0 3 0 16,0-2 0-16,-6 1 0 0,-7-2 0 0,-9 1 128 15,-6 0-128-15,-3 1 0 0,-7-2 0 0,-4 0 0 16,-5-1 128-16,-4 0-128 0,-5-1 0 0,-2 0 0 15,-14 0 144-15,0 0-144 0,0 0 192 0,0 0-48 16,0 0 0-16,-16 0 0 0,-5 0 48 0,-3 0 0 16,-3-1 0-16,-6 0 0 0,-4 0-192 0,-9-1 0 15,-9-3 0-15,-8 3 0 0,-7 2 0 0,-2 0 0 16,1-1 128-16,-10-1-128 0,-10-1 0 0,-2 0 128 16,-1 2-128-16,-5-2 128 0,-7-2 0 0,-2 0-128 15,-2 2 192-15,-8 0-64 0,-7-3 0 0,2 2-128 0,2-1 192 0,-9 0-64 16,-9-1 64-16,6 1 0 0,6-1 0 0,0 2 0 15,-4 2 0-15,6-3 0 0,5-1 0 0,5 1 0 16,5 2 0-16,12 0 16 0,10-5 0 0,8 4 0 16,2 0-208-16,13 2 176 0,14 0-176 0,13 1 160 15,7 2-160-15,15-2 0 0,8-1 0 0,8 2 0 32,16 1-416-32,17 1-64 0,18-2-16 0,8 1 0 0,11 0 176 0,17 1 48 0,12-2 0 0,11 0 0 15,7 0 48-15,10 4 16 0,10 2 0 0,2 0 0 16,-1-6-464-16,2 5-96 15,6 4 0-15,-1 0-9472 0,-3 1-1904 0</inkml:trace>
  <inkml:trace contextRef="#ctx0" brushRef="#br0" timeOffset="-173664.117">6552 16226 2751 0,'0'0'128'0,"0"0"16"0,0 0-144 0,0 0 0 16,0 0 0-16,7 8 0 0,-7-8 2400 0,6 5 448 15,3-1 96-15,1-2 0 0,1-1-1552 0,2-1-320 16,4-1-64-16,1-1-16 0,2-3-288 0,3 1-48 0,6 2-16 0,1-2 0 15,-2 0-128-15,6 1-48 0,1 3 0 0,3 0 0 16,-1-4-208-16,1 3-64 0,0 1 0 0,1-1 0 16,4-1-192-16,-1 1 176 0,2 1-176 0,0 0 160 15,4-1-16-15,0 2 0 0,1 1 0 0,-3-1 0 16,1-2-144-16,1 0 0 0,2 0 0 0,1 1 0 16,0 0 0-16,3 2 0 0,1 1 144 0,-4 0-16 15,-1-2 64-15,2 1 0 0,-1-1 16 0,1 0 0 16,2-1-208-16,1 2 0 0,-1 1 128 0,1 1-128 15,0 0 128-15,-1 3-128 0,-1 2 176 0,1-5-176 16,1-3 192-16,0 1-192 0,0 3 192 0,1-1-192 16,-4 2 192-16,-1-1-64 0,1 2 0 0,0-3-128 15,2-2 192-15,1 2-192 0,0-1 192 0,-3 1-192 0,5 3 176 0,-5-3-176 16,0 0 160-16,1-2-160 0,1 0 256 0,2 0-32 16,2-1-16-16,-3 3 0 0,-1-4 80 0,0 1 16 15,0-2 0-15,-4 1 0 0,2 0-112 0,2-4 0 16,3 0-16-16,0 2 0 0,-2 1 32 0,-1 1 16 15,0 0 0-15,-3 0 0 0,1-1 16 0,0 0 0 16,-1-4 0-16,3 3 0 0,2 1-48 0,-1 0 0 16,-4-1 0-16,-1-1 0 0,0 1-48 0,1-2-16 15,0-1 0-15,0 1 0 0,0 1-128 0,-1-1 192 16,-2 4-192-16,-2-1 192 0,-2-1-192 0,0 1 128 16,-3 1-128-16,1-1 128 0,0-5-128 0,-3 1 0 15,1 2 144-15,0 0-144 0,-2 2 0 0,1 0 144 16,-1 1-144-16,-2 0 0 0,-3-2 128 0,-1 0-128 0,-2 0 0 0,0 2 0 15,-1 0 0-15,1 0 0 0,1 2 0 0,-3-2 0 16,1-2 0-16,-3 2 0 0,3-3 0 0,0 4 0 16,-3 3 0-16,-2-2 0 0,-2-3 0 0,-1 1 0 15,-1 4 128-15,0-2-128 0,-4 0 0 0,1-1 0 16,-3-1 0-16,0 2 0 0,2-1 0 0,-5 1 0 16,-1-2 0-16,1-2 0 0,-4 2 0 0,-7 0 0 15,9-1 128-15,-9 1-128 0,0 0 0 0,0 0 0 16,0 0 144-16,0 0-144 0,0 0 0 0,0 0 144 15,0 0 32-15,0 0 0 0,0 0 0 0,0 0 0 16,0 0 0-16,-10 0 0 0,-1-1 0 0,-1 1 0 16,-2 1-176-16,-2-1 0 0,0-2 144 0,-3 1-144 15,-2-1 0-15,-1 1 0 0,-4 0 0 0,-3 0 128 16,-3-1-128-16,-3 1 144 0,-1 0-144 0,-3-1 160 0,-1 2-160 0,-1-3 0 16,-3 1 0-16,-1-1 0 0,-3-2 0 0,-5 0 0 15,-4-3 0-15,-3 3 0 0,-1 1 0 0,-2 0 0 16,0 2 0-16,-4-3 0 0,-3-4 128 0,-5 4-128 15,-3 4 0-15,0-2 128 0,0-5-128 0,-4 0 0 16,-4 2 0-16,-2 0 0 0,0 2 0 0,-4-1 0 16,-2 0 0-16,0 1 0 0,-5-1 0 0,5 1 0 15,4 0 0-15,-2 0 0 0,-4 2-128 0,1 0 128 16,3-2 0-16,-2 2 0 0,-2 1 0 0,1-2 0 16,-2 1 0-16,5 0 0 0,2 2-128 0,-4 0 128 15,-4 0 0-15,3 0 0 0,-1-1 0 0,-1 2 0 16,-5 4 0-16,5-2 0 0,5-4-160 0,0 1 160 15,1 2 0-15,4-2-144 0,5-1 144 0,3 0 0 0,5-3 0 16,5 1 0-16,6 2 0 0,1 0 0 0,2 0 0 0,-1 1 0 16,3 1 0-16,4 1 0 0,2 1 0 0,3-3 0 15,1-4 0-15,2 2-128 0,0 2 128 0,2 0-128 16,1-1-32-16,2 1 0 0,0 1 0 0,1 1 0 16,0-1 0-16,5 1 0 0,1-1 0 0,5 0 0 15,0-1 160-15,2 3-208 0,6-1 80 0,2 0 128 16,2 0-160-16,3 1 160 0,3 3 0 0,1-3-144 15,10-3 144-15,0 0-128 0,-6 1 128 0,6-1-128 16,0 0-32-16,0 0 0 0,0 0 0 0,0 0 0 16,6 12 16-16,4-3 0 0,-2 1 0 0,3-3 0 15,1-2 144-15,1-1 0 0,4 2 0 0,1-1 0 16,3-5 0-16,4 1 0 0,4-2 0 0,3 1 0 0,3 0 0 0,5 0 0 16,5-3 0-16,6 3 0 0,2 0 0 15,2 0 0-15,2-2 0 0,5-2 128 0,4 0-128 0,1 2 0 16,5-3 0-16,-2 2 0 0,1 1 0 0,2 0 0 15,3-1 0-15,2 2 0 0,3-3 0 0,-2 1 0 16,-1-1 0-16,3 2 0 0,3 3 0 0,3-2 144 16,2-1-144-16,1 2 0 0,-3 0 192 0,3 3-192 15,1 3 192-15,1-3-192 0,-2-2 192 0,1 2-64 16,1 3 0-16,2-1-128 0,-1 1 192 0,-1-1-192 16,-2-1 192-16,1 0-192 0,-1 2 144 0,-2 3-144 15,-2 4 0-15,-3-4 144 0,-5-2-144 0,2 1 0 16,2 1 0-16,-4 2 0 0,-5-2 128 0,0-2-128 15,-2-5 0-15,0 3 128 0,-1 1-128 0,-1 0 128 0,-6-2-128 0,-1-1 128 16,-4 2-128-16,2 0 0 0,-4 0 144 0,0 0-144 16,-2-1 0-16,-3 0 144 0,-3 0-144 0,-4 1 0 15,-4-1 160-15,-1-1-160 0,-2 0 128 0,0 0-128 16,-2 0 176-16,-4 1-48 0,-1-2-128 0,-2 0 192 16,1 0-192-16,-3 1 176 0,-2 1-176 0,-3-2 160 15,-1-2-160-15,-4 0 0 0,-2 0 0 0,-2 0 128 16,0 1-128-16,-3-1 0 0,-9 0 144 0,9 0-144 15,-9 0 128-15,0 0-128 0,0 0 128 0,0 0-128 16,0 0 128-16,0 0-128 0,0 0 128 0,0 0-128 16,-8-5 128-16,-3 1-128 0,-4 1 128 0,-1 1-128 15,-6 1 0-15,1 0 0 0,-2-3 0 0,-4 3 0 16,-8 0 0-16,-1 0 0 0,0-1 0 0,-4 1 0 16,0 0 0-16,-4-1 0 0,-4 4 0 0,-6-4 0 0,-1 1 0 0,-6 1 0 15,-9 1 0-15,2 1 0 0,-2-1 0 0,-6-1-160 16,-7-3 160-16,-1 2 0 0,-1 6-160 0,-3-5 160 15,-4-5-128-15,-3 4 128 0,-5 2-128 0,-2-1 128 16,6-1-128-16,-8 0 128 0,-6 1 0 0,0 0 0 16,2 0 0-16,-4-2 0 0,-3-1 0 0,1-1 0 15,4 1 0-15,-1 2 0 0,-5 1 0 0,0 0 0 16,2-1 0-16,-2 1 0 0,0 2 0 0,4 1 0 16,4 1 0-16,0-2 0 0,0-1 0 0,3 1 0 15,2 1 0-15,0 1 0 0,5-2 0 0,3 0 0 16,4 0 0-16,6 1 0 0,5-1 0 0,2-1 0 15,2-1 0-15,8 1 0 0,3 2 0 0,9-1-128 16,6 0 128-16,4-2 0 0,3-2-192 0,5 0 32 0,3-1 16 16,3 0 0-16,2 2-48 0,7-3 0 0,2 1 0 15,7 1 0-15,5 0-16 0,9 2-16 0,0 0 0 0,0 0 0 16,0 0-48-16,0 0-16 0,10-3 0 0,10 1 0 16,6 2 64-16,8-2 16 0,2 1 0 0,8 0 0 15,7 1 208-15,8-2 0 0,6-2 0 0,8 2 0 16,7 0 0-16,7-3 0 0,1-1 0 0,9 0 0 15,2 1 0-15,4 0 0 0,1 1 0 0,8 0 0 16,3-1 0-16,5 0 0 0,1-2 0 0,5 2 0 16,5-1 0-16,3 0 0 0,2-2 0 0,4 0 0 15,-2 0 0-15,4 2 160 0,5-1-160 0,-2 1 128 16,-1-2-128-16,-2 2 0 0,-2 2 0 0,-2 2 128 16,-1 0-128-16,-2 2 0 0,-5 1 0 0,1 1 0 15,-4 1 128-15,-2 1-128 0,-8-1 0 0,0 1 128 0,-2 0-128 16,-8 0 128-16,-9 1-128 0,-3 1 128 0,-4-4-128 0,-6 5 0 15,-7-3 0-15,-7 1 128 0,-7-1-128 0,-6-1 0 16,-5-1 144-16,-6 0-144 0,-5-1 0 0,-7 0 128 16,-6-2-128-16,-7 1 0 15,-4 0-960-15,-10 1-272 0,-8-1-48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4:54:35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13928 14043 13823 0,'2'-9'1216'0,"0"0"-960"0,0-1-256 0,3 0 0 15,-3 0 304-15,3 2 16 0,4 0 0 0,-3 0 0 16,-4 2-176-16,-2 6-16 0,0 0-128 0,0 0 192 16,0 0-192-16,0 0 0 0,0 0 0 0,0 12 0 15,-3 3 0-15,-1 4 0 0,0 3 0 0,-1 4 0 0,2 4 0 0,1 2 0 16,0 0 0-16,-2 1 0 0,3-1 0 0,1 2 0 15,4 4 128-15,-3-4-128 0,1-4 0 0,3-1 128 16,4-3-128-16,2-3 0 0,1-3 192 0,3-6-48 16,0-5-16-16,4-2 0 0,2-4 704 0,4-4 128 15,4-6 16-15,1-4 16 0,2-4 64 0,-1-3 16 16,0 2 0-16,-1-6 0 0,-3-5-608 0,-1-1-112 16,-2-1-32-16,0 1 0 0,-2 2-192 0,-1-1-128 15,-3 1 160-15,-1 2-160 0,-1-1 128 0,-1 2-128 16,-9 3 0-16,3 2 144 0,-3 3-144 0,1 3 0 15,-2 3 0-15,-5 9 0 0,3-8 0 0,-3 8 0 16,0 0 0-16,0 0 0 0,2 14 0 0,0 2 0 16,-1 3 0-16,2 3 128 0,-1 2-128 0,0 2 0 0,2 2 0 0,3 1 0 15,-3 0 0-15,7 3 0 0,0 0 0 0,5-6 0 16,-1-5 0-16,2-4 0 0,1-4 0 0,0-4 0 16,2-4 0-16,0-5 0 0,1-6 0 0,-2-2 0 15,2 0 576-15,2-5 96 0,-4-4 16 0,0-4 0 16,-3-2 192-16,0-3 32 0,-2 0 16 0,-3-2 0 15,-2-1-160-15,-2-3-16 0,0-2-16 0,-1 1 0 16,-5 0-288-16,1-1-64 0,0-2-16 0,-1 6 0 16,-1 4-240-16,0 2-128 0,1-1 128 0,1 5-128 15,0 1 0-15,-1 4 0 0,1 3 0 0,-1 1-192 16,0 4-1488 0,-1 7-304-16,0 0-64 0,9-1-11456 0</inkml:trace>
  <inkml:trace contextRef="#ctx0" brushRef="#br0" timeOffset="424.2">15132 14220 23039 0,'0'0'2048'0,"0"0"-1648"16,0 0-400-16,0 0 0 0,0 0 304 0,0 0-32 15,8 8 0-15,1-3 0 0,-9-5-272 0,10 3 0 0,1-3 0 0,0-2 0 16,2-1 128-16,-3 0-128 0,1-2 192 0,-1 1-192 16,-1-1 144-16,0 2-144 0,-1-2 0 0,-1 0 144 15,-2 0-16-15,1-1 0 0,-6 6 0 0,2-8 0 16,0 1 208-16,-2 7 48 0,-2-8 0 0,-3 4 0 15,5 4-48-15,-11-4 0 0,-2 2 0 0,-2 4 0 16,-2 4-112-16,1 2-32 0,-1 0 0 0,-3 2 0 16,0 0-192-16,-1 2 128 0,0 1-128 0,2 3 0 15,3-1 128-15,2 1-128 0,4-1 0 0,2-1 144 16,3 4-144-16,3-5 0 0,2-1 0 0,2-2 0 16,4-1 0-16,4-1 0 0,0-3 0 0,5-3 0 15,4 1 0-15,0-2 128 0,5 1-128 0,1-2 192 16,1-3-192-16,1-2 0 0,-1-1 0 0,0-1 0 15,2 1-1968-15,-2 1-416 0,3-2-96 0</inkml:trace>
  <inkml:trace contextRef="#ctx0" brushRef="#br0" timeOffset="850.628">15838 13737 13823 0,'-10'-6'1216'0,"10"6"-960"0,0 0-256 0,0 0 0 0,0 0 1664 0,0 0 304 16,0 0 48-16,-8 5 16 0,-1 6-1584 0,-2 4-304 15,0 3-144-15,-1 5 128 0,0 3-128 0,-3 4 192 16,0 1-192-16,0 3 192 0,-2 3-64 0,-2 4-128 0,0 2 192 0,-2-2-64 16,-1 0-128-16,2-2 160 0,1-3-160 0,4-5 160 15,0-7-160-15,4-3 0 0,3-4 144 0,3-5-144 16,3 1 528-16,3-3 48 0,-1-10 0 0,0 0 0 15,11 1 192-15,1-1 32 0,3-1 16 0,1-2 0 16,2-6-240-16,0-1-64 0,1 0 0 0,1-2 0 16,1 2-320-16,1-1-64 0,0-2 0 0,0 5-128 15,0 6 0-15,-2-3 0 0,-2-1 0 0,0 4 0 16,-2 3 0-16,-2 3 0 0,-5 4 0 0,0 2 0 16,-1 0 0-16,-3 2-144 0,1 3 144 0,-6 2 0 15,-4 0 0-15,-2 2 0 0,1-1 0 0,-9-1 176 16,-3 1 16-16,-5-1 16 0,0-1 0 0,-2-3 0 15,-1-2 16-15,-1-2 0 0,2-3 0 0,1-1 0 0,2-5 0 16,-1-2 0-16,1-3 0 0,2 0 0 0,0-2-224 0,4-2 176 16,0-4-176-16,4 0 160 15,1 1-2128-15,5 0-416 0</inkml:trace>
  <inkml:trace contextRef="#ctx0" brushRef="#br0" timeOffset="1791.391">17165 13661 4607 0,'-3'-12'400'0,"3"12"-400"0,0-12 0 0,2 2 0 16,0-1 2528-16,1 1 416 0,2 2 96 0,-2 0 16 15,-2-1-2112-15,-1 9-432 0,-1-7-64 0,1 7-32 16,0 0-128-16,0 0-32 0,0 0 0 0,0 0 0 16,-3 11-128-16,-2 2-128 0,1 4 144 0,2 0-144 15,1 1 208-15,0 3-48 0,1 2-16 0,0-1 0 16,0 0 80-16,0 0 16 0,-2-1 0 0,1 3 0 15,0 4 64-15,1-3 16 0,0-3 0 0,0-3 0 16,0-3-48-16,1 0 0 0,2-3 0 0,-1-2 0 0,-2-11 240 0,0 9 64 16,2-2 0-16,-2-7 0 0,0 0-128 0,0 0 0 15,0 0-16-15,0 0 0 0,-6 8 32 0,6-8 16 16,0 0 0-16,-9 1 0 0,-4-1-32 0,2-1-16 16,-2-1 0-16,1 0 0 0,0-4-144 0,2 2-32 15,-2-1 0-15,2 2 0 0,2 0-96 0,1-2-32 16,1-2 0-16,1 2 0 0,5 5-128 0,0 0 0 15,0 0 0-15,0 0 0 0,0 0 0 0,0 0 0 16,-2 9 0-16,2-9 0 0,0 0 0 0,0 0-144 16,0 0 144-16,7 9 0 0,-1 1 0 0,1-2-128 15,1 0 128-15,1 2 0 0,-2 1 0 0,0-1 0 16,1-2 0-16,0 0 0 0,-4 0 0 0,2 0 0 0,0-2 0 16,-6-6 0-16,0 0 0 0,0 0 0 0,0 0 0 0,0 0 0 15,0 0 0-15,0 0 0 0,0 0 0 0,0 0 0 31,0 0-1792-31,-4 7-320 0,4-7-48 0</inkml:trace>
  <inkml:trace contextRef="#ctx0" brushRef="#br0" timeOffset="2141.066">17225 13632 13823 0,'-1'-22'608'0,"1"10"128"0,0 2-592 0,0-1-144 15,-1-1 0-15,1 4 0 0,0 8 1024 0,0 0 192 16,0 0 16-16,0 0 16 0,-4-6-784 0,-4 4-144 16,2 4-48-16,-4 5 0 0,-1 4-272 0,1 2 160 15,0 0-160-15,0 6 128 0,0 8 96 0,0 0 16 16,2 2 0-16,0 1 0 0,1 1-32 0,-2 4 0 15,3 5 0-15,-2 3 0 0,0-1 32 0,1 5 0 16,-1 1 0-16,-2 2 0 0,1 0-64 0,1-1-16 16,3-3 0-16,-2-3 0 0,3-2-160 0,2-1 160 15,1-3-160-15,1-5 160 0,1-4-160 0,1-3 160 16,1-1-160-16,2-4 160 0,-1-3-400 0,2-4-80 16,-1-2 0-16,-1-2-9648 0</inkml:trace>
  <inkml:trace contextRef="#ctx0" brushRef="#br0" timeOffset="2326.353">16857 14110 24191 0,'-4'-10'1072'0,"4"10"208"0,0 0-1024 0,11-6-256 0,1-2 0 0,6 4 0 15,2 3 400-15,1 1 32 0,1 4 0 0,3-4 0 16,2-2-32-16,4 2 0 0,3 2 0 0,4-1 0 15,1-2-192-15,1 1-32 0,2 0-16 0,-1 1 0 16,1 3-160-16,-1 0 0 0,-4 0 0 0,-3-1-8272 16,-2 3-1584-16</inkml:trace>
  <inkml:trace contextRef="#ctx0" brushRef="#br0" timeOffset="2789.347">18616 13670 13823 0,'0'0'1216'16,"0"0"-960"-16,0 0-256 0,0 0 0 16,0 0 704-16,-8 13 112 0,-1 2 16 0,-3 4 0 15,-2 2 16-15,-1 3 16 0,-1 0 0 0,1 5 0 0,-1 4-144 0,1 2-16 16,0 2-16-16,-1 3 0 0,0 6-192 0,-1 1-48 16,2 0 0-16,-1-1 0 0,1-4-256 0,2 0-48 15,1-3-16-15,2 1 0 0,2-5-368 0,4-3-80 16,-1-6 0-16,4 0-10240 15</inkml:trace>
  <inkml:trace contextRef="#ctx0" brushRef="#br0" timeOffset="3240.238">18895 14094 24879 0,'0'0'2208'0,"0"0"-1760"0,0 0-448 0,0 0 0 16,0 0 368-16,-5 10-16 0,-1 2 0 0,0 2 0 16,-2 2-352-16,0 1-160 0,-1 2 16 0,1 1 0 15,-4 0 144-15,-1 0 0 0,1 0 0 0,0 1 0 16,-1 2 0-16,-1-5 0 0,3-2 0 0,1-4 0 15,2-4 0-15,3-2 0 0,-2 0 0 0,7-6 0 16,0 0 0-16,0 0 144 0,2-10-16 0,4 0-128 16,-1-1 448-16,5-2-32 0,1-3 0 0,2 2 0 15,2-1-240-15,0 1-48 0,0 0-128 0,2 1 192 0,-1 0-192 0,2 1 0 16,1 1 0-16,-3 1 0 0,2 1 0 16,1 3 0-16,-1 3 0 0,0 2 0 0,-2 2 0 0,0 2-128 15,-3 2 128-15,0 5-160 0,-1 0 160 0,0 2 0 16,-3 0 0-16,1 1 0 0,-2 1 0 0,-1 2 0 15,0-4 0-15,2 4 0 0,1 1 0 0,-3-4 0 16,1-2 0-16,-1-1 0 0,3 0 0 0,-3-4 0 16,2-2 0-16,2-1 0 0,2-1 128 0,1-1-128 15,-2-1 128-15,1-1-128 16,1-2-928-16,2 1-256 0,-4-1-48 0,1-2-16 0</inkml:trace>
  <inkml:trace contextRef="#ctx0" brushRef="#br0" timeOffset="5132.863">14002 15106 16575 0,'0'0'736'0,"0"0"160"0,0 0-720 0,0 0-176 16,0 0 0-16,11 3 0 0,3-6 528 0,3 2 80 16,3-1 16-16,6-1 0 0,5-2-192 0,3 0-48 15,-1-3 0-15,3 2 0 0,-1-2-384 0,1 0 0 16,-2 1 128-16,0-2-128 16,-1-1-400-16,-2 1-112 0,-3 0-32 0,-2 0 0 0</inkml:trace>
  <inkml:trace contextRef="#ctx0" brushRef="#br0" timeOffset="5431.6">14106 15122 6447 0,'-47'4'272'0,"17"2"80"0,-2 3-352 0,0-1 0 0,0 0 0 0,4 0 0 16,1-1 2832-16,3 0 496 0,3 0 112 0,6-2 16 16,4 0-2240-16,5 0-448 0,6-5-96 0,0 0-16 15,9 7-272-15,5-2-48 0,5 0-16 0,5-1 0 16,4 1-112-16,5 1-16 0,5-2-16 0,4 2 0 15,1-1 0-15,2 2 0 0,1 0 0 0,0 0 0 16,-2 1-176-16,-6 2 192 0,-4-2-192 0,-2 0 192 16,-3 2-192-16,-4 0 192 0,-8 1-192 0,-2 0 192 15,-3 0 16-15,-10 5 16 0,-7-4 0 0,-3 2 0 16,-7 0 560-16,-3 2 112 0,-7-1 32 0,-3 0 0 16,-5 0-128-16,-3-1-32 0,-5 1 0 0,-3-1 0 15,-5-1-384-15,3 0-96 0,1-3-16 0,2 2 0 16,-1 0-272-16,5-2 160 0,3-2-160 0,6-2 128 15,3-1-1216-15,6-2-256 0,6-3-64 0,7-2 0 0</inkml:trace>
  <inkml:trace contextRef="#ctx0" brushRef="#br0" timeOffset="5777.12">15165 15125 28559 0,'-34'0'1264'0,"7"6"272"0,-5 5-1232 0,0 2-304 16,2 0 0-16,1 5 0 0,1 1 0 0,1 3-176 0,2 2 32 0,4 1 0 15,3 2 272-15,3 2 48 0,5 1 16 0,3-4 0 16,4-4-192-16,5-1 0 0,1-2 0 0,6-3 0 16,5-2 0-16,5-3-192 0,6-4 32 0,1-1 16 15,2-2 144-15,5-3 0 0,4-4-144 0,0-2 144 16,1-2 0-16,-5-3 0 0,-2 1 192 0,-1-4-64 15,-5-4 192-15,-2-1 48 0,-7-1 0 0,-1 0 0 16,-4-1 160-16,-6-1 48 0,-4-2 0 0,-4 1 0 16,-8 3 64-16,-4-1 0 0,-4 0 16 0,-4 0 0 15,-1-3-336-15,-5 5-64 0,-2 6 0 0,0 0-16 16,1-1-240-16,0 2 0 0,1 3 0 0,4 3 0 16,3 4 0-16,3 0-240 0,4 1 48 0,2 2 16 15,1 6-1424 1,4-2-304-16,8-6-48 0,2 11-11392 0</inkml:trace>
  <inkml:trace contextRef="#ctx0" brushRef="#br0" timeOffset="6262.521">15800 14972 27647 0,'-16'-2'608'0,"1"1"128"0,2 1 32 0,-1 3 0 0,-2 4-624 0,0 2-144 16,-4-1 0-16,-1 5 0 0,-2 2 848 0,-1 4 144 16,-2 0 32-16,2 1 0 15,2 0-1200-15,3 0-224 0,2 3-48 0,4 0-16 0,-1 0 464 0,5-1 0 0,3-1 0 16,6-1 0-16,0-3-144 0,4 0 144 0,6-4-128 0,0-2 128 16,3-3 0-16,4-5 0 0,2 0 0 0,2-4 128 15,1-3 176-15,1-4 32 0,-2-3 16 16,-1-2 0-16,1-2-80 0,-4-2-16 0,-2-4 0 0,0 4 0 15,-1 1-128-15,-5 1-128 0,-2-3 144 0,-2 3-144 16,-1-1 160-16,2 2-160 0,-4 2 160 0,1 1-160 16,-1 0 0-16,3 2 0 0,0 3 0 0,2 0 0 15,1 2 0-15,3-2-128 0,3 2-16 0,0 1 0 16,-1 0 144-16,3 2-208 0,2-1 80 0,4 2 128 16,-1 1-176-16,2 1 176 0,-3 2-128 0,0 0 128 15,-1 0 0-15,-4 2-128 0,-3 1 128 0,-1 1 0 16,-3 3 0-16,-3 1-128 0,-5 4 128 0,-1 4 0 0,-5 3 0 0,-3 3 0 15,-6 4 0-15,-5 5 128 0,-3 1 16 0,-5 6 16 16,-4 1 0-16,1 0 0 0,2-5-160 0,0-2 128 16,1-1-128-16,1-3 128 0,-3-1-128 0,5-3 0 15,3-1 144-15,1 0-144 0,1 2 0 0,4-3 0 16,1-3 0-16,4-4 128 0,2-3-128 0,3-2-256 16,5-2 64-16,3-5-9280 15,-2-7-1856-15</inkml:trace>
  <inkml:trace contextRef="#ctx0" brushRef="#br0" timeOffset="6557.805">16200 15523 24879 0,'-16'5'2208'0,"-1"1"-1760"0,-1 3-448 0,1 0 0 15,1 3 1280-15,-1 2 192 0,1 1 16 0,0 0 16 16,1 5-1008-16,2-1-208 0,3-3-32 0,3-1-16 15,4 0-240-15,3-2 0 0,2-1 128 0,5-3-128 16,-7-9 0-16,14 3 0 0,2-1 0 0,2-2 0 16,3-1 0-16,2-2 176 0,-1-5-32 0,3-1 0 15,-1-4 32-15,1 0 0 0,-1-1 0 0,-2-2 0 16,-3-1 128-16,-3 0 16 0,-1 2 16 0,-4-2 0 16,-3-1 288-16,-6 0 48 0,-4 0 16 0,-3 3 0 15,-3 2-96-15,-3 0-16 0,-4 2 0 0,-1 1 0 16,0 2-352-16,-1 4-80 0,0 1-16 0,1 2 0 15,1-1-1248-15,4 2-256 0,-1 2-48 0,4 1-14256 16</inkml:trace>
  <inkml:trace contextRef="#ctx0" brushRef="#br0" timeOffset="7038.698">17332 15104 13823 0,'-14'-14'1216'0,"8"8"-960"0,6 6-256 0,-7-4 0 15,0 0 1856-15,7 4 320 0,-8-1 64 0,8 1 0 16,0 0-1456-16,-8 4-288 0,-1-2-64 0,2 6-16 0,-1 4-48 0,3 3-16 16,2 2 0-16,-2 5 0 0,3 4-16 0,0 2 0 15,0-2 0-15,1 3 0 0,-2 2-144 0,1 0-48 16,-3 2 0-16,1-1 0 0,1-2-144 0,2-1 0 16,0-2 144-16,0-2-144 0,-1-4 0 0,2-1 0 15,-2-2-192-15,4-5 64 16,-2-13-1968-16,3 10-384 0</inkml:trace>
  <inkml:trace contextRef="#ctx0" brushRef="#br0" timeOffset="7596.043">18800 15029 23951 0,'0'0'1056'0,"0"0"224"0,0 0-1024 0,0 0-256 0,12-5 0 0,0 1 0 16,1 1 704-16,2 0 96 0,2 2 16 0,3-1 0 15,-2-2-544-15,4 1-96 0,1 1-32 0,4 0 0 16,1-4-144-16,-1 0 0 0,-4-2 144 0,2 1-144 31,4 3-336-31,-2-4-144 0,-4 1-32 0,1-2-7360 0,-2 3-1472 0</inkml:trace>
  <inkml:trace contextRef="#ctx0" brushRef="#br0" timeOffset="7927.766">18830 14969 17503 0,'-47'3'768'0,"14"4"176"0,-8 3-752 0,4 1-192 16,0-2 0-16,-1 3 0 0,0 2 1312 0,0 1 224 15,4 2 64-15,3-1 0 0,3 0-624 0,6 0-112 16,3 1-32-16,5-1 0 0,5 0-400 0,2-1-96 16,6-2-16-16,6 3 0 0,2 0-144 0,5-2-48 15,5-1 0-15,5-2 0 0,4 3 32 0,5-1 0 16,4 0 0-16,5 2 0 0,0-1-160 0,1 0 160 15,3 0-160-15,-1 2 160 0,-4 1-160 0,-3-1 0 16,-1-2 144-16,-4 0-144 0,-5 0 352 0,-2 0 0 16,-6-4 0-16,-1 1 0 0,-5 0 64 0,-4 1 16 15,-5-1 0-15,-6 0 0 0,-6-1-48 0,-6 0 0 16,-4 0 0-16,-8 1 0 0,-5 0 0 0,-7-1 0 16,-9-2 0-16,-3 2 0 0,-5 0-384 0,0-1 128 15,-5-1-128-15,3-1 0 0,1 1 128 0,0-1-128 0,-3-1 128 0,3-1-128 31,0-4-1456-31,6-1-368 0,5-2-80 0,7-2-11664 0</inkml:trace>
  <inkml:trace contextRef="#ctx0" brushRef="#br0" timeOffset="8413.18">19549 15158 26031 0,'0'0'1152'0,"-9"-2"240"0,-4 1-1120 0,4-2-272 16,2 0 0-16,0 4 0 0,-1 4 0 0,-1 1 0 16,-1 4 0-16,-2 1 0 0,2 1 0 0,1 6 0 15,-2 4 0-15,4 2 0 0,2 0 0 0,2 2 0 16,1 0 0-16,1 2 0 0,1 1 0 0,2 0 0 16,2 0 0-16,5-2 0 0,0 1 0 0,3-5 0 15,1-4 0-15,3-1 0 0,0-3 0 0,3-1 0 0,1-3 0 0,4-3 0 16,3-1 480-16,3-5-16 0,-4-3 0 0,2 0 0 15,-2-4 208-15,-3-3 32 0,-2-2 16 0,-2-2 0 16,-1-2-272-16,-4-3-48 0,-2-1-16 0,-2-1 0 16,-1-4 240-16,-4-2 32 0,0 0 16 0,-4-2 0 15,-2-2-240-15,-1 1-48 0,-1 2-16 0,1 3 0 16,-2 3-368-16,0 1 0 0,-2 2 0 0,0 0 0 31,1 1-352-31,-4 3-96 0,-1 2 0 0,0 1-16 16,0 1-2096-16,-1 1-400 0,0 1-96 0</inkml:trace>
  <inkml:trace contextRef="#ctx0" brushRef="#br0" timeOffset="8955.852">20177 14976 20271 0,'-9'-10'896'0,"9"10"192"0,-5-4-880 0,5 4-208 16,-9-1 0-16,0 5 0 0,-2 0 1200 0,-1 3 192 16,-1 4 32-16,-1 0 16 0,-3 0-1120 0,1 2-320 15,3 0 144-15,0 1-144 0,-1 2 0 0,3-1 0 16,1-4 0-16,4 4 0 0,5 1 0 0,2 1 0 16,2-6-160-16,2 2 160 0,-1-2 0 0,5-2 304 15,1-2-48-15,2 0 0 0,2-1 256 0,2-1 64 0,-2-3 0 0,2-2 0 16,0 2 48-16,0-3 16 0,-2-3 0 15,-3-2 0-15,1-1-320 0,-2 1-48 0,-1-2-16 0,-3 0 0 16,0-1-128-16,-2-1-128 0,-1-1 192 0,-3 0-192 16,0-3 176-16,0 2-176 0,-3 1 160 0,0-2-160 15,0 0 128-15,-1 1-128 0,2 0 0 0,1 0 0 16,1 1 176-16,1 1-176 0,-1 10 192 0,4-10-192 16,3-2 0-16,2 2 0 0,2 2-192 0,-1 0 48 15,2-1 144-15,3 0 0 0,2 0 0 0,-1 2-128 16,2 2 128-16,2 0 0 0,-1 1 0 0,1 0 0 15,-1 0 0-15,0 2 0 0,-4 2 160 0,-2 0-160 16,0 0 128-16,1 2-128 0,-2 3 0 0,-1 2 0 16,-6 3 128-16,1 2-128 0,-1 3 0 0,-5 2 144 0,-2 4-16 15,-2 2 0-15,-1 3 0 0,-1 0 0 0,-8 2 32 0,0 1 0 16,1 3 0-16,0 0 0 0,1 0-160 16,-3-2 160-16,0-2-160 0,0 3 160 0,-1 0-160 0,1-1 128 15,-1-2-128-15,3 0 128 0,-1-2-128 0,0-1 0 16,0-4 144-16,2 0-144 0,1-2 0 0,1 1 0 15,0-2 0-15,3-1 0 0,-1-4 0 0,4 0-256 16,1-2 32-16,0 0 16 16,3-11-3120-16,0 0-608 0</inkml:trace>
  <inkml:trace contextRef="#ctx0" brushRef="#br0" timeOffset="9304.848">20630 15330 32255 0,'-16'13'2864'0,"-3"2"-2288"0,0 4-576 0,0 3 0 15,3 3 656-15,1 2 32 0,-1 1 0 0,1 1 0 16,-3-3-688-16,5 1 0 0,5-2 0 0,2-2 0 15,0-5 0-15,4-3 0 0,4-2 0 0,3-2 0 16,0-4 0-16,5-3 0 0,2-3-128 0,3-2 128 16,4-2 160-16,3-4 96 0,1-2 32 0,1-5 0 15,1-2 176-15,-2-1 48 0,0 0 0 0,-1-3 0 0,-1-2-16 0,-3-2 0 16,-1-3 0-16,-2 5 0 0,-3 0 16 16,-3 3 16-16,-3-1 0 0,-3 1 0 0,0 4-144 0,-5 3-16 15,-1-4-16-15,-3 4 0 0,-1 0-352 0,-3 2 128 16,-2 1-128-16,-6 0 0 15,-5 1-1216-15,-2 1-320 0,-5 2-64 0,-6 0-15616 16</inkml:trace>
  <inkml:trace contextRef="#ctx0" brushRef="#br0" timeOffset="12992.774">16961 15320 13823 0,'-11'-1'1216'0,"2"0"-960"0,-4-2-256 0,4 0 0 16,0 2-176-16,-1 1-80 0,1 0 0 15,2 0-16-15,2 0 864 0,5 0 176 0,0 0 48 0,0 0 0 16,0 0-128-16,0 0-32 0,0 0 0 0,0 0 0 15,0 0 320-15,8 6 64 0,4-2 16 0,3 0 0 16,3-3-80-16,3 3-16 0,2 0 0 0,3-3 0 16,-1-3-528-16,5 1-112 0,3 1-32 0,0 1 0 15,1-2-160-15,-2-1-128 0,1-5 192 0,0 6-192 32,0 2-1152-32,-3-3-320 0</inkml:trace>
  <inkml:trace contextRef="#ctx0" brushRef="#br0" timeOffset="19650.642">21440 13541 23951 0,'-17'-13'1056'0,"6"4"224"0,-4-1-1024 0,-1 1-256 0,1 1 0 0,-5 2 0 16,-1 2 320-16,0 0 16 0,-3 0 0 0,2 3 0 16,-3 5-336-16,2 3 128 0,-4 1-128 0,2 0 0 15,1 7 0-15,-4-2 0 0,2 5 0 0,-2 0 0 16,0 1 0-16,-3 2 0 0,0 3 0 0,2 2 0 15,0 3 0-15,1 2 144 0,0-1-144 0,4 0 0 16,2 3 192-16,3 3-192 0,1 0 192 0,4-1-192 16,1-1 176-16,5 0-176 0,3-2 160 0,2-2-160 15,3-4 176-15,5 3-176 0,1-2 192 0,4-4-192 0,1-3 208 0,5-2-64 16,2-3-16-16,4 1 0 0,2-2 64 0,3-2 0 16,4-3 0-16,1-1 0 15,-1-2-496-15,2 0-80 0,1-5-32 0,1-2-7520 16,-3-3-1488-16</inkml:trace>
  <inkml:trace contextRef="#ctx0" brushRef="#br0" timeOffset="19920.734">21993 13591 2751 0,'3'-21'128'0,"-1"5"16"0,-2-2-144 0,0-2 0 16,-2 1 0-16,1 6 0 0,-1 1 3808 0,-1 3 736 0,-1 2 128 15,4 7 48-15,0 0-3056 0,-7 5-624 0,0 3-112 0,-1 1-32 16,-2 6-464-16,-2 3-112 0,-1 4 0 0,-2 6-16 16,-4 5-112-16,0 2-32 0,-3 4 0 0,0 1 0 15,-2 2-160-15,0 2 0 0,-4 2 144 0,3 3-144 16,1-1 0-16,2 1 144 0,2-3-144 0,3-4 0 16,1-3 144-16,2-5-144 0,1-1 0 0,3-6 144 15,1-3-368-15,1-2-80 0,2-2-16 0,1-2-6944 16,4 0-1392-16</inkml:trace>
  <inkml:trace contextRef="#ctx0" brushRef="#br0" timeOffset="20302.132">22216 13844 26719 0,'-35'0'2368'0,"13"4"-1888"16,-3 4-480-16,-1 2 0 0,-3 3 240 0,1 4-48 15,3 5-16-15,0 4 0 0,-2 2-176 0,3 3 0 16,0 2 0-16,4-2 0 0,-1-1 0 0,5-4 0 16,0-2 0-16,4-2 0 0,2-2 0 0,4-3 0 15,0-4-192-15,4-1 192 0,3-1-224 0,-1-11 80 16,0 0 16-16,11 1 0 0,-1-2 128 0,3-2 0 0,3-3 0 0,0-3 0 15,1-2 176-15,0-3-48 0,2 0 0 0,-3-3 0 16,1 1 48-16,-2 0 0 0,3 1 0 0,-2 1 0 16,-1 0 80-16,0 2 32 0,0 1 0 0,-1 4 0 15,-2 2-288-15,0 4 128 0,-1 1-128 0,0 4 0 16,-5 4 0-16,0 3 0 0,-2 3 0 0,2 2 0 16,-1 0 0-16,1 2 0 0,0-2 0 0,2 4 0 15,0-2 0-15,0-2 0 0,-2-4 0 0,2 2 0 31,-3 1-688-31,6-3-80 0,-1-2-32 0,0-3-11200 0</inkml:trace>
  <inkml:trace contextRef="#ctx0" brushRef="#br0" timeOffset="20686.553">22925 13802 28559 0,'-27'-8'2544'0,"10"5"-2032"15,-5 1-512-15,-1 3 0 0,-3 2 368 0,-1 0-32 16,-2 6 0-16,-2 2 0 0,-2 2-336 0,1 4 0 16,1-1 0-16,2 4 0 0,4 2 0 0,2-2 0 15,2-2 0-15,3-1 0 0,3 1 0 0,1-1 0 16,3-1 0-16,5-3 0 0,0 1 0 0,5-1 0 15,2 1 0-15,5-3 0 0,-2-1 0 0,7-1-160 0,0 0 160 0,5 0 0 16,1 1 0-16,1 0 0 0,4-1 0 0,2-1 0 16,-1 1 0-16,2 0 0 0,3 2 0 0,-2-1 0 15,2-1 0-15,-3 0 0 0,-6-1 0 0,0 2 0 16,-3 1-128-16,-4 0 128 0,-4-2 0 0,-4 0 0 16,-3 3 0-16,-3-2 0 0,-9-4 0 0,-4 3 0 15,-5 2 0-15,-6 0 256 0,-3-1-32 0,-3-3 0 16,-2-5-224-16,1-1 144 0,1-1-144 0,1-3 128 15,3-4-1568 1,1-1-320-16,3-5-64 0,1 0-9824 0</inkml:trace>
  <inkml:trace contextRef="#ctx0" brushRef="#br0" timeOffset="21054.711">23571 13791 28559 0,'-5'-6'2544'0,"5"6"-2032"15,0 0-512-15,0 0 0 0,0 0 384 0,-8 1 0 16,-2 3-16-16,2 1 0 0,0 4-368 0,-4 0 0 16,-1 1 0-16,-1 0 0 0,1 0 0 0,2 1 0 15,-2 0 0-15,1 1 0 0,0-2 0 0,3-2 0 16,1 1 0-16,4 2 0 0,2 1 0 0,2-1 0 15,2-1 0-15,3 0 0 0,4 3 0 0,3 2-128 0,0-1 0 0,4 0 0 16,0 0 128-16,3 2 0 0,-3 1 0 0,2 2-128 16,1-2 128-16,-3-1 0 0,0 1 0 0,-2 0 0 15,0 2 0-15,-2-1 0 0,-6-4 0 0,2 2 0 16,-4 2 0-16,-2 0 0 0,-6-2 0 0,-4 1 0 16,-2-2 0-16,-5 0 0 0,-6 1 160 0,-3-2-160 15,-8-3 320-15,-5-1-48 0,-1-2 0 0,-6-1 0 16,-6 0-48-16,-5-3-16 0,-5 0 0 0,-4-3-9392 15,-2 3-1888-15</inkml:trace>
  <inkml:trace contextRef="#ctx0" brushRef="#br0" timeOffset="27878.038">5932 1861 20271 0,'0'0'896'0,"7"-5"192"0,0 0-880 0,4 2-208 15,3 1 0-15,3 1 0 0,3 1 0 0,0 0 0 16,2 0-192-16,5 1 192 0,1 1-128 0,5 0 128 15,5 2 0-15,3-1 0 0,1 0 0 0,6 0-128 16,3 0 128-16,1 0 0 0,2-1 0 0,2 1 0 16,2 0 0-16,5 1 0 0,4-1 0 0,3 2 224 15,0-1-32-15,0 3-16 0,0-1 144 0,2 0 16 16,6-3 16-16,2 3 0 0,-1 2 16 0,-1-1 0 16,-1-4 0-16,1 1 0 0,2-1-160 0,-1 1-16 15,0 4-16-15,-2-6 0 0,-2 0-176 0,2-2 160 16,2-1-160-16,-2 4 160 0,-3 2-160 0,0-3 0 15,-2-3 144-15,-2 0-144 0,0 1 0 0,0-1 128 0,-4 1-128 0,-4 0 0 16,-6 0 0-16,-1 0 0 0,-1-2 0 16,-2 2 128-16,0-1 16 0,-4 1 16 0,-2 1 0 0,-4 1 0 15,-3 0-160-15,-4 1 0 0,-8-1 0 0,-1 0 0 16,-5 1 0-16,-4 0 0 0,-5 1 0 0,-2-2 128 16,-10-2-128-16,0 0 0 0,0 0 144 0,0 0-144 15,0 0 288-15,-10-5-16 0,-4 1 0 0,-4 0 0 16,-4-1 0-16,-6 2 0 0,-7 1 0 0,-5 0 0 15,-3-1-96-15,-5 3-32 0,-4 1 0 0,0 2 0 16,-4-2 32-16,-4-1 0 0,-7-1 0 0,-5 0 0 16,-3-1-16-16,-2 1 0 0,-2 1 0 0,-5-1 0 15,-6-1 16-15,-2 2 0 0,-2-2 0 0,0 4 0 16,-2-2-16-16,-4 2 0 0,0 0 0 0,-2 0 0 0,1-4 0 16,-4 2 0-16,-3 3 0 0,4-1 0 0,1-1-160 0,1-1 0 15,-4 0 0-15,8 1 0 0,5 3 0 0,3-4 0 16,1-2 144-16,6 2-144 0,6 4 0 0,3 0 128 15,8-1-128-15,-1404 1 0 0,2817-3 0 0,-1401 1 0 16,6-2 0-16,6 3 128 0,6 0-128 0,6 1 0 16,7-2 0-16,7 1 0 0,3-2 0 0,13-1 0 15,0 0 0-15,10 0 0 0,8 1 0 0,5 3 0 16,9 0 0-16,10-3-128 0,4-2 128 0,7-1 0 16,5-1 0-16,9-2 0 0,8-1 0 0,6 2 0 15,3 3 0-15,6-1 0 0,4-2 0 0,5 3 0 16,4 2 0-16,5-2 0 0,1-5 0 0,2 4 0 15,2 3 0-15,4-3 0 0,-2-5 128 0,3 4-128 0,2 2 128 16,-4-1-128-16,1-3 128 0,2 2-128 0,0 1 128 0,-2-1-128 16,-3 1 144-16,-2 1-144 0,-2 2 192 0,-6-1-192 15,-4-2 144-15,-4 1-144 0,-1 1 0 0,-6 1 144 16,-6 1-144-16,-4-2 0 0,-6-1 144 0,-5 0-144 16,-5 0 0-16,-8 1 128 0,-6 2-128 0,-9-2 0 15,-8-1 128-15,-8 0-128 0,-6-2 160 0,-6-1-160 16,-4-1 128-16,-8 5-128 0,0 0 0 0,-16-5 144 15,-6-4-144-15,-8 2 160 0,-7 3-160 0,-11-1 160 16,-9-5-160-16,-7 6 0 0,-3-2 0 0,-10 1 0 16,-9 2 0-16,-5-1 0 0,-6 0 0 0,-5 4 0 15,-4 3 128-15,-6-2 0 0,-5-2 0 0,-5 1 0 16,-4 1 64-16,-5 1 0 0,0 1 0 0,-3-2 0 16,-5 0-192-16,3 3 0 0,2 1 144 0,0 1-144 0,1 3 0 15,6 0 128-15,2-1-128 0,5 1 0 0,6 2 0 0,6 0 128 16,8-2-128-16,4 1 0 0,7 1 0 0,8 1 128 15,10 3-128-15,11-3 0 0,8-6 0 0,7-1 0 16,7-1 0-16,10-2 0 0,8 2 0 0,9-2 0 16,11-2 0-16,0 0 0 0,14 2 0 0,8-1 0 15,8 1 0-15,9-4 0 0,8-6-192 0,11 0 64 16,11-2 0-16,7 2 0 0,7 1 128 0,4 0 0 16,7-2 0-16,3 0 0 0,7 4 0 0,4-4 0 15,2-6 0-15,2 3-128 0,1 5 128 0,4-3 0 16,-3-2 0-16,2-2 0 0,-2-1 0 0,-1 4 0 15,-2 4 128-15,3 1-128 0,-2-6 0 0,-1 0 0 0,-4 1 0 16,-4 4 0-16,-7 3 0 0,-7-1 0 16,-10 0 0-16,-8 1 0 0,-7 3 0 0,-5 1 0 0,-6 1 0 15,-12 2 0-15,-5-1 0 0,-13 0 0 0,-8 1 0 0,-15-3 0 16,0 0 0-16,-11 6 0 0,-10-2 0 0,-11 3 128 16,-10-2-128-16,-9 2 0 0,-8 1 0 0,-10-2 0 15,-10 0 0-15,-10-1 0 0,-6 1 0 0,-10-1 128 16,-6 0 16-16,-6 2 16 0,-1 3 0 0,-7 0 0 15,-4-4 32-15,0-2 16 0,4-1 0 0,-6 3 0 16,-1 0-16-16,1-1-16 0,7-4 0 0,2 1 0 16,0 1-176-16,7 2 128 0,8 1-128 0,4-3 128 15,6-4-128-15,12 2 0 0,8 3 0 0,8-3 0 16,12-2 0-16,8 1 0 0,8-3 0 0,9 2 0 16,8 2 0-16,9 0 0 0,8 1 0 0,7-2 0 15,11-2 0-15,11 4-144 0,8-1 0 0,10-2 0 0,10-4 144 0,8-1-208 16,11 2 80-16,11-1 128 0,9 3-144 0,6-2 144 15,10-3 0-15,1 3 0 0,6 4 0 0,0-4 0 16,6-3 0-16,-1 3 0 0,3 3 0 0,0-2 0 16,-4-3 0-16,0-1 0 0,-4-1 0 0,-4 3 0 15,-3 0 0-15,-5 0 0 0,-2-4 0 0,-10 0 0 16,-12 1 0-16,-8 1 0 0,-8 2 0 0,-9 0 0 16,-11-2 0-16,-13 4 0 0,-9 3 0 0,-18 0 128 15,0 0-128-15,-11 1 0 0,-16 0 0 0,-16 3 0 16,-11 4 0-16,-17 0 0 0,-16 0 0 0,-13 3 0 15,-11 2 0-15,-18 2 0 0,-11 3 0 0,-7 0 0 16,-6 2 0-16,-3 2 0 0,0 4 0 0,-7-1 0 16,-3 0 0-16,6-1 0 0,5-1 0 0,6 1 0 15,2-1 0-15,4-1 0 0,0-1 0 0,10-2 0 0,9 0-128 0,8-2 128 32,8-2-1312-32,12 3-160 0,11-1-16 0,11-4-12752 0</inkml:trace>
  <inkml:trace contextRef="#ctx0" brushRef="#br0" timeOffset="30375.541">12141 1685 4607 0,'0'0'400'0,"-7"2"-400"0,-1-2 0 0,8 0 0 15,-9 3 704-15,2-1 64 0,7-2 16 0,-6 4 0 16,6-4-624-16,0 0-160 0,-5 7 0 0,5-7 0 15,0 0 0-15,0 0 0 0,0 0 144 0,-2 9-144 16,2-9 624-16,-3 8 48 0,0 1 16 0,-1 0 0 16,4-9 448-16,-2 11 80 0,1 0 32 0,0-1 0 15,1-10-288-15,1 12-64 0,3 0-16 0,2-1 0 16,1-2-32-16,5 1 0 0,1-1 0 0,7-1 0 16,-1 2-176-16,8-1-32 0,4-1-16 0,5 1 0 15,6 1-128-15,2-1-32 0,2 1 0 0,3-3 0 16,5-5-96-16,7 0-32 0,7 1 0 0,2 0 0 15,4 1-112-15,4-4-32 0,1-2 0 0,7 0 0 0,1 1-16 16,1 0-16-16,-2-2 0 0,2-1 0 0,2-1-160 0,4 1 128 16,1 3-128-16,2-1 128 0,0-6-128 0,1 6 0 15,4 3 144-15,-3-2-144 0,2-2 0 0,-1-2 128 16,4 0-128-16,-4 4 0 0,-4-1 0 0,2-2 144 16,4-1-144-16,-2 0 0 0,-1 2 144 0,0-1-144 15,-2-1 0-15,3 0 144 0,1-3-144 0,-2 0 0 16,-3 2 0-16,2-1 0 0,2 2 0 0,-5-2 128 15,-3 0-128-15,0 3 0 0,2 2 0 0,-1 0 0 16,-2 1 0-16,-3-3 0 0,-3 3 0 0,1 1 0 16,3 2 0-16,-3 1 0 0,-7-3 0 0,-2-3 0 15,-1 2 0-15,2 2 0 0,2 2 0 0,-6 0 0 0,-4-1 0 16,-4 1 0-16,-3 1 0 0,0-2 0 0,1 0 0 0,2 0 0 16,-4 0 0-16,-3 2 0 0,-4 0 0 0,-4 1 0 15,0-1 0-15,-4 1 0 0,1 1 176 0,-1-3-176 16,-1-2 192-16,-1 2-64 0,-5 0-128 0,-3 1 192 15,-6 1-64-15,-4-2-128 0,-3-3 176 0,-2 1-176 16,-2-1 176-16,-3 2-176 0,-3 0 160 0,1 3-160 16,-6-3 192-16,1-1-48 0,-10-1-16 0,0 0 0 15,0 0-128-15,0 0 128 0,0 0-128 0,0 0 128 16,0 0 0-16,0 0 0 0,-8 0 0 0,-3 1 0 16,-5 0 64-16,-4-1 16 0,-2 0 0 0,-3 1 0 15,-6 1-48-15,-5-1-16 0,-6-1 0 0,-3-1 0 16,-4-1-144-16,-3 0 192 0,-1-1-192 0,-2 0 192 0,-4 0-192 15,-5 2 0-15,-5 2 0 0,-4-1 128 0,-2-5-128 0,-2 2 192 16,-1 2-192-16,-7-1 192 0,-7-2-192 0,2 0 0 16,-2-2 0-16,-4 3 0 0,-6 1 0 0,-1 1 0 15,-3-4 0-15,-4 2 0 0,-4 0 0 0,0 1 0 16,1 2 0-16,-3-2 0 0,-7 1 0 0,1-1 0 16,-1 0 0-16,-1 0 0 0,-3-1 0 0,-1 1 0 15,4-1 0-15,-3 3 0 0,-2 3 0 0,3-1 0 16,3-3 0-16,-3 1 0 0,0 0 0 0,5 2 0 15,0 1 0-15,4-2 0 0,1-1 0 0,0 1 0 16,2 1 0-16,3-1 0 0,3-1 0 0,4 0 0 16,4 1 0-16,0 3 0 0,1 0 0 0,6-1 0 15,1-3 0-15,4 1 0 0,-1 2 0 0,6 0 0 16,5 0 0-16,6-2 0 0,6-2 0 0,5 2 0 16,0 4 0-16,4-3 0 0,4-2 0 0,4 0 0 0,2 0 0 15,6 2 0-15,4 1 0 0,2 1 0 0,4-3 0 0,4 1 0 16,1 0 0-16,6 0 0 0,-2 2 0 0,3-4 0 15,2-4 0-15,4 3 0 0,2 1 0 0,2 0 0 16,2-1 0-16,7 1 0 0,0 0 0 0,0 0 0 16,0 0 0-16,0 0 0 0,0 0 0 0,11-1 0 15,2 2 0-15,4 1 0 0,4-1 0 0,2-1 0 16,5-6 0-16,5 1 0 0,3 3 0 0,7 0 0 16,4 2 0-16,7-2 0 0,5-3 0 0,1 3 0 15,1 2 0-15,2-1 0 0,7-1 0 0,6 1 0 16,7 1 0-16,2 1 0 0,0 1 0 0,6-2 0 15,4-3 0-15,1 1 0 0,4 5 0 0,1-1 0 0,2-2 0 0,5 1 0 16,4 1 0-16,5 2 0 0,-2 1 0 0,4-1 0 16,2-2 0-16,1 0 0 0,6-1 0 15,-4 2 0-15,-2 3 0 0,3-4 0 0,5-4 0 0,-2 1 0 16,-4 1 0-16,5 0 0 0,1 0 0 0,2 0 0 16,-6 0 0-16,-1 1 0 0,-1 1 0 0,-1-2 0 15,-1-1 0-15,0 2 0 0,-3 2 0 0,1 1 0 16,-1-2 0-16,-4 1 0 0,-5 0 128 0,0 1-128 15,2-3 0-15,-4 3 128 0,-5 4-128 0,-2-3 0 16,-5-2 0-16,1 2 128 0,1 3-128 0,-8-2 0 16,-4 0 0-16,-3-3 0 0,-2-1 0 0,-6 4 0 15,-2 3 128-15,-8-2-128 0,-7-2 128 0,-8 1 0 16,-5-3 0-16,-3 0 0 0,-5-1-128 0,-1-1 0 16,-7-2 0-16,-6 1-176 0,-3 0 176 0,-7 0 0 0,-5 0 0 15,-8 0 0-15,0 0 0 0,0 0 0 0,0 0 128 0,0 0-128 16,-10-8 0-16,-4 2 128 0,-3 0-128 0,-5 3 0 15,-4 0 144-15,-4-1-144 0,-3-2 192 0,-3-2-192 16,-6 2 0-16,-4-1 0 0,-7 1 0 0,-5 2 0 16,-8 0 0-16,0 3 0 0,-1-2 0 0,-5 1 0 15,-6-6 0-15,-4 3 0 0,-5 2 0 0,1 0 0 16,-1 0 0-16,-6 0 0 0,-9 0 0 0,1 0 0 16,3 1 0-16,-6 1 0 0,-5-1 0 0,-1 1 0 15,-3-3 0-15,-6 8 0 0,-4 0 0 0,-3-1 0 16,0 0 0-16,-6 1 0 0,-6 3 0 0,-1-3 0 15,-4-2 0-15,1 5 0 0,-2 1 0 0,-2 0 0 16,-3 2 0-16,4 0 0 0,4-2 0 0,1 3 0 0,-3 2 0 16,3 0 0-16,4-1 0 0,3-2 0 0,7-1 0 0,2-2 0 15,0-1 0-15,7 1 0 0,7 1 0 0,1-2 0 16,-1-1 0-16,5 1 0 0,5 1 0 0,1-1 0 16,0-2 0-16,5-1 0 0,6-1 0 0,6 4 0 15,5-1 0-15,2-3 0 0,0-3 0 0,5 1 128 16,-1 2-128-16,9 0 0 0,4 0 0 0,8-2 0 15,4-2 0-15,4 0 0 0,2 1 192 0,7 0-192 16,2-1 192-16,7 1-192 0,4 0 0 0,6 0 0 16,3 1 0-16,4-1 0 0,7 1 0 0,0 0 0 15,0 0 0-15,9-1 0 0,6-1 176 0,4 2-32 16,3-1 0-16,7 1 0 0,5 3-144 0,6-2 0 0,-1-2 0 16,7-2 0-16,5 0 0 0,6 1 0 0,6 2 0 15,5 0-176-15,0 0 176 0,5-1 0 0,3-1 0 0,4 0 0 16,9 5 0-16,-2-2 0 0,2-1 0 0,6 0-128 15,6-2 128-15,0 2 0 0,0 2 0 0,7-2 0 16,1-2 0-16,3 2 0 0,2 2 0 0,4-2 0 16,5-4 0-16,0 3 0 0,0 2 0 0,6 1 0 15,5-2 0-15,-1-2 0 0,-3 1 0 0,6 1 0 16,2 0 0-16,4 0 0 0,-2-2 128 0,1 0-128 16,-1-1 0-16,3 0 128 0,2 2-128 0,-1-3 0 15,-2-4 0-15,-1 3 0 0,-1 1 0 0,0 0 0 16,2-1 0-16,-5-1 0 0,-5-2 0 0,-1 5 0 15,3 2 0-15,-6-1 0 0,-5-3 0 0,-5 4 0 16,-2 1 0-16,-7 1 0 0,-8-1 0 0,-3 0 0 0,-1 0 0 16,-9 1 0-16,-11 1 0 0,-6-1 0 0,-6 0 0 15,-6 1 0-15,-4-2 0 0,-7 2 0 16,-8 4-560-16,-7-3-16 0,-6 2-16 0,-6 3 0 16,-7 0-2288-16,-4-3-448 0</inkml:trace>
  <inkml:trace contextRef="#ctx0" brushRef="#br0" timeOffset="35834.941">20214 788 13823 0,'0'0'1216'0,"0"0"-960"16,0 0-256-16,0 0 0 0,0 0 256 0,0 0 0 15,0 0 0-15,0 0 0 0,0 0 320 0,0 0 64 16,0 0 0-16,0 0 16 0,0 0-336 0,0 0-80 0,0 0-16 0,0 0 0 16,-4 7-224-16,-1 3 0 0,1 3 0 0,0 2 0 15,-1-1 128-15,3 4 0 0,-2 1-128 0,0 1 192 16,0 2-192-16,1 0 176 0,-1 0-176 0,2 2 160 15,1 1-160-15,1-3 0 0,1-3 0 0,4-3 128 16,-2-3-128-16,1-2 0 0,2-5 0 0,0 0 128 16,5-3 272-16,-2-3 48 0,1-5 16 0,3-3 0 15,-1-1 240-15,3-2 64 0,0-4 0 0,0-3 0 16,1-4-352-16,0 2-64 0,2 0-16 0,-5 1 0 16,-2 0-192-16,0 2-144 0,2 0 192 0,-3 2-192 15,-4 1 144-15,-2 1-144 0,-1 8 0 0,-3 5 144 16,3-10-144-16,-3 10 160 0,0 0-160 0,0 0 160 15,0 0-160-15,-4 10 0 0,-1-1 144 0,0 6-144 16,2 7 0-16,2 1 0 0,-2 3 0 0,-1405-3 0 0,2816 0 0 0,-1405-1-128 16,4-1 128-16,-1-4 0 0,4-2-192 15,2-4 32-15,6-3 16 0,-1-2 0 0,2-2-48 0,0-3-16 16,1-2 0-16,-1-4 0 0,-3-4 208 0,1-2 0 16,2-3 0-16,-2-4 0 0,-3-3 0 0,-3 0 128 15,-2 3-128-15,-2-1 0 0,-1-1 176 0,-2 1-176 16,-1 3 160-16,-3 0-160 0,-3 2 0 0,1 0 128 15,-1-3-128-15,0 4 0 0,-1 2 0 0,1 2 0 16,0-3 128-16,2 2-128 0,1 2-160 0,2-1-80 16,2 2-16-16</inkml:trace>
  <inkml:trace contextRef="#ctx0" brushRef="#br0" timeOffset="36223.941">20956 790 18303 0,'0'0'816'0,"0"0"160"0,0 0-784 16,-1 10-192-16,2 0 0 0,-1-10 0 0,0 0 0 0,4 10 0 0,3-2 0 0,4-2 0 15,-1-3 0-15,3-2 224 0,1-2-32 0,1 0-16 16,2 0 16-16,-1-2 0 0,0-4 0 0,-2 2 0 15,0-1-64-15,-1 1-128 0,-2 0 192 0,-2-1-64 16,0-3-128-16,-2 2 0 0,-7 7 144 0,4-10-144 16,0 3 0-16,-4-2 144 0,-4-1-144 0,0 3 0 0,4 7 320 0,-10-3-32 15,-2-4-16-15,-1 3 0 0,-2 3 144 0,-1 4 32 16,-2 6 0-16,-3-1 0 0,2-3-64 0,-1 5 0 16,-1 3 0-16,2 2 0 0,2 0-192 0,-1 0-64 15,-1 0 0-15,5 1 0 0,5 2 0 0,1-3 0 16,1-4 0-16,5 0 0 0,6 1-128 0,3 0 0 15,1 0 0-15,4-2 0 0,5-3 0 0,1-2 0 16,1 2 192-16,2-5-64 0,3 2-128 0,0-4 0 16,1-4 0-16,0 0 0 15,0 1-656-15,2-3-112 0,-3-1-32 0</inkml:trace>
  <inkml:trace contextRef="#ctx0" brushRef="#br0" timeOffset="36657.485">21409 771 25791 0,'-10'0'1152'15,"10"0"224"-15,0 0-1104 0,-2 9-272 0,-3 0 0 0,5-9 0 16,0 0 0-16,5 10 0 0,1-4-176 0,6 2 176 16,4-4 0-16,3-1 0 0,1-5 0 0,5 1 0 15,1-1 0-15,-1 0 0 0,2 0 0 0,-1-4 0 0,-2-1 0 0,2-3 0 16,1 1 0-16,-4 0 144 0,0 0-144 0,-5-1 0 16,-3-1 0-16,-1 3 0 0,-5-1 128 0,-2 1-128 15,-3 0 128-15,-4 8-128 0,-1-6 128 0,1 6-128 16,-8-6 128-16,-3 5-128 0,-6 3 160 0,-3 5-160 15,0 3 192-15,0 2-192 0,-2 2 320 0,0 3-32 16,2 0-16-16,-1 3 0 0,3 0-80 0,2-2 0 16,-1-3-16-16,4-1 0 0,4 2-176 0,2-1 0 15,3 0 144-15,3-2-144 0,1-13 0 0,5 11 144 16,2-2-144-16,2 0 0 0,2-2 144 0,2-3-144 16,3-2 0-16,0-2 144 15,3-3-464-15,1 0-80 0,2-4-32 0,1 1 0 16,3-1-2000-16,2-2-416 0</inkml:trace>
  <inkml:trace contextRef="#ctx0" brushRef="#br0" timeOffset="36878.615">22108 471 4607 0,'0'0'400'0,"0"0"-400"0,0-8 0 0,0 8 0 15,0 0 3040-15,0 0 528 0,0 0 96 0,0 0 32 16,-7 1-2608-16,7-1-512 0,-8 9-96 0,3 2-32 15,-2 2 96-15,4-3 16 0,-2 4 0 0,0 5 0 16,-1 3-64-16,1 3-16 0,-2 2 0 0,2 0 0 16,-3 3-224-16,-4 22-32 0,2-8-16 0,0-8 0 15,3-4-208-15,0-2 144 0,1-2-144 0,0-1 128 0,1-3-128 0,2-4 0 16,1-5 0-16,1-1-176 16,2 0-1952-16,0-5-400 0</inkml:trace>
  <inkml:trace contextRef="#ctx0" brushRef="#br0" timeOffset="37199.749">22440 526 22399 0,'0'0'992'0,"-6"4"208"0,-1 3-960 0,-1 4-240 16,-3 1 0-16,-3-1 0 0,-1 0 0 0,-1 1-160 0,-3 2 32 0,-14 12 0 15,5-4 128-15,6-3 256 0,-1-1-64 0,2-1-16 16,-1-1-16-16,3 1 0 0,-1-5 0 0,3-2 0 16,1-2-32-16,1 1-128 0,0-3 192 0,1-1-64 15,2 1-128-15,1-2 192 0,2 0-192 0,-1 2 192 16,3-2-192-16,0 2 160 0,1 0-160 0,1 2 160 16,-1 2-160-16,3 0 160 0,1-2-160 0,2 0 160 15,0-8-160-15,3 14 192 0,2-1-192 0,2 0 192 16,-1-2-64-16,2 0 0 0,-1-1 0 0,3-1 0 15,-1-4-128-15,1 2 192 0,1-2-192 0,-2 3 192 16,1-1-192-16,2-2-272 0,-2-2 64 0</inkml:trace>
  <inkml:trace contextRef="#ctx0" brushRef="#br0" timeOffset="37696.949">22883 681 6447 0,'0'0'576'0,"-2"-6"-576"0,2 6 0 0,-9-4 0 0,0 2 2432 0,-1 0 384 0,-2-2 80 0,-3 2 16 15,-3 3-1824-15,-1 3-352 0,-4 0-80 0,1 1-16 16,1 2 160-16,0 3 32 0,1 4 0 0,3-2 0 15,2-3-464-15,0 0-96 0,5 1-16 0,5-1 0 16,5-9-256-16,2 10 0 0,-2-10 128 0,9 8-128 16,3 1 192-16,1-1-32 0,3-3 0 0,1 2 0 15,5 0-160-15,-1 1 128 0,1 1-128 0,0 1 128 16,-1-3-128-16,-2-2 160 0,-3 2-160 0,-3 0 160 0,-3 3-160 0,-2-1 192 16,-8-9-192-16,4 10 192 0,-6 1 224 0,-4 1 48 15,-3 0 16-15,-5 1 0 0,-2-2 128 0,-6 7 32 16,-2 1 0-16,-1-2 0 0,4-3-368 0,-3-2-64 15,-1-2-16-15,3 1 0 0,5-2-368 0,2-1-80 16,3-6 0-16,2 1-8304 16,1 0-1648-16</inkml:trace>
  <inkml:trace contextRef="#ctx0" brushRef="#br0" timeOffset="38168.889">20606 1519 8287 0,'-11'-5'368'0,"11"5"80"0,-8 2-448 0,-1 1 0 16,1 3 0-16,0 1 0 0,0 4 4512 0,0 3 816 16,1 2 176-16,-1 3 16 0,-1 4-4400 0,4 0-880 15,3 1-240-15,0 1 0 0,-1 3 208 0,1-2-16 16,0 0-16-16,0-2 0 0,-1 0-176 0,3-1 0 16,1-1 144-16,1 1-144 0,-2 3 0 0,1-3 144 15,0-2-144-15,1-5 0 0,0-3 0 0,4-2-272 16,-3 0 16-16,4-5 16 15,1-5-2160-15,3-2-432 0,-2-3-96 0</inkml:trace>
  <inkml:trace contextRef="#ctx0" brushRef="#br0" timeOffset="38447.24">20923 1498 4607 0,'-7'-7'192'0,"7"7"64"0,-8 3-256 0,2-1 0 0,6-2 0 0,-8 8 0 16,0 2 4000-16,2 1 752 0,0-3 160 0,-4 3 16 16,-3 2-3440-16,2 0-688 0,2 2-144 0,3 3-16 15,-3 2-176-15,2-3-16 0,3-1-16 0,1-1 0 16,0 0-128-16,5 1-32 0,2-4 0 0,1 0 0 16,2-4-64-16,2-1-16 0,0 1 0 0,2-2 0 0,2-4 48 0,2-2 0 15,2 0 0-15,1-5 0 16,6-1-240-16,-2-3 0 0,2-2 0 0,-2 0 0 15,1-1-512-15,-3-1-128 0,-1-1-48 0,-1 0 0 16,-1 2-592-16,-3 0-112 0,-3 0-16 0,0 1-8848 16</inkml:trace>
  <inkml:trace contextRef="#ctx0" brushRef="#br0" timeOffset="38649.834">21233 1455 18431 0,'0'0'816'0,"0"0"160"0,0 0-784 0,-7 9-192 15,-2 1 0-15,3 3 0 0,-3 3 1024 0,2 1 144 0,0 3 48 0,-1 0 0 16,0 2-48-16,2 1 0 16,-1 1 0-16,3 3 0 0,-1-2-496 0,1 0-96 0,-2 0-32 15,3 2 0-15,0 0-176 0,3 1-48 0,-1-3 0 0,1 3 0 16,1 2-192-16,0-1-128 0,1-3 128 0,1-6-128 16,3-4 0-16,-1-3-240 0,1-1 48 0,2-2 0 31,-2-4-1824-31,2-1-352 0,-8-5-80 0</inkml:trace>
  <inkml:trace contextRef="#ctx0" brushRef="#br0" timeOffset="39137.561">21807 1359 28559 0,'0'0'2544'0,"0"0"-2032"16,0 0-512-16,0 0 0 15,0 0-656-15,0 0-240 0,0 0-32 0,0 0-16 0,-8 4 944 0,1 1 0 16,2 6 240-16,1 2-48 0,-3 0 192 0,3 2 32 16,1-1 16-16,1 5 0 0,1 2-240 0,1 0-32 15,0 0-16-15,3 0 0 0,0-1-144 0,1-2 0 16,2 0 0-16,-2-2 0 0,4 0 128 0,0-2-128 15,-2-1 0-15,1-3 128 0,-1-1-128 0,2-2 0 16,-2-3 144-16,-6-4-144 0,0 0 0 0,0 0 144 16,0 0-144-16,0 0 0 0,0 0 224 0,0 0-64 0,0 0-16 0,-10 2 0 15,-5-3-16-15,0 0 0 0,-2-1 0 0,0 0 0 16,-1 2 0-16,1-2-128 0,0 1 192 0,2 1-64 16,2 1-128-16,0 1 192 0,4 1-192 0,-1-1 192 15,2 0-192-15,8-2 0 0,0 0 0 0,-7 5 128 16,2 0-128-16,5-5 0 0,0 0 0 0,0 11 0 15,1 0-160-15,3-1 160 0,-4-10 0 0,10 14-144 16,-2 0 144-16,0 0 0 0,-2-1 0 0,2 0 0 16,-3 0 0-16,1 1 0 0,-2-3 0 0,-1 3 0 15,-2-2 0-15,0 1 0 0,-1-1 0 0,-1-2 0 16,0-1 0-16,-2 1 0 0,0 1 0 0,1-1 0 16,2-10-176-16,-1 9 0 0,1-9 0 0,0 0-8592 15,0 0-1712-15</inkml:trace>
  <inkml:trace contextRef="#ctx0" brushRef="#br0" timeOffset="39452.902">22426 1392 23951 0,'0'0'1056'0,"0"0"224"0,0 0-1024 0,-2 11-256 0,-2 0 0 0,0 3 0 16,-2 2 272-16,-1 4 0 0,0 1 0 0,-2 3 0 16,-2 0 352-16,-1 3 64 0,0 1 16 0,-1 0 0 15,-1-2-384-15,2 1-80 0,1-1-16 0,1-2 0 16,-2 1-80-16,2-2-16 0,2 0 0 0,1-1 0 15,1-1-128-15,3-3 0 0,-1 0 0 0,1-3 0 32,3-1-592-32,-1-2-160 0,-1-1-16 0,3-1-11232 0</inkml:trace>
  <inkml:trace contextRef="#ctx0" brushRef="#br0" timeOffset="39783.178">22847 1488 21183 0,'0'0'1888'0,"0"0"-1504"16,0 0-384-16,0 0 0 0,0 0 1216 0,0 0 192 16,5-4 16-16,3 1 16 0,2 0-1040 0,2-2-208 0,-1-1-32 0,4 0-16 15,1-2 240-15,2-1 32 0,0-1 16 0,2-1 0 16,1 2-288-16,1-1-144 0,1 1 160 0,-1 0-160 16,-5 0 0-16,1 0-336 0,-2 3 48 0,-4 0 16 31,-4 2-704-31,1 1-144 0,2-1-32 0,-11 4-6384 0,0 0-1280 0</inkml:trace>
  <inkml:trace contextRef="#ctx0" brushRef="#br0" timeOffset="40182.555">22913 1444 10703 0,'0'0'464'0,"-13"4"112"15,2-2-448-15,-1 2-128 0,0 1 0 0,-2 0 0 16,1 1 208-16,0 0 32 0,-2 1 0 0,3-1 0 0,0 0 144 0,0-1 16 15,2 1 16-15,0 1 0 0,2 5 160 0,0-4 16 16,-2 1 16-16,2 0 0 0,4-1 96 0,0-2 0 16,0 1 16-16,3 1 0 0,4-1-320 0,-1 1-64 15,2-2-16-15,2 0 0 0,2-3 128 0,3 2 0 16,1-1 16-16,2 3 0 0,2-2 48 0,1 4 0 16,3-2 0-16,-3 0 0 0,-1 1-64 0,3 0-16 15,-2 0 0-15,0 1 0 0,-4 1-16 0,-1 0 0 16,0-1 0-16,-3 1 0 0,0-3 0 0,-2 1 0 15,-2-1 0-15,-2 2 0 0,1 0 80 0,-3 0 16 16,-2 4 0-16,-2-1 0 0,1-1 16 0,-4 0 16 16,-3-3 0-16,-1 3 0 0,-2 0 0 0,-2 4 0 15,-3 1 0-15,-4-1 0 0,0-4-80 0,-5 1-16 0,-1 2 0 16,-2-1 0-16,-4-2-64 0,2-1-32 0,2 0 0 0,3 0 0 16,-2-4-112-16,4-2-32 0,2-6 0 0,5-1 0 15,0 0-208-15,3 1 144 0,2-3-144 0,3-2 128 16,3-4-384-16,3 0-64 0,2 2-32 0,1-1 0 31,1-1-2048-31,4 1-416 0,0 0-64 0</inkml:trace>
  <inkml:trace contextRef="#ctx0" brushRef="#br0" timeOffset="61425.192">6395 1838 17503 0,'-5'-14'768'0,"4"7"176"0,1 7-752 0,-4-5-192 0,1-1 0 15,3 6 0 1,0 0-416-16,0 0-112 0,0 0-32 0,0 0 0 0,0 0 560 0,0 0 128 0,0 0 0 0,0 0 16 16,0 0 64-16,0 0 16 0,0 0 0 0,8 0 0 15,6-2-224-15,-1 0 128 0,2 4-128 0,5 1 0 16,2 0 128-16,4 0-128 0,3 0 0 0,3 0 0 16,5 1 128-16,5-2-128 0,5-1 0 0,5 1 0 15,4 0 160-15,4 1-160 0,1-1 160 0,3-1-160 16,4-4 160-16,6 3-160 0,4 0 160 0,0-1-160 15,-1-2 320-15,2 0-16 0,3-2-16 0,3 0 0 16,5 3-32-16,-5 0 0 0,-2 1 0 0,4-3 0 16,7-1-96-16,0-1-32 0,-4 2 0 0,0 1 0 15,2 2-128-15,-2-4 192 0,-4 1-192 0,-4 2 192 0,-6 2-192 16,-2 2 160-16,-1 0-160 0,-1-1 160 0,-4-2-160 16,-4 0 160-16,-6 1-160 0,-5 1 160 0,-7-2-160 0,-3 0 160 15,-4 0-160-15,-8 1 160 0,-4 2-32 0,-6-1-128 16,-4-1 192-16,-5 0-64 0,-4 0 144 0,-8 0 32 15,0 0 0-15,0 0 0 0,0 0 112 0,0 0 32 16,-14-1 0-16,-6 1 0 0,-5 0-16 0,-6-1 0 16,-4-1 0-16,-5-1 0 0,-6 1-288 0,-9 0-144 15,-7 0 160-15,-5 1-160 0,-3 0 176 0,-1 1-176 16,-4 0 192-16,-8 0-192 0,-5-3 192 0,-2 3-192 16,-4 1 192-16,-4 1-192 0,-4-6 256 0,1 2-64 15,0 1-16-15,-2 0 0 0,-1 0-176 0,3 1 192 16,1 0-192-16,3 0 192 0,1 1-192 0,2 1 128 15,-1 1-128-15,7 0 128 0,7-5-128 0,2 2 0 16,1-1 144-16,5 1-144 0,3-3 0 0,9 1 144 0,6 1-144 16,6 1 0-16,8 0 128 0,4 0-128 0,6 1 0 0,6-1 0 15,6-1 128-15,5 1-128 0,4 0 0 0,10 0 0 16,0 0 0-16,0 0 0 0,0 0 128 0,10-2-128 16,2 4 128-16,7-2-128 0,6-2 192 0,7-1-192 15,4 1 192-15,10 0-64 0,6 0 0 0,8 1-128 16,5 1 128-16,2 0-128 0,1-1 0 0,7-2 0 15,6-1 128-15,4 1-128 0,-2-1 0 0,4 1 0 16,-1 2 0-16,4-2 0 0,4 2 0 0,-3-1 0 16,-3 0 160-16,0 0-32 0,2 0 0 0,-1 2 0 15,1 1-128-15,-5-2 0 0,-1-1 0 0,-4 1 0 16,1-2-160-16,-4 3 160 0,-5 3 0 0,-5-1-144 0,-6-2 144 16,-3 0 0-16,-1 0 0 0,-5 0 0 0,-3 0 0 15,-3 0 0-15,-4-1 0 0,-7 1 0 0,-6 0 0 0,-5 1 0 16,-4 1 0-16,-5 0 0 0,-7-2 0 0,-8 0 0 15,0 0 0-15,0 0 0 0,0 0 160 0,0 0 16 16,-12-2 0-16,-5 0 0 0,-8 0 48 0,-6-1 16 16,-12 1 0-16,-5 1 0 0,-3 0-112 0,-7 0-128 15,-2 1 176-15,-8-3-176 0,-9-4 128 0,-6 3-128 16,-3 0 0-16,-5 0 0 0,-5-2 0 0,-4 2 0 16,-5 1 0-16,-2-1 0 0,1 1 0 0,-4 1 0 15,-4 1 0-15,2 0 0 0,2 0 0 0,-3 2 0 16,-3 1 0-16,6-1 0 0,8-2 0 0,2 2 0 15,-2 1 0-15,11 1 0 0,9 1 0 0,7-1 0 0,3-1 0 0,9 2 0 16,5 0 0-16,6-1 0 0,5-1 0 0,10 3 0 16,5-1 0-16,8 2 0 0,7-1 0 0,7-1 0 15,10-4 0-15,0 0 0 0,0 0 0 0,11 3 0 16,8 0 0-16,9-1 0 0,8 1 0 0,9 1 0 16,9 1 0-16,5 1 0 0,3-2 0 0,11 0 0 15,8-2 0-15,4-1 0 0,5-1 0 0,7 2 0 16,5 0 0-16,6 3 0 0,5-1 0 0,4-2 0 15,-3-5 0-15,5 1 0 0,4 1 0 0,1-1 0 16,3 0 0-16,-3 0 0 0,-3-1 128 0,1-1-128 16,-3-1 0-16,-5 2 0 0,-7 1 0 0,-5-3 0 15,1 0 0-15,-8 1 0 0,-5 2 0 0,-9 0 0 16,-8-2 128-16,-5-1-128 0,-4 1 0 0,-11 1 0 16,-12 3 0-16,-7-3 0 0,-11-1 0 0,-6 1 0 0,-6 0 128 0,-11 3-128 15,0 0 144-15,-8-4-144 0,-7-4 128 0,-9 1-128 16,-9 0 0-16,-10-1 144 0,-6 0-144 0,-7-2 0 15,-7-4 0-15,-10 5 0 0,-13 2 0 0,-5 1 0 16,-5 1 0-16,-12 1 0 0,-12-1 0 0,-5 4 0 16,-5 1 0-16,-5 4 0 0,-8 1 0 0,-1 0 0 15,0 1 0-15,2 2 0 0,3 1 0 0,-1 1 0 16,2 0 0-16,5 1 0 0,9-1 0 0,8 0 0 16,0-2 0-16,13-1 0 0,12 2 0 0,4 1 0 15,6-1 0-15,13-2 0 0,12-5 0 0,9 0 0 16,7-2 0-16,12 1 0 0,8 0 0 0,8-1 0 15,6-2 0-15,6 2 128 0,0 0 0 0,17 0-128 0,7 0 192 16,11-4-64-16,9-2-128 0,8 2 0 0,7 3 0 0,6-4 0 16,4 1 0-16,13-1 0 0,7 1 0 0,8 1 0 15,1 0 0-15,11 0 0 0,8-1 0 0,1 0 0 16,-3 0 0-16,8 2 0 0,3 1 0 0,2 1 0 16,-2 0 0-16,0 2 0 0,-2 2 0 0,-3-1 0 15,-3-3 0-15,-3 2 0 0,-2 0 0 0,-10 1 0 16,-9 1 0-16,-4-2 0 0,-4-1 0 0,-8 2 128 15,-9-1-128-15,-12 2 0 0,-10-2 0 0,-10 2 0 16,-7 1 0-16,-8-1 0 0,-9-1 0 0,-13-3 0 16,0 0 0-16,0 0 0 0,-10 4 128 0,-7-1-128 15,-11-3 0-15,-11 0 0 0,-14-3 144 0,-12 3-144 16,-9 3 192-16,-6 0-48 0,-7 2 0 0,-14 0 0 16,-13 1-144-16,-10 0 128 0,-7 3-128 0,-3-1 128 0,-3-1-128 0,-5 6 0 15,-4-1 0-15,0 4 0 0,2 1 0 0,0 1 0 16,-5 1 0-16,2 5-176 15,-1 6-1904-15,4 4-384 0</inkml:trace>
  <inkml:trace contextRef="#ctx0" brushRef="#br0" timeOffset="63709.326">2882 2296 21183 0,'0'0'944'0,"0"0"192"0,0 0-912 0,0 0-224 15,0 0 0-15,0 0 0 16,-5-4-688-16,-4 4-176 0,3 5-32 0,-5 0-16 0,-2-2 720 0,-2 0 192 16,-4 1 0-16,-2 3 0 0,-5-1 0 0,-1-1 192 15,-3-3-32-15,-2 1-16 0,-1 1 144 0,-2 0 32 16,-3-4 0-16,1 2 0 0,-3 0 48 0,2-3 16 15,-2-3 0-15,1-2 0 0,-3 1 0 0,2-1 16 16,1 1 0-16,1-3 0 0,2 2 96 0,1-1 16 16,1 0 0-16,-3 1 0 0,3-1-192 0,1 1-16 15,0-2-16-15,-1 1 0 0,-3 1-128 0,0 0-32 16,3 1 0-16,-1 0 0 0,1 2-128 0,3 1 192 0,4 0-192 0,0 2 192 16,1 2-192-16,0-1 0 0,1-2 144 0,1 3-144 15,2 1 0-15,2 0 0 0,3-2 0 0,1 1 0 16,3 2 0-16,1 2 0 0,1 1 0 0,1 4 0 15,2 4 0-15,1-1 0 0,-2-1 0 0,0 5 0 16,1 4-144-16,2 3 144 0,0 5-160 0,2 1 160 16,-3 2 0-16,3 4 0 0,0-1-128 0,-4 2 128 15,1 0 0-15,1 4 0 0,0 4 0 0,2 3 0 16,-5 1 0-16,3 3 0 0,-1 0 0 0,1 1 0 16,0-1 0-16,-2-1 0 0,0 1 0 0,2 2 0 15,0 0 0-15,-2 3 0 0,3 0 0 0,4-2 0 16,1-5 0-16,0 2 0 0,-2 4 0 0,-2 1 0 15,2-2 0-15,0 0 0 0,-1 1 0 0,0-3 0 0,3-2 144 0,0-2-144 16,0 1 0-16,0-3 144 0,0 1-144 0,-1-1 160 16,1 2-160-16,0-3 160 0,0-4-160 0,0 0 128 15,1-2-128-15,-1-1 128 0,-1-4-128 0,2 4 0 16,2-3 144-16,-2 3-144 0,-2 0 128 0,-2-2-128 16,-1 1 128-16,1-6-128 0,1 0 0 0,-2 0 0 15,1-5 0-15,3 0 128 0,1-4-128 0,-1-1 0 16,-1-3 128-16,1-2-128 0,-3-1 0 0,5-1 144 15,-1 1-144-15,-1-3 0 0,0-2 176 0,0-1-176 16,1-2 160-16,0 0-160 0,-1-9 144 0,0 11-144 16,0-1 128-16,0-10-128 0,0 0 128 0,0 0-128 15,1 9 0-15,-1-9 128 0,0 0-128 0,0 0 192 0,0 0-192 0,0 0 192 16,0 0 0-16,8 6 0 16,-8-6 0-16,12 6 0 0,3-4 16 0,-1 0 16 0,-3-1 0 0,4-1 0 15,4 0-80-15,1-1-16 0,0 0 0 0,2 0 0 16,5 0 0-16,4 0 0 0,-1 1 0 0,2 0 0 15,4 0-128-15,3-2 160 0,2-1-160 0,5 1 160 16,2 0-160-16,6 1 0 0,5 2 144 0,-2 0-144 16,0-1 128-16,4-1-128 0,3-1 160 0,7 1-160 15,-1 0 160-15,3-1-160 0,-1 1 160 0,0 1-160 16,3-2 224-16,-2 1-48 0,0 1-16 0,-1 1 0 16,-3-1 32-16,-5 0 16 0,-3 0 0 0,2-1 0 15,-1-1-16-15,-4 1 0 0,-2 1 0 0,-4 1 0 16,-6-1-64-16,-4 0 0 0,-6-1-128 0,-3 2 192 15,-7 2-192-15,0 0 0 0,-4 2 128 0,-4-3-128 16,-7-1 0-16,-2 2 0 0,-3 4-144 0,-5 1 144 16,-5 1-1856-16,-5 4-256 0,-7 3-64 0</inkml:trace>
  <inkml:trace contextRef="#ctx0" brushRef="#br0" timeOffset="65754.642">15242 3682 6447 0,'0'0'576'16,"-3"-5"-576"-16,3 5 0 0,0 0 0 16,-6-5 976-16,6 5 96 0,-3-5 16 0,3 5 0 15,0 0-176-15,0 0-16 0,-1-5-16 0,1 5 0 0,0 0-176 0,0 0-48 16,0 0 0-16,0 0 0 0,0 0-112 0,0 0-32 16,0 0 0-16,0 0 0 0,0 0-320 0,0 0-64 15,0 0 0-15,0 0-128 0,0 0 0 0,0 0 0 16,0 0 0-16,0 0 0 0,0 0 128 0,0 0-128 15,11 0 0-15,0 2 0 0,0-1 208 0,2 4-16 16,3 0 0-16,1 0 0 0,3-2 0 0,2-1 0 16,0-1 0-16,4 4 0 0,5-1 0 0,2 1-16 15,1 1 0-15,3-2 0 0,-4 3-176 0,3-2 160 16,0 0-160-16,4-3 160 0,2 0 0 0,-1-1 0 16,4 2 0-16,1-2 0 0,-1 2 80 0,1-1 16 15,0-2 0-15,-1 2 0 0,-3 1-16 0,2-1 0 16,-2 0 0-16,1-1 0 0,0-1-64 0,1 2-16 0,-2 3 0 15,2-2 0-15,0-2-160 0,-1 1 160 0,-1 3-160 0,-2-2 160 16,-1-1-160-16,2-2 0 0,2-2 144 0,-2 2-144 16,-3 2 0-16,0 0 128 0,-2-2-128 0,-3 3 0 15,-1 0 0-15,-4 2 144 0,-1-1-144 0,-4 0 0 16,-1-2 144-16,-3-2-144 0,-1-1 0 0,0 2 144 16,-2 1-144-16,0 0 160 0,-4-4-160 0,-1 2 160 15,-1-2-160-15,-10 2 0 0,0 0 144 0,0 0-144 16,0 0 128-16,0 0-128 0,0 0 160 0,0 0-160 15,0 0 160-15,0 0-160 0,-11 0 160 0,-1 0-160 16,-3 4 0-16,-1-6 128 0,-3-1-128 0,0 1 0 16,-1 2 0-16,-4-1 0 0,-3-1 128 0,-3-2-128 15,-3-1 0-15,-1 3 0 0,-2-1 0 0,-3 1 0 0,-2-1 208 0,-1 0-48 16,0-2-16-16,1 3 0 0,-1 1 0 0,-2-2 0 16,-5-4 0-16,-1 4 0 0,-1 2-144 0,-2 0 192 15,0-2-192-15,3 1 192 0,-2 2-32 0,0 0 0 16,0 0 0-16,-1-1 0 0,0-1-160 0,-2 0 0 15,0 2 0-15,0 2 0 0,2-1 0 0,2-1 0 16,1-3 0-16,0 3 0 0,2 2 0 0,3 0 0 16,3 1 0-16,2 2 128 0,4-2-128 0,4 4 0 15,1-3 0-15,6 0 0 0,1 4 0 0,3-2 0 16,3-4 0-16,1 3 0 0,4-1 0 0,0-1 128 16,5-2-128-16,8-1 0 0,-7 2 0 0,7-2 0 15,0 0 128-15,0 0-128 0,0 0 0 0,0 0 0 16,-1400 8 144-16,2820-6-144 0,-1404-3 144 0,6-1-144 15,3 1 192-15,6-1-192 0,8-2 144 0,4 0-144 0,2-3 0 0,7 3 144 16,5 2-144-16,2-2 160 0,2-1-160 0,1-1 160 16,3 1-160-16,5 2 0 0,3 3 144 0,-2 0-144 15,-2-3 0-15,1 0 144 0,3-1-144 0,1 4 0 16,-4 3 144-16,-1 0-144 0,-3-1 0 0,-1 2 144 16,-2 0-144-16,-1-1 0 0,-3 3 0 0,-1-1 0 15,2 0 176-15,-7 4-48 0,-5-1-128 0,-3 0 192 16,-1-6-192-16,-3 2 0 0,-6 3 0 0,-1-1 0 15,-2-2 0-15,-7 0 0 0,-5-1 0 0,-3 0 0 16,-5 3 0-16,-1-5 0 0,-11-1 0 0,0 0 0 16,0 0 0-16,0 0 0 0,-12-1 0 0,-6-4 0 15,-6 2 0-15,-5 1 0 0,-3 0 0 0,-2-1 0 0,-1 0 0 16,-7-2-192-16,-5-3 192 0,-4 0-160 0,-4 2 160 0,-3 0 0 16,-4-1 0-16,1 3 0 0,-2 1 0 0,-2-2 0 15,-2 0 0-15,-2-3 0 0,-2-2 0 0,5 3 0 16,0 1 0-16,5 1 0 0,1-2 0 0,2 0-128 15,-2-3 128-15,6 6 0 0,4 3 0 0,4 1 0 16,0 0 0-16,4 0 0 0,2 0 0 0,5 2 0 16,0 0 0-16,4-2 0 0,5-2 0 0,2 1 0 15,3 0 0-15,5 1 0 0,1 2-352 0,5-1 16 16,10-1 0-16,0 0 0 16,0 0-736-16,9 8-144 0,1-3-16 0,7 0-10016 0</inkml:trace>
  <inkml:trace contextRef="#ctx0" brushRef="#br0" timeOffset="70417.93">15648 4235 7487 0,'0'0'320'0,"0"0"80"0,0 0-400 0,0 0 0 15,-3-9 0-15,2 2 0 0,0-1 288 0,1 8-32 0,0 0 0 0,0-7 0 16,-2-2-256-16,2 9 160 0,3-7-160 0,-3 7 128 15,0 0 16-15,0 0 0 0,0-9 0 0,0 9 0 16,0 0-144-16,0 0 128 0,0 0-128 0,0 0 128 16,0 0-128-16,0 0 0 0,0 0 0 0,0 0 0 15,-3-7 240-15,3 7 16 0,-4-5 0 0,4 5 0 16,-4-6 496-16,-1 1 96 0,2 0 32 0,-3 1 0 16,6 4-144-16,-8-3-32 0,0-1 0 0,0 0 0 15,-1-3-128-15,2 3-48 0,-4 3 0 0,0-2 0 16,-1 0-64-16,0 1-16 0,-3-1 0 0,0 2 0 15,-3 2-112-15,-2-1-16 0,1 0-16 0,1 2 0 16,3 1-304-16,-3 1 160 0,-3-1-160 0,1 0 128 0,2 1-128 0,0 3 0 16,2 1 0-16,0 1 0 0,1-1 0 0,2 0 0 15,2 2 0-15,2 0 0 0,-1-1 0 0,5 1 0 16,2 1 0-16,3 0 0 0,2 1 0 0,2 0 0 16,1 1 0-16,4-1 0 0,4 0-144 0,3 2 144 15,1 0 0-15,2-1 0 0,2 0 0 0,1 1 0 16,1-1 0-16,0 0 0 0,-1-1 0 0,-1 0 0 15,-1-2 0-15,-2 1 0 0,-1 0 0 0,-4 0 0 16,-2-1 0-16,-4-1 0 0,-7-9 0 0,3 10 0 16,-3 0 0-16,-3-2 144 0,-4-1 256 0,-5 2 48 15,-2 1 16-15,-5 0 0 0,-6-3-16 0,0 1-16 16,2 0 0-16,-2-3 0 0,0 0-144 0,-3-2-32 16,3-1 0-16,2 0 0 0,0-2-128 0,2-2-128 15,2-3 144-15,3 0-144 0,0 2 0 0,4 0 0 0,1-2 0 0,3 2-160 31,8 3-608-31,0 0-128 0,0 0-32 0</inkml:trace>
  <inkml:trace contextRef="#ctx0" brushRef="#br0" timeOffset="70815.232">15968 4308 17503 0,'-27'4'768'0,"10"0"176"0,0 3-752 0,1 2-192 15,4 3 0-15,-1 2 0 0,-1 2 896 0,-1 1 128 16,1 0 48-16,3 1 0 0,0 1-864 0,5-1-208 15,1-3 0-15,3 1 0 0,3-1 0 0,4-3 0 16,1-1-144-16,5-1 144 0,-2-2-272 0,5-3 32 16,2-2 16-16,1-3 0 0,-1-3 224 0,5-3 0 15,1-3 0-15,4-2 0 0,-3-5 0 0,0 1 0 16,-2 0 208-16,0-1-64 0,-2 1-16 0,-3-2 0 16,-4 1 0-16,-2-1 0 0,-1-1 16 0,-6 0 0 15,-1 0 0-15,-3 2 0 0,-3 0 192 0,-3 2 48 16,-2-1 0-16,-1 2 0 0,-1 0-80 0,1 4-16 0,-1 1 0 15,3 1 0-15,-1 1-288 0,1 2-224 0,2 3 32 0,6 1-6832 16,0 0-1360-16</inkml:trace>
  <inkml:trace contextRef="#ctx0" brushRef="#br0" timeOffset="71350.87">16447 4298 25791 0,'-14'9'2304'15,"2"2"-1856"-15,-1 2-448 0,-1 1 0 16,0 1 160-16,1 1-160 0,0-2 160 0,3 0-160 0,3 1 0 0,-2-3 0 16,2-2 0-16,3-1 0 0,4-9 0 0,0 0 0 15,0 0 128-15,0 0-128 0,10 2-176 0,0-3-80 16,-4-3 0-16,4-1-16 0,-1-4 112 0,2-3 32 15,2-1 0-15,1 1 0 0,2 0 0 0,-1-1 0 16,1 0 0-16,0 3 0 0,0 3 128 0,-2 2 0 16,0 2-144-16,-3 1 144 0,-1 1 0 0,1 4-144 15,-2 5 144-15,0 2 0 0,-3-1 0 0,1 4 0 16,-3 1 0-16,1 1 0 0,-2 3 0 0,0-1 0 16,-4 1 0-16,-1 0 144 0,0 0-144 0,0 0 0 15,-1-3 144-15,1-5-144 0,2-10 208 0,0 0-16 0,0 0-16 16,0 0 0-16,0 0 352 0,0 0 80 0,6-7 16 15,2-2 0-15,5-1-96 0,-1-4-16 0,2-5 0 0,2-1 0 16,3 0-368-16,-1 0-144 0,3 1 0 0,0-2 144 16,-2-1-144-16,-1 3 0 0,-4 4 0 0,1 3 0 15,-1 2 0-15,-3 3 0 0,0 2 0 0,-1 3 0 16,-1 6 0-16,-2 1 0 0,-7-5 0 0,6 13 0 16,-2 4 224-16,-1 2 16 0,-3 2 0 0,-2-1 0 15,0-3-112-15,-1 3-128 0,-3 3 176 0,2-2-176 16,1-1 128-16,0-2-128 0,0 2 0 0,1-2 0 15,2-3 0-15,0-1 0 0,1-2 0 0,2 2 0 16,2 1 0-16,2 0 0 0,2 2 0 0,2-3 0 16,2 1-448-1,1-1-128-15,0 1-48 0,1 1 0 0,3-3-1952 0,1-1-400 0</inkml:trace>
  <inkml:trace contextRef="#ctx0" brushRef="#br0" timeOffset="71805.611">17285 4311 11055 0,'-16'-6'976'0,"9"5"-784"0,-1 1-192 0,8 0 0 15,0 0 3712-15,0 0 688 0,0 0 144 0,12 8 16 32,4-1-3984-32,1-3-784 0,5-1-176 0,2-3-16 0,2-3 112 0,0-2 32 0,0-3 0 0,2-2 0 15,-5 0 256-15,1-1-128 0,-4-3 128 0,-1-1 0 16,-2 2 0-16,-3-1 0 0,-5 0 0 0,-1 2 0 15,-2 3 0-15,-5 2 0 0,-3 2 0 0,-5 1 0 16,-2 2 480-16,-5 3 0 0,-3 4 0 0,-4 2 0 16,-2 3-160-16,-2 3-16 0,-5 3-16 0,-2 3 0 15,-3 0-160-15,0 4-128 0,-3 2 192 0,5 2-192 0,5 1 176 16,5-2-176-16,6 0 160 0,3-2-160 16,5-4 128-16,8-1-128 0,7 0 0 0,4-3 144 0,3-1 48 0,13-3 0 15,9-2 0-15,8-2 0 0,5-1-32 0,1-4 0 16,3-5 0-16,6-1-8976 15,7-5-1792-15</inkml:trace>
  <inkml:trace contextRef="#ctx0" brushRef="#br0" timeOffset="72249.833">18595 3879 25791 0,'-19'-9'1152'0,"9"3"224"0,-1 0-1104 0,1-1-272 0,3 2 0 0,0-1 0 16,2-2 192-16,1 2-32 0,3-2 0 0,3 0 0 16,3 1-160-16,3-2 192 0,3-3-192 0,3 2 192 15,5 1-16-15,-2 1 0 0,-1 2 0 0,2-1 0 16,5 1 64-16,2 0 16 0,1 1 0 0,-2 1 0 16,0 2 80-16,-2 4 32 0,0 1 0 0,-5 2 0 15,0 2-240-15,-3 5-128 0,-3 1 128 0,-3 3-128 0,-1 3 128 0,-3 2-128 16,-5 2 160-16,-3 1-160 0,-2 1 272 0,-2 1-32 15,-3 0-16-15,-4 1 0 0,-1 0-32 0,-2-1 0 16,-3-3 0-16,0 2 0 0,2 2-64 0,-3-2-128 16,2-6 176-16,1 0-176 0,3-1 0 0,0-1 0 15,2 1 0-15,2-3 0 16,4-1-1376-16,4-1-384 0,0 1-80 0,2-2-10512 16</inkml:trace>
  <inkml:trace contextRef="#ctx0" brushRef="#br0" timeOffset="72444.149">18606 4805 20271 0,'0'0'1792'0,"0"0"-1424"0,-3-6-368 0,3 6 0 16,0 0 3568-16,0 0 640 0,0 0 128 0,0 0 16 15,0 0-3312-15,0 0-656 0,10-5-144 0,4-2-32 16,1 1-208-16,2 0 0 0,-3 2 0 0,3-1 0 15,-2-1-192-15,1 0-128 0,0 1-16 0,-1 0-16 32,0 2-2848-32,1-1-576 0</inkml:trace>
  <inkml:trace contextRef="#ctx0" brushRef="#br0" timeOffset="73088.899">20653 4213 23951 0,'-21'-24'2128'0,"8"8"-1696"0,-2 2-432 0,-3 0 0 16,-3 1 352-16,0 5-16 0,-3 0 0 0,0 7 0 15,-1 3-128-15,0 3-16 0,3-2-16 0,-2 6 0 16,-2 4-48-16,-2 5 0 0,3 3 0 0,1-1 0 16,-5 5-128-16,3 0 0 0,-1 1 0 0,2 0 128 15,1 2-128-15,2 0 128 0,1-4-128 0,4-1 128 0,8-1-128 16,-1-4 0-16,5-6 0 0,3 1 128 0,3-1-128 0,2-3 0 15,4-5 0-15,3-2 0 0,2-4 368 0,1-2-16 16,3-4 0-16,0-1 0 0,1-3-32 0,0-1-16 16,1-2 0-16,-1-3 0 0,1-2-144 0,0 0-32 15,0 0 0-15,-2 1 0 0,-5 1 112 0,0 3 16 16,-1 2 0-16,-4 2 0 0,0 2 0 0,-2 3 16 16,-4 6 0-16,0 0 0 0,0 0-272 0,0 0 0 15,2 15 0-15,-2 2 0 0,-1 2 144 0,0 2-16 16,0 0-128-16,0 2 192 0,-1 0-192 0,2 0 0 15,2 0 128-15,-1-1-128 0,0-2 0 0,2 0 0 16,3 0 0-16,2-3 0 16,-2-1-496-16,4-3-144 0,2-2-16 0,-1-1-16 15,1-3-2096-15,2-2-432 0</inkml:trace>
  <inkml:trace contextRef="#ctx0" brushRef="#br0" timeOffset="73436.507">20795 4162 29247 0,'-9'9'1296'0,"3"2"272"15,-2 8-1248-15,-1-1-320 0,-1 2 0 0,0 5 0 0,0 0 0 0,1 1 0 16,-2 0-128-16,0-4 128 0,-3-3 0 0,3 1 0 15,0-2 0-15,0-2 0 0,-1 0 0 0,1-5 0 16,1-4 208-16,0 1-64 0,5 0 256 0,5-8 48 16,0 0 16-16,0 0 0 0,0 0 240 0,0 0 32 15,0-10 16-15,1-3 0 0,3-3-208 0,5 2-32 16,0-4-16-16,2-1 0 0,2-1-272 0,-1-2-48 16,3-1-16-16,0 0 0 0,0 2-160 0,2-1 0 15,3-1 0-15,0 3 0 0,0 2 0 0,6 3 0 16,2 1 0-16,1 0 0 0,-2 3 0 0,4 3-272 15,4 0 64-15,1 1 16 16,-3 2-2176-16,-1 0-448 0,-2 0-64 0</inkml:trace>
  <inkml:trace contextRef="#ctx0" brushRef="#br0" timeOffset="73787.992">21103 4300 32015 0,'0'0'1408'0,"0"0"320"0,0 0-1392 0,0 0-336 0,0 0 0 0,10 2 0 16,1 0-176-16,0-2-96 0,2-2-32 0,-1-1 0 15,4-2 64-15,-1 0 16 0,-1-3 0 0,0 2 0 0,-3-3 0 0,1 1 0 16,-4-2 0-16,0-2 0 0,-3 0 224 0,-2 0 0 15,0 1 0-15,-1 0 0 0,1 1 0 0,-5 2 128 16,-4 1-128-16,1 2 0 0,5 5 352 0,0 0-32 16,-8 5-16-16,-1 3 0 0,0 5-48 0,1 2 0 15,-3 5 0-15,3 2 0 0,-1 1-256 0,0 1 160 16,1 2-160-16,2 1 128 0,0 1-128 0,2-6 0 16,2-1 0-16,-1 0 0 0,7-2 0 0,-2-1 0 15,2-3 0-15,4 0 0 0,1-1 0 0,5-3-192 16,3-3 0-16,5-3-9152 15,1-2-1856-15</inkml:trace>
  <inkml:trace contextRef="#ctx0" brushRef="#br0" timeOffset="74283.359">22575 4177 22111 0,'-12'-7'976'0,"3"4"208"0,-2-2-944 0,-2 1-240 16,-3 1 0-16,0-2 0 0,-1 3 608 0,1 2 80 16,-5 1 16-16,1 1 0 0,1 2-576 0,1-1-128 15,-4 1 0-15,2 4 0 0,0-1 0 0,4 3 0 16,-1 1 0-16,4 0 0 0,0 0 0 0,3 0 0 16,2 3 0-16,-2 0 0 0,4-2 0 0,2 0 0 15,8 1 0-15,-1-1 0 0,1 1 0 0,4-1 0 16,-1 1 0-16,4-1 0 0,3 1 320 0,1 0 16 15,-4-1 16-15,3 1 0 0,0 0-112 0,-3 1-32 16,-3 0 0-16,-3-1 0 0,-2 0 0 0,-3-2 0 16,-3 0 0-16,-5 0 0 0,-2 2 240 0,-5 1 64 15,-7 1 0-15,2-1 0 0,3-2 128 0,-5 2 48 16,-4 1 0-16,-2-1 0 0,-2 0-288 0,3-2-48 0,2 2-16 16,1-3 0-16,2-4-192 0,-1 1-144 0,2-1 192 0,0-3-192 15,-1-1 0-15,2-2-176 0,0-1 0 0,1-4-9584 16,1-4-1920-16</inkml:trace>
  <inkml:trace contextRef="#ctx0" brushRef="#br0" timeOffset="74817.529">22836 3698 27647 0,'-11'1'2448'0,"1"-2"-1952"15,1-1-496-15,0 3 0 0,1 4 0 0,-3 2 0 16,0 3 0-16,3 1 0 0,2-1 0 0,-2 7-128 15,-2 3 128-15,3 4-160 0,-1 0 160 0,1 3 0 16,-1 2 0-16,0 3 0 0,-4 3 0 0,0 3 144 16,-1 1 0-16,-1 3 0 0,1 2 176 0,-1 3 16 15,-2 4 16-15,2-5 0 0,-1-2-32 0,2-5 0 0,0-2 0 16,5-4 0-16,-2-2-192 0,4-7-128 0,1-4 128 16,3-3-128-16,-1 0 320 0,3-5 0 0,1-5 0 0,-1-7 0 15,0 0 208-15,9 4 48 0,-9-4 0 0,11-6 0 16,1-4-96-16,0-1-16 0,2-4 0 0,0-3 0 15,1-3-240-15,1 2-48 0,-1-2-16 0,3 2 0 16,-2 1-160-16,3 3 0 0,-1 1 144 0,-2 4-144 16,1 1 0-16,-2 4 0 0,-2 1 0 0,0 1 0 15,-1 4-128-15,-1 3 128 0,-2 5-128 0,1 3 128 16,-2 4 0-16,0 0-128 0,-3 2 128 0,-2 2 0 16,0 1 0-16,0 1 0 0,-2 1 0 0,-1 1 0 15,0 0 0-15,0-1 0 0,-1-1 0 0,1 0 0 16,1-1 0-16,-1-3 0 0,0-2 0 0,3-3-128 15,1-2-320-15,-1-2-64 0,-3-9-16 0,0 0 0 16,9 5-2560-16,-1-7-512 0</inkml:trace>
  <inkml:trace contextRef="#ctx0" brushRef="#br0" timeOffset="75156.986">23052 4329 29487 0,'-10'-7'2624'16,"0"3"-2112"-16,2 2-512 0,-2 2 0 0,0 2 816 0,-1 2 48 15,0 1 16-15,2 6 0 0,-2 4-752 0,1 1-128 16,1 2 0-16,-2 1-128 0,1-1 128 0,2 2 0 0,-1-1-144 0,2 1 144 16,1-3 0-16,2 1 0 0,2-2-144 0,3-1 144 15,3-4 0-15,-4-11 0 0,7 7 0 0,3-1 0 16,0-6 0-16,1-2 0 0,-2-3 0 0,2-1 0 15,0-2 208-15,2-1-48 0,-2-1-16 0,1-3 0 16,0-2-16-16,3-2-128 0,0-2 192 0,-1 2-64 16,-4 1-128-16,1-1 128 0,-1-2-128 0,-4 1 128 15,-1 2 96-15,-2 2 16 0,-3 0 0 0,-2 3 0 16,0 2 64-16,-2 1 16 0,-3 2 0 0,-2 2 0 16,0-2-320-16,-2 3 0 0,-1 1 0 0,0 1 0 15,-1 0-1168 1,2-1-304-16,-2-3-48 0,1 1-12704 0</inkml:trace>
  <inkml:trace contextRef="#ctx0" brushRef="#br0" timeOffset="75512.952">23232 4143 31503 0,'0'0'1392'0,"-7"6"288"0,-3 2-1344 0,2 5-336 16,0 5 0-16,1 2 0 0,-3 0 0 0,2 1 0 16,-2-2-160-16,2 0 160 0,-2-3 0 0,-1 1 0 15,1-3 0-15,1-2 0 0,1-1 0 0,1 0 0 16,-2-3 0-16,4-3 0 0,5-5 192 0,0 0 64 16,0 0 0-16,0 0 0 0,0 0 256 0,0 0 64 0,2-7 16 0,1-3 0 15,2-1-96-15,1-1-32 0,4-4 0 0,0-1 0 16,1 0-96-16,1-3-32 0,-2-1 0 0,4 2 0 15,2 1-192-15,5 2-144 0,4 0 192 0,-1 2-192 16,0 2 0-16,1-4 0 0,1 1 0 0,-2 2 0 16,-1 5 0-16,0 3 160 0,0 1-160 0,1 3 128 15,0-2-128-15,1 2-256 0,-3 5 64 0,1-2 16 32,2-3-320-32,-2 3-64 0,-3 3-16 0,0-1 0 0,2 1-3040 15,-2-3-608-15,4-3-128 0,-4 0-32 0</inkml:trace>
  <inkml:trace contextRef="#ctx0" brushRef="#br0" timeOffset="75859.228">24197 3372 35007 0,'-4'-11'3120'0,"2"2"-2496"16,0 1-496-16,2 8-128 0,0 0-272 0,0 0-80 16,0 0-16-16,0 0 0 0,-6 11 192 0,3 2 48 15,-2 5 0-15,1 1 0 0,-2-1 128 0,-5 4 0 16,-3 5 0-16,-1 3-128 0,-1 5 128 0,2 3 0 16,0 4 0-16,-3 6 0 0,-1 4 144 0,0 4-144 15,1 3 192-15,-2 1-192 0,2-4 144 0,2 2-144 0,3 3 0 16,0-3 144-16,3 0-144 0,3-7 0 0,4-6 144 15,2-3-144-15,1-7 128 0,5-4-128 0,2-5 128 0,2-2-128 16,1-2 160-16,4-1-32 0,1-1-128 0,2-4 192 16,-1-4-192-16,0-2 128 0,-4-2-128 0,4-4 0 31,3-10-1920-31,-3-4-496 0,-6-4-80 0,2-4-32 0</inkml:trace>
  <inkml:trace contextRef="#ctx0" brushRef="#br0" timeOffset="76070.222">23410 3981 42959 0,'16'-19'1904'0,"2"13"400"0,7 3-1856 0,8 1-448 16,11 1 0-16,5 4 0 0,6 2 0 0,4 0-128 15,4 0-16-15,7-1 0 0,3-1 144 0,7 1 0 16,2-1 0-16,-2 0 0 15,-8 1-592-15,1-2-48 0,-1-3 0 0,-8 0 0 16,-9-2-2144-16,-6 0-432 0,-5 2-96 0,-10-2-16 0</inkml:trace>
  <inkml:trace contextRef="#ctx0" brushRef="#br0" timeOffset="87995.51">15885 2611 14735 0,'-10'-14'640'0,"3"3"160"0,-1-2-640 0,2 0-160 16,0-3 0-16,1 5 0 0,-2 1 1040 0,2 2 176 16,0-3 48-16,-1 1 0 0,0 1-864 0,0 1-160 15,-1 2-48-15,3-1 0 0,-3-1-64 0,3 2 0 16,-1-1-128-16,-1 2 192 0,1-3 48 0,1 0 0 15,-4 1 0-15,1-3 0 0,1 1-48 0,0 2 0 16,0 5 0-16,-2-1 0 0,1-5-48 0,0 4-16 16,0-1 0-16,1 1 0 0,-2-1 0 0,0 3-128 15,-1 1 192-15,1 1-64 0,-1 0-128 0,-2 2 192 16,0 3-192-16,2 0 192 0,-3 2-64 0,0 4 0 16,0-2 0-16,1 4 0 0,-3 0 0 0,0 5 0 0,0 3 0 0,-2 1 0 15,1 0 0-15,1 0 0 0,-1 0 0 0,1 3 0 16,-2 2 0-16,-2 2-128 0,-1-2 192 0,-2 5-64 15,2 4-128-15,0 1 0 0,1 0 144 0,-1 3-144 16,0 0 0-16,1 0 144 0,1 0-144 0,0-2 0 16,2 0 128-16,0-1-128 0,2-1 0 0,0 2 0 15,1 3 160-15,2-3-160 0,1-1 128 0,2 2-128 16,-1 3 128-16,0-4-128 0,0-1 0 0,3-3 128 16,1-1-128-16,-2 0 160 0,3 0-160 0,1-1 160 15,-1-4-160-15,2-1 0 0,1-2 144 0,0-1-144 16,1-1 0-16,2-3 144 0,0-5-144 0,0 1 0 15,3-1 176-15,-1-3-176 0,1-3 160 0,0 0-160 16,3 0 176-16,1-3-176 0,0 0 192 0,0-3-192 0,1 3 256 16,1-3-64-16,1-2-16 0,-1-2 0 0,1-1-16 15,2-3 0-15,-1-1 0 0,0-2 0 0,2 0-16 0,2-1 0 16,5 1 0-16,1-2 0 0,-2-2-16 0,1-2 0 16,2 0 0-16,2-2 0 0,-1-3 16 0,1-1 0 15,0 1 0-15,-1 2 0 0,0 0-144 0,-1-1 128 16,-3-4-128-16,1 0 128 0,-3 1-128 0,0-1 192 15,1-2-192-15,-3-3 192 0,0 0-32 0,-1-3 0 16,1 0 0-16,-2-1 0 0,-1-2-32 0,-2 0-128 16,-1-2 192-16,-1 0-64 0,2 0-128 0,0 0 192 15,0-2-192-15,0 5 192 0,0 1-192 0,-3-2 0 16,0-4 0-16,-1 2 0 0,-2-2 0 0,0 1 128 16,-3 2-128-16,-2 0 0 0,0-1 0 0,0 4 0 0,-2 3 128 0,-2 2-128 15,0 4 0-15,0 0 0 0,-5 0 0 0,2 1 128 16,-1 2-128-16,-1 1 0 0,1 2 0 0,-1-2 0 15,-1 4 0-15,-1-1 0 0,0 3 0 0,-2 1 0 16,1 2 0-16,2 0 0 0,0-2 0 0,0 3 0 16,-4 2 0-16,1 3 0 0,-1 0 0 0,1 1 0 15,-3-2-144-15,0 4 144 0,0-2 0 0,0 4 0 16,0 2 0-16,0 1-128 0,1 2 128 0,0-1 0 16,-1 0 0-16,-2 0-128 0,1 1 128 0,-1 2 0 15,1 3 0-15,0-3-128 0,-2 1 128 0,1 2 0 16,-3-1 0-16,1 2-128 0,1 0 128 0,-1 1 0 15,-2 2-128-15,-1 2 128 0,2 3 0 0,0 2 0 16,0-2 0-16,1 1-128 0,1 0 128 0,1 5 0 0,-3 4 0 16,2 0-128-16,2 1 128 0,1 4 0 0,-1 1 0 15,2-1-128-15,2-3 128 0,-2 0 0 0,1 0 0 0,0 1 0 16,0 2 0-16,2 1 0 0,-2 1 0 0,1 3 0 16,-1-1 0-16,1 2 0 0,1-1 0 0,2 1 0 15,-3-3 0-15,2-4 0 0,1 1 0 0,4-1 0 16,-1-1 0-16,2-2 0 0,1-3 0 0,3 0 0 15,3-2 0-15,1-1 0 0,-1-1 0 0,4-3 0 16,0-4 0-16,1 0 0 0,1-2 0 0,1-1 0 16,0-6-128-16,0-3 128 0,0 0 0 0,2-2 0 15,0 2 0-15,-2-4 0 0,0-3 0 0,1-2 176 16,2 1-176-16,1-2 160 0,0-4 80 0,2-2 16 16,-2-2 0-16,4-2 0 0,0-2-128 0,5-2-128 0,0-3 176 15,2 2-176-15,2 3 160 0,1-3-160 16,-1-1 128-16,0-4-128 0,0-1 0 0,-2 0 0 0,1 3 0 0,-2 0 0 15,-1 2 0-15,-2-2 0 0,1 0 0 0,-2 0 0 16,0 0 128-16,0 1-128 0,-4-7 0 0,-1 1 128 16,-1-3-128-16,-1 2 160 0,-4 0-160 0,-1 0 160 15,2-2-32-15,-3 1 0 0,1 1 0 0,-2 1 0 16,-2-2-128-16,-1 1 128 0,-2-1-128 0,-1 2 128 16,0-1-128-16,-3 1 128 0,-2-2-128 0,-1-1 128 15,0 1-128-15,1 1 0 0,-3 2 0 0,1-2 0 16,-2 0 0-16,3 0 0 0,0 4 0 0,-3 3 0 15,0 1 0-15,-3 4 0 0,0-2 0 0,2 3 0 16,-3 4 0-16,2 0 0 0,-3-1 0 0,3 2 0 16,-1 2 0-16,0 1 0 0,1 1 0 0,-3 0 0 0,1 0 0 15,-1 1 0-15,1 2 0 0,1 2 0 0,-2 1-144 0,0 2 144 16,0 4 0-16,1-1 0 0,1 1-160 0,-3-1 160 16,1 4-128-16,0 0 128 0,-1 1 0 0,1 2-160 15,0 3 160-15,-1 1 0 0,-1-2-128 0,-2 3 128 16,-1 3 0-16,-2 2 0 0,1 2-128 0,0 4 128 15,3-1 0-15,-3 3 0 0,3 2 0 0,0 0 0 16,1-2 0-16,1-1 0 0,0 2 0 0,1 0-128 16,0 0 128-16,3 0 0 0,1-5 0 0,-1 1 0 15,2 1-128-15,0 3 128 0,2 3 0 0,0 0 0 16,0-2 0-16,3 2 0 0,-3-2 0 0,3-1 0 16,0-2 0-16,2 1 0 0,1-5 0 0,0 2 0 15,0-3 0-15,0 0 0 0,2-3 0 0,1-2 0 0,1-1 0 16,2 4 0-16,-1 3 0 0,1-3-128 0,2-1 128 0,0-4 0 15,-2 1 0-15,2-3 0 0,1-1 0 0,2 0 0 16,-3-1 0-16,3-1 0 0,2-2 0 0,-2-2 0 16,2-4 0-16,1-1 0 0,0-1 0 0,3 0 0 15,-1-4 0-15,1 0 128 0,-1-2-128 0,5-3 0 16,0 1 128-16,2-5-128 0,-1-5 0 0,4 0 0 16,-2-1 0-16,1-4 0 0,0-3 0 0,1-2 0 15,-2-3 0-15,-1 1 128 0,2-3-128 0,-1 1 0 16,-3-1 0-16,1-3 0 0,-2-1 0 0,-1-1 0 15,-4 0 128-15,-2-1-128 0,1 0 0 0,-3-3 0 16,0-1 128-16,-3-2-128 0,1 4 0 0,0-2 0 16,-3-2 144-16,-1-1-144 0,-2-1 128 0,3 2-128 0,-2 3 128 15,-2 1-128-15,-3 3 128 0,0-1-128 0,0 2 0 0,0 2 0 16,-1 2 0-16,-3 4 0 0,1 1 0 0,-1 2 0 16,-2 4 0-16,-2 2 0 0,-1 4 0 0,3 2 0 15,-1 1 0-15,0 2 0 0,-6 0 0 0,0 3 0 16,-3 4 0-16,1 0 0 0,0 4-192 0,-4 2 192 15,-1 2-160-15,1 4 160 0,-6 0-160 0,0 5 160 16,-2 1-160-16,-2 5 160 0,-5 4-128 0,0 1 128 16,-2 4 0-16,1 3-144 0,0 3 144 0,2 1 0 15,0 0 0-15,3 4 0 0,4-1-256 0,4 1-32 16,3-2 0-16,5-2-9328 16,2-1-1872-16</inkml:trace>
  <inkml:trace contextRef="#ctx0" brushRef="#br0" timeOffset="95121.791">2160 4596 3679 0,'-6'-3'320'0,"6"3"-320"0,0 0 0 0,-4-5 0 16,-3 2 944-16,2-2 112 0,0-1 32 0,5 6 0 16,0 0-448-16,0 0-96 0,-8-1-16 0,8 1 0 15,-6-4-336-15,6 4-192 0,-9 0 192 0,9 0-192 16,0 0 320-16,-6 5-32 0,-3-3-16 0,9-2 0 16,-7 2 64-16,7-2 16 0,0 0 0 0,-9 5 0 15,3 0 48-15,6-5 16 0,-6 6 0 0,6-6 0 16,0 0 112-16,0 0 32 0,0 0 0 0,0 0 0 15,0 0 0-15,0 0 0 0,0 0 0 0,11 5 0 16,0 1 224-16,4 0 48 0,-1-1 16 0,4-2 0 16,4-2-320-16,2 1-64 0,-2 0-16 0,5 1 0 15,4 0-256-15,2 1-48 0,0 1-16 0,6-1 0 0,-1-1-128 0,4 1 0 16,3-4 0-16,2-2 0 16,4 0 128-16,4 0-128 0,1-1 0 0,2 1 128 0,2 1-128 0,0-2 0 15,2 0 144-15,2-1-144 0,2-3 0 0,3 5 144 16,0 0-144-16,2 0 0 0,-5-2 176 0,3 0-176 15,1-6 160-15,4 4-160 0,-3 5 160 0,2 1-160 16,0-2 160-16,-2 0-160 0,4-2 192 0,1 0-64 16,1 3-128-16,0 0 192 0,-1-1-192 0,0-1 0 15,0-3 0-15,2 3-160 0,2 2 160 0,-1-2 0 16,-3 0 0-16,1 0 0 0,2 3 0 0,0 1 144 16,2-1-144-16,-4 0 0 0,-4-1 128 0,3 0-128 15,4 0 0-15,-1-2 0 0,-1 0 144 0,0-1-144 16,-2-1 0-16,1 3 144 0,-1 2-144 0,1 0 0 15,0-1 0-15,-2 0 0 0,-2-1 128 0,0 1-128 0,-1 2 128 0,1-1-128 16,1-2 128-16,-6-1-128 0,-1 1 0 0,2 2 128 16,3 2-128-16,-1 1 0 0,2 0 144 0,-4 0-144 15,-2-1 0-15,-2 1 128 0,2-1-128 0,3 0 0 16,-2 0 0-16,1 0 144 0,-1-2-144 0,1 4 0 16,-1 1 144-16,-2 1-144 0,0-1 0 0,3 2 144 15,-2-6-16-15,-1 3 0 0,0 2 0 0,-2-1 0 16,1 0-128-16,2-1 0 0,0-1 0 0,-2 4 0 15,0 2 0-15,-1-2 0 0,-2-1 0 0,1-2 0 16,0 1 0-16,1 4 0 0,-3-1 0 0,-3 1 0 16,-1-4 160-16,-2-1-160 0,0-2 192 0,3 3-192 15,1-1 0-15,1 1 0 0,-3 0 0 0,0 0 0 16,-4 0 0-16,3-2 0 0,-1-3 0 0,0 1 0 0,-1-2 0 16,0 1 128-16,-1 1-128 0,-3 0 0 0,0 1 176 0,-2 1-176 15,-1-2 160-15,1 1-160 0,-1-2 128 16,2 0-128-16,2 0 0 0,0 2 144 0,-2 0-144 0,-2 2 0 15,0-2 144-15,0-1-144 0,-1 0 0 0,0-2 0 16,-1-2 0-16,2 3 0 0,-1-1 0 0,0 1 144 16,-1 1-144-16,0 2 0 0,-2-2 0 0,0-1 0 15,1-2 0-15,1 0 0 0,1 2 128 0,1 0-128 16,-2 0 0-16,0 2 0 0,1 1 0 0,-2 0 0 16,-3 1 128-16,-1-3-128 0,0-1 0 0,2 1 0 15,1 0 0-15,0-1 0 0,-3-1 128 0,4 2-128 16,-1 1 0-16,1 2 0 0,0-1 224 0,-3-1-64 15,0-2-16-15,-2-1 0 0,1 0 16 0,2-1 0 0,2-1 0 0,-5 3 0 16,0-2-160-16,-4 2 0 0,-1 0 144 0,-1 0-144 16,0 0 0-16,-2 0 144 0,-3-4-144 15,0 2 0-15,-2 1 128 0,1 1-128 0,-2-4 0 0,1 1 0 16,-4 0 144-16,3 0-144 0,-3 2 0 0,-4-1 144 16,-2-2-144-16,-1 2 128 0,1-2-128 0,-2 4 128 15,-2-1-128-15,-2 0 0 0,-1-3 144 0,-9 4-144 16,0 0 128-16,0 0-128 0,0 0 160 0,0 0-160 15,0 0 128-15,0 0-128 0,0 0 0 0,0 0 0 16,0 0 0-16,-9-4 0 0,-3 2 0 0,1 2 0 16,-1 0 0-16,-3 0 0 0,-1 0 0 0,-4 2 0 15,-1 1-384-15,-1-1-112 0,0 0-16 16,-3 1-8176-16,-2 3-1616 0</inkml:trace>
  <inkml:trace contextRef="#ctx0" brushRef="#br0" timeOffset="96683.207">10786 4899 14735 0,'0'0'640'0,"0"0"160"0,-9-1-640 0,9 1-160 15,0 0 0-15,0 0 0 0,-7-3 784 0,7 3 128 16,0 0 32-16,0 0 0 0,0 0-592 0,0 0-112 0,4-10-32 0,3 0 0 16,0 1 16-16,3-4 0 0,0 0 0 0,2 0 0 15,1-1-224-15,-1 0 176 0,-1-1-176 0,-1-2 160 16,0 0-160-16,-2 0 0 0,2 2 0 0,0 3 128 15,-1 3-128-15,-1 0 0 0,-1 2 0 0,-7 7 128 16,0 0 96-16,0 0 16 0,11 2 0 0,-11-2 0 16,5 5 80-16,3 5 0 0,-3 6 16 0,-2 1 0 15,-1 3-32-15,1 3-16 0,2 1 0 0,-3 3 0 16,0-1-128-16,0 2-32 0,1-3 0 0,-1 3 0 16,2 3-128-16,-2-1 0 0,1-4 0 0,0 2 128 15,0-3-128-15,2-2 0 0,-3 0 0 0,1-4 0 16,0-1 0-16,2-3 0 0,-3-1 0 0,0-2 0 15,0-1-720-15,1-1-80 0,-2-2-16 0</inkml:trace>
  <inkml:trace contextRef="#ctx0" brushRef="#br0" timeOffset="96953.84">10795 4935 29999 0,'-11'4'1328'0,"4"5"272"0,3 5-1280 0,1 6-320 0,0 4 0 0,2 3 0 16,2-2 0-16,3 2 0 0,2 2 0 0,4 0-128 15,2-2 128-15,3-1 0 0,1-1-144 0,4-2 144 16,3-3 0-16,2-2 0 0,1 1 0 0,2-1 0 15,0-2 0-15,2-1 0 0,1-1-128 0,0-3 128 32,-2-1-1664-32,0-3-272 0,2-5-48 0,1 1-9136 0</inkml:trace>
  <inkml:trace contextRef="#ctx0" brushRef="#br0" timeOffset="97385.208">11822 5111 29487 0,'-5'-10'2624'0,"-3"1"-2112"16,-1 1-512-16,3 5 0 0,6 3 224 0,-6 0-64 16,-2 3-16-16,8-3 0 0,-3 10-144 0,2 2 0 15,1 0 0-15,1 4 128 0,1 1-128 0,2 1 0 16,1 0 0-16,-2 0 0 0,1 0 0 0,-1-1 0 0,0 0 0 0,2-4 0 16,0-2 0-16,1-1 0 0,-6-10 0 0,6 9 0 15,-6-9 0-15,0 0 0 0,0 0 0 0,0 0 0 16,0 0 384-16,0 0 64 0,8-6 0 0,-1-1 0 15,-2-3 240-15,2-2 48 0,-2-4 16 0,2 1 0 16,1-3-304-16,0 1-64 0,1-2-16 0,2 0 0 16,-2-2-240-16,2 3-128 0,0-2 128 0,2 3-128 15,-1 2 0-15,0 2 0 0,-1 0 0 0,1 0 0 16,-3 1-192-16,2 5-48 0,-2 1-16 0,2 2 0 16,1-2-1920-1,2 3-384-15,1 2-64 0</inkml:trace>
  <inkml:trace contextRef="#ctx0" brushRef="#br0" timeOffset="97798.279">12198 5190 28559 0,'0'0'1264'0,"0"0"272"0,0 0-1232 0,0 0-304 15,9-2 0-15,-9 2 0 0,9-4 208 0,4 3-16 16,4 1 0-16,1-2 0 0,2-5-192 0,1 3 0 16,3-3-144-16,-2 1 144 0,0-1-304 0,-1 0 48 15,-2-2 0-15,-1-1 0 0,-3 0 80 0,-1-4 32 0,-2 0 0 0,0 1 0 16,-4 1 144-16,1 1 0 0,-4 0 0 0,1 1 0 15,-3-1 0-15,-2 0 0 0,-1 1 0 0,-1 5 128 16,1 5 176-16,0 0 32 0,-9 1 16 0,3 2 0 16,-3 2-96-16,0 3 0 0,0 2-16 0,0 6 0 15,-1 1-240-15,-1 4 0 0,1 2 0 0,1 0 0 16,-1-2 0-16,3 0-128 0,1-1 128 0,4 0 0 16,1 0 0-16,2-2 0 0,2-1 0 0,4-3 0 15,-2-2 0-15,5-1 0 0,3 0-128 0,0 0 128 16,3-3-1472-16,2 0-224 15,0-2-48-15,3-4-9600 0</inkml:trace>
  <inkml:trace contextRef="#ctx0" brushRef="#br0" timeOffset="98068.444">12835 5083 26895 0,'-18'13'1184'0,"7"-2"256"0,1 3-1152 0,-5 2-288 15,2 2 0-15,1 1 0 0,1 3 160 0,1-1-32 16,1-2 0-16,2-4 0 0,1-1 96 0,3-2 16 16,3 0 0-16,2-3 0 0,-2-9 80 0,0 0 32 15,10 5 0-15,1-3 0 0,-1-4 208 0,1-3 32 16,1-3 16-16,2-1 0 0,3-1 32 0,0-3 16 16,2-2 0-16,1-1 0 0,0-1-464 0,0 0-192 0,-1 1 176 0,3-1-176 15,-2 2 0-15,2-1 128 0,0 1-128 0,0 1 0 16,1 3 0-16,0 1-240 0,0-1 48 0,-5 5 16 31,-1 6-1424-31,0 2-304 0,2 2-48 0,-2-2-11088 0</inkml:trace>
  <inkml:trace contextRef="#ctx0" brushRef="#br0" timeOffset="98405.57">13439 5094 28559 0,'-24'-10'1264'0,"8"7"272"0,-9 2-1232 15,2 1-304-15,-3 0 0 0,-1 3 0 0,0 2 176 0,-1 3-32 16,0 0 0-16,3 2 0 0,4-2-144 0,2 3 128 16,-2 2-128-16,6-1 128 0,-1-2-128 0,5 1 0 15,-1 0 0-15,3 1 0 0,4-1 0 0,3-1 0 16,2-10 0-16,2 11 0 0,4 0-128 0,4-1 128 15,2-3 0-15,2 2 0 0,-2 1 0 0,0 1 0 16,-2 1-144-16,3-1 144 0,2-3 0 0,1 0 0 16,-1-2 0-16,-3 4 0 0,-1 1 0 0,-1 0 0 15,0-1 0-15,-2-2 0 0,-8-8 0 0,4 7 0 16,-4-7 0-16,-2 10 0 0,-4 0 208 0,-1-2-48 16,-4 1-16-16,-1-3 0 0,-3-1-144 0,1 0 128 15,0 1-128-15,-3-2 128 16,0-6-1424-16,-4-1-304 0,1-2-48 0</inkml:trace>
  <inkml:trace contextRef="#ctx0" brushRef="#br0" timeOffset="98652.94">13749 5105 31503 0,'0'0'1392'0,"0"0"288"16,-7 6-1344-16,-1 2-336 0,0 3 0 0,0 5 0 15,-2 4 144-15,-4-1-144 0,1 0 192 0,3 2-192 0,3 1 240 0,-4-2-64 16,-5-3-16-16,3 2 0 0,3 0-160 0,0-2 0 16,4-1 144-16,-2-2-144 15,1-2-1248-15,1-1-320 0,2 0-64 0,2-3-11216 16</inkml:trace>
  <inkml:trace contextRef="#ctx0" brushRef="#br0" timeOffset="99240.749">14041 5156 15663 0,'-18'7'688'0,"8"-2"144"0,-1-1-656 0,2 4-176 15,-2 5 0-15,2 1 0 0,1 3 3248 0,4 1 608 0,1-3 128 0,2 1 32 16,1 1-3248-16,5 1-640 0,4-2-128 0,-1-2 0 16,4-3 0-16,3-3 0 0,-1-1 0 0,3-1 0 15,1 1 128-15,2-2-128 0,0 0 128 0,2-5-128 16,1-4 128-16,-3 0-128 0,-3-3 128 0,0 3-128 16,-2 0 128-16,0-2-128 0,-3-3 128 0,-2-1-128 15,-3 3 160-15,-1-1-160 0,-6 8 192 0,2-12-192 16,-2-2 176-16,-2 2-176 0,-2 2 160 0,-1 0-160 15,-4-1 128-15,1 0-128 0,-1-2 0 0,2 2 144 16,0 2-144-16,4 1 0 0,3 8 0 0,-2-10 0 16,2 0 0-16,4 1 0 0,4 4 0 0,1-1 0 0,3 1 0 0,3 2-176 15,2 0 176-15,0 2-128 16,2 0 128-16,2 0-128 0,-1 1 128 0,1 3-128 0,1 5 128 0,-1-1 0 16,-2 0 128-16,1 4-128 0,-1-1 176 0,-3 2-48 15,-2 2 0-15,-2 1 0 0,-2 0-128 0,-2 1 0 16,-1 1 144-16,-2-1-144 0,-5-1 176 0,-2 1-48 15,-1-1 0-15,-1-3 0 0,-1-2 0 0,0 0 0 16,1-1 0-16,2-2 0 0,2-7-128 0,0 0 0 16,0 0 0-16,0 0 128 0,0 0 0 0,11 0-128 15,-3-2 192-15,2-4-64 0,3-2 32 0,-1-2 0 16,3-3 0-16,1 2 0 0,-1 1 0 0,2 1 0 16,0-1 0-16,0 0 0 0,-2 0 32 0,1 2 16 15,-2 0 0-15,-2 2 0 0,1 3 176 0,0 3 48 16,0 3 0-16,0 2 0 0,-4-1-144 0,2 2-32 15,0 0 0-15,-2 5 0 0,-1 3-256 0,1 0 0 16,2 1 0-16,0 0 0 0,-1-1 128 0,1 1-128 0,1-2 0 0,3 3 0 16,2-2 144-16,-1-1-144 0,0-3 0 0,4 2 144 15,3 2-336-15,4-3-80 0,1-2-16 0,2-3-10816 16,2-2-2160-16</inkml:trace>
  <inkml:trace contextRef="#ctx0" brushRef="#br0" timeOffset="99987.545">15901 4968 21183 0,'0'0'1888'0,"-1"-10"-1504"16,-1 0-384-16,2 2 0 0,0 8 1600 0,0 0 256 15,0 0 64-15,0 0 0 0,3-6-944 0,-3 6-176 16,0 0-32-16,0 0-16 0,0 0-448 0,0 0-96 16,0 0-16-16,6 8 0 0,-3 1-32 0,-2 4-16 15,-1 4 0-15,0 2 0 0,-1-1 96 0,-1 6 16 16,-1 4 0-16,-3 2 0 0,-2-1-48 0,3 0 0 15,2 2 0-15,1-2 0 0,0-2-80 0,-1-2 0 16,-1-2-128-16,-1-1 192 0,2-1-192 0,2-3 0 0,2-4 128 0,-1-1-128 31,-1 0-288-31,3-2-96 0,2-2-32 0,1-1 0 16,-5-8-1696-16,0 0-352 0,8 5-64 0,3-5-9472 0</inkml:trace>
  <inkml:trace contextRef="#ctx0" brushRef="#br0" timeOffset="100236.549">16342 5145 35471 0,'1'-10'1568'0,"-1"10"336"0,0 0-1520 0,0 0-384 16,7-3 0-16,2 1 0 0,2 1 224 0,0 2-32 15,0 1 0-15,3 2 0 0,5 3-64 0,0 0-128 16,-1-1 176-16,3-1-176 0,2 0 128 0,-2-2-128 16,2-1 0-16,0-1 0 15,-1 0-288-15,1 0-112 0,1-1-32 0,1 0 0 16,-2 0-2256-16,0 0-448 0</inkml:trace>
  <inkml:trace contextRef="#ctx0" brushRef="#br0" timeOffset="100757.634">17049 4964 20271 0,'-1'-18'1792'0,"1"8"-1424"0,1 1-368 0,4 5 0 15,-5 4 3104-15,11-2 544 0,3 1 128 0,2 1 0 16,0-2-3088-16,4 2-688 0,5 2 0 0,0 3 0 16,3-1 0-16,3 1-144 0,1-1 144 0,1-1 0 0,1-2 0 0,-2 4 0 15,-4-1 0-15,-1 2 0 0,-3 0 0 0,-5 0-128 16,-4-2 128-16,-2 3 0 0,-4 2-192 0,-1 5 32 15,-5-1 16-15,-2-1 0 0,-4-2-48 0,-3 0-16 16,-3 1 0-16,0 0 0 0,0-1 208 0,-3-1 0 16,0-2-160-16,1 2 160 0,1 0 0 0,0-2 0 15,3 1 0-15,1 0 0 0,1 0 0 0,2 1 0 16,3-1 0-16,1 2 0 0,3 1 0 0,4 0 0 16,0 0 0-16,2 5 0 0,0-3-144 0,1 0 144 15,0 0 0-15,1 3 0 0,-2 2 0 0,-1 1 0 16,1-1 0-16,-3-2 0 0,-3 3 192 0,0-2 32 15,-4 1 16-15,-4 0 0 0,-3-1 288 0,-2 0 64 16,-2 1 16-16,-5-2 0 0,-3-4 144 0,-4 2 16 0,-6-2 16 0,-4 2 0 16,-8 1-240-16,2-1-48 0,-1-1-16 15,2 1 0-15,-2 0-256 0,5-3-48 0,0-1-16 0,4 0 0 16,2-6-336-16,3 2-64 0,3-2-16 0,2 0-11456 16,3-5-2288-16</inkml:trace>
  <inkml:trace contextRef="#ctx0" brushRef="#br0" timeOffset="108413.509">5187 6648 13071 0,'0'0'576'0,"-4"-5"128"0,-4 1-576 0,8 4-128 0,-5-5 0 0,5 5 0 16,0 0 496-16,0 0 64 0,0 0 16 0,0 0 0 15,0 0-256-15,0 0-64 0,0 0 0 0,0 0 0 16,0 0-96-16,0 0-32 0,0 0 0 0,0 0 0 15,0 0 96-15,0 0 16 0,0 0 0 0,0 0 0 16,9 0 288-16,-9 0 64 0,11-1 16 0,0 0 0 16,1-2-32-16,-1 2 0 0,3-3 0 0,0 2 0 15,1 0 0-15,3-1 0 0,4-2 0 0,-2 3 0 16,1 3-64-16,4-1-32 0,3-1 0 0,4 1 0 16,0 0 32-16,1 2 0 0,-1-1 0 0,3 3 0 15,2-2-272-15,0-1-48 0,3 0-16 0,0 1 0 16,7 0-48-16,0-1 0 0,2 1 0 0,1-2 0 0,0 0-128 0,1 1 128 15,0-4-128-15,-2 2 128 0,2-1-128 16,-1 2 192-16,2 0-192 0,0-1 192 0,4-1-64 0,-2 1 0 16,0 1 0-16,-4 0 0 0,1-1-128 0,-1 0 192 15,2-1-192-15,3 2 192 0,3 2-192 0,-3-1 192 16,-5-1-192-16,-1 1 192 0,0 3-192 0,0-1 128 16,3 2-128-16,-4-3 128 0,0-2-128 0,-1 1 0 15,-1 1 144-15,-1 1-144 0,-1-3 0 0,-3 0 0 16,-1 0 0-16,1 2 128 0,1 0-128 0,-3-1 0 15,-6 2 0-15,3-2 128 0,5-2-128 0,-3 0 0 16,0-1 0-16,-3 2 0 0,-2-2 0 0,-1 0 128 16,-4-1-128-16,1 2 0 0,-2 0 0 0,2-1 0 15,-5 0 0-15,2 0 128 0,-2 2-128 0,-2-1 128 0,-2 1-128 0,0-2 128 16,1 1-128-16,-2 0 144 0,-4 0-144 0,1 1 160 16,0 0-160-16,-1 0 0 0,-2-1 144 0,-1 1-144 15,-3-1 128-15,0 2-128 0,-9-1 160 0,0 0-160 16,8-1 256-16,-8 1-64 0,0 0 0 0,0 0 0 15,0 0 48-15,0 0 0 0,0 0 0 0,0 0 0 16,0 0 16-16,0 0 16 0,0 0 0 0,-10-2 0 16,-4 0-96-16,-1-2-32 0,-7 2 0 0,1 1 0 15,-4 1-144-15,-2 0 0 0,-4-1 0 0,-1 1 0 16,-3 1 0-16,0 0 0 0,-1-1 0 0,-2 0 0 16,-1-1 0-16,-5 1 0 0,-4-1 0 0,1 1 128 15,0 1-128-15,-2 0 128 0,-4-1-128 0,1 2 128 0,-3 0-128 16,-2 1 0-16,-4-1 144 0,-5-1-144 0,-2-2 0 0,2 0 0 15,-2 1 0-15,-2 1 128 0,-5 1-128 0,-1 0 0 16,-1 2 0-16,1-1 0 0,0 0 0 0,-1 0 0 16,-3 0 0-16,3-2 0 0,2 1 0 0,2-1 0 15,3 2 0-15,0 0 0 0,1-2 0 0,-1 1 0 16,-3 0 0-16,4-1 0 0,6-1 0 0,4 1 0 16,3 0 0-16,1-1 0 0,1 1 0 0,0-1 0 15,4-1 0-15,6 1 0 0,6 1 0 0,3 2-128 16,4-6 128-16,6 3 0 0,4 4 0 0,4-1 0 15,5-1 0-15,1-1-128 0,3 0-96 0,8-1-16 16,0 0 0-16,0 0 0 0,0 0-32 0,0 0-16 16,0 0 0-16,14 0 0 0,1 3 128 0,7-1 32 15,1-2 0-15,6-1 0 0,3-1 128 0,4-2 0 16,5 1-144-16,3 1 144 0,3 1 0 0,1-2 0 0,2 3 0 0,5-1 0 16,5 0 0-16,5 0 0 0,2-1 0 0,3 1 0 15,-2 1 0-15,3 1 0 0,0 0 0 0,5 0 0 16,3 2 0-16,-2 0 0 0,-2-2 0 0,-1 0 0 15,3-1 0-15,1 0 0 0,4-1 0 0,-2 1 0 16,-3 3 0-16,0-1 0 0,-1-2 0 0,0 1 0 16,-2 0 0-16,-5 1 128 0,-4-2-128 0,-2 0 0 15,-3 0 0-15,-4 1 0 0,-2 1 128 0,-1-2-128 16,-1 0 0-16,-6 0 0 0,-4 0 0 0,-4 0 0 16,-6-1 0-16,-3 1 0 0,-7 0 0 0,-3 0 0 15,-1-1 0-15,-5 0 128 0,-4-2-128 0,-9 3 0 16,0 0 192-16,0 0-64 0,0 0 0 0,0 0 0 0,-8-4 192 0,-3 1 16 15,-4 0 16-15,-6 1 0 0,-3-1-224 0,-6 0-128 16,-6-1 128-16,-6 1-128 0,-4 3 0 0,-2 2 0 16,-4-2 0-16,-2 0 128 0,-3-2-128 0,-5 2 0 15,-6 0 0-15,-2 2 0 0,1-2 0 0,-5 0 0 16,-1-2 128-16,-4 2-128 0,-3 4 0 0,-2 0 144 16,0-2-144-16,0 0 0 0,0 0 128 0,-1-1-128 15,-2 3 0-15,0-1 0 0,0-1 128 0,-1 2-128 16,2-2 0-16,-2 1 0 0,-3 1 0 0,6 1 0 15,6-3 0-15,4 2 0 0,1 1 0 0,4-1 0 16,5 0 0-16,7-1 0 0,6 0 0 0,6-1 0 16,5-2 0-16,8 0 0 0,7 0 0 0,6 1 0 15,6 2 0-15,4-3 0 0,2-3 0 0,8 3 0 16,0 0 0-16,0 0 0 0,13-1-128 0,6-1-48 0,6-3 0 16,5 1 0-16,4 1 176 0,11-1-192 0,7-3 192 0,6-1-192 31,3 0-192-31,1 0-64 0,3 1 0 0,4 2-14528 0</inkml:trace>
  <inkml:trace contextRef="#ctx0" brushRef="#br0" timeOffset="110225.393">12041 6445 2751 0,'0'0'256'0,"0"0"-256"0,3-8 0 0,-3 8 0 16,0 0 3200-16,0 0 576 15,9-3 128-15,-1 1 32 0,-8 2-2912 0,10-1-576 0,-2-3-112 16,-1 1-16-16,0-2 128 0,1-2 48 0,-1 3 0 0,2-2 0 15,0-2-176-15,0 0-16 0,-1-1-16 0,0-2 0 16,1 0-96-16,-1-6-32 0,0-3 0 0,-1 3 0 16,2 0-32-16,-4 1-128 0,1-2 192 0,-2-2-64 15,1-2 64-15,-1-1 16 0,2 1 0 0,-4-2 0 16,-2-1 0-16,0 0 0 0,2-6 0 0,-2 4 0 16,-1 1-32-16,2 2-16 0,1 0 0 0,-2 2 0 15,-3 1 96-15,1 2 32 0,-2 1 0 0,0 2 0 16,-3-1 144-16,-1 1 16 0,-2-1 16 0,-4 3 0 15,-1 2-240-15,0 1-48 0,-1 1-16 0,0 1 0 16,-3 3-160-16,3-1 0 0,-2-1 144 0,3 0-144 0,-3-2 128 16,0 3-128-16,0 0 128 0,1 1-128 0,1-1 0 0,-3 3 0 15,1 1 0-15,1-1 0 0,-1-2 0 0,1-1 0 16,-2 0 0-16,-2 3 0 0,0 4 0 0,1 2 0 16,4-4 0-16,-5 5-128 0,-1 1 128 0,3 0 0 15,-1-1 0-15,2 2-128 0,-1 2 128 0,0 2 0 16,-1 2 0-16,2 1 0 0,0 0 0 0,1 2 0 15,-3 0 0-15,3 0 128 0,-1 2-128 0,-1 0 0 16,-1 0 128-16,1 3-128 0,0 4 0 0,2 2 0 16,3 0 0-16,2-1-128 0,-3-2 128 0,5 0 0 15,3 0 0-15,-3 2 0 0,2 3 0 0,3-1 0 16,1-3 0-16,2 0-128 0,1-1 128 0,1 0 0 16,1-2 0-16,2-1 0 0,1-2 0 0,2 3 0 15,0 1 0-15,5-1 0 0,-1-2 0 0,1 1 0 0,0 3 0 0,3-3 0 16,1-5 0-16,2 1 0 0,-2-2 0 0,3 2 128 15,-2 4-128-15,1-3 144 0,-1-2-144 0,1-1 160 16,-1 1-160-16,2-4 128 0,0 0-128 0,1-1 128 16,-1-2-128-16,2-1 192 0,0 1-192 0,1-3 192 15,1-2-64-15,-2-2 0 0,-2-2 0 0,1 1 0 16,3 1 16-16,1-1 0 0,0-4 0 0,-1-1 0 16,0 0 96-16,1-1 16 0,-2-3 0 0,0-1 0 15,0-1-64-15,-4-1 0 0,2-1 0 0,-1 1 0 16,-2-5 0-16,1-1-16 0,-2-6 0 0,0 4 0 15,0 4 96-15,-2-1 32 0,-1-2 0 0,2 1 0 16,1-1-304-16,-1-1 160 0,-3-1-160 0,0 2 128 16,-1 1-128-16,0 1 160 0,-1-2-160 0,-3 1 160 0,0 1-160 0,-3-2 128 15,0-1-128-15,-2 1 128 0,-3 0 32 0,0-1 0 16,0-2 0-16,0 6 0 0,-5 2-160 0,-1 3 160 16,-1-1-160-16,3-3 160 0,-2-5-160 0,2 1 0 15,-2 2 0-15,1 3 0 0,1 2 0 0,-3 1 0 16,-1-2 0-16,1 3 0 0,-2 3 0 0,1 0 0 15,0-1 0-15,-2 1 0 0,1 3 0 0,-1-2 0 16,0 0-144-16,-2 1 144 0,-2 3 0 0,2 1 0 16,0-1-128-16,-2 1 128 0,0-3 0 0,-1 1-128 15,1-1 128-15,-3 3 0 0,-1 4 0 0,1 2 0 16,-3-2 0-16,0 1 0 0,1-3 0 0,-2 3 0 16,1 0-160-16,0 1 160 0,1 0 0 0,1 1-128 15,-3 2 128-15,2 1 0 0,1-2 0 0,0 2-128 0,2 0 128 0,0 1 0 16,-1 2 0-16,3 0 0 0,-3-3 0 0,1 4-128 15,0 6 128-15,1 2 0 0,1 2 0 0,-1-3 0 16,1-4 0-16,0 4 0 0,1 0 0 0,0 3 0 16,-1 3 0-16,5 1 0 0,5-2-128 0,-5 2 128 15,-4 0 0-15,3-3 0 0,2 1 0 0,1-1 0 16,2-2 0-16,-1 3 0 0,1-2 0 0,4 3 0 16,1-1 0-16,2-2 0 0,0 0 0 0,4-1-128 15,2-3 128-15,2 2 0 0,0-1 0 0,3 2-128 16,4-2 128-16,-5-1 0 0,-2 0 0 0,6-2 0 15,1 0 0-15,1-2 0 0,4-1 0 0,1-1 0 16,-1-3 0-16,1 0 0 0,0-1 0 0,0-1 0 16,-2 0 0-16,2-3 0 0,1-1 0 0,1-3 0 15,1-2 0-15,1 0 0 0,1-3 0 0,3-1 0 0,1-1 0 0,0-4 0 16,2-2 0-16,3-1 0 0,3-5 128 0,-4 0-128 16,-1-2 160-16,0-2-160 0,-1-2 160 0,-2-4-160 15,-3-2 160-15,1 3-160 0,-4 5 224 0,-1 0-48 16,-1-2-16-16,-2 4 0 0,-3-3 0 0,-5 0 0 15,-2 1 0-15,-3 2 0 0,-3 2-160 0,-3 1 160 16,0 0-160-16,-2 1 160 0,-2 2-352 0,-5-1-80 16,2 4-16-16,-5 2 0 15,-4-1-1920-15,-2 4-384 0,-5 1-80 0</inkml:trace>
  <inkml:trace contextRef="#ctx0" brushRef="#br0" timeOffset="111711.33">18873 6618 10127 0,'0'0'896'0,"2"-7"-704"0,3 0-192 0,1 3 0 16,3 3 1152-16,2-1 192 0,2-3 32 0,3 3 16 15,1 3-304-15,5-1-48 0,4 0-16 0,3 2 0 16,2 1-320-16,2 1-64 0,2 2 0 0,4-2-16 15,-1-2-80-15,5-1-16 0,2 1 0 0,7 2 0 16,5-1 96-16,4 0 16 0,3 0 0 0,1-2 0 16,1 3 0-16,4-3 0 0,6-2 0 0,3 1 0 15,2 0-208-15,2 1-48 0,-2 1 0 0,3-1 0 16,2-1 0-16,0 0 0 0,2 3 0 0,0-1 0 16,-5 0-128-16,5 1-48 0,0-2 0 0,-1 4 0 0,-4 1-80 0,-1 3-128 15,-3-2 176-15,3 2-176 0,-2-3 128 0,-4 2-128 16,-5-1 0-16,-3-1 0 0,-8 0 0 0,-3-2 0 15,-5-1 128-15,-7 3-128 0,-9 3 0 0,-6-4 0 16,-7 0-128-16,-9 0 128 16,-14-5-2304-16,-6 9-352 0,-17 3-80 0,-20-7-16 0</inkml:trace>
  <inkml:trace contextRef="#ctx0" brushRef="#br0" timeOffset="112831.398">1912 8039 17791 0,'-16'-1'784'0,"7"1"176"0,-3-4-768 0,2 3-192 16,1 1 0-16,0 1 0 0,9-1 672 0,0 0 96 15,0 0 32-15,0 0 0 0,0 0-512 0,8 9-96 16,1-2-32-16,5-5 0 0,4 0-160 0,4-4 0 15,1 1 0-15,3-1 0 0,4 0 128 0,2-1-128 16,5 2 192-16,5-3-64 0,1-4 176 0,5 0 16 16,5 2 16-16,1-1 0 0,0 2 176 0,1-1 16 15,1 0 16-15,6-1 0 0,0 0-64 0,4 0-16 0,3-1 0 0,-2 1 0 16,-1-1-208-16,2-2-32 0,3-1-16 0,4 2 0 16,-1 2 16-16,-3 1 0 0,-2-1 0 0,0-1 0 15,5 1-16-15,-4 0 0 0,0-1 0 0,-5 2 0 16,-2 1 16-16,-3 2 0 0,-1 1 0 0,-2 0 0 15,0-5-48-15,0 3-16 0,1 2 0 0,-3-1 0 16,-3 3-32-16,0-2-128 0,-6-2 192 0,0 0-64 16,0 3 64-16,-5-1 0 0,1-1 0 0,0 1 0 15,-5 1-32-15,2 1 0 0,-6 0 0 0,0 0 0 16,-3-2-32-16,-2 1 0 0,-6-1 0 0,1 1 0 16,-3 1 0-16,-2 0-128 0,-3 0 192 0,0 0-64 15,0-1 0-15,-3-3-128 0,-1-1 192 0,-1 1-64 0,-1 2-128 0,-9 2 192 16,0 0-192-16,6-4 192 0,1-1-192 15,-7 5 160-15,5-6-160 0,-5 6 160 0,0 0-160 0,4-6 0 16,-4 6 0-16,0-7 128 16,-4 2-1760-16,4 5-352 0,-9-2-80 0</inkml:trace>
  <inkml:trace contextRef="#ctx0" brushRef="#br0" timeOffset="114413.504">6617 7900 9951 0,'0'0'448'15,"0"0"80"-15,0 0-528 0,0 0 0 0,0 0 0 0,10-5 0 16,-1-2 416-16,-3 1-32 0,1-1 0 0,2 1 0 0,2 3 272 0,0-1 48 15,1-2 16-15,1 1 0 0,2 5 160 0,0-1 16 16,-4 0 16-16,4-1 0 0,4 0-144 0,3 1-48 16,1 0 0-16,2 1 0 0,3 2-160 0,1 2-48 15,3-2 0-15,1 1 0 0,2-3-144 0,2-1-48 16,1-1 0-16,3 2 0 0,1-1-48 0,4 1-16 16,5 1 0-16,-1 1 0 0,1 0-16 0,-3 1-16 15,2 0 0-15,1-3 0 0,4-1-16 0,5-1 0 16,2 1 0-16,0 4 0 0,-1 1 0 0,1-2 0 15,1-4 0-15,2 2 0 0,1 2 32 0,4-2 0 16,1 0 0-16,0 0 0 0,0 0 16 0,1 0 16 16,4 0 0-16,0-1 0 0,0 1-16 0,-1 0-16 15,-4-1 0-15,5-1 0 0,2-4-48 0,5 3 0 16,-2 0 0-16,2-1 0 0,0 0-64 0,-1 1-128 0,1-1 176 0,1 1-176 16,-4 0 160-16,4-3-160 0,1 0 128 0,1 0-128 15,0 3 192-15,-1 0-32 0,-4-2-16 0,-1 1 0 16,2-1 32-16,0 2 0 0,1 1 0 0,-1 0 0 15,0-2-16-15,1-1 0 0,1-3 0 0,-1 4 0 16,-1 3-160-16,-2 0 160 0,-2-1-160 0,1-3 160 16,-1-3-32-16,1 2 0 0,-2 2 0 0,-2-1 0 15,-3-2 48-15,3 3 0 0,-1 3 0 0,1 0 0 16,-4 0-48-16,-1-3 0 0,-1-2 0 0,-3 2 0 16,-1 3-128-16,-1 1 0 0,2 0 0 0,-1-3 0 15,-5-4 0-15,-4 2 0 0,-3 2 0 0,2 1 128 16,1 5 0-16,1-2 0 0,-5-1 0 0,-1 1 0 15,0 0 48-15,-4-2 0 0,-1-1 0 0,1 3 0 0,-3 3 16 16,-1 2 0-16,-4-3 0 0,2-2 0 0,1-3 0 16,-3 2 0-16,-1-2 0 0,-4 1 0 0,-2 1-16 0,-4 1 0 15,-2 1 0-15,-4-2 0 0,-3-2 16 0,-2-1 16 16,-4 0 0-16,-2 0 0 0,-11 3-48 0,0 0-16 16,0 0 0-16,0 0 0 0,0 0-16 0,0 0 0 15,0 0 0-15,-12-2 0 16,0 2-1296-16,-9 4-272 0,-3 2-48 0,-11 5-16 0</inkml:trace>
  <inkml:trace contextRef="#ctx0" brushRef="#br0" timeOffset="117521.456">9810 8933 17327 0,'0'0'768'0,"0"0"160"0,0 0-736 0,0 0-192 0,0 0 0 0,10-4 0 16,-3-5 128-16,0 1-128 0,-7 8 192 0,10-7-64 16,0-2 64-16,-3-1 0 0,-1-1 0 0,1 2 0 15,-1 2-192-15,0 0 0 0,0-4 0 0,0 2 128 16,-1-2-128-16,-2 0 0 0,0-1 0 0,-3-1 0 15,-2-4 224-15,-1 1-32 0,-3-1-16 0,0 2 0 16,0-1 208-16,-3 1 32 0,-2-2 16 0,0 2 0 16,-3-4-80-16,1 0-16 0,-1-3 0 0,-2 0 0 15,0 2-32-15,-1 2-16 0,2 2 0 0,-2-3 0 0,0-2-96 16,-4 1-32-16,0 3 0 0,0 2 0 0,-3 3-32 0,-2 1 0 16,0 1 0-16,-3 2 0 0,2-1-128 0,-2 2 0 15,-3 3 144-15,1 2-144 0,-2-1 0 0,0 1 128 16,0 2-128-16,-3 0 0 0,1-1 0 0,-1 1 0 15,-2 0 0-15,1 3 0 0,2 3 0 0,-4 2 0 16,1-2 0-16,0 2 0 0,1 1 0 0,2 1 0 16,-3-2 0-16,2 3 0 0,-1 1 0 0,-2 1-128 15,-1 1 128-15,-1 1 0 0,0 1 0 0,0-1 0 16,0 2 0-16,0 3 0 0,2 6 0 0,1 0 0 16,3-1 0-16,2 4 0 0,0 0 0 0,2 1 0 15,1-1 0-15,1 2 176 0,-1 1-176 0,1 0 0 16,3 0 0-16,2 1 128 0,3-3-128 0,0 2 0 0,0 3 0 15,1 3 0-15,4 0 0 0,0 1 0 16,0-3 0-16,0 0 0 0,4 1 0 0,3-4 128 0,3-8-128 0,0 3 0 16,2 1 0-16,2 2 0 0,2 1 128 0,0 1-128 15,4-1 0-15,2-1 0 0,0-2 0 0,2 1 128 16,0 2-128-16,2-1 0 0,1-5 0 0,3 1 0 16,0-1 0-16,3 0 0 0,-1 1 144 0,4-2-144 15,1 0 0-15,1 0 144 0,2 0-144 0,2 0 0 16,3-1 160-16,1 1-160 0,-1-1 128 0,1-1-128 15,0-1 128-15,2 0-128 0,0-3 0 0,3-2 128 16,2 0-128-16,0-1 192 0,1-3-192 0,-2 0 192 16,3 0 0-16,0-2 0 0,2-1 0 0,-3-3 0 15,-3-1-64-15,2-2 0 0,1 0 0 0,1-2 0 0,1-2 96 0,2-2 16 16,0-3 0-16,0 0 0 0,3 0 32 16,-1 0 16-16,-2-2 0 0,1-2 0 0,-3 1-96 0,0-3 0 15,1-4-16-15,2 0 0 0,2-3-176 0,-1 0 128 16,-1 0-128-16,0 0 128 0,-4 0-128 0,1-5 0 15,-5-2 144-15,-1 0-144 0,-1 1 0 0,0-1 144 16,-1-2-144-16,2 0 0 0,-2-2 128 0,0 2-128 16,-2-1 0-16,0 1 0 0,-4-2 128 0,1-4-128 15,0-2 0-15,-5 2 0 0,-3 3 128 0,-4 0-128 16,-1 1 0-16,-1-1 0 0,-3-2 160 0,-2 0-160 16,-2 1 128-16,-1 3-128 0,-2 1 128 0,0 1-128 15,-3-2 0-15,-2-1 128 0,2-4-128 0,-1 0 0 16,-2 0 0-16,-1-3 128 0,-2 0-128 0,1 1 0 15,-2 2 0-15,-2 4 0 0,-1 4 0 0,-1 2 0 0,-1 3 0 16,-2-4 0-16,0-2 0 0,-2 0 0 0,-2 3 0 0,-2 1 0 16,-6 0 0-16,6-1 0 0,-1 0 128 0,-1 2-128 15,-5 1 0-15,3-1 0 0,-2-2 0 0,-1 0 0 16,-1 3 0-16,1 3 0 0,-2 0 0 0,0 0 0 16,-1-2 0-16,-1 1 0 0,-2 5 0 0,0-1 0 15,2 2 0-15,-6 1 0 0,1 0-144 0,1 2 144 16,-3 1 0-16,2 1-160 0,1 0 160 0,-3 4-128 15,1 0 128-15,-1 2 0 0,-2 1 0 0,1 0-128 16,0-1 128-16,-2 1 0 0,0 4 0 0,2 0 0 16,-1 5 0-16,3 0 0 0,-2-1 0 0,3 3 0 15,0 1 0-15,-2-1-128 0,-1-2 128 0,1 6 0 16,2 1 0-16,0 4 0 0,-5 3 0 0,4-2-128 0,-2-5 128 16,3 4 0-16,0 4 0 0,0-1 0 0,2 2 0 0,1-1 0 15,0 2 0-15,2 1 0 0,2-1 0 0,0-1-128 16,3 0 128-16,3 1 0 0,-2 1 0 0,3 3 0 15,0 5 0-15,5-4 0 0,4-4 0 0,-1 1 0 16,2 4 0-16,0 0-128 0,2-1 128 0,3 0 0 16,-1-2 0-16,1 1 0 0,4 0 0 0,-1-3 0 15,-1-4 0-15,4 5 0 0,3 3 0 0,1 3 0 16,-1 2 0-16,3-4-128 0,0-7 128 0,3 3 0 16,1 1 0-16,3 0 0 0,3 0 0 0,-1-3 0 15,0-2 0-15,4 3 0 0,2-1 0 0,2-2 0 16,-3-3 0-16,3 0 0 0,2 0 0 0,0 0 0 15,1-1 0-15,1-2 0 0,0-3 0 0,0 0 0 0,1 2 0 0,-1 0 0 16,1 0 0-16,3-2 0 0,2-6 0 0,1 2 0 16,0 3 0-16,2-3 0 0,-2-2 0 0,4 3 0 15,1-1 0-15,-2 0 0 0,2 0 0 0,-1-1 128 16,1-5-128-16,0-1 0 0,1-2 0 0,1 1 128 16,3-2-128-16,-2-1 0 0,2-3 0 0,0 1 0 15,0-1 0-15,-3 0 0 0,1-3 0 0,1-3 128 16,-3-2-128-16,4-1 0 0,2 0 0 0,-1-4 128 15,-5-1-128-15,3-2 144 0,3 1-144 0,-1-2 160 16,-5-5-160-16,1 1 0 0,-3-1 0 0,1 1 0 16,-2 1 0-16,3-2 0 0,-1 0 0 0,1-2 0 15,-3-2 944-15,-2-2 96 0,2 1 32 0,-1 0 0 16,-2-4-1712-16,-2 3-320 0,-4 0-80 16,-1 3-16-16,-1 0 864 0,-2-1 192 0,-1-1 0 0,-3 2 0 0,2 0 0 15,-2 3 0-15,-3-6 0 0,-1-2 0 0,-3-2 960 0,-2-2 80 16,-4-3 32-16,-4-1 0 15,-4-5-1648-15,-1-2-320 0,-3-1-64 0,-2 0 0 0,-5 0 768 0,-1 0 192 16,-3-3 0-16,-3 1 0 0,-1 0 0 0,-6 1 0 16,0 0 0-16,-4 5 0 0,-2 4 0 0,-3 3 0 15,-5 0 0-15,0 4 0 0,1 1 768 0,-2 2 160 16,-2 3 32-16,-1 6 0 16,-1 6-1616-16,-3 3-320 0,0 1-64 0,-3 6-16 0,-1 0 672 0,-2 9 128 15,-6 8 16-15,-1 6-13392 0</inkml:trace>
  <inkml:trace contextRef="#ctx0" brushRef="#br0" timeOffset="140303.026">6815 11670 2751 0,'0'0'256'0,"-2"-4"-256"15,-3-1 0-15,5 5 0 0,0 0 1984 0,0 0 336 16,-4-4 80-16,4 4 16 0,0 0-1488 0,0 0-288 16,0 0-64-16,0 0-16 0,0 0-144 0,0 0-32 15,0 0 0-15,0 0 0 0,0 0 80 0,0 0 16 16,0 0 0-16,11 2 0 0,1-1 112 0,1 0 32 15,2-2 0-15,0 3 0 0,0 1-224 0,4-1-32 16,0-1-16-16,2-1 0 0,2 0-32 0,3 0 0 0,1-2 0 16,1 1 0-16,1 1 96 0,5-2 16 0,4 0 0 0,2 2 0 15,-2-1 32-15,2 1 16 0,1 0 0 0,1 2 0 16,-1 1-96-16,2 0-32 0,0-1 0 0,2 0 0 16,3-2-160-16,-1 2-16 0,1 3-16 0,3-2 0 15,-1-5-32-15,-2 2-128 0,-2-1 192 0,0 1-64 16,-1 0 32-16,-1-1 0 0,0 0 0 0,-1 1 0 15,0 0 16-15,-2 0 0 0,-3-3 0 0,-4 1 0 16,-3-1-176-16,-3 1 160 0,-3 1-160 0,-6-2 160 16,-4 0-160-16,-2-1 160 0,-5-2-160 0,-8 6 160 15,0 0 80-15,0 0 16 0,3-5 0 0,-3 5 0 16,0 0 272-16,-7-6 64 0,-4 1 16 0,-4 0 0 0,-2 1-224 0,-4 2-32 16,-5 4-16-16,-1-2 0 0,-4-1-208 15,-4 2-128-15,-5 2 128 0,0 1-128 0,-1-1 0 16,0 1 0-16,-3 2 0 0,-1 0 0 0,1 0 0 0,-2 2 128 15,-5-3-128-15,-1-1 0 0,-3 0 0 0,1 1 0 16,2 3 0-16,2-4 0 0,-1 0 0 0,-1-2 0 16,-1-2 0-16,-2 4 128 0,2 3-128 0,0-3 0 15,1-2 0-15,3 2 0 0,2 2 0 0,2-2 0 16,3-5 0-16,2 1 0 0,-1 0 128 0,5 0-128 16,3 1 128-16,4-1-128 0,3-4 0 0,2 3 0 15,4 2 0-15,3 2 0 0,5-1 0 0,3-1 0 16,9-1 0-16,0 0 0 0,0 0 0 0,0 0 0 15,0 0 0-15,10 0-128 0,2 0 128 0,6 0-128 0,6 0 128 16,3 0-128-16,5 0 128 0,4-1 0 0,1-1 128 16,4-3-128-16,4 2 0 0,3-3 0 0,7-2 0 0,2 0 0 15,2 1 0-15,2 1 0 0,2-1 0 0,1 2 0 16,0-1 0-16,0 1 128 0,4-3-128 0,0 2 0 16,3 0 0-16,-3-1 128 0,-6 2-128 0,0 0 0 15,-2 4 0-15,-2-2 0 0,-6-3 0 0,-3 4 0 16,-5 2 0-16,-5 1 0 0,-6 0 0 0,-3 4 0 31,-8-1-1456-31,-6 4-352 0,-5 1-80 0</inkml:trace>
  <inkml:trace contextRef="#ctx0" brushRef="#br0" timeOffset="144410.17">3503 12976 15663 0,'-10'-7'1392'0,"10"7"-1120"0,0 0-272 0,0 0 0 16,0 0 176-16,0 0-32 0,0 0 0 0,0 0 0 15,0 0-144-15,14 0 0 0,5 0 0 0,-1 0 128 0,-2 0-128 0,6 1 128 16,4-2-128-16,3 6 128 0,4 1 64 0,3-1 0 16,3-4 0-16,3 2 0 0,3 1 112 0,5 1 16 15,2-1 16-15,4-2 0 0,1 1-112 0,3 0-32 16,0 0 0-16,3 0 0 0,2 1-64 0,3-4 0 16,2-2-128-16,2 2 192 0,2 2 112 0,-1-2 16 15,4-7 0-15,6 3 0 0,0 2 208 0,4-1 48 16,-3 0 16-16,3-2 0 0,1-2-160 0,2-1-48 15,4 5 0-15,-2-1 0 0,-1-3-96 0,4-1-32 16,4-3 0-16,-5 4 0 0,2 1 0 0,-1 1 0 16,-1-2 0-16,2 0 0 0,2 1 0 0,-2 1-16 15,-2 0 0-15,4-1 0 0,0-4 0 0,-2 4 0 16,-3 1 0-16,2 0 0 0,4-5 0 0,-2 3 0 16,-8 3 0-16,1 0 0 0,0-2-48 0,1 1 0 0,3 1 0 15,-3 0 0-15,-3-2-64 0,-2 3-128 0,2 1 176 0,1 1-176 16,-4-1 144-16,1-1-144 0,-3-1 0 0,1 2 144 15,-3 1-144-15,-3-1 160 0,-1-3-160 0,0 1 160 16,-1 3-160-16,1-4 0 0,1 0 0 0,-1 1 0 16,-3 3 0-16,1 0 0 0,0 1 0 0,1-2 0 15,-1-2 0-15,0 0 0 0,-2 3 0 0,-1-2 0 16,1-4 0-16,3 2 0 0,0 0 0 0,-2 3 0 16,-3 1 0-16,2-1 0 0,-3-4 0 0,2 2 0 15,-1 1 0-15,1 2 0 0,-1 1 0 0,-2 0 0 16,1-3 0-16,-1 0 128 0,1-2-128 0,2 2 0 15,-1 3 0-15,-2-1 0 0,-3-1 0 0,-3 0 0 0,-1 1 0 16,1 2 0-16,-1-2 0 0,1 3 0 0,0 2 0 16,-2 3 0-16,0-4 0 0,1-2 0 0,1-2 0 0,1 1 0 15,1 3 0-15,-2-1 0 0,-2 1 0 0,0-3 0 16,-1-3 0-16,1 3 0 0,-1 3 0 0,2 1 0 16,1 2 0-16,-2-3 0 0,-4 1 0 0,0 0 0 15,2 0 0-15,1 0 0 0,2-4 0 0,-3 3 0 16,1 2 0-16,-2 0 0 0,-2-3 0 0,1 0 0 15,3-2 0-15,-2 0 0 0,0 1 0 0,0 3 0 16,0-1 0-16,-3-1 0 0,0-4 0 0,1 2 0 16,-2 2 128-16,1-2-128 0,2-2 0 0,-1 1 0 15,-5 0 0-15,-1 1 0 0,0-1 0 0,-4 0 0 16,-2-6 0-16,1 4 0 0,1 0 0 0,-2 2 0 16,-2 0 0-16,-2 0 0 0,1 0 0 0,-3 1 0 15,-1 3 0-15,-1-3 0 0,-3-2 0 0,-3 0 0 0,0-1 0 0,-3 2 0 16,-3 2 0-16,-1-2 0 0,-1-4 0 0,-1 2 0 15,-5 4 0-15,-1-1 128 0,-6 0-128 0,0-1 0 16,-9 1 128-16,0 0-128 0,0 0 128 0,0 0-128 16,7-8 192-16,-7 2-32 0,-8 0-16 0,-2 1 0 15,-2 0 32-15,-3 2 0 0,-4-2 0 0,-4 4 0 16,-3 1-176-16,-3 0 128 0,-3-2-128 0,-3 0 128 16,-3-2-128-16,-3 2 0 0,-6 5 0 0,0-2 128 15,-2-6-128-15,-3 2 0 0,-2 2 0 0,-3 1 0 16,0 1 0-16,-4-1 0 0,-4-1 0 0,-2 0 0 15,-1 3 0-15,0-2 0 0,1 0 0 0,-8-2 0 0,-3-1 0 16,-4 3 0-16,1 2 0 0,0-2 0 16,-2-4 128-16,-6 1-128 0,-5 0 0 0,2 3 128 0,1 2-128 0,-5-3 128 15,-6-6-128-15,3 4 128 0,0 5-128 0,0-1 128 16,-1-1-128-16,-5 3 128 0,-2 0-128 0,1 0 0 16,0-1 144-16,-1 1-144 0,-1-2 0 0,0 1 128 15,1-1-128-15,-3 2 0 0,-5 4 0 0,1-4 0 16,3-4 0-16,-2 2 0 0,1 6 0 0,-2 0 0 15,3-2 0-15,-1-2 0 0,0-1 0 0,0 2 0 16,4 1 0-16,-2-2 128 0,-4 0-128 0,3 0 0 16,4 1 0-16,-3 0 0 0,-5-2 0 0,6-1 0 15,6 1 0-15,-4 1 0 0,-1 2 0 0,4-1 128 16,3 1-128-16,-2-2 0 0,-1-2 0 0,0 2 128 16,2 3-128-16,0-2 0 0,2-3 0 0,0 2 0 0,2-1 0 0,2 1 0 15,4-1 0-15,-4 0 0 0,-3-2 0 16,4 0 0-16,5 0 0 0,-1 3 0 0,-2-1 0 0,2 1-128 15,2-2 128-15,0 1 0 0,4 5 0 0,-3-4-128 16,-1-4 128-16,3 1-208 0,3 1 80 0,0 3 128 16,-1 0-288-16,-2-1 64 0,-2-2 16 0,5 2 0 15,5 0-48-15,-2-1-16 0,-2 0 0 0,1 1 0 16,1 0 64-16,3-1 16 0,2 0 0 0,1-1 0 16,-1-2 192-16,3 0 0 0,-4-1 0 0,3 1 0 15,3 1 0-15,2 0 0 0,0-1-128 0,-2 0 128 16,1 2 0-16,2 1 0 0,3-2 0 0,2-1 0 15,2 0 0-15,-4 1 0 0,-5 1 0 0,6 0 0 16,4 0 0-16,3 0 0 0,2-3 0 0,2 2-144 16,1-1 144-16,2 0-128 0,-1-1 128 0,0 0-128 0,-2 2 128 0,3 2 0 15,0 1 0-15,4-2-128 16,3-3 128-16,4 2 0 0,-1 2-144 0,2-1 144 0,-2-1 0 0,2-1 0 16,0-2 0-16,3 3 0 0,2 3 0 0,2-1 0 15,1-1 0-15,3 1 0 0,4 0-144 0,3 2 144 16,2-1 0-16,1-2 0 0,3-3 0 0,2 3-128 15,2 4 128-15,9-5 0 0,-5 1 0 0,5-1-192 16,0 0 192-16,0 0-160 0,0 0-160 0,9 6-16 16,2-3-16-16,3 0 0 0,1 0 96 0,5-1 32 15,8 1 0-15,2-3 0 0,6 0 224 0,5 0 0 16,4 0-160-16,2-3 160 0,0-2 0 0,4-2 0 16,2 2-144-16,6 1 144 0,1 2 0 0,5 0-128 15,3-1 128-15,-2-1 0 0,4 1-144 0,1 0 144 0,4 1 0 16,4-2-144-16,6 1 0 0,0-1 0 0,-1-1 0 0,5 1 0 15,6-3-176-15,1 2-16 0,0-1-16 0,2 1 0 16,5-2 32-16,0 2 16 0,-1-3 0 0,4 0 0 16,3-1 128-16,1 4 32 0,-1-2 0 0,5 0 0 15,4-2 144-15,2 0-192 0,-4 1 192 0,3 2-192 16,1 0 32-16,0 1 0 0,-1-1 0 0,2 3 0 16,3 1 160-16,-3 1 0 0,-4 0 0 0,3-1 0 15,4-2 0-15,-3 4 0 0,-1-1 0 0,0 1 0 16,3 0 0-16,-2 0 0 0,-1 1 0 0,2 1 0 15,1 2 0-15,-1-2 0 0,0-3 0 0,-2 3-128 16,1 3 128-16,0-1 0 0,-1-2 0 0,1 0 0 16,-3 1 0-16,1 2 0 0,0 0 0 0,-3 1 0 0,-3-4 0 15,1 1 0-15,-4 1 0 0,3 0 0 0,3 0 0 0,-3-3 0 16,-4-3 0-16,1 3 0 0,1 5 0 0,-1-4 0 16,-1-3 0-16,0 0 0 0,2 1 160 0,-4 0-32 15,-3 0-128-15,-1 0 192 0,1-6-192 0,-6 3 0 16,-4 0 0-16,3-1 0 0,2-2 0 0,-2 1 0 15,-5 2-160-15,2 0 160 0,-1 2 0 0,0-1-128 16,-3-2 128-16,-1 1 0 0,-7-3 0 0,5 0-160 16,0 1 160-16,-1-1 0 0,-5-1-320 0,1 1 32 15,-1 1 16-15,-2-1 0 0,2-1-16 0,-4 2 0 16,-3 0 0-16,-2 2 0 0,-1 1-16 0,3-2 0 16,2 0 0-16,-3 3 0 15,-5-1-272-15,-3-1-48 0,-3-1-16 0,-1-1 0 16,-3-3-368-16,-5 3-80 0,-2 3 0 0,-4 0-16 0</inkml:trace>
  <inkml:trace contextRef="#ctx0" brushRef="#br0" timeOffset="160911.153">17445 13280 17503 0,'3'-7'1552'0,"-1"1"-1232"16,-2 6-320-16,0 0 0 0,1-6 1680 0,-1 6 288 15,0 0 48-15,0 0 16 0,0-6-1456 0,0 6-304 16,-6-5-48-16,3 1-16 0,3 4-208 0,-5-5 0 16,-2 0 0-16,-1-1 0 0,0-2 0 0,-2 3 0 15,-5 0 0-15,-1 0 0 0,-5-3 0 0,-2-1 0 16,-6-1 0-16,-2 2 0 0,-2 0-160 0,2 1 160 15,-2-2-128-15,-4 2 128 0,1-1 0 0,2 1 0 16,-4 2 0-16,1-2-128 0,-4 0 128 0,1-2 0 16,-2 1 0-16,-3 3 128 0,-3 1 96 0,0-1 32 15,1-5 0-15,-1 2 0 0,2 3-16 0,-2-2 0 0,-5-2 0 0,0 2 0 16,-1-1-48-16,2 0 0 16,-1-1 0-16,2 0 0 0,2-2 32 0,-2 2 0 0,0 1 0 0,-2 1 0 15,-5 0-64-15,2-1-16 0,-3 0 0 0,2 2 0 16,3 2-16-16,-1 0-128 0,2-1 192 0,-5 0-64 15,-4 1-128-15,3 0 0 0,1 3 144 0,5-2-144 16,0-2 0-16,2 0 128 0,2 2-128 0,-2 0 0 16,-2-4 0-16,-1 3 0 0,-3-2 0 0,4 3 0 15,4 1 0-15,-1-1 0 0,2 0 0 0,-2 1 0 16,1 1 0-16,-3 1 0 0,-2 0 0 0,3 0 0 16,-2-2 0-16,2-1 0 0,2 1 0 0,0 2 0 15,-1-2 0-15,0 0 0 0,0-2 0 0,0 2 0 16,-4 1 0-16,1 0 0 0,2 0 0 0,1 0 128 15,3 1-128-15,-1 0 0 0,-2 0 0 0,2 0 0 0,-3 0 0 0,3 2 0 16,-1 0 0-16,4 0 0 0,1 1 0 0,2 0 0 16,2-1 0-16,-1 4 0 0,-1-2 0 0,-1 0 0 15,-1 1 0-15,-1-1 0 0,-1 1 0 0,1-2 0 16,0 6 0-16,2-4 0 0,-2 1 0 0,1-2 0 16,-1 2 0-16,-2-1 0 0,0 2 0 0,2-1 0 15,5-1 0-15,0 1 0 0,2 2 0 0,3-2 0 16,3-2 0-16,0 5 0 0,2 0 0 0,-1 0 0 15,-1 2 0-15,1 2 0 0,-1 0 0 0,-1-3 0 16,1 0 0-16,0 2 0 0,-1 2 0 0,4-3 0 16,-2 1 0-16,3 1 0 0,4 4-144 0,4 0 0 15,3 1 0-15,1-2 0 0,2-1 144 0,3-1-192 16,3 1 192-16,2 1-192 0,1-3 64 0,4 0 0 16,2 0 0-16,3 3 0 0,-1-1 128 0,2 0 0 0,3-2 0 0,0 1 0 15,2 3 0-15,2-2 0 0,1-1 0 0,2 3 0 16,4 0 0-16,3 3 0 0,0 1 0 0,1-2 0 15,-2-4-160-15,7 3 160 0,2-3-192 0,5 3 192 16,-1-1-176-16,1 0 176 0,1-2-160 0,-1 0 160 16,3-1-128-16,2 1 128 0,3-4 0 0,4 2-144 15,2-2 144-15,3 0 0 0,1-1 0 0,0 0 0 16,0-1 0-16,0-2 0 0,3 1 0 0,0 0 0 16,3 0 0-16,1 1 0 0,1-2 0 0,-1 0 128 15,-1-2-128-15,2 2 0 0,-2 0 0 0,6 0 0 16,0 1 0-16,1 1 0 0,-1-1 128 0,0-1-128 15,0 1 0-15,-1 0 144 0,1 0-144 0,3 1 0 16,3-1 128-16,1 0-128 0,-5-5 0 0,2 4 0 0,5 1 128 0,0-3-128 16,-1-2 0-16,-2-1 0 0,-3 2 0 15,3-1 0-15,4 0 0 0,-1-1 0 0,0-2 0 0,-4 0 0 16,-1-2 128-16,1 2-128 0,-1 3 0 0,1-1 0 16,4-4 0-16,0 1 0 0,-4-2 0 0,-1 1 0 15,-2 1 0-15,3-1 0 0,-1-2 0 0,1 1 0 16,-2-3 0-16,-2 4 0 0,-4-1 0 0,0 0-144 15,-1-2 144-15,4 2 0 0,4 1 0 0,-3 1 0 16,-5-2 0-16,1 3 0 0,-3 0 0 0,3 0 0 16,3 0 0-16,-3 2 0 0,0-4 0 0,-4 0-160 15,-1-1 160-15,-6 2 0 0,-4-2-160 0,2-1 160 16,-1-1-128-16,-1-2 128 0,-3-1 0 0,0 1 0 0,-1-1 0 0,-2-1 0 16,-2-1 0-16,-2 3 0 0,0-2 0 15,-3-1 0-15,1 0 0 0,-1-1 0 0,-1 0 0 0,1 0 128 16,-1-1-128-16,0-2 0 0,0-4 0 0,-2 3 0 15,-4 0 0-15,-4 1 0 0,-2-1 0 0,-4-3 128 16,-5 0-128-16,-1-1 0 0,-3 0 128 0,-3-4-128 16,-3 0 192-16,-1-1-48 0,-2 2 0 0,-3 0 0 15,-4 1 112-15,-2 0 32 0,-2-1 0 0,-5 1 0 16,-2 1-288-16,-7-1 0 0,0-1 0 0,-4 1 0 16,-3 0 0-16,-2 0 0 0,-3 1 0 0,-2-2 0 15,-2 0 0-15,-2 2-192 0,-3 1 192 0,-3-3-192 16,-1 0 192-16,-8-1 0 0,-3 0 0 0,0 3 0 15,3 2 0-15,-2 2-144 0,0-2 144 0,-3 3 0 0,-3 4 0 16,-2 0 0-16,3 0 0 0,-1 0 0 0,0-2 0 16,-4 1-160-16,-6 1 160 0,-1 1 0 0,0-2-192 0,1 2 192 15,0 0-192-15,-3 2 192 0,-7 2 0 0,4 0-128 16,-3 1 128-16,1 0 0 0,-3 1 0 0,-2 0 0 16,-6 2 0-16,3-1 0 0,3 0 0 0,-4-1 0 15,-1 4 0-15,1-1 0 0,1-1 0 0,0 2 0 16,-1 2 0-16,0 3 0 0,-3-1 0 0,4 2 0 15,-1-3-128-15,0 2 128 0,-3 3 0 0,2 0 0 16,2-3 0-16,0 2 0 0,0-4 0 0,0 4 0 16,1 2 0-16,2-3 0 0,3-1 0 0,1-1 0 15,0 1 0-15,4 0 0 0,3-1 0 0,3 1 0 16,1 0 0-16,2 3 0 0,2 2 0 0,7 0 0 16,4-5 0-16,5 4 0 0,5 1 0 0,4 2 0 0,2 1 0 0,1-4 0 15,2-5-224-15,2 4 64 0,3 2 16 0,3-1 0 16,2 0-64-16,1 2-16 0,1 3 0 0,4 0 0 15,3 3 224-15,3-2-176 0,1-3 176 0,1 1-160 16,1-1 160-16,2 2 0 0,4-1-144 0,3-1 144 16,-2-2 0-16,3 0-144 0,4 0 144 0,1 1 0 15,1 0-192-15,3 0 192 0,3 0-192 0,2 2 192 16,2 2-144-16,3 1 144 0,1-3 0 0,4 1-144 16,5 0 144-16,4 2 0 0,4 1 0 0,2 0 0 15,2-2 0-15,5 4 0 0,3-2 0 0,3 1 0 16,2 1 0-16,2-1 0 0,-1 1 0 0,5-1-128 15,3 3 128-15,7 0 0 0,0 0 0 0,0 0 0 16,0-4 0-16,1 2-128 0,2 0 128 0,2-2 0 16,0 0 0-16,3 0 0 0,0 0 0 0,5-1 0 0,0 1 0 15,6-2 0-15,3 1 0 0,-3-2 0 0,1 0 0 0,3 2 0 16,4 0 0-16,1-2 0 0,0 0 0 0,1-1 0 16,1 1 0-16,1-2 0 0,3-3 0 0,0 0 0 15,-5-4 0-15,3 3 0 0,6 0 0 0,-3-1 0 16,-5 0 0-16,5-4 0 0,5-4 128 0,-2 2-128 15,-2 3 128-15,1-3-128 0,2-1 0 0,-1-1 0 16,1-1 0-16,-4-2 0 0,-1-1 0 0,2-5-192 16,4 0 192-16,-5-1-192 0,-7-2 192 0,0 0-208 15,2 0 80-15,-4 0 128 0,-6-2-176 0,-4-1 176 16,-4 0-128-16,1-1 128 0,-1 1 0 0,-5-1 0 16,-5 2 0-16,-5-1 0 0,-7 1 0 0,-3-1 0 15,-2-1 0-15,-2 1 0 0,-1 2 0 0,-2 1-192 16,-2-1 192-16,-6 0-11104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4:59:45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2138 903 19343 0,'-7'-5'1728'16,"-1"0"-1392"-16,8 5-336 0,-9-1 0 16,-1 1-608-16,0 0-192 0,10 0-32 0,-7 0-16 0,-2 2 656 0,9-2 192 15,-4 6 0-15,4-6 0 0,0 0 0 0,-6 8 0 16,6-8 0-16,-4 7 0 0,4-7 0 0,-2 9 0 15,0 0 0-15,2-9 0 0,0 10 0 0,0-3 0 16,0 6 224-16,0-1-64 0,0 1 96 0,0 2 32 16,0 2 0-16,-1 1 0 0,-1 4 160 0,1 4 48 15,-1 0 0-15,1 3 0 0,0-1-16 0,-1 3 0 16,0 1 0-16,-2 3 0 0,1 2-32 0,-4 2-16 16,2 2 0-16,-2 5 0 0,4 2-240 0,0-1-32 15,-1-4-16-15,3-2 0 0,1-3-144 0,1 0 0 0,0-5 0 16,3-1 128-16,-1 0-128 0,4 2 0 0,-3 2 0 0,2-3 128 15,0-4-128-15,-1 0 0 0,0 1 0 0,3-2 0 16,-2-4 128-16,3-1-128 0,2-2 0 0,-2-1 128 16,1-1 0-16,3-2 0 0,1 2 0 0,1-3 0 15,0 0 64-15,4-1 0 0,1 1 0 0,2-2 0 16,0-1 0-16,2 1 0 0,3 2 0 0,1-3 0 16,-1-4-16-16,3 1 0 0,1 0 0 0,1 1 0 15,3-1 64-15,6-2 16 0,-1-2 0 0,5 2 0 16,3 1-256-16,0 2 128 0,4 2-128 0,-3-2 0 15,1 0 0-15,0-2 128 0,2 1-128 0,3 0 0 16,8 1 0-16,1 1 0 0,-2 0 0 0,4 2 0 16,-2-1 0-16,1 0 0 0,1-2 0 0,4-1 0 15,5-1 0-15,3 0 0 0,-3-1 128 0,0 1-128 0,1-2 0 0,5 0 0 16,4 0 0-16,2 1 0 0,-5-2 128 0,5 1-128 16,1 0 0-16,1-2 144 0,-1 1-144 0,4-3 0 15,-2-1 0-15,5 0 0 0,-1 2 0 0,-1-3 0 16,-2-1 144-16,2 0-144 0,5 1 0 0,0-1 128 15,-2-1-128-15,4 0 0 0,5-1 0 0,-1 2 144 16,-2-1-144-16,3 0 0 0,1-1 128 0,2 1-128 16,2 1 0-16,1-1 0 0,2-1 0 0,2 1 0 15,-3 1 128-15,1-3-128 0,2 2 0 0,-2-1 0 16,3-2 0-16,-1 1 0 0,2 1 0 0,-1 1 0 16,2-1 0-16,0 0 0 0,2 1 0 0,-1-2 0 15,0 1 0-15,2 0 0 0,0 1 0 0,-2-3 0 16,-3-2 0-16,3 1 0 0,6 0 128 0,-3 2-128 15,-2-3 0-15,-1 0 0 0,3-2 128 0,-4-1-128 0,-3-1 0 0,4 2 0 16,5-1 0-16,-2-1 0 0,-1-3 128 0,-3 1-128 16,1 2 0-16,1-1 128 0,-3-3-128 0,3 1 0 15,-1 2 0-15,-4-3 0 0,1 0 0 0,-3-1 0 16,-2 3 0-16,0 1 0 0,-1 0 0 0,3 0 0 16,-3 2 128-16,-1 3-128 0,-4-1 0 0,3 1 0 15,0 0 0-15,-6 3 0 0,-2 2 0 0,1-3 0 16,6-1 0-16,-5 2 0 0,0 0 0 0,-2 3 0 15,1-2 0-15,1 0 0 0,2-1 0 0,-3 1 0 16,2 0 0-16,-1 1 0 0,2 1 0 0,0-2 0 16,2-1 0-16,1 1 0 0,-3-1 0 0,2 1 0 15,-1 1 0-15,3 0 0 0,1 0 128 0,-2-1-128 16,-4 2 0-16,3 0 0 0,2 0 0 0,-2-2 0 0,-3-1 0 0,1 2 0 16,3 1 0-16,-3 0 0 0,-3-1 0 0,2 0 0 15,-2 0 0-15,1 0 0 0,-1 0 0 0,0 0 0 16,-7 2 0-16,5-1 0 0,3-1 0 0,-3 2 0 15,-4 2 0-15,0-1 0 0,0-3 160 0,-1 3-160 16,-6 4 128-16,3-4-128 0,0-2 0 0,1 2 0 16,0 0 0-16,-5 1 0 0,-8-3 0 0,3 1 0 15,2 0 0-15,0-1 0 0,-5 0 0 0,-4 0 0 16,-4 0 0-16,2 1 128 0,2 1-128 0,0-1 128 16,-2 0-128-16,-6-2 128 0,-2 0-128 0,0 1 128 15,2 2-128-15,0-1 128 0,2-2-128 0,-2 0 0 16,-5 0 0-16,0-1 0 0,-1 4 0 0,1-2 0 0,0 2 0 15,1-1 0-15,-2-2 0 0,-4 2 0 0,-1 2 0 16,-3-1 0-16,-2-1 0 0,-3 0 0 0,3-1 0 0,-1 3 0 16,2 2 0-16,-6-1 0 0,-2-1 128 0,-4 2-128 15,0 0 0-15,-5 1 0 0,-1-3 0 0,1 3 128 16,0 1-128-16,-3-1 128 0,1-3-128 0,0 0 128 16,-1 4-128-16,-1 1 0 0,-3-3 0 0,1 0 0 15,-1-3 0-15,-5 2 0 0,-2 3 144 0,-2-3-144 16,-2 1 128-16,-1-3-128 0,1 0 128 0,-4-1-128 15,0-1 192-15,-3 0-48 0,1 1 0 0,-1-1 0 16,-3 0-16-16,-7 0 0 0,11 0 0 0,-4-1 0 16,-7 1-128-16,8-3 192 0,-1-3-192 0,-1 1 192 15,-6 5-64-15,5-8-128 0,0-2 192 0,2 0-64 0,-5 0-128 16,0-1 128-16,0 0-128 0,1-1 128 0,-1-4-128 0,2-1 0 16,-3 0 0-16,0-2 128 0,3 0-128 0,-1-2 0 15,0-1 0-15,2-4 0 0,-1-3-192 0,2-1 192 16,1-2-192-16,0-5 192 0,0-5-208 0,-1 1 80 15,4 1 128-15,-1 1-208 0,-3-2 64 0,3 1 16 16,3 1 0-16,2-1 0 0,0 1 128 0,0-1 0 16,0 4 0-16,0-2-128 0,-3-1 128 0,2 3 0 15,-1 3 0-15,1 3 0 0,0 1 0 0,2 3 144 16,-4-1-144-16,1 4 0 0,-2 1 0 0,0-2 0 16,-1 0 0-16,1 1 0 0,-3 0 0 0,3 3 0 15,-4-1 0-15,0-3 0 0,-2-5 0 0,0 4 0 16,-1 3 0-16,-1 1 0 0,0 0 0 0,2 1 0 0,-4 0 0 15,0 4-144-15,-5 0 144 0,3 3 0 0,-1 1 0 0,-2 0 0 16,-1 0-128-16,0 3 128 0,1 3-128 16,-5-1 128-16,0-1-128 0,0 2 128 0,-2 3-128 0,-2-1 128 15,-4-3-128-15,0 3 128 0,-5 2-128 0,-1 0 128 16,-4-3 0-16,-2 2-160 0,-3-3 160 0,-1 3 0 16,-5 2-128-16,3 0 128 0,-4-1 0 0,1 0 0 15,-6-3 0-15,-2 3 0 0,-3 3 0 0,-1-1 0 16,-3 0 0-16,1 0 0 0,1 0 0 0,1 0 0 15,-1 2 0-15,-3-2 0 0,-4-1 0 0,-3 1 0 16,-1 1 0-16,-3 3 0 0,3-2 0 0,-2 0 0 16,-2-3-128-16,-7 2 128 0,-5 1 0 0,1 1 0 15,1 1 0-15,-3-2 0 0,-7-5 0 0,0 4 0 16,-3 2 0-16,3 0 0 0,2 0 0 0,-6 0 0 16,-8 2 0-16,4 2 0 0,5 1 0 0,0-1 0 0,-5-1 0 0,2-1 0 15,0 1 0-15,5-1 0 0,5 0 0 0,-4-2 0 16,-4-1 0-16,3 0 0 0,3 1 128 0,-1-1-128 15,2-2 0-15,-2 2 0 0,-2-1 0 0,3 1 128 16,2 2-128-16,-4-2 0 0,-3-1 0 0,1 1 128 16,2-1-128-16,2 3 0 0,2-3 128 0,-3-1-128 15,-2-1 0-15,-1 1 0 0,1 0 0 0,-2 1 128 16,-3 0-128-16,0 1 0 0,-3 0 0 0,3 1 0 16,-1 0 0-16,-4 1 0 0,-4-2 0 0,2 3 0 15,1 1 0-15,-4 0 0 0,-7-2 0 0,3-1 0 16,0 1 0-16,-1 0 0 0,-5 2 0 0,2-2 0 15,-1-1 0-15,-2 1 0 0,-5-3 0 0,6 1 0 16,1 1 0-16,-2 1 0 0,-5-1 0 0,1 1 0 0,0 3 0 0,-3-4 0 16,-2-1 0-16,5-1 0 0,2-1 0 0,0 2 0 15,-5 1 0-15,4-3 0 0,0-2 128 0,-1-1-128 16,0 1 0-16,3 0 0 0,5 0 0 0,-2-4 0 16,-6 1 0-16,4 0 0 0,4-2 0 0,-6 0 0 15,0-1 0-15,-2 2 128 0,5 1-128 0,-5 0 0 16,3-1 0-16,-2 2 0 0,4 0 0 0,-2 1 0 15,-1 1 0-15,1 1 128 0,4 1-128 0,0-2 0 16,-2-4 128-16,3 4-128 0,2 1 0 0,-3 0 0 16,-1-1 0-16,4-1 0 0,5-2 0 0,-3 2 0 15,-3 1 0-15,1-3 0 0,0-1 0 0,-2 1 0 16,-6 3 0-16,5 0 128 0,4 1-128 0,-2 0 0 0,-3-5 0 16,4 2 0-16,5 0 0 0,-4 2 0 0,-3 0 0 15,3 0 0-15,3-1 128 0,-5 0-128 0,-2 2 0 0,3 0 0 16,3-2 0-16,1 0 0 0,-2-2 0 0,3 3 0 15,1 2 0-15,-3-1 0 0,-1-2 0 0,2 0 0 16,-2 3 0-16,3-2 0 0,1 0 0 0,-3 0 128 16,-3 0-128-16,5 0 0 0,4 5 0 0,-3-3 0 15,-6-3 0-15,3 5 0 0,6 2 128 0,-2 0-128 16,1 0 176-16,0 0-176 0,2 0 128 0,2 1-128 16,0-2 0-16,2 0 0 0,1 1 0 0,6-1 0 15,2 0 128-15,1 0-128 0,0-1 0 0,-1 0 0 16,2-2 128-16,5 2-128 0,5 0 0 0,-3 2 0 15,-1 0 0-15,2-2 0 0,1-2 0 0,7 2 0 0,4 1 0 16,4-1 0-16,2-2 0 0,1-1 0 0,-3 0 0 0,3 0 0 16,4 1 144-16,3-2-144 0,4-1 0 15,1 0 144-15,1 1-144 0,1-1 0 0,4 3 0 0,2-2 128 16,-3-1-128-16,3 1 0 0,2 0 144 0,-3-1-144 16,2 0 0-16,4 0 144 0,5-1-144 0,2 1 0 15,1 1 144-15,1-1-144 0,1-2 0 0,3 1 144 16,2-1-144-16,-1 4 128 0,1 1-128 0,1-2 128 15,2-1-128-15,2 2 0 0,-3 1 0 0,3 0 0 16,1-1 0-16,1 0 0 0,1-2 0 0,0 3 0 16,-1 3-928-1,1-1-224-15,-2-1-32 0</inkml:trace>
  <inkml:trace contextRef="#ctx0" brushRef="#br0" timeOffset="8004.041">5354 3894 18431 0,'0'0'1632'0,"0"0"-1312"0,3-9-320 0,3 0 0 16,-1 1 672-16,1-1 64 0,3 0 16 0,-6-1 0 15,0-2-608-15,3 1-144 0,2 0 0 0,0-2 0 16,0-4 0-16,0 0 0 0,-2-1-160 0,3-2 160 15,0-4-176-15,1 2 176 0,-5-1-192 0,4 0 192 0,-2-2 0 0,-2-1 144 16,1 0 16-16,-2 2 0 0,2 0 256 0,-1 2 48 16,0-2 16-16,-2-1 0 0,-2 1 0 0,-1 0 0 15,1 0 0-15,-1-2 0 0,-1 1-32 0,-1 1-16 16,-2 2 0-16,1 0 0 0,-2-1-16 0,-1 2 0 16,1 0 0-16,-5 1 0 0,0 0-256 0,0 3-160 15,-2-2 192-15,0 4-192 0,-3-2 144 0,1 1-144 16,0-2 0-16,-2 1 144 0,-1 1-144 0,-1-1 0 15,1 1 0-15,-2-1 128 0,-1 0-128 0,1 0 0 16,2-1 0-16,-1 0 0 0,-2-1 160 0,3 1-160 16,-3-4 192-16,0 2-192 0,0 2 208 0,-3 3-64 15,1 1-16-15,1-1 0 0,-3-1 0 0,-1 1-128 16,-1 2 192-16,-2 1-64 0,2 0 64 0,-2 0 0 0,-2 0 0 0,3 0 0 16,-2 3 0-16,2-1 16 0,-1 0 0 0,3 2 0 15,-1 1-80-15,0-2-128 0,1-2 176 0,-1 2-176 16,0 1 0-16,-1 1 0 0,-4-2 0 0,4 1 0 15,2-1 0-15,-1 2 0 0,-2-1 0 0,-1 1 0 16,0 1 0-16,1 0 0 0,-3 2 0 0,1 0 0 16,1-2 0-16,0-1 0 0,-1 2 0 0,-1 2 0 15,0 0 0-15,0 0 0 0,-5 0 0 0,2 1 0 16,2 2 0-16,0 1 0 0,1-1 0 0,-1 3 0 16,1-2 0-16,-1 4 0 0,-1-1 0 0,0 1 0 15,-1-1 0-15,-2 0 0 0,-3-1 0 0,2 3 0 16,-1 2 0-16,1-2 0 0,-2 0 0 0,2 1 0 15,2 2 0-15,1-1 0 0,-3-4 0 0,2 2 0 0,0-1 0 16,-1 1 0-16,-3 0 0 0,-2 2 0 0,-3 0 0 0,3 0 0 16,1-1 0-16,2 2 0 0,-1 1 0 0,2 0 0 15,-1 0 0-15,1 1 0 0,-3 1 0 0,0 1 0 16,-4-1 0-16,2 1 0 0,3 2 0 0,0-1 0 16,-1-1 0-16,-1 0 0 0,4-1 0 0,-2 2 0 15,2 3 0-15,-3 0 0 0,3-3 0 0,-5 0 0 16,-1 0 0-16,4 0 0 0,0 3 0 0,3 3-144 15,2 0 144-15,2 0 0 0,2-1 0 0,1 0 0 16,1 2 0-16,1-1-128 0,-1 0 128 0,2 1 0 16,-1 3 0-16,1 1 0 0,-1 2 0 0,0 0 0 15,3 3 0-15,2 0 0 0,4 1 0 0,2 4 0 16,0-1 0-16,2 2 128 0,2-3-128 0,0 1 128 0,1 0-128 16,2 1 128-16,2-3-128 0,2 1 0 0,-1 0 0 0,1 0 0 15,2 0 0-15,3-1 128 0,1-1-128 0,1-1 0 16,3-2 0-16,1 1 0 0,5-1 0 0,-2-1 0 15,-1-4 0-15,5 0 144 0,3 3-144 0,1-1 0 16,-1-2 128-16,4 0-128 0,2 0 0 0,0 0 0 16,2-1 0-16,-1 1 0 0,4 0 0 0,-1 0 0 15,0-1 128-15,3 3-128 0,1-2 0 0,3-4 0 16,1-2 0-16,3-1 0 0,2 0 0 0,1-2 0 16,1 0 0-16,0-3 0 0,-1-1 160 0,0 1-160 15,0 0 0-15,0-1 0 0,0 0 0 0,4-2 0 16,1-2 0-16,3 2 0 0,2 0 0 0,-1 1 0 15,0-4 0-15,0 1 0 0,-1-1 0 0,-2 1 0 16,1-2 0-16,3 3 0 0,1-3 0 0,3-1 0 0,0 1 0 16,-1-1 0-16,-2-1 0 0,-1 0 0 0,0 1 0 0,0-2 0 15,0-1 128-15,1-3-128 0,2-1 0 0,-2 1 0 16,-2-2 0-16,0 4 128 0,-2-4-128 0,0-1 0 16,0 1 0-16,-1-1 0 0,0 1 0 0,1-1 0 15,1 1 0-15,-2-1 0 0,1 1 0 0,-2-2 0 16,-2 1 0-16,-1-1 0 0,1-1 0 0,-3-1 0 15,1 1 0-15,2-1 0 0,-3-1 0 0,0 2 0 16,0-2 0-16,-2 2 0 0,0-2 0 0,-1-4 0 16,1-1 0-16,0 0 128 0,-3 0-128 0,3 0 0 15,0 0 0-15,1-1 0 0,-2-1 0 0,1 0 128 16,0-1-128-16,-4 2 0 0,0 1 0 0,-1-4 0 16,-2 0 128-16,-2 2-128 0,-2 0 0 0,1 2 0 0,-5 0 0 0,2 0 0 15,-3 0 0-15,1-1 0 0,-3 0 144 0,-2 0-144 16,-3 2 160-16,-2 0-32 0,-1-1-128 0,-3 1 192 15,1 0-64-15,1 2 0 0,-2-2-128 0,-2 2 192 16,-5 2-192-16,-1 2 144 0,1 0-144 0,-2 8 128 31,-8-4-464-31,-3 2-112 0,-3 5 0 0</inkml:trace>
  <inkml:trace contextRef="#ctx0" brushRef="#br0" timeOffset="26799.729">2477 4279 6447 0,'0'0'576'0,"-8"7"-576"16,1-2 0-16,2 2 0 0,0-1 624 0,5-6 16 15,-3 9 0-15,0 0 0 0,-2-2-384 0,5-7-64 16,-1 8 0-16,1-8-16 0,-2 10-48 0,2-10 0 16,-1 9 0-16,1 0 0 0,1 0 176 0,1-1 16 15,2 1 16-15,-4-9 0 0,0 0 160 0,6 9 16 16,4 0 16-16,-2-5 0 0,-8-4-16 0,11 0-16 16,0-1 0-16,1 0 0 0,1-1-32 0,0-1 0 0,0-3 0 0,1-1 0 15,1-1 112-15,0-2 32 16,1-1 0-16,-1-2 0 0,1-3-48 0,0 0-16 0,3-3 0 0,0-1 0 15,-1-1-96-15,3-5 0 0,1-6-16 0,1-2 0 16,0 1-80-16,2-2-16 0,0-4 0 0,-1 2 0 16,-1-3-112-16,0-2-32 0,-1-2 0 0,1-3 0 15,0-2-64-15,1-1-128 0,-2 1 176 0,-2-1-176 16,-2 2 176-16,0-1-176 0,-3 0 160 0,0 1-160 16,0 2 160-16,-2 0-160 0,-2 2 160 0,-1-1-160 15,0-3 176-15,-5 1-176 0,-1 3 192 0,3 1-192 16,0-1 144-16,1 2-144 0,-5 1 0 0,0-1 144 15,0-2-144-15,2 2 0 0,-3 3 0 0,0 0 0 16,-2 2 0-16,-1 0-192 0,0 3 64 0,0 1 128 16,-2 3-192-16,-2 1 192 0,-1 0-192 0,-4 1 192 0,-2 1-144 0,2 2 144 15,-3 0 0-15,0 4 0 0,0-2-176 0,-1 4 176 16,-4 4-160-16,2 0 160 0,2 1-176 0,-2 0 176 16,0-2-192-16,-2 2 192 0,-1 4-192 0,3 1 192 15,-1 3-192-15,0-2 192 0,-1 0 0 0,3 4 0 16,-1 1 0-16,1-2 0 0,0-2 0 0,-1 1 0 15,1 3 0-15,-1 2 0 0,0 1 0 0,-2 2 0 16,-2 1 0-16,3 0 0 0,-3 3 0 0,2-3 0 16,0 2 128-16,0 2-128 0,1 2 160 0,-1 2-160 15,1 3 160-15,-1 1-160 0,-1-3 128 0,0 2-128 16,0-1 0-16,2 4 144 0,3 5-144 0,-2 1 0 16,-1-2 0-16,1 1 0 0,2 2 0 0,-1-1 0 15,0 2 0-15,0 1 0 0,0-2 0 0,-1 0 0 0,2 3 0 0,-2 1 0 16,-1 3 0-16,1 1 0 0,0 1 0 0,-1 4 128 15,-1 3-128-15,-1 1 0 0,-1-1 144 0,2 3-144 16,-1 1 0-16,-1 1 144 0,-1 0-144 0,4 0 0 16,0 1 128-16,2 0-128 0,-4 2 0 0,4-1 0 15,1-1 144-15,0-4-144 0,0-1 0 0,3-2 144 16,1-2-144-16,0 2 0 0,0-1 144 0,2 4-144 16,-2 2 144-16,5 1-144 0,-4-4 192 0,4 2-192 15,0 1 208-15,3-2-64 0,0-1-16 0,2 1 0 16,-1 0 0-16,1 2 0 0,3 1 0 0,0 2 0 15,1 3 0-15,0-4 0 0,2-3 0 0,0-5 0 16,3-4-128-16,1-1 192 0,1-1-192 0,-1-2 192 16,1-3-64-16,1 1-128 0,1-2 192 0,1 0-64 15,2-3 64-15,0-7 0 0,0-1 0 0,0 0 0 0,3 1-64 0,-2-1 0 16,0-4 0-16,1-2 0 0,4-4-128 0,-3 1 192 16,2-4-192-16,1-2 192 0,-3-2-192 0,3-2 128 15,1-1-128-15,0-2 128 0,-1-4-128 0,0-2 160 16,1-1-160-16,0-4 160 0,2-3-160 0,-3-3 0 15,1 0 144-15,-1 0-144 0,2-1 0 0,-2 0 144 16,-1-2-144-16,2 0 0 0,0 2 144 0,-1-3-144 16,-2 2 0-16,-2-3 144 0,2-3-144 0,-2-3 128 15,-1-1-128-15,2-3 128 0,0 2-128 0,-2 0 192 16,2-3-192-16,-2 0 192 0,1 0-192 0,1-1 0 16,1-3 0-16,1-3 0 0,-3-4 0 0,6 1 128 15,0-1-128-15,0 4 0 0,-4 2 0 0,1 1 0 0,1 0 0 0,-4 1 0 16,1-2 0-16,-1 1 0 0,-3 1 0 0,-1 0 0 15,1 0 0-15,-2 1 0 0,-1 1 128 0,-3 2-128 16,-2-1 0-16,-1 3 0 0,-4 0 0 0,-1-1 0 16,-1-4 128-16,0 1-128 0,-1-4 0 0,0 5 128 15,0 2-128-15,-1 2 0 0,0 1 0 0,0 0 128 16,2-1-128-16,-2 3 0 0,-2 0 0 0,-2 1 0 16,-1 1 0-16,-2 0 0 0,-1-1-176 0,1 1 176 15,-1-1 0-15,-1 4-128 0,-4 1 128 0,1 5 0 16,-2 5 0-16,0 0 0 0,-3 2 0 0,2 1 0 15,3 1 0-15,0 0-128 0,0-1 128 0,-1 3 0 16,1 3 0-16,1 1 0 0,-2 2 0 0,1-1-128 16,2 2 128-16,0 1 0 0,-2 2-144 0,0 1 144 0,2-1-128 15,-2 1 128-15,1 0-160 0,-1-2 160 0,-1 2 0 16,1 3-144-16,0 1 144 0,-2 2 0 0,-1-2 0 0,0 3-160 16,1 1 160-16,-2 2 0 0,-2 0-144 0,0 0 144 15,1 2 0-15,0 0-144 0,-3 1 144 0,0 2-160 16,-3 0 160-16,2 4-160 0,2 3 160 0,1 4 0 15,-1 5-144-15,0 1 144 0,-1-3 0 0,2 1 0 16,-2 3 0-16,1 3 0 0,0 1-160 0,-2 1 160 16,0 2 0-16,-2 5-144 0,-1 1 144 0,2 3 0 15,1 0 0-15,-1 4-128 0,-4 1 128 0,2-1 0 16,4-3 0-16,1 1 0 0,3-2 0 0,0 3 0 16,4 2 0-16,-1 0 0 0,1 0 0 0,3-4 0 15,1-2 0-15,1 2 0 0,2 2 0 0,0 3-128 16,2 3 128-16,2 0 0 0,1-3 0 0,0-2 0 0,-1-1 0 15,3 0 0-15,3 1 0 0,-1 3 0 0,2 3 0 16,-1-4-128-16,2-5 128 0,-1-5 0 0,0-7 0 0,0 2-128 16,3-1 128-16,0-3-128 0,0-4 128 0,-1-3-128 15,-1-1-48-15,2 0 0 0,1 3 0 0,-1-3 0 16,0-4-144-16,2-2-48 0,2-1 0 0,-2-6 0 31,3 1-608-31,4-9-128 0,5-1-32 0,2-3-9552 0</inkml:trace>
  <inkml:trace contextRef="#ctx0" brushRef="#br0" timeOffset="28186.773">5037 2511 14735 0,'-10'-8'1312'0,"-2"-2"-1056"15,2 1-256-15,2-2 0 0,-4 2 400 0,-1 1 32 16,0 1 0-16,1 2 0 0,1 2-432 0,0 0 0 16,0-3 0-16,0 3 0 0,-3 0 0 0,-2-1 0 15,0-1 0-15,-2 3 0 0,1 4 0 0,-1 1 208 16,1 0-48-16,0 0-16 0,2-5 128 0,0 2 32 15,1 0 0-15,-1 2 0 0,-1 0-128 0,1 0-32 16,-1 1 0-16,0 2 0 0,-2-2 160 0,2 4 16 0,-1 1 16 0,0 4 0 16,-3 4 16-16,0 0 0 0,0 1 0 0,2 3 0 15,-3 2-208-15,2 1-144 0,-1-1 192 0,3-1-192 16,-2 0 160-16,2-1-160 0,1 0 128 0,2 3-128 16,-2 4 160-16,1-1-160 0,-1 2 192 0,2 0-192 15,2 1 224-15,-2 1-64 0,-2-1-16 0,3 3 0 16,3 1 96-16,1 1 16 0,-4 0 0 0,3 0 0 15,2-1-48-15,-2 2 0 0,1-1 0 0,1 5 0 16,-1 5-64-16,3-1-16 0,0-2 0 0,0 0 0 16,1-2-128-16,2 0 192 0,3-2-192 0,0-1 192 15,0 4-192-15,-1-3 0 0,-1 1 0 0,5-1 128 16,0 1-128-16,2-2 0 0,-1-1 144 0,2-2-144 16,1-3 192-16,0-2-16 0,-4 1-16 0,4-3 0 0,3-1-32 15,1-1 0-15,-4-1 0 0,3-1 0 0,1 0 0 0,-2-5-128 16,1 0 192-16,3 1-64 0,-2-2-128 0,3 3 160 15,0-4-160-15,-1-2 160 0,-1-2-160 0,2-2 0 16,2-3 144-16,1-1-144 0,2 1 0 0,2-1 144 16,1-2-144-16,-1-1 0 0,-3-6 144 0,2 1-144 15,0-4 0-15,3-1 144 0,2-3-144 0,2-4 0 16,-2 0 144-16,-1-2-144 0,-1-1 0 0,1-2 144 16,-1 0-144-16,0-2 0 0,0-2 128 0,0-1-128 15,0-2 0-15,1 2 0 0,2-2 144 0,-6-1-144 16,0-3 0-16,1-1 144 0,0-2-144 0,0-6 128 15,0-1-128-15,-4 0 128 0,0 4 0 0,-1-1 0 16,1 1 0-16,-3-1 0 0,-1 1 0 0,2 0-128 0,-5-1 192 0,0-1-64 16,-1-3-128-16,-2-2 160 0,-1-2-160 0,-1 2 160 15,1 2-160-15,-2 0 0 0,0 1 0 0,-3-2 0 16,-1 2 0-16,-1-5 128 0,-2 0-128 0,-1 2 0 16,-1 4 0-16,2 1 0 0,-5 3 0 0,2 3 0 15,-5 4 0-15,1 2 0 0,-1 2 0 0,-2 1 128 16,-1 0-128-16,2-1 0 0,-1 3 0 0,-1 0 0 15,-5 0 0-15,0 1 0 0,1 1 0 0,-1 0 0 16,-1 4 0-16,1 3 0 0,-1 3-128 0,-1 0 128 16,0-2-128-16,0 3 128 0,0 1-160 0,0 5 160 15,1 2-144-15,-3 4 144 0,0 4-128 0,0 0 128 16,-1-1 0-16,-2 4-160 0,2 0 160 0,1 3 0 0,2 2-128 16,-3 3 128-16,2-1 0 0,-1 3 0 0,2 2-144 15,0 2 144-15,-1 3 0 0,2 0-144 0,1 2 144 0,2 2 0 16,-1 6-144-16,2 5 144 0,-1 1 0 0,1 0 0 15,1-1 0-15,-1 2 0 0,0 2 0 0,0-1 0 16,2-2 0-16,1 1 0 0,-2 1 0 0,2 2 0 16,1 3 0-16,0 0 0 0,4 2 0 0,1 0 0 15,-2-1 0-15,3 0 0 0,4-3 0 0,2 3 0 16,1 3 0-16,4 0 0 0,2 0 0 0,1-3 0 16,4-3 0-16,1-3 0 0,2-2-160 0,2-2 160 15,3 1-208-15,4 1 80 16,5-3-2048-16,1-4-416 0</inkml:trace>
  <inkml:trace contextRef="#ctx0" brushRef="#br0" timeOffset="32431.175">7915 3898 14623 0,'-12'-9'640'0,"4"3"144"15,-2 1-624-15,0-1-160 0,0 2 0 0,3 0 0 0,-1 1 384 0,8 3 32 16,0 0 16-16,-7 0 0 0,7 0-272 0,0 0-160 16,0 0 192-16,0 0-192 0,0 0 0 0,0 0 0 15,0 0 0-15,9 4 0 0,3 1 0 0,3-2 0 16,1 0 0-16,4 0 0 0,2 1 288 0,4-1-48 15,4-2-16-15,6 1 0 0,4-1 96 0,5 1 0 16,2-1 16-16,4 0 0 0,0-1 112 0,2 0 0 16,5-1 16-16,0 0 0 0,2-2-144 0,5-1-16 15,5 1-16-15,-1 0 0 0,-1 0-16 0,4 3 0 16,4-2 0-16,-1 1 0 0,0-1 32 0,1 2 0 16,0 1 0-16,3-1 0 0,4-2-16 0,0 1 0 15,4 2 0-15,-2 1 0 0,1 0-128 0,4 0-32 0,6-4 0 0,-3 2 0 16,1 2-128-16,1-2 0 0,3-2 0 15,1 2 128-15,1 0-128 0,2-1 0 0,3-1 144 0,-2 0-144 16,-1 1 0-16,-1-2 0 0,-1-1 0 0,0 2 128 16,1 2-128-16,-3-1 0 0,-3-1 0 0,3-1 0 15,1 1 0-15,-1 1 0 0,-4 0 0 0,2 0 0 16,-1-4 0-16,0 3 0 0,2 2 0 0,-3 0 128 16,-3-1-128-16,1 1 144 0,2 0-144 0,-3 1 160 15,-2 4 16-15,0-4 0 0,-3-2 0 0,3 1 0 16,-1 5-48-16,-4-3 0 0,-4 1 0 0,0-3 0 15,0 0-128-15,0 1 0 0,-2 1 0 0,-1-2 0 16,-4-1 0-16,-2 0 0 0,2-2 0 0,-3 3 0 16,-1 3 0-16,-1-3 128 0,-2-3-128 0,1 2 192 15,-5 1-192-15,0 0 0 0,1 0 0 0,-4 1 0 0,-3-1 0 0,-2 3 0 16,-3-1 128-16,-4-2-128 0,0-2 0 16,-3-1 192-16,-1 1-192 0,-3 1 192 0,-2 0-192 0,0 0 0 15,-4-1 0-15,-2 1 0 0,-4 1 0 0,-1 0 0 16,-4 0 0-16,-3 0 128 0,-4-5-128 0,-1 3 192 15,-1 0-192-15,-6 0 192 0,0-2 32 0,-2 1 16 16,-6 3 0-16,0 0 0 0,0 0 208 0,0 0 32 16,0 0 16-16,0 0 0 0,0 0-256 0,0 0-48 15,-8-4-16-15,-3-1 0 0,1 1-176 0,-2 2 0 16,-3 1 0-16,-2-1 0 0,-3 1-256 0,-2-1 0 16,-4-1 16-16,-2 1 0 15,-2 2-608-15,-3 0-128 0,-4-1-32 0,-2 2-7328 0,0 2-1472 16</inkml:trace>
  <inkml:trace contextRef="#ctx0" brushRef="#br0" timeOffset="44724.087">4208 5873 21999 0,'0'0'960'0,"0"0"224"0,-7-3-944 0,7 3-240 0,0 0 0 0,0 0 0 16,0 0 0-16,0 0-288 0,0 0 64 0,0 0 16 15,11-1 208-15,1 1 0 0,2 3 0 0,-2-2 0 16,2-2 0-16,0 1 0 0,0-3 144 0,2 1-144 16,3 1 352-16,2 1-32 0,2 1 0 0,1-1 0 15,2-2 80-15,4 0 16 0,4-1 0 0,2 1 0 16,4 3-64-16,3-2-16 0,2-4 0 0,1 4 0 15,0 2-16-15,5-1 0 0,3-1 0 0,5 0 0 16,3-1-64-16,1 0 0 0,2-1-16 0,3 1 0 16,1-2-240-16,6-2 176 0,3 0-176 0,1 0 160 15,0 3-160-15,3 0 0 0,2-1 0 0,2 0 0 0,3 1 0 0,-1 1 0 16,-1 1 0-16,1 0 0 0,2 0 128 0,0 3-128 16,-7 4 0-16,5-2 128 0,6-4-128 0,0 1 160 15,1 3-160-15,-2-1 160 0,-1-1-160 0,3 1 0 16,7 1 144-16,-5-2-144 0,0-2 0 0,6 1 144 15,3 1-144-15,1 2 0 0,-5-1 128 0,6 1-128 16,3 1 0-16,0-3 0 0,-4 0 0 0,-1 2 0 16,-3 1 128-16,1-3-128 0,0-4 0 0,-2 2 0 15,-3 2 0-15,1-1 0 0,0-2 0 0,-2 2 160 16,-5 1-160-16,0 1 128 0,4-2 64 0,-2 1 0 16,-5-2 0-16,1 1 0 0,1 2-192 0,4-2 192 15,1-3-192-15,-2 1 192 0,-5 1-192 0,1 1 0 16,0 0 144-16,-2 0-144 0,-3 0 0 0,2 3 0 0,1 0 0 0,-1-2 0 15,-1-5 0-15,-4 2 128 0,-5 3-128 0,-2 0 0 16,0-1 0-16,-1 1 0 0,-1-2 0 0,-3 2 0 16,-4 1 0-16,-1-1 128 0,-1 0-128 0,2 2 0 15,-4-1 176-15,-4 1-48 0,-3 1 0 0,-1-1 0 16,-4 0-128-16,-2-1 128 0,-3 2-128 0,1 1 128 16,-1-2-128-16,-3 2 0 0,-5-1 144 0,0 1-144 15,-1-2 0-15,-3 2 0 0,-2-3 0 0,-3-1 128 16,-3-1-128-16,-2 0 0 0,-3 2 0 0,0-3 128 15,-2-2-128-15,-1 1 0 0,-2 1 0 0,0-1 0 16,0-1 0-16,-1-1 144 0,-4-4-144 0,0 3 0 16,0-3 192-16,0-2-192 0,-1-3 192 0,-1 0-192 15,-3-1 176-15,1-2-176 0,-4-2 160 0,2-1-160 16,-3 0 176-16,-1-4-176 0,-2-1 192 0,2-2-192 0,4 2 144 0,-1-4-144 16,1-4 0-16,1-2 144 0,-3 1-144 0,1-2 0 15,1-2 0-15,-1-3 0 0,2-1 0 0,4 0 0 16,-4 0 0-16,3 0 0 0,-1-4 0 0,-1 0 0 15,-1-3-144-15,1-2 144 0,1-1 0 0,2 1-192 16,-2-2 192-16,1 5-160 0,-3 3 160 0,-1 3 0 16,-1 1-144-16,-1 2 144 0,-1-1 0 0,-1 1 0 15,0 2 128-15,0-1-128 0,0 2 0 0,-2-3 0 16,0 3 0-16,0 3 0 0,-2 4 0 0,1 3 0 16,0 2 0-16,-2 0 0 0,-1-1-128 0,0 1 128 15,-2 1-160-15,-1 1 160 0,0 1-192 0,-1 0 48 16,0-2 16-16,-1 5 0 0,-2 1 128 0,-2 0 0 0,1 3 0 15,-2-1 0-15,-1 3 0 0,-3 1 0 0,-1 1 0 0,-1 3 0 16,0 2 0-16,-4-2-128 0,2 5 128 0,-4-1 0 16,0 0 0-16,-1 0 0 0,-4 1 0 0,-4 0-128 15,0-1 128-15,-6 1 0 0,2 0 0 0,-5 2 0 16,-4 1 0-16,1 2 0 0,-1-2 0 0,0 0 0 16,-3-1 0-16,-3 2 0 0,-2 0 0 0,-5 1 128 15,-3-1-128-15,2-1 0 0,0 3 128 0,-1-2-128 16,-6-2 0-16,0 1 128 0,-4-2-128 0,1 3 0 15,0 2 0-15,1-1 0 0,-6-2 0 0,0 2 0 16,-5-2 0-16,3 1 128 0,2 3-128 0,-5-3 0 16,-1-1 0-16,-1-1 0 0,1 4 0 0,1 0 0 15,0-1 0-15,-4 2 0 0,-3 0 0 0,3-1 128 16,0 1-128-16,-1-1 0 0,-2 1 0 0,1-3 128 0,1 0-128 16,1-1 0-16,1 0 0 0,-2 1 0 0,-3-3 0 0,4 2 0 15,1-1 0-15,3 0 128 0,-2-3-128 0,0 0 144 16,0 0-144-16,1 1 160 0,0 3-160 0,1 0 128 15,-1-2-128-15,-2 0 128 0,3-1-128 0,-1 0 128 16,4-1-128-16,0 1 128 0,0-1-128 0,-1 1 0 16,-2 1 0-16,6-1 0 0,5-2 0 0,-2-1 128 15,-2 0-128-15,-1 1 0 0,0 1 0 0,2 0 0 16,2 0 0-16,-1-2 0 0,-2-1 0 0,1 1 0 16,0-2 128-16,4 2-128 0,0 1 0 0,-2-2 0 15,-1 2 0-15,4-2 0 0,-3 1-144 0,3-1 144 16,1 0 0-16,3-1 0 0,-2 2-192 0,1 0 64 15,-3 0 128-15,3-1-208 0,0 2 208 0,4 1 0 16,1 2 0-16,-2 0 0 0,-2-1 0 0,3 0 0 0,1 1 0 0,4 4 0 16,4 0 0-16,3 0 0 0,1-1 0 0,-2 0 0 15,-1 0 0-15,4-1 0 0,0 1 0 0,2 3 0 16,-1 1 0-16,4-3 0 0,3 2 0 0,0-3 0 16,4-1 0-16,-2 0 0 0,3-1-144 0,2 1 144 15,-2 2 0-15,4-1-128 0,3-1 128 0,3 1 0 16,-3-1 0-16,2 1 0 0,0 2 0 0,4-1-128 15,1-1 128-15,4 0 0 0,1 1 0 0,1 1 0 16,3-2 0-16,1 1 0 0,0-1 0 0,2 1 0 16,4 1 0-16,-3 0-128 0,1-2 128 0,0-1 0 15,8-3 0-15,0 0 0 0,-6 3 0 0,6-3 0 16,-8 2 0-16,8-2 0 0,-7 6 0 0,7-6 0 16,0 0 0-16,0 0 0 0,0 0 0 0,0 0 0 0,0 0 0 0,0 0 0 15,0 0 0-15,-1 9 0 0,0 1 0 0,-2 0 0 16,1-1 0-16,-2 0 0 0,1-1 0 0,1 2 0 15,-5 0 0-15,3 4-128 0,1 7 128 0,-4 0 0 16,0 0 0-16,1 3-128 0,-1 6 128 0,1 2 0 16,-3 2 0-16,2 2 0 0,-2 1 0 0,0 4 0 15,-6 3 0-15,3 7 0 0,2 3 0 0,0 4 0 16,0 1 0-16,3-6 0 0,-1-1 0 0,3-3 0 16,1-5 0-16,2-2 0 0,-2 2 0 0,3-3 0 15,-1-6 0-15,2-3 128 0,0-2-128 0,0-3 128 16,0 1-128-16,-1-4 128 0,-2-2 0 0,0-2 0 15,-3-4 0-15,4 1 0 0,1 1-128 0,-3-2-208 16,-3-3 48-16,0-1-14192 0</inkml:trace>
  <inkml:trace contextRef="#ctx0" brushRef="#br0" timeOffset="115805.371">3512 7707 11055 0,'-9'-5'976'0,"4"-2"-784"0,7-4-192 0,3-3 0 16,5-2 3504-16,3-2 656 0,1 3 128 0,3 1 16 16,2 3-3424-16,4 0-688 0,2-3-192 0,0 2 0 15,0-2-224-15,-2 0-96 0,-1-3-32 0</inkml:trace>
  <inkml:trace contextRef="#ctx0" brushRef="#br0" timeOffset="116742.825">4171 7071 20271 0,'-8'-8'1792'0,"2"2"-1424"16,6 6-368-16,-6-5 0 0,0 3 1792 0,-1 2 304 15,0 4 48-15,1 5 16 0,3 1-1840 0,0 5-320 16,0 3-176-16,-2 8 32 0,-3 11 144 0,4 3-160 16,0 6 160-16,-1 2-160 0,0 5 160 0,-3 2 0 15,0 3 0-15,1 7 0 0,-1 8 128 0,0 2-128 16,2 4 128-16,-1-1-128 0,0 0 0 0,3-3 0 16,-3-3 0-16,5-5 0 0,6-4 0 0,0-9 144 15,-2-9-144-15,4-8 0 0,4-8 368 0,-1-7-48 16,4-6 0-16,-1-3 0 0,0-5 192 0,4-4 48 0,3-5 0 0,2-5 0 15,1-4 176-15,1-3 32 0,0-6 16 0,2-5 0 16,1-3-352-16,-1-5-80 0,-2-2-16 0,3-5 0 16,0-1-208-16,-1-2-128 0,0 0 128 0,-2-1-128 15,-1 0 0-15,-2 1 0 0,0 3 0 0,1 4 128 16,-2 6-128-16,-1 5 0 0,-1 5 0 0,-2 8 0 16,-2 5 0-16,0 7 0 0,1 6 0 0,-2 8-192 15,0 6 192-15,0 5-128 0,0 3 128 0,3 8-128 16,-3 3 128-16,2 8 0 0,2 4 0 0,2 2 0 15,-3-3 0-15,3-5-208 0,1-5 80 0,3-7 128 16,0-8-176-16,1-1 176 0,0-5-128 0,0-3 128 16,0-4 0-16,1-4 0 0,2-4 0 0,2-2 0 15,2-4 160-15,-3-6 112 0,1-4 32 0,-1-3 0 0,0-5 160 0,-1-6 48 16,1-7 0-16,-2-6 0 0,-1-5-208 0,0-1-48 16,1-3 0-16,-3-3 0 0,-5-3-64 0,-5-8 0 15,-4-4-16-15,-1-7 0 0,-2-9-16 0,-3-2 0 16,-4-3 0-16,1 2 0 0,3 3-160 0,-2 11 0 15,-2 10 0-15,1 16 0 0,3 12 0 0,0 9 0 16,-3 9 0-16,2 2 0 0,1 4 0 0,-2 8-272 16,0 0 64-16,0 0-11312 15,0 0-2240-15</inkml:trace>
  <inkml:trace contextRef="#ctx0" brushRef="#br0" timeOffset="117156.902">5848 7973 37775 0,'0'0'3360'16,"0"0"-2688"-16,0 0-544 0,0 0-128 16,12 4-528-16,4-2-144 0,-1-3-32 0,4-3 0 15,-2-6 368-15,4-3 64 0,-1-4 16 0,1 0 0 16,0-3 48-16,-1 1 16 0,-2-4 0 0,-5 1 0 0,-3-2 16 16,-2 1 16-16,-4 0 0 0,-2 0 0 0,-6-2 160 0,-3 5 0 15,-6 1 128-15,1 6-128 0,-2 6 208 0,-2 6-16 16,-5 5-16-16,-2 5 0 0,-4 2 0 0,1 6 0 15,-1 4 0-15,3 6 0 0,3 5 64 0,3 3 16 16,-3 3 0-16,5-1 0 0,4 0-256 0,2 1 0 16,1-2 0-16,3 3 0 0,4 0-176 0,2-1 176 15,3-4-160-15,5-2 160 16,3-3-512-16,4-6-16 0,3-2 0 0,5-1 0 16,-2-3-1360-16,6-3-272 0,5-3-48 0</inkml:trace>
  <inkml:trace contextRef="#ctx0" brushRef="#br0" timeOffset="117639.91">6829 6962 32255 0,'-14'-11'2864'0,"0"2"-2288"0,-1 4-576 0,5 2 0 0,3 5 160 16,1 3-160-16,0 5 128 0,-2 5-128 0,-3 6 0 16,2 6-256-16,-2 5 48 0,1 5 0 0,1 4 64 0,-2 9 16 15,0 3 0-15,-2 4 0 0,0 2 128 0,-2 0 0 16,-1 3 0-16,3-1 0 0,0 0 0 0,2-1 0 15,-1-2 0-15,3-3-128 0,1-9 128 0,3-7 0 16,1-8 0-16,2-9 0 0,2-3 0 0,2-5 0 16,-2-4 0-16,0-10 128 0,0 0 144 0,8 5 48 15,2-1 0-15,2-5 0 0,0-6-128 0,4-4 0 16,1-3-16-16,1-1 0 0,-1 1-176 0,5 0-176 16,2-2 48-16,-2 6 0 0,-3 6 128 0,0 4-128 15,-2 4 128-15,-2 3-128 0,-1 2 128 0,-3 2 0 16,-2 3 0-16,-3 4 128 0,-2 3 0 0,-4 0 16 0,-4 1 0 15,-1 0 0-15,-1 0-16 0,-4-2 0 0,-1-2 0 16,-3 1 0-16,-1-1 32 0,4 0 0 0,4-3 0 16,-1-5 0-16,-3-3-160 0,1-4 0 0,2-1 0 0,8-2 0 31,-10-3-2816-31,2-3-576 0</inkml:trace>
  <inkml:trace contextRef="#ctx0" brushRef="#br0" timeOffset="118048.911">7845 7436 12895 0,'-16'-7'576'0,"6"3"112"0,-1-1-560 0,-4 0-128 16,-6 4 0-16,2 4 0 0,2 4 4432 0,-2 4 864 15,-3 4 160-15,2 2 48 0,3 4-4416 0,-4 4-896 16,-2 3-192-16,1 3 0 0,0 5 0 0,3 2 0 16,-1 4 0-16,2-1-128 0,3-3 128 0,2 0 0 15,2-1 0-15,4-4 0 0,3-7-160 0,3-4 160 16,0-5-192-16,2-5 192 0,3-5-160 0,-4-7 160 16,9 2-128-16,1-4 128 0,1-4 0 0,0-2 0 15,1-6 0-15,0-2 176 0,3-5 80 0,1-2 0 16,-1-3 16-16,1-1 0 0,-1-3-96 0,-1 3-32 15,-2 0 0-15,-2 6 0 0,-2 0 48 0,1 5 16 16,3 2 0-16,-3 1 0 0,0 7-32 0,-1 3-16 0,2 3 0 0,-10 0 0 16,0 0-32-16,13 9 0 0,3 7 0 0,-2 3 0 15,2-2-128-15,-1 4 0 0,0 1 144 0,4 1-144 16,1 0 0-16,3-2 0 0,-2-2 0 0,3-2 0 31,0-1-1792-31,0-4-256 0,0-3-64 0,3-3-11520 0</inkml:trace>
  <inkml:trace contextRef="#ctx0" brushRef="#br0" timeOffset="118398.012">8589 7318 30399 0,'-12'-1'1344'0,"0"1"288"0,-4 0-1312 0,-3 5-320 16,-1-2 0-16,-2 9 0 0,1 5 1264 0,0 3 176 15,-3 2 32-15,3 2 16 0,-2-1-1360 0,2 1-288 16,2 1-48-16,1-2-16 16,2-3-512-16,4 1-96 0,0 0-32 0,4 0 0 15,5-1 16-15,3-2 0 0,2-1 0 0,5-5 0 0,0-1 528 0,4-1 96 16,2 0 32-16,3 1 0 0,3 1 192 0,2 0 0 16,0-2 144-16,1-1-144 0,2 0 256 0,-3-2-64 15,0-1 0-15,0 1 0 0,-5 2 48 0,0-2 0 16,-3-3 0-16,-4 0 0 0,-2 1 96 0,-7-5 32 15,-1 10 0-15,-4 0 0 0,-4 0 256 0,-4 2 48 16,-4 1 16-16,-4 1 0 0,-2 0-176 0,-2 0-16 0,-2-3-16 0,-2 3 0 16,-1-1-336-16,1 1-144 0,2 0 128 0,4-3-128 31,1-4-1616-31,5-1-416 0,3-3-80 0,5-1-11632 0</inkml:trace>
  <inkml:trace contextRef="#ctx0" brushRef="#br0" timeOffset="118740.63">9460 7361 25791 0,'-6'-11'2304'0,"-1"6"-1856"0,-2-2-448 0,-4 2 0 0,1 2 1728 0,-3 3 240 15,-2 4 48-15,0 0 16 0,-2 3-1648 0,-3 2-384 16,-1 0 0-16,-2 5 0 0,-2 2 0 0,0 1 0 15,-4-1 0-15,-3 3 0 0,0 2-160 0,3-1 160 16,4 0-128-16,0 1 128 0,2-2-336 0,3 1 16 16,4 0 0-16,4-3 0 0,4-2 320 0,5-1-176 15,5-2 176-15,4 1-128 0,6 1 128 0,0 1-192 16,3-2 192-16,1 1-192 0,3-2 192 0,1 4 0 16,4 0 128-16,-4 0-128 0,-1-3 144 0,1 2-144 15,-1 1 192-15,-2-1-192 0,-4-3 160 0,0 0-160 16,-4 0 128-16,-4 0-128 0,-3 3 160 0,-2-3-160 15,-2 0 192-15,0 0-192 0,-4 2 240 0,2-2-64 16,-5-2-16-16,2 1 0 0,1 3-304 0,5-2-64 0,0-6-16 0,3-6-9312 16,0 0-1872-1</inkml:trace>
  <inkml:trace contextRef="#ctx0" brushRef="#br0" timeOffset="118952.141">9831 7433 33167 0,'-11'11'2944'0,"3"0"-2352"0,0 5-464 0,-1 5-128 16,0 3 1408-16,1 5 272 0,1 4 48 0,-1 7 16 15,0 5-1488-15,1 1-256 0,-2 0-160 0,2-1 32 16,-3-2-1152-16,4-1-240 0,-3-6-32 0,1-2-9072 15,-4 0-1792-15</inkml:trace>
  <inkml:trace contextRef="#ctx0" brushRef="#br0" timeOffset="119476.599">10640 7347 29487 0,'-10'-9'1296'0,"1"5"288"0,0 0-1264 0,-2 1-320 0,0 1 0 0,-2 2 0 16,-2 3 896-16,-2 3 112 0,-3 0 16 0,1 6 16 15,-6 1-896-15,1 4-144 0,-6 3 0 0,1 4-160 16,-1 0 160-16,0 2 0 0,-2 0 0 0,4 3-128 16,1 1 128-16,3 0 0 0,0-2 0 0,4 0-128 15,4 0 128-15,4-4 0 0,2-3 0 0,4-5 128 16,5-4-128-16,1-12 0 0,4 8 0 0,4-3 0 16,0-3 0-16,3-4 128 0,3-6-128 0,2-3 128 15,0-2 192-15,3-6 32 0,1-1 16 0,0 0 0 0,1-1-208 16,2 1-32-16,-1 0-128 0,0-1 192 0,-2 1-192 0,-1 1 0 15,0 3 128-15,-1 3-128 0,2 3 0 0,-3 2 0 16,-4 3 0-16,-3 5 0 0,-1 1 0 0,-2 4 0 16,0 2 0-16,-2 6 0 0,-1 9 0 0,-2 4 320 15,-2 5-32-15,-3 7-16 0,-5 4-272 0,-2 5 160 16,-3 1-160-16,-4 2 128 0,-2 0-128 0,-1 3 128 16,-4 2-128-16,-3-1 128 0,-5 0 16 0,1-4 0 15,-2-2 0-15,1-3 0 0,1 0 240 0,-1-6 32 16,1-3 16-16,2-6 0 0,2-5-176 0,5-4-48 15,4-4 0-15,3-3 0 16,3-5-1376-16,5-3-288 0,7-6-48 0,0 0-9152 16,4-18-1824-16</inkml:trace>
  <inkml:trace contextRef="#ctx0" brushRef="#br0" timeOffset="119825.12">11079 7398 8287 0,'0'0'368'0,"0"0"80"0,0 0-448 0,0 0 0 0,0 0 0 0,6 13 0 16,-1 3 5264-16,-2 5 976 0,-3 3 192 0,-3 4 32 15,-3 0-4864-15,0 4-992 0,-3 2-192 0,-1 3-32 16,-2 1-192-16,-3 0-48 0,0-3 0 0,0-2 0 16,0-3-144-16,2-4 0 0,0-6 144 0,2-2-144 15,3-2 144-15,4-5-144 0,-2-5 192 0,6-6-192 16,0 0 176-16,0 0-176 0,7-13 160 0,1-3-160 0,4-6 176 0,3-5-176 15,2-2 192-15,1-1-192 0,1-1 160 0,0 0-160 16,-1 2 128-16,2-1-128 0,0-1 304 0,0 5-32 16,1 5 0-16,-1 4 0 0,-2 5 272 0,0 5 48 15,-2 1 16-15,2 5 0 0,-2 3-160 0,2 6-48 16,0 3 0-16,-3 6 0 0,-2 5-80 0,2 7 0 16,1 4-16-16,-1 1 0 0,-1 0-128 0,-1 3-32 15,1 0 0-15,-1-2 0 0,-2-2-144 0,0-2 160 16,0-5-160-16,-2 5-12144 15,1 0-2512-15</inkml:trace>
  <inkml:trace contextRef="#ctx0" brushRef="#br0" timeOffset="120330.951">14372 6366 38703 0,'-8'-15'1712'0,"8"15"352"0,0 0-1648 0,0 0-416 15,-5 11 0-15,3 7 0 16,-3 5-336-16,2 8-160 0,0 5-16 0,-1 5-16 0,0 4 336 0,0 6 64 16,-2 4 128-16,-1 4-208 0,-2 3 208 0,-2 3-144 0,-3 4 144 0,-1 0-128 31,-3-1-544-31,-1-1-96 0,-2-1-32 0,-1-4 0 15,1-3-1680-15,-2-9-336 0,3-10-64 0,1-7-5248 0,-2-9-1040 0</inkml:trace>
  <inkml:trace contextRef="#ctx0" brushRef="#br0" timeOffset="120556.443">14193 6433 28559 0,'12'-14'2544'0,"5"-3"-2032"16,5-1-512-16,6 4 0 0,3 5 2112 0,6 2 320 15,1 0 64-15,7-1 0 0,4 0-2048 0,5 0-448 16,2 2 0-16,2 3 0 0,1 1 0 0,2 1-128 16,-1 1 128-16,-3 2 0 15,-2 0-1984-15,-4-1-304 0,-4-1-48 0,-5 1-11856 16</inkml:trace>
  <inkml:trace contextRef="#ctx0" brushRef="#br0" timeOffset="120752.986">14507 6910 28559 0,'0'0'2544'0,"0"0"-2032"0,0 0-512 0,0 0 0 16,10 4 2592-16,5-2 416 0,2-1 96 0,6 2 16 15,0 2-2688-15,6-2-432 0,4-1-304 0,1-2 48 16,2-1 256-16,1-2-176 0,3-3 176 0,-1 1-160 31,0 0-1760-31,0 1-336 0,2 2-80 0,-4-3-16 0</inkml:trace>
  <inkml:trace contextRef="#ctx0" brushRef="#br0" timeOffset="120925.019">15386 6925 38703 0,'-17'12'3440'0,"3"3"-2752"0,-1 7-560 0,-1 7-128 0,-1 6 864 0,2 6 144 16,-1 4 16-16,1 5 16 0,-2 3-1040 0,3 0-384 16,2-5 16-16,3 0 0 15,0-3-2832-15,4-5-576 0</inkml:trace>
  <inkml:trace contextRef="#ctx0" brushRef="#br0" timeOffset="121296.542">16024 7030 40543 0,'-20'7'1792'0,"5"4"384"0,-6 4-1744 0,0 7-432 0,0 7 0 0,3 6 0 16,0-1 240-16,0 3-48 0,-1 1 0 0,2-1 0 31,7-4-480-31,0-2-96 0,5-6-32 0,-1-3 0 16,3-4-224-16,1-3-32 0,2-3-16 0,1-4 0 0,-1-8 432 0,0 0 96 0,0 0 16 0,10-3 0 15,-4-7-32-15,5-3 0 0,4-4 0 0,0-1 0 16,-4-2-208-1,3-6-32-15,1-4-16 0,1 1 0 0,2 3 208 0,1-2 32 0,-3 1 16 0,1 0 0 0,-1 3 176 16,2 2 0-16,-1 3 0 0,0 4 0 0,-2 2 128 0,-1 3 0 16,-1-2 0-16,-1 6 0 0,0 5-128 0,-1 2 0 15,-1 4 0-15,0 0 0 0,-2 3-400 0,2 2 0 16,-3 3 0-16,3 2 0 16,-3 1-1440-16,3 2-272 0,1 2-64 0</inkml:trace>
  <inkml:trace contextRef="#ctx0" brushRef="#br0" timeOffset="121877.893">16937 7173 25455 0,'4'-12'1120'0,"-4"12"240"0,0 0-1088 0,0 0-272 0,1-8 0 0,-1 8 0 15,0-7 832-15,0 7 128 0,-1-9 0 0,1 9 16 16,0 0-240-16,0 0-48 0,-6 8-16 0,2-1 0 15,-2 1-672-15,-4 2 0 0,-1 5 0 0,0 3 0 16,-3 2 128-16,0-1 0 0,-2 1 0 0,3 2 0 16,1 0 0-16,2-3-128 0,3-4 192 0,3 0-64 15,0 1-128-15,0-4 0 0,2-3 0 0,2-9 0 16,0 0 144-16,0 0 0 0,10 7 0 0,0-5 0 16,-1-4 448-16,3-4 96 0,4-4 16 0,3 0 0 15,0 2-192-15,-1-6-16 0,2-3-16 0,-1-3 0 16,1-1-352-16,-2 1-128 0,1 2 0 0,-2 1 144 15,-2 3-144-15,-3-1 0 0,-2 6 0 0,-1 1 128 16,-1 3-128-16,-8 5 0 0,0 0 0 0,0 0 0 16,7 7 0-16,0 3 0 0,-2 2 0 0,1 3 128 0,-3 3-128 0,3-1 0 15,1 0 0-15,4-3 0 0,1-4 0 0,5-2 0 16,2-2 0-16,-2-4 0 0,1-3 0 0,5-3 0 16,4-1 0-16,6-5 0 0,5-4 128 0,0-7-128 15,1-7 192-15,-1 1-64 0,2-4-128 0,2-1 0 16,2-2 144-16,2-3-144 0,0-6 128 0,0-2-128 15,1-2 128-15,-5-1-128 0,-2-3 0 0,-4 0 0 16,-2-3 0-16,-2-2 0 0,-2-4 0 0,-1-5 0 16,1-6 0-16,-1-2 128 0,-4 1-128 0,0 1-160 15,-1 4 160-15,-4 10-208 0,-3 11 208 0,-4 8-176 16,-5 10 176-16,-2 8-160 0,-6 7 528 0,-5 8 96 16,-1 8 32-16,-8 8 0 0,-5 11-368 0,-7 9-128 15,-3 8 0-15,-4 9 0 0,-4 8 0 0,-1 14 0 0,-3 10-128 0,-6 5 128 16,-7 2 0-16,1 7-128 0,-1 6 128 0,7-1 0 15,6-2 0-15,5-9-160 0,5-9 160 0,9-1-128 16,7-4-208-16,5-9-48 0,3-9 0 0,6-9 0 31,2-7-256-31,6-5-48 0,4-5-16 0,5-7-9936 0,4-4-2000 0</inkml:trace>
  <inkml:trace contextRef="#ctx0" brushRef="#br0" timeOffset="122364.465">18880 7008 38351 0,'-14'6'1696'0,"8"0"352"0,-1 3-1632 0,4 2-416 16,3 0 0-16,1 1 0 15,3-3-496-15,3 1-176 0,4 0-32 0,1-5-16 0,5-5 576 0,3-2 144 0,1-2 0 0,4-3 0 16,0-1 0-16,0 0-128 0,-1-3 128 0,0-2-128 15,2-1 128-15,-5 1 0 0,-2-2 0 16,-4 0 128-16,-3 0-128 0,-2-1 128 0,-4 0-128 0,-5 2 128 16,-7 0-128-16,-4 1 192 0,-5-1-64 0,-4 4 0 15,-1 7-128-15,-6 3 0 0,-5 3 128 0,-2 6-128 16,0 7 240-16,-1 6-32 0,1 6 0 0,1 4 0 16,1 3 16-16,2 2 0 0,-2 4 0 0,5 3 0 15,4 2-224-15,5 0 0 0,6 3 0 0,4-5 0 16,5-3 0-16,6-4 128 0,4-4-128 0,4-4 0 15,6-5 0-15,1-3 0 0,3-3 0 0,3-2 0 16,5-3-144-16,2-3-80 0,2-5-16 0,5-4 0 16,3-3-1776-16,4-4-352 0,5-4-80 0</inkml:trace>
  <inkml:trace contextRef="#ctx0" brushRef="#br0" timeOffset="122610.342">19788 6690 35007 0,'0'0'3120'0,"0"0"-2496"15,0 0-496-15,-4 13-128 0,0 1 512 0,2 8 64 16,0 4 32-16,2 4 0 0,2 3-608 0,1 5 0 16,2 5-144-16,2 3 144 0,2-2 0 0,-2-1 0 15,2-1 0-15,0 3 0 0,1 6 0 0,2-4 0 16,-2-3 0-16,0-1 0 0,0 1-176 0,-3-6-64 0,3-3-16 15,-1-5 0 1,0-3-1888-16,1-5-384 0,0-8-80 0,0-2-16 16,-2-4-128-16,2-4-16 0</inkml:trace>
  <inkml:trace contextRef="#ctx0" brushRef="#br0" timeOffset="122837.823">20391 6882 21183 0,'-21'-7'1888'0,"-1"3"-1504"0,-1 3-384 0,-1 5 0 16,-2 7 3648-16,-2 5 640 0,1 4 144 0,-4 3 32 15,-4 2-3568-15,-3 4-720 0,-1 3-176 0,-1 2 0 16,1 1 144-16,-1 3 0 0,-2 1 0 0,6 1 0 0,0 0-144 0,4-1 192 16,3 1-192-16,4-4 192 0,2-3-192 0,3-2 0 15,2-4 0-15,5-3 0 16,4-5-448-16,4-1-192 0,2-6-16 0,6-2-16 15,-3-10-2224-15,13 1-448 0,6-4-96 0,4-5-16 0</inkml:trace>
  <inkml:trace contextRef="#ctx0" brushRef="#br0" timeOffset="123295.451">20658 6943 34095 0,'-9'0'3024'0,"-2"6"-2416"0,-4 5-480 0,0 6-128 15,-3 8 704-15,-2 0 128 16,-2 1 32-16,0 2 0 0,1-1-864 0,3 4 0 0,4 4 0 0,3-5 0 16,2-6-192-16,5 0 32 0,1 1 16 0,4-5 0 15,4-2-16-15,-1-3 0 0,3-5 0 0,4 0 0 16,4-4 160-16,4-2 0 0,2-4 0 0,0-4 0 16,4-2-160-16,0-5 160 0,2-5-192 0,0-1 192 15,-1 0-320-15,1-1 32 0,1 0 16 0,-1-1 0 16,-5-2 272-16,3-1 0 0,0-2-128 0,-3 3 128 15,-7 1 0-15,0 2 0 0,0 3 0 0,-3 2 144 16,0 3 80-16,-2 3 16 0,-10 7 0 0,9-2 0 16,-9 2 80-16,0 0 0 0,6 9 16 0,-1 2 0 15,-4 1-192-15,-1 3-144 0,-1 4 192 0,-3 3-192 16,0 2 128-16,-4 0-128 0,2 1 0 0,1-1 0 0,2-1 128 0,1-2-128 16,3-5 0-16,1 1 0 0,1 0 128 0,2-1-128 15,-1-1 0-15,3-6 0 0,-1-4 0 0,5 1 0 16,1-2 128-16,2 0-128 0,0-1 0 0,2-5-144 15,3-6 16-15,1 1 0 16,0 2-608-16,1-4-112 0,1-1-32 0,0-3 0 16,1-2-16-16,-1 1 0 0,3 2 0 0,-1 0 0 15,3-3 224-15,-3 1 32 0,-4-1 16 0,2 3 0 16,1 1-96-16,0 1-32 0,-1 1 0 0,-2 3 0 16,0 1-384-16,0 3-80 0,-3 3 0 0,-5 3-16 15,-1 0-896-15,-1 2-176 0</inkml:trace>
  <inkml:trace contextRef="#ctx0" brushRef="#br0" timeOffset="123815.062">21738 7362 10127 0,'0'0'896'0,"0"0"-704"0,0 0-192 0,0 0 0 0,-9 5 4160 0,9-5 816 0,0 0 144 0,-7 4 48 16,7-4-3888-16,0 0-784 0,0 0-160 0,0 0-16 15,0 0 192-15,0 0 32 0,8-8 16 0,2-4 0 16,2-5-272-16,0-1-48 0,2 2-16 0,2-1 0 16,0-2-96-16,1 1 0 0,0-1-128 0,0 4 192 15,1 4-192-15,-1 1 0 0,0 1 0 0,-3 0 0 16,-2 1 0-16,-1 4 0 0,0 1 0 0,-2 4 0 16,-9-1 0-16,6 6 0 0,1 5-128 0,-4 3 128 0,-2-1 0 0,-1 3-160 15,0 2 160-15,0 3-128 0,-2 2 128 0,2-1 0 16,-1-4 0-16,1-3 0 0,0-3 256 0,0-2 64 15,0-3 32-15,0-7 0 0,0 0 288 0,6 8 64 16,0-2 16-16,3-5 0 0,2-5-192 0,3-4-32 16,2-4-16-16,0 1 0 0,1-1-208 0,3-3-32 15,4-2-16-15,1-2 0 0,1 1-224 0,0 1 144 16,-5 1-144-16,1 3 128 0,0 1-128 0,0 3 0 16,1 4 0-16,-3 0 0 0,-4 0 0 0,-1 2 0 15,-2 2 0-15,-1 5 0 0,-5 6 0 0,1 2 0 16,-4-1 0-16,2 1 0 0,-1-1 0 0,-1 1 0 15,0 0 0-15,1-2 0 0,0-2 0 0,2 0 0 16,0-1 0-16,1-2 0 0,4-4 0 0,4-3 0 0,1-5 0 0,7 0 128 16,4 2 0-16,7-5 0 0,2-1 0 0,7-1 0 15,5-6-128-15,-1 3 192 0,1 2-192 0,-3-3 192 16,0 1-48-16,-1 5 0 0,0 3 0 0,-1 5 0 16,-2-1-144-16,-3 2 0 0,-1 2 0 0,-5 5 0 15,-1 7 0-15,-3 3 0 0,-4 4 0 0,-2 4-12096 16,-2 4-2336-16</inkml:trace>
  <inkml:trace contextRef="#ctx0" brushRef="#br0" timeOffset="124580.55">5223 9709 27647 0,'0'0'1216'0,"-6"4"256"0,-1 2-1168 0,3 1-304 0,0 4 0 0,1 5 0 16,-2 4 224-16,0 6-16 0,1 5 0 0,-3 8 0 16,-2 9-208-16,-2 6 0 0,-2 3 0 0,-2 3 0 0,-5 2 0 0,-1 2 0 15,-6 2 176-15,0 2-176 0,1 4 192 16,0-6-192-16,1-2 192 0,2-7-192 0,-1-5 176 0,3-10-176 15,1-10 160-15,5-7-160 0,3-5 336 0,2-8-16 16,0-5-16-16,1-8 0 0,-1-6 736 0,2-4 160 16,2-4 16-16,0-6 16 0,3-8-384 0,-1-3-80 15,0-4 0-15,3-5-16 0,2-5-448 0,3-5-96 16,1-8-16-16,3-4 0 0,3 1-192 0,4-6 0 16,5-2 128-16,3-1-128 0,2-2 0 0,5 3 0 15,2 4 0-15,5 4 0 0,5 4 0 0,0 9-192 16,-2 6 192-16,-2 4-160 0,0 5 160 0,-2 7 0 15,1 9 0-15,0 5 0 0,-2 7 0 0,0 7 0 16,2 10 0-16,-5 7 0 0,-2 2 0 0,-6 8 0 16,-2 5-192-16,-5 2 64 0,-6 0 128 0,-6 2 0 0,-6-1 0 0,-6 0 0 15,-6 1 0-15,-7-3 0 0,-7-4-160 0,-4 2 160 16,-2 1 0-16,-5-1 0 0,-5-2 128 0,-1-1-128 16,1-5 128-16,1-4-128 0,0-6 0 0,3-4 144 31,1-3-496-31,3-4-96 0,3-6-32 0,6-2 0 15,8-4-2144-15,5-3-416 0,4-2-96 0,6-4-9792 0</inkml:trace>
  <inkml:trace contextRef="#ctx0" brushRef="#br0" timeOffset="124916.904">5884 9638 16575 0,'48'-16'1472'0,"-20"6"-1168"0,1-3-304 0,-3 1 0 15,-4-3 1520-15,-3 2 240 0,-5 2 48 0,-3 6 16 16,-11 5-160-16,0 0-48 0,0 0 0 0,0 0 0 0,0 10-768 0,-4 5-144 15,-6 4-48-15,-3 2 0 0,-4 3-432 0,-3 3-96 16,-5 3 0-16,0 5-128 0,-2 0 160 0,0 2-160 16,2-4 128-16,6 4-128 0,5 4 0 0,6-2 128 15,4-1-128-15,4-5 0 0,4-5 0 0,4-5 0 16,3-5 128-16,5-5-128 0,5-5 0 0,2-4 160 16,2-6-160-16,2-4 160 0,0-8-160 0,2-3 128 15,-4-7-128-15,3 0 128 0,-1-2-128 0,1-4 128 16,-4-5-128-16,-1 1 128 0,-1 2-128 0,-2 1 128 15,-4 1-128-15,0 2 128 0,-3 2 80 0,0 4 16 16,0 2 0-16,1 4 0 0,-1 3 80 0,-4 4 16 16,-1 5 0-16,3 4 0 0,-1 4-320 0,1 6 160 0,1 4-160 0,4 3 128 15,-1 4-128-15,2 2 0 0,0 2 0 16,4 1 0-16,1-4 0 0,-1 3 0 0,1 4 0 0,3 0 0 31,5-3-2128-31,-1-4-368 0,0-5-64 0</inkml:trace>
  <inkml:trace contextRef="#ctx0" brushRef="#br0" timeOffset="125217.64">7240 9358 34095 0,'-15'18'3024'0,"4"6"-2416"16,2 3-480-16,-2 7-128 0,-4 5 384 0,0 6 48 15,-5 7 16-15,0 1 0 0,-2 0-448 0,2-2 0 16,0-2 0-16,2 1 0 0,-1-1 0 0,3-5 0 16,0-8 0-16,3-8 0 0,3-6 0 0,3-3 0 15,5-7-224-15,-1-4 80 0,3-8 144 0,0 0 0 16,1-8 0-16,3-7 128 0,4-7-128 0,3-5 192 16,1-5-64-16,4-2 0 0,1-2-128 0,4 0 0 15,2-1 0-15,3 1 128 0,2 0-128 0,3 2 0 16,0 2 0-16,3 2 0 0,2 0-272 0,3 5 16 15,-1 2 16-15,1 2 0 16,-1 1-2832-16,-3 1-560 0</inkml:trace>
  <inkml:trace contextRef="#ctx0" brushRef="#br0" timeOffset="125570.529">8184 9540 37775 0,'-26'10'3360'0,"4"4"-2688"0,0 1-544 0,1 5-128 16,-1 8 256-16,0 2 0 0,-1 0 16 0,3-1 0 15,4 1-272-15,3 0-192 0,0-2 16 0,5-1 16 16,0-3-624 0,4-2-128-16,1 0-32 0,3-3 0 0,6-3 176 0,0-3 16 15,4-2 16-15,1-5 0 0,3-4 496 0,1-4 112 0,1-2 128 0,2-4-208 16,2-2 368-16,1-3 80 0,1-4 16 0,-1 0 0 0,-3-6 64 0,2-1 0 15,-1 0 16-15,2 2 0 0,-1 2-16 0,-3 2-16 16,-1-1 0-16,-1 1 0 0,-1 2 144 0,-2 2 16 16,2 3 16-16,-5 3 0 0,0 1-128 0,0 6-32 15,0 3 0-15,1 2 0 0,-4 0-320 0,3 5 144 16,-1 2-144-16,2 2 0 0,-3 3 128 0,2 0-128 16,0 1 0-16,1-2 0 15,1 1-544-15,-2 0-160 0,1-1-48 0,1-2 0 16,-1-2-2656-16,3-2-544 0,7 0-96 0,-4-8-32 0</inkml:trace>
  <inkml:trace contextRef="#ctx0" brushRef="#br0" timeOffset="126081.112">9116 9430 24879 0,'0'0'2208'0,"2"10"-1760"0,-1 5-448 0,2 1 0 15,-1 3 1392-15,-1 1 192 0,1 0 32 0,-1 7 16 16,-1 5-992-16,-1 2-192 0,-2-1-32 0,0 1-16 15,-3 0-272-15,-1-4-128 0,0 0 128 0,2-3-128 16,1-1 128-16,1-1-128 0,-2-7 128 0,3-1-128 16,2-4 144-16,1-3-144 0,-1-10 160 0,0 0-160 15,9 5 256-15,1-8-32 0,1-6-16 0,4-4 0 16,3-4 16-16,1-4 0 0,0-5 0 0,2 2 0 16,-3 0-224-16,2-1 144 0,1-3-144 0,-2 2 128 15,1-5-128-15,2 0 0 0,1-3 0 0,0 8 0 16,2 5 0-16,-2 2 0 0,-1 0 0 0,-4 5 0 0,-2 6 0 15,-1 4 0-15,3 1 0 0,-3 4 0 0,-2 3 0 16,1 6-176-16,-2 3 176 0,1 3-128 0,-4 5 128 0,-2 2 0 16,-4-1 0-16,-3 2 0 0,-2 3 0 0,-1-1 0 15,-1-2-128-15,-3-2 128 0,-3-3 0 0,4-3 0 16,-1 1 0-16,3-5 128 0,-1-2 80 0,1-3 32 16,4-7 0-16,0 0 0 0,0 0 16 0,0 0 0 15,0-7 0-15,3-3 0 0,-1-5 0 0,4-1 16 16,3-4 0-16,-1 0 0 0,5 0-272 0,1 1 0 15,1 0 0-15,2-3 0 0,-1-2 0 0,2 2 0 16,1 10 0-16,0-2 0 0,-2 0 0 0,0 3 0 16,0 3 0-16,-1 5 0 0,1 5 0 0,1 6 0 15,-1 2 0-15,0 3 0 0,0 3 0 0,-1 1 0 16,-3 3 0-16,-1 1 0 0,-2-1 0 0,1 1 0 16,-1 1-144-16,-1 0 144 0,-4 1 0 0,-2-2 0 0,-3-4 0 0,4-1 128 31,0 0-528-31,4-3-112 0,3-2 0 0,0-3-16 15,1-3-1392-15,-1-2-256 0,5-4-64 0,0-6-16 0</inkml:trace>
  <inkml:trace contextRef="#ctx0" brushRef="#br0" timeOffset="126433.126">10391 9489 30399 0,'0'0'2704'0,"0"0"-2160"0,0 0-544 0,0 0 0 0,9 4 2048 0,2 1 288 16,0 1 64-16,4-2 16 0,5 1-2032 0,0-4-384 15,2-3 0-15,0-4-192 16,1 2-256-16,0-4-64 0,-4-1-16 0,-3-2 0 16,-2-4 80-16,-2-3 32 0,-6 0 0 0,-1 1 0 0,-4 5 176 0,-3 0 48 15,-3-1 0-15,0-2 0 0,-6 1 192 0,-1 4 0 16,-4 3 0-16,0 0 0 0,-3 1 144 0,-1 5-144 15,-5 5 0-15,1 3 144 0,-1 4-16 0,2 4 0 16,0 1 0-16,1 6 0 0,0 3 0 0,2 3-128 16,4 2 192-16,0 1-64 0,2 0-128 0,5 2 0 15,3 3 0-15,5-6 128 0,1-5-128 0,3-3 0 16,5-4 0-16,3 2 0 0,3 0 0 0,4-2 0 0,1-3 0 16,3-3 128-16,3-2-368 0,2-2-80 0,4-6 0 0,2-3-10176 15,2-3-2016-15</inkml:trace>
  <inkml:trace contextRef="#ctx0" brushRef="#br0" timeOffset="126828.12">11388 9040 6447 0,'0'0'272'0,"1"-8"80"0,2-7-352 0,2 0 0 16,-1 1 0-16,-1 0 0 0,1 1 752 0,0-5 80 15,1-3 0-15,-1 0 16 0,-2-1-592 0,1-1-128 16,4 0-128-16,-5-2 176 0,0-4 800 0,0 3 176 16,1-3 16-16,-1 3 16 0,2 2 544 0,-3 2 96 15,-1 2 32-15,1 3 0 0,1 2 64 0,-2 4 0 16,-3 2 16-16,3 9 0 0,0 0-352 0,0 0-80 15,-7 3-16-15,-1 4 0 0,-2 1-800 0,-1 3-176 16,-1 10-16-16,-2 4-16 0,-5 6-144 0,6 5-16 16,1 7-16-16,-3 1 0 0,-2 2 16 0,0 4 0 15,1 2 0-15,0 7 0 0,0 9-48 0,2-3 0 16,-3-5 0-16,4 2 0 0,1-1-144 0,4 0-128 0,1-2 192 16,4-7-192-16,3-8 160 0,2-4-160 0,2-7 128 0,0-4-128 15,3-1 0-15,0-7-176 0,2-2 16 16,2-6 0-1,0-3-1552-15,0-5-304 0,-1-4-64 0</inkml:trace>
  <inkml:trace contextRef="#ctx0" brushRef="#br0" timeOffset="127020.198">10910 9319 41583 0,'0'0'1840'16,"9"-3"384"-16,4 1-1776 0,7 2-448 0,3 3 0 0,5-1 0 16,1-1 0-16,7-1 0 0,4 0-192 0,5 0 192 0,5 5-272 0,4-3 64 15,1-2 16-15,1-1 0 16,-1-2-1984-16,-3-2-400 0,-5 1-80 0</inkml:trace>
  <inkml:trace contextRef="#ctx0" brushRef="#br0" timeOffset="127344.778">11960 9386 32255 0,'0'0'2864'0,"0"0"-2288"15,0 0-576-15,0 0 0 0,10 1 768 0,0-1 32 0,1-1 16 0,-3-1 0 16,1-1-816-16,1-3-272 0,0 0 0 0,-1-3 0 31,-5 0-880-31,1 3-192 0,-5 6-16 0,-3-13-16 16,-2 1-160-16,-4 1-48 0,-3-2 0 0,-3 7 0 15,-1 6 816-15,-3 0 176 0,0 3 16 0,0 1 16 0,-2 3 1392 0,0 2 256 0,-1 3 64 0,0 4 16 16,2 3-208-16,4 3-64 0,2 2 0 0,5 0 0 16,4-3-400-16,5 0-96 0,7-2-16 0,5 3 0 15,3 1-128-15,6 0-16 0,0-3-16 0,7-4 0 16,-2-2-80-16,3-3-16 0,-1 1 0 0,2-7 0 15,0-1-448-15,2-3-112 16,0-2-16-16,1-4 0 0</inkml:trace>
  <inkml:trace contextRef="#ctx0" brushRef="#br0" timeOffset="127620.096">12618 9268 32255 0,'-20'11'2864'0,"7"0"-2288"16,-2 6-576-16,0 4 0 0,-1 5 1632 0,2 4 224 16,1-1 32-16,1 4 16 0,-2 2-1456 0,-2-1-304 15,3-2-144-15,3-4 160 0,2-6-160 0,2-3 0 16,-1-3 0-16,4-3 0 0,-2-3-128 0,5-10-128 16,0 0 0-16,0 0-16 0,0 0 128 0,6-11 144 15,2-6-208-15,0-1 80 0,5-8 128 0,-1 0 0 0,3-3 0 0,5-3 0 16,0-1 0-16,3 0 0 15,2 0-144-15,3 1 144 0,2 3 0 0,4 3 0 0,3-1 0 0,-1 3 0 16,-2 6-144-16,1 3 144 0,-1 3 0 0,1 0 0 31,-4-2-1760-31,0 6-240 0,-2 1-48 0</inkml:trace>
  <inkml:trace contextRef="#ctx0" brushRef="#br0" timeOffset="127965.256">13825 9041 39615 0,'-18'-9'3520'0,"-4"6"-2816"16,-6 7-560-16,1 5-144 0,-2 0 192 0,0 4 0 15,2 2 0-15,-3 2 0 16,2-2-608-16,2-1-112 0,5-5-32 0,4 4 0 15,1 3-176-15,5-3-32 0,5-4-16 0,1 1 0 0,5 2 368 0,6-2 80 16,4-1 16-16,6 1 0 0,5-2 320 0,3 1-144 16,4 1 144-16,5 1 0 0,5 0 128 0,3 0 144 15,1 1 32-15,0 3 0 0,-5 1 32 0,2 1 16 16,-5-3 0-16,-2 2 0 0,-3 3-32 0,-3-1-16 16,-7-2 0-16,-5 0 0 0,-7-1 48 0,-2 0 16 15,-5 1 0-15,-7 1 0 0,-7 2 80 0,-6 0 32 0,-4-2 0 16,-7 5 0-16,-7 4-256 0,-9-4-48 0,-9-2-16 0,-3-2 0 31,-4 2-1904-31,-3-1-384 0</inkml:trace>
  <inkml:trace contextRef="#ctx0" brushRef="#br0" timeOffset="128572.498">5332 11387 36863 0,'-26'5'3264'0,"-2"2"-2608"0,1 3-528 0,1 6-128 16,3 4 368-16,2 2 32 0,1 3 16 0,2 3 0 15,1 3-560-15,8-1-112 0,3-5-32 0,6 1 0 32,3-4-480-32,7-5-80 0,3-3-32 0,3-3 0 15,4-4 64-15,2-4 16 0,-1-7 0 0,3-3 0 0,2-1 560 0,3-5 240 0,0-2-192 0,3-5 192 16,0-5 0-16,-1 0 192 0,0-1 0 0,-4 1 0 15,-2-1 64-15,-3 0 0 0,-4 2 16 0,-2 2 0 16,-4 2 320-16,-2 4 64 0,1 2 16 0,-1 5 0 16,-10 9 32-16,8-5 0 0,1 3 0 0,1 4 0 15,-1 3-352-15,3 5-64 0,2 5-16 0,3 6 0 16,0 2-128-16,2 1-16 0,1 2-128 0,0 0 192 0,-1 1-192 0,3 1 0 16,0-5 0-16,2 0 0 15,1-1-496-15,1-4-144 0,-2-3-16 0,1-4-16 16,-3-4-1792-16,1-4-352 0,-2-1-80 0,4-8-10416 15</inkml:trace>
  <inkml:trace contextRef="#ctx0" brushRef="#br0" timeOffset="128847.91">6551 11172 34095 0,'-14'14'3024'0,"5"3"-2416"16,-3 6-480-16,2 3-128 0,1 5 832 0,-2 5 128 0,-1 3 48 0,0 1 0 15,1 1-720-15,-2-1-144 0,2-4-16 0,1 0-128 16,1 1 160-16,2-4-160 0,4-6 128 0,0-3-128 16,-1-3 0-16,3-4 0 0,1-4 0 0,3-4 0 15,-3-9-144-15,0 0-64 0,4-6-16 0,5-4 0 16,2-5-112-16,3-5-32 0,1-4 0 0,2-3 0 16,-1-1 368-16,3-2 0 0,-1-1-144 0,2-1 144 15,0 1 0-15,2-1 0 0,-1 1 0 0,2 0 0 16,3 0 128-16,0 5-128 0,1 4 0 0,-1 1 144 15,1 2-144-15,1 3 0 0,1 0 0 0,-1 5-10816 16,1 4-2112-16</inkml:trace>
  <inkml:trace contextRef="#ctx0" brushRef="#br0" timeOffset="129173.728">7350 11501 34095 0,'0'0'1504'0,"0"0"320"0,0 0-1456 0,11 0-368 15,3-4 0-15,2 2 0 0,2 0 2416 0,1-5 400 16,3-3 96-16,3-3 16 16,4-2-2928-16,0-3-464 0,2 1-160 0,-6-5-16 15,-2-4-384-15,-3 1-64 0,-2 3 0 0,-4-1-16 16,-3-2 432-16,-5 3 96 0,-6 2 0 0,-3 3 16 0,1 6 560 0,0 4 176 15,-6 2 0-15,0 5 0 0,-7 5 368 0,0 5 80 16,-5 1 16-16,-2 5 0 0,-2 3-176 0,0 6-16 16,-1 5-16-16,1 1 0 0,1-1-224 0,2 1-32 0,3 1-16 0,2-1 0 15,2 0-160-15,4-2 0 0,3-2 0 0,7-2 0 16,3 0 0-16,5-3 0 0,4-1 0 0,7-3 0 31,3-4-960-31,7-3-128 0,2-3-32 0,6-5-10432 0,8-3-2080 0</inkml:trace>
  <inkml:trace contextRef="#ctx0" brushRef="#br0" timeOffset="129398.563">9138 10576 38703 0,'0'0'3440'0,"-10"4"-2752"16,-4 4-560-16,1 7-128 0,2 8 848 0,-1 9 144 15,0 8 32-15,-2 6 0 0,3 7-896 0,-2 4-128 16,-3 4 0-16,-1 3-160 0,0 1 160 0,0 2-192 16,-1-1 192-16,2 4-192 15,-3 1-240-15,3-5-48 0,-1-2-16 0,1-4 0 16,-1 0-2000-16,1-1-416 0,-1-4-80 0</inkml:trace>
  <inkml:trace contextRef="#ctx0" brushRef="#br0" timeOffset="130052.783">8774 11201 34383 0,'0'0'1520'0,"0"0"320"0,13 0-1472 0,-1-1-368 0,4 1 0 0,4-1 0 16,2-3 224-16,6-4-32 0,5-4 0 0,2 0 0 15,2-3 64-15,3-4 0 0,5-4 0 0,1-1 0 16,-4-3-256-16,0 0 128 0,-3-3-128 0,-1-1 0 16,-5-1 0-16,1 0 128 0,-1-1-128 0,-3-1 0 15,-4-2 128-15,-6 1-128 0,-2 2 176 0,-1 2-176 16,3 5 192-16,-3 4-64 0,-6 3 0 0,1 7-128 16,-1 3 0-16,-3 6 0 0,-8 3 0 0,0 0 0 0,5 14 0 0,-5 7 192 15,-4 6-48-15,-4 7 0 0,-3 7-16 0,-2 4-128 16,1 8 192-16,-6 2-64 0,-1 1-128 0,-3 1 192 15,-3 3-192-15,-1 0 192 0,-3 0-192 0,0-1 0 16,4-5 0-16,2-6 0 0,1-5 512 0,2-4 0 16,3-8 16-16,2-6 0 0,3-6-16 0,5-4-16 15,1-3 0-15,3-5 0 0,3-7-272 0,0 0-48 16,0 0-16-16,5-10 0 0,2-8-160 0,2 2 0 16,1-6 0-16,2-1 0 0,2 2-144 0,1 0-64 15,2 0-16-15,2 1 0 0,-1 1 80 0,4 5 16 16,-1 4 0-16,0 5 0 0,1 2 128 0,-2 3-160 15,2 4 160-15,3 3-160 0,3 6 160 0,0 0 0 0,-2 0-144 16,1 0 144-16,2 0 0 0,-2 1 0 16,0-3-144-16,-2-5 144 0,0-1 0 0,-1-2 0 0,-1-1 0 0,2-2 0 15,-1-4 0-15,-1-4 0 16,-2-3 0-16,0-1 0 0,-3-2 0 0,3-4 0 0,-2-3 0 0,-1 0 0 16,-3 0 0-16,-1-1-192 0,-2-1 16 0,-3-2 0 15,-2 2 176-15,-4 0 0 0,-1 0 0 0,-2 1-128 16,-2 1 128-16,-1 5 0 0,-5 1 128 0,0 6-128 15,1 5 192-15,-3 3-48 0,-4 3 0 0,-1 4 0 16,0 6-144-16,-1 5 0 0,1 3 144 0,-1 5-144 16,-3 4 0-16,2 4 0 0,3 1 0 0,4 0 128 15,2 1-128-15,5 0 0 0,3-3 0 0,3-1 0 16,4-2 0-16,4-3 0 0,4-3 0 0,5-2 0 16,2-2-368-16,8-3 16 0,6-5 0 0,6-2 0 15,4-6-2688-15,2-4-544 0</inkml:trace>
  <inkml:trace contextRef="#ctx0" brushRef="#br0" timeOffset="130449.615">12072 10694 33167 0,'-34'-7'2944'0,"6"4"-2352"16,-7 2-464-16,-4 4-128 0,-3 1 1984 0,-2 4 368 0,-2 4 80 15,0 5 0-15,1 5-2032 0,4 0-400 0,0 0 0 0,5 3-192 32,3-1-288-32,3 0-64 0,2-2-16 0,5-1 0 15,6-4-400-15,2 1-64 0,3-1-32 0,8 1 0 0,3-1 560 0,5-1 112 0,8-1 32 0,4 1 0 16,2 3 160-16,5-1 16 0,5-1 16 0,2 1 0 15,2-1 160-15,3 2 144 0,2 1-16 0,1-1-128 16,0 1 272-16,-4-1-48 0,-2 2-16 0,-4-1 0 16,-5 2-16-16,-7-3 0 0,-6 0 0 0,-7 1 0 15,-5 1 256-15,-7 0 32 0,-6-4 16 0,-6 4 0 16,-2-1 96-16,-7 0 32 0,-6 0 0 0,-1-2 0 16,0-1-368-16,-1-2-64 0,1-3 0 0,1-2-16 15,2-1-400-15,2-1-80 0,4-4-16 0,3-2 0 16,6-2-2848-16,5-2-576 0,1-6-112 0,13 8-32 0</inkml:trace>
  <inkml:trace contextRef="#ctx0" brushRef="#br0" timeOffset="130846.792">12924 10769 34095 0,'-11'-2'3024'0,"-1"2"-2416"15,-3 3-480-15,-4 5-128 0,-1 2 720 0,-5 5 128 16,-6 6 32-16,-1 4 0 0,1 4-880 0,-4 4 0 16,-2 1 0-16,-1 6 0 0,0 0 0 0,2 2 0 0,2-1 0 0,1 0-128 15,0-1 128-15,3 1 0 0,1-1 0 0,6-2 0 16,6-5 0-16,4-5 0 0,5-6 0 0,7-5-128 16,3-2-16-16,7-6 0 0,4-5 0 0,5-6 0 15,1-5 144-15,6-4 256 0,3-4-64 0,2-6-16 16,4-9 48-16,2-2 16 0,6-4 0 0,0-1 0 15,1 0-240-15,0 2 0 0,0-1 0 0,-2 3 0 16,-2 1 0-16,-4 2 128 0,-4 1-128 0,-4 5 0 16,-1 3 0-16,-5 6 0 0,-3 4 0 0,-1 3 0 15,-3 2 0-15,-1 4 144 0,-2 6-144 0,0 7 128 16,-1 4 32-16,0 4 0 0,-1 3 0 0,-1 2 0 16,-2 2-160-16,2 1 0 0,2-2 0 0,-1 2 0 15,-4-1 160-15,5-2-160 0,4-1 192 0,2 0-192 16,-1-1 0-16,3-3 0 0,3-2-192 0,-1-5 48 15,0-5-384-15,1-1-80 0,1-3-16 0,-3-3-10448 16,0-2-2112-16</inkml:trace>
  <inkml:trace contextRef="#ctx0" brushRef="#br0" timeOffset="131440.109">14236 10503 20271 0,'-8'9'896'0,"1"-2"192"0,-3 1-880 0,1 10-208 15,-4 6 0-15,-1 7 0 0,-3 3 3760 0,-1 4 704 0,-3 3 144 0,2 5 16 16,2 7-3616-16,-1-1-736 0,1-1-144 0,-3-2-128 16,-1-1 144-16,2-3-144 0,2-1 0 0,1-6 144 15,1-6-144-15,0-7 0 0,4-3 0 0,3-4 128 16,0-4-128-16,4-5 0 0,4-9 0 0,0 0 0 15,0 0 160-15,-2-8 0 0,4-6 0 0,0-4 0 16,7-2-160-16,3-2 128 0,3-2-128 0,3-3 128 16,3-4-128-16,-2-1 0 0,4-2 0 0,4-1 0 15,3-5 0-15,1-1 0 0,2-1 0 0,2 5 0 16,0 4 128-16,1 2-128 0,0 4 128 0,1 4-128 16,-2 4 320-16,-2 6-32 0,-2 4 0 0,-2 8 0 15,-1 3 32-15,-1 7 0 0,-5 5 0 0,-2 5 0 16,-1 3-320-16,-7 2 0 0,-2 1 0 0,-7 5 0 15,-5 4 0-15,-5 4 0 0,-7-3 0 0,-1 2 0 0,-3-3 0 0,-3-1 0 16,-1-3 0-16,1-4 0 0,3-7 176 0,2-2-176 16,3-3 160-16,2-2-160 0,2-3 240 0,4-4-48 15,5-5-16-15,0 0 0 0,0 0-16 0,2-10 0 16,3-4 0-16,4-2 0 0,1-2-160 0,2-2 128 16,1-1-128-16,4-5 128 0,2-5-128 0,1-1 0 15,4-1 0-15,3 1 0 0,4 1 0 0,2 4-144 16,0 2 144-16,-1 4-160 0,-1 5 160 0,-2 4-160 15,0 2 160-15,-3 6-160 0,-3 4 160 0,-1 5-160 16,-1 8 160-16,-2 2-160 0,-3 1 160 0,0 6-192 16,-3 4 192-16,-3 3-192 0,-5 3 192 0,-1 2 0 15,0 3 0-15,-5 0 0 0,-4 3 0 0,-2 0 0 16,-1 2 0-16,-2-2 0 0,-1-4 0 0,1-2 0 0,2 0 0 0,-1-5 0 16,1-4 0-16,-1-2 0 0,3 2 0 0,-3-7 128 31,2-5-1184-31,2-3-224 0,5-10-64 0,0 0-15792 0</inkml:trace>
  <inkml:trace contextRef="#ctx0" brushRef="#br0" timeOffset="131800.603">15673 10890 40543 0,'0'0'1792'0,"0"0"384"0,0 0-1744 0,16 5-432 16,2 0 0-16,4 4 0 0,4 3 544 16,2-3 32-16,4-5 0 0,6 1 0 0,2-2-736 0,4-3-144 15,1-2-16-15,2-5-16 16,-6-3-416-16,0-2-80 0,-1-2 0 0,-4-4-16 0,0-1 400 0,-4 1 64 16,-5-1 32-16,-3 0 0 0,-3 0 352 0,-4 0 0 15,-3 1 0-15,-7 3 0 0,-3 5 0 0,-4 2 0 16,-7 2 192-16,-3 1-64 0,-8 2 48 0,-4 6 0 15,-5 6 0-15,-6 5 0 0,-4 6-176 0,-4 8 0 16,0 10 144-16,-1 5-144 0,-2 4 352 0,1 2 0 16,1-1 0-16,4 3 0 0,7 2 0 0,7-2 0 15,8 0 0-15,5-5 0 0,3-2-160 0,8-2-16 0,9 0-16 16,5-7 0-16,5-1-160 0,9-3 0 0,5-4 144 0,8-3-144 31,5 0-1104-31,6-9-304 0,5-6-48 0,10-6-15552 0</inkml:trace>
  <inkml:trace contextRef="#ctx0" brushRef="#br0" timeOffset="132265.753">19319 10676 37775 0,'-20'-21'3360'0,"5"12"-2688"15,-4 2-544-15,-1 5-128 0,-3-1 1312 0,-3 7 224 16,-6 5 64-16,-2 5 0 0,-3 4-1424 0,-1 5-176 16,-3 1-256-16,-2 8 64 0,2 4 192 0,2 4 0 15,0 1-144-15,1-3 144 0,2-1 0 0,0-3 0 16,1-2 0-16,7-3 0 0,6-1 0 0,7-5 0 15,4-4 0-15,6-2 0 0,-1-4 0 0,5-3 0 16,1-10 0-16,0 0 0 0,14 2 0 0,5-3 0 16,3-4 128-16,5-3-128 0,2-6 176 0,3 0-48 15,2-2-128-15,1-3 192 0,1-3-192 0,-1-1 0 16,0-3 0-16,-1 3 0 0,1 2 0 0,-1 1 0 16,1 3 0-16,-5 6 0 0,-2 4 0 0,-2 4 128 0,-3 0-128 0,-3 5 0 15,-1 4 176-15,-3 5-16 0,0 5 0 0,-2 1 0 16,-1 3-160-16,0 2 0 0,-2-2 0 0,2 4 128 15,0 2-128-15,-1 1 0 0,1-4 0 0,1 0 0 16,2-1 0-16,-1 0 0 0,1-1 0 0,-1-4 0 16,0-2-368-16,2-1 0 0,3 0 0 0,-1-3 0 31,2-4-1552-31,1-4-320 0,5-2-64 0,2-4-14400 0</inkml:trace>
  <inkml:trace contextRef="#ctx0" brushRef="#br0" timeOffset="132582.772">20891 10414 43647 0,'-45'-7'1936'0,"14"6"400"0,-3 3-1872 0,-4 4-464 16,0 4 0-16,-4 3 0 0,-3 0 0 0,3 3-256 15,0 4 16-15,6 0 16 0,0 0-32 0,8-3-16 16,6 0 0-16,4 1 0 0,1 2 80 0,6 0 32 15,6-1 0-15,5 2 0 0,1 1 160 0,5 2-208 16,5 3 80-16,5 1 128 0,3 1 0 0,5 4 288 16,2 3-32-16,4 2 0 0,0-1 128 0,1-2 0 15,-1-1 16-15,0-1 0 0,-3 0-240 0,0-1-160 16,-7 1 192-16,1-4-192 0,-1-2 240 0,-7 0-64 0,-2-3-16 16,-4-1 0-16,-5-4-32 0,-6-1 0 0,-4 1 0 15,-6-2 0-15,-6 1 16 0,-8-2 0 0,-3-4 0 0,-11 0 0 31,-10 0-736-31,-7 0-160 0,-8 1-16 0,-7-3-12144 0,-6 1-2416 0</inkml:trace>
  <inkml:trace contextRef="#ctx0" brushRef="#br0" timeOffset="133421.239">4892 14574 24879 0,'-15'9'1088'0,"7"-3"256"0,1 3-1088 0,3-2-256 0,-3-2 0 0,7-5 0 15,0 0 1088-15,0 0 144 0,0 0 48 0,-5-6 0 16,3-4-320-16,2-4-48 0,2-10-16 0,3-2 0 16,4-5-576-16,1-5-112 0,0-5-16 0,2-4-16 15,1-4-16-15,-2-2 0 0,-1 2 0 0,3-3 0 16,2-4-160-16,1 1 0 0,0 0 0 0,-1-1 128 15,3 0-128-15,-1 3 0 0,0 1 0 0,-1 3 0 16,0 2 0-16,-2 1 0 0,-2-1 0 0,-1 8 0 16,-2 7-144-16,1 6 144 0,-3 4 0 0,0 7 0 15,-3 3-128-15,-4 12 128 0,0 0 0 0,5 8 0 0,-2 10-240 0,-2 5 64 16,-1 7 16-16,0 6 0 0,-1 6 160 0,-2 3 0 16,0 2-144-16,-4 6 144 0,0 5 0 0,2 4 0 15,0 2 0-15,0-5 0 0,-1-7 0 0,3-3 0 16,2-7 0-16,1-4 0 0,1-7 0 0,1-4 0 15,1-10 144-15,1 0-16 0,1-3 256 0,4-5 48 16,1-7 16-16,2-4 0 0,4-5 0 0,0-7 0 16,4-6 0-16,4-5 0 0,-1-7 0 0,4-3 0 15,2-6 0-15,0-4 0 0,-5-3-256 0,3-4-64 16,-1-4 0-16,0 1 0 0,2 0-128 0,-1-2 128 16,2-3-128-16,-3 0 128 0,1 3-128 0,-2 5 0 15,-1 5 0-15,0 9 0 0,0 7-144 0,-4 8 144 0,-2 5-192 16,-3 8 192-16,-1 8-176 0,0 5 176 0,-3 5-160 0,2 8 160 15,1 12-192-15,0 1 192 0,-2 3-208 0,-5 8 80 16,1 9 128-16,-3 5 0 0,-1 3 0 0,-2 4 0 16,0 3 0-16,-1-2 0 0,-1 0 0 0,-1-3 0 15,-2-5 0-15,1-5 0 0,0-5 0 0,1-4 0 32,2-1-1152-32,1-6-192 0,0-5-32 0,2-2-8928 0,-2-8-1792 0</inkml:trace>
  <inkml:trace contextRef="#ctx0" brushRef="#br0" timeOffset="133602.234">6460 14083 39615 0,'-7'14'3520'0,"0"3"-2816"15,3 5-560-15,1 2-144 0,1 3 384 0,2 0 64 16,-2 2 0-16,1 1 0 0,-1 3-448 0,1-3 0 15,0 0-224-15,1-1 80 16,0-2-3168-16,0-1-624 0,-3 5-128 0,-2-7-32 0</inkml:trace>
  <inkml:trace contextRef="#ctx0" brushRef="#br0" timeOffset="134071.649">7080 13907 39903 0,'-23'-9'1776'0,"9"5"352"0,-1 2-1696 0,0 3-432 0,-2 2 0 0,0 6 0 16,-3 1 0-16,-1 8-176 0,-1-2 16 0,0 5 0 16,-1 1 160-16,-1 3-160 0,-1 2 160 0,0 1-160 15,6 1 160-15,-1 2-128 0,3-4 128 0,3 0-128 16,2-2 128-16,4-2-192 0,6-2 192 0,4-3-192 15,6-7-112-15,2 0-16 0,4-5-16 0,0-2 0 16,1-8 80-16,3-3 32 0,7-7 0 0,3-2 0 16,4-5 352-16,1-3 80 0,1-5 16 0,0-5 0 0,3-6-64 0,0-2-16 15,-1-5 0-15,2-1 0 16,-1-5-144-16,3 1 0 0,-1 1 0 0,1-3 128 0,1-2-128 0,-5-6 0 16,-1-2 0-16,-1 2 128 0,-4 0-128 0,0-2 0 15,-3 0 0-15,1 3 128 0,1 3-128 0,-2 6 0 16,-2 6 0-16,-4 6 0 0,-6 7 0 0,-3 10 0 15,-1 9 0-15,-4 6 0 0,-7 8 288 0,0 0-32 16,0 12 0-16,-1 8 0 0,-2 7-256 0,-4 9 128 16,-6 5-128-16,-4 9 0 0,0 7 128 0,-4 8-128 15,1 6 0-15,0 8 0 0,-4 3 0 0,3 3 0 16,-3 1 0-16,3 2 0 0,3-3 128 0,-1-4-128 16,1-9 0-16,7-8 0 0,0-7 0 0,3-6 0 15,2-6-176-15,2-3 176 16,4-7-1248-16,1-5-144 0,4-7-16 0,3-9-9328 0,-2-8-1856 0</inkml:trace>
  <inkml:trace contextRef="#ctx0" brushRef="#br0" timeOffset="134322.139">8499 12758 37263 0,'-10'5'1648'0,"4"8"336"0,-3 6-1584 0,-2 8-400 0,-5 7 0 0,1 9 0 16,-6 6 0-16,0 10 0 0,-3 4 0 0,-1 3 0 0,-2 0 0 0,-4 5 0 15,-4 2 0-15,2 7 0 16,-2 4 0-16,1 0 0 0,-1-2 0 0,1 2 0 16,1 2-304-16,2-7-80 0,2-6-32 0,2-8 0 15,4-9-992-15,1-7-192 0,2-9-32 0,3-6-16 16,2-9 496-16,1-3 112 0,3-6 16 0</inkml:trace>
  <inkml:trace contextRef="#ctx0" brushRef="#br0" timeOffset="134521.806">8010 13758 35935 0,'0'0'1600'0,"0"0"320"0,0 0-1536 0,9 0-384 15,2-2 0-15,5 3 0 0,3 2 832 0,1 1 112 0,2 0 16 0,7-1 0 16,4 0-800-16,2 1-160 0,6 0 0 0,-1-2 0 31,-1 0-480-31,1 0-48 0,-1-2-16 0,2 1 0 16,1-1-256-16,-3 2-48 0,-6 1-16 0,0 0-9680 0,2 1-1936 0</inkml:trace>
  <inkml:trace contextRef="#ctx0" brushRef="#br0" timeOffset="134847.827">8698 14010 41519 0,'0'0'1840'0,"0"0"384"0,0 0-1776 0,13 0-448 16,4-2 0-16,0 0 0 0,1-1 240 0,2-3-48 15,1-3 0-15,2-4 0 0,0-4-16 0,0-3-16 16,0-3 0-16,0 2 0 0,1 0-352 0,-4 0-80 15,-1 1-16-15,-5 0 0 0,-4 1 48 0,-1 1 16 16,-2 2 0-16,-4 4 0 0,-3 2 224 0,0 2 0 16,0 8 0-16,0 0 0 0,0 0 0 0,-11 4 0 15,0 2 0-15,-2 7 160 0,-2 5-160 0,2 3 0 16,0 2 0-16,2 4 0 0,1 4 0 0,2 0-176 16,2-1 176-16,0 1-128 0,2-5 128 0,3 0-192 15,1 1 192-15,2-5-192 16,0-4-192-16,4-1-32 0,4-3-16 0,1-3 0 15,2-4-480-15,2-1-112 0,3-1 0 0,2-4-16 16,0-5-2544-16,2-4-496 0,13-9-96 0,-2 3-32 0</inkml:trace>
  <inkml:trace contextRef="#ctx0" brushRef="#br0" timeOffset="135089.533">9529 13803 28735 0,'0'0'1280'0,"1"11"256"0,-6 3-1232 0,4 4-304 0,3 2 0 0,-3 3 0 16,-2 3 640-16,-2 3 64 0,-3-1 0 0,0 0 16 15,-1-3-416-15,2 2-96 0,-8-2-16 0,2-1 0 16,-1-3 224-16,0-3 32 0,-1-4 16 0,2-1 0 16,3 0 160-16,1-5 16 0,2-5 16 0,7-3 0 15,0 0-208-15,0 0-32 0,-6-7-16 0,4-4 0 16,2-3 224-16,4-2 32 0,4-2 16 0,4-4 0 16,-1-4-336-16,6-4-64 0,4-1-16 0,-2 1 0 0,-1 3-256 0,5 1 160 15,3-3-160-15,4 4 128 0,0 2-128 0,0 2-144 16,-2 1 144-16,2 4-208 15,-2 1-336-15,1 3-64 0,-3 2-16 0,2-1-11040 16,1 2-2224-16</inkml:trace>
  <inkml:trace contextRef="#ctx0" brushRef="#br0" timeOffset="135591.267">10343 13702 20271 0,'0'0'1792'0,"-4"11"-1424"16,0 1-368-16,4 5 0 0,1 5 4096 0,-1 3 736 0,-2 1 160 0,-3 2 16 16,2 1-4000-16,-1-1-816 0,0-1-192 0,0-1 0 15,1-2 0-15,-2-3 0 0,-1-5 0 0,1 0 0 16,1-5-432-16,2-4 32 0,2-7 0 0,0 0 0 16,0 0 208-16,0 0 64 0,2-7 0 0,2-3 0 15,2-4 128-15,2-1 0 0,3-1 128 0,1-4-128 16,0-3 128-16,2 1-128 0,0 1 160 0,1 2-160 15,-1-1 192-15,0 3-48 0,1 0-16 0,1 3 0 16,2 3-128-16,-3 2 160 0,-2 1-160 0,1 4 160 16,-1 3-160-16,-2 3 0 0,1 0 144 0,-2 4-144 15,-1 0 0-15,-2 4 0 0,0 1 0 0,-1 2 128 16,-2 0-128-16,-1-2 0 0,-1 2 0 0,-2 2 0 16,-2 2 0-16,-1-2 0 0,-1-2 0 0,-2-1 0 0,1-1 256 0,2-2-32 15,2-2 0-15,1-7 0 0,0 0 0 0,0 0 0 16,0 0 0-16,0 0 0 0,0 0 176 0,1-8 48 15,0-2 0-15,5-4 0 0,3-2 0 0,-1-2 0 16,3-1 0-16,3-1 0 0,1-1-272 0,3 2-48 16,4 1-128-16,0 1 192 0,1 1-192 0,0 1 0 15,2 1 128-15,1 2-128 0,2 1 0 0,2 4 144 16,0 3-144-16,3 4 128 0,0 4-128 0,2 3 0 16,0 4 144-16,-2 4-144 0,-2 0 0 0,2 1 0 15,-2 2 0-15,2 1 0 0,2 1 0 0,-4-1 0 16,-3 1 0-16,3-1 0 0,2 0-288 0,-1-2-32 15,-3-1 0-15,0 0 0 16,-2 2-2864-16,-2-3-576 0</inkml:trace>
  <inkml:trace contextRef="#ctx0" brushRef="#br0" timeOffset="136073.515">12502 12717 28559 0,'0'0'2544'0,"0"0"-2032"15,-1-13-512-15,2 0 0 0,3 0 2016 0,6 5 304 16,1 2 64-16,6 0 16 0,3-3-1840 0,6 2-368 16,7 2-192-16,1 3 192 0,4 2 112 0,1 3 16 15,5 3 16-15,-3 7 0 0,0 7-80 0,-3 4 0 16,-1-1-16-16,0 8 0 0,-5 3-112 0,-6 5-128 16,-6 4 176-16,-6 7-176 0,-4 3 128 0,-11 5-128 15,-10 5 0-15,-8 3 0 0,-6 2 0 0,-5-2 0 16,-3-2 128-16,-3-3-128 0,-4 5 0 0,-1-6 160 15,-3-8-160-15,-2-4 128 0,5-5 96 0,5-3 16 16,3-5 0-16,5-3 0 0,6-1 128 0,6-7 16 16,7-6 16-16,2 2 0 0,6-3-240 0,5-2-160 0,5-3 192 0,6-3-192 15,7-1 144-15,8-1-144 0,6-4 0 0,7 1 144 16,8-3 96-16,4-2 16 0,4-3 0 0,7-2 0 16,7-3-64-16,3-1 0 0,2-2 0 0,0-1 0 31,0-1-816-31,6-1-160 0,2-3-48 0,3 1-11936 0,2-3-2400 0</inkml:trace>
  <inkml:trace contextRef="#ctx0" brushRef="#br0" timeOffset="136826.39">16123 13002 37727 0,'-23'-4'1664'0,"8"10"352"0,-4 11-1616 0,-1 4-400 0,-2 3 0 0,-1 8 0 15,-2 5-128-15,-2 9-128 0,-1 9 0 0,0 5-16 16,2 7 144-16,-4 4 128 0,-3 2-192 0,0 2 192 16,0 1 0-16,1 0 0 0,-1-3 0 0,1 2 0 15,2-4 0-15,1-8 0 0,0-10 0 0,5-8 144 16,2-12-144-16,5-6 0 0,1-10 0 0,5-4 128 0,2-6 176 0,9-7 16 15,0 0 16-15,-4-10 0 0,4-5 272 0,7-9 48 16,1-7 16-16,7-6 0 0,1-4-320 0,6-4-64 16,4-6-16-16,2-2 0 0,2-2-272 0,4-1 0 15,3-6-128-15,5-1 128 0,8-6 0 0,-1 0 0 16,3 1-128-16,3 9 128 0,1 11 0 0,-3 3 0 16,-6 3-160-16,-2 6 160 0,-3 6 0 0,-1 12 0 15,-1 4 0-15,-7 9 0 0,-4 5 0 0,-3 8 0 16,-1 6 0-16,-5 6 0 0,-3 0 0 0,-6 3 0 15,-6 1 0-15,-6 6-176 0,-7 5 176 0,-9 4 0 16,-10 3 0-16,-5 2-128 0,-5 2 128 0,-3-1 0 16,-2-4 0-16,1-5 0 0,-2-7 0 0,-2-4 0 15,-2-2 0-15,1-1 0 0,2-6 0 0,1-7-256 0,0-5 32 0,5-2 16 32,7-2-368-32,4-6-80 0,5-3-16 0,7-3 0 15,6-4-544-15,6 1-128 0,6 0 0 0,6-4-16 16,5-3-1632-16,9 0-320 0,9 0-64 0,7 0-7760 0</inkml:trace>
  <inkml:trace contextRef="#ctx0" brushRef="#br0" timeOffset="137189.962">16818 13326 24703 0,'38'-16'1088'0,"-14"7"240"0,1 1-1072 0,1-2-256 0,-2-1 0 0,-5 3 0 16,-4-1 1776-16,-1 4 288 0,-4 2 64 0,-2 1 16 15,-8 2-1024-15,0 0-208 0,0 0-32 0,0 0-16 16,-2 11-288-16,-4 2-48 0,-4 3-16 0,-4 1 0 0,-3 7-288 0,-3 2-64 15,-5 4-16-15,0-1 0 0,2 1-144 0,-2 1 128 16,4 1-128-16,1 0 128 0,6-4-128 0,5-1 0 16,4-3 0-16,7-2 0 0,1-5 0 0,5-3 128 15,1-6-128-15,7-2 0 0,5-3 192 0,3-5-64 16,2-6 0-16,0-5 0 0,0-4 176 0,2-4 16 16,0-5 16-16,-1-1 0 0,-1-3-208 0,-1-1-128 15,-1-1 128-15,-2 2-128 0,-5 1 0 0,1 3 144 16,-2 0-144-16,-2 4 0 0,-2 4 128 0,-3 2-128 15,0 3 0-15,-2 2 0 0,-1 7 0 0,-6 4 0 16,0 0 0-16,7 2 0 0,1 6 128 0,-5 5-128 16,-1 3 144-16,1 7-144 0,2 5 144 0,-1 3-144 15,-3 1 128-15,4 1-128 0,0-3 0 0,2 3 128 16,-2 0-128-16,2-1 0 0,-1-3 128 0,4-3-128 0,-1-2 128 0,2-2-128 16,1-3 0-16,-2-5-192 0,2-4 0 0,0 1 16 31,0-1-1744-31,4-6-368 0,-2-4-64 0,3-6-13344 0</inkml:trace>
  <inkml:trace contextRef="#ctx0" brushRef="#br0" timeOffset="137504.979">18220 13203 37263 0,'-18'4'1648'0,"8"1"336"16,-3 7-1584-16,0 4-400 0,-1 0 0 0,-3 5 0 15,0 3 0-15,-3 3 0 0,1 4 0 0,0 3 0 0,2 0 0 0,-1 2 0 16,2 3 0-16,0-4 128 0,2-4-128 0,1-3 0 16,0-4 144-16,2-3-144 0,2-3 160 0,1-6-32 15,3-4-128-15,5-8 192 0,-4 4 16 0,4-4 0 16,0 0 0-16,0 0 0 0,6-9 160 0,4-4 16 16,1-2 16-16,4-7 0 0,5-7-144 0,1 0-48 15,4 0 0-15,3-1 0 0,0-2-208 0,4 1 0 16,4 2 0-16,-2 2 0 0,1 1 0 0,0 3 0 15,0 2 0-15,-3 3 0 0,-1 1-160 0,-1 5-32 16,-3 3 0-16,0 1 0 16,1 0-528-16,0 3-112 0,1 0-32 0,-1 5 0 15,-2 4-2080-15,4-1-400 0,4-1-96 0,2 0-16 0</inkml:trace>
  <inkml:trace contextRef="#ctx0" brushRef="#br0" timeOffset="137925.149">19494 13252 26719 0,'0'0'1184'0,"0"0"240"0,0 0-1136 0,0 0-288 0,0 0 0 0,0 0 0 15,0 0 816-15,0 0 96 0,-8 1 32 0,0 0 0 16,-2-2-608-16,0 1-112 0,-1 0-32 0,-4 1 0 16,0 0 48-16,-3 1 0 0,-3 1 0 0,-1 1 0 15,-2 4 16-15,0 3 16 0,-4-1 0 0,-3 3 0 16,-3 2-16-16,-3 4 0 0,-3 2 0 0,0 4 0 15,3 4 64-15,-1 3 0 0,-1 1 0 0,4 2 0 16,3 2-96-16,6-3-16 0,3-4 0 0,7-3 0 0,6 0-80 0,5-4-128 16,5-3 176-16,3-4-176 0,3-4 192 0,4-2-192 15,3-1 192-15,2-5-192 0,3-4 240 0,4-2-64 16,6-5-16-16,3-3 0 0,0-4-160 0,3-1 0 16,1-5 144-16,3-1-144 0,-3-2 128 0,-1 1-128 15,-3 1 160-15,-3-1-160 0,-1-3 208 0,-5 4-48 16,-1 2-16-16,-3 5 0 0,-4 3 240 0,-1 2 32 15,-2 5 16-15,-1 1 0 0,-10 3 16 0,9 6 0 16,-2 4 0-16,-2 4 0 0,-1 5-160 0,3 3-32 16,-2 7 0-16,2 0 0 0,-1 1-256 0,5-2 0 15,-1 0 0-15,1 1 0 0,0-2 0 0,1 0 0 16,2-3 0-16,-5-1 0 0,-2-2 0 0,-1-3-256 16,-1-2 32-16,3-4 0 15,-1-2-1632-15,3-4-320 0,-2-4-64 0,3-2-13760 0</inkml:trace>
  <inkml:trace contextRef="#ctx0" brushRef="#br0" timeOffset="138496.153">20379 13218 40319 0,'-12'11'1792'0,"4"0"352"15,-4 4-1712-15,0 7-432 0,-2 6 0 0,-3 6 0 0,-1 4-144 16,0 5-112-16,-3 6-32 0,3-2 0 0,-1 0 288 0,0 2 0 16,-2-1 0-16,0-2 0 0,0-5 0 0,2-4 0 15,-1-4 0-15,1-1 0 0,1-2 224 0,5-7-48 16,4-5-16-16,4-5 0 0,1-6 16 0,4-7 0 16,0 0 0-16,0 0 0 0,0 0 80 0,11-11 0 15,1-3 16-15,4-3 0 0,5-4-80 0,0-4 0 16,4-1-16-16,1 1 0 0,1 2-176 0,2-5-176 15,0-3 48-15,2-1 0 0,2-3 128 0,4 4 0 16,3 1-144-16,-1 3 144 0,-3 1 0 0,1 4-176 16,2 3 176-16,-6 6-128 0,-3 2 128 0,-6 7-160 15,-2 1 160-15,-6 8-160 0,-1 6 160 0,-3 6-128 16,-3 5 128-16,-4 4-128 0,-2 1 128 0,-5 2 0 16,-1 0-144-16,-5 2 144 0,-4-2 0 0,-3-1-144 0,-5 1 144 15,-2 1 0-15,-1-3 0 0,0 0-128 0,-3-2 128 0,2-3 0 16,4-4 0-16,5-4 0 0,3-2 0 0,3-3 144 15,4-4-144-15,5-5 0 0,0 0 0 0,0 0 128 16,0-9 0-16,4-3 0 0,3-3 0 0,2-3 0 16,5 2-128-16,3-4 0 0,3-1 0 0,3 0 0 15,2 1 0-15,4 3 0 0,1 1 0 0,-3 2-176 16,2 0 176-16,-1 5-192 0,2 0 192 0,-1 5-192 16,-2 2 192-16,-4 5-192 0,-1 5 192 0,-1 6-192 15,2 4 192-15,-3 5-192 0,-3 3 192 0,-1 4-192 16,1 4 192-16,-2 2 0 0,-2 2 0 0,-2 0-128 15,-1 1-64-15,0-1 0 0,-3 1 0 0,-1-4 0 16,-2-2-272-16,-1-4-64 0,0 0-16 0,3-7 0 16,-4-2-1344-16,1-4-272 0,0-1-48 0,2-5-12128 15</inkml:trace>
  <inkml:trace contextRef="#ctx0" brushRef="#br0" timeOffset="138842.569">21378 13929 37775 0,'3'-11'3360'0,"1"4"-2688"16,0-1-544-16,5 0-128 0,5 3 528 0,3-2 80 16,0 2 16-16,5-4 0 0,4 1-816 0,2-1-144 0,2-3-48 0,1-1 0 15,1-1 384-15,1 1 0 0,1-3-144 0,-4 1 144 16,-4-2 0-16,-5 0-128 0,-4-1 128 0,-2 2 0 15,-6-2 0-15,-3 7 0 0,-4 2 192 0,-2 9-48 16,-8-3 192-16,-1 4 48 0,-5 5 0 0,-3 2 0 16,-5 7-208-16,-6 4-48 0,-1 5 0 0,-2 3 0 15,-1 4 32-15,1 4 0 0,0 2 0 0,2 3 0 16,0 0-160-16,6-3 0 0,2-2 0 0,6-2 0 16,4-1 0-16,2-3 128 0,3-6-128 0,5 1 0 15,4-3 0-15,3-2 0 0,2-4 0 0,2-2 0 16,3-3-160-16,3-1-112 0,2-4-32 0,3 0 0 15,1-5-2176-15,1-3-432 16,1-5-96-16,1-1-11888 0</inkml:trace>
  <inkml:trace contextRef="#ctx0" brushRef="#br0" timeOffset="139138.264">22830 12612 40319 0,'0'0'1792'0,"0"0"352"0,0 0-1712 0,0 0-432 16,-10 11 0-16,-1 8 0 16,0 9-256-16,-3 6-144 0,-4 3-32 0,0 7 0 0,-2 6 304 0,-3 4 128 15,-2 1-128-15,-2 5 128 0,-2 5 0 0,2 3 0 16,2-2 0-16,-4 6 0 0,3-2 0 0,0 4 176 0,2 2-176 0,2 1 192 15,0 0-192-15,3-2 128 0,3-4-128 0,0 0 128 16,2-1-272-16,2-7-64 0,2-5-16 0,5-8 0 31,2-8-576-31,2-4-112 0,0-7-32 0,5-4 0 16,1-6-1632-16,1-4-336 0</inkml:trace>
  <inkml:trace contextRef="#ctx0" brushRef="#br0" timeOffset="139390.261">21921 13734 33167 0,'0'0'1472'0,"-9"-1"304"0,3-4-1424 0,6 5-352 15,0 0 0-15,0 0 0 0,0 0 2432 0,11 6 400 16,6 1 96-16,3 3 16 0,6 1-2496 0,5-1-448 15,5-2-160-15,7-2 0 0,7 1 160 0,5-4 0 16,5 2 0-16,0-3 0 0,-1-1-192 0,-1 0-48 16,-4-1-16-16,2 0 0 15,-1-1-1024-15,-2 0-192 0,-6-2-64 0,-1 0 0 16,-3 1-1728-16,-8 0-368 0</inkml:trace>
  <inkml:trace contextRef="#ctx0" brushRef="#br0" timeOffset="139722.788">22935 14000 37775 0,'4'-9'3360'0,"5"0"-2688"0,4 0-544 0,3 1-128 16,3-1 304-16,5-1 16 0,2-1 16 0,6-1 0 15,1-1-336-15,1-3 0 0,-4-1 0 0,-3-1 0 16,-1-3 0-16,-3 4-128 0,-5-2 0 0,-6 0 0 15,-2-1 128-15,-6 4 0 0,-3-2 0 0,-3 3 0 16,-3 2 0-16,-6 3 0 0,-7 2 0 0,-1 7 0 16,1 2 0-16,-9 8 0 0,-3 3 0 0,-2 6 128 15,-1 4-128-15,1 5 144 0,1 4-144 0,3 3 160 0,3 2-160 0,3 4 0 16,3 2 0-16,5 1 0 0,1 1 144 0,4-6-144 16,3-3 160-16,3-2-160 0,3 0 176 0,4-1-176 15,4-2 192-15,1-3-192 0,2-1 128 0,5-3-128 16,3 2 0-16,5-5 0 0,0-5-192 0,4-3-160 15,3-1-32-15,4-3 0 16,3-4-2704-16,-1-1-560 0,-2-4-96 0</inkml:trace>
  <inkml:trace contextRef="#ctx0" brushRef="#br0" timeOffset="140076.17">23756 13911 38703 0,'-21'10'1712'0,"8"2"352"0,-3 4-1648 0,-3 10-416 0,-3 3 0 0,-2 8 0 16,-2 3 384-16,0 5-16 0,0-1 0 0,-3 1 0 15,0-3-368-15,3 2 0 0,2 1 0 0,0-3 128 16,1-6-128-16,-2-4 192 0,4-4-64 0,1-3 0 16,0-5 96-16,3-4 32 0,3-6 0 0,4-2 0 15,5-4-16-15,5-4 0 0,0 0 0 0,0 0 0 16,11-17 80-16,4-4 0 0,3-7 16 0,4-2 0 15,3-6-336-15,3-1 0 0,3-3-192 0,4 0 64 16,5 0 128-16,0-1-128 0,1 0 128 0,5 0-128 16,0 1 128-16,0 4 0 0,-2 1 0 0,-1 4-128 15,-4 4 128-15,3 5-160 0,3 1 160 0,-4 3-160 0,-4 3 160 0,5 3 0 16,4 2 0-16,-3 3 0 16,-3 3 0-16,-7 0-128 0,-2 0 128 0,-3 4-128 15,2-2-1248-15,-6 3-240 0,0 2-48 0,-4-1-16 16,-1-3-1456-16,-3-2-304 0,-3 2-48 0</inkml:trace>
  <inkml:trace contextRef="#ctx0" brushRef="#br0" timeOffset="140493.352">24884 13848 42911 0,'-12'-15'1904'0,"5"8"384"0,0 3-1840 0,0 4-448 0,-2 3 0 0,-1 5 0 31,-3 2-256-31,-3 1-160 0,-2 0-32 0,-5 1 0 16,-4 1-48-16,0 0-16 0,-4-1 0 0,-4-1 0 0,-3-2 336 0,1 1 176 0,-3 2-192 0,4 0 192 15,3 1 0-15,0 0 0 0,2 2 0 0,6 2 0 16,4 1 128-16,8 0 0 0,2 0-128 0,3 2 192 15,3 5-48-15,2 1-16 0,5-2 0 0,2 2 0 16,5 3 16-16,3 1 0 0,0 1 0 0,8 2 0 16,3 0-144-16,4 2 160 0,3 0-160 0,1-1 160 15,0 2-160-15,4-1 192 0,6-1-192 0,-2 2 192 16,-3 0-48-16,-3-2 0 0,-1-1 0 0,-3 2 0 0,-4 3 16 16,-3-4 0-16,-6 0 0 0,-3-3 0 0,-5-2 64 0,-5-3 16 15,-6-2 0-15,-5-2 0 0,-5-3 112 0,-5-3 32 16,-8-1 0-16,-7-4 0 0,-9-2-160 0,-10-2-32 15,-11-6 0-15,-7-2 0 0,-5-2-192 0,-8-5 0 16,-8-2 0-16,-3-4 0 16,-4-5-1456-16,-7-2-336 0,-2-4-64 0,-6-6-16416 15</inkml:trace>
  <inkml:trace contextRef="#ctx0" brushRef="#br0" timeOffset="143527.768">23331 5339 32943 0,'-24'-3'1456'0,"9"3"304"0,-4 3-1408 0,0 1-352 0,-7 0 0 0,1 2 0 15,-1 2-432-15,-4-1-144 0,-2 2-48 16,-3-6 0-16,0-2 112 0,-3-1 0 0,-3-1 16 0,-4 1 0 16,-4 1 32-16,-8-2 0 0,-8-2 0 0,-1-4 0 0,0 1 464 15,-6-1 0-15,0-1 0 0,-6 2 0 16,-7 0 0-16,0 1 256 0,2-1-16 0,-7 0-16 0,-6-4-224 0,-6 0 144 15,0 0-144-15,-7 1 128 0,-4 0-128 0,-3 1 0 16,-1-2 0-16,-8 0 128 0,-4 0 32 0,-3 1 0 16,0 1 0-16,-7 2 0 0,-8-1 128 0,-4 1 32 15,-7-2 0-15,0 3 0 0,2 2-96 0,-5 1-16 16,-8 1 0-16,-3 2 0 0,-7 1-208 0,-1-2 144 16,-1-1-144-16,-4 1 128 0,3 1-128 0,-4 1 0 15,-2 2 0-15,-1 0 0 0,-5 0 0 0,-3 3 128 16,-3 0-128-16,0 0 0 0,1 2 0 0,-3 1 128 15,-3 2-128-15,1 0 0 0,2 1 224 0,0 1-32 16,0 0-16-16,-1 1 0 0,-2 4-176 0,0 0 0 16,1-1 0-16,-1 2 0 0,2-3 0 0,-1 1 0 15,-3 1-144-15,3-1 144 0,0-3 0 0,1 2 0 0,-5-1 0 0,2 1 0 16,0-1 0-16,2 2 0 0,1 0 0 0,4-1 0 16,1-4 0-16,5 3 144 0,1 1-144 0,6 1 128 15,2-1-128-15,0-1-144 0,-1-2 144 0,3 0-208 16,-1-2 16-16,2-1 0 0,1 2 0 0,4-1 0 15,6-2 192-15,-1 1 0 0,-1-2 0 0,3 2 0 16,0 0 0-16,0 2 256 0,3 2-48 0,5 0-16 16,0 0 288-16,4-1 48 0,-2 0 16 0,6 2 0 15,3 1-1120-15,3 1-208 16,3-3-48-16,3 2-16 0,2-3 1392 0,0-1 288 0,2 0 48 0,1 1 16 16,7 0-896-16,-1-1 0 0,-2-3 0 0,3 2-128 15,3 0 128-15,-1 3 0 0,-4 0 128 0,6 1-128 0,3 1 256 0,0 1 0 16,1-1-16-16,2 4 0 0,4 3-96 0,3-2-16 15,-1-1 0-15,5 2 0 0,5 1-128 0,0 2 0 16,-1-1 0-16,8 1 0 0,4 0 0 0,-2-2-144 16,-5-3 144-16,7 2-160 0,5-1 160 0,3 0-192 15,4-2 192-15,3 0-192 0,0-2 192 0,2 4 0 16,3-2 0-16,3 0 0 0,6-1 0 0,2 0 0 16,3 1 0-16,1 1 128 0,-2 1 0 0,9 2 0 15,7 2 0-15,2-1 0 0,4-1-128 0,4 0 0 16,2-1 128-16,3 4-128 0,2 2 0 0,1 2 0 15,-1-1 0-15,6 2 0 0,-2 0-128 0,1 4 128 16,1 5-128-16,-1 1 128 0,0 3 0 0,3 4 0 16,-1 3 0-16,1 0-128 0,2-1 128 0,-2 6 0 0,-2 1 0 0,3 8-128 15,-3 5 128-15,3 3 0 0,1-2 0 0,0 7 128 16,2 4-128-16,0 4 0 0,3 0 0 0,0 0 0 16,-1-2 0-16,2 7 0 0,-1 5 0 0,1 0 0 15,0-1 0-15,-1 4 0 0,2 4 0 0,3 0 0 16,1 0 0-16,-1 4 0 0,1 3 0 0,3 0 0 15,2 0 144-15,0 2-144 0,-1 4 192 0,2-3-192 16,3-3 192-16,3 6-192 0,-2 3 192 0,3-4-192 16,1-2 144-16,2 0-144 0,-1 2 0 0,1-3 144 15,3-2-144-15,0 3 0 0,1 1 0 0,-1-4 0 16,-4-3 128-16,2 3-128 0,2-1 0 0,0 0 128 16,-1-9-128-16,1 6 0 0,-2 3 0 0,1-4 128 15,-2-2-128-15,1 0 0 0,3 6 0 0,0-5 128 16,1-6-128-16,0-1 0 0,2-1 0 0,1-3 0 0,1-4 0 0,0-3 0 15,0-5 0-15,2 0 0 0,1 3 0 0,1-6 0 16,-1-5 0-16,4-3 0 0,-2-1 0 0,1-2 0 16,2 0 0-16,3 0 0 0,2 0-128 0,4-5 128 15,3-4 0-15,-1 2 0 0,-2-3 0 0,2 1 0 16,3-4 0-16,3 1 0 0,2-7 0 0,4-3 0 16,4-2 0-16,4-4 0 0,2-5 0 0,2-1 0 15,1-1 0-15,5-2 0 0,0-1-144 0,7-2 144 16,2-2-192-16,1-1 192 0,4 0-176 0,2-5 176 15,1-3-160-15,4 0 160 0,2 2 0 0,2-5-144 16,3-3 144-16,4-1 0 0,4 0 0 0,-3-1 0 16,0-3 0-16,5 1 0 0,5 0 0 0,1-1 0 0,-5 2 0 0,6 1 0 15,-1-2 0-15,-1 2 0 0,-3 1 0 16,1 1 0-16,0-1 0 0,-4 2 0 0,-4 2 0 0,5-2 0 16,1 2 0-16,-1 0 0 0,-3 0 0 0,0 2 0 15,1-4-160-15,-1-1 160 0,-3 0-192 0,4 2 192 16,2 1-208-16,0-2 64 0,2-2 16 0,4-2 0 15,2 3-64-15,-1-2 0 0,1-3 0 0,1 1 0 16,5-3 192-16,-3 2-208 0,-2 0 80 0,1-2 128 16,4-4 0-16,-1 3 0 0,-1-1 0 0,-2 2 0 15,1-3 0-15,1 2 0 0,-2 2 0 0,2 1 0 16,3-3 0-16,-5 1 0 0,-1 0 0 0,2 0 0 16,3-3 0-16,0-1 0 0,0-2 0 0,5 0 0 15,5 1 0-15,1-5 0 0,1-2 0 0,1 0 0 16,5 0 0-16,4 1 0 0,4-1 128 0,3 1-128 0,-3 1 160 15,1-2-160-15,-3-1 192 0,7 0-192 0,4 2 160 0,-1-3-160 16,-2 0 128-16,-1 0-128 0,0 1 0 0,1 0 128 16,4 2-128-16,-1-1 0 0,0 1 0 0,0 1 0 15,-2 0 0-15,4 0 0 0,1-2 128 0,2 1-128 16,-3 2 0-16,1 0 128 0,-4-1-128 0,5-1 0 16,2 1 0-16,3 0 0 0,0 2 0 0,-4 0 0 15,-6 1 0-15,2 1 0 0,4 0 0 0,-1 1 0 16,1 1 0-16,-5 1 0 0,-4 1 0 0,-1 1 0 15,-7-1 0-15,1 4 0 0,1 1 0 0,-5-1 0 16,-6 1 128-16,3 0-128 0,-3-2 0 0,-2 1 0 16,-4 2 0-16,-3-1 128 0,-2-2-128 0,0 1 0 15,2 4 0-15,-2-4 0 0,-7 3 0 0,0-1 0 0,-2 2 0 16,1 1 0-16,-5 2 144 0,0 1 0 0,-1 3 0 0,1 0 0 16,-3 2-16-16,-2-1 0 0,-2-3 0 0,1 0 0 15,-3 1-128-15,-2-2 0 0,-4 0 0 0,-1 2 0 16,2-6 0-16,-5 1 0 0,-8 0 0 0,1-1 0 15,1-1 0-15,-3 1 0 0,-2-3 0 0,-4 1 0 16,-5-2 0-16,1 1 0 0,3-1 0 0,-4 1 0 16,1-3 0-16,-4 2 0 0,-3-1 128 0,-4 0-128 15,-1 0 0-15,3 0 192 0,1 0-192 0,-1 2 192 16,-2-1-192-16,-2-1 0 0,-3-2 0 0,0 2-176 16,0-3 176-16,1 1 0 0,2 0 0 0,1 0-128 15,0-3 128-15,-3 1 0 0,-6 0 0 0,3 0-128 16,3 2 128-16,-1-1 0 0,-2-1 0 0,2 3-128 15,1-1 128-15,-2 1 0 0,-3 0 0 0,-1 0 0 0,-1 1-128 0,1-1 128 16,2-1-128-16,1-1 128 0,0 1-208 0,-2-1 32 16,-2 0 16-16,-1 1 0 0,-2 1 160 0,2 0 0 15,1 0 0-15,-1 1-128 0,0 1 128 0,2 0 0 16,3-2 0-16,-3 3 0 0,-2 3 0 0,2 0 0 16,-1 0 0-16,-1-3 0 0,1-1-192 0,1-2 0 15,-3 0 0-15,-5-1 0 16,-3 0-176-16,-1-3-32 0,-7-2-16 0,1-1 0 0,-2-2 176 0,-1 1 48 15,-2-3 0-15,0 0 0 0,0 0 192 0,-4 1 0 16,1 0 0-16,1 1 160 0,-3 0-160 0,0-3 0 16,0 1 0-16,-1-1 0 0,-3 0 0 0,1 0 0 15,-3 0 0-15,-1-2 0 0,-1 2 0 0,-3-3-192 0,0-2 32 0,-4 0 16 16,0-2-32-16,-5 0 0 0,1-2 0 0,-2 1 0 16,1-2 176-16,-2 0 144 0,-4-4-16 15,1 0-128-15,0 1 208 0,-2-7-64 0,-2 0-16 0,0-2 0 16,-2-1-128-16,0 0 0 0,-2-1 144 0,0 2-144 15,-1-2 0-15,2 1 0 0,-2-1-160 0,1-2 160 16,-2-1 0-16,-2-3 0 0,4 1 0 0,-2-5 0 16,0-2 256-16,1 1 16 0,4 0 0 0,0-2 0 15,0 0 64-15,2-1 16 0,-3-4 0 0,4 0 0 16,1-6-192-16,-1-3-32 0,-1 0-128 0,2 2 192 16,1 0-192-16,-3-3 0 0,-4-4 0 0,2-2 0 15,4 2 0-15,-3-2 0 0,-6 0 0 0,0-3 0 16,3 0 0-16,-6-4 0 0,0-2 0 0,0 1 0 15,-2 1 0-15,2 3 0 0,0-1 0 0,0-4 0 0,-1-6 0 16,1 3 0-16,2 1 0 0,-1-1 0 16,1 0 0-16,1-5 128 0,-2-3-128 0,2 2 0 0,0 4 0 0,-1-4 0 15,0-3 0-15,0-1 0 0,-3-2 0 0,0 2 0 16,0-4 0-16,0-3 0 0,-3-1 0 0,-4 2 0 16,-1 0 0-16,0 0 0 0,4-5 0 0,0 1 0 15,-1 0 0-15,2-1 0 0,3-5 0 0,0 3 0 16,2 0 0-16,0 1 0 0,4 0 0 0,2-3 0 15,1-2 128-15,-2-1-128 0,-1 4 0 0,2-3 0 16,1-1 0-16,0-2 0 0,-3 3 0 0,0-3 0 16,1-7 0-16,1 7 0 0,-3 6-224 0,2-7 64 15,-3-8 16-15,3 4 0 0,2 8 144 0,0-1 0 16,1-4-144-16,1 2 144 0,1 4 0 0,1-3 0 0,1-2 0 16,2 3 0-16,2 4 0 0,2-1 0 0,-2-6 0 15,5 4 128-15,1 7-128 0,1-4 0 0,1-6 0 0,1 7 0 16,-1 7 0-16,0 0 0 0,2 3 0 0,-4-2 0 15,-4-2 272-15,1 3 32 0,1 5 0 0,-4 3 0 16,-3-1-64-16,-1 4-16 0,-1 3 0 0,-2 3 0 16,1 2-224-16,-2 1 128 0,-1-1-128 0,-2 3 0 15,-2 0 0-15,1 3 0 0,1 2 0 0,-1 4 0 16,-4 1 0-16,0-1 0 0,-1-2 0 0,1 4 0 16,-1 8 0-16,-1 7 144 0,-2 1-16 0,1 2 0 15,1 1 0-15,-3 1-128 0,-1 2 192 0,-1 4-64 16,-5 2-128-16,1 5 0 0,1 4 0 0,-6 0 0 15,-5 1 0-15,-1 4 0 0,-6 4 0 0,-4 3 0 16,-5 3 256-16,-10 4-16 0,-8 6-16 0,-9 4 0 0,-8 3 160 16,-5 1 16-16,-7 4 16 0,-7 6 0 0,-8 7-192 0,-7-2-32 15,-7 1-16-15,-5 2 0 0,-4 4-176 0,-9 2 0 16,-12 1-192-16,-6 5-11536 16,-4 6-2304-16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5:02:33.2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5423 2290 6447 0,'-13'-3'576'0,"6"2"-576"0,-1 1 0 0,0 0 0 16,-1-1 592-16,2 2 16 0,-1 3 0 0,8-4 0 16,-8 1-480-16,8-1-128 0,0 0 0 0,-7 0 0 15,0-1 0-15,7 1 0 0,0 0 0 0,-8 0 0 16,-1 0 256-16,2 2 48 0,7-2 0 0,-8 4 0 15,8-4 752-15,0 0 160 0,-10 3 16 0,10-3 16 0,-5 6-160 0,5-6-16 16,0 0-16-16,0 0 0 0,0 0-288 0,0 0-48 16,0 0-16-16,0 0 0 0,0 0-64 0,10 6 0 15,2-1-16-15,5-3 0 0,4-2-176 0,2-1-48 16,0-4 0-16,3 4 0 0,1 0 48 0,4 0 16 16,3-2 0-16,2 0 0 0,-2 3-112 0,5 0-32 15,3 0 0-15,3-2 0 0,2-2-64 0,6 1 0 16,5-4-16-16,2 4 0 0,0 0-48 0,3 1 0 15,4-4 0-15,2 0 0 0,5 0 0 0,-1 0 0 16,1 1 0-16,2-1 0 0,0 2 0 0,6 0-16 16,2 4 0-16,-1 0 0 0,-1 0-48 0,3 0-128 0,4 0 192 0,-2 0-64 15,1 4-128-15,0-2 0 0,-3 1 144 0,3-1-144 16,4-2 0-16,-1 1 0 0,0 1 0 0,1 1 0 16,1-1 0-16,4-2 0 0,1-2 0 0,-1 1 128 15,0 1-128-15,0 1 0 0,2-2 0 0,-3-1 128 16,-1 0-128-16,2 1 128 0,3 0-128 0,-1 2 128 15,-2 4-128-15,1-3 128 0,1 1-128 0,-3 2 128 16,-1-3 0-16,-4 1 0 0,-2 2 0 0,5-1 0 16,0-1 0-16,-2 2 16 0,-5-2 0 0,1 4 0 15,1 1 16-15,0 1 0 0,-2-1 0 0,0 1 0 16,-1 2-160-16,4-3 128 0,1 0-128 0,0 0 128 16,-2 0-128-16,2-2 0 0,-3 0 0 0,1-4 128 15,0 2 0-15,-2 0-128 0,-4-2 192 0,1 0-64 0,1-2-128 16,-3 3 0-16,2 4 0 0,-4-4 128 0,-4 0-128 0,-1 0 0 15,1-2 0-15,0 2 0 0,-1 0 192 0,-1 0-64 16,-6-3 0-16,2 0 0 0,0 1-128 0,3 0 160 16,-1-1-160-16,-4 1 160 0,-2 1-160 0,0-1 0 15,-1-1 144-15,-2-1-144 0,-1-1 0 0,-3 1 0 16,-2 1 0-16,-4 0 128 0,-5-1-128 0,-1-2 0 16,-2 1 0-16,1 2 128 0,0-2-128 0,0 1 0 15,-1-1 0-15,-3 1 0 0,0 2 0 0,0 1 144 16,-4-1-144-16,0 1 0 0,-5 0 192 0,1-2-192 15,-2-1 192-15,-3 0-192 0,0 1 0 0,-1 1 0 16,-3 3 0-16,-2-1 0 0,-3-1 0 0,-2 0 0 16,0-1 160-16,0 2-160 0,-3 0 176 0,-3 1-48 15,1 2-128-15,-2-4 192 0,1-2-64 0,-3 1-128 16,-1 4 176-16,-8-5-176 0,0 0 160 0,9 1-160 0,-2 0 128 16,-7-1-128-16,0 0 176 0,0 0-48 0,6-5-128 0,-6 5 192 15,4-6 16-15,0-3 0 0,-1-2 0 0,-1 0 0 16,1-1-64-16,0-2-16 0,1-6 0 0,-2 0 0 15,3 0-128-15,-1-1 0 0,2 0 0 0,-2-1 0 16,1 0 0-16,3-3 0 0,3-1 0 0,-3-2 0 16,1 0 0-16,-2-1 0 0,3-2 0 0,3 0 0 15,0-3 0-15,1-3 0 0,0-4 0 0,2 2 0 16,0 2 0-16,1 1 0 0,1 0 0 0,0-1 0 16,2 2 0-16,-2 0 0 0,1-1 0 0,1 0 0 15,0 0 0-15,-1 2 0 0,2-1 0 0,-3 4 0 16,-2 2 0-16,0 4 0 0,-2 2 0 0,0 2 0 15,2 1-128-15,-2 2 128 0,-3 0 0 0,0 3 0 0,0 0 0 0,-1 3-144 16,0 0 144-16,1 0 0 0,-2 0-224 0,-2 2 64 16,0 0 16-16,0 0 0 0,-5-1 0 0,1 1 0 15,2 2 0-15,-1 0 0 0,-4 0 144 0,1 2 0 16,-1-3 0-16,-1 3-128 0,-3 1 128 0,4 5 0 16,-6-5 0-16,1 0 0 0,-4-3 0 0,-1 4 0 15,0 0 0-15,-4 2 0 0,0-1 0 0,-1-1 128 16,-5 0-128-16,-2 2 0 0,-2 2 0 0,-6-1 0 15,-2-2 0-15,-5 2 0 0,-1 1 0 0,-3 1 0 16,-2 1 0-16,-3-1 0 0,-3-1 0 0,-1-1 0 16,-3 0 0-16,-6 0 0 0,-3-2 0 0,-1 2 0 15,1-1 0-15,-4 1 0 0,0 0 0 0,-5-2 0 16,-5-2 0-16,-2 3 0 0,-2 1 0 0,-2 0 0 0,0-1 0 0,-6-1 128 16,-6 1-128-16,1 1 0 0,-1 2 0 15,-2-1 0-15,-6-3 128 0,3 1-128 0,5 0 128 0,-5 0-128 16,0-3 0-16,1-1 144 0,-1-2-144 0,3 2 0 15,2 3 128-15,-3-2-128 0,-5-1 0 0,4-1 0 16,3 2 128-16,-2 1-128 0,-2 3 0 0,1-2 0 16,-2-4 0-16,1 3 0 0,-2 2 128 0,1-1-128 15,-6-2 0-15,2 3 0 0,0 2 128 0,2-1-128 16,0-2 0-16,2 1 128 0,2 4-128 0,-2-2 0 16,-4-3 128-16,4 2-128 0,4 1 0 0,-3 0 0 15,-2-1 128-15,2 0-128 0,1 1 0 0,2 0 0 16,-5 0 128-16,5 0-128 0,-1-2 0 0,4 2 0 15,1 2 0-15,0-1 0 0,-3 1 0 0,3-2 0 16,-1-3 0-16,0 1 0 0,0 2 0 0,1 0 0 0,-2 0 0 0,4 0 0 16,2-2 0-16,-2 1 0 0,-2-1 128 0,4 0-128 15,4-2 0-15,2-1 0 0,-2 5 0 0,-2 0 0 16,3-1 128-16,0-1-128 0,4-1 0 0,-3-2 0 16,-2 1 0-16,1 2 0 0,4-3 128 0,2 0-128 15,2-3 0-15,-2 3 0 0,-1 1 0 0,2-1 0 16,1-3 0-16,4 2 0 0,2 0 144 0,0 2-144 15,0-2 0-15,1 1 144 0,1-3-144 0,5 5 160 16,4 1-160-16,4-3 160 0,2-4-160 0,2 3 0 16,1-1 0-16,0 2 0 0,-1-2 0 0,5 0 0 15,3-1 128-15,2 0-128 0,5 0 0 0,3 2 0 16,1 1 0-16,4 0 0 0,3-5 0 0,2 1 0 16,1 5 0-16,-1-1 0 0,3 2 0 0,0-3 128 0,2 0-128 15,-1 3 0-15,4 3 0 0,0-3 0 0,-1 1 0 0,2 2 0 16,2 2 0-16,0 3 0 0,0-3 0 0,1 0 0 15,-1 0 0-15,2 3 0 0,1 1-144 0,0 2 144 16,0-1 0-16,0 1-128 0,0 2 128 0,1 2 0 16,-1 3 0-16,0 0-128 0,0 1 128 0,1 2 0 15,-2 4 0-15,1 1 0 0,-3 3 0 0,2 2 0 16,2 1 0-16,-1 4 0 0,-1 4 0 0,0 1 0 16,1-2 0-16,-1-2 0 0,0 0 0 0,0 0 0 15,3 1 0-15,-3 2 0 0,0-2 0 0,0 3 0 16,0 3 0-16,1 0 0 0,0 0 0 0,0-3 0 15,1-2 0-15,0 0 0 0,-1-1 0 0,2-1 0 16,1-2 0-16,0 0 0 0,0-3 0 0,2 1 144 0,1 0-144 0,-3 1 0 16,2-1 0-16,1 0 128 0,0 0-128 0,0-1 0 15,-2-3 0-15,2-2 0 0,-1-2 0 0,-2 0 128 16,-1-3-128-16,1-2 0 0,2 1 0 0,0-1 128 16,-2 1-128-16,1-4 0 0,0-3 0 0,0 0 0 15,-1 3 128-15,1-5-128 0,2 0 0 0,-1 1 0 16,-1 0 0-16,-1-1 0 0,2-3 0 0,0 2 128 15,-3-2-128-15,6-6 0 0,0 0 0 0,-3 8 0 16,-1 2 128-16,4-10-128 0,0 0 0 0,0 0 0 16,-2 9 0-16,2-9 0 0,0 0 0 0,0 0 0 15,0 0 0-15,0 0 0 0,0 0 0 0,0 0 0 16,0 0 0-16,0 0 0 0,9 5-128 0,-9-5 128 0,10 5 0 0,1-1 0 16,1 0 0-16,2-2 0 0,1-1-144 0,1 1 144 15,1-1 0-15,1 2 0 0,1-2 0 0,2-1 0 16,2 0-128-16,0 2 128 0,4 0 0 0,1-1 0 15,4-1-128-15,2 0 128 0,1 1 0 0,4 0 0 16,4-1 0-16,-1 0-128 0,-1-1 128 0,2 1 0 16,1 0 0-16,-3-1-128 0,1 1 128 0,3-1 0 15,3-1 0-15,4-1-128 0,2-3 128 0,0 2 0 16,-1-1 0-16,-3 5 0 0,1 0 0 0,3 2 0 16,3-4 0-16,3 2 0 0,2-1 0 0,0 0 0 15,-2 0-128-15,1 1 128 0,-2 1 0 0,4-2 0 16,2-1 0-16,-1 0 0 0,4-1 0 0,-5 2 0 15,-1-1 0-15,2 2 0 0,3 2 0 0,1-2 0 16,1-2 0-16,1 2 0 0,-5-2 0 0,-1 2 0 16,1 0 0-16,5-1-128 0,-1-3 128 0,2 2 0 0,1-1 0 0,-3 1 0 15,-2-2 0-15,3 0 0 0,4-4 0 0,0 3 0 16,1-1 0-16,-4 0 0 0,-1-3-176 0,0 2 176 16,2 2-160-16,1-1 160 0,2 2-160 0,-2-2 160 15,-6 3-160-15,2-1 160 0,-2-3-144 0,1 2 144 16,2 0-128-16,-4 2 128 0,-4 0-144 0,0-1 144 15,-1 0-160-15,0 2 160 0,3-3-144 0,1 3 144 16,1 0-128-16,-2 0 128 0,-3 0 0 0,0-1 0 16,-4 0 0-16,3 1-128 0,2 2 128 0,-1 0 0 15,-2-1 0-15,-1 0 0 0,-2 0 0 0,2 1 0 16,1 0 0-16,3 0 0 0,0 0 0 0,0 2 0 16,-2 1 0-16,1-2 0 0,-5 2 0 0,1 0 0 15,-1 0 0-15,0 0-128 0,3-1 128 0,-1 2 0 0,3 2 0 0,-5 1-128 16,-2-3 128-16,2 0 0 0,1-1 0 0,1 1 0 15,0 3 0-15,1 0 0 0,-1-3 0 0,-2 1 0 16,-2 0 0-16,2 0 0 0,2 1 0 0,-1-1 0 16,0 0 0-16,0-2 0 0,-3 3 0 0,0 0 0 15,-5-1 0-15,2 1 0 0,-1 2 0 0,3-3 0 16,2-1 0-16,0 0 0 0,-1 3 0 0,-3-1 0 16,-4 0 0-16,-1 0 0 0,0 3 0 0,1 0 0 15,-1 0 0-15,4-2 0 0,1 0 0 0,-1 2 0 16,-1 2 0-16,-2-2 0 0,-2-3 0 0,1 1 0 15,-2-4 0-15,2 2 0 0,4 0 0 0,-1 1 0 16,0-1 0-16,-1 2 0 0,-2-4 0 0,-1 2 0 16,-1 0 0-16,1-2 0 0,-2-1 0 0,2-1 0 15,1 1 0-15,-1-1 0 0,-1-4 0 0,0 2 0 0,0 1 0 16,0 0 0-16,-4 1 0 0,-2-2 0 0,0-1 0 0,0-1 0 16,0 0 0-16,-1-1-128 0,-2 0 128 0,-2 2 0 15,2-2 0-15,-2 3 0 0,-3 1 0 0,-1 1 0 16,-2 0 0-16,1 2 0 0,-5-3 0 0,1 0 0 15,-3 0 0-15,3 0 0 0,-2 1 0 0,0-1 0 16,-2 0 0-16,0 0 0 0,1 0 0 0,-2 1 0 16,-1 0 0-16,-3 0 0 0,1-1 0 0,-2 1 0 15,-4 1 0-15,0-2 0 0,0-1 0 0,-1 2 0 16,1 3 0-16,-2-2 0 0,-8-2 0 0,10 2 128 16,1-2-128-16,-2 1 0 0,-9-1 0 0,8 0 0 0,-8 0 0 15,0 0 0-15,9 0 0 0,-9 0 128 0,0 0-128 16,9 1 0-16,-9-1 0 0,0 0 144 0,0 0-144 0,0 0 0 15,0 0 144-15,0 0-144 0,7-4 0 0,-7 4 144 16,0 0-144-16,0 0 0 0,4-10 144 0,0 0-144 16,-4 1 128-16,0-5-128 0,0-3 128 0,0-3-128 15,1-1 0-15,0-1 128 0,-1 2-128 0,0-4 0 16,1-5 0-16,0-1 144 0,0 0-144 0,1-5 0 16,2-4 160-16,-2-5-160 0,2-5 128 0,3 0-128 15,1-3 0-15,2 1 0 0,-2 0 0 0,1 0 0 16,-1 0 0-16,0 1 0 0,-3 3 0 0,3 1 0 15,-3 1 0-15,1 5 0 0,-2 8 0 0,-2 2 0 16,1 5-160-16,-2 3 160 0,-1 4-208 0,0 3 80 16,-1 0-1632-16,-2 3-320 0,-1-1-64 0</inkml:trace>
  <inkml:trace contextRef="#ctx0" brushRef="#br0" timeOffset="1931.907">4585 1924 911 0,'0'0'0'0,"0"0"0"15,0 0 0-15,0 0 0 0,0 0 2400 0,0 0 400 16,0 0 80-16,0 0 0 0,0 0-1696 0,0-6-352 16,0 6-64-16,0 0 0 0,0 0-192 0,-6-6-16 15,-4-2-16-15,1 6 0 0,-1 4-352 0,-2 0-64 16,-3-3 0-16,0 1-128 0,2 1 176 0,-2 3-176 16,-3 4 160-16,-2 1-160 0,2-4 240 0,-4 3-48 15,1 3-16-15,0 2 0 0,0 1-176 0,0 0 160 16,-2 2-160-16,-1 0 160 0,-2 1-160 0,0 1 0 0,0 3 0 15,-6 1 0-15,-5-1 0 0,-1 2 0 0,-3 2 0 0,2 4 128 16,-4 1-128-16,1 4 0 0,0 5 0 0,-3 1 0 16,-2 1 0-16,-4 1 0 0,-2 0 0 0,0 5 0 15,3-6 0-15,0 2 0 0,1-1 0 0,-1 4 0 16,4 4 0-16,-1-1 0 0,-1410 3 0 0,2818-1 0 16,-1407-1 0-16,-1 1 0 0,-2-2 0 0,5 2 0 15,5 2 0-15,-1 1 0 0,3 0 192 0,-2-1-64 16,1 1 96-16,-1 0 16 0,1-2 0 0,-2 2 0 15,4 1 96-15,2 1 32 0,-3 0 0 0,3 1 0 16,1 2-32-16,4-3 0 0,1-4 0 0,-1 0 0 16,2 1 16-16,-2 3 0 0,2 5 0 0,-1-2 0 15,4-3-48-15,-3 3-16 0,-1-2 0 0,3 0 0 0,1 2-64 16,-2 1-16-16,1-1 0 0,0 0 0 16,5 0-64-16,-2-2-16 0,1-2 0 0,1 2 0 0,-1 5-128 15,3 0 192-15,0 1-192 0,2-2 192 0,0-4-192 0,2-1 160 16,0-1-160-16,-2 2 160 0,1 0-160 0,-1 0 0 15,2 1 0-15,0-2 0 0,-1-3 192 0,1-1-64 16,-1 1 0-16,0 2 0 0,0 1 64 0,2 0 0 16,0 0 0-16,-1 2 0 0,3-1-64 0,-1-1-128 15,-3 0 192-15,4 1-64 0,1 2-128 0,0-2 0 16,-1 2 144-16,0-3-144 0,2 0 0 0,2-4 0 16,-2 0 0-16,2 1 128 0,3 2-128 0,-2 0 0 15,2 0 0-15,0-3 0 0,-3-2 0 0,4-2 0 16,-1 1 0-16,2-2 128 0,0 1-128 0,2 2 0 15,0 0 0-15,0 0 0 0,-3-2 144 0,2 1-144 0,1-2 192 0,0 0-192 16,-2 0 176-16,2 0-176 16,0 5 160-16,0-2-160 0,0 1 0 0,-1-2 128 0,-1 1-128 0,2-2 0 15,3 2 0-15,0-3 0 0,-3-1 128 0,3 1-128 16,-1 2 0-16,0 1 0 0,1-2 0 0,0-2 0 16,2-3 0-16,0 1 0 0,2-1 0 0,-1-1 0 15,-3-2 0-15,3 2 0 0,1 1 0 0,2 1 0 16,0-1 0-16,2 0 0 0,-1-5 0 0,1 1 0 15,-1-2 128-15,-1 1-128 0,3-3 0 0,1 1 0 16,1 0 192-16,3 0-64 0,-1-5-128 0,4 2 192 16,2 5-192-16,-2-2 128 0,0 0-128 0,1-5 0 15,1-7 128-15,-2 3-128 0,1 1 0 0,-1 0 0 16,2-2 0-16,1 0 0 0,0-1 0 0,4 1 0 0,0 1 0 16,3-1 128-16,0-3-128 0,-2-1 0 0,6-2 0 15,-1-1 176-15,4 1-176 0,-2-2 160 0,-3-3-160 0,2-3 0 16,-1-1 144-16,1 0-144 0,0 0 144 0,2-2-144 15,0-3 192-15,1 2-192 0,0 0 192 0,2-1-64 16,2-1 0-16,-2 0-128 0,0-3 224 0,-2 0-64 16,0 1-16-16,0 2 0 0,3-6 16 0,0 0 0 15,2-2 0-15,3-1 0 0,1 1-16 0,0-1 0 16,-1-3 0-16,1 3 0 0,-5 1-144 0,2-1 0 16,0-3 0-16,1-1 128 0,1 0-128 0,0-1 0 15,-1 3 144-15,-1-2-144 0,-2-2 0 0,-1 0 0 16,-3-1 0-16,-1 2 128 0,1-2-128 0,0-2 128 15,0-3-128-15,1 3 128 0,-3 3-128 0,2 1 0 16,0-2 128-16,0 2-128 0,2-3 0 0,-4 3 0 0,-1 3 0 0,-1-5 128 16,-1-3-128-16,-1 2 0 0,-2 2 0 15,3 0 0-15,3-1 0 0,-4-2 144 0,-4-2-144 0,2 3 160 16,3 3-160-16,1 0 192 0,-1 0-192 0,-1-1 192 16,-3-2-192-16,0 4 160 0,-2 4-160 0,2-3 160 15,-6-1-160-15,0 0 160 0,-2 2-160 0,-2 0 160 16,0 1-32-16,0-2-128 0,-2 1 192 0,-1 1-64 15,1 3-128-15,-1 1 128 0,0-1-128 0,-2 1 128 16,-1 0-128-16,0 0 160 0,-3 1-160 0,3-2 160 16,0-1-160-16,1 1 0 0,-4 0 144 0,2 0-144 15,1-3 0-15,-2 2 0 0,-10 2 0 0,9-1 128 16,1 2-128-16,-10-1 0 0,11-1 0 0,-11 1 128 16,0 0-128-16,0 0 0 0,0 0 0 0,0 0 0 15,0 0-1504-15,0 0-224 0</inkml:trace>
  <inkml:trace contextRef="#ctx0" brushRef="#br0" timeOffset="3178.507">5929 9858 6447 0,'0'0'272'0,"0"0"80"0,0 0-352 0,0 0 0 16,0 0 0-16,0 0 0 0,13 1 3200 0,-2-2 560 16,0-2 112-16,0 1 32 0,2 0-3008 0,1-1-576 15,-2-3-128-15,4-3-32 0,0-2 144 0,4-1 16 16,0-2 16-16,1-2 0 0,-1 2-80 0,5-6 0 15,2-4-16-15,4-1 0 0,1-3-32 0,1-2 0 16,0-3 0-16,3-3 0 0,2-5-64 0,1-2-16 16,-3 3 0-16,2-6 0 0,-1-3 64 0,2 1 16 15,3-5 0-15,-2-2 0 0,1-3 208 0,2-4 32 0,2-2 16 16,-1 4 0-16,-2-2-48 0,-3-2-16 0,0-1 0 0,-4-3 0 16,-1-2-144-16,-1 4-48 0,3 5 0 0,-3 4 0 15,-1-1-64-15,-3 3-16 0,-11 0 0 0,4 9 0 16,1 3-128-16,-2 4 0 0,-3 4 144 0,-2 3-144 15,-4 7 0-15,-1 3 0 0,-6 3 0 0,-1 4 128 16,-3 0-128-16,-2 6 0 0,-2 0 128 0,3 9-128 16,-12-5 224-16,-2 5-32 0,-1 5 0 0,-4 4 0 15,-1 5-192-15,-5 6 0 0,-4 5 0 0,-3 4 0 16,-3 4 0-16,-2 5 0 0,-3 10 0 0,2 0 0 16,-3 2 0-16,-1 4 0 0,-1 3 0 0,-1 3 0 15,2 1 0-15,3 5 0 0,-2 4 0 0,4-1 0 16,1-2 0-16,6-2 0 0,2-4 0 0,3 0 0 0,1 4 128 0,3-3-128 15,2-5 0-15,4-3 0 0,-1-7 192 0,2-1-64 16,3-1-128-16,4-2 192 0,0-3 96 0,2-1 16 16,4 0 0-16,1 0 0 0,5-3-96 0,-1-2-16 15,3-7 0-15,-1 1 0 0,4-1-64 0,3-2 0 16,0-3-128-16,2-4 192 0,0-2-192 0,4-3-256 16,-2-1 48-16,3-3 16 15,2-3-2528-15,0-3-496 0</inkml:trace>
  <inkml:trace contextRef="#ctx0" brushRef="#br0" timeOffset="3493.286">7661 9184 25791 0,'0'0'2304'0,"0"0"-1856"0,-9 12-448 0,4-2 0 16,-1-1 1536-16,-3 5 224 0,3 4 32 0,-5 0 16 16,0-2-1488-16,2 1-320 0,-3 4 0 0,2 2 0 15,-1 4 0-15,0-1 0 0,-1 1 0 0,0 0 0 16,0 1 0-16,2 0 0 0,0 2 0 0,2-1 0 15,-3-3-192-15,2-3 192 0,0-2-208 0,3-2 80 16,-1-3-480-16,4 1-96 0,-1-2 0 0,0-2-16 16,1-2-1456-16,2-2-304 0,1-9-48 0</inkml:trace>
  <inkml:trace contextRef="#ctx0" brushRef="#br0" timeOffset="4160.107">8348 9103 21183 0,'0'0'944'0,"-4"6"192"15,-2 3-912-15,0 2-224 0,0 3 0 0,2 3 0 0,-3-1 2256 0,1 6 416 0,-1 2 80 0,1 2 0 16,-2 0-2192-16,0-1-560 0,-2 0 0 0,1 1 0 15,0 2 0-15,-1-1 0 0,0 1 0 0,-2 0 0 16,1-3 128-16,2 0-128 0,-1-3 0 0,0-2 0 16,1-2 192-16,2-2-192 0,0-4 192 0,3-2-192 15,4-10 160-15,-7 4-160 0,0 0 128 0,7-4-128 16,0 0 368-16,0 0-16 0,9-11 0 0,1-2 0 16,1-2 0-16,3-2 0 0,3-1 0 0,0-3 0 15,3 0-352-15,3-1 144 0,-1 0-144 0,5 1 0 16,-2 0 0-16,3-1 0 0,-1 1 0 0,2 3 0 0,0 3 0 0,4 0 0 15,0-1 0-15,0 4 0 16,-1 4 0-16,-1 1 0 0,0-3 0 0,0 3 0 0,-2 4 0 0,-2 5 0 16,-4 7 0-16,0-2 0 0,-3-4 0 0,-3 5 0 15,-1 1 0-15,-1 4 0 0,-1-1 0 0,-3 2 0 16,-4 1 0-16,1 3 0 0,-4 0 0 0,1 4 0 16,-2 2 0-16,0-1 0 0,-3-2 0 0,-1-2 128 15,-2-2-128-15,1 0 160 0,-2-3 192 0,2-1 32 16,-1-1 16-16,2-1 0 0,-3-2-112 0,4-9-32 15,0 0 0-15,0 0 0 0,0 0-112 0,0 0-16 16,0 0-128-16,0 0 192 0,5-5-16 0,1-3-16 16,2-2 0-16,3-3 0 0,2-7-160 0,4-1 0 15,1 1 0-15,3 3 0 0,4-3 0 0,0-1 0 16,2-2 0-16,5 2 0 0,2 3 0 0,-1 2 0 0,-1-1-128 16,0 2 128-16,-1 1 0 0,0 3 0 0,0 3 0 0,-2 3 0 15,0 4-160-15,-1 4 160 0,1 1 0 0,0 5-144 16,-7 3 144-16,3 4 0 0,0 1 0 0,1 4-128 15,-1 1 128-15,-2 4 0 0,2 4-144 0,-4 3 144 16,-1 2 0-16,0 0 0 0,-4 1 0 0,1-2 0 16,-2-4 0-16,-1-1 0 0,1-3 0 0,-6 1 0 15,-1-2 0-15,-2-2-192 0,-1-3 64 0,0 1 128 32,-5-2-2464-32,0-3-368 0</inkml:trace>
  <inkml:trace contextRef="#ctx0" brushRef="#br0" timeOffset="4373.627">8598 8205 41695 0,'-12'-21'1856'0,"5"11"368"0,4 4-1776 0,3 6-448 16,0 0 0-16,7 6-12272 15,1 6-2528-15</inkml:trace>
  <inkml:trace contextRef="#ctx0" brushRef="#br0" timeOffset="5145.53">5821 10514 14735 0,'0'0'1312'0,"-5"-3"-1056"0,-3-2-256 0,8 5 0 16,0 0 2384-16,-6 6 432 0,-1-2 64 0,2 3 32 16,0 3-2416-16,-1 3-496 0,-1 2 0 0,-1 3-176 0,1-2 176 0,-1 3 0 15,0 4 0-15,-2 1-128 0,-2 4 128 0,1 2 0 16,-2 0 128-16,1 8-128 0,2 4 176 0,0 0-48 16,0 0 0-16,3 0 0 0,-3 0-128 0,2-1 192 15,3-2-192-15,0 1 192 0,3-3-48 0,-1-1 0 16,2 0 0-16,2-1 0 0,3-2 176 0,-1-2 48 15,2-3 0-15,2-1 0 0,1-3 80 0,1-1 32 16,1 0 0-16,0-4 0 0,0-3-96 0,1-1-32 16,-1-1 0-16,-1-3 0 0,2-1-160 0,0-5-16 15,2 2-16-15,-1-3 0 16,-4-2-1616-16,2-2-320 0,2-3-64 0</inkml:trace>
  <inkml:trace contextRef="#ctx0" brushRef="#br0" timeOffset="5384.522">5285 11174 30399 0,'-3'-9'2704'0,"3"9"-2160"0,0 0-544 0,0 0 0 16,9-5 896-16,6 0 80 0,1 1 16 0,5 1 0 15,0 3-992-15,7-3 0 0,6 1-144 0,4 1 0 16,3 0 144-16,2 0 0 0,2 0 0 0,0-1 0 16,0-2-304-16,3 1-128 0,4-1-16 0,2 0-16 15,2 1-1936-15,-3-3-384 0</inkml:trace>
  <inkml:trace contextRef="#ctx0" brushRef="#br0" timeOffset="5772.155">6351 11046 32255 0,'-16'-5'2864'0,"10"2"-2288"0,6 3-576 0,0 0 0 16,0 0 240-16,10 2-64 0,3-4-16 0,4 4 0 15,5 1-400-15,4-1-80 0,1-2 0 0,3 1-16 16,4 2 336-16,3-2 0 0,2-2 0 0,2-1 0 15,3 1 0-15,2 0-144 0,2 1 144 0,1 0-208 16,-2 1 0-16,0-1 0 0,-2-1 0 0,-1 2 0 16,0 2-208-16,-1-1-32 0,2-1-16 0,-2 2 0 15,-2-1-688-15,-3 2-128 0,1-1-16 0,-4-1-10240 16</inkml:trace>
  <inkml:trace contextRef="#ctx0" brushRef="#br0" timeOffset="6155.359">7164 10683 33055 0,'0'0'1472'0,"0"0"288"0,10-5-1408 0,3 0-352 0,3 2 0 0,5 3 0 16,4 5 0-16,4 0-320 0,2 1 64 0,2 1 16 16,3 4 80-16,-2 2 16 0,1 2 0 0,2 1 0 15,0-3-176-15,1 4-48 0,0 2 0 0,-4 0 0 16,-1 1 64-16,0 2 16 0,0 2 0 0,-3 5 0 16,-6 2 288-16,-3 2-160 0,-6-2 160 0,-4 1-128 15,-3 1 128-15,-4-3 0 0,-4 3-144 0,-8 1 144 16,-8 2 128-16,-6-1 80 0,-7 2 32 0,-7 0 0 15,-1 0 112-15,-5-2 32 0,-4-3 0 0,-1-1 0 16,-2-1-16-16,1-2 0 0,-3-4 0 0,2-4 0 16,-3-2-160-16,4-4-16 0,1-2-16 0,9-5 0 15,1-5-176-15,6-2-144 0,5-1 144 0,6-5-208 16,5-4-1776-16,6-2-336 0,5-2-80 0</inkml:trace>
  <inkml:trace contextRef="#ctx0" brushRef="#br0" timeOffset="6908.743">9470 11045 30351 0,'-16'5'1344'0,"5"0"272"0,-1-2-1296 0,-1 3-320 0,-2 1 0 0,2-1 0 16,-2 4 0-16,-3 0 0 0,0-1 0 0,1 0 0 16,-3-2-208-16,-1 3 32 0,-4-1 16 0,0 1 0 31,-2 0-208-31,-4 2-32 0,-5 2-16 0,-1 2 0 0,-1-1 416 0,0 1-160 0,-2-1 160 0,1 2 0 15,-1 1 0-15,1-4 176 0,2-3 0 0,-1 0 0 16,-3 0 400-16,1 0 64 0,0-1 32 0,4-1 0 16,7-1-128-16,0-2-32 0,-1 1 0 0,4-2 0 15,2-1-256-15,2-3-64 0,1-1-16 0,3-1 0 0,3-3-176 16,1-1 128-16,0-3-128 0,3-1 128 16,1-1-128-16,2-1 0 0,0 0 144 0,0-4-144 0,3 0 192 0,3-3-48 15,2 2 0-15,0 0 0 0,1 2-16 0,1-2 0 16,1 0 0-16,4 2 0 0,0 0-128 0,3 1 0 15,0-1 0-15,2 1 0 0,2 0 0 0,1-1 0 16,1 3-176-16,3 0 176 0,4 0-192 0,-1 3 64 16,2-3 0-16,2 3 0 0,-1 2-64 0,4 3-16 15,3 1 0-15,1 1 0 0,3 1 64 0,0 5 16 16,0 2 0-16,0-1 0 0,-1 1 128 0,0 1-160 16,4-1 160-16,0 4-160 0,2 0 160 0,2 0-192 15,4-1 192-15,-1 2-192 0,-2 2 192 0,0 0 0 16,0-2 0-16,1 3 0 0,-1 2 0 0,1-1 0 15,-3 2 0-15,3-3-128 0,2-1 128 0,-2 0 0 16,-1 0 0-16,-1-1 0 0,-5-3 0 0,1-1 0 0,-1-2 0 0,1-3 0 16,-3-4 0-16,0 0 0 0,-2-1 0 0,-1-2 128 15,2-3-128-15,-2 0 0 0,-2-3 0 0,-2 0 128 16,-3-3-128-16,-4-2 128 0,-3-3-128 0,-5 0 128 16,-3-3-128-16,-3 0 128 0,-4-1-128 0,-5 0 128 15,-4-1 512-15,-4 1 128 0,-2 1 0 0,-3 4 16 16,-5 1 0-16,-5 0 0 0,-7 2 0 0,-2 3 0 15,-2 2-48-15,-6 4-16 0,-5 3 0 0,-1 1 0 16,-2 0-272-16,0 2-64 0,-1 1-16 0,-6 4 0 16,-3 1-240-16,4-1-128 0,2 1 128 0,4 2-128 15,3 1 0-15,4-1 0 0,6-1 0 0,4 0 0 16,5-2-480-16,6 0-64 0,7-2-16 0,5-1-11712 16,9-4-2336-16</inkml:trace>
  <inkml:trace contextRef="#ctx0" brushRef="#br0" timeOffset="8191.499">11743 8612 28559 0,'-15'-9'1264'0,"6"6"272"0,1 1-1232 0,-1 3-304 16,2 2 0-16,-3 4 0 0,1 4 0 0,0 5 0 0,-1 6-128 0,1 8 128 15,-4 3-128-15,1 4 128 0,0 4 0 0,0 3-144 16,1 2 144-16,-2 7 0 0,1 10 0 0,1-3 0 16,1-6 128-16,2 3-128 0,1-2 128 0,3-3-128 15,2-4 176-15,2-3-48 0,4-4 0 0,1-2 0 16,1-4-128-16,2-5 128 0,1-6-128 0,1-4 128 15,1-7 96-15,2-2 16 0,-1-2 0 0,3-6 0 16,2-5 384-16,4-7 80 0,4-5 0 0,0-2 16 16,1 0-272-16,3-3-64 0,3-5-16 0,1-4 0 15,1-3-368-15,0 0 128 0,-1-2-128 0,-2-2 0 16,-2-3 0-16,-3 1 0 0,-2-4 0 0,1-5 128 16,-4-6-128-16,-1 0 128 0,-2 1-128 0,-1 4 128 15,-3 8-128-15,-1 4 0 0,-4 4 0 0,1 4 0 16,0 5 128-16,-4 7-128 0,0 3 128 0,-2 4-128 0,-4 8 224 0,0 0-32 15,0 0 0-15,-3 12 0 0,0 6-32 0,-4 5-16 16,-2 3 0-16,0 11 0 0,-3 8-144 0,2 5 128 16,2 5-128-16,-2 3 128 0,1 0-128 0,3-1 0 15,2-5 0-15,3-2 0 0,1-5 0 0,2 2 0 16,6 1 0-16,1-6 128 0,3-6-288 0,3-3-64 16,3-4-16-16,3-4 0 15,2-3-2064-15,3-5-432 0,3-5-80 0,3-5 0 0</inkml:trace>
  <inkml:trace contextRef="#ctx0" brushRef="#br0" timeOffset="8597.522">13936 7669 28911 0,'-12'1'1280'0,"5"5"256"0,-2 4-1216 0,-3 4-320 15,0 5 0-15,-2 4 0 0,0 5 0 0,-2 4 0 16,-2 4-128-16,-2 4 128 0,-2 3 0 0,-3 6 0 16,-3 3 0-16,-2 6 160 0,-4 4-16 0,2 5 0 15,-1 4 0-15,-1 1 0 0,2-1 128 0,1 5 32 16,0 3 0-16,2 1 0 0,3-2-80 0,1-4-16 16,-2-1 0-16,4 1 0 0,3 2-80 0,4-5-128 15,1-4 176-15,1-6-176 0,2-6 192 0,5 0-192 16,3 3 192-16,4-7-192 0,2-1 0 0,5-8 0 15,5-6 0-15,1-4 0 16,6-1-1920-16,1-8-272 0,3-7-64 0</inkml:trace>
  <inkml:trace contextRef="#ctx0" brushRef="#br0" timeOffset="8997.52">14691 8041 30351 0,'0'0'1344'0,"-9"0"272"0,0-1-1296 0,2 5-320 16,-4 4 0-16,0 7 0 0,-1 4 0 0,-4 3-128 16,-1 3 0-16,-3 5 0 0,0 9 128 0,-1 0 0 15,1 2 0-15,-2 1 0 0,-4 2 0 0,2 3 0 16,1 5 144-16,0 2-144 0,-1 3 256 0,4 1-48 16,-2 0-16-16,4 0 0 0,1-3 16 0,4 0 0 15,1 0 0-15,3 0 0 0,-1 0-80 0,5-1 0 16,5-5-128-16,0-3 192 0,2-4 0 0,5-2-16 15,3-8 0-15,3-2 0 0,3-2-176 0,4-4 160 16,4-2-160-16,3-4 160 0,4-6-416 0,0-5-96 16,5-3-16-16,-2-4-9168 15,4 0-1856-15</inkml:trace>
  <inkml:trace contextRef="#ctx0" brushRef="#br0" timeOffset="9227.19">14043 9078 39967 0,'7'-13'1776'0,"6"5"352"0,7 2-1696 0,11-3-432 0,8 2 0 0,7 3 0 16,5 3-192-16,6 0-112 0,5-1-16 0,7-1-16 15,6-2 48-15,1 1 16 0,-5 0 0 0,5 1 0 16,4-1-2272-16,-1 0-448 0,-5 1-80 0</inkml:trace>
  <inkml:trace contextRef="#ctx0" brushRef="#br0" timeOffset="9513.188">15380 9571 43311 0,'-9'7'3840'0,"0"4"-3072"0,-3 4-608 0,1 7-160 16,-2 5-176-16,0 2-64 0,-3 4-16 0,0 0 0 16,-2 0-48-16,0 0-16 0,0 1 0 0,-1-3 0 31,-2-3-2432-31,1-4-480 0,-1-2-96 0</inkml:trace>
  <inkml:trace contextRef="#ctx0" brushRef="#br0" timeOffset="9942.601">16394 8454 32255 0,'0'0'2864'0,"0"0"-2288"0,0 0-576 0,0 0 0 15,0 0 736-15,8 11 32 0,1 6 16 0,2 5 0 16,2 3-784-16,3 5-144 0,3 8-48 0,4 1 0 16,-1 4 192-16,3 1 0 0,4 0 0 0,-2 1 0 15,2 1 0-15,1 3 0 0,-1-1 0 0,0 3 0 32,-2 6-288-32,-1-3-128 0,0-2-32 0,-1-4 0 15,0-4-384-15,-1-3-96 0,-1-4-16 0,-1-5 0 0,-1-10 16 0,-1 0 0 16,-1 1 0-16,-2-2-7264 0,-2-2-1440 0</inkml:trace>
  <inkml:trace contextRef="#ctx0" brushRef="#br0" timeOffset="10281.196">17346 8372 31327 0,'-41'13'2784'0,"11"2"-2224"15,-4 4-560-15,-2 8 0 0,-2 4 704 0,-1 7 48 0,-3 6 0 0,-4 6 0 16,-4 2-624-16,-3 2-128 0,-4 1 0 0,-1 0 0 15,1-3 0-15,0 3 0 0,0 3 0 0,0-2 0 16,0-2 0-16,-1-2 0 0,1-6 0 0,2 0 0 16,-1 2 0-16,7-6 0 0,3-5 0 0,4 3 0 15,3 0 0-15,3-3-240 0,3-5 80 0,7-5 16 32,3-2-2624-32,5-3-528 0</inkml:trace>
  <inkml:trace contextRef="#ctx0" brushRef="#br0" timeOffset="10934.208">17250 7032 25791 0,'0'0'1152'0,"0"0"224"16,0 0-1104-16,0 0-272 0,0 0 0 0,10 5 0 15,3-3 880-15,4 5 112 0,5 1 32 0,1 2 0 0,5 0-576 16,3 1-128-16,1 1 0 0,3 1-16 0,2 3 0 0,3 3 0 16,4-1 0-16,2 2 0 0,1 4-80 0,3 4-16 15,0 1 0-15,-1 3 0 0,-3 1-208 0,-2 4 0 16,-3-1 0-16,-3 5 0 0,0-1 0 0,0 5 0 15,0 4 0-15,-5 5 0 0,-7 5 128 0,-2 2-128 16,-1-1 0-16,-4 1 144 0,-4-1 176 0,-1 2 48 16,-3 0 0-16,-6 3 0 0,-1 2 80 0,-5-1 32 15,-5 0 0-15,-5 4 0 0,-5-1-96 0,-6 3 0 16,-8-1-16-16,-8 4 0 0,-6 3-80 0,-6 0-16 16,-4 2 0-16,-10 4 0 0,-9 0-272 0,-6 2 0 15,-7 1 0-15,-1 6-11264 16,-3 4-2224-16</inkml:trace>
  <inkml:trace contextRef="#ctx0" brushRef="#br0" timeOffset="15701.373">5179 14360 19343 0,'0'0'1728'0,"0"0"-1392"16,0 0-336-16,0 0 0 0,18 4 448 0,-3-4 32 16,3-4 0-16,-2-3 0 0,2-2 448 0,4-2 96 15,2 0 0-15,4-5 16 0,-3-7-560 0,5-2-112 16,3 0-32-16,3-4 0 0,-2-1-176 0,1-6-32 15,-1-2-128-15,3-5 192 0,-4-4-192 0,0 1 128 16,-1-3-128-16,1 2 0 0,5 1 128 0,-3-4-128 16,-1 0 0-16,2-4 0 0,-1-2 176 0,-4-1-176 15,-2 2 192-15,-3 5-192 0,-3-2 128 0,-2 5-128 16,-3 1 0-16,-2 6 0 0,-2 7 128 0,-1 3-128 16,-2 3 0-16,-1 5 0 0,-2 4 0 0,-3 6 128 0,0 3-128 0,-5 9 0 15,0 0 384-15,0 0-48 0,0 0 0 16,-11 7 0-16,-1 4-80 0,-4 4-32 0,0 2 0 0,-4 7 0 15,-2 9-224-15,-1-1 0 0,-6 2 0 0,1 6 0 16,-2 4-128-16,0 4 128 0,0 4 0 0,1 3 0 16,0 2 0-16,1 1 0 0,2-1 0 0,5 2 0 15,4-2 0-15,0-2-128 0,2 1 128 0,2-2 0 16,3-3 0-16,4-4 0 0,1-4 0 0,4-3 0 16,1-3 0-16,4-2 0 0,2-4 0 0,3-4 0 15,1-6-128-15,7-3-32 0,4-4 0 0,0-3-8384 16,4-1-1680-16</inkml:trace>
  <inkml:trace contextRef="#ctx0" brushRef="#br0" timeOffset="16070.124">6539 13868 23039 0,'-41'14'1024'0,"11"-1"192"0,-3 4-960 0,-4 2-256 16,-1-2 0-16,7 4 0 0,8 2 2832 0,2 0 528 15,1-1 96-15,2 4 32 0,5 1-2816 0,1-3-672 16,4-3 0-16,2-2 0 0,1-3 0 0,2-2-256 16,3-2 64-16,4-4 0 15,3 1-464-15,3-3-96 0,3-1-16 0,0-3 0 16,3-5 48-16,5-2 0 0,7-4 0 0,2-2 0 0,-1 1 544 0,1-1 176 0,1 0 0 0,-2-3 0 15,-3-2 0-15,1 1 0 0,-7 2 0 16,1-2 0-16,-1 1 208 0,-3 2 48 0,-7 0 16 0,-1 4 0 16,1-1 240-16,-5 1 32 0,-4-3 16 0,-4 3 0 15,3 8 128-15,-10-5 16 0,-2 2 16 0,-1 0 0 16,-4 0-256-16,1 1-48 0,-1 2-16 0,-2 3 0 16,-2 0-400-16,0-1-224 0,0 3 32 0,2-1 0 31,0 1-2112-31,1 0-400 0,3-2-96 0</inkml:trace>
  <inkml:trace contextRef="#ctx0" brushRef="#br0" timeOffset="16430.805">7218 13846 32255 0,'-27'15'2864'0,"14"-2"-2288"15,-1 5-576-15,-2 3 0 0,2 2 208 0,1 0-64 16,0 0-16-16,-1 5 0 0,1-2 112 0,1-1 16 16,-1-3 0-16,0-2 0 0,3 0-112 0,2-3-16 15,-2-4 0-15,4-3 0 0,1-4-128 0,5-6 128 16,0 0-128-16,0 0 128 0,0 0 64 0,0 0 0 16,-2-7 0-16,4-4 0 0,4-5 64 0,4 0 32 15,2-2 0-15,1-2 0 0,1-6-288 0,3 2 128 16,2-1-128-16,3 1 0 0,3 1 0 0,-3 2 0 0,-3 1 0 0,7 2 0 15,1 2 0-15,2 4 0 0,-1-1 0 0,-1 8 0 16,-3 5 0-16,-3 5 0 0,-3 1 0 0,-2 2 0 16,-1 7 160-16,-1 3-160 0,-3 5 128 0,-3 5-128 15,-2 2 320-15,-1 0-32 0,0 0 0 0,-2-1 0 16,-1-2-288-16,2 0 0 0,-3-3 0 0,2-2 0 31,1 0-368-31,1-5-176 0,-1-1-32 0,3-3-10192 0,2-2-2032 0</inkml:trace>
  <inkml:trace contextRef="#ctx0" brushRef="#br0" timeOffset="16815.006">8221 13844 30399 0,'-9'-9'2704'0,"-3"0"-2160"16,-2 1-544-16,0 3 0 0,2-1 1088 0,-3 6 96 15,-5 5 32-15,0 1 0 0,-4 3-864 0,2 2-160 16,-4 1-48-16,0 4 0 0,1 2-144 0,0 7 0 16,2 0 0-16,0-1 0 0,2-2 0 0,0-1 0 15,4-1 0-15,5 0 0 0,1-4-192 0,3-1 16 16,4-2 16-16,4-4 0 0,3 1-16 0,5-4 0 16,1-4 0-16,2 0 0 0,1-1 48 0,2-2 0 15,1-2 0-15,2-4 0 0,2-1 128 0,1-2 144 16,-1-2-16-16,3 1-128 0,0 0 256 0,0 0-64 0,-5 0-16 0,1 4 0 15,0 3 48-15,-2 2 16 0,-6 2 0 0,-3 6 0 16,0 5 272-16,-2 4 64 0,0 5 16 0,-2 7 0 16,-3 2 192-16,-2 8 48 0,0 1 0 0,-6 4 0 15,-6 1-512-15,-4 1-80 0,0-2-32 0,0-1 0 16,-1 3-80-16,1-3-128 0,1-5 176 0,-1-4-176 31,1-1-224-31,-3-2-160 0,1-4-16 0,5-4-16 0,0-6-2240 0,3-2-448 16,0-3-96-16</inkml:trace>
  <inkml:trace contextRef="#ctx0" brushRef="#br0" timeOffset="17074.201">9750 12668 19343 0,'-2'-8'1728'0,"2"8"-1392"15,0 0-336-15,0-8 0 0,-2-3 256 0,2 1 0 0,0 4-16 0,2-3-9088 16</inkml:trace>
  <inkml:trace contextRef="#ctx0" brushRef="#br0" timeOffset="17326.862">9819 12558 6447 0,'0'0'272'0,"0"0"80"0,0 0-352 0,0 0 0 0,0 0 0 0,-2 9 0 16,-1-1 3200-16,-1 3 576 0,2-2 128 0,-3 4 0 15,-1 3-1952-15,-2 1-400 0,-3 4-80 0,-1 7 0 16,0 3-288-16,-3 5-48 0,-3 1-16 0,-2 7 0 15,-5 6-288-15,0 3-48 0,-2 2-16 0,-2 4 0 16,-4 6-320-16,5-5-64 0,9-4 0 0,0-1-16 16,0-3-240-16,2 0-128 0,3-3 160 0,4-1-160 15,1-3 176-15,5-1-176 0,0-4 192 0,4 2-192 0,4-7 144 16,4-2-144-16,3-2 0 0,1-3 144 0,1-4-144 0,0-1 0 16,2-1 0-16,1-2 128 0,4-3-304 0,0-1-64 15,-1-4-16-15,3-3 0 16,-1-8-2240-16,-1-1-464 0,3-8-96 0,-6-5-16 0</inkml:trace>
  <inkml:trace contextRef="#ctx0" brushRef="#br0" timeOffset="17515.015">9223 13372 34095 0,'0'0'1504'0,"0"0"320"0,0 0-1456 0,0 0-368 0,8-5 0 16,3 3 0-16,4 3 560 0,4-1 32 0,3-2 16 0,4 2 0 16,5 2-432-16,5 2-176 0,2-3 128 0,4-2-128 31,7-3-1760-31,-2 1-432 0</inkml:trace>
  <inkml:trace contextRef="#ctx0" brushRef="#br0" timeOffset="17853.01">10133 13621 37775 0,'5'-4'3360'0,"6"-3"-2688"15,0-1-544-15,4-3-128 0,4 1 176 0,-1-1 0 16,-2 2 0-16,3-2 0 0,0-2-176 0,-1-2 0 15,2-3 0-15,-4 1 0 16,-4 1-448-16,0-2-112 0,0 1-16 0,-2 3-16 16,-6 0 64-16,0 3 16 0,-4 1 0 0,0 10 0 0,-4-9 320 0,0 5 64 15,-5 4 128-15,2 7-208 0,-4 1 208 0,0 7 0 16,-3 0-160-16,1 6 160 0,1 4 0 0,2 2-144 16,0-2 144-16,1 4 0 0,1 2 0 0,4-2 0 15,2 0 0-15,3-3 0 0,1 0 0 0,6-1 0 16,0-1 0-16,4-1 0 0,2-4-304 0,2-4 48 15,1-1 16-15,3 2 0 16,3-1-704-16,0-3-144 0,-1-4-16 0,0-4-7952 0,3-4-1584 0</inkml:trace>
  <inkml:trace contextRef="#ctx0" brushRef="#br0" timeOffset="18148.446">11017 13668 10127 0,'-11'11'896'0,"-2"1"-704"0,-1 3-192 0,0 2 0 15,2 1 5568-15,0 0 1072 0,1-3 208 0,2 2 64 16,-2-1-5360-16,4 0-1056 0,1-4-224 0,6-12-32 16,0 0-48-16,0 0-16 0,0 0 0 0,10-1 0 0,-2-5-32 0,2-5 0 15,3-4 0-15,1-3 0 0,2-3 80 0,0-3 16 16,1-1 0-16,2-3 0 0,2 0-64 0,1-1-16 15,0-2 0-15,2-1 0 0,1-3-160 0,1 1 0 16,2 3 0-16,1 3 0 0,2 0 0 0,0 4 0 16,0 1-192-16,1 3 192 15,2 4-576-15,1 2 16 0,-2 1 0 0,-2 4 0 16,-2 3-2608-16,1 1-528 0</inkml:trace>
  <inkml:trace contextRef="#ctx0" brushRef="#br0" timeOffset="18620.164">12124 13497 27647 0,'-14'10'2448'0,"9"0"-1952"0,-1 3-496 0,2 3 0 16,-1-1 2016-16,-1 3 304 0,1 4 64 0,-1 1 16 15,1-2-1936-15,-2-2-464 0,3-1 0 0,1-2 0 32,3-5-448-32,0-11-128 0,0 0-48 0,0 0 0 0,0 9-96 15,0-9-32-15,0 0 0 0,8-6 0 0,-1-1 752 0,0-3 0 0,2-2 0 0,0-3 160 16,0-3 96-16,2-1 0 0,-2 0 16 0,0-2 0 16,2 2-64-16,0 0-16 0,4 4 0 0,-1 2 0 15,-3 1-48-15,-2 1-16 0,-4-2 0 0,4 5 0 0,3 5-128 0,0 2 128 16,0 1-128-16,-3 4 128 0,1 1-128 0,-1 6 0 15,-2 7 0-15,-2-2 0 0,-2 1 0 0,1 0 128 16,-5 0-128-16,-3 2 192 0,0 1-192 0,-2-1 128 16,0-2-128-16,0-3 128 0,2-3-128 0,3-1 0 15,-3-1 0-15,4-9 128 0,0 0 128 0,0 0 0 16,0 0 16-16,9-5 0 0,2-2 176 0,6-2 48 16,3-3 0-16,2 0 0 0,2-4-160 0,2-3-16 15,-1 2-16-15,3-2 0 0,-1 0-176 0,1 3-128 16,3 3 192-16,2 2-192 0,1 1 208 0,0 5-64 15,2 7-16-15,-2 2 0 0,3 3 16 0,-3 0 0 16,-1 1 0-16,0 5 0 0,-1 6-144 0,-5 0 0 16,2-3 0-16,-1 3-11856 0,2-1-2256 0</inkml:trace>
  <inkml:trace contextRef="#ctx0" brushRef="#br0" timeOffset="19133.148">15068 12091 32255 0,'-14'-4'1424'0,"3"8"304"0,0 5-1392 0,2 3-336 16,-2 1 0-16,0 8 0 0,-3 7 256 0,2 5 0 16,-2 6-16-16,-3 1 0 0,-4 4-240 0,-1 3 0 15,-1 3 0-15,-2 6 0 0,-2 4 0 0,0 5 0 16,-3 5 0-16,-3 1 0 0,-1 3 0 0,-2 0 0 16,-6-1 0-16,6-2 0 0,0-4-192 0,8-9 192 15,3-12-192-15,3-8 192 0,2-8-208 0,3-3 64 16,3-4 16-16,3-5 0 0,3-7 128 0,4-4 0 15,4-7 0-15,0 0 0 0,0 0 160 0,0 0-32 16,0 0-128-16,11-5 192 0,5-1-64 0,5 0 0 16,2-1-128-16,4 0 192 0,1-1-192 0,4 4 0 0,5 5 0 0,-2 3 0 15,-1-1 0-15,-3 5-128 0,1 3 128 0,-4 3 0 16,-6 6 0-16,-2 1 128 0,-2 3-128 0,-4 3 192 16,-4 6-192-16,-6 0 176 0,-5 0-176 0,-4 0 160 15,-5-3 48-15,-6-2 16 0,-4-2 0 0,-4-5 0 16,-3-5 160-16,-12-1 16 0,-6-3 16 0,-3-1 0 15,-2-1-64-15,0-4-16 0,-4-1 0 0,4-4 0 16,4-3-336-16,4-2 0 0,4-1 0 0,7-4 0 16,3-2-2224-1,10-1-400-15,5-2-96 0,6-3-16 0</inkml:trace>
  <inkml:trace contextRef="#ctx0" brushRef="#br0" timeOffset="19467.382">15458 13480 31039 0,'0'0'1376'0,"9"5"288"0,0 9-1344 0,4-3-320 16,1 0 0-16,0 0 0 0,3 3 128 0,-3-6-128 16,0 1 128-16,2-4-128 0,0-5 0 0,1-3 0 15,-2 0 0-15,0-2 0 0,2-2-144 0,-2-4-112 16,1-6 0-16,-3 2-16 0,-1 7 272 0,-1-7 0 15,-2-5-128-15,-5 3 128 0,1-1 0 0,-4 1 0 16,-2 1 176-16,-4 2-176 0,-4-2 368 0,0 1-48 16,-6 3 0-16,-1 4 0 0,-4 5 16 0,-2 3 0 15,-2 0 0-15,-4 7 0 0,-3 4-160 0,-4 5-48 0,-3 3 0 16,1 4 0-16,0 2 16 0,1 4 0 0,2 1 0 0,0 2 0 16,6 2 112-16,3-1 0 0,5 0 16 0,2-4 0 15,5-2-272-15,2-2 160 0,6-4-160 0,1-1 128 16,8 1-128-16,0-3 0 0,6-4 0 0,5-2 0 31,5 2-1824-31,9-5-288 0</inkml:trace>
  <inkml:trace contextRef="#ctx0" brushRef="#br0" timeOffset="19925.257">17067 12233 27647 0,'-22'8'2448'0,"-3"5"-1952"16,-3 7-496-16,0 5 0 0,-2 8 1744 0,-2 4 256 15,-2 4 48-15,-1 8 16 0,0 8-1696 0,-3 7-368 16,2 6 0-16,-4 3 0 0,2-2 0 0,-2 6 0 15,3 6 0-15,-3-1 0 0,2-3 0 0,-3-2-128 16,2-2 128-16,6-5 0 0,7-4-144 0,4-8 144 16,6-4-160-16,5-10 160 0,4-7 0 0,5-5 0 0,2-8-128 15,3-6 128-15,3-6 0 0,2-3 0 0,3-5 0 16,7-2 0-16,4-5 272 0,4-5-48 0,3-3-16 0,3-3 0 16,2-4-208-16,2-4 0 0,2-1 0 0,0-2-160 31,2-2-208-31,3 1-32 0,-2 2-16 0,3 2 0 15,0-1-16-15,-2 5 0 0,-2 5 0 0,-3 7 0 0,-6-1 288 0,-1 8 144 0,-5 7-160 0,-3 5 160 16,-4 6 0-16,-4 4-144 0,-3 2 144 0,-4 9 0 16,-5 6 0-16,-4 4 0 0,-5-2 192 0,-3 0-64 15,-3-1 64-15,-1-1 32 0,-1-3 0 0,1 1 0 16,0-3-64-16,-1-1-16 0,0-1 0 0,0-5 0 16,-1 0-144-16,4-6-144 0,0-4 144 0,1-3-14816 15</inkml:trace>
  <inkml:trace contextRef="#ctx0" brushRef="#br0" timeOffset="20404.507">17987 13389 33519 0,'-21'-17'1472'0,"6"9"320"0,0 3-1424 0,-4 0-368 0,-3 1 0 0,-3 2 0 15,-6 2 0-15,-1 4 0 0,-4 3 0 0,3 5 0 16,2 0 0-16,0 3 0 0,2 3 0 0,3 2 0 15,0 2 0-15,6 2 0 0,0 1 0 0,5 3 0 16,4 1 0-16,2 1 0 0,4-5 0 0,4-2 0 16,4-6 0-16,1-3 128 0,4-2-128 0,2-2 128 15,4-2 64-15,2-3 0 0,0-5 16 0,4-2 0 16,2-2 96-16,3-4 16 0,-2-3 0 0,5-1 0 16,3-3-128-16,-1-4 0 0,-1-1-16 0,0-1 0 15,-6-1-176-15,1-1 0 0,-3 2 0 0,0 0 0 16,0-1 0-16,-2 4 128 0,0 2-128 0,-1 6 0 0,-2 3 0 15,0 4 0-15,-1 0 0 0,-1 3 0 0,-2 1-128 16,1 4 128-16,-1 3-160 0,-2 3 160 0,-1 3-192 0,4 2 192 16,-4 1-208-16,1 1 80 0,1 2 128 0,-3-1-128 15,-1-3 128-15,-1 5-10560 16,4 1-2048-16</inkml:trace>
  <inkml:trace contextRef="#ctx0" brushRef="#br0" timeOffset="20721.347">18751 13162 36863 0,'-23'10'1632'0,"8"1"336"0,-4 6-1584 0,0 5-384 0,3 2 0 0,0 6 0 16,0 7 576-16,-3 3 48 0,0 4 0 0,1-1 0 15,-2-1-496-15,3 0-128 0,2-2 0 0,2-2 0 16,4-9 0-16,1-2 0 0,1-5 0 0,2-4 0 16,2-5 0-16,2-5-160 0,1-8 160 0,0 0 0 15,0 0 0-15,0 0 224 0,11-3-16 0,3-7 0 16,3-3 48-16,2-5 16 0,1-5 0 0,2 0 0 16,-1-2-272-16,3-2 160 0,4-1-160 0,2-1 128 15,1 1-128-15,1 1 0 0,-1 3 0 0,1 0 0 16,0 1-144-16,0 3-64 0,0 2-16 0,2 2 0 15,0 0-1056-15,1 3-224 0,-1 2-32 16,3 0-9376-16,-2-1-1872 0</inkml:trace>
  <inkml:trace contextRef="#ctx0" brushRef="#br0" timeOffset="20938.209">19590 13140 30399 0,'-9'4'2704'0,"-2"5"-2160"16,-3 5-544-16,0 6 0 0,2 4 2512 0,-1 5 400 15,-3-1 80-15,-1 2 16 0,-2 0-2432 0,1-1-576 16,2-2 0-16,-1-1 0 16,-1-3-640-16,1 2-144 0,1 1-48 0,0-4 0 15,1-1-688-15,1-2-144 0,3-3-16 0,0-3-16 16,3-2-1600-16,2 0-320 0,2-4-64 0</inkml:trace>
  <inkml:trace contextRef="#ctx0" brushRef="#br0" timeOffset="21344.151">20323 13172 35935 0,'0'0'3200'15,"-9"1"-2560"-15,-3 4-512 0,-1 5-128 16,-3 9 768-16,-2 1 144 0,0 0 32 0,-1 2 0 16,0 2-816-16,0 2-128 0,3-2 0 0,0 3-176 0,2-5-144 0,3 4-48 15,1 6 0-15,3-7 0 0,4-7 112 0,4-1 32 16,6 0 0-16,1-1 0 0,3 0 224 0,3-3 0 16,1-3 0-16,2-4 0 0,1-3 0 0,3-1 0 15,1-4 0-15,-1-2 0 0,2 0 0 0,-3-4 128 16,1-1-128-16,0-2 160 0,-3-1-160 0,-3-3 128 15,-4-5-128-15,-2 3 128 0,-2 0-128 0,-1 1 192 16,-3-4-192-16,-5-1 192 0,-5-2-192 0,-2 0 192 16,-5 1-192-16,-1 1 192 0,-2 1-64 0,2 1 0 15,-1 1 0-15,0 2 0 0,0 2-128 0,0 2 0 16,1 0 0-16,2 3 0 0,-1 3 0 0,3 1 0 16,2-1 0-16,1 2 0 0,8 4-144 0,0 0 144 0,0 0 0 0,0 0 0 15,0 0-272-15,0 0 48 0,8 0 16 16,1 0 0-1,4 0-320-15,1 1-64 0,2-1-16 0,3 2 0 16,1-1-2096-16,0-1-432 0,2 0-64 0</inkml:trace>
  <inkml:trace contextRef="#ctx0" brushRef="#br0" timeOffset="21801.207">21094 13101 37263 0,'0'0'1648'0,"0"0"336"0,0 0-1584 15,0 0-400-15,-6 7 0 0,1 3 0 0,1 3 0 0,1 3-144 16,-1 2 0-16,0 4 0 0,-1 2 144 0,1 1 0 15,1 0-144-15,-3 0 144 0,2 2 0 0,-1 1 0 16,-2-2 0-16,0 3 0 0,2 3 0 0,0-2 0 16,1-3 0-16,1-2 0 0,-3 0 0 0,4-3 0 15,0-5 0-15,2 2 0 0,1 0 0 0,4-1 0 16,4-1 0-16,2-4 0 0,-1-1 0 0,4-2 128 16,4 0-128-16,2-1 128 0,2-6-128 0,1-1 160 0,-1-2-160 0,3 0 160 15,5 0-160-15,-2-3 0 0,2-4 144 16,-1 0-144-16,-2-1 0 0,0-5 144 0,-4-3-144 15,1 1 0-15,0-1 176 0,-1 0-176 0,-3-2 160 0,-2 0-160 16,-3-3 144-16,-1 0-144 0,-2 0 128 0,0 0-128 16,-3-1 0-16,0 0 0 0,-1 0 128 0,-3 1-128 15,1 5 0-15,-2 1-256 0,2-1 64 0,-4-2 16 32,1 0-496-32,-1 1-96 0,-2 3-32 0,0 1 0 15,0-4-1952-15,0 1-384 0,-1 0-64 0,1 2-32 0</inkml:trace>
  <inkml:trace contextRef="#ctx0" brushRef="#br0" timeOffset="22182.737">22196 13246 34095 0,'2'18'3024'0,"1"4"-2416"15,-2 2-480-15,-1 7-128 0,0 5 320 0,-2 4 32 16,-3 1 16-16,0 0 0 0,-3 0-368 0,0-1 0 16,1-3 0-16,-2-3 0 0,-2-4 0 0,0-4 0 15,1-2 0-15,2-6 128 0,2-5-128 0,1-2 0 16,-1-2 0-16,1-2 0 0,5-7 208 0,0 0-16 16,0 0-16-16,0 0 0 0,0-11 112 0,5-5 32 15,2-2 0-15,3-2 0 0,2 0-176 0,5-3-16 0,1-4-128 0,4 0 192 16,2-3-192-16,0-1 0 0,0 2 0 0,3-1 0 15,2 1 144-15,4 2-144 0,2 1 128 0,3 2-128 16,-1 5 192-16,3 3-32 0,3 4-16 0,1 3 0 16,4 5 0-16,1 0 0 0,1 0 0 0,0 4 0 15,-3 4 112-15,-2 2 32 0,-1 4 0 0,-1 3 0 16,1 2-160-16,-6-1-128 0,1 0 192 0,-6 2-192 31,-2 1-416-31,-5-1-192 0,-4-5-32 0,-4 4-10944 0,-5 0-2192 0</inkml:trace>
  <inkml:trace contextRef="#ctx0" brushRef="#br0" timeOffset="22365.745">21027 12446 53439 0,'-13'-31'2368'0,"10"15"496"0,0 3-2288 0,3 2-576 16,0 1 0-16,2 3 0 16,-2 7-1968-16,0 0-496 0,6-9-96 0</inkml:trace>
  <inkml:trace contextRef="#ctx0" brushRef="#br0" timeOffset="27275.651">16195 2630 18191 0,'0'0'800'0,"-9"3"176"0,-2 1-784 0,0 0-192 16,1 1 0-16,-1-1 0 0,-1 0 0 0,1 1 0 16,-1 0 0-16,1 1 0 0,0-5 0 0,0 2 0 15,2 0 0-15,0 1 0 0,-2 0 128 0,0-3-128 16,0-1 176-16,0 2-176 0,5 4 496 0,-2-3-16 16,-1-4 0-16,9 1 0 0,0 0 64 0,0 0 16 0,0 0 0 0,0 0 0 15,0 0-112-15,6-8-32 0,-1 2 0 0,5 0 0 16,-2 1-64-16,3-1-16 0,3 0 0 0,-3 1 0 15,0 0-16-15,0 2-16 0,2-1 0 0,-4 3 0 16,-9 1-112-16,0 0 0 0,7 6-16 0,-3 1 0 16,-2 3-48-16,-4-1 0 0,-2-1 0 0,-4 3 0 15,-3 3 64-15,-1 0 16 0,-5-3 0 0,-2 0 0 16,-3 0 48-16,-2-1 16 0,0-1 0 0,0 0 0 16,0-3 112-16,4-1 32 0,4 1 0 0,1-3 0 15,3-3-16-15,2-1 0 0,10 1 0 0,0 0 0 16,-2-8-144-16,5-1-48 0,5-2 0 0,2 1 0 15,2-3-208-15,6 0 144 0,5 0-144 0,-1 3 128 16,3 3-128-16,-2 2 0 0,0-3 0 0,-3 5 0 0,-1 1-160 0,-3 5 160 16,-1 1 0-16,-3 2-144 0,-2-1-48 0,-5 5-16 15,-1 0 0-15,-1 3-9296 16,-3 0-1856-16</inkml:trace>
  <inkml:trace contextRef="#ctx0" brushRef="#br0" timeOffset="27791.186">16198 2903 25391 0,'0'0'1120'0,"-9"-1"240"0,3-2-1088 0,-2 1-272 0,8 2 0 0,-7 0 0 16,7 0 0-16,-8 3 0 0,8-3-128 0,-7 2 128 16,7-2 0-16,-8 1 0 0,8-1 0 0,-7 0 0 15,-1 0 0-15,0 1 0 0,-1-1 0 0,2 0 0 16,-1 1 0-16,0-2 0 0,1-1 0 0,-1-3 0 16,1 0 288-16,2-1 96 0,0 0 32 0,0-2 0 15,0-3 48-15,3-1 16 0,0-2 0 0,2-1 0 16,0 0 0-16,1-3 0 0,4-1 0 0,2-2 0 15,0 0-256-15,3 0-48 0,0 1-16 0,3 3 0 16,1 1-32-16,0 3-128 0,1 1 192 0,-2 4-64 16,0 2-128-16,-2 1 128 0,1 2-128 0,-2 4 128 0,-2 6-128 0,-2 1 0 15,-2 4 0-15,-2 5 128 0,-2 5-128 0,-3 1 0 16,-3 1 0-16,-2 5 0 0,-1 2 0 0,-2 1 0 16,-4-1 0-16,0-1 0 0,-4-3 176 0,2-4-48 15,-1-6-128-15,-1 0 192 0,-1-2 144 0,4-4 32 16,-1-2 0-16,0-4 0 0,1-2 32 0,4-2 16 15,-2-3 0-15,2-4 0 0,1-2-32 0,3-3-16 16,3-2 0-16,0-2 0 0,2-3-176 0,2-2-48 16,0-1 0-16,3 1 0 0,4 0-144 0,1 2 0 15,2 2 0-15,1 1 0 0,0 3 0 0,-2 1-224 16,0 1 48-16,-1 3 16 16,1 1-1312-16,-1 2-272 0,3-4-48 0,-2 4-12416 0</inkml:trace>
  <inkml:trace contextRef="#ctx0" brushRef="#br0" timeOffset="28708.603">16286 2729 27583 0,'0'0'1216'0,"0"0"256"0,0 0-1168 0,0 0-304 0,10 3 0 0,2 1 0 0,2-1 0 0,4 1 0 15,3 2 0-15,4-3-144 0,3-5 144 0,-1 3 0 16,3 2 0-16,2-1 0 0,2-7 0 0,-1 3 224 16,2 0-48-16,7 2-16 0,0 0 240 0,5-2 48 15,5-3 16-15,2 1 0 0,1-1 48 0,3 2 16 16,-2 0 0-16,6-1 0 0,2 2-208 0,7-1-32 15,4 0-16-15,-1 0 0 0,-3 1-80 0,3 0 0 16,1-1-16-16,7 2 0 0,5 1-48 0,-4 0 0 16,0-1 0-16,2 1 0 0,0-3-128 0,1 2 0 15,-2 1 0-15,-3-1-176 0,-5-1 176 0,0 0 0 16,3 1 0-16,-4 1 0 0,-1-1 0 0,-3 1 0 16,-2 0 0-16,0 2 0 0,1 0 128 0,-1-1-128 15,-2-2 128-15,-2 1-128 0,-2 0 176 0,0 0-48 16,-1 0 0-16,1-2 0 0,1-2-128 0,-5 2 160 0,1 1-160 0,-4 1 160 15,-2-3-160-15,0 0 160 0,1-2-160 0,0 3 160 16,2 1-160-16,-3 0 160 0,1-5-160 0,-3 3 160 16,-4 0-32-16,-1 2 0 0,-1-2 0 0,1 0 0 15,-2-1-128-15,0 1 192 0,-2 1-192 0,1 0 192 16,-4-2-192-16,1 0 128 0,-2 2-128 0,-3 0 128 16,-2 1-128-16,0 0 0 0,0-4 0 0,1 5 128 15,-3 0-128-15,1 0 0 0,-3 0 0 0,0 0 0 16,1 3 0-16,-2-1 0 0,-1 0 0 0,-1-1 0 15,-1-1 0-15,-3 1 0 0,-1-3 128 0,-1 3-128 16,-1 2 0-16,0 0 0 0,-4-2 0 0,-1 2 0 16,2-1 0-16,-4 0 0 0,-3 1 144 0,0-2-144 0,-2-2 0 15,0 2 128-15,-8-1-128 0,0 0 0 0,0 0 192 16,0 0-48-16,0 0 0 0,0 0 0 0,1 10 0 0,-1-10 0 16,-4 8 0-16,-4 0 0 0,1-1 16 0,-1-1 0 15,0-1 0-15,-3 1 0 0,0 1-160 0,0-2 0 16,-2 2 0-16,1-4 0 0,0 1 0 0,-1-1 0 15,2 0 0-15,-1 0 128 0,4-3-128 0,8 0 0 16,-10-1 0-16,2-1 128 0,8 2-128 0,-6-5 0 16,6 5 0-16,-2-8 128 0,-2-2 0 0,3 1-128 15,5 0 192-15,-2 1-64 0,2-2-128 0,1-1 0 16,4 0 0-16,2 0 0 0,-1-1 0 0,2 2 0 16,1-2 0-16,1 0 0 0,3 3 0 0,-2 1 0 15,0 4 0-15,0-1 0 0,0 2-144 0,0 1 144 16,-4 4 0-16,1 3 0 0,0 5-208 0,-1 1 64 0,-7-1 16 15,0 5 0-15,-4 2 128 0,-3 2 0 0,-2 0 0 16,-4-2-128-16,-2 1 128 0,-2-1 0 0,-5 1 0 0,1-4 0 16,-3-4 128-16,0-2 16 0,-1-2 0 0,1 2 0 15,1-2 112-15,1-4 32 0,3 1 0 0,0-4 0 16,4-2-112-16,5-3-32 0,1-3 0 0,4 1 0 16,0-6 32-16,3 0 0 0,4-1 0 0,2-1 0 15,1 1-176-15,2 1 0 0,-2-1 0 0,3 4 0 16,0 0-144-16,1 3-64 0,-2 1-16 0,1 5-11744 15,-1 3-2336-15</inkml:trace>
  <inkml:trace contextRef="#ctx0" brushRef="#br0" timeOffset="30291.4">20708 5188 16527 0,'-1'-14'720'0,"0"6"176"16,-2-2-720-16,0 2-176 0,-2 1 0 0,1 1 0 0,-2-2 448 0,1 4 64 15,5 4 16-15,-7-2 0 16,-1 0 208-16,8 2 32 0,-7 0 16 0,-1 3 0 0,0 1-16 0,0 3 0 15,2 3 0-15,-1 1 0 0,-3 2-256 0,3 3-64 16,-1 3-16-16,0 3 0 0,-1 2-192 0,1 4-48 16,-3 1 0-16,-1 5 0 0,3 4-192 0,-1 5 176 15,-3 4-176-15,-1 4 160 0,0 0 48 0,1 4 16 16,0 3 0-16,0 0 0 0,0 0 96 0,-1 3 0 16,1-1 16-16,1 3 0 0,-2 2-32 0,3-3-16 15,3-1 0-15,0 3 0 0,0-2-16 0,3 0 0 16,-1-4 0-16,3 2 0 0,-1-3 32 0,-3 0 0 15,3 1 0-15,2 0 0 0,-1-1-48 0,1 1 0 16,-4 3 0-16,0-1 0 0,4-3-64 0,-3-1 0 16,0-1-16-16,1 5 0 0,1 7-48 0,-1-4-128 0,0-5 192 15,0 0-64-15,2 1-128 0,-5 1 128 0,1-1-128 0,-1 2 128 16,1-1-128-16,1 0 160 0,0-2-160 0,-1-3 160 16,1-2 16-16,-1 1 0 0,1 2 0 0,1 1 0 15,-1-2 112-15,2-1 32 0,-1-3 0 0,1-2 0 16,0 0-32-16,-1 0 0 0,0 2 0 0,0-2 0 15,-4-2-288-15,2 3 160 0,-1-1-160 0,-1-1 128 16,0-3-128-16,1 1 0 0,-3-1 0 0,0 0 128 16,-2 1-128-16,0 2 0 0,-1 2 0 0,1-1 0 15,0-6 0-15,-2 0 0 0,0 2 0 0,0-4 0 16,2 0-496 0,0-2-128-16,0-1-16 0,0 0-16 0,3-2-2752 0,2-6-560 0</inkml:trace>
  <inkml:trace contextRef="#ctx0" brushRef="#br0" timeOffset="30858.229">19295 8719 13823 0,'0'0'1216'0,"14"-3"-960"0,0 0-256 0,4 0 0 15,6 1 3056-15,5 1 560 0,2-1 112 0,7 1 32 16,5 0-3072-16,7-1-688 0,3 4 0 0,4-2 0 15,4-6 0-15,6 0 0 0,6 3 0 0,7 0 0 0,8 3 0 0,-1-2 0 16,1-1 128-16,5 1-128 0,5 0 176 0,1 1-176 16,-1 1 192-16,6 0-192 0,3 0 192 0,2 0-64 15,-1 0 0-15,4 1-128 0,6 1 256 0,-3-1-48 16,-1-1-16-16,3 0 0 0,4 0 160 0,-4 0 32 16,-5-1 0-16,-2 1 0 0,0 0-16 0,-4 0 0 15,-9-1 0-15,-1-1 0 0,0 1-176 0,-3-1-48 16,-5 2 0-16,-6 0 0 0,-5-4-144 0,-3 2 0 15,-6 0 0-15,-1-1 0 0,-1 1-160 0,-8 0-112 16,-6 0-32-16,-7-1-9024 16,-4-2-1808-16</inkml:trace>
  <inkml:trace contextRef="#ctx0" brushRef="#br0" timeOffset="31573.712">20204 5723 7311 0,'0'0'320'0,"0"0"64"0,0 0-384 0,0 0 0 0,1 8 0 0,-1-8 0 16,2 11 320-16,-2-11 0 0,3 10-16 0,1-1 0 16,-4-9 768-16,7 7 144 0,-7-7 48 0,10 7 0 15,-10-7-448-15,10 9-96 0,0 2-16 0,-3-6 0 16,-7-5-80-16,11 5-32 0,1 0 0 0,-2 0 0 0,1 0 176 0,4 1 16 15,1-3 16-15,2 0 0 0,-1 1 288 0,6-3 48 16,2-1 16-16,3 0 0 0,4 0-176 0,3-1-16 16,4-3-16-16,-1 0 0 0,0 2-400 0,1-3-80 15,2 2-16-15,4 1 0 0,2 1-208 0,1-2-48 16,-7 1-16-16,3 0 0 0,-2-1-176 0,-1-1 128 16,-4 2-128-16,0 1 128 0,-4 0-128 0,-1 0-224 15,-4 0 48-15,-1 1 16 16,-3-3-2304-16,-3 1-464 0</inkml:trace>
  <inkml:trace contextRef="#ctx0" brushRef="#br0" timeOffset="32490.874">19330 5328 15663 0,'-1'-6'1392'0,"1"6"-1120"0,1-7-272 0,1 0 0 15,0-1 1472-15,-2 8 224 0,1-8 48 0,-1 0 16 16,-1 1-1280-16,1 7-256 0,-3-8-48 0,0-1-16 16,-1-1 160-16,-3 2 48 0,-1-2 0 0,-3 1 0 15,0-1 80-15,0 2 32 0,-3 3 0 0,-2-1 0 16,-3 1 16-16,0 1 0 0,-3 3 0 0,-1 2 0 15,-2 3 16-15,-2 2 0 0,-1 4 0 0,2 2 0 16,2 3-304-16,1 0-48 0,1 3-16 0,4-1 0 0,2 1-144 0,1-1 0 16,4 1 0-16,5 0 0 0,-1-1 0 0,5-1 0 15,1-1 0-15,3-3 0 0,1-3-144 0,4 2 144 16,2-1 0-16,1-2 0 0,1-3 0 0,3-2 0 16,3 3 0-16,1-5 0 0,-1-4 0 0,1-2 176 15,4 0-176-15,-1-1 160 0,1-4-160 0,-1 3 0 16,-2-2 144-16,-1 1-144 0,1 0 128 0,-2 1-128 15,-4-3 128-15,0 1-128 0,0 0 0 0,0 3 0 16,0 1 0-16,-5 1 0 0,0-1 0 0,-8 5 0 16,9-2 0-16,-9 2 0 0,0 0 0 0,0 0 0 15,0 0 0-15,5 13 0 0,-4 3 0 0,-3 3 0 16,-3 0 0-16,-2 6 0 0,-3 2 0 0,-1 4 192 16,-1 3-64-16,-1-1 0 0,-5-2-128 0,2-2 0 0,-3 0 128 0,3-1-128 15,-1-4 0-15,1-2 144 0,-3-4-144 0,4 3 0 16,5 2 144-16,-2-3-144 0,-4-2 0 0,2-1 144 15,2-3-304-15,2-1-64 0,1 0-16 0,1-4 0 32,2-5-576-32,6-4-112 0,0 0-32 0,0 0-7456 0,0 0-1504 0</inkml:trace>
  <inkml:trace contextRef="#ctx0" brushRef="#br0" timeOffset="32866.242">19748 5251 29487 0,'-7'-1'2624'0,"-2"0"-2112"16,2 2-512-16,-5 4 0 0,-3 1 256 0,-1 5-64 15,-2 4-16-15,-3 2 0 0,0 5-48 0,0 4-128 16,-4 3 192-16,3 1-64 0,1 0-128 0,0 0 0 15,-1 3 144-15,4-1-144 0,2-1 0 0,3-2 0 16,2-3 0-16,4-4 0 0,4-4 0 0,3-1 0 16,3-1 0-16,4-3 0 0,2-2 240 0,4-2-32 15,6-4 0-15,1-1 0 0,-1-7 112 0,8-1 32 16,1-2 0-16,5-2 0 0,0-4-48 0,1-2-16 16,3-1 0-16,-1-3 0 0,-3 1-16 0,1-5 0 15,-1 0 0-15,-2 1 0 0,-4 2 240 0,-3 2 64 0,-7 0 0 16,-2 1 0-16,-5 0-80 0,-1 1-16 0,-5 3 0 0,-4 2 0 15,-3 1-272-15,-5 1-48 0,-7 3-16 0,-1 3 0 32,-3 3-2000-32,3 2-416 0,0 1-80 0,0 3-12624 0</inkml:trace>
  <inkml:trace contextRef="#ctx0" brushRef="#br0" timeOffset="33662.894">22965 8713 22511 0,'0'0'992'0,"0"0"224"0,0 0-976 0,0 0-240 16,0 0 0-16,0 0 0 0,0 0 0 0,0 0-160 16,0 0 32-16,0 0 0 0,0 0 128 0,11 6 0 15,-1-5 0-15,0 1-128 0,1-1 128 0,2 1 224 16,1 0-48-16,3 0-16 0,2-1 416 0,2-2 64 16,2-2 32-16,2 1 0 0,6 0 96 0,2-1 0 15,2-4 16-15,3-1 0 0,1 0-64 0,0-2-16 16,0 0 0-16,3-1 0 0,4 0-64 0,5 0-32 0,-2 2 0 15,2 2 0-15,-2 2-112 0,-2 2-32 0,-3 1 0 0,-4 0 0 16,-2-2-320-16,0 1-144 0,3-1 128 0,-4 3-128 16,-4 4 0-16,1 0 0 0,3-3 0 0,-2 3 0 31,-4 1-256-31,-5 1-128 0,-4-2-16 0,0 0-16 16,0 2-1728-16,-4-1-352 0,-2-1-64 0,0 3-5632 0,-3-2-1120 0</inkml:trace>
  <inkml:trace contextRef="#ctx0" brushRef="#br0" timeOffset="34249.91">24377 8430 12895 0,'0'0'1152'0,"-6"6"-928"15,6-6-224-15,-4 9 0 0,-3-2 1184 0,3 1 192 0,4-8 32 0,-4 11 16 16,2-2-1168-16,-2-1-256 0,4-8 0 0,0 0 0 16,0 0 0-16,0 0-144 0,-2 7 144 0,2-7-160 15,0 0-16-15,0 0 0 0,0 0 0 0,0 0 0 16,0 0 368-16,0 0 80 0,0 0 16 0,0 0 0 16,0 0-112-16,0 0-32 0,8 4 0 0,-8-4 0 15,0 0-144-15,0 0 0 0,10-1 0 0,-10 1 0 16,0 0 0-16,0 0 0 0,0 0 0 0,0 0 0 15,0 0 0-15,0 0-176 0,6-5 176 0,-6 5-128 16,0 0-320-16,0 0-64 0,0 0-16 0,0-6 0 16,0 6-208-16,0 0-32 0,0 0-16 0,0 0 0 15,-5-10 608-15,2 4 176 0,3 6 0 0,0 0 0 0,0 0 256 0,0 0 112 16,0 0 16-16,0 0 16 0,0 0-32 0,0 0-16 16,0 0 0-16,0 0 0 0,0 0 0 0,0 0 0 15,0 0 0-15,0 0 0 0,-6 6 32 0,6-6 16 16,0 0 0-16,0 0 0 0,-4 6-224 0,4-6-48 15,0 0-128-15,0 0 192 0,-3 9-192 0,3-9-128 16,0 0 128-16,-3 7-208 16,3-7-240-16,0 0-64 0,-4 6 0 0,4-6-4752 15,0 0-960-15</inkml:trace>
  <inkml:trace contextRef="#ctx0" brushRef="#br0" timeOffset="34682.861">24305 8229 17503 0,'0'0'1552'15,"0"0"-1232"-15,0 0-320 0,0 0 0 16,0 0 1648-16,0 0 272 0,0 0 48 0,0 0 16 0,5 7-1584 0,-2 0-400 16,0 1 0-16,-2 0 128 0,-1-8 224 0,0 12 48 15,0 1 16-15,-1 1 0 0,-2 0 304 0,0 1 64 16,-1 3 16-16,2 1 0 0,-3 5-112 0,1 2-32 15,1 0 0-15,0 6 0 0,-4 6-256 0,2 5-48 16,-1 4-16-16,1 1 0 0,1 1-80 0,0-2-32 16,-3-1 0-16,3 0 0 0,2 3-224 0,-1-3 144 15,-2 1-144-15,2-4 128 0,-1-7-128 0,3-1 0 16,0-4 144-16,1-1-144 0,-1-5 0 0,1-3-160 16,0-2 16-16,1-4 0 15,-1-6-2480-15,0-10-480 0,0 0-96 0,10 4-32 0</inkml:trace>
  <inkml:trace contextRef="#ctx0" brushRef="#br0" timeOffset="36612.198">24206 7506 18431 0,'0'0'1632'0,"-6"-1"-1312"0,6 1-320 0,-9 3 0 0,0 1 1088 0,-1 0 128 16,2 3 48-16,1 1 0 0,1-1-1120 0,2 3-144 15,0 1-176-15,0 1 48 0,-1 5 128 0,-2 2 0 16,3-2 0-16,1 4-128 0,1 1 128 0,-1 2 144 16,1 0-16-16,2 1-128 0,3-2 192 0,1-1-192 15,-3-2 192-15,4 2-192 0,0-2 208 0,1-3-64 16,-1-3-16-16,4-1 0 0,4 0 144 0,-2-2 32 16,0-2 0-16,0 1 0 0,3-2 80 0,-2-1 32 15,1-1 0-15,0 0 0 0,0-4-272 0,0-1-144 16,2-1 160-16,-1-1-160 0,-1-1 0 0,5 0-208 15,-1-1 16-15,1 1 0 16,-3 0-304-16,2-1-48 0,1-3-16 0,-1 1 0 16,0-1-1856-16,-2-2-368 0</inkml:trace>
  <inkml:trace contextRef="#ctx0" brushRef="#br0" timeOffset="36862.195">24578 7600 30399 0,'-8'-4'2704'0,"-2"0"-2160"0,-1 2-544 0,0 2 0 31,-1 1-256-31,0 2-144 0,0 1-48 0,1 0 0 0,0 5 448 0,1 3 0 0,1 1 0 0,-1 0 0 16,-1 3 0-16,2 4 176 0,-1 3-176 0,-2 2 192 15,-3 1-192-15,3 1 0 0,-1 1 0 0,2 0 0 16,0-2 0-16,1-1 0 0,-2-3 0 0,1 0 0 15,-1 2-336-15,1-7-112 0,2-1 0 0,1-1-16 16,-3-1-448-16,1 1-96 0,2-3-16 0,0-1-6528 16,1-2-1328-16</inkml:trace>
  <inkml:trace contextRef="#ctx0" brushRef="#br0" timeOffset="37283.954">24741 7587 30399 0,'-9'0'2704'0,"1"1"-2160"0,1 5-544 0,-1 3 0 16,-2 2 144-16,1 5-144 0,-1 1 0 0,0 5 144 15,2 2-144-15,-6 4 0 0,1 1 0 0,7 0 0 16,1 1-128-16,2 0 128 0,-3-3 0 0,5 1 0 16,1 0 0-16,2-4 0 0,2-2 0 0,1-2 0 15,3-1 0-15,1-3 0 0,0-1 0 0,2-4 0 16,-3-1 224-16,3-2-32 0,3-1-16 0,-1-3 0 16,2-2-16-16,-1-5 0 0,0-1 0 0,1-3 0 15,0 0 80-15,1-2 16 0,-1-3 0 0,0-4 0 16,-3-1 112-16,0-1 16 0,-1-1 16 0,-2 2 0 0,-1-1 160 0,-1 2 16 15,-2 0 16-15,-2 2 0 0,0 1-64 0,-2 0-16 16,-2-2 0-16,-1 2 0 0,1 0-320 16,-4 0-64-16,-1-3 0 0,-1 3-128 0,0 2 0 0,1 1-272 15,-2 1 16-15,0 2 16 16,1-2-1104-16,1 6-240 0,6 3-32 0,-7 0-13472 16</inkml:trace>
  <inkml:trace contextRef="#ctx0" brushRef="#br0" timeOffset="38257.344">20861 2792 18431 0,'-8'0'1632'0,"0"4"-1312"16,3 1-320-16,1 3 0 0,3 5 2592 0,0 2 448 16,-1 1 96-16,2 8 0 0,4 1-2576 0,0 1-560 15,-2 1 0-15,4-2 0 0,0-1-144 0,2 0 144 0,3-2 0 0,-1-2 0 16,-2-2-192-16,3-2 64 0,1 0 128 0,2-4-208 15,-1-1-48-15,2-4-16 0,0-1 0 0,2-2 0 16,1 1 128-16,2-4 144 0,-1-1-208 0,1 0 80 31,0-1-608-31,-1-1-112 0,1-2-32 0,1-1-6736 0,-1-3-1360 0</inkml:trace>
  <inkml:trace contextRef="#ctx0" brushRef="#br0" timeOffset="38484.194">21442 2951 30399 0,'-18'-3'1344'0,"9"3"288"0,0 1-1312 0,0 4-320 16,-3 4 0-16,0 5 0 0,-2 4 960 0,-1 3 112 16,-4 2 16-16,1 5 16 15,-1 3-1728-15,-2 2-336 0,0 1-80 0,2 3-16 0,0 3 848 0,0 0 208 16,-1 0 0-16,2 0 0 0,4-3-208 0,0-3 0 15,-2-2 0-15,3-3 0 16,4-6-2576-16,2-3-512 0</inkml:trace>
  <inkml:trace contextRef="#ctx0" brushRef="#br0" timeOffset="38850.709">21783 3000 38463 0,'-25'7'1712'0,"8"3"336"0,-2 7-1632 0,0 4-416 0,2 3 0 0,2 3 0 15,-1 3-176-15,2 3-112 0,2 1-32 0,4 0 0 16,4 0 320-16,6-3-160 0,5-5 160 0,4-3-128 15,4-4-208-15,8-2-48 0,2-4 0 0,8-3 0 16,5-2 208-16,5-5 48 0,0-2 0 0,3-2 0 16,3-2 128-16,1-3-160 0,1-7 160 0,3-1-160 15,-3-5-48-15,3-3-16 0,0 0 0 0,-6-1 0 0,-4-5 224 0,-8 4 0 16,-7-1 0-16,-7 0 160 0,-4-2 80 0,-10 2 16 16,-4 2 0-16,-6 2 0 0,-6 2 240 0,-5 3 48 15,-5 1 16-15,-9 3 0 0,-6 5-160 0,-2 2-16 16,-3 4-16-16,-2 3 0 0,-5 4-544 0,0 4-96 15,3 3-32-15,3 2-10960 16,0 3-2208-16</inkml:trace>
  <inkml:trace contextRef="#ctx0" brushRef="#br0" timeOffset="40208.156">19813 9435 21183 0,'-8'-5'1888'0,"8"5"-1504"15,0 0-384-15,0 0 0 0,-8 4 944 0,2 1 112 16,1 4 32-16,-2 6 0 0,1 6-896 0,-4 1-192 16,4 0 0-16,-4 3 0 0,1 5 128 0,-1 3 64 15,0-2 0-15,-1 3 16 0,-1 5 64 0,-2 3 16 16,-3 3 0-16,0 7 0 0,-3 7 128 0,-2 2 32 15,-2 3 0-15,0 1 0 0,2 1-192 0,2 3-48 0,-5 2 0 0,1 0 0 16,-2 3 32-16,2-3 0 0,-1 0 0 0,4 3 0 16,-1 4 256-16,3-4 48 0,-1-3 16 0,0-1 0 15,0-2 16-15,0 2 16 0,2 1 0 0,2-1 0 16,1-2-288-16,0-3-64 0,1-7-16 0,3-2 0 16,4 0-224-16,-1-5 0 0,5-3 0 0,0-4 0 31,2-3-400-31,1-5-32 0,0-4 0 0,0-3 0 0,5-6-1184 15,-1-2-240-15,3-7-64 0,-1-1 0 0</inkml:trace>
  <inkml:trace contextRef="#ctx0" brushRef="#br0" timeOffset="40562.972">18670 11522 36863 0,'0'0'3264'0,"9"0"-2608"0,4 0-528 16,3 2-128-1,4 1-576-15,4 1-128 0,6 0-48 0,2 0 0 0,5 1 496 0,8 1 80 0,10-1 32 0,7-1 0 16,3-2 144-16,3 3 0 0,0-3 0 0,3 1-128 16,2 1-176-16,1 0-16 0,-1-2-16 0,-3 1 0 31,-5 2-1600-31,-3-3-320 0,-4 0-64 0</inkml:trace>
  <inkml:trace contextRef="#ctx0" brushRef="#br0" timeOffset="41522.945">16876 11526 23327 0,'0'0'1024'0,"0"0"224"0,-11-3-992 15,4 0-256-15,7 3 0 0,0 0 0 0,-7 0 576 0,7 0 80 16,0 0 16-16,0 0 0 15,0 0-304-15,8-3-64 0,1 1-16 0,3 0 0 0,1-2-16 0,3 2 0 16,1 0 0-16,1-1 0 0,1 2-144 0,0 0-128 16,3 1 144-16,-1-2-144 0,0 1 0 0,1 0 0 15,1-1 0-15,3 2 0 16,0-1-1616-16,0 1-320 0,-1 0-64 0</inkml:trace>
  <inkml:trace contextRef="#ctx0" brushRef="#br0" timeOffset="41919.79">17838 11287 5519 0,'-14'-6'496'0,"3"5"-496"0,-6 1 0 0,2 4 0 16,0 3 6224-16,-1 1 1152 0,-1 1 240 0,-1 3 32 15,1 5-6176-15,-1 1-1248 0,0 3-224 0,1 2 0 16,-1 1 0-16,1 0-160 0,2 0 160 0,1 2 0 16,2 2 0-16,0-2 0 0,-2 1 0 0,1-1 0 15,2 0 0-15,1 1-128 0,1-2 128 0,5-2 0 16,-3-1 0-16,4-3-192 0,1-4 192 0,2 0-160 16,2-1 32-16,1-3 0 0,1-2 0 0,1-2 0 15,2 0-16-15,2-3 0 0,-1-4 0 0,2 0 0 16,1 2-16-16,-1-4 0 0,1-4 0 0,0-2 0 0,-1-1 160 0,-2 2 0 15,-2-3-144-15,1 1 144 0,-3 0 0 0,-4 9 0 16,0 0 0-16,-1-8 128 0,1 8 192 0,-6-6 48 16,-4 1 0-16,0 3 0 0,1 4 0 0,-3 2 0 15,-1 0 0-15,-1 2 0 0,-2 0-240 0,2 2-128 16,0-1 128-16,-1-1-128 16,0 2-304-16,2-2-128 0,2 1-16 0,2-4-9264 15,2 1-1840-15</inkml:trace>
  <inkml:trace contextRef="#ctx0" brushRef="#br0" timeOffset="42254.1">18016 11513 21183 0,'0'0'944'0,"-7"-1"192"0,-3 3-912 0,1 0-224 0,1-1 0 0,-1 6 0 15,-2 0 2288-15,0 4 400 0,-2 0 96 0,1 4 16 16,1-1-2112-16,-2 4-432 0,0 1-64 0,2 1-32 15,2-2-160-15,-1 3 0 0,3 0 0 0,1-2 128 16,3-3-128-16,1-1 0 0,4 1 0 0,1-4-176 16,3-3 176-16,2-2-160 0,2 1 160 0,3-4-160 15,-2-4-64-15,4-2-16 0,0-3 0 0,0-3 0 16,0 0 240-16,0-5 0 0,0-3 0 0,2-3 0 16,-4 0 288-16,-2-3 0 0,-2-3 0 0,-4 2 0 15,-3 1 400-15,-2 2 80 0,-2 1 0 0,-1 1 16 16,-3-1 48-16,-4 3 0 0,-2 2 0 0,-3 4 0 15,1 0-432-15,0 2-80 0,-3-1 0 0,2 2-16 16,-1 2-560-16,3 0-96 0,1 1-32 0,3 1 0 16,3-1-2784-16,6 4-560 0</inkml:trace>
  <inkml:trace contextRef="#ctx0" brushRef="#br0" timeOffset="43083.547">24285 11652 15663 0,'0'0'1392'0,"-7"3"-1120"16,-1-1-272-16,0 3 0 0,1 1 1792 0,-2-2 288 15,0 0 64-15,1-1 16 0,1 1-1584 0,-1 0-320 16,8-4-64-16,-10 1-16 0,-1 1 816 0,3-4 160 16,8 2 48-16,0 0 0 0,-7-3 16 0,7 3 16 15,-3-8 0-15,4-2 0 0,4 0-688 0,0-1-144 0,6-1-16 0,0-1-16 16,1-2-368-16,2 2 0 0,1 1 0 0,2-1 0 16,0 1 0-16,2 1 0 0,1 2 0 0,1 1 0 15,-2 2 0-15,3 0 0 0,0 2 0 0,1 1 0 16,-2 3 0-16,-3 3 0 0,-5 1 192 0,0 3-64 15,2 1 0-15,-7 5 0 0,-4 2 0 0,-4 4 0 16,0-1-128-16,-5 0 192 0,-1 2-64 0,-4 2 0 16,-4 0-128-16,-1-1 128 0,-1-2-128 0,-3 0 128 15,-3-1 0-15,2-4 16 0,4-3 0 0,1-2 0 16,2 0 192-16,1-4 48 0,2 0 0 0,10-5 0 16,0 0-112-16,0 0-16 0,-6-4 0 0,6-2 0 15,3-6-128-15,7-3-128 0,0-3 192 0,5-1-192 16,2 3 0-16,5 0 0 0,3-2-192 0,2 3 48 15,2 1 144-15,2 3 0 0,2 2 0 0,-1 1-128 16,-3-2 128-16,-2 5 0 0,-4 3 0 0,-3 4 0 0,-5 3 304 0,-6 2-16 16,-1 2 0-16,-7 3 0 0,-2 5-64 0,-8 2-16 15,-4-1 0-15,-7 0 0 0,-8 1-80 0,-4-2 0 16,-5-3-128-16,-7-2 192 0,-2-2-64 0,1-1-128 16,1-4 176-16,3-3-176 0,4-5 0 0,0-5 0 15,1-3 0-15,3-5 0 16,3-11-1072-16,4-2-320 0,0-8-64 0,4-2-16 15,2-4-2352-15,3-3-464 0</inkml:trace>
  <inkml:trace contextRef="#ctx0" brushRef="#br0" timeOffset="44455.802">20385 5734 2751 0,'0'0'256'0,"-8"8"-256"0,0-1 0 0,1-1 0 15,0-1 1952-15,2 0 352 0,0 2 64 0,-1 0 0 16,0-1-1168-16,6-6-240 0,-3 8-64 0,-3-1 0 15,1 0 336-15,0-2 64 0,-1 2 16 0,6-7 0 16,-8 4 32-16,0 1 16 0,1-1 0 0,-1 1 0 0,0-1-176 0,1-2-32 16,-2 2-16-16,0-3 0 0,1-4-80 0,-2 1-16 15,5 0 0-15,5 2 0 0,-8-7-48 0,5 1-16 16,1-4 0-16,3-1 0 0,2-1-464 0,3-4-112 16,1 1-16-16,4 0 0 0,-1-3-384 0,4 2 0 15,2-3 0-15,-1-1 0 0,0-2 0 0,2 1 0 16,5 1 0-16,0 2 0 0,-2-1 0 0,1 2 0 15,1 5 0-15,1-1 0 0,-3 2 0 0,0 2 0 16,-2 3 0-16,0 5 0 0,-8 4-176 0,0 1 176 16,-4 4-128-16,0 4 128 0,-5 6 0 0,-1 4-160 15,-7 4 160-15,1 3 0 0,-2 0 0 0,-4 6 0 16,-7 1 0-16,-2 0 144 0,1-1-144 0,-4-2 128 16,0-2-128-16,-3-1 128 0,0-3 32 0,3-1 0 15,0-4 0-15,3-4 0 0,-3-2 128 0,4-3 32 0,3-2 0 16,1-2 0-16,-1-3-160 0,3-3-32 0,0-5 0 0,3 1 0 15,2-3-128-15,0 0 192 0,0-3-192 0,3-3 192 16,1-2-192-16,0-2 0 0,2-2 144 0,1-1-144 16,5-4 0-16,0 0 0 0,2 1 0 0,2 0 0 15,4 0 0-15,2 2 0 0,2-2 0 0,0 2 0 16,1 2-128-16,3 0 128 0,2 2-128 0,2 3 128 16,-2 2 0-16,2 2-128 0,-2 0 128 0,-2 5 0 15,-4 4 0-15,2 4 0 0,-1 3 0 0,-4 2 0 16,-2 4-192-16,-3 3 32 0,2 1 16 0,-5 2 0 15,-3-1 144-15,-1 3 0 0,-2 3 0 0,0 1 0 16,-1-4 0-16,-6-2 0 0,-5-3 0 0,0 1-128 16,-2-1 128-16,-2-3 0 0,-1-2 0 0,1-3 0 0,-3 0 0 0,0-2 192 15,-2-4-64-15,0-2 0 0,1-3-128 0,1-1 144 16,0-2-144-16,3-4 160 0,2-4-32 0,1-2 0 16,2-4 0-16,4 0 0 0,4 0-128 0,4-5 0 15,2-6 0-15,4-2 0 0,5 0-192 0,3 1 192 16,4 0-192-16,1 2 192 0,2 1-176 0,5-1 176 15,3 2-128-15,-1 2 128 0,1 1 0 0,2 1-160 16,0 2 160-16,0 5 0 0,1 2-144 0,-3 7 144 16,-5 3 0-16,-1 4-144 0,-3 4 144 0,-4 4 0 15,-3 3-144-15,-4 6 144 0,-3 5 0 0,-4 0-176 16,-5 4 176-16,-5 2-128 0,-4-2 128 0,-4 8 0 16,-1-2 0-16,-6-2 0 0,-6-1 0 0,0-1 0 15,2-2 0-15,-1-4 0 0,-4-4 160 0,2-2 16 0,3-3 0 16,-1-1 0-16,3-3 64 0,4-3 16 0,-2-5 0 0,6-2 0 15,1-1-128-15,4-4-128 0,1-5 176 0,3-1-176 16,0-4 192-16,5 0-64 0,3-3 0 0,5-4-128 16,7-4 0-16,-1-1 0 0,3-1 0 0,4 0 0 15,3 1 0-15,1-1 0 0,3-1 0 0,2 4 0 16,2 0 0-16,2 2 0 0,5 1 0 0,-2 4-144 16,-3 4 144-16,-1 4 0 0,-2 1-144 0,-2 6 144 15,-4 3 0-15,-2 5-176 0,0 5 176 0,-1 5-128 31,-3 2-608-31,-1 2-112 0,0 3-32 0,-2 2-15904 0</inkml:trace>
  <inkml:trace contextRef="#ctx0" brushRef="#br0" timeOffset="45587.501">24515 11888 31151 0,'-18'-1'1376'0,"8"3"288"0,0 0-1328 0,-1 0-336 0,-2 3 0 0,-2-1 0 31,4 1-896-31,-1 0-256 0,2-1-64 0,3 0 0 0,-3-4 1424 0,5 0 288 0,5 0 48 0,0 0 16 16,-10-4 80-16,5 1 0 0,5 3 16 0,-10-5 0 15,2-2-64-15,-1 0-16 0,1-2 0 0,-2-1 0 16,-1 0-304-16,0-3-64 0,1-3-16 0,1 1 0 16,1-3-192-16,1-1 176 0,0-4-176 0,3 0 160 15,0 0-160-15,3 0 128 0,2 0-128 0,3 2 128 16,0 2 48-16,5 3 0 0,0-1 0 0,3 2 0 15,-1 0-176-15,3 0 192 0,1 5-192 0,2 4 192 16,2-2-192-16,-1 5 0 0,3 1 0 0,1 4 0 16,-4 3 0-16,3 3 0 0,0 1 0 0,-3 3 0 15,-7 3 0-15,0 3 0 0,0 1 0 0,-2-1 0 0,-2 1 0 0,-7 4-144 16,-7 1 144-16,-1 0-208 0,-3 1 208 0,-5 1-144 16,-5-2 144-16,-6-1-128 0,-5-2 272 0,0-2 64 15,0-5 16-15,1-4 0 0,-1-1 384 0,1-1 80 16,1-5 16-16,1-3 0 0,3-2-144 0,1-3-32 15,-1-1 0-15,6-4 0 0,3-3-304 0,6-1-64 16,5-2-16-16,2-4 0 0,-1-3-144 0,9 0 0 16,7-3-192-16,3-2 192 0,0 1-192 0,4 0 192 15,5 1-160-15,1 2 160 0,-1 2-192 0,1 2 48 16,2 2 16-16,-3 4 0 0,-1 3 128 0,-1 3 0 16,-2 0-144-16,-1 5 144 0,0 3 0 0,-3 3-176 15,-2 3 176-15,-4 4-128 0,-3 2-64 0,-5 3-16 16,-5 2 0-16,-3 3 0 0,-4 1 80 0,-6 1 128 0,-5 1-208 15,-2 2 80-15,-7 2 128 0,1-5 224 0,1-5-48 0,-4-3-16 16,-5-1 400-16,5-4 80 0,5-3 0 0,-1-2 16 16,1-2 32-16,1-2 0 0,8-4 0 0,1-3 0 15,0 1-432-15,4-6-96 0,3-6-16 0,1-3 0 16,4-2-144-16,0-1-256 0,1 0 64 0,4-1 16 16,4 1-96-16,0 1-32 0,2-1 0 0,2 2 0 31,3 1-208-31,1 1-32 0,0-1-16 0,-1 2 0 15,-1 0-1952-15,-2 1-400 0</inkml:trace>
  <inkml:trace contextRef="#ctx0" brushRef="#br0" timeOffset="46739.855">20276 5788 2751 0,'-10'1'128'0,"10"-1"16"0,-11-2-144 0,3 0 0 15,8 2 0-15,-7 0 0 0,7 0 4864 0,0 0 928 16,-7 2 192-16,7-2 32 0,0 0-4048 0,-3-4-816 15,0-6-176-15,5 1-16 0,1 0-144 0,2-2-32 16,4-2 0-16,2 0 0 0,0-3-480 0,5-1-112 0,0-3 0 0,4 0-16 16,3 0-176-16,-1 1 0 0,1-1 144 0,2 3-144 15,2 3 0-15,0 3 0 0,-1 4 0 0,-3 4 0 16,0 1 0-16,0 2 128 0,-6 4-128 0,1 2 128 16,-1 0 96-16,-3 7 32 0,-3 4 0 0,-2 3 0 15,-2 2 80-15,0 1 32 0,-3 1 0 0,-1 4 0 16,-7 1-64-16,-2 1-16 0,-2 0 0 0,-4 3 0 15,-4 2-160-15,0 1-128 0,-3 2 192 0,-1-10-192 16,0-6 384-16,-2-4-48 0,-2 0 0 0,5-3 0 16,-3-4 416-16,0-1 80 0,-4-2 0 0,4-2 16 15,-1 0-368-15,1-4-80 0,1-4-16 0,4-3 0 16,0 0-144-16,3-5-48 0,1-1 0 0,3-2 0 16,3-3-16-16,3-2-16 0,2-4 0 0,2-2 0 15,1 0-160-15,2-1 0 0,4 0 0 0,-1 3 0 0,3 2 0 0,0 2 0 16,2 3 0-16,1-1 0 0,-2 2-128 0,1 3 128 15,0 3 0-15,3 5 0 0,0 0 0 0,2 1-144 16,0 2 144-16,0 3 0 0,-1 2-160 0,1 6 160 16,-2 2-128-16,1 4 128 0,1 2-144 0,-5 5 144 15,-3 7-160-15,0 1 160 0,-2 1-320 0,-6 0 48 16,-5 0 0-16,0-4 0 0,-2-3 64 0,-4-4 16 16,-2-5 0-16,-2 1 0 0,-4-3 192 0,1-3 0 15,2-4 192-15,-3 1-192 0,-1 0 272 0,2-5-48 16,2-4-16-16,3-1 0 0,1-1-64 0,2-3-16 15,1 0 0-15,4-6 0 0,4-4-128 0,1-3 0 16,1 0 0-16,3-4 0 0,5-4 0 0,1 0 0 0,3-5-224 0,3 2 80 16,3 2 144-16,1 1-160 0,1 2 160 15,3 5-160-15,-2 0 160 0,3 4 0 0,-3 3 0 0,3 0-128 16,-3 0 128-16,-3 5-128 0,-2 4 128 0,-4 3-128 16,-3 1 128-16,-10-1 0 0,5 10 0 0,-7 1 0 15,-3 2 0-15,-4-1 0 0,-4 1 0 0,-7-1 0 16,-5 0 0-16,-3 1 128 0,-3 0-128 0,1-3 176 15,-1-4-48-15,0-1-128 0,-1 1 192 0,3-3-64 16,5-3-1920 0,4-2-400-16</inkml:trace>
  <inkml:trace contextRef="#ctx0" brushRef="#br0" timeOffset="48141.955">24066 11760 14735 0,'0'0'1312'16,"0"0"-1056"-16,0 0-256 0,0 0 0 0,0 0 1600 15,2-7 256-15,-2 7 48 0,0 0 16 16,0 0-1216-16,1-8-224 0,-2-1-48 0,3 0-16 15,2-1 176-15,1 0 48 0,-2 1 0 0,-1-2 0 0,-1-4 64 0,4 3 32 16,-1-2 0-16,5 1 0 0,-5-1-96 0,7 0-32 16,2 0 0-16,6 0 0 0,0-2-416 0,4 2-192 15,3 0 160-15,3-2-160 0,-1 1 0 0,4 3 0 16,1-2 0-16,1 5 0 0,4 1 0 0,-5 3 144 16,-6 3-144-16,2 3 128 0,-2 2 112 0,-2 2 16 15,-9 3 0-15,0 1 0 0,-2 3-256 0,-6 3 128 16,-5 2-128-16,-4 2 0 0,-4 6 0 0,-6-2 0 15,-5 3 0-15,-4 2 0 0,-1-2 0 0,-6-1 0 16,-6-1 0-16,1-2 0 0,-2-3 288 0,5-3 64 0,2-5 16 16,1-3 0-16,0 1 176 0,4-6 32 0,4-4 16 0,4-2 0 15,2-1-336-15,4-4-64 0,4-3 0 0,3-6-16 16,4-5-176-16,0 0 0 0,3 0-160 0,4-2 160 16,4-1-224-16,-2 1 48 0,2 1 16 0,2 0 0 15,-1 3 0-15,1 3 0 0,0 1 0 0,3 3 0 16,-2 0 160-16,4 5 0 0,1 0 0 0,-1 2 0 15,2 1 0-15,-3 7 0 0,-6 1 0 0,-4 3 0 16,-2 3-192-16,-1 1 64 0,0 3 0 0,-6 2 0 16,-6 3-112-16,-3 2-16 0,-2 1 0 0,-4-1 0 15,-7 1 256-15,-3-1 0 0,-3 0 0 0,-2-4 0 16,-1-2 224-16,0-1 144 0,0 0 16 0,-1-4 16 16,0-3 208-16,0-3 32 0,-3-3 16 0,2-1 0 15,2-3-400-15,5-3-96 0,5-6-16 0,3 0 0 16,0-5 112-16,6-1 0 0,7-1 16 0,1-1 0 0,3-2-272 0,4 0 160 15,5 0-160-15,1 0 128 0,-3 1-128 0,8 1 0 16,6 0 0-16,-3 3 0 0,2 3 0 0,2 2 0 16,0 5-144-16,2 0 144 0,-3 4 0 0,0 3 0 15,0 3 0-15,1 1 144 0,1 5-16 0,-4 2-128 16,-1 2 192-16,0 3-64 0,-4 2-128 0,-3 1 128 16,-2 0-128-16,-3 2 128 0,-2 1-128 0,-2-1 0 15,-4-2 0-15,-2 1 0 0,-6-1 160 0,0-3 0 16,-1 1 0-16,-5-3 0 0,2-3 272 0,0-2 48 15,1-1 16-15,-2 0 0 0,1-3-144 0,1-4-32 16,3-1 0-16,-2-2 0 0,1-1-320 0,1-3 0 16,-1-3 0-16,3-2-128 15,2-4-384-15,2 0-64 0,0-2 0 0,2-1-16 16,1-1-2352-16,1-2-448 0</inkml:trace>
  <inkml:trace contextRef="#ctx0" brushRef="#br0" timeOffset="49043.414">20488 5738 19343 0,'-30'4'1728'0,"11"0"-1392"0,-2 2-336 0,0 1 0 0,1 0 1744 0,2 2 288 15,-1 1 48-15,1-2 16 0,2-4-1712 0,1-2-384 16,3 2 0-16,2-4 0 0,0-3 0 0,5-1 0 16,2-4 192-16,-1-1-192 0,2-2 256 0,3-3-48 15,1-2-16-15,3-3 0 0,-2-2-192 0,4 1 128 16,1-1-128-16,5-1 0 0,2-2 0 0,1 0 0 15,5 1 0-15,4 1 0 0,-1 2 0 0,1 1 0 16,1 2 0-16,-2 4 0 0,0 3 240 0,-4 5 0 16,-3 4 0-16,0 4 0 0,-2 2 128 0,-4 7 16 15,-3 4 16-15,-3 5 0 0,0 2-32 0,-5 4-16 16,-3 3 0-16,-3-3 0 0,-5 2-48 0,-5 0-16 16,-4 2 0-16,-4-1 0 0,-2-3-144 0,-3 1-16 0,-2-3-128 0,0-3 192 15,0-2 336-15,1-6 64 0,4-5 16 0,-2-1 0 16,3-1 96-16,3-2 32 0,3-5 0 0,1-6 0 15,0-5-288-15,4-1-64 0,4-1-16 0,1-3 0 16,4-5-160-16,3 1-16 0,5 0-16 0,4 0 0 16,7-1-176-16,3 2 0 0,4 0-160 0,3 3 160 15,3 3-176-15,3 2 176 0,2 5-192 0,5-1 192 16,1 4-160-16,1 2 160 0,-2 3-128 0,-1 3 128 16,-3 4-1360-16,-1 2-192 0,0 1-48 15</inkml:trace>
  <inkml:trace contextRef="#ctx0" brushRef="#br0" timeOffset="52692.084">20370 5713 25791 0,'0'0'1152'0,"-6"2"224"16,6-2-1104-16,0 0-272 0,-6 1 0 0,6-1 0 16,0 0-368-16,0 0-128 0,0 0-16 0,0 0-16 0,0 0 320 0,0 0 64 15,5 7 16-15,0 1 0 0,-5-8 256 0,6 9 64 16,-6-9 16-16,0 0 0 0,7 5 144 0,-7-5 32 15,0 0 0-15,10 7 0 0,1-3-160 0,-1 0-32 16,0 0 0-16,-10-4 0 0,0 0-192 0,7 3 128 16,-7-3-128-16,9 6 0 0,-2 0 272 0,-7-6-32 15,8 5-16-15,-3-1 0 0,-5-4 160 0,7 5 16 16,-1 1 16-16,-6-6 0 0,5 8-48 0,-1-1-16 16,-4-7 0-16,6 7 0 0,1 0-160 0,0-1-16 15,0 4-16-15,2-4 0 0,-3-3 0 0,3 3 0 16,-1 0 0-16,1 2 0 0,-2-1 32 0,1-2 0 0,0 1 0 0,-1 0 0 15,0 3-32-15,1 1 0 0,0 0 0 0,1 1 0 16,0 0-32-16,-1 3 0 0,-3-4 0 16,3 1 0-16,1 0-128 0,0 0 0 0,-2-2 0 0,2 1 0 15,-1 2 0-15,1 0 0 0,0-2 0 0,0 0 0 16,1 0 0-16,1 1 0 0,-2 1 0 0,1 0 0 16,0-1 128-16,-1 1-128 0,0 0 0 0,-1 1 128 15,1 1-128-15,1 1 0 0,0-1 144 0,1 1-144 16,-4 1 176-16,3-1-48 0,2 1 0 0,-2 0 0 15,1 3 16-15,0-2 0 0,-5 1 0 0,4 0 0 16,-3 6-144-16,4-5 192 0,0-2-192 0,-1 1 192 16,1 0-192-16,1 3 128 0,2-1-128 0,-1-1 128 15,1-2-128-15,-2 2 0 0,-1-2 0 0,1 0 128 16,-2 2-128-16,2-1 0 0,0-2 0 0,2 1 128 0,-4 1-128 0,2 1 192 16,1 0-192-16,-1-1 192 0,-1-1-192 0,1 0 160 15,0 2-160-15,2 2 160 0,0 0-160 0,0 0 128 16,1-2-128-16,1 0 128 0,4 1-128 0,-4 1 0 15,-4-2 0-15,1-1 128 0,-2 1-128 0,1 2 192 16,2 0-192-16,0-1 192 0,1-2-64 0,2 1-128 16,-2 0 192-16,1 1-64 0,-2 1 16 0,0-1 0 15,-1 2 0-15,1 0 0 0,-2 0-144 0,1 2 128 16,-1 1-128-16,0 1 128 0,0-2-128 0,-1 2 0 16,0-1 144-16,0-2-144 0,-1-2 0 0,1 1 0 15,0 0 0-15,0-1 128 0,0 0-128 0,1 1 128 16,3 0-128-16,-1 1 128 0,0 1-128 0,0 0 144 0,2 1-144 15,-1 0 160-15,1 0-160 0,0 2 192 16,0 1-192-16,1-1 192 0,-1-2-192 0,-1 0 160 0,-1 2-160 0,1-2 160 16,0-2-160-16,0 3 0 0,1 1 0 0,-1-3 128 15,1 0-128-15,-2 0 128 0,-1 1-128 0,1 0 128 16,2 1-128-16,-2 2 0 0,-1 0 144 0,2 0-144 16,-1-2 0-16,0 0 144 0,2 0-144 0,-2 0 0 15,2 0 128-15,2-3-128 0,1-2 0 0,2 0 0 16,-3 4 0-16,4-2 0 0,1-1 128 0,-1 2-128 15,-2-1 0-15,0 3 0 0,1-1 0 0,0-1 0 16,-3-1 0-16,0 2 0 0,1 2 128 0,-1-1-128 16,-2 1 0-16,0-3 0 0,1-1 0 0,-3 0 0 15,0 0 128-15,2 1-128 0,0-1 0 0,0 1 0 16,0-2 0-16,1 1 128 0,-2 0-128 0,2 0 0 0,2 1 160 0,2 4-160 16,0 2 128-16,2-4-128 0,-1-7 128 0,0 5-128 15,-3 3 128-15,2-2-128 0,1-3 128 0,-2 1-128 16,0 3 128-16,-2-2-128 0,1 0 128 0,-1-1-128 15,-2 0 128-15,1 0-128 0,0 3 128 0,0-2-128 16,-1 2 0-16,0 3 128 0,0 2-128 0,2-4 128 16,-1 1-128-16,1-2 128 0,-1 1-128 0,2-2 0 15,1-1 0-15,1 3 0 0,-2-1 0 0,-4 1 0 16,-4-2 0-16,4-2 0 0,4 0 0 0,0 0 128 16,-3 0-128-16,1 3 0 0,1 3 0 0,0-1 128 15,-4-1-128-15,2 3 0 0,2 1 128 0,-2-3-128 16,-1 0 128-16,-2-2-128 0,1-1 0 0,0-2 0 15,-1 1 128-15,1-1-128 0,0 0 0 0,0-2 0 16,0 0 0-16,2-1 128 0,-1 4-128 0,0 0 0 0,1 0 0 0,0 0 0 16,0-1 128-16,-1 0-128 0,1 2 0 0,-2-1 128 15,-2-1-128-15,2 1 128 0,2 1-128 0,-1 0 128 16,2-3 0-16,-3 0-128 0,-2 0 192 0,2 0-64 16,1 0-128-16,-1 1 0 0,-2 2 0 0,0-1 128 15,0-1-128-15,0 4 0 0,-1-1 144 0,0 2-144 16,0-2 0-16,1-1 0 0,-1-1 0 0,-1-2 0 15,-1 2 0-15,3-2 128 0,-2-3-128 0,-1 1 0 16,0-1 128-16,-1 0-128 0,5-2 128 0,-1 1-128 16,-5-1 0-16,3 1 144 0,1 1-144 0,0-1 0 15,-1 0 160-15,3 1-160 0,-2-1 128 0,0-1-128 16,0 0 0-16,-1 0 0 0,0-2 0 0,1 1 0 16,-2-1 0-16,1 1 0 0,0-2 0 0,-3-2 0 0,3 0 0 0,-2-1 0 15,1 0 0-15,0 0 0 0,-1 1 0 0,0 0 0 16,0-2 0-16,-2 0 0 0,0 0 0 0,-1 1 0 15,4-1 0-15,-3 0 0 0,0 0 0 0,1-2 0 16,0 0 0-16,-1 0 0 0,-1 0 0 0,0 0 0 16,1 1 0-16,-1 0 0 0,1 0 0 0,-2-2 0 15,-4-7 0-15,0 0 0 0,5 8-192 0,-5-8 0 16,0 0-16-16,0 0 0 0,0 0-64 0,5 7-16 16,-5-7 0-16,0 0 0 15,0 0-224-15,0 0-32 0,-8 3-16 0,-2-2 0 16,1-2-1424-16,-6-1-304 0,-5 0-48 0</inkml:trace>
  <inkml:trace contextRef="#ctx0" brushRef="#br0" timeOffset="76826.6">20577 5662 3679 0,'0'0'320'0,"0"0"-320"0,0 0 0 0,0 0 0 16,0 0 1744-16,0 0 288 0,0 0 48 0,0 0 16 15,0 0-1328-15,0 0-256 0,0 0-48 0,0 0-16 16,0 0-64-16,7 7-32 0,-7-7 0 0,4 8 0 16,1-1-224-16,-5-7-128 0,0 0 128 0,6 6-128 15,-1 1 0-15,1-2 0 0,3 1 0 0,-9-6 0 16,0 0 160-16,10 4-32 0,0 0-128 0,-1-1 192 0,-9-3 160 16,7 5 32-16,-7-5 0 0,10 6 0 0,-2-2 144 0,-8-4 48 15,7 7 0-15,-1 1 0 0,1-1 16 0,-1 1 16 16,-3 0 0-16,0-1 0 0,-3-7-144 0,6 9-16 15,0 1-16-15,1-1 0 0,1 0-112 0,-1 1-32 16,0 2 0-16,-2-2 0 0,5-4-144 0,-1 2-16 16,1 4-128-16,0 0 192 0,-2-1-192 0,3 2 144 15,-3 3-144-15,2-1 128 0,-1-2 64 0,2 1 16 16,1 0 0-16,0 2 0 0,-1 1 48 0,0-2 0 16,0-2 0-16,2 3 0 0,3 1-32 0,-1 1 0 15,-1-4 0-15,2 3 0 0,0 0-96 0,0 1-128 16,-2 2 176-16,-1-3-176 0,1-1 128 0,2 1-128 15,-2 2 0-15,1 1 0 0,1 1 0 0,-1 0 0 0,0 1 0 0,1 1 0 16,2-1 0-16,0 1 0 0,-1 2 0 0,-1-1 0 16,4-4 144-16,2 1-144 0,1 1 0 0,-2 2 144 15,-3 1-144-15,3-1 0 0,1-1 0 0,1 2 0 16,-2 0 0-16,0 2 0 0,-1-2 0 0,-1 3 0 16,1-4 0-16,1 2 0 0,-4 1 0 0,1 0 0 15,0 3 0-15,-2-2 0 0,-2 0 0 0,1-1 0 16,-1 3 0-16,0-3 128 0,1-1-128 0,0 0 0 15,0 0 0-15,1 0 0 0,-1-2 0 0,1 5 0 16,-1 4 0-16,2-2 0 0,-2-4 0 0,1 3 0 16,1 2 0-16,-1-1 128 0,2-1-128 0,-1 0 0 15,-3-2 192-15,0-1-32 0,2 1-16 0,-2-1 0 16,0-3-144-16,0 0 192 0,2 1-192 0,-3 1 192 0,-2 3-192 16,1-1 0-16,-1 5 144 0,2-4-144 0,-2 1 0 0,1-3 0 15,-1 1 0-15,3-1 128 0,-2-1-128 0,0 1 0 16,0-3 0-16,1 0 0 0,1 0 0 0,1 0 0 15,-1 0 0-15,0 0 128 0,0 0-128 0,1 1 0 16,0 2 0-16,0-1 0 0,-3-4 0 0,1 1 0 16,2 3 0-16,0-1 0 0,-1 1 0 0,1 2 0 15,2-1 0-15,-1 3 0 0,-1-5 0 0,-1 1 0 16,0-1 0-16,2 0 0 0,-1 2 0 0,0-1 0 16,1 2 0-16,-1 0 0 0,1 3 0 0,-1 0 0 15,0 0 0-15,1-3 0 0,0-3 0 0,2 1 0 16,-2-1 0-16,2 0 0 0,2 2 0 0,1-1 128 15,1 1-128-15,2-1 0 0,0-2 0 0,0 5 0 0,-1 2 0 16,2 0 128-16,-1 1-128 0,0 4 0 16,-2-1 0-16,0-1 0 0,1-1 0 0,0-2 0 0,0-3 0 15,2 1 0-15,0-2 0 0,-1 0 0 0,1-1 0 0,2 3 0 16,-2 3 0-16,0 2 0 0,-4-1 0 0,5 1 0 16,0-2 0-16,0 2 0 0,-1 1 0 0,-1 1 128 15,1 0-128-15,-2-3 0 0,-2 2 0 0,1 0 0 16,2 0 0-16,-1 2 0 0,0 1 0 0,-1-1 0 15,3 1 0-15,1-2 0 0,0-2 0 0,1-2 0 16,-3-1 0-16,2 1 0 0,2-1 0 0,-1-1 0 16,-6 1 0-16,1 1 128 0,0 0-128 0,0 5 0 15,0-1 128-15,-3-1-128 0,0-1 128 0,-1 0-128 16,2-1 0-16,-2 0 144 0,-3-1-144 0,2-1 0 16,-2-2 128-16,2 2-128 0,-1 1 0 0,2-1 0 0,-1-4 0 0,2 3 0 15,1-1 0-15,0 0 0 0,-2-1 128 0,1 1-128 16,0-4 0-16,-2 0 0 0,0 2 0 0,-1-2 0 15,0-1 128-15,-1 0-128 0,-1 2 0 0,2-2 0 16,-1-1 0-16,0 2 0 0,-6 2 0 0,4-1 0 16,-1-1 0-16,0 3 0 0,-3 1 0 0,0 0 0 15,2-3 0-15,-3-2 0 0,-2-1 0 0,-1-1 0 16,2-3 0-16,-1 0 0 0,-3-3 0 0,1 1 0 16,-1-1 0-16,3-3 0 0,-3 2 128 0,1-1-128 15,0 0 0-15,1-2 0 0,0 0 0 0,0 0 0 16,0-3 0-16,-2 0 0 0,1-2 0 0,1 1 0 15,-1 0 0-15,-4-8 0 0,1 8 144 0,-1-8-144 16,0 0 0-16,0 0 144 0,0 0-144 0,0 0 0 16,0 0 144-16,0 0-144 0,0 0 176 0,0 0-48 0,0 0 0 0,0 0 0 15,0-7-128-15,0-1 192 0,-1-1-192 0,0-1 192 16,-3-4-192-16,-1-1 0 0,0-2 0 0,-2 0 128 16,0-3-128-16,0-1 0 0,-2 0 0 0,0-2 0 15,1-4 0-15,-3-1 128 0,-1-3-128 0,-1-3 128 16,-1-3 32-16,-2-1 0 0,-1 2 0 0,-2 1 0 15,-2-2-32-15,3 1-128 0,-3-2 192 0,-4-2-64 16,-5-1-128-16,1-2 0 0,7-2 0 0,-3-2 0 16,-5 0 0-16,-1-2 0 0,-1 3 0 0,2 1-176 15,0-1 176-15,-1-4 0 0,-1-1-144 0,-1-2 144 16,-1-2 0-16,-2 1-144 0,-3-1 144 0,0 3 0 16,1 4 0-16,-1-5-128 0,0-2 128 0,1-2 0 15,2-3 0-15,2 2 0 0,-3 2-128 0,-2 1 128 0,-1 1 0 0,-1-2 0 16,-2-2 0-16,-3-2 0 15,-1 0 128-15,-1 1-128 0,4 7 0 0,4 0 144 0,0 1-144 0,-1 0 192 16,2-3-192-16,-1-1 192 0,-2-3-64 0,3 1-128 16,-5 0 192-16,3 2-64 0,5 3-128 0,3 1 0 15,0-2 144-15,2-4-144 0,3-3 0 0,0 4 0 16,-1 2 0-16,1 3-192 0,-1 1 16 0,-3-2 0 16,-4-3 0-16,1 3 0 0,-2-2-16 0,2 1-16 15,0-1 0-15,-2 3 0 0,-1 4-48 0,4-1 0 16,1-2 0-16,-2-2 0 0,-1-3 80 0,-3 3 16 15,1 1 0-15,-2 2 0 0,-1 0 160 0,4 2-160 16,1 0 160-16,0 1-160 0,1 1 160 0,2-1-192 16,0-3 192-16,1 0-192 0,-1 1 192 0,1 2 0 15,-1 1-144-15,-1-1 144 0,-3 2 0 0,1-1 0 0,1-1 0 0,0 0 0 16,1 0 192-16,2 2-64 0,0 1 0 0,2 1 0 16,0 4-128-16,1-1 0 0,3-1 0 0,-3 2 0 15,2-1-128-15,-2 1 128 0,1-2-160 0,-2 0 160 16,1-1-336-16,2 4 16 0,-3 1 16 0,1 1 0 15,0 0 48-15,1-1 16 0,4 2 0 0,-3 1 0 16,0 2 240-16,3-1 0 0,-1-2 0 0,2 1-144 16,-2 2 144-16,2 2 128 0,1 3-128 0,2 0 176 15,-2-2-176-15,3 3 0 0,0 2 0 0,1 0 128 16,-1 3-128-16,2 1 0 0,1 1 0 0,0 3 0 16,1 0 0-16,0-1 0 0,1 0 0 0,2 1-176 15,-2 4 176-15,3 0 0 0,2-1 0 0,1 2 0 0,1 2 128 16,1 0 16-16,1 1 0 0,0 1 0 0,1-2 48 0,4 8 0 15,0 0 0-15,0 0 0 0,0 0-48 0,0 0 0 16,0 0 0-16,0 0 0 0,6 7-144 0,-1 0 0 16,-5-7 0-16,11 12 0 0,-1 2 0 0,0 1 0 15,1 2 0-15,-2-2 0 0,4 1 0 0,0 2 0 16,1 2 0-16,3 2 0 0,2 0 0 0,1 1 0 16,-1 2 0-16,0 3 0 0,1 0 0 0,4 3 0 15,-1 4 0-15,1 1 128 0,-1 0-128 0,1 0 0 16,0-1 144-16,1 2-144 0,-1-2 160 0,2-1-32 15,3 0-128-15,0 7 192 0,1 3 0 0,2 0-16 16,-1-2 0-16,1 4 0 0,-1 4-48 0,-2 0 0 16,0-2 0-16,2 2 0 0,-1-2-128 0,1 4 0 0,-1 1 144 15,1 2-144-15,1 0 0 0,3-1 128 16,2-3-128-16,2 1 0 0,-1 0 0 0,2 3 0 0,-1 1 0 0,1 1 128 16,0-2-128-16,-4 0 0 0,0-2 128 0,2 0-128 15,-4 0 144-15,3 5-144 0,4 3 192 0,1 1-192 16,-4-3 176-16,2-2-176 0,-3 1 160 0,-1 1-160 15,-1 2 128-15,-4 2-128 0,2 6 0 0,-2-5 144 16,-1-2-144-16,1-1 0 0,2-2 0 0,1 4 0 16,1 3 0-16,1 1 0 0,-3 0 0 0,3-1 128 15,3-3-128-15,-5-2 0 0,-2 1 0 0,-1 3 128 16,0 4-128-16,-2-2 0 0,0-2 0 0,-4-3 0 16,2-3 0-16,0 5 0 0,4-3 0 0,-1 4 0 15,-6-2 0-15,5-1 0 0,2-4 0 0,-1 0 0 16,-3 1 0-16,0 1 0 0,-1 3 0 0,1-3 0 0,-2-1 0 0,-1-2 0 15,-1-2 0-15,1 0 0 0,-1 0 0 0,0 2 0 16,0 3 0-16,0 0 0 0,1-2 0 0,0-3 0 16,1-2 0-16,-2 0 0 0,-2 0 0 0,1 0 0 15,1 4 0-15,-2-5 0 0,-1-3 0 0,2-1 0 16,0-1 0-16,-3 0 0 0,1-2 0 0,-1-1 0 16,2 1 0-16,2 3 0 0,-2 5 0 0,4 0 0 15,5-6 0-15,0 0 0 0,2 2 0 0,3-1-304 16,7 1 48-16,-1 2-9136 15,1 4-1824-15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5:04:02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11591 2052 15663 0,'0'0'688'0,"0"0"144"0,0 0-656 0,0 0-176 0,0 0 0 0,9-3 0 0,-1 2 560 16,-8 1 80-16,11 4 0 0,-5-1 16 0,-6-3-144 0,11 3-48 15,-1 0 0-15,0 1 0 0,0 3 48 0,0-1 0 16,3-4 0-16,3 4 0 0,-1-1-128 0,3 0 0 16,2-1-16-16,2 0 0 0,2 0 0 0,-2-1 0 15,4 0 0-15,-1-1 0 0,2-2 16 0,-1 0 0 16,3 0 0-16,-2 0 0 0,3 0 48 0,3-1 16 16,2-1 0-16,2-1 0 0,3 3-80 0,4 0-16 15,1 1 0-15,1-1 0 0,1-2-176 0,1 0-48 16,0-1 0-16,0 0 0 0,0-2-128 0,5 0 0 15,4 0 144-15,0 1-144 0,-1 1 0 0,-1-1 144 16,-3-3-144-16,2 2 0 0,-1-1 256 0,3 2-48 16,-2-1-16-16,5 1 0 0,1-2 64 0,-2 3 16 0,-5-2 0 15,3-1 0-15,0-2 0 0,4 0 0 0,2 1 0 0,2 3 0 16,2 1-64-16,-2 1-16 0,-1-3 0 0,2 0 0 16,1 1-192-16,2 2 0 0,1 1 128 0,0-1-128 15,-4-4 0-15,3 1 0 0,2 1 128 0,1-1-128 16,-2-2 0-16,-1 4 0 0,-1 4 0 0,-3-2 0 15,-1-4 0-15,0 1 0 0,3-1 0 0,1 3 0 16,0 2 0-16,-2 1 0 0,-1 0 0 0,0-1 0 16,5-2 128-16,-1 2-128 0,3 2 0 0,-1 1 144 15,-4-2-144-15,0-1 0 0,-1-1 144 0,2-2-144 16,2 1 0-16,-2 2 128 0,1-2-128 0,-2 2 0 16,-1-2 0-16,1 1 0 0,2 0 0 0,1 1 0 15,3-1 0-15,-5-1 144 0,-2 6-144 0,-1-5 160 16,-1-5-160-16,2 3 0 0,-2 3 144 0,0 2-144 0,-1 1 0 15,-1 0 128-15,-4-5-128 0,4 1 0 0,2-1 0 0,3 2 0 16,-3 0 0-16,1 0 128 0,0-1-128 0,-2 1 0 16,-3 2 0-16,4-1 0 0,2-2 0 0,0 2 0 15,-3 3 0-15,-1-1 0 0,-3 0 0 0,0-5 0 16,1-1 0-16,-3 1 0 0,2 0 0 0,-1 2 144 16,-3 0-144-16,-2 0 0 0,-3 0 0 0,-1 0 0 15,1 0 0-15,1-1 0 0,1-1 0 0,1 0 0 16,0 1 0-16,-2 2 0 0,0 3 0 0,-3-1 0 15,0-1 0-15,0-2 0 0,-1 0 0 0,0-1 0 16,0-2 0-16,2 2 0 0,1 1 0 0,-2 1 0 16,0 3 0-16,-5-3 0 0,0-2 0 0,1 1 0 15,0 0 0-15,2 1 0 0,1 1 0 0,-1 0 0 16,-4-2 0-16,0 1 0 0,0 2 0 0,-2 0 0 0,-1-1 0 0,-2 1 0 16,1-2 0-16,0 2 0 0,0-2 0 0,0-1 0 15,-1-1 128-15,1-3-128 0,3 3 0 0,-1 3 0 16,0 2 0-16,-2-2 0 0,-1-2 0 0,1 0 0 15,-2-1 0-15,1-1 0 0,-2-2 128 0,2 0-128 16,-1-2 0-16,0 4 0 0,-3-1 0 0,0 1 0 16,0 0 128-16,0-2-128 0,-1 0 0 0,-1 1 0 15,-1-1 0-15,-4 0 128 0,-3-3-128 0,-1 3 0 16,-2-2 192-16,0 3-192 0,-2 1 192 0,-1 1-192 16,-1-3 128-16,0 2-128 0,-4 2 0 0,-2-1 0 15,-9 1 144-15,0 0-144 0,5-3 0 0,-5 3 144 16,0 0-144-16,0 0 0 0,-1-7 0 0,1 7 0 0,-8-2 0 0,-5-1 0 15,1-2 0-15,-2 2 0 0,-6 0 0 16,-1 2 0-16,-6 1 0 0,-2 0 0 0,-3-3-144 0,-3 1 144 16,-7 1 0-16,-2 0 0 0,-5 1-128 0,-4-1 128 15,-4-2 0-15,-3 3 0 0,-1 0 0 0,-5 2 0 16,-7 1 0-16,0-2 0 0,-5 0 0 0,3 2 0 16,1-1 0-16,-8 0 0 0,-3 1 0 0,0 1 0 15,1 0 0-15,-1 0 0 0,-3 0 0 0,-5-1 0 16,-4-1 0-16,1 0 0 0,1 1 0 0,-4-1 0 15,-7-1 0-15,5 3 0 0,3 3 0 0,-3-3 0 16,-5 2 0-16,1-3 0 0,3 0 0 0,-3 0 0 16,-1-5 0-16,0 2 0 0,-1 2 0 0,-1-4 0 15,-2-1 0-15,-2 1 0 0,2 2 0 0,1-1 0 16,0-1 0-16,-1-1 0 0,-1 0 0 0,-1 0 0 0,-1-3 0 0,0 3 0 16,2 1 0-16,2 2 0 0,1-1 0 0,0-1 0 15,0-3 0-15,3 3 0 0,4 0 0 0,-3-2 0 16,-1-1 0-16,6 1 0 0,6-2 0 0,-1 5 0 15,-4 0 0-15,5-1 0 0,2-3 0 0,0 1 0 16,-3 1 128-16,0 1-128 0,1-2 0 0,4 1 0 16,0-1 0-16,-1 2 0 0,-2 2 0 0,2 0 0 15,4 0 0-15,-2 0 0 0,1 0 0 0,0 0 0 16,-1-1 0-16,5 0 0 0,3 0 0 0,-2 2 0 16,-2 1 0-16,3-2 0 0,0-2 0 0,2 2 0 15,4 2 0-15,-4 2 0 0,-2-2 0 0,2-1 0 16,2-1 0-16,3 2 0 0,6 2 0 0,0-1 0 15,-3-1 0-15,2 0 0 0,2-1 0 0,4 1 0 0,4 1 0 0,4-2 0 16,1-4 0-16,2 6 0 0,1 0 0 0,2 1 0 16,2 1 0-16,4-2 0 0,2-3 0 0,6 2 0 15,2 3 0-15,7 0 0 0,1 0 0 0,6-3 0 16,1-2 0-16,3 1 0 0,1 1 0 0,6-1 0 16,1-2 0-16,7 1 0 0,0 0 0 0,0 0-160 15,0 0 160-15,0 0-192 0,0 0 192 0,0 0-208 16,4 8 80-16,4-3 128 0,2 1 0 0,3-3 0 15,3-1 0-15,2-1 0 0,3-2 0 0,3 1 0 16,4 0 0-16,4 1 0 0,2-1 0 0,4 3 0 16,5 1 0-16,-1 0 0 0,2 2 0 0,2-2 128 15,2 0-128-15,2-2 192 0,3 0-192 0,5 0 0 0,1 0 0 16,1 3-176-16,2 1 176 0,0-1 0 0,4-5 160 16,3 0-160-16,3 0 0 0,5 3 0 0,0 3 0 0,1-3-160 15,-1-3 160-15,4 0 0 0,3 3 0 0,0 0 0 16,-2 3 0-16,3-4 0 0,-1-5 160 0,6 2-160 15,6 4 0-15,-2-1 0 0,-2-3 0 0,4 1 0 16,4 0 0-16,1 3 0 0,-2 2 0 0,1-4 0 16,5-2 0-16,0 1 0 0,-5 2 0 0,2-1 0 15,4-3 0-15,-4 2 0 0,1 2 0 0,0 0 0 16,-2 1 0-16,2 1 0 0,4 4 0 0,-7-4 0 16,-3-2 0-16,3 0 0 0,3 2 0 0,-1-1 0 15,-6-1 0-15,3-2 0 0,4 0 0 0,-3 1 0 16,-2 2 0-16,0-2 0 0,0-2 0 0,-1 1 0 15,-1 0 0-15,-1-2 0 0,-2 1 144 0,4 1-144 0,1 3 0 16,-3-1 0-16,-7-1 0 0,3-1 0 0,1 0 0 16,1 2 0-16,-3 2 128 0,-2-1-128 0,-2-3 0 0,1 1 128 15,3 1-128-15,-4 0 0 0,-7 0 0 0,-1-2 0 16,0 0 128-16,0 0-128 0,1 0 0 0,-3 4 0 16,-3 0 0-16,-4-3 0 0,1-2 0 0,-2-1 128 15,0 0-128-15,-1-2 0 0,-2 4 0 0,-4 0 0 16,-2 0 0-16,-3 0 0 0,1-2 0 0,0 2 128 15,-2 1-128-15,-1-1 0 0,-2-1 0 0,-3 0 0 16,-3 0 128-16,-1 0-128 0,-4-1 0 0,3-1 0 16,3 1 0-16,-2 0 128 0,-4-3-128 0,0 0 0 15,-4 1 0-15,0 3 0 0,-5-2 128 0,-3 0-128 16,-2-1 0-16,-3-1 128 0,-2 2-128 0,-2 1 128 16,-3 0-128-16,-1-2 128 0,-2 0-128 0,-4 3 0 0,-1-1 0 0,-9 2 0 15,0 0 0-15,0 0-224 0,0 0 32 0,0 0-10432 16,-10 6-2096-16</inkml:trace>
  <inkml:trace contextRef="#ctx0" brushRef="#br0" timeOffset="2957.375">3060 7229 23615 0,'0'0'1040'0,"0"0"224"0,0 0-1008 0,0 0-256 16,-9 5 0-16,9-5 0 0,-7 3 0 0,2 4 0 16,-1 1 0-16,1 1 0 0,0 1 0 0,0 1 0 15,-2 2 0-15,2 0 0 0,-1 7-128 0,-2 0 128 16,3 0 0-16,-3 3 0 0,2 2 0 0,0 2 0 15,2-1 160-15,0 3-32 0,1 0 0 0,2 2 0 0,1 3 0 0,1 0 0 16,-1 0-128-16,2 4 144 16,1-2-144-16,0-1 160 0,2-2-160 0,0-4 0 0,2-7 144 0,1-1-144 15,0 1 144-15,1-3-144 0,2-3 192 0,-1-2-192 16,1-3 384-16,1 0-48 0,1 0 0 0,-2-1 0 16,1-3-80-16,3-2-32 0,3-2 0 0,3-2 0 15,-1-1-48-15,2-4-16 0,1-2 0 0,0-3 0 16,0 0-16-16,-2-4 0 0,-1 0 0 0,-1-6 0 15,-1-2 48-15,0-1 0 0,-2-3 0 0,0-3 0 16,-3 1 128-16,0-3 48 0,0-2 0 0,-4-1 0 16,1-4 0-16,0 1 0 0,-1 1 0 0,2 2 0 15,-4 4-192-15,2 1-48 0,-1 4 0 0,-1 3 0 16,0 1-128-16,1 5 160 0,-4 3-160 0,2 3 160 16,-1 1-160-16,-5 8 128 0,0 0-128 0,0 0 128 0,0 0 0 0,1 11-128 15,0 3 192-15,-2 2-64 0,-1 4-128 0,-2 3 0 16,0 3 0-16,1 3 128 0,0 1-128 0,-2 2 0 15,2 1 0-15,0 2 128 0,-1 0-128 0,3-1 0 16,1-3 0-16,1-1 0 0,2-2 0 0,1-1 0 16,3-3 0-16,-3-3 0 0,3-3 0 0,0 0 0 15,4-2 0-15,-3 1 0 16,0-5-1472-16,2-1-336 0,5-1-64 0,0-6-16 0</inkml:trace>
  <inkml:trace contextRef="#ctx0" brushRef="#br0" timeOffset="3339.775">4503 7055 28559 0,'-13'-4'1264'0,"13"4"272"0,0 0-1232 0,0 0-304 0,0 0 0 0,-7 6 0 16,0 3-192-16,1 6-112 0,-5 2-16 0,-2 4 0 15,-4 1 320-15,-2 7-128 0,0 4 128 0,-3 4 0 0,-4 4 0 0,2 0 128 16,0-1 0-16,1 0 16 0,-1 2 160 0,2-3 16 15,4-2 16-15,1 3 0 0,2 3 96 0,2 0 16 16,3-4 0-16,4 0 0 0,1 2-208 0,3-3-48 16,2-2 0-16,3-2 0 0,1-6-192 0,3-1 128 15,2-4-128-15,2 0 0 0,3-1 0 0,3-3-160 16,2-4 0-16,1-2 0 16,4-2-1968-16,0-2-400 0</inkml:trace>
  <inkml:trace contextRef="#ctx0" brushRef="#br0" timeOffset="4054.226">5070 7295 10127 0,'6'-22'448'0,"-1"13"96"0,4 2-544 0,-2 1 0 0,-7 6 0 0,10-7 0 15,-5-1 1712-15,-5 8 224 0,0 0 48 0,0 0 16 16,0 0-1168-16,0 0-224 0,0 0-48 0,0 0-16 16,0 0-160-16,-4 13-16 0,-4 2-16 0,-2 2 0 15,-5 3 336-15,-1 3 64 0,1 3 16 0,-4 4 0 16,1 0-128-16,-1 0 0 0,1 2-16 0,4 0 0 16,2 1-208-16,4 0-32 0,2 0-16 0,0 0 0 15,1 1-144-15,0-1-32 0,3 0 0 0,4-4 0 16,5-4 0-16,-4-3-16 0,-1-1 0 0,6-3 0 0,3-1-16 15,4-3 0-15,2-1 0 0,4-3 0 0,0-4-160 0,3 0 160 16,-1-2-160-16,1-2 160 16,-3 1-464-16,0-3-80 0,-2-4-32 0,-3-1-7952 15,-2-3-1584-15</inkml:trace>
  <inkml:trace contextRef="#ctx0" brushRef="#br0" timeOffset="4241.028">4668 7674 32655 0,'0'0'1440'0,"0"0"304"0,3-9-1392 0,5 1-352 0,5 0 0 0,5 5 0 16,1 0 0-16,4 2-192 0,5-1 32 0,3 2 0 16,2-2 160-16,5 1 0 0,5-2 0 0,3 1 0 31,4-1-992-31,-3 0-112 0,-4 1-32 0</inkml:trace>
  <inkml:trace contextRef="#ctx0" brushRef="#br0" timeOffset="4446.295">5561 8033 35247 0,'-14'29'1552'0,"3"-8"336"0,-3 5-1504 0,0 3-384 16,2 2 0-16,-2 3 0 0,-5 2 0 0,1-2 0 16,2-2 0-16,1-1 0 0,0-3-144 0,2-3-48 15,1-4-16-15,0-3-10096 16,-1-2-2032-16</inkml:trace>
  <inkml:trace contextRef="#ctx0" brushRef="#br0" timeOffset="4759.331">6390 7370 34095 0,'0'0'1504'0,"0"0"320"0,0 0-1456 0,0 0-368 0,9 12 0 0,2 5 0 16,2 1 960-16,2 4 128 0,-1 3 32 0,1 1 0 15,1 0-880-15,1 2-240 0,2 0 0 0,2 3 0 16,0 2-352 0,0 2-160-16,-4 1-16 0,2-1-16 0,2 1-96 0,-2-1 0 0,-4-1-16 15,0-2 0-15,0-2-1408 0,-1-4-288 16,-1-4-48-16,-4-3-16 0,0 0 832 15,-3-4 176-15,0-3 16 0,-3-2-5248 0,-1 0-1040 0</inkml:trace>
  <inkml:trace contextRef="#ctx0" brushRef="#br0" timeOffset="5038.424">6760 7460 33167 0,'-11'-14'2944'0,"8"8"-2352"16,-3 2-464-16,6 4-128 0,0 0 432 0,0 0 64 15,-8 7 16-15,1 4 0 0,-1 3-512 0,-1 4 0 16,-1 2 0-16,-3 5 0 0,0 2 0 0,-2 3 0 0,-3 7 0 0,0 3 0 16,-3 2 0-16,-1 1 0 15,-3-2 0-15,-2 0 0 0,-1-1 0 0,-4-4 0 0,0-4 0 0,2-1 0 16,0-3-192-16,3-1 64 0,9-4 128 0,-2-1-208 31,1-2-224-31,5-5-32 0,4-3-16 0,0-1 0 16,1-2-1568-16,9-9-304 0,0 0-64 0</inkml:trace>
  <inkml:trace contextRef="#ctx0" brushRef="#br0" timeOffset="5391.465">7098 6756 21183 0,'0'0'1888'15,"0"0"-1504"-15,0 0-384 0,0 0 0 0,6 9 2528 0,5 2 432 16,0 3 96-16,2 4 16 0,1 5-2512 0,2 0-560 15,4 4 0-15,1 2 0 0,-1 3 0 0,3 3 0 16,4-2 0-16,1 5-144 0,-2 4 144 0,-1 4 0 16,-3 3 0-16,-2 4 0 0,-1 5 0 0,-5 1 0 15,-4-2 0-15,-2 1 0 0,-3-3 0 0,-4-1 0 16,-2 0 0-16,-5 1 0 0,-3 1 128 0,-3-4-128 16,-5-5 128-16,-1-2-128 0,-8-1 208 0,-1 0-16 0,-2-4-16 0,3-4 0 15,-1 0-48-15,8-3 0 0,-1 1 0 0,3-4 0 16,1-5-128-16,3-3-272 0,3-4 64 0,4-3-9568 15,3 0-1904-15</inkml:trace>
  <inkml:trace contextRef="#ctx0" brushRef="#br0" timeOffset="5788.256">8424 7501 30399 0,'0'0'2704'0,"7"-4"-2160"0,-2-2-544 0,6 3 0 15,6-1 448-15,-1 2-32 0,3 1 0 0,2-1 0 16,0 2-416-16,9-1 0 0,6-1 0 0,6-2 0 15,4 3-208-15,0 0 16 0,-4-1 16 0,0 0 0 32,-1-2-1744-32,0 2-368 0,-3 1-64 0</inkml:trace>
  <inkml:trace contextRef="#ctx0" brushRef="#br0" timeOffset="5989.089">8278 8009 32255 0,'0'0'2864'0,"0"0"-2288"15,0 0-576-15,11 3 0 0,4 1 928 0,8-2 80 16,6-2 16-16,7-3 0 0,7-2-688 0,11-2-128 16,8-2-16-16,10-2-16 0,10-4-176 0,6 0-256 15,5-3 64-15,8 1-15888 16</inkml:trace>
  <inkml:trace contextRef="#ctx0" brushRef="#br0" timeOffset="12927.485">10205 6993 24879 0,'-4'-13'1088'0,"3"5"256"0,1 8-1088 0,0-10-256 0,2 1 0 0,-2 9 0 15,0 0 624-15,10-3 64 0,-3 3 16 0,4 3 0 16,3 3-704-16,0 0 0 0,0 4 0 0,3 1 0 16,4 1 0-16,1 4 0 0,-1 2 0 0,4 2 0 0,5 1 0 0,2 3 0 15,-2 3 0-15,4 7 0 16,-1 2 0-16,2 5 0 0,-1 4 160 0,-1 0-160 0,0 1 192 0,-3 0-192 16,0 3 192-16,0-3-192 0,0 5 192 0,-3-3-64 15,-5-1 0-15,0-1-128 0,-1 1 304 0,-2-2-48 16,-3-1-16-16,-2-4 0 0,-3-2 0 0,2-1 0 15,-2 2 0-15,-4-3 0 0,1-2-240 0,-4 0 0 16,2-1 128-16,2-2-128 16,0-2-1344-16,0-5-320 0,-1-2-64 0</inkml:trace>
  <inkml:trace contextRef="#ctx0" brushRef="#br0" timeOffset="13256.05">11310 6754 27647 0,'-12'-13'1216'0,"1"6"256"0,-5 1-1168 0,1 2-304 0,0 4 0 0,0 5 0 16,-3 5 816-16,2 1 96 0,-2 4 32 0,0 6 0 15,-3 9-800-15,0 2-144 0,-1 5 0 0,-5 0 0 16,-2 1 0-16,-2 1 0 0,-5 5 0 0,-5 6 0 16,-3 11 912-16,-2 3 224 0,-3 4 32 0,0 1 16 15,0-2-1504-15,-3 1-320 0,-1 1-48 0,-1 1-16 16,0-1 704-16,2-2 320 0,2-2-16 0,2-8-16 0,3-5-128 0,5-4-32 16,-1-2 0-16,5-2 0 0,3-1-128 0,3-4 128 15,5-7-128-15,5-3 128 16,4-2-464-16,5-4-112 0,4-3 0 0,1-5-14384 15</inkml:trace>
  <inkml:trace contextRef="#ctx0" brushRef="#br0" timeOffset="13644.425">12009 6914 24879 0,'-18'-11'1088'0,"5"6"256"0,-1 3-1088 0,-2 2-256 0,-2 2 0 0,0 4 0 16,-1 4 1328-16,-2 2 208 0,0 2 32 0,-2 4 16 16,0 1-1040-16,0 7-208 0,-1 3-32 0,1 3-16 15,0-3-288-15,-1 4 0 0,2 4 0 0,2 3 0 0,0 2 0 0,4 2 0 16,2 0 0-16,0-1 0 16,1-2 0-16,2 1 0 0,1-3 0 0,4 0 0 0,-2 2 0 0,3 0 0 15,1-1 0-15,1-1 0 16,0-6-432-16,2-1 16 0,2-4 0 0,2-1 0 15,2-4-1792-15,3-2-352 0,2-5-80 0</inkml:trace>
  <inkml:trace contextRef="#ctx0" brushRef="#br0" timeOffset="13888.386">12042 7325 35007 0,'0'0'3120'15,"0"0"-2496"-15,0 0-496 0,0 0-128 0,4 15 256 0,2 5 16 0,1 3 16 0,3 1 0 16,-2 2-288-16,6 2 0 0,0-2-176 0,2 0 176 16,2 2-192-16,2 1 64 0,-1 2 128 0,-1 0-208 31,0-3-1248-31,-2-1-240 0,-1-5-48 0,-1 1-16 15,-1 1-736-15,-1-3-160 0,-4-4-32 0,1-4-7488 0</inkml:trace>
  <inkml:trace contextRef="#ctx0" brushRef="#br0" timeOffset="14090.984">12354 7460 20271 0,'-16'1'896'0,"5"-1"192"0,-2 0-880 0,-7 5-208 15,-2 1 0-15,-1 6 0 0,0 6 2944 0,-1 4 560 16,-3 4 96-16,-1 4 32 0,-1 1-2928 0,3 3-576 16,2 0-128-16,-1 2 0 0,3 1 0 0,3-3 0 15,0-2 0-15,2-3-144 16,2-2-272-16,1-2-48 0,0-1-16 0,2-2 0 16,-1-5-2512-16,3-1-496 0</inkml:trace>
  <inkml:trace contextRef="#ctx0" brushRef="#br0" timeOffset="14428.121">12535 6769 3679 0,'0'0'320'0,"0"0"-320"0,0 0 0 0,3 9 0 15,2 2 6976-15,2 6 1344 0,2 4 256 0,4 6 48 16,3 6-6992-16,4 2-1392 0,-3 7-240 0,4-1-128 0,2 2 128 0,0 1 0 16,2 1 0-16,-3 8 0 15,0 6 0-15,-3-1 0 0,-4 1 0 0,-7 0 0 0,-2-2 0 0,-6 4 0 16,-6 4 0-16,-1-5 0 0,-8-3 0 0,-2-3 0 15,-4-4 0-15,-2-1 0 0,0-3 128 0,-3-2-128 16,-2-1 128-16,1-2-128 0,0-2 0 0,2-3 0 16,0-3 0-16,2-2-10224 15,1-4-2112-15</inkml:trace>
  <inkml:trace contextRef="#ctx0" brushRef="#br0" timeOffset="14915.116">14235 6875 24879 0,'-14'-22'2208'0,"7"4"-1760"15,-2-5-448-15,-1 2 0 0,-1 3 1392 0,1 1 192 16,1 2 32-16,4 5 16 0,1 3-448 0,4 7-96 16,0 0 0-16,0 0-16 0,0 0-432 0,0 0-96 15,-11 12-16-15,6 9 0 0,-1 9-528 0,2 6 0 16,-1 6 0-16,-2 3 0 0,3 4 224 0,-1 2-64 16,-3 0-16-16,0 4 0 0,-6 5-144 0,3 2 192 15,3 0-192-15,-3-1 192 0,-3-5-192 0,1 0 0 16,-2-2 0-16,1-4 128 0,0-1-128 0,2-5 0 15,0-4 0-15,2-4 0 0,0-3-208 0,2-4-80 16,-1-4-16-16,1-3 0 16,1-3-1872-16,3-3-368 0,0-6-80 0</inkml:trace>
  <inkml:trace contextRef="#ctx0" brushRef="#br0" timeOffset="15199.282">13613 6922 38351 0,'-11'-24'1696'0,"9"8"352"0,2-2-1632 0,1 2-416 0,2 3 0 0,7 2 0 16,1 3 0-16,8-2 0 0,3 2 0 0,9-1 0 15,5-3 0-15,8 0 0 0,5 1 0 0,5 1 0 16,5 5 0-16,4-3 0 0,6 0 0 0,1 2 0 0,-1-2 0 0,4 1 0 15,3 3 0-15,0 0 0 0,-4 0 0 0,-2 2 0 16,-4 1 0-16,-4-1 0 16,0-2-368-16,-3 2-96 0,-1 1-32 0,-2 2 0 15,-2 1-2384-15,-5 2-464 0</inkml:trace>
  <inkml:trace contextRef="#ctx0" brushRef="#br0" timeOffset="15531.919">15879 6520 38703 0,'-5'-5'3440'15,"-5"3"-2752"-15,-1 2-560 0,-3 5-128 0,1 2 0 0,-3 5 0 0,-4 0 0 0,1 7 0 16,1 0 0-16,-1 3 0 0,-4 1-224 0,0 2 80 16,-6 5 144-16,-1 4-128 0,-3 5 128 0,-3 3-128 15,-4 4 128-15,-1 3 0 0,-3 4 0 0,2 2 0 16,-2-2 0-16,3 5 0 0,4 6 0 0,0 0 0 16,4 3 0-16,4-7 0 0,3-2 0 0,3-5 0 15,6-4 0-15,2-2 0 0,4-3 0 0,5-1 0 0,3 1 0 16,4-6-128-16,3-4 128 0,5-1 0 0,4-4-400 0,1-4 0 15,4-3 0-15,1-3 0 16,3-2-2224-16,3-4-448 0,2-2-96 0</inkml:trace>
  <inkml:trace contextRef="#ctx0" brushRef="#br0" timeOffset="15846.915">16299 7002 33167 0,'-16'-8'2944'0,"0"3"-2352"0,2 2-464 0,2 5-128 16,0 5 864-16,-2 2 160 0,-1 4 16 0,1 2 16 15,-1 7-912-15,0 5-144 0,1 5 0 0,-1 2-160 16,-3-2 160-16,1 7 0 0,1 4 0 0,2 3-128 15,-1 1 128-15,1-2 0 0,-1-2 0 0,3-1 0 16,2 1 0-16,0-1 0 0,1-3 0 0,2-1 0 16,4 1 0-16,2-4 0 0,0-3 0 0,2-1 0 15,1-3 0-15,3-4-160 0,0-1 160 0,3-4-160 16,-1-2-352 0,4-5-64-16,0-3 0 0,3-4-16 0,-3-3-1840 0,2-1-384 15,0 0-64-15</inkml:trace>
  <inkml:trace contextRef="#ctx0" brushRef="#br0" timeOffset="16079.913">15542 7447 33167 0,'-15'-9'1472'0,"6"4"304"16,2 1-1424-16,7 4-352 0,-6-2 0 0,6 2 0 0,0 0 1488 0,12-1 240 15,4 1 32-15,4 1 16 0,9 1-1472 0,6-2-304 16,7 2 0-16,9-4 0 0,8-2 0 0,6 0 0 16,4-1 0-16,-1 0 0 0,1-2-272 0,2-1 32 15,3-1 16-15,1-1 0 16,-4 0-1952-16,-2-1-400 0,-3-2-80 0,-3 2-11808 0</inkml:trace>
  <inkml:trace contextRef="#ctx0" brushRef="#br0" timeOffset="16446.573">16611 6309 28559 0,'0'0'2544'0,"0"0"-2032"16,0 0-512-16,0 0 0 0,0 0 3360 0,0 0 576 16,9 16 112-16,6 8 32 0,2 7-3440 0,5 9-640 15,6 4-240-15,4 4 16 0,5 4 224 0,2 3 0 16,1 3 0-16,0 8 0 0,-2 9 0 0,1-1 0 15,-2 1 0-15,0 4 0 0,-2-1 0 0,-1 7 0 16,-3 5 0-16,-6-5 0 0,-4-5 0 0,-6 0-144 16,-4 1 144-16,-8 0 0 0,-11-1-384 0,-8-2 16 15,-4-4 0-15,-13 3-11936 0,-9 5-2400 16</inkml:trace>
  <inkml:trace contextRef="#ctx0" brushRef="#br0" timeOffset="17948.56">17753 7414 18431 0,'0'0'1632'0,"0"0"-1312"0,-3-4-320 0,3 4 0 16,0 0 2560-16,0 0 448 0,0 0 96 0,12 0 16 16,-3 1-2560-16,3 0-560 0,4 0 0 0,1-1 0 15,2-1 0-15,2 0 176 0,0 0-16 0,3-3 0 16,-1 0-160-16,3-3 192 0,2-3-192 0,3 3 192 15,-1 0-192-15,3-1 0 0,3-3 0 0,3-1 0 16,2-1 128-16,1-2-128 0,0-2 128 0,-1-1-128 0,1-2 0 16,2-1 0-16,0 3 0 0,1-3 0 0,1 0 128 0,2-1-128 15,-2 2 0-15,0 0 128 0,-3 1 64 0,1 3 16 16,-1-3 0-16,0-2 0 0,-1-3 0 0,2-3 0 16,5 0 0-16,0 0 0 0,-3 2-80 0,1-2-128 15,0-3 176-15,0-2-176 0,-2-1 128 0,0 0-128 16,0-3 0-16,-1 1 0 0,1 2 0 0,0-2 128 15,-2-1-128-15,0-1 0 0,-5-1 144 0,-1 2-144 16,-7 1 0-16,-1-1 144 0,1 0-144 0,-5 2 128 16,-3 0-128-16,0 3 128 0,0 2 16 0,-1-1 0 15,-3-1 0-15,-1 0 0 0,0-1-144 0,-2-3 192 16,-1 0-192-16,-2 0 192 0,-2 0-192 0,-1 2 128 16,-1-1-128-16,0 4 128 0,-3-3-128 0,2 1 160 0,-3 0-160 0,-1 2 160 15,0 1-32-15,-3-2 0 16,-3 0 0-16,-1 1 0 0,-5 3 0 0,-1-2-128 0,0 3 192 0,-2 1-64 15,-2-1-128-15,-4 1 192 0,-1 1-192 0,-1 2 192 16,-2 2-192-16,0 0 192 0,-2 1-192 0,-1-1 192 16,-1 0-192-16,-1 0 0 0,-5-2 0 0,-3 2 0 15,0 0 0-15,-4 2 0 0,-2 2 128 0,-1 1-128 16,-3-1 0-16,1 3 160 0,1 1-160 0,-1 0 160 16,-1-2-160-16,-2 2 192 0,-3 1-192 0,-4 3 192 15,-3 1-192-15,1 3 160 0,2 0-160 0,0 0 160 16,1 1-160-16,-3 1 160 0,-1-3-160 0,0 2 160 15,1 0-160-15,0 3 128 0,2 1-128 0,1 0 128 16,4-1 0-16,-4-1-128 0,-1-1 192 0,-2 2-64 16,-4 3-128-16,3-1 192 0,-1 1-192 0,4 2 192 0,1-1-192 15,-1 2 0-15,0-2 144 0,-1-1-144 0,0 0 0 0,3 2 128 16,1 4-128-16,3-1 0 0,1-4 0 0,2 0 144 16,1 2-144-16,2-1 0 0,2 3 192 0,-1-1-64 15,0-1 0-15,4 3-128 0,3-3 176 0,2 0-176 16,1 1 160-16,6 1-160 0,4-1 128 0,4 1-128 15,2 0 0-15,2-3 0 0,1 0 0 0,2-2 0 16,2-1 0-16,8-2 0 0,-6 4 0 0,6-4-240 16,0 0 32-16,0 0 0 15,0 0-400-15,0 0-80 0,0 0-16 0,0 0 0 16,0 0-2432-16,7-3-480 0</inkml:trace>
  <inkml:trace contextRef="#ctx0" brushRef="#br0" timeOffset="18414.87">17416 4676 34431 0,'-7'-10'1536'0,"7"10"304"15,-4-9-1472-15,-1 4-368 0,5 5 0 0,0 0 0 0,-5-2 0 0,5 2 0 16,-9 1 0-16,0 3-192 0,0 3 192 0,1 1 0 16,-2-1 0-16,-2 3-128 0,-4 2 128 0,0-1 0 15,-3 4 0-15,-1-1-128 0,-1 1 128 0,-1 3 0 16,-2-3 0-16,1 4 128 0,0 0 48 0,1-1 16 15,2 1 0-15,-2 4 0 0,0 5 112 0,0 0 16 16,1 4 16-16,-1 1 0 0,-3 0 16 0,3 0 0 16,-1-1 0-16,1 0 0 0,-3 0-32 0,4 0-16 15,0-4 0-15,1-1 0 0,2-2-112 0,4-1 0 16,2-3-16-16,4 0 0 0,5 0-48 0,3 1-128 16,2 2 192-16,3-3-64 0,6-8 64 0,4 2 0 15,8-2 0-15,6 1 0 0,3 0 0 0,4 1 16 16,2-3 0-16,6-2 0 0,5-3-64 0,5-2-16 0,4-3 0 0,2 2 0 15,3 3-128-15,-2 2 0 0,-4 0 0 0,-4-1 128 32,1-3-1120-32,-5 2-224 0,-1 6-64 0</inkml:trace>
  <inkml:trace contextRef="#ctx0" brushRef="#br0" timeOffset="21288.073">5927 10471 14735 0,'-1'-8'1312'0,"1"3"-1056"16,0 5-256-16,0 0 0 0,2-10 496 0,1 3 32 16,-3 7 16-16,0 0 0 0,0 0-48 0,0 0-16 15,0 0 0-15,0 0 0 0,0 0 48 0,0 0 16 0,1 9 0 16,-2 3 0-16,-2-1-208 0,1 1-32 0,-3 3-16 0,-3 1 0 16,-3 2-112-16,-2 3-32 0,-3 3 0 0,1 3 0 15,0 0 304-15,-3 4 64 0,-3 0 16 0,0 8 0 16,0 2 256-16,0 5 48 0,0 2 16 0,1 0 0 15,0-4-112-15,1 4-32 0,-1-2 0 0,3 0 0 16,1-4-240-16,2 4-48 0,-1 2-16 0,1-2 0 16,3 1-224-16,3-3-48 0,1-3-128 0,1-3 192 15,5-1-192-15,4-1 128 0,1-3-128 0,3-3 0 16,1-3 144-16,0 1-144 0,6 0 128 0,1 0-128 16,0-6 176-16,2-2-48 0,-1-3-128 0,3 0 192 15,2-2-16-15,-2-1-16 0,3 0 0 0,0-3 0 0,0-3 32 0,2-2 0 16,-2-2 0-16,1 0 0 15,-2-2-192-15,1 0-144 0,0-1 144 0,0-3-208 16,-5-1-2160-16,-1-3-448 0,-2-7-64 16,-6 0-32-16</inkml:trace>
  <inkml:trace contextRef="#ctx0" brushRef="#br0" timeOffset="21549.033">5191 11285 33919 0,'-7'-15'1504'0,"6"8"304"0,2-2-1440 0,-1 9-368 0,4-6 0 0,6-1 0 16,-1 0 0-16,6 2 0 0,4-1 0 0,5 2 0 15,6 0 0-15,5-3 0 0,6 3 0 0,5-3 0 16,4-1 160-16,3 1-32 0,1-1-128 0,3 1 192 15,-1 0-192-15,5-1 0 0,2-2 128 0,-1 2-128 16,0 1 0-16,-4-1 0 0,-3-1-144 0,-4 0-10032 16,-2 1-1984-16</inkml:trace>
  <inkml:trace contextRef="#ctx0" brushRef="#br0" timeOffset="24824.248">9709 8491 14111 0,'0'0'624'0,"0"0"128"0,0 0-608 0,0 0-144 15,0 0 0-15,0 0 0 0,0 0 448 0,0 0 64 16,0 0 16-16,0 0 0 0,0 0 112 0,8 8 32 16,1-5 0-16,-2 0 0 0,-7-3 192 0,12 4 32 15,-3-2 16-15,2-1 0 0,2-2-96 0,1 0-32 0,-1-2 0 0,7 1 0 16,2 0-256-16,2 1-48 0,1-2-16 0,4 0 0 15,3 1-96-15,2 0-32 0,3 0 0 0,3 0 0 16,1-3 0-16,1 1 0 0,1 1 0 0,0-1 0 16,7 1-48-16,-3 0-16 0,0-2 0 0,3 2 0 15,4 1-32-15,1-3-16 0,-1 0 0 0,1-1 0 16,3 2 32-16,-1 0 0 0,4-2 0 0,0 2 0 16,2-1 0-16,-2 2 16 0,-1-1 0 0,3-2 0 15,1 2-16-15,2 0 0 0,-2-1 0 0,1 0 0 16,-1 0-64-16,-1 1 0 0,-2-2-16 0,3 1 0 15,3-1-48-15,-1 3 0 0,2 1 0 0,-1-1 0 16,-5-1-128-16,1 0 128 0,4-1-128 0,0 1 128 16,-1-1 0-16,-2 3 0 0,-3-2 0 0,0 0 0 15,-3 1 16-15,5 0 0 0,3 0 0 0,1 0 0 0,-2 2 0 0,-2 0 0 16,-5 0 0-16,0 0 0 0,0-1-144 0,-1 0 0 16,0 2 144-16,0 0-144 0,-4 0 0 0,2 0 144 15,-6 0-144-15,1-2 0 0,-2 0 128 0,-2 0-128 16,-1 0 0-16,4 0 0 0,4 3 176 0,-4-1-176 15,-2 0 160-15,0 1-160 0,-3 0 128 0,-4-1-128 16,0 0 0-16,1-1 0 0,-1-1 0 0,0 1 128 16,-4 2-128-16,4 1 0 0,-1 1 0 0,1-1 0 15,-5 1 128-15,0-1-128 0,0-1 0 0,0-1 128 16,-1 0-128-16,0 0 0 0,0 0 128 0,1 0-128 16,-3-1 0-16,2 1 0 0,3 2 128 0,1 0-128 15,-3 0 0-15,0 1 0 0,-2-2 0 0,-1 0 128 0,-3 0-128 0,2 0 0 16,0 2 0-16,-1-2 0 0,1 0 0 0,0-1 0 15,0 0 0-15,2 0 0 0,3 0 0 0,-1 2 0 16,-1 0 144-16,-1 0-144 0,-2-2 128 0,-1 1-128 16,0 0 160-16,-1 0-160 0,1-1 192 0,2 0-192 15,1-1 0-15,-1 1 0 0,1-1 0 0,1 0 0 16,-1 0 0-16,-1 1 0 0,2 2 0 0,-1-1 0 16,-1-2 160-16,-1 1-160 0,-2 0 128 0,1-1-128 15,2 0 128-15,0 0-128 0,0 0 128 0,0 1-128 16,-1 0 128-16,1 1-128 0,0-1 0 0,1-1 128 15,0 0-128-15,-1 1 128 0,3 1-128 0,-2-1 128 16,-2-1-128-16,-1-2 128 0,0-1-128 0,1 3 128 16,2 0-128-16,0 1 0 0,3-1 144 0,-3 0-144 15,2-2 128-15,-1 2-128 0,3 1 160 0,-3 0-160 0,1-1 0 16,-2 0 128-16,-3-1-128 0,0-1 0 0,0 0 0 0,-2 0 0 16,1 1 128-16,3 0-128 0,1-1 0 0,-2 2 0 15,-4-1 0-15,3 2 0 0,-2-2 0 0,1 1 128 16,-1 0-128-16,-2 0 0 0,-2 0 0 0,0-1 0 15,-2 1 0-15,-1 0 0 0,0-1 0 0,-1 0 0 16,1 0 0-16,-2-1 0 0,0 2 0 0,3-1 128 16,-2-1-128-16,1 2 0 0,1 0 0 0,-3 1 0 15,-4 1 0-15,3 1 0 0,2 0 0 0,0 0 0 16,-2 2 0-16,0-1 0 0,-2-1 0 0,0 0 0 16,-1-1 0-16,-2 3 0 0,1 0 0 0,-3 2 0 15,-1-4 0-15,0 0 0 0,-10-2 0 0,8 3 0 0,0 0 0 16,-8-3 0-16,0 0 128 0,0 0-128 15,5 5 0-15,-5-5 0 0,0 0 0 0,0 0 0 0,0 0 0 0,0 0 0 16,0 0 0-16,-4 7 0 0,4-7 0 0,-9 5 0 16,0-2 0-16,-5 1 0 0,-2-2 0 0,-1-1 0 15,-4-1 0-15,0 2-128 0,-5-1 128 0,-2 3 0 16,1-2 0-16,-7 0 0 0,-3 0-128 0,1 2 128 16,-4 0 0-16,2-1-128 0,-3-2 128 0,-5 2 0 15,-6 0 0-15,-3 0-128 0,0 2 128 0,-4-1 0 16,-2 0 0-16,-1-1 0 0,-2 1-128 0,-7-1 128 15,-4-1 0-15,-1 1-128 0,0-1 128 0,-1 1 0 16,-1 0 0-16,-5 1-128 0,-2-2 128 0,-3-1 0 16,2 0 0-16,-2 1 0 0,-5 1 0 0,2 0 0 0,-4-2 0 15,2-1 0-15,0 1 0 0,-3 1 0 16,-2 0 0-16,2 0 0 0,4-1 0 0,-3 0 0 0,-7 1 0 0,3-2 0 16,2 1 0-16,0 1 0 0,-2 0 0 0,1 1 0 15,-1-2 0-15,3 0 0 0,3 1 0 0,-2 1 0 16,-1 0 0-16,2-1 0 0,5-3 0 0,-3 1 0 15,-1 1 0-15,0 0 0 0,-1 2 0 0,2 0 0 16,-1 1 0-16,0-1 0 0,-4 0 0 0,9 1 0 16,2-1 0-16,2 0 0 0,-2 1 0 0,1 1 0 15,-4 1 0-15,6-2 144 0,3 0-144 0,1 0 0 16,-2-1 0-16,4-2 0 0,2 2 0 0,5 0 0 16,1-5 0-16,0 4 0 0,-3 0 0 0,4-1 0 15,0-1 0-15,3-1 0 0,1-1 0 0,3 0 0 16,-1 2 0-16,-2 0 0 0,-1 2 0 0,4-1 0 15,1-1 0-15,4 2 0 0,1 0 0 0,2 1 0 0,2 1 0 16,0-2 0-16,-2-2 0 0,5 1 0 0,3 1 0 0,4 0 0 16,0-1 0-16,5 2 0 0,-2-1 0 0,3-1 0 15,4-2 0-15,-1 1 0 0,1-2 0 0,0 2-176 16,0 0 176-16,0 2 0 0,1 0 0 0,4 0-128 16,5-1 128-16,3 0 0 0,-3-1 0 0,3-1-128 15,0 0 128-15,1 1 0 0,2 0 0 0,-1 2 0 16,1 1-128-16,3-1 128 0,3-1-128 0,-1 0 128 15,1-1-160-15,3 2 160 0,6-2-192 0,0 0 192 16,-6 0-176-16,6 0 176 0,0 0-160 0,0 0 160 16,0 0-176-16,0 0 176 0,0 0-192 0,0 0 192 15,10 6-192-15,3-4 192 0,2-2-192 0,1 1 192 16,3 1-160-16,3-1 160 0,2-2-128 0,2 0 128 0,1 0 0 0,4 0 0 16,4 2 0-16,5-2-128 0,1-2 128 0,2-1 0 15,0 0 0-15,3 1-128 0,4-2 128 0,4-1 0 16,3 1 0-16,4 0 0 0,4 1 0 0,4 0 0 15,-2-1 0-15,6-1 0 0,4-1 0 0,3 3 0 16,1 0 0-16,1-2 0 0,1 1 0 0,3 1 0 16,3 2 0-16,-2 0 0 0,-4 0 0 0,4-2 0 15,1 1 0-15,5 1 0 0,2 1 0 0,0 1 0 16,-3-1 0-16,3 1 0 0,0 0 0 0,-2 1 0 16,-2 0 0-16,4 0 0 0,3 0 0 0,1 1 0 15,-3 2 0-15,0-2 128 0,0-1-128 0,3 1 0 16,-1-1-128-16,-1 0 128 0,-5 2 0 0,3 0 0 15,3 1 0-15,0 0 0 0,-2-2 0 0,-1 2 0 0,1 5 0 0,-2-7 0 16,1 0 0-16,-1 2 0 0,0-1 0 0,1 2 128 16,-2 1-128-16,-2-1 0 0,-4-2 0 0,2 2 0 15,0 1 0-15,-1-2 0 0,2 0-128 0,-7 1 128 16,-1-3 0-16,1 2 0 0,3 3 0 0,-1-3 0 16,-7 0 0-16,-1-1 0 0,0-1 0 0,-1 0 0 15,-3 1 0-15,-1-1 0 0,-2 0 0 0,-5 0 128 16,1-2-128-16,-1 0 144 0,0 4-144 0,1-1 160 15,2 1-160-15,-3-2 0 0,-4-3 0 0,-1 0 0 16,1-1 0-16,-3 1 128 0,-3 0-128 0,0 0 0 16,0-1 144-16,-5-2-144 0,-2 3 160 0,-3-1-160 15,0-1 0-15,-4 0 0 0,0 2 0 0,0 0 0 16,-2 1 0-16,-1-1 0 0,-4-2 0 0,-1 0 0 16,-1 0 0-16,-3 1 0 0,-2 0 0 0,-4-1 0 0,-2-3 0 0,-1 3 128 15,-3 0-128-15,-1 0 0 0,-2 0 0 0,0 2 0 16,-6-1 128-16,1 1-128 0,0-2 0 0,-9 3 0 15,0 0 128-15,8-3-128 0,-8 3 0 0,0 0 0 16,0 0 0-16,0 0 0 16,0 0-288-16,0 0-96 0,0 0-32 0,0 0 0 15,0 0-304-15,0 0-64 0,-9 1-16 0,0 1 0 16,-2-2-2016-16,0 2-384 0</inkml:trace>
  <inkml:trace contextRef="#ctx0" brushRef="#br0" timeOffset="26844.283">10382 10466 25567 0,'0'0'1136'0,"0"0"224"0,-7 2-1088 0,7-2-272 15,-9-2 0-15,9 2 0 0,0 8 0 0,-1 3 160 16,-3 0-160-16,2 5 128 0,-1-1-128 0,1 6 0 16,-1 3 0-16,3 2 0 0,-1 0 128 0,0 4-128 15,-3 3 128-15,-1 5-128 0,0 4 160 0,-1 4-160 16,0 3 192-16,-2 0-192 0,-3 1 320 0,0-2-64 15,0-1 0-15,1 1 0 0,-2-3 160 0,1-1 32 16,-1 2 0-16,2-1 0 0,0-5 224 0,3-3 48 16,-2-3 16-16,2-4 0 0,-2-1-352 0,5-4-64 0,0-2 0 15,-1-2-16-15,1-3-304 0,2-2 0 16,-1-4 0-16,1 0-144 16,1-4-2544-16,0-3-512 0,1-5-112 0,0 0-7792 0</inkml:trace>
  <inkml:trace contextRef="#ctx0" brushRef="#br0" timeOffset="27144.809">9933 10473 27647 0,'-15'-14'1216'0,"13"5"256"0,2 9-1168 0,3-9-304 16,3-1 0-16,2 2 0 0,2 0 736 0,7 0 96 15,7 1 0-15,6 1 16 0,2-2-704 0,3 1-144 16,2-1 0-16,3-1 0 0,1-1 0 0,5 3 0 16,2 1 0-16,1-1 0 0,-3-1 176 0,3 0-176 15,4 1 160-15,-4 1-160 0,-3-2 0 0,-2 1 128 16,-4 1-128-16,0 1 0 15,2 1-288-15,-6 1-96 0,-1-1-32 0,-1 1-8544 16,2 0-1728-16</inkml:trace>
  <inkml:trace contextRef="#ctx0" brushRef="#br0" timeOffset="27505.173">11658 10044 35007 0,'-16'-3'1552'0,"7"3"320"0,-2 1-1488 0,1 3-384 0,2 2 0 0,-3 3 0 16,-1 3 416-16,-1 3 16 0,-2 2 0 0,-2 1 0 15,-1 3-432-15,-3 2 0 0,-4 5 0 0,-2 1 0 16,-4-1-160-16,0 3 160 0,3 2-208 0,-3 5 80 15,-2 4 128-15,0 1-208 0,-1 1 80 0,0 0 128 0,1 5 0 0,1-2 0 16,0 3 0-16,1 3 0 0,-1 2-128 0,-2 0 128 16,1 0 0-16,3-2 0 0,5 0 0 0,4-3 0 15,4 1 0-15,1-4 0 0,3 0 0 0,3-6 0 16,2-2 0-16,5-3 0 0,2-2 0 0,3-3 0 16,4-1 0-16,3-5 0 15,3-3-1200-15,2-3-160 0,1-4-48 0,3-3 0 16,4-3-784-16,2-2-176 0,11-4-16 0,-4-6-16 0</inkml:trace>
  <inkml:trace contextRef="#ctx0" brushRef="#br0" timeOffset="27804.398">11538 10748 32255 0,'0'0'1424'0,"0"0"304"0,0 0-1392 0,0 0-336 0,0 0 0 0,5 13 0 16,0 3 480-16,1 3 32 0,0 3 0 0,3 1 0 16,1 1-352-16,0 0-160 0,0 2 160 0,4 0-160 15,3 0 128-15,-1-2-128 0,2 3 0 0,-1-2 144 16,0 0-144-16,1 0 0 0,-1 0 0 0,2-2 0 15,2-1 0-15,-4 1 0 0,1-1 0 0,-2 0 0 16,1-4-304-16,-3 0-144 0,-2 0-16 0,-3-3-16 16,0-1-1856-16,-1-3-368 0,-2-2-80 0,0-3-16 0</inkml:trace>
  <inkml:trace contextRef="#ctx0" brushRef="#br0" timeOffset="28107.425">12007 10681 9215 0,'-12'2'816'0,"-2"2"-656"0,-2 1-160 0,1 4 0 15,1 2 6464-15,-2 3 1280 0,0 2 240 0,-3 5 48 16,-3 4-6432-16,-1 3-1296 0,-1 3-304 0,-2 1 0 15,-1 4 0-15,-2 0 0 0,0-1 0 0,-2 0 0 16,0-1 0-16,1 2 0 0,1 5 0 0,-1-2 0 16,-2-2 0-16,1 2 0 0,0-3 0 0,1-1 0 15,1 0 0-15,3-3 0 0,6-3 0 0,1-4 0 16,4-3 0-16,0-1-224 0,3-2 48 0,1-5 16 31,7-3-2208-31,1-2-432 0</inkml:trace>
  <inkml:trace contextRef="#ctx0" brushRef="#br0" timeOffset="28592.777">12432 9866 30351 0,'0'0'1344'0,"0"0"272"0,5 9-1296 0,-2-1-320 0,4-1 0 0,1 5 0 16,1 4 160-16,2 1-32 0,1 2-128 0,2 2 192 15,1 2 0-15,2 0 0 0,0 0 0 0,3 3 0 16,2 1-192-16,-2 3 128 0,1 1-128 0,1 0 0 16,-1 5 144-16,4 3-144 0,-3 2 128 0,2 3-128 15,-4 2 304-15,0 3-32 0,-4-1 0 0,-2-1 0 16,-4 2 160-16,-3 0 16 0,1 3 16 0,-6 3 0 15,-3 3 16-15,-1-1 0 0,-6 1 0 0,0-2 0 16,-5-1-16-16,-2 0 0 0,-6-3 0 0,-2 1 0 16,-2-2 112-16,-1 1 32 0,1-4 0 0,-3-1 0 0,-1-4 0 15,-2-1 0-15,0 0 0 0,0-3 0 0,1-1-448 0,-2-1-160 16,-4 1 0-16,-1 0 144 16,-6 2-928-16,4-4-192 0,3-2-48 0</inkml:trace>
  <inkml:trace contextRef="#ctx0" brushRef="#br0" timeOffset="29772.806">6970 10177 30287 0,'0'0'1344'0,"0"0"272"0,0 0-1296 0,0 0-320 0,0 0 0 0,0 0 0 15,0 0 176-15,9 11-48 0,0 1 0 0,-1 3 0 16,3 0 96-16,-2 3 16 0,3 3 0 0,3 5 0 15,0 7-16-15,2 1 0 0,1-1 0 0,4 5 0 16,0 3-224-16,0 3 176 0,-2 0-176 0,2 3 160 16,3 2-160-16,1 3 0 0,-2 2 144 0,-1 1-144 15,-1 1 128-15,-2-1-128 0,-2 0 128 0,-1-6-128 16,-2-4 0-16,0-2 128 0,-2 0-128 0,-1-1 0 0,-1-2 176 16,1-3-48-16,1-3 0 0,0-3 0 0,-2-3-128 0,0 0 160 15,-1-3-160-15,0 1 160 0,1-4-160 0,-3-2 0 16,0-1-192-16,-2-1 192 15,5-3-2624-15,-3-4-384 0</inkml:trace>
  <inkml:trace contextRef="#ctx0" brushRef="#br0" timeOffset="30146.308">7862 10287 27183 0,'-16'3'1200'0,"5"1"256"0,0 3-1168 0,-4 1-288 0,-1 1 0 0,-3 4 0 15,0 3 144-15,0 2-16 0,-1 0-128 0,1 4 192 16,0 3-192-16,0 4 0 0,-4 3 128 0,-1 1-128 16,0 1 384-16,0 2 16 0,-3 4 16 0,-1 2 0 15,-1 1 160-15,1 4 48 0,-1 5 0 0,0-1 0 16,-6-5 128-16,4 0 16 0,-2-2 16 0,5 0 0 0,5-4-208 16,1 1-32-16,0-1-16 0,1-2 0 0,1-4-336 0,2-3-64 15,0-5 0-15,3 1-128 0,2-2 0 0,4-3 0 16,-2-3 0-16,5-4 0 15,1-2-416-15,2-4-144 0,3-9-16 0,0 0-9888 16,0 0-1968-16</inkml:trace>
  <inkml:trace contextRef="#ctx0" brushRef="#br0" timeOffset="30612.306">8512 9742 25743 0,'0'0'1136'0,"-6"5"240"0,-1 4-1104 0,3 1-272 16,-2 0 0-16,1 2 0 0,-1 0 0 0,-2 6 0 15,2 0 0-15,-1 4 0 0,-2 3 176 0,1 2-32 16,0 2 0-16,-3 0 0 0,0-1 144 0,2 0 32 16,-2 2 0-16,1-1 0 0,0-1 0 0,-1-2 0 15,0 1 0-15,3-2 0 0,-5 1-176 0,2-3-16 16,2-1-128-16,-2-2 192 0,1 2-192 0,1-4 0 16,-3-2 128-16,4-1-128 0,3-2-192 0,0-1-64 15,1-3-32-15,4-9-8160 16,-2 8-1616-16</inkml:trace>
  <inkml:trace contextRef="#ctx0" brushRef="#br0" timeOffset="30896.421">8763 9841 34095 0,'-16'7'1504'0,"5"1"320"0,0 4-1456 0,0 5-368 0,2 1 0 0,0 6 0 15,-1 3 1056-15,0 4 144 0,0 1 16 0,0 1 16 16,-1 0-992-16,-1-1-240 0,0-3 0 0,3 1 0 16,6 0-304-16,-4-2-64 0,-7-1-16 0,1-2 0 15,-1 1-400-15,-2 0-96 0,-1-1-16 0,1-2 0 16,3-1 16-16,2-3 0 0,1 0 0 0,-1-2 0 15,3-4-1824-15,2-1-368 0,1-2-80 0,3 0-16 0</inkml:trace>
  <inkml:trace contextRef="#ctx0" brushRef="#br0" timeOffset="31325.058">9287 10063 13823 0,'-14'11'1216'0,"7"-3"-960"0,-5 0-256 0,0 3 0 16,-2 3 2352-16,-1 1 416 0,-4 2 96 0,-1 1 16 15,-2 5-2304-15,-1-2-576 0,-2 1 0 0,2 5 0 16,-1 3 0-16,-2 2 0 0,0 1 0 0,-4 4 0 16,2 1 320-16,-1 3-32 0,-1 1-16 0,2 2 0 0,0-3 208 0,0 3 32 15,-2 2 16-15,1 3 0 0,0 2-272 16,-2-2-48-16,-2 1-16 0,4-1 0 0,6 3-192 0,-1-3 0 15,0 0 128-15,2-1-128 0,2 1 0 0,2 0 0 16,0 2 0-16,6-4 0 0,0-5 0 0,4-4 0 16,2-3 0-16,4 0 0 0,2-6 0 0,3 0-240 15,2-2 48-15,3-2 16 16,1-3-1936-16,4-2-384 0</inkml:trace>
  <inkml:trace contextRef="#ctx0" brushRef="#br0" timeOffset="31672.055">8913 10989 33855 0,'0'0'1504'0,"0"10"304"16,4 2-1440-16,0 1-368 0,2 4 0 0,2 0 0 16,0 1 0-16,6 4 0 0,1 3-160 0,0 2 160 15,2-1 0-15,-3 4-128 0,-2 1 128 0,2-3 0 16,0 2-192-16,1 1 32 0,2 0 0 0,-2-3 0 15,-1-4-256-15,-1 1-48 0,-2 0-16 0,-4-2 0 16,2-3-528-16,-1-2-96 0,-2-2-32 0,-1-2 0 16,0-1-1248-16,1-4-256 0,-6-9-48 0</inkml:trace>
  <inkml:trace contextRef="#ctx0" brushRef="#br0" timeOffset="31940.317">9251 11016 27647 0,'-19'6'1216'0,"7"-1"256"0,-4 0-1168 0,3 1-304 0,0 1 0 0,1 4 0 15,0 5 1856-15,-2 1 304 0,1 2 64 0,-1 5 16 16,-2 3-1824-16,1 3-416 0,0 2 0 0,3 1 0 15,3 1 0-15,-1 2 0 0,-6-1 0 0,2-2 0 16,1-1-256-16,0-2 0 0,0 0 0 0,0-2 0 16,4-4-1504-1,0-2-304-15,1-3-64 0,3-2-16 0,0-4-496 16,2-4-112-16</inkml:trace>
  <inkml:trace contextRef="#ctx0" brushRef="#br0" timeOffset="32309.85">9426 10441 32255 0,'0'0'1424'0,"0"0"304"0,0 0-1392 0,8 12-336 0,5 1 0 0,-1 4 0 16,-1 4 192-16,5 2-16 0,5 5-16 0,3 2 0 16,1 3-160-16,0 3 0 0,2 2 0 0,-3 3 0 15,1 3 0-15,0 3 0 0,-2 3 0 0,-4 1 0 16,-2 0 0-16,-4 4 0 0,-3 2 0 0,-3 5 0 15,-4 3 0-15,-3 0 0 0,-4-1 0 0,-3 1 0 16,-3 0 0-16,-1-2 0 0,-4 2 128 0,-3-2-128 16,-3 0 0-16,-4-3-256 0,-5-4 64 0,-4-1-9472 15,-3 0-1888-15</inkml:trace>
  <inkml:trace contextRef="#ctx0" brushRef="#br0" timeOffset="34312.537">14420 10510 11967 0,'0'0'1072'0,"0"0"-864"0,-4-5-208 0,4 5 0 16,0 0 4288-16,0 0 832 0,-4 7 144 0,-2 3 48 15,3 4-4208-15,-5 2-832 0,-2 3-272 0,0 3 160 16,-2 1 128-16,0 3 32 0,1 2 0 0,-2 3 0 16,-2 2-80-16,0 2-16 0,1 1 0 0,-1 5 0 15,-1 3 32-15,0-1 0 0,-2-3 0 0,2 0 0 16,-2 3 16-16,0 0 16 0,0 0 0 0,-2-1 0 15,-2-3-80-15,3 0-16 0,3-2 0 0,4-1 0 16,4-5-192-16,1-1 176 0,0-2-176 0,1-4 160 0,-1-2-160 16,1-3 0-16,-2-4 0 0,4 0 0 15,3-3-1600-15,0-3-336 0,1-9-80 0</inkml:trace>
  <inkml:trace contextRef="#ctx0" brushRef="#br0" timeOffset="34590.794">13549 11093 38815 0,'0'0'1728'0,"0"0"336"0,10-2-1648 0,2 2-416 0,5 2 0 0,5-1 0 16,6 0 0-16,5 1-192 0,4 0 0 0,3 0 16 15,4-2 176-15,6-2 192 0,3-1-32 0,6-2-16 16,5 1-16-16,3 0-128 0,3 0 192 0,-4 0-64 16,-1 0-128-16,-1-1 0 0,-1 1 0 0,1-1 128 15,0 0-128-15,-2-1 0 0,-4-2 0 0,-3 2 0 32,-1 1-1520-32,-1-2-224 0,1-2-48 0,-1 3-13792 0</inkml:trace>
  <inkml:trace contextRef="#ctx0" brushRef="#br0" timeOffset="35011.251">15952 10522 1839 0,'0'0'160'0,"0"0"-160"15,0 0 0-15,10 3 0 0,2 2 7264 0,-1 3 1424 0,0 1 272 0,-1 2 64 16,1 3-7264-16,1 3-1456 15,2 1-304-15,1 4 0 0,1 2 0 0,0 2 0 0,1 0 192 0,3 5-192 16,-1 3 208-16,3 1-64 0,3 1-16 0,0 0 0 16,2 2-128-16,-2-1 192 0,-3-1-192 0,3-2 192 15,1 5-192-15,0-2 128 0,-2 0-128 0,-1 0 128 16,0-1 0-16,-1 5-128 0,-4-1 192 0,-1-1-64 16,1-6-128-16,-3-2 0 0,-1-3 0 0,1-2 128 15,-2-3-128-15,0-2 0 0,-4-3 0 0,2-2 128 16,1-5-576-1,0-1-128-15,-1-4-32 0,-1-2-9744 0,-10-4-1936 0</inkml:trace>
  <inkml:trace contextRef="#ctx0" brushRef="#br0" timeOffset="35342.649">16989 10340 39903 0,'-14'3'1776'0,"7"2"352"0,2 1-1696 0,-1 3-432 16,-4 2 0-16,-1 5 0 0,-3-1 0 0,-5 6 0 15,-4 2-144-15,-3 6 144 0,-2 3 0 0,-2 3 0 16,-4-2 0-16,-1 1 0 0,0 1 0 0,-5 6 0 0,0 6 0 15,-3 0 0-15,-7 1 0 0,1 0 0 16,-4 2 0-16,-1-2 0 0,-2 4 208 0,4-6 0 0,4-3 0 0,3 1 0 16,1 1 0-16,2-1 0 0,0-6 0 0,1 0 0 15,1-4-80-15,7-2-128 0,4 0 176 0,4-5-176 16,2-4 0-16,2-1-192 0,3-3 0 0,5-3-12032 16,4-1-2384-16</inkml:trace>
  <inkml:trace contextRef="#ctx0" brushRef="#br0" timeOffset="37180.866">14221 5084 16575 0,'0'0'736'0,"-3"-6"160"0,-5-1-720 0,4 0-176 15,2 0 0-15,2 7 0 0,0 0 240 0,0 0 16 16,0 0 0-16,-6-7 0 0,1-1-256 0,0 1 0 15,1-1 0-15,1 0 0 0,-1 1 0 0,0 1 176 16,-3 2-176-16,2-2 160 0,0-1 192 0,-2 1 32 16,0 1 16-16,1-1 0 0,-1-1 48 0,-1 2 0 15,-1-1 0-15,2 1 0 0,-1-3-64 0,-1 2 0 16,-1-2 0-16,-2 4 0 0,1-2-64 0,0 2 0 16,0 0-16-16,0 1 0 0,-1-1 16 0,0 0 16 15,-1 3 0-15,-1-1 0 0,0 1-64 0,1 2-16 16,0 2 0-16,1 2 0 0,1-1-64 0,-3 2-32 15,-1-2 0-15,1 4 0 0,0 3-16 0,-2 1 0 16,-1 2 0-16,0 3 0 0,2-1-16 0,-1 4 0 16,-1 0 0-16,-3 4 0 0,0 0-128 0,1 1 160 0,2 4-160 0,-4-1 160 15,0-3-160-15,1 3 0 0,4-1 0 0,-3 0 0 16,3 3 0-16,0 2 0 0,2 1 176 0,2 1-176 16,-3-3 208-16,2 4-48 0,3 4-16 0,2-2 0 15,-1-4-16-15,2 0-128 0,2 1 192 0,-1 1-64 16,2 2-128-16,-2 0 0 0,1 0 144 0,0 4-144 15,1 3 0-15,0-1 128 0,-1-1-128 0,3 0 0 16,2-1 0-16,0-7 0 0,0-5 0 0,3 0 128 16,1-4-128-16,3-1 0 0,2 0 0 0,0-3 128 15,-1-4-128-15,1 0 128 0,4 2-128 0,-1-4 128 16,0-1 32-16,2-3 16 0,3-5 0 0,1 3 0 16,2 1 32-16,2-5 16 0,4-5 0 0,4 0 0 0,1-2-64 15,1 0-16-15,0-1 0 0,1-5 0 0,0-4-144 0,-1 1 0 16,-2 3 144-16,3-4-144 0,5-4 0 0,-2-2 144 15,-1 0-144-15,3 1 0 0,0 1 128 0,0 0-128 16,-4-4 0-16,-1-1 0 0,0-2 0 0,-2-1 160 16,-3-5-160-16,1 0 128 0,-1-2-128 0,3-3 0 15,-3-6 144-15,-2 4-144 0,-2 1 256 0,-2-1-32 16,0 1 0-16,-3-2 0 0,-1-4 160 0,-3-2 48 16,-1-2 0-16,-1-1 0 0,-5 0-192 0,1 0-48 15,-1-3 0-15,-3 4 0 0,-4 3-32 0,-1 3-16 16,-4 0 0-16,-2 2 0 0,1 0 272 0,-6 3 48 15,-3 0 16-15,-4 7 0 0,-1 3-48 0,-2 5-16 16,-1 3 0-16,-3-2 0 0,-4 0-416 0,1 4 0 0,-3 3-144 0,0 3 144 31,-4 4-1664-31,3 2-240 0,1 4-32 0</inkml:trace>
  <inkml:trace contextRef="#ctx0" brushRef="#br0" timeOffset="38432.973">17924 9568 6447 0,'-1'-15'272'0,"0"6"80"0,0-1-352 0,0-3 0 16,-1-4 0-16,1 2 0 0,0 0 2352 0,1 3 400 16,-2 2 64-16,0 0 32 0,1-1-1488 0,1 4-288 15,0 7-64-15,0 0-16 0,0 0-32 0,0 0 0 16,0 0 0-16,0 0 0 0,0 0-384 0,0 0-64 15,0 0-32-15,5 12 0 0,1 13-32 0,-1-1-16 16,2-3 0-16,-1 6 0 0,1 2 48 0,0 8 16 16,0 3 0-16,-1 6 0 0,0-1-16 0,1 7 0 0,0 7 0 15,0 5 0-15,1 2-96 0,1 4 0 0,-1-2-16 16,-2 4 0-16,0 2-240 0,2 2-128 0,1 1 160 0,0-4-160 16,-1 0 0-16,1-4 0 0,-1 1 0 0,3-4 0 15,0 1 128-15,1-6-128 0,-1-3 0 0,0-5 144 16,-1-2-144-16,-2-2 0 0,1 1 144 0,-1-6-144 15,-3 0 0-15,-3-4 144 0,2 2-144 0,-2-6 0 16,-1 0 0-16,-2-6 0 0,0-1 0 0,1-5 0 31,0-2-1280-31,-1-5-320 0,-4-3-64 0,1-5-11152 0</inkml:trace>
  <inkml:trace contextRef="#ctx0" brushRef="#br0" timeOffset="38876.44">18643 9397 30351 0,'6'-15'1344'0,"-1"6"272"0,2-1-1296 0,1 4-320 16,-1 3 0-16,1 0 0 0,-8 3 0 0,9-3-128 16,-9 3 0-16,0 0 0 0,0 0 128 0,0 0 0 15,0 0 0-15,-3 10-128 0,-6 1 128 0,-2 2 224 0,-5 5-48 16,0-1-16-16,-3 1 160 0,-3 4 48 16,-8 7 0-16,0 2 0 0,-3 0 160 0,-1 4 48 0,-1 3 0 0,-1 1 0 15,-2 3-64-15,-4 3 0 0,-2 3 0 0,-5 7 0 16,1 7-128-16,-3 3-48 0,3 1 0 0,2-3 0 15,2-3-112-15,0 6-32 0,-1 3 0 0,0-2 0 16,2-2-192-16,1-2 176 0,2-4-176 0,3-1 160 16,3 1-160-16,3 1 0 0,2-2 0 0,4-1 128 15,-2-4-128-15,4-1 0 0,3-4 0 0,1-5 0 16,1-4 0-16,-1-3 0 0,0-1 0 0,1-2 0 16,3-4-224-16,1-3-32 0,-1-1 0 0,5-3 0 15,-1-3-512-15,4-4-96 16,2-4-32-16,4-2-9504 0,1-9-1904 0</inkml:trace>
  <inkml:trace contextRef="#ctx0" brushRef="#br0" timeOffset="39365.867">19328 9382 28383 0,'-10'-2'1264'0,"10"2"256"0,-9-2-1216 0,2-1-304 0,7 3 0 0,-9 0 0 16,1 3 0-16,0 0 0 0,-2 0 0 0,0 0 0 15,-1 4 176-15,-2 2-176 0,-1 1 160 0,-2 3-160 16,1 2 288-16,-4 1-32 0,-3-2-16 0,-2 5 0 16,-1 6 320-16,-1 3 64 0,0 1 16 0,-2 5 0 15,1 3-176-15,3 0-16 0,-3 4-16 0,3 2 0 16,1 3-160-16,-1 6-16 0,0 4-16 0,-3 4 0 15,5 1-240-15,-1-2 0 0,1-2 128 0,0 3-128 16,0 5 0-16,0-2 0 0,0-1 128 0,6-6-128 0,4-2 0 0,3-2 0 16,-1-1 0-16,1-1 0 0,-1-2 0 0,4 0 0 15,4-2 0-15,1-1 0 0,0-2 0 0,3-5 0 16,4-2 0-16,-2-2 0 16,2-2-256-16,3-3-128 0,4-2-48 0,2-3 0 15,2-1-1760-15,0-1-368 0,0-8-64 0,0 1 0 0</inkml:trace>
  <inkml:trace contextRef="#ctx0" brushRef="#br0" timeOffset="39694.902">19080 10307 34095 0,'-11'-2'1504'0,"11"2"320"0,-8 4-1456 0,3 5-368 0,2 4 0 0,0 4 0 16,3 3 384-16,0 2 16 0,-1 3 0 0,2 4 0 15,3 0-400-15,1 2 0 0,-3 0 0 0,3 1 0 16,1 0 0-16,1 0 0 0,0-2-176 0,0 3 176 15,1 1-272-15,0 3 16 0,-1-3 16 0,0 0 0 16,0 0-320-16,-1-1-64 0,-1-1-16 16,0-3 0-16,2-4-576 0,-3-2-128 0,-1-2-32 0,1-2 0 15,1-3-480-15,-3 1-80 0,1-5-32 0,-3-12 0 0</inkml:trace>
  <inkml:trace contextRef="#ctx0" brushRef="#br0" timeOffset="39993.853">19318 10390 38703 0,'-17'-8'1712'0,"9"8"352"0,-3 3-1648 0,3 5-416 0,-3 2 0 0,-1 2 0 15,-3 1 0-15,-1 3-144 0,0 6 0 0,0 0 0 16,-2 1 144-16,1 2 0 0,-5-1 0 0,-1 3-128 16,-2 0 128-16,2 2 0 0,-1 0 0 0,1 2 0 15,-3 0 0-15,1 2 0 0,2 2 0 0,3-1 0 16,0-3-240-16,1-1 48 0,1-5 0 0,3-3 0 31,2-3-576-31,3-3-96 0,0-1-32 0,1-3 0 0,4-2-1744 0,5-10-368 16,0 0-64-16</inkml:trace>
  <inkml:trace contextRef="#ctx0" brushRef="#br0" timeOffset="40416.489">19928 9348 35007 0,'-10'0'1552'0,"10"0"320"0,0 0-1488 0,-4 9-384 0,3 3 0 0,0 3 0 15,1 4-128-15,1 4-112 0,3 2-16 0,3 8 0 16,-1 8 256-16,5-1 0 0,0 0-160 0,3 2 160 16,-1 0 0-16,1 2 0 0,4 2 0 0,-1 6 0 15,2 8 0-15,1 3 0 0,1 2 128 0,-3-1-128 16,-1-2 128-16,-3 6-128 0,-3 3 0 0,-3 2 128 16,-4 0-128-16,-4 1 0 0,-2-5 0 0,-9 5 0 15,-3 1 160-15,-4 0-160 0,-2-1 192 0,-6-4-192 16,-3-4 224-16,-4-1-64 0,-2 1-16 0,-5-1 0 15,-4-1-144-15,-2-1 128 0,0-5-128 0,-3-1 128 16,-6-5-1088-16,-4 1-240 0,-2-1-32 0</inkml:trace>
  <inkml:trace contextRef="#ctx0" brushRef="#br0" timeOffset="42015.902">21074 9613 8287 0,'-6'-9'368'0,"6"9"80"0,-5-10-448 0,2-1 0 0,1 3 0 0,1 0 0 16,1 8 2160-16,-6-6 336 0,3 0 80 0,3 6 16 16,-2-6-1184-16,2 6-224 0,0 0-48 0,0 0-16 15,0 0-368-15,0 0-80 0,0 0-16 0,-7 6 0 16,2 4-128-16,-1 2-16 0,-1 1-16 0,0 6 0 15,1 7 144-15,-1 5 48 0,1 3 0 0,-4 4 0 16,-2 9-144-16,-1 4-32 0,1 8 0 0,-5 4 0 16,-3 6-224-16,-1 2-48 0,-1 2-16 0,-3 3 0 15,0 2-224-15,1-2 144 0,0-6-144 0,2-5 128 16,-1-5-128-16,3-1 0 0,2-5 0 0,2-2 128 0,-1-2-128 0,3-4 0 16,1-3 144-16,0-7-144 0,-2 0 0 0,2-6 0 15,0-1 0-15,2-2 0 16,-2-2-448-16,2-3 0 0,3-5 0 0,-1 0 0 15,4-3-1856-15,-1-3-384 0</inkml:trace>
  <inkml:trace contextRef="#ctx0" brushRef="#br0" timeOffset="42363.249">20642 9771 36223 0,'2'-12'1600'0,"2"7"336"0,2-1-1552 0,4 2-384 0,2 1 0 0,4-1 0 15,0 1-144-15,4 0-112 0,2 2-32 0,4 1 0 16,2-4 288-16,6 2 0 0,1-4 0 0,4 1 0 16,-1 1 144-16,1-1-16 0,-2-1 0 0,-2 1 0 15,-3 3-128-15,-1 0 160 0,-1-1-160 0,-1-1 160 16,0-3-160-16,0 1 0 0,-4 3 0 0,1 0 0 16,1-3-576-16,-3 2-128 15,1 1-48-15,0 2-9488 0,1 1-1888 0</inkml:trace>
  <inkml:trace contextRef="#ctx0" brushRef="#br0" timeOffset="42735.513">22004 9244 31327 0,'-11'2'2784'0,"-3"3"-2224"0,-3 5-560 0,1 5 0 16,0 7 704-16,0 3 16 0,-2 1 16 0,-2 4 0 16,-3 6-608-16,0 1-128 0,0 4 0 0,0 1 0 15,1-1 0-15,1-1 0 0,2-2 0 0,0-2 0 16,1-5 0-16,1 0 0 0,1-4 0 0,2-2 0 16,2-3-288-16,2-2-48 0,1-2-16 0,2-2 0 15,2 0-2000-15,1-2-400 0,2-5-64 0</inkml:trace>
  <inkml:trace contextRef="#ctx0" brushRef="#br0" timeOffset="43133.654">22578 9362 16575 0,'-30'9'736'0,"10"-1"160"0,-4 2-720 0,0 7-176 0,-4 7 0 0,-2 7 0 16,-2 6 4000-16,-1 2 768 0,1 2 160 0,-6 2 16 15,-3 1-3968-15,-1 2-784 0,3 3-192 0,0 6 0 16,1 6 0-16,-2 2 0 0,-1-2-192 0,-2 1 192 16,0 1-256-16,-2-3 32 0,-1-1 16 0,0 5 0 15,3 3 208-15,3-2 0 0,2-4 0 0,4-2 0 16,3-4 0-16,0 1 0 0,0 1-128 0,5-2 128 16,2-3-176-16,1 0 16 0,0-3 0 0,4-2 0 15,4-6-368-15,2-2-80 0,4-1-16 0,2-4 0 16,5 2-496-16,2-6-96 0,2-3-32 0,2-2-7008 15,2-2-1408-15</inkml:trace>
  <inkml:trace contextRef="#ctx0" brushRef="#br0" timeOffset="43962.783">22105 10398 34143 0,'-13'-7'1520'0,"13"7"304"0,-6 4-1456 0,2 2-368 16,4-6 0-16,-3 8 0 15,1 0-656-15,-1 2-208 0,3 1-32 0,0 0-16 0,3-1 608 0,-2 0 128 16,2 0 32-16,1 0 0 0,0 0 144 0,0-1-208 16,-1 2 80-16,0 0 128 0,-1 2-144 0,0-1 144 15,2 0 0-15,-1 1 0 0,-1 0 0 0,1 0 0 16,-1 3 0-16,2-1 0 0,1 1 0 0,1 0 0 15,0 2 0-15,0-2 0 0,1 0 0 0,0-2 0 16,-3 0 0-16,3-2 0 0,-2 1 0 0,2-2 0 16,-1-2 0-16,-3 1 0 0,1-2 0 0,0 0 0 0,0-2 0 15,-4-6 0-15,0 0 0 0,2 10 0 0,1 0 0 16,0 0 0-16,-3-10 0 0,0 0 0 0,0 0 0 16,0 0 0-16,-1 12 0 0,-1-2 0 0,2-10 144 0,-2 10-144 15,0-1 128-15,1-1-128 0,-3 2 128 0,0-1-128 16,4-9 0-16,-5 8 128 0,0 2-128 0,0-5 0 15,5-5 128-15,-6 10-128 0,2-2 0 0,-3 1 128 16,3 0-128-16,1 0 128 0,-3 0-128 0,3-1 128 16,-2 2-128-16,2 1 128 0,-2-1-128 0,0-2 128 15,1-1-128-15,-2 2 0 0,1 1 144 0,0 0-144 16,-1-2 0-16,1 3 0 0,2-3 0 0,1 3 0 16,-2 1 0-16,1-1 0 0,0-2 0 0,1 2 0 15,0-1 0-15,1 0 0 0,-2-3 0 0,2 2 0 0,1-9 0 16,-1 9 128-16,1 0-128 0,0-3 0 15,0-6 0-15,0 0 0 0,0 0 0 0,0 0 128 0,0 0-128 0,0 0 0 16,0 0 0-16,0 0-128 0,0 0-48 0,0 0 0 16,0 0 0-16,0 0 0 15,0-7-432-15,-1-1-96 0,1 0 0 0,0-3-16 16,-1-3-592-16,1 0-112 0,1-2-32 0,0-1-6000 16,-1-2-1200-16</inkml:trace>
  <inkml:trace contextRef="#ctx0" brushRef="#br0" timeOffset="44414.417">22503 9842 32255 0,'0'0'2864'0,"0"0"-2288"0,0 0-576 0,0 0 0 15,0 0 0-15,-5 6-320 0,5-6 32 0,-7 10 16 16,0 4 272-16,-2 1-128 0,-1 1 128 0,-3 6 0 16,-2 5 0-16,0 0 272 0,-3 3-16 0,0 2-16 15,-4 1 16-15,0 2 0 0,-1 0 0 0,3 3 0 16,2 4 64-16,-1 2 0 0,-5 1 16 0,3 3 0 15,-1 3-96-15,1-1-32 0,3 0 0 0,-2 1 0 0,3 1-32 0,1-1-16 16,-1-1 0-16,2 3 0 0,1 1-160 0,3-2 160 16,0-4-160-16,2-4 160 0,0-4-32 0,4-1 0 15,1-2 0-15,3-3 0 0,1-2-128 0,4-2 160 16,1-1-160-16,1 0 160 0,2 0-160 0,1-3 0 16,2-4 0-16,2-3 128 0,3-5-128 0,0-2 0 15,1-3 0-15,3-4 0 0,2-3-256 0,0-1 0 16,2-1 16-16,-2-1 0 15,-1-2-400-15,0-4-96 0,-1-1-16 0,2 0 0 16,2-1-1232-16,-2-2-240 0,-3-4-48 0,-1-1-10064 0</inkml:trace>
  <inkml:trace contextRef="#ctx0" brushRef="#br0" timeOffset="44649.415">21919 10885 42383 0,'-24'-16'3776'0,"13"9"-3024"0,3 1-608 0,4 1-144 31,4 5-1184-31,0 0-272 0,0 0-48 0,9-8-16 0,3 3 928 0,7 1 176 0,6 0 32 0,1-1 16 16,7-1 368-16,4-2 0 0,1-1 0 0,5 0 0 15,4 1 0-15,3-3 0 0,1-2 128 0,-2 2-128 16,-2 3 0-16,-2-3 0 0,-6-1 0 0,-1 1 0 15,-4 1-1392-15,-1-1-256 0,-3-1-48 0,-2-1-12496 16</inkml:trace>
  <inkml:trace contextRef="#ctx0" brushRef="#br0" timeOffset="45152.078">22820 9353 3679 0,'-10'-10'320'0,"5"1"-320"0,0 1 0 0,5 8 0 16,0 0 4912-16,0 0 912 0,0 0 176 0,0 0 32 15,0 0-4800-15,0 0-960 0,0 0-272 0,0 0 0 16,0 0 480-16,0 0-16 0,4 10 0 0,-1 2 0 16,2-2 112-16,3 2 32 0,1 2 0 0,1 3 0 15,1-1-32-15,0 7 0 0,1 5 0 0,1 3 0 16,-1 0-192-16,3 6-64 0,-3 1 0 0,-1 5 0 15,-3 3 64-15,2 3 0 0,1 4 0 0,-1 5 0 16,-1 5-192-16,0 2-48 0,0 1 0 0,-2 0 0 0,0-2 0 0,-2 5 0 16,-2 3 0-16,-1 0 0 0,-1-4-16 0,-2-2 0 15,-4 0 0-15,1-2 0 0,0 0 176 0,-3-1 16 16,-2 1 16-16,0-2 0 0,0-6 112 0,-2-2 0 16,-2-1 16-16,1-3 0 0,-3 3-80 0,-2 1-32 15,-3 0 0-15,-1-3 0 0,-1-2-96 0,0-4-32 16,-3-1 0-16,0-2 0 0,-2 0-224 0,-1-3-256 15,2 0 48-15,-3-2 16 16,2 4-1984-16,0-5-400 0</inkml:trace>
  <inkml:trace contextRef="#ctx0" brushRef="#br0" timeOffset="46497.064">23278 10414 13823 0,'-9'-2'608'0,"9"2"128"0,0 0-592 0,0 0-144 0,0 0 0 0,0 0 0 16,0 0 1120-16,0 0 192 0,8 3 32 0,2-3 16 16,3-1 64-16,1 0 16 0,3 0 0 0,0-2 0 15,3 1-464-15,4-2-80 0,-1-3-32 0,5 1 0 16,0-4-464-16,2 4-80 0,1 2-32 0,-4 1 0 16,2-1-288-16,-2 1 128 0,-1 0-128 0,-3 0 0 31,-1-1-256-31,-6 1-176 0,-5-1-16 0,0 2-11648 0</inkml:trace>
  <inkml:trace contextRef="#ctx0" brushRef="#br0" timeOffset="46723.093">23069 10778 35247 0,'0'0'1552'0,"0"0"336"0,0 0-1504 0,0 0-384 15,0 0 0-15,13 4 0 0,-3 1 0 0,5 0-320 16,4 1 64-16,1-3 16 0,0-3 240 0,6 0 0 16,5 1 0-16,1 0 0 0,2-2 0 0,1-1 0 15,2-4 0-15,-1 2 0 0,0 4 0 0,1 2-256 16,-2-5 80-16,2 1 16 16,0 1-704-16,-1 0-144 0,-4 1-16 0,0-3-8384 15,-2-1-1680-15</inkml:trace>
  <inkml:trace contextRef="#ctx0" brushRef="#br0" timeOffset="47313.085">24696 9980 29487 0,'-10'-19'2624'0,"4"10"-2112"15,1 2-512-15,-4 4 0 0,3-1 0 0,-1 2 0 16,0 4 0-16,-4 1 0 0,-3 2 0 0,-2 1-144 16,1-1 144-16,-4 4-128 0,-3 2 128 0,-2 0 0 15,-2 0-144-15,-2 5 144 0,0 3 0 0,-3 6 0 16,-4 0-144-16,2 5 144 0,-1 4 0 0,-5 6 0 16,-4 1 0-16,-1 10 0 0,2 6-128 0,-1 2 128 15,2 1 0-15,1-1 0 0,6 2 0 0,4-2 0 16,5-2 0-16,4 0 0 0,2 2 0 0,6-7 0 0,4 0 0 15,4-6 0-15,4-5 128 0,5-2 16 0,5-6 16 16,4-2 0-16,3 1 192 0,2-5 32 0,5-5 16 0,6-1 0 16,3-2 16-16,5-3 0 0,1-2 0 0,3-6 0 15,5-6-16-15,-2-3 0 0,-3-5 0 0,6-1 0 16,1-6-80-16,3-5 0 0,-1-3-16 0,5-2 0 16,3-3 64-16,-4-4 16 0,-5-2 0 0,-3-4 0 15,-2-5 0-15,-2-4 16 0,-5-4 0 0,1-3 0 16,-2-2-112-16,-8 3-32 0,-4 4 0 0,-10 1 0 15,-8-1 128-15,-3 2 0 0,-6 1 16 0,-5 1 0 16,-8 3-208-16,-5 0-32 0,-4 1-16 0,-4 3 0 16,-4 2-448-1,-3 3-80-15,-2 4-32 0,-4 1-11328 0,-3-2-2272 0</inkml:trace>
  <inkml:trace contextRef="#ctx0" brushRef="#br0" timeOffset="53001.469">21157 1390 13823 0,'7'-15'1216'0,"-3"5"-960"15,3 0-256-15,-1 1 0 0,1 3 2656 0,2 0 480 16,0 2 112-16,0 0 16 0,1 0-2544 0,-10 4-496 16,0 0-96-16,0 0-128 0,6-5 256 0,-6 5-64 15,2-8 0-15,-2 8 0 0,0 0 192 0,-3-10 16 0,0-1 16 0,-4 0 0 16,-1 0-80-16,-4 2-16 0,0-2 0 0,-4-1 0 15,-1-2-96-15,-3 1-32 0,-1-3 0 0,-2 0 0 16,-3-3-16-16,-4-1-16 0,-2-2 0 0,-2 1 0 16,-1 4 32-16,-4-1 16 0,0-2 0 0,-3 0 0 15,-1-2 16-15,2 3 0 0,-1 2 0 0,-1 0 0 16,-3-4-32-16,-3 3-16 0,-5 3 0 0,-2 3 0 16,-3 0-176-16,2 0 192 0,1-3-192 0,-7 3 192 15,-3 2-192-15,-2 1 160 0,-3 0-160 0,0-1 160 16,2 2-160-16,-3 0 192 0,-2 3-192 0,-3-2 192 15,-4-2-64-15,3 5-128 0,2 4 192 0,-2-1-64 16,-6-5-128-16,-2 5 128 0,-1 3-128 0,0 2 128 0,1 0-128 0,-3 2 0 16,-4-1 0-16,2 2 0 15,4-1 0-15,-1 3 0 0,-4 0 0 0,0 1 0 0,-2 2 0 0,3-1 0 16,2 1 0-16,-4 2 0 0,-5 1 0 0,3 0 0 16,1-2 0-16,1 4 0 0,-2 1 0 0,2 1 128 15,1-2-128-15,7 2 0 0,3 3 0 0,3 3 0 16,2-4 0-16,4 1 0 0,6 1 0 0,7 0 0 15,6 0 0-15,4 0 0 0,3-1 0 0,2 1 0 16,1 0 0-16,3-1 0 0,-2 0 0 0,8-1 0 16,3 1 0-16,3 1 0 0,0 0 0 0,5 1 0 15,2 5 0-15,4 0 0 0,3 1 0 0,-1 1 0 16,4 2-128-16,2-1 128 0,4-1 0 0,2-1 0 16,0 0 0-16,3 0 0 0,3 2-128 0,3 0 128 15,2-1 0-15,2 0 0 0,5-4 0 0,2 2-144 16,2 1 144-16,8-1 0 0,2-1 0 0,8 0 0 0,0 1 0 15,6-2 0-15,4 0 0 0,1-2 0 0,3-1 128 0,2-1-128 16,2 0 0-16,7 2 128 0,5 1-128 0,2-4 0 16,1-1 0-16,1-1 0 0,-1-1 0 0,9 1 0 15,7 0 0-15,2 0 0 0,0-1 0 0,1-4 0 16,3-2 0-16,3 0 0 0,4-1 0 0,-1-1 0 16,0-2 0-16,6 0 128 0,6 1-128 0,-3-2 0 15,-5-3 0-15,4-2 0 0,2 0 128 0,-1 0-128 16,-4-2 0-16,6-3 0 0,4-4 0 0,-5 1 0 15,-6 0 0-15,1-3 0 0,4-6 0 0,-5 1 0 16,0 0 0-16,-4 1 0 0,0 0 0 0,0-4 0 16,1-1 128-16,-5-1-128 0,-2 1 0 0,-2 1 0 15,3 3 0-15,-4-1 128 0,-7-2-128 0,-1 0 0 0,-4-3 0 0,-1 0 0 16,1 0 0-16,-5 0 0 0,-7 2 0 0,-5 1-128 16,-7-3 128-16,-4-2-160 0,-3-3 160 0,-1 0 0 15,-1 0 0-15,-7-2 0 0,-2-1 0 0,-4-2 0 16,-3 1 0-16,-4 1 0 0,-4 5 0 0,-5 0 0 15,-6-1 0-15,-2-1 0 0,-2 0 0 0,-5 0-160 16,-5-1 160-16,-3 1-160 0,-5-2 160 0,-6-1 0 16,-2 1 0-16,-4-1 0 0,0-2 0 0,-4 1 0 15,-3-2 0-15,-2 1 0 0,1 3 192 0,-1 0-16 16,-1-1-16-16,-3 4 0 0,-2 2 32 0,-5 0 0 16,-9 1 0-16,-1 3 0 0,1-1-64 0,-3 1 0 15,-2 1 0-15,-2-2 0 0,-4-3-128 0,-5 2 128 0,-1-2-128 0,0 1 128 16,1 1-128-16,-4 1 0 0,-4-4 0 0,-2 3 0 15,-1-3 0-15,3 2 0 0,2 1 0 0,-5-2 0 16,-3 2 0-16,-3 1 0 0,-2 5 0 0,0-3 0 16,-1 0 0-16,-6 2 0 0,-4 0 0 0,2 2 0 15,2 2 0-15,-3 2 0 0,-2 1 0 0,1 3 0 16,0 0 0-16,-2 2 0 0,-5 1 0 0,4 3 0 16,3 3-144-16,0 1 144 0,-3 2 0 0,0 2 0 15,3 0-128-15,-1 2 128 0,3 4 0 0,0 3 0 16,-1 3-160-16,5 4 160 0,6 2-128 0,3 3 128 15,2 0 0-15,2 2 0 0,3 4 0 0,4-1-128 16,5 1 128-16,2-2 0 0,3 0 0 0,0-1-128 16,4-1 0-16,6 1 0 0,6 0 0 0,5 4 0 15,5 1 128-15,5-1-208 0,4-4 80 0,6 2 128 16,4-1-208-16,4-1 80 0,2 2 128 0,4-6-208 0,3-1 208 0,6 0 0 16,3 0 0-16,4 6-144 0,3 6 144 0,5-1 0 15,2-3 0-15,6-2-128 0,3-3 128 0,4-1-128 16,8-1 128-16,4-1-128 0,10 0 128 0,3-1 0 15,5-2 0-15,4-3 0 0,1 0 0 0,6-2 0 16,3 1 128-16,5-1-128 0,5-1 160 0,2-4-32 16,0-1-128-16,4-3 192 0,8-1-192 0,2 1 0 15,-1-1 0-15,4-5 0 0,4-5 0 0,1 2 0 16,4-2 0-16,4-1 0 0,3-4 0 0,-1 2 0 16,-2 0 0-16,6-3 0 0,3-5 0 0,0-2 0 15,-1-5 0-15,6 1 0 0,2 0 0 0,-2 0 128 16,-4-4-128-16,2 1 0 0,-1 0 0 0,-3 3 128 15,-4-3-128-15,2-3 0 0,2-3 176 0,0-3-176 0,-5-1 192 0,-4-2-192 16,-7 0 128-16,-5-5-128 0,-7-6 0 0,-2-2 0 16,-3-7 208-16,-11 5-16 0,-12 2 0 0,-6 0 0 15,-10 0 128-15,-7 0 0 0,-7 1 16 0,-9 2 0 16,-7 0 48-16,-8 1 16 0,-6 1 0 0,-12 0 0 16,-9 2-400-16,-8 0 0 0,-7 4 128 0,-10-1-128 31,-13-1-624-31,-10 1-144 0,-13 0-48 0,-12 3-10064 0,-11 3-2032 0</inkml:trace>
  <inkml:trace contextRef="#ctx0" brushRef="#br0" timeOffset="60542.187">15379 11832 15663 0,'17'2'1392'0,"5"-1"-1120"0,5 0-272 0,3 1 0 16,4 1 352-16,4 1 16 0,-3 0 0 0,5 0 0 15,1-4 0-15,8 0 0 0,4 1 0 0,3 0 0 16,4 1-96-16,2-2-16 0,1-1 0 0,1 1 0 16,4 0 80-16,6 0 16 0,7-1 0 0,0-1 0 15,0-1 64-15,3 1 16 0,2-1 0 0,4 2 0 16,5-1-192-16,1-1-48 0,1-1 0 0,7 1 0 0,8-1 96 0,-2-1 16 15,0-1 0-15,5 2 0 0,6 1-176 0,3-2-128 16,-2-2 192-16,2 2-192 0,5 5 208 0,-1-1-64 16,-2-1-16-16,2 1 0 0,4-1 0 0,3-1 0 15,2 2 0-15,-4 1 0 0,-4 3 0 0,4-2 0 16,0-1 0-16,-2 1 0 0,-3 0 80 0,-2 1 16 16,0-1 0-16,-3-2 0 0,-2-1-32 0,-2 1 0 15,-1 2 0-15,0-1 0 0,-3-1-64 0,-4 2-128 16,-7-1 176-16,-2 0-176 0,-3-2 144 0,-3 1-144 15,-7-2 0-15,-4 3 144 0,-7 3-144 0,-3-1-192 16,-4-3 32-16,-4 2-7936 16,-8 1-1584-16</inkml:trace>
  <inkml:trace contextRef="#ctx0" brushRef="#br0" timeOffset="61165.978">17197 12334 18431 0,'-8'3'1632'0,"8"-3"-1312"0,0 0-320 0,0 0 0 15,0 12 1312-15,0 1 192 0,0 1 32 0,5 3 16 16,1 0-1136-16,2 3-224 0,0 2-64 0,0 0 0 16,3 1 64-16,5 3 0 0,2 2 0 0,3 1 0 15,1-1 0-15,1 2 16 0,3 0 0 0,-2-2 0 16,-3 0-208-16,-1-3 144 0,-1-1-144 0,3-2 128 15,-5-1-320-15,1 0-64 0,-1-2 0 0,-1 0-16 16,-3-4-432-16,0-1-96 0,0-1-16 0,-3 1-9552 16</inkml:trace>
  <inkml:trace contextRef="#ctx0" brushRef="#br0" timeOffset="61463.929">17616 12317 34719 0,'-14'6'1536'0,"4"2"320"0,-3 5-1472 0,-1 5-384 0,1 3 0 0,0 1 0 16,-1 0 0-16,-2 4 0 0,-1 5-192 0,-3 0 64 15,-1-1 128-15,-3 0-192 0,-2 2 192 0,0 2-192 16,-5 0 0-16,3-2-16 0,0-2 0 0,0-2 0 16,-4-1-96-16,2-1-16 0,4-5 0 0,-1-1 0 15,5-2-32-15,2-3-16 0,3-1 0 0,2-1 0 16,4-4-208-16,4 1-64 16,7-10 0-16,0 0-8080 0,-1 9-1632 0</inkml:trace>
  <inkml:trace contextRef="#ctx0" brushRef="#br0" timeOffset="61864.271">18922 12223 14735 0,'0'0'1312'0,"0"0"-1056"0,-3 9-256 0,1 1 0 15,2-10 3072-15,4 15 544 0,-1 1 112 16,1 0 32-16,-2 3-2944 0,3 3-592 0,-3-1-224 0,2 4 176 15,3 4-176-15,1 1 0 0,1 1 0 0,-1 4 0 16,2 0 0-16,-1 3 128 0,-1 4-128 0,1 0 0 16,-1-3 0-16,1 1 0 0,-1 0 128 0,0-4-128 15,-1-2 0-15,0 0 0 0,-2-2 0 0,1-2 128 16,4-3-288-16,-1 1-64 0,2 1-16 0,0-4 0 16,-6-4-448-16,4-4-80 15,1-3-32-15,0-1-7024 0,0-1-1408 0</inkml:trace>
  <inkml:trace contextRef="#ctx0" brushRef="#br0" timeOffset="62163.894">19351 12350 16575 0,'-11'-5'736'0,"2"2"160"0,0 0-720 0,-2 3-176 16,2 0 0-16,0 2 0 0,-3 4 4032 0,-1 2 768 15,-1 3 144-15,-3 5 48 0,-2 5-4032 0,-3 2-816 16,-5 3-144-16,0 1 0 0,-2-1 0 0,-1 3 0 16,-2 1 0-16,-4 3 0 0,-2 1 0 0,0 1 0 0,3-1 0 0,-2-1 0 15,-1 0 0-15,1-4 0 0,1-3 0 0,1-2 0 16,5 0 0-16,2-2 0 0,3 0 0 0,3-3 0 15,3-3-208-15,4-1 0 0,0-4 0 0,8-4 0 32,3 1-1696-32,4-8-336 0,2 7-64 0</inkml:trace>
  <inkml:trace contextRef="#ctx0" brushRef="#br0" timeOffset="62507.288">20076 12152 33567 0,'0'0'1488'0,"0"0"304"0,0 0-1424 0,-7-2-368 16,-1 2 0-16,1 2 0 0,-3 4 0 0,-4 3 128 15,-2 2-128-15,-4 1 0 0,-1 4 176 0,-4 1-48 16,-3 4 0-16,-1 2 0 0,-2 4 48 0,0 0 0 16,-1 3 0-16,3-1 0 0,1-1 16 0,-2 3 0 15,0 2 0-15,-1 2 0 0,0 4-192 0,3-2 192 16,9-2-192-16,-1 0 192 0,2-3-192 0,5-3 0 16,5-5 0-16,4-3 0 0,0-2 0 0,4-2-144 0,2-1 144 0,4-3-208 31,6-1-592-31,-2-1-112 0,-1 1-32 0,5-4-8976 0,7-5-1808 15</inkml:trace>
  <inkml:trace contextRef="#ctx0" brushRef="#br0" timeOffset="62725.342">19990 12504 27647 0,'0'0'1216'0,"0"0"256"15,0 0-1168-15,-2 9-304 0,-1 3 0 0,6 3 0 16,-1 2 1808-16,1 4 304 0,4 3 64 0,1 1 16 16,4 4-1776-16,0 0-416 0,3 2 0 0,4-2 0 0,-1-2 0 0,2-1-144 15,-1-1 144-15,1-1-192 16,-4-3-288-16,0 0-64 0,1-1-16 0,-1-2 0 16,-2-1-1408-16,1-2-272 0,1 0-64 0,-1-6-10080 15</inkml:trace>
  <inkml:trace contextRef="#ctx0" brushRef="#br0" timeOffset="62958.9">20233 12587 40431 0,'-32'10'1792'0,"10"1"368"0,-3 6-1728 0,-1 3-432 0,2 2 0 0,0 3 0 15,-4 4 0-15,4-1-256 0,2 1 48 0,-1-2 0 16,-1-3 208-16,2 2 0 0,2 1 0 0,3-4-144 31,1-3-416-31,2 2-80 0,0-1 0 0,3 0-16 16,1-6-1648-16,3 1-336 0,3-6-64 0,2-2-16 16,2-8-240-16,0 0-48 0</inkml:trace>
  <inkml:trace contextRef="#ctx0" brushRef="#br0" timeOffset="63267.268">20870 12099 30399 0,'0'0'1344'0,"0"0"288"0,3 9-1312 0,4 5-320 16,3 5 0-16,-3 2 0 0,-2 0 624 0,1 5 48 16,4 5 16-16,0 0 0 0,0 3-464 0,1 2-96 15,0 0 0-15,0 2-128 0,0 2 256 0,1 6-64 16,-4 1-16-16,0 3 0 0,-4 2 192 0,-2 2 32 16,-3 1 16-16,-2-1 0 0,-4-3-48 0,-2 0-16 0,-4-1 0 15,0-3 0-15,0-1-352 0,-2-2 128 0,-1-4-128 16,-3-3 0-16,-3-2 0 0,-3-2-160 0,0-2 16 15,-1-1-10672-15,-4-5-2144 0</inkml:trace>
  <inkml:trace contextRef="#ctx0" brushRef="#br0" timeOffset="64482.491">6241 12156 15663 0,'-13'-5'1392'0,"7"3"-1120"16,6 2-272-16,0 0 0 0,0 0 640 0,0 0 80 15,0 0 16-15,0 0 0 0,0 0-304 0,6-7-64 16,1 1-16-16,5 2 0 0,7 1-64 0,-1-2-16 16,0-1 0-16,8 0 0 0,1 1 256 0,7-2 48 15,-1 3 16-15,4-1 0 0,2 0-272 0,3-1-48 16,4 2-16-16,1 0 0 0,4 0-112 0,5 1-16 16,5 0-128-16,-1-1 192 0,0 1-192 0,1 0 128 15,3-1-128-15,2 1 0 0,1 1 256 0,1 1-32 16,2 0-16-16,-3 0 0 0,1 0 96 0,1-1 16 15,3 0 0-15,4 0 0 0,2 0 64 0,-2 1 0 0,-2 2 16 16,6-2 0-16,5 1-16 0,2-4 0 0,0 2 0 0,2 0 0 16,3 1-112-16,1 0-16 0,-1 0-16 0,1-1 0 15,-4-1-240-15,2 0 0 0,2-1 0 0,-4-1 0 16,-2 0 0-16,-5-1 0 0,1 1 0 0,-6 0 0 31,-5-1-640-31,-4-1 0 0,-2 1-16 0,-5 0-7728 0,-9 1-1536 0</inkml:trace>
  <inkml:trace contextRef="#ctx0" brushRef="#br0" timeOffset="64925.541">6484 12704 11967 0,'0'0'1072'0,"0"0"-864"0,-6 2-208 0,6-2 0 16,0 0 3024-16,-1 11 560 0,1-11 128 0,5 16 0 15,-2 0-2368-15,5 2-496 0,0-1-80 0,5 2-32 16,-1 0-320-16,3-1-64 0,3 2-16 0,1-1 0 15,2-4-192-15,2 4-144 0,-2 0 192 0,4-1-192 16,-3 1 0-16,2 1-176 0,-6-2 0 0,2-1 0 16,0 1-2128-16,0 0-448 0,-4 0-64 0</inkml:trace>
  <inkml:trace contextRef="#ctx0" brushRef="#br0" timeOffset="65150.538">6850 12714 29775 0,'-12'2'1312'0,"3"0"288"0,3 2-1280 0,-3 0-320 16,3 2 0-16,-5 3 0 0,-2 2 640 0,0 4 80 16,-1 0 16-16,-2 3 0 0,-1 2-320 0,-1 2-64 15,-1 2-16-15,2 1 0 0,0 1-208 0,2 3-128 16,-5-1 160-16,1 2-160 0,2 1 0 0,-2-2 0 15,1-2 0-15,3-1-160 16,2-4-2720-16,1-5-528 0</inkml:trace>
  <inkml:trace contextRef="#ctx0" brushRef="#br0" timeOffset="65476.56">7419 12380 32255 0,'-7'0'2864'0,"1"2"-2288"16,6-2-576-16,-8 5 0 15,0 1 0-15,1 0 0 0,-2 3-160 0,0 1 160 0,-3 0-192 0,-2 1 192 16,-5 2-192-16,-2 5 192 0,0 4-272 0,-1 4 64 15,-4 5 16-15,-1 3 0 0,1 2 192 0,-2 2 0 16,3-2 0-16,2 4-144 0,-2-1 144 0,4 2 176 16,1 1-48-16,3 1 0 0,2 2-128 0,4 1 0 15,0-4 0-15,3-2 128 0,3-3-128 0,2-3 0 16,0-3 0-16,3-2 0 0,3-2 0 0,1-4-224 16,1-4 48-16,4-1-8992 15,2-2-1808-15</inkml:trace>
  <inkml:trace contextRef="#ctx0" brushRef="#br0" timeOffset="66345.611">7714 12438 8287 0,'-18'-2'368'0,"18"2"80"0,0 0-448 0,-7 1 0 15,-1 2 0-15,8-3 0 0,0 0 3824 0,0 0 672 16,-1 11 144-16,2-1 32 0,2 1-3632 0,1 0-720 16,-1 0-128-16,1 0-48 0,3 1-144 0,-2 2 0 15,1 3 0-15,1 2 128 0,0 1-128 0,1 5 0 16,-3 0 0-16,3 2 0 0,2 2 0 0,0 4 0 15,-2 1 0-15,0 0 0 0,0-1 0 0,-1 0 0 16,2 1 0-16,0 3 0 0,2 1 0 0,-3 0 0 16,1-2 0-16,-5-2 0 0,1-1 0 0,1-3 0 15,-5-3 0-15,2 0 0 16,2-4-256-16,-3-1-144 0,-3-3-32 0,1-2 0 16,3-5-656-16,-1 0-128 0,-2-1-16 0,0-2-16 0</inkml:trace>
  <inkml:trace contextRef="#ctx0" brushRef="#br0" timeOffset="66643.609">8041 12499 11967 0,'-7'-1'1072'0,"-1"4"-864"16,0 1-208-16,3 4 0 0,-3 0 4368 0,2 3 832 15,-4 3 176-15,0 7 16 0,-1 8-4400 0,-4 0-992 16,1-3 0-16,-1 1 0 0,-3 1-192 0,-2 2 48 16,-1 3 0-16,-1 1 0 0,-5-3 144 0,3 2 0 15,0 0 0-15,-3 1 0 0,-1-1 0 0,6-1 0 16,6 0 0-16,0-3 0 15,-6 1-544-15,5-5-128 0,4-4-32 0,3-4-7936 16,1-3-1584-16</inkml:trace>
  <inkml:trace contextRef="#ctx0" brushRef="#br0" timeOffset="68032.572">8420 12510 6447 0,'0'0'272'0,"-5"7"80"0,-3-1-352 0,1 1 0 0,-1 1 0 0,2 2 0 15,-4 2 2464-15,-1 3 416 0,0 4 96 0,-3 3 16 16,-1 2-2304-16,2 3-464 0,-1-1-96 0,1 3 0 16,-3-2 176-16,2 3 32 0,1 0 16 0,3 1 0 15,2 4-112-15,-1-2-32 0,2 0 0 0,-1 1 0 16,1 3-208-16,3-5 0 0,-1-3 128 0,5-3-128 15,-3-1-320-15,3-2-96 16,3-3-32-16,0-1 0 0,1-2-192 0,0 1-32 0,2-8-16 0</inkml:trace>
  <inkml:trace contextRef="#ctx0" brushRef="#br0" timeOffset="68267.62">8487 12812 37263 0,'-1'13'1648'0,"4"-4"336"0,4 0-1584 0,0 3-400 16,1 2 0-16,2 4 0 0,1 1 0 0,2 3-144 15,2 0 0-15,-2-1 0 16,0-2-368-16,-1 2-64 0,3-1 0 0,2-3-16 15,-2-2-2032-15,0 0-384 0,-1 3-96 0,-1-4-5280 0,-1-3-1040 0</inkml:trace>
  <inkml:trace contextRef="#ctx0" brushRef="#br0" timeOffset="68491.63">8817 12818 11055 0,'-18'2'976'0,"7"1"-784"0,-3 1-192 0,-1 3 0 0,-2 3 4320 0,2 2 816 16,-3 2 176-16,-3 3 16 0,-2 0-3856 0,1 4-784 15,2 7-160-15,3-2-16 0,1-1-224 0,0 3-32 16,-2-1-16-16,3 1 0 0,1-4-112 0,0 1-128 16,2-2 176-16,1 1-176 0,1-4-192 0,3-2-160 15,-1-3-32-15,2-4-9248 16,2-1-1856-16</inkml:trace>
  <inkml:trace contextRef="#ctx0" brushRef="#br0" timeOffset="68794.672">8806 12503 12895 0,'0'0'1152'0,"0"0"-928"0,0 0-224 0,2 13 0 16,1 1 4480-16,3 3 864 0,-3 0 160 0,5 5 48 15,1 3-4496-15,2 3-896 0,-1 5-160 0,2-1 0 16,1-2 0-16,0-2-176 0,1 1 176 0,-4 2-128 16,-1 3-80-16,-1 1-16 0,-3 2 0 0,-2 2 0 15,-5 1-144-15,0 0-16 0,-3 2-16 0,-2-5 0 31,-4-6-32-31,0-1 0 0,0-5 0 0,-1-1 0 0,-2 0 272 0,-1-1 160 0,1-4-192 0,0-2 192 16,0-4-160-16,0 0 160 0,3 1-128 0,0-3-8240 16,5-7-1632-16</inkml:trace>
  <inkml:trace contextRef="#ctx0" brushRef="#br0" timeOffset="69120.438">9163 12265 23039 0,'0'0'2048'0,"0"0"-1648"0,0 0-400 0,6 16 0 16,3 2 1488-16,3 3 224 0,-1 2 32 0,2 3 16 15,0 4-1504-15,4 6-256 0,-1 1 0 0,2 5-208 16,2 4 208-16,-3 1-144 0,2-2 144 0,0 2-128 16,-2-2 128-16,0 3 0 0,-3 3 0 0,-2 3-128 15,-1 3 128-15,-4 0 0 0,-6 2 0 0,-2-4 0 16,-3-3 240-16,-1-5-32 0,-4-4 0 0,-1 1 0 16,-3-1 208-16,-5-1 32 0,0-2 16 0,-2-2 0 15,0-2-336-15,-3-4-128 0,0-3 0 0,1-5-13824 16</inkml:trace>
  <inkml:trace contextRef="#ctx0" brushRef="#br0" timeOffset="72033.443">5047 12003 11055 0,'0'0'976'0,"0"0"-784"15,0 0-192-15,12-1 0 0,-4-2 1408 0,3 3 256 16,1 3 32-16,-1-1 16 0,2-2-1296 0,3 0-256 16,0 0-160-16,2-1 192 0,2 0-192 0,-1 0 128 15,6-1-128-15,0 0 128 0,4-2 224 0,1 1 32 16,3-1 16-16,5-1 0 0,-1 1-80 0,4-2-32 15,-4 1 0-15,3 1 0 0,-4-2-288 0,0 3 0 16,2 1 0-16,-2 0-5952 16,4 0-1232-16</inkml:trace>
  <inkml:trace contextRef="#ctx0" brushRef="#br0" timeOffset="74551.506">9932 12064 16575 0,'-11'1'1472'0,"3"-2"-1168"15,8 1-304-15,0 0 0 0,0 0 1056 0,0 0 160 16,0 0 16-16,0 0 16 0,0 0-736 0,0 0-128 15,11 0-48-15,2 0 0 0,2-1-96 0,5 0-32 0,4 0 0 0,5-2 0 16,-2 0 112-16,7 1 0 0,2 1 16 0,2 0 0 16,3 0-96-16,2-1-32 0,2 1 0 0,6-1 0 15,7-1-208-15,1 1 176 0,-1-2-176 0,3 2 160 16,1 1 16-16,2 1 0 0,2-1 0 0,4 1 0 16,1 0 192-16,-1 2 32 0,-3 0 16 0,-1-1 0 15,3-1-144-15,0 0-16 0,-2 2-16 0,-1-2 0 16,-2-3-240-16,-6 2 128 0,-4-1-128 0,-1 0 0 15,1-1 128-15,-2 0-128 0,-1 0 0 0,0 1 0 16,-5 1 0-16,-5 0-192 0,-4 0 16 0,-4 2 0 16,-4 1-1584-16,-6 0-320 0</inkml:trace>
  <inkml:trace contextRef="#ctx0" brushRef="#br0" timeOffset="75291.515">10484 12479 26719 0,'0'0'2368'15,"-9"1"-1888"-15,1-1-480 0,8 0 0 0,-8-4 272 0,8 4-32 0,0 0-16 0,-7 5 0 16,-1-1 80-16,4 5 16 0,1 1 0 0,0 6 0 16,-1 4-160-16,-2 4-32 0,0 1 0 0,2 4 0 15,3 6 0-15,0 2 0 0,-5 0 0 0,4 1 0 16,-1 0-128-16,1 2 128 0,1 3-128 0,1-4 128 16,0-5-128-16,1 1 128 0,0-2-128 0,0-2 128 15,-3-2-128-15,2-5 0 0,3-2 0 0,3-1 0 16,-1-2 0-16,4-1 0 0,2-2 0 0,0-2 0 15,-2-5-256-15,3 0 32 0,2-2 0 0,0-1 0 16,0-4-1504-16,0-1-288 0,4-4-64 16,-4-3-16-16</inkml:trace>
  <inkml:trace contextRef="#ctx0" brushRef="#br0" timeOffset="75494.406">10129 12842 38015 0,'0'0'1680'0,"0"0"352"0,0 0-1632 0,10-6-400 15,4 2 0-15,3-1 0 0,1 1 0 0,5 1-144 16,0 1 0-16,6-2 0 0,6-4 144 0,1 2-160 16,-3 1 160-16,5-1-160 15,6-2-1312-15,2-1-272 0,-4 0-48 0,0 1-16 16,0-1-1072-16,0 1-192 0,-4 2-64 0</inkml:trace>
  <inkml:trace contextRef="#ctx0" brushRef="#br0" timeOffset="75790.472">11239 12459 25791 0,'0'0'1152'0,"-6"2"224"0,-3 0-1104 0,4 5-272 0,3 3 0 0,0 2 0 15,0 3 1728-15,1 7 304 0,1 6 48 0,0 6 16 16,-1 4-1696-16,0 1-400 0,-3-1 0 0,2 2 0 16,1 2 0-16,0-1 0 0,-4 3 0 0,1 2-160 15,-1 0-352-15,-2 3-64 0,0 3 0 0,2-7-16 16,-4-3-672-16,4-5-128 0,-4-2-16 0,3-3-16 15,-1-3 384-15,2 0 80 0,2-2 0 0,1-6 16 16,-1-6 336-16,3-4 64 0,4-2 16 0</inkml:trace>
  <inkml:trace contextRef="#ctx0" brushRef="#br0" timeOffset="76049.388">10877 12530 28559 0,'0'0'1264'0,"0"0"272"0,0 0-1232 0,0 0-304 0,7-2 0 0,7 1 0 16,6 0 2048-16,4 1 336 0,4 0 80 0,3 0 16 15,-1 0-2032-15,3-3-448 0,1-2 0 0,4 2 0 16,3 0-544 0,1-2-96-16,2 0 0 0,2-2-16 0,0-1-2000 0,-2 1-400 0,-1-1-80 15</inkml:trace>
  <inkml:trace contextRef="#ctx0" brushRef="#br0" timeOffset="76341.384">11973 12413 34383 0,'-18'1'1520'0,"8"0"320"0,2 4-1472 15,-1 2-368-15,-3 3 0 0,1 3 0 0,-2 5 0 0,-2 2 0 16,-1 5 0-16,-2 7 128 0,-1 6-128 0,3 3 0 15,2-1 0-15,-2 3 0 0,-1 1 0 0,0 3-128 16,1 1 128-16,0 0-128 16,0-1-272-16,-1 5-48 0,0 1-16 0,1-1 0 15,4-5-768-15,1-5-160 0,3-7-16 0,4-3-16 16,2-3 160-16,2-5 48 0,1-3 0 0,2-4 0 16,4-1 48-16,3-4 16 0,1-2 0 0</inkml:trace>
  <inkml:trace contextRef="#ctx0" brushRef="#br0" timeOffset="76561.384">12063 12829 5519 0,'0'0'240'0,"0"0"64"16,-3-5-304-16,3 5 0 0,0 0 0 0,0 0 0 15,0 0 6480-15,0 0 1248 0,0 0 240 0,10 10 48 0,0 4-6416 0,0 2-1296 16,1 2-304-16,2 4 0 0,1 2 0 0,1 3 0 15,1 3 0-15,-4-4 0 0,1-2-240 0,-2 0-16 16,-1 2-16-16,-1-2 0 16,2-2-1440-16,2 1-272 0,-1-2-64 0,0-2-16 15,-2-3-608-15,2-1-112 0,-2-4-32 0</inkml:trace>
  <inkml:trace contextRef="#ctx0" brushRef="#br0" timeOffset="76762.381">12425 12834 5519 0,'-12'5'496'0,"1"0"-496"0,-3 1 0 0,-2 5 0 15,0 6 6400-15,-1 3 1200 0,-1 3 224 0,-1 4 48 16,-3 3-6016-16,1 2-1200 0,2 3-240 0,-2 1-48 16,-2 0-368-16,2-1 128 0,-2-2-128 0,2-1 0 15,3 0-144-15,-3-1-112 0,1 2 0 0,2-3-16 31,2 1-2560-31,3-1-512 0,1-3-112 0,4-4-8320 0</inkml:trace>
  <inkml:trace contextRef="#ctx0" brushRef="#br0" timeOffset="77070.342">12509 12222 36863 0,'0'0'1632'0,"0"0"336"0,0 0-1584 0,0 0-384 16,10-2 0-16,3 5 0 0,3 3-144 0,3 5-112 16,7 1-32-16,1 8 0 0,0 4 288 0,6 5 0 15,5 2 0-15,2 6 0 0,2 0 0 0,0 9-128 16,-1 12 128-16,-2 2 0 0,0 2 0 0,-3 0 0 15,-3 2-128-15,-3 7 128 0,-3 1 0 0,-7 2 0 16,-6-5 0-16,-6-5 0 0,-9-6 160 0,-5-2-160 16,-2-3 160-16,-9-1-160 0,-8-3 416 0,-6 4-16 0,-4 1 0 15,-3-2 0 1,-3-6-1152-16,0-2-224 0,-2-2-48 0</inkml:trace>
  <inkml:trace contextRef="#ctx0" brushRef="#br0" timeOffset="77908.58">21513 11790 7359 0,'-23'-2'656'0,"7"0"-528"16,-3-1-128-16,0 2 0 0,1 1 2272 0,-3 0 416 15,0 0 96-15,0 2 16 0,1 5-1648 0,5-3-336 16,-1-1-64-16,2 2-16 0,-1 3 352 0,3 0 80 16,2-2 16-16,4 1 0 0,4-1-224 0,2-6-64 15,7 9 0-15,6 1 0 0,5-2 32 0,9-3 0 0,5 0 0 0,8-1 0 16,10-1-320-16,3 1-64 0,2-2-16 0,6-1 0 16,9 1-320-16,2 1-64 0,3-1-16 0,-1 0 0 15,-6 0-128-15,5 1 0 0,2 4 144 0,-4-4-144 16,-4-1 0-16,-7 2 0 0,-1 0 0 0,-6 0 0 31,-7 1-1504-31,-3 0-224 0,-2-2-32 0,-1 0-7040 0,-6 1-1408 0</inkml:trace>
  <inkml:trace contextRef="#ctx0" brushRef="#br0" timeOffset="78251.56">21815 12169 26719 0,'0'0'2368'0,"0"0"-1888"16,0 0-480-16,0 0 0 0,-7 9 1424 0,4 2 192 15,3 2 48-15,0 8 0 0,0 6-1296 0,0 4-368 16,0 3 144-16,-1 2-144 0,-1 2 0 0,0 3 144 16,1 4-144-16,0 0 0 0,-2-2 128 0,-3 0-128 15,-5 2 0-15,2 1 0 0,0 2 0 0,1-3 0 16,-3-6 0-16,6-2 0 0,0-4 0 0,5-1-256 0,5-3 64 0,0-2 0 16,3-5 16-16,2-2 16 0,1-3 0 0,3-1 0 31,2-3-336-31,5-3-64 0,4-3-16 0,-2-1-12992 0</inkml:trace>
  <inkml:trace contextRef="#ctx0" brushRef="#br0" timeOffset="78459.557">21485 12768 40191 0,'0'0'1792'0,"0"0"352"0,0 0-1712 0,0 0-432 16,11 4 0-16,3 1 0 0,3-1 0 0,0-1-224 16,1-2 32-16,4 2 0 15,4-2-192-15,7-1-16 0,1-1-16 0,7-4 0 16,2 0-2032-16,1-1-416 0,0 1-80 0,-1-2-10992 16</inkml:trace>
  <inkml:trace contextRef="#ctx0" brushRef="#br0" timeOffset="78728.924">22841 12185 17503 0,'-19'-3'1552'0,"1"1"-1232"0,-3 4-320 0,2 5 0 15,-1 9 4288-15,-2 3 816 0,-3 3 144 0,-5 6 48 16,-1 4-4240-16,1 2-848 0,-1 0-208 0,1-1 0 15,2 1 0-15,0 1 0 0,2 7 0 0,0-1 0 16,7 2 0-16,-2-3 0 0,1 2 128 0,3-2-128 16,5 1 0-16,3-3 0 0,0-3 128 0,3-1-128 15,1 0-240-15,2 1-80 0,3-1-32 0,3-4 0 16,3 0-656 0,3-3-128-16,5-4-16 0,4-1-16 0,3-3-1840 0,1-4-352 15,14-2-80-15,0-10-16 0</inkml:trace>
  <inkml:trace contextRef="#ctx0" brushRef="#br0" timeOffset="79069.2">23135 12326 13823 0,'-11'-5'1216'0,"1"3"-960"16,-1 2-256-16,2 4 0 0,0 5 4496 0,-1 3 864 0,-1 4 160 0,0 2 48 15,1 6-4432-15,-1 4-880 0,0 5-256 0,2 5 0 16,1-1 240-16,-2 5-48 0,1 2-16 0,1 1 0 15,2 0-176-15,-1-2 128 0,1-4-128 0,-2-1 128 16,2-2-304-16,1-2-64 0,1-1-16 0,1-3 0 31,3-4-1088-31,3 2-208 0,-1-3-48 0,1-3-16 16,1-8-1072-16,2-3-192 0,2-3-64 0</inkml:trace>
  <inkml:trace contextRef="#ctx0" brushRef="#br0" timeOffset="79353.258">22817 12374 15663 0,'-8'-10'1392'0,"4"4"-1120"15,-1-3-272-15,5 3 0 0,0 6 4928 0,10-4 944 16,3 1 176-16,4 0 32 0,4 2-4880 0,2 0-992 16,2 0-208-16,4-1 0 0,3-3 0 0,6-2 0 15,6 0 0-15,1-1 0 0,-2 0 0 0,3-1-240 16,5 2 80-16,-4-2 16 16,-5 3-368-16,-1-1-64 0,1 0 0 0,-4-1-16 15,2 0-2528-15,-3 0-496 0</inkml:trace>
  <inkml:trace contextRef="#ctx0" brushRef="#br0" timeOffset="79710.912">23867 12035 23039 0,'0'0'2048'0,"0"0"-1648"16,-7 5-400-16,0 1 0 0,2 5 2736 0,-2 5 464 16,-5 2 80-16,-1 7 32 0,-3 4-2784 0,-2 4-528 15,-4 2-144-15,0 6-16 0,2 1 160 0,-3 1 0 16,0 0 0-16,-3 5 0 0,-1 6 0 0,0 0 0 15,-2 0 0-15,0 0 0 0,0 1 0 0,4-1 0 16,2-2 0-16,4-5 0 0,3-7-320 0,3 1-16 16,3-5-16-16,4-3 0 0,2-2 80 0,3-4 16 15,4-7 0-15,4 2 0 16,4 0-528-16,4-6-112 0,0-4 0 0,5-3-12512 0</inkml:trace>
  <inkml:trace contextRef="#ctx0" brushRef="#br0" timeOffset="79987.79">24187 12316 35935 0,'-23'-8'1600'0,"11"8"320"0,3 4-1536 0,2 7-384 0,-5 5 0 0,1 3 0 15,-3 4 752-15,2 4 80 0,-2 6 0 0,-2 2 16 16,-5 1-720-16,3 3-128 0,4 5 0 0,-1 1 0 16,2 1 0-16,1 0 0 0,-2-4 0 0,2 2-128 15,0-1-96-15,3-4-16 0,-2-4 0 0,4-3 0 16,5-2-480-16,2-2-112 0,1 1 0 0,5-6-16 16,-1-7-160-16,5 0-16 0,0-1-16 0,4-3 0 15,3-3-1440-15,1-4-272 0</inkml:trace>
  <inkml:trace contextRef="#ctx0" brushRef="#br0" timeOffset="80184.786">23504 12630 39327 0,'6'-18'1744'0,"4"10"368"0,6 4-1696 0,6 2-416 0,6 6 0 0,6-1 0 16,4 0-144-16,5 1-112 0,0-2-32 0,2 2 0 15,0 3 288-15,5-4 0 0,5-1-128 0,-1-2 128 16,-3-1-320-16,3 1-16 0,2 2 0 0,-4-2 0 31,-6-4-2128-31,-3-1-416 0,-3-1-96 0,-4-3-10464 0</inkml:trace>
  <inkml:trace contextRef="#ctx0" brushRef="#br0" timeOffset="80473.493">24236 11875 28559 0,'-7'-14'1264'0,"7"14"272"0,0 0-1232 0,8 7-304 15,2 3 0-15,2 6 0 0,2 9 2688 0,2 2 464 16,0 4 112-16,1 6 0 0,0 7-2592 0,3 6-528 15,3 3-144-15,-1 5 0 0,-1 8 144 0,0 3-16 16,0 2-128-16,-5 3 192 0,-4 5-192 0,-5 0 0 16,-4-2 128-16,-5 3-128 0,0 0 0 0,-4 0 128 15,-3-3-128-15,-2-6 0 0,-4-5 0 0,0-2-192 16,-3-7 16-16,-4 1 0 16,-1 3-1936-16,-7-4-400 0</inkml:trace>
  <inkml:trace contextRef="#ctx0" brushRef="#br0" timeOffset="84361.186">6930 14588 13695 0,'0'0'608'0,"0"0"128"0,0 0-592 0,0 0-144 0,0-7 0 0,0 7 0 0,0 0 576 0,4-7 96 15,-2 0 16-15,-2 7 0 0,2-7 160 0,-2 7 48 16,0 0 0-16,6-8 0 0,-3 1 64 0,-3 7 32 16,7-6 0-16,-7 6 0 0,0 0-176 0,0 0-48 15,4-6 0-15,-4 6 0 0,0 0-320 0,0 0-64 16,10 1 0-16,0 5-16 0,-3-2-64 0,2 2-16 16,2 5 0-16,-1 0 0 0,1 1 80 0,2 3 16 15,3 2 0-15,0 3 0 0,1 2-48 0,3 1 0 16,-1 2 0-16,3 4 0 0,1 4-128 0,1-4-16 15,-1 4-16-15,1 1 0 0,0 3-48 0,0-2-128 16,-1 0 192-16,0-1-64 0,-3-2-128 0,1 1 192 16,-3 1-192-16,0 1 192 0,1 0-192 0,0-1 160 15,-2-2-160-15,1-2 160 0,-1 3-160 0,-1-3 0 16,-1-4 0-16,3 0 0 0,0-4 0 0,-3-1 0 0,-1-5 0 16,-2 1 0-16,3-3 0 0,-8-1-176 0,0-2 16 0,-4-1-9360 15,-3-10-1872-15</inkml:trace>
  <inkml:trace contextRef="#ctx0" brushRef="#br0" timeOffset="84758.769">7674 14602 20271 0,'0'-14'896'0,"-1"7"192"0,-3 1-880 0,4-2-208 16,2 1 0-16,3-1 0 0,3 3 960 0,-3-1 128 15,-5-1 48-15,0 7 0 0,0 0-464 0,0 0-96 16,0 0 0-16,0 0-16 0,0 0 272 0,-7 5 64 15,0 5 16-15,-4 0 0 0,-6 1-240 0,-2 3-48 16,-1 4-16-16,-1 1 0 0,-1 6 64 0,-2 1 16 16,2 3 0-16,-3 5 0 0,-1 5-128 0,0 3-32 15,-5 1 0-15,-1 2 0 0,0 1-144 0,-2 2-16 16,0-4-16-16,7 0 0 0,1-2-192 0,4 0-32 16,0-5-128-16,1 0 192 0,-3-1-192 0,4-2 0 0,5-3 128 0,1-4-128 15,3-4 0-15,4-5-240 0,1-1 48 0,2-5 16 31,2-3-2368-31,2-9-464 0,4 6-112 0</inkml:trace>
  <inkml:trace contextRef="#ctx0" brushRef="#br0" timeOffset="85118.695">8431 14295 25167 0,'0'0'1104'0,"0"0"240"0,0 0-1072 0,0 0-272 16,1 7 0-16,-1-7 0 0,0 9 480 0,-1 3 32 16,-1 5 16-16,-2 0 0 0,0 0 224 0,-2 2 32 15,-2 4 16-15,-1 0 0 0,-1 0-272 0,0 1-48 16,-2 0-16-16,1-1 0 0,-1 0-208 0,0-2-64 16,-1 0 0-16,2-1 0 0,-2 1-192 0,2-3 0 15,0-3-192-15,2 0 192 16,-5-3-2384-16,3-1-368 0,3-2-80 0</inkml:trace>
  <inkml:trace contextRef="#ctx0" brushRef="#br0" timeOffset="85337.579">8799 14268 30399 0,'0'0'1344'0,"0"0"288"15,0 0-1312-15,0 0-320 0,4 13 0 0,-3 4 0 16,1-1 1488-16,-1 6 240 0,-3 6 32 0,1 1 16 0,-4-2-1136 0,1 3-208 16,-3 2-48-16,1-2-16 15,-1 1-240-15,-1-2-128 0,-1-1 160 0,-5 2-160 16,2 2-864-16,0-1-272 0,1-1-48 0,-3-1-14688 16</inkml:trace>
  <inkml:trace contextRef="#ctx0" brushRef="#br0" timeOffset="85897.541">6299 15902 24191 0,'0'0'1072'0,"14"-5"208"0,4 2-1024 0,4 0-256 15,2 1 0-15,5-2 0 0,3-2 0 0,1 0 128 16,2 2-128-16,3-2 0 0,2 0 176 0,5-2-176 16,5-3 160-16,3 2-160 0,7 0 208 0,-2 2-48 15,3-1-16-15,0 0 0 0,3-2 80 0,3 3 16 16,2-1 0-16,2 4 0 0,0-1-32 0,-1 1 0 16,-4 0 0-16,-4 1 0 0,-2 0 0 0,1 1 0 15,4 1 0-15,-5 2 0 0,-4 1-16 0,-9 0 0 0,-3-1 0 16,-5 1 0-16,0 1-192 0,-6 1 0 0,-3-2 0 0,-4 0-8320 15,-4 1-1696-15</inkml:trace>
  <inkml:trace contextRef="#ctx0" brushRef="#br0" timeOffset="86681.055">6484 16381 8287 0,'0'0'736'0,"0"0"-592"16,-1-6-144-16,1 6 0 0,0 0 2944 0,0 0 576 16,0 0 96-16,0 0 32 0,0 0-2576 0,0 0-512 15,0 0-112-15,0 0 0 0,0 0 80 0,7 4 32 16,-7-4 0-16,9 9 0 0,1 1 80 0,0 2 0 16,1 2 16-16,0 1 0 0,1-1-256 0,-2 3-48 15,2 2-16-15,0 1 0 0,1-2-176 0,1 5-32 16,-2 5-128-16,0 0 192 0,-1-1-192 0,0 0 128 15,0-1-128-15,1-3 0 0,-1 1 0 0,1-2 0 0,0-1 0 16,0-2 0 0,-3-1-656-16,0-2-80 0,-4 1-16 0,3-4-7376 0,-1 0-1488 0</inkml:trace>
  <inkml:trace contextRef="#ctx0" brushRef="#br0" timeOffset="87026.967">6875 16326 24063 0,'0'0'1072'0,"0"0"208"0,0 0-1024 0,0 0-256 16,0 0 0-16,-5 8 0 0,-6-2 0 0,1 3 0 16,0 4 0-16,-3-1 0 0,-1-1 192 0,-1 3 16 15,0 4 16-15,-4 4 0 0,-3-2 432 0,0 5 96 16,-2-1 16-16,2 3 0 0,2 2 0 0,-3 3 0 16,0 2 0-16,1-3 0 0,1-3-256 0,2-1-64 15,-1-2 0-15,2-2 0 0,3-1-304 0,1-3-144 16,0-2 128-16,4 0-128 15,2-3-256-15,5-2-128 0,2-1-16 0,2-5-13488 0</inkml:trace>
  <inkml:trace contextRef="#ctx0" brushRef="#br0" timeOffset="87451.469">7256 16013 27583 0,'0'0'1216'0,"0"0"256"0,0 0-1168 0,0 0-304 16,0 0 0-16,0 0 0 0,7 3 192 0,0 4 0 15,-1 4-16-15,-1 0 0 0,2 1 272 0,2 1 64 16,0 5 16-16,-1 3 0 0,4 4-64 0,1 1-16 16,-2 1 0-16,0 1 0 0,2 3-64 0,0 0 0 15,1-1-16-15,-1 0 0 0,1 1-112 0,0-2-32 16,-3-2 0-16,1 1 0 0,-1-1-224 0,1 2 0 15,2-1 128-15,-1 2-128 0,-1 0 0 0,0-2 128 0,0-3-128 16,-1 1 0-16,0-1 0 0,1 1 0 0,2-3 0 0,-1 0 0 31,-3-2-320-31,-1-4-176 0,-1-5-16 0,1 2-16 16,-1-1-2496-16,-1-3-496 0,3-3-112 0,-10-7-16 0</inkml:trace>
  <inkml:trace contextRef="#ctx0" brushRef="#br0" timeOffset="87837.465">7916 15923 25279 0,'0'0'1120'0,"0"0"224"0,0 0-1072 0,0 0-272 16,-1408 0 0-16,2816 0 0 0,-1415 5 0 0,1 1 0 16,-2 0 128-16,2 3-128 0,-5-1 384 0,0 2 32 15,-4 2 0-15,-1 2 0 0,-3 3 480 0,-1 1 112 16,-5 2 16-16,0 5 0 0,-2 5 64 0,-2 3 0 15,0 2 16-15,-2 5 0 0,-2 1-336 0,1 4-80 16,-1 1-16-16,-1-1 0 0,1 0-192 0,0 3-32 0,-2 5-16 16,0-1 0-16,-2-3-176 0,4 0-48 0,5-5 0 0,-1-2 0 15,-2-2-208-15,6-2 0 0,4-5 128 0,3-4-128 32,2 0-1360-32,4-5-320 0,3-2-64 0</inkml:trace>
  <inkml:trace contextRef="#ctx0" brushRef="#br0" timeOffset="89170.452">9276 15757 34607 0,'0'0'1536'0,"0"0"320"16,0 0-1488-16,0 0-368 0,0 0 0 0,13 0 0 15,0 2 0-15,4-4 0 0,0-2-192 0,6 0 64 16,0 2 128-16,7-2 0 0,2 0 0 0,4 1 0 0,3 0 0 0,3 2 0 15,-3-2 0-15,2-2 128 0,-3-2-128 0,0 3-256 16,-3 4 64-16,-2-2 0 16,-3-3-1792-16,-3 2-384 0,1 0-64 0</inkml:trace>
  <inkml:trace contextRef="#ctx0" brushRef="#br0" timeOffset="89362.449">9361 16078 34095 0,'-7'7'3024'0,"5"0"-2416"15,2 1-480-15,5-1-128 0,6 0 512 0,7 0 96 0,4-3 16 0,2 0 0 16,2-2-624-16,6-1-128 0,4-4-32 0,6-3 0 16,4-2 160-16,2-2-192 0,-1-3 192 0,1-1-10624 15,3-2-2032-15</inkml:trace>
  <inkml:trace contextRef="#ctx0" brushRef="#br0" timeOffset="91648.199">11758 14731 22111 0,'2'-14'976'0,"-1"5"208"0,1 0-944 0,0-2-240 16,1-1 0-16,2 1 0 0,-3 1 960 0,-2 10 160 15,0 0 32-15,1-9 0 0,-2-1-336 0,1 10-64 16,0 0-16-16,0 0 0 0,0 0-144 0,0 0-16 16,0 0-16-16,0 0 0 0,0 0-240 0,-4 11-32 15,-2 4-16-15,1 5 0 0,-2 4-64 0,1 5-16 16,1 5 0-16,-3 3 0 0,2 1-48 0,-1 7-16 16,-1 4 0-16,2-2 0 0,-1 0-128 0,2-1 128 15,-4 0-128-15,2 1 128 0,1 1-128 0,-1-2 0 16,0-3 0-16,1-1 0 0,1-5 0 0,-1-4-144 0,0-2 144 15,3-3-208 1,-1-5-1392-16,0-1-256 0,1-3-64 0</inkml:trace>
  <inkml:trace contextRef="#ctx0" brushRef="#br0" timeOffset="91930.515">10871 14901 38639 0,'0'0'1712'0,"0"-9"352"0,4-1-1648 0,7-2-416 16,10 0 0-16,4 2 0 0,7 1 0 16,5 0-256-16,0-1 48 0,5 1 0 0,3-2 208 0,1-2 0 15,4 0 0-15,5-1-144 0,5-1 144 0,-2 1 0 16,-2 1 0-16,-2 1 0 0,-4-1-192 0,-1 1 32 15,-1 0 16-15,-2 1 0 16,-1 2-272-16,-1 1-48 0,1-1-16 0,-3 3 0 16,-3-1-1376-16,-3 3-256 0,-2-1-64 0,-2 2-11408 0</inkml:trace>
  <inkml:trace contextRef="#ctx0" brushRef="#br0" timeOffset="92200.743">12821 14273 33167 0,'0'0'2944'0,"0"0"-2352"0,0 0-464 0,0 0-128 16,0 0 704-16,0 0 128 0,-2 13 32 0,-1 8 0 15,-2 5-672-15,-3 2-192 0,1-1 0 0,-4 5 128 16,0 3-128-16,-4 2 0 0,0 1 128 0,-3-3-128 16,0 3 0-16,0-2 0 0,-1-3 0 0,-3 2 0 15,-1 3-208-15,1-1-112 0,0-1-32 0,3 1-10272 16,-3-3-2064-16</inkml:trace>
  <inkml:trace contextRef="#ctx0" brushRef="#br0" timeOffset="92735.225">10294 16219 25455 0,'0'0'1120'0,"0"0"240"16,0 0-1088-16,0 0-272 0,6-7 0 0,-6 7 0 0,9-3 0 0,2 0 0 16,4 3 128-16,0-3-128 0,2 0 320 0,2 0 16 15,1-1 0-15,7 2 0 0,6-3 48 0,5 0 16 16,0 0 0-16,5-3 0 0,4-3-16 0,10 3 0 15,3 4 0-15,7-5 0 0,5-2 64 0,2 0 16 16,-1-1 0-16,1 1 0 0,3-1-112 0,3 1-32 16,3 1 0-16,1 2 0 0,-6 2 80 0,1 0 16 15,0-2 0-15,2 3 0 0,-1-1-128 0,-4 3-32 16,-7 1 0-16,-3-1 0 0,0-1-256 0,-6 1 0 16,-4 3 0-16,-8-1-10272 15,-3-2-2112-15</inkml:trace>
  <inkml:trace contextRef="#ctx0" brushRef="#br0" timeOffset="93386.217">10423 16681 9215 0,'0'0'816'0,"0"0"-656"0,0 0-160 0,0 0 0 15,0 0 3936-15,0 0 752 0,0 0 160 0,0 0 16 16,0 0-3760-16,0 0-752 0,-3 8-160 0,1 1-16 15,-1 1 160-15,1 0 48 0,-3 1 0 0,2 3 0 16,3 4 80-16,-3 1 32 0,-2 3 0 0,-3 0 0 16,2-2-160-16,3 4-16 0,-3-2-16 0,1 0 0 15,2-2-160-15,3 7-16 0,0-2-128 0,3-1 192 16,0-2-192-16,2 1 0 0,1-1 0 0,3-3 0 16,-1-6 128-16,3-1-128 0,1 1 0 0,3-5 0 0,2 0-224 15,-2-2-144-15,0-2-16 0,-1-1-16 16,1-1-2336-16,0-3-464 0,2-4-80 0,-4-2-32 0</inkml:trace>
  <inkml:trace contextRef="#ctx0" brushRef="#br0" timeOffset="93570.849">10130 16938 17503 0,'-8'1'1552'0,"8"-1"-1232"15,-8-1-320-15,8 1 0 0,0 0 4928 0,12-3 944 16,2 0 176-16,4-1 32 16,4 0-5200-16,2-2-1056 0,7 0-208 0,6-3-32 0,4 0 256 0,4-1 160 0,3-1-192 0,5-1 192 31,-1-1-1712-31,-1 0-224 0,-3 0-48 0</inkml:trace>
  <inkml:trace contextRef="#ctx0" brushRef="#br0" timeOffset="94381.882">11648 16342 29951 0,'-8'-10'1328'0,"8"10"272"0,0 0-1280 0,0 0-320 15,0 0 0-15,0 0 0 0,0 0 224 0,0 0-16 16,0 0 0-16,0 0 0 0,0 0 64 0,0 0 16 15,-1 10 0-15,-1 2 0 0,0 3 160 0,2 4 48 16,-5 4 0-16,3 5 0 0,-1 6-16 0,3 3 0 16,-2 3 0-16,0 4 0 0,1 0-64 0,-4 2-16 0,2-4 0 0,-1-1 0 15,-1-2-144-15,-2-2-16 16,0 0-16-16,2-1 0 0,-1 0-224 0,1 1 0 0,-4-1 128 0,2-2-128 16,2-4 0-16,-1-2 128 0,1-4-128 0,-2 1 0 15,3-7 0-15,0-2-336 0,0-5 48 0,1-1 16 31,-1-5-2224-31,4-5-448 0,-4 6-96 0</inkml:trace>
  <inkml:trace contextRef="#ctx0" brushRef="#br0" timeOffset="94755.636">11058 16506 24879 0,'0'0'1088'0,"-8"-3"256"0,0 2-1088 0,8 1-256 15,0 0 0-15,0 0 0 0,0 0 720 0,0 0 96 16,0 0 16-16,6-6 0 0,3-3-448 0,3 3-64 16,3 3-32-16,6-1 0 0,3-4 240 0,7 0 48 15,5-2 16-15,9 1 0 0,8-2 240 0,6 0 32 0,4-4 16 0,1 1 0 16,2 0-368-16,7-3-64 0,0-2 0 0,4 1-16 16,4-1-240-16,-6 4-32 0,-3 0-16 0,1 1 0 15,-2 0-144-15,1 3 0 0,-1 2 0 0,-5 1 0 31,-6 1-1792-31,-3-1-400 0</inkml:trace>
  <inkml:trace contextRef="#ctx0" brushRef="#br0" timeOffset="97637.985">13305 15891 6447 0,'0'0'576'0,"-7"-2"-576"0,7 2 0 0,0 0 0 15,0 0 2752-15,0 0 448 0,0 0 96 0,0 0 16 16,0 0-1952-16,0 0-384 0,8-5-80 0,0 3 0 15,3-2 48-15,1 2 16 0,1 2 0 0,0-1 0 16,3-4 0-16,4 2 0 0,0-2 0 0,6 1 0 16,-1-3-224-16,3-1-32 0,-2-1-16 0,10 1 0 15,9 2-160-15,2 1-16 0,-1-1-16 0,-1 0 0 16,-2-1-128-16,-3 3-32 0,-1 2 0 0,-3-2 0 0,-3 0-160 16,-1-1-48-16,-2 0 0 0,0 3 0 0,-2 2-128 0,0 1 0 15,-4 0 0-15,-2 2 128 0,-5 3-128 0,-2-2 0 16,-3-2 0-16,-7 4 0 15,-5-6-2368-15,0 0-496 0,-5 10-96 0</inkml:trace>
  <inkml:trace contextRef="#ctx0" brushRef="#br0" timeOffset="97999.542">13382 16121 13823 0,'0'0'1216'16,"0"0"-960"-16,0 0-256 0,0 0 0 0,0 0 896 0,0 0 128 0,0 0 16 0,0 0 16 15,0 0-560-15,0 0-112 0,0 0-32 0,4 8 0 16,-4-8 464-16,6 8 80 0,-6-8 32 0,9 5 0 15,-9-5 480-15,13 4 80 0,-1-2 32 0,6 0 0 16,-1-1-256-16,5-3-48 0,2-4-16 0,3-1 0 16,1 3-560-16,8-3-128 0,1-1 0 0,5 0-16 15,-1-1-176-15,-1 0-48 0,1-1 0 0,-4 1 0 0,1-1-16 16,-1 2 0-16,-1 1 0 0,0 0 0 0,-1 0-128 0,-3 0-128 16,0 0 192-16,-2 5-192 0,-1-1 128 0,-5 1-128 15,-2 0 0-15,-4 3 0 16,-4-1-1840-16,-4 2-464 0</inkml:trace>
  <inkml:trace contextRef="#ctx0" brushRef="#br0" timeOffset="99399.863">14939 15901 9215 0,'0'0'816'0,"0"0"-656"0,0 0-160 0,0 0 0 16,0 0 1376-16,0 0 240 0,0 0 48 0,0 0 16 15,-8 2-784-15,8-2-176 0,-6 3-16 0,6-3-16 16,0 0-112-16,0 0-32 0,0 0 0 0,0 0 0 15,0 0 144-15,0 0 16 0,0 0 16 0,0 0 0 16,6 7 192-16,2-4 48 0,1-1 0 0,7-1 0 16,3 0-144-16,4 1-32 0,0-2 0 0,5 2 0 15,1-2-240-15,1 0-48 0,-3-1-16 0,2 0 0 16,-1 1-224-16,1-3-32 0,0-1-16 0,0 0 0 0,1 0-16 0,-4 2 0 16,1-2 0-16,0 1 0 0,2 2 64 15,-5-1 0-15,-2 0 0 0,-1 0 0 0,-2 1-128 0,-3 0 0 16,-3-2-128-16,-3 2 192 0,-10 1-192 0,8-2 176 15,-8 2-176-15,0 0 160 0,0 0 96 0,0 0 32 16,-10-1 0-16,-5-1 0 0,-5 2-48 0,-5 2-16 16,-5 0 0-16,0 1 0 0,-1 2-224 0,-2 0 0 15,0 2 0-15,-2 0 0 0,2-2 0 0,0 1 128 16,-2-3-128-16,1 1 0 0,-2 2 0 0,-1-1 128 16,1 0-128-16,2-1 0 0,7-1 144 0,3 1-144 15,4-1 128-15,4-1-128 0,2-1 0 0,3-1 128 16,11 0-128-16,0 0 0 0,0 0 128 0,0 0-128 15,0 0 128-15,7-3-128 0,1-1 240 0,12-2-48 16,11 1 0-16,5-2 0 0,4 0 64 0,0 2 16 16,2 0 0-16,-3-1 0 0,0-3-128 0,2 1-16 0,0 2-128 0,-4-1 192 15,-2 1-64-15,-2 0-128 0,-2 2 176 0,-2 0-176 16,-6 1 144-16,-6 1-144 0,-5 0 0 0,-12 2 144 16,0 0-144-16,0 0 0 0,0 0 0 0,0 0 128 15,-11 3-128-15,-4 1 0 0,-5 2 0 0,-1 2 0 31,-3-3-656-31,1 2-64 0,-2 0-16 0,4-2 0 16,-1 0-1872-16,4 2-368 0,3-1-80 0</inkml:trace>
  <inkml:trace contextRef="#ctx0" brushRef="#br0" timeOffset="100063.08">16066 15538 5519 0,'-7'-15'240'0,"2"10"64"0,-1 2-304 0,6 3 0 0,-4-4 0 0,0 0 0 15,4 4 3136-15,0 0 576 0,-5-5 128 0,5 5 0 16,-1-5-2560-16,1-1-512 0,0 6-96 0,0 0-32 16,2-7 48-16,4-1 0 0,-3-1 0 0,3 2 0 15,2 2 144-15,0 1 48 0,2-3 0 0,3 1 0 16,-1-2-176-16,4 1-16 0,1 2-16 0,1-2 0 16,2-1-160-16,4 2-48 0,1-2 0 0,2 4 0 15,-1 0-112-15,5 2-32 0,4 1 0 0,4 2 0 16,-1 3-32-16,-1 1-16 0,-1 3 0 0,-3 1 0 0,-3-1-272 0,1 3 0 15,0 4 0-15,-1 0 0 0,-4 0 0 0,2 3 0 16,-2 1 128-16,-1 3-128 0,-2 1 0 0,1 2 160 16,-2 0-160-16,-2 6 128 0,0 2-128 0,-2 1 128 15,-6 0-128-15,-1 3 128 0,-2-1-128 0,-2 0 128 16,2 0-128-16,-2-6 128 0,-3-3-128 0,1 0 128 16,-2 2-128-16,-1-2 128 0,0 0-128 0,-1-1 192 15,-1 2-192-15,0-6 192 0,-2-1-192 0,0-1 128 16,0 1-128-16,0 0 128 0,1 0-128 0,-3 0 0 15,0-1 0-15,1-1 128 0,-1-1-128 0,2 0 0 16,-3-2 0-16,1 0 0 0,1-2-128 0,2-2-64 16,0-1-16-16,0-1 0 15,-2 0-1680-15,3-10-336 0,0 0-64 0,0 0-10768 0</inkml:trace>
  <inkml:trace contextRef="#ctx0" brushRef="#br0" timeOffset="100505.462">16790 15713 5519 0,'0'0'496'0,"0"0"-496"16,0 0 0-16,0 0 0 0,4-8 2736 0,-4 8 448 15,0 0 80-15,0 0 32 0,5-11-1504 0,-2 2-288 16,-3 9-64-16,0 0-16 0,0 0-160 0,-3-9-48 16,0-1 0-16,3 10 0 0,-7-1-160 0,7 1-32 15,0 0-16-15,0 0 0 0,-8 1-304 0,0 4-48 16,0 1-16-16,0 3 0 0,0-1-160 0,-1 4-32 15,-1 2-16-15,-1 4 0 0,2 1-48 0,-5 5-16 16,1 2 0-16,-2 5 0 0,-4 5 48 0,1-1 16 16,-4 0 0-16,2 0 0 0,-4-1 112 0,-1 3 32 15,-2 7 0-15,-4-5 0 0,-4-5-16 0,-1 2 0 0,1 2 0 0,0-2 0 16,-2-1-240-16,0-1-32 0,3 0-16 0,0-1 0 16,1 0-144-16,-2-1-128 0,1-1 192 0,0 1-192 15,0-1 0-15,2 1 0 0,0 2 0 0,2-1 0 31,2-4-1888-31,7 2-480 0</inkml:trace>
  <inkml:trace contextRef="#ctx0" brushRef="#br0" timeOffset="107925.199">16050 15527 7359 0,'0'0'656'0,"0"0"-528"16,0 0-128-16,0 0 0 0,0 0 1904 0,0 0 336 15,0 0 80-15,0 0 16 0,0 0-992 0,-5-5-208 16,3-2-48-16,2 7 0 0,0 0-128 0,-6-7-16 16,5-2-16-16,0 3 0 0,1 6-160 0,0-8-48 15,0 8 0-15,8-10 0 0,-1 0-192 0,2-1-32 16,2-1-16-16,2 3 0 0,0-4-192 0,2 0-32 15,1-2-16-15,1 2 0 0,2 6-112 0,2-2 0 16,-1 0-128-16,0 1 192 0,2 1-48 0,0 1-16 16,2 3 0-16,0-1 0 0,3 1 32 0,2 3 0 15,1 3 0-15,-1 2 0 0,-2 0-32 0,-1 3 0 16,0 0 0-16,2 2 0 0,-4 0-128 0,1 1 160 16,0 2-160-16,0 1 160 0,0-1-160 0,-2 4 160 0,2 1-160 0,-7 3 160 15,-2-3-160-15,-1 3 0 0,2 1 144 0,-2 1-144 16,-3 0 192-16,-2 2-16 0,-2 2-16 0,-3 1 0 15,-2 3 16-15,1 1 0 0,-3 1 0 0,-1 0 0 16,-1-1-48-16,0 1-128 0,2 1 192 0,-1 0-64 16,-4-5-128-16,4 2 0 0,4-1 0 0,-3 2 128 15,-1 1-128-15,0 0 0 0,0-1 0 0,2 1 0 16,2 0 0-16,1 0 0 0,-2 1 0 0,2-2 0 16,0-2 0-16,2-2 0 0,1-1 0 0,1 1 0 15,2-1 0-15,-3-2 0 0,1-2 0 0,-2 1 0 16,2 3 0-16,0-1 0 0,0-2 128 0,0 0-128 15,-2-2 0-15,3-4 0 0,-3 0 0 0,2-2 128 16,-4 6-128-16,2-5 0 0,-1-5 0 0,1-1-176 16,1-2-2080-16,-4-3-432 15</inkml:trace>
  <inkml:trace contextRef="#ctx0" brushRef="#br0" timeOffset="108322.886">16809 15718 10127 0,'0'0'896'0,"-7"2"-704"0,-2-5-192 0,3 2 0 16,-3 3 1216-16,9-2 224 0,0 0 32 0,-2 7 16 16,-4 3-752-16,-2-1-160 0,2 2-16 0,-3 3-16 15,1 3 32-15,-3 4 16 0,-1 2 0 0,-2 5 0 16,-3 3 128-16,1 2 32 0,-2 2 0 0,0 1 0 15,-3 4 80-15,-1 3 32 0,-3 4 0 0,0 0 0 16,-2 0-320-16,-2 0-64 0,-3-2-16 0,0-2 0 16,-2-3-288-16,3-2-176 0,3-3 192 0,0-1-192 0,1-1 0 15,4-4 0-15,4-2-160 0,2-2-11936 16</inkml:trace>
  <inkml:trace contextRef="#ctx0" brushRef="#br0" timeOffset="119537.696">12051 15037 13823 0,'0'0'608'0,"3"-9"128"0,-3 9-592 0,5-8-144 0,-2 0 0 0,1 0 0 16,-1 2 400-16,-3 6 48 0,0 0 16 0,0 0 0 15,0 0 192-15,0 0 48 0,3-9 0 0,-3 9 0 16,0 0 144-16,0 0 48 0,0 0 0 0,-9 9 0 0,-1 0-432 0,-1 4-80 16,0 1 0-16,1 2-16 0,-2 2-176 0,-1 3-16 15,0 2-16-15,-1 2 0 0,-1 2-160 0,1 0 160 16,1 3-160-16,0 1 160 16,-2-1-160-16,4 1 160 0,4-1-160 0,-1-1 160 0,3-6-160 0,4 1 0 15,1 0 144-15,4-1-144 0,0-3 0 0,4-1 128 16,-1-4-128-16,2 2 0 0,1-1 0 0,1-2 0 15,0-2 0-15,2-1 0 16,-2-1-704-16,3 0-128 0,0-1 0 0</inkml:trace>
  <inkml:trace contextRef="#ctx0" brushRef="#br0" timeOffset="119835.845">12317 15237 15663 0,'0'0'1392'0,"0"0"-1120"0,-6 3-272 0,6-3 0 16,0 0 704-16,-4 7 96 0,4-7 16 0,-3 8 0 15,1-1-672-15,-1 4-144 0,-7 0 0 0,5 3 0 16,0 2 0-16,-1 3 128 0,-1 0-128 0,0 1 144 15,0-1 48-15,1 2 16 0,2 0 0 0,2-1 0 16,0-2-48-16,2-2-16 0,2 1 0 0,0-2 0 16,0-1-144-16,0-2 0 0,2-2 144 0,1 2-144 15,-1-1 128-15,0-1-128 0,-4-10 128 0,8 9-128 0,0-2-192 16,-8-7-128-16,6 7 0 0,-6-7-8464 16</inkml:trace>
  <inkml:trace contextRef="#ctx0" brushRef="#br0" timeOffset="120024.272">12154 15516 15663 0,'0'0'688'0,"0"0"144"0,-2-8-656 0,2 8-176 16,9-7 0-16,2 0 0 0,3-1 2624 0,1 1 512 15,-3 0 80-15,3 1 32 0,5 1-2432 0,2 0-496 16,0 1-80-16,1 1-32 0,-1-5-208 0,-1 3 176 0,0 2-176 15,-2-1 160 1,-3-5-1632-16,-1 1-320 0</inkml:trace>
  <inkml:trace contextRef="#ctx0" brushRef="#br0" timeOffset="120241.564">12580 15188 28271 0,'0'0'1248'0,"0"0"272"16,0 0-1216-16,8 10-304 0,-2 1 0 0,2 2 0 15,0 3 0-15,1 3 0 0,-2 1 0 0,0 6 0 0,0 2 0 0,-4-1 0 16,0 2 160-16,2-2-160 0,-2 3 0 0,-5 1 0 16,-3-2 0-16,-1 4 0 15,-2 1-560-15,-1 2-192 0,-5 2-32 0,-2 0-7168 16,0-2-1440-16</inkml:trace>
  <inkml:trace contextRef="#ctx0" brushRef="#br0" timeOffset="120604.441">12207 16495 22111 0,'0'0'1968'0,"0"0"-1584"0,0 0-384 0,0 0 0 16,-6 4 1408-16,0 3 192 0,2-2 32 0,-3 5 16 15,2 2-1008-15,-3 5-208 0,-2 2-48 0,-1 3 0 16,-2-1 0-16,0 4-16 0,-1 2 0 0,2 3 0 15,-2-2-96-15,2 0-16 0,0-2 0 0,1 2 0 16,2 0-256-16,0-1 128 0,3-3-128 0,1 0 0 16,0 1 0-16,1 1 0 0,2-1 0 0,1 0 0 15,2 1 0-15,1-2 0 0,2-4 0 0,2-3 0 16,-1-1 0-16,2-2-224 0,1-3 16 0,3-1 0 16,0-1-1536-16,1-4-304 0,0-3-64 0</inkml:trace>
  <inkml:trace contextRef="#ctx0" brushRef="#br0" timeOffset="120864.55">12291 16635 28911 0,'-22'5'1280'0,"10"-2"256"0,3 4-1216 0,2 2-320 0,4 3 0 0,-4 0 0 15,1 4 0-15,-1 4 0 0,3 3-176 0,2 1 176 16,3 3 0-16,-2 0 0 0,-3 1 0 0,3 1 0 16,3 0 0-16,1-3 0 0,-1 1 0 0,-3-1 0 15,-1 2-128-15,0-3 128 0,6-3 0 0,0-2 0 16,2-3-352-16,0-1 32 0,2-4 16 0,-1-1 0 31,-1-2-208-31,3-3-64 0,3 0 0 0,1-2 0 16,-3-2-144-16,3 1-48 0,3-2 0 0</inkml:trace>
  <inkml:trace contextRef="#ctx0" brushRef="#br0" timeOffset="121058.997">12226 16905 23039 0,'-9'0'2048'0,"9"0"-1648"16,0 0-400-16,0 0 0 0,0 0 1792 0,12-2 256 15,1 2 64-15,3 0 16 0,0 0-1744 0,3 0-384 16,3 0 0-16,0-2 0 0,3 0 0 0,-2 0 0 16,1-2 0-16,-1-2 0 15,1-1-1600-15,-1 1-304 0,-1 2-48 0</inkml:trace>
  <inkml:trace contextRef="#ctx0" brushRef="#br0" timeOffset="121320.994">12719 16472 23039 0,'0'0'1024'0,"0"0"192"0,-1 9-960 0,5 5-256 0,6 1 0 0,0 5 0 15,2 7 2080-15,1 4 368 0,1 5 80 0,1 0 16 16,-5 3-2080-16,-2-1-464 0,-2 0 0 0,-1 1 0 15,-3 0 0-15,-7 2 0 0,-3 3 0 0,-1 3 128 32,-6 4-704-32,-3-2-160 0,-6-2-32 0,-2-1 0 15,2 0-1024-15,-3 0-224 0,-4-3-32 0,-1-1-5440 0,1-1-1072 0</inkml:trace>
  <inkml:trace contextRef="#ctx0" brushRef="#br0" timeOffset="122135.164">8029 14803 11967 0,'-16'-1'1072'0,"6"1"-864"0,1 0-208 0,-1 4 0 15,-1 3 1056-15,1 0 160 0,2 4 48 0,-1 4 0 16,0 2-560-16,0 4-128 0,1 2 0 0,0 3-16 16,2-1-304-16,1 1-48 0,0 1-16 0,2-1 0 15,1 1-192-15,2-3 0 0,1-3 0 0,2 1 0 0,0 2 0 0,2-2 0 16,-1-3 0-16,1-1-5632 15,0 1-1216-15</inkml:trace>
  <inkml:trace contextRef="#ctx0" brushRef="#br0" timeOffset="122366.156">8209 15034 16575 0,'0'0'736'0,"0"0"160"0,0 0-720 0,-4 10-176 0,4-10 0 0,3 10 0 15,3 3 576-15,-1 0 64 0,-1 1 32 0,3 2 0 16,-2-2-544-16,3 3-128 0,-1 0 0 0,3 2 0 16,-2-2 0-16,2 2 0 0,-3 2 0 0,0 1 128 31,-2-1-576-31,0 0-112 0</inkml:trace>
  <inkml:trace contextRef="#ctx0" brushRef="#br0" timeOffset="122571.091">8390 15102 16415 0,'-5'9'720'0,"-1"-3"160"0,0-1-704 0,-2 5-176 15,0 2 0-15,-1 4 0 0,1 2 448 0,-6 1 64 16,2 0 16-16,-1 2 0 0,0 4-272 0,1-1-48 16,-3-3-16-16,1-2 0 0,0 2-64 0,0-2 0 15,-1-1-128-15,3 0-5616 16,0-4-1232-16</inkml:trace>
  <inkml:trace contextRef="#ctx0" brushRef="#br0" timeOffset="122817.75">8589 14863 23951 0,'0'0'2128'0,"0"0"-1696"0,5 11-432 0,5 5 0 15,5 1 928-15,4 4 96 0,2 1 32 0,-1 5 0 16,1 1-864-16,0 3-192 0,0 0 0 0,-4 3 0 16,-3 6 0-16,0 6 0 0,-5 4 0 0,0 5 0 31,-3 3-2192-31,0-5-352 0</inkml:trace>
  <inkml:trace contextRef="#ctx0" brushRef="#br0" timeOffset="123214.853">8109 16221 15663 0,'-10'-5'1392'0,"3"5"-1120"0,-2 5-272 0,2-1 0 16,-2-1 928-16,2 3 128 0,-2 2 32 0,3 2 0 15,-4 7-592-15,1 1-112 0,0 0-32 0,2 4 0 16,0 2 32-16,1 2 0 0,-3 0 0 0,3 1 0 16,-1-4-208-16,1 5-48 0,-1 2 0 0,3 3 0 15,2 1-128-15,-1-2 0 0,2-2 0 0,0 1 128 16,1-5-336-16,1-1-80 0,-1-5-16 0,1-2-9536 16</inkml:trace>
  <inkml:trace contextRef="#ctx0" brushRef="#br0" timeOffset="123492.104">8387 16206 23039 0,'-13'6'1024'0,"7"-1"192"0,-3 4-960 0,4 1-256 15,-3 1 0-15,4 3 0 0,-1 3 544 0,-2 3 64 16,1 1 16-16,-2 1 0 0,3-1-496 0,-2-2-128 16,0 0 0-16,1 0 0 0,0 1 0 0,1-3 0 15,3 2 0-15,0 0 0 0,0-1-208 0,2 2-64 0,0 1-16 0,4-1 0 32,-3 1-304-32,3-3-64 0,1 3-16 0,0-1 0 15,0 1-96-15,0-3 0 0,1-1-16 0,-3 1 0 16,0-2 80-16,1 0 0 0,0-5 16 0</inkml:trace>
  <inkml:trace contextRef="#ctx0" brushRef="#br0" timeOffset="123866.342">8583 16215 16927 0,'0'0'752'0,"0"0"144"0,0 0-704 16,-8 4-192-16,2-2 0 0,-1 4 0 0,0 1 512 0,-3 2 80 15,-2 0 16-15,-1 2 0 0,-1-2 224 0,0 1 32 16,-3 5 16-16,0-1 0 0,-1 0-112 0,-2 2-32 16,0-1 0-16,0 2 0 0,4 0-304 0,-1 1-64 15,0-5-16-15,-1 5 0 0,0 0-352 0,2 2 144 16,1-1-144-16,-2-2 0 0,-3 0 0 0,3 3 0 16,0-1 0-16,2-2 0 15,0-3-752-15,3-3-144 0,1-3-48 0,4-1-9792 0</inkml:trace>
  <inkml:trace contextRef="#ctx0" brushRef="#br0" timeOffset="124616.769">8434 15900 16575 0,'0'0'1472'0,"0"0"-1168"15,9 3-304-15,2 1 0 0,2 2 528 0,3 1 48 16,-1 2 16-16,4 2 0 0,0 4-336 0,1 1-80 15,-3 1-16-15,4 6 0 0,4 3 64 0,1 6 16 16,1 3 0-16,-1 6 0 0,-2-3-112 0,-2 6 0 16,-1 4-128-16,-3 0 192 0,-4-2-16 0,-2-1-16 15,-2-1 0-15,-2 1 0 0,-2 2-32 0,-4-2-128 16,-4-3 192-16,-6 0-64 0,-3-2 128 0,-5-1 32 16,-2 0 0-16,-4-3 0 0,-7 0-64 0,-3 0-16 0,-5 1 0 0,0 3-7024 15,5 3-1408-15</inkml:trace>
  <inkml:trace contextRef="#ctx0" brushRef="#br0" timeOffset="126504.132">18012 14004 17503 0,'0'0'768'0,"0"0"176"0,-3-9-752 0,2 2-192 0,-3-1 0 0,4 8 0 16,0 0 864-16,0 0 144 0,0 0 16 0,0 0 16 16,0 0-656-16,0 0-144 0,7 9-32 0,-3 1 0 15,0 1 32-15,1 1 0 0,-3 7 0 0,2-1 0 16,-3 4 272-16,-1 6 48 0,-1 4 16 0,-2 5 0 0,0 5-96 0,-5 8-16 16,1 9 0-16,-5 3 0 0,1 6-144 0,-2-1-48 15,2 1 0-15,-1 4 0 0,2 5-144 0,3 0-128 16,-2-1 192-16,2 1-192 0,5 1 320 0,-2 2-32 15,0-1-16-15,1-1 0 0,0-2 48 0,2-2 16 16,0-3 0-16,-2 1 0 0,2-2-80 0,0-2-32 16,1-5 0-16,1-4 0 0,-2-6-16 0,0-1 0 15,-1-3 0-15,0 1 0 0,-2-1-64 0,-2-3-16 16,-1-3 0-16,0-1 0 0,-2 0-128 0,0-1 160 16,1-2-160-16,2 0 160 0,-2-2-160 0,1-4 0 15,0 0 0-15,0 1 0 16,3-3-320-16,0-3-80 0,1-4-32 0,2-1-8912 15,-2-2-1792-15</inkml:trace>
  <inkml:trace contextRef="#ctx0" brushRef="#br0" timeOffset="127140.336">18088 14122 6447 0,'0'0'576'0,"0"0"-576"16,0 0 0-16,0 0 0 0,5-7 3520 0,3 2 608 16,-8 5 112-16,12-5 32 0,1 1-3424 0,3 2-672 15,0 2-176-15,6-1 0 0,6 0 0 0,-1-2 0 16,3-1 0-16,2 0 0 0,0 3 0 0,3-4 0 15,-1-5 0-15,6 4 0 0,3-1 0 0,2 2 0 16,2-1 0-16,7 2 0 0,4-1 0 0,3 1 0 16,-1-2 0-16,4 0 0 0,2 0 0 0,4 1 0 0,6-1 128 0,1 4-128 15,-1 4 400-15,-1-1 0 0,-1-3 0 0,7 2 0 16,13 2-208-16,-4 1-64 0,-7-1 0 0,7-2 0 16,5 0-128-16,3 0 160 0,0 0-160 0,-1 1 160 15,1-1-160-15,4 0 0 0,4 1 144 0,-4-1-144 16,0-2 0-16,5 2 128 0,4 2-128 0,-1-1 0 15,-4-3 128-15,7 3-128 0,8 3 160 0,0-1-160 16,-4-6 0-16,1 3 0 0,4 1 0 0,-3 2 0 16,-2-1 0-16,1 2 0 0,3 2 0 0,-3-3 0 15,1-1 0-15,-1 2 0 0,-5 1 0 0,2-2 0 16,-2-4 0-16,-4 2 0 0,-3 4 0 0,-3-4 0 0,-2-2 0 16,0 1 0-16,0 0 0 0,-6 0 144 15,-6 0-16-15,-4 1 0 0,-4-1 0 0,-2 3 0 0,-5 0-128 0,-6-1 0 16,-7-4 0-16,-1 1 128 15,-1-1-1232-15,-7 1-256 0</inkml:trace>
  <inkml:trace contextRef="#ctx0" brushRef="#br0" timeOffset="128589.37">18417 14301 4607 0,'0'0'400'0,"0"0"-400"0,0 0 0 0,2-11 0 15,1-2 2544-15,2 4 416 0,-5 9 96 16,0 0 16-16,3-11-1936 0,0 4-384 0,-3 7-80 0,0 0-16 16,0 0-304-16,0 0-64 0,0 0-16 0,0 0 0 15,9 7 240-15,-3 4 64 0,-2 2 0 0,1 5 0 16,-1 1 160-16,0 5 32 0,1 2 16 0,-1 3 0 15,-1 2-320-15,-1 3-64 0,1 0-16 0,-3 2 0 16,-3 2-128-16,0-1-16 0,0-2-16 0,-3 5 0 16,2 1-224-16,0-3 176 0,-2-5-176 0,2-3 160 15,0-3-160-15,1-4 0 0,1 2 0 0,-1-5 0 16,1-1 0-16,1-2 0 0,1-5 0 0,0-2-7776 16,0-10-1600-16</inkml:trace>
  <inkml:trace contextRef="#ctx0" brushRef="#br0" timeOffset="128882.138">18064 14375 18431 0,'0'0'1632'0,"0"0"-1312"16,0 0-320-16,0 0 0 0,0 0 544 0,0 0 32 16,12 4 16-16,0-4 0 0,1 0-288 0,1 0-64 15,2 4-16-15,1-3 0 0,5-2-32 0,3-3 0 16,0-1 0-16,1-1 0 0,0 2 64 0,0-3 0 0,0-1 0 0,1 0 0 16,-2 0-256-16,0 2 176 0,1 0-176 0,-1 1 160 15,-1-2-160-15,-1 0 192 0,-2 3-192 0,0 0 192 16,-2 0-384-16,-4-1-80 0,-3-1-16 0</inkml:trace>
  <inkml:trace contextRef="#ctx0" brushRef="#br0" timeOffset="129536.238">19093 14163 12895 0,'0'0'576'0,"0"0"112"0,0 0-560 0,0 0-128 16,0 0 0-16,0 0 0 0,0 0 1760 0,0 0 320 15,-2 10 64-15,-2-1 16 0,-1 5-1184 0,0-2-224 16,-1 3-48-16,2 2-16 0,1 0-384 0,-2-1-80 16,-4 1-16-16,3 2 0 0,-3 3-80 0,0-2 0 15,-2-7-128-15,2 2 192 0,2 5-192 0,-1-3 0 16,0-4 0-16,2 1 0 0,-1-2 128 0,4 3-128 15,-2-3 0-15,2-1 0 16,0-1-1360-16,1-4-368 0,2-6-80 0,0 0-16 0</inkml:trace>
  <inkml:trace contextRef="#ctx0" brushRef="#br0" timeOffset="130270.967">18089 15232 911 0,'0'0'0'0,"0"0"0"0,0 0 0 0,0 0 0 16,0 0 2736-16,0 0 464 0,0 0 80 0,0 0 32 15,0 0-2064-15,0 0-416 0,0 0-64 0,0 0-32 16,0 0-272-16,0 0-48 0,0 0-16 0,9 4 0 15,-2 4 112-15,1-4 0 0,1 0 16 0,1-2 0 16,-10-2 240-16,12 2 64 0,6-1 0 0,0-2 0 0,5 0 128 16,3-2 16-16,0-2 16 0,0 0 0 0,2-3-304 0,-1 0-64 15,1 1-16-15,-1 0 0 0,4-1-368 0,2 1-80 16,-1-1-16-16,0-1 0 0,-1-1-144 0,1 1 0 16,4 3 0-16,0-2 128 0,-2 0-128 0,-3 2 0 15,-3 0 144-15,-2 1-144 0,-3 0 0 0,-3 2-208 16,0 1 16-16,-4 1 16 15,-2 1-672-15,-3 2-144 0,-11-2-32 0,9 6-10288 0</inkml:trace>
  <inkml:trace contextRef="#ctx0" brushRef="#br0" timeOffset="130640.045">18402 15381 4607 0,'2'-6'400'0,"-2"6"-400"0,0 0 0 0,0 0 0 15,6-3 2160-15,-6 3 336 0,0 0 80 0,0 0 16 16,0 0-1504-16,0 0-288 0,0 0-64 0,-3 12-16 15,-2-1 48-15,1 2 0 0,0 2 0 0,-3 3 0 16,0-2-192-16,1 4-16 0,-1 2-16 0,1 1 0 0,-2-1-48 0,0-1-16 16,-1 0 0-16,2 3 0 0,0 2-112 0,2 1-32 15,-3-1 0-15,2 0 0 0,2-3-160 0,2-2-48 16,2-1 0-16,0-3 0 0,1 0-128 0,3-3 0 16,0-2 144-16,1 0-144 0,3-2 192 0,0-1-16 15,0-3-16-15,2 0 0 0,0-2-160 0,0 1 0 16,0-3 0-16,0-1 0 15,1-1-1568-15,-1 0-400 0</inkml:trace>
  <inkml:trace contextRef="#ctx0" brushRef="#br0" timeOffset="130832.268">18102 15754 18431 0,'0'0'816'0,"0"0"160"0,3-11-784 0,4 4-192 0,4 1 0 0,1 3 0 16,1-4 1344-16,1 2 208 0,1-1 48 0,3 2 16 16,4 1-1296-16,2-1-320 0,-1 2 0 0,1-3 0 31,-2-3-352-31,1 2-96 0,-2 3 0 0,0-1-16 16,-1-3-368-16,-3 3-64 0,0 1 0 0</inkml:trace>
  <inkml:trace contextRef="#ctx0" brushRef="#br0" timeOffset="131382.261">18889 15398 15663 0,'0'0'1392'0,"0"0"-1120"0,-3 9-272 0,2 2 0 16,0 1 960-16,0 4 144 0,0 2 32 0,0-2 0 16,0 3-512-16,0 0-112 0,-1 3 0 0,0 0-16 15,-2-1-80-15,1-3-16 0,-2 2 0 0,2 0 0 0,-4 4-208 0,1 0-64 16,-1 0 0-16,1-1 0 0,0 0-128 0,-2-1 0 16,3-1 0-16,-1-3 0 0,0 1 0 0,1-2 0 15,4-1 0-15,-2-1 0 0,2-4-256 0,0-1 32 16,-1-2 0-16,2-8 0 0</inkml:trace>
  <inkml:trace contextRef="#ctx0" brushRef="#br0" timeOffset="131600.124">18639 15482 23951 0,'-3'-9'2128'0,"5"4"-1696"0,3 1-432 0,9 0 0 16,3 0 928-16,5 2 96 0,2 0 32 0,-1 0 0 15,2 3-848-15,-1-1-208 0,1-2 0 0,2-1 0 16,-4 1 0-16,1 0 0 0,0-1 0 0,-1-1-160 31,-1-1-1328-31,0 0-272 0,-3 1-48 0</inkml:trace>
  <inkml:trace contextRef="#ctx0" brushRef="#br0" timeOffset="132029.972">19614 14996 12895 0,'0'0'1152'0,"0"0"-928"0,0 0-224 0,11-3 0 16,1-2 1040-16,0 1 176 0,-2 1 16 0,1 1 16 16,1 0-736-16,1-2-128 0,-2 0-48 0,1-2 0 15,1 3-336-15,2 0 128 0,0 0-128 0,0-3 0 16,1 2 0-16,0 0 144 0,1 0-144 0,-2 2 0 15,1 1 0-15,-3 0 0 0,-1-1 0 0,-12 2 0 16</inkml:trace>
  <inkml:trace contextRef="#ctx0" brushRef="#br0" timeOffset="132180.97">19659 15163 20271 0,'0'0'1792'0,"0"0"-1424"16,0 0-368-16,11 1 0 0,1-4 1040 0,1 2 144 15,1 1 32-15,-1 0 0 0,3 0-720 0,3-2-144 16,-2-1-32-16,5-3 0 0,1 2-320 0,3-2 128 16,0 0-128-16,-1-1-7616 15,-2 1-1584-15</inkml:trace>
  <inkml:trace contextRef="#ctx0" brushRef="#br0" timeOffset="132546.112">20460 15044 22111 0,'0'0'1968'0,"0"0"-1584"16,0 0-384-16,0 0 0 0,5-5 528 0,3 2 32 15,3 2 0-15,-1-1 0 0,2-2-432 0,3 1-128 16,3-1 0-16,0 0 0 0,3 0 0 0,0 2 0 15,1-3 0-15,-2 1 0 0,0 1 0 0,1-2-176 16,0 3 0-16,0-1 0 16,1-3-576-16,-3 2-112 0,2-2-32 0</inkml:trace>
  <inkml:trace contextRef="#ctx0" brushRef="#br0" timeOffset="132990.109">21087 14695 16991 0,'0'0'752'0,"0"0"144"0,5-10-704 0,2 1-192 0,-1 2 0 0,3 0 0 15,0 3 352-15,2-2 32 0,-2 0 16 0,3 0 0 16,1 2-192-16,0-1-32 0,1 1-16 0,2 3 0 16,0-4 96-16,5 2 0 0,3 0 16 0,-4-1 0 0,-2 3 288 0,3 0 48 15,4 3 16-15,3 1 0 16,0 0-48-16,3 0-16 0,-4 2 0 0,2 1 0 0,-3 2-144 0,1 3-32 15,-3 3 0-15,-1 1 0 0,-1-3-192 0,0 3-64 16,-3 3 0-16,1 1 0 0,-2 1-128 0,0-1 0 16,-3 0 0-16,0 2 128 0,-4 3-128 0,-1-1 0 15,-2 0 0-15,-1-2 0 0,-2 1 0 0,-1-2 0 16,0-2 0-16,-2-2 0 0,2-3-144 0,-2 1 144 16,-2-1-192-16,-1 0 192 15,-4-2-656-15,5 0-32 0,0-11 0 0,-1 12-10064 0</inkml:trace>
  <inkml:trace contextRef="#ctx0" brushRef="#br0" timeOffset="133308.106">21631 14765 6447 0,'0'0'272'0,"0"0"80"0,0 0-352 0,0 0 0 0,0 0 0 0,0 0 0 16,4-8 2704-16,-4 8 480 0,0 0 80 0,0 0 32 16,0 0-1920-16,0 0-384 0,0 0-80 0,-3 11-16 15,-3 2 256-15,-2 2 64 0,-2 2 0 0,0 6 0 0,-2 3-224 0,-1 4-32 16,0-1-16-16,-2-1 0 0,-1 1-320 0,-2-1-64 15,-1 0-16-15,2-2 0 0,-3 2-352 0,1-3-192 16,0-2 192-16,1-1-192 0,1 1 128 0,3-1-128 16,0 0 0-16,5 0-9344 15,6-5-1904-15</inkml:trace>
  <inkml:trace contextRef="#ctx0" brushRef="#br0" timeOffset="134325.538">18422 16542 2751 0,'0'0'256'0,"4"-4"-256"16,-3-4 0-16,1 2 0 0,0 1 2304 0,-2 5 432 16,3-6 80-16,1 2 0 0,0-3-1600 0,-3 2-320 15,-1 5-64-15,0 0 0 0,3-7-176 0,-3 7-16 16,0 0-16-16,0 0 0 0,0 0-240 0,0 0-64 0,0 0 0 16,0 0 0-16,3 17 272 0,-2-2 48 0,-1-1 16 0,0 4 0 15,-1 4-64-15,1 2-16 0,-1 2 0 0,1-1 0 16,-2 0-288-16,1-2-64 0,-1 0-16 0,1 0 0 15,-3-1-208-15,1-1 128 0,1-1-128 0,-1-1 0 16,0-2 0-16,0-1 128 0,0-6-128 0,1 1 0 16,-1 0-128-16,0 0-80 0,1-4-16 0,2-7 0 15,0 0-640 1,0 0-128-16,0 0-32 0,0 0 0 0</inkml:trace>
  <inkml:trace contextRef="#ctx0" brushRef="#br0" timeOffset="134583.134">18210 16495 20207 0,'0'0'896'0,"7"-4"192"0,4 0-880 0,2 1-208 16,3 2 0-16,3-3 0 0,1 0 320 0,3-1 0 15,-2 2 16-15,3-1 0 0,-2-2-80 0,3 1-32 16,1-3 0-16,-1 3 0 0,1-2-224 0,2 3 128 16,-2-1-128-16,-2 1 0 0,-2-1 128 0,0 2-128 15,-1 3 0-15,0-1 144 0,0-1-272 0,-4 0-64 16,-1-2-16-16,-2 2-9632 0</inkml:trace>
  <inkml:trace contextRef="#ctx0" brushRef="#br0" timeOffset="134882.14">19189 16204 17503 0,'0'0'1552'0,"0"0"-1232"0,0 0-320 0,0 0 0 0,0 0 1376 0,-4 9 224 15,-2 2 32-15,-2 1 16 0,1 7-1008 0,-3-3-208 16,-5-1-48-16,4 2 0 0,0 2 0 0,2 0 0 16,-6-2 0-16,5 2 0 0,4-4-256 0,-2-1-128 15,0 0 128-15,-2-2-128 0,4-1 0 0,0-1 0 16,3 1 0-16,3-11-7824 15,-3 10-1536-15</inkml:trace>
  <inkml:trace contextRef="#ctx0" brushRef="#br0" timeOffset="135683.873">19548 16539 5519 0,'0'0'496'0,"0"0"-496"16,0 0 0-16,0 0 0 0,8 2 2368 0,2-1 384 15,2-1 80-15,2 0 16 0,-1 0-1664 0,1-1-336 16,1-1-64-16,2-1-16 0,1 1-256 0,-1 0-64 15,0-1-16-15,0 1 0 0,3-2-192 0,-2 1-48 16,2 0 0-16,-1 0 0 0,3 1-192 0,-3 1 0 16,0-1 0-16,-3 1 0 15,0 3-416-15,-3-2-176 0,-2-2-48 0</inkml:trace>
  <inkml:trace contextRef="#ctx0" brushRef="#br0" timeOffset="135886.87">19529 16773 26543 0,'0'0'1168'0,"12"1"256"0,3-3-1136 0,3 0-288 0,4-2 0 0,0 0 0 16,0 2 0-16,1-3 0 0,-1-1 0 0,2-2 0 16,-2 5 0-16,5-5 0 0,-2-2 0 0,1 0 0 15,0 3-256-15,0-1-144 16,2 1-48-16,-1 1 0 0,-1 0-1536 15,2 2-320-15,12-2-64 0,-6 4-6368 0</inkml:trace>
  <inkml:trace contextRef="#ctx0" brushRef="#br0" timeOffset="136309.864">20408 16617 22111 0,'0'0'1968'0,"0"0"-1584"0,0 0-384 0,9-5 0 16,3 2 240-16,3 1-48 0,2-1 0 0,0-2 0 15,0 0-192-15,3 1-192 0,-1 2 48 0,2-1 0 16,1-4-208-16,-2 2-32 0,1-1-16 0,0 2 0 16,1-2 64-16,-1 3 16 0,-3 0 0 0,1-1-5680 15,-1 1-1120-15</inkml:trace>
  <inkml:trace contextRef="#ctx0" brushRef="#br0" timeOffset="136779.528">20950 16334 911 0,'0'0'0'0,"0"0"0"0,0 0 0 0,0 0 0 16,0 0 1040-16,0 0 128 0,0 0 32 0,0 0 0 16,6-7 16-16,0 2 0 0,-6 5 0 0,6-4 0 15,0-1-128-15,2 2 0 0,1 0-16 0,1-1 0 16,0-1-176-16,3 1-48 0,-2 0 0 0,2 1 0 15,0 1-224-15,0-1-48 0,1 1-16 0,1 0 0 16,3 1-80-16,-1 2-16 0,1 0 0 0,-2 1 0 16,1-1-16-16,2 4 0 0,1 0 0 0,0 3 0 15,-1 1-96-15,-1 1-32 0,-1 2 0 0,1 3 0 0,4 1-64 0,1-1-32 16,-3 0 0-16,1 1 0 0,1 2-80 0,-6 2-16 16,-1 1 0-16,-4 1 0 0,2 1-128 0,-2 0 0 15,0 2 0-15,-4-2 128 0,2-2-128 0,-2-1 0 16,-1-3 0-16,-1 1 128 0,-1 0-128 0,-1-3-144 15,-2-4 144-15,-1 0-208 16,0 0-496-16,0-2-112 0,0-9-16 0</inkml:trace>
  <inkml:trace contextRef="#ctx0" brushRef="#br0" timeOffset="137037.525">21459 16413 28559 0,'0'0'1264'0,"0"0"272"0,0 0-1232 0,0 0-304 0,0 0 0 0,-4 10 0 15,1-1 0-15,-3 1 0 0,-1 1 0 0,-3 4 0 16,-4 0 256-16,-2 1-16 0,-2 2 0 0,2 0 0 16,2 2-96-16,-3 0-16 0,-5 0 0 0,3 0 0 15,3 0-128-15,-1 1 0 0,0 1 0 0,-1 0 0 16,1 3 0-16,3-6 0 0,0-2 128 0,0-3-128 15,3 2 0-15,2-3 0 0,2-2 0 0,2 0 128 16,-1 0-1104-16,3 0-240 16,2-2-32-16</inkml:trace>
  <inkml:trace contextRef="#ctx0" brushRef="#br0" timeOffset="137544.579">22107 16044 11055 0,'0'0'480'0,"0"0"112"0,0 0-464 0,0 0-128 0,0 0 0 0,0 0 0 15,0 0 2112-15,0 0 416 0,0 0 80 0,1 12 16 16,-2-2-1648-16,-2 4-320 0,2-1-64 0,-1 4-16 16,-2 2 0-16,0 0 0 0,-1 1 0 0,-1 3 0 15,1 5-96-15,-4-1-32 0,1 1 0 0,-2-1 0 16,1 1-144-16,-1-1-48 0,1 1 0 0,-1-2 0 0,1-3-128 0,1-3-128 16,3-3 192-16,1 1-192 0,3 0 256 0,1-4-48 15,0-2-16-15,4 0 0 0,0 0-64 0,3 0 0 16,-1-2-128-16,4 1 192 0,-2 1-192 0,1-2-208 15,-1-2 32-15,2 0 16 16,1-3-688-16,-2 1-144 0,1-2-32 0,1-2-6656 16,-2-3-1344-16</inkml:trace>
  <inkml:trace contextRef="#ctx0" brushRef="#br0" timeOffset="137762.578">21799 16403 23039 0,'0'0'2048'0,"10"-5"-1648"0,6-3-400 0,5 4 0 15,1 3 656-15,2-2 48 0,1 1 16 0,1 1 0 16,1 0-400-16,-3 1-64 0,2 0-32 0,1 1 0 16,-1-3-224-16,2 0 0 0,0-2 128 0,2 0-128 15,0 2 0-15,-2-1 0 0,-1-1 0 0,-1 1 0 16,-1 2 0-16,0-1 0 0,-1-2 0 0,-2 2-7808 15,-1 2-1632-15</inkml:trace>
  <inkml:trace contextRef="#ctx0" brushRef="#br0" timeOffset="138216.018">22993 15887 15663 0,'0'0'1392'0,"0"0"-1120"0,0 0-272 0,0 0 0 15,0 0 1792-15,0 0 288 0,0 0 64 16,0 0 16-16,0 0-1584 0,0 0-320 0,0 11-64 0,0 0-16 16,-2 2 96-16,-1 1 32 0,-1 2 0 0,2 3 0 15,0 2 96-15,-2 3 32 0,-1 0 0 0,-1 5 0 16,2 4-80-16,-2 3-16 0,0 2 0 0,0-2 0 15,-1 1-80-15,0-1-32 0,-3-1 0 0,4-2 0 16,-4-2-224-16,3-2 0 0,-3-1 0 0,2-1 0 16,1 2 128-16,-1-3-128 0,1-4 0 0,2 0 144 15,1-1-144-15,0-2 0 0,3-4 0 0,0-2 0 16,1 0-512 0,2-4-96-16,-2-9-16 0,5 14-7568 0,-2-7-1504 0</inkml:trace>
  <inkml:trace contextRef="#ctx0" brushRef="#br0" timeOffset="138501.569">22625 15940 4607 0,'0'0'400'0,"0"0"-400"0,10-6 0 0,0 0 0 16,3 1 4176-16,4 0 752 16,3 2 160-16,4-1 32 0,7-4-3808 0,4 2-752 0,3 0-160 0,5-1-16 15,2-1 304-15,4 1 64 0,1-4 16 0,7 0 0 16,0 4-176-16,4 1-16 0,6 2-16 0,-4 1 0 16,-5 0-128-16,2 0-32 0,0 0 0 0,0 1 0 15,-2 1-272-15,-3 2-128 0,-3 1 0 0,-6 3-9008 16,-6 2-1888-16</inkml:trace>
  <inkml:trace contextRef="#ctx0" brushRef="#br0" timeOffset="145702.925">18560 17694 20271 0,'-9'-15'1792'0,"8"7"-1424"0,0-1-368 0,1 0 0 0,0 1 576 0,0-2 32 15,1 0 16-15,-1 5 0 0,0 5 112 0,0 0 32 16,0 0 0-16,0 0 0 0,0 0-160 0,0 0-32 16,0 0 0-16,-5 10 0 0,2 0-128 0,-1 3-48 15,-1 3 0-15,-2 3 0 0,0 2-16 0,-1 1-16 16,2 1 0-16,0 0 0 0,0-2-128 0,0 3-32 15,-3 3 0-15,4 1 0 0,-4-1-208 0,4-1 176 16,-1 2-176-16,2-2 160 0,-1 0-160 0,2-2 192 16,-1-5-192-16,0-2 192 0,2-1-192 0,1-1-224 15,0-3 48-15,1-12 16 16,-2 12-1984-16,2-12-400 0,0 0-80 0,0 0 0 0</inkml:trace>
  <inkml:trace contextRef="#ctx0" brushRef="#br0" timeOffset="145914.873">18044 17719 26719 0,'0'0'2368'0,"0"-13"-1888"0,4 2-480 0,6-1 0 16,6 0 592-16,3 1 32 0,6 0 0 0,4 3 0 16,1 0-288-16,3 2-48 0,4-1-16 0,3 4 0 15,-3 2-128-15,2-1-16 0,-5 0-128 0,0 0 192 16,0 1-192-16,0 0 128 0,0-1-128 0,-5 1 0 0,-2-1 0 15,0 2 0-15,-1 2-176 0,-3-1 176 16,2 1-688-16,-5 1-16 0,-1 0 0 0,-1 2-7792 16,-2 0-1552-16</inkml:trace>
  <inkml:trace contextRef="#ctx0" brushRef="#br0" timeOffset="146170.871">19342 17305 23039 0,'0'0'2048'0,"0"0"-1648"0,0 0-400 0,0 0 0 16,0 0 1808-16,0 0 288 0,2 10 48 0,-2 2 16 15,-3 4-1776-15,-4 2-384 0,-2 1 0 0,-1 2 0 16,-3 0 0-16,-1 2 0 0,-1 1 0 0,-2 0 0 31,-2 0-448-31,0-1-16 0,-2-2 0 0,1 2 0 16,0 1-1440-16,1 0-272 0,2-4-64 0,2-1-8368 0</inkml:trace>
  <inkml:trace contextRef="#ctx0" brushRef="#br0" timeOffset="146725.455">19763 17702 19343 0,'0'0'848'15,"0"0"192"-15,0 0-832 0,5-9-208 0,-5 9 0 0,0 0 0 16,0 0 752-16,0 0 96 0,0 0 32 0,0 0 0 15,6 6-368-15,-2 1-80 0,-4 3-16 0,-3 3 0 16,1 0 64-16,-3 2 16 0,-2 2 0 0,3 1 0 0,-4 0-224 16,0 1-32-16,2 0-16 0,-1 3 0 0,-1 2 48 0,-1 0 16 15,1-1 0-15,0 1 0 16,-2 3-640-16,1-2-128 0,2-2-32 0,1-2 0 16,-2-3-656-16,4-3-144 0,2 0-32 0</inkml:trace>
  <inkml:trace contextRef="#ctx0" brushRef="#br0" timeOffset="146891.956">19655 17930 26719 0,'0'0'2368'16,"1"-8"-1888"-16,-1 8-480 0,8-6 0 0,-1-3 304 0,2 5-48 0,0 3 0 0,4-3 0 15,0-2-256-15,3 0 160 0,3 0-160 0,4 0 128 16,-1 4-352-16,3-3-80 0,3 0-16 0,-1-3-7744 15,4 2-1536-15</inkml:trace>
  <inkml:trace contextRef="#ctx0" brushRef="#br0" timeOffset="147340.67">20259 17628 21183 0,'0'0'1888'0,"0"0"-1504"16,1-9-384-16,3 2 0 0,-4 7 240 0,6-7-32 16,2-1 0-16,1 3 0 0,1 3-16 0,-1 0-16 15,2 0 0-15,2 0 0 0,2-4-176 0,2 2 128 16,-1 0-128-16,2 3 128 0,0 0 256 0,1 1 32 16,0 1 16-16,-2 4 0 0,-1 1-240 0,0 3-64 0,-1 1 0 0,0 2 0 15,0 4-128-15,-4 0 0 0,-1 1 0 0,0 1 0 16,-3 1 0-16,2 1 0 0,-3 0 0 0,2 2 0 15,-5 0 0-15,1 0 160 0,-1-2-160 0,-1 4 160 16,0-2-160-16,0 0 192 0,-2 2-192 0,2-1 192 16,-1-2-192-16,0 0 0 0,0-2 144 0,0 0-144 15,0-3 0-15,0-2 0 0,1-1 0 0,-1 0 0 16,-1-13-128-16,4 10-112 0,-4-10-16 0</inkml:trace>
  <inkml:trace contextRef="#ctx0" brushRef="#br0" timeOffset="147612.704">20672 17752 24927 0,'0'0'1104'0,"0"0"240"0,0 0-1088 16,0 0-256-16,0 0 0 0,0 0 0 0,0 0 0 0,-8 0 0 15,0 3 0-15,0 3 0 0,-1 4 208 0,-3 0-16 16,0 2 0-16,-2 3 0 0,-1 3-32 0,0-1-16 16,-1 2 0-16,1 1 0 0,-2 2 224 0,0 1 32 15,-2 1 16-15,1 2 0 0,-1 1-576 0,2 1-112 16,3-3-32-16,1-1 0 0,-3-2 304 0,4-3 0 16,4-5 0-16,5-1 144 15,1-2-1424-15,2-11-304 0,0 0-48 0,11 18-16 0</inkml:trace>
  <inkml:trace contextRef="#ctx0" brushRef="#br0" timeOffset="148615.019">21127 17460 8111 0,'0'0'352'0,"0"0"96"0,0 0-448 0,7-5 0 0,-1-4 0 0,0 4 0 16,-6 5 384-16,7-5 0 0,-7 5 0 0,8-4 0 15,-1-2 32-15,-7 6 0 0,7-5 0 0,-7 5 0 16,8-6 352-16,-8 6 80 0,0 0 16 0,0 0 0 16,8-3 0-16,-8 3 0 0,0 0 0 0,0 0 0 15,0 0-128-15,4 11-32 0,-4 1 0 0,-1 1 0 16,-2 2-224-16,0 2-48 0,-2 4-16 0,-1 2 0 15,-2 1-48-15,0 4-16 0,0-3 0 0,-2 4 0 16,0-2-80-16,-2 2-16 0,1-4 0 0,0 1 0 16,0-1-64-16,-1-1-32 0,2 0 0 0,1-1 0 15,1-2-160-15,3-1 0 0,1-2 144 0,0 0-144 0,2-1 0 16,1-2 0-16,0 1 0 0,3 0 128 0,3 1-128 0,0-3 0 16,0-2 0-16,3-2 0 15,-3 1-608-15,4-1-144 0,-1-4-16 0</inkml:trace>
  <inkml:trace contextRef="#ctx0" brushRef="#br0" timeOffset="148858.983">20925 17719 17503 0,'-8'-13'768'0,"8"13"176"16,0 0-752-16,0 0-192 0,11-7 0 0,1 4 0 0,1 3 2384 0,4 2 448 0,1 0 96 0,0-1 16 16,3 0-2400-16,2 1-544 0,0-1 0 0,2-1 0 15,0 0-304-15,1 0-48 0,0-3-16 0,0 2 0 16,0 1 112-16,1-1 0 0,-2-2 16 0,0 1 0 31,-4 2-336-31,0 1-80 0,-1 0-16 0,-1-1-6560 0,-1-1-1296 0</inkml:trace>
  <inkml:trace contextRef="#ctx0" brushRef="#br0" timeOffset="149299.195">21910 17265 11967 0,'0'0'1072'0,"0"0"-864"16,-2-8-208-16,2 8 0 0,0 0 512 0,0 0 48 15,0 0 16-15,0 0 0 0,0 0-176 0,0 0-16 0,-9 3-16 0,9-3 0 16,0 0-240-16,-5 7-128 0,-1-2 128 0,2 4-128 16,-1 0 464-16,1 2 32 0,0-1 0 0,-1 5 0 15,0 5 128-15,-3 1 16 0,1 2 16 0,-2 5 0 16,-1 2-160-16,-2 2-48 0,-4 1 0 0,-1 4 0 16,-2 2-32-16,3 2-16 0,0-5 0 0,2 0 0 15,3-4-208-15,-1-3-32 0,2-3-16 0,2 1 0 16,-1-4-16-16,3 0 0 0,-1-7 0 0,1 3 0 15,-1 0-128-15,0-2 160 0,2 1-160 0,0-3 160 16,2-4-160-16,0 0 0 0,1 0 144 0,1-2-144 16,1-9-1088-16,0 0-304 0,0 0-48 0</inkml:trace>
  <inkml:trace contextRef="#ctx0" brushRef="#br0" timeOffset="149591.186">21535 17342 24927 0,'0'0'1104'0,"4"-8"240"0,1 0-1088 0,4 3-256 16,1-2 0-16,3 4 0 0,2-3 192 0,3 2 0 15,2 0-16-15,1-2 0 0,5 1-176 0,5 0 192 0,1-1-192 0,4 0 192 16,3 2 0-16,-2 0 16 0,0-1 0 16,0 0 0-16,-3 3-208 0,0-1 0 0,-1-1 0 0,1 1 0 15,-1 0 0-15,1 2 0 0,4 0 0 0,-1 1 0 32,-4-1-1888-32,1 0-368 0</inkml:trace>
  <inkml:trace contextRef="#ctx0" brushRef="#br0" timeOffset="150017.31">22525 17652 15887 0,'0'0'704'0,"0"0"144"0,0 0-672 0,0 0-176 0,0 0 0 0,0 0 0 15,0 0 720-15,0 0 112 0,0 0 32 0,10 6 0 16,2-1-32-16,3-2-16 0,2-1 0 0,1 2 0 16,4-2-320-16,0-1-64 0,3-2-16 0,2 2 0 15,-1-1-256-15,-1 2-160 0,-1-2 192 0,0 1-192 16,-2 0 0-16,-2 2 0 0,-3 0 0 0,-3 0-7104 15,-4-1-1280-15</inkml:trace>
  <inkml:trace contextRef="#ctx0" brushRef="#br0" timeOffset="150200.301">22315 17984 27647 0,'0'0'2448'0,"0"0"-1952"16,0 0-496-16,0 0 0 0,13 0 576 0,4 3 0 15,2 2 16-15,4-2 0 0,0 0-192 0,4-2-32 16,3 3-16-16,4-5 0 0,2-4-352 0,6 1 144 16,3-2-144-16,0 2 0 15,-2 1-1232-15,2-2-368 0,-1-1-64 0,-1 5 0 16,-2 1-1248-16,1-2-240 0</inkml:trace>
  <inkml:trace contextRef="#ctx0" brushRef="#br0" timeOffset="150793.519">24049 17404 10127 0,'-7'-4'896'0,"7"4"-704"16,-9-4-192-16,3 1 0 0,-4 3 2960 0,0 3 560 16,-1-1 128-16,-3 0 0 0,-3 2-2976 0,1 2-672 15,-3-1 0-15,-1 3 0 0,-1-1 0 0,-1 1 0 16,-2 2 0-16,-2 4 0 0,-4 0 0 0,-4 1 0 16,-2 2 0-16,-4 6 0 0,4 5 0 0,-3 5 128 15,1 2-128-15,1 0 192 0,2 2-192 0,3-1 128 16,3 1-128-16,2-3 0 0,4-1 128 0,4 2-128 15,4 1 0-15,4 0 0 0,6-3 416 0,3-2-16 16,6-1 0-16,3 0 0 0,4-3 208 0,5-1 32 0,4-8 16 16,4 1 0-16,4 1-208 0,4-4-64 0,7-1 0 15,7-4 0-15,8-3-96 0,-1-1-32 0,2-1 0 16,-2-5 0-16,2-4 48 0,-3-1 0 0,4-4 0 0,-1-2 0 16,2-1 320-16,-6-4 64 0,-5-5 16 0,-4-1 0 15,-8-1 128-15,-3-3 16 0,-4-8 16 0,-7-3 0 16,-3-5-288-16,-5 4-48 0,-3 0-16 0,-7 1 0 15,-2 0-288-15,-7-2-64 0,-1 0-16 0,-6 2 0 32,-3-2-1408-32,-3-1-272 0,-3-2-64 0,-7 3-16 0</inkml:trace>
  <inkml:trace contextRef="#ctx0" brushRef="#br0" timeOffset="154189.801">24961 17409 23039 0,'10'-13'2048'0,"-2"0"-1648"15,5 1-400-15,-2 2 0 16,-2 1-384-16,1-2-144 0,0 1-48 0,-2 2 0 0,0 0 448 0,-8 8 128 16,5-7 0-16,-5 7 0 0,6-9 0 0,-6 9 0 15,1-9 0-15,-2 0 0 0,-2 0 144 0,-1 1 144 16,-5-1 32-16,-1 1 0 0,-1 3 96 0,-4-1 32 16,-5-1 0-16,-2 0 0 0,-2-2-64 0,-1 1-16 15,-2 2 0-15,0-2 0 0,-4-3 80 0,-1 3 32 16,-2-2 0-16,-2-1 0 0,-5 1-176 0,-3 1-48 0,-8-1 0 0,-2 1 0 15,-4 0-256-15,0 1 128 0,-1-2-128 0,-3 2 0 16,-6-1 0-16,-3 1 0 0,-1 0 0 0,-1 0 0 16,0-2 0-16,-4 0 0 0,-5 3 0 0,-2-2 0 15,-4 0 0-15,1-1 0 0,-1 1 0 0,-4 1 0 16,-5 0 0-16,1 1 0 0,1-1 0 0,-5 0 0 16,-10 1 0-16,4 0 0 0,0-1 0 0,-1 2 0 15,-3 1 160-15,1 1-160 0,1 2 128 0,-1 0-128 16,-3-4 0-16,3 4 0 0,4 3 0 0,0 2 0 15,-1-1 144-15,3 2 0 0,1-1 0 0,3 3 0 16,2 0-144-16,-2 2 0 0,-7-2 0 0,4 4 128 0,3 0-128 16,-2-2 0-16,-5-1 0 0,5 1 0 0,4 2 0 15,-4-2 0-15,-4-3 0 0,6 4 0 0,5 3 0 0,3-1 0 16,5-2 0-16,-1 1 0 0,-2 4 0 0,7 0 0 16,4-2 0-16,2-1 0 0,0-4 144 0,0 2 0 15,-1 2 0-15,5-2 0 0,2-1-144 0,2 0 128 16,1 2-128-16,0 0 128 0,-2-2-128 0,2 0 0 15,2-1 0-15,2 2 128 0,6 0-128 0,2 0 0 16,0-3 0-16,1 1 0 0,2-2 192 0,2 2-32 16,2 1-16-16,2 2 0 0,5 0-16 0,4-1-128 15,1 1 192-15,3 1-64 0,2-1-128 0,2 2 0 16,3 2 144-16,-2-1-144 0,3 0 0 0,1 2 144 16,-1 1-144-16,4-3 0 0,3 1 144 0,1 3-144 0,0-1 0 15,2 3 144-15,-1-1-144 0,4-1 0 0,-1 2 0 16,3 0 0-16,5 0 0 0,-4 1 0 0,2 1 0 0,3-1 0 15,3 0 0-15,1-1 0 0,0 0 0 0,4-1 0 16,-1 0 0-16,3 0 0 0,2 0 0 0,1 0 0 16,6 2-128-16,1 0 128 0,1 0 0 0,5 0 0 15,4-1 0-15,3 3 0 0,3 4 0 0,2-1 0 16,-1-1 0-16,3 0 0 0,3-1 0 0,0-1 0 16,4-1 0-16,5 0 0 0,7-2 0 0,0-1 0 15,6-2 0-15,1 1 0 0,0 0 0 0,4 0 0 16,4-1 128-16,5 1-128 0,5-1 0 0,-2 1 128 15,-1 0-128-15,6-1 0 0,4-2 0 0,2 1 128 16,3-1-128-16,-4 1 0 0,1-1 0 0,-39-6 128 0,12 1-128 16,6 0 0-16,1 0 144 0,7 1-144 15,9-1 0-15,2 1 144 0,3-1-144 0,92 6 0 0,-28 0 176 16,-19-7-176-16,-10 0 160 0,-6-1-160 16,0-1 176-16,0 0-176 0,-3-2 192 0,5 2-192 0,4-2 160 0,-3 2-160 15,-2-2 128-15,4 1-128 0,4-2 0 0,-4 0 128 16,-4 0-128-16,0-1 0 0,3 1 0 0,-1-1 0 15,-3-1 128-15,2-1-128 0,1-1 0 0,-4-2 0 16,-4-2 0-16,-1 0 0 0,1-4 0 0,-5-2 0 16,-6-1 0-16,1-4 0 0,2-2 128 0,-4 0-128 15,-7 0 0-15,-43 7 128 0,9-2 48 0,4 0 0 16,2 1 0-16,3 0 0 0,-1-2 128 0,5-1 16 16,1 3 16-16,63-15 0 0,-31 8-160 0,-23-1-48 15,-11 0 0-15,-9 1 0 0,-5-1-128 0,-9-2 0 16,-7-2 0-16,-5-3 0 0,-2-5 0 0,-10-3 0 0,-4-1-192 0,-8-5 192 15,-5 1-240-15,-3 3 80 0,-5 0 16 16,-2 4 0-16,-4 3 144 0,-3 0-208 0,-6 2 80 0,-3 0 128 16,-6 3-368-16,1 0 48 0,4-1 16 0,-6 0-9552 15,1 2-1920-15</inkml:trace>
  <inkml:trace contextRef="#ctx0" brushRef="#br0" timeOffset="160987.108">5685 15721 20271 0,'-13'-3'896'0,"13"3"192"0,0 0-880 0,-7 3-208 16,7-3 0-16,0 0 0 0,0 0 784 0,0 0 112 16,9 7 32-16,2-4 0 0,1-4-752 0,5-1-176 15,4-2 0-15,3 0 0 0,3 2 0 0,0-1 0 16,1-1-160-16,2-1 160 0,1 1-192 0,0 1 32 16,-2 1 16-16,-1 1 0 15,-1-3-1568-15,-6 0-304 0,7 0-64 0,-13 2-16 0</inkml:trace>
  <inkml:trace contextRef="#ctx0" brushRef="#br0" timeOffset="161174.105">5519 16081 23951 0,'0'0'2128'0,"11"2"-1696"0,2-4-432 0,5 2 0 15,6-1 960-15,0 1 96 0,3 1 32 0,0-1 0 16,4 0-896-16,0-2-192 0,1 0 0 0,4-1 0 16,5 0-512-1,1 0-64-15,-1-3-16 0</inkml:trace>
  <inkml:trace contextRef="#ctx0" brushRef="#br0" timeOffset="161620.1">3870 16334 26719 0,'-10'-7'1184'0,"10"7"240"0,0 0-1136 0,0 0-288 0,0 0 0 0,10-5 0 15,3-4 464-15,2 5 48 0,0 0 0 0,5-1 0 16,6-5-288-16,0 0-48 0,1 0-16 0,3-1 0 16,2 2-160-16,1 2 160 0,-1 0-160 0,1 1 160 0,-1-5-432 0,-2 2-96 15,-1 2-16-15,-3-1-8096 16,1-1-1632-16</inkml:trace>
  <inkml:trace contextRef="#ctx0" brushRef="#br0" timeOffset="162020.497">4396 15732 23039 0,'0'0'2048'0,"0"0"-1648"0,0 0-400 0,0 0 0 15,8-5 192-15,-1-1-32 0,2 5-16 0,1 0 0 16,1 1-144-16,0-1 192 0,0-1-192 0,2 1 192 15,2 0 16-15,0 1 16 0,2-1 0 0,1 3 0 16,2 2-96-16,1 4 0 0,-1 1-128 0,1 2 192 16,-2-1-192-16,2 3 0 0,2 4 0 0,-3 2 0 15,-1 1 0-15,0 1 0 0,-3 0 0 0,0 3 0 16,-4 2 0-16,1 2 176 0,0-2-176 0,-3 3 160 16,-5-1-32-16,1 5-128 0,2 4 192 0,-3-5-64 0,1-3-128 15,-1 3 160-15,-2 0-160 0,1 0 160 0,-2-1-160 16,0-2-176-16,-2-3 48 0,0-2 0 15,3 0-1472-15,-3-2-304 0,-1-4-48 0</inkml:trace>
  <inkml:trace contextRef="#ctx0" brushRef="#br0" timeOffset="162326.646">4792 15995 17503 0,'0'0'768'0,"0"0"176"0,0 0-752 0,-8 1-192 0,8-1 0 0,-6 5 0 16,2 1 2016-16,-1 4 368 0,-1 3 80 0,-2 4 16 15,1 1-1952-15,-1 4-384 0,3 2-144 0,-4 4 0 16,1 4 240-16,-3 1-64 0,1 2-16 0,1 1 0 16,-6 0-160-16,1 1 128 0,-3 0-128 0,2 1 128 15,-3-2-128-15,-2 4 0 0,-4 1 0 0,1-2-12112 16</inkml:trace>
  <inkml:trace contextRef="#ctx0" brushRef="#br0" timeOffset="164778.514">887 14255 10815 0,'-3'-8'480'16,"3"8"96"-16,0 0-448 0,6-4-128 0,2-2 0 0,-8 6 0 15,0 0 672-15,0 0 112 0,7-4 32 0,-7 4 0 16,0 0-240-16,0 0-32 0,0 0-16 0,9 0 0 16,0 2 16-16,0 3 0 0,-9-5 0 0,12 10 0 0,-1 2-96 0,0 2-32 15,0 1 0-15,2 4 0 0,0 3-112 0,0 4-32 16,0 3 0-16,0 2 0 0,1 1-64 0,0 2-16 16,-2-1 0-16,-2 0 0 0,2 0-192 0,0-1 176 15,2-5-176-15,-3 2 160 0,0 1-160 0,0-2 0 16,1-4 144-16,-2 1-144 0,-1-2 0 0,1 0 0 15,1-1 0-15,-1-2 0 16,-3-3-608-16,2-1-192 0</inkml:trace>
  <inkml:trace contextRef="#ctx0" brushRef="#br0" timeOffset="165097.198">1373 14158 23039 0,'0'0'2048'0,"0"0"-1648"0,-9 5-400 0,3 2 0 15,3 3 160-15,-3 3-160 0,-3 3 192 0,0 1-192 16,-5 4 0-16,3 5 0 0,3 0 0 0,-5 0 0 15,-2 1 0-15,1 4 0 0,-1 3 0 0,1 1 0 16,-3 2 0-16,2-3 0 0,0 2 0 0,-1-2 0 16,0 0 0-16,-1-1 0 0,1-2 0 0,0-4 0 15,2-3 0-15,0-1 0 0,-1 3 0 0,2-4 0 0,2-5 0 0,4-1 0 16,0-3-144-16,3-2 144 16,1-3-1696-16,3-8-256 0</inkml:trace>
  <inkml:trace contextRef="#ctx0" brushRef="#br0" timeOffset="165431.499">1727 13866 20271 0,'0'0'1792'0,"0"0"-1424"0,0 0-368 0,0 0 0 16,0 0 384-16,0 0 0 0,-1 7 0 0,0 4 0 15,-2 3-256-15,0 2-128 0,-2 3 160 0,1 3-160 16,-1-1 400-16,2 2-16 0,-3 0 0 0,-1 1 0 15,-1 0-176-15,3 0-32 0,-1-3-16 0,1-1 0 16,1 1-160-16,2-2 0 0,-1-3 0 0,2 0 128 16,0-2-800-16,1-3-160 0,0-3-48 0,0-8-8912 15</inkml:trace>
  <inkml:trace contextRef="#ctx0" brushRef="#br0" timeOffset="165604.209">1987 13877 27759 0,'0'0'1216'0,"0"0"272"0,-1 10-1184 0,0 1-304 15,0 3 0-15,-1 7 0 0,2 3 0 0,-3 3 0 16,0 1 0-16,1 1 0 0,0-1 0 0,-1 1 0 16,1-1 208-16,-1 2-64 0,-5 2-144 0,2 3 0 15,-1 0 0-15</inkml:trace>
  <inkml:trace contextRef="#ctx0" brushRef="#br0" timeOffset="167525.147">2457 14340 20271 0,'-4'-15'896'0,"2"10"192"0,2 5-880 0,0 0-208 16,0 0 0-16,0 0 0 15,-1-8-544-15,1 8-160 0,0 0-16 0,0 0-16 0,0 0 560 0,0 0 176 16,0 0 0-16,0 0 0 0,0 11 0 0,0-1 0 16,-1 2 0-16,0 4 0 0,1 2 0 0,0 2 0 15,0 0 0-15,0 2 144 0,-1 1-144 0,0 5 0 16,0 0 0-16,0 0 128 0,-4-4-128 0,4 0 0 15,1 1 0-15,0 0 128 0,-2-3-416 0,1-4-96 16,0-1 0-16</inkml:trace>
  <inkml:trace contextRef="#ctx0" brushRef="#br0" timeOffset="167758.234">2335 14668 26719 0,'0'0'2368'0,"0"0"-1888"0,8-6-480 0,6 2 0 16,3 0 384-16,4 1 0 0,-1 1-16 0,1-1 0 0,0-2-576 15,0 2-112-15,1 1-32 0,1-1 0 16,-2 0-1984-16,3-1-400 0,8-7-80 0,-9 3 0 0</inkml:trace>
  <inkml:trace contextRef="#ctx0" brushRef="#br0" timeOffset="169086.619">2969 14283 18303 0,'0'0'816'0,"-3"-7"160"0,1-1-784 0,2 8-192 16,2-10 0-16,4 0 0 0,-2 1 0 0,3 1 0 16,1 1 0-16,3 1 0 0,-1-1 128 0,1-2 0 15,1 3-128-15,3-2 192 0,0 0-32 0,0 1-16 16,1-1 0-16,-1 2 0 0,2 2-144 0,-1 1 160 15,1-3-160-15,0 3 160 0,1 2-160 0,1 3 0 16,0 1 0-16,0 4 0 0,-2-2 0 0,-2 3 0 16,0 3 0-16,0 3 0 0,-1 1 0 0,-1 0 0 15,2 3 0-15,-6 0 0 0,0 1 0 0,0 3 0 16,0 1 0-16,-1 0 0 0,-2-1-240 0,1 0-80 0,-2 2 0 16</inkml:trace>
  <inkml:trace contextRef="#ctx0" brushRef="#br0" timeOffset="169342.013">3395 14232 21183 0,'0'0'1888'0,"0"0"-1504"0,0 0-384 0,0 0 0 15,0 0 160-15,0 0-32 0,-4 5-128 0,-3 3 192 0,-1 4-192 0,1 1 0 16,-2 6 0-16,-1 2 0 0,-1 0 128 0,-1 0 16 16,-1 0 16-16,-3 4 0 0,-1 3-160 0,-1 1 0 15,-3-1 144-15,2 0-144 0,2 0 0 0,-2 0 0 16,-4-2 0-16,1-2 0 16,1-1-736-16,0 0-160 0,0 1-48 0</inkml:trace>
  <inkml:trace contextRef="#ctx0" brushRef="#br0" timeOffset="169696.719">3639 14120 16575 0,'0'0'1472'0,"0"0"-1168"0,0 0-304 0,5 10 0 16,-1-3 864-16,3 3 112 0,1 1 32 0,2 1 0 15,0 2-864-15,1 0-144 0,0 0 0 0,2 3 0 16,3 0 0-16,-1 1 0 0,1 1 0 0,-2 0 0 0,-1 4 0 0,1 1 192 16,1 0-64-16,-2 0 0 0,1 0-128 0,-1-1 128 15,0 0-128-15,-2-1-6064 16,-2-4-1296-16</inkml:trace>
  <inkml:trace contextRef="#ctx0" brushRef="#br0" timeOffset="169951.719">4019 14113 27647 0,'-18'2'1216'0,"8"4"256"0,-3 4-1168 0,0 4-304 0,-1 4 0 0,-1 0 0 16,1 4 304-16,-1 5 0 0,-2 4 0 0,-1 4 0 16,-1 0-304-16,-2 0 0 0,-2 3 0 0,-2-1 0 15,1 0-128-15,-2-1-96 0,-1-5-16 0,3 0-8128 16,-3-1-1616-16</inkml:trace>
  <inkml:trace contextRef="#ctx0" brushRef="#br0" timeOffset="170626.01">4070 13430 17503 0,'0'0'1552'0,"0"0"-1232"16,0 0-320-16,0 0 0 0,0 0 800 0,7-5 96 16,3-1 32-16,-10 6 0 0,9 0-656 0,0 1-128 15,0 2-16-15,1 3-128 0,1 1 0 0,1 5 0 16,3 0 0-16,0 2 0 0,2 1 176 0,-1 5-176 15,3 4 160-15,1 4-160 0,2-1 256 0,-3 6-64 16,2 2 0-16,1 0 0 0,0-1-16 0,1 1-16 16,-3 0 0-16,3 4 0 0,0 1-32 0,-3 1 0 15,-2 0 0-15,1 1 0 0,-2 3 176 0,1-3 16 16,-1-3 16-16,-1 0 0 0,-3-2-48 0,0 2-16 16,-1-1 0-16,-1-1 0 0,-1-5-272 0,0 0 128 15,-2-1-128-15,-1-2 0 0,1-2-128 0,-1-3-144 16,-2-5-32-16,1-1-10784 0</inkml:trace>
  <inkml:trace contextRef="#ctx0" brushRef="#br0" timeOffset="170951.245">4678 13271 16575 0,'0'0'736'0,"-5"-8"160"0,-1 0-720 16,6 8-176-16,0 0 0 0,-7 3 0 0,3 2 2544 0,-3 5 464 16,0 3 112-16,0 9 16 0,-3 5-2544 0,-2 8-592 15,1 3 0-15,-1 4 0 0,-2 2 0 0,1 8 176 16,-4 3-176-16,-1 4 160 0,-1 1-160 0,-2 2 0 15,-2 2 0-15,0 4 0 0,1 4 128 0,0-4-128 16,-2-6 0-16,2 2 128 0,1-1-128 0,1-1 0 16,2-7 0-16,1-6 0 0,4-4 0 0,3-3 0 15,-1-7 0-15,2-3 128 16,0-7-1856-16,4-4-368 0</inkml:trace>
  <inkml:trace contextRef="#ctx0" brushRef="#br0" timeOffset="171319.243">5074 13950 28559 0,'0'0'2544'0,"6"-2"-2032"15,4-6-512-15,4 4 0 0,2 1 592 0,1-4 32 16,2 3 0-16,2-1 0 0,1 1-624 0,1 1 0 16,1-2 0-16,2 0-128 15,-1 0-368-15,0 1-64 0,-2 1-16 0,2 2-12416 0</inkml:trace>
  <inkml:trace contextRef="#ctx0" brushRef="#br0" timeOffset="171499.239">5069 14295 13823 0,'-13'-4'1216'0,"13"4"-960"0,0 0-256 0,0 0 0 15,0 0 3520-15,0 0 640 0,10 5 144 0,1-2 32 16,2-1-3504-16,4-1-688 0,1-1-144 0,4-2 0 16,3-3 0-16,2-2 128 0,3-2-128 0,3 3 192 31,5-4-928-31,1 1-176 0,-2 0-48 0,3-1 0 0</inkml:trace>
  <inkml:trace contextRef="#ctx0" brushRef="#br0" timeOffset="171889.235">5958 13701 33167 0,'-10'-3'2944'0,"-1"3"-2352"16,0 3-464-16,-1-1-128 0,1 0 0 0,1 5 0 15,-2 4 128-15,-2 2-128 0,-4 3 0 0,2 4 0 16,-1 1 0-16,0 2-128 0,1 1 128 0,3 2 0 16,-1 2 0-16,3 4 0 0,2 2 0 0,2 1 0 15,3 1 0-15,3 0 0 0,2 0 0 0,4-2-128 16,5-4 128-16,2-1-128 0,6-7 128 0,2-1-128 15,7-5 128-15,-1-4-128 0,-1-5 128 0,3-4 0 0,4-1 0 16,1-3 128-16,-1-2 128 0,-2-4 48 0,-1-3 0 0,-2-1 0 16,-2-1 128-16,1-2 16 0,1-4 16 0,-5 1 0 15,-1-3-48-15,-2 0-16 0,-6-1 0 0,0-3 0 16,-2-5 16-16,-5 2 0 0,-7 2 0 0,-4-1 0 16,-4-2-32-16,-3-2 0 0,-8-2 0 0,0 6 0 15,-4 4-384-15,-2 1 0 0,0 0 0 0,-3 3 0 31,-3 3-1600-31,-2 2-320 0,-1 0-48 0,3-1-13728 0</inkml:trace>
  <inkml:trace contextRef="#ctx0" brushRef="#br0" timeOffset="173441.661">6731 13093 7359 0,'0'-8'656'0,"0"8"-528"0,0 0-128 0,0 0 0 16,0 0 2048-16,0 0 368 0,-5-3 80 0,5 3 0 16,-8 4-1440-16,8-4-288 0,-9 0-64 0,3 1-16 15,6-1 432-15,-8 3 96 0,1 0 0 0,-1-3 16 16,-3-3-256-16,0 1-48 0,-3 1-16 0,-1-1 0 15,-4-2-320-15,-2 1-64 0,-6 0-16 0,-1 1 0 16,-1 0-112-16,-5 0-16 0,-6-1-16 0,-1-3 0 16,1 1-16-16,-5 1 0 0,-5-3 0 0,-1-2 0 15,-1-6-96-15,-3 2 0 0,-8 4-16 0,0-2 0 16,-5-1-48-16,0-2 0 0,0 0 0 0,-5 3 0 16,-3 3-192-16,-3 1 176 0,-6-2-176 0,1 0 160 0,-1 0-160 15,-2 3 0-15,-4-1 0 0,-3 1 0 0,1-5 0 16,0 0 128-16,1 0-128 0,-1 1 0 0,2 1 192 0,2-1-64 15,4 0 0-15,-5 2 0 0,-2 4 16 0,4 1 0 16,4-2 0-16,1 3 0 0,1 0-144 0,1 0 192 16,-4-1-192-16,3 2 192 0,0 2-192 0,3 2 0 15,-2-1 0-15,-1 1 0 0,-1 3 0 0,1 0 0 16,5 1 0-16,5 2 0 0,-2 3 0 0,1 1 0 16,2-1 0-16,-1 0 0 0,5-1 0 0,1 3 0 15,2 3 0-15,-1-3 0 0,-3-4 0 0,0 2 0 16,4 3 0-16,3-1 128 0,0 0-128 0,2-1 0 15,2-2-160-15,-2 5 160 0,3 2 0 0,0 1 0 0,-3-1 0 16,3-1 160-16,3 0-160 0,-1 0 0 16,-1 1-160-16,0 0 160 0,0-4 0 0,0 2 0 0,2 2 0 15,6 1 0-15,1-2 0 0,4 0 0 0,2-3 0 0,2 2 0 16,2 0 0-16,0-1 0 0,1-2-128 0,1-1 128 16,1 0 0-16,2 1 0 0,6 1 0 0,2-1 0 15,-5-4 0-15,4 0 0 0,2-1 0 0,0 1 0 16,2-1 0-16,1 1 0 0,1-1 0 0,2 2 0 15,0 1 0-15,1-1 0 0,2-5 0 0,3 0 0 16,0-3 0-16,1 1 0 0,0 0 0 0,9-3 0 16,0 0 0-16,0 0 0 0,-6 0 0 0,6 0 0 15,0 0 0-15,0 0 0 0,0 0 128 0,0 0-128 16,0 0 0-16,0 0 128 0,0 0-128 0,0 0 0 16,0 0 0-16,0 0 0 0,0 0 0 0,0 0 0 0,0 0 0 15,0 0 0-15,0 0 0 0,6 12 0 16,-1 3 0-16,-4 0 0 0,-1 2 0 0,-1 1 0 0,1 3 0 0,-2 3 0 15,-1 3 0-15,-1 0 0 0,1 3 0 0,-2 4 0 16,-5 6 0-16,1 2 0 0,1 3 0 0,-3 5 0 16,-3 4 0-16,-1 3 0 0,-1 3 0 0,1-2 0 15,-2 1 0-15,2 3 0 0,-2 3-192 0,4-1-112 16,2 2-16-16,0-5 0 16,0-2-96-16,5-1-32 0,3 2 0 0,0-1 0 15,1-1-16-15,4-4-16 0,4-2 0 0,-3-4 0 0,0-2 224 0,6-4 64 16,0-5 0-16,5-1 0 0,4-3 192 0,3-3 0 15,3 0 0-15,1-3 0 0,4-2 0 0,-1-4 0 16,1-3 0-16,6-2 0 0,5-2 0 0,3-4 0 16,1-4 0-16,4-2 0 0,5 3 144 0,3-5-144 0,2-2 0 0,4-2 144 15,1-2-144-15,6 0 0 0,6 1 0 16,1-4 128-16,-1 1-128 0,4 0 0 0,0-3 0 16,1 1 0-16,1 1 0 0,0-1 0 0,0 0 0 0,1 1 0 15,0-2 0-15,2 0 0 0,4 0 0 0,-3 3 0 16,-1 0 0-16,1 1 0 0,1 1 0 0,2 0 0 15,1-1 0-15,-1 3 0 0,-4 2 0 0,7-3 0 16,4 1 144-16,0-3-144 0,-3 0 160 0,4 0-160 16,0 2 144-16,2-1-144 0,-1-3 128 0,1 3-128 15,-1 3 240-15,4 0-48 0,-1-1 0 0,3 1 0 16,-8-1 0-16,1 1 0 0,0-1 0 0,-2 0 0 16,-2-1 16-16,-3 0 0 0,-1-1 0 0,-2-1 0 15,-1 1 32-15,-4 0 0 0,-8 0 0 0,-1 0 0 0,-2 3-240 16,1-1 176-16,0-1-176 0,-1 2 160 0,-7-1-160 0,0 1 0 15,-2 1 0-15,0-1 128 0,1 1-128 0,-1-2 0 16,-2 1 144-16,-3 1-144 0,-3-2 0 0,-2 2 0 16,-5 0 0-16,1 3 0 0,-4-1 0 0,-1 1 0 15,-1 2-128-15,-3-1 128 0,-3-1-144 0,-3 2 144 16,-3-1-160-16,-2 0 160 0,-2 0 0 0,-1-1 0 16,-2 0 0-16,-2 1 0 0,-2 0 0 0,-1-1 0 15,-1 0 0-15,-3 0 0 0,-3 0 0 0,-3 0 0 16,-7-3 0-16,0 0 0 0,0 0 208 0,0 0-16 15,0 0 0-15,0 0 0 0,0 0 128 0,0 0 32 16,5-8 0-16,-5 1 0 0,0 7-96 0,0-12-32 16,0-1 0-16,-1-3 0 0,-3-1-16 0,2-4 0 15,1 0 0-15,-1-4 0 0,0-4 32 0,0-4 0 0,0-5 0 16,-2-8 0-16,0-6 80 0,-2-6 0 0,1-2 16 0,-1-5 0 16,1-4 16-16,-3-8 0 0,0-8 0 0,1-1 0 15,0 2 0-15,0-2 0 0,1-1 0 0,0 2 0 16,0 4 64-16,0 5 16 0,1 8 0 0,-1 4 0 15,1 0-16-15,-1 0 0 0,0 0 0 0,0 4 0 16,2 6-416-16,3 2 0 0,-1 4 0 0,2-2 0 31,2 0-1616-31,3 1-416 0,1 3-80 0</inkml:trace>
  <inkml:trace contextRef="#ctx0" brushRef="#br0" timeOffset="194549.945">6490 5050 12895 0,'-6'0'1152'0,"-2"3"-928"0,0 4-224 0,3 2 0 15,1 0 2752-15,0 3 512 0,2 1 112 0,1 3 16 16,0 8-2784-16,0 0-608 0,1 2 0 0,1 2 0 16,0-1 0-16,1 3-144 0,-1 2 144 0,-1-3 0 15,0-2 0-15,-1 5 0 0,-1 5 0 0,-2-5 0 16,-1-6 0-16,1-2 0 0,0-5 0 0,-1-1 0 0,1-5 0 0,0-2 0 16,4-11 192-16,0 0-48 0,0 0 432 0,0 0 64 15,0 0 32-15,0 0 0 0,-2-21 80 0,1 1 16 16,1 2 0-16,2-8 0 0,5-7-512 0,2-2-112 15,-2 0-16-15,3-1 0 0,0 1-128 0,2-3 0 16,1-1 0-16,2 1 0 0,-1 3 0 0,0 2 0 16,2 2 0-16,-1 4 0 0,2 2 0 0,-3 7 0 15,1 5 0-15,-2 4 0 0,1 0-192 0,-3 9 192 16,0 8-160-16,0 4 160 0,-3 4 0 0,1 7 0 16,-1 5 0-16,-1 2 0 0,-2 1 0 0,-1 4 0 15,1 2 0-15,-4-1 0 0,-2-1 128 0,-2 1-128 16,-2-3 0-16,3-5 0 0,1-5 0 0,1-3 0 15,-1-4 128-15,3-3-128 0,3-3 0 0,2-3 160 0,0-1-160 16,1-6 128-16,5-5 0 0,-2-3 0 0,3-3 0 0,1-5 0 16,1-5 48-16,1-1 0 0,2-2 0 0,-1 1 0 15,0 0-176-15,0 0 0 0,-4 0 0 0,-1 2 0 16,-1 1 0-16,-3 5 0 0,0 4 0 0,-1 4 0 16,-8 7 0-16,0 0 0 0,0 0 0 0,6 11 0 15,0 2 128-15,-2 6 0 0,-2 3 0 0,2 1 0 16,-4 0-128-16,2 4 0 0,1 1 0 0,2 5 128 15,0 3-128-15,0 2 0 0,1-2 0 0,5-2 0 32,3-3-1344-32,2-1-160 0,-2-1-32 0,3-7-7152 0,0-6-1424 0</inkml:trace>
  <inkml:trace contextRef="#ctx0" brushRef="#br0" timeOffset="194933.05">7626 4854 31103 0,'0'0'1376'0,"-10"4"288"0,2 2-1344 0,0 4-320 16,1 3 0-16,0 6 0 0,3 4-224 0,1 5-112 15,0 2-32-15,2 2 0 0,0 2 240 0,1 1 128 16,3 2-160-16,1-2 160 0,-3-3 0 0,0 1 0 16,2 0 0-16,0-1 0 0,0-3 0 0,2-2 0 0,-2-5 0 0,3-4 0 15,-1-7 0-15,0-4 0 0,-5-7 0 0,0 0 0 16,12 6 0-16,-4-6 320 0,-3-6-64 0,3-2 0 16,7-3 384-16,-1-4 80 0,-1-3 16 0,0-3 0 15,-2-1-400-15,0-3-80 0,-2-1 0 0,-2-3-16 16,3-1-112-16,-2-2 0 0,-2-3-128 0,-2 4 192 15,0 4-192-15,3 5 0 0,-4 0 128 0,0 5-128 16,-3 2 0-16,1 4 0 0,1 0 0 0,-4 5-160 16,2 6-480-16,0 0-112 0,0 0-16 0,0 0-8896 15,0 0-1792-15</inkml:trace>
  <inkml:trace contextRef="#ctx0" brushRef="#br0" timeOffset="195233.465">8498 4193 30399 0,'-3'-18'2704'0,"0"8"-2160"15,-1 1-544-15,4 9 0 0,-1-7 896 0,1 7 80 16,0 0 16-16,0 12 0 0,0 4-992 0,0 6-288 15,-1 5-16-15,-1 4 0 0,-3 2 304 0,1 4-192 16,-2 4 192-16,1 6-160 0,-5 6 160 0,0 6 0 0,0 4 0 16,-1 1 0-16,-1 0 0 0,1 0 0 15,-3-3 0-15,-1 5-128 0,4 6 128 0,0-4 0 0,2-3 0 0,1-8 0 32,1-7-320-32,2-6-128 0,1-9-16 0,3-4-16 15,1-9-1968-15,3-5-400 0,1-6-80 0</inkml:trace>
  <inkml:trace contextRef="#ctx0" brushRef="#br0" timeOffset="195504.553">9135 4049 21183 0,'-13'-2'944'0,"4"2"192"0,-5 1-912 0,1 8-224 15,0 6 0-15,-2 9 0 0,-1 7 2816 0,0 10 512 16,1 6 96-16,-2 6 32 0,-1 0-2816 0,2 3-640 16,-1 2 0-16,4 5 0 0,3 4 0 0,3-1 0 15,-1-2 0-15,4 1 0 0,0-4-192 0,4-3 32 16,2-5 16-16,3-3 0 16,1-5-384-16,2-4-80 0,2-9-16 0,3 0 0 15,-4-6-160-15,3-4-48 0,0-4 0 0,4-4 0 16,-1-6-1216-16,0-4-240 0,2-3-48 0,-2-6-16 0</inkml:trace>
  <inkml:trace contextRef="#ctx0" brushRef="#br0" timeOffset="195684.05">8574 4655 40543 0,'-2'-7'3600'0,"2"-3"-2880"0,3-2-576 0,8 5-144 15,4 0 0-15,7 3 128 0,8 1-128 0,7-3 128 16,6-3-288-16,7 2-64 0,7 0-16 0,6 0 0 16,7 0-1680-16,-1 0-352 0,3 2-64 15</inkml:trace>
  <inkml:trace contextRef="#ctx0" brushRef="#br0" timeOffset="197236.096">11158 4422 29487 0,'-2'-7'2624'0,"2"7"-2112"0,-6-8-512 0,2 0 0 15,-2 4 640-15,1-2 0 16,-2 1 16-16,-1 1 0 0,-1 4-480 0,-2 2-176 0,-2 1 0 0,-2 0 144 16,-1 0-16-16,-4 5-128 0,-1 3 192 0,-8 3-64 15,-3 4-128-15,2 3 0 0,-1 5 0 0,0 1 0 16,-1 0 0-16,3 1 0 0,4 0 0 0,4 1 0 15,5-1 0-15,4 0 0 0,3-2 0 0,4-3 0 16,5-3 0-16,7-2-144 0,2-5 144 0,4-3 0 16,4-6-208-16,5-3 64 0,4-4 16 0,6-4 0 15,5-1 848-15,1-4 176 0,1-4 48 0,-1-1 0 16,-1-4-1568-16,0-2-304 16,1-3-64-16,-1 0-16 0,-3-3 816 0,3 3 192 0,1 1 0 0,-2-1 0 0,-4 0 0 15,2-1 0-15,3 0 0 0,-5-4 0 0,-2-2 0 16,0-4 0-16,0-5 128 0,-4-5-128 0,0-7 0 0,-3-1 0 15,0-4 0-15,2 0 0 0,0-5 128 0,1 2-128 16,-3-3 0-16,-1 3 0 0,0 4 0 0,-2 7 0 16,-2 10 0-16,-2 10 0 0,-6 5 0 0,-4 8 0 15,-3 3 0-15,-4 9 0 0,1 6 0 0,-11 7 0 16,-3 7 0-16,-4 8 160 0,-2 11-160 0,-6 7 0 16,-2 5 0-16,-2 10 0 0,-1 7 0 0,-1 2 0 15,-1 1 0-15,-2 7 0 0,-2 7-128 0,-2 3 128 16,2 0 0-16,-1-5 0 0,5-4 0 0,4-5 0 15,0 0 0-15,6-7 0 0,5-9 0 0,4-11 0 16,2-8 0-16,4-5 0 0,5-7 240 0,2-6 64 16,1-4 16-16,2-4 0 0,-2-7 144 0,10 1 48 15,3-4 0-15,1-5 0 0,-3-8-80 0,4-2-16 0,1-8 0 0,4 2 0 16,0-3-416-16,1-4 0 0,1-4 0 0,-1 0 0 16,-2 0 0-16,2 5 0 0,-4 3 0 0,-2 6 0 15,-2 6-176-15,-4 5 176 0,0 6-128 0,-9 4 128 16,0 0-160-16,9 10 160 0,-3 5-192 0,0 5 192 15,-3 3-128-15,-1 2 128 0,2 5 0 0,-3 3 0 16,1 2 0-16,1-1 0 0,2-3 0 0,2-1 0 16,2-3 0-16,3-5 0 0,3-3 0 0,2-4 0 15,3-6 0-15,3-2 0 0,4-3 0 0,2-3 0 16,-1-3 0-16,6-4 0 0,1-2 0 0,1-3 0 16,1-3 0-16,-5 0 0 0,-1-2 0 0,-1-3 0 15,-5-2 0-15,-1 0 0 0,-5-2 0 0,-1 3 0 16,-2 4 0-16,-1 1 0 0,-4 7 0 0,-1 2 0 0,-10 6 0 0,0 0 0 15,0 0-160-15,0 0 160 0,2 17-240 0,-2 1 48 16,-6 2 0-16,1 2 0 0,0 3 32 0,-1 1 16 16,0 0 0-16,2-3 0 0,-3-1 144 0,5-3-160 15,1-1 160-15,2-2-160 0,1-4 32 0,4 0 0 16,-1-3 0-16,5-2 0 0,-1-6 128 0,2-1 0 16,2-1 0-16,3-3 0 0,-1 3 0 0,2-2 0 15,-1-3 0-15,-1-2 0 0,-1-1 0 0,-4-3 144 16,-1 0-144-16,1 0 0 0,-3-2 192 0,-3 3-64 15,-1-1 0-15,-1 0-128 0,-4-1 160 0,-2 0-160 16,-3-2 128-16,-2 4-128 0,1 2 192 0,-1 1-64 16,4 1 0-16,-3 1 0 0,-1-2-128 0,0 1 192 15,4 1-192-15,2 0 192 0,-3 1-192 0,4-1 0 0,1 1 0 16,4-2 0-16,4 1 0 0,-3-3-176 0,2-1 176 0,0-1-128 16,1-1 128-16,3 1-128 0,1 2 128 0,2-3-128 15,1 0 128-15,-1-1 0 0,-2 3 0 0,3 2 0 16,-3 1 0-16,0 1 0 0,-1-2 0 0,-3 1 0 15,1 5 0-15,-8 2 0 0,0 0 0 0,9 0 0 16,-9 0 0-16,0 0 0 0,9 7-160 0,-3-2 160 16,-6-5-128-16,8 12 128 0,-2-1 0 0,2-1 0 15,0-2 0-15,2 1 0 0,1-1 0 0,-1-4 0 16,2-4 0-16,2-1 0 0,1-2 0 0,2-2 0 16,1 1 0-16,0-4 0 0,3 0 0 0,0 1 0 15,3-1 0-15,-1-1 0 0,2-2 0 0,-5 1 144 16,5 1-144-16,-7 4 0 0,3 1 0 0,-2 2 0 0,-4-1 0 15,-1 1 0-15,-5 2 0 0,0 3 0 0,-1 3 0 0,-1 0 0 16,-1 1 0-16,0 4 0 0,-1-1 0 0,0 0 0 16,-1-1 0-16,1-1 0 0,1 0 0 0,1 1 0 15,1 0 0-15,1-2 0 0,1-2 0 0,2-3 0 16,4-4 0-16,-1 1 0 0,4 2 0 0,3-3 0 16,2-5 0-16,3-2 0 0,5-2 0 0,-5-1 160 15,-3-2-160-15,4 2 160 0,5-2-160 0,-1 5 192 16,-4-2-192-16,-3 3 192 0,-1-1-192 0,-3 1 192 15,-2 1-192-15,-4 0 192 0,-4 2-48 0,0 1 0 16,-1 1 0-16,-10 3 0 0,7-3-144 0,-7 3 0 16,9-4 0-16,-9 4 0 0,0 0 0 0,0 0 0 15,0 0 0-15,0 0 0 0,0 0 0 0,0 0 0 16,-8 8 0-16,1 0 0 0,-4 1 0 0,0 0 0 0,-2 4 0 0,-2 0 0 16,-2 0 0-16,-1 2 0 0,-2 0 0 0,1 1 0 15,0 5 0-15,3 0 0 0,0-1 0 0,7-2 0 16,5 0 0-16,4 0 0 0,4-3 0 0,5-2 0 15,8-2-128-15,4 1 128 0,2-1-160 0,6-3 160 16,0-2 0-16,4-4 0 0,4-2 0 0,-1-2 0 16,1-1 0-16,4-1 0 0,2-3 144 0,3-1-144 15,4-5 192-15,0 0-48 0,0 0-16 0,0 0 0 16,-2 0-128-16,-3-2 0 0,-2-1 0 0,-3-1 0 16,-2 0-496-1,-3-1-128-15,-3-1-16 0,-3 3-16 0,0 1-2240 0,-8 1-448 0</inkml:trace>
  <inkml:trace contextRef="#ctx0" brushRef="#br0" timeOffset="197442.11">12646 3868 19343 0,'-27'-26'1728'0,"10"11"-1392"16,1-3-336-16,5 6 0 0,3 8 4992 0,8 4 944 15,-3 11 176-15,3 3-15552 16,2 3-3104-16</inkml:trace>
  <inkml:trace contextRef="#ctx0" brushRef="#br0" timeOffset="198242.589">15472 4008 30399 0,'-25'-20'1344'0,"8"9"288"0,-3 0-1312 0,-2 1-320 16,-1-4 0-16,-3 2 0 0,-3 0 0 0,-1-2 0 16,-5-1 0-16,-2-4-192 0,-7-1 192 0,-4-4 0 15,-7-5 0-15,-8 1-128 0,-5-2 128 0,-4-2-128 16,-3-2 128-16,-9 0-128 0,-10 1 128 0,-7 1 0 15,-5 2 0-15,-7-2 0 0,-8-3 144 0,-4 1 16 16,-5-1 0-16,-5 3 0 0,-7 1 32 0,-6 1 16 16,-3 1 0-16,-8 2 0 0,-5 4 64 0,-4 2 16 15,-3 4 0-15,-6 4 0 0,-6 3-160 0,-5 5-128 16,-5 4 144-16,-4 6-144 0,-3 1 0 0,-6 3 0 0,-6 3 0 0,-3 8 0 16,-1 6 0-16,-4 5 0 0,-1 3 0 0,-2 2 0 15,-1 5 0-15,-2 2 144 0,0 1-144 0,-1 8 128 16,6 4-128-16,0 4 0 0,3 4 0 0,4 1-176 15,3 3 176-15,9 2 0 0,9 0 0 0,9 4 0 16,7 2 0-16,4-1 0 0,3 1 0 0,10 0 0 16,9 0 0-16,12 3 192 0,7 3-64 0,9-3 0 15,7-3-128-15,7 0 128 0,9-4-128 0,11 2 128 16,14 0-128-16,7-5 0 0,9-5 0 0,9-4 0 16,12-4 0-16,10-2 0 0,14-2 0 0,12-2 0 15,9-3 0-15,14-2 0 0,9-2 0 0,8-4 0 16,7-1 0-16,15-6 0 0,10-7 0 0,14-1-128 15,9 0 128-15,12-3 0 0,6-4 0 0,11-3 0 16,6-2 0-16,11-2 0 0,12-2 0 0,6-5 0 16,11-4 0-16,5-1 0 0,10-3 0 0,5-1 0 0,9-3 0 0,9-5 144 15,10-4-144-15,7-1 0 0,1-4 208 0,9 0-64 16,8-4-16-16,4-10 0 0,3-5 64 0,7-5 0 16,7-1 0-16,6-4 0 0,6 2-32 0,-3-1 0 15,-2 3 0-15,2-3 0 0,1-1-160 0,-1-2 160 16,-1-1-160-16,-3 4 160 0,-2 1-160 0,-4 3 0 15,-8 0 144-15,-6 0-144 0,-3 2 0 0,-9-4 128 16,-7-5-128-16,-13-1 0 0,-10-4 0 0,-10-1 144 16,-16-1-144-16,-10 0 0 0,-8-1 176 0,-19-6-176 15,-18-4 160-15,-12 1-160 0,-11 4 208 0,-20 2-48 16,-19 1-16-16,-15-2 0 0,-17-4 48 0,-14 3 16 16,-15 2 0-16,-16 7 0 0,-16 6-448 0,-20 3-80 0,-23 0-32 15,-15 6 0 1,-17 5-1360-16,-21 3-272 0,-17 2-48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5:07:27.9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5304 2129 3679 0,'-9'-3'320'0,"-1"2"-320"0,0 2 0 0,-3-1 0 15,1 0 1600-15,0-1 256 0,-1 0 64 0,2 0 0 16,0 1-912-16,2 0-176 0,0 0-48 0,0 0 0 15,1 1 16-15,-2 0 0 0,3 0 0 0,7-1 0 16,-7-3-96-16,7 3-32 0,0 0 0 0,0 0 0 16,0 0-32-16,0 0-16 0,0 0 0 0,0 0 0 15,0 0-160-15,0 0-16 0,0 0-16 0,12-1 0 0,2 1 16 16,3 1 16-16,1 1 0 0,2-1 0 0,5-2-128 16,3-1-16-16,6 3-16 0,4-1 0 0,0 0 48 0,5 2 16 15,3-2 0-15,3 5 0 0,0-3-16 0,6 1 0 16,1 1 0-16,6 0 0 0,4-1-96 0,2 1 0 15,1 0-16-15,1-2 0 0,-2 3-80 0,3-3-16 16,4 0 0-16,2 0 0 0,1 1 48 0,2 1 16 16,-2-4 0-16,5 0 0 0,5 1 48 0,0-1 0 15,-5-1 0-15,5-1 0 0,1 4-48 0,1-2 0 16,-1 0 0-16,-1 0 0 0,-2-2 48 0,2-1 0 16,2 1 0-16,0 1 0 0,-3 1-64 0,1 0-16 15,1-1 0-15,-1 1 0 0,4 1-176 0,-4 0 160 16,-1-1-160-16,-2 0 160 0,4-1-160 0,-4 2 0 0,-2 2 144 0,-5 1-144 15,-2-4 0-15,-2 0 0 0,2 0 0 0,-1 0 128 16,-3 0-128-16,-4 0 0 0,-3 0 0 0,1 1 128 16,-1 1-128-16,-4 0 0 0,-1-1 0 0,-5 2 0 15,-3-1 0-15,-2 0 0 0,-5 0 0 0,-1-2 128 16,-4 0-128-16,-2-2 0 0,1 1 0 0,-2 2 128 16,-6 1-128-16,-5-1 0 0,-2-2 128 0,-2 1-128 15,-2 0 0-15,-7 0 128 0,-3 0-128 0,-10 0 0 16,0 0 160-16,0 0-32 0,0 0-128 0,0 0 192 15,0 0 32-15,0 0 0 0,-13-2 0 0,-3-1 0 16,-4-1-48-16,-4 2-16 0,-5 0 0 0,-4 0 0 16,-3-2-160-16,-4 2 0 0,-2 1 0 0,-5 1 0 15,-6-1 0-15,-3 1 0 0,-5-1 0 0,-7 0 0 0,-1 0 0 0,-2 0 0 16,-1-2 0-16,-7 2 0 0,-5 1 0 0,2 1 0 16,0-1 0-16,-2 0 0 0,-3-1 0 0,-2-1 0 15,-4 2 0-15,1 0 0 0,-2 0 0 0,-5 0 0 16,-3 0 0-16,1-1 0 0,3-1 0 0,-8 0 0 15,-2-1 0-15,0 2 0 0,2 0 0 0,-2 0 0 16,-5-3 0-16,0 4 0 0,-1 2 0 0,-1-1 0 16,-7-2 0-16,4 2 0 0,7 0 0 0,-1 2 0 15,-1 2 0-15,4-3 0 0,5-3 0 0,-1 2 0 16,0 3 0-16,6 1 0 0,2-2 0 0,7 2 0 16,1-1 0-16,4 1 0 0,1 3 0 0,6-2 0 15,6-2 0-15,5 3 0 0,3-1 0 0,3 2 0 16,0 0 0-16,6 0 0 0,4 1 0 0,6-2 0 15,4-5 0-15,5 2 0 0,8 2 0 0,5-1 0 0,4-1 0 0,5-2 0 16,5 2 0-16,9-4 0 0,0 0 0 0,0 0-176 31,9 7-592-31,6-2-112 0,6 0-16 0,10-2-9216 0,8-2-1824 0</inkml:trace>
  <inkml:trace contextRef="#ctx0" brushRef="#br0" timeOffset="2778.056">12090 2091 21183 0,'0'0'944'0,"-6"-5"192"0,2-2-912 0,4 7-224 15,0 0 0-15,0 0 0 16,0 0-896-16,0 0-208 0,0 0-48 0,0 0-16 0,0 0 928 0,7 7 240 15,3-2 0-15,0 2 0 0,3 0 0 0,4 1 192 16,2-1-48-16,4-2 0 0,4-1 96 0,1-1 16 16,4 2 0-16,3 0 0 0,3 0 128 0,2 0 16 0,-1-2 16 0,5-1 0 15,4 0 32-15,6 2 0 0,5-1 0 16,3-1 0-16,1 0-48 0,3-1 0 0,3 1 0 0,2 0 0 16,4-2-48-16,3 0-16 0,3 2 0 0,1-1 0 15,-1-2-16-15,3 2-16 0,4 1 0 0,0 0 0 16,0 1 64-16,0-1 16 0,2-1 0 0,4 1 0 15,-1 0-144-15,2 2-32 0,-2-1 0 0,4 0 0 16,4 1-16-16,-3-1 0 0,-3 0 0 0,5 0 0 16,1 1-64-16,1-1-128 0,-2-1 176 0,3 2-176 15,1-1 144-15,0-1-144 0,-1-1 0 0,1 1 144 16,-2-1-144-16,0 3 0 0,0 1 0 0,-3-1 128 16,-1-8-128-16,2 4 128 0,1 4-128 0,-2-1 128 0,-5-1-128 15,-1 0 0-15,1 2 0 0,-1-1 128 0,-1 0-128 16,-4 3 0-16,-2 0 144 0,2 0-144 0,-2-2 0 0,0-1 0 15,-5 1 0-15,-1-1 128 0,0-1-128 0,2 0 0 16,-3-2 0-16,-2 2 128 0,-5-1-128 0,1 2 0 16,0 0 0-16,-3 2 0 0,0-5 0 0,-1 1 0 15,-6 1 0-15,-4-2 0 0,-4-2 0 0,-5 2 128 16,1 3-128-16,-3-1 0 0,-3-1 0 0,-4 0 0 16,-4-1 0-16,-1-1 128 0,-6-1-128 0,-3 0 0 15,-3-2 128-15,-4 0-128 0,-3 4 0 0,-2-1 144 16,-3-4-144-16,-1 0 0 0,-6 3 240 0,-5 2-64 15,0 0-16-15,0 0 0 0,0 0 96 0,0-7 32 16,-2 1 0-16,-2 0 0 0,-7 1-144 0,-4 2-16 16,-3 1-128-16,-5 0 192 0,-6-1-192 0,-1 2 0 15,-5 1 0-15,-4 0 0 0,-10-6 0 0,0 4 128 16,0 1-128-16,-2-1 0 0,-3-1 0 0,-6 0 0 16,-7 2 0-16,-2 0 0 0,-4-1 0 0,0 0 128 0,-1 1-128 0,-6 1 0 15,-6-3 128-15,-1 2-128 0,0-2 0 0,-4 1 0 16,-2-1 128-16,-5 0-128 0,-4 1 0 0,0 0 144 15,-1-1-144-15,-4-1 0 0,-9 0 0 0,2 0 0 16,-5-1 128-16,-1 3-128 0,-4 2 128 0,-1-2-128 16,0-3 128-16,0 3-128 0,-2 2 128 0,0-2-128 15,-8-1 192-15,9-1-64 0,2 1 0 0,-1 1 0 16,-3-1-128-16,3 1 0 0,6 1 0 0,-4 1 0 16,-1 0 0-16,3 0 0 0,5 0 128 0,0 0-128 15,-2-1 0-15,6 0 0 0,4 1 0 0,3 0 0 16,0-1 0-16,8 0 0 0,7 0 0 0,3 1 0 0,0 1 0 0,4 0 0 15,1-1 128-15,7 0-128 16,5 2 0-16,4 0 0 0,3 3 0 0,2-3 0 0,1 0 0 0,10-1 0 16,4 0 0-16,4 1 0 0,8-1 0 0,2 1 0 15,5-2 0-15,6 0 0 0,2 0 0 0,4 0 0 16,4 0 0-16,4 0 0 0,7 0 0 0,0 0 128 16,0 0-128-16,0 0 0 0,0 0 128 0,13 3-128 15,3-3 0-15,7-2 128 0,3 0-128 0,8-2 0 16,5 1 0-16,12 1 0 0,10 0 0 0,2 2 0 15,4 0 0-15,4-2 128 0,5 0-128 0,5 1 0 16,6 1 0-16,3 0 0 0,3-1 0 0,7 1 0 16,9 1 0-16,4-1 0 0,0-1 0 0,8 1 0 15,7 0 0-15,5 0 0 0,-1 1-144 0,4-1 144 0,2 0 0 16,4 1 0-16,5 1 0 0,-1 0 0 0,3-2 0 0,-1 1 0 16,5 1 0-16,2 2 0 0,2 2 0 0,-2-2 0 15,-2 0 0-15,1 0-128 0,1 2 128 0,0-3 0 16,1 0 0-16,-3 3 0 0,-3 1 0 0,-4-1 0 15,-1-5 0-15,-4 3 0 0,-1 5 0 0,-6-2 0 16,-7-6 0-16,0 2 0 0,-1 3 0 0,-8-1 0 16,-12-3 0-16,-3 1 128 0,-2-1-128 0,-5 1 144 15,-6 0-144-15,-7 2 0 0,-6-1 0 0,-6 3 0 16,-6-1 0-16,-6 2-176 0,-9 0 176 0,-6 2-10160 16,-10 3-1936-16</inkml:trace>
  <inkml:trace contextRef="#ctx0" brushRef="#br0" timeOffset="6687.192">6035 5963 8287 0,'0'0'736'0,"0"0"-592"16,0 0-144-16,7-8 0 0,-4-5 512 0,1 2 64 15,0 1 0-15,-1 2 16 0,-1 0-592 0,0-1 0 16,-1-1 0-16,-1 10 0 0,0 0 272 0,0 0 48 15,0-10 0-15,0 10 0 0,0 0 832 0,0 0 192 16,0 0 16-16,0 0 16 0,0 0-64 0,0 0-16 16,0 0 0-16,-2 9 0 0,-1 0-576 0,0 2-112 0,-1 1-32 0,3 7 0 15,-2 3-144-15,1 1-48 0,-3-1 0 0,1 3 0 16,1 5 0-16,-2 1 0 0,0-1 0 0,1 3 0 16,-1 0-16-16,1 0-16 0,0 1 0 0,3-1 0 15,-2 3-32-15,2-8-16 0,2-2 0 0,2-2 0 16,2-1-64-16,-1-4-16 0,-1-4 0 0,3-4 0 15,1-2 32-15,0-3 0 0,-1 0 0 0,-6-6 0 16,9 0 176-16,1-3 32 0,-1-3 16 0,3-2 0 16,-1-2 144-16,2-3 16 0,2-4 16 0,1-2 0 15,4 2-384-15,-2-3-80 0,0-4 0 0,3 0-16 16,2 2-176-16,-2 2 0 0,-3 2 0 0,3 0 0 16,-1-1 0-16,0 3 0 0,1 1 0 0,-1 0 0 15,1 4-496-15,-2-2 32 0,-2-1 0 0,-1 2 0 16,-4 2-1904-16,-1 2-368 0,-1 1-80 0</inkml:trace>
  <inkml:trace contextRef="#ctx0" brushRef="#br0" timeOffset="7070.588">6123 6298 14735 0,'-11'3'1312'0,"11"-3"-1056"0,-9-2-256 0,3 1 0 15,6 1 1536-15,0 0 240 0,-9 3 48 0,9-3 16 16,0 0-1440-16,0 0-272 0,0 0-128 0,0 0 0 16,0 0 288-16,0 0-32 0,0 0-16 0,0 0 0 15,0 0 304-15,6-7 64 0,-1 0 16 0,1 0 0 16,-6 7 144-16,9-9 16 0,-1-1 16 0,1 0 0 15,1-2 0-15,-2-2 0 0,5-4 0 0,0 0 0 16,1-2-224-16,4-2-64 0,3-3 0 0,-4-1 0 16,-4-1-192-16,5 0-32 0,5-3-16 0,2 0 0 15,5 2-128-15,1 2-16 0,0 0-128 0,-1 2 192 16,0 0-192-16,-1 3 144 0,0 3-144 0,1 0 128 16,2 0-128-16,0 3 0 0,3 0 0 0,-2 3 0 15,-2 2 0-15,3 1 128 0,0 2-128 0,4 1 0 16,-3-2-352-16,-2 1-160 0,-2 2-16 0,-1 0-9232 15,1-1-1840-15</inkml:trace>
  <inkml:trace contextRef="#ctx0" brushRef="#br0" timeOffset="7648.943">7413 5156 34095 0,'-23'-19'1504'0,"11"9"320"0,-1 1-1456 0,2 3-368 0,4 0 0 0,7 6 0 16,-6-4 0-16,6 4-208 0,0 0 16 0,0 0 16 15,0 0 176-15,-2 15-192 0,2 2 192 0,0 3-192 16,1 4 64-16,0 3 0 0,0 6 0 0,0 6 0 16,-2 4 128-16,-2 4-192 0,-2 4 192 0,-3 5-192 0,1 4 192 0,-4 1 0 15,-2-3 0-15,-2-3 0 16,1-4 0-16,1-6 0 0,2-6 0 0,1-5 0 0,0-3 0 0,4-7 0 15,5-3 0-15,1-5 0 0,-1-6 0 16,-1-1 144-16,0-1-144 0,2-8 0 0,0 0 208 0,0 0-64 16,5-6-16-16,2-3 0 0,0-2 112 0,1-1 16 15,3-2 0-15,1-2 0 0,3-4-128 0,-1-2 0 16,0-2-128-16,2 1 192 0,0 2-192 0,1 1 0 16,-2 1 0-16,1 4 0 0,-1-3 0 0,0 6 0 15,0 1 0-15,-1 4 0 0,0 0 0 0,-3 6 128 16,0 5-128-16,1 3 0 0,2 2 0 0,-3 3 0 15,0 4 0-15,1 3 0 0,1 1-128 0,-2 2 128 16,0 2 0-16,0 1 0 0,0 2 0 0,0-1 0 0,3 1 0 0,-3-2 0 16,-6-2 0-16,3-1 0 0,6-2 0 15,-3 2 0-15,0-4 0 0,3 0 0 0,1-3 0 0,4 1 0 32,3-4-1504-32,-2-2-400 0,2-2-80 0</inkml:trace>
  <inkml:trace contextRef="#ctx0" brushRef="#br0" timeOffset="8023.694">8441 5479 26719 0,'0'0'2368'15,"-7"-3"-1888"-15,1 2-480 0,-2 3 0 0,-1 2 288 0,-1 7-32 16,-3 6-16-16,-1 4 0 0,-3 1-240 15,0 4 0-15,-5 3 0 0,0 0 0 0,-2 1 0 0,2 2 0 16,3 3 0-16,-3 2 0 0,1-1 0 0,2 1 0 16,4 1 0-16,5-3 0 0,2-3 0 0,1-3 0 15,4 0 128-15,5-6-128 0,6-5 0 0,0-3 0 16,2-1 0-16,2-5 0 0,1-5 160 0,1-4-16 16,2-4 0-16,1 0 0 0,3-2 400 0,-1-4 80 15,1-5 16-15,-2-4 0 0,1 0 64 0,-4-3 0 16,-1 1 16-16,-3-4 0 0,-3-2-256 0,-2-1-48 15,-1 1-16-15,0-1 0 0,-5 1 48 0,-4 2 0 16,-1 0 0-16,-3 2 0 0,-4 0-128 0,-1 3-32 16,-1 3 0-16,-2 3 0 0,0 3-288 0,0 2 0 15,0 1 128-15,2 1-128 0,3 1-176 0,2 1-80 16,-1 3-32-16,10 2 0 16,0 0-2320-16,0 0-464 0,0 0-80 0</inkml:trace>
  <inkml:trace contextRef="#ctx0" brushRef="#br0" timeOffset="8631.83">8964 5269 21183 0,'0'0'1888'15,"0"0"-1504"-15,0 0-384 0,0 0 0 16,4 10 1392-16,0 5 208 0,-2 6 32 0,2 3 16 0,-2 4-1344 0,-2 5-304 15,-1 3 0-15,-3 7 0 16,-1 6 0-16,-2 1 128 0,-2-3-128 0,-2 2 192 0,-3-1 64 0,-1 2 32 16,-2 0 0-16,2-5 0 0,1-7 128 0,-1-4 32 15,0-2 0-15,1-4 0 0,-1-6 96 0,2-5 32 16,0-6 0-16,3-2 0 0,0-3 144 0,3-3 48 16,7-3 0-16,-7-8 0 0,1-4 80 0,4-3 32 15,-1 0 0-15,3-8 0 0,3-3-544 0,-1-4-96 16,3-2-32-16,2-1 0 0,0-2-208 0,4 2 0 15,-1 0 0-15,3 1 0 0,0 2 0 0,3 0 0 16,-1 2 0-16,3 0 0 0,0 2 0 0,2 6 0 16,-3 3 0-16,0 1-160 0,0 3 160 0,-1 4 0 15,0 6 0-15,-1 6-128 0,-2 6 128 0,0 3-192 0,-5 2 192 16,1 4-192-16,4 3 192 0,-7 2 0 0,-2 1 0 16,-2 1 0-16,-2 1 0 0,-2-3 0 0,-1-1 0 0,-2-3 0 15,-2-3 0-15,1-1 0 0,3 0 0 0,2-3 0 16,-3-3 0-16,4-9 0 0,0 0 128 0,0 0-128 15,0 0 0-15,0 0 128 0,0 0-128 0,0 0 0 16,0 0 192-16,7-14-48 0,4 0 0 0,0-2 0 16,2-6-144-16,4-1 0 0,-2-3 144 0,2-2-144 15,0-4 0-15,2-3 128 0,-1-2-128 0,1 0 0 16,3-1 0-16,-1 7 0 0,-1 3 0 0,-1 5 0 16,1 5 0-16,-3 6 0 0,2 6-144 0,-2 5 144 15,-2 3-160-15,-1 9 160 0,0 6-208 0,0 5 80 16,-5 5 128-16,1 5 0 0,-2 4-144 0,-2 5 144 15,-4 4 0-15,0 0 0 0,0 0 0 0,-1 1 0 0,-2-1 0 0,1-2-144 16,2-4 144-16,4-3-160 16,0 2-384-16,2-6-80 0,-3-5-16 0,0-4 0 15,1-6-1744-15,-1-3-368 0,5-6-64 0,2-4-10272 16</inkml:trace>
  <inkml:trace contextRef="#ctx0" brushRef="#br0" timeOffset="9022.058">10204 5187 33119 0,'-8'-7'1472'0,"8"7"288"0,-8-6-1408 0,1 4-352 0,-3 3 0 0,0 3 0 15,-2 1 0-15,-3 5 0 0,-2 3 0 0,-5 3-192 16,-2 5 192-16,-5 2-128 0,-1 2 128 0,1 5-128 15,3 0 128-15,1 6 0 0,-1 4 0 0,3 4-128 16,2 0 128-16,2 1 0 0,3-2 128 0,6-3-128 16,4-6 0-16,5-5 0 0,3-8 0 0,6-3 0 15,2-1 0-15,5-4 128 0,4-4-128 0,3-5 0 16,0-5 256-16,3-2-32 0,1-4 0 0,3-1 0 16,4-5 32-16,0-4 16 0,-4-5 0 0,0 2 0 15,-2-1-64-15,0-3-16 0,-4-6 0 0,-1 0 0 16,-4 2 96-16,-1-3 16 0,-4 0 0 0,-3 0 0 15,-5-2 16-15,-2 6 16 0,-4-1 0 0,-2 4 0 0,-4 1-80 0,-3 3-32 16,-6 5 0-16,-2 2 0 0,-1 4-64 0,-3 2-16 16,-4 3 0-16,-3 2 0 0,0 2-304 0,1 2-64 15,0 0-16-15,2 0 0 16,5-1-576-16,1 2-112 0,5 0-32 0,4 0-9728 16,-1 0-1968-16</inkml:trace>
  <inkml:trace contextRef="#ctx0" brushRef="#br0" timeOffset="9668.21">11538 4932 28959 0,'0'0'1280'0,"-2"-11"272"0,-1 3-1232 0,-3 0-320 0,-1 2 0 0,-1 4 0 15,-1 2 128-15,-3 1-128 0,-4 3 144 0,-3 3-144 16,-3 4 0-16,-4 4 0 0,-5 2 0 0,0 4 0 16,0 3 224-16,-3 5-48 0,-1 3-16 0,-3 2 0 15,3 3 160-15,2-3 48 0,2-1 0 0,4-1 0 16,2-3-128-16,4-2-32 0,2-3 0 0,5-1 0 16,3-8-80-16,4 0-128 0,2-4 176 0,2-1-176 15,3-10 448-15,0 7 0 0,0-7-16 0,0 0 0 16,10 3 96-16,4-6 32 0,0-1 0 0,2-4 0 15,1-4-256-15,3-3-48 0,1-1-16 0,2-3 0 16,3-2-240-16,-1-2 0 0,4-3 128 0,2-3-128 0,2 1 0 0,-1-2 128 16,-3 1-128-16,2 2 0 0,2 3 0 0,-1 1 0 15,0-1 0-15,-1 7 0 0,-3 4 0 0,0 3 0 16,-1 4 0-16,-1 5 0 0,-3 4 0 0,0 6-160 16,0 6 160-16,-2 5-128 0,0 6 128 0,-4 6-192 15,-1 5 192-15,-2 7-192 0,-4 2 192 0,-2 5 0 16,-3 6 0-16,-2 4 0 0,-3 2 0 0,-1 0 0 15,1-2 0-15,-4-3 128 0,-3-3 16 0,-6 0 16 16,-2-3 0-16,-3-1 0 0,-5 1 224 0,0-4 32 16,-5-1 16-16,0-5 0 0,-4-4-32 0,-2-3 0 15,-4-6 0-15,-1 1 0 0,-4-2-64 0,2-4-16 16,2-6 0-16,-1-3 0 0,2-2-80 0,3-4-32 16,1-4 0-16,2-7 0 0,1-7-80 0,1-6 0 0,1-2-128 15,2-5 192-15,-3-3-32 0,4-4-16 16,3-6 0-16,3-4 0 0,4-2-16 0,8 0-128 0,5-3 192 0,7-2-64 15,8 1-128-15,3 5 0 0,3-1 0 0,6 2 128 16,3 5-128-16,3 6 0 0,1 4 0 0,2 4 0 16,2 4 128-16,4 4-128 0,5 3 192 0,2 4-64 15,0 3-128-15,1 3 0 0,4 3 0 0,-2 4 0 16,-1 2 0-16,-2 3 0 0,-1 2 0 0,-1 1 0 16,-1-2-1552-1,1 0-240-15,-3 2-64 0,-1-4-15664 0</inkml:trace>
  <inkml:trace contextRef="#ctx0" brushRef="#br0" timeOffset="10604.794">13399 4503 31327 0,'0'-12'2784'0,"2"4"-2224"0,-2 8-560 0,0 0 0 16,2-8 272-16,-2 8-48 0,0 0-16 0,0 0 0 16,0 0-208-16,0 0-160 0,-3-6 32 0,-3 2 0 15,-2 0-16-15,-1 0 0 0,-2 2 0 0,-7-1 0 16,-2-3 144-16,-4 0 0 0,-6-1 0 0,-5 0 0 16,-3 0 0-16,-8-2 176 0,-4-1-176 0,-6 1 192 15,0 2 0-15,-8-4 16 0,-8-3 0 0,-2 2 0 16,-6 1 176-16,2 1 16 0,-3 0 16 0,-6-1 0 15,-5-2 64-15,-3 3 16 0,0 0 0 0,-8 2 0 16,-6-6-144-16,-1 6-32 0,-1 2 0 0,-8 1 0 16,-4 2-192-16,-4 1-128 0,0 4 160 0,-11 3-160 0,-10 1 144 0,-2 3-144 15,0-1 128-15,-10 3-128 0,-3 2 0 0,-2 3 0 16,-2 1 128-16,-4 1-128 0,-3-1 0 0,-1 3 0 16,0 0 0-16,4 3 0 0,6 0 0 0,1 2 0 15,3 1 0-15,-3 5 0 0,1 3 0 0,3 1 0 16,5 1 0-16,4 4 128 0,1 3-128 0,0 0 0 15,1 1 0-15,1 1 128 0,5-1-128 0,0 3 0 16,4 4 0-16,1 1 0 0,2 2 0 0,8 0 0 16,10 0 0-16,6 0 0 0,1 0 0 0,10 2 0 15,10 1 0-15,10-2 0 0,11-4 0 0,7-2 0 16,8 1 0-16,6-4 0 0,7-3 0 0,8 1 0 16,6 0 0-16,9 0 0 0,8-2 0 0,11-1 0 15,3 0 0-15,11 0-176 0,8 0 176 0,8-3-160 0,7-2 160 16,3-2-160-16,3-3 160 0,8-2-128 0,7 2 128 0,9-3-128 15,8-1 128-15,4-1 0 0,4 0 0 0,3 0 0 16,7-3 0-16,7-1 0 0,4-2 0 0,9-4 0 16,8 2 0-16,2-3 0 0,2-3 0 0,8-3 128 15,8-3-128-15,0-2 0 0,-3 0 128 0,9-4-128 16,7-3 160-16,5-1-32 0,6-3-128 0,-1-2 192 16,1-5-192-16,1-4 176 0,-1-3-176 0,2 2 160 15,3 0-32-15,-1-2-128 0,2-5 192 0,-2-3-64 16,-2 0-128-16,3 0 0 0,-1-1 0 0,0-3 0 15,-2-2 0-15,1-3 0 0,3 0 0 0,-6-7 128 16,-5-2-128-16,-2-5 128 0,-1-4-128 0,-2 1 128 16,-1 1 0-16,-9-7-128 0,-10-7 192 0,-2-2-64 0,-1-2-128 0,-9 1 160 15,-8 0-160-15,-6 0 160 0,-8-4-160 0,-10 4 192 16,-13-1-192-16,-11 5 192 0,-10 6-32 0,-12 5 0 16,-13 2 0-16,-13 5 0 0,-10-1 352 0,-9 6 80 15,-8 3 16-15,-8 2 0 0,-9 2-336 0,-12 2-64 16,-8 2-16-16,-14 2 0 0,-14 0-464 0,-13 3-112 15,-7 4 0-15,-12 2-16 16,-9 2-1200-16,-7 2-256 0,-4 3-32 0,-8 4-16 16,-9 4-912-16,-1 1-176 0</inkml:trace>
  <inkml:trace contextRef="#ctx0" brushRef="#br0" timeOffset="14224.286">5922 6366 3679 0,'0'0'320'0,"0"0"-320"16,0 0 0-16,0 0 0 0,-8-2 2176 0,8 2 384 15,-11 1 64-15,4-1 0 0,7 0-1664 0,0 0-352 0,-8-4-64 0,2 0-16 16,6 4-144-16,0 0-48 0,0 0 0 0,-4-6 0 16,-2 0 368-16,6 6 64 0,0 0 0 0,-1-8 16 15,1 0-240-15,0 8-48 0,-3-7-16 0,1 0 0 16,2 7-16-16,-1-6 0 0,1 6 0 0,0 0 0 15,0 0-64-15,-3-6-16 0,-3 3 0 0,6 3 0 16,0 0 288-16,0 0 48 0,-11 0 16 0,1 2 0 16,1 1-288-16,1-1-64 0,-3 1-16 0,1 2 0 15,-1 4-64-15,0 1-16 0,2-1 0 0,-1 1 0 16,-4 3 0-16,5-1 0 0,0 1 0 0,-1 2 0 16,1 3-128-16,1 0-32 0,0-2 0 0,-2 5 0 15,-1 1-128-15,0 0 192 0,2-1-192 0,-3 1 192 0,1 1 0 0,1 1 0 16,-2 2 0-16,2-1 0 0,2 0-64 15,-1 0 0-15,3 0 0 0,-2 2 0 0,4 3-128 0,1-4 192 16,2-4-192-16,2 2 192 0,2 0-192 0,1-2 0 16,3-3 0-16,-1 0 0 0,4 0 0 0,-1-3 0 15,2 1 0-15,1-2 0 0,1-2 0 0,-1-2 0 16,3-1 0-16,-2-2 0 0,-2-3 0 0,2 1 0 16,0-4 0-16,-1-1 0 0,2-1 0 0,0 0 0 15,-1-1 0-15,1-1 0 0,-2-1 0 0,3-3 0 16,-3 0 144-16,1-2-144 0,2-1 128 0,0-1-128 15,-1-2 160-15,1-2-160 0,2-3 128 0,-2 1-128 16,-1-5 0-16,-1 1 0 0,0 0 0 0,0-2 128 16,-2-2-128-16,1 0 0 0,1 1 0 0,0 0 128 15,-2 0-128-15,0 1 0 0,1 2 0 0,0 0 128 0,-3 1-128 0,0 2 0 16,0-1 0-16,-1 0 0 0,-1 1 0 0,-1-1 0 16,1 2 0-16,-2-2 0 0,-1-3 128 0,-2 3-128 15,-3 0 0-15,-2 1 144 0,-1 1-144 0,-1-1 128 16,-1 2-128-16,-1 0 160 0,0-2-160 0,-1 0 160 15,-1 0-160-15,-1 2 128 0,-1 1-128 0,0 1 128 16,-3-1-128-16,1 2 0 0,0 3 144 0,-1 0-144 16,0 0 128-16,1 2-128 0,0-1 128 0,-2 3-128 15,0 0 304-15,1 2-16 0,-2 1 0 0,1 3 0 16,-3 2-160-16,3 0-128 0,0 1 192 0,-1 1-192 16,-1 3 144-16,0 3-144 0,1-2 0 0,-1 3 144 15,-1 2-144-15,3 0 0 0,0 2 0 0,0 0 128 16,1 2-128-16,0 1 0 0,-1 0 0 0,3 1 0 0,1 0 0 15,0 1 0-15,-1 1 0 0,1 1 0 0,0 0 0 0,0 1 0 16,1 0 0-16,-1 1 0 0,1 2 0 0,1 2 0 16,2-1 0-16,0 4 0 0,2 1 0 0,0 1 0 15,2 2 0-15,2-2 0 0,1-1 0 0,2-3 0 16,2-1 0-16,2-1 0 0,0-2 0 0,2-3 0 16,0-3-128-16,2-3 128 0,0-1 0 0,1-3 0 15,0-2 0-15,2 0 0 0,-1-1-128 0,3-1 128 16,-1-3 0-16,0-1 0 0,0-5 0 0,2-1 0 15,-1 0 0-15,2-3 0 0,-1 0 0 0,3-3 0 16,1-3 0-16,0 0 0 0,-3-1 0 0,5-2 0 16,0 1 0-16,-1-4 0 0,0-4 0 0,1-2 0 15,2 1 0-15,-3-5 0 0,0-2 0 0,1-3 0 0,-2-4 0 16,-3 1 0-16,-2-2 0 0,-2-1 0 0,0 1 0 16,-1 0 128-16,-4-2-128 0,0 2 0 0,-7 0 0 0,-1 2 128 15,-3 0-128-15,-3 3 192 0,-2 3-192 0,-4 3 192 16,-1 1-48-16,-4 4 0 0,-2 5 0 0,-8 5 0 15,-3 6-144-15,-4 4 0 0,-5 4 0 0,-1 4 0 32,-1 7-2112-32,0 2-368 0</inkml:trace>
  <inkml:trace contextRef="#ctx0" brushRef="#br0" timeOffset="16242.363">2116 8550 25167 0,'-11'12'1104'0,"4"-2"240"0,2 1-1072 0,2-1-272 16,3-1 0-16,0-9 0 0,2 10 0 0,2-2 0 15,-4-8 0-15,11 4 0 0,1-2 0 0,-1-4 0 16,2-3 0-16,4-3 160 0,0-1-32 0,3-4 0 15,1-5 0-15,1 0 0 0,1-3-128 0,2-1 0 16,-1-1 144-16,1-1-144 0,-2 1 0 0,0-2 144 16,-2 0-144-16,-1 1 0 0,1 0 208 0,-5 4-64 15,2-2-16-15,-2 5 0 0,-4 2 320 0,-1 5 48 16,-2 0 16-16,0 5 0 0,-9 5-256 0,9 6-64 16,0 5 0-16,-1 5 0 0,0 5-64 0,0 4-128 15,-1 3 176-15,0 4-176 0,-1 2 160 0,-3 6-160 16,1 4 128-16,1 1-128 0,-2 0 0 0,-1 2 128 0,-1 2-128 15,1-3 0-15,0-8 0 0,-2-4 0 0,-2-3 128 0,2-5-128 16,0-6 0-16,0-2 0 0,0-3 0 0,0-5 128 16,0-10 304-16,0 0 48 0,0 0 16 0,0 0 0 15,0 0 416-15,0 0 96 0,8-10 16 0,-2-4 0 16,-5-3-480-16,2-4-96 0,3-2 0 0,-1-4-16 16,-2-6-288-16,1-2-144 0,-2-5 160 0,3-3-160 15,4 1 0-15,2 1 128 0,1 3-128 0,4 4 0 16,0 2 0-16,3 5 0 0,2 2 0 0,1 4 0 15,2 4 0-15,0 3-160 0,0 1 160 0,2 2-128 16,-1 1 128-16,4 1 0 0,-2 1-144 0,4 2 144 16,3 1-1216-16,-1 1-160 0,1-2-32 0,0 2-13536 15</inkml:trace>
  <inkml:trace contextRef="#ctx0" brushRef="#br0" timeOffset="16722.603">3260 7767 23951 0,'-10'-10'2128'0,"2"-1"-1696"0,4 0-432 0,0 2 0 15,4 3 1312-15,0-1 176 0,5 0 48 0,1 1 0 16,4 2-1280-16,2-2-256 0,2 0 0 0,2-3 0 16,2 1-144-16,-1 0 144 0,3 2 0 0,1 2-144 15,-2 4 144-15,1 4 0 0,-1 0 0 0,2 3-128 16,-1 0 128-16,-3 2 0 0,-6 2-144 0,1 4 144 15,-2 1 0-15,-3 2 0 0,-2-1 0 0,-4 5 0 16,-3 4-160-16,-3-1 160 0,-4 1 0 0,1-3-144 16,-6-2 144-16,1 1 0 0,0 1 128 0,-1-3-128 15,-1-1 288-15,3 0-16 0,2 1 0 0,0-2 0 16,4-3-128-16,1-1-16 0,2-3-128 0,3 2 192 0,2 1-192 0,4-2 0 16,-1-3 128-16,6 1-128 0,4-1 320 0,1-3 0 15,2 0 16-15,6-3 0 0,5-3-16 0,-1 0 0 16,-3-1 0-16,5-1 0 0,6 2-192 0,1-1-128 15,-1-1 160-15,-1-2-160 16,0 1-1472-16,3 0-384 0</inkml:trace>
  <inkml:trace contextRef="#ctx0" brushRef="#br0" timeOffset="17594.302">4953 8083 15663 0,'0'0'1392'0,"-9"-1"-1120"16,1-1-272-16,8 2 0 0,-9-2 3392 0,9 2 640 16,-8 4 112-16,0 3 16 0,3 7-3392 0,4 3-768 15,-1 5 0-15,0 5 0 0,0 1-128 0,0 4 128 16,0 4-128-16,1 3 128 0,0 3 0 0,1 1 0 16,0 3 0-16,0 0 0 0,0 1 0 0,0 3 0 15,0 4 0-15,-1-4 0 0,0-1 0 0,1-4 0 16,0-2 0-16,1-6 0 0,1-6-320 0,3-5 32 15,0-3 0-15,-3-2 0 16,1-2-288-16,0-6-64 0,-3-13-16 0,0 0-11632 0</inkml:trace>
  <inkml:trace contextRef="#ctx0" brushRef="#br0" timeOffset="17820.455">4460 8609 13823 0,'0'0'1216'0,"0"0"-960"0,0 0-256 0,0 0 0 16,0 0 4992-16,13-3 944 0,2 0 192 0,7 3 32 16,5 5-4992-16,5 0-992 0,4 1-176 0,4-4 0 15,3-4 0-15,4-3 0 0,2-1-128 0,5 1 128 16,2 2-672-16,4-2-96 0,1-1 0 0,-1-1-9344 15,-6 0-1872-15</inkml:trace>
  <inkml:trace contextRef="#ctx0" brushRef="#br0" timeOffset="18905.212">5942 8106 13823 0,'0'0'608'0,"-6"-6"128"0,3-2-592 0,3 1-144 15,3 2 0-15,3-1 0 0,0-1 3056 0,4 3 576 16,4-4 112-16,2 2 32 0,4 4-3072 0,3-2-704 16,2 0 0-16,2-3 0 0,2 0 0 0,2-2 0 15,2 1 0-15,0 1 0 0,-5 3 0 0,9 2 0 0,7 1 0 0,-2 1 0 16,-4 0-128-16,-1 2 128 0,-2 2 0 0,-2 5 0 16,-2 4-128-16,2 4 128 0,0 0-160 15,-2 7 160-15,-3 2 0 0,-1 7 0 0,4 5 0 0,-3-1 0 16,-6 0 0-16,-2 1 208 0,0-1-16 0,-2 1 0 15,1 2 0-15,-2 2-16 0,-3 1 0 0,0 0 0 16,-2 0-176-16,-5-2 192 0,0 1-192 0,-3-2 192 16,2-2-192-16,-1-1 0 0,-2-4 144 0,-2-4-144 15,-1-2 0-15,0-3 0 0,0-2 0 0,0-1 128 16,-2-1-384-16,0-3-64 0,-1-1 0 0,0-4-12080 16</inkml:trace>
  <inkml:trace contextRef="#ctx0" brushRef="#br0" timeOffset="19222.366">6653 8143 32879 0,'-23'10'1456'0,"9"1"304"0,-3 5-1408 0,0 5-352 15,-3 3 0-15,2 5 0 0,-1 3 0 0,-3 4 0 0,-3 0 0 0,1 1 0 16,0 2 0-16,-2 0 0 16,-5 2 0-16,2 0 0 0,3-3 0 0,-2 6 0 0,-1 0 0 15,-1-2 0-15,2-5 0 0,-1-2 0 0,0 0 0 0,2-3 0 16,0-4 0-16,3 0 0 0,0-1 0 0,4-1 0 31,3-4-1264-31,4-6-272 0,2-6-48 0,4-2-16 0</inkml:trace>
  <inkml:trace contextRef="#ctx0" brushRef="#br0" timeOffset="19907.054">7572 8303 21183 0,'0'0'1888'0,"0"0"-1504"16,0 0-384-16,0 0 0 0,11-3 2160 0,4 3 352 15,4 3 80-15,2-2 16 0,2-1-2096 0,7-1-512 16,4-2 0-16,4 1 0 0,4 0 0 0,1 0 0 16,0 0 0-16,2 0 0 0,1-1 144 0,2 0-144 15,0 1 0-15,2-1 144 0,1-3-144 0,-3 4 0 0,-1 1 0 16,-5 1 0 0,-1-3-1392-16,-3-1-304 0,-2 1-64 0,-4 0-10144 0</inkml:trace>
  <inkml:trace contextRef="#ctx0" brushRef="#br0" timeOffset="20139.397">7425 8723 29487 0,'0'0'1296'0,"-7"-1"288"0,0-1-1264 0,7 2-320 0,0 0 0 0,14-1 0 15,2-4 1456-15,4 3 224 0,3 0 48 0,6-1 16 0,7-1-1248 0,1-1-256 16,6-3-48-16,6 1-16 0,9 2-176 0,-1-1 192 16,0 2-192-16,0-3 192 15,0-2-1104-15,0-5-224 0,-2 0-32 0,2 6-13984 16</inkml:trace>
  <inkml:trace contextRef="#ctx0" brushRef="#br0" timeOffset="20724.626">10226 7817 29487 0,'-15'-12'2624'0,"-2"4"-2112"0,-2 1-512 0,-1 3 0 15,-5-1 256-15,-1 2-64 0,-2 0-16 0,-2 1 0 16,-4 5-176-16,2 5 0 0,2 3 0 0,-1 1-176 15,-2 1-32-15,-1 1-16 0,-1 3 0 0,-3 3 0 16,-1 3 64-16,-2 1 16 0,-4 1 0 0,-1 3 0 0,2 1 144 0,2 5 0 16,2 3 0-16,1 5-128 0,3 0 128 0,4 4 128 15,2 2-128-15,4-1 176 0,4 2 16 16,1-2 0-16,4 2 0 0,4 4 0 0,4 4-192 0,3-3 0 16,4-4 144-16,6-4-144 0,3-5 144 0,6-4-144 15,2-6 192-15,4-5-192 0,4-1 432 0,5-7-32 16,4-5 0-16,3 0 0 0,1-5 48 0,7-1 16 15,3-7 0-15,1-6 0 0,3-2-64 0,-1-3-16 16,1-3 0-16,2-3 0 0,3-6-128 0,1-5-48 16,2-4 0-16,-3-2 0 0,1 0-64 0,-3-3-16 15,-4-3 0-15,1-5 0 0,-2-3 64 0,-5-2 16 16,-5 0 0-16,-1-3 0 0,-5-3 96 0,-4-2 16 16,-1 2 0-16,-8 5 0 0,-5 2-32 0,-6 9 0 15,-6 3 0-15,-7 4 0 0,-3 5 176 0,-6 3 48 16,-7 7 0-16,-6 2 0 0,-4 3-176 0,-3 5-16 0,-8 3-16 0,-3 4 0 31,-4 0-576-31,-4 2-112 0,-7 3-32 0,-3 3-11664 0,-1 2-2320 0</inkml:trace>
  <inkml:trace contextRef="#ctx0" brushRef="#br0" timeOffset="22863.844">14008 8562 6447 0,'-10'7'272'0,"10"-7"80"0,-9 2-352 0,2 2 0 16,7-4 0-16,-7 6 0 0,4 1 3136 0,-2-2 544 15,1 4 112-15,4-9 32 0,0 0-2672 0,-3 7-512 16,3-7-128-16,0 0 0 0,0 0 48 0,0 0 16 16,3 10 0-16,-3-10 0 0,0 0 48 0,11 0 16 15,-2-2 0-15,2-2 0 0,2-4-112 0,1-4-16 16,0 0 0-16,4-2 0 0,2 0-240 0,2-2-48 16,-1 0-16-16,3-2 0 0,-2-1-208 0,2 1 128 15,-4-1-128-15,0 1 0 0,-3 0 208 0,1-1-48 16,1 1-16-16,-4 3 0 0,-1 0-144 0,-3 1 192 0,0 2-192 15,0 2 192-15,-4 4-192 0,-7 6 0 0,9-4 0 0,-9 4 128 16,0 0-128-16,4 8 0 0,-2 4 0 0,-2 4 0 16,-1 1 0-16,-1 5 160 0,-1 4-16 15,-5 2 0-15,1 4-16 0,-1 3-128 0,-2 3 192 0,-2 5-64 16,1 1-128-16,-1-2 0 0,1-2 144 0,0-4-144 16,2-2 0-16,0-5 0 0,0-4 0 0,3-3 128 15,-2-3 192-15,2-2 32 0,3-3 16 0,-2-1 0 16,0-1 208-16,2-2 64 0,3-10 0 0,-2 8 0 15,2-8-176-15,0 0-16 0,0 0-16 0,0 0 0 16,0 0 144-16,0 0 16 0,3-12 16 0,2-4 0 16,2-2-320-16,-3-2-64 0,2 0-16 0,2-3 0 15,0-6-208-15,2 2 0 0,1-1 128 0,0 0-128 0,4-2 0 16,-1-1 0-16,2-1 0 0,4-1 0 0,0 0 0 0,4 4 0 16,3 3 128-16,-1 2-128 0,2 3 0 0,1 1 0 15,4 3 0-15,0 0 0 0,-1 2 0 0,0 1 0 16,-1 3 0-16,-3 1 0 0,1 0 0 0,-5 3 0 15,0 2 0-15,-3-1 0 0,-2 0-208 0,-2 2-48 16,-2 3 0-16,-2-1 0 16,0 1-1984-16,-2-1-416 0,-1 1-80 0</inkml:trace>
  <inkml:trace contextRef="#ctx0" brushRef="#br0" timeOffset="24053.158">15797 8257 20271 0,'0'0'1792'0,"0"0"-1424"16,0 0-368-16,0 0 0 0,0 0 800 0,0 0 96 16,9-1 0-16,6-1 16 0,1 0-304 0,4 1-64 15,1 0-16-15,8 0 0 0,5 1-272 0,2-1-64 16,0-2-16-16,1 0 0 0,-1 2-16 0,1-3 0 16,1 1 0-16,1-3 0 0,4-2-160 0,-5 4-144 15,-2 0 144-15,-1 2-7936 16,-3 5-1456-16</inkml:trace>
  <inkml:trace contextRef="#ctx0" brushRef="#br0" timeOffset="24272.148">15707 8672 33167 0,'-12'-3'2944'0,"12"3"-2352"0,0 0-464 0,0 0-128 15,0 0 704-15,0 0 128 0,0 0 32 0,12 3 0 16,2 1-864-16,2-1-128 0,2-2-64 0,3 1 0 16,2 2 192-16,4-1 0 0,4-1 0 0,1 0 0 15,4 3-224-15,4-4-16 0,-3-2 0 0,3-3 0 16,-4 0-2064-16,4-1-432 16,0-3-80-16</inkml:trace>
  <inkml:trace contextRef="#ctx0" brushRef="#br0" timeOffset="24598.679">17746 7792 29487 0,'-7'-9'2624'0,"-1"-2"-2112"16,1 0-512-16,1 2 0 0,4 2 992 0,2 7 96 15,-8-1 0-15,8 1 16 0,0 0-544 0,-3 8-112 16,-7 6-32-16,1 5 0 0,1 4-288 0,-1 3-128 0,-1 3 128 0,0 2-128 16,-1 1 0-16,1-1 0 0,2 1 0 0,-2 2 0 15,2 3 0-15,1 1 0 0,3 1 0 0,-3-2 0 31,2-5-1104-31,1-2-304 0,3-3-64 0,-2-3-16 16,2-3 80-16,0-3 0 0,0-2 16 0,1-1-10480 0</inkml:trace>
  <inkml:trace contextRef="#ctx0" brushRef="#br0" timeOffset="24818.905">17147 8153 29951 0,'0'0'1328'0,"0"0"272"0,7-9-1280 0,4 4-320 15,2-1 0-15,3 2 0 0,0 1 0 0,3 1 0 16,3-1 0-16,3 1 0 0,4-3 224 0,-1 4-64 16,1-1-16-16,-1 1 0 0,2-1-144 0,-3 2 0 15,-1 3 0-15,-1-1 0 0,1-4-128 0,-3 1-128 16,-2 2 0-16,-4 2-13072 0</inkml:trace>
  <inkml:trace contextRef="#ctx0" brushRef="#br0" timeOffset="24984.959">17143 8454 35007 0,'0'0'3120'0,"0"0"-2496"0,10 5-496 0,6 2-128 15,6-1 400-15,3 2 64 0,-1 0 16 0,8-1 0 16,7 0-480-16,1-2 0 0,2-1-208 0,4-2-10624 16,4-3-2128-16</inkml:trace>
  <inkml:trace contextRef="#ctx0" brushRef="#br0" timeOffset="26000.653">17865 9048 32015 0,'0'0'1408'0,"0"0"320"0,3-10-1392 0,0 2-336 0,4 2 0 0,0 2 0 16,-7 4 0-16,8-9-160 0,2-1 16 0,1-1 0 15,-1 3 144-15,3-3 0 0,1-3 0 0,2 0 0 16,-1-1 128-16,1-1-128 0,0 1 160 0,2-2-160 15,-1-1 384-15,0-1 0 0,-2 1-16 0,1 1 0 16,-1-3 48-16,-1 1 16 0,-3 1 0 0,0 3 0 0,-2 6-192 0,-1 3-48 16,-3 0 0-16,-5 6 0 0,0 0-192 15,0 0 0-15,9 6 128 0,-3 3-128 0,-3 1 0 0,1 3 0 16,-1 3 0-16,-1 3 0 0,1 1 0 0,0 2 0 16,0 0 0-16,1 1 0 0,-2 1 0 0,3 1 0 15,1-3 0-15,1-1 0 0,0-2 0 0,2 0 0 16,1-3 0-16,1 0 0 0,1-2 0 0,1 0 0 15,1-1 0-15,1-3 0 0,2 0 128 0,-1-2-128 16,2-4 176-16,-1 0-176 0,0-4 304 0,-1 0-48 16,3-2-16-16,-3-2 0 0,0-4 96 0,-1 1 32 15,0 0 0-15,-4-3 0 0,-3-5 16 0,3-1 16 16,-2 0 0-16,0-2 0 0,-4-2-16 0,4-3-16 0,-1-3 0 16,-1-2 0-16,-5 0-192 0,2-4-48 15,3-3 0-15,-3-5 0 0,-1-5-128 0,2 0 0 0,3 0 0 0,-3-1 0 16,3-2 0-16,-2 2 0 0,4 0 0 0,-2 1 0 15,0-1 0-15,-3 1 0 0,2-1 0 0,-3 2 0 16,-1 5 0-16,0 1 0 0,-1 3 0 0,-1 1 0 16,0 0 0-16,0 4 0 0,-1 1 0 0,0 2 0 15,0-2-176-15,0 1 176 0,-1-1-128 0,1 0 128 16,1 1 0-16,-1-1-128 0,0 0 128 0,3 1 0 16,-1 5 0-16,1 1-160 0,0 1 160 0,2 3 0 15,0-1-144-15,1 4 144 0,-1-1 0 0,3 5-144 16,2 0 144-16,-2 1 0 0,2-1 0 0,4 3-128 15,0 2 128-15,2 1-128 0,1-2 128 0,3 1-128 16,1 2 128-16,3 0 0 0,4-1-144 0,5 2 144 0,5-3 0 16,2 4 0-16,6 0 0 0,2 0 0 0,4-1 0 15,0-2 0-15,2-1 0 0,2 1 0 0,3 2 0 0,2-2 0 16,3-1 0-16,1 0 0 0,1 3 0 0,0 1 0 16,1 0 0-16,5-1 0 0,2 0 0 0,2 2 0 15,-1 1 0-15,-1-1 128 0,-1-2-128 0,-1 0 0 16,1 2 144-16,2 1-144 0,0 1 0 0,-2-1 0 15,-5-2 0-15,-1 1 128 0,-1 4-128 0,0 2 0 16,-2 0 0-16,-8 0 0 0,-4-2 0 0,-9 1-160 16,-5 2 160-16,-4-2-208 15,-4 0-1904-15,-5-1-368 0,-6 0-80 0</inkml:trace>
  <inkml:trace contextRef="#ctx0" brushRef="#br0" timeOffset="26801.189">19015 8535 18591 0,'0'0'832'0,"0"0"160"0,-6 4-800 0,6-4-192 15,-4 8 0-15,4-8 0 0,0 8 256 0,0-8 16 16,0 0 0-16,8 6 0 0,-8-6 512 0,10 8 112 15,3-2 0-15,1-3 16 0,1 1 144 0,1-3 32 16,3-6 0-16,3 3 0 0,-1-1-192 0,3-1-48 16,-1-3 0-16,2 2 0 0,2 1-320 0,-2-2-64 15,0 4-16-15,0-3 0 0,1 0-304 0,-1 1-144 16,-3 0 128-16,0 1-128 0,-2 0 0 0,-1 0-192 16,-2 2 0-16,-2 1 16 15,-4 1-2416-15,-1 2-480 0</inkml:trace>
  <inkml:trace contextRef="#ctx0" brushRef="#br0" timeOffset="27296.179">19984 8144 18431 0,'0'0'1632'0,"0"0"-1312"16,0 0-320-16,0 0 0 0,-2-7 640 0,2 7 64 16,0 0 16-16,0 0 0 0,0-9-32 0,3 1-16 15,5-1 0-15,4 3 0 0,4 3-160 0,-1-3-48 16,3-1 0-16,0 1 0 0,3 0-48 0,0 2-16 16,-1 2 0-16,1-2 0 0,0 1 48 0,0 0 16 15,-2 2 0-15,1 2 0 0,-3 2-160 0,1 3-48 16,1-1 0-16,0 3 0 0,0 4-96 0,-1 2-32 15,4 3 0-15,-2 1 0 0,-2 3-128 0,-2 5 0 0,2 2 0 0,-1 2 0 16,0 1 0-16,-1 2 160 0,1-1-160 0,-2 0 160 16,1 1-160-16,-2-3 0 0,-1 1 0 0,-1-2 0 15,-1-1 0-15,0 1 0 0,-1 0 0 0,-2-2 0 16,-2-1-224-16,0 0-32 0,-1-1 0 0,1-3 0 31,-2-2-640-31,1-3-128 0,-3-1-16 0,0-6-10752 0</inkml:trace>
  <inkml:trace contextRef="#ctx0" brushRef="#br0" timeOffset="27715.356">20535 8245 24639 0,'0'0'1088'0,"0"0"240"0,0 0-1072 0,0 0-256 16,0 0 0-16,0 0 0 0,0 0 0 0,0 0 0 15,-8 6 0-15,1 2 0 0,3 3 368 0,-3-2 16 16,-2 1 0-16,-3 1 0 0,-1 0 144 0,0 2 48 15,0 0 0-15,0 2 0 0,-2 1-48 0,-3 0 0 0,-1 0 0 16,1-1 0-16,2 0-96 0,0 3-32 0,0-1 0 16,0 0 0-16,1 1-48 0,1 0-16 0,-1 3 0 0,2-2 0 15,0-2-64-15,2 1-16 0,-3 3 0 0,1 0 0 16,1-6-128-16,0 2-128 0,1-3 192 0,-2 3-192 16,0-2 0-16,0 1 0 0,-1-2 0 0,1 0 0 15,0 0 0-15,0 1 0 0,0-3 0 0,2-1 0 16,2-1 0-16,-1 2 0 0,2 0 0 0,3 0 0 15,0-4-144-15,5-8-48 0,-3 9 0 0,3-9-9712 16,0 0-1936-16</inkml:trace>
  <inkml:trace contextRef="#ctx0" brushRef="#br0" timeOffset="30537.115">2277 10595 13823 0,'0'0'608'0,"0"0"128"0,0 0-592 0,0 0-144 0,2-10 0 0,1 2 0 15,3 0 880-15,1 1 144 0,3 1 16 0,0-2 16 16,3-1-672-16,2 0-128 0,1 1-16 0,3-3-16 15,1-1-224-15,0-3 128 0,2-3-128 0,2 2 0 16,4 2 160-16,2-2-160 0,0-1 160 0,1-2-160 16,-4 0 256-16,3 3-64 0,7 3 0 0,-2-2 0 15,2 0 0-15,0 2-16 0,-3 2 0 0,-1 1 0 16,-2 1 48-16,0 3 16 0,1-2 0 0,-2 6 0 16,-1 2 16-16,-1 1 0 0,2 0 0 0,-1 4 0 15,-1 3-96-15,2 3-16 0,0 3 0 0,-3 4 0 16,-1 3-16-16,-1 1 0 0,-3 2 0 0,-3 6 0 0,-2 4 112 0,-2 0 16 15,0 0 0-15,-2 2 0 0,-1 1-256 0,-1-2 176 16,-2-1-176-16,0 0 160 0,-1-1-160 0,1 0 192 16,-2-1-192-16,-1-2 192 0,0-6-192 0,-2 0 0 15,1-1 0-15,-1 0 128 0,-4-2-128 0,1-2 0 16,1-3 144-16,-1 1-144 0,-2-1 0 0,1-2 0 16,1-3 0-16,-1-3-7296 15,0 1-1520-15</inkml:trace>
  <inkml:trace contextRef="#ctx0" brushRef="#br0" timeOffset="30979.904">3354 10393 16175 0,'0'0'704'0,"0"0"176"0,-7-3-704 0,7 3-176 0,0 0 0 0,0 0 0 15,-9 0 0-15,9 0 0 0,-8 1 0 0,8-1 0 16,-4 7 0-16,-2 0 0 0,2 1 0 0,4-8 0 16,0 0 208-16,-5 7 16 0,-1-1 0 0,6-6 0 15,-6 4 416-15,2 2 96 0,-5 2 16 0,4-2 0 16,-1 2-96-16,0-4-16 0,-2 0 0 0,-2 3 0 0,-1 5-112 15,-2 3-16-15,-2-1-16 0,0 2 0 0,-1 1 80 0,-1 2 0 16,-1 2 16-16,-1 2 0 0,-4 1-32 0,2 1-16 16,2 0 0-16,-3 6 0 0,-2 3-80 0,1 0-16 15,-2-2 0-15,-1 4 0 0,0 3-32 0,-2 0-16 16,-5-3 0-16,-2 0 0 0,-2-1-16 0,-4 1-16 16,3-2 0-16,0 0 0 0,2-1 64 0,4-2 16 15,1-5 0-15,5 0 0 0,1-2-64 0,6-1-16 16,1-4 0-16,7-1 0 0,3-4-240 0,5-2-128 15,1-2 160-15,2-10-160 16,0 0-256-16,9 6-128 0,3-2-48 0,5-5-9808 16,2-4-1984-16</inkml:trace>
  <inkml:trace contextRef="#ctx0" brushRef="#br0" timeOffset="32533.78">4870 10204 14735 0,'0'0'1312'0,"0"0"-1056"0,0 0-256 0,0 0 0 15,-5 5 1168-15,-1 2 176 0,1 1 48 0,-1-1 0 16,1 2-1072-16,-4 2-320 0,-1 1 128 0,0-1-128 15,-1-3 208-15,-3 3-16 0,-3 3-16 0,0 0 0 16,-3-3 160-16,-2 4 48 0,-2-1 0 0,-4 0 0 16,-2 1 144-16,0-2 48 0,-3-1 0 0,1 2 0 0,2 2-48 0,0-2 0 15,1-2 0-15,0 0 0 0,2-1-80 0,2-1-32 16,3-2 0-16,4 1 0 0,1-4-160 0,3 1-16 16,1-2-16-16,2-1 0 0,2 1-32 0,9-4 0 15,-7 0 0-15,7 0 0 0,0 0 0 0,0 0 0 16,0 0 0-16,0 0 0 0,0 0-32 0,9 4-16 15,2 0 0-15,2 0 0 0,2-2-144 0,1-1 0 16,3 2 144-16,3 1-144 0,2-1 0 0,2 0 0 16,-3-3 0-16,6 5 0 0,5-1 0 0,4 3 0 15,-4-1 0-15,0 1 0 0,-2-3-144 0,0 1-112 16,-2-1 0-16,0-1-16 16,-2 1-2352-16,0-2-480 0</inkml:trace>
  <inkml:trace contextRef="#ctx0" brushRef="#br0" timeOffset="33005.799">5751 10137 15663 0,'-14'-1'1392'0,"0"1"-1120"16,-1 3-272-16,0 1 0 0,-2 3 2400 0,0 3 416 16,-1 0 96-16,1 4 16 0,-3 2-2384 0,0 5-544 15,-4 2 0-15,2 3 0 0,-2-1 0 0,3 6 0 16,-2 0 0-16,3 2 0 0,1 1-128 0,4 1 128 15,2 2 0-15,3 4 0 0,2 2-224 0,1 1 64 16,1 0 16-16,2-1 0 16,1 0-224-16,6-3-32 0,2-3-16 0,7-8 0 0,3-4 64 0,6-7 16 15,3-1 0-15,1-5 0 0,1-3 336 0,3-5 0 16,0-2 0-16,4-6 0 0,3-4 128 0,3-6 128 16,0-6 48-16,5-3 0 0,5-4 240 0,4-4 48 15,-2-6 16-15,-1 0 0 0,0-5-96 0,-4 0-32 16,-3 2 0-16,-3-6 0 0,0-3 16 0,-4 0 0 0,-5-3 0 0,-8 5 0 15,-6 4 32-15,-6 4 16 0,-6 5 0 0,-4 4 0 16,-5 6-32-16,-5 3-16 0,-3 2 0 0,-3 3 0 16,-7 3-496-16,-3 4 0 0,-2 3 0 0,-5 3 0 31,-5 4-2368-31,-5 3-480 0</inkml:trace>
  <inkml:trace contextRef="#ctx0" brushRef="#br0" timeOffset="33638.493">2547 12264 11055 0,'0'0'976'0,"0"0"-784"0,0 0-192 0,0 0 0 16,0 0 2464-16,7-5 448 0,-1 0 96 0,5 3 0 16,2 0-2448-16,3 1-560 0,0-2 0 0,4 0 0 15,0 2 0-15,2 0 0 0,2-2 0 0,1 0 0 0,3 1 0 0,2 3 0 16,-3 4 0-16,2-2 0 0,-1-4 0 16,0 3 0-16,-1 4 0 0,5 2 0 0,2 5 0 0,-1 1 0 15,-3 1 0-15,0 4 0 0,-1 3 224 0,1 2-16 16,-1 3 0-16,-5-1 0 0,-1 0 112 0,-3 5 0 15,0 2 16-15,-4 1 0 0,-2-2-32 0,-3 1-16 16,0 0 0-16,-5 0 0 0,-1 0-64 0,-1-2-16 16,-4-2 0-16,-4-1 0 0,1 1-208 0,-4-1 0 15,0-3 0-15,-1-1 0 16,1-1-704-16,0 1-176 0,-2 0-32 0</inkml:trace>
  <inkml:trace contextRef="#ctx0" brushRef="#br0" timeOffset="33918.591">3243 12461 29487 0,'-18'-9'1296'0,"7"6"288"0,1 2-1264 0,1 1-320 0,2 0 0 0,7 0 0 16,-10 2 416-16,0 5 32 0,-1 2 0 0,-1 5 0 15,-1 0-448-15,0 4 0 0,0 1 0 0,0 6 0 16,-6 0 0-16,3 2 0 0,2 2 0 0,-1 3 0 16,-4 3 0-16,0 0 0 0,1-2 0 0,-1-1 0 15,-2 0 0-15,1 1 0 0,-1-1 0 0,-1-1 0 16,1-4 0-16,2 0 0 0,-6-2 0 0,6-1 0 16,3-3-704-16,1-1-32 15,-1-1 0-15,4-4-12256 0</inkml:trace>
  <inkml:trace contextRef="#ctx0" brushRef="#br0" timeOffset="34193.589">3900 12451 30399 0,'0'0'2704'0,"11"2"-2160"0,4-1-544 0,5 3 0 16,3 2 208-16,3 0-64 0,1-1-16 0,3 0 0 16,3-2-128-16,0 2 0 0,2 1 0 0,-1-3 0 15,-2-3-208-15,0 0 16 0,1 0 16 0,0 0 0 31,-1 0-1280-31,1 0-256 0,-1 0-48 0</inkml:trace>
  <inkml:trace contextRef="#ctx0" brushRef="#br0" timeOffset="34405.65">3837 12861 33279 0,'0'0'1472'0,"0"0"320"0,16 0-1440 16,5 0-352-16,5 0 0 0,4 0 0 0,3-1 0 0,6 0-192 15,5-1 32-15,1 0 0 0,0 0 160 0,2-3 0 16,0 1 0-16,0-2 0 16,-1 0-1856-16,1-2-304 0,-1 0-48 0</inkml:trace>
  <inkml:trace contextRef="#ctx0" brushRef="#br0" timeOffset="34832.631">5367 12310 24879 0,'-27'5'2208'0,"9"-1"-1760"0,0 2-448 0,-2 5 0 15,0 4 1792-15,1 3 288 0,3 5 48 0,-3 0 16 16,0 4-1792-16,0 5-352 0,0 8 0 0,-1 3-160 16,-2-2 160-16,3 3 0 0,3 2 0 0,3 1-128 15,4 2 128-15,3 1 0 0,3-3 0 0,5 0-128 16,5 1-352-16,3-2-64 0,4-2-16 0,4-9 0 15,3-3 176-15,2-9 16 0,4-7 16 0,3-4 0 0,3-4 352 0,4-4 0 16,4-6 192-16,4-6-64 0,1-5 512 0,2-3 80 16,2-4 32-16,-1-3 0 0,0-4 0 0,2-4 0 15,-3-2 0-15,2-1 0 0,-3-5-240 0,-1 1-64 16,0-3 0-16,-3 1 0 0,-5-3 32 0,-5-2 0 16,-6-6 0-16,-5 3 0 0,-7 0-64 0,-5 4-16 15,-2 4 0-15,-6 4 0 0,-4 8-160 0,-6 2-48 16,-3 3 0-16,-5 2 0 15,-7 3-1056-15,-8 3-224 0,-6 4-32 0,-7 5-15536 0</inkml:trace>
  <inkml:trace contextRef="#ctx0" brushRef="#br0" timeOffset="38234.172">2414 14534 14735 0,'0'0'640'0,"-3"-6"160"0,3 6-640 0,-2-8-160 0,2 0 0 0,0 8 0 16,5-7 464-16,-1-2 64 0,2 5 16 0,1-4 0 16,3-2-112-16,1 0-32 0,0 0 0 0,3 0 0 15,0 0-96-15,2-2-32 0,0-2 0 0,0 3 0 16,2 4-80-16,3 0-32 0,1-2 0 0,-2-1 0 15,-2-1-32-15,5 2-128 0,4 3 192 0,-1 0-64 16,1-1 0-16,0 4 0 0,-1-1 0 0,1 4 0 16,-2 4 16-16,-2 2 0 0,1 2 0 0,0 3 0 0,-1 4 80 0,-2 1 16 15,1 1 0-15,0 3 0 0,0-1 32 0,-5 3 16 16,-1 3 0-16,1 0 0 0,0-1-80 0,-1 0-16 16,0 2 0-16,-1-3 0 0,0-2-192 0,-4-1 0 15,0-1 128-15,-1 1-128 0,-1 1 0 0,-1-1 0 16,-1-2 128-16,1-1-128 0,-2-3 0 0,0 2 0 15,-2-1 0-15,-1-4 0 0,-3-11-240 0,3 10 16 16,3 0 0-16,-4-1 0 16,-3-1-1456-16,1-8-304 0</inkml:trace>
  <inkml:trace contextRef="#ctx0" brushRef="#br0" timeOffset="38570.932">3065 14477 9215 0,'-7'-5'816'0,"2"1"-656"0,5 4-160 0,0 0 0 15,-9-2 2864-15,3 1 528 0,6 1 128 0,-6 3 0 16,-3 3-2608-16,3 1-528 0,-3 1-96 0,-1 3-32 16,-1 4-48-16,-2 2-16 0,-3 4 0 0,1 1 0 15,0-1 96-15,-2 1 16 0,-1 1 0 0,-1 4 0 16,0 0 16-16,-1 2 0 0,-1 1 0 0,-1 0 0 0,1-1-128 0,0-2-32 16,-1 0 0-16,3-2 0 0,1 0-160 0,3-2 128 15,0-1-128-15,0-2 128 0,0-1-128 0,-1-3 0 16,1 1 0-16,0-3-7936 15,-1-2-1488-15</inkml:trace>
  <inkml:trace contextRef="#ctx0" brushRef="#br0" timeOffset="39190.787">3899 14163 18431 0,'-9'0'1632'16,"2"0"-1312"-16,-1 0-320 0,8 0 0 0,0 0 592 0,-7 2 48 15,2-1 16-15,5-1 0 0,0 0-384 0,-5 8-80 16,5-8 0-16,0 0-16 16,0 0-16-16,5 8 0 0,1-1 0 0,4 0 0 0,1-5 272 0,6 2 48 15,5 2 16-15,-2 0 0 0,1-1-112 0,6-2 0 16,4 3-16-16,4 1 0 0,3 2-368 0,1 0 0 15,-1 2 0-15,0 2 128 0,0 1-128 0,-3 2 0 16,-1 0 0-16,3 2 128 0,2-1-128 0,-2-1 0 16,-5-3 0-16,2 1 0 0,0 3 0 0,-2-2 0 15,-3-3 0-15,1 2 0 0,-4-3 192 0,1 2 32 16,-3-2 0-16,-1 0 0 0,-1-2 80 0,-4-1 16 16,0 2 0-16,-2-3 0 0,-4-2-80 0,-2 1-16 15,-2-2 0-15,-2 1 0 0,0 0-32 0,-6-5 0 16,0 0 0-16,0 0 0 0,-6 6 208 0,0-1 48 0,-4 0 0 0,-2-1 0 15,-4 1 64-15,-4 4 32 0,-3 0 0 0,-3 0 0 16,-5-1-224-16,-2 0-64 0,-2 1 0 0,-4 2 0 16,1 0 160-16,-1 2 32 0,2 2 0 0,2 0 0 15,1 0-128-15,1 4 0 0,1 0-16 0,1-2 0 16,2 1-304-16,2 0 0 0,0-2 128 0,-1 0-128 16,0-2 0-16,3-1 0 0,2 1 0 0,3 0 0 15,0-3 0-15,1-2-192 0,-1-1 16 0,7-1 16 31,8-2-1824-31,5-5-384 0,0 0-64 0</inkml:trace>
  <inkml:trace contextRef="#ctx0" brushRef="#br0" timeOffset="39689.633">5653 14231 33855 0,'-21'0'1504'0,"6"2"304"0,0 7-1440 0,0 0-368 16,1 2 0-16,0 3 0 0,-2 4 0 0,0 1-192 15,-3 1 32-15,2 4 0 0,-3 1 160 0,1 0 0 16,0 2 0-16,4 4 0 0,3 4 0 0,-2 2-128 0,-4-4 128 0,1 3 0 16,2 2-144-16,2 3 144 0,1 0-160 0,2 2 160 15,0-1-272-15,4-1 32 0,2 1 16 0,2-4 0 16,1-5-64-16,5-4-16 0,4-1 0 0,3-6 0 16,3-4 176-16,3-1 128 0,0-6-192 0,4-4 192 15,2-5 0-15,3-4 144 0,3-4 16 0,3-3 0 16,0-6 256-16,1-7 48 0,1-2 16 0,-1-5 0 15,1-4-64-15,0-3-16 0,0-7 0 0,-2 0 0 16,2-1-32-16,-6 0-16 0,-3-2 0 0,-2-2 0 16,-5-1 224-16,-5-3 64 0,-7-1 0 0,-6 3 0 15,-4 1-64-15,-7 7 0 0,-2 3 0 0,-4 7 0 0,-8 5-192 16,-1 5-32-16,-5 4-16 0,-4 7 0 0,-5 2-336 16,-3 5 0-16,-5 3 0 0,-5 3-192 15,-7 5-1184-15,-1 1-240 0,1 4-48 0,0 4-14848 16</inkml:trace>
  <inkml:trace contextRef="#ctx0" brushRef="#br0" timeOffset="47230.781">9679 10710 9215 0,'0'0'816'0,"0"0"-656"16,0 0-160-16,0 0 0 0,0 0 1200 0,6-8 208 15,-6 8 32-15,2-10 16 0,1 2-688 0,-3 8-144 16,5-6-32-16,-5 6 0 0,4-9-128 0,-4 9-16 15,3-7-16-15,-3 7 0 0,0 0 112 0,0 0 32 16,0 0 0-16,0 0 0 0,0 0-256 0,0 0-64 0,0 10 0 0,-1 2 0 16,-3 2 192-16,0 8 16 0,0 4 16 0,1 0 0 15,-4 1-192-15,3 0-32 16,1 2-16-16,0 5 0 0,-1 1-80 0,4-3-16 0,1-4 0 0,4-3 0 16,-2-2-144-16,3 0 160 0,3-2-160 0,1-6 160 15,-2-4 112-15,3-2 32 0,3-2 0 0,2-3 0 16,-1-4 272-16,7-4 48 0,3-2 16 0,4-2 0 15,-3-2-96-15,3-4-16 0,-1-1 0 0,3-3 0 16,3 0-320-16,-2-2-64 0,-1 0-16 0,-2-3 0 16,-3-3-128-16,-1 1 0 0,0 2 0 0,-3 0 128 15,-3-5-128-15,-2 1 0 0,-2 2 0 0,0 2 128 16,-2 4-128-16,-2-1 0 0,0-1 0 0,-1 5 0 16,-4 4 0-16,0 3 0 0,-6 9 0 0,0 0 0 15,4-9 0-15,-4 9 0 0,0 0 0 0,0 0 0 0,0 0 0 0,-1 11 0 16,-3 2 0-16,-1 6 0 0,0 4 144 15,-4 6-144-15,0 4 160 0,-4 5-160 0,1 6 0 0,-1 7 128 16,-3 4-128-16,0 3 0 0,-4-2 0 0,-1 8 128 16,0 8-128-16,0-1 0 0,-4-3 0 0,1-4 128 15,2-7-128-15,1-1 0 0,-2-4 896 0,5-3 128 16,5-9 16-16,0-2 16 16,-4-2-1584-16,1-4-320 0,-2-4-64 0,2-1-16 0,-2-3 928 0,2-3 352 15,1-1-16-15,0-4 0 0,-1-1-80 0,3-4 0 16,1-4-16-16,1-1 0 0,-2-1-48 0,1-4 0 15,0-5 0-15,1 0 0 0,0-4 128 0,0-1 0 16,0-4 16-16,2-4 0 0,-1-5-16 0,3-3-16 16,0-6 0-16,3-2 0 0,2-2-304 0,4-1 0 0,4-3 128 15,3 2-128-15,3 4 0 0,2 0 0 0,2 0-128 16,1 2 128-16,3 2 0 0,4 4-144 0,0 4 144 16,4 0 0-16,-1 2 0 0,4 3-160 0,0 4 160 0,1 4 0 15,2 5 0-15,0 3 0 0,0 1 0 0,-2 5 0 16,-3 2 0-16,-4 3 0 0,-5 2 0 0,-3 2 0 15,-2 1 0-15,-3 2-240 0,-1 1 48 0,-5-1 16 32,1 0-1488-32,-4 1-320 0,-1-4-48 0,2 1-7328 0,-2-1-1472 0</inkml:trace>
  <inkml:trace contextRef="#ctx0" brushRef="#br0" timeOffset="47741.503">10702 10720 9215 0,'0'0'816'0,"-7"2"-656"0,-1-4-160 0,8 2 0 16,0 0 2240-16,0 0 400 0,0 0 96 0,0 0 16 15,0 0-1104-15,0 0-224 0,10 4-32 0,3-4-16 16,5-3-400-16,3-1-80 0,3 2 0 0,3 0-16 15,3 1-400-15,3-1-80 0,2 0-16 0,0 2 0 0,1 1-256 0,-4-1-128 16,-1 0 0-16,-1 1 128 16,-2 1-912-16,-4 1-192 0,-3 1-48 0,-3-1-10752 15</inkml:trace>
  <inkml:trace contextRef="#ctx0" brushRef="#br0" timeOffset="47898.713">10708 11024 27647 0,'0'0'2448'0,"0"0"-1952"16,9 8-496-16,2-4 0 0,2 0 512 0,3-2 0 15,4 0 0-15,4 0 0 0,4 1-224 0,5-2-32 16,3-2-16-16,5-2 0 0,3 1-432 0,-2-1-64 0,0-2-32 0</inkml:trace>
  <inkml:trace contextRef="#ctx0" brushRef="#br0" timeOffset="48397.707">12367 10613 1839 0,'-12'-10'160'0,"5"5"-160"16,-1-1 0-16,1 1 0 0,-2 0 4112 0,-1 1 800 15,-4 2 144-15,-2 2 48 0,-2 3-3600 0,-2 2-720 16,-2 2-144-16,-2 1-16 0,-2 0-240 0,-1 7-64 0,-1 0 0 0,2 1 0 16,1-1 64-16,-2 4 0 0,2 4 0 0,1 2 0 15,-1-1-16-15,2 4 0 0,4-1 0 0,3 4 0 16,5 1-96-16,2-3-16 0,6-5 0 0,2-2 0 15,2-1 48-15,3-3 0 0,5 2 0 0,1-2 0 16,2-6-48-16,3-2-16 0,0 0 0 0,4 0 0 16,2-3-240-16,2-1 176 0,1-3-176 0,2-1 160 15,2 0-352-15,-1-2-64 0,2-1 0 0,-2-1-8304 16,-4 0-1648-16</inkml:trace>
  <inkml:trace contextRef="#ctx0" brushRef="#br0" timeOffset="48567.023">12501 11055 19343 0,'-10'7'848'0,"7"3"192"0,1 4-832 0,0 4-208 15,2 1 0-15,0 6 0 0,-2-2 1984 0,1 5 368 16,0 4 64-16,0 0 16 0,0 0-1360 0,-1-1-272 16,-2-2-48-16,2 2-16 0,-3 1-464 0,1-3-80 15,1-3-32-15,0 1 0 0,1-1-160 0,-2-2-256 16,3-1 64-16,1-2-13568 0</inkml:trace>
  <inkml:trace contextRef="#ctx0" brushRef="#br0" timeOffset="49476.952">13841 10587 14735 0,'-8'-8'1312'0,"3"5"-1056"16,-2-3-256-16,3 3 0 0,4 3 640 0,-14-2 64 15,0-1 0-15,0 2 16 0,-1 3 48 0,-1 2 0 16,-2-1 0-16,-1 0 0 0,-5 1-272 0,2 1-48 16,-3 4-16-16,0 0 0 0,-3 1 144 0,1 3 48 15,-1 1 0-15,2 4 0 0,0 4 96 0,0 2 32 16,5 1 0-16,-1 5 0 0,4 3-240 0,2 1-64 16,3-3 0-16,5 0 0 0,2-6-192 0,4-1-32 15,3-2-16-15,4-2 0 0,2 1-16 0,4-4 0 0,4-1 0 0,2-2 0 16,5 0-192-16,3-1 176 0,4-6-176 0,2-1 160 15,6-2-352-15,2-2-80 0,0-1-16 0,0-2-8416 16,0-5-1664-16</inkml:trace>
  <inkml:trace contextRef="#ctx0" brushRef="#br0" timeOffset="49798.88">14240 10691 22111 0,'-13'-3'976'0,"5"2"208"16,-1-2-944-16,2 3-240 0,-3 3 0 0,-1 2 0 0,-2 4 1152 0,-3 3 176 16,-1 0 32-16,-1 5 16 15,0 7-752-15,3-1-160 0,2-1-16 0,5 0-16 0,0 1-272 0,6 1-160 16,3 0 192-16,6-2-192 0,2-3 144 0,3 0-144 16,3-4 0-16,5 0 144 0,4-2-144 0,1-4 0 15,2-5 144-15,1-2-144 0,1 0 176 0,1-2-48 16,1-2 0-16,-2-3 0 0,2-5 32 0,-3-1 0 15,-1 1 0-15,-4-3 0 0,-7-3 48 0,-4 1 16 16,0-2 0-16,-6 2 0 0,-7 0 256 0,-4-2 48 16,-1-3 16-16,-6 3 0 0,-7 0-16 0,-5 1 0 15,-2 0 0-15,-4 2 0 0,-1 2-272 0,-1 2-64 16,2 1-16-16,0 3 0 0,1-1-176 0,2 1-144 16,0 4 144-16,4 2-208 15,5 2-1456-15,2 3-272 0,3-3-64 0,5 2-11648 0</inkml:trace>
  <inkml:trace contextRef="#ctx0" brushRef="#br0" timeOffset="50165.943">15060 10591 20271 0,'0'0'1792'0,"-7"-3"-1424"0,-3-1-368 0,-1 1 0 16,-2 1 1104-16,0 1 160 0,-5 1 16 0,-1 1 16 15,-2 0-464-15,-2 2-80 0,-2 2-32 0,1 2 0 16,1 4-144-16,1-1-16 0,2-2-16 0,2 3 0 16,2 3-208-16,3 1-32 0,3-2-16 0,3 1 0 15,4 1-288-15,3 3 0 0,2 2 0 0,6-3 0 0,2 0 144 0,4-1-144 16,4 1 0-16,4 1 144 0,2-2-16 16,3 1-128-16,3-1 192 0,-3 2-64 0,1 1 32 0,-1 0 0 15,1-1 0-15,-1-3 0 0,-7-1-160 0,-1 1 0 16,-3 0 144-16,-3-4-144 0,-5 1 224 0,-2-1-32 15,-4-1 0-15,-5 1 0 0,-4 1 288 0,-3-1 48 16,-5-3 16-16,-6 2 0 0,-4 1 160 0,-3 3 48 16,-3-2 0-16,1-1 0 0,-2-2-272 0,0 0-48 15,0 0-16-15,3-2 0 0,2-1-192 0,4-2-32 16,0-2-16-16,2 1 0 0,4-1-176 0,2 0 0 16,4-2 0-16,1-2 0 15,4-3-2560-15,6 5-432 0</inkml:trace>
  <inkml:trace contextRef="#ctx0" brushRef="#br0" timeOffset="66447.459">16821 4447 15663 0,'0'0'1392'0,"0"0"-1120"0,-7 3-272 0,7-3 0 16,0 0 2176-16,-4 6 384 0,-1 5 80 0,1 5 16 16,-4 2-2208-16,3 4-448 0,-1 2 0 0,4 7-192 15,3 7 192-15,-1 0 0 0,-3 1 0 0,-1-1 0 16,1 1 0-16,3-2 0 0,3 2 0 0,0 1 0 16,-7 1 0-16,5-1 0 0,6-3 0 0,-3-1 0 15,-6-4-208-15,2-3-16 0,4-1 0 0,-2-5 0 16,1-4-864-1,-1-3-192-15,0-4-16 0,0-1-16 0</inkml:trace>
  <inkml:trace contextRef="#ctx0" brushRef="#br0" timeOffset="66688.672">16512 4879 2751 0,'0'0'256'0,"5"-7"-256"15,1 1 0-15,2 3 0 0,6 2 6752 0,3 1 1312 16,3 0 256-16,3 0 48 0,3 0-6848 0,2 2-1376 16,6 0-144-16,-2 1-272 0,0-2-32 0,4 0 0 15,5-1 0-15,0 0 0 16,-4 0-528-16,-1-1-96 0,-2 0-32 0,-5 1-7680 0,-5-1-1552 0</inkml:trace>
  <inkml:trace contextRef="#ctx0" brushRef="#br0" timeOffset="66883.311">16681 5257 23039 0,'0'0'1024'0,"-8"2"192"0,8-2-960 0,0 0-256 0,1 10 0 0,4-3 0 15,-5-7 1440-15,10 6 240 0,3 0 48 0,2-1 16 16,3 2-1168-16,2-3-256 0,-1-2-32 0,8 0-16 16,4-6-32-16,2 2-16 0,0 0 0 0,1-1 0 15,-1-2-1376-15,0 0-256 0,-1-3-64 0,2 0-10880 16</inkml:trace>
  <inkml:trace contextRef="#ctx0" brushRef="#br0" timeOffset="67176.302">17999 4873 24879 0,'-12'-3'2208'0,"4"4"-1760"0,0 1-448 0,1 5 0 15,-2 4 880-15,1 3 80 0,-2 2 32 0,2 3 0 16,-3 1-720-16,3 4-144 0,-1 3-128 0,0 1 192 16,2 3 0-16,3 0 0 0,1 0 0 0,2-5 0 15,1-3-192-15,2-1 0 0,2 0 144 0,0-3-144 16,1-5 0-16,3-2 144 0,-2-2-144 0,4 0 0 16,1 0 0-16,0-6-192 0,1-2 0 0,0-2 0 31,2-2-2016-31,-2-1-400 0</inkml:trace>
  <inkml:trace contextRef="#ctx0" brushRef="#br0" timeOffset="67371.299">18046 4472 35007 0,'-19'-14'3120'0,"9"8"-2496"16,4 0-496-16,6 6-128 0,0 0 0 0,0 0 128 16,0 0-128-16,0 0 128 15,8 5-2080-15,3 0-416 0,1 2-64 0</inkml:trace>
  <inkml:trace contextRef="#ctx0" brushRef="#br0" timeOffset="68158.658">18747 5510 28735 0,'-10'-12'1280'0,"10"12"256"0,0 0-1232 0,0 0-304 15,0 0 0-15,2-10 0 0,1-1 0 0,5 0 0 16,1-2-176-16,2 0 176 0,2-3 0 0,2 1 0 16,1 0 0-16,3-2 0 0,-3-4 0 0,3 1 0 15,2 1 0-15,-3 4 0 0,2 4 0 0,-1 2 0 16,-2 2 0-16,0 3 0 0,-3 0 0 0,-2 4 0 16,-2 0 0-16,0 4 0 0,1 5-144 0,-3 3 144 15,-5 4 0-15,0-1-144 0,1 0 144 0,1 3 0 16,0 1 0-16,2 2 128 0,1 1-128 0,0 0 0 15,-1-2 0-15,4-3 0 0,-2-4 0 0,2-2 128 0,0-2-128 0,-1-2 0 16,1-2 336-16,1 1 0 0,1-1 0 16,-2-6 0-16,-1-9 320 0,1 0 64 0,0 0 16 0,0-3 0 15,-1-3-256-15,0-5-48 0,-1 0-16 0,2 0 0 16,-2 1-48-16,-2-1-16 0,-1-2 0 0,-2-2 0 16,2-3-112-16,-4 0-32 0,0-4 0 0,-2-2 0 15,-1-3-208-15,-1-4 144 0,0-9-144 0,-3 3 128 16,1 1-128-16,0 2 0 0,1 1 0 0,-1-1 0 15,1-3-288-15,0 1 64 0,0 2 16 0,2 4 0 16,-3 0 208-16,3 4 0 0,1 5 0 0,0 6 0 16,0 4 0-16,3 3 0 0,-1 2 0 0,0 1 0 15,2 4 0-15,0 1 0 0,3 5 0 0,1-1 0 16,2 0 0-16,2 1 0 0,3 2-144 0,0 0 144 0,4-3-128 0,4 2 128 16,4-1-128-16,3 3 128 0,1 0 0 15,7 0-128-15,5-1 128 0,3-1 0 0,2 1 0 0,2-1-128 16,0-3 128-16,7 3 0 0,5-2 0 0,3 3 0 15,4 2 0-15,0 1-128 0,-5-3 128 0,1-1 0 16,1 1 0-16,-3 1-128 0,-4 3 128 0,-2 3 0 16,-3-2 0-16,-4 2 0 0,-7-1 0 0,-3-1 0 15,-2 0 0-15,-4 2 0 0,-7-1-224 0,1 2-112 16,-3 3-32-16,-2 0 0 16,-1-3-2736-16,-6 1-544 0</inkml:trace>
  <inkml:trace contextRef="#ctx0" brushRef="#br0" timeOffset="69023.24">19637 4957 21183 0,'0'0'1888'15,"0"0"-1504"-15,0 0-384 0,10-5 0 0,-4 0 144 0,5-3-144 16,-2-2 192-16,3 4-192 0,2 0 0 0,3-2 0 15,-1 1 0-15,3-1 0 0,2 1 0 0,-1-1 0 16,1-5 0-16,1 4 0 0,0 0 0 0,1 2 0 16,-3 2 0-16,-1-1 0 0,1 0 336 0,0 0-32 15,0 3-16-15,0 2 0 0,-1 3-16 0,-1 2 0 16,-3 1 0-16,1 1 0 0,-1 2-64 0,1 2-16 16,-1 3 0-16,0 1 0 0,-1 2 112 0,-2 5 16 15,0 2 0-15,1 1 0 0,-1 0-128 0,1 3 0 16,-3 0-16-16,2 4 0 0,2 0-176 0,-1-1 192 15,-2 0-192-15,1-2 192 0,0-3-192 0,0-2 192 0,2 0-192 16,-3 0 192-16,1-1-192 0,-1 0 160 0,0-1-160 16,-1-2 160-16,4-4-160 0,-3 0 0 0,-3-4 0 0,1 2 0 15,1-1-128-15,-6 1-128 0,-1 0 0 16,-1-3-7616-16,-2-10-1504 0</inkml:trace>
  <inkml:trace contextRef="#ctx0" brushRef="#br0" timeOffset="69358.759">20291 4964 24879 0,'-10'-2'2208'0,"2"4"-1760"15,-1 3-448-15,0 5 0 0,-1 5 1600 0,0 3 256 16,-2 4 32-16,-2 1 16 0,-3 3-1648 0,1-1-256 16,-1 3-208-16,2-1 32 0,-1 2 304 0,1-3 48 15,3-1 16-15,1 1 0 0,1 0 80 0,-3 3 32 16,1 0 0-16,-1 0 0 0,-1 3-48 0,1-1-16 15,1-2 0-15,1-1 0 0,4 0-240 0,-1 0 176 16,-5 0-176-16,4-1 160 16,0 1-1312-16,4-2-256 0,-1-2-48 0</inkml:trace>
  <inkml:trace contextRef="#ctx0" brushRef="#br0" timeOffset="70812.741">15992 9846 20271 0,'-8'-16'1792'0,"5"8"-1424"0,3 8-368 0,0 0 0 16,0 0 256-16,-3-7 0 0,0 3-16 0,3 4 0 15,0 0-240-15,-8 4 0 0,-3 2 0 0,-1 4 0 16,-3 2 0-16,0 4 0 0,2 4 0 0,-2 3 0 15,-4 4 448-15,0 4 64 0,2 2 0 0,0 4 0 0,0 4 80 0,1 2 32 16,1 1 0-16,-1 4 0 0,0 3-352 0,0 6-64 16,1 7-16-16,1-1 0 0,-2 0-192 0,3-2 176 15,2-4-176-15,3-4 160 0,3-4-32 0,2-2-128 16,2-5 192-16,2-3-64 0,2-4-128 0,2-3 0 16,2-4 0-16,2-3 0 0,1-3 0 0,1-4 0 15,1-3-192-15,2-4 192 16,2 0-624-16,-1-2 0 0,3 4 0 0</inkml:trace>
  <inkml:trace contextRef="#ctx0" brushRef="#br0" timeOffset="71537.416">15934 11295 14735 0,'-18'-1'1312'0,"11"2"-1056"0,7-1-256 0,0 0 0 15,-6 1 1536-15,6-1 240 0,-4-4 48 0,2-1 16 16,2 5-944-16,0 0-176 0,-1-11-32 0,2-2-16 16,1-3 64-16,3-3 16 0,-1-1 0 0,2 0 0 15,2-3-288-15,1 0-48 0,0 2-16 0,2-1 0 16,-3-1-48-16,2 0-16 0,1-2 0 0,-2 2 0 15,1 1-112-15,2-2-32 0,-1 0 0 0,1 4 0 16,-1 6-192-16,1 1 0 0,-2 2 0 0,2 3 0 0,-1 2 0 0,0 6-192 16,-2 6 16-16,1 3 0 0,-2 2 176 0,0 2 0 15,-2 5-144-15,1 4 144 0,0 2 0 0,0 1 0 16,-2 0 0-16,1 2 128 0,-1 3-128 0,0 1 0 16,-3-1 0-16,1-1 0 0,1-3 0 0,2-4 0 15,0-4 0-15,2-3 128 0,0-1-128 0,2-6 0 16,-1-5 0-16,1 0 0 0,1-1 416 0,2-2 48 15,-1-4 16-15,0-2 0 0,-1-4 288 0,2-2 64 16,3-2 16-16,-1-6 0 0,-4 0-384 0,0-1-80 16,0-1 0-16,-1-1-16 0,-1-2-208 0,-3-1-32 15,-1-3-128-15,-1-2 192 0,0 0-192 0,-2-5 176 16,-2-6-176-16,-1-1 160 0,0 3-160 0,-1-4 0 16,1 0 0-16,-2-3 0 0,0 0-208 0,-4-1-32 0,2 2 0 0,2 3 0 15,1 0 16-15,-2 6 0 0,-1 3 0 0,1 7 0 16,2-1 224-16,-3 4-144 0,2 3 144 0,0 3-128 15,0-1 128-15,-1 3 0 0,3 1 0 0,1 2 0 16,1-3 0-16,1 2 0 0,0-1 128 0,-1 0-128 16,2 2 0-16,2 1 0 0,2-1 0 0,0 2-128 15,1-2 128-15,3 2 0 0,0 0 0 0,3 1 0 16,0-1 0-16,1 2-160 0,1 0 160 0,0 3-160 16,1 1 160-16,0 2 0 0,1 0 0 0,0-1-128 15,0 1 128-15,-1 0 0 0,0-1 0 0,1 2-128 16,0-1 128-16,-1 3 0 0,1-1 0 0,2 0 0 15,-2 1 0-15,0 1 0 0,-4 2 0 0,4 2 0 0,2-3 0 16,-1 0 144-16,0-1-144 0,-1 1 0 0,-1-1 0 0,-1 2 0 16,-3-3 0-16,-1 3 0 0,-2 2 0 15,-1-1 0-15,-9-4 0 0,10-1 0 0,-10 1-160 0,0 0-144 16,5 5-16-16,-5-5-16 16,0 0-592-16,0 0-112 0,0 0-32 0,0 0-12448 15</inkml:trace>
  <inkml:trace contextRef="#ctx0" brushRef="#br0" timeOffset="72293.145">16697 10635 15887 0,'0'0'704'0,"3"-7"144"0,-3 7-672 16,7-6-176-16,-2-4 0 0,0 4 0 0,-5 6 544 0,0 0 80 15,0 0 16-15,0 0 0 0,8-6 128 0,-8 6 48 16,0 0 0-16,9-4 0 0,0 1-176 0,-9 3-48 15,0 0 0-15,0 0 0 0,12 6-256 0,-6 2-48 16,-2 2-16-16,1 4 0 0,1 1 16 0,1 4 0 16,2 3 0-16,1 2 0 0,0-1-32 0,-1 2 0 15,-1 5 0-15,2-3 0 0,0 1-96 0,0-2-32 16,-1-1 0-16,2-3 0 0,-1-2-128 0,0-3 0 16,0-5 0-16,-4 0 0 0,1 0 0 0,-2-3 208 15,0-2-48-15,-5-7-16 0,0 0-16 0,7 3 0 16,-7-3 0-16,6 3 0 0,-6-3 96 0,0 0 16 0,0 0 0 0,0 0 0 15,0 0-240-15,0 0 128 0,0 0-128 0,0 0 0 16,2 9 0-16,-2-9 0 0,2 8 0 16,-1-2 0-16,-1-6 0 0,0 10 0 0,-1 0 0 0,0 0 0 15,1-10 0-15,-1 9 0 0,1-9 0 0,0 0 0 16,-1 10 0-16,1-10 0 0,0 0 0 0,0 0 0 16,-2 10 176-16,2-10-176 0,-2 7 192 0,2-7-192 15,0 0 288-15,-3 10-48 0,3-1-16 0,-2-2 0 16,2-7-96-16,0 0-128 0,0 0 176 0,-1 10-176 15,1-10 144-15,-1 11-144 0,1-11 0 0,0 0 144 16,-1 11-144-16,0-2 0 0,1 0 0 0,0-9 0 16,0 0 0-16,0 0 0 0,0 0 0 0,0 0 0 0,0 0 128 15,0 0-128-15,0 0 128 0,0 0-128 0,0 0 128 0,0 0-128 16,0 0 0-16,0 0 128 16,0 0-624-16,0 0-128 0,0 0-16 0,0 0-8080 15,-7-10-1616-15</inkml:trace>
  <inkml:trace contextRef="#ctx0" brushRef="#br0" timeOffset="72561.532">16879 10991 9215 0,'1'-13'816'0,"2"8"-656"15,-3 5-160-15,8-7 0 0,0 0 2016 0,-1 0 368 16,0 0 80-16,-1 4 16 0,-6 3-1488 0,0 0-288 15,0 0-64-15,0 0-16 0,0 0 384 0,0 0 80 0,0 0 0 0,-8 11 16 16,-5 0-80-16,-1 1-32 0,1 6 0 16,-3 1 0-16,-5 1-144 0,3-1-16 0,4 1-16 0,-5 1 0 15,-2 4 32-15,2 1 16 0,1 1 0 0,3-2 0 16,-2 0-240-16,2 2-48 0,0-1-16 0,1-2 0 16,3-2-336-16,1-2-64 0,2-1-16 0,3-3 0 15,-1-3-144-15,4 0 0 0,2-2-160 0,5-2-10624 16,1-1-2128-16</inkml:trace>
  <inkml:trace contextRef="#ctx0" brushRef="#br0" timeOffset="73489.414">17794 10391 8287 0,'0'0'736'0,"0"0"-592"0,0 0-144 0,0 0 0 16,0 0 1408-16,0 0 240 0,0 0 48 0,0 0 16 16,0 0-432-16,0 0-64 0,0 0-32 0,8 5 0 15,-2 0-416-15,1 3-64 0,2 3-32 0,0 2 0 16,2 4 80-16,1 4 16 0,2 1 0 0,0 2 0 16,-2 4-208-16,3 3-48 0,-1 0 0 0,-1 0 0 0,-1 0-192 0,0 2-32 15,-2 3-16-15,1-4 0 0,-1-4-112 0,0-3-32 16,-2-3 0-16,0 2 0 0,-2-1-128 0,1 0 192 15,0-8-192-15,-1 0 192 0,-2-3-192 0,2-1 0 16,-2-1 0-16,2-2 0 16,-6-8-672-16,0 0-160 0,7 5-48 0,-7-5-10480 0</inkml:trace>
  <inkml:trace contextRef="#ctx0" brushRef="#br0" timeOffset="73764.693">18113 10384 28447 0,'-11'-5'1264'0,"11"5"256"0,0 0-1216 0,0 0-304 0,-6 4 0 0,-2 3 0 16,-1 0 272-16,0 7 0 0,-2 3 0 0,0 4 0 15,-1 2 416-15,0 1 80 0,0 3 0 0,0 1 16 16,-1 3-208-16,-2 1-32 0,-2 1-16 0,-1 1 0 15,-1 1-272-15,2 2-48 0,-3-2-16 0,1-4 0 16,2-5-64-16,-1-1-128 0,-1 1 176 0,4-3-176 16,2-2 0-16,0-4 0 0,-1-1 0 0,7-3 0 15,1 1-576-15,3-3-128 0,2-2-32 16,1-9-9216-16,8 5-1840 0</inkml:trace>
  <inkml:trace contextRef="#ctx0" brushRef="#br0" timeOffset="74217.686">18241 9725 21183 0,'-8'-7'1888'0,"4"1"-1504"0,4 6-384 0,0 0 0 16,0 0 368-16,4-5 0 0,-4 5 0 0,10-4 0 16,0 4-368-16,2 2-160 0,1 0 16 0,4 3 0 15,2 4 144-15,3 1 192 0,2 0-32 0,0 2-16 16,3 2 96-16,0 3 16 0,1 1 0 0,4 4 0 15,4 2-256-15,-4 7 176 0,-5 2-176 0,0 8 160 16,2 6-16-16,-4 3 0 0,-3-1 0 0,-3 5 0 16,-4 4 16-16,-2 2 0 0,0 1 0 0,-4 1 0 15,-3 1 48-15,-2-1 16 0,-1 1 0 0,-5-5 0 16,-1-4 224-16,-3-1 32 0,-3-2 16 0,-2-3 0 16,-1-1 272-16,-4-6 48 0,-2-5 16 0,0-1 0 0,0-2-16 15,2-3 0-15,0-3 0 0,2-3 0 0,0-2-432 0,1 0-64 16,1 1-32-16,-2-3 0 0,3-6-160 0,1-1-128 15,2-1 192-15,2-1-192 16,4-2-1792-16,2-9-448 0</inkml:trace>
  <inkml:trace contextRef="#ctx0" brushRef="#br0" timeOffset="74603.381">19478 10293 18431 0,'0'0'816'0,"-5"-8"160"0,1 0-784 0,4 8-192 0,0 0 0 0,0 0 0 15,-2-6 832-15,2 6 112 0,0 0 16 0,0 0 16 16,-4 9 32-16,-2 4 0 0,2 4 0 0,1 8 0 16,0 1-224-16,0 4-32 0,0 3-16 0,1 2 0 15,-1 2-288-15,0 3-48 0,1 1-16 0,-2-1 0 0,0 1-192 0,0 1-32 16,1-4-16-16,-2 1 0 0,3-2-144 0,2-5 0 15,0-4-160-15,2-2 160 16,-1-4-672-16,3 0-32 0,-2-5-16 0,0-3-7696 16,-1-4-1536-16</inkml:trace>
  <inkml:trace contextRef="#ctx0" brushRef="#br0" timeOffset="74784.899">19189 10679 35935 0,'0'0'1600'0,"0"0"320"0,11-8-1536 0,4 3-384 16,3 1 0-16,4 1 0 15,1 1-832-15,2 0-256 0,2-3-32 0,1 3-16 0,2 1 928 0,3-1 208 16,2-1 0-16,-1 1 0 0,-1 1 0 0,-1 1-208 0,0-1 64 0,-1 1-9248 16,-2-3-1840-16</inkml:trace>
  <inkml:trace contextRef="#ctx0" brushRef="#br0" timeOffset="75100.478">20429 10414 20271 0,'0'0'1792'0,"0"0"-1424"0,-1-7-368 0,1 7 0 0,0 0 1152 0,0 0 176 15,0 0 16-15,-6-5 16 0,-4 1-448 16,0 6-80-16,-1 3-32 0,-4-1 0 0,-2 2-240 0,-1 3-48 16,0 3-16-16,-1 2 0 0,-1 5 16 0,-1 3 0 15,0 1 0-15,0 2 0 0,-1 3-128 0,1 1-32 16,1 4 0-16,0-1 0 0,5 0-144 0,4 1-16 16,0-1-16-16,7-3 0 0,0-6-176 0,6-1 0 15,1 0 0-15,5-3 0 0,6 3 128 0,1-5 32 16,0-1 16-16,3-2 0 0,3-2 48 0,-1-1 16 15,1 0 0-15,2-4 0 0,-3-3-240 0,2-1-128 16,0-2 128-16,-2 2-10416 16,-3-6-1952-16</inkml:trace>
  <inkml:trace contextRef="#ctx0" brushRef="#br0" timeOffset="75404.622">20499 10915 26719 0,'0'0'2368'0,"11"-4"-1888"0,5 2-480 0,3 0 0 15,2 1 848-15,1 1 80 0,-1 1 16 0,-3 2 0 16,-4 2-464-16,-1 3-96 0,-3 2 0 0,-2 2-16 16,-3 4-64-16,-1-1-16 0,-3 4 0 0,-3 2 0 15,-3-1 80-15,-1 5 16 0,-7 1 0 0,-2 0 0 16,-3 0-128-16,-1 0 0 0,-1 1-16 0,1-2 0 0,0-3-240 0,4-3 144 15,2-5-144-15,4-2 128 16,5-1 128-16,0-1 0 0,4-10 16 0,-1 13 0 0,2-3 16 0,5 0 0 16,3-4 0-16,2 0 0 0,2-2 96 0,3 0 0 15,4 0 16-15,0-2 0 0,3-2-192 0,1 0-32 16,2-2-16-16,0-1 0 16,3-4-1504-16,0 1-288 0,2-1-64 0</inkml:trace>
  <inkml:trace contextRef="#ctx0" brushRef="#br0" timeOffset="76187.388">21522 10438 19343 0,'-8'-11'1728'0,"8"11"-1392"0,0 0-336 0,-4-7 0 16,0 0 576-16,-2 2 64 0,0 3 0 0,-2 2 0 16,-1 0-512-16,-2 3-128 0,-3 3 0 0,-3 3 0 15,-1 3 304-15,-2 0 32 0,-1 0 16 0,2 2 0 16,3 2 80-16,0 1 16 0,0 2 0 0,0-2 0 16,2-3-176-16,2 0-16 0,3 0-16 0,3 0 0 15,3-3-112-15,4-3 0 0,-1-8-128 0,7 9 192 16,1 1-16-16,5-2-16 0,5-4 0 0,-2 2 0 15,-2 1-160-15,4 2 128 0,3 0-128 0,-1 0 128 0,-1-5-128 16,-1 5 0-16,-3 2 0 0,-1 1 128 16,-2-1-128-16,-2 0 192 0,-7 0-192 0,-1 3 192 0,-3 3-192 0,-2-3 0 15,-7-2 0-15,-3 2 0 0,-4-1 416 0,-3 0 0 16,-2 1 0-16,0-5 0 0,3-1 64 0,-5-1 16 16,1 3 0-16,1-1 0 0,3-2-288 0,1-2-48 15,3-1-16-15,0-2 0 16,3 1-464-16,1-3-112 0,2-1-16 0</inkml:trace>
  <inkml:trace contextRef="#ctx0" brushRef="#br0" timeOffset="76433.376">21961 10453 31327 0,'0'0'2784'0,"0"0"-2224"0,0 0-560 0,0 0 0 16,-4 8 0-16,0 2 0 0,-3 0-160 0,0 3 160 15,0 5-192-15,1 2 192 0,-1 2-192 0,0 1 192 16,-2-2 0-16,0 3 0 0,-1 0 0 0,-2 3 0 16,0 2-176-16,1-3-16 0,4-5 0 0,4 2 0 15,1 1-2528 1,2-6-512-16,0 3-96 0,5-4-32 0</inkml:trace>
  <inkml:trace contextRef="#ctx0" brushRef="#br0" timeOffset="76812.389">22248 10614 8287 0,'0'0'736'0,"0"0"-592"15,-8 9-144-15,2 2 0 0,-1 1 4352 0,-2 0 848 16,0 2 176-16,-4 2 16 0,1 2-4288 0,-2 3-848 16,-2-1-256-16,0 0 0 0,2-4 256 0,4 2-32 15,1-1-16-15,3-6 0 0,0-5-16 0,6-6 0 16,0 0 0-16,0 0 0 0,0 0 240 0,0 0 32 16,0 0 16-16,0 0 0 0,0 0-32 0,9-4-16 15,1-4 0-15,2-3 0 0,2-4-160 0,-1-1-16 0,3 2-16 0,2-3 0 16,0-2-240-16,-1 0 128 0,-4 0-128 0,4 4 0 15,5 3 0-15,0 1 0 0,-1-1 0 0,-1 3 0 16,0 3 0-16,-4 4 0 0,1 4 0 0,-4 1-160 16,-3 0 160-16,-1 3 0 0,-2 7 0 0,0-1 0 15,-5 3 0-15,0 3 0 0,-2-3 128 0,-1 9-128 16,-1 4 128-16,0-3-128 0,-4-2 128 0,1 2-128 16,-1 0 0-16,1-2-240 0,1-1 48 0,0-5 0 15,3-1-560 1,1-2-96-16,0-2-32 0,1-3-12960 0</inkml:trace>
  <inkml:trace contextRef="#ctx0" brushRef="#br0" timeOffset="77314.506">23072 9907 6447 0,'0'0'576'0,"2"-9"-576"0,3 0 0 0,-1 3 0 15,-4 6 1888-15,0 0 272 0,6-7 48 0,-1 3 16 16,-5 4-1136-16,0 0-208 0,0 0-48 0,0 0-16 16,0 0-304-16,0 0-48 0,0 0-16 0,0 0 0 15,0 0-80-15,-7 9-32 0,-1 1 0 0,-2 1 0 16,-1 3 112-16,-2 2 32 0,-3 4 0 0,0 6 0 15,-2 6 176-15,-2 6 48 0,-3 1 0 0,-1 4 0 16,-6 0-112-16,1 5-16 0,-3 5 0 0,0-1 0 16,1-3-240-16,7 0-48 0,11-2-16 0,4-3 0 0,-1-3-16 0,5-5-16 15,4-5 0-15,1-1 0 0,3-4 80 16,0-1 0-16,1-1 16 0,7-5 0 0,5-3-64 0,0-1-16 16,1 0 0-16,2 0 0 0,3-8-96 0,2 1-32 15,-1-2 0-15,0 1 0 16,0 3-1424-16,-2-2-304 0,-3-4-48 0</inkml:trace>
  <inkml:trace contextRef="#ctx0" brushRef="#br0" timeOffset="78008.643">23041 10945 21711 0,'-10'6'960'0,"10"-6"192"0,0 0-912 0,0 0-240 0,-7 3 0 0,7-3 0 16,0 0 0-16,-7 4 0 0,7-4 0 0,0 0 0 15,0 0 240-15,0 0 0 0,0 0 0 0,0 0 0 16,0 0 432-16,3-10 96 0,-3 10 0 0,6-13 16 15,0-4-320-15,2-1-64 0,1 0-16 0,0 3 0 16,-3 3-128-16,3-2-48 0,1-4 0 0,-2 4 0 16,-1 5-208-16,-1 1 0 0,1 2 0 0,0 0 0 0,0 3 0 15,-7 3 0-15,0 0 0 0,0 0 0 16,0 0 0-16,6 8 0 0,0 4 0 0,-3 2 0 0,-3 0 0 0,0 4 0 16,-1-1 0-16,0 3 0 0,-1 1 160 0,-1 0-160 15,0 0 160-15,2-3-160 0,1 0 0 0,0-2 128 16,0-4-128-16,1-1 0 0,-1-11 0 0,0 0 176 15,8 4-176-15,-8-4 160 0,0 0 416 0,9 0 96 16,5-4 16-16,2-1 0 0,0-1-112 0,1-1 0 16,-3-6-16-16,0-2 0 0,2-3-304 0,-4-2-64 15,0-1-16-15,-1-1 0 0,0 0 16 0,-4-3 0 16,1-1 0-16,-2-2 0 0,-2-3-192 0,-2 0 0 16,0 0 144-16,-2-4-144 0,0 4 128 0,-2-4-128 15,-1-3 160-15,1 2-160 0,-2-2 0 0,2 2 0 0,1 2 0 16,1 2 0-16,0 0-192 0,1 5 64 0,1-1 128 0,1 7-208 15,-1 1 208-15,0 3 0 16,0 1 0-16,2 2 0 0,-1 3 0 0,0 1 0 0,0 1 0 0,2 1 0 16,-2 1-144-16,-3 7 144 0,0 0-128 0,7-9 128 15,0 3 0-15,-1 1 0 0,-1-1 0 0,2 2 0 16,-7 4-144-16,12-2 144 0,-3-1-160 0,2-2 160 16,1 3-128-16,-2 1 128 0,2 2 0 0,0-1-144 15,0-2 144-15,1 1 0 0,4 1 0 0,-1-1 0 16,0 0 0-16,1 0 0 0,4-2 0 0,-1 1 0 15,-1 2 0-15,0-1 0 0,4-2 0 0,0 1 0 16,-1 2 0-16,-1 0 0 0,-5 0 0 0,-2 0 0 16,-3-2-384-16,-2 2 0 0,-9 0 0 0,0 0-9184 15,0 0-1824-15</inkml:trace>
  <inkml:trace contextRef="#ctx0" brushRef="#br0" timeOffset="78545.572">23358 10594 8287 0,'0'0'736'16,"0"0"-592"-16,0 0-144 0,4-5 0 15,-4 5 1856-15,8-8 352 0,0 0 64 0,-2 0 16 16,3-1-720-16,-1 1-144 0,2 1-16 0,1 0-16 0,-2-2-560 0,3 1-128 16,1 1 0-16,1 0-16 0,-1 0-304 0,3 2-48 15,1 0-16-15,0 2 0 0,-1 0-80 0,0 4-32 16,-3 3 0-16,-1 3 0 0,-1 1-16 0,-1 3 0 15,-1 3 0-15,1 2 0 0,1 1-16 0,-2 3-16 16,-3 2 0-16,-1 0 0 0,1-1-16 0,-1 2 0 16,-7 1 0-16,-1 5 0 0,1 0-144 0,-2 1 0 15,-3 0 144-15,-2-5-144 0,4-1 0 0,-2 0 0 16,3 1 0-16,0-5 0 0,3-3 0 0,0-2-208 16,-1-1 16-16,1-5 16 15,0 0-1296-15,1-9-256 0,0 0-48 0</inkml:trace>
  <inkml:trace contextRef="#ctx0" brushRef="#br0" timeOffset="78774.579">23610 10686 25791 0,'-13'-8'1152'0,"8"7"224"0,5 1-1104 0,-6 7-272 0,1 1 0 0,2 2 0 16,-4 1 832-16,0 7 96 0,-3 0 32 0,0 0 0 15,1-3-128-15,0 3 0 0,-1 2-16 0,2 1 0 16,1 2-432-16,-3 0-64 0,-1 1-32 0,1 1 0 16,-1 0-160-16,5 0-128 0,-3-4 192 0,3-3-192 15,-1-1 0-15,2-2 0 0,3 0 0 0,2-4 0 16,0-11-528-16,0 0-112 0,1 10-32 0,-1-10-13536 16</inkml:trace>
  <inkml:trace contextRef="#ctx0" brushRef="#br0" timeOffset="79134.567">24073 10329 24879 0,'0'0'1088'0,"0"0"256"0,1 9-1088 0,2 2-256 0,1 3 0 0,-2 3 0 15,-1 0 288-15,2 4 0 0,0 0 0 0,1 3 0 16,6 4-288-16,-4 0 0 0,-1 1 0 0,4 0 0 15,3 0 0-15,-1-2 0 0,-4-1 0 0,3 1 0 16,-1 0 0-16,1 3 0 0,0-1 128 0,-1-2-128 16,0-5 0-16,-3 0 0 0,3 0 0 0,-4-2-144 15,1-3-832-15,-1-4-176 16,-2-4-16-16</inkml:trace>
  <inkml:trace contextRef="#ctx0" brushRef="#br0" timeOffset="79421.562">24347 10345 31263 0,'0'0'1392'0,"0"0"272"0,0 0-1328 0,0 0-336 16,0 0 0-16,-10 12 0 0,-3 6 0 0,-1 4 0 15,-4 1 0-15,-1 1 0 0,-3 1 320 0,-1 2 0 16,-2 6 0-16,-5-1 0 0,-3-1 0 0,3 2 0 0,5 1 0 0,-2 1 0 16,-3 2-176-16,2-4-144 0,4-3 192 0,3-1-192 15,3-5 160-15,1-2-160 0,3-5 128 0,1-1-128 16,2 0 0-16,3-4 0 0,1 1-144 0,4-3 144 31,1-2-2272-31,2-8-352 0,0 0-64 0</inkml:trace>
  <inkml:trace contextRef="#ctx0" brushRef="#br0" timeOffset="80021.563">24343 9645 15663 0,'-2'-8'1392'0,"2"8"-1120"0,0 0-272 0,0 0 0 0,0 0 624 0,0 0 64 0,7-2 16 0,-7 2 0 15,0 0-208-15,10 6-48 0,0 1 0 0,-1 3 0 16,2 0 32-16,3 1 0 0,2 0 0 0,0 3 0 15,-3 3 160-15,5 3 48 0,4 5 0 0,-3 4 0 16,-8 2-208-16,4 5-32 0,1 0-16 0,3 8 0 16,-4 7-112-16,-3 2-32 0,-2 4 0 0,0 0 0 15,-3 1-16-15,-2 4 0 0,-2 4 0 0,-2 0 0 16,-1 1-272-16,-4-3 0 0,-1-4 0 0,-1 1 0 16,0-1 0-16,-3-2 128 0,-2-4-128 0,-1-1 0 15,0-2 256-15,0-3-64 0,-4-3-16 0,1-3 0 0,-4-4 240 16,2 1 48-16,-1 1 16 0,0-6 0 0,1-6-48 0,1 2-16 15,2-1 0-15,0-3 0 0,-3-1-96 0,3-2-32 16,1-3 0-16,0-2 0 0,0 2-96 0,1-5-32 16,1-1 0-16,1-2 0 0,3-2-160 0,-1-1 0 15,1 1 0-15,3-3 128 16,4-7-1920-16,0 0-384 0,0 0-64 0,0 0-32 0</inkml:trace>
  <inkml:trace contextRef="#ctx0" brushRef="#br0" timeOffset="85724.783">19963 5977 11055 0,'7'-14'480'0,"-4"8"112"0,-3 6-464 15,5-7-128-15,-1 1 0 0,2 0 0 0,-6 6 1408 0,0 0 272 16,8-3 48-16,2-2 16 0,-2-1-1232 0,0-1-256 16,-8 7-64-16,8-4 0 15,-1-4 272-15,-7 8 48 0,0 0 16 0,0 0 0 0,0 0 176 0,0 0 16 16,3-7 16-16,-3 7 0 0,0 0 32 0,0 0 16 15,0 0 0-15,0 0 0 0,-6-6-256 0,-4 2-48 16,-1 5-16-16,-2-2 0 0,-3-2-224 0,-1 0-48 16,-3 2-16-16,-3 1 0 0,-5 0-16 0,-1 0 0 15,-2-1 0-15,-1-2 0 0,-4 1 96 0,-4 1 0 16,-6 0 16-16,-3 0 0 0,-5 1 80 0,-1-2 16 16,-4 2 0-16,0 0 0 0,-2-1-16 0,-4-1 0 15,-6 2 0-15,-2-1 0 0,-2-1-16 0,-1 0 0 16,2-1 0-16,-3 2 0 0,-5 1 16 0,-1-2 0 0,-2 0 0 15,-1 1 0-15,0 1-32 0,-4 0 0 0,-6-1 0 0,3 1 0 16,-2 2-128-16,-5 0-16 0,-3-2-16 0,2-2 0 16,4 2-32-16,-5 0 0 0,-4 0 0 0,-1 0 0 15,3 0-128-15,-2 0 128 0,-1 0-128 0,1 2 128 16,-1 0-128-16,-1 1 160 0,-2 1-160 0,0 0 160 16,-1-1-160-16,1 0 192 0,-2 3-192 0,0-1 192 15,-2 3-192-15,0 0 0 0,0-1 0 0,0 0 128 16,-1-2-128-16,3 1 0 0,1-2 0 0,2 2 0 15,-5-1 0-15,5-1 0 0,3-3 128 0,-3 0-128 16,-1 3 0-16,2-2 0 0,1-2 144 0,3 1-144 16,-4 3 0-16,4 0 128 0,-2 2-128 0,0-3 0 0,-1-1 128 15,4 3-128-15,4 6 160 0,0-5-160 0,-2-4 160 16,0 4-160-16,-1 3 160 0,0-2-160 0,2 0 0 0,1-2 128 16,4 2-128-16,3 0 0 0,2-2 0 15,1 2 128-15,-3-2-128 0,1 1 0 0,4-1 192 0,-1-1-64 16,0-3-128-16,2 1 192 0,-2 1-192 0,4 2 0 15,0-4-192-15,3 1 192 0,-3 0 0 0,1 2 0 16,2-1 0-16,4 1 0 0,2-1 0 0,-2 1 0 16,-2-3 0-16,1 2 0 0,4 1 0 0,0 1 0 15,2-3 0-15,0 1 0 0,-1 1 0 0,3 0 0 16,2 2 0-16,3-1 0 0,1 2 0 0,-1-4-128 16,0-2 128-16,2 2 0 0,2 4 0 0,-2-3 0 15,-2-3 0-15,7 2 0 0,1-1 0 0,4 0 0 0,-2 0 0 16,2-2 0-16,-2 0-128 0,1-1 128 15,-1-2 0-15,4 2 0 0,1 1 0 0,3-1-128 16,0-3 128-16,1 3 0 0,0 2 0 0,2 0 0 0,-1-1 0 16,4-1 0-16,3-1 0 0,0 0 0 0,5 2 0 0,4 0 0 15,1-1 0-15,4 0 0 0,2-3 0 0,2 4 0 16,0 0 0-16,4-1 0 0,-1-2 0 0,3 2 144 16,1 2-144-16,2 0 0 0,2-2 0 0,-2 1 0 15,3 0 0-15,2 1 0 0,6-1 0 0,0 0 0 16,-6 1 0-16,6-1 0 0,0 0 0 0,0 0 0 15,-5 7-160-15,5-7 160 0,0 0 0 0,0 11-144 16,0 1 144-16,2 0-128 0,-1 0 128 0,2 2-128 16,-2 1 128-16,0 1 0 0,3 2 0 0,-2 2-128 15,0 2 128-15,-2 4 0 0,-1 4 0 0,1 3-128 16,1 2 128-16,-2 1 0 0,-2 2 0 0,-2 1 0 0,0 2 0 0,-3 1 0 16,-2 0 0-16,1-1 0 0,-4 1 0 0,2 1 0 15,4 1 0-15,-7 1 0 0,0-1 0 0,1-2 0 16,1-4 0-16,-3 3 0 0,0 2 0 0,1-2 0 15,2-5 0-15,-2 5 0 0,1 3 0 0,2-1 0 16,2-6 0-16,2-1 128 0,2-3-128 0,3 0 0 16,-1-4 0-16,5-2 0 0,0 0 0 0,3-2 0 15,-1-7 0-15,5 2 0 0,3-1-128 0,2-1 0 16,3-3 0-16,-1 0 0 0,0-3-48 0,5-2 0 16,4-3 0-16,1 0 0 0,4-2 176 0,3 1 0 15,2-1 0-15,0 0-128 0,2-2 128 0,3-2 0 16,4-3 0-16,4 2 0 0,4 1 0 0,6 1 0 15,3 2 0-15,3-2 0 0,2-3 0 0,4 0 0 0,5-6 0 16,3 5 0-16,4 2 0 0,0 0 0 0,1-1 0 0,7 0 128 16,3-3-128-16,3 0 0 0,1-3 0 0,2 2 0 15,1-3 0-15,5 3 0 0,-3 0 0 0,4 0 128 16,2-2-128-16,2 1 0 0,4-1 0 0,-3 0 0 16,0 2 0-16,1-1 0 0,3 0 0 0,-3 0 0 15,0 2 0-15,3 1 0 0,0-2 0 0,-1 3 0 16,2 2 0-16,-1 1 0 0,1-2 0 0,0 0 0 15,2 1 0-15,2-1 0 0,-5-1 0 0,4 2 0 16,0 0 0-16,-1-2 0 0,-2-1 0 0,0 1 0 16,3-2 0-16,-2-2 0 0,-1 1 0 0,2-3 0 15,0-1 0-15,-1 2 0 0,-6 0 0 0,2-1 0 16,3 0 0-16,-6 3 0 0,-2 0 0 0,1 0 0 16,-1-2 0-16,0 1 0 0,-5-1 0 0,0 2 128 0,0 0-128 0,2 3 0 15,0-1 0-15,-1-1 0 0,-1 1 0 0,0 0 0 16,2 1 0-16,-3-1 0 0,-4 1 0 0,5 0 0 15,0-1 0-15,-1-1 0 0,-3 1 0 0,-1 1 0 16,0-1 0-16,-2 0 0 0,-4 2 0 0,1-1 0 16,-1-1 0-16,0 1 0 0,1 2 0 0,-4-1 0 15,-4-2 0-15,-1 1 0 0,1-2 0 0,1 4 0 16,2 0 0-16,-3-1 0 0,-4-6 0 0,3-1 0 16,-2 3 0-16,-2 0 128 0,-4 3-128 0,-3-2 0 15,-4-3 0-15,0 3 0 0,1 1 0 0,-2 0 0 16,-3 1 0-16,-2 1 0 0,-3 0 0 0,1 0 0 15,-3-2 0-15,3 0 0 0,1 1 0 0,-1 2 0 16,-4 0 0-16,-1 0 0 0,-4 0 0 0,-1-1 0 0,1-1 0 0,-5 0 0 16,-1 1 0-16,1 2 0 0,-1 1 0 0,-4 1 0 15,-3-1 0-15,-4 2 0 0,-3-1 0 0,-3 0 0 16,-2 1 0-16,1-2 0 0,-5 0 0 0,1-1 0 16,-4 0 0-16,1-2 0 0,0-2 0 0,-1 1 0 15,-5 0 0-15,-2 0 0 0,-1-1 0 0,-3 1 0 16,0 0 0-16,0-1 0 0,-3 1 0 0,-6 2 0 15,7-5 128-15,-3-3-128 0,0 0 128 0,-3 2-128 16,-1 6 0-16,0-11 144 0,-2-4-144 0,-2 1 0 16,1 0 128-16,0-2-128 0,-2 2 0 0,-1-2 0 15,-3-6 144-15,0 0-144 0,-1 0 0 0,-1-5 144 16,-2-6-144-16,0-3 0 0,1-5 0 0,2-5 128 0,-2-8-128 16,1-8 0-16,-1-6 144 0,2-1-144 0,-2-1 0 15,1-3 0-15,-1 0 0 0,0 4 128 0,-2 3 80 0,1 4 32 16,-1 5 0-16,-2 3 0 0,1 3 176 0,-2 0 32 15,1 3 16-15,-2 4 0 0,1 4-592 0,-5 7-128 16,-1 4-32-16,-4 2-17632 16</inkml:trace>
  <inkml:trace contextRef="#ctx0" brushRef="#br0" timeOffset="87730.334">16007 5921 17503 0,'-6'-11'768'0,"3"5"176"0,-2-2-752 0,5 8-192 16,0 0 0-16,-3-5 0 0,1-2 1152 0,2 7 192 0,0 0 32 0,0 0 16 15,0 0-1120-15,0 0-272 16,-3-6 0-16,3 6 0 0,0 0 0 0,-8-2 0 0,0 0 0 16,1 0 0-16,-2-1 0 0,0 1 128 0,1 2-128 0,-4 0 0 15,-2-2 320-15,2 0-64 0,0-2 0 0,-2 4 0 16,-1 3 144-16,-3 0 32 0,2-1 0 0,-2 3 0 15,-1-3-144-15,0 2-32 0,2 2 0 0,0 2 0 16,-2 2-64-16,1 2 0 0,1-2-16 0,0 2 0 16,1 2 80-16,0 1 0 0,1 1 16 0,0-1 0 15,-2 1 48-15,2 1 16 0,0 3 0 0,2 0 0 16,0 0-144-16,0 0-48 0,1 1 0 0,-3 0 0 16,2 1-144-16,0 0 0 0,0 0 0 0,2 1 128 15,0 0-128-15,0 1 0 0,0-1 0 0,1 0 0 0,-2-1 0 16,2-1 0-16,1-3 128 0,-1 4-128 0,0 3 0 0,2-2 0 15,0-1 0-15,0-1 0 0,-1-4 0 0,3 0 0 16,4-1 144-16,-3 0-144 0,2-1 0 0,2-2 144 16,2-1-144-16,2-1 0 0,2 0 240 0,0-2-64 15,3 2-16-15,-1-1 0 0,3-2 48 0,1 0 16 16,1 1 0-16,3-1 0 0,0-3-64 0,1 0-16 16,-2-2 0-16,3 3 0 0,2-2-16 0,1 3-128 15,-4-3 192-15,1-1-64 0,2 1-128 0,-1-3 192 16,-1-1-192-16,0 0 192 0,2-1-192 0,-2 1 160 15,0-4-160-15,1 1 160 0,-1-2-32 0,1-2-128 16,-1-1 192-16,-1-1-64 0,-1 1-128 0,4-2 192 16,0-3-192-16,-2-1 192 0,-1 3-192 0,1 0 160 0,3-2-160 15,-2-1 160-15,-3-2-160 0,3 1 128 16,-1 0-128-16,1-2 128 0,-1-3-128 0,-1 1 128 0,-1-1-128 0,0 0 128 16,-1 0-128-16,-1-1 0 0,-3-2 144 0,0 1-144 15,1 3 128-15,-3-1-128 0,1-4 128 0,-2 2-128 16,1 0 0-16,-1 0 128 0,0 0-128 0,-2 0 0 15,-2-2 0-15,0 0 128 0,1 1-128 0,-3 0 0 16,-1 0 0-16,-1 1 144 0,-2-1-144 0,0 2 0 16,-1 1 240-16,-1-1-64 0,-1-3-16 0,-1 2 0 15,-2 1-160-15,0 2 128 0,0 3-128 0,-2-1 128 16,1 0-128-16,-2 1 0 0,-2 2 0 0,2 1 128 16,-1 3-128-16,0-1 0 0,-3 0 0 0,-1 4 0 15,-1 3 0-15,2 1 0 0,-1 0 0 0,0 1 0 16,-3 1 0-16,0 2 0 0,0 5 0 0,-1-2 0 0,-1 0-160 15,1 2 160-15,1 2 0 0,-1 2-144 0,-1-1 144 16,2 2 0-16,-2-1 0 0,0 4-128 0,-2 2 128 0,1 2 0 16,-1-2 0-16,2 2-128 0,0-2 128 0,-1 2 0 15,-1 1 0-15,2 0 0 0,2 2 0 0,1 0 0 16,-1 1 0-16,1 0-128 0,0 0 128 0,2-1 0 16,-1 0 0-16,5 1 0 0,-1 2 0 0,0-1 0 15,3 0 0-15,4-1 0 0,-2 0 0 0,3 1 0 16,0 3 0-16,3-3 0 0,-1-1 0 0,3-1 0 15,1-3 0-15,1 3 0 0,1 0 0 0,2 0-128 16,0-2 128-16,3 0 0 0,0-1 0 0,2 0 0 16,2-2 0-16,-1 1 0 0,1-2 0 0,1 2 0 15,3-2 0-15,0-1-128 0,3-3 128 0,0 0 0 16,-1-1-144-16,1 1 144 0,4 0 0 0,2-2 0 0,0-1 0 16,1-2 0-16,1 1 0 0,1-1 0 0,0-2 0 0,0-3 0 15,0-1 0-15,2-1 0 0,-1-1 0 0,2 0 0 16,0-3 0-16,0-1 0 0,1-3 0 0,-2 0 0 15,-1 0 0-15,1-1 0 0,2-2 128 0,0 0-128 16,-3 0 0-16,1-1 0 0,0-2 144 0,-5 1-144 16,-1 0 128-16,-2 0-128 0,-1 0 128 0,-1 0-128 15,1-2 0-15,-2-3 128 0,-2 1-128 0,0 1 0 16,-2-1 0-16,-2-2 144 0,1-1-144 0,-4 0 0 16,0 2 160-16,-2-2-160 0,-3-1 128 0,-2 0-128 15,-2 0 128-15,0 1-128 0,1 3 128 0,-2 0-128 16,-3-2 192-16,0-1-64 0,1 3 0 0,-1 0 0 0,-3-2 0 15,-2 0-128-15,2-4 192 0,-1 2-64 16,-3 2-128-16,0-2 128 0,1 0-128 0,-4 0 128 0,1-2-128 0,-2 1 0 16,1-2 144-16,0 3-144 0,-1 0 0 0,0 3 0 15,-2 1 0-15,0 0 0 0,-1 3 0 0,1 1 0 16,-5-1 0-16,1 4 0 0,1 3 0 0,-2 0 0 16,0 4 0-16,0-1-128 0,0 0 128 0,2 4 0 15,4-1 0-15,-3 4-128 0,0-1 128 0,2 3 0 16,-1-1 0-16,-1 3-128 0,-3 2 128 0,3 1 0 15,0 1-144-15,2 1 144 0,0 1 0 0,-2 1 0 16,1-2-144-16,0 3 144 0,-1 0 0 0,1 0 0 16,1 1 0-16,-3 0 0 0,1 2 0 0,0-1 0 15,-2 1 0-15,2 0 0 0,1 0-128 0,2 3 128 16,-1 4 0-16,2 1 0 0,0-1 0 0,0 2-128 16,2 0 128-16,1 1 0 0,0 1 0 0,0 2 0 0,2-3 0 15,2 2 0-15,-2 0 0 0,5 0 0 0,-2 1 0 0,4 1 0 16,1 0-128-16,1 0 128 0,1-1 0 15,0-1 0-15,1-2 0 0,2 2 0 0,4-2 0 0,-2-4 0 16,3-1 0-16,1-1 0 0,0-2 0 0,0 0 0 16,3-3-128-16,3 1 128 0,-1-2 0 0,1-2 0 15,1-2-144-15,-1-1 144 0,-1-1 0 0,3-1-144 16,1-3 144-16,1 1 0 0,3-2 0 0,-2 1 0 16,1-2 0-16,1-2 0 0,-2-2 0 0,2-2 0 15,-1-1 0-15,1-1 0 0,1-2 0 0,0-2 0 16,1 0 0-16,-1-2 0 0,4-3 0 0,0-1 0 15,-2-4 0-15,1 2 0 0,-3 2 0 0,1-4 0 16,2-3 0-16,-1 3 0 0,-1-2 0 0,-1 1 0 0,0-1 0 0,-2-1 0 16,0-4 0-16,-4 0 0 0,-1 2 0 15,-2-2 0-15,-2-2 0 0,-1 0 0 0,-1 0 0 0,-2-5 128 16,-2-1-128-16,-2 2 0 0,-2 2 192 0,-2 3-16 16,-1 0-16-16,-2 1 0 0,-3 1 256 0,1 1 48 15,-1-1 16-15,-3 4 0 0,2 3-48 0,-3 0-16 16,1 1 0-16,0 1 0 0,-1 6-288 0,1 1-128 15,-2 3 128-15,3-1-128 0,-1 1 0 0,1 0-144 16,1 2 0-16,7 4 0 16,0 0-1584-16,-6 2-304 0,6-2-64 0</inkml:trace>
  <inkml:trace contextRef="#ctx0" brushRef="#br0" timeOffset="89021.867">9708 12992 22511 0,'0'0'992'0,"0"0"224"0,-7-3-976 0,7 3-240 16,-4-11 0-16,-1408 7 0 0,2820 4 144 0,-1408 0-16 15,0 0 0-15,0 0 0 0,-2 11 0 0,1 4 0 16,0 5 0-16,0 0 0 0,0-2 112 0,1 6 16 16,0 5 0-16,0 2 0 0,2 3 96 0,-2-1 32 15,-1 0 0-15,-1 3 0 0,-2 4-64 0,-1 1 0 0,0 0 0 16,-1 1 0-16,1 0-112 0,-1 2-16 0,0-1-16 0,0-1 0 15,2-5-176-15,-2-2 0 0,3-1 144 0,2-2-144 16,-3-1 0-16,3-6 144 0,1 1-144 0,0-5 0 16,-1-4 144-16,1-4-144 0,1-1 0 0,2-4 144 15,-3-8-144-15,0 0-176 0,0 0 48 0,7-4-8112 16,2-6-1616-16</inkml:trace>
  <inkml:trace contextRef="#ctx0" brushRef="#br0" timeOffset="89570.246">9603 12917 8287 0,'-9'-4'736'0,"2"-4"-592"15,5-3-144-15,5 3 0 0,4-2 3920 0,7 0 752 16,7 0 160-16,4-1 32 0,4-2-4016 0,3 1-848 15,3-1 0-15,7 2-176 0,-1 3 176 0,8-3 0 16,3-4 0-16,1 7-128 0,4 4 128 0,-4 5 0 16,-2 2 0-16,-8 2 0 0,-5 4 0 0,-3 4 128 15,-6 5-128-15,-1-1 0 0,-3 1 0 0,-7 4 0 16,-13 3 0-16,-1 3 128 0,-3 0-128 0,-5 2 144 16,-6-1-144-16,-5 4 160 0,-6 7 128 0,-4-1 32 15,-3-3 0-15,-4-1 0 0,-4-3 160 0,-2-2 32 0,-6-2 16 0,-2-2 0 16,-1-4 336-16,5-2 64 0,6-2 16 15,4-1 0-15,2-4-416 0,6-4-80 0,3-4 0 0,6-1-16 16,3-2-240-16,4 1-64 0,8-3 0 0,0 0 0 16,0 0-128-16,11 0 0 0,6-1 0 0,7 1-176 15,9-2 0-15,4 2 0 0,1 3 0 0,6 1 0 16,5 4 176-16,0-1-128 0,-3-2 128 0,0 6-128 16,-1 9 128-16,-3-1 0 0,-3-2 0 0,-2 3 0 15,-5 2 0-15,-3 2 0 0,-3 2 0 0,-5 1 0 16,-7 0-128-16,-6 0 128 0,-4 2-128 0,-5-2 128 15,-6 2 0-15,-4-1 0 0,-4-1 0 0,-3 1 0 16,-2 3 320-16,-3 1 112 0,-2-2 16 0,-5-4 0 16,-5 1 320-16,0 2 64 0,0 0 0 0,-5-4 16 15,-2-3-192-15,-8-4-32 0,-6-3-16 0,2-1 0 0,5 1-128 16,3-5-32-16,0-2 0 0,1-2 0 0,1-3-208 0,-1-3-48 16,-3-2-16-16,0-3 0 0,0-3-352 0,8 1-64 15,5 1-16-15,5-1 0 16,5 0-2320-16,3 1-480 0,6 1-80 0,7 1-32 0</inkml:trace>
  <inkml:trace contextRef="#ctx0" brushRef="#br0" timeOffset="90223.36">11120 12772 16575 0,'-11'2'736'0,"6"1"160"0,5-3-720 0,-4 3-176 16,0 2 0-16,3 1 0 0,2 2 176 0,1 3 0 16,2 3 0-16,2 9 0 0,1 6-176 0,3 7 0 15,0 6 0-15,1 8-176 0,0 2 176 0,-1 5 0 16,0 5 128-16,-1-1-128 0,-3-3 192 0,-1 3-16 16,0 2-16-16,-3-1 0 0,-2-2 288 0,0-3 64 15,-1-6 16-15,0-4 0 0,-5-2 208 0,2-5 32 16,0-6 16-16,1-2 0 0,-1-4 32 0,1-3 0 0,-1-6 0 15,2-3 0-15,2-7-32 0,0-9 0 0,0 0 0 16,0 0 0-16,0 0 496 0,8-10 112 0,0-9 16 16,0-4 0-16,2-6-320 0,1-4-64 0,0-5-16 0,1-4 0 15,3-6-624-15,-1-5-128 0,0-4-32 0,1-2 0 16,-2-3-224-16,3-1 176 0,4-1-176 0,4 6 160 16,0 0-160-16,4-1 0 0,-1-1 0 0,2 8 128 15,-5 7-128-15,0 5 0 0,-2 5 144 0,-2 5-144 16,-1 5 128-16,-3 4-128 0,0 7 128 0,-2 2-128 15,-4 0 0-15,0 4-240 0,-2 3 48 0,-8 5 0 16,10 1-2320 0,-10-1-464-16,0 0-96 0</inkml:trace>
  <inkml:trace contextRef="#ctx0" brushRef="#br0" timeOffset="90606.466">12654 12636 21999 0,'0'0'960'0,"0"0"224"0,0 0-944 0,2 11-240 15,0 3 0-15,-1 3 0 0,-1 2 0 0,-1 3 0 16,-1 5 0-16,-3 1 0 0,-1 5 128 0,-1 2 128 0,-2 1 16 16,-2 7 16-16,1 5 64 0,-4 7 16 0,1 6 0 0,0 2 0 15,0 0-96-15,0 1-16 0,-2 3 0 0,4-1 0 16,-1-2-64-16,3-5 0 0,2-5-16 0,0-4 0 16,1-7 144-16,1-3 48 0,1-1 0 0,0-5 0 15,1-2 128-15,1-3 16 0,1 1 16 0,0-2 0 16,1-5-304-16,0-1-64 0,0-1-16 0,3-3 0 15,0 0-16-15,2-2 0 0,-1-1 0 0,3-3 0 32,2-2-1520-32,-2-5-304 0,3-1-64 0</inkml:trace>
  <inkml:trace contextRef="#ctx0" brushRef="#br0" timeOffset="90971.067">12487 12801 32015 0,'-1'-25'1408'0,"2"9"320"0,4 2-1392 0,5-4-336 16,3-2 0-16,4 1 0 0,1 2 0 0,9 3 0 16,0 1-160-16,9-1 160 0,1 1 0 0,6 4 0 15,4 4 0-15,4 3 0 0,-1-6 0 0,3 5 0 16,1 1 0-16,-1 3 0 0,-1 4 0 0,3 3 0 15,1 1 0-15,-4 6 0 0,-4 7 0 0,-9 4 0 16,-2 4 0-16,-7 0 0 0,-4 0 0 0,-4 1 0 0,-5 2 0 16,-3 2 0-16,-7-1 0 0,-2 0 0 0,-3-1 0 0,-7 2 0 15,-3 1 208-15,-4-2-48 0,-7-2-16 0,-5 0 0 16,-5 0 144-16,-7-2 32 0,-7-5 0 0,-6-3 0 16,-3-1 192-16,-3-1 32 0,-3-3 16 0,2 0 0 15,-1-1-80-15,-2-2-16 0,-3-6 0 0,2 2 0 16,2 0-256-16,7-2-48 0,5-5-16 0,6-2 0 31,8-2-528-31,5-2-96 0,7-3-32 0,4-4-15760 0</inkml:trace>
  <inkml:trace contextRef="#ctx0" brushRef="#br0" timeOffset="91988.888">15618 13414 24879 0,'-16'-2'2208'0,"-4"-1"-1760"16,-3-1-448-16,-1 0 0 0,-2 2 272 0,-1 1-16 16,-4 1-16-16,0 3 0 0,1 1 16 0,-2 5 0 15,-1 3 0-15,1 3 0 0,2 4 128 0,0 2 48 16,1 0 0-16,1 3 0 0,-2 5-32 0,2 2 0 16,1 1 0-16,5 1 0 0,0-2-208 0,8 0-64 15,5 0 0-15,6-2 0 0,3 1-128 0,3-4 128 16,7-3-128-16,5-1 128 0,3 3 0 0,3-9 0 15,7-3 0-15,-1-2 0 0,3-1-128 0,2-1 0 16,3-2 0-16,1-5-176 16,6-3-1104-16,6-1-240 0,7-1-32 0,0-1-16 0</inkml:trace>
  <inkml:trace contextRef="#ctx0" brushRef="#br0" timeOffset="92374.432">16644 13427 29599 0,'-16'-5'1312'0,"5"3"272"0,-3 1-1264 0,-3 0-320 0,-2-1 0 0,-8 6 0 15,-5 9 144-15,-11 3-16 0,-6 0-128 0,2 3 192 16,0-4 48-16,6 5 0 0,0 4 0 0,5 3 0 16,1 1-48-16,5 2-16 0,1 1 0 0,2-3 0 15,1-1-176-15,1-1 0 0,5-4 0 0,5 1 128 16,2-1-128-16,6 0 0 0,6-4 0 0,6-4 0 0,2-6 0 15,4 2 0-15,3-1 0 0,4-5 0 0,2-6 144 0,3-4 0 16,-2 0 0-16,4-3 0 0,-2-3 128 0,1-4 32 16,-3-2 0-16,1-1 0 0,0 0 80 0,-1 1 32 15,-3-2 0-15,3-1 0 0,-2 2-48 0,1 4-16 16,-3 3 0-16,-3 2 0 0,-2 1-160 0,0 4-48 16,0 0 0-16,-3 4 0 0,-9 1-144 0,9 6 128 15,-1 0-128-15,-1 3 128 0,-1 2-128 0,1 2 0 16,1 3 0-16,2-2 0 0,3-1 0 0,-1 0 0 15,2 0 0-15,0 1 0 0,1-4 0 0,2 1 0 16,-1-3 0-16,2 4 0 16,1 1-416-16,-2-4-112 0,2-3-32 0,2-1 0 15,1 0-2448-15,1-3-480 0</inkml:trace>
  <inkml:trace contextRef="#ctx0" brushRef="#br0" timeOffset="92713.269">17518 13287 32079 0,'0'0'1408'0,"-5"8"320"0,-3 1-1392 0,2 3-336 0,1 3 0 0,-4 4 0 16,-4-2 128-16,-1 10-128 0,-1 5 128 0,-2-2-128 16,-3-2 352-16,-4 3 0 0,-1 4 0 0,-2-1 0 15,-1 0-192-15,3-1-32 0,2-1-128 0,3-4 192 16,-1-5-192-16,5-5 0 0,2-3 128 0,5-4-128 0,2-4 144 15,7-7-16-15,0 0 0 0,0 0 0 0,0 0 400 0,7-12 80 16,2-3 16-16,2-3 0 0,3-2-224 0,7 1-32 16,5-7-16-16,4 2 0 0,1-2-160 0,2 0-16 15,1 1-16-15,-2 3 0 0,-4 3-160 0,0 3-176 16,-1 1 48-16,-3 4 0 0,0 2 128 0,-1 5 0 16,0 6 0-16,0 0 0 0,1 0 0 0,0 6 0 15,-1 3 0-15,0 1-128 0,1 0 128 0,-4 3 0 16,-1 4 0-16,-2 0 0 15,-4-1-1776-15,-1 0-320 0,-2-2-64 0,-1 2-7808 16,-2 0-1552-16</inkml:trace>
  <inkml:trace contextRef="#ctx0" brushRef="#br0" timeOffset="93123.333">19106 12946 34095 0,'0'0'3024'0,"0"0"-2416"0,0 0-480 0,0 0-128 15,7 4 0-15,2 5 0 0,-3 6 0 0,2 1 0 16,-3 4-128-16,-4 7 0 0,-5 7 0 0,2 5 0 0,-2 4 128 0,-3 2 0 15,-2 1 0-15,-1 3 0 0,-2 1 0 0,0 1 0 16,-2-2 0-16,-1 3 0 0,-3 3 0 16,1-1 0-16,2-6 0 0,2 1 128 0,2-11-128 0,2-5 0 15,1-6 0-15,3-5 128 0,0-3-128 0,4-5 128 16,2-5-128-16,-1-9 128 0,0 0 256 0,0 0 48 16,9 0 16-16,2-7 0 0,1-8 320 0,3-3 64 15,-3-3 0-15,5-3 16 0,2-5-400 0,4-4-64 16,2-5-32-16,5 0 0 0,1 4-224 0,0-3-128 15,-2-7 160-15,1 3-160 0,-5 7 0 0,1 3-240 16,-1 5 32-16,-1 0 0 16,2 2-688-16,1 3-144 0,-2 3-32 0,5 2 0 15,2 2-2480-15,5 0-496 0</inkml:trace>
  <inkml:trace contextRef="#ctx0" brushRef="#br0" timeOffset="93522.713">20419 13045 24879 0,'-10'1'2208'0,"0"-2"-1760"0,1-2-448 0,-3 6 0 16,-1 7 1248-16,-2 2 160 0,-2 2 48 0,-2 1 0 16,-5 2-1152-16,0 5-304 0,-4 2 0 0,-1 2 0 15,-3-3 176-15,-2 1-176 0,-6 1 192 0,3 4-192 16,-3 3 128-16,7-1-128 0,4-2 0 0,7 0 0 15,3 0 0-15,4-2 0 0,4-5 0 0,3-2 0 0,4-5 0 0,4-3 128 16,1-3-128-16,-1-9 0 0,11 7 320 0,3-5-64 16,-2-5 0-16,7-5 0 0,3-1 256 0,6 0 32 15,4-1 16-15,2-5 0 0,3-8-208 0,-4-1-32 16,-5 0-16-16,-2 0 0 0,-1 2-128 0,-3-1-32 16,-3-1 0-16,1 1 0 0,-3 2 112 0,0 1 0 15,0 4 16-15,-4 0 0 0,-2 5-112 0,-1 5-32 16,1 0 0-16,-1 3 0 0,-10 3-128 0,0 0 0 15,6 7 0-15,0 4 0 0,-2 1 0 0,-3 1 0 16,-1 3 0-16,1 2 0 0,1 1 0 0,0 2 0 16,-1-2 0-16,-1 3 0 0,0-1 0 0,3 1 0 15,3-2 0-15,-1-3 0 16,3-2-736-16,3 0-32 0,3 2 0 0,4-2-9600 0,0-6-1936 16</inkml:trace>
  <inkml:trace contextRef="#ctx0" brushRef="#br0" timeOffset="93873.208">21242 12917 35935 0,'-10'15'3200'0,"1"3"-2560"0,-2 6-512 0,-1 2-128 16,2 3 208-16,-1 5 32 0,-3 4 0 0,-3 2 0 15,-2 0-240-15,2 0 0 0,-1-1 0 0,0-3 0 16,-1-1 0-16,2-2 0 0,1-5 0 0,0-3 144 0,1-1-144 0,1-4 0 16,-1-6 0-16,3-3 0 0,-1-6 208 0,2-3-32 15,0-2-16-15,5-1 0 0,6 1 16 0,-5-8 0 16,2-10 0-16,3 1 0 0,4 0 240 0,5-6 48 16,-1-5 16-16,2-2 0 0,3 0-160 0,0-2-16 15,5-1-16-15,1-1 0 0,6 0-160 0,0 3-128 16,1 6 192-16,2 1-192 0,-4 0 0 0,2 4 0 15,3 4 0-15,3 3 0 0,1 2 0 0,0 1 0 16,-2 0-160-16,4 6 160 0,3 5-272 0,0 0 16 16,-5-2 0-16,-2 4 0 15,-4 2-2688-15,-2 4-512 0</inkml:trace>
  <inkml:trace contextRef="#ctx0" brushRef="#br0" timeOffset="94164.896">22126 12900 37023 0,'0'0'1648'0,"0"0"336"0,0 0-1600 0,0 0-384 0,-7 6 0 0,5 7 0 16,3 4 0-16,2 6-192 0,0 4 0 0,0 2 16 15,2 4 176-15,1 1 0 0,0 2-144 0,4 1 144 16,-3-1 0-16,3 2 0 0,-1 2 0 0,2 1 0 16,1-3 0-16,0 0 0 0,-3 2 0 0,-1-2 0 15,-6-3 0-15,2-7 0 0,2-5 0 0,0-1 128 0,0 1-128 0,-4-3 0 16,1-8 0-16,-3 0 0 16,0 1-704-16,-2-3 0 0,1-2-16 15,1-8-9600-15,0 0-1920 0</inkml:trace>
  <inkml:trace contextRef="#ctx0" brushRef="#br0" timeOffset="94446.925">22834 12680 39615 0,'-11'-12'1760'0,"5"8"352"0,-3 6-1680 0,-1 3-432 0,-2 7 0 0,-2 5 0 16,-7 2 0-16,-3 10 128 0,-6 7-128 0,0 7 0 16,3 3 320-16,-4 4-32 0,-3 4 0 0,-5 5 0 15,-2 8 80-15,-13 3 16 0,-9 0 0 0,4 4 0 16,4 3-32-16,3 2 0 0,2 2 0 0,3 2 0 16,0-2-192-16,-5 0-32 0,-5-2-128 0,1-3 192 15,0-4-192-15,7-6 176 0,5-6-176 0,7-1 160 16,5 0-1344-1,3 0-272-15,3-3-48 0,4-6-16592 0</inkml:trace>
  <inkml:trace contextRef="#ctx0" brushRef="#br0" timeOffset="99443.488">11514 15816 15663 0,'-13'2'688'0,"6"4"144"0,-4-1-656 0,4 0-176 0,-1-2 0 0,3 0 0 0,-3 2 624 0,2-2 80 15,-2 0 32-15,0 0 0 0,-1 0-96 0,2-1 0 16,-4-1-16-16,3-1 0 0,-2-1 208 0,0-1 64 16,-1-1 0-16,2 1 0 0,0 1-64 0,2-4 0 15,-4-2 0-15,4-2 0 0,0-3 144 0,5 1 32 16,4-1 0-16,-2-2 0 0,-5-3-176 0,4 2-48 16,4 1 0-16,1-1 0 0,0 1-368 0,0 0-80 15,5-3-16-15,2 5 0 0,0 1-176 0,2 1-144 16,-1 2 192-16,1 0-192 0,1 2 0 0,-1 3 0 15,-1 2 0-15,1 4 0 0,-1-2 0 0,-1 6-144 16,-1 4 144-16,-3 3-128 0,-1 4 128 0,-3 0-192 16,-3 2 192-16,-2 4-192 0,-4 5 192 0,-2-3-160 15,-3 0 160-15,-2-3-160 0,-1-1 160 0,-2-2 0 16,-1-4 0-16,-1-1 0 0,0-5 0 0,2-1 176 0,1-4-48 16,0-2 0-16,5-1 272 0,3-3 48 0,-3-2 16 0,1-5 0 15,1-1 80-15,4-3 16 0,-1-2 0 0,3-3 0 16,1-1-144-16,2-2-32 0,1 0 0 0,3 0 0 15,3 0-384-15,-1 4 128 0,-5 2-128 0,5 1 0 16,3 2 0-16,2 3 0 0,2-2 0 0,-3 6 0 16,1 4 0-16,1 4-192 0,0 1 64 0,-3 3 128 15,0 2-192-15,-2 3 192 0,-3 4-192 0,-2 2 192 16,-2-1-256-16,-1 0 80 0,-2-1 16 0,-1 1 0 16,-3 2-304-16,-2-4-64 15,0-1-16-15,0 0 0 0,1-5-416 16,4 0-64-16,1-4-32 0,2-6-8960 0,0 0-1792 0</inkml:trace>
  <inkml:trace contextRef="#ctx0" brushRef="#br0" timeOffset="101231.805">11474 15803 11967 0,'0'0'528'0,"-8"0"112"0,0 0-512 0,8 0-128 16,0 0 0-16,0 0 0 0,0 0 1200 0,0 0 208 0,0 0 32 0,0 0 16 15,7-5-560-15,2 2-128 0,0 2 0 0,4 1-16 16,2-3 240-16,0-2 48 0,3-1 16 0,2 1 0 15,3 2-176-15,2 0-48 0,4-3 0 0,3 2 0 16,0 0-400-16,6 1-96 0,4 0-16 0,3 0 0 16,0 0-96-16,0 1-32 0,-1 1 0 0,-1 0 0 15,-2-1 16-15,2 1 0 0,3 0 0 0,-1-1 0 16,-1 2 32-16,2 0 0 0,5 0 0 0,-4 3 0 16,-3 1-48-16,-1-3 0 0,1 2 0 0,-1-1 0 15,2-4 16-15,6 2 0 0,1 0 0 0,1 3 0 16,0 0 16-16,-1-1 0 0,-4-1 0 0,-1 1 0 15,0 2-80-15,0-2-16 0,1-4 0 0,2 4 0 16,4 2-128-16,-2 1 128 0,-3-3-128 0,-2 1 128 0,-2-3 32 16,0 0 0-16,2 0 0 0,2 0 0 0,3 0 48 15,1 1 16-15,-2-1 0 0,0 3 0 0,-4-1-64 0,-1-1-16 16,-2-2 0-16,0 0 0 0,1 0-144 0,1 1 160 16,-1 0-160-16,2 0 160 0,2 0-160 0,0 1 0 15,-3 1 144-15,1-2-144 0,1-1 0 0,0 0 0 16,0-3 0-16,4 3 128 0,4 3-128 0,-1 0 0 15,-3-2 128-15,0 0-128 0,-5 0 128 0,2-3-128 16,3-1 128-16,3 1-128 0,3 0 160 0,-1 2-32 16,0 1-128-16,-3-1 192 0,-3-2-64 0,0-1-128 15,0-1 176-15,4 1-176 0,4 2 192 0,-1 2-192 16,2-3 192-16,-3 1-192 0,-3 0 160 0,0 1-160 16,2 1 128-16,-2-1-128 0,2-1 0 0,-1-1 128 15,2 2-128-15,-1 1 0 0,-5 1 0 0,0 0 128 0,0-1-128 0,3 0 0 16,0 2 0-16,2 0 0 0,2 0 128 0,-2 0-128 15,-3 0 0-15,-1 1 128 0,-2-2-128 0,2 0 128 16,-4-1-128-16,5 0 0 0,4 1 0 0,0 1 128 16,-8 1-128-16,1 0 160 0,-3-5-160 0,1 2 160 15,2 0-160-15,0 0 0 0,0 0 144 0,2 0-144 16,3 2 0-16,-4-2 128 0,-2 2-128 0,-2-2 0 16,0-2 0-16,1-2 0 0,-3 1 0 0,5 2 128 15,3 1-128-15,2-1 0 0,-3-1 128 0,-4-1-128 16,-4 3 0-16,0 1 0 0,0-1 0 0,-3 0 0 15,-2 0 0-15,5 2 0 0,4-1 0 0,-2 1 128 16,-1-1-128-16,-4 1 0 0,-1-1 0 0,2 0 0 16,-3-1 0-16,3-1 128 0,2-1-128 0,-3 1 0 0,2 1 0 0,5 0 0 15,0-1 0-15,-1 1 128 0,-3 0-128 0,-1-1 0 16,1 0 0-16,0-2 0 0,-1 0 0 0,3-1 0 16,-1-2 0-16,3 3 128 0,3 2-128 0,-3-4 0 15,-3 1 0-15,-3 3 128 0,-1 3-128 0,1-1 0 16,2-3 0-16,-2 1 0 0,-1-1 0 0,2 2 0 15,3 1 0-15,-4-1 0 0,-2-5 0 0,-2 1 0 16,-4 2 0-16,-1 1 0 0,0 0 0 0,0 0 0 16,0-1 0-16,-1 2 0 0,-3 3 0 0,4-2 0 15,3-1 0-15,-3 1 0 0,1 1 128 0,0-1-128 16,-2 0 128-16,-3-2-128 0,-1 0 0 0,-2 0 0 16,-4 0 0-16,0 0 0 0,-1 2 0 0,1-1 0 15,-3-1 0-15,1 0 0 0,-5 3 0 0,1-1 0 16,-1-1 0-16,-3 0 128 0,0 0-128 0,-3 2 0 0,-2 1 0 15,-7-3 0-15,0 0 0 0,0 0 0 0,0 0 0 0,0 0 128 16,0 0-128-16,0 0 0 0,0 0 0 0,0 0 128 16,-5 10-128-16,1 0 144 0,-4-2-144 0,0-3 160 15,1 0-160-15,-1-1 128 0,-1 3-128 0,0 1 128 16,-4-1-128-16,0 1 0 0,-1-4 144 0,0 4-144 16,0 0 128-16,1 1-128 0,2-6 128 0,-3 0-128 15,-1 0 128-15,0 0-128 0,1-3 128 0,-1-3-128 16,1 0 144-16,1 0-144 0,1 1 192 0,2-5-192 15,-1-3 192-15,2 0-192 0,2 0 192 0,3-1-192 16,2-2 144-16,2-2-144 0,2-4 0 0,2 3 144 16,6 0-144-16,1 1 0 0,6 0 0 0,2 0 0 15,-2 0 0-15,4-1 0 0,2 2 0 0,-1 2 0 0,2 1-128 16,1 1 128-16,1 1-160 0,3 3 160 0,1 1-128 0,-3 4 128 16,-3 3 0-16,3 2-144 0,2 1 144 0,-4 4-160 15,0 2 160-15,-3 1-160 0,-4 0 160 0,1 1 0 16,-5 5-144-16,-4 1 144 0,-2 1 0 0,-3 1 0 15,-1 0-144-15,-4 1 144 0,-4 1 0 0,0-1-128 16,-4 0 128-16,-1-2 0 0,-5-1-144 0,-1-3 144 16,-2-2 0-16,1-5-144 0,-6 0 144 0,0-1 0 15,-4 1 0-15,4-4 0 0,-1-1 208 0,2-4-16 16,-1-3-16-16,2 0 0 0,0-2-48 0,2-3 0 16,3-2 0-16,2-3 0 0,2 0-128 0,3-3 192 15,-1 0-192-15,4-5 192 0,-2 1-192 0,4-2 192 16,2-1-192-16,1-2 192 0,1-2-192 0,3 0 0 0,2 2 144 15,1 3-144-15,1 6 0 0,2 1 0 0,2-1 0 16,1 5 0-16,-1 3 0 0,4 2 0 0,2 3-128 0,-1 1 128 16,-3 1-176-16,3 5 176 0,2 2-208 0,2 3 80 15,-3 2 128-15,0 2-208 0,-2 2 80 0,-2 2 128 16,-2 6 0-16,-3 0 0 0,-1-1 0 0,-4 1 0 16,-4 2 0-16,-2-1-176 0,-1 1 176 0,-7-1-192 15,-4-2 48-15,-3-1 0 0,0-2 0 0,-1-3 0 16,0-3 144-16,2-4 0 0,0-1 0 0,-1-3-128 15,-2-3 128-15,2-2 0 0,0-5 128 0,1-1-128 16,0-5 128-16,2-2-128 0,2-2 160 0,3-2-160 16,-2-6 160-16,4-2-160 0,0-1 160 0,2 0-160 15,4-5 176-15,1-1-176 0,2-1 192 0,3-1-192 0,4 3 0 16,0 1 0-16,4 3 0 0,0 4 0 0,1 2 0 0,1 4 0 16,3 4-208-16,-1 4 80 0,-2 2 128 0,1 4-192 15,2 6 192-15,0 3-192 0,1 2 192 0,-1 4-208 16,2-2 80-16,-3 5 128 0,-1 3-160 0,-4 2 160 15,-2-1 0-15,-1 2-144 0,-3 2 144 0,-5 2 0 16,-2 1 0-16,-1-2 0 0,-6-2 0 0,2-1 0 16,-5 0 0-16,0-3-128 0,-2-3 128 0,-2-3 0 15,2-2 0-15,-1-1 0 0,-2 0 320 0,1-3 64 16,1-4 0-16,2 0 0 0,-1-6 112 0,1-1 16 16,0 0 16-16,-2-3 0 0,1-6-16 0,1 0-16 15,2-1 0-15,2-2 0 0,-1 0-80 0,2-2-16 16,-1-2 0-16,3 0 0 0,2 3-272 0,1 3-128 15,2 0 128-15,1 0-128 0,3 0 0 0,1 3-224 0,-1 1 32 16,1-1 0 0,1-3-2240-16,0 4-448 0</inkml:trace>
  <inkml:trace contextRef="#ctx0" brushRef="#br0" timeOffset="102786.356">11597 15798 11919 0,'0'0'512'0,"0"0"128"0,-7 7-512 0,1 0-128 0,-1-1 0 0,-1 2 0 16,1 0 704-16,-1 1 128 0,-1 0 0 0,0 0 16 16,-1 1 176-16,-1-1 48 0,1 0 0 0,1-1 0 0,-6-1-48 0,1 0 0 15,-1 0 0-15,-1 1 0 0,0-1 0 0,-1-2 0 16,-4 1 0-16,3-4 0 0,0 1 96 0,1-2 16 15,3-3 0-15,1 0 0 0,0 0-112 0,0-3-32 16,0-3 0-16,1 1 0 0,1-4-160 0,4-1-16 16,-2-3-16-16,3 0 0 0,4-3-336 0,-1-3-64 15,2-2-16-15,4 1 0 0,0 0-208 0,3 0-48 16,2-2-128-16,-1 2 192 0,2 1-192 0,3 1 128 16,1 1-128-16,1 3 0 0,-7 0 0 0,3 4 0 15,2 2 0-15,1 2 0 0,2 3 0 0,-1 0 0 16,-1 2-128-16,-1 2 128 0,2 3 0 0,-1 2 0 15,-1 0-128-15,0 3 128 0,-2 1 0 0,-1 5 0 16,-2 2 0-16,0 1 0 0,-3 2 0 0,0 0 0 0,-1 3 0 16,-5 1 0-16,0-1 0 0,-2 0 0 0,0 0 0 0,-3-1 0 15,-2-2 0-15,1-1 128 0,-4-4-128 0,-2 0 144 16,-3 1 176-16,-1-3 48 0,-2 0 0 0,4-3 0 16,2-2 80-16,-2-2 32 0,-1 0 0 0,-1-2 0 15,1-2 16-15,0-5 0 0,-2 0 0 0,3-3 0 16,1-1-80-16,4-2-16 0,-1-2 0 0,3-3 0 15,3-3-144-15,3-1-48 0,-2-1 0 0,4-3 0 16,1-3-208-16,4 0 0 0,-1 2 128 0,2 1-128 16,1 1 0-16,4 1 0 0,3-2 0 0,2 5 0 15,4 3 0-15,1 1-160 0,-1 3 160 0,2 1-128 16,0 2 128-16,3 3 0 0,6 4 0 0,-1 2-128 16,-1 4 128-16,-5 3-128 0,-2 3 128 0,-1 3-128 0,-4 4 128 0,-1 2 0 15,-5 0-144-15,-4 6 144 0,0 5 0 0,-4 3 0 16,-2 1 0-16,-3-1 0 0,-3 5-224 15,-2-4 80-15,-2-3 16 0,-2-5 0 0,-3-2 128 0,-1-3 0 16,-4-2 0-16,-2-4-128 0,-2-3 128 0,1-1 0 16,2-2 128-16,1-4-128 0,3-2 192 0,1-4-16 15,-2-2-16-15,2-3 0 0,0-4-16 0,3-2 0 16,1-1 0-16,3-5 0 0,4-3 16 0,2-4 0 16,0-4 0-16,4-1 0 0,3-7-160 0,3 5 128 15,6-1-128-15,2 3 128 0,1 3-128 0,4 2 0 16,0 2 0-16,5 4-176 0,7 5 176 0,2 5-128 15,0 5 128-15,-2 4-128 0,-3 0 128 0,-2 7-160 16,-1 4 160-16,-6 6-160 0,-3 5 160 0,-3 0-128 16,-3 0 128-16,-4 2-128 0,-5 5-32 0,-4 3 0 0,-5 2 0 0,-1-1 0 31,-6-1-480-31,-1-4-80 0,-3-3-32 0,1-3 0 16,-2-4-400-16,2-4-64 0,0-4-32 0,1-1 0 15,-2-5-2128-15,3-4-416 0</inkml:trace>
  <inkml:trace contextRef="#ctx0" brushRef="#br0" timeOffset="103447.462">11346 14758 22975 0,'-9'-8'1024'0,"9"8"192"0,-6-4-960 16,0-2-256-16,-1-3 0 0,4 4 0 0,3 5 704 0,0 0 80 0,-11-3 32 0,1 1 0 15,-1-4-240-15,1 5-64 0,-1 4 0 0,-1 1 0 16,-2-2-96-16,0 2-32 0,-2 1 0 0,3 6 0 15,0 5 0-15,2-1 0 0,-1 0 0 0,1 2 0 16,-1 5 48-16,2 6 0 0,-2 4 0 0,3 1 0 16,2 0-176-16,3-2-16 0,-2 1-16 0,4-2 0 15,2-4-224-15,5-4 144 0,0-3-144 0,3 0 128 16,1-2 96-16,4-2 16 0,-1-4 0 0,3-4 0 16,4-1 144-16,-1-2 16 0,2 0 16 0,5-5 0 15,2-4 32-15,3-3 0 0,0 0 0 0,3-4 0 0,2-4 16 16,-1-1 16-16,-1-2 0 0,-2-1 0 0,-5 2-192 15,-3-1-32-15,-1-6-16 0,-2 0 0 0,-4-1 0 0,-1 2 0 16,-3-3 0-16,-4 1 0 0,-2-2 96 0,-5 3 32 16,-2 4 0-16,-5 1 0 0,-2-2 128 0,-3 0 16 15,-3 0 16-15,-3 6 0 0,-4 4-176 0,-4 3-32 16,-5-1-16-16,-4 3 0 0,-6 2-304 0,1 3 0 16,-1 3 0-16,2 1 0 0,0 1 0 0,2 3 0 15,1 3 0-15,-1 0-144 16,3 2-1088-16,3 2-224 0,5-1-32 0,5 0-10832 15,5 1-2160-15</inkml:trace>
  <inkml:trace contextRef="#ctx0" brushRef="#br0" timeOffset="104450.732">20332 15895 4607 0,'0'0'192'0,"0"0"64"0,0 0-256 0,0 0 0 0,0 0 0 0,0 0 0 15,0 0 3456-15,0 0 656 0,0 0 128 0,-2-5 32 16,-4-1-3376-16,6 6-656 0,0 0-240 0,0 0 144 0,-5-9 176 15,0 2 48-15,3-1 0 0,-2 2 0 16,4 6 464-16,-4-8 112 0,1-4 16 0,1 4 0 0,2 0-128 16,-1 0 0-16,0-1-16 0,1-2 0 0,1-4-176 0,1 2-16 15,2 0-16-15,1 0 0 0,0-1-80 0,3 1-16 16,2 0 0-16,2-1 0 0,-2 1-192 0,6 2-32 16,5 1-16-16,0 2 0 0,-1 2-144 0,2 2-128 15,3 0 144-15,2 3-144 0,0 1 0 0,0 3 0 16,-5 3 0-16,0 1 0 0,-3 2 0 0,-3 6 0 15,-4 1 0-15,-2 3-160 0,-2 3 160 0,-6 0 0 16,-2-1 0-16,-2-1 0 0,-6 2 0 0,-3-1 0 16,-3 2 0-16,-5-5 0 0,-3-3 0 0,-1-1 192 15,-3-3-32-15,1-2-16 0,-1-3 32 0,3-2 0 16,4-1 0-16,-2-3 0 0,0-2 608 0,2-2 128 0,3-4 32 0,2-1 0 16,-1-2-112-16,5-3-32 0,3-2 0 0,2-2 0 15,2-3-304-15,2 1-64 0,3-1-16 16,4 0 0-16,-2-4-240 0,6 5-48 0,0 1-128 0,2 2 192 15,2 3-192-15,1 3 0 0,-1 2 0 0,1 2 0 16,1 2-192-16,1 4 192 0,1 3-192 0,-1 1 192 16,0 1-160-16,-2 3 160 0,-1 5-128 0,-5 3 128 15,-4-3 0-15,-3 0-160 0,-3-1 160 0,-5 0 0 16,-7 2-144-16,-2-2 144 0,-2-2 0 0,-1 1-144 16,-5 0 144-16,1-3 0 0,-2-2 0 0,1-2 0 15,-2-3 0-15,2 0 0 0,-1 0 0 0,3-4 0 16,-1-5-256-16,1-1-64 0,2-3 0 0,1 0-11712 15,2-1-2320-15</inkml:trace>
  <inkml:trace contextRef="#ctx0" brushRef="#br0" timeOffset="105005.103">20513 14593 22111 0,'0'0'976'0,"0"0"208"0,0 0-944 0,0 0-240 16,0 0 0-16,0 0 0 0,0 0 320 0,-6 13 32 16,0 2 0-16,1 4 0 0,-2 3-192 0,3 2-32 15,-2 0-128-15,3 6 192 0,1 4 16 0,-1 1 0 16,-4 0 0-16,0 1 0 0,2 2-16 0,-2 1 0 15,3-1 0-15,-3-5 0 0,2-4-64 0,0-4-128 16,3-3 176-16,-4-2-176 0,-3-3 144 0,3-5-144 16,6-12 0-16,0 0 144 15,-4 10-624-15,4-10-128 0,0 0-32 0,0 0-6592 16,2-8-1344-16</inkml:trace>
  <inkml:trace contextRef="#ctx0" brushRef="#br0" timeOffset="105281.091">20834 14563 23039 0,'-3'-16'2048'0,"2"8"-1648"0,1 8-400 0,0 0 0 16,2-8 784-16,-2 8 80 0,0 0 16 0,0 0 0 16,0 0-320-16,-2 13-64 0,-1 2-16 0,1 3 0 15,-3 4-192-15,2 3-32 0,-1 0-16 0,0 2 0 16,-2 3-96-16,-1 2-16 0,1 4 0 0,-2 3 0 15,-1 3 48-15,-1-2 0 0,-1 0 0 0,-1-2 0 0,-1-1-48 16,3-4 0-16,0-6 0 0,2-2 0 16,-2 2-128-16,3-3 192 0,-1-4-192 0,0-3 192 0,1 1-192 0,1-3 0 15,-2 1 0-15,3-4 128 16,1-2-1328-16,-2-2-272 0,1 0-48 0,5-8-16 0</inkml:trace>
  <inkml:trace contextRef="#ctx0" brushRef="#br0" timeOffset="105515.889">20164 14525 41807 0,'18'-10'1856'0,"1"1"384"0,9-4-1792 0,6-1-448 0,5 2 0 0,6 4 0 15,5-1 0-15,7 3 0 0,6 3 0 0,-2 0 0 16,-3-3 0-16,0 3 128 0,0 0-128 16,-1-1 192-16,-1 0-192 0,-1 1 0 0,-3 0 0 0,-5 3-176 31,-4-2-1744-31,-4 1-336 0,-7 0-80 0,-5 3-16 0</inkml:trace>
  <inkml:trace contextRef="#ctx0" brushRef="#br0" timeOffset="107690.359">9448 16486 4607 0,'0'0'400'0,"0"0"-400"15,8-5 0-15,-8 5 0 0,0 0 1728 0,0 0 272 16,12-2 48-16,-12 2 16 0,0 0-976 0,0 0-192 15,9-3-32-15,-9 3-16 0,0 0-304 0,0 0-64 0,0 0-16 0,0 0 0 16,-1 12 96-16,-2-1 16 0,-1 2 0 0,-2 4 0 16,-1 3-64-16,3 2 0 0,-2 1 0 0,3-1 0 15,1-1-80-15,1 2-32 0,1 3 0 0,2-2 0 16,1-1-224-16,5-1-48 0,-1-1-128 0,2-4 192 16,-4 0-64-16,6-3-128 0,2-3 176 0,2-3-176 15,2 0 368-15,0-2-48 0,3-4 0 0,1-3 0 16,1-3 240-16,1 1 32 0,-2-2 16 0,0-4 0 15,0-4-64-15,0-3-16 0,-1-1 0 0,-2-2 0 16,0 0-240-16,-2-1-48 0,2-1-16 0,-4-1 0 16,1-2-96-16,-1 1-128 0,0 6 176 0,-1-4-176 15,-2-2 160-15,-1 2-160 0,0 4 128 0,0 2-128 0,-6-1 0 16,0 4 128-16,-5 0-128 0,1 4 0 0,0 8 0 0,0 0 0 16,1-5 0-16,-1 5 0 0,-4 7 0 0,1 5 0 15,2 3 128-15,-4 5-128 0,-2 3 0 0,-1 3 0 16,1 4 0-16,-2 2 0 0,-1 8 0 0,-1 0 0 15,-2 4 0-15,1 1 0 0,1 2 0 0,-3-5 0 16,1 0 0-16,1 0 0 0,-1-1 0 0,2-4 160 16,-3-3-32-16,0-4-128 0,1-4 400 0,0-1-16 15,-1-3-16-15,0-2 0 0,0-3 16 0,1-2 0 16,-1-1 0-16,-1-3 0 0,1-2-176 0,2-1-16 16,0-1-16-16,3-3 0 0,-1-2-176 0,10-2 0 15,0 0 144-15,0 0-144 16,-6-7-1344-16,2-1-352 0,4 8-64 0,7-13-11360 0</inkml:trace>
  <inkml:trace contextRef="#ctx0" brushRef="#br0" timeOffset="108032.512">10299 16321 7359 0,'0'0'656'16,"0"0"-528"-16,0 0-128 0,0 0 0 16,-6 5 2192-16,1 2 416 0,-4 2 80 0,2 4 0 0,-4 1-1520 0,1 4-304 15,0 3-64-15,-4 1-16 0,-1 5 64 0,-1 3 16 16,1 2 0-16,-3 4 0 0,-3 5-80 0,1 0-16 15,-2 0 0-15,3 1 0 0,1-2-320 0,4-3-80 16,2-1-16-16,2-3 0 0,2-3-176 0,3-1-48 16,1-4 0-16,4-2 0 0,4-2-128 0,0-1 192 15,4-5-192-15,0-2 192 0,4 0-192 0,2-4-272 16,2-2 64-16,2-1 16 16,0-1-1712-16,0-2-336 0,2-2-64 0</inkml:trace>
  <inkml:trace contextRef="#ctx0" brushRef="#br0" timeOffset="108417">10506 16561 17503 0,'0'0'1552'0,"-7"-3"-1232"0,1-3-320 0,6 6 0 16,0 0 1344-16,-8 5 224 0,1 2 32 0,-3 7 16 15,-3 2-1264-15,0 0-352 0,-2 3 128 0,3 2-128 16,3 0 128-16,1 3-128 0,-4 4 176 0,1 1-176 16,-2 1 160-16,4-1-160 0,0 1 128 0,1-2-128 15,1 1 0-15,5-4 0 0,2-7 128 0,2 0-128 16,0-1 0-16,2-2 0 0,3-5 144 0,1-4-144 16,0 0 464-16,2-3 32 0,2 0 0 0,5-5 0 15,4-8 320-15,4-3 64 0,-1-2 16 0,2-2 0 16,2 2-448-16,-4-3-64 0,-2-1-32 0,-2 1 0 0,-5-2-192 0,-1 0-32 15,-5-1-128-15,-1 0 192 0,-5-4 0 0,0 2 0 16,-6-1 0-16,-1 1 0 0,-3 1 96 0,-2 1 16 16,-5-2 0-16,0 5 0 0,-2 3-128 0,-3-1-32 15,-2 2 0-15,1 0 0 0,1 0-416 0,2 3-96 16,0 3-16-16,1-1 0 16,-1 1-1680-16,3 3-352 0,2 1-64 0,4-1-16 0</inkml:trace>
  <inkml:trace contextRef="#ctx0" brushRef="#br0" timeOffset="108783.483">10525 16221 22111 0,'0'0'1968'0,"5"-6"-1584"0,-5 6-384 0,7-4 0 15,2 2 208-15,0 2-32 0,-9 0-16 0,12 4 0 16,-3-1-160-16,0 2 0 0,0-1 0 0,0 4 0 16,1 3 0-16,0 2 0 0,0 1 0 0,1 3 0 15,-2 2 0-15,2 1 0 0,0 1 0 0,-2 4 0 16,1 2 192-16,1 3 128 0,-3 1 0 0,2 4 16 16,-1 4 144-16,0 2 32 0,-1-1 0 0,-2-1 0 0,0 0-64 15,-1-3 0-15,-1-4 0 0,1-1 0 16,-3 0-64-16,0-5 0 0,0-2-16 0,0 0 0 0,-2 3 48 0,0-4 16 15,0-1 0-15,-4 0 0 0,-1 1 800 0,-1-2 176 16,-1-2 16-16,-1-1 16 16,-2-5-1696-16,0 2-320 0,-1-1-80 0,1-2-16 0,0-1 672 0,1-1 224 15,0-1 0-15,1-3 0 0,0 1-224 0,3-1 144 16,5-6-144-16,0 0 128 16,-9 1-1904-16,9-1-384 0,0 0-80 0</inkml:trace>
  <inkml:trace contextRef="#ctx0" brushRef="#br0" timeOffset="109401.888">11254 16618 10127 0,'-13'0'448'0,"13"0"96"0,-8 0-544 0,0 0 0 0,8 0 0 0,-8 1 0 16,8-1 2016-16,-7 0 288 0,0-1 64 0,7 1 16 15,0 0-1216-15,0 0-240 0,0 0-48 0,0 0-16 16,0 0-160-16,0 0-16 0,0 0-16 0,8 3 0 15,0 0 96-15,6 0 0 0,0-3 16 0,1-1 0 16,-1-1-240-16,4 0-48 0,5-5-16 0,2 1 0 16,-2 2-288-16,1-1-48 0,-1 0-16 0,-1 1 0 15,-3 2-128-15,-2 1 0 0,-1 0 144 0,-4 0-144 32,-2 0-832-32,-10 1-224 0,0 0-48 0,0 0-6944 0,0 0-1376 0</inkml:trace>
  <inkml:trace contextRef="#ctx0" brushRef="#br0" timeOffset="109597.059">11210 16797 12895 0,'-14'5'576'0,"8"-2"112"0,-2 2-560 0,3-1-128 15,5-4 0-15,-6 4 0 0,6-4 1856 0,0 0 320 16,0 0 80-16,0 0 16 0,0 0-1360 0,0 0-272 16,0 0-48-16,0 0-16 0,9-4 96 0,0 0 16 15,2-6 0-15,1 5 0 0,3 1-304 0,2-2-48 16,1-2-16-16,2 3 0 0,4-1-192 0,3 0-128 15,-1-1 160-15,1 4-160 0,-5 0 0 0,2-1-336 16,-4 0 48-16,-2 1-11488 0</inkml:trace>
  <inkml:trace contextRef="#ctx0" brushRef="#br0" timeOffset="110041.054">12006 16463 21647 0,'0'0'960'0,"5"-8"192"0,2 4-912 0,-7 4-240 0,8-8 0 0,-8 8 0 15,0 0 544-15,0 0 64 0,0 0 16 0,0 0 0 16,0 0 80-16,0 0 32 0,0 0 0 0,-11 0 0 0,-1 2-144 0,-5 3-16 15,-4 2-16-15,0 3 0 0,-4 3-64 0,2 3-16 16,-3 1 0-16,1 4 0 0,1 3-80 0,3 1-16 16,4 1 0-16,2-1 0 0,5 5-256 0,3-1-128 15,5-2 128-15,3 0-128 0,2 1 0 0,6-4 0 16,4-4 0-16,5-2 0 0,2-2 176 0,5 1-48 16,2-5-128-16,1-2 192 0,0-3 80 0,2-1 16 15,-1-1 0-15,-1-1 0 0,1-5 48 0,-2-4 16 16,1 0 0-16,-1-6 0 0,0-1-16 0,-2-3 0 15,-2-1 0-15,-1-5 0 0,-1-3 0 0,-5-3 0 16,0 2 0-16,-7-1 0 0,-6-3 112 0,-5-1 32 16,-6 3 0-16,-6-3 0 0,-6-1-80 0,-2 4-16 15,3 2 0-15,-1 4 0 0,-2 1-384 0,-1 4-144 16,-1 5 0-16,-1 4 0 16,-5 3-2272-16,-1 3-448 0,-20 4-80 0,3 5-32 0</inkml:trace>
  <inkml:trace contextRef="#ctx0" brushRef="#br0" timeOffset="112120.912">19840 16415 13407 0,'0'0'592'0,"0"0"128"0,0 0-576 0,-2-7-144 0,-1-5 0 0,0 3 0 15,-1 0 1360-15,1 1 240 0,3 8 64 0,-6-6 0 16,-1 0-384-16,1 1-64 0,2 0 0 0,4 5-16 16,-8-2-512-16,8 2-112 0,-10 1 0 0,0 4-16 15,1 1-240-15,2 5-32 0,-2 5-16 0,1 2 0 16,1 0-64-16,0 5-16 0,-1 6 0 0,3 3 0 16,1 1-32-16,0 2-16 0,-3 1 0 0,5 1 0 15,2 3-144-15,2-7 160 0,2-2-160 0,2-4 160 16,1 1-160-16,3-6 0 0,2-5 144 0,1-1-144 15,1-2 224-15,2-3-32 0,-1-3 0 0,3-4 0 16,3-2 144-16,0-3 32 0,4-2 0 0,0-1 0 16,1-2 800-16,1-4 176 0,4-3 16 0,0 0 16 15,0-1-1744-15,-1-3-336 0,-4-3-80 0,-1-1-16 0,-3-1 800 0,-2 3 0 16,-3-1 0-16,-1 1 144 0,-2-6-144 0,-1-1 128 16,-3 4-128-16,0-1 128 0,-1 1-128 0,-3 3 128 15,0-1-128-15,0 4 128 0,-2 4-128 0,1 2 0 16,-1 3 0-16,-4 7 0 0,0 0 0 0,0 0 0 15,0 0 0-15,0 0-176 0,0 0 176 0,-5 14-208 16,1 5 80-16,0 2 128 0,-2 2-160 0,-1 3 160 16,0 2 0-16,-1 3-144 0,-2 8 144 0,-2 1 0 15,0 1 0-15,-3 1 0 0,0 0 128 0,-1 2-128 16,-4 1 160-16,1-1-160 0,1 2 176 0,-1 0-176 16,-3-2 192-16,1 2-192 0,1-5 240 0,-2-1-64 15,0-4-16-15,1-2 0 0,0-2 0 0,2-3 0 0,4-2 0 16,0 0 0-16,-1-4-32 0,1-6 0 0,-1 0 0 0,3-4 0 15,3-2 80-15,-1-2 16 0,-1 0 0 0,1-3 0 16,2 0-48-16,0-6-16 0,-1-6 0 16,1 0 0-16,0-2 0 0,1-3 0 0,1-3 0 0,1-5 0 15,3 0-160-15,-2-3 160 0,3-2-160 0,2 1 160 16,3 1-160-16,4 0 0 0,1 1 0 0,2 0 0 16,1 4 0-16,4-1 0 0,0 0 0 0,2 3 0 15,4 2-144-15,3 1 144 0,1-1 0 0,4 3 0 16,2 2-192-16,3 2 64 0,3 1 128 0,0 3-208 15,-4 1 208-15,-3 0 0 0,-1 1 0 0,-5 0-144 16,-4 1 144-16,-3 0 0 0,-5-1 0 0,-2 1 0 16,-10-1-256-16,0 0-112 0,0 0-16 0,0 0-10176 15,0 0-2016-15</inkml:trace>
  <inkml:trace contextRef="#ctx0" brushRef="#br0" timeOffset="113095.633">20942 16124 6447 0,'0'0'272'0,"5"-10"80"0,-2-1-352 0,2 3 0 0,-2 2 0 0,-1-2 0 16,-2 1 2624-16,0 7 448 0,-1-6 80 0,1 6 32 15,-4-8-1296-15,4 8-256 0,0 0-48 0,0 0-16 16,-6-8-416-16,6 8-96 0,0 0-16 0,0 0 0 16,0 0-320-16,-9 3-64 0,2-2-16 0,-2 5 0 15,2 8-32-15,-3 0-16 0,-2 0 0 0,0 5 0 16,0 3-160-16,-1 4-48 0,-2 3 0 0,2 1 0 16,0-1-96-16,0 0-32 0,1-4 0 0,1-2 0 0,2-3 16 0,0-2 0 15,1-2 0-15,2-4 0 0,0-3 224 0,2 0 32 16,4-9 16-16,-3 9 0 0,3-9-48 0,0 0-16 15,0 0 0-15,0 0 0 0,0 0 32 0,0 0 0 16,0 0 0-16,0 0 0 0,5-11-144 0,2-1-32 16,0-2 0-16,3-1 0 0,1 1-192 0,-2-3-144 15,1 0 192-15,2-2-192 0,0-1 128 0,1-1-128 16,0-1 0-16,0 0 0 0,0 1 0 0,1 3 0 16,-3-3 128-16,2 1-128 0,0-2 0 0,-2 3 0 15,-2 2 0-15,0 1 0 0,-2 4 0 0,-1 3 0 16,0 6 0-16,-6 3 0 0,0 0 0 0,0 0 0 15,0 0 0-15,0 0 0 0,-8 7-176 0,-3 4 176 0,-1 1-192 0,-1 5 192 16,0 5-128-16,-3 1 128 16,-2-1 0-16,-1 4 0 0,1 2 0 0,1 1 0 0,0-1 0 0,2 0 0 15,1-3 0-15,-1-1 0 0,4-3 0 0,0-3 0 16,1-3 0-16,2-1 0 0,1-3 0 0,1-3 0 16,6-8 0-16,-4 8 0 0,4-8 0 0,0 0 0 15,0 0 192-15,0 0-64 0,0 0-128 0,0 0 192 16,0 0 16-16,6-5 0 0,0-4 0 0,1-1 0 15,-1 0-48-15,3-2-16 0,1-2 0 0,1-1 0 16,-2-3-144-16,2-2 0 0,1-1 144 0,-2-2-144 16,1-5 0-16,2 4 0 0,2 3 0 0,1 0 128 15,-3-1-128-15,1 1 144 0,2 2-144 0,-1 2 160 0,-1 3-160 16,-4 3 0-16,-1 2-192 0,-2 3 192 0,-2 2-160 0,-5 4 160 16,0 0 0-16,0 0-144 0,0 0 144 0,-7 15-160 15,-1 3 160-15,-5 1-160 0,-3-2 160 0,2 4-160 16,1 5 160-16,0 3-160 0,-2 4 160 0,0 4 0 15,-3-3 0-15,3-1 0 0,-1-3 0 0,3-2 0 16,4-5 0-16,0-1 0 0,2-1 0 0,0-3 0 16,4-6 0-16,0-1 0 0,2 0 0 0,0-4 0 15,1-7 0-15,0 0 0 0,0 0 192 0,0 0-48 16,0 0 0-16,0 0 0 0,5-12 112 0,3-2 0 16,-1-1 16-16,3-2 0 0,-2-1-96 0,3 0-32 15,1-2 0-15,-2-1 0 0,-1-1-144 0,0 1 0 16,1 0 0-16,-1 1 0 15,-4 2-400-15,1 2-64 0,1 5-16 0,-1 4 0 16,-3 2-2080-16,-3 5-400 0,0 0-96 0,0 0-16 0</inkml:trace>
  <inkml:trace contextRef="#ctx0" brushRef="#br0" timeOffset="113629.207">21661 16077 3679 0,'0'0'160'0,"0"0"32"0,0 0-192 0,-5-6 0 15,1 1 0-15,4 5 0 0,-7 0 3408 0,0 0 640 16,-2 0 128-16,-1 3 32 0,0 0-2240 0,0 2-448 16,-2-1-96-16,-2 6-16 0,-4 4-336 0,-1 4-80 0,0 4-16 0,-4 3 0 15,-4 2-128-15,-1 4-16 0,-4 5-16 0,2 4 0 16,2 2-160-16,1 2-16 0,1 0-16 0,2 2 0 16,2 4-240-16,4 0-64 0,0-2 0 0,4-1 0 15,2-6-112-15,4-2-16 0,-1-1-16 0,5-4 0 16,1-4 80-16,0-3 32 0,3-4 0 0,4-1 0 15,-3 0-160-15,2-1-128 0,1-2 192 0,3-2-192 16,-3 0 208-16,2-2-64 0,1 0-16 0,-2-4 0 16,4-7 0-16,-4 0-128 0,-5-4 192 0,11 5-64 15,-2-4-1536-15,1-1-320 0,-10 0-64 16</inkml:trace>
  <inkml:trace contextRef="#ctx0" brushRef="#br0" timeOffset="114297.347">22008 16423 17503 0,'0'0'768'0,"0"0"176"0,0 0-752 0,0 0-192 16,0 0 0-16,0 0 0 0,0 0 1456 0,4 10 256 15,-4 1 48-15,-4 2 16 0,-1 4-144 0,-2 1-32 16,0 3 0-16,-2 5 0 0,-2 2-464 0,-4 1-112 15,0-1 0-15,-1 0-16 0,-4 4-368 0,1-1-80 16,0-2-16-16,2 3 0 0,-1-1-288 0,2-2-48 16,1-5-16-16,3-1 0 0,2 0-192 0,3-2 176 0,1-2-176 0,2-3 160 15,-2-2-160-15,4 2 160 16,-1 0-160-16,2-4 160 0,1-12-160 0,0 10 0 0,0-10 0 0,0 0 0 31,6 8-1648-31,3-7-304 0,2-6-64 0,-1-4-12160 0</inkml:trace>
  <inkml:trace contextRef="#ctx0" brushRef="#br0" timeOffset="114927.551">21635 16461 12095 0,'0'0'528'0,"0"0"112"0,0 0-512 0,0 0-128 0,8-4 0 0,-8 4 0 16,0 0 704-16,0 0 96 0,0 0 32 0,0 0 0 16,0 0-112-16,0 0-16 0,0 0 0 0,0 0 0 15,6-4 272-15,-6 4 48 0,0 0 16 0,0 0 0 16,0 0 224-16,0 0 32 0,0 0 16 0,10-1 0 0,-10 1-96 15,11-1-32-15,3-2 0 0,0 1 0 0,2-1-48 0,0 0-16 16,2 2 0-16,7-4 0 0,8-3-128 0,2 2-32 16,1-1 0-16,0 3 0 0,-3 1-288 0,-3-4-64 15,-2-2-16-15,-1 5 0 0,-3 2-272 0,-1-3-64 16,-5-1-16-16,1 0 0 0,-2 2-240 0,-1-1 144 16,-1 2-144-16,-1 0 128 15,-3-1-640-15,-3 3-128 0,-8 1-16 0,0 0-16928 0</inkml:trace>
  <inkml:trace contextRef="#ctx0" brushRef="#br0" timeOffset="118941.622">21742 16484 7359 0,'0'0'320'0,"0"0"80"0,0 0-400 0,0 0 0 16,0 0 0-16,0 0 0 0,0 0 1072 0,0 0 128 16,0-7 16-16,0 7 16 0,3-7-928 0,3 1-304 15,-3-1 160-15,3 2-160 0,3-1 256 0,-2 1-16 16,2-2-16-16,4 1 0 0,4-2 544 0,3 2 128 15,0 3 0-15,5 0 16 0,1-2 176 0,0 1 48 0,2 1 0 0,1 0 0 16,-1 0-528-16,3 0-96 0,0-2-32 0,3 1 0 16,2 1-144-16,2-1-16 0,-5 0-16 0,4-1 0 15,3-2 48-15,-2 0 16 0,-2 2 0 0,-3-1 0 16,-3 0-112-16,-5-1-32 0,-2 1 0 0,-3 0 0 16,-2 2-224-16,-3-1 176 0,-2-4-176 0,0 3 160 15,-1 3-160-15,-4-1 0 0,0 1 0 0,-8 3 0 31,0 0-1568-31,9 1-288 0,-9-1-64 0</inkml:trace>
  <inkml:trace contextRef="#ctx0" brushRef="#br0" timeOffset="119293.669">22258 16417 26079 0,'0'0'1152'0,"0"0"256"0,0 0-1136 0,-2 12-272 16,4 1 0-16,-1 2 0 0,-2 2 0 0,0 3 0 15,0 3 0-15,-1 4 0 0,1 3 0 0,-3 0 0 16,2 0 0-16,-3 2 160 0,-2 2-160 0,-1 0 192 0,-2-1-192 0,0 2 192 16,1 0 64-16,-2-3 0 0,-4-3 16 0,2 0 0 15,1-2-16-15,1-2 0 0,0-1 0 0,1-2 0 16,0 0-128-16,2-5-128 0,4-3 192 0,-1 0-192 16,1 1 0-16,3-3-224 0,2-2 16 0,3-2-12400 15</inkml:trace>
  <inkml:trace contextRef="#ctx0" brushRef="#br0" timeOffset="120029.035">22594 15834 18831 0,'0'0'832'0,"0"0"176"0,0-8-816 0,0 8-192 15,2-8 0-15,-2 8 0 0,9-1 192 0,-1 2 0 16,1 4 0-16,0 1 0 0,1 4 64 0,0 2 16 16,1 4 0-16,1 0 0 0,1 5 48 0,0 3 0 15,-1 4 0-15,-1 2 0 0,-1 3 0 0,0 7 0 16,-3 3 0-16,-3 3 0 0,-2 4-144 0,-1 1-32 16,1 4 0-16,-5 3 0 0,-5-1 80 0,-1 2 16 15,1-1 0-15,0 1 0 0,1-1 128 0,-1-1 16 16,-2-5 16-16,1-3 0 0,2-3 176 0,-3-4 48 15,-1-2 0-15,1-1 0 0,-2-1-112 0,0-4 0 16,-2-2-16-16,1-2 0 0,1-1-160 0,0-2-16 0,0-3-16 16,1-3 0-16,2-3-128 0,0-1-32 0,3-1 0 15,-1-4 0-15,2-5-144 0,5-7 0 0,-5 5 144 0,5-5-144 32,0 0-1504-32,0 0-368 0,2-9-80 0,1-2-10064 0</inkml:trace>
  <inkml:trace contextRef="#ctx0" brushRef="#br0" timeOffset="120361.031">23295 16484 23327 0,'-18'4'1024'0,"7"-2"224"0,-1 0-992 0,2 2-256 15,3-1 0-15,-1 3 0 0,2 0 0 0,6-6 0 16,0 0 0-16,0 0 0 0,0 0 0 0,3 9 0 16,-3-9 0-16,12 4 0 0,2-1 0 0,0-1 224 15,1 1-16-15,0-3 0 0,3-4 80 0,-1 0 16 16,1 3 0-16,2-1 0 0,2-2 16 0,-2-2 16 15,1 0 0-15,2 0 0 0,1 5-208 0,-1-1-128 16,-1-4 128-16,1 3-128 16,-3 0-496-16,-2 3-160 0,-4 0-48 0,-3 2-10336 0</inkml:trace>
  <inkml:trace contextRef="#ctx0" brushRef="#br0" timeOffset="120558.675">23028 16909 26543 0,'0'0'1168'0,"0"0"256"0,0 0-1136 0,9-3-288 0,1 1 0 0,3 1 0 15,2-3 160-15,5 1-32 0,2 0 0 0,7 0 0 16,3-2 96-16,4 0 16 0,5-2 0 0,-3 0 0 16,0 2-240-16,-4 1 0 0,-1-2 0 0,1 1 0 15,3-2-624-15,-1 1-208 0,2 1-64 16,1 1-10624-16</inkml:trace>
  <inkml:trace contextRef="#ctx0" brushRef="#br0" timeOffset="121043.329">24446 16267 29487 0,'-1'-7'2624'0,"1"7"-2112"0,0 0-512 0,0 0 0 15,0 0 0-15,-9 10 0 0,0 0 0 0,-4 3-144 16,-3 3 144-16,-3-1-208 0,-1 1 80 0,-2 0 128 15,-2 5 0-15,-3-2 0 0,-3 2 0 0,-4 3 0 16,-2 3 0-16,3 6 0 0,3 1 0 0,1 5 0 16,0-1 0-16,6 3 0 0,0 1 128 0,4-1-128 15,3-3 0-15,6-1 128 0,5-4-128 0,3-2 0 16,5-2 128-16,5-4-128 0,2-2 0 0,8-1 128 16,5-2 112-16,5-1 16 0,-3-5 0 0,7-1 0 15,6-2 128-15,3-3 48 0,0-5 0 0,-1-2 0 16,-1-2 16-16,-1404-3 16 0,2816-2 0 0,-1410-1 0 0,1-3-80 15,0-3-32-15,1-4 0 0,-5-3 0 0,-2-3 352 0,-6-1 80 16,-3-2 16-16,-6-5 0 0,-6-4-176 16,-4-1-48-16,-2-7 0 0,-5 4 0 0,-4 1-48 0,-4-1-16 15,-7-2 0-15,-3 4 0 0,-5 2-384 0,-5 3-128 16,-7 2 0-16,-2 1 0 16,0 0-1072-16,-4-1-320 0,-9 4-64 0,0 1-15632 0</inkml:trace>
  <inkml:trace contextRef="#ctx0" brushRef="#br1" timeOffset="126535.54">19397 6310 13823 0,'-11'-5'1216'0,"2"2"-960"0,2 1-256 0,0 0 0 15,-1-2 2240-15,-1 2 416 0,4 0 80 0,5 2 16 16,0 0-2192-16,-8 3-432 0,0-1-128 0,2 3 0 0,-1 0 272 0,2 2 16 15,-4 3 0-15,0 2 0 0,0 2 112 0,-2 3 32 16,-2-1 0-16,-2 5 0 0,-3 0-16 0,-2 1 0 16,-3 0 0-16,-2 2 0 0,1 0-48 0,2-1-16 15,3-1 0-15,-3 2 0 0,0 1-48 0,2-3-16 16,1-2 0-16,4-2 0 0,0 1-80 0,3-1-16 16,2-3 0-16,2 3 0 0,2-5-192 0,3 1 144 15,2 0-144-15,1 0 128 0,1-2-128 0,2-2 128 16,3-3-128-16,4 1 128 0,3-4-128 0,5 0 192 15,3-2-192-15,3-1 192 0,4-1-192 0,2 0 192 16,1-1-192-16,1 0 192 0,0 0-192 0,0 0 0 16,-3-2 0-16,2 2 128 0,-5 2-128 0,1-1 0 15,-3-2 0-15,0 0 128 0,-1 0-384 0,-1 1-96 0,1-1-16 16,-4-1 0 0,-1 1-2144-16,-5 0-432 0,-5-1-96 0,-1-1-16 0</inkml:trace>
  <inkml:trace contextRef="#ctx0" brushRef="#br1" timeOffset="126872.079">19269 6764 13823 0,'-20'-6'608'0,"6"5"128"15,-2 4-592-15,-2-2-144 0,-1-1 0 0,-2 2 0 16,2 2 144-16,1 1 0 0,2-1 0 0,2-3 0 15,3-2 400-15,3 1 80 0,-1 2 16 0,9-2 0 0,0 0 688 0,0-6 144 16,2 0 16-16,6 0 16 0,2 0-560 0,4 1-112 16,5-2-32-16,4 0 0 0,3-1-304 0,2-1-64 15,2-1-16-15,2 0 0 0,2 1 0 0,2-1 0 16,2 1 0-16,2-2 0 0,0 3 32 0,3-3 16 16,5-1 0-16,0 2 0 0,-2 1-48 0,-2-1-16 15,-1-2 0-15,2 0 0 0,4 0-144 0,-2 2-16 16,0-5-16-16,4 2 0 0,-1 0-224 0,0 2 0 15,-3 2 0-15,-2 0 0 0,-2 0 128 0,-2 2-128 16,-3 0 0-16,1 3 144 0,1 1-144 0,-2 0 0 16,-1 2-192-16,1 1 192 15,-1 3-2416-15,-2 0-352 0</inkml:trace>
  <inkml:trace contextRef="#ctx0" brushRef="#br1" timeOffset="127398.609">21612 6148 30399 0,'-11'-3'2704'0,"-2"2"-2160"15,-2 3-544-15,-1 1 0 16,-1 0-400-16,-2 1-192 0,-4-2-48 0,0 3 0 0,-2 5 512 0,-3 0 128 16,-2-1 0-16,4 2 0 0,-2 2 0 0,2 0 160 15,-4-1-16-15,4-1 0 0,0-1 80 0,6 2 16 16,1-3 0-16,5 2 0 0,3 0-80 0,3 0-16 15,1-2 0-15,5 2 0 0,3-3-144 0,4 2 0 16,1 0 0-16,3-2 0 0,2-1 0 0,3 2 192 16,3 2-192-16,1 0 192 0,1-1-64 0,4 0-128 15,1-1 192-15,2 2-64 0,3 2-128 0,0 0 192 16,-1 2-192-16,0 1 192 0,0-1-192 0,-3 3 128 16,-5-1-128-16,-1 2 128 0,-4-2-128 0,-2 1 0 15,-1 0 144-15,-3-3-144 0,-3 0 160 0,-5 4-32 0,-2-2-128 0,-5-1 192 16,-2 1 224-16,-1-1 32 0,-6 2 16 0,-1-1 0 15,-4 0 0-15,0-2 0 0,-4 0 0 0,-1-3 0 16,-2-1-240-16,4 0-48 0,3 0-16 0,-3-4 0 16,-4-3-160-16,1-2 0 0,6-2 144 0,-2-1-144 31,1-4-464-31,3-1-176 0,4-5-16 0,2 2-16 16,1 0-2208-16,3-2-448 0</inkml:trace>
  <inkml:trace contextRef="#ctx0" brushRef="#br1" timeOffset="128002.716">21971 6921 16575 0,'-12'0'1472'0,"0"0"-1168"16,3 0-304-16,-1 1 0 0,3 2 3632 0,7-3 656 15,0 0 144-15,0 0 32 0,0 0-3472 0,0 0-688 16,3-10-144-16,4-4-32 0,4-3 176 0,1-4 16 16,4-2 16-16,-1-1 0 0,1-6-336 0,2-1 0 0,1-3 0 0,1 1 128 15,1-2-128-15,2-5 128 0,0-2-128 0,2-4 128 16,3-5-128-16,-2-2 0 0,1-2 0 0,-1 2 128 15,3-1-128-15,1-2 0 0,0 1 0 0,-1 1 128 16,-3 2-128-16,-3 0 0 0,2 1 0 0,-4 3 0 16,-1 4 0-16,0 3 0 0,-4 1 128 0,0 3-128 15,-1-1 128-15,-3 3-128 0,2 3 160 0,-3 2-160 16,-2 0 144-16,-1 7-144 0,-3 4 128 0,-1 0-128 16,0-2 144-16,-1 4-144 0,-3 3 160 0,-2 4-160 15,2 10 176-15,0 0-176 0,-4-6 192 0,-1 4-192 16,-2 1 128-16,0 4-128 0,-4 4 0 0,-1 3 0 15,-3 0 0-15,-1 6 0 0,-1 5 0 0,-1 3-192 16,1 3 192-16,0 2-144 0,-2 4 144 0,1 4-128 0,-1 1 128 16,-2 3 0-16,-3 1 0 0,2 3-128 0,-3 2 128 15,-1 1 0-15,0 1 0 0,3 1 0 0,1 0 0 0,0-1 0 16,-2 0 0-16,2-2 0 0,-1-2 128 0,3-1-128 16,0-1 128-16,5-1-128 0,0 1 176 0,4-4-48 15,4-2 0-15,1-4 0 0,-1-1-128 0,4-4 192 16,2-3-192-16,1-1 192 0,0-1-192 0,3-2 128 15,2-4-128-15,0-1 128 0,5-4-128 0,0-1 0 16,2-5 0-16,6 1 0 16,4-3-256-16,2 0-128 0,5-4-16 0,0-2-16 15,1-1-2352-15,2-5-480 0,14-7-80 0,-3 2-32 0</inkml:trace>
  <inkml:trace contextRef="#ctx0" brushRef="#br1" timeOffset="128377.582">22981 6402 33983 0,'-11'-5'1504'0,"3"3"304"0,-1 2-1440 0,-1 4-368 0,-4 1 0 0,-1 3 0 16,-3 2-192-16,-3 4-96 0,0 4-32 0,-1 0 0 15,0 2 320-15,0 2 0 0,-3-1 0 0,4 2 0 16,0 0 0-16,2 2 0 0,2-3 0 0,0 1 144 15,3 0-144-15,5-2 0 0,4-4 0 0,1 1 0 16,2-2 0-16,1-1 0 0,3-4 0 0,4-1 0 16,2-1 128-16,-3 0-128 0,2-4 192 0,4-5-64 0,4-5 64 15,0-4 0-15,-1 1 0 0,1-4 0 0,3-4 0 0,-1 0 0 16,1-5 0-16,-2 1 0 0,0 1-16 0,-1-1 0 16,-1 1 0-16,-1-2 0 0,-4 1 176 0,0-3 32 15,-1 0 16-15,-3-1 0 0,-1-3-112 0,-1 2-32 16,-1 0 0-16,-3 3 0 0,-2 4-48 0,0 3-16 15,-2 1 0-15,2 3 0 0,-4 3-16 0,0 2-16 16,-1 3 0-16,-1 1 0 0,0 0-304 0,2 2-64 16,-2 0-16-16,9 0 0 15,0 0-1664-15,-7 3-336 0,7-3-64 0,0 0-12432 0</inkml:trace>
  <inkml:trace contextRef="#ctx0" brushRef="#br1" timeOffset="128874.162">23248 6387 21183 0,'-10'-6'1888'0,"1"6"-1504"0,3 2-384 0,-3 5 0 15,2 5 3184-15,0 3 560 0,0 3 112 0,0 5 32 31,0 6-3440-31,3 3-704 0,3 2-128 0,-2 2-16 0,-2 1 400 0,1 4 0 0,3 2 0 0,-1 1 0 16,-7-2 0-16,3 1 0 0,-4 2 0 0,0-3 0 16,1-4 128-16,-5 0-128 0,-2-2 160 0,2-5-160 0,1-4 272 15,0-3-32-15,-1-3-16 0,4-1 0 0,-2-3 160 0,2-3 16 16,2-2 16-16,0-5 0 0,2-5 96 16,6-2 0-16,0 0 16 0,0 0 0 0,-6-10 96 0,3-2 16 15,0-3 0-15,3 0 0 0,3-5-192 0,2-2-48 16,2-4 0-16,1-1 0 0,-1-3-272 0,4-7-128 15,3-4 0-15,2-7 128 0,0-3-128 0,3-1 0 16,1 0 0-16,3-2 0 0,-1-1 0 0,2 2 0 16,-2 3 0-16,3 5 0 0,4 2 0 0,-3 4 0 15,0 4 0-15,0 7 0 0,-3 3-128 0,0 6 128 16,-3 3-160-16,-1 5 160 0,-5 3-144 0,0 4 144 16,1 2-128-16,-2 4 128 0,-3 2-256 0,-1 2 48 15,-2 2 0-15,-2 4 0 16,-3 2-208-16,-3 5-32 0,0 2-16 0,-6 3 0 0,-2 2 144 0,-2 1 16 15,-3-1 16-15,-3 3 0 0,0-3 288 0,-2 0-128 0,-4 0 128 16,2-4 0-16,4-4-224 0,-2-3 64 0,0-3 16 0,3-1 0 31,1-1-864-31,4-4-160 0,-1-5-48 0,3-1-9152 0,2-2-1856 0</inkml:trace>
  <inkml:trace contextRef="#ctx0" brushRef="#br1" timeOffset="129386.733">23785 6197 30351 0,'0'0'1344'0,"0"0"272"0,-6 7-1296 0,6-7-320 16,-5 9 0-16,5-9 0 0,1 13-176 0,3 0-96 16,0-2-32-16,4-2 0 0,3-3 448 0,3-1 96 15,1-1 16-15,3 0 0 0,0-4 128 0,3-4 48 16,3-1 0-16,2-1 0 0,1 2-48 0,1-4-16 16,1-5 0-16,-2 1 0 0,-3 1-128 0,-2 0-32 15,2-2 0-15,-3-1 0 0,0-2-16 0,-1 1-16 16,-4-1 0-16,0 0 0 0,-5-2 80 0,0-3 0 0,-2-2 16 15,-4 1 0-15,-1 4 80 0,-1-4 16 0,-3-3 0 0,-1 6 0 16,-2 4-48-16,-1 5-16 0,-4 3 0 16,-1 0 0-16,1 2-64 0,-3 5-16 0,-5 3 0 0,-5 2 0 15,-3 1-224-15,-1 4 0 0,3 5 0 0,-6 6 0 16,-4 5 0-16,4 3 0 0,1 1 0 0,3 2 0 16,0 1 0-16,3 2-128 0,4-2 128 0,1-3 0 15,2-3 0-15,2 2 0 0,3 0 0 0,3 0 144 16,3-4-144-16,2 1 192 0,1-2-192 0,2 0 192 15,5-2-64-15,2-4-128 0,2-5 192 0,2 0-64 16,7 1-128-16,2-3 192 0,4-2-192 0,7-3 192 16,4-5-192-16,9-1-144 0,6-1 144 0,0 1-208 15,0 0-1840-15,3-4-352 16,3-2-80-16</inkml:trace>
  <inkml:trace contextRef="#ctx0" brushRef="#br1" timeOffset="131582.892">21760 7611 22223 0,'0'0'976'0,"0"0"224"0,0 0-960 0,0 0-240 15,2-8 0-15,-2 8 0 0,0 0 0 0,0 0 0 16,0 0 0-16,7-3 0 0,0 1 128 0,-7 2 96 16,0 0 16-16,0 0 0 0,6 9 288 0,-4 2 64 15,1 3 16-15,-1 2 0 0,0 3 0 0,-1 4 0 16,1 4 0-16,-3 0 0 0,-4 1-192 0,1-1-32 16,-4-1-16-16,2 0 0 0,-2-1-96 0,1-2-16 15,1-3 0-15,0-4 0 0,1-2-16 0,0-2-16 16,3-3 0-16,2-9 0 0,0 0 32 0,0 0 0 15,0 0 0-15,7-6 0 0,4-3 208 0,1-5 48 16,0-6 16-16,3-4 0 0,5 0-272 0,1-3-64 0,-3 0-16 16,1-2 0-16,1-5-176 0,1 8 0 0,-2 4 0 0,0 3 0 15,-3 3 0-15,-2 2 0 0,-2 3 0 0,1 3 0 16,-5 2 0-16,-8 6 0 0,0 0 0 0,0 0 0 16,11 10 0-16,-4 2 0 0,-4 3 0 0,-3 4 0 15,-2 2 0-15,0 0 0 0,-3 3 0 0,1-1 0 16,-4-1-256-16,2 0 64 0,-1-1 0 0,2-2 16 31,1-3-2320-31,2 0-480 0</inkml:trace>
  <inkml:trace contextRef="#ctx0" brushRef="#br1" timeOffset="131905.888">22343 7648 19343 0,'0'0'1728'0,"0"0"-1392"0,-11 1-336 0,0 4 0 0,1 4 1664 0,-2 3 256 16,-3 0 48-16,1-1 16 0,2-2-1584 0,2 2-400 16,2 4 0-16,1 2 128 0,-5-1 48 0,3 1 16 15,2 0 0-15,3 0 0 0,-2-1-192 0,3 0 160 16,2-3-160-16,3 0 160 0,5-2-160 0,0-2 0 16,7-4 0-16,1 1 0 0,0-5 0 0,5-2 128 15,6-4-128-15,2-2 128 0,4-3 16 0,0-2 0 16,-2-6 0-16,-1-1 0 0,-2 4 64 0,-1-4 16 15,-1-2 0-15,-5 4 0 0,-1 1 112 0,-4 2 32 16,-3 1 0-16,-5 2 0 0,-4 1 80 0,-3-1 0 16,-3-1 16-16,-5 1 0 0,-4 0 48 0,-2 1 16 0,0 0 0 15,-4 3 0-15,-2 2-528 0,0 1 0 0,-3-1 0 0,2 2 0 32,1 3-2288-32,-1 2-464 0,1 1-80 0,3-3-32 0</inkml:trace>
  <inkml:trace contextRef="#ctx0" brushRef="#br1" timeOffset="132135.984">22918 7282 21183 0,'0'0'1888'0,"0"0"-1504"0,0 0-384 0,0 0 0 15,-7 2 1200-15,7-2 160 0,-9 7 48 0,3 4 0 16,1 3-848-16,-2 3-176 0,0 1-16 0,1 4-16 0,0 3 192 0,-1 2 32 15,0 3 16-15,-1-1 0 0,4 2-272 0,1 3-64 16,-3 4-16-16,2-2 0 0,-1-1-112 0,4 3-128 16,0 2 176-16,-1-1-176 0,0-4 0 0,1-2-304 15,1-2 48-15,0-3-8752 16,-2 0-1744-16</inkml:trace>
  <inkml:trace contextRef="#ctx0" brushRef="#br1" timeOffset="132300.905">22713 7717 4607 0,'13'-15'192'0,"-8"8"64"0,2-1-256 0,1 0 0 15,5 0 0-15,2 0 0 0,3-2 5920 0,2 1 1136 16,4 2 240-16,-1 1 32 0,4-2-5728 0,4 0-1152 16,2 1-240-16,1 0-32 0,5 0-176 0,0 1 0 0,2-2 0 0,2 5-9408 15,-1 3-1808-15</inkml:trace>
  <inkml:trace contextRef="#ctx0" brushRef="#br1" timeOffset="132725.829">22327 8479 25791 0,'0'0'2304'0,"0"0"-1856"16,0 0-448-16,0 0 0 0,0 0 352 0,0 0-32 15,0 0 0-15,0 0 0 0,0 0 160 0,0 0 32 16,-1 12 0-16,0 1 0 0,-2 3 96 0,0 0 32 0,-1 2 0 0,1 0 0 16,1 3-176-16,-4 0-16 0,3-1-16 0,2 1 0 15,1 1-240-15,2 1-64 0,2 0 0 0,2 0 0 16,1-2-128-16,0-1 0 0,0-1 0 0,1-1 0 31,-1 1-320-31,3-1-112 0,3-2-16 0,-3 1 0 16,0 0-2000-16,2-1-416 0,-2-3-80 0</inkml:trace>
  <inkml:trace contextRef="#ctx0" brushRef="#br1" timeOffset="132943.829">22221 8724 13823 0,'0'0'608'0,"0"0"128"15,0 0-592-15,0 0-144 0,0 0 0 0,0 0 0 0,0 0 3200 0,0 0 592 16,10-2 128-16,2-1 32 0,7-1-2912 0,2-1-576 16,5-2-112-16,-1-2-32 0,1 0-192 0,2-1-128 15,-2 3 160-15,1-2-160 0,-2 0-176 0,0 2-128 16,1 0-16-16,-1 1-12464 0</inkml:trace>
  <inkml:trace contextRef="#ctx0" brushRef="#br1" timeOffset="133241.364">22697 8680 13823 0,'0'0'608'0,"0"0"128"0,0 0-592 0,0 0-144 0,0 0 0 0,0 0 0 16,1 8 2976-16,-1-8 560 0,9-2 112 0,3-2 32 15,3-1-2416-15,2-3-496 0,-1-2-80 0,1-2-32 16,-1-2-272-16,0 0-64 0,-3 0-16 0,0 0 0 16,-1-1-176-16,-4 1-128 0,-4 3 192 0,-3 3-192 15,-1 8 176-15,-2-9-176 0,-5 2 160 0,0 5-160 16,-4 4 224-16,-3 5-48 0,-6 3-16 0,0 1 0 16,-1 1-160-16,1 3 0 0,3 3 0 0,0 2 128 15,2-1-128-15,1 3 0 0,3-2 0 0,2 0 0 16,0 2 0-16,7-3 0 0,0-3 0 0,4-1 0 15,2-3 0-15,5-2 0 0,0 2 0 0,6-7 0 16,4-2-448-16,2 0 16 0,0-2 16 0,3-2 0 16,0-7-2272-16,1 0-464 0,8-9-96 0,-3 0-16 0</inkml:trace>
  <inkml:trace contextRef="#ctx0" brushRef="#br1" timeOffset="133737.821">23163 8576 23039 0,'0'0'2048'0,"-7"8"-1648"16,-1 3-400-16,1 2 0 0,1 0 768 0,-3 2 64 15,-3 1 0-15,0 0 16 0,2 2-464 0,1-1-112 16,1 1-16-16,1-3 0 0,0 1 32 0,2-2 0 16,1-1 0-16,-1-1 0 0,-1 0 0 0,3-3 0 0,3-9 0 0,0 0 0 15,0 0-112-15,9 0-32 0,-2-4 0 0,6-4 0 16,-2-3 96-16,4-3 16 0,1-5 0 0,0-3 0 15,-2-4-128-15,3-1 0 0,1 3-128 0,1 0 192 16,3 2-192-16,-1 1 0 0,-2 2 0 0,0 1 0 16,2-1 0-16,-1 2 0 0,-4 2 128 0,0 4-128 15,-2 3 0-15,-3 5 0 0,-1 2 128 0,-10 1-128 16,0 0 0-16,10 4 128 0,-4 4-128 0,-3 3 0 16,-3 2 160-16,-1 3-160 0,-4 0 160 0,2 3-160 15,-6 2 144-15,2 0-144 0,-4-1 128 0,1-1-128 16,0-1 0-16,-1-2 0 0,1-1 128 0,2-4-128 15,3-5 0-15,5-6 0 0,0 0 144 0,0 0-144 16,0 0 256-16,0 0 0 0,3-10-16 0,1-4 0 0,5-3 80 16,1 0 0-16,1 0 16 0,1-1 0 0,1-2-208 0,2 1-128 15,-1 3 160-15,0 2-160 0,-2 1 0 0,2 3 0 16,1 2 0-16,0 2 0 0,0 4 0 0,-1 2 0 16,-2 2 0-16,-1 4 0 0,1 2 128 0,-2 4-128 15,-7 4 0-15,4 0 0 0,1 2 144 0,-4 1-144 16,-3 4 128-16,-2 0-128 0,-1-1 0 0,1-1 0 15,0-3 0-15,0 0 0 16,0-5-576-16,1-1-128 0,2-1-48 0,1-2 0 16,-3-9-2432-16,0 0-480 0,0 0-112 0,17-5 0 0</inkml:trace>
  <inkml:trace contextRef="#ctx0" brushRef="#br1" timeOffset="134168.454">23938 8441 5519 0,'0'0'496'0,"0"0"-496"0,-1414 13 0 0,2813-1 0 16,-1405 1 3968-16,-2 3 704 0,3 2 144 0,-3 3 32 15,0 0-3696-15,-1 2-752 0,3 2-144 0,-3 0-16 16,2 1 432-16,-1 0 96 0,1 1 0 0,0 0 16 16,0 4-144-16,-1-4-16 0,0-1-16 0,1-3 0 15,-1 1-128-15,5 0-32 0,-4-3 0 0,4-4 0 16,2-5-272-16,1 0-176 0,1 1 192 0,1-5-192 15,-2-8 192-15,0 0-192 0,9-3 192 0,0-4-192 16,2-4 384-16,1-5-48 0,-2-2 0 0,2-1 0 16,1-1-144-16,1-2-16 0,0-2-16 0,0 0 0 0,-3-5-160 0,3 1 128 15,5-2-128-15,-2 2 128 16,0 0-128-16,1 2 0 0,3 7 0 0,-3 0 0 0,-5 1 0 0,0 5 0 16,1 4 0-16,-1 5 0 0,-1 2 0 0,-4 4 0 15,-8-2 0-15,4 9 0 0,-2 2 0 0,-6 1 0 16,-4 2 0-16,-1 3 0 0,0 0 0 0,-5 1 0 15,-1 3 0-15,-2 0 0 0,-4-2 0 0,3 1 0 16,-1-2 144-16,1 1-144 0,2-2 0 0,2-3 0 16,3-3 0-16,1-2 128 0,0-2-128 0,3-2 0 15,7-5 0-15,0 0 128 0,0 0-128 0,0 0-160 16,0-7 160-16,3-2-208 16,0-1-560-16,3 0-96 0,3-4-32 0,1-1 0 15,4 1-1472-15,2 0-288 0,0 0-64 0</inkml:trace>
  <inkml:trace contextRef="#ctx0" brushRef="#br1" timeOffset="134486.77">24126 8597 18431 0,'0'0'1632'15,"0"0"-1312"-15,-1 12-320 0,1-12 0 0,1 10 576 0,-1-10 32 0,0 0 16 0,3 8 0 16,-3-8 352-16,9 5 80 0,0-5 16 0,1-2 0 15,0-1-128-15,3-2-32 0,-2-4 0 0,2-3 0 16,-1-1-336-16,0 0-64 0,0-2 0 0,-2 0-16 16,0-2-224-16,-1 1-32 0,0-1-16 0,-4 3 0 0,-3 2-64 0,-1 1-16 15,2-1 0-15,-3 3 0 0,-4 1 96 0,4 8 16 16,-5-4 0-16,5 4 0 0,-9-3 64 0,0 6 32 16,0 1 0-16,1 4 0 0,-2 0-352 0,1 4 128 15,-4 3-128-15,1 3 0 0,0 3 0 0,-2 0 0 16,1 3 0-16,1-2 0 0,1 0 0 0,1 0 0 15,1-1 0-15,-1-1 0 0,4-2 0 0,-1 0-160 16,4 2 160-16,-1-7-160 16,-4-2-1728-16,5-1-352 0,5-1-64 0</inkml:trace>
  <inkml:trace contextRef="#ctx0" brushRef="#br1" timeOffset="135268.227">24417 8472 17503 0,'0'0'1552'0,"0"0"-1232"0,-3 11-320 0,-2 2 0 15,-1 2 1856-15,2 1 320 0,-4 2 64 0,2-1 16 16,0-1-1840-16,-1 1-416 0,2 0 0 0,-1-2 0 15,3-3 192-15,1 1 64 0,1-2 0 0,0-4 16 16,1-7 80-16,0 0 16 0,0 0 0 0,0 0 0 16,0 0 144-16,0 0 48 0,0 0 0 0,8-7 0 0,-1-6-16 0,0 0 0 15,0 0 0-15,1-2 0 16,0-3-240-16,-1 0-48 0,1 1-16 0,2 0 0 0,1 2-240 0,-1 1 176 16,-1 0-176-16,-1 5 160 0,2-1-160 0,0 2 0 15,-1 2 144-15,-3 3-144 0,-6 3 0 0,9-2 0 16,-2 2 0-16,-7 0 128 0,0 0-128 0,0 0 0 15,0 0 128-15,1 10-128 0,2 2 0 0,-3 0 144 16,-3-2-144-16,-1 1 0 0,-3 1 128 0,1 1-128 16,0 0 0-16,-1-2 0 0,0-2 0 0,1 0 0 15,2 0 128-15,1-1-128 0,3-8 0 0,-4 8 0 16,4-8 0-16,0 0 0 0,1 9 0 0,-1-9 0 16,0 0 0-16,0 0 0 0,11 2 192 0,-1-1-32 15,-10-1 0-15,10-2 0 0,-1-1 96 0,-9 3 0 16,0 0 16-16,8-3 0 0,-2-3-48 0,1 0-16 0,1-2 0 15,-2 3 0-15,-6 5-208 0,0 0 144 0,9-11-144 0,0 3 128 16,-2 0-128-16,1-2 0 0,-1 0 0 0,2-2 0 16,0 0 128-16,1-1-128 0,1-3 0 15,-2 1 128-15,2-2-128 0,0 0 0 0,-1-3 144 0,1-3-144 16,0 3 0-16,-1-6 144 0,0-3-144 0,0-2 0 16,-3-1 160-16,2-3-160 0,-1-4 128 0,0-1-128 15,0-2 0-15,0 3 0 0,-2-2 128 0,0 1-128 16,-1 0 0-16,-1-1 0 0,0 1 0 0,1 5 0 15,-3 3 0-15,0 3 0 0,-1 5 0 0,0 5 0 16,-1 3 0-16,2 5 0 0,-2 0 0 0,0 11 0 16,0 0 0-16,0 0 0 0,0 0 0 0,-3 16 0 15,1 1 0-15,-1 4-176 0,-4 2 176 0,1 5-128 0,3 7 128 16,2 1 0-16,-2 2-144 0,2 1 144 0,0 4 0 0,1 1 0 16,1 6-144-16,0-1 144 0,1 1 0 0,-1-4 0 15,2-3 0-15,-1-1 0 0,1-6 0 0,0-4 0 16,2-5 0-16,-1-3 0 0,1-2 0 0,2-3 0 15,-1-3 0-15,-1-4 0 0,0-1 0 0,-3-4 0 16,-2-7 0-16,0 0 0 0,0 0-272 0,0 0-112 16,5-10 0-16,-1 1-16 15,0-2-624-15,-4-3-112 0,-2-2-16 0,-1 0-16 16,1 2-1792-16,0 1-368 0,-2 1-64 0</inkml:trace>
  <inkml:trace contextRef="#ctx0" brushRef="#br1" timeOffset="135465.25">24568 8169 27647 0,'0'0'2448'0,"0"0"-1952"0,6-4-496 0,3 1 0 16,1 1 432-16,1 1-16 0,0 0 0 0,3-2 0 16,-3 0-288-16,4 0-128 0,1-2 0 0,1-1 128 15,-2-4 128-15,0 0 0 0,-2 0 16 0,1 0 0 16,-1 4-272-16,1-3 0 0,-1 2 0 0,2 1 0 15,1-1-1424-15,-2 3-352 16,-2 4-64-16,0 0-9760 0</inkml:trace>
  <inkml:trace contextRef="#ctx0" brushRef="#br1" timeOffset="135842.062">24863 8325 22111 0,'0'0'976'0,"0"0"208"0,-1 10-944 0,1-10-240 16,0 10 0-16,1 0 0 0,0-2 912 0,3 0 144 15,-4-8 32-15,9 8 0 0,-4-2-752 0,-5-6-144 16,7 7-16-16,2-4-16 0,-9-3 160 0,10-1 48 16,-10 1 0-16,8-2 0 0,-8 2-32 0,8-8 0 15,0-2 0-15,0 0 0 0,1-1 16 0,-3-1 0 16,-1-3 0-16,1-2 0 0,3 1-96 0,-1-1 0 15,-3 1-16-15,3-1 0 0,2 1-32 0,-2 1 0 0,-4 2 0 0,1 4 0 16,4 0-16-16,-4 1 0 0,-4 0 0 0,-1 8 0 16,0 0 64-16,0 0 0 0,0 0 0 15,0 0 0-15,6 9-48 0,0 0 0 0,-3 3 0 0,-1 1 0 16,-2-3-80-16,-1 2 0 0,-1 0-128 0,0 0 192 16,1-2-192-16,-1 1 144 0,2-11-144 0,-3 9 128 15,2 0-128-15,1-9 0 0,0 10 144 0,0-10-144 16,0 0 0-16,0 0 0 0,0 0-160 0,0 0 160 31,9 4-688-31,-9-4-16 0,0 0-16 0,0 0-9184 0,12 2-1824 0</inkml:trace>
  <inkml:trace contextRef="#ctx0" brushRef="#br1" timeOffset="145441.918">9148 11896 3679 0,'0'0'160'0,"0"0"32"0,0 0-192 0,0 0 0 16,0 0 0-16,0 0 0 0,0 0 2048 0,0 0 352 16,11 1 80-16,-11-1 16 0,0 0-1376 0,9-1-272 15,-9 1-48-15,6-4-16 0,-6 4 160 0,0 0 16 0,0 0 16 16,0 0 0-16,9 0-256 0,-9 0-48 0,0 0-16 0,0 0 0 15,0 0-272-15,7 10-48 0,-5 2-16 0,0 1 0 16,-2 0 32-16,0 1 0 0,-2 1 0 0,1 4 0 16,-1 3-48-16,0 1-16 0,0 0 0 0,2 4 0 15,2 1-64-15,2 4-16 0,-1 1 0 0,4-3 0 16,1-4-16-16,0-2-16 0,2 1 0 0,2-5 0 16,2-1-48-16,1-3-128 0,0-4 192 0,3-1-64 15,2-1 256-15,3-6 64 0,0-5 0 0,3-2 0 16,4-3 64-16,-4-2 0 0,0-2 16 0,0-5 0 15,2-5-80-15,-2-1 0 0,0-1-16 0,1-2 0 0,-4-6-128 16,0 3-32-16,-3-2 0 0,-1 2 0 0,-3-1-80 16,-2 3-32-16,-2 2 0 0,-1 1 0 0,-4 1-160 0,-1 3 128 15,-2 4-128-15,-3 1 128 0,-2 3-128 0,1 2 0 16,0 8 144-16,0 0-144 0,0 0 0 0,0 0 128 16,0 0-128-16,-8 11 0 0,1 8 0 0,-2 4 144 15,1 2-144-15,-3 6 0 0,2 6 0 0,0 3 0 16,1 5 0-16,-2 3 0 0,-3 2 128 0,-4 2-128 15,-4 1 0-15,-2 2 0 0,-2 2 0 0,1-3 128 16,-1 0-128-16,3-1 0 16,0-4-672-16,0-4-240 0,-2-5-48 0,1-6-16 0,0-6 1712 0,1-1 352 15,1-2 64-15,0-3 0 0,-1 0-624 0,2-4-128 16,2-4-16-16,0-3-16 0,0-3-32 0,1-6 0 16,1-5 0-16,2-3 0 0,0 1 80 0,2-4 16 0,0-3 0 15,2-4 0-15,0-3-64 0,3-5-16 0,-2-1 0 0,6-2 0 16,2-3-224-16,4 1-128 0,3 3 128 0,5 0-128 15,3-1 0-15,3 3 0 0,1 3 0 0,4 2-192 16,0 4 192-16,5 1-192 0,2 0 192 0,3 7-192 16,0 0 192-16,2 6 0 0,3 3-144 0,-2 2 144 15,-4 0 0-15,-1 3-144 0,1 1 144 0,-2 4 0 16,-5 6-128-16,-1 0 128 0,-4-2 0 0,-2 1 0 16,-2-2-320-16,-2 0 32 0,-5 0 16 0,-1-2 0 15,0-1-400 1,1-1-80-16,-4 0-16 0,2-3 0 0,-6-8-2000 0,8 3-416 15</inkml:trace>
  <inkml:trace contextRef="#ctx0" brushRef="#br1" timeOffset="145950.578">10413 11825 12895 0,'-7'-12'576'0,"6"3"112"15,1 0-560-15,-1 2-128 0,1 7 0 0,-2-10 0 0,0 0 1216 0,3 1 192 0,2-1 64 0,-3 10 0 16,0 0-64-16,0-6 0 0,-3-3 0 0,3 9 0 15,0 0-176-15,0 0-32 0,0 0-16 0,0 0 0 16,0 0-480-16,-4 8-112 0,-1 1-16 0,1 4 0 16,-3 1-112-16,-2 6-16 0,3 2-16 0,-4 5 0 15,0 4-64-15,0 2-16 0,0-1 0 0,0 2 0 16,-1 3-96-16,0-4-32 0,-1-2 0 0,3-2 0 16,-1-8-32-16,4-3-16 0,-3-2 0 0,5-6 0 15,4-10 432-15,0 0 96 0,0 0 0 0,0 0 16 16,0 0 208-16,0 0 32 0,8-15 16 0,2-1 0 15,0-5-368-15,-2-1-80 0,3 0-16 0,1-4 0 16,-1-2-320-16,0 2-64 0,-1-2 0 0,1 1-128 0,2-1 128 16,0 0-128-16,1-1 0 0,-7 4 0 15,-3 4 0-15,-3 3 0 0,3 5 0 0,-1 4 0 0,-3 9 0 0,0 0 0 16,0 0 0-16,0 0 0 0,0 0 0 0,-5 8 0 16,-7 4-144-16,1 4 144 0,1 3-128 0,-1 3 128 15,-1 0-128-15,-3 2 128 16,0 3-448-16,2-3 0 0,3-2 0 0,3 1 0 15,2-1-2912-15,3-1-592 0</inkml:trace>
  <inkml:trace contextRef="#ctx0" brushRef="#br1" timeOffset="146469.624">10899 12031 23263 0,'0'0'1024'0,"0"0"224"0,0 0-992 0,3-7-256 16,2-3 0-16,5 2 0 0,6 4 1088 0,5-1 160 15,6-2 32-15,1 3 16 0,3-1-656 0,3 2-144 16,4 0-32-16,1-1 0 0,3-1-272 0,0 3-64 15,-1 0-128-15,-1 2 192 0,1 0-192 0,-5 1 0 0,-4 0 0 0,-3 1-8880 32,-4 6-1776-32</inkml:trace>
  <inkml:trace contextRef="#ctx0" brushRef="#br1" timeOffset="146627.803">11071 12218 32303 0,'-8'-7'1424'0,"8"7"304"0,0 0-1376 0,0 0-352 0,15-1 0 0,2 1 0 16,3 2 320-16,4-1 0 0,-1 2 0 0,8-6 0 16,6-1-128-16,3 1-48 0,2 2 0 0,3-3 0 15,-1-1-592-15,-2 2-112 0,-2 0-16 16</inkml:trace>
  <inkml:trace contextRef="#ctx0" brushRef="#br1" timeOffset="149140.359">11867 12116 1839 0,'0'0'160'0,"0"0"-160"15,-7 1 0-15,7-1 0 0,-8 3 2432 0,-1 0 464 16,3-2 96-16,6-1 16 0,-9-1-1344 0,2 2-272 16,-2 4-48-16,9-5-16 0,-7-1-64 0,7 1-16 15,0 0 0-15,0 0 0 0,0 0-176 0,0 0-48 16,-5-6 0-16,5 6 0 0,0 0-64 0,0 0-32 16,13 0 0-16,3 0 0 0,1-3-224 0,5 1-32 15,7-1-16-15,-3 1 0 0,3-2-192 0,2 1-32 16,1 0-16-16,0 1 0 0,1 1-192 0,2 0-32 15,-1-2-16-15,-1 0 0 0,-3 2 32 0,-2-1 16 16,1 1 0-16,-3-1 0 0,-3-1-16 0,-3 1 0 16,-3 4 0-16,-4-1 0 0,-3-1-80 0,-10 0 0 15,7-4-128-15,-7 4 192 16,0 0-1152-16,0 0-224 0,0 0-48 0,0 0-13264 0</inkml:trace>
  <inkml:trace contextRef="#ctx0" brushRef="#br1" timeOffset="150400.93">12796 12274 8287 0,'0'0'736'0,"0"0"-592"0,0 0-144 0,0 0 0 16,0 0 1584-16,0 0 272 0,0 0 64 0,0 0 16 15,3 10-592-15,-3-10-112 0,0 0-16 0,0 0-16 16,0 0-32-16,0 0 0 0,8 3 0 0,-1-3 0 16,1-4-128-16,1-2-16 0,2-1-16 0,-2-4 0 15,0-4-432-15,2 0-96 0,-2-2-16 0,2 3 0 16,0 2-160-16,-1-1-48 0,-1-3 0 0,2 2 0 16,-2 2-128-16,0 3-128 0,0 0 192 0,-2 4-192 15,-7 5 0-15,0 0 0 0,0 0 0 0,9 0 0 16,-9 0 0-16,8 10 0 0,-3 3 0 0,0 5 0 0,-2 2 160 0,0 1-32 15,1-2 0-15,-1 1 0 16,1 3-128-16,0-1 160 0,0-1-160 0,0-5 160 0,2-4-160 0,0-1 0 16,2 0 0-16,-2-5 0 0,-6-6 208 0,11 0-32 15,0-2-16-15,0-3 0 0,0 0 480 0,-3-4 80 16,-1-5 32-16,2-3 0 0,3 2-304 0,-2-5-48 16,-5-1-16-16,2 0 0 0,-3 0-192 0,1-1-32 15,-3 1-16-15,-1-1 0 0,-1-2-144 0,-3 1 128 16,-3 0-128-16,0 2 128 0,-2-1-128 0,4 2 0 15,-1 1 144-15,2 1-144 0,-4 1 0 0,3 3 0 16,-1 1 0-16,0 2 0 0,-1 0 0 0,3 4 0 16,3 7 0-16,0 0 0 0,-4-6 0 0,4 6-128 15,0-6 128-15,0 6 0 0,0 0-128 0,0 0 128 16,11-4-128-16,0 2 128 0,1-3-160 0,5 3 160 0,8-1-192 0,3-1 192 16,4 0 0-16,2 0-128 0,1-1 128 0,3 1 0 15,-2-5 0-15,6 2 0 0,3-1 0 0,1 1 0 16,0 3 0-16,2-1 0 0,-1 1 0 0,1 2 0 15,0-2 0-15,-4 2 0 0,-4-2 0 0,2-1 0 16,-1-1 0-16,-6 0 0 0,-1 2 0 0,-5 1 0 16,-4-2 0-16,-2 3 0 0,1 0 0 0,-4 2 144 15,-2 1-144-15,-4 1-272 0,-2 2 64 0,-2 1 16 32,-1-1-2320-32,-4 3-464 0,0 3-96 0,-8 1-9536 0</inkml:trace>
  <inkml:trace contextRef="#ctx0" brushRef="#br1" timeOffset="150793.298">13642 12034 11679 0,'0'0'512'0,"0"0"128"0,-8-4-512 0,2-2-128 16,1-1 0-16,5 7 0 0,0 0 640 0,0 0 96 15,0 0 32-15,0 0 0 0,0 0 256 0,0 0 64 16,0 0 16-16,9-3 0 0,1 0 144 0,3 1 32 16,2 0 0-16,4 1 0 0,2 1-416 0,1-2-80 0,1 0-16 0,0 3 0 15,3 3-224-15,2 1-48 0,-5 1-16 0,2 0 0 16,1 1-144-16,-2 2-16 0,-2 2-16 0,-1 1 0 15,-4-2-96-15,0 2-16 0,-3 3 0 0,-2 2 0 16,-1 0 0-16,0-1 0 0,-1-3 0 0,-3 2 0 16,-4 3-32-16,0-2-16 0,-3-1 0 0,-1 0 0 15,-1 2 0-15,0-1 0 0,-1 2 0 0,1-5 0 16,2-2-144-16,0 2 0 0,-1-1 0 0,0 0-176 16,-1-4-400-1,2-1-64-15,0-7-32 0,0 0-8048 0,2 9-1616 0</inkml:trace>
  <inkml:trace contextRef="#ctx0" brushRef="#br1" timeOffset="151100.832">14022 12085 3679 0,'0'0'320'0,"0"0"-320"16,0 0 0-16,0 0 0 0,0 0 3744 0,-6-2 672 15,-4 2 144-15,1 3 32 0,-1 0-2624 0,-1 5-528 16,-1 3-96-16,0 3-32 0,0 5-384 0,-3 1-80 16,1 1-16-16,0 4 0 0,0 2-16 0,-1 2-16 0,1 1 0 0,0-3 0 15,0-3-400-15,3 1-80 0,-1 1 0 0,0-4-16 16,-1-6-176-16,1 1-128 0,1-2 192 0,-2 1-192 15,2-1 144-15,2-2-144 0,-2-4 0 0,3 0 144 32,4-1-1664-32,-1-2-336 0,3 0-64 0</inkml:trace>
  <inkml:trace contextRef="#ctx0" brushRef="#br1" timeOffset="152218.077">15083 11803 12895 0,'0'0'1152'0,"6"-5"-928"16,4-4-224-16,-4 2 0 0,-6 7 912 0,0 0 144 15,0 0 32-15,0 0 0 0,0 0 384 0,0 0 96 16,-5-5 16-16,-6 3 0 0,-1 0-592 0,-3 5-112 15,-4-1-32-15,-1 4 0 0,-3 4-400 0,0 1-96 16,0 1-16-16,-1 3 0 0,0 0 16 0,2 1 0 16,1-1 0-16,1 0 0 0,2 1-16 0,3-2 0 15,2 0 0-15,2 0 0 0,1-1-96 0,2-2-32 16,0 0 0-16,4 0 0 0,1-1-16 0,2-3 0 16,1-7 0-16,4 10 0 0,1 1 80 0,4-1 16 15,1-5 0-15,2 0 0 0,5 1-16 0,3-3 0 16,3 0 0-16,1-1 0 0,3-3-272 0,3-2 0 0,2 1-176 0,0 0 176 31,0-1-2688-31,-4 1-416 0,10-3-96 0,-10 2 0 0</inkml:trace>
  <inkml:trace contextRef="#ctx0" brushRef="#br1" timeOffset="152386.316">15335 12043 23951 0,'0'0'2128'0,"-4"11"-1696"0,-1 2-432 0,1 1 0 15,2 1 448-15,0 0 0 0,0-1 0 0,-1 3 0 16,-1 1 224-16,1-1 48 0,0 0 16 0,2 0 0 16,-2 0-304-16,3 1-64 0,1-1-16 0,1-1 0 15,-2-1-352-15,2-1 128 0,2-4-128 0,1 1-8720 16,0 0-1792-16</inkml:trace>
  <inkml:trace contextRef="#ctx0" brushRef="#br1" timeOffset="152775.541">16140 11889 14735 0,'0'0'1312'0,"-10"-3"-1056"15,0-2-256-15,-4 2 0 0,-2 0 1856 0,0 3 304 16,-5 2 64-16,-2 1 16 0,-4 0-1280 0,1 2-256 16,1 1-64-16,-1 2 0 0,5 1-80 0,2-1-32 0,3-1 0 0,4 2 0 15,0 0-288-15,5 0-64 0,7-9-16 0,-1 11 0 16,5-1-32-16,-1 1 0 0,2 0 0 0,9 0 0 16,4-3 128-16,4 3 32 0,-3 2 0 0,2-1 0 15,0 0-80-15,-4 1-16 0,-1-2 0 0,-1 2 0 16,-5 4-192-16,-1-2 144 0,-5-2-144 0,-1 0 128 15,-3 1 80-15,-5-3 16 0,-3 1 0 0,-5-3 0 16,-2-4 544-16,-5 4 96 0,-3 4 32 0,-1-2 0 16,-2-2-448-16,1-1-96 0,-1-1-16 0,0 0 0 15,6 2-208-15,0-5-128 0,2-2 160 0,4-2-160 0,2-1-208 16,3 0-144-16,0-1-32 0,9 2-9920 16,-4-6-1984-16</inkml:trace>
  <inkml:trace contextRef="#ctx0" brushRef="#br1" timeOffset="152987.668">16469 11898 28911 0,'0'0'1280'0,"0"0"256"0,-1 12-1216 0,-2 0-320 15,0 0 0-15,-1 2 0 0,-3 3 416 0,0-1 32 16,-2 2 0-16,-1 1 0 0,0-1 0 0,-3 3 0 15,-1 3 0-15,1-2 0 0,1-1-256 0,2-1-64 16,1 0 0-16,3-1 0 16,-2 0-432-16,5-2-80 0,1-5-32 0,2-1-8992 0,0 3-1808 15</inkml:trace>
  <inkml:trace contextRef="#ctx0" brushRef="#br1" timeOffset="153338.594">16689 11992 26255 0,'0'0'1152'0,"0"0"256"0,1 14-1120 0,-1-1-288 0,-1 0 0 0,0 0 0 15,-2 3 336-15,0 0 16 0,-1 2 0 0,-4-1 0 16,1 2 336-16,-1 0 64 0,0-2 16 0,-2 3 0 16,1-2-384-16,0-3-80 0,1-2-16 0,1 0 0 15,3 1-112-15,-2-3-32 0,3-5 0 0,3-6 0 0,0 0 80 0,0 0 16 16,0 0 0-16,0 0 0 0,0 0 320 0,4-7 64 15,3-3 16-15,0-2 0 0,2-4-128 0,4 0-32 16,2-4 0-16,1-1 0 0,1-2-272 0,3 3-48 16,0 1-16-16,1 1 0 0,0-1-144 0,0 4 0 15,0 1 0-15,0 3 0 0,-1 1 128 0,-2 3-128 16,-1 2 0-16,-5 5 128 0,0 1 64 0,0 3 0 16,-1-1 0-16,-1 5 0 0,-2 2-192 0,-3 3 0 15,-1 2 0-15,-1 1 0 0,-2-1 0 0,-1 3 0 16,0 1 0-16,0 1 0 0,-1-1-128 0,1-1-16 15,1-1 0-15,1 2 0 16,2 1-2480-16,0-2-512 0</inkml:trace>
  <inkml:trace contextRef="#ctx0" brushRef="#br1" timeOffset="153933.587">17671 11546 13823 0,'0'0'608'0,"0"0"128"0,0 0-592 0,0 0-144 0,-7 5 0 0,3 5 0 16,-2 1 1456-16,-2 3 256 0,-4 4 48 0,-1 5 16 16,-1 1-704-16,1 6-144 0,-2 2-32 0,0 4 0 15,1 7-192-15,0-1-64 0,-2 1 0 0,2 0 0 16,2-4-272-16,1 1-64 0,2 0-16 0,2-3 0 16,2-4-144-16,3-2-16 0,1-2-128 0,2-1 192 15,1-4-320-15,2-2-80 0,0-5-16 0,1-2-11632 16</inkml:trace>
  <inkml:trace contextRef="#ctx0" brushRef="#br1" timeOffset="154488.607">17645 12411 20271 0,'0'0'1792'0,"-8"0"-1424"15,-2 2-368-15,10-2 0 0,-3-4 1680 0,3 4 272 16,0 0 48-16,-1-5 16 0,1 5-1104 0,1-9-208 16,1-2-64-16,2 1 0 0,3 0-256 0,2 0-64 0,3-3-16 0,0-1 0 15,0-3-176-15,-1 3-128 0,2 1 192 0,1-2-192 16,1-1 0-16,-3 2 0 0,1 5 0 0,-2 3 0 16,1 4 0-16,-2 0 0 0,-2-1 0 0,-8 3 0 15,7 6 0-15,-1 3 0 0,-4 2-144 0,-1 2 144 16,-1 3-160-16,-1 0 160 0,0 3-192 0,0-2 192 15,1-1 0-15,0-1 0 0,0-3 0 0,0-1 0 16,2-1 0-16,-2-10 0 0,0 0 0 0,0 0 0 16,7 9 0-16,-7-9 0 0,7 7 0 0,-7-7 0 15,11-4 512-15,2-2 0 0,-5-3 0 0,3-4 0 16,0-4-224-16,-2-4-32 0,0-1-16 0,0-1 0 16,-2-1-48-16,-1-3 0 0,-1-1 0 0,-2 1 0 15,-1 3 64-15,-2-1 16 0,0-1 0 0,-1-3 0 16,0 2-80-16,-2-2 0 0,-1-1-16 0,1 0 0 0,-1-2-176 0,2 0 192 15,-2 1-192-15,2 3 192 0,1 4-192 0,1 2 0 16,2 0-192-16,2 5 192 0,-3 1-128 0,4 4 128 16,-1 1 0-16,3 1 0 0,-2 1 0 15,5 1 0-15,1 3 0 0,1 1 0 0,0 1 0 0,5-2 0 16,1-1 0-16,4 2 128 0,3 5-128 0,3-1 128 16,3-2-128-16,2 1 128 0,0 1-128 0,2 1 0 15,-2 0 0-15,0-1 0 0,-1-2 0 0,-2 2 128 16,-2 3-128-16,3-2 0 0,-2-2 0 0,-3 0 128 15,0-3-128-15,-2 6 0 0,0 1 0 0,-5 0 0 16,-5-3 0-16,-2 0 0 16,0 1-1712-16,-2 2-208 0,-1 0-64 0,-9-3-12160 0</inkml:trace>
  <inkml:trace contextRef="#ctx0" brushRef="#br1" timeOffset="154906.689">18118 11981 19583 0,'0'0'864'0,"0"0"176"0,0 0-832 0,0 0-208 16,7-6 0-16,2 1 0 0,1 3 800 0,1 0 112 16,2 2 32-16,3 3 0 0,0-1-128 0,3 3-32 15,-1 0 0-15,2 6 0 0,-1-2-80 0,0 4 0 16,-2 1-16-16,-1 3 0 0,-2 1-240 0,-3 2-64 15,-1-3 0-15,-5 6 0 0,-1 4-128 0,-1-1-48 16,0 0 0-16,-3 0 0 0,-4-1-16 0,1-1 0 16,-1-1 0-16,1-2 0 0,-5-3-64 0,2-2 0 15,0 0-128-15,1-1 192 0,0-2-192 0,3 1-128 16,-2-6 128-16,1 1-208 16,3-9-1264-16,0 9-256 0,0-2-64 0,0-7 0 0</inkml:trace>
  <inkml:trace contextRef="#ctx0" brushRef="#br1" timeOffset="155094.688">18353 12114 27647 0,'0'0'2448'0,"0"0"-1952"0,-4-3-496 0,4 3 0 16,0 0 800-16,-7 9 64 0,1 0 16 0,2-2 0 16,-4 4-368-16,2 3-80 0,-5 1-16 0,1-1 0 15,0 0 160-15,-1 1 16 0,0 1 16 0,1 2 0 16,-1 2-432-16,0 0-176 0,1-1 128 0,-2 0-128 15,1-1-128-15,3-1-128 0,0 1 0 0,3-3-16 16,0 0-2336-16,2-4-464 0</inkml:trace>
  <inkml:trace contextRef="#ctx0" brushRef="#br1" timeOffset="155389.894">18922 12000 26719 0,'0'0'1184'0,"0"0"240"0,0 0-1136 0,0 0-288 16,5 9 0-16,1 2 0 0,-1 2 736 0,1 4 96 0,-1 1 0 0,1 2 16 15,-2-1-208-15,4 1-32 0,-1 2-16 0,2 0 0 16,-4 0-352-16,1-2-80 0,2-1-16 0,0 2 0 16,-2 3-144-16,1-4-192 0,1-1 32 0,-1-3 16 31,1 0-1776-31,-4-2-336 0,0-2-80 0,-1-3-16 0</inkml:trace>
  <inkml:trace contextRef="#ctx0" brushRef="#br1" timeOffset="155604.474">19067 12017 23951 0,'0'0'1056'0,"0"0"224"0,-5-6-1024 0,5 6-256 15,-6 3 0-15,0 1 0 0,6-4 1248 0,-8 10 192 16,-3 1 32-16,-2 4 16 0,-1 3-432 0,0 1-96 16,1 3 0-16,-1 0-16 0,0 3-368 0,2 1-80 15,-2 1-16-15,2-1 0 0,0-2-192 0,-1 0-32 16,2 3-16-16,0-2 0 0,0-3-240 0,3 0 0 15,-2 0 0-15,3 0 0 16,-3-1-1056-16,5-3-160 0,-2-2-16 0,2-2-8448 16,1 2-1696-16</inkml:trace>
  <inkml:trace contextRef="#ctx0" brushRef="#br1" timeOffset="155914.888">19224 11563 32079 0,'0'0'1408'0,"10"7"320"0,1-4-1392 0,0 5-336 0,3 4 0 0,2 2 0 16,0 4 0-16,2 2 0 0,1 4-160 0,-3 3 160 15,-1 4 0-15,3 3 0 0,1 3 160 0,-2 0-32 16,1 3 0-16,-4 1 0 0,-2 0 0 0,-2 1 0 0,-5 1-128 0,-4 1 128 16,-5 1-128-16,-3-1 128 0,-4 0-128 0,-4-4 144 15,-4-5-144-15,-1-2 160 0,0-5-160 0,1-1 0 16,-2-5 0-16,2-2 0 0,0 0-336 0,2-1-48 16,1-2-16-16,1-5-9152 15,-1-5-1840-15</inkml:trace>
  <inkml:trace contextRef="#ctx0" brushRef="#br1" timeOffset="156176.619">19737 11911 31327 0,'0'0'1392'0,"0"0"272"0,0 0-1328 0,0 0-336 0,0 0 0 0,7 9 0 16,-1 3 160-16,-4 1-32 0,-4 0-128 0,0 5 192 15,0 3 256-15,-2 1 64 0,0-1 0 0,0 2 0 16,-1 3-336-16,2 1-176 0,-5 1 192 0,1 0-192 16,-1-5-128-16,0 0-144 0,-2 2-32 0,1-2 0 15,-1-2-2176-15,0-3-432 16,2-5-96-16</inkml:trace>
  <inkml:trace contextRef="#ctx0" brushRef="#br1" timeOffset="156339.794">19510 12161 33455 0,'13'-1'1472'0,"4"-2"320"0,7 0-1424 0,5-2-368 15,1-3 0-15,1 2 0 0,1 4 176 0,0-1-48 16,-1-2 0-16,1 2 0 0,0 3-128 0,-1-2-256 15,-2 1 64-15,0-5-14720 16</inkml:trace>
  <inkml:trace contextRef="#ctx0" brushRef="#br1" timeOffset="157039.226">20603 11866 17791 0,'-9'-6'784'0,"9"6"176"0,0 0-768 0,0 0-192 0,-9-3 0 0,1 1 0 16,8 2 896-16,-9 0 128 0,2 1 48 0,7-1 0 16,-10-1-16-16,3 1 0 0,7 0 0 0,-9 2 0 15,1 2-288-15,0 0-64 0,-1-2-16 0,1 3 0 16,1 4-224-16,0 1-32 0,-2 1-16 0,-1 5 0 16,-5 0-128-16,0 5-32 0,-2 3 0 0,-2 0 0 15,1 3-256-15,-1-2 0 0,-1 6 128 0,3 0-128 16,-3-3 0-16,4 0 0 0,5-3 0 0,2-1 0 15,4 0 192-15,3-5-192 0,4-2 192 0,3-2-192 16,4-2 512-16,1 0-16 0,4-3 0 0,2-1 0 16,3-2-176-16,4-2-48 0,4 1 0 0,-1-3 0 0,-5-3-96 15,1-1-32-15,4-2 0 0,1 0 0 16,-3 1-144-16,0-1 128 0,-6-4-128 0,3 3 128 16,0 1-1344-16,-3-1-288 0,-3 1-48 0,1-1-12160 15</inkml:trace>
  <inkml:trace contextRef="#ctx0" brushRef="#br1" timeOffset="157474.524">20741 12183 13823 0,'0'0'608'0,"0"0"128"0,0 0-592 0,0 0-144 0,8-4 0 0,1 0 0 15,1-2 2624-15,1 1 480 0,-3-3 96 0,3 4 32 16,3 4-1888-16,0 0-384 0,0 0-80 0,2 0-16 15,-1 4-160-15,0 1-48 0,3 0 0 0,-2 3 0 16,0 1-176-16,-2 3-32 0,-2 4-16 0,-5 2 0 16,-3 1-208-16,-2 0-32 0,-3 1-16 0,-3 1 0 15,-4 0 32-15,-3 1 16 0,0-4 0 0,0 0 0 16,0-1-32-16,1-2-16 0,4-2 0 0,0-2 0 0,6-11-48 16,0 0 0-16,-1 9 0 0,1-9 0 0,1 8 0 0,-1-8-128 15,0 0 192-15,9 5-64 0,2-2 32 0,-1-2 0 16,2-1 0-16,2-1 0 0,3-2-160 0,-2 1 160 15,-2 0-160-15,1-2 160 16,1-2-1392-16,-2 1-288 0,-2-2-48 0,0 1-12976 0</inkml:trace>
  <inkml:trace contextRef="#ctx0" brushRef="#br1" timeOffset="157884.618">21605 11800 13823 0,'0'0'608'0,"0"0"128"0,-5-8-592 0,2 3-144 0,-4 1 0 0,0 4 0 0,-2 1 1808 0,-2 3 336 16,-2 1 64-16,-5 5 16 0,-2 3-608 0,-1 4-112 15,0 2-32-15,1 0 0 0,-1 2-480 0,-1404 2-96 16,2814 3-32-16,-1404-2 0 0,3-1-288 0,3-1-64 15,7 0-16-15,0 0 0 0,-2 2-176 0,1-1-16 16,2-5-16-16,7-1 0 0,2 1-96 0,6-1-32 16,0-3 0-16,0 1 0 0,0-3-336 0,2-1-64 15,0 1-16-15,1-4-9552 16,-1-3-1920-16</inkml:trace>
  <inkml:trace contextRef="#ctx0" brushRef="#br1" timeOffset="158339.639">22073 11823 17215 0,'0'0'768'0,"0"0"144"0,0 0-720 0,-9 0-192 0,-2-1 0 0,-1 2 0 0,0 4 1344 0,-3 1 256 16,-4 4 32-16,0 0 16 0,0 3-368 0,-1 2-80 15,-2 3-16-15,2 5 0 0,1-1-448 0,3-1-96 16,-3 1 0-16,5 1-16 0,4 3-304 0,6 0-48 15,0-2-16-15,4-2 0 0,4-3-64 0,0-3 0 16,4-2-16-16,3-3 0 0,2-2-32 0,2-2 0 16,2-2 0-16,1 0 0 0,2-3 96 0,0-3 16 15,-1-4 0-15,-2 2 0 0,1 0-256 0,-3-3 0 16,-1-2 0-16,-2-3 0 0,-1-4 192 0,-4 1-64 16,-1 0-128-16,-2-2 192 0,-2-1-64 0,-2 0-128 15,0 2 176-15,-2 0-176 0,-2 0 160 0,-1 1-160 16,0-1 128-16,-1 3-128 0,-1 4 0 0,1 0-256 0,-1 2 48 15,7 6 0 1,-8-4-2176-16,8 4-432 0</inkml:trace>
  <inkml:trace contextRef="#ctx0" brushRef="#br1" timeOffset="158713.427">22460 11859 30399 0,'-2'-5'2704'0,"1"0"-2160"0,1 5-544 0,0 0 0 16,0 0 448-16,-5-3-32 0,-3 1 0 0,-2 3 0 15,-1 3-160-15,-1 2-48 0,-3 0 0 0,0 3 0 16,2 0-64-16,1 3-16 0,0 4 0 0,2-1 0 16,1-2-128-16,4 1 0 0,2 0 0 0,3 1 0 0,4 0 0 15,1 0 0-15,3-3 0 0,3-1 0 0,2 3 0 0,3-3 128 16,-1 1-128-16,1 0 128 0,1-1-128 0,-2 0 128 15,0 1-128-15,-2-1 128 0,-3-3-128 0,-1 1 0 16,-3 1 0-16,0 0 0 0,-3-1 0 0,-2-1 0 16,-1-8 0-16,-4 10 0 0,-5-1 384 0,0 0-16 15,-4-3 0-15,-3 2 0 0,-3-5 0 0,-2 2 0 16,-2-2 0-16,-6-2 0 0,-2-3-16 0,5 0 0 16,5 2 0-16,-1 0 0 0,-2-1-208 0,0-3-144 15,2-1 192-15,4-1-192 0,3 5-160 0,0-3-144 16,4-3-16-16,6 1-10704 15,0-1-2144-15</inkml:trace>
  <inkml:trace contextRef="#ctx0" brushRef="#br1" timeOffset="159337.555">22676 12246 20271 0,'0'0'1792'0,"0"0"-1424"0,0 0-368 0,0 0 0 0,0 0 640 0,0 0 64 16,4-6 16-16,-1 0 0 0,-3 6 240 0,4-7 32 16,4-1 16-16,-3 0 0 0,3-2-176 0,2 3-16 15,2 0-16-15,1-2 0 0,-3-4-368 0,3 0-80 16,2 1-16-16,-1 4 0 0,-1 4-336 0,0 0 144 16,0 0-144-16,-3 1 0 0,0 3 0 0,-1 3 0 15,-1 2 0-15,-2 3 0 0,0 2 0 0,-2 3 0 16,-2 5-160-16,0-1 160 0,-2 1 0 0,-2 0 0 15,0 1 128-15,1-2-128 0,1 1 160 0,1-2-160 16,-1-4 192-16,2-2-192 0,3-1 160 0,0-3-160 16,2 0 128-16,-7-6-128 0,0 0 496 0,11-1 16 0,1-1 0 15,-1-5 0-15,-1-4 48 0,1-4 16 0,-1-4 0 0,-1 0 0 16,1-1-240-16,-4 0-32 0,3-4-16 0,-5 1 0 16,1-1-128-16,-2 0-32 0,1 1 0 0,-1-1 0 15,-1-2 0-15,-2 2-128 0,-2 1 192 0,1-1-64 16,2-1-128-16,-1-2 0 0,-1 3 0 0,2-1 0 15,1 2 0-15,1 2 0 0,0 1 0 0,2 2 0 16,0 2 0-16,5 0-144 0,2 2 144 0,4 2 0 16,1 0-160-16,1 1 160 0,1 0-128 0,3 2 128 15,2 0 0-15,3 0-160 0,4 1 160 0,-1 1 0 16,-3 2 0-16,1 1 0 0,-1 0 0 0,1 1 0 16,-5-2 0-16,1 2 0 0,-1 2 0 0,0 0 0 15,0 0 0-15,1-3 0 0,-2 3 0 0,0 0 0 0,-5 0-128 16,-1 1-32-16,-5 1 0 0,0 1 0 15,1 2-2272-15,-2 0-448 0,-10-4-80 16,5 10-32-16</inkml:trace>
  <inkml:trace contextRef="#ctx0" brushRef="#br1" timeOffset="159650.606">23229 11932 18431 0,'0'0'1632'0,"0"0"-1312"0,0 0-320 0,7-6 0 15,0 4 1216-15,2-2 160 0,-1 3 32 16,2-3 16-16,1 1-816 0,1 2-160 0,1 0-48 0,2 0 0 16,0 0-80-16,-1 1 0 0,0 2-16 0,0 1 0 15,-1 2-64-15,-2 1-16 0,-1 4 0 0,2 2 0 16,-4 4 16-16,1 1 0 0,-1 1 0 0,-1 3 0 15,-3 0-48-15,2 1-16 0,-2 0 0 0,0 2 0 16,-3-2-48-16,0 0-128 0,0 0 192 0,-2 1-64 16,-1 0-128-16,-1-2 160 0,2-5-160 0,0 1 160 15,-2-1-160-15,1-2 0 0,1-5-192 0,-1 0 192 16,1-1-1696 0,1-8-224-16,-1 7-32 0</inkml:trace>
  <inkml:trace contextRef="#ctx0" brushRef="#br1" timeOffset="159847.159">23400 12088 28223 0,'0'0'1248'0,"0"0"256"0,0 0-1200 0,-1 11-304 16,-4-2 0-16,2 1 0 0,-4 0 544 0,1 1 48 16,-3 1 16-16,1 1 0 0,-2 1 48 0,1-1 16 15,-2-2 0-15,0 3 0 0,1-1-448 0,0 1-96 16,-3-1 0-16,0-1-128 0,1 1 0 0,4-1 0 15,1 1 0-15,0-1-144 16,0-5-2000-16,7-7-400 0,0 9-80 0,0-9 0 0</inkml:trace>
  <inkml:trace contextRef="#ctx0" brushRef="#br1" timeOffset="160300.424">24004 11877 23039 0,'0'0'2048'0,"1"10"-1648"16,1-3-400-16,-1 6 0 0,1-1 688 0,-1 3 48 16,3 2 16-16,-1-2 0 0,-1 4 32 0,-1-1 16 15,-1 2 0-15,3 0 0 0,0 1-496 0,-1-1-112 16,-1-1 0-16,1 2-16 0,1 1-176 0,-1-3 0 0,-1-2 144 16,2-2-144-16,-2 1 0 0,1-1-320 0,2-4 64 0,-2-2-8320 15,-2-9-1664 1</inkml:trace>
  <inkml:trace contextRef="#ctx0" brushRef="#br1" timeOffset="160510.473">24205 11898 18431 0,'0'0'816'0,"0"0"160"0,0 0-784 0,0 0-192 0,0 0 0 0,0 0 0 16,0 0 2192-16,-5 11 400 0,-4-1 80 0,-6 4 16 15,-3 2-1136-15,0 1-208 0,2 2-64 0,-2 2 0 0,-1 3-624 16,1 1-128-16,1-2-16 0,2 0-16 0,-1-2-320 16,1 3-176-16,-2 4 192 0,2-2-192 0,1 0 0 0,-1-2-176 15,2-1 0-15,-1-1-10048 16,0-2-2000-16</inkml:trace>
  <inkml:trace contextRef="#ctx0" brushRef="#br1" timeOffset="161520.037">21480 11527 23327 0,'-10'-10'1024'0,"10"10"224"0,0 0-992 0,0 0-256 0,-8 0 0 0,-1 5 0 16,0 1 208-16,-2 6 0 0,-2 5 0 15,-4 5 0-15,-1 4 432 0,1 6 64 0,3 3 32 0,0 4 0 16,-3 3-64-16,1-1-16 0,-2 3 0 0,1 1 0 15,3 2-144-15,1-2-48 0,2 0 0 0,4-1 0 16,6-1-288-16,2-3-176 0,3 2 192 0,6-4-192 16,2-5 0-16,4-4 0 0,5-1-240 0,7-1 80 31,0-4-512-31,8-2-96 0,6-3-32 0,4 0-12000 0</inkml:trace>
  <inkml:trace contextRef="#ctx0" brushRef="#br1" timeOffset="162037.698">24293 11353 11055 0,'0'0'480'0,"0"0"112"0,0 0-464 0,0 0-128 0,0 0 0 0,0 0 0 16,11 0 1184-16,-11 0 224 0,7 11 32 0,1-2 16 16,-1 2 64-16,3 4 16 0,-2 4 0 0,2 3 0 15,-1 6-448-15,2-1-64 0,3 3-32 0,-2 3 0 16,0 3-320-16,0 3-64 0,2 0-16 0,-1 5 0 15,-2-1-112-15,-2 0-32 0,-2 1 0 0,2-2 0 16,-2-5-128-16,0-3-48 0,-2-2 0 0,-3-1 0 0,-4-1-32 16,2-3-16-16,-3-1 0 0,0-1 0 0,-2 0-32 0,1-1 0 15,0-1 0-15,-1-2 0 0,0-1-192 16,0-1 176-16,2 0-176 0,0-4 160 0,1-2-416 0,-2-2-96 16,-1-1-16-16,5-10-8864 15,0 0-1776-15</inkml:trace>
  <inkml:trace contextRef="#ctx0" brushRef="#br1" timeOffset="162703.127">24692 12384 11055 0,'0'0'976'0,"0"0"-784"0,-8-2-192 0,8 2 0 16,0 0 2624-16,0 0 496 0,-7-5 80 0,7 5 32 15,0 0-2144-15,0 0-448 0,0 0-64 0,0-10-32 16,0-1 32-16,4 0 0 0,2 3 0 0,0-4 0 15,1-4-240-15,1 1-32 0,-1-2-16 0,1 0 0 16,-2-3-160-16,-1 0-128 0,1-2 144 0,0 4-144 16,2 1 0-16,-4 3 0 0,1 1 0 0,1 4 0 15,-1-5 0-15,-1 8 0 0,-4 6 0 0,0 0 0 0,0 0 0 0,0 0-192 16,0 0 192-16,2 15-160 0,-2 2 160 0,0 1 0 16,-2-2 0-16,1 2 0 0,0 2 0 0,0 1 0 15,-1-1 0-15,2-2 128 0,1-6-128 0,1 1 0 16,-1 0 0-16,1-4 128 0,-2-9-128 0,0 0 192 15,0 0-64-15,10 4 0 0,-10-4 480 0,11-2 96 16,-4-6 32-16,3 0 0 0,-2-2-80 0,1-6-16 16,-1-2 0-16,0-4 0 0,-3-3-208 0,2 1-48 15,-5-2-16-15,1 0 0 0,-1 0-96 0,-2-1-16 16,-1-3 0-16,-1 0 0 0,0 0-96 0,0-1-32 16,-5-5 0-16,2-2 0 0,-2-2-128 0,2 1 0 15,-1-1 0-15,2 4 0 0,-2 1 0 0,1 5 0 0,4 2 0 16,-1 6 0-16,2 5 0 0,0 1 0 0,2 0 0 0,-1 5 0 15,2 4-160-15,-3 7 160 0,4-9 0 0,2 4-144 16,-6 5 144-16,9-4 0 0,3 0-144 0,0 2 144 16,2 0 0-16,0 2-176 0,3 4 176 0,-2-2-128 15,1 0 128-15,0 0 0 0,2 1 0 0,1 0-128 16,0 2 128-16,1-1 0 0,-2-1 0 0,-2 2 0 16,1-1 0-16,-1 1 0 0,1-1 0 0,-2-1 0 15,-1 0-432 1,2-2 0-16,-1-1 0 0,-2 1 0 0,1 1-656 0,-3-2-128 15,0-2-16-15,0 2-12400 0</inkml:trace>
  <inkml:trace contextRef="#ctx0" brushRef="#br1" timeOffset="163057.122">24971 11828 22511 0,'0'0'992'0,"0"0"224"0,0 0-976 0,0 0-240 16,0 0 0-16,0 0 0 0,0 0 496 0,0 0 48 16,0 0 16-16,8 0 0 0,-8 0-112 0,11 0 0 15,0 2-16-15,2-2 0 0,0 0-32 0,0 2 0 0,-2 0 0 0,2 3 0 16,3 3-192-16,-1 2-32 0,-4 3-16 0,1 2 0 15,0 1-160-15,-1 3 160 0,-2-1-160 0,-2 2 160 16,-2 0-160-16,-2 1 0 0,-3 0 144 0,0 0-144 16,0 0 160-16,0 1-32 0,-3-3-128 0,2 3 192 15,0 0-192-15,0-2 176 0,-1-4-176 0,2 2 160 16,-3-2-160-16,0-2 0 0,2 1 0 0,-1-5 0 16,2-10 0-16,-2 10-144 0,-1 1 0 0,3-11 0 15,0 8-1696 1,0-8-336-16,0 0-64 0</inkml:trace>
  <inkml:trace contextRef="#ctx0" brushRef="#br1" timeOffset="163293.139">25157 11997 21183 0,'-21'5'1888'0,"5"1"-1504"16,-1 4-384-16,-1 3 0 0,0 3 1872 0,2 5 304 15,-1 0 64-15,0 1 16 0,-2 1-1168 0,4 1-256 16,2 1-32-16,-2-1-16 0,1-2-112 0,0 3-32 16,-1 0 0-16,0 1 0 0,-2 0-640 0,2-2 0 15,0-1 0-15</inkml:trace>
  <inkml:trace contextRef="#ctx0" brushRef="#br1" timeOffset="168245.319">3083 15989 21183 0,'-12'-5'1888'0,"6"3"-1504"0,6 2-384 0,0 0 0 16,0 0 672-16,0 0 64 0,0 0 16 0,0 0 0 15,0 0-544-15,0 0-208 0,-1 7 176 0,4 4-176 16,2 2 336-16,0 3-16 0,0 3-16 0,2 3 0 16,1 4-112-16,4 3 0 0,0-1-16 0,2-1 0 15,1 2-176-15,2 0 0 0,3 3 144 0,-3-4-144 16,-1-2 0-16,2-4 128 0,-1-2-128 0,1-5 0 16,-2-4 0-16,0-3 0 0,-1-6 0 0,1-4 128 15,-2-3 64-15,0-2 0 0,-1-3 16 0,1-4 0 16,-1-6 240-16,-3 0 32 0,1 0 16 0,0-2 0 15,-2-1-176-15,-2 0-16 0,-1 1-16 0,3 2 0 0,-3 3-160 16,3 0-128-16,0 2 144 0,-2 6-144 16,-7 9 0-16,13-1 0 0,-5 4 0 0,1 5 0 0,-3 3-128 0,4 4 128 15,-1 8-192-15,7-2 192 0,1-3-128 0,3 0 128 16,1 1 0-16,2 0 0 0,-1-2 0 0,2-4-128 16,-4-2 128-16,0-4 0 0,-1-4 0 0,1-6-192 15,-4-2 192-15,2-6-160 0,-1-6 160 0,1-3 0 16,-3-5 0-16,0-1 0 0,-2-5 224 0,-1-3-32 15,-6-4 0-15,0 0 0 0,-2 3 0 0,0 0-16 16,-2-2 0-16,-3 3 0 0,-4 1-32 0,3 0 0 16,-2 0 0-16,-1-2 0 15,0 1-2064-15,-1 1-432 0,4 3-80 0</inkml:trace>
  <inkml:trace contextRef="#ctx0" brushRef="#br1" timeOffset="168613.142">4173 15252 29487 0,'0'0'2624'0,"0"0"-2112"0,0 10-512 0,3 3 0 16,0 0 256-16,2 6-64 0,-1 2-16 0,3 5 0 16,-2 8 32-16,2 0 16 0,-4 1 0 0,4 1 0 15,-2-1 32-15,-3 2 0 0,1 2 0 0,-1 4 0 16,0-1-256-16,-1 0 176 0,-2-2-176 0,0-2 160 15,2 0-160-15,-1-3 0 0,-1-9 144 0,-1-4-144 16,0-5 0-16,0-5 144 0,4-2-144 0,-2-10 0 16,0 0 192-16,0 0-192 0,0 0 192 0,0 0-192 0,0 0 416 0,1-9-32 15,1-2 0-15,1-2 0 0,4-3-64 0,-3 1 0 16,2-1-16-16,2 1 0 0,3 0-304 0,-1 4 0 16,0 2 128-16,3 4-128 0,2 0 0 0,-2 5 0 15,0 5-176-15,1 4 176 0,3 1-128 0,-2 4 128 16,0 1 0-16,-2 0 0 0,0 1 0 0,-1-1 0 15,-3 1 0-15,1-1 0 0,1-1-384 0,0 4 48 16,3-2 0-16,2-4 0 16,-1-2-1984-16,1-2-400 0</inkml:trace>
  <inkml:trace contextRef="#ctx0" brushRef="#br1" timeOffset="168945.408">4827 15765 34095 0,'0'0'1504'0,"0"0"320"16,0 0-1456-16,0 0-368 0,0 0 0 0,9 4 0 0,1-7 0 0,-1 2-128 0,1 0 0 0,3-2 0 16,2-6 128-16,1-2 0 0,-4 0 0 0,-1-1 128 15,2 0-128-15,-1-1 0 0,-2-2 0 0,-2 2 0 16,-2 0-352-16,-4 2 16 0,-3 1 0 0,-3 1 0 15,-5 1 336-15,-1 1-144 0,-2 1 144 0,-1 5 0 16,-2 1 144-16,-3 4 144 0,-3 1 32 0,1 5 0 16,3-1 192-16,0 5 32 0,2 2 16 0,0 1 0 0,4 0-304 15,3 0-48-15,0 1-16 0,5-2 0 0,2 1-64 0,2-1-128 16,2 2 176-16,4-4-176 0,5-4 128 16,2 0-128-16,2-1 0 0,4 0 0 0,2-2 0 0,2-2-192 15,2-3 16-15,0 0 16 16,5-1-3024-16,0-2-592 0</inkml:trace>
  <inkml:trace contextRef="#ctx0" brushRef="#br1" timeOffset="169259.237">5396 15461 30239 0,'-15'21'1344'0,"6"-7"256"0,0 2-1280 0,1 3-320 0,3 0 0 0,-2 4 0 15,1 2 400-15,-2 0 16 0,3 0 0 0,3 0 0 16,-1 1-32-16,2-3-16 0,0-4 0 0,2-1 0 16,2-3-208-16,-2-2-32 0,-1-3-128 0,0-10 192 15,0 0 0-15,0 0-16 0,8 5 0 0,1-6 0 16,1-6 144-16,-4-3 48 0,-2-3 0 0,1-3 0 16,4 0-64-16,1-3-16 0,-4-3 0 0,5-1 0 15,0-1-64-15,4 2-16 0,0 2 0 0,2 4 0 16,-2 0-208-16,0 3 0 0,2 3 128 0,-2 2-128 15,1 4 0-15,-2 2 0 0,-1 2 0 0,-1 3 0 16,-1 2 0-16,-2 0 0 0,1 2 0 0,0 1 0 16,-4 2 0-16,4 0 0 0,-2 0 0 0,1 1 0 15,0-1-400-15,1-2-80 0,2-1-16 0,2-3-10256 16,4-2-2048-16</inkml:trace>
  <inkml:trace contextRef="#ctx0" brushRef="#br1" timeOffset="169719.541">6371 14957 24879 0,'-14'-3'2208'0,"0"-3"-1760"0,0 2-448 0,-2 3 0 15,2 1 688-15,2 4 48 0,1 3 16 0,0 4 0 16,-3 3 128-16,-2 7 16 0,1 1 16 0,-2 4 0 16,2 2-384-16,1 2-80 0,-1 1 0 0,5 2-16 15,4 1-160-15,-1-2-16 0,3-2-16 0,3-4 0 16,1 2-240-16,3-5 128 0,0-4-128 0,3-4 0 16,2-5 128-16,1-3-128 0,4-3 0 0,-2-5 144 15,0-5 16-15,2-2 0 0,1-6 0 0,3-2 0 16,-1-4 48-16,-2-2 16 0,-3-1 0 0,-2-1 0 15,3 0-80-15,-1-2-16 0,-6 0 0 0,-1 4 0 16,-1 2 0-16,1 2 0 0,-3 1 0 0,-1 3 0 16,2 3-128-16,-2 3 128 0,-2 2-128 0,2 6 128 15,0 0-128-15,0 0 192 0,0 0-192 0,0 0 192 16,0 15-192-16,1 0 160 0,1 2-160 0,1-1 160 0,2 1-160 16,0-1 0-16,1 2 0 0,3-3 0 0,0-3 0 15,2 1 0-15,2-1 0 0,0-1 0 0,1-2 0 0,0-1 0 16,2-3 0-16,0-1 0 0,1-4-256 0,-2 0-96 15,2-2-16-15,2-4 0 16,1-4-2704-16,0 0-560 0</inkml:trace>
  <inkml:trace contextRef="#ctx0" brushRef="#br1" timeOffset="170017.48">6719 14769 28559 0,'-9'18'2544'0,"1"3"-2032"0,0-1-512 0,2 3 0 16,3 0 576-16,1 5 0 0,-4-1 16 0,3 2 0 16,1-2 176-16,1 0 48 0,-1-4 0 0,2-1 0 15,0-1-384-15,3-1-80 0,0-2-16 0,-1-3 0 16,0-5-160-16,-2-10-48 0,5 9 0 0,1-4 0 16,3-5 0-16,0-5 0 0,1 0 0 0,-1-5 0 15,-4-4-128-15,3-4 160 0,1-5-160 0,2 0 160 16,-3-2-160-16,0-2 192 0,-3 0-192 0,3-4 192 15,0-3-192-15,3 2 0 0,-3 3 0 0,2 1 128 16,1-2-128-16,-1 4 0 0,0 3 0 0,2 6 0 16,-1 5 0-16,1 4 0 0,-1 2-160 0,1 2 160 15,-3 3-544-15,3 5-16 16,-1 1 0-16,1 3 0 0,1-1-2624 0,0 2-528 0</inkml:trace>
  <inkml:trace contextRef="#ctx0" brushRef="#br1" timeOffset="170312.06">7154 14813 25103 0,'0'0'1104'0,"0"0"240"0,0 0-1072 0,10 6-272 15,-2-1 0-15,1-3 0 0,-9-2 272 0,13-1 0 16,3-1 0-16,0-3 0 0,1-2 272 0,-2-4 48 16,3-5 16-16,-2 2 0 0,0 0-224 0,-2-2-32 15,-2-1-16-15,-3 0 0 0,-1 2-144 0,-4-1-48 16,-4 1 0-16,-1-1 0 0,-5 2 0 0,-2 2 0 15,-3 2 0-15,0 1 0 0,-4 3 176 0,-4 1 48 0,-6 3 0 16,7 3 0-16,2 4 352 0,1 2 80 16,-2 2 16-16,2 2 0 0,0 3-256 0,1 3-48 0,6 3-16 15,0-2 0-15,2 1-304 0,4 0-48 0,2 0-16 0,7 1 0 16,0 1-128-16,6-2 128 0,3-5-128 0,3 0 128 16,1-3-128-16,7 1 192 0,7-1-192 0,1-1 192 15,1-3-192-15,1-1 0 0,0-4-192 0,2-2-10928 16,-1-2-2176-16</inkml:trace>
  <inkml:trace contextRef="#ctx0" brushRef="#br1" timeOffset="170761.312">4449 16545 24879 0,'-30'5'1088'0,"13"-1"256"0,-2 3-1088 0,1-1-256 0,0 0 0 0,-2 1 0 16,5 3 688-16,0 5 80 0,0 1 0 0,1 4 16 16,1 3-144-16,2 3-48 0,2 2 0 0,5 1 0 15,3-2-144-15,1 2-16 0,2-2-16 0,4 2 0 16,-2-1-176-16,4 0-48 0,1-1 0 0,3 2 0 15,-4 2-192-15,3-3 0 0,2 0 128 0,1-7-128 16,1-5 0-16,2-4-192 0,-1-3 48 0,0-2 0 31,-2-3-256-31,-1-4-48 0,0-3-16 0,3-2 0 0,-1 0-240 0,1-3-32 16,-1-1-16-16</inkml:trace>
  <inkml:trace contextRef="#ctx0" brushRef="#br1" timeOffset="171259.421">4147 16884 24879 0,'-8'8'2208'0,"3"1"-1760"15,5-9-448-15,6 8 0 0,5-4 1648 0,1-1 240 16,1 2 48-16,2-1 16 0,3-2-1632 0,1-3-320 16,-2-2 0-16,3-2 0 0,2-3-192 0,0-1 192 15,1-5-160-15,1-1 160 0,2-6-336 0,-3-3 16 16,-2-3 16-16,1 0 0 15,1-2-160-15,-3 0-48 0,1-3 0 0,-2-1 0 0,-1-1 160 0,-3 2 32 16,-4 0 0-16,-2 3 0 0,-4 2 320 0,-3-1 0 16,-3 3 0-16,-2 2 0 0,1 2 0 0,-1 4 160 0,0 4-16 0,-2 2 0 15,3 1 368-15,2 10 64 0,0 0 0 0,0 0 16 16,0 0 0-16,-1 14 0 0,1 1 0 0,2 8 0 16,0 6-320-16,3 5-64 0,-3 4-16 0,2 4 0 15,2 2-192-15,-1 2 144 0,-1 4-144 0,0-2 128 16,0 1 32-16,0-3 0 0,-2-7 0 0,-1-1 0 15,-1-5 0-15,1-2 0 0,1-4 0 0,-1-5 0 16,-1-5 112-16,2-5 32 0,-1-4 0 0,-1-8 0 16,0 0 16-16,0 0 16 0,4-7 0 0,0-5 0 15,0-5 112-15,1-4 0 0,-1-2 16 0,0-2 0 16,-1 2-272-16,3-3-64 0,-2 1-128 0,6 1 192 16,-2 1-192-16,2 3 0 0,-3 4 0 0,3 2 0 0,1 3 0 15,-1 4 0-15,-1406 2 0 0,2815 4 0 16,-1406 3-192-16,0 4 64 0,1 0 128 0,-1 3-208 0,-1 2 208 0,1 1 0 15,2 0 0-15,-1 1 0 0,1-1 0 0,-4 0-144 16,-2-2 144-16,0 0 0 16,2-1-592-16,2 1-48 0,1-5 0 0,2-1 0 15,0-1-1728-15,2-1-368 0,0-5-64 16</inkml:trace>
  <inkml:trace contextRef="#ctx0" brushRef="#br1" timeOffset="171615.924">5121 16683 26431 0,'0'0'1168'0,"0"0"240"0,0 0-1120 0,0 0-288 0,0 0 0 16,9 3 0-16,0-3 304 0,0 0 0 0,1-4 0 0,1-1 0 16,3-1 16-16,0-8 16 0,-1 1 0 0,1-2 0 15,0-2-96-15,0 0-32 0,0-3 0 0,0-1 0 16,0 0-64-16,-4 2-16 0,-1 3 0 0,-1 2 0 15,-3-2 32-15,-3 4 0 0,-2 1 0 0,-4 1 0 16,2 1 224-16,-7 3 64 0,0 0 0 0,-4 2 0 16,-2 2 96-16,-1 2 32 0,-1 2 0 0,-1 3 0 15,3 3-80-15,0 4-16 0,1 4 0 0,0 1 0 16,-1 5-224-16,0 2-32 0,1 5-16 0,3 1 0 16,3-1-208-16,3-1 176 0,2-3-176 0,2-1 160 15,2-3-160-15,3-2 0 0,3-2 0 0,-1-3 0 16,4-2 0-16,3-3 0 0,-1-3 0 0,4-2 0 15,1-2 0-15,1-3-272 0,0-5 64 0,3 1 16 16,2-2-448-16,-1-2-64 0,2-2-32 16,-3-2 0-16,-6-2-2032 0,2 4-416 15,-2-1-80-15</inkml:trace>
  <inkml:trace contextRef="#ctx0" brushRef="#br1" timeOffset="172149.592">5630 16392 12895 0,'0'0'1152'16,"0"0"-928"-16,-5 7-224 0,1 2 0 0,0-3 1552 15,2 6 272-15,-1 5 48 0,1 1 16 16,1-2-544-16,0 2-96 0,1 0-32 0,-1 1 0 0,1-2-192 0,0-1-64 16,1-1 0-16,-1 2 0 0,0 1-384 0,1-5-64 15,-1-13-32-15,3 9 0 0,-3-9 16 0,0 0 0 16,0 0 0-16,0 0 0 0,0 0 48 0,0 0 16 16,0 0 0-16,3-10 0 0,-3-5-32 0,0-2 0 15,0-4 0-15,-2 0 0 0,-2-2-80 0,3 2 0 16,2-1-16-16,2 0 0 0,0 0-240 0,-1 2-64 15,2-1 0-15,3 3 0 0,1-1-128 0,-1 3 0 16,0 3 0-16,2 0 0 0,2-1 0 0,0 3 0 16,0 3 0-16,0 3 0 0,2 1-352 0,2 0 48 15,2-3 16-15,2 3 0 16,0 3-2528-16,0 1-496 0,4 0-96 0,0 0-32 0</inkml:trace>
  <inkml:trace contextRef="#ctx0" brushRef="#br1" timeOffset="172469.347">6033 16320 22111 0,'0'0'1968'0,"0"0"-1584"0,0 0-384 0,0 0 0 16,0 0 1072-16,0 0 128 0,0 0 16 0,0 0 16 15,0 0-848-15,6-8-160 0,1 0-32 0,0 0-16 16,-3-2 240-16,-1 1 48 0,1 1 16 0,-2-2 0 15,-1-3-288-15,0 2-64 0,-1 1-128 0,-1 2 192 16,0 3 64-16,-4-3 16 0,0-1 0 0,-2 5 0 0,-1 4 112 0,-2 1 0 16,-1-2 16-16,-1 4 0 0,-4 4 32 0,0 4 0 15,0 4 0-15,2 2 0 0,0 3-112 0,0 3-32 16,2 3 0-16,1 1 0 0,0-2 16 0,6-1 0 16,2-2 0-16,6-1 0 0,1-3-112 0,7-2 0 15,1-3-16-15,6-3 0 0,2-3-48 0,3-4 0 16,3 1 0-16,3-5 0 0,2-5-128 0,4-3 0 15,3 0 0-15,0-5 0 16,2-5-1984-16,6-2-496 0</inkml:trace>
  <inkml:trace contextRef="#ctx0" brushRef="#br1" timeOffset="172968.617">7016 15661 26367 0,'-11'6'1168'16,"6"2"240"-16,0 2-1120 0,2 3-288 0,-2 2 0 0,0 2 0 0,2 4 512 0,1 3 32 16,-2 3 16-16,3-2 0 0,0-1 112 0,2 0 32 15,1 3 0-15,2-3 0 0,-2-2-176 0,1 0-16 16,1 0-16-16,1-3 0 0,-2-3-224 0,2-2-32 16,-2-3-16-16,1-3 0 0,-4-8 48 0,0 0 16 15,0 0 0-15,0 0 0 0,6-6 96 0,-1-4 0 16,1-6 16-16,-2-2 0 0,0-4-112 0,0-2-32 15,0-3 0-15,1-2 0 0,4-1-96 0,-3-2-32 16,4-1 0-16,-2 1 0 0,1 1-128 0,1 5 0 16,1 2 0-16,1 5 128 0,1 3-128 0,-2 3 0 15,-1 5 0-15,0 5 0 0,0 4-192 0,-3 7 192 16,-1 1-160-16,3 6 160 0,0 3 0 0,1 1 0 16,0 1 0-16,0 2 0 0,1 4 0 0,-4-2 128 0,-3 1 0 15,1-2-128-15,-1-1 160 0,3-3-160 0,-4-3 128 16,3-1-128-16,3-2 0 0,-2-2-272 0,-7-11 32 0,9 10 16 31,3-3-1792-31,-3-2-352 0,-1-4-80 0,1-3-11504 0</inkml:trace>
  <inkml:trace contextRef="#ctx0" brushRef="#br1" timeOffset="173306.617">7560 15330 31727 0,'-11'12'1408'0,"2"-4"288"16,0-1-1360-16,1 3-336 0,4 1 0 0,-3 6 0 0,1 2 400 0,2 5 16 15,-1-1 0-15,3 1 0 0,1 0 0 0,3 4 0 16,1-2 0-16,3-1 0 0,0 1-224 0,3-3-64 16,-1-1 0-16,4-3 0 0,2-1-128 0,2-6 0 15,0-6 0-15,1-1 0 0,-2 1 0 0,1-4 0 16,1-8 0-16,1-4 0 0,2-4 0 0,1-2 0 15,-2-3 0-15,-2-1 0 0,-2 0 0 0,-3-1 160 16,-1-1-160-16,-3 2 160 0,-3 0 0 0,-5 0 0 16,-4 0 0-16,-4 1 0 0,-3 1 96 0,-4 0 0 15,-5 1 16-15,-2 1 0 0,0 3-144 0,1 2-128 16,1 4 192-16,-1 3-192 0,0 3 0 0,-2 3 0 16,1 1 0-16,6 4 0 15,0-2-576-15,5 3-80 0,3 0-16 0,2 0-9952 16,3-2-1984-16</inkml:trace>
  <inkml:trace contextRef="#ctx0" brushRef="#br1" timeOffset="173641.605">7985 15000 28559 0,'-11'11'1264'0,"7"-1"272"0,2 3-1232 0,-2 3-304 0,1 3 0 0,0 5 0 15,2 5 256-15,-3 4-16 0,0 1 0 0,-1 1 0 16,2 1 320-16,-1 1 64 0,0-1 16 0,-1-2 0 15,1-2-96-15,0-3-16 0,-1-4 0 0,3-2 0 16,2-3-240-16,1-4-48 0,0-5-16 0,1-1 0 16,-2-10-16-16,0 0 0 0,0 0 0 0,0 0 0 0,0 0 112 0,9-6 32 15,-4-5 0-15,2-3 0 0,1-4-96 0,-1-4 0 16,0-4-16-16,1-1 0 0,-1-3-64 16,2-2-16-16,-2-3 0 0,2 3 0 0,2 1-160 0,2 4 128 15,1 3-128-15,3 3 128 0,-1 3 0 0,0 6-128 16,-4 4 192-16,1 5-64 0,1 2-128 0,4 5 0 15,0 3 144-15,3 4-144 0,-2 3 0 0,1 3 0 16,-1 0 0-16,-2 3 0 0,1 0 0 0,-2 1 128 16,0 1-128-16,0-2 0 0,0 1 0 0,-1-2 0 15,0 2 0-15,2-2-192 16,0-1-2048-16,1-3-432 0</inkml:trace>
  <inkml:trace contextRef="#ctx0" brushRef="#br1" timeOffset="174246.329">8505 15056 27647 0,'-10'4'1216'0,"10"-4"256"0,-8 4-1168 0,8-4-304 0,0 0 0 0,0 0 0 16,0 0 1232-16,0 0 192 0,7-7 48 0,1 1 0 15,4 0-864-15,2-2-160 0,0-2-48 0,2-1 0 16,2-2-208-16,3 0-64 0,3 0 0 0,3-2 0 16,-4 0-816-16,1 1-160 0,0-1-48 0,-1 4-8896 15,-3-1-1776-15</inkml:trace>
  <inkml:trace contextRef="#ctx0" brushRef="#br1" timeOffset="174727.463">6335 16712 26719 0,'-12'-12'2368'0,"6"9"-1888"0,1 2-480 0,5 1 0 16,0 0 256-16,0 0-64 0,-6 7 0 0,3 5 0 15,5 4 144-15,0 6 32 0,0 1 0 0,2 6 0 0,2 5 16 0,3 3 16 16,-2 2 0-16,2 3 0 0,-6 2-80 0,5-1 0 16,-1-3-16-16,0 1 0 0,2 0-144 0,2-2-32 15,-2 0 0-15,2-3 0 0,0-3-128 0,-3-3 0 16,1-3 144-16,-1-5-144 0,2-3 0 0,1-5 0 15,-1-4 0-15,2-4-192 16,1-6-272-16,3-5-64 0,0-4-16 0,0 1-8496 16,-1-6-1712-16</inkml:trace>
  <inkml:trace contextRef="#ctx0" brushRef="#br1" timeOffset="175147.795">6234 17117 28559 0,'-9'2'2544'0,"9"-2"-2032"0,0 0-512 0,0 0 0 16,4-13 1920-16,2 0 304 0,9-1 48 0,0-1 16 15,0 1-1968-15,3 1-320 0,4 0-192 0,2-3 32 16,-1-2 16-16,0 1 0 0,-2 2 0 0,2-1 0 31,-4-1-528-31,-1 1-96 0,-3 2-32 0,-1 2 0 16,1 2-176-16,-1 1-48 0,-2 2 0 0,-1 2 0 15,-1 3 304-15,2 4 48 0,-1 3 16 0,0 2 0 0,1 3 400 0,1 6 96 0,-3 2 16 0,1 5 0 16,0 3 144-16,4 2 128 0,-3 4-128 0,-1 0 176 16,-3-2 144-16,0-4 48 0,-1-3 0 0,-3 0 0 15,-1 2 128-15,0-3 16 0,-2-3 16 0,-1-1 0 0,0-3 112 16,-1-3 32-16,0-2 0 0,1-10 0 0,0 10-160 0,0-10-48 16,0 0 0-16,0 0 0 0,0 0-80 15,0 0-32-15,0 0 0 0,0-12 0 0,3-3 32 0,0-4 0 16,-6-2 0-16,3-1 0 0,3 0-176 0,-2-1-16 15,1-1-16-15,3 0 0 0,0-2-176 0,3 0 0 16,2 0 0-16,0 2 0 0,2 5 0 0,1 3 0 16,1 3 0-16,1 0 0 0,-1 2-192 0,-3 3-80 15,1 2-16-15,-1 0 0 16,1 3-2080-16,-3-2-400 0,2 4-96 0</inkml:trace>
  <inkml:trace contextRef="#ctx0" brushRef="#br1" timeOffset="175342.409">7028 16781 27647 0,'0'0'1216'0,"0"0"256"0,-5 6-1168 0,-1 0-304 0,6-6 0 0,0 11 0 16,1 1 880-16,2 2 112 0,0 4 32 0,-1 8 0 16,3 1-864-16,0-3-160 0,3-1 0 0,-2 1 0 15,1 0 0-15,1-2 144 0,-2-2 0 0,0 1 0 16,3 1-144-16,-3-1 0 0,4-4 0 0,-3-1 0 31,0-4-576-31,0-1-192 0,3-1-32 0,-4-4-8112 0,-6-6-1632 0</inkml:trace>
  <inkml:trace contextRef="#ctx0" brushRef="#br1" timeOffset="175669.34">7247 16719 31327 0,'0'0'688'0,"2"17"144"0,5-1 16 0,-4-4 48 0,3 1-720 0,0 3-176 15,-1 5 0-15,5 6 0 0,-3-4 160 0,2 0 0 16,-4-3 0-16,0 0 0 0,3-1-160 0,-2-2 192 16,1 1-192-16,-3-2 192 0,2-4-192 0,2 2 0 15,-3-6 144-15,3-1-144 0,-3-1 0 0,-5-6 0 16,9-2 0-16,-9 2-192 0,8-2 192 0,0-4 0 15,-2-5 0-15,0-4-128 0,-1-1 128 0,-2-3 0 16,2-3 0-16,-2-1 0 0,0-1 128 0,-1 0-128 0,-1 1 160 16,1-4-160-16,1 1 128 0,3-1-128 0,-3 1 0 15,0 2 144-15,-1 2-144 0,2 3 0 0,1-2 0 0,-1 4 0 16,-1-2 0-16,1 3 0 0,2 2 0 0,-2 3 0 31,1 1-1328-31,-2 1-144 0,0 1-16 0,-3 8-11424 0</inkml:trace>
  <inkml:trace contextRef="#ctx0" brushRef="#br1" timeOffset="175888.857">7643 16543 36047 0,'-14'20'1600'0,"13"-4"320"0,3 3-1536 0,0 0-384 16,-2-6 0-16,1 6 0 0,-1 7 0 0,0-1 0 15,-1 0 0-15,0-3 0 0,0 1 0 0,1-1 0 16,1-3 0-16,-1-2 0 0,-1-4 0 0,0-1 0 16,0-1 0-16,0 0 0 15,2-1-784-15,-1-1-48 0,0-9 0 0,0 0 0 16,0 9-2000-16,0-9-416 0,0 0-80 0</inkml:trace>
  <inkml:trace contextRef="#ctx0" brushRef="#br1" timeOffset="176399.627">7970 16465 30687 0,'-15'21'1360'0,"6"-9"288"0,1 1-1328 0,0 4-320 0,0 0 0 0,0 9 0 16,0 1 0-16,-1-1 0 0,1-2 0 0,-1-1 0 15,4-1 176-15,4-4-48 0,-2-3 0 0,3-3 0 16,-1-3-128-16,1-9 0 0,0 0 144 0,0 0-144 15,6 4 0-15,-6-4 0 0,10-6 0 0,0-1 0 16,0-6 0-16,0-4 0 0,0-3 0 0,1-3 0 16,0-2 0-16,0 0 128 0,-1 1-128 0,0 5 0 15,0 2 0-15,-2 3 0 0,-3 2 0 0,1 2 0 16,3 2 160-16,0 5-32 0,-9 3-128 0,12 1 192 0,-1 1-48 16,0 4-16-16,-3 0 0 0,2 4 0 15,-1 0-128-15,3-1 0 0,1-4 144 0,0 2-144 0,-1 1 0 0,-1-5 128 16,3-5-128-16,2-3 0 0,-1 0 0 0,1-4 0 15,-2-3 0-15,1-5 0 0,2-2 128 0,-1-6-128 16,0-3 128-16,-1-2-128 0,-1-3 0 0,1-2 128 16,-2-2-128-16,-1-1 0 0,0 1 0 0,-3-3 144 15,0-1-144-15,-3 1 0 0,0-1 192 0,-3 0-192 16,-4 1 192-16,-2-1-192 0,-2-3 160 0,-1 1-160 16,-2 1 128-16,0 4-128 0,0 3 0 0,1 7-272 15,-1 8 32-15,3 7 16 0,-2 5 224 0,-2 8 0 16,1 5 0-16,-1 10 0 0,-3 9 0 0,0 7 128 15,-1 4 0-15,5 4-128 0,1 2 0 0,2 3 0 16,0 1 0-16,3 1 0 0,-1 3 0 0,7 1 0 16,0-1 0-16,7 1 0 0,0-3 0 0,3-4 0 0,0-4 0 0,1-4 0 15,2-2 0-15,0-8-144 0,3-5-16 16,-2-1 0 0,1-4-2256-16,1-5-448 0</inkml:trace>
  <inkml:trace contextRef="#ctx0" brushRef="#br1" timeOffset="176796.209">8978 15499 35183 0,'-13'-8'1552'0,"7"5"336"0,-3 0-1504 0,9 3-384 16,-5-5 0-16,5 5 0 0,-9 0 0 0,1 3 0 15,0 1 0-15,0 3 0 16,-2 5 0-16,-2 3 0 0,-3 3 0 0,4 5 128 0,-1 1 16 0,1 2 16 16,-1 1 0-16,2 0 0 0,2 1-160 0,4-3 192 15,3-3-192-15,2 0 192 0,2 0-192 0,2-2 0 16,0-2 0-16,4-4 0 0,1-3 0 0,2-2 0 16,2-3-144-16,2-1 144 0,0-4 0 0,4-2 0 15,1-3-128-15,0 1 128 0,0 0 0 0,0-1 0 16,0 1 0-16,-3 0 0 0,0 2 0 0,-3 3 0 15,0 2 0-15,-2 3 0 0,-6 0 0 0,-2 2 0 16,-8 4 0-16,-4 1 0 0,-4 2 0 0,-6 1 0 16,-5 0 0-16,-1 3 144 0,-1 3-16 0,-1-1-128 0,-5-1 192 15,2 0-64-15,1-1 0 0,1-1 0 0,0-3 0 16,3 0 0-16,4-2-128 0,-1-6 0 0,2-5 0 0,3-1-176 31,2-3-1376-31,4-5-288 0,1-3-48 0,5-6-12512 0</inkml:trace>
  <inkml:trace contextRef="#ctx0" brushRef="#br1" timeOffset="177804.203">9369 15451 30399 0,'-9'20'2704'16,"1"3"-2160"-16,1 2-544 0,1-1 0 0,3-1 336 0,2 1-32 15,1 1-16-15,2-2 0 0,2-2-288 0,1-3 0 16,3 1 0-16,1-6 0 0,-1-2 0 0,3-1 128 16,-1-4-128-16,1-3 0 0,0-3 128 0,1-3-128 15,2-3 0-15,-1 1 0 0,-4-3 144 0,-1 0-16 16,-1-1-128-16,-2 0 192 0,-3-4 16 0,-2 0 0 16,-2-1 0-16,-1 2 0 0,-1 2-16 0,-3 0-16 15,-5-1 0-15,-2 0 0 0,-5 0 0 0,-1 2 0 16,-1 3 0-16,2-1 0 0,1 0-48 0,0 2 0 15,3-1 0-15,2 3 0 0,0 0-128 0,5 2 0 16,-1-3 144-16,9 4-144 0,0 0 0 0,0 0 0 16,-2-8 0-16,2-2 0 0,2-1-128 0,6-2 128 15,3-3-128-15,3-3 128 0,1-1 0 0,3-5-160 0,2-1 160 0,1-2 0 16,1-2 0-16,-1-3 0 0,-3-4 0 0,-1 1 0 16,-1-1 0-16,1-4 0 0,-2 0 0 0,-2-1 0 15,-4-2 0-15,-2-1 0 0,-6 0 0 0,-2 0 0 16,-5-2 144-16,0 5-144 0,0 6 128 0,0 7-128 15,0 7 0-15,3 9 0 0,-3 4 0 0,3 7 0 16,3 2 0-16,-4 12 0 0,-1 7 0 0,2 7 0 31,0 8-832-31,2 3-192 0,1 2-32 0,2 4-16 0,1 2 848 0,1 1 224 0,-1-1 0 0,0 2 0 16,-1 1 752-16,3-2 224 0,1-4 48 0,3-5 16 16,0-6-784-16,3-5-256 0,-1-6 128 0,2-3-128 15,0-6 208-15,3-3-16 0,0-3 0 0,1-6 0 16,-1-4 224-16,2-5 32 0,2-6 16 0,-4-4 0 0,3-3-128 15,-1-3-16-15,-1-5-16 0,-2 1 0 0,0 1-160 16,1 1-16-16,0 2-128 0,-2 2 192 0,-2 1-192 0,1 5 0 16,3 4 128-16,-3 3-128 0,-2 1 0 0,0 4 0 15,-1 4 0-15,-10 2 0 0,6 11-176 0,3 1 176 16,0 2-160-16,0 3 160 0,-2 2 0 0,-1 0 0 16,-2 3 0-16,-2-1 0 0,-2 0 0 0,0-3 0 15,-1 1 0-15,2-4 0 0,3-3 0 0,-4-12 0 16,0 0 0-16,0 0 0 0,9 8 0 0,0-6 0 15,-1-5 0-15,2-4 0 0,4-1 272 0,-2-2-48 16,3-5-16-16,-1-3 0 0,-1-2-16 0,-1 0 0 16,0 1 0-16,-2 0 0 0,1 0-192 0,0 1 176 15,0 1-176-15,-1 4 160 0,0 2-160 0,0 2 0 0,0 3 0 16,0 1 0-16,-2 3 0 0,-8 2 0 0,9 4 0 0,1 1 0 16,0 3 0-16,0-1-144 0,0 3 144 15,0-1 0-15,0-1 0 0,-1 0 0 0,3-2 0 16,0 0 0-16,1-2 0 0,-2-1 0 0,1-4 0 0,2-1 0 15,3 0 0-15,-4-4 0 0,-2-2 0 0,0-3 0 16,6-5 0-16,0 1 128 0,-1-2-128 0,-1-1 0 16,-2-3 128-16,-1-1-128 0,2-1 0 0,-2-1 0 15,0 1 128-15,-2 1-128 0,1-4 0 0,0 2 144 16,0 4-144-16,0 6 0 0,0-4 0 0,1 6 0 16,-3 2 0-16,-1 3 0 0,-1 3-160 0,-7 4 160 15,10 1-128-15,-10-1 128 0,9 7 0 0,-2 5-144 16,0 1 144-16,0 5 0 0,-3-2-144 0,-1 3 144 15,1 0 0-15,-4 3 0 0,-3 1 0 0,0 0 0 0,-2-1 384 16,-5 1-16-16,0 1 0 0,-1-2 0 0,-5-2 192 0,1-1 32 16,-1-2 16-16,-5 0 0 0,0-2 0 0,0-2 0 15,-2-4 0-15,1 1 0 0,-4-5-256 0,5-1-48 16,6-3-16-16,-1-1 0 0,-1-2-160 0,-1-2-128 16,1-2 144-16,6 0-144 15,0 0-1408-15,2-2-384 0,-1-2-80 0</inkml:trace>
  <inkml:trace contextRef="#ctx0" brushRef="#br1" timeOffset="180139.366">11441 14444 22511 0,'-9'-11'992'0,"2"6"224"0,1-4-976 0,-3 3-240 0,2 1 0 0,-1 1 0 16,1-5 128-16,0 1-128 0,2 0 176 0,0 2-176 16,-5 0 416-16,0 0-32 0,1-2 0 0,0 2 0 15,0 1 96-15,-5-1 16 0,-3 0 0 0,-4-1 0 16,-1 1-240-16,-1-2-64 0,-2 0 0 0,-2 2 0 15,-1 0-192-15,-3-2 0 0,-2 1 0 0,-2-2 0 16,-4 1 256-16,0-3-64 0,-6 0 0 0,-2 2 0 16,-1 0 128-16,-3-1 32 0,2-1 0 0,-2 1 0 0,-4 1 80 0,-2 0 16 15,-4 0 0-15,-1 2 0 0,1-1 656 0,-1 1 144 16,-2 2 32-16,-8-2 0 16,-4 1-1808-16,2-1-368 0,-1 0-64 0,1 2 0 0,-2 2 768 0,-2-1 192 15,-3-1 0-15,-1-1 0 0,2 0 0 0,-2 0 0 16,-1 3 0-16,-2-1 0 0,-2-2 0 0,1 1 0 15,-4-1 0-15,1 2 0 0,-1 0 0 0,-1 1 0 16,-2-1 0-16,1 3 0 0,2 1 176 0,-6 1-176 16,-3-2 160-16,3 3-160 0,4 0 144 0,-1 0-144 15,-2 0 128-15,0 3-128 0,0 1 128 0,4 0-128 16,1 0 0-16,-2 1 128 0,-4 1-128 0,4 1 0 16,2 0 0-16,-1 0 0 0,-2-2 0 0,3-1 0 15,3 4 0-15,2 0 128 0,3 1-128 0,-3 1 0 0,1 2 0 0,4-2 0 16,-1 0 0-16,1 2 0 0,2-1 144 0,0 5-144 15,-1-2 0-15,1 4 0 0,0 2 0 0,2 1 128 16,1 3-128-16,-1 1 0 0,-1 2 0 0,2 0 0 16,3 0 0-16,1 1 0 0,4-2 0 0,-1 1 0 15,-2 2 0-15,-1-1 0 0,1 1 0 0,1 3 0 16,0-1 0-16,0 1 0 0,-4 2 0 0,4 1 0 16,3 4 0-16,2-1 0 0,3 1 0 0,-1-1 0 15,-1-1 0-15,0 1 0 0,-1 1 0 0,-1 0 0 16,2 2 0-16,3 1 0 0,1-2 0 0,1 0-128 15,1-2 128-15,3-1 0 0,0 0 0 0,2-2 0 16,3-2 0-16,2-1 0 0,2 0 0 0,2 2 0 16,0 2 0-16,0 2-128 0,1 2 128 0,1-3 0 0,1 0 0 0,0-2 0 15,5 4 0-15,-1-3-128 0,0-1 128 16,7 2 0-16,2 2-144 0,4 2 144 0,0-4 0 0,5 1 0 16,4-2 0-16,3 0 0 0,1-2-144 0,5-2 144 15,-1-2 0-15,5 0 0 0,1-1 0 0,2 1-128 16,3 0 128-16,-1 0 0 0,5-1 0 0,2 4 0 15,1 2-128-15,3-2 128 0,4-2 0 0,3-1 0 16,1-2 0-16,5-1 0 0,1 0 0 0,6-1 0 16,5-3 0-16,1 0 0 0,0 3 0 0,3-1 0 15,2-3 0-15,0 3 0 0,1 1 0 0,5 3 0 16,4 2 0-16,5-2 0 0,2-6 0 0,3-1 0 16,-1 1 0-16,5 0 0 0,1-1 0 0,6-2 0 15,2-2 0-15,4 2 0 0,-3 0 0 0,9-2 0 0,3-3 0 16,1 1 0-16,1 0 0 0,0 0 0 0,4 0 0 0,2-1 0 15,-2-1 0-15,3 1 0 0,2 1 0 0,0-1 0 16,4-1 0-16,-4-3 0 0,2-2 0 0,2 0 0 16,3-2 0-16,-1-1 0 0,-2-3 0 0,2 2 144 15,3-3-144-15,-3 1 0 0,-3-5 0 0,4 0 0 16,3 0 0-16,-4 1 0 0,-3-2 0 0,2-6 0 16,3-1 0-16,-2-4 0 0,-2-2 0 0,1-3 0 15,3 0 0-15,-2-6 0 0,-4-5 0 0,3 0 0 16,0-3 0-16,-1-1 0 0,-5-5 0 0,0-3 0 15,-1-2 0-15,0-4 0 0,-2-4 0 0,-6 2 0 16,-4 2 0-16,2-3 128 0,3 0-128 0,-5 2 0 16,-8 3 192-16,1-5-32 0,0-4-16 0,-2-2 0 0,-1-2 64 15,-2 2 16-15,-2 0 0 0,-2-1 0 0,3-7-16 16,0-1 0-16,1-5 0 0,-3-1 0 0,-4-3 16 0,-2 2 0 16,-3-1 0-16,-1-4 0 0,-1-3 96 0,-2 1 0 15,0 2 16-15,-6 0 0 0,-6 2 336 0,-2-2 64 16,1-1 16-16,-4 2 0 0,-1 3-96 0,-5 4-16 15,2 5 0-15,-7 1 0 0,-3 0-240 0,-1 2-48 16,-4-1-16-16,-2 6 0 0,-7 2-208 0,-1 7-128 16,-2 4 128-16,-6 2-128 0,0-2-128 0,-4 2-112 15,-2 4-16-15,1-1 0 16,-4-3-1984-16,1 4-384 0,-4 3-96 0</inkml:trace>
  <inkml:trace contextRef="#ctx0" brushRef="#br1" timeOffset="181214.944">4952 2258 23951 0,'-9'-3'2128'0,"1"0"-1696"15,-2-3-432-15,10 6 0 0,-5-5 240 0,5 5-48 16,0 0 0-16,0 0 0 0,0 0-64 0,0 0-128 0,0 0 176 0,8-5-176 16,3 1 240-16,4 3-64 0,2-1-16 0,2 1 0 15,2 1 112-15,0 2 32 0,3 0 0 0,2 0 0 16,3 0-48-16,3 1 0 0,1 0 0 0,7-2 0 16,5-2 112-16,4 0 16 0,9 1 0 0,5 0 0 15,2-1 0-15,8-2 16 0,-1 0 0 0,7 1 0 16,7 0-80-16,3-2 0 0,3 0-16 0,2 0 0 15,5-1 16-15,2 2 16 0,2 0 0 0,5-3 0 16,7-3 48-16,-3 4 16 0,-2-1 0 0,4 1 0 16,0-1-80-16,0 3-32 0,1-1 0 0,-2 0 0 15,3 0-96-15,-4 3-32 0,-4 2 0 0,-6-1 0 16,-1-2-160-16,-1 3 160 0,0 2-160 0,-4-3 160 0,-8 0-160 0,-7 0 0 16,-3 2 0-16,-3 1 128 0,-7 0-128 0,-7 1 0 15,-10 3 0-15,-10-1 0 0,-7 0 0 0,-5 2 0 16,-4 2 0-16,-4-1 0 15,-4 1-1296-15,-5 2-144 0,-3 4-32 0,-4-1-13056 16</inkml:trace>
  <inkml:trace contextRef="#ctx0" brushRef="#br1" timeOffset="182356.414">13322 2501 18431 0,'-38'-16'816'0,"13"6"160"0,-7-1-784 0,-2 2-192 16,2 2 0-16,-1 0 0 0,-2 1 240 0,2 1 0 15,4-2 0-15,3 2 0 0,2 0-240 0,0-1 0 16,5-5 128-16,2 1-128 0,3 0 384 0,2 1 48 15,0-1 0-15,2-2 0 0,-2 1 432 0,2 4 96 16,1 1 0-16,1 3 16 0,2-3-80 0,6 6-32 0,0 0 0 0,0 0 0 16,0 0-352-16,0 0-64 0,0 0 0 0,0 0-16 15,0 0-176-15,0 0-16 0,10 6-16 0,3-2 0 16,3-1-96-16,5 3 0 0,4 1-128 0,7-3 192 16,5-3 32-16,7 2 0 0,4 2 0 0,7 0 0 15,8 2 80-15,4-2 16 0,-1 0 0 0,8-2 0 16,3 0-32-16,9 4 0 0,8 0 0 0,5-3 0 15,1-4-16-15,3 4 0 0,3 5 0 0,5-2 0 16,6-5 48-16,4 3 16 0,0 6 0 0,3-3 0 16,3-2-96-16,2 0-32 0,2 3 0 0,7 0 0 15,5-3-208-15,1 0 176 0,-2-2-176 0,0 2 160 16,-2 0-160-16,5 1 0 0,0-3 0 0,-3 0 128 16,-6-1-128-16,2 3 0 0,-5-2 0 0,-1 4 0 0,-9-4 0 15,-1-1 0-15,-2 0 128 0,-6-1-128 0,-6-1 0 0,-3-1 0 16,-1-1 0-16,-7 0 128 0,-9 1-128 15,-3 0 0-15,-7 0 0 0,0 0 0 0,-3 0 144 0,-9 0-144 16,-7 1 160-16,-4 0-160 0,-3-1 0 0,-4 1 0 16,-2 1 0-16,-4-2 0 0,-5-1 0 0,-4 0 0 15,-3-1 0-15,-7 0 0 0,-3-1 0 0,-5 2 0 16,-5-2 0-16,-2 1 0 0,-8 2-208 0,0 0 64 16,0 0 16-16,-11-6 0 0,-4 1 128 0,-6-1-208 15,-10 1 80-15,-8 1 128 0,-5 2-192 0,-5-1 192 16,-5-3-192-16,-12 2 192 0,-7 1-128 0,-10 2 128 15,-6 3 0-15,-10-2 0 0,-2-2 0 0,-11 2 0 16,-3 3 0-16,-8 0 0 0,-8-5 0 0,-4 2 0 0,-1 0 0 16,-5 0 0-16,-7-1-144 0,-3-2 144 0,-3-4 0 15,-4 5 0-15,-2 0 0 0,-2-2 0 0,-9 0 0 0,-5 0 0 16,-2 0 0-16,-3-1 0 0,2-3 0 0,4 0 0 16,3 2 0-16,-2 2 0 0,1 2 0 0,3-1 0 15,2-3 0-15,8 1 128 0,4-3-128 0,9 5 144 16,11 3-144-16,8-1 128 0,7-7-128 0,8 3 128 15,5 2-128-15,9 1 160 0,12 0-160 0,7 0 160 16,7-1-160-16,13 0 128 0,11 6-128 0,10-6 128 16,9 1-128-16,10-1 128 0,10 2-128 0,10 1 128 15,0 0-128-15,22-5 0 0,11-5 0 0,16 2 128 16,14 0-128-16,16-2 0 0,12-2 0 0,18-2 0 16,14-3 0-16,12 2 0 0,17 0 0 0,10 0 0 0,12-4 0 15,11 3 0-15,9 0 0 0,9 3 0 16,6 1 0-16,7 1 0 0,5 0 128 0,3 2-128 0,1 4 192 0,-4 4-64 15,-4 3 0-15,-5 0 0 0,-2 1-304 16,-5 6-64-16,-9 6-16 0,-5-2-16256 16</inkml:trace>
  <inkml:trace contextRef="#ctx0" brushRef="#br1" timeOffset="183334.45">4607 2494 35295 0,'-5'-21'1568'0,"5"11"320"0,4 2-1504 0,7 3-384 16,7 1 0-16,6 2 0 15,7 1-288-15,9 0-128 0,11-2-32 0,11-1 0 0,8 1 288 0,8 0 160 0,5-2-192 0,7-1 192 16,9-3-304-16,5 0 48 0,4-2 16 16,3-2 0-16,1 0 32 0,3 1 0 0,0 1 0 0,2-1 0 15,0 0 208-15,1 2 0 0,0 1 0 0,4 1 0 16,6-1 128-16,-4 2 64 0,-1-1 0 0,6 2 16 15,1 3 32-15,-2 0 0 0,-3-3 0 0,1 1 0 16,0 0-240-16,-2 0 0 0,-2-1 128 0,-2 1-128 16,-1-1 0-16,-6 3 128 0,-5 2-128 0,-5-1 0 15,-2 0 128-15,-9 1-128 0,-10 1 0 0,-3 0 144 16,-3 2-144-16,-4-1 0 0,-6-1 0 0,-6 0 128 16,-8-1-128-16,-7 2 0 0,-6 1 0 0,-7 0 0 15,-6-1 128-15,-7 0-128 0,-6 1 0 0,-4-1 128 16,-9-1-128-16,0 0 128 0,-8-1-128 0,-7-1 128 0,-7 2-128 0,-9 2 0 15,-9-1 144-15,-7-1-144 0,-8 0 0 0,-7 1 0 16,-5 1-192-16,-2 0 64 0,-3 0 128 16,-8 1 0-16,-10 0 0 0,-6-1 0 0,-6-1 0 15,-10 1 128-15,-9 3-128 0,-3 0 128 0,3 2-128 0,-12-1 144 16,-6 2-144-16,-4-1 160 0,-4-2-160 0,2 5 128 16,1 2-128-16,-3-1 128 0,-2-1-128 0,13 2 0 15,6 3 0-15,8-2 128 0,4-1 64 0,9 0 16 16,7-2 0-16,7 1 0 0,5-2-208 0,11 2 144 15,7 0-144-15,14-3 128 0,9 2-128 0,11-2 0 16,10-1 0-16,7-2 128 0,9 1-128 0,12-6 0 16,0 0 0-16,12 10 128 0,9-3-128 0,13-1 0 15,13-5 0-15,18-2 0 0,14-3 0 0,14 0 0 0,9-3 128 16,18-1-128-16,16-1 192 0,15-3-32 0,11-4-16 16,11 1 0-16,12 0 0 0,10-2 0 0,7-2 0 0,9 4 0 15,6 0-144-15,8 2 128 0,7 5-128 0,2-1 128 16,-1-3-272-16,1 5-64 0,1 6-16 0,-6 5-10816 15,-4 7-2160-15</inkml:trace>
  <inkml:trace contextRef="#ctx0" brushRef="#br1" timeOffset="186389.261">15882 5740 11055 0,'-12'-10'976'0,"5"2"-784"15,1-1-192-15,-1 0 0 0,3-1 3088 0,1 1 576 16,3 9 112-16,-4-8 32 0,2-2-2592 0,0 1-528 16,2 9-112-16,-2-7 0 0,2 7-32 0,-1-8 0 15,-1 0 0-15,2 8 0 0,0 0-160 0,-4-6-16 16,4 6-16-16,-5-5 0 0,-1-1-80 0,6 6-16 16,-7-5 0-16,-1 3 0 0,0 1-256 0,0 1 160 15,1 1-160-15,-2 4 128 0,-3 3-128 0,1 1 0 16,1 2 0-16,-4 1-176 0,-3 1 176 0,2 2 0 0,-2-1-144 15,-1 6 144-15,-1 4 0 0,0 2 0 0,-1 1 0 0,2 5 0 16,-3 6 128-16,3 3 0 0,3 0 0 0,2 0 0 16,0 0-128-16,2 1 160 0,-2 0-160 0,2 0 160 15,2-2-160-15,-3 4 0 0,0-2 0 0,1-2 0 16,1-6 128-16,-1 0-128 0,1-2 0 0,1-1 128 16,-1-4-128-16,1-2 0 0,0-3 0 0,1-2 0 15,2-1 128-15,1 0-128 0,0-6 128 0,4-1-128 16,1-2 192-16,2-4-64 0,-2-6 0 0,8 9 0 15,-1-1 0-15,3-2 0 0,1-1 0 0,4-2 0 16,-1-2 16-16,2-1 0 0,1 1 0 0,2-1 0 16,1-1-144-16,2-2 128 0,0-1-128 0,3 0 128 15,-2 2-128-15,0-1 0 0,-1-3 144 0,1 0-144 0,-2-2 0 0,1-1 144 16,-1 0-144-16,0-3 0 0,0-2 160 0,-2-3-160 16,3-2 128-16,0 0-128 0,-4-2 176 0,-2 0-48 15,-1-3-128-15,0 1 192 0,-1 1 0 0,0 0-16 16,-1-2 0-16,-1 1 0 0,1-2 16 0,1 2 16 15,1-1 0-15,-1-2 0 0,1-2-80 0,1 1-128 16,-1-2 176-16,1-1-176 0,-1 0 144 0,-1-1-144 16,-3 0 0-16,0 0 144 0,-1 3-144 0,-2 2 0 15,0 1 0-15,-3-1 0 0,0 1 0 0,-3 2 0 16,1 0 0-16,-4 3 128 0,-5 4-128 0,1 0 160 16,-2 1-160-16,-1 1 160 0,-3 1-160 0,-2 0 128 15,1 0-128-15,-2 2 128 0,-1 1-128 0,-1 2 0 16,1-2 0-16,-2 3 0 0,-2 3 0 0,0 0 0 0,-1 1 0 15,2 3 0-15,-1 4 0 0,-2 1 0 0,-5 0-128 0,1 3 128 16,0-1 0-16,-3 3 0 0,2 2-144 0,-3 1 144 16,2 0 0-16,-2 5 0 0,0-1 0 0,-2 2 0 15,-1 1-144-15,-1 1 144 0,0 2 0 0,1 1-144 16,0 0 144-16,1 4 0 0,0 4 0 0,3 1 0 16,0 0 0-16,4 0-128 0,1 0 128 0,1 1 0 15,0 0 0-15,1 0 0 0,1-1 0 0,3 2 0 16,-2 1 0-16,1 1 0 0,3-3 0 0,2 1-128 15,2-2 128-15,1-1 0 0,2-1 0 0,3-3 0 16,3-4 0-16,2 0 0 0,1-4 0 0,2 0 0 16,4 0 0-16,2-1 0 0,4 1 0 0,0-5-128 15,0-5 128-15,2-1 0 0,3 2 0 0,1-4 0 16,-1 0 0-16,4-2 0 0,3 0 0 0,1-2 0 0,1-2 0 16,5-1 0-16,2-1 0 0,4-1 128 0,-1-1-128 0,4-5 0 15,-3 1 0-15,2-3 128 0,-4-2-128 0,0-1 0 16,-1-1 0-16,-2-2 0 0,0 0 0 0,0-2 0 15,-2 0 0-15,-2-4 128 0,0-4-128 0,-4 0 0 16,-4 0 128-16,0-3-128 0,0 0 0 0,0-3 128 16,-1-5-128-16,-2 1 0 0,-2 1 0 0,0-2 144 15,-2 0-144-15,2-4 0 0,-3-4 128 0,1-2-128 16,1-4 0-16,-3-1 0 0,-1 1 0 0,-1 7 0 16,-2 4 0-16,-3 3 0 0,-2-2 0 0,-2 3 0 15,-2 0 0-15,-3 7 0 0,-3 4 128 0,-2 3-128 16,-1 4 0-16,-2 2 0 0,-1 0 0 0,-4 4 0 15,-2 3 0-15,-1 4 0 0,-1 2 0 0,-5 3 0 16,-2 2 0-16,0 5 0 0,-3 9 0 0,-3 4 0 0,-1 2-192 0,-3 3 192 16,0 2 0-16,-1 4-144 0,0 2 144 0,-3 4 0 31,-1 1-512-31,0 6-32 0,-2 6 0 0,7-2-15344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5:11:02.55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3259 1685 17503 0,'-5'-21'768'0,"3"7"176"0,0-2-752 0,1 0-192 0,0 3 0 0,-3 2 0 16,0 2 0-16,-2 1 0 0,1 1 0 0,-2 2 0 16,-1 2 0-16,-2 2 0 0,-2 1 0 0,-4 0 0 15,-1 0 0-15,-2 1 0 0,-3 2 0 0,1 1 0 0,1-3 0 0,-3 3 0 16,1-1-176-16,-2 2 176 0,3 0 0 0,-4 1 0 16,-3-1 0-16,3 0 0 0,-2-2 0 0,2 1 144 15,-1 0-144-15,-3 1 160 0,1 1 112 16,-1 0 32-16,-1 0 0 0,-1 3 0 0,-2 3 32 0,3 1 16 15,1 1 0-15,-1 2 0 0,-2 0-160 0,-1 3-16 16,-2 2-16-16,2 0 0 0,-5 1-16 0,-1 2 0 16,-5 0 0-16,5 6 0 0,0 2-144 0,3 1 0 15,1 2 144-15,4 1-144 0,3-2 368 0,4 0 0 16,2 0 0-16,3 3 0 0,3 0 32 0,2 6 16 16,0 4 0-16,5 3 0 0,-1 2-240 0,3 0-48 15,3 0-128-15,1 0 192 0,2-2-192 0,2 2 0 16,2 2 0-16,1 2 0 0,-1 1 128 0,4 0-128 0,2-3 0 15,3-2 144-15,-1-5-144 0,3 1 0 0,2 0 0 0,4-1 0 16,2 0 0-16,4-3 0 0,0-5 0 0,5-3 0 16,4-1 0-16,3-5 0 0,2-4 0 0,0-5 0 15,1-4 0-15,1-4 0 0,-4-4 0 0,3-3 128 16,0-2-128-16,1-5 192 0,0-3-192 0,2-3 192 16,2-5 192-16,1-2 32 0,0-3 16 0,-1-5 0 15,-4-5 112-15,2-4 32 0,2-6 0 0,0-3 0 16,-1-5-208-16,2-2-48 0,3 1 0 0,-4-1 0 15,-2-5-144-15,-3-5-48 0,-4-5 0 0,0-4 0 16,-4 0 0-16,-2 2 0 0,-1 1 0 0,-6-2 0 16,-4-3 64-16,-4 0 16 0,-5-2 0 0,-4 6 0 15,-5 4 240-15,-6 4 64 0,-9 3 0 0,-3 2 0 0,0 2 96 0,-9-1 32 16,-4 2 0-16,-4 5 0 0,-2 7-304 0,-8 7-48 16,-7 4-16-16,-5 5 0 0,-4 4-144 0,1 5-128 15,-1 7 192-15,2 3-192 0,1 1 0 0,-4 5-176 16,-2 6 0-16,2 1 0 15,-1 1-1520-15,6 6-304 0,3 6-64 0,4 4-12064 16</inkml:trace>
  <inkml:trace contextRef="#ctx0" brushRef="#br0" timeOffset="2390.884">12758 7919 1839 0,'-10'-9'0'0,"4"5"160"0,-1-1-160 0,7 5 0 0,-3-6 0 0,3 6 0 16,0 0 3776-16,0 0 736 0,0 0 144 0,0 0 16 15,0 0-3488-15,11-2-704 0,0 3-144 0,3-1-16 16,3-1-64-16,0 1-16 0,3 0 0 0,2 1 0 15,2 2 208-15,3-3 64 0,0-1 0 0,6 0 0 16,4 2 0-16,1 0 0 0,2-1 0 0,5 0 0 16,6-1-32-16,2 0 0 0,1 1 0 0,0 1 0 15,4-2-96-15,5-3-32 0,2 0 0 0,5 2 0 16,3 1-112-16,2-1-32 0,-2 0 0 0,4-1 0 16,3 0 16-16,1 0 0 0,2 1 0 0,0-1 0 0,4 0-16 0,0-2 0 15,5 0 0-15,-1 2 0 0,-3 2 80 0,4-2 16 16,0-2 0-16,3 2 0 0,2 3 16 0,1-3 16 15,0 0 0-15,1 0 0 0,3 1-64 0,-4-2-16 16,-1-1 0-16,0 1 0 0,0 2-96 0,-1-1-32 16,-4-3 0-16,2 2 0 0,0 1-128 0,2 1 192 15,0 2-192-15,-3-3 192 0,-5-3-48 0,4 1 0 16,1 1 0-16,-2 3 0 0,-3-1-16 0,3 1-128 16,2-3 192-16,1 3-64 0,-1-2 0 0,-2-4-128 15,1-2 192-15,0 5-64 0,3 0-128 0,-3 0 160 16,-4 0-160-16,3 1 160 0,5-4-160 0,-1 3 160 15,-7-1-160-15,0 5 160 0,0 0-160 0,-1 0 192 0,1-4-192 16,-1 1 192-16,-6-1-64 0,6 2-128 0,-2 2 192 16,3 0-64-16,-2-1-128 0,0 1 128 0,-3 2-128 0,3-1 128 15,-1-3-128-15,2 1 0 0,-4 1 144 0,-1 1-144 16,1 0 0-16,2-2 0 0,1-1 0 0,0 0 128 16,-2 1-128-16,1 1 128 0,-2 3-128 0,1-3 128 15,-2-6-128-15,0 3 0 0,-5 1 0 0,2 2 0 16,3 2 0-16,-2-2 0 0,-2-1 0 0,-4 2 0 15,-2 2 0-15,-1 1 0 0,2-2 0 0,1-2 0 16,2-5 0-16,-2 4 0 0,-4 4 0 0,0 0 0 16,1-3 0-16,-1 0 0 0,1 0 0 0,-2 0 0 15,-6 1 0-15,1 2 0 0,0 2 0 0,2-2 0 16,1-3 0-16,-2 0 0 0,1 0 0 0,-1 3 0 16,-3-1 0-16,0 2 0 0,0-4 0 0,1 2 0 0,3 2 0 0,-5 1 144 15,-5-1-144-15,-1-1 0 0,-3 2 176 0,0-3-176 16,-4-1 160-16,0 0-160 0,2 1 144 0,-1 1-144 15,-1-2 128-15,-3 2-128 0,-3 1 0 0,1-1 0 16,-5-1 128-16,3 0-128 0,-3-2 0 0,3 1 0 16,2 0 0-16,2-1 128 0,-1 0-128 0,0 1 0 15,-3 0 0-15,-1 2 0 0,-2-1 0 0,-1-1 0 16,-1 0 0-16,0-1 0 0,3-1 0 0,-1 0 0 16,2 1 0-16,-3-2 0 0,-3-1 0 0,0 2 0 15,2 0 128-15,-5 1-128 0,0 2 0 0,-2-3 0 16,-2-4 0-16,0 2 0 0,0 1 0 0,1-1 0 15,2 0 0-15,-4 0 0 0,0-3 128 0,1 2-128 16,3 1 0-16,-5 0 128 0,-2-2-128 0,2-2 0 0,2 3 0 16,-2 0 0-16,-2 4 0 0,1-1 0 0,-2-1 0 0,0-1 0 15,-5-2 0-15,2 2 0 0,-2 1 0 0,0 0 0 16,-2-2 0-16,-3 2 0 0,-4 2 0 0,1-1 0 16,1-1 0-16,-4 1 0 0,-6 1 0 0,0 0 0 15,0 0 144-15,0 0-144 0,9-4 160 0,-9 4-160 16,0 0 0-16,0 0 0 0,0 0 0 0,0 0-160 15,-12-2 160-15,1 2 0 0,0 0 0 0,-3 0 0 16,-4-2 0-16,-2 0-128 0,0 0 128 0,-8-1 0 16,-4 3 0-16,-5 2-128 0,-5-2 128 0,-4-2 0 15,-3 0 0-15,-6-2 0 0,-1 2 0 0,-1-1-128 16,-3 1 128-16,-6 1 0 0,-9 0 0 0,-2 1-128 16,-1 2 128-16,-4-1 0 0,-4-1 0 0,-4-1 0 15,-4-2 0-15,0 0 0 0,3 0 0 0,-6 0-128 0,-5-2 128 0,2 2-160 16,-3 5 160-16,-4-5-160 0,-9-3 160 15,-1-1-128-15,5 2 128 0,-5 0-128 0,-9 3 128 0,4 0-128 16,4-1 128-16,-6-1-128 0,-9 1 128 0,1 1 0 16,0 0 0-16,1 0 0 0,-2 1 0 0,-3 0 0 15,-5-1 0-15,3 0 0 0,4 2 0 0,-3 2 0 16,-5-2 0-16,1 0-128 0,0-2 128 0,1 2 0 16,1-2 0-16,-1 2 0 0,-3 2 0 0,3 0 0 15,2 1 0-15,-2 0 0 0,-1-2 0 0,1 1 0 16,-2 0 0-16,6-1 0 0,-1 0 0 0,-1 1 0 15,-2 1 0-15,2 1 0 0,0 2 0 0,3 1 0 16,2 2 0-16,-4 1 0 0,0-5 0 0,3 1 0 16,3-2 0-16,-1 5 0 0,-1 3 0 0,1 0 0 0,4 2 0 0,1-5 0 15,-5-1 0-15,2-1 0 0,1-5 0 0,3 6 0 16,0 4 0-16,0-2 0 0,-1-4 0 0,4 3 0 16,3 2 0-16,0-2 0 0,-1-5 0 0,5 3 0 15,3 2 0-15,4-3 144 0,-3 0-144 0,4-2 0 16,5 1 176-16,0-2-176 0,5-1 160 0,0 1-160 15,3 0 160-15,5-1-160 0,2-2 160 0,3 0-160 16,2 2 144-16,2 1-144 0,2 3 128 0,4-3-128 16,3-2 0-16,-1 1 128 0,0-2-128 0,-1 3 0 15,6 2 0-15,3 1 0 0,2 0 128 0,4-3-128 16,3 0 0-16,-2 0 0 0,1-3 0 0,1 3 0 16,2 1 0-16,5-1 0 0,4 0 0 0,3-1 128 15,2 2-128-15,2-3 0 0,1-1 0 0,2 0 0 0,0-1 0 16,4 0 0-16,5 1 0 0,-2 0 0 0,1-3 0 0,4 6 0 15,2-1 128-15,3-1-128 0,2-2 0 16,1 0 160-16,3 0-160 0,3 2 160 0,2 1-160 0,7-2 160 16,-8 4-160-16,8-4 160 0,0 0-160 0,0 0 0 15,-7-2 0-15,7 2 0 0,0 0 0 0,0 0 0 16,0 0 0-16,0 0 0 0,0 0 0 0,0 0 0 16,0 0 0-16,0 0 0 0,0 0 0 0,0 0 0 15,0 0 0-15,0 0 0 0,0 0 0 0,0 0 0 16,0 0 0-16,0 0 0 0,0 0 0 0,0 0 0 15,0 0 0-15,0 0 0 0,0 0 0 0,6 10-192 16,-1-2 32-16,0 0 16 16,-5-8-1904-16,3 10-368 0,-6 0-80 0</inkml:trace>
  <inkml:trace contextRef="#ctx0" brushRef="#br0" timeOffset="5093.8">12876 7317 10127 0,'-3'-6'896'0,"1"-1"-704"16,2 7-192-16,-7-5 0 0,1-1 1488 0,6 6 272 16,-5-4 48-16,5 4 16 0,0 0-608 0,0 0-128 15,0 0-32-15,0 0 0 0,0 0-464 0,0 0-80 16,-3 11-32-16,3 0 0 0,2-1 48 0,3 1 16 15,1 2 0-15,4 0 0 0,1 0 144 0,3 0 16 16,3-1 16-16,2 2 0 0,2-1-160 0,5 0-48 16,3-1 0-16,2 0 0 0,0 0-176 0,2 2-32 15,4 1-16-15,3-2 0 0,-4-2-96 0,2 0 0 16,-1-1-16-16,-1 2 0 0,1 1-176 0,-1 1 160 16,0-2-160-16,3-2 160 0,0-2-160 0,3-1 192 15,1-2-192-15,2-1 192 0,1-2-64 0,-1-2-128 0,-4-1 192 16,1 0-64-16,1-1 80 0,-3-2 16 0,1 0 0 0,1-4 0 15,-4-2 160-15,2 0 48 0,-3-1 0 0,2 1 0 16,-3 3 16-16,1-2 0 0,-2-3 0 0,-1 0 0 16,0 0-320-16,0 2-128 0,-1 0 128 0,0-2-128 15,-2-3 128-15,0 1-128 0,2 1 0 0,-3 0 128 16,-3 1-128-16,-1 1 0 0,-2 0 0 0,-4 2 0 16,-2 1 128-16,-2 2-128 0,-1-1 0 0,-3 1 128 15,-3 3-128-15,-9 3 0 0,8-4 0 0,-8 4 0 16,0 0 128-16,0 0-128 0,0 0 0 0,0 0 128 15,0 0-128-15,0 0 0 0,0 0 0 0,0 0 128 16,0 0-128-16,0 0 128 0,-3 11-128 0,-6 0 128 16,2-2-128-16,-6 2 0 0,0 0 144 0,-2 0-144 0,-2 1 0 0,-2 1 128 15,-7 0-128-15,1 0 0 0,0 0 128 0,-6 1-128 16,-1 0 128-16,-4-1-128 0,-1 3 128 0,1-1-128 16,-5-2 128-16,1-2-128 0,-3-3 128 0,-2 3-128 15,0-1 160-15,-2-1-160 0,0-3 192 0,0 1-48 16,-3 2-16-16,2-2 0 0,-1-5 0 0,-1 3 0 15,0-3 0-15,-2-1 0 0,-2 1-128 0,3-1 192 16,0-2-192-16,3-3 192 0,-1-4-192 0,1 1 128 16,2 0-128-16,-1-1 128 0,-2-3-128 0,2-1 0 15,1-2 144-15,0 2-144 0,1-3 0 0,3 0 0 16,3-1 0-16,2-2 128 0,3-1-128 0,2-1 0 16,2 0 0-16,3-1 0 0,1 1 0 0,2 1 0 15,4 2 0-15,1 0 0 0,2 1 0 0,5-2 0 0,1 4 0 0,2 0 0 16,5 6 0-16,0 0 0 0,2-1 0 0,2 9-128 15,0 0 128-15,0 0 0 0,0 0 0 0,7 1-128 16,3-3 0-16,1 2 0 0,1 3 0 0,3 3 0 16,3-3 128-16,2 4-128 0,-2 0 128 0,3 4-128 15,2 3 128-15,2 1-128 0,-1 3 128 0,3-2-128 16,0 2 128-16,3-1 0 0,3 0 0 0,3 2 0 16,-3-3 0-16,4 3-128 0,2 1 128 0,1-3 0 15,2-3 0-15,0 2 0 0,-1-1 0 0,-1 3 0 16,1 2 0-16,1-1 0 0,0 2 0 0,3-1-128 15,2-6 128-15,1 2 0 0,0-1 0 0,-2 2 0 16,-1 0 0-16,0-1 0 0,0-4 0 0,1-1 0 16,1-3 0-16,0-1 0 0,-1-2 0 0,1-1 0 0,1 0 0 0,-1-2 0 15,-3-2 128-15,0-4-128 0,0-3 0 0,1-4 0 16,-3-3 0-16,2 2 0 0,1 3 0 0,-2 1 128 16,0-2-128-16,-6-3 0 0,-2-5 0 0,1-1 128 15,-3 1-128-15,-3-1 0 0,0 3 0 0,-2 2 0 16,0-2 0-16,0 0 128 0,-3 1-128 0,-2-1 0 15,-3 3 0-15,0 1 128 0,-4 2-128 0,0 1 0 16,-3 2 0-16,-3 1 0 0,1 2 0 0,0-1 0 16,-11 5 0-16,0 0 0 0,0 0 0 0,0 0 0 15,0 0 0-15,0 0 0 0,0 0 0 0,0 0-128 16,0 0 128-16,0 0-128 0,-7 7-80 0,2 1-16 16,-1 1 0-16,-5-1 0 15,-3-1-176-15,1 2-48 0,-1 0 0 0,-1 2 0 16,-3 0-2112-16,-3-2-416 0</inkml:trace>
  <inkml:trace contextRef="#ctx0" brushRef="#br0" timeOffset="7082.299">18263 7234 5519 0,'-11'-16'240'0,"5"7"64"0,1 3-304 0,-1-1 0 16,1 0 0-16,5 7 0 0,-7-4 4160 0,7 4 784 15,0 0 160-15,0 0 16 0,0 0-3776 0,0 0-752 16,-4 9-144-16,4 2-48 0,4 2-96 0,1 3-32 16,1-1 0-16,4 2 0 0,2 2 48 0,4 3 0 15,-1 0 0-15,1 0 0 0,4-2-112 0,2 4-16 16,0-3 0-16,2-1 0 0,3-1 32 0,3-4 0 16,3-1 0-16,1 2 0 0,2-1-16 0,1 1 0 15,5-4 0-15,2-2 0 0,2 0 32 0,1-3 0 16,0 0 0-16,3-4 0 0,0-2 16 0,4-1 16 15,0 1 0-15,3-2 0 0,1-3-48 0,-4-1-16 0,-2 4 0 0,0-3 0 16,0-4-64-16,2-1-16 0,-2 2 0 0,3-2 0 16,0 2 0-16,-1 2-128 0,-7-2 192 0,-1 0-64 15,1-1-128-15,0-1 128 0,-2-1-128 0,0-2 128 16,-2-2-128-16,0-1 160 0,-1 1-160 0,-4 1 160 16,0 1-160-16,-5-2 0 0,-3-3 0 0,-1 1 0 15,-5-1 0-15,-1 1 128 0,-2 1-128 0,-2 2 0 16,-4 2 128-16,1 2-128 0,-3 3 0 0,-1 0 128 15,-4 0-128-15,-2 1 0 0,-6 5 0 0,0 0 0 16,0 0 0-16,0 0 0 0,0 0 0 0,0 0 0 16,0 0 128-16,-4 12-128 0,-2 3 128 0,-1 1-128 15,-8-1 208-15,1 4-32 0,-2 3-16 0,-1-1 0 16,-4-2-32-16,-1-1-128 0,-1 2 192 0,-2 0-64 0,-4-1-128 0,-4 1 192 16,-5-4-192-16,0 1 192 0,2 0-64 0,-6 0 0 15,-1-2 0-15,-1 0 0 0,2 0 16 0,0 0 0 16,0 2 0-16,-3-4 0 0,-5-4 0 0,0-2 0 15,-1-1 0-15,0 0 0 0,2 2-16 0,3 0 0 16,3-2 0-16,3-3 0 0,-1-8-128 0,4 0 160 16,-3-2-160-16,4-1 160 0,1 0-160 0,1-2 160 15,-1-1-160-15,3 0 160 0,1-4-160 0,3-1 0 16,1-4 144-16,2 1-144 0,0 4 0 0,3-4 0 16,2-5 0-16,0 0 0 0,-1 0 0 0,3 0 0 15,0 0-192-15,1-1 64 0,-1-2 0 0,2 1 0 16,1 3 0-16,0 2 0 0,1 2 128 0,1 2-128 15,1-1 128-15,-2 5-128 0,2 2 128 0,4 1 0 16,2 2 0-16,1 1-128 0,-3 1 128 0,2 3-128 0,6 3 128 0,0 0-128 16,0 0 128-16,0 0-128 0,0 0 128 0,0 0-128 15,0 0-80-15,0 0-16 0,11 9 0 0,-1 2 0 16,1 3 96-16,4 2 128 0,1-1-208 0,2 3 80 16,1 1 128-16,3 3 0 0,2 0-144 0,-1 2 144 15,1-2 0-15,1 3 0 0,3 0 0 0,2-2 0 16,3-3 0-16,7-1 0 0,2 1 0 0,2-3 0 15,1 0 0-15,2-2 0 0,1-2 0 0,0-1 0 16,0-3 0-16,4-2 128 0,1-3-128 0,3-2 128 16,1 1 0-16,0-2-128 0,-1-4 192 0,-4 0-64 15,-1-2 16-15,1-1 0 0,-3-2 0 0,3 1 0 16,2-4-144-16,-3-2 0 0,1-4 0 0,-1 2 0 16,-7 3 0-16,-1-4 128 0,-4-4-128 0,-1 2 128 0,-5-4-128 0,0 1 0 15,2-1 144-15,-6 0-144 0,-4 3 0 0,-2 1 144 16,-2 2-144-16,-4 6 0 0,-4 3 128 0,0 2-128 15,-1-1 0-15,-5 3 0 0,2 0 0 0,-9 3 0 16,0 0 0-16,0 0 0 0,0 0 0 0,0 0 0 16,0 0 0-16,0 0 0 0,-9-2 0 0,-1 4 0 15,-1 2 0-15,-5 6 0 0,1 6 0 0,-6-1 0 16,-2 0 0-16,-2 5-144 0,0 2 144 0,-5 1 0 16,0-2 0-16,0 0 0 0,-1-2 0 0,-1-1 0 15,-1 0 0-15,-3-1 0 0,-2-2 0 0,-1-2 0 16,-2 0 0-16,-3 1 128 0,2-2 0 0,0-2 0 15,3-4 0-15,-1 1 0 0,1-2 64 0,-4 1 0 16,-1-2 16-16,-1 2 0 0,-3-3-64 0,-1-1-16 0,-2 1 0 0,1 0 0 16,1-4-128-16,3-1 0 0,-1 0 0 0,1-1 128 15,0 0-128-15,5-3 0 0,-1 0 0 16,2-1 0-16,3 0 0 0,5 1 0 0,4 0 0 0,3 2-176 31,3-1-432-31,3 3-96 0,3 1 0 0,4-1-15840 0</inkml:trace>
  <inkml:trace contextRef="#ctx0" brushRef="#br0" timeOffset="11197.669">24773 6298 1839 0,'-3'-13'0'0,"3"13"160"0,0 0-160 0,-4-7 0 0,2-4 0 0,-1 3 0 16,3 8 3008-16,-7-8 576 0,1 1 128 0,2 0 0 16,1 0-2240-16,-1 1-448 0,0 0-80 0,4 6-32 15,-5-8 32-15,0-1 0 0,0-2 0 0,-1 3 0 16,6 8-160-16,-6-7-16 0,-3 0-16 0,4 1 0 15,5 6-256-15,-8-6-48 0,0-1-16 0,-1 5 0 16,2-1-192-16,0 0-48 0,0 0 0 0,-3 2 0 0,-1 2 0 16,1 0 0-16,-1-2 0 0,-2 4 0 0,-3 3 144 0,-1 2 32 15,2-2 0-15,-1 5 0 0,0 3 16 0,-2 2 0 16,-3 0 0-16,2 3 0 0,0 1-48 0,1 1 0 16,2 1 0-16,-1 4 0 0,1 3-16 0,-3 4 0 15,3 2 0-15,-1 0 0 0,-1 3-32 0,3-1-16 16,1 1 0-16,-2 2 0 0,0 1-112 0,2 2-32 15,-1 1 0-15,0 0 0 0,-2 2-128 0,1 0 128 16,2-1-128-16,0-3 128 0,1-5-128 0,2 0 0 16,5-1 0-16,-2-1 128 0,-3-1-128 0,5-2 0 15,6-4 0-15,0 2 128 0,-1 3 0 0,3-2-128 16,2-7 192-16,3 2-64 0,2-1-128 0,2-1 128 16,0-1-128-16,-1-2 128 0,2-5-128 0,3-3 128 15,-2-2-128-15,2-1 128 0,2-1-128 0,-1-1 160 0,1-1-160 0,1-5 160 16,4 0-16-16,-2-3 0 0,0-4 0 0,3-2 0 15,-1 1 16-15,4-4 0 0,3 0 0 0,1-3 0 16,-5-4 32-16,4-1 16 0,3 1 0 0,-3-3 0 16,-1-2 0-16,0-1 0 0,-3-2 0 0,-2-2 0 15,-1 2 16-15,1-3 0 0,-5-1 0 0,4-1 0 16,-1 0 32-16,-2-2 0 0,-1 1 0 0,1-5 0 16,3-1-128-16,2-4 0 0,-2-1-128 0,0 0 192 15,2 0-192-15,-4-1 0 0,-4 0 0 0,2 4 0 16,1 4 128-16,0 2-128 0,-6 2 0 0,1 1 144 15,-5-1-144-15,-1 3 0 0,-2 0 0 0,-3 0 128 16,-4 1-128-16,0-2 0 0,-1-2 144 0,-6 1-144 0,0 2 0 16,-4-2 144-16,-1 2-144 0,-1 1 0 0,-4 2 0 0,3 1 0 15,0 1 0-15,1 2 0 0,-1 2 0 0,-2 2 0 16,1-1 0-16,-1 3 0 0,1 1 0 0,-2 1 0 16,0 0 0-16,0 3 0 0,0 2 0 0,0 1 0 15,-1-2 0-15,0 2 0 0,-1 3 0 0,-2 1-144 16,-2 3 144-16,-1 2 0 0,-2 1 0 0,2 3-128 15,1-4 128-15,0 5 0 0,-2 7-128 0,0 1 128 16,-1 2-128-16,1 1 128 0,-3 3-128 0,4 1 128 16,3-1-128-16,-1 5 128 0,1 3 0 0,-1 3-160 15,0 3 160-15,-1 3 0 0,-3 1 0 0,0 3-128 16,-3 1 128-16,1 1 0 0,2-1 0 0,1-1 0 16,0-2 0-16,2 0 0 0,0-2 0 0,3 1 0 15,1-1 0-15,3 2 0 0,1 0-128 0,4-1 128 0,3 0 0 0,-1-2 0 16,3-2 0-16,2-2-128 15,4-1 128-15,0-1 0 0,-1 0 0 0,2 0 0 0,1-4 0 0,2 1 0 16,1-1 0-16,1-2 0 0,3-2 0 0,2 2 0 16,2 0 0-16,0 2 0 0,3-2 0 0,2-3 0 15,0-4 0-15,3 0 0 0,3-3 0 0,4 1 0 16,0-1 0-16,2 1 0 0,0-5 0 0,1-3 0 16,-1-2 0-16,-1-1 0 0,0-1 0 0,0-2 0 15,2 0 0-15,1-2 0 0,0-2 0 0,1-1 0 16,0 0 0-16,1-4 0 0,1-1 0 0,-1-1 0 15,-3-3 0-15,-1-2 0 0,-1-4 0 0,-2 2 144 16,-2-1-144-16,-1-3 0 0,-1-5 0 0,1-1 128 16,0-4-128-16,1 0 128 0,-6-3-128 0,3 0 128 15,2 0-128-15,-3-1 0 0,0-4 144 0,0 0-144 0,-4 0 128 0,-3-6-128 16,1-4 128-16,-2 2-128 0,0-1 128 0,-3 1-128 16,-4 0 128-16,-1 0-128 0,1 0 128 0,-4 3-128 15,-3 4 128-15,-3 1-128 0,0 3 0 0,-2 3 144 16,1 4-144-16,-3 2 0 0,-3 4 224 0,2 0-64 15,2 0-16-15,-1 3 0 0,-2 4-144 0,-1 2 160 16,-1-1-160-16,1 3 160 0,-1 2-160 0,0 1 0 16,-1 1 0-16,2 0 0 0,3-2 0 0,-3 1 0 15,1 2 0-15,3-1 0 0,-1 3-192 0,3 1-32 16,-1-1 0-16,7 4 0 16,0 0-1520-16,0 0-304 0,-8-3-64 0,8 3-14128 0</inkml:trace>
  <inkml:trace contextRef="#ctx0" brushRef="#br0" timeOffset="13418.581">15135 9883 1839 0,'-11'-6'160'15,"-1"2"-160"-15,1 0 0 0,-1 1 0 16,0-1 5312-16,2-1 1040 0,-2 1 208 0,-1 1 32 16,-2 1-5008-16,-2-1-1008 0,-1 1-208 0,2-2-48 0,2 1 0 0,-1 1-16 15,1-1 0-15,1 2 0 0,1-4 144 0,0-2 16 16,-2-2 16-16,2 0 0 0,2 2 128 0,3-1 32 15,-3-4 0-15,4 1 0 0,0-2-64 0,2 1 0 16,2-1 0-16,1-2 0 0,1-1-128 0,3 1-16 16,2-4-16-16,3-2 0 0,0-3-160 0,3 2-16 15,4 2-16-15,1-2 0 0,3-1-224 0,2-2 144 16,-3 0-144-16,4 3 128 0,3 2-128 0,1 1 0 16,-2-1 144-16,4 4-144 0,-1 1 0 0,1 3 0 15,-2 2 0-15,1 3 0 0,0-2 0 0,-2 2 0 16,1 5 0-16,1 1 0 0,-2 2 0 0,-1 4 0 15,-5 2 0-15,1 5-128 0,0 3 128 0,-4 2 0 16,-2 3 0-16,-7 4 0 0,-2 5 0 0,-2 3 0 0,-3 1 0 16,-2 1 0-16,-1 2 0 0,-3-1 0 0,-3 0 160 0,-1-5-160 15,-3-2 224-15,-1-3-48 0,-4-2-16 0,-2 1 0 16,0 2 240-16,-2-3 48 0,-3 0 16 0,-1-3 0 16,-2-3 48-16,-1 0 0 0,-3-3 0 0,1-2 0 15,-2-2-128-15,-1-2 0 0,-1-3-16 0,4-1 0 16,5-5-64-16,0-2-16 0,2-1 0 0,2-4 0 15,1-2-80-15,2-3-16 0,2-7 0 0,3 3 0 16,0 0-64-16,6-3-128 0,-1-3 176 0,4-2-176 16,2-1 0-16,0-2 0 0,3 1 0 0,4-2 0 15,-1 2 0-15,5-6 0 0,2-4 0 0,5 5 0 16,3 3 0-16,2 2 0 0,2 4-144 0,1 2 144 16,0-2 0-16,3 5-160 0,1 4 160 0,-1 3 0 0,1 3-128 0,-4 5 128 15,0-1 0-15,-1 5 0 0,1 2-144 0,-3 6 144 16,-3 3 0-16,0 3-144 0,-2 5 144 0,0 4-128 15,-3 5 128-15,-2 7-128 0,-3 5 128 0,-1 1-128 16,-4 0 128-16,-2-2-128 0,-1 0 128 0,-1-1 0 16,-2-3 0-16,-1-3 0 0,-5-2 0 0,-2-3 0 15,-2 0 0-15,-3-1 0 0,-4-1 144 0,-2-3 16 16,-2-5 0-16,-3 0 0 0,-1-3 128 0,-1 0 32 16,0-3 0-16,3-3 0 0,0-4-64 0,0-3-16 15,-1-2 0-15,4-3 0 0,0-4-32 0,4-1 0 16,4-3 0-16,0-4 0 0,1-3-48 0,4-4-16 15,1-4 0-15,1-2 0 0,0-4-144 0,5-1 0 16,2-2 0-16,2-2 0 0,1 0 0 0,3-2 0 16,5 0-128-16,1-2 128 0,2 1 0 0,3 2-144 0,3-1 144 0,4 5 0 15,0 3-176-15,3 6 176 0,4 2-160 0,-2 4 160 16,3 3 0-16,1 4 0 0,1 3 0 0,0 2 0 16,-3 3-128-16,0 4 128 0,-2 4 0 0,0 6-144 15,-1 5 0-15,-2 1 0 0,-2 6 0 0,-2 6 0 16,-3 6 16-16,-2 2 0 0,-5 0 0 0,-2 4 0 15,-4 3-64-15,-3-5 0 0,-2-2 0 0,-2-3 0 16,-5-2 192-16,-2 0-160 0,-2-2 160 0,-3-1-160 16,-4 1 160-16,-2-3 0 0,-2-2 128 0,-2-5-128 15,-5-1 256-15,-2-3-32 0,-3 0 0 0,2-2 0 16,0-2-32-16,-1-2 0 0,-4-3 0 0,3-4 0 16,3-2-48-16,4-3-16 0,0-5 0 0,5-1 0 15,1 0 0-15,6-6 0 0,-2-3 0 0,5-4 0 0,3-5-128 0,0-1 128 16,5-4-128-16,1-1 128 0,4 0-128 0,5 2 0 15,1 2-160-15,5-1 160 0,4-2-176 0,4-3 176 16,6-1-192-16,-1 3 192 0,5 4-176 0,3 1 176 16,4 2-160-16,2 4 160 0,4 5 0 0,-1 3 0 15,0 2 0-15,0 6 0 0,-5 6-176 0,1 6 176 16,-3 5-192-16,0 2 192 0,-2 0-192 0,0 5 192 16,-3 4-192-16,-4 6 192 0,-2 8-192 0,-5 1 192 15,-4 3-192-15,-2 0 192 0,-6 2-208 0,0 0 64 16,-5 0 16-16,-1-6 0 0,-2-3 128 0,-2-4 0 15,-1-1 0-15,-4-1-128 0,-4-2 128 0,-3-2 0 16,0-2 128-16,-4 0-128 0,-2-1 192 0,-3-4-16 0,1-3-16 16,-1-1 0-16,0 1 16 0,2-6 0 15,-2 1 0-15,4-7 0 0,-1-2-48 0,2-6-128 0,2 0 192 0,2-1-64 16,2-3-128-16,3-6 0 0,2-5 144 0,0-3-144 16,5 0 0-16,3-5-320 0,2-5 64 0,3 0 16 15,7 0 64-15,2 0 16 0,4 2 0 0,1 0 0 16,4 3 160-16,3 3-208 0,-2 2 80 0,1 4 128 15,0 2-144-15,1 4 144 0,2-3 0 0,-3 11 0 16,-1 8 0-16,-1 2 0 0,0 3 0 0,-2 1 0 16,-4 5-144-16,-1 5 144 0,-3 4 0 0,-6 2-144 15,-1 3 144-15,-5 3 0 0,-6-1 0 0,0 1 0 16,-4-1 0-16,-3-1 0 0,-5-4 0 0,-3-2 0 16,-2-4 176-16,-2 0-48 0,-4-1 0 0,-2-3 0 0,-1-2 192 0,-4-2 48 15,-1-3 0-15,-4-3 0 0,-1-3-176 16,-2-1-16-16,2-1-16 0,2-3 0 0,-1-4-160 0,5-3 192 15,4-1-192-15,5-3 192 0,0 1-192 0,5-4 0 16,2-3 0-16,5 0 0 0,0-2-256 0,7 2-48 16,0-5 0-16,6 4 0 15,2 1-960-15,4 3-192 0,5-1-32 0,6-2-17440 16</inkml:trace>
  <inkml:trace contextRef="#ctx0" brushRef="#br0" timeOffset="15130.021">24112 9738 5519 0,'0'0'496'0,"0"0"-496"15,-5 9 0-15,-3-3 0 0,0-3 1776 0,8-3 256 16,0 0 48-16,-12 3 16 0,-7 1-1024 0,1-2-208 0,3-1-32 0,-2 0-16 16,-4 0-32-16,3-1 0 0,0-2 0 0,2-1 0 15,0-3 672-15,2 0 128 0,1-2 16 0,1-3 16 16,2-5-144-16,0-1-48 0,1-1 0 0,4-4 0 15,0-4-464-15,3-5-80 0,-2-4-32 0,4 0 0 16,3-3-368-16,0 3-80 0,2 2-16 0,2 3 0 16,0 3-128-16,4-1-48 0,0 3 0 0,3 1 0 15,2 0-208-15,4 0 0 0,1-1 128 0,5 4-128 16,-2 3 0-16,3 3 0 0,3 5 0 0,-1 2 0 16,-2 0 0-16,1 6 0 0,1-1 0 0,0 7 0 15,-3 1 0-15,-3 5 0 0,-2 4 0 0,-2 0 0 16,-1 0 0-16,-5 5 0 0,-5 4 0 0,-3 4 0 15,-4 3 0-15,-2 7 128 0,-8 7-128 0,-5 6 0 0,-6 3 160 16,-5 1-160-16,-5 1 160 0,-1-6-160 0,-1-4 144 0,-2-4-144 16,-3-5 128-16,2-5-128 0,1-5 400 0,2-4 0 15,2-1 0-15,0-2 0 0,-2-1 240 0,2-3 64 16,0-5 0-16,0-3 0 0,2-5-368 0,-2-4-64 16,1-4-16-16,6-1 0 0,2-1 176 0,4-3 16 15,1-5 16-15,8-4 0 0,3-5-256 0,2-1-48 16,2 0-16-16,4-4 0 0,7-7-144 0,0-2 0 15,2-5 0-15,3-2 0 0,4 2 0 0,4 1 0 16,0 1 0-16,5 4 0 0,1 4-176 0,3 3 176 16,0 4-128-16,3 3 128 0,3 1-128 0,-2 5 128 15,2 6-128-15,0 4 128 0,3 5 0 0,-5 3-128 16,-2 2 128-16,-4 5 0 0,-5 4 0 0,-5 4-128 0,-1 3 128 0,-5 4 0 16,-5 4-128-16,-6 9 128 15,-6 6-128-15,-4 2 128 0,-3 0 0 0,-8 2 0 0,-8 5 0 0,-2-2-128 16,-5-2 128-16,0-3 0 0,-3-3 0 0,0-4 128 15,-1-3 0-15,-3-2 16 0,4-3 0 0,-2-3 0 16,2-6 192-16,0-1 48 0,-3-3 0 0,2-6 0 16,0-7-64-16,0-3-16 0,5-2 0 0,4-5 0 15,-1-4 48-15,6-4 16 0,1-5 0 0,7-2 0 16,5-4-128-16,2-4-32 0,6-4 0 0,5-5 0 16,5-7-208-16,6-1 0 0,4-5 0 0,6-2 0 15,5-4 0-15,2 5-160 0,4 6 160 0,2 6-128 16,1 1 128-16,2 7-128 0,-1 5 128 0,-2 6-128 15,-1 4 128-15,3 8-128 0,-2 8 128 0,3 4-128 16,-4 5 128-16,0 4 0 0,0 5-144 0,-5 4 144 0,-4 0-128 0,-3 6 128 16,-3 3-160-16,-6 3 160 0,-6 1-192 0,-6 2 192 15,-4 2-208-15,-4 6 80 0,-8 6 128 0,-4-6-192 16,0-5 192-16,-7-6-192 0,-1-4 192 0,-3 2 0 16,-8 0 0-16,0-1 128 0,-4-7-128 0,0-3 144 15,-2-2-144-15,0-3 160 0,1-1-32 0,-4-4-128 16,-1-7 192-16,2-4-64 0,3-5 16 0,4-4 0 15,3-5 0-15,2-4 0 0,6-4 48 0,6-6 0 16,4-3 0-16,4-6 0 0,5-7-192 0,10-3 160 16,6-6-160-16,7-3 160 0,6 0-160 0,9 1 0 15,5 1 0-15,7 8 0 0,2 5 0 0,3 5-176 16,-3 4 176-16,2 8-128 0,-1 8 128 0,0 9 0 16,0 8-144-16,-2 2 144 0,0 0 0 0,-4 9 0 15,-3 6-144-15,-4 5 144 0,-6 4 0 0,-4 1 0 0,-5 2-128 0,-5 4 128 16,-9-1-272-16,-1 6 0 0,-5 2 0 0,-2 0 0 31,-4-1-2992-31,-2 6-576 0</inkml:trace>
  <inkml:trace contextRef="#ctx0" brushRef="#br0" timeOffset="16167.099">16912 8527 35935 0,'-3'-13'3200'0,"0"4"-2560"0,3 9-512 0,0 0-128 16,0 0 336-16,15 2 48 0,0 4 16 0,5 5 0 15,1 7-576-15,5 2-112 0,1 7-32 0,8 1 0 16,6 3 320-16,4 3-160 0,3 5 160 0,6 2-128 16,4 3 128-16,-1 5 0 0,1 6 128 0,3 3-128 15,4 1 0-15,4 7 0 0,1 4 0 0,1 5-192 16,2 5 192-16,1 9 0 0,0 10 0 0,6 1 0 16,1-2 0-16,0 9 0 0,-3 11 0 0,4-2 0 15,3 1 0-15,0 5 0 0,1 2 0 0,0 5 0 16,0 4 128-16,2-2 16 0,2-2 0 0,1 4 0 15,2 7 64-15,-1-1 16 0,0-2 0 0,3-1 0 16,3 3-16-16,-3-1 0 0,-7 3 0 0,6-2 0 16,10-3-16-16,-2 2 0 0,-4 3 0 0,5 1 0 15,5-1-32-15,-3 1-16 0,-4-2 0 0,4 1 0 0,6 2-16 0,-5-5-128 16,-5-6 192-16,0 0-64 0,2 2 0 16,2 1 0-16,2-2 0 0,-2-1 0 0,-4-7 48 0,0 2 0 15,2 1 0-15,-6-6 0 0,-7-1-176 0,2-1 0 16,-3 0 0-16,-1-5 128 0,-2-11-128 0,-8-1 0 15,-6-1 0-15,1-8 0 0,2-6-176 0,-8-9-16 16,-8-7 0-16,-4-3 0 16,-8 1-288-16,-3-10-64 0,-9-9-16 0,-6-7 0 15,-3-7-1504-15,-7-8-304 0,-5-11-64 0,-6-4-12080 0</inkml:trace>
  <inkml:trace contextRef="#ctx0" brushRef="#br0" timeOffset="16753.021">21363 8512 40543 0,'-10'-17'1792'0,"8"10"384"0,-2 0-1744 0,4 7-432 16,0 0 0-16,-4 10 0 16,-3 4-1344-16,0 7-336 0,0 3-80 0,-3 13-16 0,-3 9 1776 0,-4 10 128 15,-4 4 144-15,1 10 32 0,-7 5-64 0,1 10-16 16,-3 13 0-16,-4 6 0 0,-3-2-96 0,-6 11-128 0,-9 11 176 15,-6 10-176-15,-5 11 144 0,-7 6-144 0,-4 2 0 16,-9 8 144-16,-6 9-144 0,-7 7 0 0,-6 4 144 0,-10 5-144 16,-11 2 0-16,-3 1 144 0,-5 1-144 0,-10-1 0 15,-12 1 192-15,-7 2-192 0,-10 0 192 0,-9 1-192 16,-2-1 384-16,-7 5-16 0,0-1-16 0,-5 3 0 16,-6 0 320-16,-4 4 64 0,-1 2 16 0,0 2 0 15,1 2-208-15,4 0-32 0,2-1-16 0,7 3 0 16,5-1-320-16,10-3-176 0,9-6 192 0,8-4-192 15,10-7-1760 1,7-10-464-16,7-14-80 0</inkml:trace>
  <inkml:trace contextRef="#ctx0" brushRef="#br0" timeOffset="20284.266">15724 7548 3679 0,'-9'-4'320'0,"9"4"-320"0,-5-1 0 0,5 1 0 15,-6-2 4016-15,6 2 720 0,0 0 160 0,0 0 32 16,0 0-3424-16,0 0-672 0,0 0-144 0,0 0-32 16,0 0-352-16,1 8-80 0,-1-8-16 0,9 7 0 15,2-2 288-15,4 0 48 0,4-2 16 0,3-1 0 16,3-2 80-16,6-1 32 0,4-1 0 0,4 0 0 15,5-1-112-15,2 0-32 0,3 1 0 0,2 0 0 0,3-2-288 16,4 1-64-16,3 1-16 0,2 1 0 0,0-1-160 0,-1 1 0 16,0 1 144-16,-2 0-144 0,0 0 192 0,-1 1-48 15,-2 1 0-15,0 1 0 0,-3 2 128 0,-3-1 32 16,-3 1 0-16,-6-3 0 0,-3 0-48 0,-3-1-16 16,-2 0 0-16,-3 1 0 0,-5-1-32 0,-4 2 0 15,-3-6 0-15,-5 3 0 0,-4-1 96 0,-1 0 16 16,-9 1 0-16,0 0 0 0,0 0 80 0,0 0 32 15,0 0 0-15,-11-6 0 0,-1 0-32 0,-5 1 0 16,-4-1 0-16,-4 2 0 0,-6-2-160 0,-2 2-48 16,-2-1 0-16,-2 1 0 0,-5-1-192 0,-4 1 144 15,-8 2-144-15,2 1 128 0,-2-2 0 0,-1 3 0 16,-2 0 0-16,0 3 0 0,0-2 64 0,-4 0 16 0,-2-1 0 0,3 3 0 16,2 3-64-16,5-2-16 0,1 0 0 0,6-1 0 15,4 0 0-15,1 3-128 0,5-3 192 0,4 0-64 16,2-2-128-16,6 2 192 0,6-1-192 0,3-1 192 15,5 2-64-15,10-3 0 0,-6 0 0 0,6 0 0 16,0 0-128-16,12 2-176 0,5-2 48 0,7 2 0 16,5 0 128-16,4-1-128 0,4-2 128 0,4-1-128 15,8-1 128-15,1 1 0 0,5 0 0 0,6 0 0 16,3 0 0-16,-1-1 0 0,-3 0 0 0,-2 2-128 16,-1 1 128-16,3 0 0 0,-5 0 0 0,-2 1 0 15,-7 0 0-15,-9 2 0 0,-6 2 0 0,-6-2 0 16,-9-3 0-16,-8 2 0 0,-8-2 0 0,0 0 0 15,0 0 0-15,-15 9 0 0,-7 0 0 0,-8 0 128 16,-5 1-1152-16,-1-4-208 0,2 2-48 0,2-1-16 16,0-2-1984-16,4-1-400 0,-3-1-80 15,14-4-9120-15</inkml:trace>
  <inkml:trace contextRef="#ctx0" brushRef="#br0" timeOffset="21234.917">21414 7333 18831 0,'-25'-4'832'0,"10"4"176"0,-2 0-816 0,1 0-192 16,-1 3 0-16,1-1 0 0,0 2 368 0,3 1 16 0,2-2 16 0,2-1 0 16,3-3 416-16,6 1 80 15,0 0 0-15,0 0 16 0,0 0-16 0,0 0-16 0,12 5 0 0,4 1 0 16,2-2-256-16,5-1-48 0,4-3-16 0,5 1 0 15,7 2 16-15,3-1 16 0,3 0 0 0,5-1 0 16,5 1-80-16,5 0-32 0,6 0 0 0,0 2 0 16,3-1-96-16,-1 0-32 0,-2-1 0 0,1 0 0 15,2 2-32-15,3 0-16 0,2 3 0 0,-3-2 0 16,-5 1 0-16,4-2 0 0,-1-1 0 0,1 2 0 16,-3-2-96-16,-3 1-16 0,-4 1 0 0,-4 1 0 15,-5-1-192-15,-1-2 176 0,-4 0-176 0,-4 2 160 16,-2-1-160-16,-6 2 0 0,-8-1 0 0,-3-2 0 15,-3 0 128-15,-8-3-128 0,-12 0 0 0,0 0 128 16,0 0-128-16,0 0 0 0,-18-1 0 0,-4-1 128 0,-5 0-128 16,-8-1 0-16,-5 0 144 0,-2 0-144 0,-4-1 128 0,-3 1-128 15,-5-3 128-15,-5 1-128 0,-8-2 240 16,1 2-32-16,0 0 0 0,0 0 0 0,0-1 16 0,-3 1 0 16,-5-1 0-16,2 3 0 0,1 0-32 0,2-2 0 15,4-2 0-15,0 1 0 0,1 1-48 0,-5 3-16 16,-1 0 0-16,6 1 0 0,3 1-128 0,4-1 128 15,6-1-128-15,4 0 128 0,6-1-128 0,5 0 0 16,2 1 144-16,11 0-144 0,10 4 0 0,6-1 144 16,7-1-144-16,0 0 0 0,16-2 0 0,7 1 0 15,9 0 0-15,7 0 0 0,8-3 0 0,10 2-144 16,11 1 144-16,8-1 0 0,6 0 0 0,4-1 0 16,-2 1 0-16,7 0-128 0,7 0 128 0,1 1 0 15,-3 1 0-15,-1 0 0 0,1-1-192 0,-2 3-16 0,-2 4 0 16,-7-1-11712-16,-7-2-2352 15</inkml:trace>
  <inkml:trace contextRef="#ctx0" brushRef="#br0" timeOffset="22653.412">10499 10623 911 0,'0'0'0'0,"-4"9"0"15,0 1 0-15,1-2 0 0,-4 1 2336 0,2-2 384 0,5-7 80 0,-8 7 16 16,2 3-1472-16,-1-4-272 0,1-2-64 0,6-4-16 16,-5 7 32-16,3 1 0 0,2-8 0 0,0 0 0 15,0 0 64-15,0 0 0 0,0 0 16 0,0 0 0 16,0 0 208-16,0 0 32 0,0 0 16 0,4-10 0 16,2 1-464-16,1-3-80 0,3-3-32 0,-1 0 0 15,-1-1-288-15,-2-1-64 0,0-3-16 0,2-1 0 16,-3-1 80-16,1-2 16 0,-2 1 0 0,1 0 0 15,0 1 80-15,0 2 32 0,1 3 0 0,-1 0 0 16,1-2-304-16,-1 7-64 0,3 3-16 0,-2 3 0 16,-1-1-240-16,-5 7 0 0,8-2 0 0,1 4 0 15,-2 5 0-15,2-1-128 0,0 3 128 0,1 7 0 0,-1 1 0 16,0 4 0-16,0-1 0 0,1 2 0 16,0 4 0-16,-2 1 0 0,-2 0 0 0,-1 0 0 0,-1-1 0 0,2-1 0 15,-4 1 0-15,2-1 0 0,0-3 0 0,-1 0 0 16,0-1 0-16,-2 0 0 0,-1 1 0 0,1-4 0 15,2-3 0-15,-2 0 0 0,-2 2-256 0,1-2 64 16,1-2 16-16,2-1 0 16,0-3-1296-16,2 0-256 0,-4 1-48 0,2-4-7680 15,-3-6-1536-15</inkml:trace>
  <inkml:trace contextRef="#ctx0" brushRef="#br0" timeOffset="23008.412">10695 10617 24879 0,'-18'3'2208'0,"9"0"-1760"0,2 1-448 0,-3 3 0 15,4 2 320-15,1 1-32 0,-2 2 0 0,4 1 0 16,-4 1-288-16,4 3 0 0,0 1 0 0,2 1 0 16,1-1 0-16,2 1-144 0,0 2 144 0,1 1 0 15,3 3 0-15,-3 0 0 0,0 1 192 0,1 2-64 0,1 5 160 16,-3 0 32-16,-2 2 16 0,0 0 0 16,0 1 176-16,0 4 48 0,-1 4 0 0,0 1 0 0,-4-1-128 15,0-1-32-15,1-1 0 0,-1-1 0 0,0-4-240 0,-2-1-160 16,2-4 192-16,-1-1-192 0,1 0 0 0,-3-2 0 15,2 1 0-15,-3 0 0 16,2 1-1616-16,2-3-336 0</inkml:trace>
  <inkml:trace contextRef="#ctx0" brushRef="#br0" timeOffset="23639.686">10197 12397 18431 0,'0'0'1632'15,"-5"-3"-1312"-15,-1 1-320 0,6 2 0 0,-3-5 784 0,-1 1 96 16,-6-1 16-16,1 2 0 0,-1 3-192 0,-2 1-16 0,-4 0-16 0,-3 3 0 16,-5-1 16-16,-1 6 0 0,-2 2 0 15,1 0 0-15,-1 3-112 0,2 3 0 0,-4 1-16 0,3 2 0 16,2-1-224-16,-1 4-32 0,3 3-16 0,3 2 0 16,1 3-288-16,4-3 128 0,3-3-128 0,1 0 0 15,2-2 128-15,5-1-128 0,2-1 0 0,2-3 0 16,1-3 0-16,5-4 0 0,3 0 0 0,4-3 0 15,5-4 0-15,1-1-256 0,4-1 64 0,2-1 0 32,3-2-1472-32,2-2-304 0,4-3-48 0</inkml:trace>
  <inkml:trace contextRef="#ctx0" brushRef="#br0" timeOffset="23990.383">10600 12421 11967 0,'-14'-6'528'0,"6"1"112"0,-1 1-512 0,-1 2-128 16,2 2 0-16,-3-1 0 0,-1-3 2816 0,-2 4 512 15,-1 4 128-15,-3 2 0 0,0 2-2416 0,1 0-480 16,2-3-112-16,-3 7 0 0,-6 5-208 0,3 0-48 16,3 1 0-16,3 1 0 0,0 4-48 0,1 2-16 15,4 1 0-15,4-1 0 0,4-6-128 0,1 1 0 16,1-3 0-16,2-3 0 0,4-3 0 0,4-2 192 15,1-3-192-15,2 1 192 0,4 0 160 0,2-5 32 16,-2-2 16-16,0-3 0 0,2-3-16 0,0-2 0 0,3-2 0 16,-1-1 0-16,-2-3-128 0,1-1-16 0,-3-3-16 0,-2-1 0 15,-4-1 16-15,-1 0 0 0,-3 0 0 0,0 0 0 16,-2 0 32-16,-1 3 16 0,-4 1 0 0,-1 0 0 16,-2 0-32-16,-1 2-16 0,0 2 0 0,-3-2 0 15,0 1-240-15,0 2-160 0,-2 2 32 0,0 3 0 31,1 2-1968-31,-2 1-384 0,1 3-80 0,0 2-9728 0</inkml:trace>
  <inkml:trace contextRef="#ctx0" brushRef="#br0" timeOffset="24427.114">10921 12255 22111 0,'0'0'976'0,"0"0"208"0,-4-9-944 0,4 9-240 16,0 0 0-16,0 0 0 0,0 0 1104 0,0 0 176 15,0 0 48-15,-3 11 0 0,-2 6-1024 0,2 2-304 16,-1-2 128-16,-2 4-128 0,1 2 176 0,-4 1-48 16,-1 4 0-16,2-1 0 0,5 1 96 0,-4 5 16 15,0 1 0-15,-2-1 0 0,0-3 32 0,0-1 16 16,4-2 0-16,1-1 0 0,1-4-144 0,2-3-16 15,0-4-128-15,2-3 192 0,-1-12 384 0,0 0 80 16,7 5 16-16,-7-5 0 0,7-5 256 0,3-3 48 16,-1-7 16-16,3-2 0 0,2-3-480 0,3-2-112 15,-1-2-16-15,1 0 0 0,0-1-240 0,3 0-144 0,0-1 160 0,0 0-160 16,-1 0 0-16,0 4 0 0,0 3-176 0,0 3 176 16,-2 0-192-16,0 4 192 0,-4 1-192 0,-1 6 192 15,0 4-192-15,-1 3 192 0,0 3-160 0,-2 4 160 16,-2 1-192-16,-3 4 192 0,-1 3-208 0,-3 2 80 15,-1-1 128-15,-3 6 0 0,-1 4 0 0,0 2-128 16,-5 0-16-16,1 1 0 0,-1-2 0 0,2 2 0 31,0-3-320-31,2-4-64 0,2-3-16 0,2-3 0 0,0-3-352 16,3-3-64-16,3-4 0 0,3-3-8384 0,-7-5-1664 0</inkml:trace>
  <inkml:trace contextRef="#ctx0" brushRef="#br0" timeOffset="24682.282">11697 12244 11967 0,'-16'-2'1072'0,"0"1"-864"16,-1 3-208-16,2 4 0 0,1 1 5008 0,-1 4 960 15,0 4 192-15,-1 0 48 0,-1 3-4976 0,-1 1-976 16,3 2-256-16,2 0 0 0,-4 0 0 0,0 2 0 15,4 3-192-15,-1-2 192 16,1-2-608-16,3-1-16 0,3-3 0 0,0 1 0 16,5-2-16-16,3-2 0 0,2-3 0 0,5-1 0 0,4-2 208 0,2-1 48 0,2-2 0 0,0-3 0 31,4 1-336-31,1-2-64 0,2 1-16 0,1-3-7024 16,3-4-1408-16</inkml:trace>
  <inkml:trace contextRef="#ctx0" brushRef="#br0" timeOffset="25073.217">12037 12321 19343 0,'-22'-9'848'0,"9"6"192"0,-2 2-832 0,3 1-208 0,0 0 0 0,0 3 0 15,-1 4 3056-15,-2 4 560 0,-1 4 112 0,1 2 32 16,-2-2-2960-16,3 2-592 0,1-1-208 0,2 3 144 15,0 2-144-15,2 0-192 0,1 0 32 0,0-3 16 16,3 0-240-16,3-2-32 0,2 0-16 0,3-4 0 16,4-3 0-16,1-3 0 0,6-3 0 0,1-6 0 0,0-8 432 0,2-1 192 15,-2 1 0-15,2-3-16 0,0-4 160 0,0 0 48 16,-3-2 0-16,-1 1 0 0,-1 2-48 0,1-1 0 16,-6 0 0-16,1 1 0 0,-3-1-32 0,1 3-16 15,-2 3 0-15,-1 1 0 0,0 1-128 0,-3 10-32 16,0 0 0-16,0 0 0 0,0 0 32 0,0 0 0 15,0 0 0-15,0 0 0 0,1 16-160 0,1 2 160 16,-1-1-160-16,4 1 160 0,-3 0-160 0,2 3 0 16,2 1 0-16,0-3 128 0,2-1-272 0,1 0-64 15,0-1-16-15,2 1 0 16,1-3-672-16,1-5-128 0,1-4-16 0,3-3-16 16,0-2-1824-16,-1-2-352 0,-1-4-80 0,4-2-16 0</inkml:trace>
  <inkml:trace contextRef="#ctx0" brushRef="#br0" timeOffset="25372.485">12367 12208 27647 0,'-13'8'2448'0,"6"-1"-1952"0,-2 5-496 0,4 2 0 16,2 1 752-16,2 4 48 0,1 6 16 0,0-1 0 15,-3 0-352-15,1 3-64 0,-1 0-16 0,0 2 0 16,2 1-224-16,0-2-160 0,-1-5 192 0,3-1-192 15,1-2 128-15,2-1-128 0,0-5 0 0,1-4 0 16,-5-10 160-16,8 4-160 0,1 1 128 0,-1-5-128 0,2-3 656 0,1-4 48 16,-3-2 16-16,3-3 0 0,1-4-96 0,-2-5-32 15,1-5 0-15,0 3 0 0,-1 1-112 16,0-1-32-16,1 1 0 0,-2-4 0 0,1-3-208 0,1 3-48 16,-2 0-16-16,2 1 0 0,1-1-176 0,3 3 0 15,-1 2 0-15,-1 3 0 0,-4 6 0 0,4 3 0 16,1 3-128-16,-1 0 128 15,-1 2-464-15,-1 2-32 0,-1 2 0 0,-10 0-10880 16,8 4-2176-16</inkml:trace>
  <inkml:trace contextRef="#ctx0" brushRef="#br0" timeOffset="25679.888">12750 12389 20271 0,'0'0'896'0,"0"0"192"0,11 2-880 0,4 0-208 0,6 0 0 0,1-1 0 16,1-2 2176-16,-1 0 384 0,2-2 64 0,-2-2 32 16,2-1-2000-16,2-3-400 0,-1-2-64 0,1-1-32 15,-3-2-160-15,2 0 160 0,-6-2-160 0,-2-3 160 16,-4-1-160-16,-2 3 128 0,-5 0-128 0,-2-1 128 16,-3 3 576-16,-2 0 96 0,-1 4 32 0,-5 0 0 15,-7 0 352-15,0 2 80 0,-3 1 16 0,0 5 0 16,-7 5-416-16,1 6-80 0,1 4-16 0,-2 5 0 15,0-3-512-15,0 7-128 0,2 2 0 0,2 3-128 0,2-2 0 16,3 2 0-16,0 0 0 0,5 3 0 0,4 0 0 0,2 3 0 16,2 0-160-16,4 1 160 0,4 0-320 0,5 1 0 15,-1 2 0-15,3 1 0 16,1-1-2592-16,0 3-512 0</inkml:trace>
  <inkml:trace contextRef="#ctx0" brushRef="#br0" timeOffset="26257.511">10685 13656 20271 0,'-20'-2'1792'0,"-2"0"-1424"0,-2 2-368 0,0-1 0 16,-1 0 3088-16,-1 2 560 0,-3 2 96 0,-2 5 32 15,0 2-2944-15,-2 1-592 0,0 3-112 0,0 1-128 16,4 1 0-16,2 1 0 0,0 0 0 0,2 0 0 0,2 3 0 0,3-1 0 16,3 1 0-16,5-1 0 0,5-2 0 0,4 1 192 15,3 0-48-15,4-2-16 0,2 0 48 0,5-4 0 16,1-6 0-16,5 0 0 0,3-4 48 0,4-4 16 16,1-3 0-16,3-7 0 0,0-6 48 0,8-4 16 15,4-4 0-15,4-3 0 0,-2-4-304 0,0-6 0 16,-2-3 0-16,-4-1 0 0,-2 0 0 0,-1-3-176 15,-4-3 0-15,-4 0 0 0,-2 3 176 0,-3 1 0 16,-7 0 0-16,-1 1 0 0,-2-1 128 0,-2 4-128 16,-4 5 128-16,-1 4-128 0,-3 4 0 0,0 6 0 15,-2 9 0-15,1 6 0 0,1 7 0 0,0 0 0 16,-10 7 0-16,0 11 0 0,-1 8 0 0,0 11-192 16,0 3 192-16,2 6-192 0,0 1 192 0,1 5 0 15,-2 7 128-15,4 2-128 0,0 1 0 0,3-2 0 16,0 2 0-16,3-1 128 0,3-1-432 0,2-3-80 0,4-4 0 15,4-8-16 1,1-5-1376-16,3-8-272 0,0-6-48 0,3-7-11472 0</inkml:trace>
  <inkml:trace contextRef="#ctx0" brushRef="#br0" timeOffset="26578.914">11390 13486 33167 0,'-42'19'1472'0,"18"-5"304"0,-4 5-1424 0,3 4-352 0,2 1 0 0,0 5 0 0,1 4 512 0,4 0 48 15,3 3 0-15,1-3 0 0,0-1-432 0,6 0-128 16,1-4 0-16,5-3 0 0,3-7 0 0,3-2-144 16,5-1-16-16,2-4 0 0,6-2-144 0,2-5-16 15,3-1-16-15,3-3 0 0,-3-3 144 0,4-3 16 16,4-6 16-16,1-3 0 0,-1-1 160 0,0-1 0 15,-6-2 0-15,-1 0 128 0,-7 0 80 0,-3 0 32 16,-5 1 0-16,-5 1 0 0,-4-4 320 0,-6 0 64 16,-4 2 16-16,-6-1 0 0,-8-1-160 0,0 1-32 15,-6 1 0-15,5 4 0 0,1 2-448 0,2 3 0 16,-2 2 0-16,4 2 0 16,2-1-1040-16,2 4-256 0,1 1-48 0,1 2-16 15,2 0-1728-15,5 1-352 0</inkml:trace>
  <inkml:trace contextRef="#ctx0" brushRef="#br0" timeOffset="27057.114">11867 13441 21183 0,'-4'10'1888'0,"0"3"-1504"0,-1 5-384 0,3 0 0 15,0 3 1952-15,-3 5 320 0,1 1 64 0,1 2 16 16,-3 0-1424-16,0 3-288 0,0 0-48 0,-3 0-16 15,2-1-384-15,-3-2-192 0,0-2 160 0,0-2-160 16,1-2 128-16,2-5-128 0,3-5 0 0,1-3 0 0,-2-1 176 0,5-9-176 16,0 0 192-16,0 0-192 15,0 0 720-15,11-9 48 0,0-2 0 0,1-3 0 0,1-5-304 0,0-3-48 16,2 1-16-16,-1-1 0 0,-1-3-80 0,0 0 0 16,0-2-16-16,-2 4 0 0,2 0-176 0,-3 3-128 15,0 3 144-15,1 2-144 0,-4 3 0 0,0 3 0 16,-7 9 0-16,0 0 0 0,0 0 0 0,0 0 0 15,0 0 0-15,5 11 0 0,-2 4-128 0,-1 1 128 16,-1 2 0-16,0 1 0 0,2 0-144 0,-1 0 144 16,0-1 0-16,3-2-144 0,2 0 144 0,0-2-128 15,3 0 128-15,1-3-128 0,1-4 128 0,2-3-128 16,2-2 128-16,4-3-128 0,2-3 128 0,5-3 0 16,-1-3 0-16,0-3 128 0,1-3 0 0,-3-3 16 15,1-2 0-15,-2-1 0 0,-2-3 48 0,-2-3 0 16,-4 2 0-16,-2-2 0 0,-5 0 208 0,-1 0 48 15,-5 1 16-15,0 4 0 0,-2 2-144 0,-1 4-16 0,0 3-16 16,-2 3 0-16,-3 0-288 0,2 3 0 0,4 8 0 0,-4-5 0 16,-2-1 0-16,-1 3 0 0,2 0 0 0,5 3 0 31,0 0-1328-31,0 0-208 0,0 0-64 0,-3 11-9600 0,6 0-1936 0</inkml:trace>
  <inkml:trace contextRef="#ctx0" brushRef="#br0" timeOffset="27488.163">12724 13273 11967 0,'-7'-5'1072'0,"7"5"-864"15,0 0-208-15,0 0 0 0,0 0 3536 0,0 0 672 16,-3 12 128-16,2 4 16 0,0 1-3504 0,-1 3-704 15,0 0-144-15,-3 4 0 0,4 4 0 0,-4 3 0 16,-2-2 176-16,3 3-176 0,-3 1 512 0,-1 1 16 16,0 0 0-16,0-2 0 0,-3-2 128 0,2-3 32 15,1-1 0-15,1-4 0 0,0-5-176 0,3-2-48 16,-2-4 0-16,6-11 0 0,-2 6 304 0,2-6 48 16,0 0 16-16,0 0 0 0,0 0 0 0,10-11 0 15,3-3 0-15,1-5 0 0,0-4-496 0,4-3-80 16,2-3-32-16,2-2 0 0,1-1-224 0,5 2 0 0,-3-1 128 15,3 0-128-15,-2-1 0 0,3 5 0 16,-3 4 0-16,0 3 0 0,1 4 0 0,-4 4 0 0,1 5 0 0,-1 5 0 16,0 7 0-16,-3 4 0 0,0 3 0 0,-4 8 0 15,-1 5 0-15,-1 5 224 0,-1 0-64 0,0 3-16 16,1 4-16-16,0 0-128 0,-3 0 192 0,0 0-64 16,-2-1-128-16,1-2 0 0,1 0 0 0,1 1 128 15,0 0-288-15,-2-1-64 0,1-4-16 0,1 2 0 16,-2 1-1616-16,0-4-320 15,-2-5-64-15</inkml:trace>
  <inkml:trace contextRef="#ctx0" brushRef="#br0" timeOffset="28556.172">1522 11625 22111 0,'-10'-1'1968'0,"0"0"-1584"15,-3 1-384-15,1 1 0 0,0 0 176 0,-2 1-48 16,1 0-128-16,-6 6 192 0,0 4-192 0,-3 5 0 16,-4 2 0-16,4 2 0 0,-1 0 0 0,1 3 0 15,-2 4 0-15,2 3 0 0,2 3 0 0,2-1 0 16,-2 3 0-16,2 0 0 0,3 0 0 0,4-2 0 0,4-3 0 0,2-3 0 15,4 2 0-15,3-4 0 0,2-3 0 0,3-1 0 16,2-5 0-16,-1-2 0 0,6-3-144 0,2-6 144 16,2-3 0-16,4-2 0 0,3-1 0 0,1-2 160 15,2-1-160-15,0-5 0 0,3-4 0 0,0 1-6736 16,0 2-1232-16</inkml:trace>
  <inkml:trace contextRef="#ctx0" brushRef="#br0" timeOffset="28891.37">1919 11668 30399 0,'-9'2'2704'0,"-1"2"-2160"16,0 4-544-16,0 2 0 15,0 1-224-15,-3 3-160 0,-1 3-16 0,-1 6-16 0,-2 6 416 0,3 2-160 16,2-1 160-16,2 2 0 0,2 1-144 0,5-1 144 15,-1-1 0-15,7-2-144 0,-1-3 16 0,6-2 0 16,3-2 0-16,3-6 0 0,2-6-224 0,2-2-32 16,0-4-16-16,0-1 0 0,2-6 224 0,-1-3 176 15,-1-4-208-15,-1-1 80 0,-1-2 336 0,0 0 80 16,-1-3 16-16,-3-1 0 0,-1-3 32 0,-4 1 16 16,0 1 0-16,-5-2 0 0,-2 0-64 0,-1 0-16 15,-5 0 0-15,1 4 0 0,-1 0-16 0,-3 1 0 16,-1 1 0-16,1 3 0 0,-4 1-256 0,5 0 160 15,1 0-160-15,3 3 128 16,-4 3-432-16,8 4-80 0,-3-8-32 0,3 8-12832 0</inkml:trace>
  <inkml:trace contextRef="#ctx0" brushRef="#br0" timeOffset="29213.704">2206 11754 28559 0,'-6'11'2544'0,"3"4"-2032"0,3 3-512 0,2 0 0 16,3 2 208-16,2 3-48 0,-2-3-16 0,0 0 0 15,2 0-144-15,-4-4 0 0,1 2 0 0,-1-5 0 16,1-1 0-16,-2-2 0 0,2-2-144 0,-4-8 144 16,0 0-272-16,0 0 48 0,0 0 16 0,0 0 0 15,0 0 208-15,0 0 160 0,6-5-32 0,1-1 0 0,-2-2 192 0,3-1 16 16,-2-1 16-16,0-1 0 0,0-1 96 0,0 2 32 15,3 3 0-15,-1 1 0 0,-2 2-288 0,-6 4-48 16,9-5-16-16,-9 5 0 0,11 6-128 0,0 0 0 16,-4 4 0-16,2 2 0 0,-4 2 0 0,0 3 0 15,-1 1 0-15,-2 0 0 0,1 1 0 0,0 3 0 16,-3-1-144-16,0 1 144 16,0-1-528-16,0-5-48 0,0-2-16 0,3-2 0 15,2 1-1408-15,2-4-288 0,4-4-48 0,2-1-16 0</inkml:trace>
  <inkml:trace contextRef="#ctx0" brushRef="#br0" timeOffset="29494.88">2881 11834 33983 0,'-4'-11'1504'0,"1"7"304"0,3 4-1440 0,-3-6-368 0,1-2 0 0,-2 4 0 16,-3 2 0-16,0 1-160 0,-4 1 16 0,-3 3 0 16,-1 4-272-1,-4 1-48-15,-3 4-16 0,-1 2 0 0,0 3 192 0,-2 2 32 0,2 3 16 0,-2 2 0 16,3-2 240-16,-1 0-176 0,4-1 176 0,3 2-160 16,4 1 160-16,4 1 0 0,1-5 0 0,2-1 0 0,4-3 0 0,1-2-160 15,0-2 160-15,5-3 0 0,-5-9-240 16,13 5 64-16,2-1 16 0,1-3 0 15,-1-1-768-15,1-3-160 0,1-3-16 0</inkml:trace>
  <inkml:trace contextRef="#ctx0" brushRef="#br0" timeOffset="29891.123">3050 11756 30751 0,'-17'5'1360'0,"5"1"288"0,1-3-1328 0,-1 5-320 0,1 3 0 0,-2 4 0 15,1 4 0-15,1 2 0 0,1 1 0 0,-1 1-128 16,2 1 128-16,2-2 0 0,2 0-144 0,0 0 144 16,1-2-144-16,2-1 144 0,1-2-192 0,1-2 192 15,-1-4-272-15,1-11 48 0,0 0 16 0,0 0 0 16,5 7 208-16,-5-7 0 0,9 0-160 0,-9 0 160 15,9-3 208-15,0-1 112 0,-2-5 32 0,0-1 0 16,-1-1-112-16,1 0-32 0,-3 1 0 0,1-1 0 16,-2 0-80-16,0 0-128 0,-1-1 176 0,0 2-176 15,1 1 144-15,0 1-144 0,2 2 0 0,-5 6 144 16,0 0-144-16,0 0 0 0,0 0 0 0,0 0 0 16,2 9 0-16,-1 1 0 0,2 4 0 0,0 1 0 15,-1 1 0-15,0-1 0 0,2-1 0 0,-1 3 0 0,1 2 0 16,3-4 0-16,-1-3 0 0,4 0 0 0,-1-1 0 0,1-2 0 15,-1-2-144-15,3-3 144 16,2-2-640-16,-2-3 0 16,-12 1-16-16,13-5-12624 0</inkml:trace>
  <inkml:trace contextRef="#ctx0" brushRef="#br0" timeOffset="30209.443">3263 11798 35871 0,'0'0'1600'0,"0"0"320"0,3 10-1536 0,3 3-384 0,0 2 0 0,0 4 0 16,-3-3 0-16,4 2-240 0,-1 4 48 0,0-1 0 16,-2-2-48-16,-1-2 0 0,-3-1 0 0,1-1 0 31,0 4-528-31,-1-4-96 0,-1-5-32 0,0 0 0 0,1-10 560 0,0 0 96 0,-2 9 32 0,2-9 0 15,0 0 528-15,0 0 96 0,0 0 32 0,0 0 0 16,8-10 320-16,0-2 64 0,-3-3 0 0,2 0 16 16,0 0-336-16,0-1-80 0,1-1-16 0,0-3 0 15,-3 0-272-15,3-1-144 0,0 1 160 0,0 2-160 16,2-1 0-16,2 1 0 0,4 1 0 0,-3 1-160 16,-2 2-1184-1,3 0-256-15,2-3-32 0,-2 2-12960 0</inkml:trace>
  <inkml:trace contextRef="#ctx0" brushRef="#br0" timeOffset="30500.561">3622 11941 35935 0,'6'5'3200'0,"4"2"-2560"15,2 0-512-15,0 1-128 0,3 0 0 0,0 0-128 16,2-1 128-16,1-1-192 0,1-3 192 0,0-2-208 15,-2-2 80-15,1-2 128 16,-1-2-512-16,-1-1 32 0,-2-2 0 0,-2-1 0 16,-1-1-128-16,-2 0-32 0,-3-1 0 0,-2 2 0 0,0-2 448 0,-1 1 192 15,-6 0-192-15,-1 3 192 0,-3-1 288 0,-3 2 176 16,2 4 48-16,-3-1 0 0,-4 6 112 0,0-1 16 0,-2 3 16 0,0 5 0 16,-2 6-240-16,0-1-48 15,-1 2-16-15,2 0 0 0,1 2-352 0,4 2 0 0,3 1 0 0,3 1 0 16,-1-3 0-16,7 1 0 0,3-1 0 0,7 1-192 31,4-1-1152-31,2-1-224 0,3-3-48 0</inkml:trace>
  <inkml:trace contextRef="#ctx0" brushRef="#br0" timeOffset="31141.631">2429 13221 24879 0,'-10'-2'2208'0,"-1"-1"-1760"0,1-2-448 0,-4 3 0 16,0 0 1344-16,-3 3 176 0,-1 2 32 0,-4 3 16 15,0 0-1296-15,-3 3-272 0,-2 1 0 0,2 4 0 16,3 4 0-16,-1 1 0 0,-3-1 0 0,3 4 0 15,0 4 0-15,3 0 0 0,4 0 0 0,1 2 0 16,3-3-128-16,6 2 128 0,4-3 0 0,-1-2 0 16,3-5-144-16,5-2 144 0,2-5 0 0,3-2-144 15,4-2-96-15,1-5-16 0,1-4 0 0,6-4 0 16,3-2 112-16,-1-4 16 0,0-3 0 0,4-8 0 16,3-2 128-16,1-5 0 0,-2-3 0 0,1 0 128 15,-3 1-128-15,-2 0 0 0,-1-2 0 0,-2-1-128 16,-1-2 128-16,-3 0 0 0,1-2 0 0,-4-1 128 0,-3 0 256 15,-3 0 48-15,-2 1 16 0,-1 0 0 0,-5 1-48 0,-2-1 0 16,-2 0 0-16,0 3 0 0,-2 1-224 0,2 9-48 16,0 5-128-16,-1 5 192 0,0 4 0 0,1 5-16 15,2 8 0-15,0 0 0 0,-9 9 96 0,-1 6 32 16,0 6 0-16,-2 7 0 0,1 5-304 0,2 5 160 16,0 4-160-16,-1 4 128 0,0 5-128 0,0 6 0 15,0 7 0-15,2-4 0 0,1 0 0 0,1-6 0 16,4-4 0-16,0-2 0 15,-1-4-464-15,3-4-80 0,0-2-16 0,2-6 0 16,1-6-1488-16,1-3-288 0,2-2-64 0,-2-8-9472 0</inkml:trace>
  <inkml:trace contextRef="#ctx0" brushRef="#br0" timeOffset="31439.644">2761 13194 24879 0,'-6'12'2208'0,"-5"0"-1760"0,2-1-448 0,-1 3 0 16,4 5 1488-16,-3 2 224 0,-2 3 32 0,1 1 16 15,1 0-1472-15,1 3-288 0,2 2 0 0,5-2-128 16,3-5 128-16,-3-3 0 0,-4-3 0 0,2-1 0 16,5 1-176-16,-1-7 0 0,-1-10 0 0,0 0 0 15,10 4-272-15,0-4-48 16,1-3-16-16,-2-5 0 0,0-4 256 0,1-2 32 0,1-2 16 0,-3-1 0 15,-1-3 400-15,0-1 96 0,-4 0 16 0,-1 2 0 16,-2 3 480-16,-2-1 112 0,-1 1 0 0,-4 0 16 0,0 3-176 16,-4 2-32-16,-1 0-16 0,0 1 0 0,-1 0-432 0,0 4-96 15,4 2-16-15,1 2 0 16,-2-2-560-16,1 2-112 0,-2-1-32 0,3 2-9488 16,8 1-1920-16</inkml:trace>
  <inkml:trace contextRef="#ctx0" brushRef="#br0" timeOffset="32195.845">2994 13161 16575 0,'-8'11'736'0,"3"2"160"0,4 5-720 0,1 2-176 16,0-2 0-16,0 4 0 0,0 3 3376 0,0 4 640 0,0 0 128 0,-1 1 16 15,-1-1-3232-15,0 5-656 0,1 2-128 16,1-3-16-16,-2-3-128 0,0-3 144 0,-1-1-144 0,1-4 160 15,-1-4-160-15,-1-2 0 0,2-5 0 0,-2-4 128 16,4-7-128-16,0 0 0 0,0 0 0 0,0 0 0 16,0 0 176-16,-8-1-48 0,8 1-128 0,-4-7 192 15,-2-3 192-15,4-2 48 0,2-3 0 0,0 1 0 16,1 1-96-16,1-3-16 0,3 0 0 0,-2 1 0 16,4 0-320-16,0 1 128 0,0-1-128 0,1 1 0 15,0 3 0-15,1 3 0 0,0 0 0 0,0 2 0 16,1 4 0-16,-2-1 0 0,2 2 0 0,-10 1-128 15,11 4 128-15,-3-2 0 0,-8-2 0 0,10 6 0 0,-5-1 0 16,3 2-128-16,-5 2 128 0,2-2 0 0,-5-7 0 0,4 10 0 16,0 1 0-16,0 1 0 0,5 1 0 15,-4-2 0-15,-5-2 0 0,-1 1 0 0,0-1 0 16,1-9 0-16,0 0 0 0,1 10 0 0,1-1 0 0,-2-9 0 16,0 0 0-16,1 9 0 0,-1-9 0 0,0 0 0 15,0 0 0-15,-1 8 0 0,1-8 0 0,0 0 0 16,0 0 0-16,0 9 128 0,0-9-128 0,0 0 0 15,0 0 0-15,0 0 0 0,0 0 0 0,0 0 0 16,0 0 0-16,0 0 0 0,0 0 0 0,9 0 0 16,-9 0 0-16,9-3 0 0,1-4 0 0,-2-1 128 15,-1-2-128-15,0-1 0 0,3-3 0 0,-3-1 0 16,2-6 0-16,-1 0 0 0,1-1 0 0,1 0 0 16,-2 0 0-16,2-1 0 0,-4 2 0 0,-1-1 0 0,1 2 0 15,-1 1 128-15,0 1-128 0,0 0 0 0,-3 1 128 16,3 1-128-16,-1 2 0 0,1 1 0 0,-3-1 0 0,2 3 0 15,1 2 0-15,-1 1 0 0,-4 8 0 0,1-9 0 16,1 1 0-16,-2 8-160 0,0 0 160 0,0 0 0 16,0 0-192-16,0 0 64 0,0 0 128 0,0 0-208 15,-8 2-48-15,1 1-16 0,7-3 0 0,-8 10 0 16,1 0 144-16,2 1 128 0,-1 3-192 0,0 2 192 16,-2 2-192-16,3 0 192 0,0 3-192 0,1 1 192 15,-1 3-176-15,1-1 176 0,2-1-160 0,2-1 160 16,-1-3-160-16,0 0 160 0,1-2-160 0,0-3 160 15,0-5 0-15,-2 0 0 0,1 0 0 0,1-9 0 16,3 9 0-16,-3-9 0 0,1 9 0 0,-1-9 0 16,2 10 0-16,-2-10-176 0,0 0 176 0,0 0-208 15,0 0-1472-15,0 0-304 0,0 0-48 0,0 0-16 16,9-3 720-16,-9 3 144 0,11-3 32 0,-1 0-5648 16,-4-2-1136-16</inkml:trace>
  <inkml:trace contextRef="#ctx0" brushRef="#br0" timeOffset="32620.082">3574 13249 24991 0,'0'0'1104'0,"0"0"240"0,0 0-1088 0,0 0-256 0,0 0 0 0,0 0 0 16,0 0 384-16,0 0 32 0,0 0 0 0,-1 13 0 16,0 2 0-16,-1 3 0 0,1 2 0 0,-1 3 0 15,-4 3-16-15,3 3 0 0,-3-3 0 0,1 3 0 16,-1 0-112-16,0 2-32 0,1-1 0 0,2-4 0 16,-5-4-48-16,2-2-16 0,0-2 0 0,2-5 0 15,1-2-48-15,3-11-16 0,0 0 0 0,0 0 0 16,0 0 576-16,0 0 128 0,3-11 0 0,6-2 16 15,2-7-224-15,1-2-48 0,-1-3-16 0,1-2 0 16,-1 0-400-16,2-2-160 0,1-2 128 0,4 3-128 16,3 1 128-16,-1 5-128 0,1 2 0 0,1 2 128 15,-6 3-128-15,3 4 128 0,1 7-128 0,2 2 128 0,-4 4 48 16,2 4 0-16,1 5 0 0,-1 6 0 0,-3 5-48 0,2 6 0 16,0 1 0-16,-2 3 0 0,-1 0-128 0,-1 3 128 15,1 3-128-15,-3-1 128 0,-3-1-128 0,3 2 0 16,2-4 0-16,3-4 0 15,-1-3-1600-15,3 1-368 0</inkml:trace>
  <inkml:trace contextRef="#ctx0" brushRef="#br0" timeOffset="33998.689">9077 15358 12895 0,'-13'-4'576'0,"13"4"112"0,0 0-560 0,-7-3-128 0,1-2 0 0,6 5 0 16,-6-3 1328-16,6 3 224 0,-5-4 48 0,5 4 16 15,0 0-896-15,0 0-176 0,0 0-32 0,-3 9-16 16,-3 1-496-16,1 5 0 0,-1 3 0 0,1 2 0 15,-1-1 224-15,2 4-48 0,3 3-16 0,-2 2 0 16,-1 0-32-16,3 2 0 0,0-1 0 0,0 3 0 16,0 2-128-16,2-3 0 0,3-6 144 0,3-4-144 15,-1-4 192-15,-1-2-48 0,-1-4 0 0,5-5 0 16,2-5 544-16,2-2 96 0,1-4 32 0,2-4 0 0,3 1 96 0,0-5 32 16,0-2 0-16,1-3 0 0,0-2-496 0,-2-1-80 15,-2-2-32-15,-1 0 0 0,0 0-208 0,-3 1-128 16,-1 1 128-16,-2 0-128 0,-1-1 0 0,1 2 128 15,-2 3-128-15,-1 3 0 0,1 1 0 0,-4 5 0 16,2 0 0-16,-5 8 0 0,0 0 0 0,0 0 0 16,0 0 0-16,3 10-192 0,0 3 192 0,0 5 0 15,-3 4-144-15,0 1 144 0,0 1 0 0,0 5 0 16,-3 5 128-16,-2 3-128 0,-2 5 128 0,-2 4-128 16,0 1 128-16,-5 3-128 0,-1-1 176 0,0 2-48 15,-5 0-128-15,-2 1 192 0,0 1-64 0,-5-1-128 16,1-4 176-16,0-2-176 0,-2-3 1056 0,5 1 96 15,1-3 32-15,1-5 0 16,0-4-1472-16,1-5-288 0,3-6-64 0,1-3-16 0,1 0 912 0,3-4 176 0,2-5 32 0,1-4 16 16,1-5-112-16,2-2-32 0,6 2 0 0,-8-5 0 15,4-7 48-15,2-4 16 0,0 0 0 0,5-4 0 16,1-3-272-16,5 0-128 0,4-3 0 0,2 3 128 16,3 4-128-16,3-2-144 0,3 3 144 0,0 3-208 15,4 0 208-15,3 3-176 0,2 6 176 0,-1 0-160 16,-4 2 32-16,0 2 0 0,-4 2 0 0,-2 2 0 15,-1 0-2272 1,-4 3-448-16,-1 0-96 0</inkml:trace>
  <inkml:trace contextRef="#ctx0" brushRef="#br0" timeOffset="34464.043">9720 15000 12095 0,'0'0'528'0,"0"0"112"0,0 0-512 0,0 0-128 0,0 0 0 0,0 0 0 16,-3-11 1056-16,3 11 176 0,0 0 48 0,0 0 0 15,-8-1-176-15,0 3-16 0,1 2-16 0,-1 4 0 16,-1 4-224-16,3 2-32 0,-3 1-16 0,2 1 0 15,1 3-208-15,1 3-32 0,2 2-16 0,1 0 0 16,-4 0-160-16,2 1-16 0,0-2-16 0,2 0 0 16,-1-1-192-16,0-2-32 0,-1-4-128 0,1 1 192 15,1-1-48-15,-1-2-16 0,0-1 0 0,0-6 0 16,3-7-128-16,0 0 128 0,0 0-128 0,0 0 128 16,0 0-384-16,0 0-64 0,0 0-32 0,6-9 0 15,0-2-1040-15,5 0-208 0,-1-5-32 16</inkml:trace>
  <inkml:trace contextRef="#ctx0" brushRef="#br0" timeOffset="34695.04">9928 14954 21935 0,'0'0'960'0,"0"0"224"0,0 0-944 0,0 0-240 16,8-5 0-16,-8 5 0 0,0 0 480 0,0 0 48 15,2 11 16-15,0 2 0 0,1 3-192 0,1 1-32 16,-4 4-16-16,1 1 0 0,0 0 208 0,-1 2 32 0,-2 2 16 0,-6 0 0 16,1 2-32-16,-3 0 0 0,-1 2 0 0,3-1 0 15,-4-3-208-15,3-1-64 0,2-1 0 0,2 1 0 16,-4-4-128-16,3-2-128 0,2-3 192 0,1-1-9088 16,-1-4-1792-16</inkml:trace>
  <inkml:trace contextRef="#ctx0" brushRef="#br0" timeOffset="35465.718">10534 14938 11967 0,'0'0'1072'0,"0"0"-864"15,-2-8-208-15,2 8 0 0,0 0 1152 0,0 0 192 16,-8-5 48-16,1 3 0 0,-2 0-608 0,-1 4-112 16,-2-1-32-16,1 3 0 0,-2 2-256 0,-2 1-48 15,-1 3-16-15,0 4 0 0,3 1-48 0,-2 5-16 16,-4 0 0-16,1 4 0 0,-3 2 240 0,2 5 32 15,-1 2 16-15,2 4 0 0,0 8-144 0,1 3-16 16,2 5-16-16,3-4 0 0,-2-3-112 0,4 0-32 16,4 0 0-16,-3-5 0 0,4-1 32 0,-1-3 0 0,3 0 0 15,2 0 0-15,1-2-32 0,1-2 0 0,1-3 0 0,3-4 0 16,0-3-64-16,1-2-16 0,2-2 0 0,3-4 0 16,-1-2-368-16,2-2-80 0,1-3-16 0,2-1-11664 15</inkml:trace>
  <inkml:trace contextRef="#ctx0" brushRef="#br0" timeOffset="35781.469">10818 15244 5519 0,'0'0'240'0,"0"0"64"0,0 0-304 0,0 0 0 15,0 0 0-15,0 0 0 0,0 0 3312 0,1 9 592 16,-1 3 128-16,-1 2 32 0,0 5-2784 0,-1 2-576 16,-3 1-96-16,2 3-32 0,0 3-192 0,-2 0-32 15,-1 2-16-15,-1 0 0 0,0 0 16 0,0 2 0 16,-2 0 0-16,1 1 0 0,-1 0-176 0,2 1-48 15,-1-1 0-15,1-3 0 0,3-4-128 0,-3-4 160 16,3 3-160-16,2-5 160 0,0-1-160 0,-1-3 0 16,3-7 0-16,3 0 0 15,-3-9-1664-15,0 0-224 0</inkml:trace>
  <inkml:trace contextRef="#ctx0" brushRef="#br0" timeOffset="36152.488">10909 14759 22223 0,'-10'-9'976'0,"10"9"224"15,0 0-960-15,0 0-240 0,0 0 0 0,0 0 0 16,0 0 0-16,12 2 0 0,3 3 0 0,-1 2 0 15,0 1 128-15,3 1-128 0,2 3 0 0,1 4 0 0,2 5 304 16,0 4-48-16,2 1 0 0,-2 5 0 0,-2 5 96 0,1 4 16 16,0 0 0-16,-1 4 0 0,-1 1-80 0,-3 5-16 15,0 3 0-15,-5 1 0 0,-3 1-16 0,-1-1 0 16,-4-3 0-16,-5 1 0 0,-2 2 128 0,-4-2 0 16,-3-6 16-16,-3-1 0 0,-4-1 96 0,-1-2 16 15,0-4 0-15,-3-2 0 0,0-4 0 0,-4-2 0 16,0-4 0-16,-2-1 0 0,0-3-192 0,-2-1-16 15,2-2-16-15,1-2 0 0,5-3-288 0,1-1 0 16,5-1-128-16,1-3 128 16,1-5-2736-16,2-2-448 0,-2-3-80 0,14 1-7856 0</inkml:trace>
  <inkml:trace contextRef="#ctx0" brushRef="#br0" timeOffset="36667.419">12014 15210 12895 0,'0'0'576'0,"0"0"112"0,2-8-560 0,-2 8-128 16,0 0 0-16,8-9 0 0,-2-1 1920 0,1 5 336 16,-7 5 80-16,0 0 16 0,0 0-1360 0,0 0-272 15,0 0-48-15,0 0-16 0,0 0 32 0,0 0 0 16,0 0 0-16,0 0 0 0,0 0 48 0,-11 4 16 16,-1 5 0-16,-3 1 0 0,-2-3-240 0,-2 4-32 15,-1 5-16-15,-4 0 0 0,1-3-32 0,-5 0-16 16,1-1 0-16,2 1 0 0,2 2 0 0,1 0 0 15,0 0 0-15,1 1 0 0,0-2-32 0,2 0 0 16,1-3 0-16,3 0 0 0,2 0 0 0,2-2 0 16,2-2 0-16,2-1 0 0,2 0-176 0,5-6-32 15,0 0-16-15,0 0 0 0,-1 10 112 0,1-10 32 16,4 6 0-16,3 0 0 0,3-3 32 0,2 0 16 0,2 2 0 0,3-2 0 16,0-1-160-16,4 2-48 0,-1 1 0 0,4 1 0 15,3-2-144-15,-1 2 128 0,1-1-128 0,-1-1 128 16,0 2-128-16,-1-1 0 0,-3 0 0 0,2 1 0 15,-7 0 128-15,1-1-128 0,-2 2 0 0,0-3 128 16,-2-1-128-16,-1 0 0 0,-3 0 0 0,0-1 0 31,0 0-416-31,-10-2-64 0,0 0-16 0,9 1 0 0,-9-1-2784 16,8 0-560-16</inkml:trace>
  <inkml:trace contextRef="#ctx0" brushRef="#br0" timeOffset="37382.618">13026 14990 8287 0,'0'0'736'0,"0"0"-592"0,0 0-144 0,-5-10 0 16,2-1 2128-16,0 2 400 0,3 9 80 0,0 0 16 15,-7-9-1520-15,0 4-288 0,1 2-64 0,-3 4-16 16,0 4 192-16,-1 2 32 0,-2 2 16 0,-1 2 0 0,-1 3-272 0,-2 3-48 16,1 2-16-16,-2 2 0 0,1 1 64 0,-1 3 0 15,0 3 0-15,0 6 0 0,1-1-80 16,0 2-16-16,1 1 0 0,2 3 0 0,2 3-240 0,4-4-48 16,5-1-16-16,1-3 0 0,1-2-112 0,2-5 0 15,4 2-16-15,4-7 0 0,4-5 272 0,3-1 48 16,2-3 16-16,5-2 0 0,2-3-32 0,1-5 0 15,2-4 0-15,4-1 0 0,2-2-32 0,3-3-16 16,4-7 0-16,0-1 0 0,-1-3-192 0,2 0-48 16,0-3 0-16,-1-3 0 0,-1-3 16 0,-6-4 0 15,-3-4 0-15,-3-2 0 0,-3-3 304 0,-6-4 48 16,-5-3 16-16,-4 2 0 0,-5 0 0 0,-2 3 0 16,-5 1 0-16,-5 5 0 0,-5 4-96 0,-4 6-16 0,-3 4 0 0,-2 2 0 15,-7 1-176-15,-3 5-32 0,-6 5-16 0,-6 0 0 16,-8 3-240-16,3 2 0 0,-1 4 0 0,-1 6 0 31,-2 7-1296-31,0-2-256 0,-2 0-48 0,-3 3-11008 0,-6 4-2208 0</inkml:trace>
  <inkml:trace contextRef="#ctx0" brushRef="#br0" timeOffset="38526.099">1551 15176 12895 0,'-11'-9'1152'0,"6"3"-928"0,1-2-224 0,-2 2 0 16,6 6 912-16,-4-5 144 0,0-2 32 0,4 7 0 15,0 0-368-15,0 0-64 0,0 0-16 0,0 0 0 16,0 0-464-16,0 0-176 0,-5 13 0 0,2 4 144 15,-2 1-144-15,3 3 0 0,-2 1 0 0,2 5 0 16,1 2 0-16,1 1 0 0,3 0 0 0,1 0 128 16,-2-4-128-16,3-2 0 0,1-6 144 0,2-7-144 0,2-4 160 0,1-1-32 15,1-6-128-15,2-2 192 0,-1-5 160 0,2-3 32 16,1-4 0-16,3-3 0 0,3 0 48 0,-2-4 16 16,1-4 0-16,-4-1 0 0,-4 2-160 0,3 0-32 15,2 0 0-15,1-2 0 0,-2 0-16 0,1 2-16 16,2 3 0-16,-2 1 0 0,-3 3-224 0,-1 1 0 15,0 2 0-15,-2 4 0 0,0 3 0 0,-1 4 0 16,-2 1 0-16,-9 2 0 0,6 9 0 0,0 3 128 16,-3 5-128-16,0 4 144 0,1 5 176 0,-4 3 16 15,-3 6 16-15,-1 3 0 0,0 4-160 0,-5 1-48 16,-2 3 0-16,0 0 0 0,-2-1-144 0,-3-3 192 16,-1-5-192-16,-4 0 192 0,1-2-64 0,0-2 0 15,1-2 0-15,0-3 0 0,0-3 64 0,0 1 16 0,1 0 0 0,2-2 0 16,1-4-48-16,-1-2-16 0,5-3 0 0,0-3 0 15,3-3-144-15,-1-2 0 0,3-3 0 16,6-4 0 0,-6 3-992-16,6-3-176 0,0 0-48 0,-1-11-10336 0</inkml:trace>
  <inkml:trace contextRef="#ctx0" brushRef="#br0" timeOffset="38830.096">2363 14709 22111 0,'-12'-2'1968'0,"12"2"-1584"15,-9 6-384-15,4 0 0 0,3 3 400 0,-2 4 0 16,1 5 0-16,1 4 0 0,-3 0-400 0,1 1 0 16,0 1 128-16,0 0-128 0,2 4 160 0,0-3 0 15,-4 2 0-15,3-4 0 0,-1 0-160 0,2-1 192 16,-3-4-192-16,3-1 192 0,1-3-192 0,1-2 0 16,1 0 144-16,0-5-144 15,-1-7-1680-15,0 0-416 0</inkml:trace>
  <inkml:trace contextRef="#ctx0" brushRef="#br0" timeOffset="39019.297">2611 14706 20271 0,'0'0'1792'0,"0"0"-1424"0,2 7-368 0,-1 3 0 16,-1-1 736-16,-3 8 80 0,3 5 16 0,-4 4 0 15,-3 3-64-15,-3 2 0 0,-1 1 0 0,-1 2 0 16,-4 2-192-16,1 1-64 0,-3-1 0 0,2-1 0 15,-3 0-256-15,4-3-48 0,0-2-16 0,6-2 0 16,-2 0-192-16,3-3-256 0,1-3 48 0,3-1-8144 16,1-2-1632-16</inkml:trace>
  <inkml:trace contextRef="#ctx0" brushRef="#br0" timeOffset="39834.811">3177 14938 25455 0,'-13'-4'1120'0,"13"4"240"0,0 0-1088 0,-8 2-272 0,2 2 0 0,-1 1 0 15,1 1 0-15,-1 4 0 0,1 2-128 0,-5 5 128 16,-3 2 0-16,-3 1 0 0,-3 2-128 0,-3 5 128 15,3 1 0-15,1 7 0 0,-3 1 144 0,3 3-144 16,1 3 192-16,1 4-64 0,3 4-128 0,2-2 192 16,2-1-192-16,3-6 144 0,4 1-144 0,3-1 128 15,0-3-128-15,2-4 0 0,4-4 0 0,3-5 0 0,0 2 0 16,1-6 0-16,1-4 0 0,3-1-176 16,-2-4-208-16,2-2-64 0,1 1 0 0,2-7 0 15,-2-4-512-15,4-2-128 0</inkml:trace>
  <inkml:trace contextRef="#ctx0" brushRef="#br0" timeOffset="40077.917">3372 15146 27647 0,'0'0'2448'0,"-7"7"-1952"0,2-1-496 0,-1 3 0 0,1 2 160 0,0 6-160 16,3 5 160-16,-2 2-160 0,-2 3 0 0,2 3 0 0,1 2 0 0,-3 2 0 16,0 1 0-16,-1 1 0 0,0-1 0 0,2 0 0 15,-3 2 0-15,3 1 0 0,-2 0 0 0,2-2 0 32,1 2-464-32,-1-3-144 0,0-1-32 0,3-3 0 15,1-7-1040-15,0-3-224 0,0-5-32 0</inkml:trace>
  <inkml:trace contextRef="#ctx0" brushRef="#br0" timeOffset="40450.424">3457 14870 24879 0,'-12'-3'1088'0,"12"3"256"0,0 0-1088 0,0 0-256 15,0 0 0-15,0 0 0 0,0 0 464 0,7 7 48 16,1 5 0-16,2-1 0 0,1 0-512 0,0 4 0 16,3 0 0-16,3 3 0 0,2 3 0 0,-3 2 0 15,-5 0-128-15,3 4 128 0,5 4 0 0,0 4 0 16,-1 4 0-16,-2 0 0 0,-3 5 0 0,1 4 128 15,-2 3-128-15,-2 3 0 0,-7-1 160 0,0-1-160 16,-3 0 160-16,-4-2-160 0,-2 0 256 0,-5-4-32 0,-4-3-16 16,-1 0 0-16,-3 0 256 0,1-2 48 0,-4-2 16 0,1-2 0 15,1-2-112-15,-3-2-32 0,1 0 0 0,-2-1 0 16,0-2-256-16,2-4-128 0,4-4 128 0,1-1-128 31,3 0-1520-31,2-4-384 0,3-10-80 0</inkml:trace>
  <inkml:trace contextRef="#ctx0" brushRef="#br0" timeOffset="41399.462">4394 15229 13183 0,'0'0'576'0,"0"0"128"0,8-2-560 0,-8 2-144 16,0 0 0-16,0 0 0 0,9 3 384 0,-9-3 32 15,0 0 16-15,0 0 0 0,6 5 144 0,-6-5 16 16,0 0 16-16,-4 6 0 0,-1 0 304 0,-1 1 64 16,-1 1 16-16,-4 0 0 0,-2-2-336 0,1 2-64 15,1 0-16-15,-5 7 0 0,1-3-64 0,-2 2 0 16,1 0-16-16,-3 2 0 0,-1 0 16 0,1 0 0 15,-2-3 0-15,0 0 0 0,0 0-112 0,0 2-16 16,0-4 0-16,1 1 0 0,0-2-64 0,3-2-32 0,-1 0 0 16,6 0 0-16,6-2-96 0,-3 0 0 0,-2-1-16 15,-2 1 0-15,0-2-176 0,2 1 0 0,2-1 144 0,-2 0-144 16,2-2 0-16,2-1 144 0,7-1-144 0,0 0 0 16,-5-1 160-16,5 1-160 0,0 0 128 0,0 0-128 15,0 0 192-15,0 0-32 0,0 0-16 0,0 0 0 16,0 0 0-16,0 0 0 0,0 0 0 0,0 0 0 15,0 0-16-15,0 0 0 0,0 0 0 0,0 0 0 16,0 0-128-16,0 0 160 0,0 0-160 0,0 0 160 16,0 0-160-16,0 0 0 0,0 0 0 0,0 0 0 15,1 11 0-15,-1-11 0 0,4 8 0 0,2 0 0 16,0-1 0-16,6 1 0 0,0 1 0 0,2 0 0 16,-3-1 0-16,2 2 192 0,1 2-192 0,4 3 192 0,2 2-192 15,-1-1 0-15,3 1 0 0,-1 1 0 0,-1 2 0 0,0 3 0 16,-3-2 0-16,1-1 0 0,-1 1 0 0,-1-2 0 15,1-2 128-15,-3-1-128 0,-1-5 0 0,-1-3 128 16,1 0-128-16,-3 0 128 16,3-5-1040-16,0-1-224 0,-1-4-32 0</inkml:trace>
  <inkml:trace contextRef="#ctx0" brushRef="#br0" timeOffset="42553.657">3255 15249 11967 0,'0'0'1072'0,"0"0"-864"0,0 0-208 0,0 0 0 16,0 0 1472-16,8-6 256 0,-4 0 64 0,1 1 0 16,-1-1-1584-16,-4 6-208 0,9-5-240 0,-2 0 48 15,-3-2 192-15,0 1 0 0,3 4 0 0,-7 2 0 16,8-7 160-16,-1 3 112 0,-7 4 32 0,9-3 0 16,1 2-32-16,-10 1 0 0,0 0 0 0,0 0 0 15,8-4 80-15,-8 4 16 0,0 0 0 0,0 0 0 16,0 0 208-16,0 0 64 0,0 0 0 0,0 0 0 15,0 0-80-15,0 0-16 0,0 0 0 0,0 0 0 0,0 0 96 0,0 0 0 16,0 0 16-16,-7 7 0 0,-3-2-224 0,3 2-48 16,-4 2-16-16,0 0 0 0,-3-2-96 0,3 3-16 15,-1 3 0-15,-1 0 0 0,-3-2 48 0,-1 1 0 16,1 1 0-16,-1 2 0 0,2 1-16 0,-1 1 0 16,1 4 0-16,0 1 0 0,-1 1-32 0,2 1 0 15,0 2 0-15,0-1 0 0,3-3-64 0,4 3-32 16,0 0 0-16,4-1 0 0,-1-1-32 0,4-1 0 15,2 0 0-15,2-2 0 0,4-2 128 0,0-1 0 16,2-5 16-16,1 0 0 0,-3-1-16 0,4-1-16 16,1-1 0-16,2-4 0 0,-1-3-48 0,1 0-16 15,3-2 0-15,0-3 0 0,-1-1 0 0,1-3 0 0,-1 0 0 16,3-2 0-16,-1-1-16 0,0-2 0 0,-1-4 0 0,0 0 0 16,-3 1-160-16,0-2 192 0,-2 2-192 0,0-3 192 15,0-1-192-15,0 1 128 0,1-2-128 0,-6 1 128 16,1-1-128-16,-3 1 0 0,-1-3 144 0,1 1-144 15,-2 1 128-15,0-1-128 0,1 0 128 0,-4 2-128 16,-3 2 0-16,-2 0 144 0,1 2-144 0,0 1 0 16,0-3 128-16,-3 3-128 0,1 2 0 0,-1 0 0 15,-2 2 144-15,2 0-144 0,-5 1 0 0,2 3 144 16,0 2-144-16,0 1 128 0,-1-1-128 0,1 2 128 16,-4 0-128-16,0 1 160 0,-1 0-160 0,1 2 160 15,-2 1-160-15,0 1 0 0,-3 0 144 0,3 1-144 16,0 3 0-16,-1 0 0 0,-2 1 0 0,0 1 0 0,0 1 0 15,1 1 0-15,-1 1 0 0,3 2 0 0,2 2 0 16,2 1 0-16,1 3 0 0,-5 1 0 0,1 1 0 0,1 0 0 16,2 0 0-16,3 1 0 0,-2-2 0 0,4 0 0 15,-2-3 0-15,2 4 0 0,1 0 0 0,1 0 0 16,1-1 0-16,2 0-128 0,2 1 128 0,3-1 0 16,1-3 0-16,0 0 0 0,0-2 0 0,3-2 0 15,-1-2 0-15,4-2 0 0,2-1 0 0,2-2 0 16,0-2 0-16,1 1 0 0,-4-2 0 0,3-1 0 15,4-1 0-15,1 0 0 0,1-2 128 0,1-3-128 16,1 0 160-16,0-2-160 0,-2-2 144 0,0-2-144 16,-2-5 128-16,-2 1-128 0,1 1 128 0,-1-3-128 15,1-1 0-15,-3-1 128 0,-1 2-128 0,-1-2 128 16,0-2-128-16,-2 2 128 0,2-1-128 0,-1 2 0 0,-2-1 0 16,-2 0 0-16,-2-2 128 0,0 2-128 0,-2-2 0 15,1 0 128-15,-4-1-128 0,-1 4 0 0,-1-3 144 0,-3 2-144 16,1-1 0-16,-1 0 0 0,-3 1 0 0,1 0 128 15,1 0-128-15,-1 1 0 0,1 2 0 0,-2-1 128 16,-4-2-128-16,0 3 0 0,3 2 0 0,-3 2 0 16,1 1 0-16,1 2 0 0,-3 1 0 0,1 2 0 15,-2 2 0-15,-1 1 0 0,2 1 0 0,-1 2 0 16,1 3 0-16,-2-1 0 0,-3 2 0 0,1 2-128 16,-2 5 128-16,0-1 0 0,-4 0 0 0,2 2 0 15,0 1 0-15,1 2-128 0,3 2 128 0,-2 2 0 16,-2 5 0-16,3 0 0 0,0 2 0 0,1-1 0 15,-2 0 0-15,0-2 0 0,3 1 0 0,4-1 0 0,-1-3 0 16,3 1 0-16,1 2 0 0,4-4 0 0,-2 1 0 16,3-1 0-16,2-1 0 0,3-3 0 15,4 0-832-15,3-4-256 0,3-2-32 0,5-2-10384 16,5-3-2064-16</inkml:trace>
  <inkml:trace contextRef="#ctx0" brushRef="#br0" timeOffset="43124.875">4704 15477 11055 0,'0'0'976'0,"0"0"-784"0,0 0-192 0,7-6 0 16,-3-1 1456-16,-4 7 240 0,0 0 48 0,0 0 16 15,0 0-592-15,4-8-112 0,-4 8-32 0,0 0 0 16,0 0 0-16,0 0-16 0,0 0 0 0,0 0 0 16,0 0-176-16,-9 5-16 0,-1 1-16 0,0 4 0 0,-1 2-144 0,-2 3-16 15,-3 2-16-15,1 2 0 0,-1 2-112 0,0 3 0 16,-3 2-16-16,2 5 0 0,1 1 32 0,1 1 16 16,-2 1 0-16,4 1 0 0,4 2-272 0,4-3-48 15,-1-2-16-15,2-5 0 0,4-3-16 0,5-2 0 16,0-1 0-16,6-3 0 0,-1-5 64 0,4-2 0 15,1-2 0-15,2-1 0 0,-2-3 48 0,3-3 16 16,2-4 0-16,1 0 0 0,2-4 48 0,-2-1 16 16,-1-2 0-16,2-3 0 0,-2-4-64 0,1-1-16 15,0-3 0-15,-1 0 0 0,-1-3-48 0,-2 0-16 16,-1-1 0-16,-4 0 0 0,-2 2 160 0,-6-3 48 16,-1 2 0-16,-2 0 0 0,-2 0 80 0,-2 2 32 15,-1 5 0-15,-3-2 0 0,-1 3-320 0,-2 1-64 0,-1 3-16 16,0 0 0-16,0 0-160 0,0 4 0 0,0-2 0 0,-3 5 0 31,-2 0-2176-31,-4 2-320 0</inkml:trace>
  <inkml:trace contextRef="#ctx0" brushRef="#br0" timeOffset="46435.386">3886 8430 29247 0,'-18'-25'1296'0,"9"11"272"0,3 0-1248 0,0 4-320 0,4 1 0 0,2 2 0 15,0 7 0-15,0 0-224 0,11-3 32 0,2 1 16 16,3 1-16-16,1 2 0 0,4 3 0 0,3 3 0 16,4 2 192-16,3 4-128 0,2 0 128 0,3 5-128 15,5-1 128-15,-2 4 0 0,2 2 128 0,2 4-128 16,-1 1 224-16,0 6-32 0,1 5 0 0,5 1 0 15,4 6 32-15,1 1 0 0,0 3 0 0,1 5 0 16,-2 3 144-16,3 3 16 0,-1 7 16 0,2 4 0 16,-1 3 64-16,2 5 16 0,2 0 0 0,1 6 0 15,-5 3-96-15,3 0-32 0,5 1 0 0,0 1 0 16,1 5-96-16,1-2 0 0,3-3-16 0,1 2 0 16,0-1-16-16,0 0 0 0,3 0 0 0,4-4 0 0,-1-1 96 15,-2 0 0-15,-1 4 16 0,1-4 0 0,3-2 32 0,-3-2 0 16,-1 3 0-16,1 0 0 0,-5 0-192 0,3-5-48 15,-5-3 0-15,2 0 0 0,1 5 0 0,-4-5 0 16,-5 1 0-16,-1-6 0 0,-2-4-128 0,-3-2 0 16,-2 2 0-16,-4-3 0 0,-1-5 0 0,-3-2-256 15,-3-3 48-15,-5-5 0 16,-7-7-1488-16,-4-1-288 0,-2-2-64 0</inkml:trace>
  <inkml:trace contextRef="#ctx0" brushRef="#br0" timeOffset="46907.183">8418 7563 34959 0,'-20'-15'1536'0,"10"12"336"0,1 4-1488 0,0 5-384 15,-4 1 0-15,-3 5 0 16,-6 3-384-16,-4 7-160 0,-4 4-32 0,-7 9 0 0,-1 5 576 0,-5 7-128 16,-4 7 128-16,-3 2 0 0,1 0 0 0,-9 6 128 15,-5 8-128-15,-7 9 192 0,-8 9 64 0,-2 8 16 16,-3 6 0-16,-8 8 0 0,-9 8 144 0,-3 12 32 16,-5 13 0-16,-3 4 0 0,-6 6 80 0,-4 9 32 15,-5 7 0-15,-3 11 0 0,0 9 128 0,0 2 16 16,2 2 16-16,1 3 0 0,2 1-16 0,5 3-16 15,6 1 0-15,1 0 0 0,1 1-240 0,10-2-64 16,4 1 0-16,5-4 0 0,0-3-384 0,7-4 0 16,11-2 0-16,5-4 0 15,6-7-2096-15,6-1-336 0</inkml:trace>
  <inkml:trace contextRef="#ctx0" brushRef="#br0" timeOffset="47823.846">7337 14707 22111 0,'-17'-4'1968'0,"0"2"-1584"0,-2 0-384 0,0 6 0 16,-1 2 1216-16,-3 6 176 0,-3 8 16 0,-4 8 16 15,-3 7-864-15,-7 10-176 0,-3 10-48 0,-6 6 0 16,-5 2 416-16,-8 12 80 0,-4 8 0 0,-4 6 16 15,-4 8-240-15,-5 5-48 0,-7 5-16 0,-1 5 0 16,0 3-336-16,-2 7-64 0,-1 7-16 0,-7 3 0 16,-3 2-128-16,0 5 0 0,1 3 0 0,-1 4 0 15,-6-1 128-15,5-3-128 0,4-8 0 0,3 1 128 16,1-2-128-16,5-10 0 0,4-8 0 0,7-2-176 16,7-3-1104-16,10-8-240 15,7-9-32-15</inkml:trace>
  <inkml:trace contextRef="#ctx0" brushRef="#br0" timeOffset="48203.66">4333 16604 39615 0,'1'-20'1760'0,"12"10"352"0,6 1-1680 0,11 5-432 0,7 3 0 0,11 2 0 31,7 4-1152-31,6 5-304 0,5 3-64 0,9 8-16 0,8 9 1376 0,6 4 160 0,4 4 256 0,5 2-64 16,3 1 32-16,8 4 16 0,3 4 0 0,6 6 0 15,4 10-240-15,5 3 144 0,3 4-144 0,2-1 128 16,-3 1-272-16,2 5-64 0,-4 4-16 0,3 0 0 16,0-3-1984-1,-1-3-400-15,-3-5-80 0</inkml:trace>
  <inkml:trace contextRef="#ctx0" brushRef="#br0" timeOffset="48840.059">3467 8489 34383 0,'-37'-8'1520'0,"15"11"320"0,-1 7-1472 0,-3 11-368 15,-5 9 0-15,-8 11 0 0,-7 8-176 0,-5 13-96 16,-7 7-32-16,-4 15 0 0,-5 11 304 0,-5 8 0 16,-4 2 176-16,-4 1-176 0,-4-1 128 0,4-3-128 15,1-4 0-15,0-7 0 0,-1-4 160 0,6-7-160 16,3-6 128-16,8-4-128 0,6-6 0 0,7-5 128 0,1-4-128 16,2-4 0-1,-1-4-1360-15,5-5-368 0,4-5-64 0,2-6-11552 0</inkml:trace>
  <inkml:trace contextRef="#ctx0" brushRef="#br0" timeOffset="49118.054">1658 8924 35935 0,'-8'-17'1600'0,"7"8"320"15,4 1-1536-15,9 5-384 0,10 5 0 0,4 3 0 16,6 3-304-16,8 10-128 0,7 7-16 0,6 6-16 16,2 3 464-16,4 6 0 0,6 3 208 0,8 4-64 0,5 5 48 0,4 4 0 15,4 3 0-15,3 5 0 0,8 5-64 0,2 2 0 16,4 1 0-16,8 2 0 0,8 2-128 0,1 1 0 16,0 0 0-16,5-1 0 0,8-7-224 0,-3-1 32 15,-4-4 0-15,3-1 0 16,3 0-352-16,2-6-64 0,-7-6-16 0,6 0 0 15,3-4-2096-15,3 0-416 0</inkml:trace>
  <inkml:trace contextRef="#ctx0" brushRef="#br0" timeOffset="49527.051">11857 8843 6447 0,'-20'-18'576'0,"-2"5"-576"15,0 2 0-15,-4 7 0 0,-1 5 7856 0,-5 10 1456 16,-4 10 288-16,-6 8 64 0,-6 7-7808 0,-9 11-1584 16,-13 13-272-16,-7 11 0 0,-6 8-160 0,-6 7 160 15,-5 3 0-15,-9 8-144 0,-8 7-96 0,-3 2-16 16,-6 2 0-16,0 3 0 15,2 3-448-15,-2-3-112 0,-1-1-16 0,8-7 0 16,5-3 80-16,10-12 16 0,8-12 0 0,7-11 0 16,7-10-128-16,9-10-32 0,7-11 0 0,11-13-13376 0</inkml:trace>
  <inkml:trace contextRef="#ctx0" brushRef="#br0" timeOffset="49792.048">10010 8767 36863 0,'-7'-9'1632'0,"7"9"336"0,0 0-1584 0,23 20-384 0,12 9 0 0,10 7 0 16,6 7 1920-16,10 15 288 0,10 15 64 0,8 8 16 15,10 8-1888-15,6 4-400 0,3 2 0 0,12 3 0 16,7 0-320-16,5-1 0 0,3-3 0 0,6-2 0 16,7-2-1328-16,7-7-256 0,8-6-48 0,-1-6-9824 15,-1-3-1952-15</inkml:trace>
  <inkml:trace contextRef="#ctx0" brushRef="#br0" timeOffset="57273.245">12754 7762 17615 0,'-28'-12'768'16,"10"4"192"-16,-1-2-768 0,1 2-192 0,4 2 0 0,-1 2 0 16,2 1 0-16,2-1 0 0,3-2 0 0,1 1 128 0,4 0 80 0,3 5 16 15,1-9 0-15,-1 9 0 0,8-7 128 0,3 2 32 16,9 3 0-16,2-2 0 0,3-3 80 0,2 3 32 16,7 0 0-16,4 3 0 0,3 0 256 0,3-1 48 15,-2-2 16-15,10 4 0 0,3 4-96 0,6-1-16 16,0-2 0-16,4 3 0 0,2-4-192 0,1 1-64 15,6 2 0-15,5-1 0 0,6-3-16 0,0 0-16 16,3 0 0-16,4 0 0 0,4-1-112 0,4-2-32 16,0 0 0-16,3 2 0 0,2 1-32 0,-2 0-16 15,0 1 0-15,0 1 0 0,2 1-48 0,0 1-16 16,-3-1 0-16,1 4 0 0,0 3-160 0,-1-3 0 16,3-1 144-16,-1 0-144 0,-1 3 0 0,-1-3 0 15,3 0 0-15,-4-2 128 0,1 2-128 0,4-2 0 16,3-2 0-16,-3-2 0 0,-2-4 0 0,2 2 128 0,4 2-128 0,-2-4 0 15,-4-3 0-15,1-1 0 0,4-2 0 0,0 1 128 16,-1 1 16-16,-2 1 16 0,1-2 0 0,-2 1 0 16,1 1 32-16,-1 2 0 0,-2-1 0 0,4 0 0 15,1 0-192-15,-3 1 192 0,0-2-192 0,4 4 192 16,5-1-192-16,-3 0 0 0,-1-3 0 0,6 4 0 16,4 1 0-16,-2-3 0 0,-1-1 128 0,0 2-128 15,-1 2 0-15,0-2 0 0,-4 0 0 0,1 2 128 16,1-1-128-16,-2 2 0 0,-3 0 0 0,1 1 0 15,0 1 0-15,-1 0 0 0,-3-1 0 0,2 2 0 16,2 1 0-16,-3 0 0 0,-5-1 0 0,5 3 0 16,1 0 0-16,-4-1 0 0,0-3 0 0,0 1 0 15,5 2 0-15,-3-2 0 0,-9 0 0 0,2-1 0 0,-1 0 0 0,0 1 0 16,0 0 128-16,-2-1-128 0,-7 0 0 0,4-2 0 16,3-1 0-16,-8 0 0 0,-4 4 0 0,-2-2 0 15,4-3 0-15,-5 1 0 0,-1-1 0 0,-6 2 0 16,-4-1 0-16,-2-3 128 0,-3-1-128 0,-1-2 0 15,-1 0 0-15,-1 1 0 0,-4 3 0 0,1-1 0 16,-8-2 0-16,0 1 0 0,-3 3 0 0,2 0 0 16,-2 0 0-16,4 2 0 0,-1-2 0 0,-3 4 0 15,-4 0 0-15,-2-1 0 0,-2 0 0 0,-3-2 0 16,-2-2-144-16,-1 2 144 0,1 1 0 0,-3 0 0 16,-2-3-128-16,1 3 128 0,-2 1 0 0,-4 1-160 15,-3 0 160-15,-2 0-128 0,0-1 128 0,-2 1 0 0,-3 2 0 16,-3-1 0-16,-2-1 0 0,-10 0-128 0,8 0 128 0,-8 0 0 15,0 0-128-15,0 0 128 0,0 0-128 0,-9 2 128 16,-1 1-208-16,-7-2 32 0,-8-2 16 0,-2 2 0 16,-7 1 0-16,-6 0 0 0,-5 0 0 0,-1 1 0 15,-4-1 32-15,-6-2 0 0,-7-1 0 0,-8 1 0 16,-4 2-64-16,-6-1 0 0,-3-2 0 0,-8 1 0 16,-9 2 192-16,-2 0-208 0,2-1 80 0,-8-1 128 15,-7-1-176-15,-1 0 176 0,2 0-128 0,-9 1 128 16,-11 0 0-16,3-1-128 0,3-2 128 0,-3 3 0 15,-7 3 0-15,-3-3 0 0,0-3 0 0,-1-1 0 16,-2 3 0-16,-7 1-128 0,-3-1 128 0,-1-1 0 16,-5 0 0-16,-1 0 0 0,-4 0 0 0,0 1 0 15,-2 1 0-15,-5 3-128 0,-4-1 128 0,-1 0 0 0,1 0 0 0,0 1 0 16,-2 2 0-16,4 0 0 0,-1 3 0 16,3 0 0-16,-2 1 0 0,1-1 0 0,0-4 0 0,4 1 0 15,0 2 0-15,6-1-128 0,0 1 128 0,-1 0 0 16,-2-1 0-16,-1 2 128 0,2-2-128 0,1 2 0 15,1 0 0-15,1 0-128 0,1-1 128 0,-1 2 0 16,-1 3 0-16,-2-2 0 0,2 2 0 0,2 2 0 16,1 2 0-16,2-1 0 0,-2 1 0 0,2-1 0 15,-3-1 0-15,8 4 0 0,6-2 0 0,0 3 0 16,2 2 0-16,2-4 0 0,2-3 0 0,5 1 0 16,3 0 0-16,2 0 0 0,-2 0 0 0,5 0-192 15,6-1 32-15,-2-2 0 16,-2-1-208-16,5-1-32 0,8 1-16 0,-2 0 0 15,-3 0-96-15,6-1 0 0,5-1-16 0,2-2 0 16,-1 2 64-16,8-3 16 0,5-3 0 0,8 0 0 0,3-1 256 0,7 0 192 0,7-2-208 0,7 0 80 16,6-2 128-16,8 0 0 0,3-1 0 0,6-1 0 15,5 2 0-15,3 0 144 0,4-1-144 0,5-1 0 16,5 1 288-16,5 0-48 0,3 0-16 0,9 3 0 16,0 0 80-16,5-7 16 0,5 2 0 0,6 1 0 15,6 1-320-15,8 2 0 0,5-3 0 0,7 0 0 16,5 0 0-16,13-2 0 0,6 2 0 0,7 0 0 15,4-1 0-15,7 0 0 0,5-3 128 0,9 1-128 16,6 1 0-16,7-1 128 0,4 1-128 0,6 0 0 16,5 2 160-16,6-3-160 0,9-3 128 0,4 1-128 15,6 1 256-15,3 2-48 0,2 3 0 0,6-3 0 16,8-4-16-16,1-1-16 0,3 3 0 0,6 0 0 0,5 0 48 0,2 3 16 16,0 0 0-16,7 1 0 0,2-1-48 0,7 2 0 15,4 1 0-15,1-1 0 0,-1-2-192 0,6 1 144 16,0-1-144-16,2 1 128 0,0-4-128 0,2 5 0 15,1 2 0-15,1 0 128 0,-3-5-128 0,0 3 0 16,-2 1 0-16,-5 2 0 0,-1 2 0 0,-3-1 0 16,0-1 128-16,-2 0-128 0,-3 1 0 0,-4 0 0 15,-6 0 0-15,0-2 0 0,0-2 0 0,-2 3 0 16,-3 3 0-16,-6-2 128 0,-4-3-128 0,-4 1 0 16,-2 1 0-16,-5-3 128 0,-2-4-128 0,0 2 0 15,2-2 0-15,-8 4 0 0,-6 2 0 0,-6 0 160 16,-3 0-32-16,-2-2-128 0,-3 1 272 0,-7-1-48 15,-9 2-16-15,-4 0 0 0,-3 2-208 0,-10 1 144 0,-9 0-144 16,-6 1 128-16,-6 2-128 0,-4-2 0 0,-4-1 0 0,-5 4-9760 16,-6 3-1824-16</inkml:trace>
  <inkml:trace contextRef="#ctx0" brushRef="#br0" timeOffset="65343.703">1646 3306 2751 0,'0'0'128'0,"0"0"16"0,0 0-144 0,0 0 0 0,-8-2 0 0,0 0 0 16,2-1 1360-16,6 3 240 0,-8-2 64 0,8 2 0 15,0 0-592-15,0 0-112 0,-5-4-32 0,5 4 0 16,0 0-240-16,0 0-48 0,0 0-16 0,0 0 0 16,0 0-448-16,12 6-176 0,1 1 128 0,6-1-128 15,3-1 128-15,3 0-128 0,-1 3 0 0,8-2 128 16,7 0-128-16,4 0 128 0,0 2-128 0,3 0 128 0,2-2-128 0,4 0 0 15,4-1 144-15,4 1-144 0,6 1 144 0,0 0-144 16,3 2 192-16,-1-3-192 0,-3-4 176 0,8 0-176 16,1-1 160-16,1 1-160 0,-1 3 192 0,-2-5-64 15,0-7-128-15,3 3 192 0,2 0 32 0,-2 1 0 16,0-1 0-16,0-3 0 0,-2-3 112 0,-2 0 32 16,1-1 0-16,-2 0 0 0,2 0-32 0,-4-2 0 15,-3 1 0-15,0-2 0 0,-4-3-112 0,3 1-32 16,1-2 0-16,0 2 0 0,-3 0-64 0,-1 0-128 15,-3-4 176-15,-3-1-176 0,-3 3 160 0,-1-3-160 16,-3 3 128-16,-3-3-128 0,-4-2 128 0,-4-1-128 16,-2-2 128-16,-5 0-128 0,-4-1 256 0,-1-2-16 15,-7-1-16-15,-1 0 0 0,-4 1 208 0,-5-1 32 0,-2-2 16 0,-5 3 0 16,-1 3-80-16,-4 0-16 0,-3-2 0 0,-1 2 0 16,-3-1-144-16,-5 2-48 0,1-2 0 15,-3-2 0-15,-4-1-64 0,-1 2 0 0,-4 0-128 0,-2 2 192 16,-1-1-64-16,-3 0 0 0,-2-1-128 0,-3 5 192 15,-2 2-192-15,-3 3 176 0,-1-1-176 0,-3 0 160 16,-3-3-160-16,-5 0 0 0,-4 1 0 0,-2 3 0 16,3 0 0-16,-2-1 0 0,0 2 0 0,-1-1 0 15,-5-1 0-15,-5 1 0 0,1-1 0 0,-3 5 0 16,1 2 0-16,0-3 0 0,-3 0 0 0,2 1 0 16,-2-1 0-16,2 3 0 0,3 5 0 0,4-1 0 15,-1-1 0-15,1-1 0 0,-1 0 0 0,-3 6 0 16,3 5 0-16,2 1-224 0,4-1 80 0,-2 3 16 0,-3-4 0 15,3 5 0-15,3 5 0 0,0 4 0 0,0-1 128 16,3 3-160-16,5 1 160 0,-2 1-160 0,0 5 160 0,-2 1 0 16,2 3-144-16,3 1 144 0,5 2 0 0,5 2 0 15,-2 1-144-15,5 3 144 0,3 5 0 0,2 5 0 16,1 5 0-16,5 0 0 0,0 0-144 0,3 0 144 16,3-4 0-16,1 2-144 0,4 2 16 0,3 3 0 15,1-2 0-15,3 3 0 0,6 3-112 0,4-1-16 16,3-1 0-16,5-4 0 0,0-4 48 0,6 2 0 15,7 2 0-15,1-3 0 0,4 1 208 0,4-4 0 16,7-2 0-16,5-5 0 0,4-1 0 0,9-5 0 16,6-9-160-16,8 2 160 0,6-1 0 0,7-5 0 15,2-2 0-15,10-4 128 0,5-4 112 0,2-3 16 0,1-4 0 0,6-4 0 16,4-3-128-16,1-4 0 0,-4-2-128 16,4 1 192-16,2 2-192 0,-3-3 176 0,-1-2-176 0,-4 2 160 15,-1 2-400-15,-5 2-80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4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2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9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2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6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5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9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0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9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7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9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.xml"/><Relationship Id="rId5" Type="http://schemas.openxmlformats.org/officeDocument/2006/relationships/hyperlink" Target="http://tutorial.math.lamar.edu/Classes/DE/FourierSeries.aspx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DE/PeriodicOrthogonal.asp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customXml" Target="../ink/ink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hyperlink" Target="http://www-users.math.umn.edu/~tlawson/2374/exams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48291E-1702-4BC1-A3C3-84FCA5D5AE3C}"/>
              </a:ext>
            </a:extLst>
          </p:cNvPr>
          <p:cNvSpPr txBox="1"/>
          <p:nvPr/>
        </p:nvSpPr>
        <p:spPr>
          <a:xfrm>
            <a:off x="152401" y="333828"/>
            <a:ext cx="9274628" cy="626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400" b="1" dirty="0"/>
              <a:t>Should you take the P/NP option: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Suppose your current grade is G%.  Final exam is worth 30%.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If you earn X% on final exam, then your grade is 0.7G + 0.3X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Thus if you want grade Y, you need to earn X = (Y – 0.7G)/0.3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b="1" dirty="0"/>
              <a:t>Scenario 1:  Your current grade is 83%.  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If Y = 81, you need  [81 - .7(83)]/(0.3) = 76.3 on the final exam.  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If Y = 60, you need [60 - .7(83)]/(0.3) = 6.3 on the final exam. 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b="1" dirty="0"/>
              <a:t>Scenario 2:  Your current grade is 79%.  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If Y = 81, you need  [81 - .7(79)]/(0.3) = 85.6 or lower on the final exam.  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If Y = 60, you need [60 - .7(79)]/(0.3) = 15.7 on the final exam. </a:t>
            </a:r>
            <a:endParaRPr lang="en-US" sz="2400" b="1" dirty="0"/>
          </a:p>
          <a:p>
            <a:pPr>
              <a:lnSpc>
                <a:spcPts val="2000"/>
              </a:lnSpc>
            </a:pPr>
            <a:endParaRPr lang="en-US" sz="2400" b="1" dirty="0"/>
          </a:p>
          <a:p>
            <a:pPr>
              <a:lnSpc>
                <a:spcPts val="2000"/>
              </a:lnSpc>
            </a:pPr>
            <a:r>
              <a:rPr lang="en-US" sz="2400" b="1" dirty="0"/>
              <a:t>Scenario 3:  Your current grade is 60%.  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If Y = 60, you need [60 - .7(60)]/(0.3) = 60 on the final exam. </a:t>
            </a:r>
          </a:p>
          <a:p>
            <a:pPr>
              <a:lnSpc>
                <a:spcPts val="2000"/>
              </a:lnSpc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CB73E-556B-448F-8E73-9899AA34F1FA}"/>
              </a:ext>
            </a:extLst>
          </p:cNvPr>
          <p:cNvSpPr txBox="1"/>
          <p:nvPr/>
        </p:nvSpPr>
        <p:spPr>
          <a:xfrm>
            <a:off x="5754914" y="360819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But B &gt; 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7FEDC0-D420-4EAF-B4C6-B60D6C643062}"/>
                  </a:ext>
                </a:extLst>
              </p14:cNvPr>
              <p14:cNvContentPartPr/>
              <p14:nvPr/>
            </p14:nvContentPartPr>
            <p14:xfrm>
              <a:off x="223560" y="151200"/>
              <a:ext cx="8749440" cy="6496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7FEDC0-D420-4EAF-B4C6-B60D6C6430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200" y="141840"/>
                <a:ext cx="8768160" cy="651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6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5687DD-236C-4458-8496-A4D40067A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6" y="1670626"/>
            <a:ext cx="8737600" cy="1501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F513E1-326C-40DF-B81B-3A756B7FCFDD}"/>
              </a:ext>
            </a:extLst>
          </p:cNvPr>
          <p:cNvSpPr txBox="1"/>
          <p:nvPr/>
        </p:nvSpPr>
        <p:spPr>
          <a:xfrm>
            <a:off x="297543" y="391888"/>
            <a:ext cx="83094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 </a:t>
            </a:r>
            <a:r>
              <a:rPr lang="en-US" sz="2400" dirty="0" err="1"/>
              <a:t>webassign</a:t>
            </a:r>
            <a:r>
              <a:rPr lang="en-US" sz="2400" dirty="0"/>
              <a:t> post-midterm 2 review problems for sample </a:t>
            </a:r>
            <a:r>
              <a:rPr lang="en-US" sz="2400" dirty="0" err="1"/>
              <a:t>webassign</a:t>
            </a:r>
            <a:r>
              <a:rPr lang="en-US" sz="2400" dirty="0"/>
              <a:t> final exam problems for post-midterm 2 material.  Note in-class final exam problems can be more interesting.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Note chapter 10 Boyce and </a:t>
            </a:r>
            <a:r>
              <a:rPr lang="en-US" sz="2400" dirty="0" err="1"/>
              <a:t>DiPrima</a:t>
            </a:r>
            <a:r>
              <a:rPr lang="en-US" sz="2400" dirty="0"/>
              <a:t> final exam problems will not be go tutorial problems (but Multivariable calculus problems can be go tutorial problems)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AAFDF5-6F2B-4577-BDDA-F00319D52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1" y="3994139"/>
            <a:ext cx="2558142" cy="9797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270F5B3-E113-4ADD-9BC1-0D32DF59A5C3}"/>
                  </a:ext>
                </a:extLst>
              </p14:cNvPr>
              <p14:cNvContentPartPr/>
              <p14:nvPr/>
            </p14:nvContentPartPr>
            <p14:xfrm>
              <a:off x="228240" y="514440"/>
              <a:ext cx="8831160" cy="5913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270F5B3-E113-4ADD-9BC1-0D32DF59A5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880" y="505080"/>
                <a:ext cx="8849880" cy="593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655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038FCB-4EAD-4984-AEBF-9376E0B403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0" t="15703" r="48116" b="28901"/>
          <a:stretch/>
        </p:blipFill>
        <p:spPr>
          <a:xfrm>
            <a:off x="467114" y="2508509"/>
            <a:ext cx="4344372" cy="20573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B1AD233-69D6-43AF-9329-61714DD8BA08}"/>
              </a:ext>
            </a:extLst>
          </p:cNvPr>
          <p:cNvGrpSpPr/>
          <p:nvPr/>
        </p:nvGrpSpPr>
        <p:grpSpPr>
          <a:xfrm>
            <a:off x="127000" y="372097"/>
            <a:ext cx="9207500" cy="1175587"/>
            <a:chOff x="101600" y="11958"/>
            <a:chExt cx="9207500" cy="11755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BB4EC2-63DA-4CD8-AF18-EF3D19C0D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8350" y="11958"/>
              <a:ext cx="7270750" cy="117558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300BE5-9B0C-4C77-B3AE-BE50D0E7AD1B}"/>
                </a:ext>
              </a:extLst>
            </p:cNvPr>
            <p:cNvSpPr txBox="1"/>
            <p:nvPr/>
          </p:nvSpPr>
          <p:spPr>
            <a:xfrm>
              <a:off x="101600" y="323850"/>
              <a:ext cx="591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/>
                <a:t>Find </a:t>
              </a:r>
              <a:r>
                <a:rPr lang="en-US" sz="2400" i="1" dirty="0"/>
                <a:t>A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and </a:t>
              </a:r>
              <a:r>
                <a:rPr lang="en-US" sz="2400" i="1" dirty="0"/>
                <a:t>B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if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B9906E7-2505-4A65-B664-B38CB2725F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830"/>
          <a:stretch/>
        </p:blipFill>
        <p:spPr>
          <a:xfrm>
            <a:off x="406400" y="4900401"/>
            <a:ext cx="4711700" cy="10958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9F1F06-2E06-4446-84A2-0F98695216A5}"/>
              </a:ext>
            </a:extLst>
          </p:cNvPr>
          <p:cNvSpPr/>
          <p:nvPr/>
        </p:nvSpPr>
        <p:spPr>
          <a:xfrm>
            <a:off x="48014" y="-56141"/>
            <a:ext cx="6390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http://tutorial.math.lamar.edu/Classes/DE/FourierSeries.aspx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3E6590-DBB7-4A71-84F4-9506C89BA8FA}"/>
                  </a:ext>
                </a:extLst>
              </p14:cNvPr>
              <p14:cNvContentPartPr/>
              <p14:nvPr/>
            </p14:nvContentPartPr>
            <p14:xfrm>
              <a:off x="329760" y="1317600"/>
              <a:ext cx="8768160" cy="4951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3E6590-DBB7-4A71-84F4-9506C89BA8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0400" y="1308240"/>
                <a:ext cx="8786880" cy="496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2250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276BBB-0FE9-4451-9B60-ED999DDC5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593"/>
          <a:stretch/>
        </p:blipFill>
        <p:spPr>
          <a:xfrm>
            <a:off x="57150" y="85214"/>
            <a:ext cx="8991600" cy="67665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6046B1-00B6-4505-9720-F73081F3CFE7}"/>
              </a:ext>
            </a:extLst>
          </p:cNvPr>
          <p:cNvSpPr/>
          <p:nvPr/>
        </p:nvSpPr>
        <p:spPr>
          <a:xfrm>
            <a:off x="-76200" y="-81866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8499A-9349-41AF-A58F-741D654FE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5386036"/>
            <a:ext cx="3317874" cy="14084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A2FD9E5-BDF5-4C80-89FA-53B435057DA2}"/>
                  </a:ext>
                </a:extLst>
              </p14:cNvPr>
              <p14:cNvContentPartPr/>
              <p14:nvPr/>
            </p14:nvContentPartPr>
            <p14:xfrm>
              <a:off x="354600" y="2973960"/>
              <a:ext cx="8074800" cy="2790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A2FD9E5-BDF5-4C80-89FA-53B435057D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240" y="2964600"/>
                <a:ext cx="8093520" cy="280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6452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E2383-D8F8-4B24-8C58-FFCDF8AFE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867204"/>
            <a:ext cx="4248054" cy="44469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9A696D-1A6E-462C-B350-0F93834BE0C2}"/>
              </a:ext>
            </a:extLst>
          </p:cNvPr>
          <p:cNvSpPr/>
          <p:nvPr/>
        </p:nvSpPr>
        <p:spPr>
          <a:xfrm>
            <a:off x="508000" y="297544"/>
            <a:ext cx="833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F26"/>
              </a:rPr>
              <a:t>[2] (e) What is the work done by force field </a:t>
            </a:r>
            <a:r>
              <a:rPr lang="en-US" sz="2400" dirty="0">
                <a:latin typeface="CMBX12"/>
              </a:rPr>
              <a:t>F</a:t>
            </a:r>
            <a:r>
              <a:rPr lang="en-US" sz="2400" dirty="0">
                <a:latin typeface="CMR12"/>
              </a:rPr>
              <a:t>(</a:t>
            </a:r>
            <a:r>
              <a:rPr lang="en-US" sz="2400" dirty="0">
                <a:latin typeface="CMMI12"/>
              </a:rPr>
              <a:t>x, y</a:t>
            </a:r>
            <a:r>
              <a:rPr lang="en-US" sz="2400" dirty="0">
                <a:latin typeface="CMR12"/>
              </a:rPr>
              <a:t>) =</a:t>
            </a:r>
            <a:r>
              <a:rPr lang="en-US" sz="2400" dirty="0">
                <a:latin typeface="CMMI12"/>
              </a:rPr>
              <a:t>&lt; x, </a:t>
            </a:r>
            <a:r>
              <a:rPr lang="en-US" sz="2400" dirty="0">
                <a:latin typeface="CMR12"/>
              </a:rPr>
              <a:t>0 </a:t>
            </a:r>
            <a:r>
              <a:rPr lang="en-US" sz="2400" dirty="0">
                <a:latin typeface="CMMI12"/>
              </a:rPr>
              <a:t>&gt; </a:t>
            </a:r>
            <a:r>
              <a:rPr lang="en-US" sz="2400" dirty="0">
                <a:latin typeface="F26"/>
              </a:rPr>
              <a:t>on a particle that moves once around the circle oriented in the clockwise direction. Briefly explain your answer without using integration or Green's theorem.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5F631C9-BD00-4729-B0FC-CF2864B642E8}"/>
                  </a:ext>
                </a:extLst>
              </p14:cNvPr>
              <p14:cNvContentPartPr/>
              <p14:nvPr/>
            </p14:nvContentPartPr>
            <p14:xfrm>
              <a:off x="925560" y="1112760"/>
              <a:ext cx="7832520" cy="5185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5F631C9-BD00-4729-B0FC-CF2864B642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6200" y="1103400"/>
                <a:ext cx="7851240" cy="520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4804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000899-7E58-4A3A-A4A5-F2D774F1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11" r="13809"/>
          <a:stretch/>
        </p:blipFill>
        <p:spPr>
          <a:xfrm>
            <a:off x="0" y="1226456"/>
            <a:ext cx="9002949" cy="3193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69BE07-2D26-4FD7-A012-DE138E29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419"/>
            <a:ext cx="9144000" cy="5244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3A6514-039D-4B3E-B77F-B6ACD2F22330}"/>
                  </a:ext>
                </a:extLst>
              </p14:cNvPr>
              <p14:cNvContentPartPr/>
              <p14:nvPr/>
            </p14:nvContentPartPr>
            <p14:xfrm>
              <a:off x="308520" y="952920"/>
              <a:ext cx="8685720" cy="5239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3A6514-039D-4B3E-B77F-B6ACD2F223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160" y="943560"/>
                <a:ext cx="8704440" cy="525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574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466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775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82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68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1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C8D3BD-1C66-426D-9E69-CBDDAF2A4F19}"/>
              </a:ext>
            </a:extLst>
          </p:cNvPr>
          <p:cNvSpPr txBox="1"/>
          <p:nvPr/>
        </p:nvSpPr>
        <p:spPr>
          <a:xfrm>
            <a:off x="406400" y="217715"/>
            <a:ext cx="8810171" cy="6559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/>
              <a:t>Timeline:</a:t>
            </a:r>
          </a:p>
          <a:p>
            <a:pPr>
              <a:lnSpc>
                <a:spcPts val="2400"/>
              </a:lnSpc>
            </a:pPr>
            <a:endParaRPr lang="en-US" sz="2400" dirty="0"/>
          </a:p>
          <a:p>
            <a:pPr>
              <a:lnSpc>
                <a:spcPts val="2400"/>
              </a:lnSpc>
            </a:pPr>
            <a:r>
              <a:rPr lang="en-US" sz="2400" dirty="0">
                <a:solidFill>
                  <a:srgbClr val="7030A0"/>
                </a:solidFill>
              </a:rPr>
              <a:t>Tonight:  </a:t>
            </a:r>
            <a:r>
              <a:rPr lang="en-US" sz="2400" dirty="0"/>
              <a:t>Post-midterm 2 review </a:t>
            </a:r>
            <a:r>
              <a:rPr lang="en-US" sz="2400" dirty="0" err="1"/>
              <a:t>webassign</a:t>
            </a:r>
            <a:r>
              <a:rPr lang="en-US" sz="2400" dirty="0"/>
              <a:t> problems available.</a:t>
            </a:r>
          </a:p>
          <a:p>
            <a:pPr>
              <a:lnSpc>
                <a:spcPts val="2400"/>
              </a:lnSpc>
            </a:pPr>
            <a:r>
              <a:rPr lang="en-US" sz="2400" dirty="0"/>
              <a:t>More practice problems available at (check errata)</a:t>
            </a:r>
          </a:p>
          <a:p>
            <a:pPr>
              <a:lnSpc>
                <a:spcPts val="2400"/>
              </a:lnSpc>
            </a:pPr>
            <a:r>
              <a:rPr lang="en-US" sz="2400" dirty="0">
                <a:hlinkClick r:id="rId2"/>
              </a:rPr>
              <a:t>http://www-users.math.umn.edu/~tlawson/2374/exams.html</a:t>
            </a:r>
            <a:r>
              <a:rPr lang="en-US" sz="2400" dirty="0"/>
              <a:t> </a:t>
            </a:r>
          </a:p>
          <a:p>
            <a:pPr>
              <a:lnSpc>
                <a:spcPts val="2400"/>
              </a:lnSpc>
            </a:pPr>
            <a:endParaRPr lang="en-US" sz="2400" dirty="0"/>
          </a:p>
          <a:p>
            <a:pPr>
              <a:lnSpc>
                <a:spcPts val="2400"/>
              </a:lnSpc>
            </a:pPr>
            <a:r>
              <a:rPr lang="en-US" sz="2400" dirty="0">
                <a:solidFill>
                  <a:srgbClr val="7030A0"/>
                </a:solidFill>
              </a:rPr>
              <a:t>Saturday evening:  </a:t>
            </a:r>
            <a:r>
              <a:rPr lang="en-US" sz="2400" dirty="0"/>
              <a:t>More  </a:t>
            </a:r>
            <a:r>
              <a:rPr lang="en-US" sz="2400" dirty="0" err="1"/>
              <a:t>webassign</a:t>
            </a:r>
            <a:r>
              <a:rPr lang="en-US" sz="2400" dirty="0"/>
              <a:t> review problems available</a:t>
            </a:r>
          </a:p>
          <a:p>
            <a:pPr marL="800100" lvl="1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 set ordered according to sections.</a:t>
            </a:r>
          </a:p>
          <a:p>
            <a:pPr marL="800100" lvl="1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set containing all </a:t>
            </a:r>
            <a:r>
              <a:rPr lang="en-US" sz="2400" dirty="0" err="1"/>
              <a:t>webassign</a:t>
            </a:r>
            <a:r>
              <a:rPr lang="en-US" sz="2400" dirty="0"/>
              <a:t> review problems in a mixed ordering.</a:t>
            </a:r>
          </a:p>
          <a:p>
            <a:pPr marL="800100" lvl="1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ts val="2400"/>
              </a:lnSpc>
            </a:pPr>
            <a:r>
              <a:rPr lang="en-US" sz="2400" dirty="0"/>
              <a:t>Answers to </a:t>
            </a:r>
            <a:r>
              <a:rPr lang="en-US" sz="2400" dirty="0" err="1"/>
              <a:t>webassign</a:t>
            </a:r>
            <a:r>
              <a:rPr lang="en-US" sz="2400" dirty="0"/>
              <a:t> review problems are available after 3</a:t>
            </a:r>
            <a:r>
              <a:rPr lang="en-US" sz="2400" baseline="30000" dirty="0"/>
              <a:t>rd</a:t>
            </a:r>
            <a:r>
              <a:rPr lang="en-US" sz="2400" dirty="0"/>
              <a:t> attempt.  All other </a:t>
            </a:r>
            <a:r>
              <a:rPr lang="en-US" sz="2400" dirty="0" err="1"/>
              <a:t>webassign</a:t>
            </a:r>
            <a:r>
              <a:rPr lang="en-US" sz="2400" dirty="0"/>
              <a:t> answers available after due date.  </a:t>
            </a:r>
            <a:r>
              <a:rPr lang="en-US" sz="2400" dirty="0" err="1"/>
              <a:t>Webassign</a:t>
            </a:r>
            <a:r>
              <a:rPr lang="en-US" sz="2400" dirty="0"/>
              <a:t> review problems are (semi-)optional.</a:t>
            </a:r>
          </a:p>
          <a:p>
            <a:pPr>
              <a:lnSpc>
                <a:spcPts val="2400"/>
              </a:lnSpc>
            </a:pPr>
            <a:endParaRPr lang="en-US" sz="2400" dirty="0"/>
          </a:p>
          <a:p>
            <a:pPr>
              <a:lnSpc>
                <a:spcPts val="2400"/>
              </a:lnSpc>
            </a:pPr>
            <a:r>
              <a:rPr lang="en-US" sz="2400" dirty="0">
                <a:solidFill>
                  <a:srgbClr val="7030A0"/>
                </a:solidFill>
              </a:rPr>
              <a:t>By Sunday:  </a:t>
            </a:r>
            <a:r>
              <a:rPr lang="en-US" sz="2400" dirty="0"/>
              <a:t>First 3 versions of </a:t>
            </a:r>
            <a:r>
              <a:rPr lang="en-US" sz="2400" dirty="0" err="1"/>
              <a:t>webassign</a:t>
            </a:r>
            <a:r>
              <a:rPr lang="en-US" sz="2400" dirty="0"/>
              <a:t> part of Final exam will become available.</a:t>
            </a:r>
          </a:p>
          <a:p>
            <a:pPr>
              <a:lnSpc>
                <a:spcPts val="2400"/>
              </a:lnSpc>
            </a:pPr>
            <a:endParaRPr lang="en-US" sz="2400" dirty="0"/>
          </a:p>
          <a:p>
            <a:pPr>
              <a:lnSpc>
                <a:spcPts val="2400"/>
              </a:lnSpc>
            </a:pPr>
            <a:r>
              <a:rPr lang="en-US" sz="2400" dirty="0">
                <a:solidFill>
                  <a:srgbClr val="7030A0"/>
                </a:solidFill>
              </a:rPr>
              <a:t>Thursday noon:  </a:t>
            </a:r>
            <a:r>
              <a:rPr lang="en-US" sz="2400" dirty="0"/>
              <a:t>First 3 versions of </a:t>
            </a:r>
            <a:r>
              <a:rPr lang="en-US" sz="2400" dirty="0" err="1"/>
              <a:t>webassign</a:t>
            </a:r>
            <a:r>
              <a:rPr lang="en-US" sz="2400" dirty="0"/>
              <a:t> part of Final exam are due.  Answers to these exams will be available.</a:t>
            </a:r>
          </a:p>
          <a:p>
            <a:pPr>
              <a:lnSpc>
                <a:spcPts val="2400"/>
              </a:lnSpc>
            </a:pP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343D935-3B67-4C05-9EA4-D04CD544AA69}"/>
                  </a:ext>
                </a:extLst>
              </p14:cNvPr>
              <p14:cNvContentPartPr/>
              <p14:nvPr/>
            </p14:nvContentPartPr>
            <p14:xfrm>
              <a:off x="348480" y="602280"/>
              <a:ext cx="8132760" cy="5761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343D935-3B67-4C05-9EA4-D04CD544AA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120" y="592920"/>
                <a:ext cx="8151480" cy="577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2965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89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C8D3BD-1C66-426D-9E69-CBDDAF2A4F19}"/>
              </a:ext>
            </a:extLst>
          </p:cNvPr>
          <p:cNvSpPr txBox="1"/>
          <p:nvPr/>
        </p:nvSpPr>
        <p:spPr>
          <a:xfrm>
            <a:off x="333829" y="275772"/>
            <a:ext cx="8810171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Timeline:</a:t>
            </a:r>
          </a:p>
          <a:p>
            <a:endParaRPr lang="en-US" sz="700" dirty="0"/>
          </a:p>
          <a:p>
            <a:r>
              <a:rPr lang="en-US" sz="2400" dirty="0">
                <a:solidFill>
                  <a:srgbClr val="7030A0"/>
                </a:solidFill>
              </a:rPr>
              <a:t>Thursday noon – 2pm?   </a:t>
            </a:r>
            <a:r>
              <a:rPr lang="en-US" sz="2400" dirty="0"/>
              <a:t>Zoom problem session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Thursday afternoon.  </a:t>
            </a:r>
            <a:r>
              <a:rPr lang="en-US" sz="2400" dirty="0" err="1"/>
              <a:t>Webassign</a:t>
            </a:r>
            <a:r>
              <a:rPr lang="en-US" sz="2400" dirty="0"/>
              <a:t> versions 4 and 5 become available.  These versions will be due Saturday at 11:59pm. 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7030A0"/>
                </a:solidFill>
              </a:rPr>
              <a:t>Friday 05/15/2020  10:00AM - 12:00PM:  </a:t>
            </a:r>
            <a:r>
              <a:rPr lang="en-US" sz="2400" dirty="0"/>
              <a:t>In class portion of Final exam.  E-mail me ASAP if you need a make-up time.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7030A0"/>
                </a:solidFill>
              </a:rPr>
              <a:t>Friday afternoon:  </a:t>
            </a:r>
            <a:r>
              <a:rPr lang="en-US" sz="2400" dirty="0"/>
              <a:t>I will be grading exams.  I hope to post Final exam grades along with tentative grades by Friday midnight.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7030A0"/>
                </a:solidFill>
              </a:rPr>
              <a:t>Saturday at 11:59pm:</a:t>
            </a:r>
            <a:r>
              <a:rPr lang="en-US" sz="2400" dirty="0"/>
              <a:t> </a:t>
            </a:r>
            <a:r>
              <a:rPr lang="en-US" sz="2400" dirty="0" err="1"/>
              <a:t>Webassign</a:t>
            </a:r>
            <a:r>
              <a:rPr lang="en-US" sz="2400" dirty="0"/>
              <a:t> versions 4 and 5 due.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7030A0"/>
                </a:solidFill>
              </a:rPr>
              <a:t>Sunday:  </a:t>
            </a:r>
            <a:r>
              <a:rPr lang="en-US" sz="2400" dirty="0"/>
              <a:t>I will update </a:t>
            </a:r>
            <a:r>
              <a:rPr lang="en-US" sz="2400" dirty="0" err="1"/>
              <a:t>Webassign</a:t>
            </a:r>
            <a:r>
              <a:rPr lang="en-US" sz="2400" dirty="0"/>
              <a:t> final exam grades as well as grade for course.  For borderline grades, I will take improvement (on both parts of final exam) into consideration as well as completion of optional assignments.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5C7816-5589-49FD-A053-C7C3A89E73A2}"/>
                  </a:ext>
                </a:extLst>
              </p14:cNvPr>
              <p14:cNvContentPartPr/>
              <p14:nvPr/>
            </p14:nvContentPartPr>
            <p14:xfrm>
              <a:off x="83160" y="298080"/>
              <a:ext cx="8959680" cy="6231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5C7816-5589-49FD-A053-C7C3A89E73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00" y="288720"/>
                <a:ext cx="8978400" cy="624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348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6E66B-D218-4C37-8C36-321A20EC79F3}"/>
              </a:ext>
            </a:extLst>
          </p:cNvPr>
          <p:cNvSpPr txBox="1"/>
          <p:nvPr/>
        </p:nvSpPr>
        <p:spPr>
          <a:xfrm>
            <a:off x="493485" y="152404"/>
            <a:ext cx="842554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Final exam is cumulative with fairly even coverage.</a:t>
            </a:r>
          </a:p>
          <a:p>
            <a:endParaRPr lang="en-US" sz="2400" dirty="0"/>
          </a:p>
          <a:p>
            <a:r>
              <a:rPr lang="en-US" sz="2400" dirty="0"/>
              <a:t>For </a:t>
            </a:r>
            <a:r>
              <a:rPr lang="en-US" sz="2400" dirty="0" err="1"/>
              <a:t>webassign</a:t>
            </a:r>
            <a:r>
              <a:rPr lang="en-US" sz="2400" dirty="0"/>
              <a:t> part:  1 hour each, about 5 – 7 questions.  Check ICON Sunday night for description.</a:t>
            </a:r>
          </a:p>
          <a:p>
            <a:endParaRPr lang="en-US" sz="2400" dirty="0"/>
          </a:p>
          <a:p>
            <a:r>
              <a:rPr lang="en-US" sz="2400" dirty="0"/>
              <a:t>Example:  Version X contains n problems including one from section ?? and one from chapter ??.</a:t>
            </a:r>
          </a:p>
          <a:p>
            <a:endParaRPr lang="en-US" sz="2400" dirty="0"/>
          </a:p>
          <a:p>
            <a:r>
              <a:rPr lang="en-US" sz="2400" dirty="0"/>
              <a:t>Note the remaining n-2 problems can come from any section.</a:t>
            </a:r>
          </a:p>
          <a:p>
            <a:endParaRPr lang="en-US" sz="2400" dirty="0"/>
          </a:p>
          <a:p>
            <a:r>
              <a:rPr lang="en-US" sz="2400" dirty="0"/>
              <a:t>Some versions might be harder than other versions, but I will try to make them of comparable difficulty.  E-mail me if you would like one </a:t>
            </a:r>
            <a:r>
              <a:rPr lang="en-US" sz="2400" dirty="0" err="1"/>
              <a:t>Webassign</a:t>
            </a:r>
            <a:r>
              <a:rPr lang="en-US" sz="2400" dirty="0"/>
              <a:t> version to be a paper version. </a:t>
            </a:r>
          </a:p>
          <a:p>
            <a:endParaRPr lang="en-US" sz="2400" dirty="0"/>
          </a:p>
          <a:p>
            <a:r>
              <a:rPr lang="en-US" sz="2400" dirty="0" err="1"/>
              <a:t>Webassign</a:t>
            </a:r>
            <a:r>
              <a:rPr lang="en-US" sz="2400" dirty="0"/>
              <a:t> part worth 50 pts.  </a:t>
            </a:r>
          </a:p>
          <a:p>
            <a:r>
              <a:rPr lang="en-US" sz="2400" dirty="0"/>
              <a:t>             </a:t>
            </a:r>
            <a:r>
              <a:rPr lang="en-US" sz="2400" dirty="0" err="1"/>
              <a:t>Webassign</a:t>
            </a:r>
            <a:r>
              <a:rPr lang="en-US" sz="2400" dirty="0"/>
              <a:t> grade = highest of the 5 versions</a:t>
            </a:r>
          </a:p>
          <a:p>
            <a:r>
              <a:rPr lang="en-US" sz="2400" dirty="0"/>
              <a:t>In class part also worth 50 pts.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50132D-674B-4A90-B6FC-3C6704A7714F}"/>
                  </a:ext>
                </a:extLst>
              </p14:cNvPr>
              <p14:cNvContentPartPr/>
              <p14:nvPr/>
            </p14:nvContentPartPr>
            <p14:xfrm>
              <a:off x="444600" y="166680"/>
              <a:ext cx="8418960" cy="5528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50132D-674B-4A90-B6FC-3C6704A771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240" y="157320"/>
                <a:ext cx="8437680" cy="55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781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313651-3ED7-4C6C-A580-0BCD74C97E39}"/>
              </a:ext>
            </a:extLst>
          </p:cNvPr>
          <p:cNvSpPr/>
          <p:nvPr/>
        </p:nvSpPr>
        <p:spPr>
          <a:xfrm>
            <a:off x="726805" y="399417"/>
            <a:ext cx="7813806" cy="16490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en-US" sz="2800" dirty="0" err="1"/>
              <a:t>Webassign</a:t>
            </a:r>
            <a:r>
              <a:rPr lang="en-US" sz="2800" dirty="0"/>
              <a:t> Midterm 2 version 3 problem 1</a:t>
            </a:r>
          </a:p>
          <a:p>
            <a:pPr>
              <a:lnSpc>
                <a:spcPts val="2400"/>
              </a:lnSpc>
            </a:pPr>
            <a:endParaRPr lang="en-US" sz="2800" dirty="0"/>
          </a:p>
          <a:p>
            <a:pPr>
              <a:lnSpc>
                <a:spcPts val="2400"/>
              </a:lnSpc>
            </a:pPr>
            <a:r>
              <a:rPr lang="en-US" sz="2800" dirty="0"/>
              <a:t> K vs k:  If this affected your grade, please e-mail me.</a:t>
            </a:r>
          </a:p>
          <a:p>
            <a:pPr>
              <a:lnSpc>
                <a:spcPts val="2400"/>
              </a:lnSpc>
            </a:pPr>
            <a:endParaRPr lang="en-US" sz="2800" dirty="0"/>
          </a:p>
          <a:p>
            <a:pPr>
              <a:lnSpc>
                <a:spcPts val="2400"/>
              </a:lnSpc>
            </a:pPr>
            <a:r>
              <a:rPr lang="en-US" sz="2800" dirty="0"/>
              <a:t>Also, check my addition.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337140-A89B-4029-AABB-BD5748B38F0D}"/>
                  </a:ext>
                </a:extLst>
              </p14:cNvPr>
              <p14:cNvContentPartPr/>
              <p14:nvPr/>
            </p14:nvContentPartPr>
            <p14:xfrm>
              <a:off x="598680" y="284760"/>
              <a:ext cx="8481240" cy="5382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337140-A89B-4029-AABB-BD5748B38F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9320" y="275400"/>
                <a:ext cx="8499960" cy="540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1796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C014E1-1AD6-4F34-B0B0-9362620C3715}"/>
              </a:ext>
            </a:extLst>
          </p:cNvPr>
          <p:cNvSpPr/>
          <p:nvPr/>
        </p:nvSpPr>
        <p:spPr>
          <a:xfrm>
            <a:off x="471714" y="382012"/>
            <a:ext cx="83602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Find the steady-state solution of the heat conduction equation </a:t>
            </a:r>
            <a:r>
              <a:rPr lang="en-US" sz="2400" i="1" dirty="0">
                <a:solidFill>
                  <a:srgbClr val="000000"/>
                </a:solidFill>
                <a:latin typeface="&amp;quot"/>
              </a:rPr>
              <a:t>α</a:t>
            </a:r>
            <a:r>
              <a:rPr lang="en-US" sz="24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u</a:t>
            </a:r>
            <a:r>
              <a:rPr lang="en-US" sz="2400" i="1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xx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= </a:t>
            </a:r>
            <a:r>
              <a:rPr lang="en-US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u</a:t>
            </a:r>
            <a:r>
              <a:rPr lang="en-US" sz="2400" i="1" baseline="-25000" dirty="0" err="1">
                <a:solidFill>
                  <a:srgbClr val="000000"/>
                </a:solidFill>
                <a:latin typeface="verdana" panose="020B0604030504040204" pitchFamily="34" charset="0"/>
              </a:rPr>
              <a:t>t</a:t>
            </a: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that satisfies the given set of boundary conditions. </a:t>
            </a: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u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(0, </a:t>
            </a: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) = </a:t>
            </a:r>
            <a:r>
              <a:rPr lang="en-US" sz="2400" dirty="0">
                <a:solidFill>
                  <a:srgbClr val="DD0000"/>
                </a:solidFill>
                <a:latin typeface="verdana" panose="020B0604030504040204" pitchFamily="34" charset="0"/>
              </a:rPr>
              <a:t>90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</a:p>
          <a:p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u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(40, </a:t>
            </a: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) = −</a:t>
            </a:r>
            <a:r>
              <a:rPr lang="en-US" sz="2400" dirty="0">
                <a:solidFill>
                  <a:srgbClr val="DD0000"/>
                </a:solidFill>
                <a:latin typeface="verdana" panose="020B0604030504040204" pitchFamily="34" charset="0"/>
              </a:rPr>
              <a:t>60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1F00890-FA51-4B46-B5DA-3B626B00F76D}"/>
                  </a:ext>
                </a:extLst>
              </p14:cNvPr>
              <p14:cNvContentPartPr/>
              <p14:nvPr/>
            </p14:nvContentPartPr>
            <p14:xfrm>
              <a:off x="581040" y="257760"/>
              <a:ext cx="8382600" cy="5037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1F00890-FA51-4B46-B5DA-3B626B00F7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0" y="248400"/>
                <a:ext cx="8401320" cy="505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051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D98A29-4E8E-44BF-809A-8CE2A62A9781}"/>
              </a:ext>
            </a:extLst>
          </p:cNvPr>
          <p:cNvSpPr/>
          <p:nvPr/>
        </p:nvSpPr>
        <p:spPr>
          <a:xfrm>
            <a:off x="435429" y="302736"/>
            <a:ext cx="843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Determine whether the method of separation of variables can be used to replace the given partial differential equation by a pair of ordinary differential equations.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tu</a:t>
            </a:r>
            <a:r>
              <a:rPr lang="en-US" sz="2400" i="1" baseline="-25000" dirty="0" err="1">
                <a:solidFill>
                  <a:srgbClr val="000000"/>
                </a:solidFill>
                <a:latin typeface="verdana" panose="020B0604030504040204" pitchFamily="34" charset="0"/>
              </a:rPr>
              <a:t>xx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+ </a:t>
            </a:r>
            <a:r>
              <a:rPr lang="en-US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xu</a:t>
            </a:r>
            <a:r>
              <a:rPr lang="en-US" sz="2400" i="1" baseline="-25000" dirty="0" err="1">
                <a:solidFill>
                  <a:srgbClr val="000000"/>
                </a:solidFill>
                <a:latin typeface="verdana" panose="020B060403050404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= 0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FC00205-E585-4E45-95C1-D6CEABE4274F}"/>
                  </a:ext>
                </a:extLst>
              </p14:cNvPr>
              <p14:cNvContentPartPr/>
              <p14:nvPr/>
            </p14:nvContentPartPr>
            <p14:xfrm>
              <a:off x="136800" y="266040"/>
              <a:ext cx="8891640" cy="6410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FC00205-E585-4E45-95C1-D6CEABE427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440" y="256680"/>
                <a:ext cx="8910360" cy="64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463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DAA9C4-71B4-4C08-A87B-580FF219EB99}"/>
              </a:ext>
            </a:extLst>
          </p:cNvPr>
          <p:cNvSpPr/>
          <p:nvPr/>
        </p:nvSpPr>
        <p:spPr>
          <a:xfrm>
            <a:off x="326572" y="344438"/>
            <a:ext cx="8323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Find the eigenvalues and eigenfunctions of the given boundary value problem. Assume that all eigenvalues are real. (Let </a:t>
            </a: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represent an arbitrary positive number.) </a:t>
            </a:r>
          </a:p>
          <a:p>
            <a:endParaRPr lang="en-US" sz="2400" i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y''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+ </a:t>
            </a:r>
            <a:r>
              <a:rPr lang="en-US" sz="2400" i="1" dirty="0" err="1">
                <a:solidFill>
                  <a:srgbClr val="000000"/>
                </a:solidFill>
                <a:latin typeface="Cambria" panose="02040503050406030204" pitchFamily="18" charset="0"/>
              </a:rPr>
              <a:t>λ</a:t>
            </a:r>
            <a:r>
              <a:rPr lang="en-US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= 0,           </a:t>
            </a: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(0) = 0,    </a:t>
            </a: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y'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π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) = 0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70F1DDD-EB64-481E-A637-C49A8833C913}"/>
                  </a:ext>
                </a:extLst>
              </p14:cNvPr>
              <p14:cNvContentPartPr/>
              <p14:nvPr/>
            </p14:nvContentPartPr>
            <p14:xfrm>
              <a:off x="752400" y="748440"/>
              <a:ext cx="8332560" cy="5582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70F1DDD-EB64-481E-A637-C49A8833C9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040" y="739080"/>
                <a:ext cx="8351280" cy="560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295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20A328-350B-44EB-8AD0-DCC64B163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70"/>
            <a:ext cx="9144000" cy="17565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557E5F-B6A8-4BD8-8D26-EBD9FEDC2811}"/>
              </a:ext>
            </a:extLst>
          </p:cNvPr>
          <p:cNvSpPr/>
          <p:nvPr/>
        </p:nvSpPr>
        <p:spPr>
          <a:xfrm>
            <a:off x="94344" y="2256749"/>
            <a:ext cx="89335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(a) simply supported at both ends: </a:t>
            </a:r>
            <a:r>
              <a:rPr lang="en-US" sz="2000" i="1" dirty="0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(0) = </a:t>
            </a:r>
            <a:r>
              <a:rPr lang="en-US" sz="2000" i="1" dirty="0">
                <a:solidFill>
                  <a:srgbClr val="000000"/>
                </a:solidFill>
                <a:latin typeface="verdana" panose="020B0604030504040204" pitchFamily="34" charset="0"/>
              </a:rPr>
              <a:t>y''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(0) = </a:t>
            </a:r>
            <a:r>
              <a:rPr lang="en-US" sz="2000" i="1" dirty="0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2000" i="1" dirty="0">
                <a:solidFill>
                  <a:srgbClr val="000000"/>
                </a:solidFill>
                <a:latin typeface="verdana" panose="020B0604030504040204" pitchFamily="34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) = </a:t>
            </a:r>
            <a:r>
              <a:rPr lang="en-US" sz="2000" i="1" dirty="0">
                <a:solidFill>
                  <a:srgbClr val="000000"/>
                </a:solidFill>
                <a:latin typeface="verdana" panose="020B0604030504040204" pitchFamily="34" charset="0"/>
              </a:rPr>
              <a:t>y''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2000" i="1" dirty="0">
                <a:solidFill>
                  <a:srgbClr val="000000"/>
                </a:solidFill>
                <a:latin typeface="verdana" panose="020B0604030504040204" pitchFamily="34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) = 0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A5C56-664C-4377-AF47-42BCE2C2F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0492"/>
            <a:ext cx="9144000" cy="37405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944B011-EEB8-4E0A-BE74-21FA35D12893}"/>
                  </a:ext>
                </a:extLst>
              </p14:cNvPr>
              <p14:cNvContentPartPr/>
              <p14:nvPr/>
            </p14:nvContentPartPr>
            <p14:xfrm>
              <a:off x="404640" y="561960"/>
              <a:ext cx="8625960" cy="5953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944B011-EEB8-4E0A-BE74-21FA35D128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280" y="552600"/>
                <a:ext cx="8644680" cy="597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7183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</TotalTime>
  <Words>710</Words>
  <Application>Microsoft Office PowerPoint</Application>
  <PresentationFormat>On-screen Show (4:3)</PresentationFormat>
  <Paragraphs>95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&amp;quot</vt:lpstr>
      <vt:lpstr>Arial</vt:lpstr>
      <vt:lpstr>Calibri</vt:lpstr>
      <vt:lpstr>Calibri Light</vt:lpstr>
      <vt:lpstr>Cambria</vt:lpstr>
      <vt:lpstr>CMBX12</vt:lpstr>
      <vt:lpstr>CMMI12</vt:lpstr>
      <vt:lpstr>CMR12</vt:lpstr>
      <vt:lpstr>F26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29</cp:revision>
  <dcterms:created xsi:type="dcterms:W3CDTF">2020-05-08T04:46:29Z</dcterms:created>
  <dcterms:modified xsi:type="dcterms:W3CDTF">2020-05-08T15:48:15Z</dcterms:modified>
</cp:coreProperties>
</file>