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50" r:id="rId3"/>
    <p:sldId id="327" r:id="rId4"/>
    <p:sldId id="270" r:id="rId5"/>
    <p:sldId id="319" r:id="rId6"/>
    <p:sldId id="320" r:id="rId7"/>
    <p:sldId id="321" r:id="rId8"/>
    <p:sldId id="322" r:id="rId9"/>
    <p:sldId id="324" r:id="rId10"/>
    <p:sldId id="323" r:id="rId11"/>
    <p:sldId id="325" r:id="rId12"/>
    <p:sldId id="271" r:id="rId13"/>
    <p:sldId id="276" r:id="rId14"/>
    <p:sldId id="275" r:id="rId15"/>
    <p:sldId id="347" r:id="rId16"/>
    <p:sldId id="315" r:id="rId17"/>
    <p:sldId id="316" r:id="rId18"/>
    <p:sldId id="317" r:id="rId19"/>
    <p:sldId id="318" r:id="rId20"/>
    <p:sldId id="346" r:id="rId21"/>
    <p:sldId id="283" r:id="rId22"/>
    <p:sldId id="284" r:id="rId23"/>
    <p:sldId id="286" r:id="rId24"/>
    <p:sldId id="287" r:id="rId25"/>
    <p:sldId id="285" r:id="rId26"/>
    <p:sldId id="312" r:id="rId27"/>
    <p:sldId id="288" r:id="rId28"/>
    <p:sldId id="313" r:id="rId29"/>
    <p:sldId id="328" r:id="rId30"/>
    <p:sldId id="329" r:id="rId31"/>
    <p:sldId id="330" r:id="rId32"/>
    <p:sldId id="331" r:id="rId33"/>
    <p:sldId id="332" r:id="rId34"/>
    <p:sldId id="348" r:id="rId35"/>
    <p:sldId id="34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0402" autoAdjust="0"/>
  </p:normalViewPr>
  <p:slideViewPr>
    <p:cSldViewPr snapToGrid="0">
      <p:cViewPr varScale="1">
        <p:scale>
          <a:sx n="40" d="100"/>
          <a:sy n="40" d="100"/>
        </p:scale>
        <p:origin x="83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29:1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4459 15803 10943 0,'0'0'480'0,"-8"6"96"0,1 1-448 0,3-2-128 0,4-5 0 0,-8 7 0 16,2-1 1168-16,-2-1 224 0,8-5 32 0,0 0 16 16,0 0-416-16,0 0-96 0,-8 6-16 0,8-6 0 15,0 0-320-15,0 0-64 0,-2 7-16 0,2-7 0 16,0 0-240-16,0 0-48 0,0 0-16 0,0 0 0 15,6 6 32-15,-6-6 0 0,0 0 0 0,12 1 0 16,2-2 176-16,0-1 32 0,0-3 16 0,1 0 0 0,0-2-96 16,3-1-32-16,0-2 0 0,0-2 0 0,1-2-192 0,1 0-144 15,2-2 192-15,-1 0-192 0,1-3 208 0,-3 0-64 16,5 2-16-16,-2-2 0 0,1-1 48 0,0 1 0 16,-1-1 0-16,3-1 0 0,4 0 48 0,-5 0 16 15,-1-1 0-15,-2 0 0 0,3 4-80 0,-3 0-16 16,-1-1 0-16,2 1 0 0,-4 2-144 0,0 1 0 15,-1 0 144-15,-1 2-144 0,1 1 0 0,-3 1 144 16,-3 4-144-16,1 2 0 0,-3-1 0 0,0 1 0 16,-2-3 0-16,0 7 0 0,-7 1 144 0,9 3-144 15,-3 2 0-15,-6-5 144 0,0 0-144 0,0 0 0 16,0 0 0-16,0 0 0 0,0 0 0 0,0 0 0 16,6 6-192-16,-6-6 192 15,4 7-576-15,-4-7 16 0,0 0 0 0,0 0 0 16,0 0-1232-16,0 0-256 0,0 0-64 0</inkml:trace>
  <inkml:trace contextRef="#ctx0" brushRef="#br0" timeOffset="872.958">4290 14925 16991 0,'-12'1'752'0,"12"-1"144"0,-6-3-704 0,6 3-192 0,-4-6 0 0,0 1 0 15,2-2 640-15,2-2 112 0,3-3 16 0,2-1 0 16,-2-1-432-16,3-2-80 0,3 1 0 0,1-3-16 16,0-1-32-16,2-1 0 0,1 0 0 0,4-1 0 15,5 0 48-15,0-1 0 0,-6-1 0 0,4 1 0 0,1 1-256 0,1 1 176 16,-1 1-176-16,3 1 160 0,-2 0-160 0,1 5 0 16,-2 2 0-16,-1 0 128 0,-2 0-128 0,-2 3 0 15,-1 4 0-15,1 2 0 0,-2 1 128 0,-2 1 0 16,-1 1 0-16,-3 4 0 0,-3 5 400 0,-1 2 80 15,0 3 16-15,-3 2 0 0,-2 4-192 0,-3 3-48 16,-2 2 0-16,-1 0 0 0,-1 0-80 0,-4 2-32 16,0 1 0-16,-2 0 0 0,1 1 16 0,0 1 0 15,1 3 0-15,-3-3 0 0,0-4-80 0,2-3-16 16,0-3 0-16,2-2 0 0,2-1-64 0,1-5-128 16,1-4 176-16,3-2-176 0,4-7 176 0,0 0-176 15,0 0 160-15,0 0-160 0,0 0 0 0,0 0 128 0,0 0-128 16,0 0 0-16,0 0 0 0,10-2 0 0,2 1 128 15,-1-2-128-15,-1-2 208 0,1 0 0 0,2-4 0 16,3 2 0-16,0-3 112 0,2-1 32 0,0-3 0 16,2 1 0-16,-2 0-96 0,2 0-32 0,0-2 0 0,2 1 0 15,-1 0-224-15,-1 0 144 0,-1 1-144 0,-2 1 128 16,0 0-128-16,0 1-192 0,-2 0 32 0,2-1 16 31,0 1-1776-31,1 1-336 0,-3 1-80 0,0-2-9904 0</inkml:trace>
  <inkml:trace contextRef="#ctx0" brushRef="#br0" timeOffset="1199.964">5209 13924 20271 0,'0'0'1792'0,"-8"11"-1424"16,1 3-368-16,1 1 0 0,2-4 1840 0,1 2 288 16,-1 1 64-16,3 3 16 0,0 1-1328 0,1 4-272 15,0 2-48-15,1 2-16 0,1-1-96 0,1 3-32 16,0 1 0-16,0 6 0 0,1 3-80 0,4 8-16 16,-1 5 0-16,0 0 0 0,-2 1-128 0,1-1-48 15,2-2 0-15,-1 1 0 0,-1-3 48 0,0 2 16 16,0 2 0-16,1-3 0 0,0-1-208 0,-2-3 144 15,-2-6-144-15,5-3 128 16,2-4-1024-16,0-6-224 0,-1-1-32 0</inkml:trace>
  <inkml:trace contextRef="#ctx0" brushRef="#br0" timeOffset="1874.76">5529 16846 15775 0,'0'0'704'0,"-7"2"128"0,-1-1-656 0,8-1-176 0,-7-2 0 0,7 2 0 15,-10 1 896-15,5-1 160 0,5 0 32 0,0 0 0 16,0 0-448-16,-6-6-64 0,3-1-32 0,2-1 0 0,1 0-96 16,2 0-32-16,1 2 0 0,3-3 0 15,-1-2-96-15,2-1-32 0,2 0 0 0,1 1 0 0,2 0 96 0,1-2 0 16,0-3 16-16,5 0 0 0,-1-2 0 0,4 1 0 15,1 2 0-15,5 2 0 0,1 1-48 0,2 0-16 16,1-1 0-16,-1-2 0 0,5 2 112 0,0 0 0 16,2 1 16-16,-4-2 0 0,-2-3-96 0,0 3-32 15,-2 2 0-15,0-2 0 0,-3-1-144 0,0 2-48 16,-3 2 0-16,-1 3 0 0,-3-1-144 0,0 3 0 16,2-2 144-16,-3 4-144 0,-2 1-224 0,-1 2-112 15,-3 1-32-15,-1 3-8848 16,0 0-1760-16</inkml:trace>
  <inkml:trace contextRef="#ctx0" brushRef="#br0" timeOffset="2568.303">6320 16227 7359 0,'0'0'656'0,"0"0"-528"15,0 0-128-15,0 0 0 0,-7 3 3248 0,7-3 608 16,0 0 128-16,0 0 32 0,0 0-3088 0,0-10-608 15,3-2-128-15,2-3-32 0,3-1-160 0,-1 0 0 16,3 1 0-16,2-2 0 0,-2-1 0 0,2 0 0 16,1 2 0-16,0-1 0 0,0 1 0 0,-2 0 0 0,1 3 0 0,1 2 128 15,0 2-128-15,1 2 0 0,-4 0 0 0,1 3 0 16,1 0 0-16,2 4 0 0,-3 0-144 0,-1 4 144 16,-1 1 0-16,-3 2-192 0,4-1 192 0,-2 3-160 15,-2 4 160-15,-2 3 0 0,-2 1 0 16,-1 4 0-16,-1 3 0 0,-3 4 192 0,-3 4-32 0,3-1-16 15,-3-3-144-15,2-1 192 0,-3-2-192 0,2-2 192 16,-2-2-192-16,2-2 0 0,0-2 0 0,0 0 128 16,2-3-128-16,0-3 0 0,3-2 0 0,0-9 0 15,0 0 0-15,0 0 160 0,0 0-160 0,0 0 160 16,0 0 80-16,7-5 16 0,2-1 0 0,2-2 0 0,-3-2 64 16,4-1 0-16,1-3 16 0,0 0 0 0,2-2 96 15,1 1 16-15,1-4 0 0,1-1 0 0,0-3-320 16,-1 2-128-16,1 0 0 0,1 3 128 15,-3-3-576-15,2 2-128 16,1-1-32-16,-1 3-10864 0</inkml:trace>
  <inkml:trace contextRef="#ctx0" brushRef="#br0" timeOffset="2948.887">6835 15898 14735 0,'-7'5'1312'0,"1"-2"-1056"0,-4-3-256 0,5 1 0 15,5-1 3680-15,0 0 672 0,0 0 144 0,0 0 32 16,0 0-3376-16,6-5-688 0,0 0-128 16,2-2-16-16,2-1-320 0,-1-2 0 0,3-2 0 0,1 0-144 15,0 1 144-15,-1-1 192 0,2 0-32 0,0 1-16 16,0 0-144-16,0 0 0 0,1 0 0 0,-3-1 0 15,1 1 0-15,-2 2 0 0,2 4 0 0,0 3 0 16,2 1 0-16,-2 2-176 0,1 2 176 0,-3 5-128 16,0 4 128-16,0 4-208 0,0 0 80 0,-5 4 128 15,-3 1-320-15,-2 4 48 0,-1-1 16 0,-2 4 0 16,0 2 32-16,-4-1 16 0,-3 0 0 0,3-2 0 16,-1 0 208-16,1-3 0 0,-1-3 0 0,2-1 0 15,1-1 240-15,0-3-16 0,2-6 0 0,2-10 0 16,0 0 0-16,0 0 0 0,0 0 0 0,0 0 0 0,8-1 112 0,5-4 32 15,-2-4 0-15,3-2 0 0,0-2 0 0,4-2 0 16,4-2 0-16,1-1 0 0,0-1-112 0,1-2-32 16,0-1 0-16,1 0 0 15,-2 1-592-15,-1 0-112 0,-1-2-32 0,-4 1-14608 16</inkml:trace>
  <inkml:trace contextRef="#ctx0" brushRef="#br0" timeOffset="3620.737">5516 17708 7359 0,'-8'3'656'0,"-1"1"-528"16,2-2-128-16,-4 0 0 0,2 0 2272 0,0 0 416 16,0-1 96-16,3-1 16 0,-1-1-1680 0,0-1-336 15,3 2-64-15,-3-1-16 0,2-1-48 0,5 2-16 0,-7-2 0 0,7 2 0 16,0 0 0-16,0 0-16 0,0 0 0 0,5-10 0 16,0 3-16-16,3-2 0 0,-3 1 0 0,8-2 0 15,1-2 160-15,2-1 16 0,1-4 16 0,3-4 0 16,-1-4-96-16,3 0 0 0,3 1-16 0,1 0 0 15,0 0-320-15,3 1-64 0,0 1-16 0,0 1 0 16,1-1-288-16,2 1 128 0,3 0-128 0,-3 0 0 16,-4 0 0-16,-1 3 0 0,1 1 0 0,-3 1 0 15,-4-2-208-15,1 1-112 0,-2 2 0 0,-3 2-16 16,2 2-2320-16,-4 1-464 16,0 2-80-16</inkml:trace>
  <inkml:trace contextRef="#ctx0" brushRef="#br0" timeOffset="4166.687">6262 16822 20559 0,'-18'8'896'0,"10"0"208"0,3 2-880 16,-1-1-224-16,1-3 0 0,-1 1 0 0,1-1 784 0,5-6 112 15,-6 6 32-15,6-6 0 0,0 0-512 0,0 0-96 16,0 0-32-16,0 0 0 0,0 0 16 0,0 0 0 0,0 0 0 0,0 0 0 16,0 0-304-16,0 0 0 0,0 0 0 0,4-8 0 15,0 3 176-15,4-1 80 0,-3 2 0 0,6-1 16 16,4 0 192-16,-3 2 48 0,0-1 0 0,0 4 0 15,1 1-320-15,1 2-64 0,0-2-128 0,-1 2 192 16,1 4-192-16,0-2 0 0,-2 3 0 0,1 2 0 16,-5 2 0-16,0 2 0 0,-2 3 128 0,-2 1-128 15,-2 1 0-15,-2 3 0 0,0 4-144 0,-2 3 144 16,-4 3 0-16,3-4 0 0,-1-2 0 0,-2-2 0 16,2-1 0-16,-2-2 0 0,0-3 208 0,0-3-64 15,3-2-144-15,2-2 128 0,1-11-128 0,0 9 128 16,0-9 64-16,0 0 0 0,0 0 0 0,4 4 0 15,-4-4 64-15,12-1 0 0,-1-2 16 0,-1 1 0 0,0-3-96 16,0-1-32-16,1-2 0 0,2-2 0 0,0 2 32 0,3-3 0 16,-1-3 0-16,2-2 0 0,-3-2-176 15,1-3 192-15,2-4-192 0,2 1 192 16,-2-3-672-16,0 3-128 0,-2-2-32 0,2 0-13312 16</inkml:trace>
  <inkml:trace contextRef="#ctx0" brushRef="#br0" timeOffset="4556.201">6762 16666 20271 0,'-10'13'1792'0,"5"-6"-1424"0,-2-4-368 0,7-3 0 16,0 0 2768-16,0 0 496 0,0 0 80 0,0 0 32 15,0 0-2448-15,0 0-480 0,0 0-112 0,6-6-16 16,-2-2-320-16,6-2 128 0,0-2-128 0,2-1 0 16,-1-1 176-16,0 0-48 0,-2 2 0 0,2 0 0 15,-1 0-128-15,0 2 0 0,1 2 0 0,-2 3 0 16,0 2 0-16,-9 3 0 0,11 1 0 0,-11-1 0 16,10 6-240-16,-1 4-80 0,-2 2 0 0,-2 8-16 15,-3 8 64-15,0-2 16 0,-3-2 0 0,-1 3 0 16,0 2 256-16,-2-1 0 0,0-3 0 0,1-1 0 15,1-2 256-15,-3 0 48 0,2-2 16 0,2-3 0 0,1-5-128 16,1-5 0-16,-1-7-16 0,0 0 0 0,0 0 16 0,8 8 0 16,-8-8 0-16,11 0 0 0,2-3 0 15,0 0 16-15,-1-4 0 0,3-2 0 0,2-2 112 16,1 0 32-16,-1-2 0 0,2 0 0 0,3 0 48 0,0-3 16 16,1-1 0-16,1 0 0 0,-3 2-192 0,1-1-32 15,-1-1-16-15,0 1 0 0,-1 2-400 0,-3 0-80 16,0-3-16-16,-4 4 0 15,-2 3-2592-15,-4 2-528 0,-1-2-96 0,-6 10-32 16</inkml:trace>
  <inkml:trace contextRef="#ctx0" brushRef="#br0" timeOffset="11839.527">6902 17217 10127 0,'-7'0'896'0,"0"-1"-704"15,-1-1-192-15,2 2 0 0,6 0 2528 0,0 0 480 16,-4 0 80-16,4 0 32 0,-8 0-1936 0,8 0-384 15,-7 1-80-15,0-1-16 0,7 0-288 0,-6-1-64 16,1 0-16-16,5 1 0 0,-7 2-192 0,2 3-144 16,5-5 192-16,-7 6-192 0,0 1 128 0,-1 2-128 15,0 3 0-15,0 1 0 0,-1 1 256 0,-1 3-48 16,-2 0-16-16,2 4 0 0,-4-1-32 0,3 2-16 16,-1 2 0-16,1 1 0 0,-1 5 176 0,-2 1 16 15,0 1 16-15,0-1 0 0,3-2 32 0,0 0 0 16,-4-3 0-16,2 1 0 0,3-2-96 0,-2-2-16 0,1-2 0 0,1-1 0 15,0-1-80-15,-1-1 0 0,0 1-16 0,1-1 0 16,1-2-48-16,1-1 0 0,0 1 0 0,-1-1 0 16,-2 1-128-16,0-2 192 0,2-1-192 0,2 3 192 15,-3 0-192-15,0-3 128 0,1-2-128 0,0 1 128 16,0 2 64-16,1-1 16 0,-1-2 0 0,-1-1 0 16,2-2 32-16,0 1 0 0,0 1 0 0,-1-1 0 15,3-1-48-15,1-2-16 0,-2 1 0 0,-2-1 0 16,4 1 0-16,-2 0 0 0,0-2 0 0,3 1 0 15,4-6-48-15,-4 5 0 0,0 3 0 0,0-3 0 16,4-5-128-16,-5 7 160 0,0 1-160 0,2-3 160 16,3-5-160-16,-2 7 0 0,2-7 0 0,-2 6 0 0,-4 1 128 15,1-3-128-15,0 0 128 0,5-4-128 0,-5 5 144 0,5-5-144 16,0 0 160-16,0 0-160 0,-7 5 192 0,7-5-64 16,0 0-128-16,0 0 192 0,0 0-192 0,-6 3 0 15,-1 0 128-15,7-3-128 0,0 0 0 0,0 0 0 16,0 0 0-16,0 0-160 0,0 0 160 0,0 0-160 15,0 0 160-15,0 0-160 0,0 0 0 0,0 0 0 16,0 0 0-16,0 0 0 16,0 0-208-16,0 0-32 0,3-10-16 0,-3 10 0 15,4-12-608-15,0 0-112 0,0 0-16 0,1 1-16 16,0 1-1968-16,-1-2-384 0</inkml:trace>
  <inkml:trace contextRef="#ctx0" brushRef="#br0" timeOffset="12331.63">6241 17765 13823 0,'0'0'1216'0,"0"0"-960"0,-6 6-256 0,0-1 0 15,0 2 1216-15,2-2 208 0,4-5 48 0,-8 5 0 16,8-5-544-16,-7 5-96 0,7-5-32 0,-7 7 0 15,0-2-144-15,7-5-16 0,-5 8-16 0,-2 1 0 16,-2 0-240-16,0 2-64 0,1-3 0 0,-1 3 0 16,0 3 128-16,0 0 0 0,-1-1 16 0,-1 6 0 0,1 2 48 15,-3 1 16-15,0 1 0 0,1-1 0 0,2-1-128 0,-1 0-16 16,-1-2-16-16,1 1 0 0,2-1 0 16,-2 0 0-16,0-2 0 0,1 1 0 0,-2-3-64 15,2 1-16-15,3-2 0 0,-1-1 0 0,1-2-128 0,2-1-32 16,1 2 0-16,2-2 0 0,-1-1-128 0,1-2 0 15,2-7 0-15,0 0 0 0,3 10 0 0,-3-10 0 16,6 6-160-16,0 0 160 0,1 0-144 0,0-1 144 16,-1 0-128-16,4-1 128 0,0 2 0 0,-1-1-160 15,-2 1 160-15,2 0 0 0,0-1-128 0,0-2 128 16,-1-3 0-16,0 2 0 0,2 3 0 0,-1-1-128 16,0-2 128-16,-1-2 0 0,1-2 0 0,2 2 0 15,0-1 0-15,1-2 0 0,0-2 128 0,2 2-128 16,-1-3 0-16,0 1 144 0,-1-3-144 0,1-1 0 0,2 0 0 15,-1 1 0-15,-1 0 0 0,-1-1-272 0,3-4 64 16,0 2 16 0,1 1-256-16,1 3-32 0,-2 0-16 0,1 0 0 15,-3 1-1680-15,-1 0-320 0,-1 4-80 0,-1 0-16 0</inkml:trace>
  <inkml:trace contextRef="#ctx0" brushRef="#br0" timeOffset="22088.783">16517 2556 911 0,'0'0'0'0,"0"0"0"0,0 0 0 0,0 0 0 16,0 0 2560-16,0 0 448 0,0 0 64 0,0 0 32 15,-1-7-2096-15,1 7-432 0,0 0-64 0,3-8-32 0,-3 8-224 0,5-8-32 16,-1 1-16-16,-4 7 0 0,6-6 48 0,-6 6 0 16,7-5 0-16,0-2 0 0,-1 2 16 0,1-1 16 15,-1 1 0-15,1 0 0 0,1 2 80 0,1-2 16 16,1 1 0-16,-2 1 0 0,2 2 16 0,1-2 16 16,-1 0 0-16,1 2 0 0,1-1-144 0,-3 2-16 15,-9 0-16-15,11 1 0 0,0 4 0 0,-1-1 0 16,0-1 0-16,-10-3 0 0,7 10-16 0,-1 0 0 15,3-2 0-15,-1 0 0 0,-3 2 64 0,0 2 16 16,-3 2 0-16,-2-1 0 0,-5 1-16 0,3 1 0 16,0 1 0-16,-2 0 0 0,-5 0-64 0,0 1-16 15,0-1 0-15,-2 1 0 0,-1 2-64 0,-2 0-16 16,-1-1 0-16,2 1 0 0,-2-5 16 0,-1 4 0 0,1 3 0 16,1-2 0-16,2-3-144 0,-2-3 160 15,3-2-160-15,-1 1 160 0,2-2-160 0,2 0 0 0,-1-3 0 0,3-2 128 16,6-5-128-16,0 0 128 0,0 0-128 0,0 0 128 15,0 0 48-15,0 0 0 0,0 0 0 0,0 0 0 16,0 0-176-16,0 0 0 0,0 0 0 0,0 0 0 16,0 0 0-16,10-1 0 0,-1-2 0 0,2 0 0 15,-1-1 0-15,0 2 0 0,1-1 0 0,0 3 128 16,4-2-128-16,1 1 128 0,-3-2-128 0,3 1 128 16,5-1-128-16,-2 0 0 0,0-1 144 0,-2 1-144 15,-2 1 0-15,1 0 128 0,1 0-128 0,-2 1 0 16,-2 1 0-16,1 1 0 0,1 1 0 0,-3-2 0 15,-3 0-224-15,1 0-112 0,1-3-32 0,-4 1-7616 16,2-1-1520-16</inkml:trace>
  <inkml:trace contextRef="#ctx0" brushRef="#br0" timeOffset="22335.792">16958 2312 20271 0,'0'0'1792'0,"0"0"-1424"15,0 0-368-15,0 0 0 0,-8 4 752 0,3 1 80 0,2 2 0 0,2 4 16 16,-4 0-272-16,3 4-64 0,1 6-16 0,1 0 0 15,0-4-256-15,0 5-48 0,0 2-16 0,2 2 0 16,2 1-176-16,-1 1 0 0,-3-2 0 16,1 1 0-16,0-1 0 0,-1 3 0 0,-1 0 0 0,1 2 0 31,0 0-336-31,0 1-112 0,-1 1 0 0,0-1-6912 0,1-5-1360 0</inkml:trace>
  <inkml:trace contextRef="#ctx0" brushRef="#br0" timeOffset="23205.594">16922 3333 8287 0,'-11'0'368'0,"11"0"80"0,-11-2-448 0,2 0 0 16,0-1 0-16,2 2 0 0,7 1 1888 0,-8-2 288 15,1-1 64-15,7 3 16 0,0 0-1600 0,0 0-320 16,-6-6-64-16,2 0-16 0,4-2-16 0,1 0-16 15,-1 8 0-15,5-10 0 0,-1 2-224 0,2-1 128 16,1 0-128-16,1 2 0 0,-1 2 0 0,2 1 0 16,0-1 0-16,1 2 0 0,0 0 144 0,1 0-144 15,0 3 128-15,0 0-128 0,0 4 256 0,-1 1-48 16,1 3 0-16,1 2 0 0,-3 2-16 0,2 3 0 16,-1 3 0-16,-3 1 0 0,-2 1 48 0,-1 1 0 15,-1 0 0-15,-2 2 0 0,-1 4 0 0,-2-1 0 0,-3 1 0 16,1-2 0-16,0 0 16 0,-1-1 16 0,-5 1 0 15,1-1 0-15,2 1 96 0,-1 1 16 0,0 4 0 0,-1-5 0 16,1-3 32-16,0-2 16 0,0-2 0 0,2-2 0 16,-1 0-176-16,1-4-16 0,-2-4-16 0,3-1 0 15,0 1-80-15,5-8-16 0,0 0 0 0,0 0 0 16,0 0 0-16,0 0 0 0,0 0 0 0,0 0 0 16,0 0-128-16,0 0 0 0,0 0 0 0,0 0 0 15,10-4-144-15,1-2 144 0,-3 4 0 0,2-3 0 16,2 0 0-16,2-2-128 0,-2 0 128 0,2 0 0 15,0 2 0-15,2 0 0 0,1 2 0 0,1-3 0 16,1-1-192-16,-1 0 0 0,2 0 16 0,0 1 0 16,-1-3-736-16,-2 0-160 15,3 0-16-15,0 1-16 0,1 0-432 0,-4-2-64 0,-1 1-32 0</inkml:trace>
  <inkml:trace contextRef="#ctx0" brushRef="#br0" timeOffset="23593.747">17142 3356 16575 0,'0'0'736'0,"-10"-1"160"16,-1-6-720-16,3 5-176 0,3-1 0 0,5 3 0 0,0 0 976 0,3-8 176 0,-1-1 16 0,4 1 16 15,1-1-752-15,2 0-160 0,2 0-16 0,0 2-16 16,-3-1 16-16,3 0 16 0,2 0 0 0,-2 4 0 16,1 1 48-16,-1 3 0 0,1 3 0 15,-2 1 0-15,2 0-320 0,0 1 160 0,1 5-160 0,-4 1 128 16,0 1-128-16,0 4 160 0,-1 1-160 0,-4 4 160 16,-1 2-160-16,1 1 0 0,-3 1 0 0,-1 0 128 15,-1 0-128-15,-5 1 128 0,1-1-128 0,0 0 128 16,-2-1 0-16,0-2 0 0,0-3 0 0,3-1 0 15,1-3 256-15,2-2 64 0,1-2 0 0,0-1 0 16,0-10 48-16,3 9 16 0,-3-9 0 0,11 5 0 16,-2-2-144-16,2-6-32 0,2-2 0 0,2-2 0 15,2 1-336-15,0-3 0 0,3-2 0 0,2-1 0 16,-4-2-1408-16,2-1-368 0,-1 2-64 0</inkml:trace>
  <inkml:trace contextRef="#ctx0" brushRef="#br0" timeOffset="24371.363">16926 4202 7359 0,'0'0'656'0,"0"0"-528"15,0 0-128-15,0 0 0 0,0 0 2112 0,0 0 384 16,0 0 64-16,0 0 32 0,7-3-1584 0,2-2-320 15,-3 0-64-15,3 2-16 0,-9 3-48 0,11 0-16 0,-1-3 0 0,0 2 0 16,0-1-224-16,1 4-32 0,1 5-16 16,2-1 0-16,-1 0-112 0,-3 3-32 0,-1 3 0 0,1 2 0 15,0 3 0-15,-1 0-128 0,-4 2 192 0,1 2-64 16,-2 1-128-16,-3 0 0 0,-1-1 0 0,-4 2 0 16,-3 2-160-16,1-1-64 0,-7 3-16 0,2-5 0 15,-2-4 368-15,0 1 64 0,1 0 0 0,0 0 16 16,1-2 464-16,2-1 96 0,-1-7 0 0,1 1 16 15,1-2-288-15,0-2-64 0,8-6-16 0,0 0 0 16,-6 5-224-16,6-5-32 0,0 0-16 0,0 0 0 16,0 0-144-16,3-8 0 0,1 0 0 0,1-2 0 15,2-1 0-15,2 0 0 0,0 1 0 0,2 1 0 16,1 0-160-16,1 1 160 0,-2 0 0 0,1-2-144 16,0 0-352-16,2-1-64 15,3-2-16-15,-2 1-7104 0,0-1-1408 0</inkml:trace>
  <inkml:trace contextRef="#ctx0" brushRef="#br0" timeOffset="24780.943">17141 4178 6447 0,'-13'-6'576'0,"6"4"-576"0,7 2 0 0,0 0 0 16,0 0 3984-16,0 0 688 16,-6-6 144-16,6 6 32 0,0 0-3312 0,0 0-672 0,7-8-128 0,2 1-32 15,2 2-336-15,1 0-80 0,3 1-16 0,3-2 0 16,-2-1 128-16,1 2 32 0,-1 2 0 0,2 0 0 16,0 1-240-16,-2-1-64 0,0 6 0 0,-3 1 0 15,-1 3-128-15,1 1 0 0,-2 3 0 0,-1 3 0 16,-2 4 0-16,-3 4-272 0,-3 2 64 0,-1 2 16 15,-2 0-128-15,-2 2 0 0,1 0-16 0,-4-1 0 16,1-1 192-16,-2-2 144 0,1-3-192 0,1 0 192 16,1 0 240-16,1-5 144 0,1-3 48 0,2-1 0 15,0-12 64-15,4 10 16 0,1-3 0 0,3-2 0 16,1-3-208-16,0-2-48 0,0-1 0 0,2-1 0 16,4-4-256-16,-1-1 0 0,1 0 128 0,1-1-128 15,-1-1 0-15,2-1-256 0,-1 0 64 0,4 1-9072 16,-2-2-1808-16</inkml:trace>
  <inkml:trace contextRef="#ctx0" brushRef="#br0" timeOffset="25342.619">16870 5215 9215 0,'0'0'816'0,"0"0"-656"0,10-8-160 0,-2 2 0 16,-1-1 3392-16,3 2 656 0,0-1 128 0,2 1 32 16,2-2-2928-16,-2 1-576 0,0-2-112 0,1 3-16 0,0 3-448 15,0 1-128-15,2 0 0 0,-1 0 0 0,-2 0 0 0,0 1 0 16,-1 2 0-16,1 2 0 0,-2 4-192 0,-2 0-64 15,-3 2 0-15,2 1 0 0,-3 1 48 0,1 1 0 16,-2 0 0-16,-3 4 0 0,-2 3 208 0,-1 0 0 16,-3 2 144-16,-3-1-144 0,-1-2 576 0,0 2 32 15,1 0 0-15,1 0 0 0,-3-3 176 0,2-1 48 16,1-3 0-16,2 1 0 0,1-2-192 0,2-1-48 16,1 0 0-16,2-12 0 0,0 0-288 0,0 0-64 15,0 0-16-15,0 0 0 0,0 0-224 0,8-3-128 16,-1-1 128-16,2-2-208 0,2-4 208 0,0-2-144 15,2-3 144-15,3 1-128 0,0 1-32 0,3 0 0 16,0 0 0-16,-1-2 0 16,1-2-352-16,-1 0-64 0,2 2 0 0,0 0-16 15,-2 2-2272-15,1 0-448 0,3-8-80 0,1 4-32 0</inkml:trace>
  <inkml:trace contextRef="#ctx0" brushRef="#br0" timeOffset="25735.167">17166 4903 24879 0,'0'0'1088'0,"-8"0"256"0,8 0-1088 0,0 0-256 0,0 0 0 0,0 0 0 0,0 0 1232 16,8-6 192-16,2 1 48 0,3-1 0 0,1 2-1216 0,3-2-256 15,-1 0 0-15,3 0 0 0,0 2 0 0,3 2 0 16,-2 1 0-16,-1 1 0 0,-1 0-224 0,-1 2 80 16,-2 2 16-16,-2 3 0 15,-1 3-336-15,-1 2-64 0,-1 3-16 0,-1 2 0 0,1 0 224 0,-4 2 32 16,-2 1 16-16,-1 2 0 0,0 1 432 0,-2-1 96 16,-1-1 0-16,3-3 16 0,-1-1 528 0,0-3 96 15,0-2 32-15,3-2 0 0,-2-3-128 0,1-2-32 16,-4-5 0-16,10 5 0 0,-1-3-192 0,1-2-64 15,1-1 0-15,-1-2 0 0,2-2-64 0,-1 1-32 16,0-5 0-16,1-1 0 0,0-2-192 0,0 0-32 16,-2-1-16-16,0-1 0 15,2 1-1088-15,1 3-224 0,-4 0-32 0,1 1-14368 0</inkml:trace>
  <inkml:trace contextRef="#ctx0" brushRef="#br0" timeOffset="27139.341">16563 10378 16703 0,'0'0'736'0,"0"0"160"0,0 0-720 0,0 0-176 16,-2-8 0-16,2 8 0 0,0 0 608 0,3-10 96 15,3 0 0-15,-2 0 16 0,3-1-176 0,2-1-32 16,1 0-16-16,-3 2 0 0,2 3-128 0,0 2-32 0,3-1 0 0,-1 3 0 16,-11 3-208-16,11-2-128 0,2 1 160 0,-2 3-160 15,-11-2 160-15,12 10-160 0,1 2 160 0,-4 3-160 16,1 3 0-16,-4 3 0 0,-3 1 0 0,0 2 0 15,-2 1-256-15,-2 3 16 0,-10 1 0 0,0-1 0 16,1 1 240-16,-3-1 208 0,-1 1-32 0,0-2-16 16,0 1 432-16,1-2 96 0,0-3 16 0,2-1 0 15,-1-1 0-15,3-2 16 0,2-4 0 0,4-1 0 16,-1-3-288-16,2-3-64 0,2 1-16 0,0-9 0 16,0 0-352-16,0 0 144 0,0 0-144 0,7 9 0 15,-7-9 0-15,8 3 0 0,1 0 0 0,1-2 0 16,0-1 0-16,1 0 0 0,-2-3 0 0,4 0 0 15,0-1 0-15,-1 0 0 0,0 2 0 0,0-1 0 0,2-3 0 0,0 0 0 16,0-3 0-16,0 1 0 0,-1 1 0 16,2-1 0-16,-1-1 0 0,-2 0 0 15,2-1-1088-15,1-1-256 0,0-1-64 0,-2-1-10032 16</inkml:trace>
  <inkml:trace contextRef="#ctx0" brushRef="#br0" timeOffset="27336.899">16878 10288 26719 0,'-12'7'2368'0,"0"3"-1888"0,1-1-480 0,2 3 0 15,2 1 1248-15,2 1 160 0,0 1 16 16,1 4 16-16,0 7-1104 0,1 1-208 0,0 3-128 0,3 2 128 15,2 2-128-15,2 1 0 0,-1 1 0 0,1 4 0 16,-2 2 0-16,2 1 0 0,1 2 0 0,1-2-128 16,-3-4-48-16,1 0 0 0,3-2 0 0,0-3 0 31,3-3-2128-31,-3-2-416 0,6 7-96 0,1-10 0 0</inkml:trace>
  <inkml:trace contextRef="#ctx0" brushRef="#br0" timeOffset="28328.391">16760 11456 12895 0,'0'0'576'0,"0"0"112"0,0 0-560 0,0 0-128 0,-2-7 0 15,2 7 0-15,-7-9 1728 0,6 3 304 0,5-3 64 0,0 1 16 16,3 3-1632-16,0-1-320 0,0-3-160 0,1 2 160 16,-1 1 96-16,3-3 32 0,3-2 0 0,-2 1 0 15,-1 0 0-15,0-1 0 0,2-2 0 0,3 2 0 16,-2 5-32-16,0-2 0 0,-2 1 0 0,1 4 0 16,-2 2-256-16,1 4 0 0,1 2-176 0,-3 3 176 15,0 3-192-15,-1 3 64 0,0 2 128 0,-1 1-208 16,-2 2 16-16,-1 2 16 0,-4-1 0 0,-3 2 0 15,0 1-48-15,-4 0-16 0,0 2 0 0,-5 1 0 16,-2 3 240-16,0-2 128 0,-1 2 0 0,0-1-128 0,1 1 448 16,0-1-32-16,0 2 0 0,-1-2 0 15,2-5 32-15,-1-1 16 0,2-2 0 0,0-3 0 0,-1-3-144 16,4 0-48-16,-2-2 0 0,5-2 0 0,6-10 0 16,-4 7 0-16,4-7 0 0,-4 8 0 0,4-8-272 0,0 0 128 15,0 0-128-15,0 0 0 0,9 3 0 0,1-3 0 16,0-2 0-16,1-2 0 0,1-3 0 0,0 1 0 15,1-2 0-15,3 0 0 0,0-1 0 0,0-1 0 16,-3-3 0-16,2 2 0 0,1 0 0 0,-1-1-176 16,-1-2 176-16,0-3-160 15,0-2-1488-15,-1 0-288 0,-1 1-64 0</inkml:trace>
  <inkml:trace contextRef="#ctx0" brushRef="#br0" timeOffset="28691.778">17055 11292 11967 0,'-9'13'1072'0,"4"-7"-864"0,-1-1-208 0,6-5 0 16,-8-2 4000-16,8 2 752 0,0-8 160 0,0 8 16 15,4-8-4016-15,1 1-912 0,2-3 0 0,-1 1 0 16,2 0 0-16,2 0 0 0,3 0-160 0,-2 2 160 15,0-1 0-15,0 4 0 0,1 1-144 0,-1 3 144 16,-1 0-304-16,1 5 0 0,-2 1 0 0,1 7 0 16,-1 2-336-16,-4 4-64 0,-6 4 0 0,0 2-16 15,-2 3 144-15,-1 1 48 0,1 1 0 0,0 0 0 16,-5-2 528-16,2 0 128 0,1-1 0 0,-1 0 16 0,0-2 416 16,4-5 80-16,-1-3 0 0,1 0 16 0,-1-2-32 15,1-2-16-15,2-4 0 0,0-9 0 0,3 10-176 0,-3-10-48 16,9 3 0-16,1-3 0 0,0-2-384 0,2-2 128 15,2-4-128-15,3-1 0 0,-1-3 0 0,3-2 0 16,2-3 128-16,-2 0-128 16,-1-1-352-16,2 0-96 0,2-6-32 0,-2 2-12448 0</inkml:trace>
  <inkml:trace contextRef="#ctx0" brushRef="#br0" timeOffset="29390.084">16782 12311 13823 0,'0'0'1216'0,"0"0"-960"15,0 0-256-15,0 0 0 0,0 0 1616 0,10-5 288 16,0-1 48-16,-2 1 16 0,-8 5-1344 0,11-8-272 0,1 0-48 15,0 1-16-15,-1-1 80 0,0 1 16 0,-2 2 0 0,2-1 0 16,0 1-192-16,2 2-16 0,-3-1-16 0,1 3 0 16,-1 1 16-16,0 2 0 0,1 3 0 0,-2 1 0 15,0 0 0-15,0 4 0 0,0-2 0 0,-3 4 0 16,-1 2-176-16,-2 2 0 0,2 2 0 0,-5 2 0 16,-5 2 0-16,0 2 0 0,0 1-192 0,-5 4 192 31,-2 3-448-31,-1 1 16 0,0 0 16 0,-3 2 0 0,1 2 544 0,0 0 96 0,-3-3 32 0,3-3 0 15,-1-5 400-15,4-2 96 0,0 0 16 0,2-4 0 16,0-4-432-16,-2-3-80 0,2-2 0 0,5-1-16 16,5-10-112-16,0 0-128 0,0 0 176 0,0 0-176 15,0 0 0-15,0 0 0 0,0 0 0 0,13-8 0 0,2-3 0 16,0 0-176-16,-2 0 176 0,1 0-160 0,2-2 160 0,-1 0 0 16,0-2 0-16,2 3 0 0,0 2 0 0,0 0 0 15,-2-5-144-15,1 2 144 16,-2 1-816-16,-1-1-80 0,2-3-32 0,1 2-10400 15</inkml:trace>
  <inkml:trace contextRef="#ctx0" brushRef="#br0" timeOffset="29849.505">16986 12146 11967 0,'0'0'528'0,"0"0"112"0,0 0-512 0,0 0-128 0,0 0 0 0,0 0 0 16,0 0 3152-16,10 0 608 0,-1-4 112 0,5-2 32 15,1 0-3040-15,0-1-608 0,3 0-112 0,2-2-16 16,0 0 96-16,1 3 32 0,-2 3 0 0,2 1 0 15,1 1-256-15,-4 2 0 0,-3 3 0 0,1 2 0 16,-3 4 0-16,-2 5-160 0,-3 2 32 0,-2 6 0 16,1 3-96-16,-4 3-16 0,-4 2 0 0,-2 0 0 15,-4 2 112-15,-3 2 128 0,-3-1-208 0,0 2 80 16,3 0 576-16,-4 1 112 0,-4 0 16 0,4-2 16 0,2-2 352 16,1-2 64-16,2-4 16 0,2-7 0 0,3-7-400 15,-1-2-80-15,4-2-16 0,1-9 0 0,0 0-528 0,11 0 0 16,1-4 0-16,2-3 0 0,1-2 0 0,3-5-256 15,1-7 64-15,2-2 0 0,1-2 0 0,1 0 16 16,-1-2 0-16,4 1 0 16,0-1-1680-16,0 2-320 0,0 2-80 0</inkml:trace>
  <inkml:trace contextRef="#ctx0" brushRef="#br0" timeOffset="30567.009">16862 13188 22111 0,'0'0'1968'16,"0"0"-1584"-16,0 0-384 0,0 0 0 0,0 0 1088 0,0 0 128 0,0 0 16 16,10-11 16-16,1-1-992 0,1 1-256 15,-3-3 0-15,1-1 0 0,2 0 0 0,1 1 176 0,-2 4-176 0,2 1 160 16,-1-1-160-16,0 2 160 0,-2 4-160 0,1 1 160 16,0-1-160-16,-1 3 0 0,-1 0 0 0,2 6 0 15,-4-1 128-15,2 4-128 0,-4 2 0 0,2 3 128 16,-3 4-128-16,0 4 0 0,-3 0 0 0,-2 2 0 15,-4 1 0-15,0 3-224 0,-3 0 80 0,-1 2 16 16,-1 2 128-16,-3 1 0 0,1-2-144 0,-1 2 144 16,0 0 0-16,-1 2 208 0,1 3-16 0,0-4-16 15,0-5 160-15,2-1 48 0,3-5 0 0,-1-3 0 16,4-2-192-16,-2-5-16 0,1-3-16 0,3-3 0 16,3-6-160-16,0 0 0 0,0 0 0 0,0 0 0 15,0-8 0-15,6-1-176 0,4-2 176 0,-1-2-192 0,2-2 192 0,1 0 0 16,2 0 0-16,1-5 128 0,3-3 48 0,1 1 16 15,-2 1 0-15,5-1 0 0,-1-1-192 0,1 0 0 16,0 2 0-16,2 1 0 0,3 1 0 0,-2 0-192 16,-2 1 32-16,0-1 16 15,-2 0-1840-15,-1 3-352 0,-2-1-80 0</inkml:trace>
  <inkml:trace contextRef="#ctx0" brushRef="#br0" timeOffset="31011.458">17166 12949 30399 0,'0'0'1344'0,"0"0"288"0,-5 6-1312 0,5-6-320 0,0 0 0 0,0 0 0 15,11-1 624-15,-2 0 48 0,5 0 16 0,0-2 0 16,0-2-688-16,2 0 0 0,1 3-176 0,0-1 48 16,-2 0 128-16,-1-1 0 0,0 2 0 0,-1 2-128 15,0 6-32-15,-4 1 0 0,-1 3 0 0,-4 3 0 16,0 4-144-16,0 2-16 0,-2 4-16 0,-2 3 0 16,-3 6 144-16,-1 0 48 0,-1-2 0 0,-2-1 0 15,-1 0 448-15,2 0 80 0,-1-2 32 0,1-3 0 0,-1-3 80 16,2-1 16-16,-2-1 0 0,1-3 0 0,2-2-256 15,2 0-32-15,-1-1-16 0,1-3 0 0,2 1-80 16,0-11-128-16,5 7 176 0,0 0-176 0,5-1 192 0,0-3-192 16,-1-1 192-16,3-2-192 0,0-1 224 0,4-1-64 15,3-2-16-15,-1 1 0 0,1-2 80 0,2-2 16 16,1-2 0-16,1-1 0 0,1-1 80 0,4 1 0 16,4-4 16-16,0-1 0 0,-2-3-32 0,2-1-16 15,0-5 0-15,2-1 0 16,0-1-1696-16,3-9-320 0,-1-7-80 0</inkml:trace>
  <inkml:trace contextRef="#ctx0" brushRef="#br0" timeOffset="72373.269">9706 10737 8287 0,'-9'-2'368'0,"9"2"80"0,-8-1-448 0,8 1 0 16,-9-1 0-16,9 1 0 0,0 0 1216 0,0 0 176 15,0 0 16-15,0 0 16 0,0 0-1232 0,0 0-192 16,0 0-176-16,0 0 48 0,0 0-48 0,0 0 0 0,0 0 0 0,0 0 0 16,5-8 176-16,-2 2 0 0,-3 6 128 0,8-7-128 15,-2 1 560-15,3 1 32 0,2-1 16 0,1 0 0 16,2-3 176-16,1 1 48 0,1 2 0 0,3-2 0 15,0-1-192-15,4 2-16 0,2-1-16 16,4 1 0-16,1 2 32 0,3-3 16 0,4 1 0 0,-1 1 0 16,2-2 16-16,0 0 0 0,1 1 0 0,2-2 0 15,5-3-288-15,0-2-64 0,-1-4-16 0,6 0 0 16,3 2-112-16,2-3-32 0,-3-3 0 0,1 3 0 16,0 1-160-16,3 0 128 0,2-2-128 0,-1 2 128 15,0 0 0-15,-2 3 0 0,-2 0 0 0,-3 3 0 16,0 1 80-16,-1 1 16 0,-1 2 0 0,-2 2 0 15,0 1 64-15,-2-1 16 0,0-1 0 0,-3 2 0 0,-2-1-16 16,-3 4 0-16,-2 1 0 0,-3-1 0 0,-1-2 32 16,-2-2 0-16,-3 3 0 0,3-2 0 0,-3 2-16 0,2 0 0 15,-5-4 0-15,1 2 0 0,-1-2-176 0,-1 2-128 16,-2-1 192-16,-3 2-192 0,-1 0 0 0,-2 0 0 16,-1-3 0-16,-1 4 0 15,-12 3-1216-15,0 0-192 0,6 1-32 0,-6-1-16 0</inkml:trace>
  <inkml:trace contextRef="#ctx0" brushRef="#br0" timeOffset="73288.963">5082 9864 27647 0,'-17'9'1216'0,"5"-2"256"0,-3 3-1168 0,1 2-304 15,1 4 0-15,0 5 0 0,2 3 0 0,2 2 0 16,1 2 0-16,1 1 0 0,-1 3 0 0,2 4 0 16,1-2-160-16,-1 2 160 0,0 2 0 0,2 4 0 15,4 2 0-15,0 4 0 0,-1-1 0 0,0-1-144 16,1-1 144-16,2-1 0 0,1-1-144 0,1-2 144 16,-3-5 0-16,2-1-144 0,2-2 144 0,3-2-160 0,-2-2 160 15,3-4-160-15,-2-3 16 0,1-1 0 0,3-5 0 0,0 0 0 31,0-4-240-31,1-3-32 0,-1-4-16 0,3 0 0 16,1-2-720-16,2-4-160 0,0-5-32 0,-1-1 0 0</inkml:trace>
  <inkml:trace contextRef="#ctx0" brushRef="#br0" timeOffset="76078.801">4702 10387 31327 0,'-11'13'1392'0,"6"-8"272"16,5-5-1328-16,0 0-336 0,0 0 0 0,0 0 0 0,0 0 416 0,7 7 16 15,4-4 0-15,7-1 0 0,4 1-432 0,3-6-304 16,2-2 48-16,4 0 16 0,4 3 240 0,6-3 0 15,-1-2-160-15,3-1 160 16,2-1-448-16,0 0 0 0,0-2-16 0,1 0 0 16,-1 1-432-16,-2 1-64 0,-1 0-32 0,2 0 0 15,1-1-80-15,-1 2-16 0,-7 0 0 0,-1-1 0 16,-4-1 304-16,-5 1 48 0,-3 1 16 0,-3 0 0 0,-2 1 720 0,-4 1 0 16,-3-2 0-16,-2 4 0 0,-10 4 256 0,8-3 64 15,-8 3 0-15,0 0 0 0,0 0 192 0,-2 11 32 0,-4 1 16 16,-3 7 0-16,-3 3-288 0,0 5-48 0,-6 3-16 15,-1 6 0-15,-1 3-208 0,1 2 0 0,1 1 0 0,0-2 0 16,-1-2 0-16,5-2 0 0,4-1 0 0,1-2 0 16,5-2 0-16,2-2 0 0,-2-4 0 0,9-4 0 15,-2-2 0-15,5-6 0 0,1-3 0 0,3-2 0 16,0-1 0-16,3-3 0 0,3-2 0 0,-1-2 0 16,2-2 432-16,3-3-16 0,-1-5 0 0,0-1 0 15,0-2-80-15,0-1-16 0,-3 0 0 0,2-2 0 16,1-4-96-16,0-2-32 0,-1 2 0 0,-3-1 0 15,-2-1-64-15,-2 1-128 0,-2 1 176 0,-2 0-176 16,-4 2 0-16,-3 3 0 0,-3 2 0 0,-2-1 0 16,-7 2 0-16,-2 1 0 0,-3 1 0 0,-5 3 0 15,-3-1 0-15,-1 6-144 0,-2-2 16 0,3 2 0 0,0 1-96 0,2-1-16 16,2-2 0-16,3-1 0 0,1 1 32 0,0-3 0 16,4 3 0-16,5-6 0 0,1-4-16 0,4 1 0 15,1 2 0-15,3-3 0 0,5-2-32 0,2-1-16 16,1 0 0-16,4 0 0 0,1-1 272 0,4 3 0 15,-1 1 0-15,3-1 0 0,5 0 0 0,3 2 256 16,3 1-64-16,1 2 0 0,2 0-16 0,-2 4-16 16,-1 3 0-16,-1 2 0 0,1 1-160 0,-3 4 0 15,-4 5 0-15,-2 4 128 0,-1 4-128 0,-2 3 128 16,-3 1-128-16,-3 5 128 0,-2 8-128 0,-3 4 0 16,-4 0-192-16,-4-2 192 0,-3 2-192 0,-1-1 192 15,-4-1-192-15,0-3 192 0,-2-2 0 0,0-2 0 16,-1-2 0-16,-2-2 0 0,2-2 320 0,1-5-32 0,-2-1 0 15,1-2 0-15,-2-3-48 0,1-2-16 0,0-4 0 16,2-2 0-16,8-4-96 0,-8 1 0 0,-1-3-128 16,4-2 192-16,-1-3 0 0,3-1-16 0,-1-3 0 15,6-5 0-15,1-6-176 0,3-1 128 0,0-1-128 0,5-3 128 16,0-3-128-16,3 0 0 0,2-3 0 0,3 1 0 16,2-1 0-16,6-2 0 0,-3-1 0 0,7 2 0 15,4 3-160-15,1 3 160 0,-1 1 0 0,1 8-144 16,0 1 144-16,-1 6-208 0,0 2 80 0,-2 5 128 15,-4 2-448-15,-2 7 48 0,0 4 0 0,-3 5 0 16,-2 2-416-16,-2 9-80 16,-3 10 0-16,-2 5-16 0,-6 3 16 0,-6 0 0 0,0 1 0 0,-4-1 0 15,-1 0 640-15,0-7 256 0,-3-3-176 0,2-4 176 0,1-3 720 16,-2-4 240-16,1-6 64 0,-1-3 0 0,3-2-256 16,1-10-32-16,0 0-16 0,0 0 0 0,0 0-272 0,0 0-64 15,-6-6-16-15,3-4 0 0,1-5-368 0,-2-1-128 16,4-4 0-16,1-1 0 0,3-2-80 0,-1-3-16 15,5-4 0-15,1-2 0 0,3 0 224 0,1 0 0 16,0 0 0-16,4-1 0 0,1-2 0 16,0 3 0-16,2 1 0 0,3 4 0 0,1 2 0 0,1 3-144 15,-1 2 144-15,0 4 0 0,-4 9 0 0,2 2 0 16,-2 2 0-16,1 7 0 0,-3 6-192 0,2 5 32 16,-3 2 16-16,2 6 0 0,-3 3-16 0,1 7 0 15,-1 4 0-15,1 4 0 0,-3-1 32 0,0 2 0 0,1 1 0 16,-2-3 0-16,-1-3 128 0,-1-4-192 0,-1-2 192 15,1-5-192-15,3-4 400 0,-5-3 80 0,-2-6 16 16,3-3 0-16,-1-2 32 0,1-6 16 0,-4-2 0 0,4-2 0 16,-4-4-32-16,3-1 0 0,-3-5 0 15,1-3 0-15,1-1-16 0,0-3-16 0,-2-3 0 0,2-1 0 16,0-5 64-16,1-1 16 0,0-3 0 0,1-1 0 16,0-1-368-16,0-1 0 0,1-1 0 0,-1 2 128 15,1 2-128-15,2 5-128 0,2 5 128 0,-2 3-192 16,-2 3 48-16,0 2 0 0,1 5 0 0,1 1 0 15,1 5-160-15,1 3-16 0,-2 2-16 0,1 3 0 16,-1 7-96 0,1 5-16-16,-2 5 0 0,2 4 0 0,0 4-32 0,-4 4-16 15,0-1 0-15,-6 6 0 0,-4 1 144 0,2 1 32 0,0 2 0 0,0 0 0 0,-5 0 320 16,3-2 0-16,3 1 0 0,-3-2 0 0,-6-6 0 16,5-4 0-16,-1-4 192 0,0-6-64 0,-1-3 64 15,2-4 16-15,2-7 0 0,-1-6 0 0,0 0-208 0,0 0 144 16,0 0-144-16,5-8 128 0,2-3 0 0,-2-3 0 15,-3-2 0-15,6-5 0 0,4-8 0 0,1-2-128 16,-2-2 192-16,4-1-64 0,1 0 80 0,1-1 16 16,-2 0 0-16,1 0 0 0,0 0-224 0,2 4 128 15,0-1-128-15,2 0 0 0,-2 0 0 0,-1 5 0 16,3 5 0-16,-1 4-160 0,-2 1-32 0,3 5 0 16,-1 6 0-16,1 3 0 0,-3 4-128 0,2 5-48 15,-1 5 0-15,-2 3 0 0,1 3 16 0,1 3 0 16,2 2 0-16,1 0 0 0,-4-2 64 0,0 1 16 15,1-2 0-15,-1-2 0 0,0-3 80 0,-1-5 0 0,0-4 16 16,-2 0 0-16,1-3 176 0,0-4 0 0,-2-6 0 16,0-2 128-16,0 0 128 0,-1-3 16 0,-1-4 16 0,0-5 0 15,0-2 160-15,-2-3 48 0,1-4 0 0,-3 0 0 16,-1 2-256-16,-1 3-48 0,-2 0-16 0,-1 3 0 16,-4 1-176-16,1 1 160 0,0 0-160 0,-2 0 160 15,-3 0-160-15,1 3-256 0,0 2 64 0,2 4 16 16,-5 0-400-1,4 3-96-15,2 2-16 0,2 7 0 0,0 0-48 16,0 0-16-16,-6 5 0 0,4 7 0 0,0 6 752 0,1 6 0 0,-1 0 0 0,1 4 0 16,1 5 0-16,1 1 0 0,1-1 0 0,0 7-144 15,0 3 144-15,3 0 0 0,-2-5 160 0,1-4-160 16,0-3 0-16,2-2 0 0,-2-3-176 0,2-4 176 16,0-1 160-16,2-5 160 0,1-3 16 0,0-4 16 15,0-3-32-15,-2-3-16 0,1-3 0 0,3-3 0 0,-4-2-96 16,2-3-16-16,0-2 0 0,1-2 0 0,-2-5-368 0,0-1-80 15,-1-2 0-15,-1-2-16 0,-1 0 272 0,-1-2 0 16,0-3 0-16,-4 1 0 0,-1 1 336 0,-2 0 32 16,-3-2 0-16,1 1 0 0,-3-1-48 0,1 2 0 15,-4 0 0-15,2 1 0 0,2 1-112 0,-1 2-16 16,0 3-16-16,3 2 0 0,-3 1-176 0,2 2 0 16,-3 3-160-16,2 0 160 0,-2 0-336 0,4 2 16 15,-2 3 16-15,2-1 0 0,5 6-16 0,-5-2-16 16,5 2 0-16,0 0 0 0,0 0 336 0,0 0 0 15,4-10 0-15,2 1 0 0,4 2 0 0,2-3 0 16,4-3 0-16,1-1 0 0,5 0 384 0,1 2 128 16,0-2 48-16,3-1 0 0,2 1 128 0,3 1 16 0,-1 2 16 15,0 1 0-15,-4 0-272 0,0 4-48 0,1 2-16 0,-2 4 0 16,-2 4-144-16,0 1-48 0,0 2 0 0,-1 4 0 16,-1 4-192-16,-3 3 0 0,-2 0 0 0,0 5 0 15,-2 5 0-15,-4 1-256 0,-5 1 48 0,0 1 16 16,-2 2-32-16,-3-1 0 0,-3-1 0 0,1-1 0 15,-1-1 224-15,1 0 0 0,-2-5 0 0,-1-3 0 16,2-2 0-16,2-4 160 0,1-4-32 0,1-2 0 16,-1-9-128-16,0 0 192 0,8 5-192 0,-2-1 192 15,-6-4 64-15,10-6 0 0,-1-2 16 0,2-1 0 16,-2-4-16-16,3 0-16 0,-1-1 0 0,0-1 0 0,1-2 16 16,0 1 0-16,-1-2 0 0,1 0 0 0,0 1-80 15,-1-2-16-15,0-2 0 0,0 0 0 0,-1 0-160 16,1 2 0-16,-4-1-192 0,2 1 192 0,0 1-288 0,-2 2 64 15,0-5 16-15,-1 3 0 0,-2 2 0 0,1 2 0 16,2 0 0-16,-4 1 0 0,0-1 208 0,2 1-176 16,0 0 176-16,-1 2-160 0,-2-2 160 0,2 6 0 15,-4 7 0-15,0 0 0 0,8-4 160 0,-8 4-32 16,9-4-128-16,-9 4 192 0,0 0-192 0,12 7 0 16,-1-1 0-16,0 4 0 0,-1 2-192 0,-1 5 64 15,-3 1 128-15,2 3-208 0,1 2 64 0,-2 1 16 16,-1-1 0-16,2 2 0 0,-4 1 128 0,3 2-208 15,-2-1 80-15,1 1 128 0,-2-2-144 0,1-2 144 16,1 0 0-16,2-4 0 0,-3 2 0 0,5-3 0 16,-3-3 0-16,-2-3 0 0,1-3 0 0,-2-5 176 0,-4-5-48 15,7 5-128-15,0-4 336 0,1-4-32 0,0-1-16 0,2-4 0 16,-3-2-96-16,3-4-32 0,-3-3 0 0,4-4 0 16,1-2-160-16,-2-4 0 0,-1-3 0 0,1 1 0 15,1 0 0-15,0-2 0 0,-3-2 0 0,1 0 0 16,1-2 0-16,-2-2 0 0,1-3 0 0,-2 4 0 15,1 2 0-15,-1 3 0 0,0 1 0 0,0 4 0 16,1 2-128-16,-3 3 128 0,2 5-160 0,-2 2 160 16,-3 2 0-16,2 1 0 0,-1 1-128 0,-2 3 128 15,-1 7-160-15,0 0 16 0,0 0 0 0,0 0 0 16,0 0-32-16,0 0 0 0,0 0 0 0,3 11 0 0,-3 0-48 16,-2 3-16-16,0 1 0 0,1 4 0 0,0 3 32 15,0 4 0-15,0 2 0 0,1 5 0 0,0 4 64 16,2 2 16-16,1-2 0 0,1-3 0 0,-1-2 128 0,1-5-160 15,2-3 160-15,-1-4-160 0,1-2 160 0,2-1-192 16,2-4 192-16,0-3-192 0,1-4 192 16,3 0 0-16,-1-3 0 0,3-2 0 0,-1-3 0 0,3-2 0 15,0-4 0-15,-1-3 0 0,0-2 0 0,0-5 144 16,1-3-144-16,-2-3 160 0,-2-7-160 0,0-4 0 16,-3-5 144-16,1 3-144 0,-4 1 0 0,-3 0-128 15,-1 2 0-15,-3 2 0 0,-1 3 128 0,-1 1 0 16,-7 6 0-16,-1 0 0 0,-9-1 192 0,2 2 80 15,2 3 16-15,-5 2 0 0,-6 1-32 0,-5 2-16 16,-2 2 0-16,-2 2 0 0,-1 7-240 0,1 2 144 16,0 2-144-16,-3 3 128 0,2 7-128 0,3-2-224 15,2 2 48-15,4 0 16 0,2-2 160 0,6 0 0 16,6-1 0-16,2 0 0 0,1-3-320 0,3 0 32 0,6-6 0 16,0 0 0-1,10-1-112-15,6-2-32 0,5-4 0 0,7-3 0 0,4-2 704 0,6-5 144 0,2-5 32 16,7-7 0-16,6-4 0 0,2-1 0 0,5 0 0 0,6-3 0 15,4-5-160-15,2 2-32 0,-4 0 0 0,5 3 0 16,3 3-256-16,1 1 0 0,-3 1 0 0,-1 7 0 16,-2 8-1712-1,-2 5-240-15,26 2-48 0,-22 12-16 0</inkml:trace>
  <inkml:trace contextRef="#ctx0" brushRef="#br0" timeOffset="107613.717">2654 15968 15375 0,'-12'4'672'0,"2"-1"160"0,-2 0-672 0,2-2-160 0,10-1 0 0,-11 2 0 16,-4 0 0-16,5-1 128 0,10-1-128 0,0 0 128 15,-12-3 176-15,4 1 16 0,8 2 16 0,-10-4 0 16,3 1-80-16,-2 1-32 0,9 2 0 0,-6-1 0 15,-2-1-224-15,8 2 128 0,-8 0-128 0,8 0 0 0,-7 2 304 16,7-2-48-16,-8 0 0 0,8 0 0 0,0 0 80 0,0 0 16 16,-9 4 0-16,9-4 0 0,0 0-32 0,0 0-16 15,0 0 0-15,-5 5 0 0,5-5-16 0,0 0 0 16,0 0 0-16,0 0 0 0,0 0-160 0,0 0-128 16,9 3 144-16,4-1-144 0,-1-2 0 0,3 1 0 15,4 1 0-15,4 0 0 0,0-2 0 0,4-2 0 16,1 0 0-16,3 0 0 0,1-1 128 0,0 1-128 15,2-2 0-15,1 3 0 0,1-3 0 0,-2-1 0 16,0-1 0-16,8-2 0 0,0 0 0 0,4-3 0 16,3-2 0-16,-4 2 0 0,0 2 0 0,0-2 0 15,0 1 0-15,2 1 0 0,-1-5 0 0,3 2 0 16,3 0 0-16,-1 1 0 0,1-1 0 0,0 1 0 0,-1 0 0 16,1-1 0-16,1 0 0 0,1 0 0 0,3 2 0 15,1-1 0-15,-3-5 192 0,0 1-64 0,2 0-128 16,-2-3 192-16,2 2-192 0,2 1 0 0,-4 0 0 0,3-3 0 15,4-2 0-15,-3 0 0 0,-3-2 0 0,0 0 144 16,1 0-144-16,-2-4 0 0,1 0 0 0,3-3 0 16,-2 1 0-16,0-2 0 0,0-2 0 0,-6 1 0 15,-2 0 0-15,1 3 0 0,3-2 0 0,-1 2 128 16,1-1-128-16,-2 0 0 0,0 0 0 0,-3 0 0 16,-3 0 0-16,-1 0 160 0,0-5-160 0,1 0 160 15,-1-4-160-15,-2 2 192 0,-2 0-192 0,1-1 192 16,-2 0 48-16,1-1 16 0,-5 0 0 0,-1-2 0 15,-3-1-80-15,-4-3-16 0,0-4 0 0,-5 2 0 16,1 0-32-16,-4 1 0 0,-4 0 0 0,0 1 0 0,0 2-128 16,-4 2 160-16,-3 2-160 0,-3 1 160 0,-3 2 0 15,-2-1 0-15,0 1 0 0,-3 1 0 0,-5 4 128 0,0 2 32 16,0 5 0-16,-6 1 0 0,-2 0 32 0,-2 3 16 16,-5-1 0-16,0 1 0 0,-7 0-176 0,-4 2-48 15,-6 0 0-15,-2 3 0 0,-1 2-144 0,-2 0 0 16,-4 3 0-16,3 2 0 0,1 3 0 0,-1 1 0 15,-1 0 128-15,-3 1-128 0,-2 1 224 0,0 0-32 16,-2 0-16-16,0 2 0 0,0 1 0 0,-1 2 0 16,0 0 0-16,-3-1 0 0,-5 3-176 0,-2 0 0 15,-1 1 0-15,-2 3 128 0,-2 1-128 0,0 3 0 16,-4 2 0-16,-2-1 0 0,-4 0-144 0,4 1-16 16,4 1 0-16,-2 3 0 0,-1 2 160 0,1 0 0 0,3-1 0 15,5 2-128-15,3 2 128 0,5 1 128 0,-3-1-128 16,2-2 176-16,-1-4-176 0,1 1 0 0,4 2 144 15,1 0-144-15,6-1 0 0,3 1 0 0,1-2 0 0,-2 5 0 16,-3 0 0-16,2 5 0 0,1 2 0 16,1 3 0-16,-2-1-192 0,5 3-48 0,2 3-16 0,3 2 0 31,2 1-128-31,4-1-16 0,-1 0-16 0,3 0 0 0,4-2 96 16,-3 1 32-16,4 3 0 0,2 3 0 0,4-1 288 0,3 3 0 0,0-1 0 0,4-1 0 15,2 0 0-15,3 2 0 0,2-1 0 0,4 2 0 16,3-1 0-16,4 1 0 0,1-3 0 0,1-1 0 15,0-1 128-15,4-5-128 0,2-4 0 0,0-2 0 16,-1-1 0-16,4 0 0 0,2-2 0 0,2 0 0 0,0 0-272 16,2-2 0-16,2 0 0 0,3-4 0 15,2-4-240-15,7-1-32 16,6-1-16-16</inkml:trace>
  <inkml:trace contextRef="#ctx0" brushRef="#br0" timeOffset="110202.697">7699 15521 26895 0,'-11'-2'1184'0,"4"1"256"0,7 1-1152 0,-11-3-288 15,0-3 0-15,0 3 0 0,-1-2 400 0,2 1 32 16,-2 0 0-16,2-1 0 0,1 0-432 0,-3-1 0 15,0 0-192-15,0 0 192 0,-2 3-336 0,0-2 48 16,-1-1 16-16,-2 1 0 16,0 2-288-16,-2 1-48 0,-1-1-16 0,-1 0 0 0,2 2 368 0,-1 0 80 15,-4-2 16-15,-1 2 0 0,-5 0 160 0,4 0 0 16,1 1 0-16,-3 1 0 0,-7-4 208 0,2 2-16 16,1 0-16-16,1 1 0 0,-1 0 144 0,2-1 16 15,1-1 16-15,-1 1 0 0,-2 0 16 0,-1 2 0 16,-1 1 0-16,0 0 0 0,2-1-64 0,-3 2-16 15,1 0 0-15,0 0 0 0,1 0-288 0,0 1 128 0,0-1-128 16,-4 0 0-16,1 1 0 0,0 0 0 0,-5 2 0 0,2-2 0 16,-1-3 0-16,-4 2 0 0,-3 2 0 0,1-2 0 15,-1 0 0-15,2 1 0 0,-1 1 0 0,-2 1 0 16,-2 1 0-16,3 0 0 0,0 1 0 0,0 0 0 16,1 2 0-16,2 0 0 0,4 1 0 0,1 0 0 15,1 0 0-15,-1 1 0 0,2 0 144 0,-2-1-144 16,-2 0 0-16,4 0 0 0,1-2 0 0,-2 1 0 15,-2-1 0-15,0-1 0 0,4-2 0 0,-1 1 0 16,2 1 0-16,1-1 0 0,-2 1 0 0,0 0 0 16,-1-2 0-16,-1 3 0 0,3 2 0 0,2-1 0 15,-4-5 144-15,4 2-144 0,1 1 128 0,2 1-128 16,-1-1 128-16,1 1-128 0,0-2 0 0,1 2 128 0,-2-3-128 0,0 3 0 16,-1-2 0-16,-1 2-176 0,-1 0 0 15,0 1 0-15,2 3 0 0,1 2 0 0,2-2 16 16,0 1 0-16,0 0 0 0,3 3 0 0,1 1 32 0,-2-2 0 15,3 1 0-15,-2 1 0 0,-2 3 128 0,1 0-208 16,-2 1 80-16,2 2 128 0,-4 3-256 0,4 1 80 16,5-2 16-16,-3 2 0 0,-1 2 160 0,3 1-192 15,3 1 192-15,1-2-192 0,-3-1 192 0,4 2 0 16,5 0-144-16,0 0 144 0,-1 1-208 0,2 1 16 16,-2 1 16-16,5 4 0 0,-1 3-16 0,2 0-16 15,-2-3 0-15,3-1 0 0,0-4-16 0,0 0 0 16,-1 0 0-16,3 2 0 0,3-2 224 0,-3 1-176 15,1 2 176-15,1 1-160 0,0 3 160 0,3-3 0 16,-1-6 0-16,-2 2 0 0,2 1 0 0,4-1 0 0,1 0 0 16,0-1 0-16,-1 0 0 0,3 3 0 0,-2 1 0 15,3 4 0-15,-2 2 0 0,1-1 0 0,-2-1 0 0,3-1 0 16,-1-3 0-16,2-2 0 0,-5-1 0 0,4-2 0 16,-2 0 0-16,1-4 0 0,-2 1 0 0,3-2 0 15,0 0 0-15,0 2 0 0,-3 4 0 0,1-3 0 16,1-3 0-16,0-1 0 0,3-3 0 0,-2-1 0 15,-1-1 0-15,3 1 0 0,2 1 0 0,-2-3 0 16,1-1 0-16,3 0 0 0,2-1 0 0,1 1-128 16,-2-2 128-16,1 2 0 0,2 2-144 0,0 1 144 15,1 0 0-15,-7-8 0 0,3 3 0 0,-2 3 0 16,3 0 0-16,-1 2 0 0,3-1-144 0,-2 1 144 0,4-1 0 16,11 16 0-16,-3-6 0 0,-2-5 0 0,-4 0 0 15,-1-3 0-15,-6 0 0 0,6-3 0 0,0 0 0 0,1-2 0 16,-2-1 0-16,0-3 0 0,2-2 0 15,-2 1 0-15,1-1 0 0,-4-1 0 0,4 0 0 0,1-1 0 16,3 1 0-16,-1-1 0 0,-3 1-144 0,2-2 144 16,2 2 0-16,-2-1-144 0,0-2 144 0,-1-1-208 15,4 1 80-15,-2 0 128 16,3-2-192-16,0 1 192 0,2-1-160 0,1 1 160 0,1-2-160 0,-1 0 160 16,-2 0-160-16,-1 1 160 0,3-2-128 0,-1 1 128 15,-3-2 0-15,-2-1-144 0,1-1 144 0,-2 0 0 16,2-1 0-16,-2 0 0 0,1-1 0 0,1-2 0 15,1 1 0-15,1-4 0 0,3 0 0 0,-3-1 0 16,2-2 0-16,-2 1 0 0,4-2 0 0,0 3 0 0,-2 0 0 16,2 0 0-16,-2-1 0 0,1 2 0 0,0-2 0 15,-2 0 0-15,2 0 0 0,2 2 0 0,3-2 0 0,-1 2 0 16,-1-4 0-16,-1 2-160 0,5-1 160 0,-1-1-160 16,3-2 32-16,-2 1 0 0,-3-1 0 15,-2 3 0-15,1-1-64 0,-1 1 0 0,1-1 0 0,-1 2 0 16,1-1 192-16,2-1-208 0,-1 4 80 0,-2-3 128 15,-5-1-144-15,3-1 144 0,-2 0 0 0,1-4 0 16,-3 0-192-16,-10 5 64 0,3-4 128 0,0 0-208 16,0-1 64-16,2-3 16 0,-1-2 0 0,2-1 0 15,0 0 128-15,19-19 0 0,-8 7 0 0,-2 6-128 16,-2-2 128-16,-4 3 0 0,-4 2 0 0,1 1 0 16,1 0 0-16,-2 1 0 0,-1-3 0 0,-3 0 0 15,-5-4 0-15,1 3 0 0,2 0 0 0,-3 1 0 16,-4 2 0-16,1-2 0 0,1 1 0 0,0-1 0 0,1-2 0 15,-3-1 144-15,3 0-144 0,-1-2 0 0,-1 0 0 0,0-3 0 16,1-3 0-16,3-1 0 0,-3 2-192 0,3 0 0 16,-1 3 0-16,0-1 0 15,0-3-320-15,0 3-64 0,-2 0-16 16,1 1 0-16,1 0-112 0,1-4 0 16,-2-6-16-16,1 2 0 0,1 6 400 0,-2 3 96 0,0 1 16 15,1 4 0-15,2-1 448 0,-3 4 80 0,0 1 32 0,-1 1 0 0,-2-1 224 16,2 1 32-16,0-2 16 0,1 2 0 0,-5 1-96 0,0-1-16 15,-3-3 0-15,1-1 0 0,-3 0-64 0,0-2-32 16,0 3 0-16,1-4 0 0,2-2 80 0,-5-1 16 16,-1-1 0-16,-1 1 0 0,3 0-336 0,0-1-176 15,-2-2 192-15,1 1-192 0,-1 4 0 0,2-1 0 0,-5-3 0 0,2 0-144 16,-2 0 144-16,-1 4 0 0,-2-1 0 16,0 2 0-16,4 2 0 0,-4 1 0 0,-2 2 0 15,1 2 0-15,0 1 0 0,3-1 192 0,-1 2-32 0,2 1-16 16,-1 3 80-16,3 0 16 0,2 1 0 0,0-1 0 15,-5 3-240-15,3 2 144 0,-1 2-144 0,3 2 128 16,-1-1-128-16,1 1-192 0,-1 2 32 0,3 5 16 31,-4-3-1408-31,2-3-288 0</inkml:trace>
  <inkml:trace contextRef="#ctx0" brushRef="#br0" timeOffset="116508.86">319 13488 9215 0,'0'0'816'0,"0"0"-656"0,-8 6-160 0,0-1 0 15,1 2 4176-15,4 0 816 0,3-7 144 0,-2 9 48 16,2 0-4336-16,2 2-848 0,0 2-192 0,0-2-16 16,-2-11 208-16,9 11 0 0,2-1-160 0,-1 0 160 15,-4-1 0-15,5 1 0 0,5-2 0 0,-1-3 0 16,-2-3 0-16,0 3 0 0,-2 1 0 0,2-1 128 15,3-2 0-15,2-1 0 0,0 3 0 0,0-2 0 16,1-1 80-16,1 1 16 0,-1 2 0 0,1-2 0 16,0-2-64-16,2 1-16 0,1 1 0 0,0 1 0 15,-2 2 16-15,4-2 0 0,1-1 0 0,1 2 0 16,3 0-16-16,1 0 0 0,0-2 0 0,2 1 0 0,-1 1-144 0,1-3 160 16,0 0-160-16,-1 0 160 0,-3 0-160 0,1-2 0 15,3 0 0-15,0 0 0 0,1 0 0 0,-1 0 0 16,3 0 0-16,1 0 0 0,-2 0 0 0,-2 0 0 15,1 0 0-15,0-2 0 0,0-1 128 0,0 1-128 16,-1 1 0-16,1 0 128 0,2-2-128 0,1 1 0 16,-1 1 144-16,1-3-144 0,-1 1 0 0,1 1 0 15,4 0 0-15,-2 1 128 0,-1 0-128 0,1 0 0 16,-1 0 0-16,-3 1 0 0,2 0 0 0,1 0 0 16,5 0 0-16,0 0 0 0,-1 3 0 0,-1 0 0 15,1-4 0-15,-1 2 0 0,-1 1 0 0,-4 1 0 16,0-2 0-16,2 0 0 0,1-1 0 0,1 2 0 15,-1-1 0-15,3 1 0 0,-1-1 0 0,0-1 0 0,-3 0 0 16,-1 3 0-16,1-1 0 0,-2-1 0 0,-2-1 0 0,4 0 0 16,-1 0 0-16,2 0 0 0,-3 1 0 0,2 0 128 15,3 2-128-15,0 0 0 0,1-2 0 0,-4 1 0 16,-2 0 0-16,2 0 0 0,-3-2 0 0,1 1 0 16,-2 2 0-16,3-1 0 0,1-2 0 0,3 0 0 15,2 0 0-15,-3 0 0 0,-2 1 0 0,-1-2 0 16,2-6 0-16,-3 2 0 0,-1-2 0 0,3 1-128 15,2 0 128-15,0-3-160 0,-3 3 160 0,4-3-160 16,5 3 160-16,-3-1 0 0,-2-2 0 0,2 1 0 16,-1 2 0-16,0-1 0 0,-2-3 0 0,4 1 0 15,1-1 0-15,0 2 0 0,0 1 0 0,2 0 0 0,-2 0 0 16,-1 2 0-16,0 0 0 0,-1-1 0 0,1 1 0 16,1-2 0-16,2-1 0 0,0 3 0 0,-1 1 0 15,1 1 0-15,-4 2 0 0,-2-1 0 0,-1-5 0 0,-3 4 0 16,0 1 0-16,-3 4 0 0,2 3 0 15,-2-2 0-15,0-3 160 0,-1 2-160 0,-1 1 128 0,-1 1-128 16,-1-2 0-16,0 2 144 0,0 4-144 0,-2-4 128 16,-3-1-128-16,-2 0 128 0,-2 0-128 0,-1 2 0 15,-3-1 0-15,2 0 0 0,-2 0 0 0,-1 0 128 16,-1-3-128-16,-4 2 0 0,-1 1 0 0,-10-4 0 16,11 3 0-16,-11-3 0 0,0 0 0 0,0 0 0 15,0 0 0-15,0 0 0 0,0 0 0 0,0 0 128 16,0 0-128-16,0 0 192 0,-7 3 0 0,-1 1 16 15,-2 0 0-15,-1-2 0 0,-1-2-80 0,-5-1-128 0,-2-1 176 16,-3 1-176-16,-3 1 0 0,-1 0 0 0,-4-2 0 16,-4 1 0-16,-3-1 0 0,-2 1-192 0,-4-2 48 15,-1 2 16-15,-1 2-128 0,-1 1 0 0,0 0-16 16,-4 0 0-16,-2-1 80 0,-1-1 0 0,0 0 16 0,-3 0 0 16,-1 1 176-16,1-2 0 0,-3-3 0 0,1 1-128 15,-1 0 0-15,-3 1 0 0,-2-3 0 0,2 2 0 16,-2 0 128-16,2 1 0 0,2 1 0 0,-5-1 0 15,-6-1 0-15,3 0 0 0,3-2 0 0,3 4 0 16,-2 2 0-16,-2-1 0 0,-1-1 0 0,0 1 0 16,-5-2 0-16,4 2 0 0,0 0 0 0,1 2 0 15,-3 0 0-15,0 3 0 0,-4-2-160 0,2 1 160 16,-1 3-368-16,3-3 48 0,4 1 0 0,0-2 0 0,-4 1 0 16,2 0 16-16,-1-2 0 0,4 0 0 15,2-2 112-15,0 0 0 0,2 1 16 0,-1 0 0 0,1-1 176 16,0-1 0-16,0 1 0 0,6 0 0 0,1-1 0 0,2 0 0 15,-2 0 0-15,0-2 128 0,-2-4-128 0,3-1 0 16,2 0 0-16,0 1 128 0,3-1-128 0,0 3 0 16,3-4 0-16,-1-1 0 0,-1-2 144 0,0 1 16 15,2 2 0-15,0 0 0 0,0 2-160 0,6-1 0 16,-1-1-192-16,4 4 192 0,2 0-160 0,-4 1 160 16,4 1 0-16,1 3-144 0,0 0-112 0,-1 1-32 15,-1 2 0-15,3 0 0 16,4 2-416-16,1-1-64 0,-6-1-32 0,4 3 0 15,2-1-160-15,2 3-48 0,2 2 0 0,0-1 0 16,1-4 480-16,5 0 80 0,1-3 32 0,1 3 0 0,1 4 416 0,1-2 272 0,2-2-32 16,3 0-16-16,-3-3 32 0,4-1 0 0,7-1 0 15,-8 1 0-15,2 1 96 0,6-2 32 0,0 0 0 0,0 0 0 16,0 0 0-16,0 0 0 0,0 0 0 0,0 0 0 16,9 5-160-16,-9-5-32 0,9 4 0 0,4 0 0 15,-2-1-192-15,0 2 144 0,-11-5-144 0,14 5 128 16,2 0-128-16,2-2 0 0,-2-3 0 0,2 0 0 15,-3 3 0-15,3-1 0 0,0-2 0 0,1 1 0 16,0-2 0-16,4 0 0 0,0-2 0 0,2 1 128 16,-1-1 48-16,2 1 0 0,2 2 0 0,1-2 0 15,-1-2 48-15,1 3 16 0,-2 1 0 0,2-1 0 16,0-3-32-16,1 0 0 0,0 0 0 0,1 1 0 16,3 2-64-16,0-3-16 0,-1-2 0 0,3 3 0 15,-1 2-128-15,2 0 0 0,-1 0 0 0,-3-1 128 0,-1-1-128 16,1-1 0-16,1 1 0 0,-1 0 0 0,-3 1 0 0,3 2 0 15,4-3 0-15,-2 6 0 0,0-1 0 0,-1-1 0 16,1-3 0-16,-4 4 0 0,4 1 0 0,-1 2 0 16,-2-1 0-16,1-3 0 0,0-1 0 0,2 1 0 15,1 1 144-15,4-2-144 0,-1-2 208 0,3 1-16 16,0 0-16-16,-3 1 0 0,1-2-48 0,0 2-128 16,-2 0 192-16,2 0-64 0,0 0-128 0,3 2 0 15,-1 0 0-15,2-1 128 0,2-2-128 0,2 1 0 16,-1-2 0-16,0 2 0 0,-1-2 0 0,0-2 0 15,-1-2 0-15,1-1 0 0,2 1 0 0,4 0 0 16,0 3 0-16,0-3 0 0,1-2 0 0,-2 1 0 16,-2 4 0-16,2-1 0 0,-2 1 0 0,3 1 0 15,1 1 0-15,-2 2 0 0,1-1 0 0,0 1 0 0,-4 1 0 0,0 0 0 16,1 2 0-16,1-4 0 0,3-3 0 0,-4 3 0 16,3 3 0-16,-2 0 0 0,1-3 0 0,-4 3 0 15,2 4 0-15,-1 1 0 0,-1-2 0 0,1-4 0 16,-2-1 0-16,1 2 0 0,3-1 0 0,-3 2 0 15,-3 3-144-15,0-2 144 0,0 0 0 0,-1-1 0 16,-2 1 0-16,0-1-128 0,2-1 128 0,-2 2 0 16,-3-4 0-16,1 2 0 0,-2 1-128 0,0 2 128 15,-2-2 0-15,-2 0 0 0,-5-2 176 0,1 0-176 16,0 5 0-16,-2-3 0 0,0-4 0 0,-3 2 0 16,1 0 0-16,-1 3 0 0,0-3 0 0,-3 0 0 0,-4-1 0 15,-2-1 0-15,1-1 0 0,-2 1 0 0,-2 2 0 16,1 0 128-16,0 0-128 0,0-1 0 0,-6 1 160 15,3-1-160-15,-10-1 128 0,9 1-128 0,-9-1 128 0,9 1-128 16,-9-1 0-16,7 0 128 0,-7 0-128 0,0 0 0 16,0 0 0-16,0 0 0 0,0 0 0 0,0 0 0 15,0 0 0-15,0 0 0 0,0 0-128 0,0 0 128 16,-7-3 0-16,-2 1 0 0,0 4 0 0,-4-4 0 16,-1 1 0-16,-3 0 0 0,2 0 0 0,-3-1 0 15,-3 1 0-15,-1-1 0 0,-3 0 0 0,0 0 0 16,-3-2 0-16,1 1 0 0,-1 1 0 0,1-1 0 15,-2-4-144-15,-2 4 144 0,0 1 0 0,0 0-128 16,-7-2 128-16,0 3 0 0,-2 1 0 0,-1 1-128 0,-3-1 128 16,-1 0 0-16,-1-1 0 0,-1-2-192 15,-2 2 192-15,-3-1-160 0,-3 2 160 0,-3 3 0 0,-1-1 0 0,0 2 0 16,-1 4 0-16,1 1 0 0,-4-2 0 0,-4 0 0 16,-2-3 144-16,0 3 64 0,2 1 16 0,1-3 0 15,-4 0 160-15,1-1 48 0,-3-1 0 0,-2 1 0 16,-3 4 16-16,2-1 16 0,1 0 0 0,-4-1 0 15,-7-1 48-15,4 1 0 0,0 3 0 0,4-2 0 16,-1-2-80-16,0 2-16 0,-7-1 0 16,4 2 0-16,3-1 16 0,0 0 0 0,1 2 0 0,0 0 0 15,0-1-224-15,3-1-32 0,5-2-16 0,1 0 0 16,2 2-160-16,1-3 0 0,-2 0-160 0,2 0 160 16,1-1-288-16,3 2 32 0,6-2 16 0,0-1 0 15,3 3 80-15,-2-1 16 0,0 0 0 0,0 1 0 16,0-2 144-16,0 1 0 0,5 1 0 0,2-2 0 0,2-1 0 15,1-1 0-15,0 3 0 0,1-2 0 0,2-1 0 0,1 1 0 16,3-1 128-16,1 3-128 0,0-8 176 16,4 4-48-16,2-2 0 0,4 0 0 0,2 1-128 0,2 0 160 15,0-3-160-15,3 3 160 0,3 1-160 0,0 0 0 16,2 0-192-16,2-1 192 16,3-2-512-16,-3 3 32 0,2-1 0 0,1 0 0 15,9 1-432-15,0 0-96 0,0 0-16 0,0 0 0 16,-7-6-1152-16,7 6-224 0,0 0-48 0,0 0-16 0</inkml:trace>
  <inkml:trace contextRef="#ctx0" brushRef="#br0" timeOffset="127425.002">7370 6078 8287 0,'-11'-3'368'0,"5"2"80"0,-2 1-448 0,0-1 0 0,0-1 0 0,0 1 0 16,8 1 3120-16,-10-3 528 0,1-2 128 0,-1 2 0 15,10 3-2928-15,-8-5-592 0,-2 0-112 0,1 2-16 16,1 0 0-16,8 3 0 0,-6-5 0 0,1 1 0 16,-4-1 96-16,9 5 32 0,-4-4 0 0,-3-1 0 15,0 2-128-15,0 0-128 0,2 1 176 0,0-4-176 16,5 6 128-16,-5-8-128 0,-2 1 0 0,2 0 0 16,-2 2 128-16,-1-1-128 0,3 1 0 0,5 5 0 15,-6-8 128-15,1 1-128 0,-1 0 144 0,0 1-144 16,6 6 400-16,-6-8-16 0,2 2 0 0,-2 0 0 15,1 3 64-15,5 3 16 0,0 0 0 0,0 0 0 16,-6-3-16-16,6 3-16 0,-2-8 0 0,2 8 0 16,-5-4-96-16,5 4-16 0,0 0 0 0,0 0 0 0,0 0-64 0,0 0-32 15,0 0 0-15,0 0 0 0,3-6-96 16,-3 6 0-16,0 0-128 0,10-1 192 0,1-1-64 16,-4 2 0-16,-7 0-128 0,11 0 192 0,3-1-64 15,-3 2 0-15,2 3-128 0,0-1 192 0,1-1-192 0,2-2 176 16,0-2-176-16,0 4 160 0,-1 4-160 0,2 1 160 15,-1-1-160-15,1-2 160 0,-1-4-32 0,3 0-128 16,-2 1 192-16,0 0-64 0,-1-1-128 0,1 4 192 16,-2 4-192-16,3-3 192 0,-2-2-192 0,2-2 192 15,1 3-192-15,0-1 192 0,-1 1 0 0,1-2 16 16,-1-2 0-16,3 2 0 0,-2 6 0 0,2-4 0 16,-1 0 0-16,1-1 0 0,1-1-32 0,1 0-16 15,0 2 0-15,1-2 0 0,-1-2-160 0,2-1 0 16,2 0 144-16,-3-1-144 0,-1 2 0 0,1 2 0 15,2 0 0-15,-2 0 128 0,-1-2-128 0,4 0 0 16,2-1 0-16,-1 2 0 0,-3 3 0 0,2-1 0 0,3-3 0 0,1 2 0 16,0 2 0-16,-2 2 0 0,-1-1 0 0,2-2 0 15,-1-4 0-15,2 0 0 0,0 0 0 16,2 0 0-16,4 0 0 0,-4 2 0 0,0 1 0 0,2 0 0 16,4 0 0-16,-1-2 0 0,-3-2 0 0,0 2 128 15,-3 0-128-15,2 2 0 0,-2-2 0 0,0-2 0 16,-1 0 0-16,0 0 0 0,2 2 0 0,0 1 0 15,1 0 0-15,-1-1 0 0,1 0 0 0,-1 0 0 16,-1 0 128-16,0 0-128 0,-1-1 160 0,0 1-160 16,-1 1 0-16,1 0 0 0,2-3 0 0,3 1 0 15,-2 0 0-15,0 1 0 0,-2 0 0 0,2-1 0 0,2-1 0 16,-2-2 0-16,0 1 0 0,-1 1 0 0,-2 2 0 16,0 0 0-16,0 1 0 0,0-2 144 0,-2-5-144 15,3 2 0-15,1 0 0 0,0 0 0 0,-1 2 0 0,3 2 0 16,-1 0 0-16,3 0 0 0,-1 0 0 0,-3 0 0 15,0-1 0-15,0 0 0 0,0 0 0 0,2 1 0 16,1-2 0-16,1 2 128 0,-2-2-128 0,2 2 0 16,3 0 0-16,0 2 0 0,-2 1 0 0,0-1 0 15,-1-3 0-15,0 0 0 0,-3-2 0 0,3-1 0 16,-1 0 0-16,-1 1 0 0,3 0 128 0,-1 3-128 16,0 3 128-16,0-2-128 0,-2-2 0 0,-2 1 0 15,0 2 0-15,-1 0 0 0,-1-1 0 0,-1 1 0 16,5 2 0-16,-2-4 0 0,-2-4 128 0,5 1-128 15,-2 1 0-15,1 0 128 0,-1 0-128 0,2 2 0 16,0 0 144-16,0 2-144 0,-1-2 0 0,-1-2 144 0,1-1-144 16,2 3 0-16,-1 0 128 0,1-1-128 0,2-1 0 0,3-4 0 15,1-1 0-15,-1 0 0 0,1 3 0 16,-3-3 0-16,1-1 0 0,-2 4 0 0,0 4 0 0,-1-2 0 16,2-6 0-16,1 0 0 0,-4 2 128 0,3 1-128 15,-3 3 144-15,3 2-16 0,-4-2-128 0,0 0 192 16,-1-2-32-16,-2 2-16 0,-1 1 0 0,1 0 0 15,0-1 0-15,2-1 0 0,3 0 0 0,0 1 0 16,1 0-144-16,-2 2 128 0,-2 2-128 0,2-2 128 16,-3-3-128-16,0 1 0 0,-2-1 0 0,0 1 0 15,0 2 0-15,0 2 0 0,-1 1 0 0,0-2 0 16,-2-2 0-16,4 0 0 0,3 1 0 0,-1 1 0 0,-1 2 0 16,-1-1 128-16,2-3-128 0,-7 0 0 0,1-2 0 15,0 2 0-15,2 2 0 0,-1 0 0 0,-3 0 0 0,2 2 0 16,2 2 128-16,0-2-128 0,-5-3 0 0,3 0 128 15,0 1-128-15,0 1 128 0,-2 3-128 0,1-2 0 16,-4-2 144-16,0 1-144 0,-1 0 128 0,1 2-128 16,-2 0 128-16,0-2-128 0,-5-2 128 0,2 1-128 15,0 0 128-15,-1 1-128 0,3 2 0 0,-2 0 144 16,-2 1-144-16,0-3 0 0,-2-2 160 0,2-1-160 16,0-1 128-16,3 2-128 0,-1 2 0 0,-1-1 0 15,-1-1 128-15,0 2-128 0,-2 0 0 0,0-1 0 16,0-1 0-16,-2 0 128 0,-1-1-128 0,0 0 0 15,0 0 0-15,-2-1 0 0,1 1 0 0,-4 0 128 16,-7 1-128-16,11-1 0 0,-4 0 0 0,-7 1 128 16,9-3-128-16,-9 3 0 0,7-4 128 0,-7 4-128 0,5-6 0 0,-5 6 128 15,0 0-128-15,0 0 0 0,0 0 144 0,0 0-144 16,0 0 0-16,0 0 128 0,0 0-128 0,0 0 0 16,-10-4 0-16,2 1 0 0,-1 1 0 0,0 0 128 15,-1 2-128-15,-3-3 0 0,-2 1 0 0,-2-1-128 16,1-1-32-16,-4 2 0 0,-1 1 0 0,0 0 0 15,-8 1-96-15,1 1 0 0,-4 1-16 0,-1 0 0 16,-2-2-16-16,-1 2 0 0,0-5 0 0,-1 6 0 16,-2 2 32-16,-3 3 0 0,-3-4 0 0,-1 1 0 15,0 0-32-15,-2-2 0 0,-2-3 0 0,2 4 0 16,0-1 32-16,3 4 16 0,1 1 0 0,-3-1 0 16,-5-2 96-16,-1-1 16 0,5 0 0 0,-1-1 0 15,-1 0 128-15,-1 0 0 0,3-1 0 0,-1 4 0 0,-2-2 0 16,-2-2 0-16,-3-1 0 0,1 0 0 0,2 1 0 15,-1 0 0-15,2-1 0 0,1-1 0 0,-3-1 0 0,0-1 0 16,-2 0 0-16,-1 1 0 0,-1 4 0 0,-1-1-128 16,3-1 128-16,1-1 0 0,1-3 0 0,0 0 0 15,-3 0 0-15,-1 2 0 0,-3 2 0 0,5 2 0 16,0 2 0-16,4-3 0 0,-3-2 0 0,2-2 0 16,-7-3 0-16,3 4 0 0,0 5 0 0,2-2 0 15,3 0 0-15,-1-1 0 0,2-2 0 0,-2 1 0 16,-3 1 0-16,1 0 0 0,1-1 0 0,-1 3 0 15,1 3 0-15,0-2 0 0,3-3 0 0,-3 2 0 16,-2-2 0-16,4 3 0 0,1 3 0 0,-2-2 0 16,-3 0 0-16,3 0 0 0,3 2 0 0,-1-3 0 15,-2-1 0-15,-1 0-128 0,-1-6 128 0,2 6 0 16,1 2 0-16,1-2 0 0,-2-3 0 0,4 0 0 0,1 4 0 16,1-3 0-16,-2-1 0 0,-1-1 0 0,0-1 128 0,0 0-128 15,2 2 160-15,1 0-32 0,2 0-128 16,0 2 192-16,0 0-192 0,-1-2 0 0,-2 0 128 0,0 0-128 15,1-5 0-15,1 4 0 0,0 1 0 0,2 1 0 16,2-1 0-16,0 0 0 0,-1-1 0 0,0 0 0 16,-1 1 0-16,0-1 0 0,1 0 0 0,-2 2 0 15,1 1 0-15,2 2 0 0,3-2 0 0,-3-2 0 16,1-4 0-16,1 2 0 0,-1 1 0 0,0 0 0 0,-1 0 0 16,1 1 0-16,-1-1 0 0,1 0 0 0,-1 0 128 15,5 2-128-15,-2 1 0 0,4-1 144 0,1-1-144 16,-2-2 0-16,-2-4 144 0,1 2-144 0,0 2 0 15,0 2 144-15,-1 1-144 0,1-1 0 0,4-2 160 0,0 1-160 16,0-1 128-16,3 1-128 0,-1-1 128 16,-1 0-128-16,0 0 0 0,0 0 128 0,0 0-128 0,0 0 0 15,0-2 0-15,1 1 0 0,-2-2 0 0,1 4 0 16,3 1 128-16,0 0-128 0,1-1 0 0,-1-1 128 16,3 0-128-16,-2-1 128 0,5-1-128 0,0 1 192 15,-1-4-192-15,0 5 192 0,-3 2-192 0,1 0 192 16,0 0-192-16,1 1 192 0,4-1-192 0,1 0 160 15,-1-1-160-15,0 1 160 0,3 0-32 0,-1 0 0 16,1 0 0-16,1 0 0 0,3-1 64 0,1 1 16 16,1 0 0-16,-2 1 0 0,2 1-208 0,2 0 0 15,2 0 128-15,-1 1-128 0,-2-3 0 0,2-1 176 0,0-2-176 0,0 1 160 16,3 3-16-16,0 1 0 0,6-2 0 0,-7 2 0 16,-1-5-144-16,2 2 128 0,-1 2-128 15,7-1 128-15,0 0-128 0,0 0 0 0,-6-2 144 0,6 2-144 31,0 0-960-31,0 0-272 0,0 0-48 0,0 0-16 16,0 0-1808-16,0 0-352 0</inkml:trace>
  <inkml:trace contextRef="#ctx0" brushRef="#br0" timeOffset="128707.473">499 7095 15663 0,'0'0'1392'15,"-8"2"-1120"-15,-2-2-272 0,2-1 0 0,2-2 1680 0,6 3 288 16,0 0 48-16,0 0 16 0,-4-3-1328 0,4 3-256 15,0 0-48-15,0 0-16 0,0 0-240 0,0 0-144 16,0 0 160-16,5-5-160 0,-5 5 0 0,12-6 0 16,-2 0 0-16,3 4 0 0,0 1 128 0,2 2-128 0,-2 1 0 0,2-2 0 15,2-2 192-15,0 0-48 0,2-1-16 0,2 1 0 16,0 1 128-16,1-1 0 0,0 0 16 0,2 0 0 16,3-1 0-16,3 1 0 0,0 0 0 0,2 0 0 15,0 0-16-15,1-1-16 0,1 0 0 0,0 2 0 16,-2 2-48-16,0-1 0 0,1-1 0 0,0 1 0 15,0 0-64-15,1 0 0 0,2-1-128 0,2 1 192 16,1 2-48-16,-3-1-16 0,2-1 0 0,-1 0 0 16,1 0 0-16,-4 0-128 0,-1 2 192 0,-1-2-64 15,0-2 16-15,-1 0 0 0,4 0 0 0,-2 1 0 16,-2 1 16-16,2 0 0 0,5 1 0 0,-4-1 0 16,0-1-16-16,0 1 0 0,-1 0 0 0,1 0 0 15,-3 0-144-15,3 1 160 0,-1407 1-160 0,2814 0 160 16,-1405-2-160-16,-1 0 128 0,2 0-128 0,3-1 128 0,-2 0-128 15,1-1 160-15,-2-2-160 0,1 3 160 0,-5-1-160 16,0 1 0-16,-2-1 0 0,4 0 0 0,-1-3 0 16,2 2 128-16,-1 1-128 0,-1 0 0 0,-1-3 160 0,2 2-160 15,-2 2 192-15,2 0-192 0,-1 0 224 0,-1-3-64 16,-3 3-16-16,0 0 0 0,-1 0-144 0,0 0 128 16,4 0-128-16,-1 1 128 0,0 1-128 0,1 1 0 15,2 0 0-15,-3 2 0 0,0-2 0 0,0 1 0 16,0 0 0-16,-2 1 0 0,-2-1 0 0,-2-1 0 15,0 1 0-15,2 2 0 0,1 0 0 0,1 0 0 16,-3 0 0-16,2 1 0 0,-3-4 0 0,2 3 0 16,2 0 0-16,-2-1 0 0,5 1 128 0,-4 0-128 15,-2 1 0-15,0-1 128 0,0 1-128 0,-1-4 0 16,0 0 144-16,0 1-144 0,0 3 128 0,2-2-128 0,3 0 128 16,-3 0-128-16,-4-1 128 0,0-1-128 0,5-2 128 15,-2 0-128-15,-1 0 128 0,0-1-128 0,-1 0 128 0,-1 1-128 16,-1 0 160-16,0 2-32 0,-1 1-128 0,-2-3 192 15,1-3-32-15,1 1-16 0,-1 1 0 0,2 0 0 16,-3-2-144-16,0 1 192 0,-2-2-192 0,3 4 192 16,-1 0-192-16,-1-1 128 0,-5-1-128 0,3 0 128 15,1 0-128-15,1-1 0 0,-4 1 144 0,-1-1-144 16,-1 2 128-16,-1 0-128 0,-1 1 160 0,1-1-160 16,-1-2 256-16,1 1-32 0,-2-1-16 0,0 1 0 15,-10 2 32-15,10-1 0 0,1-5 0 0,-3 4 0 16,-8 2-48-16,9 0-16 0,2-1 0 0,-11 1 0 0,9-2-176 0,0-1 128 15,-1-1-128-15,-8 4 128 0,10-2-128 0,-10 2 0 16,8 0 0-16,-8 0 0 0,10-5 0 0,-10 5 0 16,0 0 0-16,0 0 0 0,10 0-256 0,-10 0 32 15,0 0 0-15,0 0 0 16,0 0-2064-16,0 0-400 0,0 0-96 0</inkml:trace>
  <inkml:trace contextRef="#ctx0" brushRef="#br0" timeOffset="129767.51">5546 5936 16703 0,'0'0'736'0,"0"0"160"0,-6-4-720 0,6 4-176 0,-4-3 0 0,4 3 0 16,0 0 592-16,0 0 96 0,0 0 16 0,0 0 0 15,-8-2-400-15,2-1-80 0,0-2-16 0,6 5 0 16,0 0-16-16,0 0 0 0,-8 2 0 0,8-2 0 15,0 0-192-15,-8-1 176 0,3-2-176 0,5 3 160 0,0 0 64 0,0 0 16 16,0 0 0-16,0 0 0 0,0 0 64 0,0 0 16 16,0 0 0-16,0 0 0 0,0 0 144 0,0 0 48 15,0 0 0-15,0 0 0 0,3 12-96 0,2-3-16 16,0 0 0-16,2-3 0 0,-7-6 48 0,13 6 16 16,1-2 0-16,2-1 0 0,-2-1-32 0,1-1-16 15,2-1 0-15,2 2 0 0,0 1-80 0,4-2-16 16,2 0 0-16,1-1 0 0,0-1 0 0,2-1-16 15,-2-1 0-15,5 2 0 0,4 1-64 0,-1 0-16 16,-1 0 0-16,0 2 0 0,-1 1-96 0,0-1 0 16,0-1-128-16,0 1 192 0,-1-2-192 0,2 3 128 15,1-1-128-15,-2-2 0 0,-1-3 0 0,2 1 0 16,3 0 0-16,1 4 0 0,-1 1 0 0,0 0 128 16,-2 2-128-16,1-2 0 0,0-2 0 0,2-1 0 15,1-4 0-15,1 1 0 0,2 3 0 0,-2 3 0 0,-3-1 0 16,2-3 0-16,2-3 144 0,-1 2-16 0,-3 0 0 0,-1 0 0 15,-1 0-128-15,2-1 0 0,0 0 144 0,0 1-144 16,4-1 208-16,-4-2-16 0,0 2-16 0,0 1 0 16,-4 4-16-16,-1-1 0 0,2-2 0 0,-1 1 0 15,-2 1-160-15,-2 1 192 0,-2-2-192 0,-1 5 192 16,1 0-192-16,-3 3 0 0,1-1 0 0,0-1 128 16,-2-3-128-16,-2 2 0 0,-4-1 0 0,-1 2 0 15,-2 0-272-15,0 3 64 0,-3 0 16 0,0 1-15296 16</inkml:trace>
  <inkml:trace contextRef="#ctx0" brushRef="#br0" timeOffset="134089.234">5286 6230 11967 0,'0'0'1072'0,"0"0"-864"0,0 0-208 0,0 0 0 16,-3-8 1344-16,0 0 208 0,3 8 48 0,2-9 16 15,-4 1-1056-15,2 1-224 0,0 0-32 0,0 7-16 0,-1-6-288 0,0-1 128 16,0-1-128-16,0 2 0 0,1 6 0 16,-4-10 0-16,-1-2 0 0,1 3 0 0,1-1 0 0,-3 1 0 15,2-2 0-15,-1 0 0 0,-1 0 240 0,0-2-64 16,1-1-16-16,-3 2 0 0,1 1 272 0,-3 0 48 15,2-7 16-15,-2 3 0 0,-1-1 32 0,-2 0 16 16,-2-1 0-16,1 2 0 0,-3 0 80 0,0 1 16 16,-2 3 0-16,2-1 0 0,-2-1-128 0,-4 2-32 15,-1 1 0-15,-2 0 0 0,3 1-32 0,-2-2 0 16,-5 1 0-16,2 0 0 0,0 4-128 0,-1-2-48 16,0-2 0-16,0 1 0 0,-1 4-144 0,0-2-128 15,-3 1 192-15,-4 1-192 0,1 2 0 0,-1 1 0 16,-2-1 0-16,2 0 0 0,-4 1 0 0,5-1 0 15,-3-2 0-15,2 2 0 0,2 2 0 0,-1 0 0 0,2-1 0 16,0 1 0-16,-1 1 0 0,0 2 0 0,-1-2 0 0,3 2 0 16,1 2 0-16,0 2 0 0,-1 2 0 0,2-1-144 15,0 1 144-15,3 3 0 0,-2-1 0 0,-1 2 0 16,0 5 0-16,0 0-160 0,2 1 160 0,-2 2 0 16,-1 2-128-16,2 2 128 0,3 2 0 0,0 3 0 15,2 0 0-15,1 1-128 0,2 1 128 0,0-4 0 16,2 2 0-16,3 0 0 0,-2-1 0 0,3 2 0 15,2 2 0-15,1 2 0 0,1 4 0 0,2-2 0 16,1-1 0-16,1 0 0 0,1 1 0 0,3 1 0 16,0-2 0-16,2-1 0 0,1-2 0 0,2 0 0 15,3 0 0-15,0-2 0 0,0 0 0 0,4 1 0 16,-2 1 0-16,5 0 0 0,0 0-128 0,2 1 128 16,1-1 0-16,1-2-128 0,3-2 128 0,-1-3 0 0,0 3 0 15,4-2-128-15,2-3 128 0,1 1 0 0,0 2 0 16,3-3 0-16,1-2-128 0,3 3 128 0,0 0 0 0,1-1 0 15,1 0 0-15,0 1 0 0,-1 1 0 0,-1-1 0 16,0 0 0-16,4-3 0 0,3-5 0 0,1 1 0 16,-3 1 0-16,2-1 0 0,3-1 0 0,0-3-128 15,-2 1 128-15,2-2 0 0,1 0-144 0,-3-2 144 16,3-2 0-16,1 0-144 0,0-2 144 0,0 3 0 16,-1-6-144-16,0-1 144 0,-2 1 0 0,0-4 0 15,-2-2 0-15,1 1 0 0,-2 0 0 0,0-4 0 16,-1 1 0-16,0-3 0 0,1-3 0 0,-1-2 0 15,0-1 0-15,1-2 0 0,-3 0 0 0,-1-2 0 16,-4 0 128-16,0-1-128 0,-4-5 176 0,0-3-48 16,0-2-128-16,-5 0 192 0,-1 0 0 0,0 2-16 0,-1-1 0 15,1 1 0-15,-4-2-48 0,1 1-128 0,-1-3 192 0,0 1-64 16,-3-1-128-16,-1-1 0 0,-1-1 144 0,-3-2-144 16,0-1 0-16,-3 0 0 0,1-2 0 0,-2 3 0 15,0 2-128-15,-4-2 0 0,-2 0 0 0,-2-1 0 16,0 1 128-16,-1-1-160 0,0-4 160 15,0 3-160-15,-1 0 160 0,1 0 0 0,-2-1 0 0,2 4 0 16,-2 3 0-16,-1 0 0 0,-2-2 0 0,-1 4 0 16,-1 1 160-16,1 0-32 0,-2 1-128 0,-1-2 192 15,0 3-192-15,-2 1 128 0,0-1-128 0,-4-1 0 16,0-6 0-16,-1 7 0 0,-2 6 0 0,-3 1 0 16,-1-1-144-16,-2 0 144 0,-2 0 0 0,-1 3-144 0,-1 3 144 15,1 1-160-15,0-2 160 0,0 3-160 0,-1 1 160 16,1 1 0-16,0-1-144 0,-1 1 144 0,0 0 0 0,-4 4 0 15,2-3 0-15,1 2 0 0,0-2 0 0,-3 5 0 16,-3-1 0-16,1-1 0 0,3 4-160 16,0 1 160-16,2 1 0 0,-3 0-144 0,-1-1 144 0,-2 3 0 15,0 0 0-15,0 2-128 0,1 0 128 0,4 0-128 16,3 2 128-16,0 1-128 0,0 1 128 0,4 2 0 16,1 1-144-16,1 2 144 0,2 0 0 0,0-1 0 15,-1 3-144-15,3 0 144 0,-1 2 0 0,1 2 0 16,-2 5 0-16,5 0 0 0,1-1 0 0,1 3 0 15,-4 4 0-15,2 1 0 0,-1 1-128 0,0-2 128 16,-2 0 0-16,3 1 0 0,1 1 0 0,2 0 0 0,1-1 0 16,0-1 0-16,-3 2 0 0,4 3 0 15,2 4 0-15,-2-3 144 0,0-2-144 0,3 2 128 0,2 0-128 16,1 0 128-16,0 0-128 0,3 1 0 0,-2-3 0 16,2-1 128-16,4 0-128 0,0 1 0 0,2 1 144 15,2 0-144-15,4 2 0 0,1-3 0 0,-1 0 0 16,4-2 128-16,-1-4-128 0,3-1 0 0,1-1 0 0,2-1 0 15,3 1 0-15,0-4 0 0,-1 0-144 0,3 1 144 16,1 1 0-16,2 1-144 0,3-4 144 0,1 3 0 16,-1-3-144-16,4 0 144 0,3-1 0 0,2-1-144 15,-1-3 144-15,-1 1-160 0,0-2 160 0,1-1-160 16,1-1 160-16,2-2 0 0,-1-2 0 0,1 0 0 16,2-2-144-16,2-1 144 0,2 1-160 0,-1 0 160 15,0-3 0-15,0-1-144 0,2 1 144 0,-2-3 0 0,1-1-208 16,1-1 32-16,0-3 16 0,3 0 0 0,3-3-64 0,-1 1-16 15,-1-5 0-15,1 1 0 0,-5-1 96 16,1-1 16-16,0-4 0 0,0 0 0 0,-1-2 128 0,1-2 0 16,0-2-144-16,-1 0 144 0,-4-2 0 0,-2-1 0 15,-1-1 0-15,-3-1 0 0,-2 0 0 0,0 1 0 16,1-3 144-16,-4-1-144 0,1-1 192 0,-1 0-48 16,-2-2 0-16,0-1 0 0,-5-1 0 0,0 0 0 15,-4 1 0-15,1-3 0 0,-4 0-16 0,-1 1 0 16,-6-1 0-16,0 3 0 0,-1-1-128 0,-2-2 128 15,-3-4-128-15,-2 0 128 0,-2 2-128 0,-2-2 192 16,0 1-192-16,-2 0 192 0,-4 3-192 0,-1 0 0 16,0 0 0-16,-2-1 0 0,-2-1 0 0,1 0 0 15,-1 1 0-15,-3-1-176 0,1 3 176 0,-4 0 0 0,-1-1 0 16,1 6 0-16,-3 3 0 0,-1 1 0 0,0 1 0 16,0 2 0-16,-1 1 0 0,-2 0-128 0,-3 1 128 15,-2-3-192-15,-2 2 192 0,0 1-192 0,-2 1 192 0,0 2-192 16,-2 0 192-16,0 5-128 0,0 2 128 0,2-3-128 15,0-2 128-15,0 2 0 0,-1 4-144 0,-1 1 144 16,-4 1-160-16,3 0 160 0,1 2-208 0,-4 1 80 16,-1-2-96-16,2 1-16 0,3 2 0 0,-1 3 0 15,1-1-32-15,-1 3-16 0,2 1 0 0,-4 2 0 16,-1-1 288-16,3-1-160 0,1 1 160 0,3 3-128 16,5 1 128-16,0 3 0 0,-1 0 0 0,1 4 0 15,0 3 0-15,3 1 0 0,-2 1 0 0,0-1 128 16,1 3-128-16,-1 0 0 0,0 3 0 0,0 1 0 0,1-1 0 15,2-1 0-15,3-1 0 0,2 2 0 0,-3 2 0 16,4 1 0-16,-1 0 0 0,3 1-128 0,2-3 128 0,1 4 0 16,1 3 0-16,2 0-128 0,1 0 128 0,2-2 0 15,-1-1 0-15,2 1 0 0,1-1 0 0,0 3 0 16,1-1 0-16,2 0 128 0,0 0-128 0,-1 2 0 16,2 4 0-16,0 1 0 0,1 0 0 0,1-1 0 15,0-2 0-15,1 2 128 0,2 0-128 0,2-3 0 16,1-2 0-16,1 0 0 0,-2-2 0 0,4 0 0 15,3-2 0-15,1 3 0 0,-3-1 0 0,1-2 0 16,5 0 0-16,1-2-128 0,-1-1 128 0,2-1 0 16,-1-1 0-16,3-1 0 0,0 0 0 0,3 0 0 15,1-1 0-15,0-3-128 0,0-1 128 0,-1-1 0 0,2-1 0 0,2 1 0 16,-2 0 0-16,1-2 0 16,2-1 0-16,-2 2 128 0,1-5-128 0,1 1 0 0,-3-1 0 15,4 0 128-15,-1-1-128 0,0-2 0 0,0 0 0 0,3-3 0 16,-2 4 0-16,0-4 0 0,1-1 0 0,0 0 0 15,2-2 0-15,0-2 128 0,-4-1-128 0,2-3 0 16,-2 0 128-16,2-3-128 0,-3-3 160 0,1 0-160 16,2 0 208-16,0-3-48 0,-2-1-16 0,2-4 0 15,4-3-16-15,0-2 0 0,-2-2 0 0,1-2 0 16,2-3-128-16,0-2 0 0,1-2 0 0,-1 2 128 16,0 3-128-16,0-3 0 0,-3 1 0 0,1 0 0 15,-2 1 0-15,1 1 0 0,-1-1 0 0,-1 1 0 0,-3-1 0 16,-1 2 0-16,-2 3 0 0,-3-1 0 15,-4 1 0-15,-4 1 0 0,-1 4-160 0,-4 2 160 16,-2-1-464-16,-3 3 0 0,-3 3 0 0,-5 4-10608 16</inkml:trace>
  <inkml:trace contextRef="#ctx0" brushRef="#br0" timeOffset="138578.673">6013 13913 13823 0,'0'0'1216'0,"-5"5"-960"16,-3 1-256-16,1-1 0 0,2 0 1984 0,-2 0 368 15,-1 1 64-15,8-6 16 0,0 0-1856 0,-7 3-352 16,-3 0-80-16,1 0-16 0,9-3 576 0,0 0 96 15,-8-1 32-15,2 1 0 0,6 0-208 0,0 0-48 16,-6-5 0-16,4-3 0 0,-2-1-352 0,3-4-80 16,1-2-16-16,2-4 0 0,1-2-128 0,-1-4-256 15,2-1 64-15,2-2 16 16,3 1-192-16,2-3-32 0,-1-1-16 0,1 0 0 16,0 0-32-16,0-1 0 0,1 1 0 0,-1-2 0 0,0-3 224 15,-1 0 32-15,-1 2 16 0,-1 3 0 0,1 2 176 0,0 0 0 16,-6 1 0-16,3-2 0 0,-2 1 0 0,1 3 128 15,-5 2-128-15,0-1 128 0,0-1 48 0,-3 0 16 0,-1-2 0 0,1 3 0 16,-2 3 64-16,3 3 32 0,-3-1 0 0,0 6 0 16,1 2 80-16,-3 2 16 0,2 0 0 0,-1 2 0 15,-4 3-96-15,3-1-16 0,0 0 0 0,-3 0 0 16,-4 2-144-16,1 0-128 0,-3-1 192 0,2 4-192 16,-1 2 144-16,-1 2-144 0,-1 0 0 0,-2 0 144 15,1 0-144-15,0 1 0 0,-2-1 0 0,-2 1 0 16,0 2 0-16,0-1 0 0,-1 0 144 0,1 0-144 15,-3 1 0-15,3-1 0 0,-2 1 0 0,0-1 128 16,-2-2-128-16,-2 2 0 0,2 0 0 0,-4-1-128 16,-2-1 128-16,0 1 0 0,-1 3 0 0,-1-3 0 15,0-1 0-15,-2-2 0 0,3-1 0 0,-1 2 0 0,0 1 0 16,1-1 0-16,-2 3 144 0,-1-2-144 0,-1-1 192 0,-3-2-64 16,1-1 0-16,-3 1-128 0,2 0 272 0,1-1-48 15,-4-3-16-15,2 0 0 0,2 4 0 16,0 0 0-16,-1 1 0 0,-4-1 0 0,0 0-32 0,0 0-16 15,-2 2 0-15,1-2 0 0,-1-2-160 0,4 0 0 16,-1 2 0-16,-1 0 0 0,-3 0 0 0,-2 2 0 16,0 2 0-16,-1-3 0 0,2-4 0 0,2-1 0 15,0 3-128-15,0-3 128 0,0-2-144 0,-1 2 144 16,-1 1-192-16,-1 0 192 0,0 1-176 0,-1-2 176 16,-4-4-160-16,4 1 160 0,5 4 0 0,-1-2 0 15,1-3 0-15,-1 0 0 0,0-1 0 0,0 2 128 16,-2-1 0-16,2 0-128 0,-1-2 0 0,3 2 0 15,2-2 0-15,0 1 0 0,2-2 0 0,0 3 0 0,-3 2 0 16,0-1 0-16,-1-2 0 0,0-1 0 0,0-1 0 16,1 3 0-16,2 1 0 0,1 1 0 0,0-2 0 0,0-2 0 15,1 2 0-15,-3-1 0 0,-1 0 0 0,1 0 0 16,-4-2 0-16,-1 0 0 0,1 0 0 0,0 1 0 16,4 0 0-16,-1 1 0 0,-1-1 0 0,-1 0 0 15,-2-3 0-15,4 0 0 0,-2 0 0 0,0 0 0 16,1 2 0-16,2 3 0 0,3 0 0 0,0 0 0 15,-1 1 0-15,-1 0 160 0,4 0-160 0,-4 3 128 16,-1 1-128-16,2-3 0 0,-3 0 0 0,2 1 0 16,2 2 0-16,0-2 0 0,1 2 0 0,1-1 0 15,0 2 0-15,1-1-192 0,-4 0 32 0,4 0 16 16,0 1 144-16,0 0 0 0,1 1 0 0,3-1 0 0,3 1 0 16,3 0 176-16,0 0-16 0,-1-1 0 0,3-1 0 15,1 2 0-15,1-3 0 0,0 3 0 0,2 1-160 0,0 2 128 16,3 1-128-16,0 1 128 0,0-3-128 0,0 3 128 15,3 3-128-15,2-2 128 0,0-1-128 0,1 0 0 16,-2 1 0-16,2 4 0 0,6 3-176 0,-3 2 48 16,-1 0 0-16,2 2 0 0,0 2-48 0,5 3 0 15,1 2 0-15,0 0 0 0,1 0 176 0,-2 2-208 16,-2 1 80-16,2 0 128 0,0 1-128 0,0 0 128 16,-1 2 0-16,0 0 0 0,1 0 0 0,0 2 0 15,1 1 0-15,-2 2 0 0,1 2 0 0,1 1 0 16,1 1 0-16,-2-1 128 0,-7 1-128 0,6-2 128 15,3-2-128-15,-1 2 128 0,-7 3-128 0,5-1 0 0,3 0 0 16,0 0 0-16,-5-1 0 0,-1-2 0 0,-1-1 0 0,4-4 128 16,0-5-128-16,0-2 0 0,-1 0 0 0,2-1 0 15,3-2 0-15,-2-3 0 0,-3-1 0 0,1-1 0 16,3 1 0-16,2-3 0 0,1-2 0 0,-2-1 0 16,1 2-240-16,2-2 80 0,4-3 16 0,-4 0 0 15,-4-7 144-15,7 9-208 0,4-1 80 0,-1-2 128 16,-1-1-192-16,3-1 192 0,3 0-192 0,3 1 192 15,4-1-160-15,0 2 160 0,2-1 0 0,-1 1-144 16,3-4 144-16,1 1 0 0,-2 4-144 0,3-4 144 16,-1 0 0-16,3 0-144 0,2 0 144 0,5 0 0 15,6 2-144-15,0-1 144 0,-5 3 0 0,2-1-144 16,2 3 144-16,0-4 0 0,0 0-144 0,2 0 144 0,2 0 0 16,2 1-144-16,3 0 144 0,3 0 0 0,-2 2-144 15,5 1 144-15,-4-1 0 0,1-2-144 0,-3-1 144 0,3 0 0 16,3 0 0-16,4 0 0 0,0 1 0 0,0-2 0 15,-1 0 0-15,0 0 0 0,-2 0 0 0,7-1 0 16,3 0 0-16,1 0 0 0,1-1 128 0,-3 1-128 16,1-4 128-16,-1 1-128 0,4 1 0 0,1-1 128 15,3 0-128-15,0 0 0 0,-3-1 0 0,-1-1 0 16,4 2 0-16,1-2 128 0,2-1-128 0,-2-2 0 16,-1 0 0-16,0 2 128 0,-2 0-128 0,2-2 0 15,6-1 0-15,-5 1 0 0,-5-1 0 0,3-2 0 16,3-1 0-16,1 0 0 0,-1 0 0 0,0 0 0 15,-3-1 0-15,2 0 0 0,-2-1 0 0,1 1 0 16,1 3 0-16,-3-1 0 0,-5 0 0 0,0 2 0 16,-1 0 0-16,2 3 0 0,1 2 0 0,-2-2 0 0,-3-3 0 0,-4 2 0 15,-2 0 128-15,-1 2-128 16,0 0 160-16,-2-1-160 0,-2-2 192 0,-2 2-48 0,-2-3-16 0,-5 0 0 16,-4-2 64-16,-1-1 16 0,-3-2 0 0,0 0 0 15,-3 1 48-15,-2 1 16 0,1-4 0 0,-2 1 0 16,-1 2 32-16,-1 2 0 0,-4-1 0 0,1 0 0 15,-7 0-32-15,0 0 0 0,-2 3 0 0,-2 1 0 16,0 0-80-16,-3 1 0 0,-2 0-16 0,-3 2 0 16,-7 2-176-16,0 0 0 0,0 0 0 0,0 0 0 15,9 0-656 1,-9 0-64-16,0 0-16 0,0 0-13968 0</inkml:trace>
  <inkml:trace contextRef="#ctx0" brushRef="#br0" timeOffset="140519.718">507 7982 23327 0,'-13'-6'1024'0,"4"4"224"0,9 2-992 0,-5-4-256 16,-1-1 0-16,6 5 0 0,0-10-192 0,5 3-64 16,-1-1-32-16,4 0 0 15,1 0-128-15,2 1-32 0,3-2 0 0,-2 1 0 0,2 1 192 0,2-1 48 0,0 1 0 0,1 1 0 16,0-1-64-16,1 2-16 0,1-1 0 0,2 2 0 16,3-1 288-16,0 1 0 0,0-2 0 0,4 3 0 15,1 1 0-15,1 1 0 0,-1 1 0 0,4 2 0 16,0 0 160-16,2 0-16 0,0-2 0 0,-1 4 0 15,0-1 112-15,2 0 32 0,2-1 0 0,5 2 0 16,2-1 80-16,1 0 16 0,1 2 0 0,-1-1 0 16,-2 1-112-16,0 0-16 0,0 1 0 0,0-2 0 15,2-1-256-15,2-1 128 0,1 1-128 0,2 0 0 16,4 1 176-16,-4 1-176 0,-1-3 160 0,-1 1-160 16,1 1 160-16,0-2-160 0,2-1 160 0,1 1-160 15,1 1 240-15,-1 2-48 0,0-1-16 0,-1 1 0 16,-1-1-16-16,0 0 0 0,5 1 0 0,2-1 0 0,-1-1-160 15,1 1 192-15,-2-1-192 0,-2-1 192 0,-2-1-192 0,3-1 0 16,1-1 0-16,3 0 128 0,3-1-128 0,-3 1 0 16,0 0 0-16,-6 1 0 0,1-5 0 0,-2 4 0 15,0 1 0-15,4-1 0 0,2 0 0 0,-1-1 0 16,3 0 0-16,-2-1 0 0,-1 2 0 0,2-4 0 16,0-2 0-16,5 2 128 0,2-1-128 0,-4 2 0 15,0-2 0-15,3 4 0 0,1-1 0 0,2 0 0 16,-3-2 0-16,3 2 0 0,2 1 0 0,-1-2 128 15,1 0-128-15,1 0 128 0,2 2-128 0,1-1 0 16,0 0-192-16,-4 1 192 0,-1-1 0 0,-1 2 0 16,0-1 0-16,3 2 0 0,2-2 0 0,-5 1 0 15,-2 1 0-15,1-2 0 0,-1-2 0 0,2-2 0 0,1 0 0 16,-1 4 0-16,0 0 0 0,-4 0 0 0,-3-3 0 16,2 2 0-16,1 1 0 0,1 1 0 0,-1 1 0 15,-2 0 0-15,-1-1 0 0,-2-1 0 0,1 1 0 0,2 0 192 16,-1 1-192-16,1 1 0 0,3 2 0 0,-2 0-176 15,-5 0 176-15,2-1 0 0,0-2 128 0,-1 0-128 16,-1 4 0-16,1-2 0 0,2 1 0 0,-1 0-128 16,0-1 128-16,-3 0 128 0,0 0-128 0,0 1 176 15,3-2-176-15,-2 2 0 0,0 0 0 0,-1 0 0 16,-2 2 0-16,2-2 0 0,-4-2 0 0,5 1 0 16,3 3 0-16,0-1 0 0,-3 0 0 0,-2 0 0 15,-1-2 0-15,1-1 0 0,0-1 0 0,3 2 0 16,0-2 0-16,0 1 0 0,2 0 0 0,-6-1 0 15,-1-1 0-15,0-2 0 0,1-3 0 0,3 3 0 0,1 2 0 16,0-1 0-16,-3-1 0 0,-1-1 0 0,-1 1 0 16,-3 0 0-16,1-1 0 0,1 2 0 0,0 0 0 0,1 0 128 15,1-2-128-15,-3 1 0 0,-2 1 144 0,2-2-144 16,0-3 160-16,0 0-160 0,2 5 176 0,1-2-176 16,2-1 192-16,-3 1-192 0,0 3 208 0,-2 0-64 15,-2-1-16-15,2-1 0 0,0-3-128 0,1 2 128 16,-1 4-128-16,2 0 128 0,0 0-128 0,-2-1 0 15,-1-1 0-15,0 2 128 0,0 2-128 0,2-1 0 16,2-1 144-16,2 2-144 0,-1 1 0 0,-2 0 0 16,-4 0 0-16,1 1 128 0,1-5-128 0,-3 1 0 15,1 0 0-15,0 0 0 0,1 0 0 0,-3 1 0 16,0-2 0-16,-3 2 128 0,-2 1-128 0,-2 1 128 16,1-4-128-16,2 1 128 0,-2 0 192 0,3 1 64 15,0 1 0-15,-3 1 0 0,-1-6 0 0,-4 2 0 0,4 2 0 16,-5 1 0-16,-2-2-128 0,-1-2-32 0,0 0 0 0,0 1 0 15,-2 1 32-15,-3-2 0 0,-4 0 0 0,2 0 0 16,-1-1 64-16,1 2 0 0,-3 3 16 0,0 1 0 16,-3-2-64-16,-2-1-16 0,1 1 0 0,-2 0 0 15,-2-1-96-15,-3 2-32 0,0-1 0 0,0 1 0 16,0 0-128-16,-2-2 0 0,-1-2 0 0,1 2 0 16,-10 0-352-1,8 3-48-15,-8-3-16 0,9 3 0 0,-9-3-1728 16,8 7-352-16,-1 1-64 0,-2 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3:53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10809 10142 14735 0,'0'0'1312'0,"-9"-3"-1056"16,3-2-256-16,0 2 0 0,1 0 1664 0,5 3 288 15,-8-3 48-15,8 3 16 0,-5-4-1456 0,5 4-304 16,0 0-48-16,0 0-16 0,0 0-192 0,0 0 176 15,0 0-176-15,0 0 160 0,0 0-160 0,0 0 0 16,-7 6 144-16,7-6-144 0,-6 9 192 0,2 2-16 16,-3 0-16-16,2-2 0 0,-1 7 352 0,-1 3 80 15,1 4 16-15,-1 1 0 0,-1 2 80 0,0 7 16 16,0 7 0-16,1 2 0 0,-1-2 64 0,-1 1 32 0,3-2 0 16,-2-2 0-16,1 0-112 0,2 1-32 0,-2-4 0 15,3-1 0-15,-4-3-336 0,3-1-64 0,-2 3 0 0,2-3-16 16,0-3-240-16,2-3 128 0,-4-3-128 0,2-2 0 15,1-2 0-15,-1-3 0 0,2-2 0 0,-1-2 0 16,2 2 0-16,2-11-240 0,0 0 80 0,0 0 16 31,0 0-592-31,0 0-112 0,0 0-32 0,-8-11-8688 0,5-4-1744 0</inkml:trace>
  <inkml:trace contextRef="#ctx0" brushRef="#br0" timeOffset="435.652">10607 10050 15663 0,'0'0'1392'0,"0"0"-1120"15,0 0-272-15,0 0 0 0,0 0 2752 0,12-2 480 16,1 0 96-16,4 1 32 0,1 2-2720 0,1 1-640 15,2-2 0-15,1 2 0 0,2 1 0 0,-1 3 0 16,2 1 0-16,1 3 0 0,0 0 0 0,-1 4 0 16,0 2 0-16,-1-1 0 0,-1-1 144 0,-2 4 32 15,-2 2 0-15,-2 1 0 0,-1-4 96 0,-2 4 32 16,-1-1 0-16,-1 2 0 0,-3 1 160 0,0 5 48 0,-3 4 0 16,1-3 0-16,-4 0 160 0,1-2 32 0,-3 0 16 15,0-1 0-15,-2 1-128 0,-3-2-16 0,0 0-16 16,-5-1 0-16,-1 1-112 0,-3-1-32 0,-6 0 0 15,-2 2 0-15,-2 0-48 0,-5 2-16 0,-4 3 0 0,-2 0 0 16,0-6-16-16,0-1 0 0,-2-2 0 0,3-2 0 16,1-3-16-16,3-3 0 0,0-3 0 0,2-2 0 15,1-2-128-15,3-3-48 0,0-5 0 0,2-3 0 16,1 0-144-16,4-3-256 0,-2 0 64 0,5-1 16 31,2-2-688-31,5 0-144 0,-1 0-16 0,5 0-16 0,3-1-1648 16,4-1-320-16,4-2-64 0,3 2-10304 0</inkml:trace>
  <inkml:trace contextRef="#ctx0" brushRef="#br0" timeOffset="797.47">11449 10598 20271 0,'0'0'1792'0,"0"0"-1424"16,-10 3-368-16,10-3 0 0,0 0 2320 0,-6 3 400 16,6-3 80-16,0 0 16 0,0 0-2064 0,-6 8-416 0,1-2-80 15,3 3 0-15,1 4-32 0,2 1 0 0,-1 1 0 16,0 3 0-16,0 1 576 0,0 6 112 0,-1 3 32 0,1 5 0 15,-2 5-16-15,1 1 0 0,-2 1 0 0,1-1 0 16,-1 1 32-16,-1-1 16 0,1-2 0 0,-4 0 0 16,1 1-400-16,-1 0-96 0,1 1-16 0,-1-1 0 15,-1 1-208-15,1 1-32 0,-1 0-16 0,2-4 0 16,0 0-208-16,2-2 0 0,3 0 0 0,1-2-160 31,0-2-2288-31,0 3-464 0</inkml:trace>
  <inkml:trace contextRef="#ctx0" brushRef="#br0" timeOffset="1677.801">10785 16390 26719 0,'0'0'2368'0,"0"0"-1888"0,-13-3-480 0,4 1 0 16,9 2 1504-16,0 0 208 0,0 0 32 0,0 0 16 16,0 0-1568-16,0 0-320 0,-12 8-64 0,12-8-16 15,-13 16 208-15,5-2-176 0,8-14 176 0,-9 21-160 16,-1 2 160-16,4 4 0 0,-2-1-144 0,0 7 144 15,-2 8 0-15,3 0 0 0,-2 10 0 0,1-1 0 16,0-1 0-16,2 5 0 0,-3 3 128 0,2 5-128 16,0 5 304-16,1-1-32 0,-4-5 0 0,3-3 0 0,1-6 192 0,1-2 48 15,-1-4 0-15,1-3 0 0,1-4-224 0,1-2-32 16,-1-2-16-16,1-6 0 0,0-7-240 0,2-6 0 16,0-3-192-16,0-4 192 15,1-9-1984-15,0 0-272 0,0 0-64 0,1-15-11120 16</inkml:trace>
  <inkml:trace contextRef="#ctx0" brushRef="#br0" timeOffset="2074.176">10422 16415 28559 0,'0'0'2544'0,"0"0"-2032"0,0 0-512 0,0 0 0 16,-8 0 1616-16,8 0 240 0,0 0 32 0,13 5 16 31,4-2-1904-31,5-3-464 0,3 0-48 0,5 2-16 0,1 1 224 0,1 0 48 0,2-1 16 0,2 4 0 16,1-1 240-16,4 4-144 0,4 0 144 0,0 3-128 16,-2 2 128-16,0 5 0 0,-4 6 0 0,-1 0-128 15,-4 3 128-15,-2 4 0 0,-2 3 0 0,-2 2 0 16,-3-1 128-16,-3 0-128 0,-4 1 128 0,-1 3-128 15,-3-2 304-15,-3 2-16 0,-6 2 0 0,-2 3 0 16,-4 3 112-16,-4 1 32 0,-3-4 0 0,-5 0 0 16,-2-1 0-16,-4-1 0 0,-3-3 0 0,-2 2 0 15,-3 2 16-15,-2-4 16 0,-4 2 0 0,-3-4 0 0,-2-2-80 0,-3-4 0 16,-1-2-16-16,2-6 0 0,4-5-240 0,1-5-128 16,1-7 160-16,3-5-160 15,4-5-1088-15,2-3-304 0,0-4-64 0,5-5-16 16,6-5-1648-16,3-2-336 0</inkml:trace>
  <inkml:trace contextRef="#ctx0" brushRef="#br0" timeOffset="2508.598">11482 17066 10127 0,'0'0'896'0,"0"0"-704"0,0 0-192 0,0 0 0 15,0 0 7024-15,0 0 1360 0,14-6 288 0,1 1 48 32,1 0-7536-32,4 1-1504 0,2-2-320 0,0 3-48 0,-1-1 336 0,1-1 64 0,-2 2 16 0,1 1 0 15,1 2 80-15,-3 4 32 0,-1 4 0 0,1 3 0 16,2 3-32-16,-5 6 0 0,1 4 0 0,-3 2 0 15,-3 0 192-15,-3 0 128 0,-5 2-128 0,-1 0 176 16,-2 3 80-16,-3 2 0 0,-2-1 16 0,-5 2 0 16,-1 1 144-16,0 0 32 0,-1 1 0 0,-1-2 0 0,0-5-48 15,3 0 0-15,0-4 0 0,2-2 0 0,-1-6-240 0,2-3-160 16,3-3 192-16,3-2-192 0,1-9 160 0,0 0-160 16,0 0 128-16,0 0-128 0,5 6 0 0,4-3 128 15,2-2-128-15,1-2 0 0,7 0 192 0,2-1-32 16,0-2-16-16,3 0 0 0,4-1 80 0,2-1 16 15,0-1 0-15,1-2 0 0,-1 1-96 16,1-2-16-16,-2-1 0 0,1 0 0 0,-2 0-128 0,4 1-176 16,3 1 48-16,-3-2 0 15,-5-2-2640-15,-1 0-528 0</inkml:trace>
  <inkml:trace contextRef="#ctx0" brushRef="#br0" timeOffset="8213.28">8704 13929 15999 0,'-10'5'704'0,"10"-5"160"16,-9 5-688-16,3 4-176 0,2 0 0 0,1-2 0 0,3-7 272 0,0 0 32 15,0 0 0-15,0 0 0 0,0 0 144 0,0 0 16 16,-4 8 16-16,4-8 0 0,0 0-96 0,0 0-32 16,0 0 0-16,0 0 0 0,0 0 160 0,0 0 48 15,-4 5 0-15,4-5 0 0,0 0 48 0,0 0 16 16,0 0 0-16,0 0 0 0,0 0-304 0,0 0-48 16,0 0-16-16,0 0 0 0,0 0-32 0,0 0-16 15,0 0 0-15,0 0 0 0,0 0 144 0,0 0 32 16,0 0 0-16,-8-4 0 0,1 0 128 0,2 0 48 15,5 4 0-15,-3-6 0 0,0 1 64 0,3 5 16 16,-4-8 0-16,3 1 0 0,-2-3-80 0,1 1-16 16,-2-2 0-16,2 0 0 0,2-3-80 0,0-1-16 15,-2 0 0-15,3-2 0 0,1 1-96 0,2-2-32 16,-1-1 0-16,0-1 0 0,1-2-16 0,1-1-16 0,2-3 0 16,0-2 0-16,1 0-80 0,0-5-16 0,1-8 0 0,0 3 0 15,1 4-64-15,1-3-128 0,-2-1 176 0,2-1-176 16,0 1 128-16,0-1-128 0,0 0 0 0,0 1 0 15,2 1 0-15,-2-5 0 0,1-3 0 0,1 3 0 16,0 5 0-16,0-2 0 0,-1 2 0 0,1-1 0 16,0 1 128-16,0 2-128 0,1 4 0 0,0-6 0 15,2-5 0-15,-1 3 0 0,0 1 0 0,2 2 0 16,-2 1 144-16,3 1-144 0,2 1 0 0,2 0 144 16,-3 3-144-16,3-1 0 0,2 3 0 0,-1-3 0 15,-1-2 0-15,2 3 0 0,2-3 0 0,2-1 0 16,0-4 0-16,2 2 0 0,2 4 0 0,0 1 0 0,1 0 0 15,1 3 0-15,0-5 0 0,2 4 0 0,1 2 0 16,-1-2 0-16,0-2 0 0,-2 2 0 0,0-1 0 0,3 0 0 16,0-1 0-16,5 2 0 0,-2 0 0 0,2 2 0 15,2-1 0-15,3 4 0 0,-1 1 0 0,0 3 0 16,-3 1 0-16,2 2 0 0,1-2 0 0,2 2 0 16,2 1 0-16,2 1 0 0,3-1 0 0,-2 5 0 15,2 2 0-15,-4 2 0 0,0-1 0 0,4 0 0 16,-1-2 0-16,1 5 0 0,-1 3 0 0,0 1 0 15,-3-1 0-15,-1 2 0 0,-3 0 0 0,1 3 0 16,1 2 0-16,-2 0 0 0,0-2 0 0,-1 1 0 16,0 2 0-16,-2 4 0 0,-1 0 0 0,-2 1 0 15,-4 0 0-15,0 1 0 0,1 1 0 0,0 0 0 16,0-1 0-16,2 4 0 0,-3-1 0 0,0 3 0 16,-1-3 0-16,0 1 0 0,-5 4 0 0,-1 1 0 15,0 0 0-15,-3 3 0 0,-1 4 0 0,0-2 0 0,-1-3 128 16,0 3-128-16,-1 1 0 0,0-1 0 0,1 1 0 0,-1-1 0 15,0 1 0-15,0-2 0 0,-1 1 0 0,1 1 0 16,0 0 0-16,-2 0 0 0,0-1 0 0,-2 2 0 16,0 0 0-16,-1 2 0 0,-2-3 0 0,1 2 0 15,-1 1 0-15,0-2 128 0,-2 1-128 0,1-2 0 16,0-1 0-16,0-2 0 0,-2 0 0 0,1-1 0 16,2 2 0-16,-3 0 0 0,0-1 128 0,0 0-128 15,-1 0 0-15,3 4 0 0,1-1 0 0,-1 1 0 16,-3-2 0-16,0 1 0 0,1-1 128 0,-3 1-128 15,-1 0 0-15,1-1 0 0,2 1 0 0,-3-1 0 0,1 0 0 16,-1 2 0-16,-3-4 0 0,3 4 0 0,-3-1 0 16,2 1 0-16,-3-3 0 0,1 1 0 0,-2 1 128 0,1 0-128 15,1-1 0-15,-2-2 128 0,1-1-128 0,0 1 0 16,-1 0 144-16,-1 0-144 0,0 1 0 0,-1-2 0 16,-1 3 0-16,0-1 0 0,0 0 0 0,-1-2 0 15,-1 2 0-15,0 1 0 0,0 4 0 0,-1-5 144 16,0-3-144-16,0-1 0 0,0 0 160 0,0 1-160 15,0-5 128-15,0-1-128 0,-2 0 192 0,1-3-32 16,-3-1-16-16,0 0 0 0,2 1-16 0,1-1-128 16,-3-1 192-16,2-1-64 0,-1-1-128 0,1 0 128 15,3-9-128-15,-4 6 128 0,4-6-128 0,-2 9 0 16,1 1 0-16,1-10 0 0,0 0 0 0,0 0 128 0,0 0-128 0,0 0 0 16,0 0 160-16,-1 9-160 0,1-9 192 15,0 0-192-15,0 0 0 0,0 0 0 0,0 0 0 0,0 0 0 16,0 0 0-16,0 0 0 0,0 0 0 0,0 0 0 15,0 0 0-15,0 0 0 0,0 0 0 0,10 3 0 16,-4-1 0-16,-6-2 0 0,10-2 0 0,-10 2 0 16,12-1 0-16,-3 0 0 0,1 0 0 0,0 0 0 15,0-1 0-15,1-3 0 0,2 0 0 0,-2 1 0 16,1 2 128-16,2-2-128 0,3-1 0 16,0 0 0-16,2-2 0 0,2 1 0 0,2-2 0 0,0 0 0 15,1 0 0-15,-1-1 0 0,-2 0 0 0,2-1 0 16,4 0 0-16,-2 1 0 0,0-1 0 0,0 3 0 15,0-3 0-15,2 0 0 0,0-3 0 0,1 2 0 0,0 2 0 16,1 1 0-16,-1 1 0 0,4 1 0 0,1-1 0 16,1 0 0-16,2-2 0 0,1 1 0 0,-1 2 0 0,3 0 0 15,-3 0 0-15,0 1 0 0,-1 3 0 0,-1 2 0 16,2 2 0-16,-1-4 0 0,1-5 0 0,0 5 0 16,1 5 0-16,-1 1 0 0,-1-4 0 0,3 1 0 15,-2 2 0-15,0 3 0 0,-1-1 0 0,1 1 0 16,-3-3 0-16,2 1 0 0,1 1 0 0,0-3 0 15,2-2 0-15,0 2 0 0,-1 1 0 0,-1 3 0 16,-1-5 0-16,-3 3 0 0,-1 1 0 0,0-2 0 16,-5-2 0-16,3 1 0 0,-3 1 0 0,0 0 0 15,0 0 0-15,0 1 0 0,1-3 160 0,-3 2-160 16,-3-2 128-16,1 1-128 0,3 3 160 0,-3-1-160 16,-1 0 192-16,0 0-192 0,0-2 240 0,-3 1-64 15,1 4-16-15,-1-3 0 0,-3-2-160 0,-1 1 0 16,-3-2 0-16,0 2 128 0,1 1 0 0,-2 0 0 15,-10-4 0-15,0 0 0 0,11 4-128 0,-2 1 128 0,-9-5-128 0,0 0 128 16,0 0-128-16,0 0 128 16,0 0-128-16,0 0 128 0,9 2 0 0,-9-2 0 0,8 2 0 0,-8-2 0 15,0 0-128-15,0 0 128 0,0 0-128 0,0 0 128 16,0 0-128-16,0 0 0 0,0 0 0 0,0 0 0 16,0 0 0-16,0 0 0 0,0 0 0 0,0 0 0 15,2-6 0-15,-2 6 0 0,0-7 0 0,-2 0 0 16,1-1 0-16,-2 1 0 0,0-2 0 0,1-1-176 15,2 10 176-15,-2-12-128 0,-2-1 128 0,2-5-128 0,-3-4-32 16,0 1 0-16,0 3 0 0,-1 0 0 0,1 0 160 16,-1-1-128-16,-3-8 128 0,3 3-128 0,-1-1 128 15,0-1 0-15,-2-1 0 0,1-2 0 0,-1-3 0 0,3-2 0 16,-4-1 0-16,0-6 0 0,-1-4 0 0,0 1-160 16,0 1 160-16,0-1-208 0,-2-2 208 0,2 2 0 15,0 0-160-15,1 0 160 0,-3-1 0 0,2 0-176 16,0-3 176-16,0-1-128 0,-4 0 128 0,2-1 0 15,-1 2 0-15,1-2 0 0,-2 0 0 0,1-3 0 16,-1 1 0-16,-3 3 0 0,1 0 0 0,1 4-160 16,1 0 160-16,-2 1 0 0,1 2 0 0,-1-3 0 15,1-2 0-15,-1-2 0 0,-4-3-144 0,2 1 144 16,1 0 0-16,-1 2-144 0,1 2 144 0,-1 0-128 16,-2 1 128-16,2 1-128 0,1-2 128 0,0-3 0 15,0 1 0-15,2-2-128 0,0 5 128 0,2 2 0 0,-1 0 0 16,0 2 0-16,0-2-128 0,1 1 128 0,-2 4-128 15,1-5 128-15,-2-5 0 0,0 3 0 0,0 4 0 0,0 4 0 16,-1-1 0-16,0 3 0 0,1-2 0 0,-4 1 0 16,-1 1 0-16,0 0 0 0,-1-3 0 0,0 1 0 15,-2 0 0-15,3 1 0 0,0 1 0 0,3 0 0 16,-4 0 0-16,-1 0 0 0,0-2 0 0,1 3-128 16,0 2 128-16,0-1-128 0,-1 0 128 0,1-2-128 15,-4-5 128-15,2 2 0 0,-1 3 0 0,-3 3 0 16,0 3 0-16,-3 2 0 0,-2-1 0 0,0 1 0 15,3-2 0-15,1 2 0 0,-2 2 0 0,1 1 0 16,-1-4 0-16,1 1 0 0,0-3 0 0,0 4 0 16,-4 6 0-16,1 2 0 0,0 0 0 0,-3-1-128 0,1-2 128 15,-3 1 0-15,-3 1-144 0,0 2 144 0,2-1 0 16,0 1-144-16,1 5 144 0,-1-4 0 0,-1-4-128 0,-3 1 128 16,-3 0 0-16,1 5 0 0,2 0 0 15,1 2-128-15,-1-1 128 0,3 1 0 0,4-3 0 0,-3 2 0 16,2 1 0-16,-4 1 0 0,-2-4 0 0,1 4 0 15,1-2 0-15,-3 2 0 0,-6 3 0 0,3-2-128 16,2-2 128-16,-3 3 0 0,2 3 0 0,-5 2 0 16,-4-2-128-16,-1 2 128 0,-1 1 0 0,-2 1-160 15,2 2 160-15,-1-1-128 0,-3-3 128 0,-2 3-160 16,-2 2 160-16,1 2-160 0,-1-1 32 0,3 3 0 16,1-1 0-16,-1-3 0 0,0-1 128 0,-2 1 0 15,-1 3 0-15,-1 2-128 0,3 0 128 0,-1 4-128 16,-1-2 128-16,0-1-128 0,-1 1 128 0,0 3-128 0,-2 3 128 15,2-2-128-15,0-1 128 0,-1 1 0 0,-4 0 0 16,-1 6-128-16,-4 6 128 0,2-1 0 0,1-2-144 16,2 0 144-16,-5 2-128 0,2 2 128 0,1 4-160 15,6-6 160-15,0-6 0 0,5 4-144 0,1 1 144 0,3 1 0 16,2 2 0-16,0 0 0 0,-1-2 0 0,6 5 0 16,3 2 0-16,2 3 0 0,-5-1 0 0,2 1 0 15,-2-1 0-15,1 2 0 0,1 0 0 0,-1 1 0 16,1-4 0-16,-1 3 0 0,3 3 0 0,-2 3 0 15,-1-2 0-15,2 3 0 0,-5-1 0 0,6 1 0 16,1-1 0-16,3-1 0 0,3-2 0 0,2 3-128 16,4-6 128-16,1 3 0 0,-1 1 0 0,-1 1 0 15,2-1 0-15,-1 0 0 0,2 0 0 0,0 0 0 0,-1 3 0 16,0-3 0-16,2-1 0 0,-3 2 0 0,1 1 0 0,1 1 0 16,1 0 0-16,-2 1 0 0,-1 3 0 0,-3 0 0 15,4 0 0-15,0-2 0 0,1-3 0 0,0-3 0 16,5-2 0-16,0 0 0 0,3 1 0 0,0 1 0 15,-1-1 0-15,2 4 128 0,-2 7-128 0,2-2 0 16,1-2 0-16,-3 0 0 0,-2-1 0 0,1 2 0 16,-1 0 0-16,-1 1 0 0,1 0 0 0,1-1 0 15,-2 2 0-15,4-1 0 0,-1-1 0 0,4-2 0 16,-1-1 0-16,3 2 0 0,3-1 0 0,-1 0 0 16,1 4 0-16,0 1 0 0,-3-1 0 0,4 0 0 15,-1-1 0-15,2-2 0 0,1-2 0 0,-2 1 0 0,-1 0 0 16,0-2 0-16,1 0 0 0,-1 4 0 0,1 3 0 15,-1-1 0-15,4-2 0 0,-1 1 0 0,0 0 0 16,2-3 0-16,4-3 0 0,-3-2 0 16,-2-2 0-16,4 3 128 0,0 0-128 0,2 1 0 0,1-3 0 15,0 1 0-15,2 0 0 0,0-2 0 16,1-1 0-16,-1-5 0 0,-2-6 0 0,2-1 0 0,-1-1 0 16,4-2 0-16,0-2 0 0,1-4 0 0,-2-2 0 0,1 1 0 15,0 0 0-15,0 1 0 0,1-12 0 0,0 0 0 16,-1 8 0-16,1-8 0 0,-2 9 0 0,2-9 0 15,-1 7 0-15,1-7 0 0,-2 7 0 0,2-7 0 16,0 0 0-16,0 0 0 0,-1 7 0 0,1-7 128 16,2 8-128-16,-2-8 0 0,0 0 0 0,0 0 0 15,0 0 0-15,0 0 0 0,0 0 0 0,0 0 0 0,7 6 0 0,-7-6 0 16,0 0 0-16,9 4 0 0,-9-4 0 0,11 3 0 16,1-2 0-16,-1 2 0 0,-11-3 0 15,13 0 0-15,-1-3 0 0,3 1 0 0,1 0 0 16,1 0 0-16,4 0 0 0,2-2 0 0,1 1 0 0,2 1 0 15,0 3 0-15,1-2 0 0,2-3 0 0,2 2 0 16,1-1 0-16,4 3 0 0,6 0 0 16,2 0 0-16,1-3 0 0,-3-2 0 0,1 1 0 0,-1 1 0 15,2-1 0-15,1 2 0 0,0-1 0 0,2 1 0 16,3 0 0-16,0 4 0 0,-2-1 0 0,0-1 0 16,2 2 0-16,-1-1 0 0,-3-1 0 0,1 1 128 15,-1 1-128-15,0 0 0 0,0-2 0 0,0 2 0 16,-1 3 0-16,1-2 0 0,-2 1 0 0,-3-2 144 0,-2-1-144 15,-1 3 0-15,2 1 208 0,-2-1-64 0,1 1-16 0,-3-1 0 16,2-1 32-16,-2 2 0 16,1-2 0-16,0-1 0 0,1-1-32 0,-2 0-128 15,-4-1 192-15,-1 3-64 0,0 0 16 0,0 0 0 0,0-3 0 0,-1 3 0 16,-2 0-16-16,3 0 0 0,-2-2 0 0,-2 0 0 16,-3 0 16-16,-4 0 0 0,-2-2 0 0,1-1 0 15,1-1-144-15,-4-1 192 0,0 1-192 0,-2 3 192 16,-4 0-16-16,-1 0 0 0,-1-1 0 0,-8 1 0 15,8 0 96-15,-8 0 32 0,0 0 0 0,0 0 0 16,0 0 48-16,0 0 16 0,0 0 0 0,0 0 0 16,0 0-48-16,0 0 0 0,0 0 0 0,0 0 0 15,0 0-48-15,0 0-16 0,0 0 0 0,0 0 0 16,0 0-64-16,0 0-32 0,0 0 0 0,0 0 0 0,0 0-160 16,0 0 128-16,0 0-128 0,0 0 128 0,0 0-128 15,0 0 0-15,0 0 0 0,0 0 0 0,0 0 0 0,0 0 0 16,0 0-144-16,0 0 144 15,0 0-1120-15,0 0-112 0,0 0-32 0,0 0-12208 16,-1 11-2448-16</inkml:trace>
  <inkml:trace contextRef="#ctx0" brushRef="#br0" timeOffset="13443.737">15384 14000 15087 0,'0'0'656'0,"0"0"160"0,0 0-656 0,0 0-160 0,0 0 0 0,0 0 0 15,6 6 0-15,-6-6-176 0,0 0 48 0,0 0 0 16,0 0-32-16,6 5 0 0,-6-5 0 0,0 0 0 16,0 0 672-16,0 0 144 0,0 0 32 0,0 0 0 15,0 0 592-15,0 0 128 0,0 0 32 0,0 0 0 16,0 0-240-16,0 0-48 0,0 0-16 0,0 0 0 16,0 0-448-16,0 0-96 0,0 0-16 0,0 0 0 15,0 0-64-15,-6 6-32 0,-3 0 0 0,0-3 0 16,1 2 0-16,-2-2 0 0,-3 1 0 0,2 0 0 0,-1-3 16 0,0 1 0 15,-1-1 0-15,-2 0 0 0,1-2 112 0,0 0 32 16,-3-1 0-16,0 2 0 0,-2 1-208 0,0-1-48 16,2-1 0-16,-4 1 0 0,-1-2-64 0,-1 2-32 15,-3-5 0-15,1 4 0 0,-1-1-32 0,-2 1-16 16,-5 2 0-16,0-2 0 0,-2 0-80 0,1 1-16 16,1 0 0-16,1 0 0 0,-3-1-144 0,0 1 0 15,-1 0 0-15,2 0 128 0,-2-2 0 0,1 0 0 16,0 1 0-16,-1 1 0 0,2 0-128 0,-1 0 0 15,0 0 144-15,-1 1-144 0,0 3 0 0,1-3 0 16,-1-2 0-16,0-1 128 0,-2 1-128 0,-1 0 0 16,-1 1 0-16,-2 0 0 0,0-1 0 0,4 1 0 15,-1 0 0-15,2 2 0 0,0 1 0 0,0-1 0 0,2-2 0 16,0 1 0-16,1 0 0 0,0-1 0 0,-1 1 0 16,3 0 0-16,1 0 0 0,0 3 0 15,-1-2 0-15,2 2 0 0,1 2 0 0,1-4 0 16,1 1-144-16,1 2 144 0,0-3 0 0,0 0 0 0,-2 0 0 0,1-1 0 15,-3-2 0-15,1 0 0 0,1 1 0 0,-1 1 0 16,-1-2 0-16,5 0 0 0,0-1 0 0,4 1 0 16,-2 1 0-16,3 0 0 0,4-1 0 0,0 1 0 15,2 0 0-15,2 0 0 0,2 0 128 0,0 0-128 16,1-2 0-16,1 2 0 0,2 3 0 0,6-3 0 16,-9-4 144-16,4 2-144 0,5 2 160 0,0 0-160 15,-7-3 208-15,7 3-48 0,0 0-16 0,0 0 0 16,0 0-144-16,0 0 160 0,0 0-160 0,0 0 160 15,0 0-160-15,0 0 0 0,0 0 144 0,0 0-144 0,0 0 176 0,0 0-48 16,0 0 0-16,0 0 0 0,0 0-128 0,0 0 0 16,0 0 0-16,0 0 0 0,0 0 0 0,0 0 0 15,0 0 0-15,0 0 0 0,0 11 0 0,1-1-176 16,0 0 48-16,1 3 0 0,-1-1 128 0,3 3 0 16,-3 2 0-16,0 2-128 0,-1 1 128 0,0 4 0 15,-2 0 0-15,-3 3-128 0,2 1 128 0,-1 5 0 16,-3 2-144-16,0-1 144 0,0 0 0 0,-1-1 0 15,0 0 0-15,0 0 0 0,-2-4 0 0,1-1 0 16,-3 1 0-16,0-2 0 0,-3 1 0 0,0-2 0 16,-2 1 0-16,2-2 0 0,0-1 0 0,-3 0 128 0,-2 2-128 15,4 0 0-15,-4-1 144 0,-1 1-144 0,-1 0 160 16,0-2-160-16,2-2 0 0,2 0 128 0,-3-1-128 0,1 1 0 16,0 0 0-16,0 0 176 15,-1-2-176-15,-1 2 160 0,-2 0-160 0,1 0 0 0,-3 1 0 16,-3 1 0-16,-2-1 0 0,3 3 0 0,2 0 0 0,-3 1 0 15,-2-5 0-15,0 1 0 0,0 0 0 0,-1 0 0 16,-3 1 0-16,1-2 0 0,-2-1 0 0,1 1 0 16,-6 1-144-16,-2 1 144 0,-2-2 0 0,1 4 0 15,1-3-176-15,0 0 176 0,3 0-160 0,2-1 160 16,1-1 0-16,0 1 0 0,1 1-128 0,-1-4 128 16,-1-2 0-16,1-4 0 0,0-1 0 0,0 1 0 15,-3 0-160-15,1-1 160 0,-4-2-160 0,2 0 160 16,2-3-128-16,-5 3 128 0,-1 0 0 0,-4 1-144 15,-5-3 144-15,1 2-192 0,2 0 192 0,-1-2-192 0,3 0 192 0,0-1 0 16,2-2-144-16,1-1 144 0,-2-3 0 16,2 0 0-16,0-1 0 0,0-4 0 0,-2 0 0 15,3-1 0-15,2 0 0 0,0-3 0 0,1-3 0 0,-2-1 0 16,-6-2 0-16,3-2 128 0,4-2-128 0,-1-1 160 16,2-1-160-16,1-3 160 0,2-3-160 0,-1 0 0 15,-1-2 0-15,-3-1 0 0,0 0 0 0,2-2 0 16,2 1 0-16,-4-1 0 0,-3-2 144 0,5 0-144 15,6-1 160-15,-1-1-160 0,4 1 176 0,1-3-176 16,-1-4 192-16,4 1-192 0,0 3 176 0,-1 2-176 16,2-2 160-16,0 4-160 0,4-2 128 0,0 1-128 15,-5-1 0-15,4 0 144 0,4-3-144 0,-2 2 0 16,0-1 0-16,3-1 128 0,2 0-128 0,1 0 0 0,0 3 0 16,1 2 0-16,2 1 0 0,0-1 0 0,0 2 0 15,2 0 0-15,-1-1 0 0,1 1 0 0,1-1 0 0,2 0 0 16,-2-1 0-16,1 0 0 0,3-1 0 0,4 2 0 15,-4 1 0-15,4 2-144 0,0 0 144 0,1 3 0 16,-2 0-176-16,1 3 176 16,1-2-160-16,1 4 160 0,1-2 0 0,-2 0 0 0,0-1 0 0,2-1 0 15,-1 4 0-15,4 2 0 0,0-1-128 0,0 2 128 16,2 2 0-16,-3 1 0 0,1 2 0 0,1 1 0 16,2-1-128-16,-4 3 128 0,3 0 0 0,0 1-144 15,1 2 144-15,-6 7-160 0,5-6 160 0,-5 6-160 16,8-5 160-16,-8 5-160 0,6-5 160 0,-6 5-160 15,10-6 160-15,-3 1 0 0,-7 5-144 0,9-4 144 16,-9 4 0-16,6-5 0 0,-6 5 0 0,0 0 0 0,0 0 0 16,0 0 0-16,0 0 0 0,0 0 0 0,0 0 0 15,10-3 0-15,-10 3 0 0,0 0 0 0,0 0 0 0,0 0 0 16,0 0 144-16,0 0-144 0,0 0 0 0,0 0 144 16,0 0-144-16,0 0 0 0,0 0 160 0,0 0-160 15,0 0 128-15,-10 0-128 0,3 2 0 0,-4 1 0 16,0-1 128-16,0 2-128 0,0 2 0 0,-3 1 0 15,0 2 0-15,-2 0 0 0,-3 0 0 0,-2 2-144 16,-1 2 144-16,2 1-160 0,-4-2 160 0,2-1-128 16,-4 0 128-16,0 3-128 0,1 3 128 0,-4-1 0 15,1-4 0-15,-1 1 0 0,2 0 0 0,-3 0 0 16,-2-1 0-16,-1 2 0 0,-2-3 0 0,0 1 128 16,-4-1-128-16,1 2 176 0,-2 0-176 0,2 0 0 15,-4-1 0-15,3-1 0 0,3-1 0 0,0 0 0 0,-2-2 0 16,-1 0 0-16,-2-3 0 0,1 1 0 0,0-1 0 15,0 2 0-15,-1-4 0 0,3 0 0 0,0-1 0 0,4 1 0 16,0-1 0-16,0 0 0 0,1-4 144 0,-1 2-144 16,0-1 0-16,-5 0 128 0,1-4-128 0,-2 2 0 15,3 0 0-15,1-1 0 0,-1 1 0 0,2 1 128 16,2 0-128-16,1-1 0 0,1 1 0 0,-2-2 0 16,-1 2 0-16,1-2 0 0,1 1 0 0,1-1 0 15,-2 1 0-15,2 0 0 0,2-2 0 0,1 0 0 16,-1 2 0-16,3 0 0 0,-2 0 0 0,5 0 0 15,2-1 0-15,2 2 0 0,2 0 0 0,0 0 0 0,2-1 0 16,1 0 0-16,-3-3 0 0,3 4 0 16,2 2 0-16,2-1 0 0,1-2 0 0,0 1 128 0,3 2-128 15,6 0 0-15,-8 2 0 0,1-2 0 0,2-2 0 0,5 2 0 16,0 0 0-16,0 0 0 0,0 0 0 0,0 0-128 16,0 0 0-16,0 0 0 0,0 0 128 0,0 0 0 15,0 0 0-15,0 0 0 0,0 0-192 0,3 10 64 16,-3-10 0-16,0 0 0 0,0 0 128 0,0 0 0 15,2 10 0-15,-2-10 0 0,9 9 0 0,-9-9 0 16,0 0 0-16,6 10 0 0,-1 0 0 0,1-4 0 16,-6-6 0-16,0 0-128 0,6 11 128 0,0-1 0 15,1-1 0-15,-3 1-128 0,-1 1 128 0,1-1 0 16,2 2 0-16,-1 2-128 0,0 2 128 0,0 2-160 16,3 3 160-16,0 5-160 0,-2 2 160 0,2 3 0 0,-1 0-144 0,1 3 144 15,-1 3-128-15,3 0 128 16,-1-2-160-16,2 0 160 0,0 4-192 0,0 3 192 0,-1 2-208 0,2 3 80 15,1 0 128-15,1 0-160 16,0 1 160-16,0-2-160 0,1-1 160 0,0 1 0 0,0 0 0 0,0 2-128 16,1 2 128-16,0 0 0 0,-1 0 0 0,1 0 0 15,-3-3 0-15,1-1 0 0,2-1 0 0,-1 0 0 16,-2 2 0-16,2 3 0 0,-1 1 0 0,0-1 0 16,2 0 0-16,-2-4 0 0,0 0 0 0,-2-1 0 15,3 1 0-15,-1-1 0 0,0 2 0 0,2 1 0 16,0 4 0-16,3-1 0 0,0-2 0 0,-3-4 0 15,1-5 0-15,0-2 0 0,3 0 0 0,-1-1 0 16,0 2 0-16,0-3 0 0,2-1 0 0,1 4 0 16,-5 1 0-16,1 2 0 0,2-4 0 0,-1-3 0 15,-2-2 0-15,0-1 0 0,-1 0 0 0,2-2 128 0,0-1-128 16,0 2 0-16,4 1 0 0,-1 0 0 0,1-4 0 0,2 5 0 16,3 5 0-16,-1-4 128 0,4-7-128 15,1 0 0-15,1-1 0 0,4 1 128 0,0 1-128 16,0 1 0-16,0-2 0 0,-3 2 0 0,2 0 0 0,2 3 0 15,0 2 0-15,5-1 0 0,5-2 0 0,-1 0 0 16,-2 0 0-16,0-2 0 0,-1 1 0 0,1-3 0 16,0-3 0-16,1-2 128 0,-1 1-128 0,5 0 128 15,1-3-128-15,0 1 128 0,-3 0-128 0,-1-2 144 16,0-1-144-16,-2 1 160 0,-2 2-160 0,-1 1 128 16,3 1-128-16,1 0 128 0,1-3-128 0,2 0 160 0,1 1-160 15,-1 1 160-15,2 1-160 0,-3-4 192 0,-2-2-192 16,1 0 192-16,0 1-192 0,4 1 0 0,3-2 0 15,1-1 128-15,-5-4-128 0,2 1 0 0,-3 2 0 0,2-2 128 16,0-3-128-16,0-1 0 0,2 0 0 0,0-1 0 16,-3-1 0-16,1 0 0 15,2-2 128-15,-2 0-128 0,-4-1 0 0,1 4 0 0,0-1 0 0,0-3 128 16,0 0-128-16,1 0 0 0,3-1 144 0,-2 4-144 16,-3-3 0-16,-2-1 0 0,0-4 0 0,2 3 128 15,1 1-128-15,0-1 0 0,2 1 0 0,0-4 128 16,3-2-128-16,-4 2 0 0,-1-1 0 0,0-1 128 15,-1-2-128-15,0-1 0 0,1 3 128 0,2 1-128 16,0-2 0-16,1-1 0 0,0-2 0 0,-3 2 128 16,-1-2-128-16,-1 2 0 0,1-5 0 0,2 1 0 15,2 1 0-15,2 2 0 0,0-2 0 0,-1-1 128 0,-3 0-128 16,0-2 0-16,-2 0 128 0,0 3-128 0,1-1 0 16,0-1 0-16,-1-3 0 0,0 1 0 0,2 1 0 0,-1-2 0 15,-3-3 0-15,-3 1 0 0,0-2 0 0,-1 3 0 16,0-1 0-16,1-1 0 0,2-3 128 0,1 1-128 15,0-1 128-15,0 1-128 0,-4 0 128 0,1-1-128 16,-2 0 128-16,-2 3-128 0,1 0 0 0,-3 1 128 16,0-2-128-16,1 0 0 0,4 0 0 0,-4 0 144 15,0-1-144-15,2-1 0 0,-2 1 128 0,1-1-128 16,-1 0 0-16,-3 1 0 0,-1-4 128 0,1-2-128 16,2 0 0-16,0 0 0 0,-3-3 0 0,4-1 0 15,1 1 0-15,-1-1 0 0,-1 1 0 0,2-1 0 0,-2 1 0 16,-3 2-144-16,0-1 144 0,-4 2 0 15,-1 0 128-15,0-1-128 0,2 1 0 0,-2 1 0 16,0-2 0-16,-4 3 0 0,-1-1 0 0,2-3 0 0,-1 1 0 16,1 1 0-16,-2 0 0 0,2 2 0 0,-2 0 128 0,1 1-128 15,-2-2 144-15,-1 3-144 0,-2 0 192 0,-2-1-192 16,2-1 208-16,-2-1-64 0,1-2-16 0,0-1 0 16,0 1 64-16,1-6 0 0,-1-6 0 0,3 1 0 15,-2-1 0-15,0 2 16 0,1 0 0 0,0 0 0 16,0-2 0-16,1 3 0 0,1-2 0 0,1 2 0 15,-2 1 0-15,0 2 0 0,1-4 0 0,-2 2 0 16,2 0-32-16,0 1-16 0,-3 1 0 0,-2-1 0 16,-1-3-160-16,-1 3 0 0,0 3 0 0,1-2 128 15,-4-3-128-15,0-2 128 0,0 1-128 0,-4-3 128 0,4-6 16 16,-1 0 0-16,-2 0 0 0,2 0 0 0,-1 0-16 0,0 1 0 16,2 0 0-16,-2 1 0 0,1 0-128 15,1 1 0-15,-2-3 144 0,0 1-144 0,0 1 0 0,-1 2 144 16,2 2-144-16,0 0 0 0,-1 1 160 0,1 1-160 15,2 2 128-15,-1-1-128 0,2 0 128 0,-1-1-128 16,-1 0 0-16,1-1 128 0,0 1-128 0,3 0 0 16,-3-2 144-16,-1 2-144 0,-1 1 0 0,2 0 0 15,-1-1 0-15,1 1 128 0,0 0-128 0,0 0 0 16,-2-1 0-16,1 0 0 0,0-2 0 0,-1 3 0 16,-1 2 0-16,-2 4 0 0,2 4 0 0,-1 2 144 15,-1-2-144-15,-3 6 0 0,0 2 144 0,1 2-144 16,-4 0 0-16,2 3 144 0,-1 2-144 0,-1 2 160 15,1 0-160-15,-2 1 160 0,0 7-160 0,2-5 0 16,1 0 0-16,-2 0 0 0,-1 5 0 0,0 0 0 0,0 0-160 16,0 0 160-16,0 0-208 0,0 0 48 0,0-4 16 0,0 4 0 15,0 0 0-15,0 0 0 0,0 0 0 0,0 0 0 16,0 0-112-16,0 0-32 0,0 0 0 0,0 0 0 31,3 12-1344-31,0 3-272 0,-1-1-48 0,-2 5-17360 0</inkml:trace>
  <inkml:trace contextRef="#ctx0" brushRef="#br0" timeOffset="21261.812">17937 13244 15135 0,'-10'0'672'0,"4"-2"144"0,-3-4-656 0,1 2-160 0,0 3 0 0,8 1 0 16,-7-3 0-16,1 0 0 0,6 3 0 0,-9-1 128 15,4 0-128-15,-3 0 0 0,2 0 0 0,-2-1 0 16,8 2-128-16,-9-1 128 0,-3-3-160 0,1 3 160 15,-1 2-144-15,1 1 144 0,-2-2-128 0,1 2 128 16,-2 1 0-16,5-1 0 0,-4-2 0 0,5 2 0 0,8-2-144 16,-10 2 144-16,-2-4-160 0,1 1 160 15,0 2 0-15,2-1 0 0,9 0 0 0,-9 0 0 0,9 0 784 0,-9 0 48 16,-1 2 16-16,2-2 0 0,0-3 240 0,2 1 32 16,6 2 16-16,0 0 0 0,-8 2 64 0,8-2 16 15,0 0 0-15,0 0 0 0,0 0-272 0,0 0-48 16,0 0-16-16,0 0 0 0,0 0-368 0,0 0-80 15,0 0-16-15,0 0 0 0,0 0-96 0,0 0 0 16,0 0-16-16,13-1 0 0,2-1-32 0,1-1 0 16,-1 2 0-16,4 0 0 0,5-1 32 0,1-1 0 15,3-1 0-15,1-1 0 0,3 2-48 0,1 0 0 16,0-2 0-16,2 1 0 0,1 0-32 0,2-2-16 16,3-1 0-16,2 1 0 0,3-1 32 0,0 4 0 15,-1 0 0-15,-3-3 0 0,0 0 0 0,0-1 0 16,-3-2 0-16,3 1 0 0,2 2-48 0,-1 1 0 0,-5 0 0 15,3 2 0-15,1 3-192 0,-1 2 128 0,-2 1-128 0,-2 0 0 16,0 0 128-16,0 1-128 0,-1 2 0 16,0 0 0-16,1 2 0 0,0-2 0 0,-2-1 0 0,0 1 0 15,-2 0 0-15,-1 2 0 0,-4-1 0 0,2-1 0 16,-5-2 128-16,0 1-128 0,-3-1 0 0,-1 2 0 16,-4-3 128-16,1 1-128 0,-2 1 0 0,0-3 0 15,-2-2 144-15,-1 0-144 0,0 0 128 0,-5 1-128 16,-8-1 208-16,10 1-32 0,0-2-16 0,-2 0 0 15,-8 1-32-15,0 0 0 0,11 0 0 0,-11 0 0 16,7 1-128-16,-7-1 128 0,0 0-128 0,0 0 128 16,0 0-128-16,0 0 160 0,0 0-160 0,9-2 160 0,-9 2-160 15,0 0 0-15,0 0 144 0,4-7-144 0,1 1 128 16,-5 6-128-16,0 0 160 0,0-9-160 0,0 0 192 16,0 0-48-16,-1-1-16 0,-1-1 0 0,-2-2 16 0,3-3 0 15,0-5 0-15,-2 1 0 0,-3-2 0 0,2-2 0 16,2-2 0-16,1-3 0 0,-5-2 48 0,2-1 0 15,-1-1 0-15,0 0 0 0,1-6-48 0,2-2 0 16,1-6 0-16,3 2 0 0,2 0-144 0,0 2 0 16,-2-3 0-16,2 2 0 0,2 0 0 0,0 0 0 15,-1-2 0-15,5 0 0 0,0 0 0 0,2 0 0 16,-1 1 0-16,2 1 0 0,-1 3 0 0,2-1 0 16,-1-1 0-16,1 0 0 0,1 1 0 0,3-2 0 15,1 0 0-15,1 0 0 0,0-2 0 0,6 2 0 16,-3 1 0-16,1 3 0 0,-1 2-128 0,0-3 128 0,3 3 0 15,0 1 0-15,2 0 0 0,3 0 0 0,4-1 0 16,3 3 0-16,-1-1 0 0,5 3 0 0,3 0 0 0,-2 1 0 16,1 0 0-16,0 4 0 0,-2 5-144 0,4-2 144 15,5-1-144-15,1 3 144 0,-2 1-208 0,-3 4 80 16,1 3 128-16,-2 2 0 0,-1 2 0 0,0 4 0 16,-2 0-208-16,2 3 32 0,2 0 16 0,-1 4 0 15,-5 3 160-15,2 3-208 0,1 3 80 0,-4 3 128 16,-1 1-192-16,1 1 192 0,1-1-192 0,-2 2 192 15,4 4-144-15,-2 1 144 0,-3 1 0 0,3-1 0 16,2 1-128-16,-2 1 128 0,-5 0 0 0,-1 5 0 16,2-2 0-16,-2 8-128 0,-3 2 128 0,1 3 0 15,0-1 0-15,4 0 0 0,2 0 0 0,-1 2 0 16,1 1 0-16,-3 1-128 0,-5 2 128 0,-1 2 0 0,-2 3 0 16,-1 3-128-16,-2-3 128 0,-2 2 0 0,-1-2 0 15,1 0 0-15,-1 0 0 0,-2 0 0 0,-1 2 0 0,-2 1 0 16,3 1 0-16,0 0 0 0,-3 0 0 0,2-2 0 15,-3-3 0-15,0 2 0 0,-3 1 0 0,-3 0 0 16,3 0 0-16,-1-1 0 0,1-3 0 0,-3-4 0 16,-2-4 0-16,1-3 0 0,-2-2 0 0,-1-3 128 15,-1-1-128-15,-1-2 0 0,-2 0 0 0,-1 0 128 16,0 2-128-16,-2-5 0 0,0-2 0 0,1 0 0 16,-2-2 128-16,0 1-128 0,-2-3 0 0,1 0 0 15,2-2 0-15,1-2 0 0,-1-3 0 0,-1 2 128 16,-1-1-128-16,3-1 0 0,3-2 0 0,-3-9 0 15,0 0 128-15,4 10-128 0,-4-10 0 0,0 0 0 0,0 0 0 16,0 0 0-16,8 6 0 0,-1-2 0 0,1-4 0 0,2 1 0 16,1 0 0-16,1-1 0 0,0-1 0 15,2 0 0-15,4-1 0 0,1 0 0 0,1-1 0 0,3 0 0 16,3-2 0-16,5 1 0 0,4-2 0 0,1 2 0 16,1-2 0-16,6 4-128 0,5-1 128 0,0-3 0 15,-1 1 0-15,-1 2 0 0,0 0-128 0,3 2 128 16,1-1 0-16,2 3 0 0,-2 3-128 0,2 0 128 15,-1 0 0-15,-3 1-192 0,-5-1 192 0,1 3-160 16,-2 0 160-16,1 1 0 0,-1-1 0 0,0 2 0 16,-1 3-128-16,-4-2 128 0,-5-5-128 0,-2 3 128 15,-1-2 0-15,-6 3 0 0,1 1 0 0,-5-2-128 16,-3-3 128-16,-2 0 0 0,1-1 0 0,-5-1 0 0,-2 1 0 16,-8-4 0-16,10 4 0 0,-10-4-128 0,0 0 128 15,0 0-160-15,0 0 160 0,0 0-160 0,0 0 160 0,0 0 0 16,0 0 0-16,0 0 0 0,0 0 0 0,0 0 144 15,0 0-144-15,-3-8 0 0,0 1 0 16,-3-4 0-16,-3-5 0 0,1-2 0 0,-3-3 160 0,0-5-160 16,-2-2 128-16,2-9-128 0,2-7 192 0,-2-3-32 15,0-1-16-15,-3-9 0 0,0-5-144 0,2-3 128 16,1-5-128-16,0-5 128 0,-2-5-128 0,3-3 0 16,4 1 0-16,0-4 0 0,-3-4 0 0,5-2 0 15,-3 0 0-15,4-3 0 0,2-5 0 0,2 3 0 16,1 1 0-16,3 0 0 0,2-2-208 0,-3-1 80 0,-1-6 128 15,3 5-208-15,2 1-64 0,0 5-16 0,-3 2 0 16,3 8 0-16,-3 8-32 0,1 5 0 0,-2 5 0 16,-2 2 0-16,-2 1 144 0,0 3 32 0,-1 3 0 15,-2 3 0-15,-1 3-112 0,-1 3 0 0,2 3-16 0,-5 0 0 16,2 0 272-16,-3 1-160 0,3 1 160 16,0 2-128-16,-2 5 128 0,-3 1 0 0,-3 0 0 15,-1 2 0-15,1-1 0 0,-2 2 0 0,-4 0 0 0,-1-1 0 16,-2-2 0-16,0 3 0 0,-5 2 0 0,-2-4 0 15,-1-6 0-15,-4 6 0 0,-6 7 0 0,-2 1 0 16,-2 2 0-16,-4 2-160 0,-2-1 160 0,-2 4 0 16,1 2 0-16,-1 1 0 0,-2 4 0 0,-6-1 0 15,-5-2 0-15,-1 0 0 0,-5 5 0 0,2-2 0 16,-2 2 0-16,-3 2 0 0,-3-3 0 0,-2 4 0 0,1 3 0 16,0-1 0-16,3 1 0 0,-5-3 0 0,-2 2-144 15,1 3 144-15,3 0 0 0,0 2-144 16,3 0 144-16,-4 2 0 0,-3 1 0 0,2-2 0 0,3-2 0 15,0 4 0-15,-4 5 0 0,1-3 0 0,-3 5 0 0,4 0 0 16,-1 1 0-16,1-1 0 0,0-3 0 0,0 3 0 16,1 2 0-16,2 2-128 0,4-2 128 0,0 1 0 15,0 2 0-15,-2 1 0 0,-2 2 0 0,5-1 0 16,4-1 0-16,0 8-128 0,-1 7 128 0,-1 1 0 16,1-2-144-16,4 1 144 0,2-1 0 0,3 2 0 15,0 0 0-15,3 1 0 0,-1 0 0 0,2 1 0 16,1-1 0-16,2 3 0 0,1-2 0 0,4 4 0 15,2 0 0-15,1 4 0 0,-2 1 0 0,1-1 0 16,-1-4 0-16,3 1 0 0,0 0 0 0,2 1 0 16,-1 2 0-16,4-3 0 0,1 2 0 0,3 0 0 15,0 3 0-15,2-1 0 0,-3-1 0 0,-1 1 0 0,0-1 0 16,1 0 0-16,0 0 0 0,3 2 0 0,3 3 0 0,1 0 0 16,3 1 0-16,4-1 0 0,4-1 0 0,0-1 128 15,6-3-128-15,0-1 128 0,3-1-128 0,2 3 128 16,3 5-128-16,0 3 0 0,2 5 0 15,0-2 128-15,0-2-128 0,0-2 0 0,2-2 0 0,0 0 0 16,1 1 0-16,2 1 0 0,-1 0 0 0,-1-1 0 16,-1 1 0-16,1-4 0 0,3-5 0 0,-1 1 0 15,-1-2 0-15,-1 1 0 0,0-3 144 0,1 2-144 16,0 0 144-16,-1-2-144 0,3-3 192 0,-1-1-192 16,1-1 256-16,1 0-48 0,-1 0-16 0,1-1 0 0,0-4-64 15,4-1 0-15,2 1-128 0,-1-2 192 0,2 0-64 0,0-1-128 16,1-2 176-16,-1 1-176 0,2 3 208 15,0-3-64-15,1 0-16 0,0-2 0 0,-3-1-128 0,0-1 128 16,1-1-128-16,-3-1 128 0,-2-1-128 0,-2-3 0 16,3-3 0-16,-2-1 0 0,0-1-160 0,-3-3-64 15,-4-6-16-15,0 0 0 16,0 0-1600-16,0 0-320 0,0 0-64 0</inkml:trace>
  <inkml:trace contextRef="#ctx0" brushRef="#br0" timeOffset="22372.349">18196 9192 12895 0,'0'0'576'0,"0"0"112"0,0 0-560 0,0 0-128 16,0 0 0-16,0 0 0 0,0 0 1088 0,0 0 176 16,0 0 32-16,0 0 16 0,0 0-960 0,0 0-192 15,-8 1-32-15,8-1-128 0,0 0 0 0,0 0 0 0,0 0 0 0,0 0 0 16,0 0 144-16,0 0-144 0,0 0 0 0,0 0 144 16,0 0 272-16,0 0 48 0,0 0 16 15,0 0 0-15,0 0 208 0,0 0 32 0,0 0 16 0,0 0 0 16,0 0-112-16,0 0-32 0,-8-2 0 0,8 2 0 15,0 0-144-15,0 0-16 0,0 0-16 0,0 0 0 16,0 0-144-16,0 0-16 0,0 0-16 0,0 0 0 16,0 0-240-16,0 0 0 0,0 0 0 0,0 0 0 15,-5-4-544-15,5 4 0 0,0 0 0 0,0 0 0 16,0 0-544-16,0 0-96 0,-6-2-32 0,6 2 0 16,0 0 96-16,0 0 16 15,0 0 0-15,0 0 0 0,0 0 544 0,0 0 112 0,0 0 32 0,0 0 0 16,0 0 288-16,0 0 128 0,0 0-128 0,0 0 128 15,0 0 0-15,0 0 0 0,0 0 0 0,0 0 0 0,0 0 176 0,0 0 112 16,5 8 32-16,-5-8 0 0,0 0 256 0,0 0 48 16,0 0 16-16,0 0 0 0,0 0 112 0,0 0 16 15,0 0 16-15,0 0 0 0,0 0-176 0,0 0-32 16,0 0-16-16,0 0 0 0,0 0-144 0,0 0-32 16,0 0 0-16,0 0 0 0,0 0-32 0,0 0-16 15,0 0 0-15,0 0 0 0,0 0-16 0,0 0 0 16,0 0 0-16,0 0 0 0,0 0-64 0,-7-5 0 15,-1 0-16-15,8 5 0 0,-7 0-48 0,7 0-16 16,0 0 0-16,-6 1 0 0,-2-2-48 0,8 1-128 16,0 0 192-16,0 0-64 0,0 0-128 0,0 0 0 15,-7 0 0-15,7 0 128 0,-8-2-128 0,8 2 0 0,-8 5 0 0,-2 0 0 16,2-3 0-16,1 3 0 0,3 4 0 0,-5-1 0 16,-1-5 0-16,1 1 0 0,1 3 0 0,0 1 0 15,-3 3 0-15,1 0 0 0,0 2 0 0,0 0 0 16,-2 1 0-16,1 0 0 0,1-3 0 15,0 5 0-15,0 6 128 0,0 1-128 0,-1-3 192 0,1 0-64 16,0-1 0-16,3 3 0 0,-4 1 0 0,2 1 0 16,0-1-128-16,1-2 0 0,1-3 144 0,1 0-144 15,1 3 0-15,0-3 0 0,2-3 0 0,0-2 128 16,3 2-128-16,3-2 0 0,-1 0 128 0,6-2-128 16,0-4 272-16,3-2-16 0,1 0 0 0,3-2 0 15,3 0 160-15,4-3 32 0,1-2 0 0,3 0 0 16,1-2-80-16,3 1-16 0,5-5 0 0,0 1 0 0,0-2-112 15,1 0-32-15,1-1 0 0,-4 1 0 0,-4 3-208 16,0 3 0-16,-3-1 0 0,-2 1 0 16,-2-4-1312-16,-2 1-160 0,-2-1-16 0,-4 3-12368 15</inkml:trace>
  <inkml:trace contextRef="#ctx0" brushRef="#br0" timeOffset="22622.457">18690 9339 23039 0,'0'0'2048'0,"1"-8"-1648"0,-2 2-400 0,1 6 0 16,0 0 3024-16,0 0 528 0,8-2 96 0,2 4 32 15,2 4-3008-15,-2 4-672 0,1 6 0 0,2 6 0 16,2 0 0-16,-1 7-160 0,0 2 160 0,-4-1-128 15,1 0 128-15,0 2 144 0,-2 1-16 0,-2-3-128 16,-2-1 128-16,0 1-128 0,0-1 0 0,-3 0 0 31,2 0-896-31,-1-3-224 0,2 0-48 0,-2-5-13744 0</inkml:trace>
  <inkml:trace contextRef="#ctx0" brushRef="#br0" timeOffset="23148.613">20725 10181 32255 0,'0'0'2864'0,"-4"-4"-2288"0,4 4-576 0,0 0 0 16,-5 7 1088-16,0 4 128 0,3 2 0 0,2 5 16 15,1 5-1232-15,-1 7-368 0,0 1-16 0,3 5 0 0,1 1 384 0,-2 0-176 16,-1-4 176-16,0-1-128 0,-1-3 128 16,3-2-192-16,-1 0 192 0,-1-3-192 15,-2-3-192-15,1-2-64 0,1-6 0 0,0-2 0 16,-1 1-176-16,0-12-32 0,0 0-16 0,0 0-13376 16</inkml:trace>
  <inkml:trace contextRef="#ctx0" brushRef="#br0" timeOffset="23613.609">20537 9949 43311 0,'-4'-11'3840'0,"2"-2"-3072"0,1 2-608 0,0 3-160 32,1-2-1168-32,3 0-272 0,5-1-48 0,3 3-16 15,1 5 800-15,7-3 144 0,6 1 48 0,-1-3 0 16,0-1-192-16,5 1-48 0,2-1 0 0,1 2 0 0,0 1 496 0,-1 0 112 0,4 1 16 0,-1 2 0 16,-1 1 128-16,-1 2 0 0,-3 2 128 0,3 4-128 15,2 5 224-15,-2 2-32 0,-1 1 0 0,0 4 0 16,0 0 0-16,-1 6-16 0,1 3 0 0,-2 6 0 15,-2-4 16-15,-1 3 16 0,-6-1 0 0,0-1 0 16,-1 1-16-16,-4-3-16 0,-3-1 0 0,-3-2 0 0,-3 0 160 16,-2-1 48-16,-2 1 0 0,-4 2 0 0,-8-3-96 15,-2 1-16-15,-1 0 0 0,-5-2 0 0,-4-1 144 16,-3-1 32-16,-5-1 0 0,0 3 0 0,-2-1-32 0,-1-2 0 16,0-5 0-16,1 2 0 0,0-1-160 0,0-1-48 15,0-5 0-15,-1 1 0 0,0 0-208 0,2-1 0 16,4-1 128-16,-1-3-128 0,4-3-176 0,2-1-80 15,3 1 0-15,0-3-16 16,1-1-1536-16,5-4-304 0,3 0-64 16,2-3-16-16,2 0-1776 0,3-2-336 0,3-7-80 0,4 0-16 15</inkml:trace>
  <inkml:trace contextRef="#ctx0" brushRef="#br0" timeOffset="23859.826">21799 10266 31327 0,'0'0'1392'0,"0"0"272"0,0 0-1328 0,0 0-336 0,0 0 0 0,0 0 0 15,0 0 2512-15,6 13 432 0,-2 3 96 0,2 6 16 16,-4 4-2464-16,2 5-592 0,2 6 0 0,-1 2 0 15,1 6 176-15,-2 0-48 0,0-1-128 0,-4 3 192 0,-4 2-192 16,2-1 128-16,0 3-128 0,-1 0 0 16,-2-2-1024-16,-4 0-320 0,-3-2-48 0</inkml:trace>
  <inkml:trace contextRef="#ctx0" brushRef="#br0" timeOffset="28271.2">19510 13833 18431 0,'0'0'1632'0,"0"0"-1312"15,0 0-320-15,0 0 0 0,0 0 1808 0,0 0 304 16,0 0 48-16,0 0 16 0,0 0-1792 0,0 0-384 0,0 0 0 0,0 0 0 16,0 0 0-16,0 0 0 0,0 0 0 0,0 0 128 15,0 0 576-15,0 0 112 0,-8-1 16 0,0-1 16 16,-3 0 16-16,-1 2 0 0,-1 0 0 0,-2 1 0 16,-4-1-304-16,-2 1-64 0,-1 2-16 0,-1-2 0 15,-2-1-96-15,0-1 0 0,-4 1-16 0,-1 0 0 16,-1 0 16-16,-4 0 16 0,-5-1 0 0,2-2 0 15,0-1-16-15,2 1 0 0,-4-1 0 0,3 0 0 16,0-4-144-16,2 2-48 0,1-1 0 0,-1 0 0 16,-4 1-64-16,1-2 0 0,-3 0-128 0,5 1 192 15,1-3-64-15,2 2-128 0,0 2 176 0,4 0-176 0,5 3 192 16,3 1-64-16,1-2 0 0,2 2-128 0,2 0 144 16,2 1-144-16,0 0 0 0,2 1 144 0,2-1-144 15,1-1 0-15,3-1 0 0,6 3 128 0,-8 1-128 0,8-1 0 16,-7-2 0-16,1 1 0 0,6 1 0 0,0 0 0 15,0 0 0-15,0 0 0 0,0 0 128 0,-6-2-128 16,6 2 0-16,0 0 128 0,-6 1-128 0,6-1 0 16,0 0 0-16,0 0 128 0,0 0-128 0,0 0 0 15,0 0 0-15,0 0 0 0,-4 10 0 0,1-1 0 16,1 0 0-16,2 1 0 0,2 1 0 0,1 3 0 16,-1 1-128-16,1 5 128 0,-2 2 0 0,1 5 0 15,1 2-144-15,-1 4 144 0,-2 5 0 0,0 4 0 16,1 2-128-16,-1 0 128 0,0 2 0 0,-1 3 0 15,0-2-128-15,0 4 128 0,1 4 0 0,0 3 0 16,0 1 0-16,0 1 0 0,0-1 0 0,1 2 0 0,0-2 0 16,1 4 0-16,2 5-144 0,-1-1 144 0,-1-1 0 0,1-3-144 15,0-2 144-15,4-3-192 0,-1-2 192 0,1-1-192 16,-1-1 192-16,4-5 0 0,-4-2 0 0,3-5 0 16,-2-3 0-16,1-2 0 0,0-2 0 0,1-1 0 15,-4 2 0-15,4-2 0 0,-2 0 0 0,3 0 0 16,-4 0 0-16,4 0 0 0,-2-1 0 0,2-3 0 15,-1-4-128-15,1 2 128 0,-1 1-128 0,1 0 128 16,0-5-128-16,2 3 128 0,-1-2-128 0,0 3 128 16,0 2 0-16,4-1-160 0,1-2 160 0,3 3 0 15,1 1-160-15,1 1 160 0,1-3-128 0,2 1 128 16,0-2 0-16,1 1-160 0,2 2 160 0,0-2 0 16,2-3-160-16,3 0 160 0,3 3-128 0,-2 2 128 0,1 0 0 15,4-1-160-15,4-1 160 0,0 2 0 0,-1 4 0 0,-1-2-128 16,1-2 128-16,1-4 0 0,0 0-160 0,3-2 32 15,2 3 0-15,3-5 0 0,2-5-16 0,-2 2 0 16,-1-2 0-16,1-2 0 0,-3 0 144 0,2-2 0 16,1-2-144-16,2 3 144 0,4-1 0 0,0 0 0 15,1-3 0-15,1 2 0 0,-2 0 0 0,3 4 0 16,3 2 0-16,3-4 0 0,-2-4 0 0,3 1 0 16,0 0 0-16,-2-2 0 0,-3-3 0 0,3-2 0 15,5-2-144-15,-2 2 144 0,1-3 0 0,-3-1 0 16,-6-3 0-16,3 0 0 0,-1-2 0 0,0-1 0 15,3-2 128-15,2 0-128 0,-3-1 0 0,-1-4 0 16,-1 1 0-16,-1-2 0 0,2 2 0 0,1 0 0 0,0-4 0 16,-1 3 0-16,-5 0 0 0,-4-1 0 0,-3 0 0 15,0 0 0-15,2 0 0 0,0 1 0 16,3-2 0-16,-4 0 0 0,0-1 0 0,-2-1 0 0,1-1 0 0,-2 1 0 16,1 1 0-16,1-3 0 0,4-2 0 0,-1 0-160 15,3-1 160-15,-6 1 0 0,-3-5 0 0,-2-3-128 16,0-10 128-16,-4 4 0 0,-2 5 0 0,3-4 0 15,-2-4 160-15,-1 2-32 0,0 1-128 0,-1-1 192 16,-4 1-64-16,1-3-128 0,-4-6 176 16,1 3-176-16,-2 0 160 0,1 1-160 0,0-2 128 0,2 1-128 15,0 1 0-15,1 1 0 0,-2 1 128 0,-2 1-128 16,-2-2 0-16,3 0 0 0,4-3 144 0,-5-3-144 16,-5-2 176-16,-1-2-48 0,0 2 0 0,1 0 0 0,-5 2-128 15,1-1 192-15,-2-1-192 0,2 1 192 0,0 0-192 16,-4-3 0-16,-1-2 144 0,-1 1-144 0,-2 4 0 15,0 3 128-15,1 2-128 0,0-1 0 0,-3 0 128 0,1-1-128 16,3 0 160-16,-6 0-160 0,0 0 0 0,1 0 0 16,2-1 0-16,-3 4 0 0,-5 2 0 15,6 4 0-15,4 4 0 0,-6 0-160 0,-1-1 160 0,0 5 0 16,1 2-144-16,-1 0 144 0,-4 0 0 0,1 1 0 16,-1 1-144-16,-1 3 144 0,-2 3 0 0,-1-4 0 15,0-1-128-15,-2 3 128 0,0 1 0 0,0 1 0 16,-2 2 0-16,0-2 0 0,3-1-128 0,-1 2 128 15,-2 2 0-15,2-3 0 0,-3 1-128 0,4 1 128 16,0 1 0-16,-1 1 0 0,-6 0-128 0,5 1 128 0,0-2 0 16,1 3 0-16,2 2 0 0,-1-2 0 15,-4 1 0-15,3 2 0 0,-3 0 0 0,6 6 0 0,-4-8 0 0,1 1 0 16,-3 0 0-16,1 1 0 0,-1-1 0 0,-2 4 0 16,-1-2-128-16,-4-2 128 0,1 0 0 0,-1 3 0 15,-1 0 0-15,-2-1 0 0,-1 2 0 0,0-5 0 16,1 2 0-16,-1-1 0 0,1 4 0 0,-2-2 0 15,2 0 192-15,-3-2-64 0,0 0-128 0,2 0 192 16,-4 1-64-16,-1 1 0 0,-3-1-128 0,-3 0 192 16,-2 0-192-16,-2 0 0 0,-3 1 128 0,-4 1-128 15,-2-4 0-15,1 3 0 0,2 0 128 0,-2 1-128 16,0-3 144-16,-4 2-16 0,-5 3 0 0,2-2 0 16,4 1-128-16,1-2 160 0,-2-2-160 0,6 1 160 15,2-1-16-15,5-1 0 0,1 0 0 0,1 2 0 0,1-1 16 16,-1 3 0-16,-2-1 0 0,2-1 0 0,-1-3-32 15,1 0-128-15,-2 1 192 0,5 1-64 0,2-1-128 0,-1 0 0 16,-1 1 144-16,3-1-144 0,1 0 0 0,1 1 0 16,3-1 0-16,1-1 0 0,-1 2 0 0,1 3 0 15,-1 2 0-15,3-3 0 0,-1 1 0 0,3 2 0 16,-1 2 0-16,1 0 0 0,2-5 0 0,1 3 0 16,-1 0-176-16,3 1 176 0,8 1-144 0,0 0 144 15,-9-1-128-15,9 1 128 0,0 0 0 0,0 0 0 16,0 0 0-16,0 0 0 0,0 0 0 0,0 0 0 15,-6 1 128-15,6-1-128 0,0 0 128 0,0 0-128 16,0 0 128-16,0 0-128 0,-7 0 192 0,7 0-48 16,0 0 0-16,0 0 0 0,0 0-16 0,0 0 0 15,0 0 0-15,0 0 0 0,0 0-128 0,0 0 0 0,0 0 0 0,0 0 0 16,0 0 0-16,0 0 0 0,7 10 0 0,-1-2 0 16,1-1 0-16,2 3 0 0,-5 1 0 0,3 2 0 15,-1 4 0-15,1 2-176 0,1 1 48 0,-1 4 0 16,1 0 128-16,-1 4 0 0,0 5 0 0,-2 1-128 15,-1 1 128-15,3-1 0 0,-5 0 0 0,1 0-128 16,-2 1 128-16,0-1 0 0,-1 0 0 16,-1 4-128-16,-2-1 128 0,1 4 0 0,1 3 0 0,-4 0 0 15,1-5 0-15,0 0 0 0,-2-1 0 0,1 1 0 16,-1-1 0-16,-3 2 0 0,3 1 0 0,-3 2 0 16,1 3 0-16,-2 0 128 0,-2-2-128 0,-1-1 176 15,-1 0-176-15,-3 1-176 0,1-2 48 0,-1-1 0 16,0 1 128-16,-2 0 0 0,1-1 0 0,1-1 0 0,-4 0 0 15,0-4 0-15,2-2 0 0,2-1 0 0,-3-2 0 0,2-2 176 16,2-4-48-16,0 0 0 0,1-2-128 0,-2 2 0 16,1-3 0-16,-2 1 0 0,0-1 0 0,-4 1 0 15,0 1 0-15,-2-1 0 0,0-1 0 0,-2-2 192 16,-6 0-192-16,1-3 192 0,-1 2-192 0,0-2 0 16,0-1 0-16,2-2-176 0,0 0 176 0,-1-3 128 15,-1-2-128-15,-1 1 176 0,-3-1-176 0,-1 0 0 16,-3-1 0-16,-2-2 0 0,-3 0 0 0,1-1 0 15,2 0 0-15,2-2 0 0,-3 1 0 0,2-1 0 16,2-2 0-16,-1-1 0 0,-2 0 128 0,1-3 0 16,1 0 0-16,-2 0 0 0,0-3-128 0,2 1 0 15,4 0 0-15,2-2 0 0,-2-3 0 0,3-1 192 16,-1-2-64-16,1-2 0 0,1 2-128 0,-1-4 0 16,-4-5 0-16,1 0 0 0,-4 1 0 0,1-2 0 0,0-1 0 0,3-1 0 15,1-2 0-15,-1 0 0 0,3 3 0 0,0-1 0 16,0-3 0-16,2 3 0 0,3 1 0 0,1 0 0 15,0-3 0-15,1 0 0 0,2-3 0 0,1-1 0 16,0-1 0-16,-1 0 0 0,1-1 0 0,2 0 0 16,3 0 0-16,0 1-192 0,-2 3 64 0,3 0 128 15,0-1-144-15,2 3 144 0,-1-3 0 0,3 1 0 16,2 0-176-16,-2-2 176 0,0-2-160 0,1-1 160 16,1 0 0-16,1 0 0 0,0 2 0 0,2-2 0 15,-3 0-192-15,2 0 48 0,2 3 16 0,1-2 0 0,-3 1 128 16,4-1 0-16,-3-1-144 0,4 1 144 0,0 0 0 0,0 1 0 15,2 2 0-15,1 1 0 0,0 0 0 0,-2 0 0 16,1 1 0-16,1 0 0 0,0 3 0 0,1-3 0 16,-4 1 0-16,0 1 0 0,0-2 0 15,2 3 160-15,0-3-160 0,-2 4 160 0,0 0-32 0,-2 0-128 16,1-3 192-16,0 4-64 0,3-1 16 0,0 3 0 16,0 2 0-16,-4 1 0 0,0 1-144 0,2 1 160 15,1 0-160-15,1 4 160 0,-1 0-160 0,0 1 160 16,2 1-160-16,-1 4 160 0,-2-1-160 0,2 1 0 15,2 2 144-15,0 2-144 0,0 2 0 0,0 0 0 16,0 0 0-16,0 0 0 0,0-5-128 0,0 5-64 16,0 0 0-16,0 0 0 15,0 0-384-15,0 0-64 0,0 0-32 0,-9 6 0 16,-2-1-2912-16,-1 6-576 0</inkml:trace>
  <inkml:trace contextRef="#ctx0" brushRef="#br0" timeOffset="28928.03">17828 15966 9215 0,'0'0'816'0,"0"0"-656"0,-5-2-160 0,-3 0 0 15,1-1 5696-15,0 0 1120 0,-2-1 224 0,1 1 32 16,3 0-5968-16,-1 1-1104 0,-3-4-384 0,3 4 0 16,-1 2 384-16,0 0 0 0,-7 0 0 0,-1 2-128 15,-5 0 336-15,0 4 80 0,1 1 16 0,-1 3 0 16,-6 2-64-16,0 2-16 0,1 3 0 0,-5 3 0 16,1 3-224-16,0 4 176 0,-2 4-176 0,-1 7 160 15,-1 3-160-15,1 3 0 0,-2 1 0 0,1 0 0 16,-1-1 0-16,3 1 0 0,4 2 0 0,1-2 0 15,4-1 160-15,5 0 48 0,2 1 16 0,7-1 0 0,0-6-64 16,5-2-16-16,2-4 0 0,2-2 0 0,1-3-144 16,3-2 0-16,5-4 0 0,2-1 0 0,3-2 0 0,1-3 0 15,5-2 0-15,2-4-176 0,4-3 176 0,2-3-192 16,3-2 192-16,3-4-192 0,-1-4 192 0,1-1 0 16,-2-1 0-16,0-5 0 15,1-2-1248-15,0-3-224 0,4-3-32 0,4-2-8288 16,1-5-1664-16</inkml:trace>
  <inkml:trace contextRef="#ctx0" brushRef="#br0" timeOffset="29334.21">17922 16586 20271 0,'-4'18'896'0,"2"-11"192"0,2-7-880 0,0 0-208 0,-10 0 0 0,10 0 0 15,0 0 3552-15,0 0 672 0,0 0 128 0,10 2 16 32,-1-3-3856-32,3-1-768 0,1-2-144 0,2 2-48 0,-2-1 448 0,1 4 0 0,-2 1 0 0,1 0 176 15,1 1 80-15,0 1 0 0,4 4 16 0,-2 4 0 16,-1 4-64-16,3-1-16 0,-3-1 0 0,0 5 0 16,-1 3-64-16,-3 3 0 0,1 1-128 0,-7 1 192 15,-2 4-192-15,-5 1 128 0,-4 1-128 0,-2 2 0 16,1 0 272-16,-6 4-32 0,-4-3-16 0,1 1 0 15,-1 2 144-15,1-3 16 0,-2-7 16 0,5-2 0 16,-2-1-112-16,4-5-32 0,3-5 0 0,-1-3 0 0,2-2-112 16,4-2-16-16,3-9-128 0,0 0 192 0,0 0-192 0,0 0 0 15,0 0 0-15,0 0 0 0,11 3 0 0,2 0 0 16,1-1 0-16,5-2 0 0,3-2 0 0,5-1 0 16,1-4 192-16,3 0-48 0,2 0 16 0,-1 1 0 15,0-2 0-15,0 3 0 0,-2-3-160 0,-1 2 0 16,-1-1-160-16,1-1 160 15,0-2-1712-15,-2 0-240 0,1-3-48 16</inkml:trace>
  <inkml:trace contextRef="#ctx0" brushRef="#br0" timeOffset="29939.765">19675 15698 40079 0,'0'0'1776'0,"0"0"368"0,0 0-1712 0,0 0-432 0,0 0 0 0,0 0 0 31,0 0-256-31,0 0-144 0,-1 13-32 0,1 1 0 16,2 1 16-16,2 4 0 0,-1 3 0 0,0 4 0 0,0 5 416 0,2 5 0 0,-4 5 0 0,1 5 0 16,1 5 192-16,0 3-48 0,-4 7 0 0,-1-1 0 15,0-3 16-15,1-3 0 0,-1-4 0 0,1-2 0 16,-4-3-160-16,3-3 128 0,0-4-128 0,2-6 128 16,-1-6-128-16,0-5-176 0,0-3 48 0,0-2 0 15,0-4-1808 1,1-12-368-16,0 0-64 0,0-14-12160 0</inkml:trace>
  <inkml:trace contextRef="#ctx0" brushRef="#br0" timeOffset="30360.964">19354 15859 41231 0,'0'0'1824'0,"0"0"384"0,-8 4-1760 0,8-4-448 16,0 0 0-16,0 0 0 15,0 0-2032-15,0 0-480 0,10-9-112 0,6 1 0 16,3-2 1664-16,4-1 352 0,-1-4 64 0,5 3 16 0,-5 1 736 0,3 1 160 16,4 3 16-16,-3-1 16 0,2 0 256 0,0 4 48 15,2 2 16-15,0 2 0 0,-2 1-256 0,0 4-48 16,0 5-16-16,1 5 0 0,1 0-400 0,-1 1 0 0,0 2 0 0,1 3 0 15,0 2-128-15,-3 2 128 0,-2 2 0 0,-4-1 0 16,-2 2 0-16,-4 0 0 0,-3 1 0 0,-2 2 0 16,-1 4 176-16,-6 1 48 0,-3 0 16 0,-1 1 0 15,-5-1 144-15,-3-2 48 0,-7-1 0 0,0-2 0 16,-3 2 48-16,1-2 16 0,-3-4 0 0,-1 0 0 16,-3-2-48-16,3-3-16 0,3-2 0 0,-1-4 0 15,1 2-224-15,-1-1-32 0,4 2-16 0,-1-5 0 16,0-6-160-16,-2-1-224 0,-1-1 48 0,1 0 16 15,0-1-352-15,0-1-64 16,-1-2 0-16,5 0-16 0,-1-3-1664 16,3-1-336-16,3-2-64 0,10 4-7200 0,0 0-1456 0</inkml:trace>
  <inkml:trace contextRef="#ctx0" brushRef="#br0" timeOffset="30909.673">20243 16343 15663 0,'0'0'1392'0,"0"0"-1120"0,0 0-272 0,0 0 0 16,0 0 4752-16,8-5 896 0,1-2 176 0,7 0 48 31,1 1-5232-31,5 0-1056 0,7 2-208 0,-3-6-32 0,2-2 656 0,4 3 0 0,5 7 0 0,-4-3 0 16,-3-4 432-16,-3 5 160 0,1 4 48 0,-2 2 0 15,-3 2-208-15,-1-2-48 0,-1-1 0 0,-1 4 0 16,0 5-160-16,-2-1-32 0,-4-1-16 0,-1 2 0 16,-3 2-176-16,-2 4 160 0,-3 3-160 0,-2 1 160 0,-3-2-160 15,-1 6 128-15,-2 2-128 0,-4 1 128 0,-4 4 16 0,2-2 0 16,0-1 0-16,-3 4 0 0,0 4 176 0,4-7 48 16,2-7 0-16,2-3 0 0,-2-1 96 0,6-2 32 15,3-1 0-15,0-2 0 0,0-5-192 0,5 1-48 16,1 1 0-16,4 0 0 0,5-2-256 0,6-3 0 15,4-3 0-15,4 4-144 0,7 4 144 0,1-7 176 16,-1-4-48-16,3 0 0 0,-2 0 0 0,1 1 0 16,0-5 0-16,-3-2 0 15,0-5-960-15,0-2-192 0,1 1-32 0,-2-2-17664 0</inkml:trace>
  <inkml:trace contextRef="#ctx0" brushRef="#br0" timeOffset="32510.527">19258 13629 25103 0,'0'-5'1104'0,"0"5"240"0,0 0-1072 0,0 0-272 0,0-3 0 0,0 3 0 16,0 0 0-16,0 0-272 0,0 0 48 0,0 0 16 15,0 0 208-15,0 0 0 0,0 0 0 0,0 0 0 16,0 0 496-16,0 0 144 0,0 0 16 0,0 0 16 15,0 0 288-15,0 0 64 0,0 0 16 0,-6 6 0 16,-1-2-80-16,-2 2-32 0,-1 2 0 0,-1 1 0 16,-1-1-496-16,-2 0-112 0,-4 0 0 0,1 1-16 15,-3 6-112-15,-1-1-32 0,0-4 0 0,-2 2 0 0,0 0 160 16,1 0 16-16,0-1 16 0,2-1 0 0,-3 0 80 16,2 0 16-16,0-2 0 0,0 0 0 0,0 2-160 15,-1-1-32-15,-1 2 0 0,-2-1 0 0,1-2-112 0,-3 1-16 16,2 2-128-16,1-2 192 0,-4 0-192 0,5 1 128 15,2 2-128-15,2-1 0 0,0-3 0 0,0-3 128 16,4 0-128-16,3 0 0 0,-1 1 0 0,3-1 0 16,3 2 0-16,0-4 0 0,7-3 128 0,0 0-128 15,0 0 0-15,0 0 144 0,0 0-144 0,0 0 0 16,0 0 0-16,8 8 0 0,2-1-208 0,3-3 80 16,4-1 128-16,0-1-208 0,2 2 208 0,0-4 0 15,4 1 0-15,2 2 0 0,3-1 144 0,1 2-16 16,2 1-128-16,1-3 192 0,-2 1-192 0,1-1 176 15,-4-1-176-15,2 2 160 0,0-1-160 0,-1 2 0 16,-1 0 0-16,-1-2-176 0,-4 0-144 0,1 1-16 16,0-1-16-16,-1 1 0 15,-1 0-1696-15,-4 1-352 0,-1 0-64 0,-2-3-12368 0</inkml:trace>
  <inkml:trace contextRef="#ctx0" brushRef="#br0" timeOffset="33185.059">18653 12761 9215 0,'0'0'400'0,"0"0"96"0,-12-3-496 0,0-1 0 16,12 4 0-16,0 0 0 0,0 0 4288 0,0 0 752 16,0 0 144-16,0 0 48 15,-10-6-4544-15,10 6-912 0,0 0-176 0,0 0-48 0,-6-3 848 0,6 3 176 0,0 0 16 0,0 0 16 16,0 0 336-16,0 0 64 0,0 0 16 0,0 0 0 16,0 0-320-16,0 0-64 0,0 0-16 0,0 0 0 15,9 4-240-15,4 4-64 0,1 0 0 0,5 0 0 16,1 2-128-16,1 0-48 0,2 2 0 0,3-2 0 15,0-3 80-15,4 0 16 0,1 1 0 0,-2 1 0 16,3-4 80-16,1 1 0 0,4-2 16 0,0 3 0 16,-2-2-112-16,0 1-32 0,-1-1 0 0,-2 1 0 15,-4-3-48-15,-4 2-16 0,-3 0 0 0,-3 0 0 16,-3-1 0-16,-2 0 0 0,-3 0 0 0,-1 1 0 16,-3 7-128-16,-1-2 160 0,-2-1-160 0,-1 2 160 15,2 3-160-15,-8 2 128 0,-1 0-128 0,-2 2 128 0,-4 2 16 0,-2 0 0 16,-2 5 0-16,-3-1 0 0,-2-2 176 15,-3-1 48-15,-1 0 0 0,-5-2 0 0,0 3-80 0,1-1-16 16,2-4 0-16,2-1 0 0,-3 1-32 0,3-2-16 16,3 1 0-16,1-4 0 0,3-3-224 0,0 0-128 15,2 1 128-15,0 0-208 16,2-2-400-16,1-1-80 0,1-3-16 0,1 1 0 16,1-1-2768-16,9-4-560 0</inkml:trace>
  <inkml:trace contextRef="#ctx0" brushRef="#br0" timeOffset="35128.451">22666 12894 26719 0,'0'0'1184'0,"0"0"240"0,-6-3-1136 0,6 3-288 0,0 0 0 0,0 0 0 16,-8-1 1520-16,8 1 240 0,0 0 48 0,0 0 16 15,0 0-2384-15,0 0-464 0,0 0-112 0,12-1-16 16,-1-1 1152-16,1 1 208 0,1 3 48 0,4-1 16 15,4 0 400-15,1 1 80 0,-1 0 16 0,3 3 0 16,1 2-496-16,3 1-80 0,-1 0-32 0,2 2 0 0,-1 1-160 0,0 0 0 16,0 0 0-16,0 2 0 0,-2 0 0 0,0 1 0 15,-1 2 0-15,-3-1 0 0,-3 0 128 0,-2-3 0 16,3-2 0-16,-2 4 0 0,-4 2 160 0,-2 0 32 16,0-2 0-16,-4-1 0 0,-2 3 64 0,-3 0 32 15,-6 1 0-15,-1-1 0 0,2-4-80 0,-6 4-16 16,-7 0 0-16,-1 1 0 0,2-2 96 0,-4 2 16 15,-4-1 0-15,1 1 0 0,3-3-160 0,-3-1-16 16,2-1-16-16,2 1 0 0,0-1-240 0,3-1 0 16,2-3 0-16,3 0 0 15,-1-3-1472-15,10-5-272 0,0 0-64 0,0 0-14192 0</inkml:trace>
  <inkml:trace contextRef="#ctx0" brushRef="#br0" timeOffset="35693.594">23413 13900 15663 0,'0'0'1392'0,"0"0"-1120"16,3-6-272-16,3 1 0 0,-3-1 2480 0,3-1 432 15,0-2 96-15,-4 0 0 16,-2 9-2848-16,4-8-576 0,-4 8-112 0,0 0-32 0,-1-7 1232 0,-2 0 240 16,-2 0 48-16,-1 4 16 0,0 0 640 0,-4 3 128 15,-1 2 32-15,-2 1 0 0,-3 2-896 0,-2 0-176 16,-5 7-48-16,-3 0 0 0,0 3-464 0,-4-1-192 16,-4 0 176-16,-2 3-176 0,-3 3 128 0,0-2-128 15,-2 1 0-15,6-1 0 0,3-1 336 0,4 0-16 0,3-2-16 16,4-2 0-16,4-2 16 0,2 0 0 0,3-3 0 15,3 1 0-15,-1 0-320 0,5-2 0 0,-1 1 0 16,6-8 0-16,0 0 0 0,6 8-176 0,-2-1 32 0,6 1 0 16,1-1 144-16,7 0 0 0,5 1 0 0,2 1 0 15,1 0 0-15,3 2 0 0,3-1 0 0,7-1 128 16,0 2 0-16,1-2 16 0,-4 2 0 0,3 0 0 16,-2-3 32-16,-3 0 0 0,-5-2 0 0,-3 0 0 15,-1 0-176-15,-1 0-256 0,-5-3 64 0,0-1-11632 16,-1-2-2320-16</inkml:trace>
  <inkml:trace contextRef="#ctx0" brushRef="#br0" timeOffset="37218.387">19401 12297 3679 0,'0'0'320'0,"0"0"-320"15,0 0 0-15,0 0 0 0,-5-4 4128 0,5 4 752 16,0 0 160-16,0 0 16 16,0 0-4416-16,0 0-896 0,0 0-192 0,0 0-16 0,0 0 272 0,5 10 48 15,-4 1 16-15,-1 3 0 0,-1 3 368 0,-1 4 80 16,0 2 0-16,1 5 16 0,-1 3 48 0,-1 6 16 0,0 8 0 15,1 6 0-15,2 6-64 0,0 4-16 0,-1 1 0 0,0 8 0 16,-2 4-128-16,6 7-48 0,-6 3 0 0,3 2 0 16,0 0-16-16,-1 3 0 0,1 0 0 0,4 0 0 15,-2-2 320-15,2-4 64 0,2-4 16 0,3-1 0 16,-2 0 64-16,2-6 16 0,2-6 0 0,-1-7 0 16,2-4-160-16,1-3-16 0,3-1-16 0,-2-3 0 15,-1-4-192-15,-4-4-32 0,1-1-16 0,1-3 0 16,0-4-176-16,0-3 0 0,-1-2 0 0,0-4 0 31,-2-4-1600-31,2-4-208 0,-1-3-48 0,0-5-9872 0</inkml:trace>
  <inkml:trace contextRef="#ctx0" brushRef="#br0" timeOffset="37750.897">18349 12133 18431 0,'-14'-8'816'0,"4"5"160"0,-2 1-784 0,0 0-192 0,-2 1 0 0,1 0 0 15,3-1 1200-15,1 2 192 0,-2 0 32 0,2 2 16 16,2 0-1184-16,-2 0-256 0,0 0 0 0,0 3 0 15,3 0 0-15,-2 4 128 0,0 2 0 0,-3 2 0 16,1-1 304-16,1 4 48 0,2 4 16 0,-2 5 0 16,-3 2-112-16,3 5 0 0,2 4-16 0,3 5 0 15,-4 3-96-15,5 9-16 0,2 7 0 0,1 12 0 16,-1 8 32-16,2 9 0 0,3 5 0 0,5 5 0 16,0 5 80-16,3 4 16 0,1 1 0 0,5 8 0 0,2 2 0 0,1 5 0 15,2 1 0-15,1 2 0 0,-1-2-64 0,2 1 0 16,3 2 0-16,-4-3 0 0,2-7-128 0,1 0-16 15,-3 0-16-15,2-8 0 0,2-11-32 0,-3-4-128 16,4 0 192-16,-4-14-64 0,-1-9-128 0,2-11-144 16,0-9 144-16,4-9-208 15,2-7-1584-15,1-8-320 0,3-10-64 0</inkml:trace>
  <inkml:trace contextRef="#ctx0" brushRef="#br0" timeOffset="38417.623">22210 12545 26719 0,'0'0'2368'0,"0"0"-1888"0,0 0-480 0,0 0 0 16,0 0 1120-16,0 0 128 0,7 14 32 0,1 5 0 15,0 3-1280-15,-1 5-192 0,1 4-64 0,2 4 0 16,7 7 256-16,-2 3 0 0,-2 1 0 0,3 4 144 16,1 2 336-16,3 7 64 0,-2 6 16 0,0 2 0 15,1 0 80-15,0 1 32 0,0 1 0 0,-2 5 0 16,-2 4-96-16,1-3 0 0,-1-4-16 0,-1 1 0 15,-3 1-192-15,-2 1-48 0,-2 1 0 0,-3-1 0 16,-2-5-16-16,-2-1-16 0,-2-2 0 0,-3 0 0 16,-2 0-64-16,-1-3-16 0,-1-1 0 0,0-5 0 15,1-2-80-15,-4-6-128 0,0-2 176 0,1-2-176 16,2 1 0-16,1-3 0 0,1-3-240 0,0-4 80 16,3-9-1888-16,4-5-384 15,0-9-80-15</inkml:trace>
  <inkml:trace contextRef="#ctx0" brushRef="#br0" timeOffset="38833.471">23597 12463 35823 0,'0'0'1584'0,"0"0"336"0,0 0-1536 0,0 0-384 0,0 0 0 0,-2 11 0 15,4 3 288-15,2 7-16 0,5 4 0 0,2 6 0 16,3 7-272-16,2 8-192 0,0 8 16 0,3 6 16 16,-2 5 160-16,2 7 224 0,-1 4-48 0,-1 4-16 15,2 3 160-15,-1-1 48 0,-3 1 0 0,-3 5 0 16,-1 6 16-16,-1-1 16 0,-2-4 0 0,-3 1 0 16,-3 4-176-16,-3-2-32 0,-4-3-16 0,-3-2 0 0,-3-4-176 15,-3 5 0-15,-5 0 0 0,-5-1 0 16,-9-10-1408-16,-7-2-256 0,-6-1-48 15,-6-2-14400-15</inkml:trace>
  <inkml:trace contextRef="#ctx0" brushRef="#br0" timeOffset="40501.794">18840 12551 22511 0,'-11'20'992'0,"1"-4"224"0,-1 6-976 0,0 10-240 16,-3 9 0-16,2 6 0 0,4 9 0 0,1 7 0 16,1 4 0-16,-1 8 0 0,2 6 0 0,2 3-160 15,-3-1 32-15,3 2 0 0,-2 3 128 0,1 0-192 16,-1-3 192-16,-2-1-192 0,0-1 192 0,-1 2 0 15,-3 1 0-15,1-4 0 0,0-5 208 0,-2-3-16 16,1-6-16-16,3-6 0 0,0-5-176 0,1-6 0 16,-1-3 0-16,0-6 0 15,3-5-576-15,-2-7 16 0,-2-3 0 0,0-4-8784 0</inkml:trace>
  <inkml:trace contextRef="#ctx0" brushRef="#br0" timeOffset="40817.769">18555 12616 23951 0,'0'0'2128'0,"0"0"-1696"0,-1 10-432 0,6 3 0 0,6 4 448 0,3 5 0 16,1 11 0-16,7 7 0 0,8 12-448 0,6 2 0 15,1 1 0-15,2 10-176 0,3 9 48 0,4 0 0 16,3 2 0-16,3 6 0 0,7 1 128 0,1 10 0 16,2 7 0-16,-3 5 0 0,-3 2 0 0,3 6 0 15,-1 6 0-15,0 7 0 16,1 2-512-16,0 1-64 0,-3 0 0 0</inkml:trace>
  <inkml:trace contextRef="#ctx0" brushRef="#br0" timeOffset="41426.896">23135 12820 29599 0,'0'0'1312'0,"-10"12"272"0,0 4-1264 0,-1 12-320 0,1 6 0 0,-1 20 0 16,-3 17 0-16,1 9 0 0,0 7 0 0,0 9 0 16,-1 3-128-16,3 3 128 0,0-2 0 0,1 2-144 15,0-6 144-15,-2 1 0 0,1-2 0 0,0-7 0 16,0-7 0-16,1-3 0 0,0-1 0 0,-1-8 0 16,2-12-224-16,3-10-112 0,0-11-32 0,4-8-12320 15</inkml:trace>
  <inkml:trace contextRef="#ctx0" brushRef="#br0" timeOffset="41668.105">22855 12328 38991 0,'0'0'1728'0,"0"0"352"0,0 0-1664 0,0 0-416 16,0 19 0-16,4 6 0 16,2 7-384-16,3 14-144 0,4 13-48 0,6 18 0 15,0 9 0-15,5 5 0 0,3 3 0 0,4 7 0 0,3 8 368 0,3 0 64 16,0 1 16-16,5 2 0 0,4 5 128 0,0 0 0 16,-1 1 0-16,0 9 0 15,-1 7-2176-15,3 9-336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5:01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9735 14328 19343 0,'0'0'1728'0,"0"0"-1392"0,-9-5-336 0,0 0 0 15,2 1 1696-15,7 4 272 0,0 0 48 0,0 0 16 16,-4-5-1760-16,4 5-272 0,0 0-192 0,0 0 16 16,0 0 32-16,0 0 0 0,-1-7 0 0,1 7 0 15,0 0 144-15,0 0 0 0,0 0 0 0,0 0 0 16,0 0 304-16,0 0 32 0,0 0 16 0,0 0 0 0,0 0 320 0,0 0 64 15,0 0 16-15,0 0 0 0,0 0-32 0,0 0 0 16,10 5 0-16,-10-5 0 0,0 0-240 0,8 4-48 16,1 2-16-16,-9-6 0 0,8 4-80 0,1 0-16 15,-1 1 0-15,1 0 0 0,1-1-64 0,-1 0 0 16,3-1-16-16,1 0 0 0,2 0-64 0,1 0-16 16,3 0 0-16,1 1 0 0,0-2-32 0,-1 1 0 15,0 3 0-15,3-2 0 0,2-2 0 0,2 1 0 16,0 0 0-16,1 0 0 0,-1 0 0 0,-2 1-128 15,0 1 192-15,0 1-64 0,0-3 0 0,2 0 0 16,-2 0 0-16,2 1 0 0,2 1-128 0,-3 1 160 16,0-3-160-16,2 2 160 0,-1 0-32 0,2 1-128 15,1-2 192-15,1 2-64 0,-2-3-128 0,1 1 128 0,1 1-128 16,-1-2 128-16,-1 0-128 0,2 1 192 16,1-1-192-16,-2-2 192 0,0 0-192 0,1-1 192 0,-1 1-192 15,3 1 192-15,4 1-192 0,-1-1 160 0,0-1-160 0,-3 1 160 16,0 2-160-16,0 0 128 0,-2-4-128 0,1 0 128 15,1 1-128-15,1 1 128 0,0-2-128 0,1 0 128 16,1 0-128-16,0 1 160 0,-5 1-160 0,2 1 160 16,3-1-160-16,-2 0 0 0,2 0 0 0,-4 0 128 15,0-2-128-15,0-1 128 0,-2 0-128 0,0-1 128 16,1 1-128-16,1 0 0 0,0 1 0 0,1 0 128 16,-1-1-128-16,4 0 192 0,-7-1-192 0,2 2 192 15,0 2-192-15,-3-1 0 0,-1-1 144 0,2 0-144 16,-3 0 0-16,2 0 144 0,0-3-144 0,0 1 0 15,-1 1 128-15,1 0-128 0,2-1 0 0,2 1 0 0,-4-1 0 16,3 0 0-16,0 1 0 0,-1 1 0 0,1-3 128 0,-2 2-128 16,-1 2 0-16,-3-1 0 0,1-1 128 0,-1-1-128 15,0 0 0-15,-1-1 0 0,-1 3 0 0,0-2 0 16,1 0 0-16,0 1 0 0,1 1 144 0,-2 0-144 16,0-1 0-16,-1 1 144 0,0 0-144 0,1-1 160 15,0-2-160-15,0 1 160 0,-3 1-160 0,0 1 160 16,-2-1-160-16,0 1 160 0,-2-1-32 0,1-2-128 15,0 0 192-15,-1 2-64 0,1 0 0 0,-1-1 0 16,1-1 0-16,-1 1 0 0,-1-3 0 0,2 2-128 16,0-2 192-16,4 2-64 0,-2-2-128 0,-2 1 128 15,1 0-128-15,-1 2 128 0,-2-2-128 0,0 4 0 16,-6 0 0-16,2-1 0 0,0-1 0 0,-10 2 128 0,0 0-128 16,6 0 0-16,-6 0 0 0,0 0-272 15,0 0 32-15,0 0 16 16,0 0-1520-16,0 0-304 0,-5 9-64 0</inkml:trace>
  <inkml:trace contextRef="#ctx0" brushRef="#br0" timeOffset="1130.401">14303 14388 6447 0,'-13'2'272'0,"4"-3"80"0,-3-3-352 0,0 1 0 16,1 0 0-16,0 0 0 0,1-2 2464 0,0 1 416 16,1 3 96-16,1 1 16 0,1 0-2576 0,7 0-416 15,-9-2-272-15,9 2 32 0,-9-1 240 0,1-1 0 16,1-1 0-16,7 3 0 0,0 0 640 0,0 0 32 16,-7-2 0-16,7 2 0 0,0 0 384 0,0 0 80 0,0 0 16 0,0 0 0 15,0 0-352-15,0 0-64 0,7 4-16 16,1 0 0-16,2 0-208 0,3 3-32 0,4 0-16 0,2-2 0 15,2-1 0-15,2 2 0 0,3 2 0 0,2-4 0 16,2-1 32-16,6-3 0 0,-1 3 0 0,2-3 0 16,2-2-16-16,4 5 0 0,-1 1 0 0,4-1 0 15,-2-2-96-15,1 3 0 0,1-2-16 0,3 1 0 16,5-1-112-16,0 2 0 0,0 0-16 0,-1 1 0 16,2-2-112-16,-2 0 0 0,1-1-128 0,-2 1 192 15,3-2-192-15,0 1 0 0,5 0 0 0,-3 1 0 16,-4 2 208-16,1-2-48 0,-3-4-16 0,1-1 0 15,0 1 64-15,-1-2 16 0,4 0 0 0,2 1 0 16,0 0 32-16,-3 1 0 0,-3-3 0 0,1 0 0 0,2-3-80 16,0 1-16-16,0-1 0 0,1 4 0 15,3 0-160-15,-3-2 160 0,-2-1-160 0,-1 1 160 0,-1 2-160 16,2-2 0-16,0 0 144 0,0 2-144 0,-3 0 128 0,-1-1-128 16,-3 0 160-16,-2 0-160 0,-1-1 224 0,-3 0-48 15,0 2-16-15,1 0 0 0,1 0 80 0,-3-1 16 16,-1 1 0-16,0 1 0 0,-2 0 0 0,1 2 0 15,-4-2 0-15,0 1 0 0,-3-2 0 0,-1 1 0 16,0 2 0-16,-1 0 0 0,1 1 0 0,-2-2 0 16,-2-2 0-16,0 3 0 0,2 3 96 0,-6-1 32 15,-3-3 0-15,-2 0 0 0,0 1-208 0,-1 0-48 16,-2 1 0-16,-2-1 0 0,-3-1-128 0,-8 1 128 16,0 0-128-16,0 0 128 0,0 0-128 0,0 0-272 15,0 0 64-15,0 0 16 16,0 0-1392-16,-20-3-272 0,-9 0-48 0,-15 1-15936 0</inkml:trace>
  <inkml:trace contextRef="#ctx0" brushRef="#br0" timeOffset="2874.991">13438 15623 4607 0,'0'0'400'0,"6"-8"-400"0,-5-3 0 0,-1 1 0 0,0-1 1552 0,0 1 240 16,2-1 32-16,-2 1 16 0,-2-2-880 0,-2 2-160 16,3-1-32-16,-1 1-16 0,-1-1 176 0,-2 0 32 15,1-1 16-15,-1 1 0 0,-1 0-32 0,-1-1-16 16,0-2 0-16,-1 0 0 0,0 3-32 0,0-1 0 15,-1-2 0-15,-1 1 0 0,-1 1-320 0,0-2-64 16,-3-1 0-16,1 1-16 0,-1 2-240 0,1 2-32 16,1 1-16-16,-2 1 0 0,-4 1-208 0,0 0 0 15,1 3 0-15,-2 0 0 0,1 0 0 0,-2 2 0 16,-1-1 0-16,0 1 0 0,-3 0 0 0,0 1-160 16,-1 2 160-16,0 1-128 0,2 2 128 0,-1 0 0 15,0 1 0-15,4 3 0 0,-1 0 0 0,0 4 0 16,-3 3 0-16,2 3 0 0,0-5 0 0,1 3 0 0,0 2 0 15,-3 2 0-15,-1 1-128 0,2 2 128 0,-1 5-128 0,0-4 128 16,0-1 0-16,-1 2 0 0,1 2 0 0,1-1 0 16,-2 0 0-16,1 0 0 0,-1 1 0 0,2 3 0 15,0 2 0-15,-1 1 0 0,0 0 0 0,-1 0 0 16,0-1 0-16,1 2 0 0,2 1 0 0,0 1 176 16,1 1-176-16,-1 0 128 0,-1 1-128 0,0 3 128 15,1 1 48-15,2 3 0 0,0-1 0 0,3-2 0 16,0-4-32-16,3 1 0 0,1-1 0 0,1 2 0 15,0 1-144-15,2 0 0 0,1 1 144 0,1 2-144 16,1 4 0-16,-1-2 144 0,1-7-144 0,2 0 0 16,-1-1 0-16,2 0 0 0,2 1 0 0,-2-2 0 0,2-1 0 15,2 2 0-15,1 3 0 0,4-1 0 0,-2-3 192 16,1-3-64-16,3-4 0 0,0 3-128 0,0 0 0 16,3-2 0-16,1-3 0 0,2 1 0 0,2 0 0 15,-2 0 0-15,2-1 0 0,3-1 0 0,-1 2 0 0,5-2 0 16,2 1 0-16,-1-1 0 0,2 1 0 0,4-2 0 15,-1 0 0-15,1-4 0 0,-3-2 0 0,2 1 0 16,-1-2 0-16,-3-2 0 0,1-3 128 0,-2-1-128 16,1-3 192-16,-1 1-192 0,0-2 208 0,1 0-64 15,0-2-16-15,3 2 0 0,-2-2 32 0,3-2 0 16,-1 0 0-16,3-3 0 0,1-1-32 0,-1 0 0 16,-2-2 0-16,-1-1 0 0,1-3-128 0,-2-1 160 15,1-3-160-15,-1 1 160 0,2 0-160 0,-1 1 0 16,0-1 0-16,-1-1 128 0,-1-1-128 0,2-2 0 15,-1 0 144-15,-1-2-144 0,-3 0 192 0,1-2-16 0,1 1-16 16,-1-4 0-16,-1-1 64 0,-1-5 16 0,-2 0 0 0,-1-2 0 16,1-4 16-16,-1-2 16 0,0-3 0 0,0 0 0 15,-5 3 48-15,1-2 16 0,-2-4 0 0,0-2 0 16,0-3-96-16,-2-4-32 0,1-8 0 16,-1-2 0-16,-2-3-80 0,2 2-128 0,2-1 176 0,-3 1-176 15,-1 0 128-15,2-2-128 0,1-3 0 0,-3 7 0 16,-5 4 192-16,2 4-64 0,-2 5 0 0,-1 1-128 15,-3 1 512-15,-2-2-16 0,-2-1 0 0,-1 0 0 16,-3 0 64-16,-2 2 16 0,-2 2 0 0,-3-1 0 16,1 3-80-16,-1 0-16 0,-2 2 0 0,3-1 0 15,0 2-240-15,1 2-48 0,-1 1-16 0,-1 4 0 16,1 4-176-16,0 3-192 0,0 6 32 0,1 1 16 0,1 2-96 16,-2 3-16-16,1 4 0 0,-3 1 0 15,-2 0-2112-15,-1 3-416 0</inkml:trace>
  <inkml:trace contextRef="#ctx0" brushRef="#br0" timeOffset="8996.648">886 12628 911 0,'0'0'0'0,"-8"-1"0"0,-3 0 0 0,2 0 0 0,9 1 0 0,-8-1 0 16,-2 0 4320-16,10 1 784 0,-8 4 144 0,8-4 48 16,-8 2-3952-16,8-2-800 0,0 0-160 0,0 0-16 15,0 0-144-15,0 0-32 0,0 0 0 0,0 0 0 16,0 0-192-16,-5 6 176 0,5-6-176 0,0 0 160 15,0 0 160-15,0 0 48 0,0 0 0 0,2 7 0 16,7-2 48-16,-3 0 16 0,-1 3 0 0,4-2 0 0,2-6-16 16,4 1 0-16,5 1 0 0,0 2 0 15,4 4-96-15,4-1 0 0,1-4-16 0,2 1 0 0,0 2-96 0,3-1-16 16,3 2 0-16,1-2 0 0,2 0-16 0,6-2-16 16,1-1 0-16,2 2 0 0,1-1-160 0,-2 1 160 15,-1 0-160-15,2-1 160 0,1-2-160 0,-1-1 192 16,-1-3-192-16,3 2 192 0,3 2 16 0,-3 2 16 15,0 0 0-15,1-3 0 0,-4-3 32 0,4 2 0 16,3 2 0-16,1 0 0 0,3-3-128 0,0 1-128 16,-1 1 176-16,-2-2-176 0,2-4 144 0,2 1-144 15,-1-1 0-15,2 1 144 0,0 0-144 0,2 1 0 16,-2-1 0-16,-3 0 0 0,-2-4 0 0,3 2 128 16,6 2-128-16,-2-1 0 0,-2 2 0 0,-1 0 128 15,-2-2-128-15,-1 3 0 0,-1 3 128 0,2-3-128 16,-3-5 0-16,0 7 128 0,0 5 16 0,0 1 0 0,-3-1 0 15,0-3 0-15,-1-5-16 0,-1 3 0 0,-4 3 0 0,7 0 0 16,3-2 0-16,-1 2 0 0,-4 4 0 0,0-4 0 16,0 1-128-16,2-3 0 0,2-2 0 0,-2 2 128 15,-4 2-128-15,4 1 0 0,-3-1 0 0,-1-4 0 16,-2-1 0-16,3 0 0 0,2-2 128 0,-3 1-128 16,1 1 0-16,-1 1 0 0,3-1 144 0,-5 2-144 15,2-1 128-15,-4 0-128 0,-1-4 160 0,-1 0-160 16,2-2 272-16,-1 5-32 0,0 4-16 15,0-4 0-15,1-5-64 0,0 2-16 0,-4 4 0 0,1 0 0 16,0 0-16-16,-2-4-128 0,-1 1 192 0,3 3-64 16,-2 2-128-16,2 0 0 0,2 2 0 0,-4-3 128 15,2-3-128-15,-1 1 128 0,-6 1-128 0,1 0 128 16,1 1 0-16,-3 1-128 0,2 0 192 0,-3 1-64 0,-3 1-128 0,-1 0 0 16,0-1 144-16,1-1-144 0,2 2 0 15,-3-2 144-15,-2 0-144 0,-4 3 0 0,1 0 128 0,-2-1-128 16,-3 1 0-16,-1 0 0 0,1-5 0 0,-2 2 160 15,-2 0-160-15,0 0 128 0,-1 0-128 0,-1 2 128 16,1 0-128-16,-1 0 128 0,1-3-128 0,-1 1 0 16,-1 1 0-16,-1-1 0 0,-2-2 0 0,1 0 0 15,-3 0 128-15,2 1-128 0,-2-1 0 0,1 2 0 16,1-1 0-16,-9 1 128 0,0 0-128 0,7-3 0 16,-7 3 0-16,6-5 128 0,-1-2-128 0,-1-1 128 15,-3 0-128-15,0-2 128 0,1-1-128 0,-1 0 0 16,1-1 144-16,-1-2-144 0,-2 0 128 0,1-1-128 0,0 0 128 15,-1 0-128-15,-1-1 0 0,-1 0 0 16,2-4 0-16,-2-3 128 0,0-1-128 0,-1-2 0 0,-1-1-176 16,-2-3 176-16,0-2-208 0,-1-2 48 0,0 0 16 0,-1 0 0 15,1 0-32-15,-3 1 0 0,1 0 0 0,1-2 0 16,-4 2 176-16,3-2-160 0,1-3 160 0,-1 3-160 16,3-3 160-16,-1-1 0 0,-2-4 0 0,1 4 0 15,0 1 0-15,0 4 128 0,-3 0-128 0,2 0 0 16,2-1 0-16,-1 1 0 0,-1-1 0 0,-1-2 0 15,1-1 0-15,-1 1 0 0,0-3 0 0,0 2-128 16,-1-1 128-16,0 3 0 0,0 3 0 0,-4 0 0 16,-4-1 0-16,3 3 0 0,0-2 128 0,-1 2-128 15,-5-2 0-15,1-1 0 0,1-1 0 0,1 1 0 16,0 2 0-16,1-1 0 0,1 0-176 0,0 2 176 0,-3 3-144 16,1 3 144-16,1 1-128 0,-3-1 128 0,1-3 0 0,1 3-160 15,-4 0 160-15,-1 0 0 0,-1-3-128 0,0 1 128 16,0-3 0-16,-1 2 0 0,-7 4-208 0,2 0 64 15,1-1 16-15,0 0 0 0,3 5 128 0,-2-1-160 16,0 1 160-16,-1 2-160 0,1 0 160 0,-2 0 0 16,-5 0-144-16,3 2 144 0,0-3-144 0,-1 2 144 15,-6-2-192-15,1 1 192 0,-1 4-192 0,1-1 64 16,2-4 128-16,-4 2-208 0,-1 3 208 0,0-2-144 16,-1-2 144-16,-1 1-128 0,0 0 128 0,0-1-192 15,-1 1 192-15,2 2-192 0,2 3 192 0,1-1-128 16,1-3 128-16,-1 2-128 0,0 3 128 0,2 0 0 15,-1-3 0-15,-2 3 0 0,-2 0 0 0,1 2 0 16,1 3 0-16,-4-1 0 0,0-1-128 0,-6 3 128 0,-2 0-128 16,-2 4 128-16,0 1-352 0,-1-1 16 0,3 1 0 15,0 2 0-15,3 2 0 0,-6-3 0 0,0-3 0 0,2-1 0 16,2 3 176-16,1 0 160 0,0 0-208 0,2 0 80 16,5 0 128-16,2-2 0 0,-2 0 0 15,2 1-128-15,-1 1 128 0,3 2 0 0,0 0 0 16,0-1 128-16,1 6 64 0,-1-1 32 0,6 0 0 0,-2 3 0 15,2 1-96-15,-1 3-128 0,-3 5 176 0,0-1-176 16,-6-1 128-16,2 2-128 0,1 3 0 0,1 2 0 16,-3 2 0-16,4-2-176 0,4-4 32 0,3 1 0 15,-2-1-96-15,4-1-16 0,3-2 0 0,0-1 0 16,3-1 80-16,1-1 16 0,-5-1 0 0,5 1 0 16,2 1 160-16,3 0 0 0,-3-3 0 0,1 2-128 15,0 2 128-15,-1 1 0 0,0-2 0 0,-2 1 0 0,1 2 0 0,-1 0 0 16,2 1 0-16,-4 0 0 0,-3 0 0 0,0 2-192 15,2 4 192-15,-3-1-192 0,0-2 192 0,-3-1-208 16,2-3 80-16,-1 1 128 0,1 3 0 0,1-1 0 16,4-2 0-16,-1-2 0 0,2 3-144 0,1 0 144 15,0-1 0-15,2-1 0 0,1-1 0 0,0 2 0 16,-1 1 0-16,-2-2 0 0,2 2 0 0,-4 1-128 16,0-1 128-16,1 3 0 0,-1 3 0 0,0 1 0 15,-2-2-128-15,1 2 128 0,1 1 0 0,4-1 0 16,1 0 0-16,1 0 0 0,-1-3 128 0,0 0-128 15,2 0 176-15,2-1-176 0,-1-1 192 0,1 1-192 16,1 0 192-16,1 1-192 0,-3 3 192 0,-1-1-64 16,2-3 0-16,0 4-128 0,3 2 224 0,-1 1-64 0,-3-2-16 15,4-3 0-15,0 0-16 0,5 2-128 0,-5 0 192 0,7 1-64 16,1-4-128-16,2 1 128 0,-5 1-128 0,2 3 128 16,2-3-128-16,-2 1 0 0,2 2 0 0,-4 0 128 15,0 2-128-15,1-1 128 0,3-3-128 16,-3 1 128-16,1-2 64 0,-2 0 16 0,4 0 0 0,1 0 0 15,-3-3 32-15,3 0 0 0,3-1 0 0,1-2 0 16,-3-1-48-16,0 1 0 0,0-3 0 0,2 1 0 16,2-4 16-16,-1 1 0 0,-1-2 0 0,1 0 0 15,2-2 16-15,-1 2 0 0,-2-3 0 0,1 0 0 16,0 0-32-16,1-2-16 0,-1-7 0 0,2 9 0 16,-2-9-176-16,5 9 0 0,-5-9 0 0,3 9 0 15,0 0-1424-15,2-1-224 0,-5-8-32 16,0 0-12656-16</inkml:trace>
  <inkml:trace contextRef="#ctx0" brushRef="#br0" timeOffset="17562.59">1587 8199 17503 0,'-5'-14'768'0,"2"4"176"0,-5-2-752 0,3 2-192 0,0 1 0 0,0 0 0 16,0-2 1152-16,2 1 208 0,1 3 48 0,-4-2 0 15,-1 3-896-15,-2-1-192 0,-3 3-16 0,1-1-16 16,-3 1-96-16,-2-1-32 0,0 4 0 0,-6 1 0 16,-4 4-160-16,-3 1-224 0,-4 1 48 0,-3 2 16 15,2 3-48-15,-1 3-16 0,-1 3 0 0,3 2 0 16,3 2 224-16,2 3 0 0,-1 5 0 0,-1-1 160 16,2 4 208-16,1 2 32 0,3 5 16 0,1 0 0 15,0 1-32-15,3 2 0 0,2 2 0 0,2 0 0 16,2-2-144-16,5-3-48 0,3-3 0 0,1 0 0 0,-1-1-48 15,3-5-16-15,1-6 0 0,3-1 0 0,3-1-128 16,0-5 192-16,1-3-192 0,3-2 192 0,2-3-192 0,0-2 192 16,1 1-192-16,2-5 192 0,4-2-192 0,1-2 192 15,0 0-192-15,3-3 192 0,2-4-192 0,1 3 0 16,1-3 0-16,2 2 0 16,-4 0-1312-16,3-1-240 0,3 1-48 0</inkml:trace>
  <inkml:trace contextRef="#ctx0" brushRef="#br0" timeOffset="17757.945">1814 8834 27647 0,'-11'-3'1216'0,"5"1"256"0,-2-3-1168 0,8 5-304 0,0 0 0 0,-5 7 0 16,5-7 2320-16,-4 13 416 0,2 5 80 0,0 3 0 16,0 3-2368-16,-2 4-448 0,1 4-128 0,1 3-16 15,1 4 0-15,1 2 0 0,2-1 0 0,-3-2 0 16,-6-5-192-16,2 0-48 0,1 0 0 0,-1 0 0 31,-1-5-336-31,3 3-80 0,2-2-16 0,0-5 0 0,-2-3-2272 16,0-2-464-16,3-2-96 0</inkml:trace>
  <inkml:trace contextRef="#ctx0" brushRef="#br0" timeOffset="18412.102">2490 8388 25103 0,'0'0'1104'0,"0"0"240"0,-5-8-1072 0,4 2-272 16,1 6 0-16,0 0 0 0,8-5 304 0,0-1 0 15,-1 2 0-15,3 1 0 0,5 0-304 0,2 1 0 16,3 0 0-16,0-1 0 0,2-2 0 0,2 1 0 16,2-3 0-16,4 4 0 0,-1 2-144 0,0-1 16 15,0-2 0-15,-2 2 0 0,0-1-112 0,-1 1-16 16,1-3 0-16,-3 2 0 0,0 1 0 0,0 2-16 16,0 2 0-16,1-1 0 0,0-2 112 0,-2 1 32 15,2 2 0-15,-4 2 0 16,0-2-736-16,0 0-144 0,0 2-16 0,-2-1-8288 0</inkml:trace>
  <inkml:trace contextRef="#ctx0" brushRef="#br0" timeOffset="18757.697">2455 8769 911 0,'0'0'0'0,"0"0"0"0,0 0 0 0,0 0 0 16,0 0 0-16,1-7 0 0,3 0 4416 0,-4 7 784 15,6-6 176-15,2 2 16 0,-1 0-4080 0,4-1-816 16,0 3-176-16,0-3-16 0,1-2 64 0,5-1 16 16,3-2 0-16,2 2 0 0,-1 3 64 0,5-1 0 15,3-2 16-15,1 0 0 0,-2 2 112 0,1 0 0 16,1-2 16-16,0 4 0 0,-1 2-272 0,0 1-48 16,-2-2-16-16,1 2 0 0,-2-3-256 0,1 3 160 15,-1 1-160-15,-1 2 128 16,2 1-1024-16,-2 2-192 0,-5 0-64 0</inkml:trace>
  <inkml:trace contextRef="#ctx0" brushRef="#br0" timeOffset="19686.791">4717 8289 15599 0,'0'0'688'0,"-4"-7"144"0,1-2-656 15,-2 1-176-15,3 1 0 0,2 7 0 0,-4-8 752 0,-1 0 112 16,0 1 32-16,-1-3 0 0,1-2-208 0,-2 1-48 16,-5 2 0-16,2-2 0 0,1 1 32 0,-2 1 0 15,0-1 0-15,-2 0 0 0,-2 0 128 0,-1-1 32 16,0 2 0-16,-2-1 0 0,-2 0-288 0,3 2-48 0,-1 0-16 0,-3 2 0 15,-1-1-272-15,1 3-48 0,4 2-16 0,0 0 0 16,2 5-144-16,1 2 0 0,-2 2 0 16,2 3 0-16,2 2 0 0,-3 5 0 0,1 5 0 0,1 5-176 15,0 4 176-15,1 3-160 0,-2-1 160 0,3 4-160 16,-1 5 160-16,1 2 0 0,1 1-144 0,2 1 144 16,2 0 0-16,2-1-144 0,-1 2 144 0,3-7 0 15,1-1-144-15,3-7 144 0,3-3 0 0,0-5-144 16,-2-5 144-16,4-3-208 0,2-4 80 0,0-3 128 15,-1-3 0-15,3-1 0 0,0-4 0 0,5-2 0 16,3-2 0-16,-1-4 208 0,3-6 0 0,2-3 0 16,3-3-32-16,2-3-16 0,3-2 0 0,1-4 0 15,0-5-160-15,0 1-176 0,-2 2 48 0,2 0 0 0,-1 1 0 16,-3 2 0-16,-4 3 0 0,-3 3 0 0,-3 1 128 0,-1 5 0 16,-4 3 0-16,-2 3 0 0,-1 2 0 15,-10 7 0-15,8-1 0 0,-8 1 0 0,0 0 0 0,10 9 0 16,0 4 160-16,-4 3-160 0,-1 4 128 0,-1 3-128 15,1 3 0-15,0 6 144 0,-2 9-16 0,-1 3 0 16,1 0 0-16,-1 0 0 0,-2-1-128 0,-4-1 128 16,1 1-128-16,0 4 128 0,-2-1 16 0,0 0 0 15,-3 2 0-15,1-1 0 0,-3-5 144 0,-2 0 32 16,-2 0 0-16,0-1 0 0,0-2 80 0,-4 1 32 16,-2 0 0-16,-1-1 0 0,1 2-48 0,-2-4-16 15,-5-2 0-15,1-6 0 0,0-6-160 0,1-6-16 16,5-4-16-16,-2-2 0 0,1-1-32 0,3-7 0 15,-3-5 0-15,2-6 0 0,-1-4 32 0,2-4 0 0,2-4 0 16,1-5 0-16,-1-1-176 0,4-6 192 0,1-2-192 16,5-4 192-16,4 0-192 0,2 0 0 0,2-1 0 0,5 2 0 15,3 4-320-15,4 1 64 0,0 2 16 0,3 2 0 16,3-1 240-16,3 7 208 0,0 2-32 0,4 4-16 16,3 3-32-16,3 6 0 0,1 8 0 0,2-1 0 15,1-2-128-15,2 3 160 0,-2 4-160 0,2 9 160 16,-1 4-160-16,0-4 0 0,1-7-192 0,-2 4 192 15,-4 6-144-15,-2-2 144 0,-1-1 0 0,-1 1 0 16,-2-3-128-16,-1-1 128 0,-3 1 0 0,-2 2 0 16,-3 1-1088-16,0 0-96 15,-7 0-32-15</inkml:trace>
  <inkml:trace contextRef="#ctx0" brushRef="#br0" timeOffset="20581.254">5686 8785 32255 0,'0'0'2864'0,"-5"-7"-2288"16,2-1-576-16,3 8 0 0,-2-5 1984 15,2 5 304-15,0 0 48 0,0 0 16 0,0 0-1968 16,4 8-384-16,-2 4 0 0,3 6-144 0,4 7-16 0,-2 6 0 15,-2 7 0-15,-1 7 0 0,-1 8 160 0,0 2 0 16,-1 1 0-16,1-1 0 0,-2-1 0 0,-1 0 0 16,0-3 0-16,-1 4-128 0,-4 1 128 0,2-3 0 15,-1-3 0-15,-2-1-128 16,1 2-2336-16,-1-2-464 0</inkml:trace>
  <inkml:trace contextRef="#ctx0" brushRef="#br0" timeOffset="27183.962">10937 9108 1839 0,'-6'-7'160'0,"2"2"-160"16,1 2 0-16,-4-3 0 0,1 1 3824 0,3 0 720 15,3 5 160-15,0 0 32 0,-2-6-3504 0,2 6-688 16,0 0-144-16,0 0-16 0,0 0-384 0,0 0 0 16,0 0 0-16,8 0 128 0,2-1 32 0,-3-3 16 15,3-5 0-15,1 7 0 0,-2 2 272 0,0-1 48 16,1-3 16-16,2 2 0 0,3 2-16 0,2 0 0 15,0-3 0-15,4 0 0 0,0 0 64 0,3 1 16 16,0 0 0-16,5 1 0 0,2 0-192 0,2 1-16 0,2 1-16 16,1-2 0-16,2-3-16 0,1 2 0 0,-1 6 0 0,1-2 0 15,1-2-96-15,0 1-32 0,0 2 0 0,2-1 0 16,0 0-208-16,2 1 176 0,1 4-176 0,1-2 160 16,1-1-160-16,1-2 0 0,-4-3 144 0,-2 3-144 15,-1 2 0-15,2-1 0 0,1-5 0 0,-3 2 128 16,-1 2-128-16,-1 0 0 0,0-2 0 0,-1 1 0 15,1-2 0-15,-5 4 0 0,-3 5 0 0,-3-5 0 16,0-5 0-16,-5 0 0 0,0-2 128 0,-3 2-128 16,-2 2 0-16,-2 2 144 0,-4 2-144 0,-1-2 0 15,-11-2 240-15,9 1-64 0,-1 1-16 0,-8-2 0 16,4-5 64-16,-4 5 16 0,0 0 0 0,0 0 0 16,0 0 160-16,0 0 48 0,-10-3 0 0,-1 1 0 15,-2 3-224-15,-3-2-32 0,1-3-16 0,-3 2 0 0,-4-2-304 0,-1 3-64 16,-4-2-16-16,-3-3 0 0,-3 1 80 0,-1 1 128 15,-5 1-208-15,2 0 80 0,-2-1 128 0,0-1 0 16,-5-1 0-16,2 3 0 0,0 3 0 0,-1-1 128 16,-3-1-128-16,-4 2 128 0,-4 2-128 0,2 1 0 15,0-2 128-15,3 3-128 0,-1-1 0 0,4 0 0 16,2 1 0-16,-1-1 0 0,-2 1 0 0,2-2 0 16,2-3 0-16,0 2 0 0,-2 6 0 0,1-1 0 15,4-3 0-15,4-3 0 0,2 0 0 0,3-1 0 16,2 0 0-16,3-2 0 0,5-3 0 0,3 4 0 15,2 2 0-15,2-1 128 0,-1-2-128 0,3 0 0 16,1 2 0-16,3 0 0 0,8 1 0 0,0 0 0 16,0 0 0-16,0 0 0 0,0 0 0 0,0 0 0 15,0 0 0-15,8-2-128 0,4 0 128 0,5 1-192 0,5 1 192 16,0 0-192-16,4 0 192 0,6-1 0 0,3-2-144 0,7 2 144 16,3 4 0-16,4 0-144 0,4-1 144 0,6-2 0 15,-1-1 0-15,4-1 0 0,-1 2 0 0,5-1 0 16,1-3 0-16,3 0 0 0,-1 1 0 0,-1 3 0 15,-5-1 0-15,1 2 0 0,-2 1 0 0,-1-1 0 16,-3-2 0-16,-5 3 0 0,-4 2 0 0,-5 1 0 16,-5-3 0-16,-6 5 0 0,-4 0 0 0,-7-1 0 15,-5-4 0-15,-1 1 0 0,-3 1 0 0,-2-2 0 16,-11-2 0-16,0 0 128 0,0 0-128 0,0 0 0 16,0 0 256-16,0 0-64 0,0 0 0 0,-13 2 0 15,-3 2 48-15,-6-2 0 0,-4-4 0 0,-6 1 0 0,-8 1-240 16,-4 0 128-16,-5-1-128 0,-6 1 0 0,-4 0 0 0,-2 0 0 15,1 0 0-15,-1 0 0 0,-4-4-128 0,1 1 128 16,-2 0 0-16,2 1 0 0,3 0 0 0,2 0 0 16,3-2 0-16,1 2 0 0,1-3 0 0,5 0 0 15,1 2 0-15,5 3 0 0,0-1 0 0,8-1 0 16,0-3 0-16,8 3 0 0,1 7 0 0,5-1 0 16,0 1 0-16,5-2 0 0,6-4 0 0,1 4 0 15,3 3 0-15,6-6-160 0,0 0-96 0,0 0-32 16,0 0 0-16,10 6 0 0,3-2 32 0,7 1 16 15,5-2 0-15,8 0 0 0,7 0 240 0,6 0 0 16,5 5 0-16,6-3 0 0,0-2 0 0,5 1 0 16,0 0 128-16,4-1-128 0,0-3 192 0,5 3-64 0,2 0 0 15,-2 1-128-15,-5 4 192 0,1-5-64 0,1-3 0 0,-2 2-128 16,-2 2 192-16,-5 0-192 0,-3 1 192 16,-7 0-192-16,-4-2 128 0,-7 0-128 0,-2-1 0 0,-6-3 0 15,-3-3 0-15,-4 1 128 0,-5 1-128 0,-4 1 0 16,-1 1 160-16,-13 0-160 0,0 0 128 0,0 0-128 15,0 0 144-15,0 0-144 0,0 0 160 0,-13-2-160 16,-7-1 176-16,-3 0-176 0,-6-1 192 0,-3 0-192 16,-4 2 0-16,-5 1 0 0,-4 0-160 0,-3 1 160 15,-4 0-160-15,-2 2 160 0,-2 4 0 0,-1-1-144 16,2 2 144-16,-1-4 0 0,-2-3-144 0,0 0 144 16,0 0 0-16,2 1 0 0,1 2 0 0,3 0 0 15,4-4 0-15,2 2 0 0,2 1 0 0,3-1 0 0,1-2 0 16,7 1 0-16,4 1 0 0,2 0 0 15,2-1 0-15,4 1 0 0,4 2-144 0,2-1 144 0,3 0-160 0,4-1 32 16,8-1 0-16,0 0 0 0,0 0-32 0,0 0 0 16,6-5 0-16,7 3 0 0,6 4 160 15,8 0-192-15,10-4 192 0,3 2-192 0,3-2 192 0,2 2 144 16,4 2-16-16,4-2-128 0,5-3 272 0,3-1-48 16,2-2-16-16,0 2 0 0,-2-2-48 0,-1 3-16 15,-4 1 0-15,0-3 0 0,0-2-144 0,-4 1 0 16,-4 4 0-16,-3 0 0 0,-3-1-144 0,-8 3-64 15,-2 3-16-15,-5-1 0 16,-5-2-448-16,-4 3-96 0,-1 2 0 0,-4 0-16 16,-3 3-544-16,-10-8-96 0,0 0-32 0,0 0-6848 15,-2 8-1360-15</inkml:trace>
  <inkml:trace contextRef="#ctx0" brushRef="#br0" timeOffset="30026.482">17437 8754 911 0,'0'0'0'0,"0"0"0"0,0 0 0 0,-9-2 0 0,9 2 0 0,0 0 0 16,-7-3 3472-16,7 3 624 0,-7-4 112 0,7 4 16 16,0 0-2704-16,0 0-560 0,0 0-96 0,0 0-32 15,0 0-128-15,0 0-48 0,0 0 0 0,0 0 0 16,0 0 336-16,0 0 64 0,5 7 16 0,-5-7 0 15,8 5-272-15,2 0-48 0,0-1-16 0,2 1 0 16,3 1-288-16,4-2-48 0,4 0-16 0,5-1 0 0,4 0-96 0,6-1-32 16,4 0 0-16,4 0 0 0,3 1-64 0,1 1-32 15,-3 0 0-15,4 0 0 0,-2 1-160 0,2-1 128 16,0 0-128-16,4 2 128 0,4-2-128 0,-6 1 160 16,-3-1-160-16,-3 2 160 0,-1-1-160 0,0 2 0 15,0 1 0-15,1-1 0 0,-1-4 0 0,2 3 128 16,0 0-128-16,-4-1 0 0,-2-2 0 0,-1-1 128 15,-4 1-128-15,0 0 0 0,-5-1 128 0,-1-1-128 16,-1-1 128-16,-4-1-128 0,-2 0 0 0,-2 1 0 16,-3 1 0-16,-1-2 0 0,-6 0 0 0,-2 0 128 15,-10 1-128-15,0 0 128 0,0 0 32 0,0 0 0 16,0 0 0-16,0 0 0 0,-5-6 192 0,-7 2 32 16,-4-1 16-16,-4 2 0 0,-5-1-208 0,-4-1-64 15,-3 1 0-15,-4 0 0 0,-5-1-128 0,-5 1 0 0,-6-3 0 0,-4 4 128 16,-4-2-128-16,-3 2 0 0,-1-1 0 15,-1 2 0-15,-3-1 0 0,-3 1 0 0,-4-1 128 16,1 1-128-16,4 2 0 0,0 0 0 0,5-1 0 0,7-2 0 16,5 3 0-16,7 3 0 0,7-1 0 0,9-1 0 15,9-1 0-15,6 0 192 0,4 2-192 0,3 0 192 16,8-2-192-16,0 0 0 0,0 0 0 0,13 5 128 16,6-1-128-16,9 0 0 0,3 1 0 0,8-2 0 15,5 0 0-15,5 0 0 0,4-1 128 0,5-2-128 16,9 0 144-16,-1-1-144 0,0-4 160 0,1 3-160 15,-3 2 192-15,1 0-48 0,1 0-16 0,0 0 0 16,0 0-128-16,-2 0 160 0,-5 2-160 0,-3 2 160 16,-3-1-160-16,-5 0 0 0,-4-1 0 0,-5 0 0 0,1-2 0 15,-8 4 0-15,-10 0 0 0,-1 1 0 0,-4-1 0 0,-1 1 0 16,-8-1-176-16,-1 0 176 0,-7-4-192 0,0 0 64 16,0 0 0-16,-8 7 0 0,-2-2-64 0,-8 1-16 15,-5-3 0-15,-10 3 0 0,-9-3 208 0,-4-2 0 16,-4-2 0-16,-8 0 0 0,-9 0 0 0,-4 0 0 15,-4-1 0-15,4 0 0 0,3 1 128 0,2 1-128 16,1 1 0-16,3 1 0 0,5-2 0 0,5 2 0 16,6 0 0-16,7-1 0 0,6-1 128 0,5 0-128 15,7 1 0-15,5 1 0 0,4-2 0 0,12 0 0 16,0 0 0-16,0 0 0 0,0 0 0 0,9 6 0 16,8 4 0-16,9-4 0 0,7-2-144 0,8-2 144 15,6 2-128-15,4 0 128 0,3-2 0 0,1-2 0 16,0-4 144-16,3 3-144 0,4 5 256 0,-2-2-48 0,-1-2-16 15,-3 0 0-15,-1 0 0 0,-4-1 0 0,-2 0 0 16,-4 1 0-16,-2 0-64 0,-6 1-128 0,-4 0 176 16,-5 1-176-16,-4 0 144 0,-3 2-144 0,-1-4 0 0,-5 2 144 15,-5-1-144-15,-1 1 0 0,-9-2 0 0,0 0 0 16,0 0-224-16,0 0 80 0,0 0 16 0,-4 8 0 16,-6-5-64-16,2 0-16 0,-2 2 0 0,-3-2 0 15,-5-3 80-15,-2 0 128 0,-1 1-208 0,-1-1 80 16,0-2-1424-1,0 0-288-15,-1-2-48 0,1 1-7456 0,2 1-1504 0</inkml:trace>
  <inkml:trace contextRef="#ctx0" brushRef="#br0" timeOffset="35515.692">6714 12869 3679 0,'0'0'320'0,"0"0"-320"15,-10 3 0-15,10-3 0 0,-8 5 3904 0,3-1 720 16,-1 2 144-16,6-6 32 0,0 0-3776 0,-3 6-768 16,3-6-128-16,0 0-128 0,0 0 176 0,0 0-48 15,-6 6-128-15,6-6 192 0,0 0 288 0,0 0 48 16,0 0 16-16,0 0 0 0,0 0 320 0,0 0 64 16,0 0 16-16,0 0 0 0,0 0-16 0,-2 9 0 15,2-9 0-15,0 0 0 0,0 0-224 0,0 0-32 16,0 0-16-16,0 0 0 0,0 0-208 0,0 0-64 15,0 0 0-15,0 0 0 0,6 9-80 0,-6-9-32 16,0 0 0-16,6 5 0 0,-6-5 112 0,0 0 0 16,0 0 16-16,10-8 0 0,-1-1 112 0,0 1 32 15,-4-2 0-15,2-5 0 0,-1-2-112 0,0-4-32 16,-3-8 0-16,2 1 0 0,0-3-144 0,-2-3-16 16,-1-1-16-16,0-4 0 0,1-2-32 0,0 2-16 15,0-1 0-15,-2 2 0 0,-1 0 16 0,0-1 0 0,1-1 0 0,-1 0 0 16,-2 0-32-16,0-2 0 0,1-3 0 0,-2 1 0 15,-2 0 0-15,-1 1 0 0,1 2 0 0,-2-2 0 16,3 2-32-16,-1-3-128 0,-4 0 192 0,3-2-64 16,-4 0 0-16,1 3-128 0,-2 4 192 0,0 1-64 15,1 3-128-15,0 0 0 0,-1 0 0 0,0 2 128 16,0 1-128-16,0 1 0 0,1 0 0 0,-2-3 0 16,-1-5 0-16,0 2 0 0,2 3 0 0,0 2 0 15,-2 0 0-15,1 3 0 0,-3 3 0 0,3 1-176 16,-1 0 176-16,0-2 0 0,0 0 0 0,0 0-128 15,-1 1 128-15,-1 3 0 0,-2 1 0 0,3-1 128 0,1-2-128 16,1 1 0-16,-3 2 0 0,1 0 0 0,1 0 0 16,1 2 144-16,-3 0-144 0,0 2 0 15,1-1 0-15,-2 4 0 0,0 2 0 0,2-3 0 0,0 0 0 16,0 1 0-16,0-1 0 0,-2 1 0 0,1-1 0 0,-2-2 0 16,1 2 0-16,-1 0 0 0,1 0 0 0,1 0 0 15,-1-4 0-15,0 5-144 0,-1 0 144 0,2 1-160 16,-2 0 160-16,-1-1-160 0,-1 0 160 0,-1-1 0 15,0 0 0-15,0 2-128 0,3 1 128 0,-2-1 0 16,-1 0 0-16,-2 1-128 0,0 1 128 0,0 0-160 16,0-4 160-16,1 3-160 0,-2-1 160 0,2 4-128 15,3-1 128-15,-4 0-128 0,0-1 128 0,0 1 0 16,-1 1 0-16,1 1 0 0,0-1 0 0,0 0 0 16,-5-1 0-16,3 3-128 0,2-1 128 0,-1 0 0 15,-1 0 0-15,0 3 0 0,-2 0 0 0,1-1 0 0,0 0 0 16,-1 1-128-16,-1 2 128 0,0-2 0 0,1-2 0 0,-3 2 0 15,0 1 0-15,-1 1-128 0,-2-3 128 0,0 1 0 16,1 4 0-16,0-1 0 0,-7-2 0 0,2 1 0 16,1 3 0-16,1-3 0 0,1 0 0 0,0-3-128 15,-2 2 128-15,0-1 0 0,2 0 0 0,-2 1 0 16,0 2 0-16,0-2 0 0,2 1 0 0,-5 1 0 16,-1 4 0-16,-2 0 0 0,4-2 0 0,-4 0-128 15,0-1 128-15,0-2 0 0,-3 2 0 0,3 3 0 16,1 3 0-16,-3-4 0 0,0-4 0 0,3 3-128 15,-1 3 128-15,2 1 0 0,2-3 0 0,-2 0 0 0,0-1-144 0,-3-1 144 16,-5 0-160-16,1 2 160 0,2 4-192 16,2 2 192-16,-2 2-208 0,0-2 80 0,0-1 128 0,-1-2 0 15,3-1-144-15,-1 3 144 0,-2 1 0 0,-2 1 0 16,-4 1-144-16,3 0 144 0,0 2 0 0,2 2-160 16,2 1 160-16,1-1-128 0,-2 1 128 0,-1 1-192 15,-3 0 192-15,3 3-192 0,-2 1 192 0,4 0 0 16,-1 2-144-16,3-1 144 0,5-2 0 0,-3-1 0 15,5-1 0-15,0 2 0 0,0 1-144 0,1 2 144 16,0 1 0-16,-1 2 0 0,-2 0-128 0,4 3 128 16,2-1 0-16,0 0 0 0,-1 2-144 0,2-1 144 15,2-2 0-15,-1 4-144 0,0-2 16 0,-2 2 0 16,-2 0 0-16,1 3 0 0,-2 1 128 0,2 2-208 16,0 0 80-16,2 0 128 0,2 0-144 0,-1 1 144 0,-1 1 0 15,4-1 0-15,3-1 0 0,0 0 0 0,-3 0 0 16,4 1 0-16,-2 3-128 0,3-2 128 0,-4 4 0 15,3 3 0-15,-2 4 0 0,1 1-128 0,-5-2 128 0,4 1 0 16,0-1 0-16,1 1 0 0,1 5 0 0,-1 0 0 16,-3-1 0-16,2-1 0 0,4-1 0 0,3-1 0 15,-1-2 0-15,1-1 0 0,3-4 0 0,1-2 0 16,-1 1 0-16,2-4 0 0,0-3 0 0,2 1 0 16,-1 0 0-16,0 0 0 0,2-3 0 0,-2-1 0 15,2-4 0-15,0 1 0 0,-3-3 0 0,2-1 0 16,0-1 128-16,-1-1-128 0,2-4 0 0,-1 1 0 15,0 1 0-15,1-4 128 0,1-3-128 0,2-3 0 16,-5-3 0-16,3-1 176 0,0 1-176 0,8-6 160 16,-6 0 0-16,-1 0 0 0,0 2 0 0,7-2 0 0,-7-4-32 0,1-2-128 15,-4-4 192-15,4 0-64 0,-2 0-128 0,2-1 160 16,1-3-160-16,2-2 160 0,-1-2-160 0,0-2 0 16,-3-2 0-16,5-1 0 0,4-4 0 0,-1-1 0 15,-5-3 0-15,4-2 0 0,4-3-192 0,2-2 192 16,-2 0-160-16,1-1 160 0,-1-2-160 0,-1-1 160 15,3-1-160-15,3 0 160 0,-2-2-192 0,7 0 48 16,1-1 16-16,2 2 0 0,-2 1-128 0,2 2-32 16,2-1 0-16,2 3 0 0,-1-2 32 0,1 1 0 15,0-2 0-15,0 0 0 0,3-4 96 0,-2 0 32 16,2-1 0-16,5 1 0 0,-1 3 128 0,2 0-128 16,-2 0 128-16,3 0-128 0,4-1 128 0,-1 1 0 15,-4 1 0-15,3-4 0 0,0 1 0 0,2 3 0 16,-2 1 0-16,0 1 0 0,2 3 0 0,-1-1 0 0,2 1 0 15,3-2-128-15,-3 0 128 0,5-1 0 0,2 5-144 0,-1-5 144 16,0 0 0-16,2 2-176 0,-1 4 176 0,2 2-128 16,3 1 128-16,2 1-192 0,2-1 192 0,1 3-192 15,-1 3 192-15,0 1-208 0,-2 0 80 0,-1-1 128 16,0 1-144-16,-1 0 144 0,-2 0 0 0,5 1 0 16,4 0-160-16,-4 2 160 0,0-2-128 0,0 4 128 15,-4 5-208-15,2 0 32 0,2-2 16 0,3 3 0 16,-1 2 160-16,1 2-128 0,0 1 128 0,-2 2-128 15,0 1 128-15,0 1 0 0,4-2 0 0,-1 1 0 16,-1-1 0-16,2 1-128 0,2-2 128 0,-2 3 0 16,-4 0 0-16,2 1 0 0,-2-3 0 0,0 1-128 0,0 4-128 0,-2 0-32 15,-2-1 0-15,-1 1 0 16,1 2-496-16,-6 0-112 0,-2 1 0 0,-1 4-16 16,2 0 144-16,-4 2 48 0,-3-3 0 15,1 5 0-15,0 3-880 0,0 2-192 16,12-1-16-16,-12-3-16 0</inkml:trace>
  <inkml:trace contextRef="#ctx0" brushRef="#br0" timeOffset="48406.967">6584 12432 15663 0,'0'0'1392'0,"-7"3"-1120"15,1-3-272-15,6 0 0 0,-7 1 2480 0,7-1 432 16,0 0 96-16,0 0 0 0,0 0-2224 0,0 0-448 16,0 0-80-16,0 0-32 0,0 0-224 0,0 0 0 15,0 0 0-15,0 0 0 0,-1-8 240 0,1 0-48 16,0 1-16-16,1-1 0 0,4 0 160 0,1-2 48 15,2-3 0-15,1-2 0 0,-5-4 64 0,5-2 32 0,-3-4 0 0,4-4 0 16,-2-5 80-16,1 0 16 16,-3 0 0-16,2 0 0 0,-3 0-64 0,0 1-16 0,2 1 0 0,-3-1 0 15,0 2 0-15,1 0 0 0,-3-5 0 0,-1 1 0 16,-2-1-32-16,0-1 0 0,-5-6 0 0,3 0 0 16,0-1-176-16,-2 0-32 0,-3-1-16 0,-1 0 0 15,-1 0-112-15,-1-3-128 0,0-4 176 0,0 1-176 16,-3 2 128-16,-4 0-128 0,0 4 0 0,2 5 0 15,-3-2 128-15,2 2-128 0,0 2 144 0,-2-2-144 16,-1-3 192-16,-2-1-64 0,0-1-128 0,-3 1 192 16,1 2-192-16,-1-1 0 0,-3 2 0 0,1 1-160 15,-3 5 160-15,2 0 0 0,0-2 0 0,-2 1 0 0,4-1 0 16,-2-1 0-16,0 3 0 0,0 1 0 0,-2 0 0 16,1 1 0-16,-2 2 0 0,-1 2-128 0,-1 1 128 15,-1 0-160-15,-1 0 160 0,2 3-160 0,1 6 160 0,-1-1 0 16,0-2 128-16,1 2-128 0,-3 1 0 0,0-3 0 15,-2 1 0-15,2 1 128 0,-2 2-128 0,1-1 0 16,-2-2 0-16,0 4-128 0,-2 1 128 0,3-1 0 16,-1-4-144-16,3 5 144 0,3 4 0 0,-1-1 0 15,-1-1 0-15,2 1 0 0,-4-1 0 0,1 2 0 16,-2 1 0-16,2-2 128 0,1-1-128 0,-1 2 0 16,-1 3 144-16,-3-2-144 0,3-1 128 0,-2 0-128 15,-1 1 160-15,-2-2-160 0,-2-1 0 0,1 3 0 16,1 4 0-16,-2 1-160 0,-1-2 160 0,2 2 0 15,0-1 0-15,1 2-128 0,1-1 128 0,-3 0 0 0,1-3 0 16,-3 4-128-16,-2 5 128 0,-1 0 0 0,1-1-144 16,1 2 144-16,1 2-144 0,1 0 144 0,-1-1-192 15,-3 5 192-15,-2-2-192 0,2 3 192 0,3 2-192 0,-1-1 192 16,-3-2-160-16,0 2 160 0,2 3-128 0,0 0 128 16,1-1 0-16,-1 3 0 0,-1 0 0 0,-5 2-128 15,-1 3 128-15,2 0-128 0,4-1 128 0,1 1-128 16,0 2 128-16,0 2 0 0,0 2 0 0,0 2 0 15,-2-2-144-15,1 3 144 0,-1 0-160 0,3 3 160 16,-1 0-176-16,2 0 176 0,0-4-192 0,3 1 192 16,1-1-128-16,2-2 128 0,0 2 0 0,2-1 0 15,0 3-128-15,0-1 128 0,2 0 0 0,1 2 0 0,2 0 0 16,0 3-128-16,1 3 128 0,0 0 0 0,-3-1 0 16,3-1 0-16,3-3 0 0,-4 1 0 0,-3 1 0 15,3-2 0-15,1 0 0 0,0-1 0 0,-3-1 0 0,2 1 0 16,4-1 0-16,1 3 0 0,1 1 0 0,-1-2 0 15,3-2 0-15,0-1 0 0,1 1 0 0,0-3 0 16,0-3 0-16,1 2 0 0,-1 3 0 16,1-3 0-16,1 2 0 0,-1-1 0 0,3 0 0 0,-1-1 0 15,-5-1 0-15,3 6 0 0,4-2 0 0,-2 2 128 16,2 1-128-16,-2-3 0 0,2 1 0 0,3-1 0 16,0-3 0-16,-1 1 0 0,1 0 0 0,-1 0 144 15,2 0-144-15,0 1 128 0,-1-2-128 0,1 4 0 16,1 3 144-16,0 2-144 0,-2 1 176 0,3-1-48 0,-1-1 0 15,1 1 0-15,0 2 64 0,-1-2 0 0,2 1 0 16,0-2 0-16,3 0-32 0,-1-2 0 0,0-1 0 16,1 0 0-16,0 1-16 0,1-3 0 0,1-1 0 0,0-3 0 15,2-3 32-15,2 1 0 0,-2 1 0 16,4-4 0-16,4-3 16 0,-4-2 0 0,-4-2 0 0,4-1 0 16,1-2-64-16,-1-9-128 0,5 9 192 0,-5-9-64 15,0 0-128-15,3 8 0 0,3-3 0 0,-6-5 0 31,0 0-384-31,0 0-64 0,0 0-16 0,11 0 0 0,0 0-2064 16,-3-2-416-16</inkml:trace>
  <inkml:trace contextRef="#ctx0" brushRef="#br0" timeOffset="53588.652">1125 12618 15663 0,'-7'-6'1392'0,"-2"0"-1120"16,-1 2-272-16,-1 0 0 0,1 2 1696 0,2 0 288 16,0-2 48-16,0 1 16 0,-1 2-1760 0,2-2-288 15,-2-1-176-15,2 0 32 0,-1 1 144 0,0 2 0 0,0-2 0 0,0 0 0 16,0 0 0-16,1 0 176 0,-1 0-48 0,8 3 0 15,-6-4 384-15,6 4 80 0,-7-3 16 0,7 3 0 16,0 0 224-16,0 0 64 0,0 0 0 0,0 0 0 16,0 0-208-16,0 0-48 0,0 0 0 0,0 0 0 15,0 0-288-15,12 0-64 0,1 2-16 0,4 0 0 16,2 2-128-16,4 0-16 0,0 2-128 0,4 0 192 16,3 2 48-16,6 1 0 0,7 3 0 0,5-5 0 15,1 0 16-15,4-1 16 0,0-1 0 0,2-1 0 16,1-1 32-16,5-3 0 0,6-3 0 0,1 3 0 15,-4 3-112-15,5-3-32 0,-3-3 0 0,5 1 0 16,2 0-32-16,2 0 0 0,-1 1 0 0,2-4 0 0,-3-1-128 16,-1407 2 128-16,2815 4-128 0,-1406-1 128 0,2-1-128 15,0 1 160-15,-2-1-160 0,-3 2 160 0,1 2-160 16,2 0 192-16,3 0-192 0,-2-2 192 0,-5-3-64 0,1 4-128 16,0 6 192-16,0-6-64 0,1-4 0 0,-2 2-128 15,-5 3 192-15,1 0-64 0,1-2 0 0,-1 0 0 16,6-3 0-16,-3 2 0 0,2 2-128 0,-1 0 192 15,-1-2-192-15,2 1 192 0,-1-1-192 0,2 1 0 16,0 0 144-16,-3-2-144 0,1 0 0 0,-1 1 0 16,0-1 0-16,2 1 128 0,0 0-128 0,-3 1 0 15,-4-2 0-15,-1 2 0 0,-2 2 0 0,3-1 128 16,1 0-128-16,-3 1 0 0,-3-1 0 0,-2 1 0 16,-2 1 0-16,-3-1 128 0,-2 0-128 0,3 1 0 15,4 2 0-15,-5-1 0 0,-3 2 0 0,-2 0 0 16,3 1 0-16,-6 1 128 0,-4-4-128 0,-1-1 0 0,3-4 0 15,-5 1 128-15,-1 1-128 0,-3 1 0 0,-4 1 128 0,-2 1-128 16,-1-1 0-16,-3 1 144 0,-3 0-144 16,-1-1 0-16,-4 1 128 0,-2-2-128 0,-1-1 0 0,-4 2 0 15,-9-3 0-15,8 5 0 0,-1-1 128 0,-7-4-128 16,0 0 0-16,0 0 0 0,0 0 0 0,0 0 0 16,0 0 0-16,0 0 0 0,-11-1 0 0,-4-1 0 15,-4 0 0-15,-4 0 128 0,-8 1-128 0,-2 1 160 16,-2-3-160-16,-1 2 0 0,-7-3 0 0,-1 0 0 15,-2 3 0-15,-5 0 0 0,-8 1 0 0,-6-2 0 16,-6-4-176-16,-4 5 176 0,-1 5-128 0,-3-3 128 16,-4-1-192-16,0 0 64 0,-2-3 0 0,4 3 0 0,-3 3 128 15,-2-1 0-15,-3-2-144 0,-1-2 144 0,-1 1 0 16,3-5-144-16,-1 2 144 0,-4-2 0 0,-4 0-128 16,-2-3 128-16,4-6 0 0,-8 4 0 0,-7 0-192 0,3 4 192 15,0-3-192-15,-5 4 192 0,-5 2-336 0,-6 3 32 16,-1 2 16-16,-5 3 0 0,-1 4 64 0,4 0 16 15,2 2 0-15,7 1 0 0,2 1 208 0,5-1 0 16,4-4 0-16,3 2 0 0,1 0 0 0,5 0 160 16,8-3-32-16,-1 0 0 0,-4 1-128 0,4 1 0 15,7 1 0-15,1-1 0 0,2-4-192 0,2-2 192 16,-2 1-192-16,5 1 192 0,2 3-160 0,5-3 160 16,4 0 0-16,3 1-144 0,3-2 144 0,6 2 0 15,-1-1 0-15,6-1 128 0,8 1 0 0,3-2 16 0,3-3 0 16,8 1 0-16,3-1-144 0,5 2 160 0,0 2-160 15,5-3 160-15,3-1-160 0,3 1 0 0,1 0 0 0,5 0 128 16,0 0-128-16,0 0-256 0,0 0 64 0,16 6 16 31,0 1-208-31,5 2-32 0,3 1-16 0,5-3 0 0,2-3 256 0,7 0 176 0,6 1-208 0,5-2 80 16,1-3 128-16,5 0 0 0,3 0 0 16,4-3 128-16,8-1-128 0,3 1 176 0,3 0-176 0,3-2 192 15,1 0-192-15,3-2 128 0,2-2-128 0,3 4 128 16,3 0-128-16,-1 2 0 0,2-3 0 0,4 0 0 15,3 2 0-15,0 0 0 0,-2 0 128 0,6 3-128 16,2 2 0-16,0 1 0 0,-5 1 0 0,5 3 0 16,4 1 0-16,0-1 0 0,-3 1 0 0,0-1 0 15,3 2 0-15,-3-2 0 0,-5 3 0 0,0-3 0 16,1 1 0-16,-3-1 0 0,-2 1 0 0,-1 0 0 0,-2 1 192 16,-2 1-64-16,2 1 0 0,-4 0 0 15,-4-4 80-15,0 4 16 0,1 0 0 0,1-2 0 0,-3-2-96 16,-5 1-128-16,-6-4 176 0,-2 2-176 0,-2-1 160 0,1-2-160 15,-1 2 128-15,-5-2-128 0,-9-1 128 0,-1 2-128 16,-5-1 0-16,0 1 128 0,-3 0-128 0,-3-1 0 16,-2 0 0-16,-6 1 0 15,-4-1-624-15,-4 1 0 0,-3-2 0 0,-9-1-10128 16,-2-1-2016-16</inkml:trace>
  <inkml:trace contextRef="#ctx0" brushRef="#br0" timeOffset="54264.127">3501 12145 31327 0,'-9'-9'1392'0,"1"7"272"0,-2-2-1328 0,3 1-336 0,-2 0 0 0,9 3 0 0,-6-4 1344 0,6 4 192 16,0 0 32-16,0 0 16 0,0 0-1584 15,0 0-176-15,5 10-96 0,0-1-32 0,-5-9 160 0,11 8 144 16,0 1-208-16,2 1 80 0,1 1 128 0,1 1 0 15,3 1 0-15,7-2 0 0,7 4 272 0,5-1 48 16,4 3 0-16,3-1 0 0,1-2 80 0,4 1 32 16,3-1 0-16,4 1 0 0,5 2-208 0,-1-1-32 15,1-1-16-15,-3 0 0 0,0 0-176 0,-3 0 0 16,0 0 0-16,1-2 128 0,-1-1-128 0,2 2 0 16,-8 0 144-16,1-2-144 0,-2-1 128 0,-2 1-128 15,-3 0 128-15,0 3-128 0,-2 0 144 0,-2 0-144 16,-4 1 192-16,-3-2-192 0,-1 1 160 0,-3-2-160 15,-1-2 128-15,-6 0-128 0,-6-3 128 0,-1 1-128 0,-2 0 0 16,-5 0 128-16,0-3 48 0,-7-6 0 16,0 0 0-16,0 11 0 0,-2 1 64 0,-3-1 16 0,-2-1 0 15,-5 2 0-15,-3 4-64 0,-2-1 0 0,-6 2 0 0,-2-1 0 16,1 1-64-16,-5 1-128 0,-7 3 176 0,1 2-176 16,-2 2 128-16,-2 0-128 0,0 0 0 0,-2 4 0 15,-4 1 0-15,-2 1 0 0,-1 1 128 16,-3-1-128-16,0-1 0 0,0 1 0 0,-3 1 128 0,4-2-128 15,0-1 0-15,5-2 0 0,3-3 128 0,1 0-128 16,-2-1 128-16,5-2-128 0,5 2 192 0,5-4-192 16,2-5 0-16,3-1 0 0,5-2 0 0,2 1 0 15,5 1 0-15,2 1 0 0,-2-5 0 0,4 0 0 16,1-3-208-16,6-6 0 0,0 0 0 0,0 0 0 16,0 0-496-16,0 0-80 0,0 0-32 0,-2-8 0 15,2 0-1296-15,3 0-256 16,4-1-48-16,0-3-16 0,2 0-976 0,4-3-208 0</inkml:trace>
  <inkml:trace contextRef="#ctx0" brushRef="#br0" timeOffset="54725.623">3728 11980 11055 0,'-25'0'976'0,"7"-1"-784"0,-1 0-192 0,-3-1 0 16,2-3 5408-16,6 2 1040 0,5 1 208 0,0 2 32 15,-2 0-5376-15,11 0-1072 0,0 0-240 0,0 0 0 16,0 0 0-16,0 0 0 0,0 0 0 0,0 0 0 15,9 8 0-15,3-1-208 0,3 4 64 0,4-1 16 16,4 2 288-16,3 0 64 0,4 5 16 0,3 1 0 16,2-1 32-16,4 4 16 0,2 2 0 0,5 4 0 15,5 1-16-15,2 5 0 0,3 3 0 0,3 0 0 16,-1 1-272-16,0 0 160 0,1 0-160 0,-4-1 128 16,-3 0-128-16,-3 2 0 0,-1-3 0 0,-6 1 0 0,-5-1 0 15,-4 1 128-15,-3 0-128 0,-4-4 0 16,-5-4 176-16,-3-1-48 0,-3-2-128 0,-3-2 192 0,-3 3 96 15,-3 0 16-15,-4 0 0 0,-4 7 0 0,-4 4 48 16,-5 3 16-16,-3 7 0 0,-6-2 0 0,-5 3-208 0,-6-1-32 16,-5 2-128-16,-4-1 192 0,1 2-192 0,-4-2 0 15,-1-1-192-15,0 1 192 16,-1-1-1344-16,-2-3-144 0,0-6-48 0,-4-5-15040 0</inkml:trace>
  <inkml:trace contextRef="#ctx0" brushRef="#br0" timeOffset="56313.012">6406 12463 28559 0,'-21'-4'2544'0,"9"-2"-2032"0,-4-3-512 0,2-2 0 15,-2-1 2496-15,3-1 416 0,6 0 80 0,7 0 16 0,4-3-2688 16,5 0-544-16,5-2-96 0,10 0-32 0,8-1 96 0,4-2 0 16,4-2 16-16,0 1 0 0,2 1 32 0,6 3 0 15,2 4 0-15,0 2 0 0,0 3 32 0,-2 6 16 16,-4 3 0-16,-7 9 0 0,-2 2 160 0,-7 3-192 16,-5 4 192-16,-3 1-192 0,-5 2 192 0,-4-1 0 15,-5-2 0-15,-5 3 0 0,-5 2 608 0,-4 0 48 16,-1 0 16-16,-6-1 0 0,-4-1 64 0,-5 1 16 15,-6-2 0-15,-4-1 0 0,-2-1-192 0,-4-3-48 16,-1-7 0-16,2-2 0 0,-2-3-512 0,6-4-256 16,3-6 32-16,5-2 0 15,1-2-2960-15,8-11-592 0</inkml:trace>
  <inkml:trace contextRef="#ctx0" brushRef="#br0" timeOffset="57313.756">15912 9088 21183 0,'-2'-18'1888'0,"1"1"-1504"0,1-3-384 0,0 2 0 15,-1 0 1408-15,1 3 192 0,2-4 64 0,-1-1 0 0,-2-1-1376 16,-1 4-288-16,-1-2 0 0,2 0 0 0,-4-2 0 0,-2 0 0 16,0 0 176-16,-3-1-176 0,-2 2 416 0,-2-1-32 15,0 0 0-15,-2 2 0 0,-2 0 48 0,-1 3 0 16,2-1 0-16,-4 1 0 0,-1-2-80 0,-1 3-16 16,-2 4 0-16,0 3 0 0,1 3-336 0,-1 1 0 15,0 3 0-15,0 3 0 0,-1 3 0 0,0 3 0 16,2 3 0-16,-2 3 0 0,-4 2 0 0,2 5 144 15,1 1-144-15,-1 2 0 0,0 1 208 0,2 2-64 16,0 3-16-16,3-2 0 0,0 0 16 0,1 3 0 16,1 2 0-16,3 2 0 0,2 0 48 0,3 6 0 15,2 3 0-15,3-1 0 0,3-4-192 0,4 2 128 16,2 2-128-16,4-6 128 0,0-4-128 0,6-1 0 16,3 0 0-16,2-2 0 0,1-3 0 0,2 1 0 0,0-2-160 15,3-3 160-15,-1-3 0 0,4-3 0 0,-3-4 0 16,3-2 0-16,-2-2 0 0,1-2 160 0,-2-1 0 0,2-3 0 15,-3-6 96-15,3 2 0 0,-2 0 16 0,4-6 0 16,-3-8 80-16,2-3 16 0,0-5 0 0,1-1 0 16,0-3-32-16,-1 0 0 0,-1-3 0 0,0-1 0 15,1-3-32-15,1-1-16 0,2-1 0 0,-4-2 0 16,0-5-80-16,-5 4-16 0,-1 3 0 0,-4 0 0 16,-3 2-48-16,0 3-16 0,0 1 0 0,-2 3 0 15,-8 4 192-15,-1 2 16 0,0 0 16 0,-2 3 0 16,-3-1-48-16,1 1-16 0,-2 3 0 0,-1 0 0 15,-1-1-288-15,-2 4 0 0,-4 0 0 0,-1 2 0 16,1 1-512-16,0 0-144 16,-2 1-48-16,1-1 0 0,-3 2-2880 0,1-2-592 15</inkml:trace>
  <inkml:trace contextRef="#ctx0" brushRef="#br0" timeOffset="58003.492">16175 7161 17503 0,'2'-11'768'0,"-2"2"176"16,-1 0-752-16,0 0-192 0,0-4 0 0,0 4 0 0,0 0 2048 0,-2 1 368 0,3 8 80 0,-2-11 0 15,-2-2-1728-15,-1 2-336 0,0 2-80 0,-4 1-16 16,1 0-192-16,0 1-144 0,-2 0 192 0,-1 1-192 15,0-1 256-15,-2 2-48 0,-4-3-16 0,-1 4 0 16,0-1 144-16,-4 1 32 0,-4-1 0 0,-3 1 0 0,-3 1-160 0,0 2-16 16,1 3-16-16,-1 2 0 15,0 3 16-15,4-2 0 0,-1 3 0 0,4 3 0 0,2 3 32 0,-1 3 16 16,-1 0 0-16,-1 5 0 0,1 5-240 0,-2 4 176 16,-2 4-176-16,-1 0 160 0,0 0-160 0,2 4 0 15,-2 5 0-15,1 0 0 0,1 1 0 0,2 1 0 16,3-1 0-16,2 2 0 0,4 2 0 0,0 4 0 15,2 3 0-15,2-1 0 0,4-1 0 0,3-5 0 16,4-4 0-16,4-3 0 0,5-4 0 0,6 0 0 16,5-4 0-16,6-2 0 0,5-1 0 0,5-5 0 15,5-3 0-15,4-3 0 0,3-4 192 0,3-2-64 16,1-3 0-16,0-9 0 0,-1-4 128 0,4-6 32 16,3-5 0-16,1-4 0 0,3 1 32 0,-4-4 0 15,1-3 0-15,-1-1 0 0,-3-1 0 0,-1-2 0 0,-2-2 0 16,-1-1 0-16,-1-3 16 0,-3-2 16 0,-1 0 0 15,-6-3 0-15,-5 0 176 0,-5-3 48 0,-2-5 0 0,-8 0 0 16,-2 2 0-16,-3-1 0 0,-5 0 0 16,-4 2 0-16,-2 1-160 0,-5 2-32 0,-2-3 0 0,-1 4 0 15,-6 4-128-15,-3 2-48 0,-4 4 0 16,-7 5 0-16,-4 0-208 0,-9 5 144 0,-9 5-144 0,-5 4 128 31,-7 4-512-31,-1 2-128 0,-3 9 0 0,-1 6-16 16,-2 5-1936-16,-1 7-384 0,1 7-80 0,3 4-16 0</inkml:trace>
  <inkml:trace contextRef="#ctx0" brushRef="#br0" timeOffset="59765.406">15185 6039 11967 0,'3'-25'1072'0,"-2"7"-864"16,-2-3-208-16,0-3 0 0,0-3 2256 0,0 2 416 15,-1 4 80-15,0 2 0 0,-2-2-2064 0,0 1-432 16,-1 0-64-16,-1 3-32 0,-3 0-32 0,1-2 0 16,-5 2 0-16,-1 1 0 0,-4 2 144 0,1 1 32 15,-4 0 0-15,-1-1 0 0,-4 1-48 0,-3 2 0 16,-4 1 0-16,-2 2 0 0,-4-1 48 0,-2 4 0 0,-2 3 0 15,-1 1 0-15,-3 0-304 0,-5 4 0 0,-5 5 0 0,0 1 0 16,1 4 0-16,1 2 128 0,3 3-128 0,4 0 0 16,1 0 256-16,1 2-64 0,2 0-16 0,5 2 0 15,1 2 0-15,4 0 0 0,-2 3 0 0,2 5 0 16,1 5-176-16,3 1 0 0,2 1 0 0,2-2 0 16,0 1 0-16,2 1 0 0,2 2 0 0,0 1 0 15,0-1 0-15,2 4 0 0,0 4 0 0,4 0 0 16,4-2 0-16,1-1 0 0,2-3 0 0,7-2 0 15,6-3 0-15,5-4 192 0,3-3-192 0,5-1 192 16,5-2 32-16,4 0 16 0,2-2 0 0,4 3 0 16,3-3 0-16,4-2 0 0,-1-3 0 0,5-2 0 15,2-4 16-15,3 1 16 0,1-3 0 0,1-4 0 16,-2-3 128-16,4-3 32 0,2-6 0 0,3-2 0 0,1-2 0 0,4-3 0 16,-1-3 0-16,1-4 0 0,1-6-112 15,4-3 0-15,3-1-16 0,0-2 0 0,1-1-160 0,-4 0-16 16,-2 0-128-16,-2-2 192 0,-4 0-192 0,-4 0 0 15,-4-2 0-15,-7-1 0 0,-5-6 176 0,-3 2-176 16,-7-2 192-16,-7 0-192 0,-4 2 576 0,-6-3 16 16,-5 1 0-16,-7 0 0 0,-7 1 80 0,-6-1 16 15,-5-2 0-15,-7 5 0 0,-9 1-416 0,-4 2-80 16,-6 4 0-16,-2 5-16 0,-2 1-176 0,-4 5 0 16,-3 2 0-16,-3 5 0 15,-4 2-672-15,3 4-16 0,4 5 0 0,5 3 0 16,10 3-2544-16,8 1-512 0</inkml:trace>
  <inkml:trace contextRef="#ctx0" brushRef="#br0" timeOffset="60605.016">17861 9071 23551 0,'-9'-15'1040'0,"3"7"224"0,0-1-1008 0,-1 1-256 0,-3 0 0 0,0 0 0 15,4-3 288-15,-1 2 16 0,-1 2 0 0,1 2 0 16,3-2-112-16,4 7 0 0,-3-7-16 0,3 7 0 16,0 0 352-16,0 0 80 0,0 0 16 0,0 0 0 15,0 0 0-15,14-2 0 0,5 1 0 0,5-1 0 16,6-2 0-16,8 1 0 0,8 6 0 0,13-2 0 0,7-2-48 16,6-1 0-16,1-1 0 0,2 0 0 15,0 0-336-15,5 1-80 0,2 6-16 0,1-4 0 0,-3 0 208 16,-1 3 32-16,-1-1 16 0,-2 0 0 0,-1-3-32 15,-6 1-16-15,-3 1 0 0,-9 3 0 0,-4 0-176 0,-5 1-48 16,-4-1 0-16,-6 0 0 0,-3 1-128 0,-5-1 0 16,-5-1 0-16,-4 3 0 0,-4-3 0 0,-6 1 0 15,-11-4 0-15,0 0 0 0,0 0 0 0,0 0 0 16,0 0 0-16,-10 3-176 0,-7-3 176 0,-8-2 0 16,-7-2 0-16,-8 0 128 0,-6-3-128 0,-8 1 144 15,-8-1-144-15,-11 2 160 0,-6 1-160 0,0-1 0 16,-4-2 0-16,0 2 0 0,-7-3 0 0,9 4 0 15,5 0 0-15,11 2 0 0,8 0 0 0,9 1 0 16,7 0 0-16,7 1 0 0,5 0 144 0,7 2-144 16,6 2 160-16,4-1-160 0,3-6 0 0,9 3 128 0,0 0-128 15,0 0 0-15,0 0 0 0,15 3 0 0,11 0-144 16,12 1 144-16,10 0-368 0,14-2 32 0,12 2 0 16,8 2-10768-16,8 0-2144 0</inkml:trace>
  <inkml:trace contextRef="#ctx0" brushRef="#br0" timeOffset="74562.569">590 13179 23039 0,'0'0'2048'0,"-7"5"-1648"16,0-2-400-16,7-3 0 0,0 0 2128 0,0 0 352 16,-4 7 64-16,1 0 16 0,3-7-1808 0,2 13-368 15,-1 1-64-15,0-1 0 0,2 0-320 0,1 4 0 16,3 1 0-16,-3 6 0 0,2 2 0 0,1 6 0 16,2 5 0-16,2 5-144 0,0 4 144 0,0 4 0 15,0 0 0-15,0 2 0 0,2 1 0 0,-1 2 0 16,-2 1 0-16,0 1 0 0,3 2 0 0,-5 0 0 15,-2-5 0-15,-3-9 0 0,-3-2 0 0,0-7 0 16,0-3 0-16,-5-5 128 0,0-4 96 0,-1-4 32 16,2 0 0-16,-1-5 0 0,-2-7 192 0,-1 0 64 15,4-1 0-15,4-7 0 0,-10-1 16 0,2-4 16 16,1-1 0-16,1-4 0 0,2-5-416 0,-1-3-128 0,4-7 0 16,4-1 0-16,4 0 0 0,2-7 0 0,2 1-160 15,5-2 160-15,7 1-176 0,3 1 176 0,-2 0-128 16,5 2 128-16,1 5-128 0,6 1 128 0,1 2-128 0,3 5 128 15,1 7-256-15,-1 7 16 0,0 3 16 0,-1 9 0 16,-1 4-96-16,-2 5-32 0,0 4 0 0,-5 4 0 16,-8 4 96-16,-4 2 32 0,-4 2 0 0,-5 2 0 15,-3 1 384-15,-8 4 80 0,-7 3 16 0,-5 2 0 16,-4 5 512-16,-4 2 96 0,-5 2 32 0,-4-4 0 16,1-4-112-16,-2-3-16 0,-2-6 0 0,1-3 0 15,-2-4-208-15,-1-5-48 0,-3-6-16 0,2-4 0 16,-1-5-256-16,2-6-48 0,-1-6-16 0,0-4 0 15,-2-6-176-15,6-2 0 0,3-2-192 0,4-4 192 16,5-3-592-16,3-1 0 16,5-1 0-16,6-2 0 0,3-3-2272 0,8-3-448 0,2-4-80 15</inkml:trace>
  <inkml:trace contextRef="#ctx0" brushRef="#br0" timeOffset="75678.286">7479 13162 12895 0,'0'0'1152'0,"0"0"-928"15,-5-5-224-15,5 5 0 0,-5-4 5376 0,1-3 1040 16,-1-2 208-16,-2 3 32 0,0 1-5136 0,2 0-1040 16,-4-5-208-16,-1 1-32 0,-3-2-240 0,-1 2 0 15,-1 5 128-15,-1-1-128 0,-5-2 0 0,-1 5 0 0,-2 5 0 0,-2 1 0 16,-2 2-208-16,-3 2 16 0,-2-1 0 0,-2 7 0 15,-4 3 192-15,3 2-192 0,-1 0 192 0,1 4-192 16,1 4-16-16,0 4 0 0,1 1 0 0,3 4 0 16,3 4 16-16,3 4 16 0,2 4 0 0,7 6 0 15,5 4-16-15,3 2 0 0,3-1 0 0,-1 1 0 16,6 0-80-16,2-3-32 0,3 2 0 0,-2-4 0 16,1-7 144-16,6-5 32 0,5-4 0 0,0-6 0 15,-1-5-48-15,3-5 0 0,-1-4 0 0,4-4 0 16,0-3 176-16,1-2 0 0,0-1 128 0,-2-5-128 15,2-6 256-15,0-1 0 0,3-5-16 0,-2 0 0 16,3-4 96-16,-2-1 32 0,3-1 0 0,2-3 0 16,-2 0-176-16,2-4-16 0,-3-1-16 0,1 0 0 0,1 0-160 15,-2-3 0-15,-2-5 0 0,0 3 0 0,-2 7 0 0,-1-2 0 16,-1 2 128-16,-4 0-128 0,-2 0 0 0,0 3 0 16,1 0 144-16,-3 3-144 0,-4 2 144 0,2 1-144 15,-1 1 192-15,-2 2-192 0,0-1 192 0,0 3-64 16,-2-2 0-16,0 1-128 0,-1-1 128 0,0 0-128 15,1-1 0-15,-2 0 0 0,2 0 0 0,-1 1 0 16,-1-1 0-16,0 0 0 0,-1-2 0 0,0 1 0 16,-1-3 0-16,4 0 0 0,-2 0 128 0,0-2 32 15,-1 0 0-15,-1-4 0 0,0-3 96 0,-1-1 32 16,-1 0 0-16,1 2 0 0,1 2-64 0,0 2-16 16,-2 0 0-16,1 1 0 0,-1-2-48 0,0 2-16 15,-1 1 0-15,-1 3 0 0,0 1-16 0,2 4-128 16,2 7 192-16,-1-8-64 0,-3 0 0 0,1 3 0 0,3 5 0 15,0 0 0-15,0 0-128 0,0 0 160 0,0 0-160 16,0 0 160-16,0 0-160 0,-2 10 0 0,2-1 0 0,3 8 0 16,4 5-192-16,0 4 192 0,1 5-192 15,-1 7 192-15,2 3 0 0,-1 1 0 0,0 0 0 0,1 1 0 16,0 0 400-16,2 2 48 0,0 0 16 0,0 0 0 16,1 0 64-16,0-2 16 0,-4-6 0 0,4-2 0 15,4-5-192-15,2-2-32 0,2-2-16 0,4-6 0 16,4-9-304-16,3-2 0 0,5-6 128 0,4-6-128 15,5-6 0-15,4-10-256 0,5-8 64 0,4-14 0 16,1-9-2608 0,3-14-512-16</inkml:trace>
  <inkml:trace contextRef="#ctx0" brushRef="#br0" timeOffset="81620.208">9704 15210 20959 0,'-13'15'928'0,"7"-4"192"0,-4 2-896 0,-1 0-224 0,-3 0 0 0,2 0 0 15,-2 1 128-15,3 1 0 0,-1-2-128 16,-2-1 192-16,-1-2-64 0,-1 1-128 0,2 0 176 0,-4-1-176 15,-4-3 288-15,4 1-48 0,-1 0-16 0,-2-1 0 16,-5-1-80-16,-1-2-16 0,-4 1 0 0,-1-4 0 16,-2-2 80-16,-1-3 16 0,-2-1 0 0,-7-3 0 15,-5-2 192-15,1-4 32 0,-6-1 16 0,3-4 0 16,2 1-16-16,2-1 0 0,-4-2 0 0,4 2 0 16,-1 2-128-16,8 2-16 0,1 0-16 0,4 1 0 15,1 5 32-15,2 1 16 0,2 0 0 0,4 3 0 16,5-1-80-16,1 3 0 0,6 1-16 0,3 1 0 15,0 1-240-15,3 2 0 0,4 0 0 0,4-2 0 16,-6 4 0-16,4 3 0 0,-2 1 0 0,2 0 0 16,-1 3 0-16,3 2 0 0,1 3 0 0,2 6 0 0,-2 3 0 15,3 6 0-15,-2 0 0 0,3 4 0 0,-1 4 0 0,1 4-128 16,1 4 128-16,3 6 0 0,-2 6 0 0,2 7 0 16,-1 8 0-16,1 3 0 0,-1 2 0 0,0 8 0 15,3 6 0-15,-3 3 0 0,2 2 0 0,-4 6 128 16,-2 6-128-16,0 2 0 0,-3-4 0 0,2 0 0 15,-2 0 128-15,-3-6-128 0,-4-6 0 0,-1-4 0 16,1-2 0-16,-6-5 0 0,0 0 0 0,1-7 0 16,0-5 0-16,-1-4 0 0,-1-2 272 0,1-1-32 15,2 0-16-15,-1-3 0 0,2-5 80 0,0-4 16 16,-3-3 0-16,4-7 0 0,0-6-144 0,1 0-32 16,-1-5 0-16,5-16 0 0,-2 4-144 0,1 0-224 0,-1-2 48 15,3-2 16-15,-2 1-48 0,0-4-16 0,1-2 0 16,0 4 0-16,1-5-32 0,-2-5 0 0,4-1 0 15,0-5 0-15,0 0-16 0,0 0-16 0,0 0 0 0,7-7 0 16,0-2 80-16,2-3 16 0,2-2 0 0,2-2 0 16,1 3 192-16,2-2-144 0,4-5 144 0,20-17-128 15,0 5 128-15,0 6 0 0,1 2 0 0,3 1-128 16,1 0 128-16,1 2 0 0,2 4-144 0,4 0 144 16,5 1-256-16,4-1 0 0,4 1 16 0,0 1 0 15,-4 3-112-15,0 2-32 0,-4 1 0 0,0 1 0 16,-5 0 128-16,0 2 0 0,-5 1 16 0,-3 4 0 15,-6 2 240-15,-5 1 0 0,-3-1 0 0,-7 3 0 16,0 0 0-16,-7 1-144 0,-4 2 144 0,-2-3-128 16,-3 0 256-16,-7-4 48 0,0 0 16 0,5 3 0 0,-5-3 192 15,0 0 32-15,0 0 16 0,0 0 0 0,0 0 80 0,0 0 0 16,-2-11 16-16,-6-7 0 0,-1-7-384 0,1-3-144 16,-3-3 0-16,-1-7 144 0,-3-6-16 0,-1-4-128 15,4-5 192-15,-2-7-64 0,-2-11 64 0,-3-4 16 16,2-3 0-16,-2-4 0 0,1-4 112 0,-1-7 32 15,3-6 0-15,-2-4 0 0,3-1-32 0,-1-3 0 16,4-3 0-16,3 4 0 0,2 7-320 0,2 7 128 16,1 5-128-16,3 10 0 0,2 10 0 0,-1 9 0 15,-1 6 0-15,0 8-192 0,0 7 48 0,1 4 0 16,-3 6 0-16,1 6 0 0,0 6-208 0,1 3-32 16,2 1-16-16,-1 1 0 15,-1 2-1088-15,4 1-224 0,2 0-32 0</inkml:trace>
  <inkml:trace contextRef="#ctx0" brushRef="#br0" timeOffset="85747.083">5524 12923 6447 0,'-16'7'576'0,"6"-4"-576"0,-1 0 0 16,1 0 0-16,2 1 4096 0,1-2 704 0,-3-3 128 0,3 0 48 15,1-1-3712-15,0-2-752 0,2-2-128 0,-3-3-48 16,1-1 128-16,1-2 32 0,2-2 0 0,-1-5 0 15,-2-3 32-15,1-3 16 0,1-4 0 0,0-3 0 16,-2-1-240-16,1-9-48 0,1-8-16 0,-4-1 0 16,0 2-64-16,0-3-16 0,2-1 0 0,0-3 0 15,1-5 896-15,-1-1 176 0,0-3 48 0,-1 2 0 16,-1 3-1680 0,1-2-336-16,0-1-64 0,1-2-16 0,-1-1 816 0,-2 3 224 0,4 0 16 0,-3 0 0 15,2 1-64-15,3 0-16 0,-1 0 0 0,2 2 0 16,-1-2-32-16,2 4 0 0,1 2 0 0,1 5 0 15,2 3-128-15,0 2 0 0,1-1 0 0,-2 2 128 0,0 0-128 16,-1 3 0-16,-1 5 0 0,-1 3 0 0,-2 3 0 16,2 5 0-16,-3 3 0 0,-1 1 128 0,1 7-128 0,0 0 160 15,-4 0-160-15,2 2 160 0,-2 2-160 0,1 2 192 16,-2-1-192-16,3 1 192 0,-1 1-192 0,2-1 0 16,0 2 0-16,0 0 0 0,0 0 128 0,5 7-128 15,-4-6 0-15,2 0 128 0,-4 1-128 0,6 5 160 16,0 0-160-16,0 0 160 0,0 0-160 0,0 0 0 15,0 0 0-15,0 0 0 0,3-7 0 0,-3 7 0 16,6-4 0-16,1-2-176 0,-1 1 176 0,-1-1-128 16,0 0 128-16,4-2-128 0,2-3 128 0,-1-1 0 15,2 1 0-15,-1-2 0 0,0 0 0 0,0-2 0 16,0 0 0-16,2 1 0 0,1 1 0 0,-2 0 0 16,2-1 0-16,-1 0 0 0,-3-2 0 0,4 3 192 0,1 0-64 15,0 0 0-15,-5-1 0 0,1 1 0 0,1 3 0 0,-1-1 0 16,0 1-128-16,0 1 0 0,0-1 0 15,-5 2 128-15,4 1-128 0,-3 2 0 0,1-1 0 16,-3 1 128-16,4 0-128 0,-3 2 0 0,1 1 0 0,-7 2 0 16,0 0 0-16,9-3 0 0,-9 3 0 0,8 0 0 15,-8 0 128-15,9 3-128 0,-9-3 128 0,0 0-128 16,10 10 160-16,-4 3-32 0,0 1-128 0,0 4 192 16,-1 3-48-16,2 5-16 0,-3 7 0 0,1 7 0 15,1 6-128-15,-1 5 0 0,1 6 0 0,1 7 0 16,1 5 0-16,1 11 128 0,-1 10-128 0,0 5 0 15,-1 3 0-15,-2 5 0 0,-3 3 0 0,2-3 0 16,-2-4 0-16,0 6 128 0,2 4-128 0,-1-4 0 0,0-2 192 16,1 1-64-16,2 2 0 0,-2-6 0 0,4-6 16 0,-1-8 0 15,-1-8 0-15,0-2 0 0,-4-4-16 0,4-7 0 16,2-7 0-16,-1-5 0 0,2-6-128 0,-2-5 0 16,2-7 0-16,2-5 0 15,-1-6-960-15,0-5-240 0,0-7-32 0,1-8-14976 16</inkml:trace>
  <inkml:trace contextRef="#ctx0" brushRef="#br0" timeOffset="86683.035">3815 12850 31439 0,'-10'7'1392'16,"10"-7"288"-16,-8 0-1344 0,8 0-336 0,0 0 0 0,-8-9 0 0,-2-4 304 0,4-4-16 16,1-6 0-16,1-5 0 0,0-7-288 0,-1-6 0 15,1-6 128-15,2-2-128 0,1-1 192 0,0-1 0 16,-1-1-16-16,2-4 0 0,-2-4-176 0,-3-4 0 15,2-8 0-15,1 2 0 0,1 2 0 0,0-3 0 16,-1-2 128-16,2-5-128 0,0-3 0 0,0 1 160 16,-1 2-160-16,1-4 160 0,0-3-160 0,-1 0 160 15,1 0-160-15,0 1 160 0,0 1-160 0,0 3 160 16,0 3-160-16,0 7 160 0,-2 6-32 0,2 5-128 16,0 8 192-16,0 2-64 0,-2 1 80 0,0 0 16 15,-2 0 0-15,1 5 0 0,-1 7-48 0,0 3-16 0,0 2 0 16,1 5 0-16,-2 3-32 0,1 4 0 0,-1 1 0 0,1 3 0 15,-4-1 64-15,3 3 16 0,-2 2 0 0,3 2 0 16,1 1-48-16,0 0-16 0,0-1 0 0,0 3 0 16,-2 0-144-16,5 6 0 0,-2-5 0 0,1-1 0 15,1 1 0-15,0 5-176 0,0 0 176 0,3-5-128 16,-2-1 128-16,-1 6-160 0,6-7 160 0,1 1-160 16,1 1 160-16,0-1 0 0,-1 1 0 0,1-2-128 15,3 3 128-15,-1 0 0 0,2-1-144 0,-1 0 144 16,0 0 0-16,0 1 0 0,2-2 0 0,-1 2 0 15,2 3 0-15,-3-4 0 0,0-1 0 0,2 3 0 16,3 1 0-16,-2 0 0 0,-1-1 0 0,2 0 0 16,0 0 0-16,0 0 0 0,1 1 0 0,-4 0 0 0,0-2 0 15,-2 3 0-15,-2 2 144 0,3-2-144 0,-1-3 160 0,1 2-32 16,-2 1-128-16,1 1 192 0,-10 0 32 0,8-1 0 16,-8 1 0-16,10 0 0 0,2 0-96 0,-5-2-128 15,-7 2 176-15,11 3-176 0,0 0 128 0,-1 2-128 16,-1 1 0-16,-2 4 0 0,2 2 144 0,-1 6-144 15,0 2 0-15,0 8 144 0,-1 6-144 0,0 7 0 16,1 3 0-16,-4 12 0 0,1 11 0 0,1 7 0 16,0 4 0-16,-1 12 0 0,-2 9 0 0,0 5 0 15,-1 4 0-15,1 11 0 0,0 8 0 0,0 1 0 16,0-6 0-16,-3 7 0 0,-1 0 0 0,1-7 160 16,-2-9-160-16,2-1 160 0,2-1 128 0,0-8 32 15,1-10 0-15,3-4 0 0,2-3-160 0,1-4-32 16,4-8 0-16,-1-9 0 0,0-10-128 0,2-7 0 0,-2-4 0 15,1-5 0-15,3-3 0 0,-3-4 0 0,-2-5 0 0,1-5 0 32,3-5-1424-32,-4-7-224 0,2-6-32 0,-2-11-9376 0,-3-7-1872 0</inkml:trace>
  <inkml:trace contextRef="#ctx0" brushRef="#br0" timeOffset="87813.278">2709 12708 5519 0,'-11'3'496'0,"1"0"-496"0,1 0 0 0,0-1 0 15,1-2 4672-15,1-1 832 0,0 0 160 0,2-2 32 16,-1-3-4064-16,2-5-816 0,2-4-176 0,-4-7-16 15,-3-7-176-15,3-4-16 0,1-5-16 0,0-6 0 16,-5-7 16-16,4-6 0 0,1-6 0 0,-1-7 0 16,1-8-144-16,-2-2-32 0,3-5 0 0,2-6 0 15,1-9 0-15,-4-2-16 0,1 0 0 0,2-7 0 0,0-7-112 0,2 2-128 16,-1 5 176-16,5 2-176 0,6-2 0 16,-1 9 0-16,0 8 0 0,2 9 0 0,-2 8 0 0,3 4 0 15,1 4 0-15,-1 7 0 0,-6 6 144 0,5 8-144 16,0 4 0-16,-2 6 144 0,1 5-144 0,-4 6 128 15,-2 4-128-15,2 3 128 0,2 4-128 0,-2 3 192 16,-3 2-192-16,-3 9 192 0,0 0-32 0,2-6 0 16,2 2 0-16,-4 4 0 0,0 0-160 0,0 0 0 15,10-1 144-15,-10 1-144 0,0 0 128 0,10 7-128 16,-10-7 128-16,11 9-128 0,-1 1 144 0,0-1-144 16,-10-9 192-16,11 10-192 0,-1 0 128 0,-1 1-128 15,-1-1 0-15,2 0 0 0,-2 1 0 0,2 0 128 16,1 2-128-16,0 0 0 0,-1 1 128 0,1 4-128 0,1 3 0 15,2 2 0-15,2 1 0 0,1 7 0 0,4 6 128 0,-2 4-128 16,1 2 0-16,-1 1 0 16,1 0 0-16,4 2 0 0,4 2 0 0,-1-2 0 15,-1 0 0-15,-1 2 0 0,1 1 0 0,0-2 0 0,-2-2 0 0,0-2 0 16,-1-2 0-16,1-1 0 0,-2 1 0 0,3 1 0 16,-7-4 0-16,3 4 0 0,-1 2 0 15,0-2 0-15,-5-5 128 0,2-2-128 0,-1-4 0 0,0 0 0 16,-5-1 0-16,-2-4 128 0,5-1-128 0,-2-2 0 15,-5-2 272-15,-1-3-48 0,-1-1-16 0,0-4 0 16,0-2 80-16,-1-2 16 0,-4-9 0 0,2 10 0 16,-2-10-112-16,0 0-32 0,0 0 0 0,2 8 0 15,-2-8-160-15,2 9 192 0,-2-9-192 0,0 0 192 16,0 0-192-16,0 0 192 0,-1 10-192 0,1-10 192 0,0 0-192 16,0 0 128-16,0 10-128 0,0-10 128 0,0 0-128 0,0 11 0 15,0-11 0-15,1 12 0 0,1 0 0 0,2-1 0 16,-2-2 128-16,0 0-128 0,-1 0 0 0,1 1 0 15,0-2 0-15,1 2 128 0,-1 1-128 0,-2 0 160 16,-3 1-160-16,2 2 160 0,-2-1-32 0,2 3-128 16,0 3 192-16,1 3-64 0,1 1-128 0,0 3 192 15,2 3-192-15,-1 2 192 0,0 2-192 0,-2 3 0 16,-2 0 0-16,4 3 0 0,-1 2 0 0,1-3 0 16,1-3 0-16,-2-1 0 0,-1-3 0 0,2 2 0 15,0-2 0-15,0-3 0 0,0-3 0 0,-2 0 0 16,0 0 128-16,2-1-128 0,-2-4 0 0,2 1 0 15,-1-3 0-15,0 1 0 0,-1-2-192 0,-1-2-32 16,-1-4 0-16,2-11 0 16,-1 8-1136-16,-1 1-240 0,-1 1-32 0,3-10-9248 0,-4-10-1856 0</inkml:trace>
  <inkml:trace contextRef="#ctx0" brushRef="#br0" timeOffset="89054.683">5596 13769 25791 0,'0'0'2304'0,"0"0"-1856"0,0 0-448 0,0 0 0 16,0 0 1664-16,0 0 256 0,10-1 32 0,-10 1 16 15,0 0-1680-15,7-4-288 0,-7 4-144 0,0 0 16 16,6-5 576-16,-6 5 112 0,0 0 16 0,2-8 16 16,-3-1-128-16,-2 1-16 0,-2-1-16 0,-4 1 0 15,-2 3-176-15,-4-1-16 0,-2 1-16 0,-4-2 0 0,-4 3-32 0,-4-1-16 16,-5 1 0-16,-2 2 0 0,-6 1-176 0,1 3 0 15,0 1-192-15,-3 3 192 0,0-3 0 0,-3 2 0 16,-2 3 0-16,-6 0 0 0,-6-1 0 0,1 1 192 16,1 0-32-16,-1 3 0 0,-2-1 16 0,-2 3 0 15,-4 2 0-15,0-3 0 0,-3-3-32 0,2-2 0 16,2 1 0-16,-2-3 0 0,-5 1-144 0,1-2 0 16,0-3 0-16,-1-1 0 0,4-1 0 0,-2 0 0 15,-2-2 0-15,0-1 0 0,0 2-192 0,5-1 192 16,3 1-160-16,4 0 160 0,1 0 0 0,3 2 0 15,3 2 0-15,-1-2 0 0,0-1 0 0,6 0 0 0,5 0 128 0,4 1-128 16,5-1 128-16,5 2-128 16,2-2 144-16,5 1-144 0,0-1 0 0,3 0-192 0,1 0 16 0,5 0 0 31,4-3-512-31,-1 2-96 0,2-1-32 0,3 0 0 16,3-3-464-16,-1 1-80 0,2-1-32 0,3 6 0 15,1-8-1552-15,6 3-304 0,0 2-64 0,3-3-16 0</inkml:trace>
  <inkml:trace contextRef="#ctx0" brushRef="#br0" timeOffset="89434.035">3373 13276 39039 0,'-16'15'1728'0,"1"-7"368"0,-6-2-1680 0,2-1-416 16,-2-2 0-16,-1 3 0 0,-1 3 0 0,-4 1 0 15,-1 0 0-15,-1-1-176 0,-2 2 176 0,-2 3 0 16,-4-1 0-16,2 1-128 0,-4 2-48 0,1 2 0 16,-6 2 0-16,-4 4 0 0,-3 4-16 0,-6-2-16 15,-1 3 0-15,0-1 0 0,0 2 208 16,0-1-144-16,1-4 144 0,0 1-128 0,0 2 128 0,0-1 192 15,3-1-32-15,3-2-16 0,3-1 112 0,7 1 0 16,5-1 16-16,4-1 0 0,3-1-16 0,3 2-16 16,0 3 0-16,4-2 0 0,5-2-240 0,1 0 0 0,2-1 0 0,4 1 0 15,5 0-288-15,4 0 48 0,-2 1 16 0,10 1 0 16,2 0-16-16,6 1 0 0,4-4 0 0,4 2 0 16,2 3 96-16,5-1 16 0,2 0 0 0,8-2 0 15,6-3 320-15,3-1 64 0,5 1 0 0,0-5 16 16,1 1 304-16,2-4 48 0,0-1 16 0,3-3 0 15,1 0-192-15,3-1-16 0,3-3-16 0,0-1 0 16,-5 1-272-16,0-2-144 0,-2-2 160 0,3-1-160 16,2 1-2176-16,2-1-544 15</inkml:trace>
  <inkml:trace contextRef="#ctx0" brushRef="#br0" timeOffset="93525.119">16477 16808 15487 0,'-8'-10'688'0,"8"10"144"0,0 0-672 0,-6-5-160 16,4-2 0-16,-2-2 0 15,1 3-672-15,2-3-160 0,0-1-48 0,0 1 0 16,-1 3 320-16,0-1 64 0,2-1 16 0,0 8 0 0,-7-8 1312 0,3 2 256 0,4 6 48 0,0 0 16 15,-5-8 144-15,5 8 48 0,0 0 0 0,0 0 0 16,-5-4-448-16,5 4-96 0,0 0-16 0,0 0 0 16,0 0-496-16,0 0-96 0,0 0-32 0,0 0 0 15,0 0-160-15,0 0 160 0,0 0-160 0,0 0 160 16,-7-2 176-16,7 2 48 0,0 0 0 0,0 0 0 16,-3-6-32-16,3 6 0 0,0 0 0 0,0 0 0 15,0 0-96-15,0 0-32 0,0 0 0 0,0 0 0 16,0 0-32-16,10 0-16 0,-10 0 0 0,12-1 0 15,0 1-16-15,0-1 0 0,1-1 0 0,0 1 0 16,2-1 32-16,1 0 0 0,3 2 0 0,-3 2 0 16,2-2 32-16,0-5 16 0,1-6 0 0,3 2 0 15,-1 5 32-15,1 2 16 0,0 1 0 0,0 0 0 0,1-3-96 16,-1 2 0-16,0 1-16 0,-2 0 0 0,-1 1-176 0,2 0 0 16,0 0 144-16,1-2-144 0,-1-1 128 0,-5 2-128 15,0 1 160-15,-2 1-160 0,-2 1 128 0,0-2-128 16,-2-2 0-16,-10 2 0 0,10 0 224 0,-10 0-48 15,0 0-16-15,0 0 0 0,9-2 32 0,-9 2 16 16,0 0 0-16,0 0 0 0,0 0-208 0,0 0 176 16,0 0-176-16,0 0 160 0,0 0 0 0,0 0 0 15,0 0 0-15,0 0 0 0,-9 1 224 0,-1 0 32 16,-1-1 16-16,-3 0 0 0,-2 0-208 0,-4-1-32 16,-2 1-16-16,0 0 0 0,-2 1-176 0,-1-1 0 15,-1 0-192-15,0 0 192 0,2-1-128 0,1 2 128 16,0 2 0-16,2-1 0 0,0-5 0 0,5 3 0 15,-2-2-144-15,5 4 144 0,1 1 0 0,1-3 0 0,-1 1-128 16,1-2 128-16,3-1-176 0,2 2 32 0,6 0 0 16,0 0 0-16,-6 3-32 0,6-3 0 0,0 0 0 0,0 0 0 15,0 0-32-15,0 0-16 0,5 9 0 0,-5-9 0 16,10 6 0-16,2 0 0 0,-2-1 0 0,3 0 0 16,1-5 224-16,1-1-144 0,6-3 144 0,0 3-128 15,-4 1 128-15,2 0 0 0,0 0 0 0,3 1 0 16,3-3 0-16,-2 0 0 0,-1 0 0 0,0 0 0 15,-2-2 0-15,0 2 0 0,-3 0 0 0,0 1 0 16,-3 0 128-16,0 0-128 0,0-1 160 0,-3 1-160 16,-3-1 176-16,-8 2-176 0,9-2 192 0,-9 2-192 15,0 0 176-15,0 0-176 0,0 0 160 0,0 0-160 0,0 0 240 0,0 0-48 16,0 0-16-16,0 0 0 0,2-7 32 0,-2 7 16 16,0 0 0-16,-8 0 0 0,-6-1 64 0,1 0 16 15,-1 0 0-15,0 1 0 0,-2 1-160 0,-1-1-16 16,-3 0-128-16,-2 0 192 0,0-1-192 0,-1-1 0 15,-1 1 0-15,-3-1 0 0,1 0-128 0,3-3 128 16,1 1 0-16,3-1 0 0,1 2 0 0,3-2 0 16,3-1 0-16,2 4 0 0,-2 2-192 0,4-3 192 15,3-2-192-15,0 3 192 0,5 2-272 0,0 0 48 16,0 0 16-16,0 0 0 0,0 0-96 0,10-4-16 16,0 4 0-16,2 2 0 0,4-1 128 0,2 0 32 15,2-1 0-15,5 2 0 0,5 0 160 0,1-1 0 16,-3-1 0-16,-1-2-128 0,1-2 128 0,1 3 0 15,1 3 0-15,-2-2 0 0,0-2 0 0,-3 0 0 0,2 1 160 16,-4 0-160-16,-2 1 176 0,-1-2-176 0,4 1 192 16,-6 0-192-16,0 0 176 0,-3-1-176 0,-3-1 160 0,-3 1-160 15,-9 2 144-15,0 0-144 0,0 0 128 0,0 0-128 16,0 0 256-16,0 0-16 0,-14 7-16 0,-3-2 0 16,-4-1-224-16,-2-1 0 0,-3 2 128 0,-2 1-128 15,-1 3 0-15,-2-1 0 0,-1 1-192 0,0 2 192 16,-2 1 0-16,-2 0 0 0,4 2 0 0,-1-6 0 15,-1-3 0-15,4 0 256 0,5 1-64 0,3-2 0 16,2-3-48-16,5-1-16 0,2-1 0 0,5-1 0 16,1 2-128-16,7 0-224 0,0 0 48 0,0 0 16 15,6-8-128-15,3 5-32 0,5 3 0 0,2-5 0 16,5-10 64-16,3 4 0 0,5 1 0 0,2 2 0 0,1-1 112 16,1-1 144-16,0 1-208 0,0-1 80 0,1 2 128 0,-2 1-160 15,-3-2 160-15,0 3-160 0,-2 4 160 0,1 0-128 16,-5 0 128-16,-1 0-128 0,-6 1-16 0,-3-1 0 15,-4 2 0-15,-9 0 0 0,0 0-112 0,0 0 0 16,0 0-16-16,0 0 0 0,-9 6 96 0,-4 1 32 16,-2 0 0-16,-6 1 0 0,-1 1 144 15,-3 1-208-15,0 4 80 0,-5 0 128 0,-1 1-192 0,-2-1 192 16,-4-2-160-16,-2 0 160 0,0-2 0 0,3 1-144 16,3-2 144-16,3 1 0 0,1-3 0 0,7-1 0 15,0-2 192-15,3 0-64 0,3-2-128 0,4-2 0 16,2-2-128-16,2 2 128 15,8 0-2192-15,0 0-368 0,1-16-64 0,7-8-8048 0</inkml:trace>
  <inkml:trace contextRef="#ctx0" brushRef="#br0" timeOffset="98558.815">3303 9833 22111 0,'-9'-3'1968'0,"-7"-2"-1584"16,-4 3-384-16,0 3 0 0,0 1 928 0,-3 3 96 16,1-2 32-16,-3 4 0 0,-3 4-880 0,2 3-176 15,-4 3 0-15,-3 8 0 0,-6 6-144 0,2 5 144 16,-7 4-160-16,-2 2 160 0,-3 2-176 0,-6 8 176 16,-6 4-192-16,-4 12 192 0,-1 11 0 0,-4 4 0 15,-1 4 0-15,-7 12 0 0,-9 13-144 0,0 5 144 0,1 1 0 16,-2 6-144-16,-4 3-192 0,1 2-48 0,1-5 0 15,5-3 0 1,7-3-112-16,2-7-16 0,1-7-16 0,9-6 0 0,8-4 528 0,7-11 0 0,6-10 0 0,10-8 0 16,5-6 0-16,13-9-288 0,3-4 64 0</inkml:trace>
  <inkml:trace contextRef="#ctx0" brushRef="#br0" timeOffset="98875.118">3933 10180 39743 0,'-22'-3'1760'0,"7"6"352"0,-4 2-1680 0,-3 7-432 0,-3 5 0 0,-3 8 0 16,-1 8-272-16,-6 12-144 0,-3 12-32 0,-7 9 0 0,-6 8 128 0,-8 12 32 15,-5 12 0-15,-9 8 0 16,-5 5-432-16,-9 12-96 0,-8 4-16 0,-4 6 0 16,-3 3-1616-16,-4 5-336 0,-9 5-64 0,4-3-16 15,4-4 1456-15,2-11 272 0,4-10 64 0,12-17 16 0,9-15 672 0,14-10 144 16,15-12 32-16,11-12 0 0,10-12 208 0,11-15 0 16,10-11 0-16</inkml:trace>
  <inkml:trace contextRef="#ctx0" brushRef="#br0" timeOffset="99081.911">4629 10282 38703 0,'-34'24'3440'0,"-10"9"-2752"0,-4 8-560 0,-6 12-128 15,0 10 432-15,-2 11 48 0,1 5 16 0,-6 8 0 16,-4 7-496-16,2 5-160 0,-1 3 0 0,0 7 0 16,-1 5-448-16,2 0-96 15,1-4 0-15,-2 0-16 0,-5 2-1408 0,5-7-288 0,7-8-48 16,3 1-7104-16,3-4-1424 0</inkml:trace>
  <inkml:trace contextRef="#ctx0" brushRef="#br0" timeOffset="99308.402">5420 10774 31327 0,'-26'37'1392'0,"5"-4"272"0,-7 11-1328 0,-5 9-336 16,-3 7 0-16,-9 13 0 0,-2 10 640 0,-6 10 64 15,-4 7 16-15,-8 8 0 0,-3 4-384 0,2-1-80 16,4-4 0-16,3-4-16 0,1-4-512 0,4-4-112 16,1-5 0-16,9-10-9680 0,3-12-1936 0</inkml:trace>
  <inkml:trace contextRef="#ctx0" brushRef="#br0" timeOffset="99497.962">6091 11223 32655 0,'-14'49'1440'0,"3"-8"304"0,-6 10-1392 0,-1 10-352 0,-1 8 0 0,-4 12 0 16,-5 13 880-16,-4 5 96 0,-2 5 32 0,-4 9 0 16,-5 3-368-16,1 1-64 0,3-6 0 0,0 4-11664 15,2 5-2336-15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7:08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8543 3926 3679 0,'0'0'160'0,"0"0"32"0,0 0-192 0,0 0 0 15,0 0 0-15,0 0 0 0,7-3 3712 0,-7 3 704 16,6-7 144-16,-6 7 32 0,7-8-3440 0,-7 8-704 16,0 0-128-16,4-7-16 0,0 0-48 0,-4 7-16 15,0 0 0-15,-4-9 0 0,0 0 16 0,-1 1 0 16,3-1 0-16,-3 0 0 0,-2 2 48 0,-1-2 16 16,0-5 0-16,-2 1 0 0,0 1 0 0,-3-1 16 15,-1-3 0-15,1 0 0 0,-1-7 144 0,-1 2 32 0,-2-1 0 16,1 0 0-16,-3-3 32 0,1-2 16 0,-3 1 0 0,0 2 0 15,1 2 48-15,-5-3 16 0,1-1 0 0,-3 1 0 16,-5-1 0-16,-1 2 0 0,1-4 0 0,-1-1 0 16,-2-2-288-16,-1-1-48 0,1-4-16 0,-3 6 0 15,-4 2-112-15,-2-1-32 0,-2-2 0 0,-4 3 0 16,-1 0-128-16,-2 1 0 0,0-1-192 0,0 2 192 16,-3-2-192-16,-1 3 192 0,-1-1-160 0,-2 0 160 15,-1 1-144-15,0 1 144 0,1 0-128 0,1 3 128 16,2 1 0-16,0 2-160 0,-4 2 160 0,1 0 0 15,-1 3 0-15,2 0-128 0,3 0 128 0,-1 2 0 16,2 2 0-16,-1 2 0 0,-3 2-128 0,-2 1 128 0,-4-4 0 16,2 6 0-16,3 4 0 0,-2 1 0 0,-1 0-176 15,-4 2 176-15,-2 3-160 0,2 1 160 0,-3 5-160 16,4-2 160-16,3-3-160 0,-1 5 160 0,-3 7 0 0,2 1 0 16,1 1 0-16,1 2 0 0,4 0-144 0,2 2 144 15,1-1-128-15,0 1 128 0,-3 0 0 0,3 1 0 16,0-1 0-16,3 2 0 0,-1 0 0 0,3 2 0 15,1-1 0-15,-2 3 0 0,1 4 0 0,0 2 0 16,1-2 0-16,-1 2-128 0,1-1 128 0,4 0 0 16,4-2 0-16,2 0 0 0,-2 2 0 15,2-1 0-15,2 0 0 0,0 3 0 0,2 0 0 0,3 3 0 16,1-2 0-16,4 2 0 0,2 0 0 0,4 0 0 16,4-3 0-16,1-1 0 0,2-1 0 0,0 1 0 15,3 3 0-15,4 3 0 0,4 2 0 0,3 0 0 0,1-4 0 16,5-2 0-16,2 2 0 0,5-1 0 0,4-1 0 15,0-2-128-15,5 4 128 0,3 0 0 0,5 2 0 0,3-1 0 16,2-1-144-16,3-1 144 0,2-1-160 0,-2-2 160 16,2-2-256-16,1-3 64 0,6-1 0 0,0 1 0 15,1 2-16-15,5-1 0 0,-3-2 0 0,4 1 0 16,1-1-16-16,0-2 0 0,1-2 0 0,3-3 0 16,8-3 224-16,-1 3-192 0,1-3 192 0,-1-4-192 15,1-1 192-15,-1-1 0 0,2-3 0 0,2-2 0 16,4 0 0-16,-2-5 0 0,2-4 0 0,-3-1 0 15,2 1 0-15,3-3 0 0,2-2 0 0,-1-3 0 16,-4-5 192-16,1 0-192 0,0 3 192 0,0-3-192 16,0-1 160-16,-2 0-160 0,-4 0 128 0,-1-1-128 0,0-2 144 15,0 0-144-15,1 1 160 0,-1-3-160 0,-1 0 128 16,-3-2-128-16,-5-3 0 0,1 0 0 0,0-1 160 16,0-1-160-16,-2-2 160 0,-1-2-160 0,-2 1 192 15,-4-1-64-15,-3-1-128 0,-2-1 192 0,-1 2-64 0,-1-3 0 16,-2-2-128-16,0-1 192 0,0-3-16 0,-4-4-16 15,-4 0 0-15,-1-3 0 0,-2-2 80 0,-2 2 16 16,1 2 0-16,-5-1 0 0,-5 1 128 0,-1 0 16 16,-4 1 16-16,0 4 0 0,-3 2 176 0,0 2 48 15,-2 1 0-15,-3 3 0 0,-1-1-176 0,-2 8-16 16,-3 7-16-16,-1 1 0 0,-1-2-432 0,-2 4 0 16,-4 4 0-16,0 2 0 15,2 3-2736-15,-2 2-528 0</inkml:trace>
  <inkml:trace contextRef="#ctx0" brushRef="#br0" timeOffset="947.642">11525 3392 11967 0,'-2'-11'1072'0,"2"-2"-864"16,0-2-208-16,2-2 0 0,-2 1 3904 0,0-4 720 16,0-3 160-16,-2 2 16 0,1 3-3520 0,-1 2-704 15,1 1-128-15,-4-1-48 0,-1 1-240 0,-2 2-160 16,-1-1 192-16,-2-1-192 0,-4 0 256 0,-1-1-64 15,-3 1-16-15,-5 2 0 0,-2 2-176 0,-3 0 0 0,2-3 0 0,-6 3 0 16,-3-1 0-16,-2 1 0 0,-2 0 0 0,-2 2 0 16,0 3 0-16,-4-4-144 0,-7-1 144 0,1 3 0 15,1 2-144-15,-4 3 144 0,0 2 0 0,1 0-144 16,1 0 144-16,-2 1 0 0,2 0 0 0,-3 5 0 16,0 2 832-16,1 2 128 0,-4 2 48 0,0 2 0 31,-1 0-1648-31,-4 2-336 0,-4-2-64 0,0 7-16 0,4 1 832 0,0 0 224 0,0 3 0 0,-2 1 0 15,-4 3 0-15,0 1 0 0,2 5 0 0,1 0 0 16,2 3 0-16,1-1 0 0,2 3 0 0,0-1 0 16,1 1 0-16,3 0 0 0,4 4 0 0,6 3 0 15,3 6 0-15,6-1 0 0,5 1 0 0,3 1 0 16,3-1 0-16,2 0 0 0,3-1 0 0,2 2-128 0,2-1 128 16,3 3-128-16,4-2 128 0,3 0-128 0,3 1-64 15,2-3 0-15,4-5 0 0,4 0 0 0,2 1 16 0,4 1 0 16,5-1 0-16,2-2 0 0,3-3 32 0,3-2 0 15,7-4 0-15,4-3 0 0,2 2 144 0,9-5-128 16,4 0 128-16,3-3-128 0,8 2 128 0,-2-5 0 16,-1-2 0-16,4-2 0 0,5-2 0 0,0-1 0 15,2-2 0-15,1-5 128 0,-2-5-128 0,3-1 0 16,-3-1 128-16,5-3-128 0,2-2 192 0,1-1-48 16,0-4 0-16,1 0 0 0,0-2 0 0,1-4 0 15,1-1 0-15,0-1 0 0,-2-4-144 0,2-1 128 16,1 0-128-16,1-5 128 0,5-3-128 0,-6-3 0 15,-2-1 144-15,-1-6-144 0,-5-6 128 0,0-3-128 0,1 0 128 0,-5-1-128 16,-6-2 192-16,-2 2-48 0,-9-2 0 16,0-3 0-16,-4-2 112 0,-2-4 32 0,-2-1 0 15,-7 0 0-15,-2 7 144 0,-3 3 16 0,-4 1 16 0,-8 1 0 16,-10 0 208-16,-1-2 32 0,-7 3 16 0,-2-1 0 16,-8 2-96-16,-6 3-32 0,-7 0 0 0,-4 5 0 15,-8 4-336-15,-5 2-64 0,-5 2 0 0,-5 2-16 16,-8-2-176-16,-5 4-144 0,-6 0 144 0,1 6-208 31,1 4-192-31,6 1-48 0,6-1 0 0,8 4 0 0,9 2-160 16,6 2-32-16,3 2-16 0,13 4-10016 0,3 2-2000 0</inkml:trace>
  <inkml:trace contextRef="#ctx0" brushRef="#br0" timeOffset="1398.138">12873 3871 13823 0,'0'0'1216'0,"3"-6"-960"0,3-2-256 0,3 1 0 16,6 0 3968-16,6 0 768 0,3-1 128 0,6 0 48 15,4 1-3664-15,9 1-736 0,4 0-128 0,3 2-48 16,2 4-336-16,1 0 144 0,-2-1-144 0,0 0 0 0,1 1 0 16,-4 1 0-16,-1-1 0 0,1 1 0 15,1 3-656-15,-3 0-96 0,-7 4-16 16,-6-2 0-16,-3-1-2240 0,-6-2-448 0,-1-2-80 15</inkml:trace>
  <inkml:trace contextRef="#ctx0" brushRef="#br0" timeOffset="1608.254">13067 4060 24639 0,'0'0'1088'0,"0"0"240"0,0 0-1072 0,0 0-256 16,0 0 0-16,0 0 0 0,0 0 928 0,9-2 128 15,3 0 32-15,0 0 0 0,2 0-528 0,1 0-112 16,3-1 0-16,4 0-16 0,2-1-48 0,2 2 0 16,2 0 0-16,0 0 0 0,1-5-256 0,-2 2-128 0,2-1 128 0,4 3-128 15,2 2 0-15,0 0 0 0,3 1 0 0,3 0-176 32,1 0-2032-32,4 0-416 0,-2-1-64 0,1-3-32 0</inkml:trace>
  <inkml:trace contextRef="#ctx0" brushRef="#br0" timeOffset="2018.264">15427 3124 13823 0,'-10'-12'608'0,"3"1"128"0,-1 0-592 0,0-1-144 16,1-4 0-16,1 7 0 0,-1 1 3696 0,2 2 704 15,-1 4 144-15,0 1 16 0,-3 1-3600 0,-1 3-704 16,-1 4-256-16,0 5 144 0,-3 5-144 0,-3 3-224 15,-4 6 48-15,-1 7 16 0,-2 10 160 0,-2 6-192 16,-4 5 192-16,-2 5-192 0,-3 3 192 0,0 2 0 16,-2 1-144-16,5 5 144 0,2 5 0 0,3-5 0 0,7-5-144 15,5-3 144-15,3-5 0 0,5 0 0 0,5-1 0 0,6-3 0 16,3-6-176-16,5-3 176 0,2-4-160 0,5-3 160 16,3 1-192-16,5-3 192 0,2-4-208 0,4 0 80 15,2-7-176-15,3-1-16 0,-1-2-16 0,3-2-7920 16,1 0-1600-16</inkml:trace>
  <inkml:trace contextRef="#ctx0" brushRef="#br0" timeOffset="2332.948">16215 3406 35007 0,'0'0'1552'0,"0"0"320"0,0 0-1488 0,0 0-384 16,0 0 0-16,0 0 0 0,0 0 0 0,-3 16 0 15,1 7 0-15,0 8 0 0,-1 5-192 0,-2 6 64 16,-1 7 0-16,-2 8 0 0,-2 8 128 0,0-3-128 15,-3-2 128-15,-1 0-128 0,-3 0 0 0,1 2 0 16,0 4 0-16,1-4 0 16,-2-7-560-16,3-6-96 0,-1-2-32 0,3-6 0 15,-1-3-2080-15,2-4-432 0,-4 4-64 0,6-14-32 0</inkml:trace>
  <inkml:trace contextRef="#ctx0" brushRef="#br0" timeOffset="2707.245">16061 3344 31967 0,'4'-24'1408'0,"1"6"304"0,5 0-1376 15,5-4-336-15,4-4 0 0,6 3 0 0,4 2 0 0,5 4 0 16,7 3 0-16,0 2-128 0,2 1 128 0,0 4 0 16,-2 2 0-16,-1 4 0 0,-4 3 0 0,0 5 0 15,-5 0 0-15,-3 4 0 0,-2 4 0 0,-1 3-160 16,-8 0 160-16,-1 5 0 0,-4 4-192 16,-7 1 192-16,-2 1-192 0,-4 0 192 0,-4-1 0 0,-3-1 0 15,-2-3 128-15,-5 1-128 0,-7-1 448 0,-2 0 0 16,-3-3 0-16,-6 1 0 0,-5-1 160 0,-3 0 32 15,-3-2 0-15,-1 0 0 0,1-3-352 0,5-1-64 16,3 0-16-16,4 0 0 0,4 1-208 0,2-1-208 16,3 0 32-16,6-4 16 15,3-3-2304-15,6-4-464 0</inkml:trace>
  <inkml:trace contextRef="#ctx0" brushRef="#br0" timeOffset="2898.261">16994 4100 33343 0,'0'0'1472'0,"0"0"320"0,5 15-1440 0,-1 4-352 0,1 4 0 0,-1 0 0 16,0-2 384-16,-1 1 16 0,-1 0 0 0,-3 3 0 16,-3 4-48-16,-2-1-16 0,-1409 2 0 0,2810 0 0 15,-1413 1-336-15,-5-2 0 0,-2 4 0 0,-9 1 128 16,-5 2-528-16,-1-1-112 0,-1-1 0 0,-2-3-9856 15,1-7-1984-15</inkml:trace>
  <inkml:trace contextRef="#ctx0" brushRef="#br0" timeOffset="3354.683">18334 3209 27647 0,'0'-10'2448'0,"-4"0"-1952"0,-2 3-496 0,2 0 0 16,2 0 2192-16,2 7 352 0,0 0 64 0,-13 3 16 16,-3 6-2224-16,-3 2-400 0,-6 7-144 15,-3 8 0 1,-4 13-464-16,-5 5-96 0,-3 4 0 0,-1 0-16 15,1 2 208-15,1 5 32 0,-2 9 16 0,3 1 0 16,0 0-64-16,6-3-16 0,3-2 0 0,7-6 0 16,7-5 80-16,9-4 16 0,6-4 0 0,6-5 0 0,9 0 448 0,4-3 0 0,0-4 0 0,4-5 0 15,2-4 640-15,4-5 64 0,3-5 0 0,3-3 16 16,4-5 112-16,2-5 32 0,7-6 0 0,2-3 0 16,4-3-112-16,0-7-32 0,-1-6 0 0,1-2 0 15,-2 0-112-15,0-6-32 0,3-2 0 0,0-5 0 16,-1-7-208-16,-2-6-48 0,-4-6-16 0,-3-1 0 15,-4 0-304-15,-5 5 0 0,-5 3 0 0,-7 7 0 0,-4 2-240 16,-7 6 48-16,-5 2 16 0,-5 6 0 0,-3 6 304 16,-4 2 64-16,-3 1 16 0,-4 0 0 0,-4 3-208 15,-4 4-240-15,0 4 48 0,-3 4 16 16,-3 1-1744-16,-3 4-368 0,-6 4-64 0,-2 2-12912 16</inkml:trace>
  <inkml:trace contextRef="#ctx0" brushRef="#br0" timeOffset="3654.622">18197 3749 32255 0,'0'0'1424'0,"0"0"304"0,0 0-1392 0,13 4-336 0,5 2 0 0,1-1 0 16,2 1 752-16,2 3 80 0,4 0 0 0,-1 5 16 16,3 1-256-16,3 2-48 0,3-1-16 0,-1 3 0 15,1-1-336-15,3 2-192 0,1 2 192 0,3 2-192 16,3-2 0-16,-3 2 0 0,-1-1 0 0,0 0 0 16,-1 2 0-16,1 0-144 0,0 0-16 0,0-2 0 15,3-4-432 1,2 1-96-16,2-1-16 0,-2-5 0 0,-1-5-1696 0,-3-2-352 15,-6-2-64-15</inkml:trace>
  <inkml:trace contextRef="#ctx0" brushRef="#br0" timeOffset="4121.841">19999 2495 33743 0,'17'0'1488'0,"-1"4"320"0,3 1-1440 0,4 6-368 0,6 2 0 0,5 6 0 16,5 4 0-16,3 7 0 0,2 5 0 0,6 7-128 15,2 8 128-15,1 6 0 0,-1 5 0 0,-5 1 0 16,-2 1 0-16,-7 4 0 0,-3 0-176 0,-5 10 176 15,-5 6 0-15,-3-1 0 0,-2-2 0 0,-9 2 0 16,-4 1 0-16,-6 2 240 0,-3-1-32 0,-9-2 0 0,-5 0 0 16,-2 2 0-16,-3 5 0 0,-5 1 0 0,-4-4 144 0,-9 4 32 15,-7 2 0-15,-9 6 0 0,-8 2-112 0,-7 0-16 16,-8 0 0-16,-12 6 0 16,-13 5-1040-16,-11 1-224 0,-8 0-32 0</inkml:trace>
  <inkml:trace contextRef="#ctx0" brushRef="#br0" timeOffset="8381.83">11762 4942 14735 0,'0'0'1312'0,"-2"-8"-1056"0,-1-5-256 0,1 2 0 15,5-1 1504-15,-1 4 240 0,-2 8 48 0,0 0 16 16,5-8-928-16,4 0-192 0,-1 4-48 0,0 0 0 16,-8 4-304-16,8-3-64 0,-8 3-16 0,9 0 0 15,-9 0-128-15,10 5-128 0,-10-5 192 0,9 8-192 16,-1 6 0-16,-2-1 0 0,0 0 0 0,1 6 0 15,-1 4 0-15,-2 8 0 0,0 5 0 0,-1 2 0 16,0 2 0-16,-2 2 128 0,-2 2-128 0,-1 2 160 16,-2-2-32-16,-1 2 0 0,-5 1 0 0,0 3 0 15,0 1 48-15,-1-3 0 0,-1-3 0 0,1-1 0 0,2-1-32 16,-2-1 0-16,2 0 0 0,-2-2 0 0,-2 0 16 16,1 2 0-16,0 1 0 0,2 1 0 0,-1 0-32 0,2-4-128 15,-1-3 192-15,2-4-64 0,1-4-128 0,0-1 0 16,3-5 0-16,1-1 128 0,1-1-128 0,0-5 0 15,4-1 0-15,-1-4 0 0,1-2 0 0,-2-9 128 16,4 6-128-16,4-1 0 0,-1 0 128 0,2-3-128 16,5-2 0-16,-1-2 128 0,2 0 0 0,4-2-128 15,1-1 192-15,4-2-64 0,2-2 64 0,3 2 0 16,1 0 0-16,2-1 0 0,1 0-192 0,2-1 192 16,1 0-192-16,4 1 192 0,3 2-192 0,3 0 160 15,2 0-160-15,6 0 160 0,0 0-160 0,1 1 0 16,-1 3 0-16,1-1 0 0,2-3 0 0,4 3 128 15,3 1-128-15,0-1 0 0,2 2 0 0,-1 0 0 0,-3-1 0 16,3 2 0-16,3 0 0 0,-3 4 0 16,0 0 0-16,-3 0 0 0,0 2 0 0,-2-1 0 15,1 1 0-15,2 0 0 0,2 2 0 0,-2 0 0 0,-1-2 0 16,0 3 0-16,-1 1 0 0,1 1 0 0,-1 0 128 0,2 1-128 16,3 1 0-16,-2-4 160 0,-3-3-160 0,1 1 160 15,1 4-160-15,-1-2 0 0,4-1 0 0,2-2 128 16,-1 0-128-16,-1-2 0 0,-4 0 144 0,3 3-144 15,2 3 0-15,-1-3 128 0,4-5-128 0,-2 2 0 16,-3 5 0-16,0 0 0 0,0-2 0 0,2 1 0 16,1-2 0-16,0-1 144 0,-2 1-144 0,-1 2 0 15,-3-2 128-15,-2 1-128 0,1-2 0 0,-2 2 0 16,-3-1 0-16,1 1 0 0,-2-3 0 0,-4 3 0 0,-4 1 0 16,-2-1 128-16,0-4-128 0,-2 1 0 15,1 3 160-15,0 0-160 0,-1 1 128 0,0 0-128 0,-3-2 256 0,-2 1-48 16,-6 2 0-16,1-2 0 0,1-1-48 15,-2-1-16-15,-2 1 0 0,-2 1 0 0,0-2-144 0,-2 1 0 16,3-2 0-16,-2 0 128 0,1-1-128 0,-3-1 0 16,-3 1 0-16,0-1 128 0,-1-2-128 0,-3 0 0 15,-2 0 0-15,1 0 128 0,-4 0 16 0,-2 0 0 16,1-2 0-16,-2-1 0 0,-2 3 176 0,-8 0 16 16,7-2 16-16,0-2 0 0,-7 4 48 0,6-6 16 15,-2-1 0-15,-1 2 0 0,0-4-48 0,2 0-16 16,-4-1 0-16,0-1 0 0,0-3-96 0,0-3-32 15,0-3 0-15,3-2 0 0,-2-1-224 0,1-5 128 16,-2-4-128-16,0-1 0 0,-1 0 160 0,1 0-160 0,0 0 160 16,-1-3-160-16,0-5 176 0,0-2-176 0,0-2 192 0,-1-4-192 15,0-1 0-15,0 1 0 0,1 3 0 0,1 0 0 16,-1-1 0-16,2 1 128 0,1 0-128 0,-1 1 0 16,0 1 0-16,2-2 0 0,-1-9 0 0,1 7 0 15,0 4-144-15,3 2-48 0,-3 2 0 0,4 3 0 16,0 0-16-16,0 0-16 0,0 2 0 0,2 1 0 15,-4 0 64-15,3-1 16 0,-2-2 0 0,2 4 0 16,-3 1 144-16,3 5-160 0,0 2 160 0,-1 3-160 16,-5 1 160-16,3 3 0 0,1 3 0 0,0 0-128 15,-4 1 128-15,2 2 0 0,0 0 128 0,1 3-128 16,-2 4 0-16,-4 5 0 0,0 0 0 0,0 0 0 16,2-8 0-16,-2 8-160 0,0 0 16 0,0 0 0 15,5-6 144-15,-3 2-128 0,-2 4 128 0,0 0-128 0,0 0 128 0,0 0 0 16,-7-2 0-16,0 0 0 0,-2-3 0 15,0 3 0-15,1 0 0 0,-4 0 0 0,-2-2 0 0,0 2 0 16,-2-1 160-16,-1 1-160 0,-2-1 144 0,-2 3-144 16,-2 0 128-16,-2 0-128 0,-2 0 160 0,-7 0-160 15,-5 0 192-15,-3 0-192 0,-2 3 208 0,-2 3-64 16,-4 1-16-16,2 1 0 0,-1-4-128 0,-2-1 0 16,-4 2 0-16,-3 0 128 0,-2 3-128 0,-2 0 0 15,-2-3 0-15,3 1 128 0,1-2-128 0,-2 0 0 16,-6 1 0-16,-3-1 0 0,0-1 0 0,0-1 0 15,2-4 0-15,0 5 0 0,-2-1 0 0,-1 0 0 16,-4-1 0-16,2-1 0 0,4-1 0 0,-1-1 0 16,0 0 0-16,-4-1 128 0,0 1-128 0,3 1 0 15,1 0 144-15,2 0-144 0,1-1 0 0,-3 1 0 0,0-3 0 16,-2 2 128-16,2 0-128 0,1-2 0 0,2 1 0 16,1-2 0-16,0-3 0 0,-1 2 0 0,-2-1 0 0,6 1 128 15,2 1-128-15,-2-2 0 0,-3 1 0 0,3-1 0 16,3-2 0-16,0 3 0 0,1 0 0 0,2 1 128 15,1-3-128-15,2-2 0 0,0-2 0 0,-1 2 128 16,-1 2-128-16,1 2 0 0,2 0 0 0,1 1 128 16,3-2 16-16,-3 2 16 0,1-1 0 0,0 3 0 15,-3 1-160-15,4 0 0 0,0-1 0 0,3 2 0 16,0-1 144-16,2 1 48 0,3 0 16 0,0-1 0 16,-1-2-80-16,1 0-128 0,2 2 176 0,-1 0-176 0,0 3 224 15,1 0-64-15,1 0-16 0,0 1 0 16,3 1-144-16,-2-3 128 0,1 0-128 0,0 1 128 0,2 2-128 0,1 0 0 15,-2 0 144-15,2 1-144 0,1-2 128 16,3 0-128-16,4 1 160 0,0 1-160 0,1-2 160 16,3-1-160-16,3 0 160 0,1-2-160 0,3 1 192 15,-1 3-64-15,2-1-128 0,1-1 192 0,1-3-192 0,2 1 176 16,1-2-176-16,1 2 160 0,1 1-160 0,8 0 0 16,-8 2 0-16,8-2 0 15,0 0-784-15,0 0-192 0,0 0-48 0,0 0-10896 16,4 11-2192-16</inkml:trace>
  <inkml:trace contextRef="#ctx0" brushRef="#br0" timeOffset="10651.973">15782 13172 24479 0,'0'0'1088'0,"0"0"208"0,-9-2-1040 0,2 1-256 0,7 1 0 0,0 0 0 16,-8-1 320-16,8 1 0 0,-8 2 0 0,8-2 0 16,-7 6-128-16,1-1-32 0,2 1 0 0,-2 3 0 15,1 2-32-15,1 1-128 0,1-1 192 0,0 4-64 16,-2 3-128-16,2 3 0 0,1 1 144 0,-2 3-144 15,-1 3 176-15,2 6-48 0,1 3 0 0,-2 3 0 16,1 1 272-16,0-2 48 0,-1-3 16 0,3-1 0 0,1-2-32 0,0-1-16 16,0-1 0-16,0-1 0 0,0 1-160 0,0-2-48 15,0-1 0-15,1-1 0 0,1 1-208 0,-1-1 128 16,-1 1-128-16,1-4 0 0,2-1 0 0,-1-2 0 16,-1-3 0-16,4-2 0 15,-2 1-1488-15,4-5-240 0,1-3-64 0</inkml:trace>
  <inkml:trace contextRef="#ctx0" brushRef="#br0" timeOffset="11193.137">15838 15101 19343 0,'0'0'1728'16,"5"-10"-1392"-16,-2 0-336 0,6-2 0 0,3-1 1472 16,6-1 208-16,7-1 48 0,2 1 16 0,2 1-1504 15,2-2-240-15,1 1-192 0,1 1 48 0,1 2 144 0,2 4 0 16,0 5 0-16,3-1 128 0,3 1-128 0,-2 4 0 16,-3 3 0-16,-2 5 0 0,-2 3 0 0,-2 6 0 15,-5 3 0-15,-4 3-128 0,-4 4 128 0,-5 4-192 16,-2 3 192-16,-5 4-192 0,-6 2 48 0,-5 4 0 15,-3 7 0-15,-5-3 0 0,-5-2 768 0,-2-2 144 16,-4-2 48-16,-1-1 0 0,0 0 400 0,-3-2 64 16,3-3 32-16,3-2 0 0,3-3-464 0,1-4-80 15,1-5-32-15,6-4 0 0,2-5-528 0,5-2-208 16,2-4 176-16,2-9-176 0,0 0 0 0,3 7 0 16,7-2 0-16,1-3 0 0,3-3 0 0,7-1 0 15,7-4 0-15,0 0 0 0,1-1 192 0,4 1-16 0,6-2 0 16,0 0 0-16,2 1-176 0,-1-1 0 0,3 0 144 0,5 3-144 15,4-3 0-15,0 5 0 0,2 3 0 0,-1 0 0 32,-2 1-2224-32,2 1-352 0</inkml:trace>
  <inkml:trace contextRef="#ctx0" brushRef="#br0" timeOffset="13799.37">7340 6221 21247 0,'19'-11'944'0,"-4"6"192"0,1 4-912 0,5-1-224 16,2-3 0-16,4 0 0 0,1-2 0 0,4 0 0 15,1-3-144-15,0 0 144 0,-2 0 0 0,0 0 0 16,-2 0 0-16,0 1 0 0,-1 5 0 0,-6 0-144 0,-3-3 144 16,-1 4 0-16,-4 0 0 0,-3 0 0 0,-1-2 0 0,-3 0 0 15,0 2 128-15,-7 3 128 0,0 0 0 0,0 0 16 16,0 0 48-16,0 0 0 0,0 0 0 0,0 0 0 16,0 0 144-16,2-9 48 0,-4 0 0 0,-2 3 0 15,4 6 240-15,-4-10 48 0,-2 1 16 0,-3 0 0 16,-3 2-240-16,2-1-32 0,-2-1-16 0,-1-1 0 15,-3-2-224-15,-2 3-48 0,-1 5-16 0,-1-4 0 16,2-1-112-16,-3 1 0 0,-4-2-128 0,0 3 192 16,-1 3-192-16,0-4 144 0,-2-2-144 0,-1 3 128 15,-4 5-128-15,-3 0 0 0,-3-1 144 0,-4 2-144 16,0 1 192-16,-3 2-48 0,-5 1 0 0,-2-1 0 0,0-3 48 0,-2 5 16 16,-2 2 0-16,-3 0 0 0,-3-4-48 0,-1-1-16 15,-4 1 0-15,1 3 0 0,1 1 16 0,-6 1 0 16,-1-1 0-16,-2 1 0 0,-2 1-32 0,0-3-128 15,0 2 192-15,-3-1-64 0,-6 1-128 16,-1 1 0-16,-1-1 0 0,0 2 128 0,-3 2-128 0,-2-1 0 16,-1-3 0-16,-1 0 0 0,3-1 0 0,-6-1 0 15,-5 1 0-15,3 0 0 0,3 2 0 0,0-1 0 16,-6-2 0-16,5 2 0 0,0 1 0 0,1-4 0 16,-4-1 0-16,0 4 0 0,3 4 0 0,-1-3 0 15,3-3-144-15,-3 1 144 0,-7-1 0 0,4-1 0 16,3-1 0-16,-4-2 0 0,-6-1 0 0,6-2 0 15,5-4 0-15,-1 5 0 0,-5 0-144 0,2-1 144 16,5-4 0-16,2 1-144 0,0 1 144 0,2-1 0 16,0-1 0-16,7-1 0 0,4-3 0 0,2 0 176 0,1-2-48 15,2 1 0-15,1 1 48 0,4 0 0 0,3-1 0 0,1 0 0 16,2-7-176-16,0 3 192 0,-2 2-192 0,3-2 192 16,3 1-192-16,5-1 0 0,3-1 0 0,2 2 0 15,-1 1 0-15,4 1 0 0,1 0 0 0,0-2 0 16,2 0 0-16,5 2 0 0,5 2 0 0,3 1 0 15,2 2 128-15,4-2-128 0,0 1 128 0,5 2-128 16,5 2 208-16,0 1-32 0,1 1-16 0,1 0 0 16,1-2-160-16,3 3 0 0,1 4 0 0,5 0 128 15,5-3-128-15,-7 4 0 0,-2 2 0 0,4 2 0 16,1 3-208-16,2 3 80 0,-1-1 128 0,1 4-208 16,2 5 208-16,1 5 0 0,0 2 0 0,2 4 0 0,-1 2 0 15,4 0 0-15,2 3 0 0,-2 3 0 0,0-3 0 0,3 5 0 16,-2 2 0-16,1 8 0 0,-5 6 0 0,4 1 0 15,-1 1 0-15,0 0 0 0,-2 3 128 0,2 4-128 16,-4 5 0-16,0 0 0 0,-1 1 0 0,-1 2 0 16,-2 0 0-16,0 4 0 0,0 4 0 0,-4-3 0 15,1-5 0-15,0 0 0 0,0 0 0 0,0 0 0 16,1 1 0-16,-4-2 0 0,1-5 0 0,-1-4 0 16,1-1 128-16,0-6-128 0,-3 0 0 0,2-2 0 15,1-3 0-15,2-4 0 0,-3-5 0 0,4-3 0 16,-2-8 0-16,3-3 0 0,1-3 128 0,-1-3-128 15,-2-3 192-15,3-4-192 0,2-5 0 0,-1-1 0 16,0 0 0-16,2-1 0 0,2-4 0 0,0-1 128 0,-3-6-128 16,4 8 0-16,3-4 0 0,-7-4 0 0,9 2 0 0,3 0 0 15,-1-2 0-15,3 0-144 0,0 0 144 16,2-3-192-16,2 0 192 0,3 0 0 0,0-1-144 0,4-1 144 16,-1-4 0-16,7 0 0 0,6 1 0 0,1-3 0 15,3 2-176-15,4-1 176 0,2-2-128 0,3 0 128 16,-1 0-128-16,3-2 128 0,2-1-128 0,5 0 128 15,6-1-128-15,1 1 128 0,-1 2-128 0,2-1 128 16,1 1 0-16,3 0 0 0,-1-1 0 0,6 0-128 16,4 1 128-16,0 0 0 0,-4 0 0 0,5 1 0 15,1 2 0-15,6 1 0 0,3 2 0 0,0-1 0 16,0-4 0-16,7-1 0 0,0 0 0 0,-1 3 0 16,-3 2 0-16,8-2 0 0,8 2 0 0,-3-3 0 0,-5-3 0 15,1 0 0-15,3 2 0 0,-2 1 0 0,-3 1 0 16,0-1 0-16,4 0 0 0,-3 0 0 15,0-1 0-15,-3 2 144 0,-3 2-144 0,2 1 160 0,-2 0-160 16,-2 1 0-16,-4 0 0 0,1 3-176 0,-3 3 176 16,-3 1 0-16,-2-1 0 0,-3 2 0 0,-1-1 0 0,0 3 0 15,0-2 0-15,-3 2 0 0,-5 2 0 0,1 2 128 16,-3 1-128-16,2 0 0 0,4-2 0 0,0 1 128 16,-3 1-128-16,-4 1 0 0,-6-4 0 0,1 0 0 15,0 2 0-15,0 0 0 0,-1 1 0 0,-1-1 0 16,-3 1 0-16,-6 0 0 0,-5 0 0 0,0 0 0 15,1-2 0-15,-2 1 0 0,-1-5 0 0,-3 1 0 16,-2-2 0-16,-1 2 0 0,-2 2 0 0,-1-2 0 16,-5-1 0-16,-2 2 0 0,-1-3 0 0,-2 0 0 15,-1-1 0-15,-2 2 0 0,2-3 0 0,-2 1 0 0,1 1 0 16,-2-2 128-16,-2 0-128 0,1 0 0 0,1 0 0 16,0 0 0-16,-3-2 0 0,2-1 0 0,1 1 0 15,-3-1 128-15,0-3-128 0,-1 4 0 0,-2-2 0 0,-1 1 0 16,1 0 0-16,-4 2 144 0,-2-1-144 0,1-1 160 15,0-3 16-15,-3-1 0 0,-1-2 0 0,1 2 0 16,-8 7 48-16,5-5 16 0,1-1 0 0,-1 1 0 16,-5 5-16-16,2-8 0 0,-1 0 0 0,-1 1 0 15,0-2 48-15,0 1 16 0,-1 0 0 0,-1 0 0 16,1-2-144-16,-2-1-16 0,-2-1-128 0,0-4 192 16,3-6-192-16,-4-1 0 0,1-4 0 0,0-1 0 15,-1 1 208-15,1-5-48 0,2-6-16 0,-3-1 0 0,2-2 176 16,0-1 48-16,1-3 0 0,-1-3 0 0,1-4-96 15,1-9-16-15,0-3 0 0,4 0 0 0,1-1 64 0,1-2 16 16,1-3 0-16,0 0 0 0,1-1-112 0,-1-2-32 16,2-1 0-16,-1 3 0 0,-1 1-64 0,-1 1 0 15,-1 2-128-15,1-3 192 0,-4-4-64 0,1 8 0 16,0 5-128-16,-1 2 192 0,-2 6 48 0,-3 2 0 16,2-1 0-16,0 6 0 0,-1 3-112 0,3 8 0 15,0 4-128-15,-1 2 192 0,1 3-192 0,0 5 0 16,0 4 0-16,1 5 0 15,0 3-928-15,1 3-176 0,-1 6-48 0,0 0 0 16,11 11-2032-16,4 9-400 0</inkml:trace>
  <inkml:trace contextRef="#ctx0" brushRef="#br0" timeOffset="15712.713">15858 10802 14735 0,'0'0'640'0,"0"0"160"0,0 0-640 0,2-8-160 16,-2 8 0-16,4-8 0 0,-2-3 3792 0,1 2 736 16,2 0 144-16,-2 1 16 0,-3 8-3792 0,-1-10-768 15,-1-1-128-15,-2 3 0 0,2-1 0 0,-2 1 0 16,-5 0 0-16,-2 1 0 0,-3-2 128 0,-3 0 64 0,-2 3 16 0,-4-1 0 16,-2-1-80-16,-1 2 0 0,-5 0-128 0,-2 0 192 15,-5 1-192-15,-1 2 0 0,-6 0 0 0,-4 0 0 16,-5 1 0-16,4 1 0 0,1-2 0 0,3 1 0 15,-1-1 176-15,-3-1-176 0,2 1 192 0,-2 0-192 16,0 1 288-16,0-1-48 0,0-1-16 0,2-1 0 16,3 2-64-16,2 0-16 0,-1-3 0 0,-1 3 0 15,0-1-144-15,-1 2 128 0,-2 1-128 0,1-1 128 16,2 2-128-16,1 0 0 0,3 4 0 0,1 0 128 16,1-2-128-16,5 1 0 0,2 2 0 0,4-1 0 15,0 1 0-15,4 1 0 0,4-3 0 0,1 3 0 16,2 0 0-16,3 0-144 0,4 2 144 0,-1-1 0 15,1 0 0-15,2-1 0 0,4 3 0 0,1-2 0 0,3-7 0 16,3 10 0-16,-1-1 0 0,0 2 0 0,2 1 0 16,1 1 0-16,1 0 0 0,1 4 144 0,2 1 0 15,3 3 0-15,-1 0 0 0,3 3 0 0,2 5-16 0,0 2 0 16,1 1 0-16,2-1 0 0,-3 2-128 0,2 2 0 16,1-1 0-16,2 3 128 0,0 3-128 0,1 4 0 15,1 2 0-15,-1-1 0 0,3-1 0 0,-1 0 0 16,1-2 0-16,1-4 0 0,-1-3 0 0,0-2 160 15,0 0-160-15,1-3 160 0,-1-2-160 0,-1 0 0 16,-2-1 0-16,0 0 0 0,-1 4 128 0,-2-2-128 16,-3-6 128-16,-2-1-128 0,2-3 0 0,-5 0 0 15,-1 0-192-15,-4-4-10544 16,-1-2-2112-16</inkml:trace>
  <inkml:trace contextRef="#ctx0" brushRef="#br0" timeOffset="16471.591">10773 9165 6159 0,'11'-22'256'0,"-5"5"80"0,4-5-336 0,1-3 0 0,0 0 0 0,0 2 0 15,0 2 1280-15,-3 4 176 0,0 1 32 0,-3 5 16 16,1-2 496-16,-1 3 112 0,-3 2 0 0,-2 0 16 16,-3 1-656-16,3 7-144 0,0 0-32 0,0 0 0 15,0 0-400-15,0 0-64 0,-4-9-32 0,4 9 0 16,-9 2-272-16,0 5-48 0,1 0-16 0,-1 6 0 16,-1 4-304-16,-1 8-160 0,-3 1 160 0,0 5-160 15,0 0 224-15,-2 5-48 0,-1 3-16 0,-1 2 0 16,3-1 64-16,-2 2 16 0,-1 2 0 0,-1 5 0 15,0 5-64-15,1 0-16 0,-3-3 0 0,2-3 0 16,0-4-32-16,-1-1-128 0,0-1 192 0,0-2-64 16,-1-3-128-16,2-4 160 0,-2-3-160 0,5 3 160 0,1 3 736 15,3-8 160-15,1-6 32 0,4-3 0 16,2 0-1568-16,2-5-304 0,1-5-64 16,2 0-16-16,3-1 864 0,-3-8 368 0,7 7-32 0,1-3 0 0,6-1 112 15,2-3 32-15,3-3 0 0,4-1 0 0,3-3 80 0,4-3 16 16,2-2 0-16,3 0 0 0,3 0-80 0,2-1-16 15,4-2 0-15,1 2 0 0,3 1-256 0,3 2-48 16,1 2-16-16,-2-1 0 0,-3 2-160 0,-4 1 0 16,-3-1 0-16,-4 6 0 15,-3 4-1232-15,-4 3-128 0,-1 0-32 0,-5 3-9440 16,-5 1-1904-16</inkml:trace>
  <inkml:trace contextRef="#ctx0" brushRef="#br0" timeOffset="17275.685">8221 10563 23615 0,'0'0'1040'0,"0"0"224"0,-5-6-1008 0,0 0-256 0,-2 1 0 0,7 5 0 16,0 0 384-16,0 0 48 0,0 0 0 0,0 0 0 16,0 0-48-16,0 0 0 0,0 0 0 0,0 0 0 15,0 0-192-15,0 0-64 0,4 10 0 0,2 0 0 16,1 1 32-16,-2 3 0 0,1 1 0 0,-4 6 0 15,1 1 96-15,1 5 32 0,1 2 0 0,-3 7 0 16,-1 4 160-16,-1 3 16 0,0 2 16 0,0-2 0 16,0 1 80-16,-1 2 16 0,0 2 0 0,0 0 0 0,0-2-208 15,-2 2-48-15,0 1 0 0,2-1 0 0,1 0-112 16,-1-4-16-16,-1-5-16 0,2-1 0 0,1-2-176 0,1-3 192 16,1-1-192-16,-1-3 192 0,0-5-192 0,0-1 128 15,-1-1-128-15,0-2 128 0,-1-5 80 0,0-1 16 16,1-2 0-16,2-1 0 0,1-1 16 0,-4-10 0 15,0 0 0-15,10 5 0 0,1-2-32 0,-1-2 0 16,2-3 0-16,2-6 0 0,2-5 128 0,1-2 32 16,2 0 0-16,2 1 0 0,3-1-64 0,2-2-16 15,2 1 0-15,3-1 0 0,3 2-64 0,1 0-16 16,2 2 0-16,1-1 0 0,3 0 32 0,-1 0 0 16,-2 0 0-16,-2 3 0 0,-2-1-240 0,-1 0 128 15,0 1-128-15,-4 1 0 0,-3 1 0 0,-1 2-208 16,0-1 16-16,-5 3 0 15,-4 3-1856-15,-1 2-384 0,-2 2-64 0</inkml:trace>
  <inkml:trace contextRef="#ctx0" brushRef="#br0" timeOffset="20429.333">13107 11900 24479 0,'0'0'1088'0,"0"0"208"0,0 0-1040 0,0 0-256 15,0 0 0-15,0 0 0 0,-8 2 448 0,8-2 16 16,0 0 16-16,0 0 0 0,0 0-480 0,0 0 128 16,0 0-128-16,7-4 0 0,-7 4 224 0,0 0 0 15,1-9 0-15,-1 9 0 0,0 0 160 0,6-4 48 16,-6 4 0-16,0 0 0 0,6-8 80 0,-6 8 32 15,0 0 0-15,0 0 0 0,0 0 32 0,0 0 16 16,0 0 0-16,0 0 0 0,0 0-80 0,0 0-32 16,9 0 0-16,-9 0 0 0,0 0-96 0,0 0-32 15,10 1 0-15,-10-1 0 0,0 0-48 0,0 0-16 0,0 0 0 0,0 0 0 16,0 0-32-16,11 3-16 0,-11-3 0 0,8 4 0 16,-8-4-96-16,0 0-16 0,9 3 0 0,-9-3 0 15,0 0-128-15,8 5 192 0,1 0-192 0,-9-5 192 16,11 4-64-16,-1 3-128 0,-2-1 192 0,-1 1-64 15,2-2-128-15,1 2 160 0,2 2-160 0,1 2 160 16,2 1-160-16,0 2 0 0,1 2 0 0,1 0 128 16,1 2-128-16,1 3 0 0,3 1 0 0,1 3 0 15,3 1 0-15,1 4 0 0,4 1 0 0,3 1 0 16,0 1 0-16,1 1 0 0,1 0 0 0,-3 0 0 16,1 0 0-16,-1 1 0 0,0-1 0 0,-1 1 0 15,-2 0 0-15,2-1 0 0,-3 2 0 0,0-2 0 16,0-3 0-16,-1-2 0 0,-3-4 0 0,-3-1 0 0,-2-2 0 15,-3-3 0-15,-1-3 0 0,-2-1 0 0,-2-4 0 0,-1-3 128 16,-3-3-128-16,-8-5 0 0,10 5 144 0,-10-5-144 16,9 4 160-16,-9-4-160 0,0 0 192 0,0 0-64 15,0 0-128-15,0 0 192 0,0 0-64 0,0 0 0 16,0 0-128-16,0 0 192 0,0 0-48 0,0 0-16 16,0 0 0-16,5-8 0 0,-5 8-128 0,6-9 0 15,-3-3 0-15,1 1 0 0,-1-2 0 0,-1 0 0 16,1-2 0-16,1 1 128 0,2 1-128 0,1-4 0 15,-1-1 0-15,1-1 0 0,3 0 0 0,-3 2 0 16,2-2 0-16,1 1 0 0,0 4 0 0,1-1 0 16,0-2 0-16,1 3 0 0,-1 0 0 0,1 0 0 15,2 1 0-15,1 1 0 0,-4 0 0 0,2 0 0 0,1 1 0 16,1 0 0-16,-1 2 128 0,-2 1-128 0,-3 2 128 16,2 0-128-16,0 1 128 0,-4 1-128 0,-7 4 0 15,8-3 128-15,1 1-128 0,-2 1 0 0,-7 1 0 16,0 0 0-16,0 0 0 0,0 0-224 0,0 0 32 0,0 0 0 31,0 0-1152-31,0 0-240 0,0 0-32 0,0 0-9520 0,-10 4-1920 0</inkml:trace>
  <inkml:trace contextRef="#ctx0" brushRef="#br0" timeOffset="21783.866">14856 12040 5519 0,'0'0'240'0,"0"0"64"0,0 10-304 0,0-10 0 16,1 11 0-16,-1-11 0 0,1 7 4144 0,-1-7 768 15,0 0 144-15,0 0 48 0,6 8-3920 0,-6-8-784 16,0 0-144-16,0 0-48 0,0 0 192 0,9 1 48 0,-9-1 0 0,0 0 0 16,7-1 192-16,-7 1 64 0,0 0 0 15,0 0 0-15,2-11 240 0,-2 3 48 0,-2 1 16 0,0-1 0 16,-3-2-128-16,-1 0-32 0,-2 0 0 0,2-1 0 15,-1-2-288-15,1-1-64 0,-2-2-16 0,0 1 0 16,-3-2-144-16,2 1-16 0,-3-5-16 0,1 0 0 16,1-3 16-16,-1-5 0 0,-3-2 0 0,1 2 0 15,0-1-112-15,-2 0-16 0,0 1 0 0,-2 0 0 16,0-1-64-16,-2 0 0 0,0-1-128 0,-3 0 192 16,2 0-64-16,-4-3-128 0,0-2 176 0,2-1-176 15,2-1 144-15,1-1-144 0,-2-1 0 0,0 1 144 16,0 4-144-16,1 0 0 0,3 1 144 0,0 3-144 15,-1 3 128-15,2 1-128 0,1-2 160 0,-1 2-160 16,1 0 128-16,-1 2-128 0,2-1 0 0,0 0 144 0,-4 0-144 0,3 2 0 16,-1 2 0-16,2 0 0 0,0 1 0 0,-2 1 0 15,2 0 0-15,0 2 0 0,4 1 0 0,-2 2-144 16,0 2 144-16,0-2 0 0,2 3-144 0,1 1 144 16,2 2 0-16,1 2-144 0,-2 0 144 0,2 2 0 15,2 0 0-15,0 1 0 0,-1-1 0 0,5 5-128 16,0 0 128-16,-5-4 0 0,-2 1 0 0,7 3-160 15,0 0 160-15,0 0 0 0,0 0-128 0,0 0 128 16,0 0 0-16,0 0 0 0,0 0 0 0,7-8-128 16,-1 1 128-16,-1 3 0 0,1 0 0 0,2 0 0 15,1 0 0-15,1 2 0 0,1-1-128 0,2 2 128 16,-2-1 0-16,2 1 0 0,3 1 0 0,0 1-128 16,1 1 128-16,0 2 0 0,2-2 0 0,0 0 0 0,3 1 0 15,0 2 0-15,2 0 0 0,2 1-128 0,2-2 128 16,1 2 0-16,1-2 0 0,1 2 0 0,0-1 0 0,2 1 0 15,1-1 0-15,0 1 0 0,4-2 0 0,-4 1 0 16,1 2 0-16,-1 1 0 0,-1-5 0 0,3 4 0 16,-2 1 0-16,1 1 0 0,3 0 0 0,-3 1 0 15,2 0 0-15,-2-1 0 0,-3-3 0 0,-1-1 0 16,-3 1 0-16,-2 0 0 0,-1-3 0 0,0 4 0 16,-3-2 0-16,1-2 128 0,0 1-128 0,-1 0 144 15,-2 1-144-15,0-2 192 0,2 0-192 0,-3 0 192 16,0 3-192-16,0-3 160 0,-1 1-160 0,1-1 160 15,-1 0-32-15,-4 0 0 0,-3 0 0 0,1 0 0 16,0-3 16-16,-3 0 0 0,0 0 0 0,1 0 0 16,-10 0 80-16,0 0 16 0,0 0 0 0,6 2 0 0,-6-2 80 0,0 0 32 15,0 0 0-15,0 0 0 0,0 0-128 0,0 0-32 16,0 0 0-16,0 0 0 0,0 0 48 0,0 0 0 16,0 0 0-16,0 0 0 0,0 0-240 0,0 0 0 15,0 0 0-15,0 0 0 16,0 0-896-16,-9-3-240 0,9 3-32 0,-8-2-11760 15,-2-1-2336-15</inkml:trace>
  <inkml:trace contextRef="#ctx0" brushRef="#br0" timeOffset="22628.427">15409 9147 911 0,'-12'1'0'0,"0"-4"0"15,0-1 0-15,4 4 0 0,8 0 6912 16,0 0 1312-16,0 0 256 0,0 0 48 0,0 0-6864 0,3 11-1360 16,2 4-304-16,6 2 0 0,3 4-160 0,5 5-16 15,3 6 0-15,2 4 0 0,5 4 176 0,1 7-160 16,-1 6 160-16,3 7-160 0,2 2 160 0,3 4 0 15,0 0 0-15,5 5 128 0,1 4-128 0,0 2 0 16,-1-3 0-16,1-3-128 0,-3-7 128 0,-4-5 0 16,-5-7 0-16,-6-4 0 0,-3-3 320 0,-4-7 128 15,0-7 48-15,-5-4 0 0,-3-5 240 0,0-3 48 16,-1-2 16-16,-1-4 0 0,0-3-352 0,-5-2-80 16,-3-8-16-16,0 0 0 15,0 0-656-15,0 0-128 0,0 0-16 0,0 0-10080 16,-8-11-2016-16</inkml:trace>
  <inkml:trace contextRef="#ctx0" brushRef="#br0" timeOffset="23235.605">15459 9375 35007 0,'-16'-6'3120'0,"2"-3"-2496"0,2-3-496 0,0-2-128 15,2-2 336-15,2-3 48 0,5-3 16 0,2-2 0 0,1-3-400 16,2-3 0-16,3-2 0 0,4-6 0 0,7-7-176 0,0-2 48 16,2 2 0-16,4 1 0 0,0 4 128 0,3-1-128 15,2 2 128-15,0 3-128 0,-2-2 128 16,4-1 0-16,-1 1-144 0,1 3 144 0,2 5 0 0,3 5 0 15,0 2 128-15,1 4-128 0,-2 0 256 0,2 5-48 16,1 1 0-16,-3 7 0 0,0 5-80 0,0 6-128 16,0 5 176-16,0 7-176 0,1 4 0 0,-1 7 0 15,1 7 0-15,0 5-144 0,-3 4 144 0,-4 1-160 16,0-4 160-16,-6-1-160 0,-5 1 160 0,-3 0-192 16,-4 0 192-16,-3 0-192 0,-6 2 192 0,-2 2 0 15,-8-1 0-15,-2 1 0 0,-5 1 0 0,-2-1 144 16,-2 0-144-16,-4-2 160 0,0-6-160 0,0 0 128 15,0 1-128-15,3-2 128 0,-3-2-128 0,3-2 128 0,0-3-128 16,2-3 128-16,2-4-128 0,2-1 0 0,1-4 0 0,2-2 128 16,2-1-128-16,3-3 0 0,-1 0 144 0,5-1-144 15,1-2 0-15,3 1 0 0,2 1 0 0,3-2 0 16,4 0 0-16,6 1 0 0,2-1 0 0,10 4 128 16,3 0-128-16,8 1 0 0,10 1 0 0,8 2 0 15,8 0 0-15,6 1 128 0,3-3-128 0,1 4 128 16,3 3 32-16,3-3 16 0,3-6 0 0,-1 0 0 15,-5-4 368-15,-4-5 80 0,-1-1 16 0,-1-4 0 16,-7 1 144-16,-3 1 48 0,-11-2 0 0,-4-1 0 16,-6 1-400-16,-6-2-80 0,-9 1-16 0,-1 1 0 15,-7 1-208-15,-4 2-128 0,-5-2 160 0,-8 1-160 16,7-8-320-16,-7 8-144 0,0 0-48 0,0 0-12416 16,-8 6-2496-16</inkml:trace>
  <inkml:trace contextRef="#ctx0" brushRef="#br0" timeOffset="24910.151">11130 10167 12895 0,'0'0'576'0,"0"0"112"0,-5-5-560 0,5 5-128 0,0 0 0 0,-8-4 0 16,2-1 1952-16,6 5 352 0,-8-3 80 0,0 3 16 15,-1 3-1632-15,1 2-336 0,-6 0-64 0,-2 5-16 16,-4 3-352-16,-3 6 0 0,-5 2 0 0,-3 4 0 15,-6 4 0-15,-5 7 176 0,-4 8-48 0,-2 4 0 16,-3 4 208-16,-3 4 48 0,-4 4 0 0,-4 1 0 16,-5 3 96-16,1 5 32 0,4 3 0 0,0 1 0 15,1-3 160-15,-2 5 32 0,-4 3 16 0,1 1 0 16,-2 1-80-16,2-1-32 0,-3 1 0 0,1 0 0 16,-6 1-256-16,-1 3-48 0,-2 3-16 0,3-4 0 0,1 0-32 15,-3-1-16-15,-1 4 0 0,-1-4 0 0,2-2 112 16,5-3 32-16,4-6 0 0,4-2 0 0,5-1 0 0,5-3 0 15,1-3 0-15,5-6 0 0,3-5-160 0,6-6-32 16,5-6 0-16,6-3 0 0,5-1-192 0,1-3 0 16,2-2 0-16,6-3 0 0,1 0-192 0,3-5-96 15,1-1-16-15,4-5 0 16,1-4-1184-16,2-1-240 0,3-2-64 0,3-4 0 16,-5-5-1792-16,15-2-352 0</inkml:trace>
  <inkml:trace contextRef="#ctx0" brushRef="#br0" timeOffset="25304.219">12515 10098 3679 0,'0'0'160'0,"-5"7"32"0,-3-3-192 0,-3 3 0 0,-3 4 0 0,-3 1 0 16,-1 4 5472-16,-6 5 1056 0,-3 5 192 0,-8 5 64 16,-5 8-5440-16,-7 6-1072 0,-5 6-272 0,-4 5 0 15,-6 4 0-15,-4 3 0 0,-5 2 0 0,-8 7 0 16,-8 7 0-16,1 2 0 0,-2 3 0 0,-4 1 0 15,-5 3 0-15,-4 9 192 0,2 9-64 0,-6 2-128 0,-2 0 608 16,1 5 16-16,-1 2 0 0,1 4 0 0,1 1 144 0,0 3 48 16,1 1 0-16,0 4 0 0,1 4-304 0,-2-1-48 15,1-1-16-15,3 2 0 0,2 4-192 0,1-4-64 16,1-7 0-16,5 0 0 0,3 1-192 0,1-5 176 16,1 0-176-16,4-10 160 0,9-7-160 0,7-12 0 15,11-9 144-15,7-10-144 0,8-7 0 0,9-12 128 16,4-10-128-16,8-10 0 0,5-8 0 0,6-9-256 15,4-5 32-15,6-3 16 16,8-4-2784-16,10-8-544 0,6-3-112 0</inkml:trace>
  <inkml:trace contextRef="#ctx0" brushRef="#br0" timeOffset="25758.549">13225 10731 26719 0,'0'0'2368'0,"-12"3"-1888"0,-7-2-480 0,-1 7 0 0,-1 3 1360 0,-4 7 176 15,-7 8 48-15,-2 5 0 0,-5 2-1312 0,-3 8-272 16,-6 8 0-16,-9 5 0 0,-6 4 0 0,-7 10 0 16,-6 10 0-16,-4 7 0 0,-3 3-160 0,-6 5 160 15,-9 6-128-15,-1 6 128 0,-2 6 0 0,-7 7 0 16,-4 3 0-16,3 0 128 0,5-1 0 0,1 3 0 16,1 3 0-16,2-5 0 0,4-5 160 0,4 2 32 15,2 3 16-15,1-4 0 0,-1-2 32 0,4 0 0 16,4 4 0-16,3-6 0 0,-2-1-64 0,0 3-16 15,1 3 0-15,1-1 0 0,1-3-96 0,-2 1-32 16,-4 4 0-16,1-1 0 0,3-5-160 0,2 3 0 16,2 2 144-16,0-1-144 0,0-5 0 0,3-2 0 0,3-3 0 15,8-12 0-15,9-9 0 0,9-8 0 0,6-1 0 16,6-10 128-16,5-7-128 0,6-9-192 0,5-7 64 16,8-6 0-1,2-5-688-15,6-6-128 0,5-6-16 0,4-3-9296 0,9-6-1856 16</inkml:trace>
  <inkml:trace contextRef="#ctx0" brushRef="#br0" timeOffset="26219.995">13175 11270 28559 0,'0'0'2544'0,"-3"-6"-2032"16,-3 1-512-16,0 0 0 0,1 1 1472 0,1-1 208 16,-1 3 48-16,-3 4 0 0,-2 6-1376 0,-3 5-352 15,-4 6 0-15,-4 6 0 0,-5 7 0 0,-3 8 0 16,-3 3-192-16,-4 5 48 0,-6 5 144 0,-6 12-128 15,-6 12 128-15,-6 4-128 0,0 4 128 0,-1 5 0 16,-2 1 0-16,-1 6 0 0,0 9 0 0,-3 3 0 16,-2 3 144-16,0 5-144 0,-2 0 272 0,3 9-48 15,0 5-16-15,1-1 0 0,-7 2-80 0,1 3 0 16,1 2-128-16,0 2 192 0,2 0 64 0,-3 0 0 0,-5 1 0 16,-5 2 0-16,-5 6 160 0,-2-3 32 0,-3-2 16 0,-4 3 0 15,-5 2-48-15,3 2-16 0,3 0 0 0,3-8 0 16,0-8-224-16,8-2-48 0,7-3-128 0,7-11 192 15,8-10-192-15,6-7 0 0,3-5 0 0,8-13 0 16,4-9 0-16,8-11-128 0,4-7 128 0,9-8-208 31,3-5-1200-31,7-9-256 0,2-6-32 0,8-4-16 0,5-2-2576 16,12-10-528-16,19-14-112 0,11-21 0 0</inkml:trace>
  <inkml:trace contextRef="#ctx0" brushRef="#br0" timeOffset="26631.989">14327 13454 29487 0,'0'0'2624'0,"-7"8"-2112"16,0 2-512-16,-5 2 0 0,-4-1 2288 0,-1 4 336 16,-2 5 80-16,-5 1 16 0,-5 3-2224 0,-5 3-496 15,-3 2 0-15,-10 5 0 16,-10 5-608-16,0 4-64 0,-1 4-16 0,-5 6 0 0,-5 5 288 0,-4 4 48 16,-1 2 16-16,-3 3 0 0,3 1 336 0,-3 8 0 15,-1 5 0-15,-3 4 0 0,-2 2 0 0,3 2 208 0,-1 2-16 16,-1 7-16-16,-3 8 32 0,0 2 16 0,2 2 0 0,3 4 0 15,4 6-16-15,0 1 0 0,0-2 0 0,4-1 0 16,0-2-32-16,8-3-16 0,2-1 0 0,6-2 0 16,-1-1-160-16,4-3 0 0,-1-3 0 0,2-4 0 15,1-1 0-15,4-11 0 0,6-11 0 0,5-7 0 16,3-6-256-16,4-4-96 0,4-2-16 0,5-11 0 16,2-8-1376-1,6-9-288-15,3-8-48 0,4-4-16 0,4-1-1488 0,0-16-320 0</inkml:trace>
  <inkml:trace contextRef="#ctx0" brushRef="#br0" timeOffset="27018.539">15441 13606 29487 0,'0'0'2624'0,"-4"8"-2112"16,-2-1-512-16,1 4 0 0,-4 2 2080 0,0 1 304 16,-2 2 64-16,1 5 16 0,-2 3-2032 0,-1 4-432 0,-8 5 0 15,-2 3 0-15,-1 5-208 0,-4 7 64 0,-2 7 16 0,-6 4 0 16,-2 1 128-16,-6 6 0 15,-5 5 0-15,-3 6 0 0,-3 3 0 0,-1 2 176 0,2 3-16 0,-7 4 0 16,1 5 160-16,-5 6 16 0,-7 1 16 0,-1 7 0 16,-6 5 0-16,-1 3 0 0,-1 0 0 0,-7 6 0 15,-5 5-32-15,0 0-16 0,-2 1 0 0,-5 5 0 16,-5 7-48-16,0-2 0 0,6-2 0 0,2-4 0 16,3-1-256-16,1-7 0 0,3-4 128 0,8-14-128 15,8-13 0-15,2-13-256 0,1-8 64 0,8-12 0 16,6-9-1568-16,10-9-304 0,4-13-64 15</inkml:trace>
  <inkml:trace contextRef="#ctx0" brushRef="#br0" timeOffset="27669.052">11375 12323 26719 0,'-14'-3'2368'0,"6"1"-1888"0,-3 0-480 0,1 2 0 0,10 0 1936 0,-7 5 304 15,-2 4 48-15,3 5 16 0,-2 4-1888 0,5 7-416 16,3 7 0-16,-3 9 0 0,-3 8 0 0,1 6-160 15,2 7 160-15,0 5-160 0,-2 7 160 0,3 3 0 16,1 2 0-16,0 8-128 0,-1 5 128 0,0 3 128 16,-1-1-128-16,2 2 176 0,-2 1 256 0,0-2 48 15,-2-4 16-15,2-1 0 0,1 0 208 0,-4-1 64 16,0-3 0-16,-2-4 0 0,1-5-128 0,0-2-32 16,-3 2 0-16,0-5 0 0,0-5-208 0,2-8-32 15,3-7-16-15,-2-5 0 0,2-3-352 0,1-5 0 0,0-6 0 0,1-4 128 16,-1-7-256-16,2-3-64 0,1-1 0 0,0-4 0 31,-1-6-1984-31,2-8-416 0,0 0-80 0</inkml:trace>
  <inkml:trace contextRef="#ctx0" brushRef="#br0" timeOffset="28698.863">10401 12530 31103 0,'-9'-14'1376'0,"4"7"288"0,-1 2-1344 0,6 5-320 16,0 0 0-16,5-9 0 0,1 0 0 0,6 3 0 15,4 1 0-15,8-1 128 0,7-6-320 0,5 1-64 16,5 0-16-16,5 1 0 0,6 0 272 0,6 1 0 16,5 0 0-16,5 3 144 0,4 2 32 0,3 1 0 15,1 1 0-15,2 4 0 0,0 2-48 0,4 7-128 16,1 5 192-16,-1 2-64 0,-2 7-128 0,3 2 0 16,2 5 144-16,0 8-144 0,-2 6 128 0,-4 0-128 15,-2-2 128-15,-4 2-128 0,-1 4 288 0,-6 0-16 16,-6-1 0-16,-5 6 0 0,-6 9-64 0,-6-3-16 0,-8-3 0 15,0 4 0-15,-1 0-16 0,-6-1-16 0,-6 2 0 0,-6 2 0 16,0 3 144-16,-10-1 16 0,-7-4 16 0,-5 1 0 16,-9-2 112-16,-1 4 0 15,-7 3 16-15,-5-1 0 0,-3-4 48 0,-4-2 16 0,-2-2 0 0,-9 2 0 16,-8 2-176-16,0 1-32 0,-6-6-16 0,-1 0 0 16,-3-4-48-16,-3-6 0 0,-2 0 0 0,-3-3 0 15,-5-7 48-15,1-1 0 0,1-6 0 0,-2-1 0 16,-1-4 48-16,1-5 16 0,-4-8 0 0,3-5 0 15,2-3-128-15,2-7-32 0,-1-5 0 0,6-2 0 16,2 0-208-16,4-3 0 0,1-3-144 0,8 4 144 16,6 3-192-16,8 2 192 0,0-1-208 0,7 0 80 15,4 1 128-15,5 0 0 0,1 1 0 0,7 1 128 0,4-2-128 16,3 1-128-16,1 2 128 0,8 2-192 0,-7-4-96 0,7 4-32 16,0 0 0-16,0 0 0 15,14 0-128-15,1 4-16 0,2-2-16 0,5 2 0 0,2 0 224 0,7 0 64 16,0 1 0-16,7 3 0 0,4 0 192 0,3-2 0 15,4 1 0-15,4 0 0 0,1-2 0 0,3 0 0 16,-2-5 0-16,1-2 0 0,1-1 0 0,5 0 0 16,4 1 0-16,2-4 0 0,3-2 0 0,-3-1 160 15,2-1-160-15,-2-1 128 0,5 0-128 0,-3-5 0 16,3-2 0-16,-5-1 0 0,-6-1 192 0,-4-2-64 16,-1-2 0-16,-2-4 0 0,-3-2-128 0,-5-1 0 15,0-1 0-15,-6-3 0 0,-1-6 0 0,-6 1 0 0,-3-3 0 16,-6 3 0-16,-2 0 0 0,-2-3 0 0,-5-2 0 15,-1 1 0-15,-4-1 224 0,-3-2-32 0,-4-6-16 16,-2-1 0-16,-3-2 16 0,-2 0 0 0,-3 0 0 0,-6 0 0 16,0-2-192-16,-2 0 192 15,-2-2-192-15,-4 1 192 0,-5 1-192 0,0 3 0 0,-6 2 0 16,-1 3 0-16,-2-3 0 0,0 0 0 0,1-3 0 0,1 4 0 16,-1 3 128-16,1 4 0 0,2 1 0 15,0 4 0-15,0 2-128 0,2-2 0 0,-2 1 144 0,0 1-144 16,0 1 0-16,0 0 0 0,-2 2 0 0,1 2-128 15,-1 1-80-15,-3 2-16 0,-5 2 0 0,1 0 0 16,0 4 224-16,0 2-176 0,-1 2 176 0,-3 2-160 16,-4 0-48-16,3 5-16 0,-1 2 0 0,-3 3 0 15,-4 2 32-15,5-1 0 0,7 3 0 0,0 2 0 0,4 2 192 16,1 3 0-16,2-4 0 0,2 2 0 0,1 0 0 0,3 1 0 16,-1 3 0-16,2 0 0 0,-1-3 0 15,3 2 0-15,2 3 0 0,1 0 0 0,0-2-208 16,5 0 0-16,-3 1 0 0,3 1 0 15,0 0-416-15,2 0-80 0,3 0 0 0,-1 0-16 16,2 0-1376-16,1 1-272 0,1 0-48 0,3 0-11456 0</inkml:trace>
  <inkml:trace contextRef="#ctx0" brushRef="#br0" timeOffset="29412.299">11388 12361 29487 0,'-9'1'2624'0,"-2"-1"-2112"0,0-1-512 0,1 1 0 16,10 0 1520-16,-8 4 192 0,-3 3 32 0,4 4 16 31,-1 1-1952-31,1 4-400 0,1 3-80 0,-1 5-16 0,-4 3-32 0,2 7-16 0,1 8 0 16,-3 8 0-16,-3 7 512 0,6 3 224 0,-1 4-192 0,2 4 192 15,-3 4 0-15,4 10 208 0,-4 6 0 0,4 2 0 16,-1 5 320-16,2 4 64 0,2 8 16 0,1 1 0 0,5 0-192 16,-2 1-32-16,2 2-16 0,1-6 0 0,-2-8 64 15,-1-3 16-15,0-6 0 0,-1-8 0 16,0-5 128-16,-1-9 48 0,0-9 0 0,1-5 0 0,-2-7-208 0,-1-5-32 15,1-5-16-15,0-5 0 0,0-3-224 16,-1-4-144-16,-1-7 192 0,2-5-192 0,0-3 256 0,2-8-64 16,0 0-16-16,0 0 0 0,0 0-48 0,0 0 0 15,-7-15 0-15,3-2 0 0,1-2-128 0,0-4-192 16,2-4 32-16,1-4 16 0,2-4 144 0,2-4 0 16,-1-8 0-16,4-5 0 0,-1-7 0 0,3-5 128 15,-2-4 0-15,0 0 0 0,-3 0 144 0,0-7 48 16,-1-6 0-16,1-3 0 0,-3-1 0 0,-2 0 16 15,-2-3 0-15,0-6 0 0,-1-5-208 0,-1 1-128 16,-3-1 160-16,0-2-160 0,-2-6 0 0,1 7 0 0,3 8 0 16,-2 4 0-16,0 4-192 0,3 4 32 0,-2 2 0 15,3 11 0-15,0 9 0 0,1 9 0 0,2 5 0 0,0 5 0 16,2 4 160-16,0 4 0 0,-1 5 0 0,3 5 0 16,-2 4 0-16,1 3-128 0,-2 8 128 15,0 6 0-15,0 0-192 0,0 0 64 0,0 0 0 0,7 11 0 16,0 4-160-16,-2 8-32 0,-1 10 0 0,1 8 0 15,-4 6 320-15,1 12-192 0,1 11 192 0,-2 8-160 16,-3 6 160-16,0 7 0 0,1 2 0 0,0 8 0 16,0 4 0-16,-2 0 0 0,1-2 0 0,-1 0 0 15,1 2 208-15,-1-7-16 0,1-9-16 0,-4-1 0 16,2-1 96-16,1-8 32 0,-1-9 0 0,0-4 0 16,1-4-112-16,0-7-32 0,1-7 0 0,0-5 0 0,-1-4-432 15,2-5-96-15,-2-2-16 0,1-9 0 16,-1-7-1536-16,0-6-304 0,3-10-64 0,0 0-8592 15,-8-11-1728-15</inkml:trace>
  <inkml:trace contextRef="#ctx0" brushRef="#br0" timeOffset="30402.813">10217 12399 28735 0,'-12'-10'1280'0,"4"3"256"0,0-3-1232 0,0 0-304 0,2 2 0 0,2 1 0 16,1-1 304-16,3 8 0 0,0 0 0 0,9-10 0 15,4 0-304-15,3 0-272 0,5 0 48 0,2-1 16 16,5 0 16-16,4-2 16 0,3-1 0 0,6 1 0 15,5 0 176-15,3 1 192 0,1 1-32 0,4-1-16 16,1-2-16-16,4 3 0 0,3 5 0 0,3 2 0 16,3-1-128-16,-1 2 0 0,-3 3 144 0,3 6-144 15,0 4 0-15,6 3 0 0,-3 1 0 0,3 4 0 16,0 3 0-16,1 3 0 0,4 1 0 0,2 6 0 0,0-2 0 16,-2 7 0-16,-4 5 0 0,-5 0 0 0,-3 3 240 15,-3 4-32-15,-4 3 0 0,-3 2 0 0,-4 0-16 16,-4 0 0-16,-6-3 0 0,-6 4 0 0,-5 2-16 0,-4 4-16 15,-1 1 0-15,-5-1 0 0,-5-3 32 0,-2-1 0 16,0 0 0-16,-7-3 0 0,-3 1 192 0,-6 5 64 16,-3 5 0-16,-4 0 0 0,-5-5 160 0,-3 2 32 15,-6-2 16-15,0 3 0 0,-8-2-32 0,-4 1-16 16,-7-3 0-16,-5-1 0 0,-7-2-160 0,-2-3-16 16,-4-1-16-16,-3-4 0 0,-4 4-224 0,-4-5-32 15,-6-2-16-15,0-5 0 0,0-3-144 0,1-6 160 16,3-7-160-16,-3-1 160 0,-3-2-32 0,1-2-128 15,2-3 192-15,1 0-64 0,4-3-128 0,-3 0 0 16,-3-2 0-16,4-2 0 0,5 0 0 0,4 1-224 16,4 0 80-16,1-2 16 0,3 0-32 0,1 1 0 0,0 1 0 15,3-2 0-15,3 0-48 0,3 1-16 0,1 1 0 0,3 1 0 16,2 0-16-16,2 0 0 0,1 2 0 0,5-2 0 16,1-1 48-16,2 0 16 0,6-2 0 0,6 0 0 15,9-3-16-15,0 2 0 0,2-1 0 0,6-5 0 16,0 0-48-16,0 0-16 0,0 0 0 0,0 0 0 31,17 4-176-31,5-4-32 0,4-2-16 0,3-3 0 0,5 2 256 0,6-3 48 0,0-2 16 0,8-2 0 16,4-1 160-16,4 0 0 0,5 1 0 0,6 1-128 15,1 1 128-15,7 1 0 0,5 1 0 0,7 2 0 16,4-1 0-16,3 3 0 0,-4 1 0 0,4-1 0 16,3 1 0-16,-4-2 0 0,0-3 0 0,-1 1-128 15,0 1 128-15,-4-1 0 0,-2-5 0 0,-7-1 0 0,-6-1 0 16,-5-3 0-16,-5 0 0 0,-4-5 0 0,-3 0 160 0,-5-5-32 15,-3-4-128-15,-5 1 192 0,-6-2-48 0,-4-4-16 16,-5-6 0-16,-3 2 0 0,-3 2 48 0,-3-2 0 16,-3-1 0-16,-3-2 0 0,-4-4 256 0,-3-5 48 15,1-5 16-15,-7-4 0 0,-6-4-96 0,-3-3-16 16,-3 1 0-16,-3-3 0 0,-5-5-192 0,-3-2-32 16,-1-1-16-16,-5 4 0 0,0 5-144 0,-2 4 0 15,-2 5-160-15,1 3 160 0,-4 2 0 0,-1 4 0 16,1 3 0-16,-6-1 0 0,1 0 0 0,1 3 0 15,-6 4 192-15,-1 3-192 0,-4 0 128 0,-2-3-128 16,-3 0 0-16,2 1 0 0,1-1 0 0,1 2 128 16,0 0-128-16,-1 6 0 0,-2 5 0 0,-1 3-272 15,-3 2 16-15,0 4 16 0,1 2-32 0,0 1-16 0,2 4 0 16,-1 4 0-16,-2 2 96 0,-1 3 0 0,4-1 16 0,2 5 0 16,4 5-16-16,4-1 0 0,3 1 0 0,3 3 0 15,6 2 16-15,1 2 0 0,1 0 0 0,5 1 0 31,3-1-1744-31,-1-1-368 0,1 1-64 0</inkml:trace>
  <inkml:trace contextRef="#ctx0" brushRef="#br0" timeOffset="30853.531">11149 12296 27647 0,'-9'-2'2448'0,"2"2"-1952"0,-1 0-496 0,-1 2 0 0,2 0 1440 0,7-2 192 16,-4 8 32-16,1 3 16 15,1 4-1680-15,0 5-400 0,2 3-48 0,2 7-16 0,-2 4 176 0,0 11 32 16,-2 13 16-16,0 4 0 0,0 2 240 0,1 5 0 16,-3 5 0-16,0 12 0 0,0 13 512 0,-1 3-16 0,-1 2 0 15,1 11 0-15,2 8 32 0,-2-2 16 0,0-8 0 16,1-1 0-16,2 0 112 0,-5-13 32 0,0-13 0 0,0-7 0 16,-2-8 64-16,0-3 16 0,0-5 0 0,-2-8 0 15,1-10-304-15,3-8-48 0,-5-6-16 0,2-5 0 16,1-9-192-16,1-4-32 0,2-3-16 0,-1-4 0 15,7-6-32-15,-9 0 0 0,9 0 0 0,-10-8 0 16,-1-7-304-16,3-3-64 0,3-4-16 0,1-10 0 16,4-7-304-1,2-8-64-15,2-5-16 0,3-6 0 0,2-4 64 0,1-1 16 16,3-2 0-16,3-4 0 0,5-6-992 0,-1 3-208 16,1 5-32-16,1 2-13104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7:48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15240 10964 17503 0,'0'0'1552'0,"4"-8"-1232"0,1-1-320 0,-1-1 0 16,-2 2 1920-16,2-3 336 0,0 0 64 0,3 1 16 15,-2 2-2016-15,2 0-320 0,-1 1-208 0,1 0 16 16,0-3 64-16,-2 2 0 0,3 2 0 0,-8 6 0 16,4-9 128-16,1 0 0 0,-2 2 0 0,-3 7 0 15,0 0 128-15,0 0-128 0,0 0 128 0,0 0-128 16,0 0 272-16,0 0-16 0,0 0 0 0,-9 3 0 15,-2 3-256-15,-2 5 0 0,-4 2 0 0,-1 2 0 0,-2-2-160 0,-5 0 160 16,-3 1-160-16,-3-1 160 0,-3 1 0 0,-2-2 0 16,-6 0 0-16,-2 1 0 0,-2 2 0 0,-1-1 0 15,-2-1 0-15,1 0 0 0,-1 0 0 0,-7 0 0 16,-3-1 0-16,-1-2 0 0,1-3 192 0,-1 1 0 16,-2 0-16-16,-1-2 0 0,-2 0-48 0,-3-2 0 15,-3-1 0-15,-3-1 0 0,-4-1 0 0,-4 0-128 16,0 0 192-16,-2 0-64 0,-6-1-128 0,2 2 0 15,0 2 0-15,0-1 0 0,-4 0 0 0,-2 2 0 16,0-1-144-16,-4 2 144 0,-1-3 0 0,-2 1 0 16,-2 1 0-16,2-2 144 0,3-1-144 0,-3-2 0 15,-1-2 0-15,-2 0 0 0,6 1 0 0,-6 0 0 16,-4-2 0-16,4 0-176 0,3-1 176 0,-2 3-192 16,-1-3 192-16,-3 1-192 0,-2-1 192 0,-2-1 0 15,-2 1-144-15,0-2 144 0,-2 3-176 0,0 1 48 0,0-3 0 16,1 2 0-16,-1-1-48 0,0 0 0 0,-4-1 0 0,4-1 0 15,5-1 176-15,0-1-128 0,-3-1 128 0,5 0-128 16,4 1 128-16,-4-1-128 0,0-1 128 16,3-1-128-16,1-1 128 0,2 1 144 0,-4 0-16 0,2 0-128 15,0 1 304-15,2-2-48 0,0 2-16 0,-3-2 0 16,1 2 144-16,0 0 16 0,6 0 16 0,-3 0 0 16,-3-1 0-16,3-2 0 0,5-2 0 0,-2 2 0 15,0 1-16-15,2 1 0 0,3-1 0 0,4 1 0 16,2 1 0-16,0 2 0 0,-4-1 0 0,4-1 0 15,4-1 16-15,-1 3 0 0,-8-1 0 0,5 2 0 16,4-1-288-16,-1-1-128 0,1-1 128 0,-7 1-128 16,0 1 0-16,-1 0-192 0,0-2 0 0,-2 0 16 15,2-1-192-15,-3 2-32 0,-3 4-16 0,1-1 0 0,1 1 144 16,2 2 16-16,-5 0 16 0,4 3 0 0,2 1 240 0,4 3 160 16,-1-2-32-16,4 2 0 0,3 2 320 0,1-2 64 15,3 2 16-15,0 0 0 0,-1 1-208 0,-1 1-64 16,0-2 0-16,7 2 0 0,-1-1-256 0,-1-1 160 15,-5 0-160-15,2 0 128 0,0 2-128 0,1-1 0 16,0-2 0-16,-1 5-176 0,-7 0 32 0,2-1 0 16,2 1 0-16,1-1 0 0,5 0 144 0,-1 0 0 15,2 0-144-15,3-1 144 0,-1-2 0 0,5 0 0 16,7-5 128-16,1 6-128 0,0 4 128 0,3 0-128 16,1-2 128-16,0 2-128 0,4 1 0 0,3 0 0 0,0 3 0 15,2 0 0-15,2-1-256 0,-3 5 64 0,-1 1 0 0,-4 0 16 16,1 0-96-16,0 2-32 0,-6 0 0 0,2 1 0 15,1-1-32-15,2 1-16 0,-3-5 0 16,3 2 0-16,-1 0 224 0,5-2 128 0,4-3-160 0,3-1 160 16,2-4 0-16,4 0 0 0,4-1 176 0,0 1-48 15,2 3-128-15,3-6 0 0,1-5 0 0,-2 2 0 16,3-2 0-16,1 2 0 0,-2-3 0 0,4-1 0 16,2 0 0-16,1-1 128 0,-4 0-128 0,3 0 128 15,2-1-128-15,-1 1 0 0,-5 0 0 0,2-1 0 16,4-1-128-16,-3-2 0 0,-1 0 0 0,1 3 0 15,-1 2 128-15,2 0-160 0,-2 0 160 0,0 2-160 16,1 0 160-16,2 2 0 0,2 0 0 0,-1-1-128 0,0-1 128 16,0 0 0-16,2 0 0 0,0-1 0 0,1 2 0 0,2-1 0 15,-1-2 0-15,3 0 0 0,1 2 0 0,9-2 0 16,-4 0 0-16,4 0 0 0,0 0 0 0,-9 4 0 16,3-3 128-16,6-1-128 0,0 0 0 0,0 0 144 15,-10 0-144-15,5 1 0 0,5-1 128 0,0 0-128 16,-9 3 0-16,4 0 0 0,5-3 0 0,-3 7 0 15,3-7 0-15,-8 3 0 0,2 3 0 0,4 0 0 16,2-6 0-16,-4 7 0 0,-2 0 0 0,2 0 0 16,2 3 0-16,-4-2 0 0,-1 1 0 0,0 0 0 15,3-1 160-15,-1 2-160 0,-1 1 0 0,-1 1 0 16,-1 2-192-16,5 1 192 0,2 3 0 0,-1 2 0 16,-1 4 0-16,3 0 0 0,2 1-128 0,-2 3 128 15,0 1 0-15,1 4 0 0,1 2 0 0,1 1 0 16,2-1 0-16,-3-1 0 0,1 1 0 0,3 1 0 0,1 2 0 0,0-2 0 15,-4-1 0-15,6 2 0 0,5 0 0 0,-2 2 0 16,-3-3 0-16,2-2 0 0,5-2 0 0,3-1 0 16,3-3 0-16,4-1 0 0,0-4 0 0,4-2 0 15,1 2 0-15,0-3 0 0,2-5 0 0,5 0 0 16,-1 0 0-16,5-2 0 0,1-2 0 0,6-3 0 16,4 0 0-16,3-1 0 0,-1 1 0 0,5-2 0 15,1-1 0-15,7-1 0 0,3 0 0 0,5 2 128 16,2-1-128-16,3 5 0 0,6 1 0 0,4 0 0 15,2-1 0-15,3 0 0 0,2 2 0 0,6 1 0 16,7 3 0-16,-1-2 0 0,-1-4 0 0,4 1 0 0,4-1 0 16,0-2 0-16,-4-4 0 0,9 3 0 0,5 5 0 15,-3-2 0-15,-3-2 0 0,1 1 0 0,1-2 0 0,0-1 0 16,2 3 0-16,-3-2 0 0,1-2 0 0,-1 4 0 16,-1 3 0-16,3-2 0 0,4-1 0 15,2 1 0-15,3 1 0 0,-2-1 0 0,-4 0 0 0,8-2 160 16,5 2-160-16,1-1 160 0,-1-1-160 0,0-2 0 15,-1 1 0-15,4 1 0 0,-1-3 0 0,-1 2 128 16,-1 3-128-16,2-1 0 0,1-2 0 0,-3-1 0 16,-1-2 128-16,-2 2-128 0,1-1 0 0,-2 2 0 15,1-1 0-15,1-3 0 0,0 0 0 0,-3-2 0 16,2-1 0-16,0 0 0 0,-2 1 0 0,-4-1 128 16,-4 0-128-16,1 0 0 0,3 1 128 0,-4-1-128 15,-4 0 128-15,1 0-128 0,4 1 944 0,-5-1 96 16,-4 0 32-16,0 0 0 15,1 2-1648-15,-2 1-320 0,0-1-64 0,0-1 0 0,-4 2 800 0,3-1 160 0,-6-3 0 16,3 0 0-16,2 1 176 0,-6 0-48 0,-2-1-128 16,1-1 192-16,1-2-192 0,-4-2 0 0,-4 1 0 0,2-1 0 15,3-4 0-15,-3 2 0 0,-4 0 0 0,2-1 0 16,-5 1 0-16,1 0 0 0,-1 0 0 0,-2 0 0 16,-3 1 0-16,3 2 0 0,-2-1 0 0,-3 1 0 15,-6-1 0-15,1 2 0 0,-5 0 0 0,3-2 0 16,1-1 0-16,-5 1 0 0,-2 0 0 0,-1 1 0 15,-1 0 0-15,1 0 0 0,-1-2 0 0,-3 4 0 16,-2 2 0-16,-1 0 0 0,-1-1 0 0,2 4 0 16,-2 3 0-16,-2 2 0 0,-5 1 0 0,2-2 0 15,-1-1 0-15,-2 0 0 0,-3 3 0 0,2-2 0 0,-3 0 0 16,-2 1 0-16,-7-1 0 0,-2 3 0 0,-2 0 128 16,-2 1-128-16,-2 0 0 0,1-2 0 0,-1 3 0 15,0-1 0-15,-1 0 0 0,-1 0 0 0,-5-2 0 0,-2-2 0 16,-1 1 0-16,-3 0 0 0,-1-2 128 0,-2 1-128 15,-3-4 0-15,-2 0 0 0,2-2 128 0,-2 2-128 16,0 1 0-16,0 1 144 0,-2-2-144 0,1 0 0 16,1 0 0-16,0-1 0 0,-1 1 0 0,-2-2 0 15,-1 0 0-15,3 1 0 0,-2-1 0 0,2-1 0 16,-4-3 0-16,-1 1 0 0,1 0 0 0,-1-1-176 16,-1 0 176-16,-3 0-192 0,0-6 192 0,-2 2 0 15,2 1 0-15,-2-1 0 0,-1-2 0 0,1 0 128 16,0 1-128-16,1 2 176 0,-7 7-176 0,8-5 0 0,1-3 0 15,-1-1 0-15,0 4 0 0,0-1 0 0,-1 1 0 16,-1-1 0-16,0 0 0 0,1-2 0 0,-2 1 0 16,2-1 0-16,1-4 128 0,-1 2 0 0,-2 1 0 15,1-1 0-15,-1-2 192 0,-1-2 48 0,-2-7 0 0,2 0 0 16,1 0-112-16,-4-9 0 0,2-11-16 0,-3 3 0 16,0 1-96-16,-2-4-16 0,0-1 0 0,-5-3 0 15,-1-6 80-15,-3-7 16 0,1-9 0 0,1 0 0 16,-1 0-224-16,3-3 0 0,-3 2 0 0,5-8 0 15,1-4 0-15,2 2 0 0,-1 3-176 0,2 3 176 16,1 0-224-16,3-2 80 0,-1 1 16 0,0 3 0 16,1 10 128-16,-3 3 0 0,0 5 0 0,0 4-128 15,1 0 336-15,-2 4 80 0,0 4 16 0,-4 1 0 0,-1 4 32 16,2 2 16-16,-3 5 0 0,1 3 0 0,-4 4 32 16,-1 4 0-16,0 2 0 0,-3 1 0 0,1 1-384 15,0 2 0-15,0 1 0 0,0 2-128 0,-1 5 128 0,1 0-208 16,1 0 80-16,0 3 128 0,-3 4-320 0,0 3 64 15,1 5 16-15,-1 3 0 16,-2 0-1216-16,0 7-240 0,-2 8-48 0</inkml:trace>
  <inkml:trace contextRef="#ctx0" brushRef="#br0" timeOffset="1050.294">11856 11063 11055 0,'0'0'976'0,"0"0"-784"0,0 0-192 0,0 0 0 16,0 0 2384-16,-1-8 432 0,3-1 96 0,2 1 16 16,1-3-1760-16,1-4-336 0,5-1-80 0,0-5-16 15,3-4-256-15,3-6-48 0,2-3-16 0,-1-2 0 16,2 0 96-16,1 0 32 0,2-3 0 0,2 3 0 15,-3 0-80-15,3 4-16 0,-2 4 0 0,2-1 0 16,-6 0-80-16,-1 4-32 0,-4 5 0 0,1 1 0 16,0-1-208-16,-1 5-128 0,-2 2 128 0,-1 4-128 15,0 5-144-15,-2-1-112 0,-9 5 0 0,0 0-16 16,10 2-2752-16,-10-2-560 0,11 11-96 16,-4 0-32-16</inkml:trace>
  <inkml:trace contextRef="#ctx0" brushRef="#br0" timeOffset="1306.756">12459 10912 25679 0,'0'0'1136'0,"0"0"240"0,0 0-1104 0,0 0-272 16,-5-3 0-16,5 3 0 0,-7-6 1088 0,4 1 176 15,3 5 16-15,-1-16 16 0,-2-6-640 0,6 0-128 16,1 3-16-16,4-3-16 0,1-3-144 0,2 0-32 16,2-2 0-16,2-1 0 0,2 4-160 0,2-1-32 0,3-1-128 0,-1 3 192 15,1 5-192-15,1-2 0 0,1 2 0 0,-2 3 0 16,-3-1 0-16,0 4 0 0,0 2-176 0,1 2 176 31,-1-1-2320-31,1-2-352 0,0-2-64 0</inkml:trace>
  <inkml:trace contextRef="#ctx0" brushRef="#br0" timeOffset="2235.063">14224 9005 11967 0,'0'0'1072'0,"0"0"-864"0,0 0-208 0,0 0 0 16,-6-6 1632-16,6 6 288 0,-8-2 48 0,8 2 16 15,-6-10-1344-15,0 5-256 0,-1 2-48 0,0 1-16 16,-1-1-192-16,-1 0-128 0,0-1 128 0,-2 3-128 16,-4-1 240-16,0 4-32 0,-4 3 0 0,0-1 0 0,0-2 48 0,0 4 16 15,0 0 0-15,1 2 0 0,-1-4 32 0,-1 6 0 16,2 5 0-16,0 0 0 0,-2-2-48 0,2-2 0 15,0-3 0-15,1 6 0 0,1 7-64 0,0-2-32 16,1-3 0-16,2-1 0 0,3-3 64 16,-2 2 16-16,-2 2 0 0,3 0 0 0,2-3-112 0,-4 2 0 15,2 0-128-15,3 2 192 0,-3-1-192 0,3-1 176 16,2 1-176-16,3 0 160 0,0 2-160 0,2 0 128 16,-1 1-128-16,4 0 128 0,-1-4 0 0,2 3-128 15,0-5 192-15,2 5-64 0,0 0-128 0,2 1 128 16,1 0-128-16,0 1 128 0,1 0-128 0,1 0 192 15,2-2-192-15,0 1 192 0,-1 3-16 0,3-2 0 16,-2-2 0-16,2 1 0 0,0-4-16 0,1 2 0 16,-2 0 0-16,1 2 0 0,1 0 16 0,1-2 0 0,-1 0 0 15,1 1 0-15,-1 0-176 0,-1 5 128 0,1 2-128 16,-2 0 128-16,-3-4-128 0,1 1 0 0,1 2 0 0,-2 0 128 16,1 1-128-16,-1 1 0 0,-4 0 144 0,1-1-144 15,-4 1 240-15,0-4-32 0,1 2 0 0,-4-2 0 16,-2 1 64-16,-1 1 16 0,1 4 0 0,0-4 0 15,-8-1 16-15,-1 1 0 0,-3 4 0 0,2-3 0 16,-2-3 112-16,-3 0 32 0,-6 1 0 0,2-1 0 16,3-1 96-16,-3-1 32 0,2-3 0 0,0 2 0 15,1-4-224-15,2 3-32 0,-2-4-16 0,3-2 0 16,-1-2-144-16,1 0-32 0,0-2 0 0,2-3 0 16,1-1-128-16,0-1 0 0,-2-1 0 0,2-1 0 15,2 0 0-15,0-1-176 0,2-1 16 0,0 0 0 16,8 1-1680-16,-8-4-336 0,-1-1-64 0</inkml:trace>
  <inkml:trace contextRef="#ctx0" brushRef="#br0" timeOffset="2911.105">14090 9675 21023 0,'0'0'928'0,"0"0"192"0,-8-7-896 0,3 2-224 0,0-1 0 0,-1 2 0 16,-1 0 192-16,0 2 0 0,3-3 0 0,-3 1 0 15,1 0-192-15,0 0 0 0,-3 0 0 0,0 1 0 16,0-1 0-16,-3 1 0 0,-1 0 128 0,-1 1-128 0,-2-1 448 0,0-1 32 15,-1 2 16-15,0 1 0 0,-1-1 192 0,1 0 32 16,-4 0 16-16,1 2 0 0,0 2-192 0,3 0-32 16,-2 1-16-16,-1 0 0 0,-1 1-256 0,0 1-48 15,0 3-16-15,2 2 0 0,0-1-176 0,-2 3 0 16,2 1 0-16,2 3 0 0,-1 3 0 0,3-1 0 16,0-3 128-16,1 3-128 0,0 1 0 0,3 3 0 15,2 0 0-15,0 2 0 0,3-5 0 0,1 3 0 16,2 1 0-16,4 2 0 0,4-2 0 0,1-1 0 15,2-1 0-15,2 0 0 0,1-1 0 0,3-1 0 16,1-3 0-16,2-2 0 0,4 0 0 0,3-3 0 16,-1-1 0-16,4-2 128 0,2-3-128 0,0-3 0 15,0-3 0-15,0-1 0 0,1-2 144 0,0-3-144 0,1-2 160 0,-1-2-160 16,-3-3 208-16,2-1-48 0,1-4-16 16,1-1 0-16,0 1 16 0,-1-1 0 0,-1-4 0 0,-5-1 0 15,0-1 32-15,-3-2 0 0,-3-1 0 0,-3 1 0 16,-3 3 208-16,-2 2 48 0,-2 1 16 0,-2 0 0 15,-3 0 112-15,-1 0 0 0,-3 1 16 0,0 3 0 16,-5 4-224-16,1 3-48 0,-2 1-16 0,-3 0 0 16,1-1-304-16,-1 3-224 0,-1 4 32 0,-2 3 16 31,-2 3-1744-31,-3 2-368 0,-1 3-64 0</inkml:trace>
  <inkml:trace contextRef="#ctx0" brushRef="#br0" timeOffset="4001.421">14727 10477 911 0,'0'0'0'0,"0"0"0"0,0 0 0 0,5-5 0 0,-5 5 0 0,5-4 0 16,-5 4 3008-16,8-5 528 0,-8 5 112 0,5-4 0 16,-5 4-2880-16,0 0-592 0,0 0-176 0,8-3 0 15,-8 3 496-15,5-6 16 0,-5 6 0 0,0 0 0 16,0 0 400-16,3-6 96 0,-3 0 16 0,0 6 0 16,0 0 0-16,0 0 0 0,-3-8 0 0,0 2 0 15,-1-1-208-15,2-1-48 0,-2-3 0 0,0 3 0 16,-1 2-112-16,-1 3-16 0,6 3-16 0,-5-5 0 15,-4 1-288-15,2 1-48 0,1 1-16 0,-3-3 0 0,0 2-16 0,1 0 0 16,-1 6 0-16,0-2 0 0,-2 1-96 16,-2-1-32-16,0-2 0 0,-1 2 0 0,-3 4 48 0,0-2 0 15,-1 0 0-15,2 2 0 0,1 1 16 0,1 1 0 16,-1-3 0-16,-1 5 0 0,1-1-192 0,0 1 192 16,-2-1-192-16,1 2 192 0,-1 0-192 0,2 2 0 15,-1 0 0-15,2 2 0 0,1-2 0 0,2 0 0 16,1 1 0-16,-2 0 0 0,2 0 0 0,2 1 0 15,-1-2 0-15,4 2 128 0,-2-2-128 0,3 1 0 16,-1-1 144-16,4 2-144 0,0-2 0 0,2 0 0 16,0 0 0-16,4-1 128 0,0-2-128 0,3 1 144 15,2-5-144-15,-1 3 160 0,2-1-160 0,2 0 128 16,2-5-128-16,3 0 128 0,0 0 80 0,2-2 16 16,5-2 0-16,1-1 0 0,-2-5 128 0,4 3 32 15,0-1 0-15,2-1 0 0,-1-1-128 0,-3-1-32 0,2-1 0 16,-3 3 0-16,-2 1-224 0,1 0 144 0,-3-2-144 0,2 1 128 15,-5 3-128-15,-1 2 0 0,1-1 0 0,-3 2 0 16,-1-1-192-16,-1 2-80 0,-4-2-16 0,-9 2-10384 16,8 3-2064-16</inkml:trace>
  <inkml:trace contextRef="#ctx0" brushRef="#br0" timeOffset="5832.047">15338 9486 23039 0,'0'0'1024'0,"0"0"192"15,-6-5-960-15,6 5-256 0,0 0 0 0,0 0 0 0,0 0 272 0,0 0 16 16,0 0 0-16,0 0 0 0,0 0-288 0,0 0 0 16,0 0-176-16,3 9 176 0,-3 1 0 0,0 2 0 15,2 3 192-15,-1 3-48 0,-2 2 304 0,2 3 64 16,1 1 16-16,-2 3 0 0,-1 2 96 0,2 2 16 15,2-1 0-15,1 0 0 0,-3 2-160 0,1 0-32 16,1-1 0-16,1-1 0 0,1-2-64 0,-4-1 0 16,-1-3-16-16,2-2 0 0,3-2-128 0,-3-3-32 15,-1-1 0-15,3-2 0 0,1 0-208 0,-1-2 144 16,-3-2-144-16,2 0 128 0,0 0-128 0,-2-2 0 16,-1-8 0-16,0 0 0 15,0 0-592-15,7 6-112 0,1-1 0 0,-1-3-16 16,-7-2-2368-16,9-6-480 0</inkml:trace>
  <inkml:trace contextRef="#ctx0" brushRef="#br0" timeOffset="6136.008">15223 9485 24879 0,'-11'-8'1088'0,"7"1"256"0,-3 0-1088 15,3 3-256-15,4 4 0 0,0 0 0 0,0 0 1200 0,0 0 176 0,11-4 32 0,1-2 16 16,6-3-1424-16,2-3-176 0,4-3-80 0,3-1-32 16,2-1 288-16,5-1 144 0,2 1-16 0,1-2 0 0,0-2 96 0,0 3 16 15,1 1 0-15,0-2 0 0,-1-1 0 0,3 0 0 16,0-2 0-16,-1 4 0 0,1 5 784 0,-1-2 176 15,-3 0 16-15,-2 4 16 16,-2 3-1808-16,-4 5-384 0,-2 5-64 0,-4-2 0 16,-2-4-1056-16,-5 6-208 0,-6 4-32 0,-2 1-9504 0</inkml:trace>
  <inkml:trace contextRef="#ctx0" brushRef="#br0" timeOffset="6398.137">15286 9736 33119 0,'0'0'1472'0,"0"0"288"0,0 0-1408 0,0 0-352 0,0 0 0 0,10-10 0 16,3 0 384-16,6 1 16 0,4 0 0 0,7-1 0 15,5-4-400-15,3-1 0 0,0 0 0 0,1 1 0 16,-2 0 0-16,-1 0 0 0,-2 0 0 0,-1 2 0 15,-5 1 0-15,-1 2 0 0,0 2 0 0,-3 2 0 16,-1 0-576-16,-3 3 0 0,-4 0 0 16,2 3 0-16,2 2-2864 15,-5 1-560-15,3-1-112 0,-4-2-32 0</inkml:trace>
  <inkml:trace contextRef="#ctx0" brushRef="#br0" timeOffset="6935.844">16473 9855 12895 0,'0'0'1152'0,"0"0"-928"0,-11-2-224 0,11 2 0 15,-9-5 3408-15,9 5 640 0,-5-9 128 0,3 0 32 16,2 9-2736-16,0-15-528 0,1 3-112 0,2-1-32 16,-1 0-368-16,1 1-80 0,2 1-16 0,-1-1 0 15,1-1 224-15,-1 0 32 0,0 2 16 0,2 3 0 16,2 0-160-16,-4 2-16 0,0 2-16 0,-4 4 0 16,0 0-240-16,9 1-48 0,-9-1-128 0,8 5 192 15,-8-5-192-15,5 13-128 0,-2 1 128 0,-4 1-208 0,-4 1 208 0,1 0-176 16,-2 1 176-16,-1-2-160 0,-1 0 160 0,-2-1 0 15,0 1 0-15,1-2 0 0,0-7 0 0,2 1 256 16,0-1-48-16,7-6 0 0,0 0 176 0,0 0 16 16,0 0 16-16,-4-9 0 0,-1 1-32 0,4-2 0 15,2-1 0-15,3 0 0 0,0-1-384 0,2-1 0 16,-3-1 0-16,1 4-176 16,3 3-1328-16,-4-1-272 0,-1-2-48 0,2 1-13600 15</inkml:trace>
  <inkml:trace contextRef="#ctx0" brushRef="#br0" timeOffset="7917.664">17845 9630 22287 0,'0'0'976'0,"0"0"224"0,-5-9-960 0,2 4-240 0,-2 1 0 0,-1-2 0 0,-1-2 1328 0,1 0 208 16,0 4 64-16,-2-2 0 0,0 1-832 0,-3-2-144 15,1-1-48-15,0 1 0 0,-3 0-192 0,1-2-32 16,-1 1-16-16,-3 0 0 0,-3-1 80 0,1 1 16 16,-3-1 0-16,1 4 0 0,0 3-208 0,-1 0-32 15,-1 2-16-15,1 7 0 0,-3 5-176 0,1 3 0 16,-4-1 0-16,0 2 0 0,1 4 0 0,-1 2 0 16,-3 3-128-16,1 2 128 0,3 0 0 0,3 2 0 15,1 0 0-15,3-1 0 0,1 2 0 0,4-2 0 16,3 3 0-16,2-3 0 0,1-5-144 0,3 0 144 15,2-1 0-15,-1-2 0 0,4-3 0 0,5 0-128 16,0-4 128-16,5-2 0 0,-1-3 0 0,3-4 0 16,1 1 0-16,2-3 0 0,1-2 240 0,5-1-48 0,5-2-16 0,2-3 0 15,2-4 112-15,-3-3 32 0,2-2 0 16,1-5 0-16,1-8-96 0,0-1-16 0,-2 2 0 0,1 1 0 16,3-4-208-16,-1 1 0 0,-2-4 0 0,1 1 0 15,0-3 128-15,-1-2-128 0,1-4 0 0,-2-2 0 16,-3-3 0-16,0 2 128 0,-2 1-128 0,-2 0 0 15,-1-4 0-15,-4 3 0 0,1 3 0 0,-2 0 0 16,0 0 0-16,-3-3 0 0,-1-5 0 0,-3 8 0 16,0 11 0-16,-1 3 0 0,0 2 0 0,-1 3 0 15,-1 2 0-15,-2 5 144 0,0 5-144 0,-2 2 128 16,-2 8-128-16,0 0 0 0,0 0 0 0,0 0 0 16,0 0-192-16,0 0 192 0,-10 11-192 0,-2 5 192 15,0 1-208-15,1 7 80 0,-1 7 128 0,0 5-208 0,-1 2 208 16,0 4 0-16,-1-1 0 0,2 1-144 0,-1 0 144 15,2 2 0-15,0-1 0 0,3 0 0 0,2-1 0 16,0-2 0-16,3 1 0 0,2 0 0 0,0 0 0 0,2-4 0 16,0-5 128-16,2-5-128 0,2-2 144 0,1-5-144 15,0 0 192-15,1-3-192 0,-1-3 208 0,4-2-64 16,-2-3-16-16,1-1 0 0,2-1-128 0,2-3 192 16,-2-4-192-16,3-4 192 0,2 1-48 0,5-5 0 15,2-2 0-15,4-4 0 0,0-2-16 0,3-4-128 16,1-3 192-16,1-3-64 0,-2-1-128 0,2-2 0 15,1-1 0-15,1 0 0 0,-2 0-256 0,0 4 80 16,0-2 16-16,0 4 0 0,0 4 160 0,-2 4 0 16,-2 2 0-16,-1 6 0 0,0 3-128 0,-3 4 0 15,-1 3 0-15,-2 2 0 0,-3-2 0 0,-3 4 0 0,1 4 0 16,-4 7 0-16,-1 5-48 0,-2 4 0 0,-2 1 0 16,1 4 0-16,-2 0 176 0,1 2 0 15,-2-1-144-15,2-1 144 0,2 0 0 0,3-4 0 0,-1 0 0 0,4-4 0 16,1-1 0-16,5-3 0 0,3-3 0 0,5 1 0 15,5-1 272-15,4-2-16 0,5-3-16 16,3-3 0-16,2-6 96 0,-2 1 32 0,0-3 0 0,0 1 0 16,1-2-144-16,0-3-32 0,1 0 0 0,0-1 0 15,-3-1-64-15,-5-1 0 0,-3 1-128 0,-4 2 192 16,-4 4-1424 0,0 5-304-16</inkml:trace>
  <inkml:trace contextRef="#ctx0" brushRef="#br0" timeOffset="15244.438">1104 14728 6447 0,'-12'-2'272'0,"4"2"80"0,-5 1-352 0,1-1 0 15,-3-1 0-15,3-1 0 0,1-1 3616 0,-1-1 656 16,4 2 128-16,1 0 16 0,-3-3-3392 0,1 3-704 16,0-2-128-16,2 0-16 0,-1 1 160 0,1 0 48 15,0-1 0-15,1 2 0 0,6 2 192 0,-4-3 32 16,4 3 16-16,0 0 0 0,-7-3-32 0,7 3 0 15,-7-5 0-15,7 5 0 0,0 0-64 0,0 0-16 16,-5-2 0-16,5 2 0 0,0 0-304 0,0 0-64 16,10 2-16-16,3 0 0 0,2-2-128 0,2 3 128 15,2 1-128-15,2 0 128 0,-1 0 64 0,5-1 16 16,3 0 0-16,3 1 0 0,1 0-64 0,5-1-16 0,4 3 0 0,0-2 0 16,1 0 32-16,-3-1 0 0,3 0 0 0,0 0 0 15,-3 2 0-15,1-1 0 0,-3 3 0 0,4-2 0 16,2 0 32-16,-2-1 0 0,-1 2 0 0,3-2 0 15,0 4 0-15,-1-2 16 0,-2 0 0 0,-5-1 0 16,-1 2 112-16,-2 0 0 0,0-1 16 0,-4 0 0 16,0-2-112-16,0 3-32 0,1 3 0 0,-3-4 0 15,0-1-32-15,1-1-16 0,-2 1 0 0,1 1 0 16,-5 1-144-16,-2-2 0 0,-1 1 0 0,-1-1 0 16,-1 1 0-16,-3-1-272 0,-2 1 32 0,-2-2 16 15,-1-1-1584-15,-8-3-320 0,0 0-64 16,0 0-11936-16</inkml:trace>
  <inkml:trace contextRef="#ctx0" brushRef="#br0" timeOffset="15687.845">1126 15584 21999 0,'0'0'960'0,"0"0"224"0,0 0-944 0,0 0-240 0,9-2 0 0,0-1 0 16,-9 3 272-16,11-2 16 0,6 0 0 0,3 0 0 15,0-1 240-15,3-1 48 0,0 2 16 0,4-1 0 16,0-1 176-16,1 1 16 0,2-1 16 0,2 0 0 16,2 2-112-16,0 0-32 0,-3-1 0 0,1 1 0 15,3 0-16-15,2 1-16 0,2 0 0 0,-1 1 0 16,2 0-112-16,2 1-32 0,-5 0 0 0,3 3 0 15,-3-1-32-15,3 1-16 0,-4 2 0 0,-2-1 0 0,-2 1-32 16,0-1 0-16,1 2 0 0,1 0 0 0,-5-1-80 0,-1-1 0 16,0-2-16-16,-2 0 0 0,-3 3-128 0,-1-1-32 15,-1 1 0-15,-2-2 0 0,-2-1-144 0,2 1 0 16,-2-2 0-16,-1 1 0 16,-2-1-1312-16,2-2-288 0,-1-3-64 15</inkml:trace>
  <inkml:trace contextRef="#ctx0" brushRef="#br0" timeOffset="17059.228">4642 13806 21183 0,'-4'-10'1888'0,"-1"3"-1504"0,-3-2-384 0,0-1 0 16,4 0 1632-16,0 1 256 0,-2 0 48 0,1 2 16 31,2-1-1952-31,0 0-384 0,-2-3-64 0,0 4-32 16,-2-1-32-16,0 1 0 0,-3 1 0 0,0 0 0 0,-6 0 128 0,2 2 0 0,0 3 16 0,-3 1 0 16,-9 1 368-16,4 3-144 0,-2 0 144 0,-2 5 0 15,0 2 0-15,-4 2 0 0,2 2 192 0,-1 2-48 16,-1-1-144-16,0 4 0 0,-4 2 144 0,-1 4-144 15,-2 3 160-15,1 4-32 0,1 1-128 0,4 3 192 16,5 3-48-16,3-2-16 0,-2-1 0 0,4 3 0 16,1 2 112-16,3-1 16 0,0 0 0 0,3 3 0 15,1 4-112-15,0-1-16 0,0-2 0 0,0 0 0 0,1-2-128 0,0-1 0 16,2-1 0-16,-2 0 0 0,0-1 0 16,2-2 128-16,3 1-128 0,2-1 0 0,-3 1 256 0,5-1-16 15,3 1-16-15,0-1 0 0,0-2 48 0,1 0 16 16,1-3 0-16,3 0 0 0,1 2-32 0,1-2-16 15,-1-2 0-15,1 2 0 0,2 2-64 0,1-1-16 16,0-3 0-16,1 2 0 0,-1-1 48 0,1-2 16 16,1-2 0-16,0-2 0 0,-5 0-16 0,3-1 0 15,4 0 0-15,-6 2 0 0,1-2 16 0,1 2 0 16,-1 2 0-16,-3 1 0 0,-1-2 48 0,-4 2 16 16,0 0 0-16,-1-2 0 0,-1 3 96 0,-1 2 0 15,-3-1 16-15,1-2 0 0,-2-3 144 0,-3 4 32 16,-1 2 0-16,-1 1 0 0,-1-1-160 0,-2 2-32 0,-1 2 0 15,1 1 0-15,0 1-128 0,0-2-48 0,-3-2 0 16,-2 0 0-16,-1 1-48 0,0-1-16 0,0 0 0 0,0 0 0 16,-4-1-16-16,5-2-128 0,1 0 192 0,-1 1-64 15,-6-1-128-15,3-3 128 0,2-5-128 0,2-3 128 16,-2-1-368-16,2-6-80 0,3-6 0 0,-1-3-16 31,3-5-2416-31,2-2-464 0</inkml:trace>
  <inkml:trace contextRef="#ctx0" brushRef="#br0" timeOffset="18029.956">5854 13745 2751 0,'-10'-3'256'15,"0"1"-256"-15,0 0 0 0,0 1 0 0,0-1 3200 0,0 1 576 16,-1-2 128-16,0 3 32 0,-2 0-3152 0,-2 0-624 16,-1 0-160-16,1 0 0 0,-1 0 0 15,1 0 0-15,-2 0 0 0,1 3 0 0,-1-1 448 0,0 0 64 16,-3 0 16-16,1 2 0 0,2 0 272 0,-1 3 48 15,1 0 16-15,-8 2 0 0,-1 2-288 0,2 1-64 16,6 1-16-16,-5 5 0 0,-1-3-336 0,-1 4-160 16,4 2 160-16,-4 3-160 0,3 5 256 0,2-2-64 15,0 1 0-15,1 3 0 0,1-1 48 0,2 2 0 16,1 1 0-16,0 0 0 0,0 4 32 0,2-1 16 16,-1 1 0-16,5 3 0 0,0 2 16 0,1 2 0 15,1 1 0-15,1-1 0 0,-1-2-176 0,2-1-128 16,0-2 192-16,2-2-192 0,1 0 224 0,1 1-64 15,1-3-16-15,0 5 0 0,-1-1 176 0,3 0 48 16,2-2 0-16,2 0 0 0,-4-3-16 0,3 2 0 0,3 0 0 16,0 0 0-16,-2-5-160 0,0 6-16 0,-1-1-16 0,2 1 0 15,-1 1-16-15,-1 0 0 0,-1 3 0 0,1-1 0 16,-1-2-16-16,2 0 0 0,-4-3 0 0,0 0 0 16,-2 0 80-16,0 0 16 0,-1 1 0 0,0 2 0 15,0 5 32-15,-4-1 0 0,1-3 0 0,-1 1 0 16,-2-4 48-16,-1 1 16 0,-1-1 0 0,1 0 0 15,-4 0-16-15,2 1 0 0,1-1 0 0,-1 1 0 16,-3 0-48-16,-2-1 0 0,1-1 0 0,1-2 0 16,-2-2 96-16,-1 0 16 0,-1 0 0 0,0-4 0 15,-2 0 16-15,1-2 16 0,0 1 0 0,0 1 0 16,-1-3-64-16,-1 1-16 0,0 0 0 0,1 5 0 16,-2 1-80-16,2-2-32 0,-1-2 0 0,2-2 0 0,-2 0-208 15,2-3 128-15,-1 1-128 0,1-1 0 0,1 1 176 0,-2-3-176 16,3-4 192-16,-1-1-192 0,1 0 0 0,1-1 0 15,2-2 0-15,1-1 0 0,-2-1-192 0,4-1 192 16,5-1-208-16,0-2 80 16,-2-1-432-16,7-5-80 0,0 0 0 0,-1 7-16 15,1 1-2528-15,6-1-496 0,4-3-96 0</inkml:trace>
  <inkml:trace contextRef="#ctx0" brushRef="#br0" timeOffset="19044.62">5280 16578 7359 0,'0'0'656'0,"0"0"-528"16,0 0-128-16,0 0 0 0,0 0 4704 0,0 0 912 15,0 0 176-15,0 0 32 16,0 0-5056-16,0 0-1008 0,0 0-208 0,0 0-32 0,0 0 272 0,6 10 48 0,-2 0 16 0,-3 7 0 16,1 5 288-16,-4 1 64 0,1 3 16 0,-3 0 0 15,1 5 192-15,-1 0 32 0,1 0 16 0,-1 1 0 16,-3 0 112-16,3 2 0 0,0-1 16 0,0 0 0 16,-2-2-32-16,3 4-16 0,-2 5 0 0,0-3 0 15,1-5-64-15,-4-3-16 0,2 0 0 0,-1-2 0 16,1 1-112-16,2-3-32 0,-4-1 0 0,3 1 0 15,2-1-144-15,-3 0-48 0,4 1 0 0,-1 1 0 16,-1 0-128-16,-1 0 0 0,-1 2 0 0,4-1 0 16,0 0 0-16,1-3 0 0,-4-2 0 0,2 0 0 15,1-3-352 1,2-3-96-16,0-1-32 0,1-2 0 0,-1-4-1504 0,0-9-288 0,0 0-64 16,0 0-10528-16</inkml:trace>
  <inkml:trace contextRef="#ctx0" brushRef="#br0" timeOffset="19844.646">5096 16575 30111 0,'0'0'1344'0,"-5"-3"256"0,0-2-1280 0,5 5-320 0,0 0 0 0,0 0 0 16,0 0-160-16,4-6-96 0,1 0-32 0,2 3 0 15,2 1-288 1,2-3-48-16,-1 4-16 0,2-2 0 0,-1 0 464 0,2 0 176 0,2 2-128 0,0 1 128 16,1-2 0-16,3 2 192 0,2 3 0 0,3 1-16 15,2-2 256-15,2 2 48 0,2 2 16 0,4 4 0 16,2 0-48-16,3 1 0 0,-3 1 0 0,-2 3 0 0,1 3-144 0,-2 0-48 15,0-2 0-15,-1 0 0 0,-2 0 0 0,-1-1 0 16,-2 0 0-16,2 2 0 0,-1 1 0 0,-1-3 0 16,-1-1 0-16,-1 3 0 0,-2 3 0 0,1-2 0 15,-5 0 0-15,0-1 0 0,-4 2 16 0,1 3 0 16,0-2 0-16,0 3 0 0,-3-2-64 0,-1 1-16 16,-1 1 0-16,-3 3 0 0,2 6-16 0,-3-3-16 15,-1-5 0-15,-4 4 0 0,0-3 0 0,-1-2 0 16,-2-2 0-16,-1 0 0 0,-2 2 32 0,-1-1 16 15,0-2 0-15,-3 2 0 0,-1 0-32 0,-1 0-16 16,-1-1 0-16,0 1 0 0,-3 0 0 0,1 2 0 16,-4-1 0-16,1 0 0 0,0-2 96 0,0-2 32 15,-5-2 0-15,0 0 0 0,-4 1-32 0,0-1 0 0,-3-3 0 16,2 1 0-16,-3-1 32 0,-1-2 0 0,1-2 0 0,-2 0 0 16,2-1-32-16,-2-3 0 0,1 2 0 0,-2-3 0 15,0 0 32-15,-2-1 0 0,-1-1 0 0,-2 2 0 16,0-4-48-16,2-1-16 0,2 0 0 0,1-1 0 15,-1 2-48-15,1-1-16 0,1-1 0 0,1 1 0 16,1 1-160-16,-1 1 0 0,-1-1 0 0,1 1 0 16,2 0 0-16,-1 0 0 0,3 1 0 0,-2 0 0 15,2 0 0-15,4-1 0 0,5 0 0 0,1 0 0 16,1 0-128-16,-1 1 128 0,3-1 0 0,4 0 0 16,4-1-256-16,-1 1 0 0,1 0 16 0,5-2 0 15,0 0-336-15,0 0-80 0,0 0-16 0,0 0 0 16,0 0-1632-16,15 5-336 0,4 0-64 15,2-4-13168-15</inkml:trace>
  <inkml:trace contextRef="#ctx0" brushRef="#br0" timeOffset="26911.077">19364 11265 5519 0,'0'0'496'0,"0"0"-496"0,0 0 0 0,0 0 0 15,-5-9 3312-15,5 9 560 0,0 0 112 0,0 0 32 16,-2-9-2896-16,2 9-576 0,-2-8-112 0,-2 3-32 15,4 5 128-15,0 0 32 0,0 0 0 0,0 0 0 16,-5-5 32-16,5 5 16 0,-7-2 0 0,7 2 0 16,-10-4-144-16,1 4-16 0,-1 0-16 0,0 4 0 15,1 2-272-15,-4 5-160 0,-2 3 192 0,-2 5-192 16,-4 4 0-16,-2 4 0 0,-3 3 0 0,-5 4 0 16,-5 3 0-16,2 2 0 0,-2 1 0 0,0 3 0 15,-2-1 0-15,-2 5 0 0,-1 6 0 0,1 1 0 16,-6 1 0-16,-1 1 128 0,1 2-128 0,-7 2 160 0,-3 0 32 15,0 5 16-15,3 4 0 0,-1 1 0 0,1-1 64 16,-2 1 16-16,-3 4 0 0,1 0 0 16,1 0 32-16,2-1 16 0,0 2 0 0,2-3 0 0,0-4-96 0,-2 3-32 15,-4 5 0-15,3-1 0 0,-1-4-80 0,5 0 0 16,-3-3-128-16,2 4 192 0,4 5-48 0,-3-4-16 16,3-2 0-16,0-5 0 0,2-3 128 0,3-2 32 15,5-3 0-15,3 1 0 0,2-2 32 0,3-4 16 16,3-5 0-16,7-3 0 0,-1-5-336 0,4-1 144 15,4-2-144-15,2-1 0 0,0 2 0 0,2-4 0 16,3-2 0-16,0-2 0 0,-1-4 0 0,4-2 0 16,1-9 0-16,1-2 0 0,1-3-304 0,0-10-64 15,0 0-16-15,0 0 0 16,10 3-1664-16,2-5-320 0,1-7-80 0,5-9-9856 0</inkml:trace>
  <inkml:trace contextRef="#ctx0" brushRef="#br0" timeOffset="27451.113">21242 11500 32879 0,'-8'-6'1456'0,"2"4"304"0,0 1-1408 0,-2 0-352 15,0 3 0-15,1 2 0 0,-1 2 128 0,-2 5-128 16,-3 3 128-16,-2 4-128 0,-4 4-192 0,-4 5-128 15,-1 6 0-15,-8 5-16 0,-6 6 128 0,-4 4 16 16,-5 1 16-16,-3 5 0 0,-3 5 176 0,-2 2 0 16,-2 5 0-16,-3 7 0 0,-5 3 144 0,-7 6 64 15,-8 2 16-15,-3 7 0 0,-2 5 48 0,-6 2 16 16,-6 2 0-16,-3 1 0 0,1 2-32 0,-2 2-16 16,-5-3 0-16,2 8 0 0,-4 0 16 0,-4 2 16 0,-3 0 0 15,2 5 0-15,-3 5 32 0,3 2 0 0,-1-2 0 16,8 3 0-16,5 3-48 0,8-8 0 0,10-12 0 0,5 1 0 15,4-3 48-15,9-5 0 0,4-8 0 0,4-1 0 16,8 4-160-16,4-4-16 0,2-3-128 0,2-1 192 16,-1-4-192-16,4-4 0 0,2-2 0 0,2-7 0 15,2-8-272-15,3-5 48 0,6-8 16 0,4-4 0 32,4-6-384-32,6-6-80 0,1-5-16 0,5-6 0 15,1-10-1696-15,3-4-352 0,-1-9-64 0,14-6-9968 0</inkml:trace>
  <inkml:trace contextRef="#ctx0" brushRef="#br0" timeOffset="27934.607">22493 12239 23951 0,'0'0'2128'0,"0"0"-1696"16,0 0-432-16,-9-2 0 0,1 3 1456 0,-1 2 208 15,0 0 32-15,-1 4 16 0,-3 2-1712 0,-3 3-304 16,-11 3-80-16,1 6 0 0,-1 0 160 0,-7 4 32 0,-5 3 16 15,-4 5 0-15,-3 6 336 0,-1 8 64 0,0 8 16 0,-5-2 0 16,-4 0 176-16,-6 7 32 0,-11 1 16 16,2 4 0-16,0 4-80 0,-4 8 0 0,-3 8-16 0,-4 2 0 15,-4 1-176-15,0 6-16 0,-1 6-16 0,-3 0 0 16,-5 0 128-16,-2 5 32 0,-2 7 0 0,-4 3 0 16,1-1 112-16,-3 6 16 0,-6 7 16 0,1-4 0 15,0-1-48-15,1 2-16 0,2 4 0 0,5-4 0 16,6-2-16-16,4-3 0 0,4-4 0 0,8-8 0 15,5-5-32-15,7-3-16 0,3-3 0 0,2-4 0 16,2-8-192-16,6-3-144 0,3-3 192 0,5-1-192 16,4-5 0-16,4-1 0 0,4-2 0 0,1-7 0 15,5-8-304-15,-1-2-64 0,1 6-16 0,4-10 0 16,4-7-448-16,4-7-80 0,4-10-32 16,3-4 0-16,3-5-1248 0,5-7-256 0,2-8-48 0,13-3-10464 15</inkml:trace>
  <inkml:trace contextRef="#ctx0" brushRef="#br0" timeOffset="28441.021">23169 13436 35247 0,'0'0'1552'0,"0"0"336"0,0 0-1504 0,0 0-384 0,0 0 0 0,0 0 0 32,0 0-1024-32,0 0-288 0,0 0-48 0,0 0-16 15,0 0 384-15,-9 7 80 0,-4 1 16 0,-4 3 0 0,-4 3 1472 0,-3 7 320 0,-2 4 48 0,-3 4 16 16,-4-1 32-16,-2 3 16 0,-3 6 0 0,-8 3 0 15,-4 4-496-15,-4 3-80 0,-2 4-32 0,-2 9 0 16,-2 10-64-16,-3 3-16 0,0 0 0 0,-8 6 0 16,-10 3-64-16,-2 8 0 0,1 5-16 0,-6-1 0 15,-6 0-16-15,-2 4 0 0,-5 3 0 0,7 0 0 16,7-3 176-16,-3 0 48 0,-3 2 0 0,8-2 0 0,5-6 32 16,1 4 16-16,-1 3 0 0,2-2 0 0,2-5-496 0,2 0 128 15,2 0-128-15,3 2 0 0,4 0 0 0,2-4 0 16,0-6 0-16,1 3 0 0,1 4-160 0,5-6 32 15,6-10 0-15,4-6 0 0,1 0-160 0,2-2-32 16,2-2 0-16,-1-1 0 16,3-2-176-16,1-4-32 0,4-4-16 0,2-5 0 15,3-5-96-15,1-2 0 0,5-6-16 0,4-1 0 16,4-4-176-16,2-4-48 0,3-6 0 0,1-7 0 16,4-3-1168-16,5-11-256 0,0 0-32 0,3-8-5920 15,2-10-1200-15</inkml:trace>
  <inkml:trace contextRef="#ctx0" brushRef="#br0" timeOffset="29054.406">23413 14963 24879 0,'-4'14'2208'0,"-3"-4"-1760"0,-1 1-448 0,-3 0 0 0,-3-2 3328 15,-2 2 592-15,-1 2 112 0,-4 1 32 16,-3 2-4256-16,-2 3-832 0,-2 0-192 0,-2 3-16 15,-5 3 592-15,-3 4 112 0,-5 3 16 0,-2 5 16 0,-2 0 656 0,-2 6 128 16,-5 1 32-16,-5 4 0 0,-4 0 208 0,1 4 48 16,-1 0 16-16,2 8 0 0,6 5 0 0,1-1 0 15,-5-3 0-15,0 1 0 0,0 0-96 0,1 2-32 16,1 2 0-16,2 5 0 0,2 3-224 0,0 1-48 16,1-3-16-16,-3 3 0 0,-4 4 0 0,-2 1 0 15,7-2 0-15,5-7 0 0,5-10 16 0,1-1 16 16,5-3 0-16,1 0 0 0,-1 0 64 0,1-6 16 15,-1-8 0-15,5-3 0 0,8 0-64 0,-1-5-16 0,0-4 0 16,3-4 0-16,1 0-208 0,4-4 176 16,2-1-176-16,1-3 160 0,2-4-160 0,1 0 0 0,1 0-160 0,3-3 160 15,1-3-192-15,-2 1 192 0,3-1-208 0,0 0 80 16,0-1 128-16,2 0 0 0,4-8-144 0,-2 10 144 16,-4-1-128-16,4-2 128 0,2-7-160 0,0 0 160 15,0 0-224-15,-2 9 48 0,0 0 16 0,2-9 0 16,0 0-96-16,0 0-32 0,0 0 0 0,0 0 0 15,0 0-64-15,0 0-16 0,0 0 0 0,0 6 0 16,1-1 32-16,-1-5 0 0,0 0 0 0,2 3 0 16,-2-3-192-16,0 0-48 0,0 0 0 15,5 1 0-15,-5-1-416 0,0 0-96 0,6-5 0 16,-1-5-16-16,0-2-1808 0,-1-4-352 16,2 1-80-16,-1-3-16 0</inkml:trace>
  <inkml:trace contextRef="#ctx0" brushRef="#br0" timeOffset="31735.099">23522 11792 12895 0,'0'0'576'0,"0"0"112"0,0 0-560 0,0 0-128 0,0 0 0 0,0 0 0 16,0 0 3776-16,0 0 736 0,0 0 144 0,0 0 16 0,0 0-3920 0,0 0-752 15,-10 0-240-15,0 0 0 0,1 0 240 0,1-1 128 16,-6-1 0-16,2 0-128 0,-2 1 768 0,1 1 64 16,0-2 0-16,-3 4 0 0,-4 0-64 0,-1 0 0 15,-1 0 0-15,-3-1 0 0,-6-1-352 0,-1 1-80 16,1 3-16-16,-8-1 0 0,-4 0-64 0,1 1 0 16,-2-2-16-16,1 1 0 0,1-2-16 0,-2 1 0 15,-4-2 0-15,0 1 0 0,-1 2 0 0,-2-1 0 16,-3 4 0-16,3-2 0 0,3-3-224 0,2 2 176 15,1-1-176-15,3 1 160 0,3-3 32 0,3 1 0 16,0 1 0-16,0-1 0 0,2 1 0 0,1 0 0 16,6-1 0-16,-1 1 0 0,4-1-192 0,4 0 192 15,4 1-192-15,0 1 192 0,3-3-192 0,2 0 128 16,4 0-128-16,7 0 128 0,-9 0-128 0,9 0 192 0,0 0-192 16,0 0 192-16,-8 4-192 0,8-4 192 0,0 0-192 0,2 12 192 15,3-1-192-15,2 1 0 0,3 4 0 0,3 3 0 16,4 1 0-16,3 2 0 0,0 0-144 0,4 5 144 15,1 1 0-15,1 3 0 0,4 0 0 0,3 6 0 16,1 5 0-16,1-1 144 0,2 2-144 0,-3-4 128 16,0-1 48-16,0-1 0 0,2 0 0 0,0 1 0 15,0 1 16-15,2-2 0 0,-1 0 0 0,-1-1 0 16,-2 2-48-16,-2-2 0 0,-1-3 0 0,-5-1 0 16,1-2 16-16,-3-3 0 0,-4-4 0 0,-2-3 0 15,-2 1-160-15,-3-3 0 0,-2-1 0 0,-2-4 0 16,-3-2-384-16,-1-4-96 15,-5-7-32-15,0 0 0 0,0 0-2208 0,-16 2-448 0,-8-6-96 0</inkml:trace>
  <inkml:trace contextRef="#ctx0" brushRef="#br0" timeOffset="32588.391">18765 10591 19343 0,'0'0'1728'0,"0"0"-1392"16,0 0-336-16,0 0 0 0,2-10 1568 0,-2 10 240 16,0 0 48-16,1-5 16 0,-1 5-1360 0,0 0-288 0,1-6-48 0,-1 6-16 15,0 0-32-15,0 0 0 0,0 0 0 16,0 0 0-16,-2 10 320 0,-4 1 48 0,-2 4 16 0,0 1 0 15,-2 5 16-15,-5 4 16 0,1 2 0 0,-2 10 0 16,-6 6-176-16,1 5-48 0,0 2 0 0,-3 1 0 16,-2 1-64-16,1 2 0 0,-3-2-16 0,3-1 0 15,1 1 80-15,2-1 32 0,1-2 0 0,3-4 0 16,3-4 80-16,2-5 16 0,2-3 0 0,2-3 0 16,2-3-32-16,2-2 0 0,2-3 0 0,0-3 0 15,1-1-160-15,2-2-48 0,4-3 0 0,-1-2 0 16,2-4-64-16,4 0-16 0,1-2 0 0,2-2 0 15,1-6 240-15,4 1 32 0,5-1 16 0,0-2 0 0,4 0-80 16,6-4-16-16,4-1 0 0,5 0 0 16,1-3-64-16,3 2-32 0,0-1 0 0,0 2 0 0,-2-4-48 15,0 0-16-15,-2 1 0 0,-1 0 0 0,2 0-160 16,-3 1 128-16,-1 2-128 0,-4 1 128 0,-2 2-128 0,-3 0 0 16,-4 0 0-16,-3 3 0 15,-3 2-656-15,-3 0-16 0,-1-1 0 0,-4 3-11552 16,-11 0-2320-16</inkml:trace>
  <inkml:trace contextRef="#ctx0" brushRef="#br0" timeOffset="33365.383">17198 11520 21183 0,'0'0'1888'0,"-8"-3"-1504"0,-1 0-384 0,3-2 0 15,-1 2 2016-15,7 3 336 0,0 0 64 0,0 0 16 16,0 0-2016-16,0 0-416 0,0 0 0 0,0 0 0 16,0 0-208-16,0 0 64 0,0 0 16 0,0 0 0 15,0 11 128-15,0 2 0 0,1 1 128 0,-1 1-128 16,-2 3 256-16,0 5-32 0,0 4 0 0,-3 8 0 16,-1 4 144-16,-1 5 16 0,3 3 16 0,-5 5 0 15,-1 1 0-15,0 3 0 0,1 1 0 0,-2 7 0 16,-1 2-48-16,1-2-16 0,0-6 0 0,1-2 0 15,-3-2 112-15,1 0 0 0,-1-4 16 0,1 1 0 16,2-4 96-16,0-5 16 0,3 0 0 0,0-7 0 16,1-6-48-16,5-4 0 0,-1-5 0 0,2-3 0 0,2-1-224 15,2-4-48-15,2-3-16 0,1-2 0 0,0-1 32 0,5-4 16 16,5 0 0-16,6-3 0 0,-2-2 192 0,10-6 32 16,7-2 16-16,6 0 0 0,5-2-176 0,3 1-32 15,3-3-16-15,-1 1 0 0,-1 0-176 0,0-2-128 16,-3-2 192-16,0 2-192 0,-3 3 0 0,-2 3 0 15,-2 1 0-15,-1 5-192 16,-5 1-1792-16,-2 2-336 0,-6 3-80 0</inkml:trace>
  <inkml:trace contextRef="#ctx0" brushRef="#br0" timeOffset="35055.944">21552 12595 17503 0,'0'0'1552'0,"0"0"-1232"16,0 0-320-16,0 0 0 0,0 0 1504 0,0 0 240 16,0 0 48-16,0 0 16 0,0 0-880 0,0 0-176 15,0 0-48-15,0 0 0 0,0 0 16 0,0 0 0 16,0 0 0-16,0 0 0 0,-5-5 224 0,5 5 32 16,0 0 16-16,0 0 0 0,0 0-64 0,0 0-16 15,0 0 0-15,0 0 0 0,0 0-240 0,0 0-48 16,0 0-16-16,0 0 0 0,0 0-80 0,0 0-16 15,0 0 0-15,9 1 0 0,-9-1-192 0,11 2-64 16,-2 1 0-16,2 5 0 0,1 4-64 0,2 3-32 0,1 3 0 0,1 0 0 16,2-1-160-16,3 3 0 0,1 0 144 0,0 5-144 15,4 0 0-15,1 1 0 0,-1-1 0 0,-1 1 128 16,1 2-128-16,-2 2 0 0,-3 0 0 0,1 0 0 16,-1-1 0-16,-2 0 144 0,0 3-144 0,-2 0 0 15,-2 1 144-15,1-1-144 0,-2-2 0 0,-3-2 144 16,0 1-144-16,0-3 0 0,-1-1 144 0,-1-2-144 15,2 1 128-15,-3-1-128 0,1 0 128 0,-1 0-128 16,-2-1 0-16,1 0 0 0,-2 0 0 0,1-3 128 16,2-4-128-16,-2 0 0 0,-3-2 0 0,3-2 0 15,-1-1 0-15,-1-5 0 0,-4-5 0 0,0 0 0 16,4 8 0-16,-1-3 0 0,-3-5 0 0,0 0 0 16,0 0 0-16,0 0 128 0,0 0-128 0,0 0 0 0,0 0 192 0,0 0-48 15,4-8 0-15,-3 0 0 0,0-2 64 0,0-3 16 16,3-3 0-16,1 0 0 0,-1-3-48 0,1 2-16 15,0-2 0-15,2-2 0 0,-1-1-160 0,1-2 192 16,-5 1-192-16,6-1 192 0,5-2-192 0,-1 1 0 16,0 2 0-16,-1-1 128 0,4-1-128 0,-3 5 0 15,-1-1 0-15,2 2 0 0,-1 1 160 0,0 2-160 16,-2-1 192-16,0 3-192 0,0 0 208 0,0 3-64 16,-4 1-16-16,2 1 0 0,-5 0 0 0,3 3-128 15,-6 6 192-15,0 0-64 0,0 0 0 0,0 0-128 16,7-5 192-16,-7 5-64 0,0 0-128 0,0 0 0 15,0 0 0-15,0 0 128 0,0 0-128 0,0 0 0 16,0 0 0-16,0 0 0 0,0 0 0 0,0 0 0 0,0 0-160 16,0 0 160-1,0 0-560-15,0 10-16 0,0-10 0 0,-1 9 0 16,1-9-1088-16,0 0-208 0,-6 8-48 0,6-8-10128 0,-7 3-2032 0</inkml:trace>
  <inkml:trace contextRef="#ctx0" brushRef="#br0" timeOffset="36385.616">23061 10924 23951 0,'0'0'2128'0,"-5"-7"-1696"15,-2-2-432-15,3-1 0 0,0-1 1520 0,3 3 208 16,1 8 64-16,-1-8 0 0,1 8-1792 0,1-11-208 15,0-1-112-15,1 2-32 0,1 2 192 0,-2 1 160 16,-1-4-208-16,0 3 80 0,0 8 320 0,0 0 80 16,0 0 16-16,0 0 0 0,-1-8 144 0,1 8 16 15,0 0 16-15,0 0 0 0,0 0-176 0,0 0-32 16,0 0-16-16,0 0 0 0,2 9-240 0,2 9 0 16,2 2 0-16,3 7 0 0,-4 6 0 0,5 6 0 15,-1 4-160-15,3 2 160 0,2 1 0 0,-1 6 0 16,-3 2 0-16,6 2 0 0,5-2 0 0,-2-3 0 15,-2-2 0-15,-1-4 0 0,1-3 0 0,-3-5 0 16,-2-5 0-16,1-3 128 0,-2-3 160 0,-1-2 32 0,-1-4 16 16,-1 0 0-16,-2-4 48 0,-1-3 0 0,0-2 0 15,2-2 0-15,-6-1-160 0,-1-8-32 0,0 0 0 0,0 0 0 16,0 0-64-16,0 0 0 0,0 0-128 0,0 0 192 16,4-8-192-16,-4 8 176 0,0-13-176 0,0 2 160 15,0-2-160-15,-2 1 0 0,0 2 0 0,-2-1 0 16,0 1 0-16,1 1-176 0,-2 0 176 0,0 3-192 15,5 6 192-15,-8-8-160 0,1 0 160 0,1 3-160 16,6 5 32-16,-5-8 0 0,-2 0 0 0,7 8 0 16,-5-6 128-16,1-1 0 0,-1 1 0 0,5 6-128 15,-7-5 128-15,3 1 0 0,-2-2 0 0,2 2-128 16,4 4 128-16,-4-6 0 0,1 0 0 0,-1 0 0 16,0 0 0-16,4 6 0 0,0 0 128 0,-5-9-128 15,4 0 176-15,-4-1-48 0,-3-1 0 0,6 1 0 0,2 2 0 16,-4-3-128-16,-1-3 192 0,2 2-64 0,0 1 32 15,1-1 0-15,-3-3 0 0,-1-1 0 0,2 0 0 0,-2-2 0 16,2 0 0-16,2-2 0 0,1-3-32 0,-1 2 0 16,-2-5 0-16,0 2 0 0,-1-2 16 0,-1-2 0 15,-3-2 0-15,3-1 0 0,2 0 16 0,0 0 0 16,1-1 0-16,1 0 0 0,0 2-160 0,2 2 0 16,0-1 0-16,3 2 0 0,-2-3 0 0,3 3 0 15,-1 4 0-15,1 1 0 0,2 0 0 0,0 0 0 16,1 1 0-16,0 1 0 0,4 2-144 0,2 1 144 15,-2-2 0-15,4 1 0 0,4 0 0 0,-3 0-128 16,1 2 128-16,-2 0 0 0,0 2 0 0,0 1 0 0,0 1-128 16,-1 0 128-16,-2 2-128 0,0 2 128 0,-1 1-192 0,0 4 192 15,0 2-192-15,0 3 192 0,0 4-192 0,-1 2 192 16,2 3-256-16,-1 6 48 0,-1 5 16 0,1 4 0 16,1 3 192-16,0 4-192 0,-5 0 192 15,2 5-192-15,-1 3 192 0,0 0-144 0,-6-2 144 0,0 1-128 16,-1-1 128-16,-1-1 0 0,0-5 0 0,-2-1 0 15,-2-6 0-15,-4 2 0 0,1-3 0 0,-1-1 0 16,0-4 0-16,-2-3 0 0,1-4 128 0,0 1-128 16,0 2 128-16,1-4-128 0,-2-1 160 0,3-3-160 15,0 0 192-15,1-2-48 0,1-3-16 0,5-3 0 16,0 0 0-16,0 0-128 0,0 0 192 0,0 0-64 16,0 0 0-16,12 3 0 0,4-1 0 0,8 1 0 15,8-1 192-15,11-1 16 0,6-1 16 0,9 0 0 0,4 1-96 16,1 3-32-16,2 2 0 0,5-1 0 0,3 2-224 0,2 1 0 15,0-2 0-15,-7 2 0 0,-9 3 0 16,-1 0 0-16,-3-1 0 0,-8 2 0 16,-10 2-1728-16,-8 1-224 0,-11 0-48 0,-9 0-16 0</inkml:trace>
  <inkml:trace contextRef="#ctx0" brushRef="#br0" timeOffset="37321.276">19654 11038 11967 0,'0'0'1072'0,"-10"0"-864"16,-1 0-208-16,1-2 0 0,1 0 3328 0,-1 3 640 16,0 2 112-16,1 2 16 0,-3 3-3200 0,0 3-656 15,-1 2-240-15,-5 5 176 0,-4 4-176 0,-6 6 0 16,0 6 0-16,-4 9 0 0,-3 9-160 0,-5 5 160 16,-2 6 0-16,-5 4-144 0,-7 5 144 0,-5 9 0 15,-5 8 160-15,-2 3-160 0,-4 4 208 0,-4 10-48 16,-6 2-16-16,-2 2 0 0,-3 0 0 0,2 8 0 15,0 8 0-15,-4-7 0 0,-1-2 160 0,2-1 16 16,0 5 16-16,5-6 0 0,7-8 224 0,1-1 32 16,2 3 16-16,6-4 0 0,2-7 0 0,6 0 0 15,6-2 0-15,5-2 0 0,2-5-352 0,4-2-80 0,2-1-16 16,6-5 0-16,2-5-160 0,5-9-176 0,3-7 48 16,5-10 0-1,2-6-1680-15,4-5-336 0,6-9-64 0,-1-5-10576 0</inkml:trace>
  <inkml:trace contextRef="#ctx0" brushRef="#br0" timeOffset="37915.429">17566 12952 30111 0,'3'18'1344'0,"3"1"256"0,9 10-1280 0,3 10-320 0,5 11 0 0,15 10 0 16,11 12 0-16,8 8-240 0,5 6 48 0,5 1 0 16,7 0 192-16,11 2 0 0,8 1 0 0,6 6 0 15,-1 9 272-15,10 2-48 0,8 3-16 0,4 10 0 16,1 5-208-16,8 7 144 0,6 6-144 0,3 2 128 16,1 1-128-16,-4 3 0 0,-11 0 0 0,-1-4-176 15,-3-5 176-15,-8-5 0 0,-5-8 0 0,-9-3 0 16,-1-1 448-16,-7-4 160 0,-6-2 32 0,-4 2 16 15,-10 0 48-15,1-6 0 0,-5-5 0 0,1-7 0 0,-2-7-544 16,-5-5-160-16,-7-2 0 0,-6-14 0 16,-4-10-240-16,-9-13-144 0,-4-9-48 0,-6-8 0 15,-3-12-1936-15,-6-9-400 0,-6-12-80 0,-8-16-16 0</inkml:trace>
  <inkml:trace contextRef="#ctx0" brushRef="#br0" timeOffset="38276.427">18516 12406 39903 0,'0'0'1776'0,"0"0"352"0,0 0-1696 0,0 0-432 0,0 0 0 0,9 9 0 16,6 4 0-16,10 7-320 0,8 7 48 0,11 8 16 15,6 8 0-15,6 9 0 0,4 5 0 0,10 7 0 16,8 2 256-16,8 6-160 0,5 8 160 0,7 8-128 16,2 5 128-16,8 7-128 0,3 7 128 0,6 9-128 15,6 9 128-15,1 9-192 0,-2 6 192 0,1 1-192 16,-1-3-32-16,-4 3-16 0,-4 1 0 0,-4-3 0 15,-1-4-112-15,-3-7-32 0,-4-7 0 0,-6-5 0 16,-6-5-64 0,-4-8 0-16,-2-8-16 0,-7-9 0 0,-10-9-448 0,-8-5-96 0,-6-3-16 15,-6-11 0-15,-7-11-2432 0,-8-7-512 0</inkml:trace>
  <inkml:trace contextRef="#ctx0" brushRef="#br0" timeOffset="38621.206">20055 11135 20271 0,'15'3'1792'0,"-5"0"-1424"0,-10-3-368 0,13 14 0 16,7 7 4096-16,10 13 736 0,6 15 160 0,12 13 16 16,10 15-4144-16,10 14-864 0,10 11 0 0,6 9-256 15,-3 8 256-15,10 11 0 0,9 10 0 0,6 8 0 16,2 8 0-16,9 5 0 0,8 5 0 0,-2 5 0 16,1 9 0-16,-1-1 0 0,2 1 0 0,-9-6 0 15,-8-2-384-15,-2-13-64 16,-2-10-32-16,-7-9 0 0,-8-6 16 0,-5-17 0 15,-6-10 0-15,-2-10 0 0,-5-8 320 0,-1-8 144 0,-3-9-128 0,-5-8 128 16,-4-11-1472-16,0-2-192 16,0-6-64-16</inkml:trace>
  <inkml:trace contextRef="#ctx0" brushRef="#br0" timeOffset="39207.985">19890 13038 42207 0,'0'0'1872'0,"0"0"384"0,0 0-1808 0,0 0-448 15,0 0 0-15,0 0 0 0,0 0 320 16,0 0-16-16,0 9-16 0,2 6 0 0,2 4-288 0,0 7-192 16,-1 8 16-16,2 6 16 0,2 6 16 0,0 7 0 15,0 10 0-15,-1 10 0 0,-4 10 144 0,0 5 0 16,1 5 160-16,-3 6-160 0,-4 4 320 0,-1 1-16 15,-1-4-16-15,-3-1 0 0,2-5-16 0,-3-5 0 16,1-11 0-16,1-4 0 0,3-11 16 0,-3-4 0 16,1-2 0-16,1-4 0 0,1-2-160 0,2-7-128 15,-2-6 144-15,0-6-144 0,2-6 0 0,1-8-208 16,-5-2 16-16,3-5 0 16,4-11-1584-16,0 0-304 0,0 0-64 0,-2-15-16 15,-2-11-1840-15,0-14-368 0,-3-30-80 0,3 1-16 0</inkml:trace>
  <inkml:trace contextRef="#ctx0" brushRef="#br0" timeOffset="40378.984">19230 13241 38639 0,'-16'-9'1712'0,"7"4"352"0,3-1-1648 0,0-3-416 0,3 0 0 0,5 2 0 15,5-2-384-15,3-1-144 0,5-2-48 0,7 1 0 16,5-1-16-16,4 1-16 0,7-2 0 0,7-1 0 0,6-2 432 0,5-1 176 16,2 1-128-16,2 1 128 15,0 1 0-15,2 4 192 0,0 6 0 0,8 3-16 0,5 3 80 0,-1 5 0 16,-1 0 16-16,-1 7 0 0,0 2-64 0,-2 6-16 15,0 6 0-15,-2 2 0 0,-1 6-192 0,-7 2 144 16,-5 4-144-16,-6 3 128 0,-3 3-128 0,-4 5 0 16,-5 4 0-16,-5 2 0 0,-4-4 0 0,-8-4 0 15,-3 0 0-15,-7-1 0 0,-6-3 0 0,-2 2 192 16,0 1 0-16,-5 2 0 0,-2-2 128 0,-7 2 16 16,-6-2 16-16,-4 0 0 0,-5-5-32 0,-3 0 0 15,-2 0 0-15,-4-1 0 0,-3 1-128 0,-6-3-16 16,-4-2-16-16,-6-2 0 0,-3 1-160 0,0-4 0 0,-5-4 144 15,-1-2-144-15,-1-2 128 0,-2-3-128 0,-4-5 160 0,3-3-160 16,-1 0 160-16,6-6-160 0,6-6 160 0,4-1-160 16,3 1 144-16,2-4-144 0,0-4 128 0,0 0-128 15,2-3 0-15,6 2 0 0,7 0 0 0,5 0-176 16,3-1-32-16,5 3-16 0,8-1 0 0,1 0 0 16,2 3-48-16,2-2-16 0,4 1 0 0,0 0 0 31,3 2-224-31,0 0-64 0,4-4 0 0,5 1 0 0,4 2-64 15,6 1 0-15,6-3-16 0,5 1 0 0,3 0 368 0,6 0 80 0,4 0 16 0,2 0 0 16,0 1 192-16,3-3 0 0,-1 1 0 0,6 0 0 16,2-2 0-16,3 0 208 0,2-2-16 0,0-1 0 15,1-1 192-15,-3-4 16 0,2-1 16 0,2-5 0 0,0-4-112 16,-1-3-32-16,1-2 0 0,-3-3 0 0,-3-5-32 16,-2-2-16-16,-1 0 0 0,-3 1 0 0,-2-3-224 0,-2 2 144 15,-3-2-144-15,-3-1 128 0,-4-1 0 0,-6-3 0 16,-6-4 0-16,-1 2 0 0,-5 2 96 0,-4-1 16 15,-6 2 0-15,0 0 0 0,0 2-32 0,-1-1 0 16,-7-2 0-16,-3-1 0 0,-2-3-80 16,-3 2-128-16,-6 4 176 0,-3 2-176 0,-7 2 0 0,-3-1 0 15,-5 2 0-15,-6 0 0 0,-6 2 0 0,-3 1 0 16,-2-2 0-16,-5 4 0 0,-6 3 0 0,-6 1 0 16,-7 4-144-16,-5 1 144 0,-5 3-176 0,1 4 176 15,-4 6-208-15,1 1 80 0,-5 1-16 0,8 3 0 16,5 0 0-16,3 4 0 0,2 0 144 0,3 2 0 15,1 3-144-15,5 3 144 0,5 1 0 0,5 2-176 0,5 1 176 0,4 2-128 16,2 3 0-16,3-2 0 0,4 0 0 16,1 0 0-16,2 3-80 0,7-3-16 0,3 0 0 15,3 0 0-15,1-2-112 0,4-1-32 0,2 1 0 0,5 0 0 32,4-2-208-32,3-9-64 0,0 0 0 0,5 11 0 0,8-3 416 0,2-2 80 15,8 0 16-15,6-2 0 0,4-3 128 0,5 0 0 0,5-1 0 0,3-1 0 16,4-1 160-16,3-1-32 0,6-1-128 0,4 2 192 15,0 2-192-15,3-1 0 0,2 0 128 0,-1 0-128 16,4 0 0-16,3 2 0 0,3 2 0 0,-2 5 0 16,-3 0 0-16,1 3 0 0,-3 4 0 0,0 1 0 15,-7 3 0-15,-1 4 0 0,0 1 0 0,-10 3 0 16,-3 0 0-16,-4 4 0 0,-2 4 0 0,-6-1 0 0,-5-1 0 0,1 4 0 16,-2-3 0-16,-6 1 0 0,-2-1 128 15,-7 0 64-15,-5 0 32 0,-1 4 0 0,0 2 96 0,-8 3 0 16,-4 4 16-16,0 3 0 0,-4-1-32 0,-6 2-16 15,-6 0 0-15,-6 2 0 0,-6-3 0 0,-2 3 0 16,-1-5 0-16,-5 9 0 0,-3 0 32 0,-2-2 16 16,-4-5 0-16,-7 2 0 0,-3-2 48 0,0-1 0 15,2 1 0-15,2-4 0 0,3-1-144 0,0-2-32 16,0 1 0-16,1-2 0 0,-1-7-16 0,3-3 0 16,-3-6 0-16,4-2 0 0,3-3-192 0,3-4 144 15,1-7-144-15,-2-3 128 0,3-2-336 0,-3-5-80 16,-3-7-16-16,1-2 0 15,0-3-1664-15,3-1-336 0,2-1-64 0,5-3-13568 0</inkml:trace>
  <inkml:trace contextRef="#ctx0" brushRef="#br0" timeOffset="40777.422">19812 12986 18431 0,'-3'11'1632'0,"0"0"-1312"16,-3 3-320-16,0 10 0 0,2 9 3632 0,1 9 656 15,0 7 128-15,5 10 16 0,2 3-3600 0,1 8-832 16,3 2 0-16,-2 3 0 0,4 0 0 0,0 0 144 16,-1 1-16-16,1 4-128 0,-2 6 320 0,-3 1-32 15,0-5-16-15,-5 1 0 0,0-2-64 0,-5-2-16 16,0-6 0-16,-1-7 0 0,-2-10 336 0,2-4 64 15,-1-4 16-15,1-5 0 0,1-2-288 0,-1-5-48 16,1-2-16-16,2-5 0 0,-1-4-384 0,0-6-96 0,1-3-16 0,1-7 0 31,2-9-2080-31,0 0-432 0,-3-8-64 0,3-13-11440 0</inkml:trace>
  <inkml:trace contextRef="#ctx0" brushRef="#br0" timeOffset="41271.894">19216 13033 24879 0,'0'0'2208'0,"-4"-4"-1760"0,4 4-448 0,0 0 0 0,0 0 2112 0,0 0 320 15,9-7 80-15,4 1 16 16,6 1-2832-16,5-2-560 0,1 1-112 0,6 0-32 0,5 1 656 0,4 0 128 16,5 0 32-16,5 2 0 0,0-3 560 0,2 5 112 15,2 2 32-15,2 2 0 0,2 1 0 0,5 4 0 16,3 8 0-16,4 6 0 0,3 8-128 0,-3 0-32 16,-1 6 0-16,0 4 0 0,2 10-176 0,0 1-48 15,-4 4 0-15,-4 6 0 0,-5 12-128 0,-4-2 0 16,-7-3 0-16,-4-4 0 0,-8-6 0 0,-3-3 0 15,-2-3 0-15,-6-1 0 0,-5-4 144 0,-4 1 112 16,-3 1 0-16,-1-4 16 0,-1-1 272 0,-9-2 48 0,-4-3 16 16,-5 0 0-16,-2 0-48 0,-4 1-16 0,-4-2 0 15,-4 3 0-15,-2-1 32 0,-8-1 0 0,-5-2 0 0,-5 0 0 16,-4 0 192-16,-7 1 32 0,-9-4 16 16,-6 2 0-16,-8-4-368 0,-2-1-80 0,-3-1-16 0,-6-6 0 15,-4-3 0-15,-1-6 0 0,1-3 0 0,-3-3 0 31,-6-6-960-31,4-5-192 0,0-4-32 0,8-3-16 0,6 0 1456 0,9-1 288 0,5-1 64 0,7 1 16 16,8 1-976-16,6-1 0 0,3-3-256 0,0-4-9200 31,7-2-1824-31,7 0-368 0</inkml:trace>
  <inkml:trace contextRef="#ctx0" brushRef="#br0" timeOffset="43054.606">7628 13757 15663 0,'0'0'688'0,"0"0"144"0,-8-6-656 0,0 2-176 0,0-1 0 16,1 1 0-16,0 1 2592 0,7 3 480 0,-7-4 112 0,1 2 16 16,1-1-2560-16,-1 0-496 0,-1 0-144 0,-2 0 0 15,-4 2 128-15,0-2-128 0,0-1 192 0,0 2-192 16,-2 2 528-16,-1-1 0 0,0 1 0 0,-2 2 0 15,-3 3 176-15,-1 0 16 0,-1 1 16 0,-3 4 0 16,-5 3-288-16,2 2-64 0,4 3-16 0,-6 4 0 16,-7 2-368-16,3 6 0 0,0 2 0 0,6 3 0 15,0 6 0-15,3-4 0 0,0-1 0 0,2 2 128 16,3-1 80-16,2 2 32 0,-1 1 0 0,1 5 0 16,1 8-96-16,1 1-16 0,-3 1 0 0,2 2 0 15,3 2-128-15,1-1 0 0,-2 0 0 0,3 5 0 16,1 2 0-16,-2 3 0 0,-1 3 0 0,3 2 0 0,1 0 0 15,3 4 0-15,-2 5 0 0,1 2 128 0,-2-1 32 0,1-1 0 16,2-2 0-16,3 0 0 0,1 1 96 0,1-5 0 16,1-4 16-16,2-4 0 0,1-3 64 0,2 0 16 15,1 1 0-15,2 1 0 0,5-2-112 0,2-1-32 16,2-6 0-16,1 1 0 0,2-2-64 0,2-1-16 16,-2 4 0-16,4-6 0 0,1-5 0 0,1-5-128 15,-2-5 192-15,-2-5-64 0,-2-5 80 0,0-6 16 16,0-4 0-16,0 1 0 0,-3 0 96 0,2-1 0 15,-1-3 16-15,1-2 0 0,-3-1-32 0,0 2-16 16,2 4 0-16,-2-3 0 0,0-3-48 0,-1 2-16 16,0 5 0-16,0-4 0 0,-3-2-224 0,0-2 176 15,-1-3-176-15,0 2 160 0,-1 2-160 0,2-3 0 0,-4-4 0 16,-1 2 0 0,-1 3-1008-16,1-3-128 0,-5-8-16 0,5 6-11008 0,3-1-2208 15</inkml:trace>
  <inkml:trace contextRef="#ctx0" brushRef="#br0" timeOffset="53038.336">7476 14198 21135 0,'-12'-10'928'0,"5"7"208"0,1 0-912 0,6 3-224 16,0 0 0-16,-7-2 0 0,-1-3 640 0,4 1 64 16,4 4 32-16,0 0 0 0,0 0-480 0,0 0-112 0,2-6-16 0,2-1 0 15,0-2-128-15,3 3 160 0,0 0-160 0,1 1 160 16,1-2 160-16,1 1 16 0,0-1 16 0,2 2 0 16,3-1 32-16,2 2 16 0,1 0 0 0,4 1 0 15,5-1-144-15,-1 4-16 0,0-3-16 0,1 5 0 16,3-1-224-16,0 2 144 0,1 0-144 0,0 2 128 15,0-1-128-15,0 3 0 0,-2 1 144 0,1 3-144 16,0 4 208-16,-1 1-16 0,3 2-16 0,-3 2 0 16,-5 2-32-16,1 3 0 0,2 5 0 0,-3-2 0 15,-1 2-144-15,-5 3 160 0,-4 1-160 0,-4 0 160 16,-4-1-160-16,-1 0 0 0,-5-3 0 0,-2 0 0 16,-2-1 144-16,-3 0 0 0,-2-1 0 0,-5 1 0 15,-1 1 304-15,-2-2 48 0,-3 2 16 0,-1 0 0 0,-2 1-144 16,-4-4-32-16,1-3 0 0,0-3 0 0,-1-3-128 15,1-3-16-15,-1-1-16 0,2-4 0 0,-3-6-176 0,-1-1 192 16,-1-1-192-16,-1-2 192 0,0-3-192 0,4 0 192 16,5-5-192-16,0 1 192 0,-3 1-192 0,5-2 0 15,5-1 0-15,0-2 0 0,1-2 0 0,3-5 0 16,2 3 0-16,4-2 0 0,3-3 0 0,3-1 0 16,2 1 0-16,5 0-176 0,-2 1 0 0,3 3 0 15,1 3 0-15,3-1 0 0,4 1 176 0,4 3-208 16,-1 3 80-16,7 1 128 0,-1 1-256 0,1 1 80 15,0 2 16-15,2 1 0 0,-4 1-80 0,0 3-16 16,1 3 0-16,-7 2 0 0,2 3 256 0,0 2-192 16,-3 1 192-16,-2 1-192 0,-1 1-32 0,-4 1 0 0,-1 4 0 15,-2-1 0 1,-5-3-544-16,0-1-128 0,-1 4 0 0,-1-2-11920 0</inkml:trace>
  <inkml:trace contextRef="#ctx0" brushRef="#br0" timeOffset="53641.531">8959 13927 13823 0,'0'0'1216'0,"0"0"-960"16,0 0-256-16,0-5 0 0,0 5 2144 0,-2-7 384 16,-3-1 80-16,2 3 16 0,-1-1-1680 0,4 6-336 15,-7-5-64-15,-1 1-16 0,-2-1-352 0,0 3-176 16,-3 0 160-16,-1 1-160 0,0-2 272 0,-2 5-32 15,1 3-16-15,-2 3 0 0,1 1 112 0,-1 3 32 16,-2 2 0-16,0 4 0 0,0 4-112 0,2 1 0 16,0 2-16-16,-1 4 0 0,3 0-240 0,0 4 128 15,-1 0-128-15,2 4 0 0,3 2 0 0,4 1 0 0,0 0 0 0,2 1 0 16,2 5 0-16,-3 3 0 0,1-3 0 0,3-4 0 16,5-3 0-16,-1-1 0 0,2-5 0 0,1-1 0 15,4-4 208-15,4 0-48 0,2-1-16 0,3 0 0 16,0-5-144-16,3-1 0 0,3-4 144 0,0 1-144 15,-1-2 0-15,1-4 0 0,4-2 0 0,-3-4 0 16,1-3 0-16,2-6 0 0,1-7 0 0,1-6 0 16,0-4 0-16,-4-2 128 0,0-7-128 0,1-1 0 15,2-2 160-15,-5-2-32 0,-1-2-128 0,-3-1 192 16,0-3-16-16,-2-1-16 0,-2-3 0 0,-4 0 0 16,-2 1-16-16,-2-2 0 0,-2 1 0 0,-1 2 0 15,-3 4 48-15,-2 4 16 0,-2 1 0 0,-3 2 0 16,-4 2-64-16,2 7-16 0,-4 2 0 0,-1 0 0 0,-3 1 128 15,0 4 0-15,-2 5 16 0,0 1 0 0,-2 6-272 0,0 0 0 16,-3 2 0-16,5 5-144 16,1 3-432-16,2 4-96 0,-2 3-16 0,0 1-13248 15</inkml:trace>
  <inkml:trace contextRef="#ctx0" brushRef="#br0" timeOffset="53949.582">8804 14486 20271 0,'0'0'1792'0,"0"0"-1424"0,0 0-368 0,0 0 0 15,0 9 1648-15,0-9 256 0,5 10 48 0,5 1 16 16,3 2-1584-16,1 1-384 0,4-1 0 0,3 3 0 16,6 1 128-16,0 2-128 0,2 0 0 0,3 4 128 15,3 2 320-15,-1 2 64 0,0-1 16 0,1 2 0 16,0 0 224-16,-1 1 32 0,2 2 16 0,0-4 0 16,-1-2-432-16,3 0-96 0,1-2-16 0,-4-2 0 15,-4-2-512-15,-1 0-96 0,0-1-32 0,-3-1-14000 16</inkml:trace>
  <inkml:trace contextRef="#ctx0" brushRef="#br0" timeOffset="54693.231">7401 15497 29663 0,'0'0'1312'0,"0"0"272"0,-6 2-1264 0,6-2-320 15,0 0 0-15,0 0 0 0,0 0 0 0,10 5 0 16,3-2 0-16,3-1 0 0,2 0-256 0,4 0-96 0,4 1-32 0,3 0 0 16,2 1 256-16,6 1 128 0,4 0-160 0,4 1 160 15,3-2-144-15,3-1 144 0,-3 0-128 0,5-1 128 16,3 0 0-16,6-1 0 0,3-1 144 0,3-1-144 15,3-1 608-15,1 1 16 0,-4 1 0 0,5 0 0 16,5 2 160-16,0-1 48 0,1-1 0 0,1 2 0 16,-4 0-160-16,3 1-32 0,3 1 0 0,-1-1 0 15,-8 1-384-15,-2-1-64 0,0-1-32 0,-7 0 0 16,-4-1-416-16,-2-1-64 0,-2 0-32 0,-6 3 0 16,-10-2-1568-16,-5 0-320 15,-7-1-64-15</inkml:trace>
  <inkml:trace contextRef="#ctx0" brushRef="#br0" timeOffset="55468.971">7892 16019 20271 0,'0'0'1792'0,"0"0"-1424"0,0 0-368 0,0 0 0 16,0 0 2160-16,0 0 352 0,0 0 80 0,6-5 16 15,3 1-2208-15,1-2-400 0,1 3-144 0,1 1 0 16,3 0 0-16,0 1 0 0,3 0 0 0,-2 2 0 15,2 3 144-15,4 0-192 0,0 6 192 0,3 0-192 16,-2 3 192-16,2 4-192 0,-3 2 192 0,1 2-192 0,-3 0 192 0,0 7 0 16,-1 5 0-16,-2-1 0 0,-1-4 0 0,-3 3 0 15,0 0 160-15,-1 2-160 0,-2-6 192 0,-5 2-64 16,-2 1-128-16,-1-2 192 0,1-3 48 0,-5 1 0 16,-1-1 0-16,-2 1 0 0,2 2 80 0,-3-2 0 15,0 1 16-15,-2-3 0 0,1-3-144 0,-3-2-16 16,1-2-16-16,-5 0 0 0,0-5-160 0,-2-1 0 15,-3-1 0-15,-1 1-176 0,-5-4 176 0,-1 2 0 16,-2-4 0-16,0 0-128 0,-1 2-64 0,-1-3-16 16,1-3 0-16,-1-1 0 0,2-2 208 0,3 0-192 15,2 0 192-15,2-2-192 0,-1-1 192 0,2-2 208 16,2-2-32-16,1 3-16 0,3-1 992 0,1-3 192 16,2-3 32-16,3 0 16 0,-1-1-1120 0,4-2-272 0,0-1 0 15,4-2 0-15,3 1 0 0,3 1 0 0,0-1-128 0,4 0 128 31,-2 1-912-31,4-1-96 0,3 2-16 0,1-1 0 0,2 4 880 0,4 2 144 0,1 0 0 0,1 2 128 16,2 2-128-16,-1 1 0 0,5-1 0 0,1 5 0 16,-1 2 0-16,2 5 0 0,0 1 0 0,0 4 0 15,-3-1 0-15,1 3 0 0,-6 7 0 0,1-4 0 16,-4-3 0-16,-1 3 0 0,-4 1 0 0,-2 6 0 16,-1 6 0-16,-3-3 128 0,-3-4-128 0,-2-1 176 15,-1 0-176-15,1-2 0 0,-4-3 0 0,-1-1 128 16,-2-2-1056-16,0-2-224 15,-1-4-32-15,-1 0-11872 0</inkml:trace>
  <inkml:trace contextRef="#ctx0" brushRef="#br0" timeOffset="55914.997">8699 16043 28671 0,'0'0'1280'0,"0"0"256"0,0 0-1232 0,0 0-304 0,0 0 0 0,10 4 0 15,1 1 608-15,0 3 64 0,0 1 16 0,2 2 0 16,1 0-496-16,3 3-192 0,0 3 176 0,0 6-176 16,4 2 160-16,3 3-160 0,-1 0 160 0,4 4-160 15,0 4 400-15,3 4-16 0,1 1 0 0,1 4 0 16,-1 3 192-16,-4 3 48 0,2-2 0 0,-3-1 0 15,-3-2-272-15,-2-2-48 0,-1-3-16 0,-3-5 0 16,0-3-288-16,-3-6 0 0,-3-6 0 0,0-1 0 16,-4-3-464-16,-2-8-48 0,0-1-16 0,-5-8 0 15,0 0-3152-15,0 0-624 0,1-25-128 0,-1-3-32 16</inkml:trace>
  <inkml:trace contextRef="#ctx0" brushRef="#br0" timeOffset="56252.684">9391 16059 27647 0,'-4'14'1216'0,"4"-14"256"0,-9 3-1168 0,1 1-304 0,1 3 0 0,0-2 0 15,0 2 1664-15,3-2 256 0,-3 2 64 0,1 0 16 32,-2 4-2544-32,1-1-512 0,-2-1-96 0,0 3-32 0,-2 5 656 0,-2 1 128 0,-3 4 16 0,-1 4 16 15,-3 2 624-15,-2 2 112 0,-2 2 16 0,-3 2 16 16,-1 2 368-16,0 2 64 0,2-1 0 0,-3 2 16 16,-2-1-144-16,2 4-16 0,1 2-16 0,2-1 0 15,1-4-240-15,3-2-48 0,3-4-16 0,0 0 0 16,1-8-144-16,3 1-32 0,2 0 0 0,1-3 0 15,2-4-192-15,-1-2-208 0,2 0 32 0,3-2 16 16,4-1-1184-16,2-5-224 16,0-9-48-16,0 0-13472 0</inkml:trace>
  <inkml:trace contextRef="#ctx0" brushRef="#br0" timeOffset="57187.021">10454 15596 13823 0,'0'0'1216'0,"0"0"-960"0,-7 4-256 0,7-4 0 0,0 0 3776 0,0 0 704 16,0 0 128-16,0 0 48 0,0 0-2720 0,10-2-528 15,-1-2-128-15,5-1 0 16,3 0-1920-16,0-2-368 0,1 0-80 0,2-1 0 0,-2-1 928 0,3 0 160 15,1-1 0-15,0 0 160 0,4 3 160 0,-1-1 16 16,2-1 16-16,1 3 0 0,-1 0 144 0,4 3 16 16,1 0 16-16,2 0 0 0,0 3-176 0,-1 0-32 15,-2 1-16-15,-2 5 0 0,-4-2-304 0,-1 2 0 16,-2 0 0-16,-2 3 0 0,-1 0 0 0,-3 1-320 16,-3 2 32-16,0-1 16 15,-1-1-1872-15,-4 0-368 0,0-5-80 0</inkml:trace>
  <inkml:trace contextRef="#ctx0" brushRef="#br0" timeOffset="58140.947">11608 14042 911 0,'0'0'0'0,"-5"0"0"0,0 0 0 0,0-4 0 15,5 4 5680-15,0 0 1040 0,0 0 224 0,0 0 32 16,0-6-5552-16,4 0-1104 0,2 1-320 0,2-1 0 16,3 1-128-16,2-2-144 0,2 3-32 0,1-3 0 15,3-1 304-15,1-1 224 0,-2-2-32 0,2 1-16 16,0 2 224-16,2 0 48 0,1 1 16 0,1 0 0 16,3 3-32-16,-1 1-16 0,1 1 0 0,-1 4 0 0,1 2-208 0,1 2-32 15,0 3-16-15,2 4 0 0,-1 4-16 0,4-1 0 16,0 0 0-16,-3 2 0 0,-3 4-144 0,0 3 192 15,1 0-192-15,-2 2 192 0,0 1-64 0,-4 2 0 16,-3 3 0-16,-1 3 0 0,-4-2-128 0,-2 6-144 16,-1 1 144-16,-5 3-208 0,-3 1 208 0,-3-2 0 15,-2-4 0-15,-2-2 0 0,-2 1 0 0,-2-3 0 16,0-1 192-16,-2-2-192 0,-4-2 272 0,-1-1-48 16,-3-1-16-16,-4-1 0 0,0 1-16 0,-1-1-16 15,-1 0 0-15,-2-3 0 0,-4-3-48 0,0-4 0 16,1-2 0-16,2-4 0 0,-1-3-128 0,1-2 160 15,1-3-160-15,2-3 160 0,-1-1 48 0,2-3 16 0,1-3 0 16,1-2 0-16,3-1-48 0,2-2-16 0,0-3 0 0,2 0 0 16,1-1-160-16,5 0 0 0,3-3-160 15,4 1 160-15,1 2-160 0,3-3 160 0,4 3-160 16,0-1 160-16,3 2-176 0,1 0 176 0,3 2-192 0,5 1 192 16,-2 1-160-16,4 3 160 0,2 0-128 0,-1 2 128 15,1 2 0-15,3 0-160 0,-1 3 160 0,1 4 0 16,0 0-128-16,0 2 128 0,3 1 0 0,-5 3 0 15,0 1-144-15,-1 1 144 0,-1 3 0 0,0-1-144 16,-1-1 144-16,-1-1 0 0,-5 1 0 0,2 0-128 16,-1 0-288-16,0 1-48 15,-1-4-16-15,-1 0-8864 0,1 1-1792 0</inkml:trace>
  <inkml:trace contextRef="#ctx0" brushRef="#br0" timeOffset="58777.572">12883 13740 6447 0,'0'0'576'0,"0"0"-576"0,0 0 0 0,0 0 0 0,0 0 5632 0,0 0 1008 15,0 0 208-15,0 11 32 0,1 2-5376 0,2 6-1072 16,-1 3-224-16,2 8-32 0,-2 4-176 0,1 11-224 16,-2 6 48-16,-1 0 16 0,-1 1 160 0,1 3 0 15,0 3 0-15,-1 8-128 0,0 9 128 0,-1 0 0 16,-2-2 0-16,0-3 128 0,-5-4 288 0,3-1 64 16,-2 1 16-16,2-2 0 0,-4 2 128 0,3-6 16 15,-2-5 16-15,2-4 0 0,-1-2-272 0,1-3-64 16,-1-4-16-16,3-7 0 0,-2-2-304 0,2-6 0 15,1-5 0-15,0-5 0 16,3 0-1648-16,0-9-224 0,1-8-48 0,0 0-7712 16,-4-16-1536-16</inkml:trace>
  <inkml:trace contextRef="#ctx0" brushRef="#br0" timeOffset="59166.799">12753 13944 37551 0,'0'0'1664'0,"0"0"336"0,-10-6-1600 0,2 1-400 0,5-3 0 0,3 8 0 16,0-10 192-16,2 0-32 0,4-2-16 0,6-1 0 15,5-1-992-15,3-2-208 0,1 0-32 0,1 0-16 16,3 1 336-16,-2 2 80 0,2-2 16 0,-1 2 0 0,1-1 544 15,2 3 128-15,0 0 0 0,2 3 0 0,-1 2 192 0,1 1 80 16,1 2 16-16,1 3 0 0,4 4-144 0,0 4-16 16,0-1-128-16,0 5 192 0,-2 4-192 0,-1 4 0 15,-1 3-144-15,-1 2 144 0,-3 2-144 0,-3 3 144 16,-1 0-128-16,-4 4 128 0,-2 2 0 0,-4-1 0 16,-4-1 0-16,-6 1 0 0,-2 0 0 0,-4 1 256 15,-5-2-64-15,-5-1-16 0,-5 0 448 0,-2-1 80 16,-4-1 32-16,-1 1 0 0,0 0 32 0,0-3 16 15,-2-4 0-15,-1-3 0 0,-1-2-176 0,-2-2-32 16,0-5-16-16,-2-3 0 0,0-4-320 0,4-1-64 16,3-3-16-16,1-2 0 0,-3-3-416 0,4-2-96 0,2 1-16 15,3-3 0 1,4-1-1456-16,0 0-288 0,2 0-64 0,4 0-13440 0</inkml:trace>
  <inkml:trace contextRef="#ctx0" brushRef="#br0" timeOffset="59694.042">11817 15561 19343 0,'0'0'1728'0,"0"0"-1392"16,0 0-336-16,0 0 0 0,0 0 3120 0,14-6 544 15,5 1 112-15,3-2 32 16,5-1-3392-16,3 1-672 0,3-3-144 0,4-1-32 0,2 1 256 0,6-2 176 0,2-1-208 0,6 1 80 16,2 1 128-16,0 2 0 0,0 2 0 0,0-1 128 15,-2 7 48-15,4 1 16 0,1 1 0 0,2 3 0 16,0 1 272-16,-3 2 64 0,-3 1 16 0,-1 0 0 15,-4 0-80-15,-2 0-16 0,1-1 0 0,-4 1 0 16,-5-2-80-16,-1 1-32 0,-4 0 0 0,0 0 0 16,-3-2-336-16,-3-1 0 0,-5 4 0 0,-2-5 128 15,-6 0-1280 1,-2-1-256-16,-5-2-64 0,-8 0-8544 0,0 0-1712 0</inkml:trace>
  <inkml:trace contextRef="#ctx0" brushRef="#br0" timeOffset="60323.872">11876 16007 24879 0,'0'0'2208'0,"0"0"-1760"0,0 0-448 0,0 0 0 16,9-10 1808-16,3 2 288 0,2 0 48 0,3 0 16 15,-1-1-1840-15,2 2-320 0,3 1-176 0,-1 2 32 16,-2 1 144-16,3 0 0 0,0 1 0 0,1 4 0 16,2 5 0-16,2 2 0 0,0 2 0 0,-1 4 0 15,1 6 0-15,-1 3 0 0,-2 3 0 0,1 3-128 16,-1 8 128-16,0-1 0 0,-4 2 0 0,-2 0 0 16,-4 2 128-16,-1-4-128 0,-5-1 160 0,-3 0-160 15,-3 0 288-15,-1 1-32 0,-2-1-16 0,-3-3 0 16,0 2 208-16,-4 1 32 0,-1 5 16 0,0-5 0 15,-5-7 16-15,0-2 16 0,-1-3 0 0,-5-2 0 0,-1-2-208 16,1-2-64-16,-2-4 0 0,-1 0 0 16,-6-2-256-16,2-7 128 0,-2-7-128 0,3-1 0 0,1 2 0 15,0-5 0-15,-1-3 0 0,2-2 0 0,0-3-192 0,3-4 48 16,0-6 16-16,3 1 0 0,5-1-80 0,2-4-16 16,5-1 0-16,2-4 0 0,2 2-80 0,7 3-16 15,2 4 0-15,3-1 0 0,2-3 48 0,3 2 0 16,4 3 0-16,5 3 0 0,1 0 80 0,3 3 32 15,2 1 0-15,4 3 0 0,3 3 160 0,2-1 0 16,-2 2-144-16,1 4 144 0,-1 4 0 0,-3 1 0 16,1 0 0-16,-2 5 0 0,-2 5 0 0,-4 3 0 15,-3 1 0-15,-1 0 128 0,-5-2-128 0,-5 1 0 16,1 0 0-16,-2 1 0 16,-1-1-368-16,-5-1-96 0,0-2-32 0,-5-10-9248 0,1 12-1856 0</inkml:trace>
  <inkml:trace contextRef="#ctx0" brushRef="#br0" timeOffset="61311.547">12827 15884 9215 0,'0'0'816'0,"0"0"-656"15,-8 5-160-15,1-2 0 0,7-3 3504 0,-7 3 656 16,-2 2 144-16,1-1 32 0,8-4-3056 0,0 0-624 15,-8 7-112-15,2-1-32 0,6-6-192 0,-8 8-64 16,3 2 0-16,-1 0 0 0,2 1 176 0,1 2 16 16,-1 1 16-16,1 4 0 0,-1-1-112 0,1 6-32 15,-1 2 0-15,-1 8 0 0,1 1-112 0,2 4-16 16,2 5-16-16,1-2 0 0,1-3-176 0,0 1 0 0,0-2 0 16,4 2 0-16,-2-3 0 0,3 0 0 0,1-2 0 15,-1-1 0-15,0-2 384 0,2-4 0 16,1-1 0-16,1-2 0 0,-1-7-112 0,1 0-16 0,1-1-16 0,1-5 0 15,-2-6-240-15,2-4 0 0,-1-2 0 0,0-4 0 16,0-1 0-16,-1-4 0 0,3-1 0 0,0-7 144 16,-2-10-144-16,3 0 160 0,1-3-160 15,-1-1 160-15,1 1-32 0,-1-1-128 0,1-1 192 16,0 0-64-16,-2-1-128 0,0 1 0 0,3 2 0 0,-3-2 0 16,-3 0 0-16,-2 4-144 0,-2 1 144 0,-1 2-208 15,3 0 208-15,-2 3 0 0,-1 1 0 0,1 4 0 16,-3 1 0-16,0 4 0 0,-4 2 0 0,1 0 0 15,1 4 0-15,-2 7 0 0,0-6 192 0,0 6-192 0,0 0 128 0,0 0-128 16,0 0 0-16,0 0 0 0,0 0 0 16,5 6 0-16,1 3 0 0,-2 0-144 15,1 1 144-15,-2 2-128 0,2 4 128 0,-1 3-128 0,-2 1 128 0,-2 3 0 16,1 3 0-16,-1 3 0 0,0-2 0 0,-1 1 0 16,-1-2-144-16,0 7 144 0,-3 0 0 15,0 4 0-15,0-2 0 0,0 2 0 0,-1 3 0 0,1 3 0 16,-1 2 144-16,2 2-144 0,-3 3 0 0,3-4 0 15,-1-1 0-15,-2-1 0 0,-3 1 0 0,-2 0 0 16,1 0 0-16,0 4 0 0,-1 0 0 0,-3 1 0 16,1-5 0-16,-1-3 128 0,0-5-128 0,1 0 144 15,0-1-144-15,-2-5 160 0,1-1-160 0,1-1 0 16,-1-2 144-16,1 0-144 0,0-4 160 0,-2 0-32 0,2 1-128 16,-1-4 192-16,-1-5-192 0,1-3 0 15,-2-2 0-15,0-4 0 0,-3-2 128 0,2-2-128 0,-3 2 0 16,2-8 144-16,-1 0-144 0,1-2 0 0,-4-2 0 0,3-4 0 15,3-4-208-15,1 0 80 0,1-2 128 0,-1 0-208 16,2 0 80-16,3-1 128 0,1-1-208 0,1 0 80 16,2 0 128-16,2-1-160 0,2-2 160 0,1-1-160 15,2 1 160-15,2-2-192 0,0-2 192 0,3-1-192 16,2 2 48-16,2-3 0 0,1-2 0 0,2 3 0 16,4 2-48-16,0 4-16 0,1 3 0 0,1 1 0 15,5 1 208-15,2 3-144 0,0 0 144 0,3 4-128 16,2 2 128-16,-1 2-128 0,-2-2 128 0,1 6-128 15,-2 4 128-15,1 1 0 0,-3 1 128 0,1 1-128 16,-3 4 384-16,2 0 16 0,-2-2 0 0,0 2 0 16,-2 1 176-16,-2 1 16 0,-2 0 16 0,0 1 0 0,-1-1-256 15,-1-1-48-15,-1-1-16 0,-4 0 0 0,0-1-288 16,0 1 128-16,-3-1-128 0,-1-1 0 16,-2-1-256-16,-3-6-176 0,0 0-16 0,0 0-16 15,0 0-2976-15,0 0-592 0</inkml:trace>
  <inkml:trace contextRef="#ctx0" brushRef="#br0" timeOffset="61965.677">13347 13244 21183 0,'0'0'944'0,"0"0"192"16,0 0-912-16,0 0-224 0,0 0 0 0,0 0 0 15,0 0 2608-15,10 9 464 0,3-1 112 0,0 3 16 16,3 0-3008-16,0 4-608 0,3-3-112 0,2 5-32 0,1-1 224 0,2 8 32 15,1 4 16-15,3 3 0 0,1 1 288 0,2 4 0 16,1 3 0-16,-1 3 0 0,0 7 0 0,1 2 0 16,-3 5 0-16,-1 6 144 0,-2 5-16 0,-1 6 0 15,-3 0 0-15,2 4 0 0,-2 0-128 0,-2 5 128 16,-1 5-128-16,-2 0 128 0,-2 0 64 0,-5-1 0 16,-2-2 0-16,-2 3 0 0,-1 2 64 0,-5 0 0 15,-6-7 16-15,1 3 0 0,-4 1 32 0,0 2 0 16,-3 0 0-16,-2 0 0 0,-2 0 32 0,0 3 16 0,-2 2 0 15,1-2 0-15,0-6-96 0,-3 3 0 0,2 5-16 16,-1-4 0-16,0-5-80 0,2-1-16 0,-5-2 0 16,1-3 0-16,0-1 96 0,2-3 16 0,0-4 0 0,0-4 0 15,0-5 144-15,0-4 48 0,3-8 0 0,2 2 0 16,2-2-320-16,-2-6-128 0,1-4 0 0,1-8 128 16,0-6-128-16,3-5 0 0,-1-3 0 0,3-3 128 15,0-3-272-15,1-7-64 0,6-4-16 0,-8 0 0 16,1 0-1504-1,-1-4-320-15,0-7-48 0,3-9-12688 0</inkml:trace>
  <inkml:trace contextRef="#ctx0" brushRef="#br0" timeOffset="63204.47">14761 15142 28271 0,'0'0'1248'0,"0"0"272"0,-9-6-1216 0,0 1-304 0,-2-4 0 0,2 2 0 16,-1-2 288-16,-1 1 0 0,0 0 0 0,1-1 0 15,-3 0-288-15,2 3 0 0,-2 0-208 0,-3 2 80 16,-2 1 672-16,-2 0 144 0,0 3 16 0,-1 1 16 15,0 1-32-15,-3 2-16 0,1 3 0 0,-2 2 0 16,0 4-352-16,1 0-80 0,-1 3-16 0,2 5 0 16,1 4-224-16,2 6 0 0,1 3-144 0,3 7 144 15,2 6-192-15,1 2 48 0,2 0 16 0,3-1 0 0,-1-6 128 16,2 0-192-16,4-2 192 0,0-4-192 0,0-2 192 16,2-2 0-16,1 0 0 0,3-6 0 0,1-4 0 15,-1-2 0-15,3-5 0 0,3-2 0 0,-2-2 0 0,3-4-208 16,2-1 80-16,-1-4 128 0,2-4-304 0,1-4 64 15,0-1 16-15,1-4 0 0,1-4 224 0,0-4 0 16,1-8 0-16,-1-2 160 0,1-1 0 0,-1-3 0 16,4-5 0-16,-2 0 0 0,-4-1-32 0,2-2 0 15,1-3 0-15,-1-3 0 0,-1-3-128 0,-1-1 0 16,1 0 144-16,-1 2-144 0,-3 0 192 0,1-2-16 16,0-2-16-16,0 0 0 0,-4-4-16 0,0 2 0 15,0 4 0-15,0 2 0 0,-5 2-144 0,2 2 192 16,-2 2-192-16,1-1 192 0,-3 1 128 0,-1-1 16 0,-1-1 16 15,1 1 0-15,0 4-112 0,0 4-32 0,0 5 0 16,1 6 0-16,0 5-208 0,-1 1 0 0,-1 2-144 0,0 4 144 16,1 3-144-16,0 2 144 0,-1 1-128 0,-1 4 128 15,2 3 0-15,0 0 0 0,0 0 0 0,-4 11 0 16,0 4 0-16,0 9-160 0,-3 4 160 0,1 8-208 16,-1 7 80-16,2 6 128 0,-1 2-208 0,-1 3 80 15,2-1 128-15,1 4-208 0,-3 3 80 0,3 1 128 16,0 4 0-16,2-3 0 0,-1-3 0 0,2-2 0 15,0-2 288-15,-1 3 32 0,0-1 0 0,2 1 0 16,1 0-16-16,2-1 0 0,-1-5 0 0,-1-2 0 16,-1-4-128-16,2-4-32 0,-1-5 0 0,0-3 0 15,0 0-144-15,2-6 0 0,-2-3 0 0,1-1 128 16,1-5-128-16,2-1 160 0,-3-6-160 0,2-2 160 0,-1 0-32 16,3-6-128-16,-6-4 192 0,8 1-64 0,0-2-128 15,3-4 0-15,2-5 0 0,1-2 128 0,1-4-128 0,2 0 0 16,0-5 0-16,3-1 128 0,-2-2-128 0,2-3 128 15,-1 0-128-15,3-3 128 0,-3-1-128 0,2-3 0 16,1 0 0-16,-1-6 0 0,1-3 0 0,-1-1 0 16,-1-3 0-16,-1 0 0 0,2-2 0 0,-3 0 0 15,-2-2 0-15,0-1 128 0,-2-6-128 0,-1-2 0 16,-1-5 0-16,0-1 128 0,-1 1-128 0,2 2 128 16,0 2-128-16,-2-4 128 0,2-1-128 0,-1 5 0 15,1 6 0-15,2 8 0 0,-2 3 0 0,-1 6 0 16,0 1-176-16,0 2 176 0,0 3 0 0,1 1 0 15,-2 1 0-15,1 2 0 0,-1 3 0 0,0 1 0 0,-1 3 0 16,-1 4 0-16,-3 4 0 0,-1 4 0 0,0 1 0 16,-5 8 0-16,3-3 0 0,-3 3 0 0,0 0 128 15,0 0-128-15,4 12 0 0,3 4 0 0,-3 5 0 16,1 3-128-16,-1 3 128 0,-1 7 0 0,1 5-144 0,0 4 144 16,0 5 0-16,2 5 0 0,-1 4 0 0,2 6 0 15,-4 5 0-15,0-1 192 0,-1 0-64 0,1 0 0 16,3 2 176-16,-5-2 16 0,-1-1 16 0,0 0 0 15,0-5 80-15,1-4 16 0,1-3 0 0,-2 0 0 16,-1-1-64-16,1 0-16 0,2-5 0 0,-1 0 0 16,0-7-224-16,-1-1-128 0,0 0 160 0,0-7-160 15,0-4 0-15,1-1 128 0,0-2-128 0,-1-2 0 16,0-4-176-16,0-3-80 0,0-4 0 0,0-2-16 16,0-5-1136-16,0-6-240 0,0 0-32 15,0 0-16-15,0 0-752 0,0 0-160 0,0 0-16 0,0 0-11536 16</inkml:trace>
  <inkml:trace contextRef="#ctx0" brushRef="#br0" timeOffset="63458.634">14931 15040 43775 0,'0'0'1936'0,"0"0"400"0,0 0-1872 0,0 0-464 0,15-1 0 0,6-1 0 15,7 1-144-15,4-2-128 0,2-3-32 0,3 0 0 32,-1-3-176-32,3 0-32 0,-1-2-16 0,2-2 0 0,-2-3 320 0,0 2 64 0,-3 1 16 0,-2 1 0 15,0 0 128-15,-2 2 0 0,-3 1 0 0,-1 0-12032 16,-2-3-2288-16</inkml:trace>
  <inkml:trace contextRef="#ctx0" brushRef="#br0" timeOffset="70464.112">15535 11024 5519 0,'0'0'496'0,"0"0"-496"0,0-5 0 0,0-1 0 16,0 0 3760-16,1-1 656 0,1 1 128 0,0-1 16 15,-1 0-3168-15,0 1-640 0,-1-2-128 0,0 8-32 16,-1-9-224-16,1 2-48 0,0-1-16 0,0 0 0 16,-2-2-160-16,0 3-16 0,-1 0-128 0,0-1 192 15,-2 1 32-15,1 0 0 0,1 1 0 0,3 6 0 16,-8-3 96-16,0-1 32 0,-1-2 0 0,-2 2 0 15,-1 1-352-15,-2 0 0 0,-3 4 0 0,-2-1 128 16,0 0-128-16,-4 2 0 0,-3-2 0 0,0 2-128 16,-2 0 128-16,0 1 0 0,-3-1 0 0,-2 1 0 15,-3-1 0-15,-2 0 0 0,-2 0 0 0,-4 0 0 16,-3 1 240-16,-2-2-32 0,-3 2 0 0,-1 0 0 0,-1 1 48 16,-4-2 16-16,-2 0 0 0,-5 2 0 0,-5 3-64 0,-1 0-16 15,2-3 0-15,-2 0 0 0,0 0-192 0,-4 2 0 16,-4 0 0-16,1-3 0 0,1 2 0 0,0-4 0 15,-3-2 0-15,1-2 0 0,0 1 0 0,2-1 0 16,1-3 128-16,0 0-128 0,-1 2 144 0,0-1-16 16,-1-3 0-16,3 1 0 0,3 1 208 0,-3-2 48 15,1 2 0-15,-3-2 0 0,-3-1-80 0,5-3-16 16,4-2 0-16,-3 2 0 0,-2 1-160 0,-1-1-128 16,-2-2 192-16,2 1-192 0,3 0 0 0,-2-1 0 15,-2-2 0-15,0 1 0 0,-1 0 128 0,3 0-128 16,2 1 0-16,2 0 0 0,-2-2 0 0,-1 1 0 15,-3-1 0-15,3 1 0 0,4 0 0 0,-2-1 128 16,-4-1-128-16,0 0 0 0,0 5 128 0,-1-2-128 0,1 1 0 16,0 0 0-16,-4 2 0 0,-2 0 0 0,-1 0 128 15,0 0-128-15,2-1 0 0,-3 2 0 0,-6-1 0 0,0 0 0 16,0-1 0-16,3 6 0 0,-1 4 0 0,-4-2 0 16,-4-1 0-16,2-1 0 0,0 2 0 0,-1-1 0 15,-4 0 0-15,4-1 0 0,2-2 0 0,1 1 0 16,-3 0 0-16,-1 1 0 0,1-1-128 0,2 1 128 15,0-1 0-15,-1 4 0 0,-2-2 0 0,0 2 0 16,3 1 0-16,0 0 0 0,-4-2 0 0,2 2 0 16,3 0 0-16,-4 1 0 0,1 2 0 0,-1-1 0 15,1 0 0-15,-2 1 0 0,3 1 0 0,-3 2 0 16,-4-3 0-16,1 2 0 0,3-1 0 0,-3-1 0 0,-2-1 0 16,3 0 0-16,1-1 0 0,-2 1 0 0,-5 0 0 15,4 0 0-15,3-1 0 0,0 1 0 0,-3 1 0 0,1-1 0 16,-2-1 0-16,2 1 0 0,2 3 160 0,-1 2-32 15,-1-4 0-15,3 1 0 0,0 4 176 0,0-3 16 16,0-2 16-16,1-1 0 0,4 0-128 0,-1 1-16 16,0 0-16-16,-1-1 0 0,1 0-176 0,3 0 0 15,5 2 144-15,-2-1-144 0,-6-2 0 0,5 2 144 16,5 4-144-16,0-3 0 0,2-2 128 0,-1 1-128 16,-3 4 0-16,-1404-2 0 0,2818-1 0 0,-1406 1 0 15,-1 1 0-15,2-1 0 0,2 0 0 0,1-1 0 16,3-4 0-16,-1 4 0 0,-1 4 0 0,1-3 0 15,1-3 0-15,0 2 0 0,2 3 0 0,3-3-192 0,2-1 192 16,-2 2-192-16,0 1 192 0,1 1 0 0,1-1 0 16,5-1 0-16,3-1 0 0,2 1 0 0,0 6 0 15,1-1 0-15,2-3 0 0,0 2 0 0,0 0 0 0,2 0 0 16,-1 2 0-16,5 1 0 0,4 0-160 0,1-2 160 16,3-3 0-16,-2 2-176 0,-2 1 176 0,4 1-128 15,3-4 128-15,2 1 0 0,-3 2-144 0,3-1 144 16,1-1 0-16,2 0 0 0,4-2-144 0,2-1 144 15,2 0 0-15,2 0 0 0,3-1 0 0,0-1 0 16,2-1 128-16,2-1-128 0,2 1 176 0,1-1-176 16,-1 0 240-16,4 0-64 0,0-3-16 0,6 4 0 15,0 0-160-15,0 0 128 0,0 0-128 0,0 0 128 16,0 0-128-16,0 0 0 0,0 0 0 0,0 13 0 16,5-1-224-16,-4 1 80 0,1 0 16 0,4 4 0 0,1 2 128 15,1 3 0-15,-1 3-144 0,-4 2 144 0,1 3 0 16,1 4-144-16,-1 4 144 0,0 4 0 0,2 2 0 0,-3 1 0 15,-3-1 0-15,0 2 0 0,-2 4 0 0,1 4-128 16,1 4 128-16,-2 4 0 0,-4 0 0 0,0 0 0 16,-2-1 0-16,2-1 0 0,-2 2-144 0,1 0 144 15,-3 3 0-15,0-2-144 0,1-1 144 0,-2-5-192 16,0-2 192-16,3-2-192 0,-2-3 192 0,2 0 0 16,-1-1-144-16,4-4 144 0,-3-1 0 0,6-3 0 15,2-3 0-15,0-2 0 0,-1-3-144 0,0-6 144 16,1-4 0-16,1 0 0 0,1-1-176 0,1-2 176 15,3-3-160-15,-4-1 160 0,0-3-144 0,-1 2 144 16,4 0-128-16,0-4 128 0,-5-11 0 0,8 7 0 16,2-1 0-16,0 1 0 0,0-4 0 0,1 2 0 0,2 1 0 15,1 2 0-15,1-2 0 0,3 1 0 0,-3-1 0 0,7-4 0 16,5-2 0-16,0 2 0 0,-1 3 0 0,3-5 128 16,4-5-128-16,6 2 0 0,6 0 0 0,1-1 0 15,2 2 0-15,2-4-160 0,2 0 160 0,3 0-160 16,5 3 160-16,5-3-160 0,3-1 160 0,0-1-160 15,-4-2 160-15,6 4-208 0,3 0 80 0,4 1 128 16,3-3-128-16,-2 1 128 0,-1 3 0 0,5 1 0 16,3 3 0-16,4 0 0 0,1 0 0 0,3 2 0 15,-4 1 0-15,8 4 0 0,3-2 0 0,1-2 0 16,-3 0 0-16,7 0 0 0,8 0 0 0,-1-2 0 16,0-3 0-16,0 1 0 0,4-1 0 0,-1-1 128 0,1-1-128 15,2 0 0-15,7 1 0 0,-2-2 0 0,-2 1 0 16,1-2 0-16,2 2 0 0,1-1 0 0,-2 4 0 15,2-1 128-15,2 2-128 0,-1 2 0 0,1-2 0 0,0 0 0 16,-1 0 0-16,1 1 0 0,4 3 0 0,-2 1 0 16,-5-1 0-16,3 1 0 0,1 2 0 0,-2 0 0 15,-4-1 0-15,2 2 0 0,3-2 0 0,0 4 0 16,-2 4 0-16,-2-3 0 0,-4 0 0 0,-4 4 0 16,-4-1 0-16,6 2-176 0,2 3 176 0,-2-1 0 15,-1-4 0-15,0 1-128 0,1 1 128 0,0-2 0 16,-2-1 0-16,0-2 0 0,-2-1 0 0,-2 0 0 15,0 0 0-15,1-1 0 0,-2-1 0 0,0-1 0 16,-1 0 0-16,-1-1 0 0,-4-1 128 0,0-2-128 16,-3-1 160-16,2 2-160 0,2 1 176 0,-3 0-176 0,-3-1 192 15,1-1-192-15,2 2 192 0,-5-2-64 0,-2-3 0 0,3 2-128 16,1 0 144-16,-2 3-144 0,1 0 0 16,-4 1 144-16,-3-2-144 0,-1 1 0 0,3 0 0 0,-4 1 0 15,-4-2 0-15,1 1 0 0,2 3 0 0,-2-1 0 16,-2-3 0-16,0 4 0 0,-3 2 0 0,0-1 0 15,-3-3 0-15,4-1 0 0,0-3 0 0,-2 1 0 16,-4 1 0-16,3 1 0 0,5 0 0 0,-4-2 0 16,-2 0 0-16,0 1 0 0,-1 2 0 0,1-3 0 15,1-2 0-15,-3 2 0 0,-2 5 0 0,-2-6 0 16,0 1 0-16,1 0 0 0,-5 0 0 0,2-1 0 16,-3-3 0-16,-1 1 0 0,-3 1 0 0,-2 3 0 0,-1 1 0 15,-2 0 0-15,0-5 0 0,-4 1 0 16,2 2 0-16,-5 2 0 0,0 5 0 0,0-3 0 0,-3-3 0 0,-1 0 128 15,2-4-128-15,-1 3 0 0,-3 1 0 16,-1 0 0-16,0-2 0 0,-4-1 0 16,-2 0 0-16,1-1 0 0,1 2 0 0,-1-2 0 0,1-2 0 15,-2 2-192-15,-1 0 64 0,3 0 128 0,1 2-224 0,-3-2 80 16,-1-2 16-16,-4 2 0 0,-3 2 128 0,0-2-208 16,-1-2 80-16,-5 2 128 0,-1-1 0 0,-1-1 0 15,0 0 0-15,-3-2 0 0,-3 0 0 0,1-1 256 16,-1 1 0-16,-3-3-16 0,-3 2-48 0,1 1-16 15,1 0 0-15,-1 1 0 0,-5-4-176 0,0 0 0 16,1-3 144-16,-1 1-144 0,-1 1 0 0,-3-1 144 16,0-3-144-16,1-3 0 0,-3-5 304 0,-1 0-48 15,-2-2-16-15,1-2 0 0,-2-6 144 0,0-1 16 16,0-4 16-16,-3-3 0 0,0-5-96 0,-2-6 0 0,0-5-16 16,-1-2 0-16,-1-4-304 0,1-1 0 0,0 2 0 0,3-2 0 15,-4-5 0-15,4 1-272 0,1 2 48 16,1 4 16-16,2 5 80 0,-2-1 128 0,2-2-208 0,1-5 80 15,1-1 128-15,0 3 0 0,-1 3 0 0,2 2 0 16,-3 0 0-16,0 2 0 0,1 2 0 0,1-1 0 16,0 0 0-16,1 1 144 0,0 6-16 0,2 2-128 15,3 8 256-15,0 0-64 0,-1 1-16 0,3 5 0 16,-2 5-176-16,3 2 160 0,2 3-160 0,0 3 160 16,-3 2-368-16,2 4-80 0,1 7-16 0,-1 2 0 15,-1 5-1936-15,0 7-400 16</inkml:trace>
  <inkml:trace contextRef="#ctx0" brushRef="#br0" timeOffset="73502.433">2996 16386 27007 0,'-18'9'1200'0,"6"-2"240"16,-3 2-1152-16,0 3-288 0,3 4 0 0,-1 2 0 0,1 3 0 0,0 3-224 16,-1 4 32-16,2 10 16 0,-1 7-16 0,1-2-16 15,-2-2 0-15,2 1 0 0,-2 3 208 0,1-2 0 16,0-2 0-16,-1 0 0 0,0-2 0 0,-2 3 0 16,1-1 0-16,1-2 0 0,0-2 0 0,1-5 0 15,-1-3 0-15,2-3 0 0,-1-3 0 0,2-2 0 16,3-2 0-16,-1-4 0 0,0 1 352 0,1-3-32 15,0-1-16-15,4-1 0 0,-2-1 48 0,2-1 16 16,-2-3 0-16,2 2 0 0,6 2-128 0,-2-3-32 16,-1-7 0-16,0 9 0 0,2 4-208 0,1-4 0 15,2 0 0-15,-1 1 0 0,4 0 0 0,3-1 0 16,3 3 0-16,-1-1 0 0,0 0 0 0,3 1 0 16,0-1 0-16,6 1 0 0,2 0 0 0,1-1-128 15,1 0 128-15,0 0 0 0,0 0 0 0,0-2 0 0,1 0 0 16,2-1 0-16,3-1 0 0,3 2 192 0,3-2-48 0,4-1-16 15,4 1 16-15,0-1 0 0,0 3 0 0,0-3 0 16,-1 0-144-16,1 1 192 0,-1 0-192 0,2-1 192 16,4-1-64-16,4-1 0 0,0 0 0 0,0 1 0 15,-3-1 0-15,2 2 0 0,-3-2 0 0,3 2 0 16,2-2 0-16,4 0-128 0,3 2 192 0,-1-2-64 16,-4 0 0-16,2-2-128 0,2-2 192 0,0 0-64 15,3 0-128-15,-1-2 0 0,-1-1 144 0,0 0-144 16,-2-2 128-16,2 0-128 0,5 3 128 0,-3-2-128 15,0-1 160-15,-2 1-32 0,-2-1-128 0,1 1 192 16,-1 0-192-16,1 0 0 0,3-1 0 0,1 1 0 0,0 1 0 16,0 1 128-16,-3 1-128 0,2 0 144 0,2-3-144 15,1 2 0-15,5 2 0 0,-5 1 0 0,-3-2 0 0,0 0 0 16,1 0 0-16,-1 0 0 0,2 2 0 0,2-1 0 16,-2 0 0-16,-1 0 0 0,-3-1 0 0,2 1 0 15,1-1 0-15,3 1 0 0,4-1 0 0,-2 1 0 16,-4-2 0-16,-1 0 0 0,-1 2 0 0,1 0 0 15,3 2 0-15,1-2 0 0,-4 3 0 0,0 0 0 16,-4 0 0-16,3 1 0 0,2 0 128 0,3 2-128 16,-1-1 0-16,-2 2 128 0,-4-1-128 0,1 2 0 15,3 0 0-15,1 1-176 0,4-2 176 0,1 0 0 16,-3-2 0-16,2 1 0 0,-4-2 0 0,7 2 0 16,2-3 0-16,-1 3 0 0,-5-4 0 0,2 2 0 15,2 1 0-15,4-1 0 0,2-1 0 0,2-1 0 16,-5 1 0-16,1 0 0 0,-1 1 0 0,5-1 0 0,-2-1 0 15,1 1 0-15,-4 0 0 0,0 2 0 0,1-4 0 16,2 1 0-16,4-1 0 0,-4 2 0 0,-1 2 0 0,-2 0 0 16,0-1 0-16,4-2 0 0,1-2 0 0,-2 1 0 15,-3 1 0-15,5 0 0 0,3 2 0 0,-2-2 128 16,-1-3-128-16,-3 1 0 0,-1 2 0 0,3-1 0 16,3-1 0-16,-1 0 0 0,-1 1 0 0,-4 0 0 15,0 0 0-15,5-1 144 0,0 0-144 0,0 1 0 16,-6 2 128-16,2-2-128 0,4 1 0 0,-1-4 0 15,-3 0 0-15,-2 2 0 0,-2 1 128 0,3-1-128 16,5-4 0-16,-2 2 160 0,0 0-160 0,0 0 128 16,-4 0-128-16,0-2 0 0,6 3 144 0,-4-2-144 0,-2 0 128 15,-2-1-128-15,-1 0 128 0,1 1-128 0,3-1 0 0,-2 2 0 16,-1 0 0-16,-3-1 128 0,-3-1-128 0,3 1 0 16,2 2 0-16,0-2 0 0,-2 0 0 0,-3-2 0 15,-2 0 0-15,3 2 0 0,3 1 0 0,-1-2 0 16,0-1 0-16,-2 2 0 0,-5 1 0 0,3 1 0 15,-1 1 0-15,1 0 0 0,3-4 0 0,-4 3 0 16,-3 1 0-16,-2 1 0 0,-4 0 0 0,2 2 0 16,3 0 0-16,-4 1 0 0,-1 1 0 0,-3-1 0 15,-4-1 128-15,-4 3-128 0,-3 0 0 0,0 2 0 16,0 1 0-16,1-2 128 0,-4-1-128 0,2 1 0 16,-3-3 0-16,-2 2 0 0,-6-2 0 0,-3 0 128 15,-1 0-128-15,1 0 0 0,-5 1 0 0,-1-2 144 16,-1-2-144-16,-1 0 0 0,-1 2 128 0,-1-3-128 0,-1 0 0 15,-4 0 0-15,-4 0 192 0,1 0-64 0,-2 0 0 0,-1-2-128 16,0-1 320-16,-2 0-32 0,1-2-16 0,-8 5 0 16,6-6 64-16,-2-2 16 0,-1-1 0 0,-2-1 0 15,-2-3 80-15,-2-2 16 0,5-5 0 0,-5-3 0 16,-1-6 0-16,-3-7 0 0,-3-7 0 0,5-6 0 16,-4-3-160-16,1-6-32 0,-3-2 0 0,3 1 0 15,1 0-256-15,-1-2 160 0,0-5-160 0,3 3 128 16,-2 5-128-16,4 6 0 0,0 4 0 0,1 5 0 15,-1 3-160-15,1 2-16 0,1 0 0 0,-2-1 0 16,-2-9-1520 0,-4 0-304-16,1-5-64 0</inkml:trace>
  <inkml:trace contextRef="#ctx0" brushRef="#br0" timeOffset="76830.6">11930 4158 7359 0,'7'-9'320'0,"-7"9"80"0,5-7-400 0,-5 7 0 16,3-6 0-16,-3 6 0 0,6-8 3360 0,-2 4 592 16,1-3 112-16,-5 7 32 0,6-5-3152 0,-6 5-624 15,0 0-128-15,0 0-32 0,7-10-160 0,-5 2 160 0,-2 8-160 0,1-7 160 16,-1-2-320-16,-1-1-64 0,-4 0-16 0,-1 0 0 16,1-1-64-16,-5-1-16 0,0-1 0 0,0-2 0 15,-4-1 320-15,0-1 0 0,1 1 0 0,-3-3 0 16,-3-2 384-16,0-1 16 0,0 0 16 0,-2-1 0 15,-4-1 240-15,2-1 48 0,0-1 16 0,-2 0 0 16,0-1 80-16,0 0 16 0,-1 2 0 0,0 0 0 16,-1-1-304-16,0 3-64 0,-4 3-16 0,-2-1 0 15,-3 1-160-15,-1-2-16 0,0 2-16 0,-3 0 0 16,-1 0-240-16,-2 0 128 0,1-1-128 0,-2 3 0 16,1-1 0-16,-2 0 0 0,-2-2 0 0,-2 1 0 15,-1-1 0-15,-3 2 0 0,2 0 0 0,2 3 0 0,0 3 0 16,3 0-128-16,-5-1 128 0,1 3 0 0,-4 3 0 15,-1 1-128-15,2-1 128 0,-1 3 0 0,0-1 0 0,-2 3 0 16,-1 2-128-16,-2 2 128 0,-5 0 0 0,0 2-128 16,-3 4 128-16,3-1 0 0,4 1 0 0,-2 1 0 15,1-1 0-15,2 2 0 0,3 3 0 0,-2 0 0 16,-2 2 0-16,4 1 0 0,3 5 0 0,2 1 0 16,-3 1 0-16,1-1 0 0,-2-2 0 0,2 4 0 15,4 4 0-15,-2-3 0 0,2 0 0 0,1 0 0 16,3 0 0-16,0 1 0 0,-2 2 0 0,1 2 0 15,-1 0 0-15,3 1 0 0,1 3 0 0,3 0 0 16,3 0 0-16,2 0 0 0,4-1 128 0,3 2-128 16,1-2 176-16,3 0-176 0,2-1 144 0,4 0-144 15,-2 0 0-15,4 2 144 0,6 3-144 0,-1 1 0 0,2 1 0 16,2 0 0-16,4-3 0 0,3 2 0 0,2-2 0 0,4-1 0 16,3-1 0-16,4 0 0 0,4 0 0 15,2 0 0-15,3-2 0 0,3 2 0 0,4 0 0 0,1 4 0 16,3 2-160-16,4-3 160 0,3-3 0 0,4 0-144 15,1-1 144-15,4 1-128 0,0-6 128 0,2 1-128 16,2 0 128-16,1-1 0 0,3-3-144 0,4-2 144 16,4-1 0-16,1-2 0 0,-3-2 0 0,2 1 0 15,-1-1 0-15,1-2 0 0,4-5 0 0,2 2 0 16,2-1 0-16,0 0 0 0,-2-2 0 0,2-4 128 16,3 1 16-16,-2-1 0 0,3-1 0 0,-1-1 0 15,-1-4-16-15,3-2 0 0,4 1 0 0,-1 0 0 16,-3-4 0-16,0-1 0 0,2-5 0 0,1 0 0 0,0-2 736 15,0 0 144-15,-3-4 16 0,-6 0 16 16,-2-3-1616-16,0 0-320 0,0 0-64 16,0-2 0-16,-3 0 816 0,-4-2 144 0,-4-2 0 0,-3 0 128 0,-1-2-128 0,-1-3 176 15,-1-4-176-15,-5 0 192 0,-3-4-48 0,-5 1 0 16,-4 1 0-16,-5-1 0 0,-2 0 112 0,-5-1 32 16,0 1 0-16,-6-3 0 0,-3-3 96 0,-2-5 32 15,-1-1 0-15,-3-1 0 0,-2 0 0 0,-2 2 0 16,-2 1 0-16,0 2 0 0,-3 1-160 0,-3 1-48 15,-1-1 0-15,-3 0 0 0,-1-4 48 0,-8 5 0 16,1 4 0-16,-2 2 0 0,-4 2-64 0,-2 2 0 16,-4-2 0-16,-5 6 0 0,-1411 0-192 0,2810 3 0 0,-1410 3 128 15,-4 2-128-15,-4 0 0 0,1 4 0 0,-4 7 0 16,0 3-160 0,-2 3-288-16,1 4-48 0,-4 4-16 0,2 6 0 15,0 8-2192-15,1 5-448 0,3 3-96 0,1 2-16 0</inkml:trace>
  <inkml:trace contextRef="#ctx0" brushRef="#br0" timeOffset="78787.298">7928 4003 5519 0,'0'0'496'0,"0"0"-496"0,0 0 0 0,0 0 0 15,-3-10 3056-15,1 0 512 0,1 0 96 0,2 3 32 16,-1 7-2736-16,0 0-560 0,1-11-96 0,0 1-32 16,-1 0 0-16,0 1 0 0,0 1 0 0,0-2 0 15,-1 0-16-15,0-1 0 0,0 0 0 0,-1 0 0 16,-2-1-112-16,1-1-16 0,-2-1-128 0,2-2 192 16,-5 0 112-16,2-2 16 0,-3-1 0 0,1-3 0 15,-3-4-16-15,-1 2 0 0,-2 4 0 0,0-1 0 16,-2-2 128-16,-1 1 16 0,-2 0 16 0,-1 0 0 15,-4-1 0-15,1 2 0 0,-4 1 0 0,1 3 0 16,-3-2-64-16,0 4-16 0,-2 0 0 0,-1 2 0 0,-1-2-176 0,-2 3-32 16,-2 1-16-16,-4-1 0 0,-2-2-160 0,-2 5 0 15,-5 0 144-15,1 0-144 0,-1 2 0 0,-3 0 0 16,2-4 0-16,-2 2 0 0,-2 2 0 0,-2 2 0 16,-3-2 0-16,-1 1 0 0,-2-4-160 0,1 3 160 15,0 2-192-15,-2 2 192 0,-3 3-160 0,-3-1 160 16,-1-2-128-16,-1 1 128 0,3 1 0 0,-5 3-128 15,-3 1 128-15,2 0 0 0,1 1 0 0,2-3 0 16,0 4 0-16,1 2-128 0,2 0 128 0,0 1 0 16,-2 3 0-16,6 0 0 0,3-1 0 0,1 3 0 15,3 1 0-15,1-1 0 0,-3 0 0 0,3 4 0 16,0 0 0-16,4 2 128 0,0 4-128 0,4 0 0 0,-1-1 0 16,3 2 0-16,1 0 0 0,1 2 0 15,4 2 0-15,0 3 0 0,-2 2 0 0,6 3 0 0,4 3 0 0,1-1 0 16,2 1 0-16,6-2 0 0,1 0 0 15,4 0 0-15,2 3 0 0,3-2 0 0,1 4 0 0,6-1-128 16,-2-1 128-16,5 2 0 0,2 0 0 0,4-2-128 16,2-2 128-16,4-1-128 0,-2 0 128 0,5-1-128 15,0 0 128-15,5 0 0 0,3-3 0 0,3 3 0 16,6 5 0-16,2-2-128 0,0-3 128 0,5 0 0 16,1-3 0-16,5-1 0 0,4 1 0 0,2-4 0 15,0 0 0-15,4-1 0 0,2 0-128 0,5-1 128 16,7 0 0-16,1-3 0 0,1-2 0 0,0 1 0 15,-1 2 0-15,4-4-160 0,3-4 160 0,4 0 0 16,4 2 0-16,-1-3-128 0,-6-3 128 0,5-2 0 16,3 0 0-16,-2-1 0 0,1-2-128 0,-2 1 128 0,-1-3 0 15,2-3 0-15,3-1 0 0,-2 0 0 0,-1 0 0 16,1-5 0-16,-1-3 0 0,3-1 0 0,0-1 224 0,0 2-48 16,-5-5-16-16,0-3 0 0,1-6 48 0,0 0 16 15,-2 1 0-15,-2-2 0 0,-1-3-32 0,-4 0 0 16,2 0 0-16,0 0 0 0,2-1-64 0,-5 2 0 15,-3-2-128-15,-2-1 192 0,-3-3-64 0,-4-1-128 16,-2-1 176-16,-1-3-176 0,-3-1 128 0,-4-4-128 16,-7-5 0-16,-2 2 0 0,-3 2 208 0,-4 1-64 15,-5-1-16-15,-2 0 0 0,-5 0 160 0,-3-2 32 16,-2-1 0-16,-4-2 0 0,-2-4 128 0,-1 4 16 16,-3 5 16-16,-4 0 0 0,-4 0-64 0,-3 4-16 15,0 2 0-15,-5 1 0 0,-4 0-48 0,-3-1-16 0,-3-1 0 0,-4 0 0 16,-4 0-144-16,-4 7-48 0,-3-1 0 0,-4 3 0 15,-4 3-144-15,1 3 0 0,1 2 0 0,0 3 0 16,3 1 0-16,0 4 0 0,0 2-128 0,3 4 128 16,-3 0-192-16,2 2 48 0,-4 4 0 0,1 2 0 31,1 2-1136-31,-2 6-240 0,1 7-32 0,0 6-8416 0,0 9-1680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9:17.0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7064 13585 16575 0,'0'0'1472'0,"0"0"-1168"16,-9 5-304-16,0-1 0 0,9-4 2688 0,-8 2 464 16,-1-1 112-16,9-1 0 0,-6 5-2496 0,6-5-496 15,-8 1-96-15,3 1-32 0,-3-1 176 0,0 2 16 16,2-2 16-16,-2 2 0 0,-1 0-192 0,0 1-32 16,-2 2-128-16,-3-2 192 0,-4-2-192 0,-1 2 0 15,-4 0 0-15,-2-1-160 0,-3 1-32 0,-3-1 0 16,-9-1 0-16,2 3 0 0,-4-6 192 0,-1-1 0 15,-3 0-144-15,-4-1 144 0,-1-1 128 0,-5-2 112 16,-5-3 16-16,0 0 0 0,-3 4 64 0,2-3 32 0,1-2 0 16,-1 0 0-16,0 2 32 0,3 0 16 0,4 2 0 15,1 2 0-15,5 0 288 0,3-2 48 0,5 1 16 16,0-1 0-16,2-2-384 0,0 1-80 0,0-2-16 0,2 2 0 16,3 3-272-16,-4 0 0 0,1-4 0 0,-1 0 0 15,-1-2 0-15,3 3 0 0,2-2 0 0,0 2 0 16,1-3 0-16,-2 1 0 0,-2 3 0 0,2 1-144 15,1 2 144-15,3 0 0 0,2-3 0 0,1 2 0 16,0 1 144-16,4-1-144 0,3 1 192 0,1 1-192 16,2 1 208-16,3 1-64 0,4-1-16 0,1 2 0 15,-2 0-128-15,4 2 192 0,0 3-192 0,3-1 192 16,5-5-192-16,-7 9 0 0,1 0 0 0,1 0 0 16,0 2 0-16,2 1 0 0,1 3-176 0,0 6 176 15,-3 3 0-15,2 4-160 0,1 0 160 0,0 5 0 0,0-1 0 0,1 3 0 16,-2 2 0-16,2 2 0 0,0 4 0 15,0 4 0-15,0 3 0 0,0 2 0 0,-1 3 0 0,2-1 0 16,-1-3 0-16,0 1 0 0,0 2 0 16,0 3 0-16,1 4 0 0,0-2 0 0,-2-1 0 0,-1 1 0 15,0-1 0-15,1 0 0 0,-2-1 0 0,0 6 0 16,-1 6 0-16,1 0 0 0,-1-2 0 0,0-1 0 16,1-1 0-16,0 2 0 0,-3 2 0 0,2 0 0 15,0-3 0-15,0-1 0 0,1-3 0 0,-2-1 0 16,-1 1 0-16,2 1 0 0,1 0 128 0,-1-1-128 15,-3-4 0-15,2 2 0 0,-2-2 0 0,0 1 0 16,1 2 0-16,-1-1 0 0,-2 2 0 0,2-4 128 16,2-3-128-16,-2-1 0 0,-3 0 0 0,1-2 0 15,4-3 0-15,-2 2 0 0,2 0 0 0,1-4 128 0,-2-8-128 16,3-1 0-16,0-6 0 0,0-1 128 16,1-2-128-16,2-2 0 0,1-5 0 0,1-3 0 0,-1 0 0 15,2-1 0-15,0-2 0 0,-1 0 0 0,-2-2 0 0,4-2 0 16,1-2 0-16,0 0 0 0,-4-10 0 0,5 10 0 15,-5-10 0-15,6 7-128 0,-6-7 128 0,10 9 0 16,3 0-144-16,2 0 144 0,1 0 0 0,3-1-144 16,2 3 144-16,4-1-128 0,3-1 128 0,4-2-128 15,1-4 128-15,3 1 0 0,5 2 0 0,5 2-128 16,4-2 128-16,3-4 0 0,4-2 0 0,4 2-128 16,-4 1 128-16,5-3 0 0,4-3 0 0,2 1-128 15,6 4 128-15,-4-2 0 0,-1-2-144 0,3 0 144 16,0-1 0-16,1 1 0 0,2 1-144 0,-5 0 144 0,-4-1 0 15,-3 2 0-15,-3 0-128 0,0 0 128 16,-5 0 0-16,-2 0 0 0,0 3 0 0,-5 0 0 0,-4 1 0 0,-5 2 0 16,-5 0 0-16,-2 1 0 0,-2 0 0 0,-2-1 0 15,-3 1 0-15,-3-2 0 0,-2 4 144 0,-5-3-144 16,-3-2 128-16,1 2-128 0,3 0 0 0,-4 2 128 16,-3-4-128-16,-1 2 0 0,3 0 128 0,-6-1-128 15,-5-5 0-15,0 0 128 0,6 5-128 0,0 0 0 16,-6-5 0-16,0 0 0 0,0 0 0 0,0 0 0 15,0 0 0-15,0 0 0 0,0 0-144 0,0 0 144 16,0 0 0-16,-2-15 0 0,-5-3 0 0,2-1 0 16,-3 1 128-16,-1-6-128 0,0-9 368 0,2-3-32 15,-7-4 0-15,1-2 0 0,-1-5 144 0,1-5 32 16,-2-4 0-16,4-6 0 0,0-10-96 0,-1 1-16 0,1-5 0 16,1-2 0-16,2-4-112 0,0-9-32 0,-1-11 0 15,3-4 0-15,-1-2-128 0,1-7-128 0,2-12 192 0,0-3-192 16,1-3 0-16,3 0 0 0,3 2 0 0,2 2 0 15,0-1 0-15,4 11-224 0,0 11 64 0,2 4 16 16,2 0 144-16,-2 10-160 0,-1 10 160 16,0 5-160-16,-3 2 160 0,1 3 0 0,-5 3 0 0,0 4 0 15,-1 7 0-15,-2 4 128 0,-2 7-128 0,1 3 0 16,0 4 144-16,0 3-144 0,0 1 192 0,0 5-192 16,0 3 160-16,-4 0-160 0,2-1 128 0,0 8-128 15,0 7 192-15,1 1-64 0,1 2 0 0,-1 2 0 16,1 1-128-16,-1 3 160 0,2 7-160 0,0 0 160 15,0-6-160-15,0 6 0 0,0 0 0 0,0 0 0 0,0 0 0 16,0 0 0-16,0 0 0 0,0 0 0 16,0 0-240-16,0 0 80 0,0 0 16 0,0 0 0 0,0 0-192 0,9 11-48 15,-1-2 0-15,1 3 0 16,2 2-1408-16,-3 2-304 0,0-1-48 16,1 2-14208-16</inkml:trace>
  <inkml:trace contextRef="#ctx0" brushRef="#br0" timeOffset="1995.615">11928 3378 24879 0,'0'0'1088'0,"-5"-8"256"0,1 1-1088 0,1-1-256 15,1-1 0-15,2 9 0 0,0 0 1216 0,0 0 192 16,-2-7 48-16,2 7 0 0,-1-8-1088 0,-2 0-224 15,3 8-144-15,-4-6 192 0,-2 0-192 0,6 6 160 16,-10-2-160-16,-1 1 160 0,-1 1-160 0,-3 1 0 16,-4 0 0-16,-3 2-176 15,-4 2-240-15,-4 1-48 0,-4-1-16 0,-2-1 0 0,-2 3 64 0,-1-3 16 16,-3-1 0-16,-3-2 0 0,-4-2 400 0,-2-1-128 0,-7 0 128 16,1-1 0-16,0-1 128 0,-2-1 128 15,1-2 0-15,-2 1 16 0,-4-2 176 0,0-1 48 0,0-1 0 16,5-2 0-16,2-1 80 0,2 0 0 0,0 0 16 0,-2 2 0 15,-3 1-256-15,-1 2-48 0,-4-1-16 0,2 0 0 16,1-1-272-16,-4 3 0 0,-2 0 0 0,-2 1 0 16,-5-2 0-16,3 2 0 0,3-1-144 0,0-1 144 15,0-2-160-15,0 1 160 0,3-1-192 0,-1 0 192 16,1-1 0-16,5 0 0 0,2-1 0 0,3 0 0 16,-1 0 0-16,3 1 0 0,1 0 0 0,4 0 0 15,2-2 0-15,4 1 144 0,3-1-144 0,5 1 192 16,3 2 64-16,3 0 0 0,3-1 16 0,0 0 0 15,0 1 32-15,4 0 0 0,1 0 0 0,2 0 0 16,0 0-112-16,0 1-32 0,3 2 0 0,-1-2 0 0,2-1-160 16,0 0 0-16,4 4 144 0,0 1-144 0,0-1 0 0,-1 0 144 15,2-2-144-15,3 4 0 0,-3 2 0 0,4-2 0 16,0 3 0-16,6 1 0 0,-7-1 128 0,7 1-128 16,0 0 0-16,-5 5 0 0,-2 0 0 0,7-5 0 15,0 0 0-15,-4 7 0 0,-1 4 0 0,2 5 0 16,1 3 0-16,0 2-144 0,-1 1 144 0,2 3 0 15,-1 4 0-15,-2 0 0 0,0 4 0 0,1 2 0 16,1 1 0-16,-3 3 0 0,2 4 0 0,0 1 0 16,0 5 0-16,0 0 0 0,0 0 0 0,2-1 0 15,1-2 0-15,0 2 0 0,1 1 0 0,2 3 0 16,-3 2 0-16,3 1 0 0,0-1 0 0,0-1 0 16,0 0 0-16,2 0 0 0,-4 0 0 0,3 3 0 0,1 2 0 15,0 1 0-15,1-2 0 0,-1-2 0 0,0-2 0 16,1 0 0-16,2 0 0 0,-3-1 0 0,2 2 0 0,0-4 0 15,-3-1 0-15,0-3 0 0,1-1 0 0,0-2 0 16,1-4 0-16,-2-3 0 0,0 0 0 16,-2-1 0-16,0-1 0 0,1 2 0 0,2-1 0 0,-4-1 128 15,-1-1-128-15,0 0 0 0,0 0 0 0,-1 0 128 16,0-2-128-16,-3-2 0 0,3-1 0 0,1-1 128 16,0-2-128-16,0-1 0 0,0 0 0 0,1-3 0 15,1-2 0-15,0-1 0 0,-1 0 0 0,0-4 0 16,0-5 0-16,-1-9 0 0,2 10 0 0,1-2 0 15,4-3 0-15,-7-5 0 0,0 0 0 0,0 0 128 16,0 0-128-16,11 3 0 0,3-1 0 0,1-4 128 16,-3-1-128-16,2-1 0 0,2-2 128 0,1 1-128 0,1-3 160 15,0-1-32-15,3-2-128 0,2 0 192 0,1 0-192 0,2 1 176 16,0 0-176-16,4-2 160 0,3-1-160 0,4 1 0 16,1-2 0-16,5 1 0 0,4-2 0 0,1 1 0 15,-2 0 0-15,3-1 0 0,0 1 0 0,4-1 0 16,-1-1 0-16,3 1 0 0,-1-2-128 0,2 2 128 15,1 0 0-15,-2 0 0 0,-2 2 0 0,1-2 0 16,5-2 0-16,-2 2 0 0,1 4 0 0,2-4 0 16,4 2 0-16,-1 1 0 0,-3 2-128 0,4 4 128 15,2 0 0-15,-1 0 0 0,-3-1 0 0,0 0-144 16,0 1 144-16,-2 2 0 0,-1 4-144 0,0 0 144 16,0 0 0-16,1 3-144 0,-2 1 144 0,-4-1 0 15,-3 0 0-15,-4-1-128 0,-2 1 128 0,-2 1 0 16,-2 1 0-16,-3 1 0 0,-1 3 0 0,-4 1-128 15,-1 1 128-15,-1 0 0 0,-2 0 0 0,-3-1-128 0,-3-2 128 0,-3-2 0 16,-2-1 0-16,-2 0-128 0,-2 1 128 0,-1-1 0 16,-4-1 0-16,1 0 0 0,0 0 0 0,0 1 0 15,-10-5 0-15,8 3 0 0,-8-3 0 0,0 0 0 16,0 0 0-16,0 0 144 0,0 0-144 0,9-4 0 16,-4-3 192-16,-2-2-192 0,-1-2 192 0,-2-5-192 15,0-5 240-15,-2-2-64 0,0 1-16 0,-1-5 0 16,0-1-32-16,2-1 0 0,-3 1 0 0,2-3 0 15,0-2-128-15,0-2 192 0,1-6-192 0,1-1 192 16,0-3-192-16,1-2 0 0,0-3 0 0,-1 1 0 16,0-1 0-16,0 0-144 0,0-1 144 0,0-6 0 15,-2-8 0-15,0 2 0 0,0 5 0 0,1 0 0 0,1 1 0 16,-1 1 176-16,-2 0-32 0,3 0 0 0,1 2 176 16,1 4 16-16,-2 3 16 0,1 7 0 0,-1 0 96 0,1 6 0 15,0 3 16-15,0 4 0 0,-1 0-80 0,0 3 0 16,0 2-16-16,0 1 0 0,0 1-80 0,0 3-16 15,0 1 0-15,0 4 0 0,0 5-144 0,0 7-128 16,0 0 192-16,0 0-192 0,0 0 0 0,0 0-192 16,7 7 0-16,2 7 0 15,0 3-1232-15,3 6-240 0,3 8-64 0,6 6-10064 16,0 4-2032-16</inkml:trace>
  <inkml:trace contextRef="#ctx0" brushRef="#br0" timeOffset="26345.133">12268 14961 6447 0,'0'0'272'0,"-11"-2"80"0,0-1-352 0,0 1 0 0,0 2 0 16,3-3 0-16,8 3 4496 0,0 0 832 15,0 0 176-15,0 0 16 0,0 0-4192 0,0 0-848 0,0 0-160 0,0 0-48 16,3-6 176-16,6-1 48 0,3-1 0 0,5 1 0 16,3-2 16-16,4 0 16 0,4-1 0 0,1-3 0 15,2-3-96-15,2 0-32 0,0 3 0 16,0 1 0-16,4 0-224 0,2 4-48 0,1-2-128 0,3 1 192 15,2 2-192-15,-3-1 0 0,-1 0 0 0,-3 3 0 16,-1 1-544 0,-1 2 0-16,-3 0 0 0,-2 1-8816 0,-2 4-1776 0</inkml:trace>
  <inkml:trace contextRef="#ctx0" brushRef="#br0" timeOffset="26621.842">12433 15332 23039 0,'0'0'2048'0,"-8"1"-1648"16,8-1-400-16,0 0 0 0,0 0 3840 0,0 0 672 15,0 0 144-15,0 0 16 16,14-3-4112-16,3-4-832 0,5-2-176 0,3-2-16 0,4-1 128 0,4-2 16 15,3-1 16-15,4 0 0 0,-1-2 112 0,1 3 0 16,1-1 16-16,-3 0 0 0,-3-1-32 0,2 2-16 16,-4 3 0-16,0 2 0 15,1 0-272-15,0 3-48 0,0 0-16 0,0 3 0 16,-3 1-528-16,1 1-96 0,1 1-32 0,-1 0-8016 0,-3 0-1616 0</inkml:trace>
  <inkml:trace contextRef="#ctx0" brushRef="#br0" timeOffset="27241.087">14612 13646 11967 0,'0'0'528'0,"-1"-10"112"0,-4 2-512 0,0-1-128 16,-2 0 0-16,3 3 0 0,-4 3 3584 0,8 3 672 16,-8-4 144-16,0 1 16 0,-1-1-3456 0,-2 0-688 15,0 2-144-15,-3 2-128 0,-3 3 224 0,-1 1-64 16,0 0-16-16,-1 4 0 0,-2 3 192 0,0 2 48 15,-1 1 0-15,0 3 0 0,-1 0-16 0,-2 4 0 16,2 2 0-16,0 3 0 0,0 1-144 0,2 3-32 16,0 2 0-16,0 3 0 0,1 5-192 0,1 0 176 0,3 2-176 15,0 0 160-15,2 1-160 0,2 0 192 0,3 0-192 0,2-1 192 16,2 0-192-16,4 2 128 16,0-2-128-16,2 0 128 0,3-1-128 0,3 0 0 15,1-2 0-15,4-1 0 0,2 1 0 0,3 0 0 0,0 2 0 0,2-1 0 16,0-2 0-16,-1 3 0 0,2 4 0 0,-3-2 0 15,-3-1 0-15,1-4 0 0,0-1 0 0,-4-3 0 16,-1 0 0-16,-1-2 0 0,-2 1 0 0,2 1 0 16,-5 1 128-16,1 5 0 0,-3 2 0 0,-1 2 0 15,-1-2 112-15,-2 0 16 0,-3-1 0 0,1-2 0 16,-4 0 192-16,1-1 32 0,-7-2 16 0,2 5 0 16,-1 8 16-16,-1-5 16 0,-2-6 0 0,0-1 0 15,-1-1-16-15,1-2-16 0,-2-3 0 0,0-3 0 0,-1-1-272 16,-2-1-48-16,0-3-16 0,3-2 0 0,3-3-160 15,0-3-192-15,-2-1 32 0,3 0 16 16,1-6-1216-16,2 0-240 0,0-1-64 0,1-3 0 16,0-2-1552-16,10-2-320 0</inkml:trace>
  <inkml:trace contextRef="#ctx0" brushRef="#br0" timeOffset="27772.691">15625 13598 13823 0,'-11'0'1216'16,"-3"1"-960"-16,-3 1-256 0,-2 0 0 16,0 0 4480-16,-2 6 864 0,0 4 160 0,-4 5 48 15,-4 5-4864-15,1 5-976 0,2 2-192 0,0 3-32 16,-2 1 16-16,2 4 16 0,-1 1 0 15,1 5 0-15,0 2 480 0,1 1 0 0,1 1 0 0,1-3 0 0,1 2 224 16,1 0 32-16,0 3 16 0,5-2 0 0,0 0 112 0,3 1 32 16,1 3 0-16,3 0 0 0,3-1-256 0,2 0-160 15,2-1 192-15,2 1-192 0,1 0 144 0,3 3-144 16,-1 0 0-16,3-1 144 0,-2-2-144 0,1 0 160 16,3-2-160-16,-4-2 160 0,1-3-32 0,1 3 0 15,-1-1 0-15,0 1 0 0,1 1 128 0,-4-4 0 16,2-4 16-16,-1-1 0 0,-3-3 176 0,-2 0 16 15,0-1 16-15,-1-1 0 0,0-2-32 0,-5 5 0 16,1 0 0-16,-3-1 0 0,2 0 0 0,-3-1-16 16,-5 0 0-16,1-1 0 0,-1-3-128 0,1-3-32 15,0-4 0-15,-2-1 0 0,-3-1-272 0,2-2 0 0,0-2 0 16,0-2 0 0,2-1-272-16,-1-2-176 0,1-1-16 0,-1-1-16 15,3 0-1664-15,0-1-336 0,2 0-64 0,2-3-12320 0</inkml:trace>
  <inkml:trace contextRef="#ctx0" brushRef="#br0" timeOffset="28311.989">15318 16322 32303 0,'0'0'1424'0,"0"0"304"0,-5 9-1376 0,-1-3-352 0,1 3 0 0,-1-1 0 15,3 1 464-15,-1 1 32 0,1 1 0 0,1 3 0 16,-2 3-496-16,0 3 0 0,0 2 0 0,1 4 0 16,-3 2 192-16,2 8 112 0,0 11 16 0,-1 1 0 15,-1 7 128-15,2-2 16 0,0-1 16 0,-1-1 0 16,0 1 48-16,1 3 16 0,-3 5 0 0,1-5 0 16,2-4-160-16,-2-3-48 0,1-2 0 0,-1-7 0 15,1-3-336-15,-1-6 128 0,1-6-128 0,0-2 0 16,2-3 0-16,0-4-288 0,-3-2 48 0,3-6 16 15,3-7-1552-15,0 0-304 0,0 0-64 16,-10-10-8192-16,0-5-1632 0</inkml:trace>
  <inkml:trace contextRef="#ctx0" brushRef="#br0" timeOffset="28690.778">14965 16456 32255 0,'0'0'1424'0,"0"0"304"0,-4 7-1392 0,4-7-336 15,0 0 0-15,0 0 0 0,0 0 960 0,1 10 128 16,7 0 32-16,7-3 0 16,2-5-1664-16,4-2-336 0,1-2-64 0,2 1-16 0,-2-4 736 0,3 4 224 0,-1-1 0 0,1 2-160 15,3 0 416-15,-2 3 64 0,2 2 32 0,1 2 0 16,3 2 144-16,1-1 16 0,3 2 16 0,-3 6 0 15,2 3-256-15,-2 2-48 0,0-1-16 16,-3 8 0-16,-1 4-208 0,-3 3 144 0,-1-3-144 0,-5 1 128 16,0 1 0-16,-3 1 0 0,-3 1 0 0,-3-2 0 15,-7-1 272-15,0 3 48 0,-3 1 16 0,-4 6 0 16,-3 2 32-16,-3-2 0 0,-3-6 0 0,-3 2 0 16,-3 1 80-16,-2-1 32 0,-4-4 0 0,-2 1 0 15,-4 4-144-15,-5-4-16 0,-1-4-16 0,-1 0 0 16,1-3-256-16,1-4-48 0,0-6-128 0,2-5 192 15,0-3-544-15,0-7-112 0,1 0-32 0,2-8 0 16,2-4-2736-16,4-7-544 0,2-7-128 0</inkml:trace>
  <inkml:trace contextRef="#ctx0" brushRef="#br0" timeOffset="29280.552">16948 13577 27583 0,'0'0'1216'0,"0"0"256"0,-7-4-1168 0,-3 3-304 0,3 3 0 0,-4 3 0 0,-1-2 320 15,0 6 0-15,1 4 0 0,-2 4 0 0,-4 3-480 0,1 2-96 16,-5 2 0-16,1 5-16 0,0 2 448 0,-2 2 80 16,-1 3 32-16,0 9 0 0,0 7 480 0,0 4 112 15,0 1 16-15,0 3 0 0,-3 1-256 0,2 5-64 16,1 5 0-16,-2 5 0 0,-1 1-80 0,1 0-32 15,-4 0 0-15,5 1 0 0,2 3-80 0,2 0-32 16,-2 2 0-16,5-3 0 0,3-2 32 0,4 2 0 16,3 1 0-16,2-1 0 0,-1-1-112 0,4-4-16 15,3-2 0-15,3-2 0 0,1 1-48 0,1-4-16 16,1-6 0-16,2-5 0 0,2-3-192 0,1-5 176 16,2 1-176-16,0-3 160 0,0-1-160 0,3-2-256 0,1-3 64 15,-1-6 16 1,2-7-1424-16,1-5-272 0,1-3-64 0,-2-7-13744 0</inkml:trace>
  <inkml:trace contextRef="#ctx0" brushRef="#br0" timeOffset="29783.092">16570 15147 34207 0,'0'0'1520'0,"0"0"304"0,0 0-1456 0,0 0-368 16,0 0 0-16,0 0 0 0,0 0 0 0,0 0-160 16,0 0 16-16,6-3 0 0,3-2-112 0,-2 2 0 15,2 0-16-15,-9 3 0 0,0 0 816 0,10-1 160 16,1-1 48-16,0 0 0 0,-3 0 208 0,3 0 32 0,3 0 16 0,3 0 0 15,3-1-304-15,3 2-64 0,1-2-16 0,4 1 0 16,1-3-304-16,4 2-48 0,0-1-16 16,-1 0 0-16,-2 0-64 0,1 2-32 0,1-1 0 0,-3-1 0 15,-1 2-160-15,-1 1 0 0,2 2 0 0,-6 0 128 16,-1-1-128-16,-1 1 0 0,2 1 0 0,0 2 0 16,-4-2-176-16,-3-1 48 0,0 2 0 15,-3 1 0 1,-1 0-416-16,-2-1-80 0,-1-2-16 0,-9-1 0 0,9 4-1856 0,-9-4-384 15,0 0-80-15</inkml:trace>
  <inkml:trace contextRef="#ctx0" brushRef="#br0" timeOffset="30366.574">18065 13835 9215 0,'0'0'816'0,"0"0"-656"0,0 0-160 0,0 0 0 16,0 0 5824-16,0 0 1120 0,0 0 224 0,0 0 64 15,9 12-6272-15,-1 2-1264 0,1 1-240 0,1 3-48 16,-1 3 272-16,1 8 48 0,-3-1 16 0,-1 8 0 16,-1 3 256-16,3 4 256 0,-2 3-64 0,0 5 0 15,0 6 272-15,-3 7 48 0,0 4 16 0,2 4 0 0,-1 0 128 16,-1 1 32-16,0-1 0 0,-1 2 0 0,0 2-48 0,-2-3-16 16,-1-1 0-16,-1-5 0 0,-2-3-112 0,1 0 0 15,-3-1-16-15,1-4 0 0,1-2-16 0,-4-4 0 16,0-6 0-16,1-2 0 0,1-4-96 0,4 0 0 15,0-3-16-15,-3-1 0 0,2 0-224 16,0-4-144-16,1-2 192 0,-3-3-192 0,3 0 0 0,0-5 0 16,-2-3 0-16,2-3 0 15,1-2-320-15,0-3-160 0,0-1-32 0,1-11-16 16,-2 9-2080-16,2-9-400 0,0 0-96 0,0 0-12768 0</inkml:trace>
  <inkml:trace contextRef="#ctx0" brushRef="#br0" timeOffset="33370.775">8099 5068 30351 0,'-11'-19'1344'0,"7"8"272"0,3-1-1296 0,5 2-320 15,1 0 0-15,3 2 0 0,4 3 128 0,7 1-128 16,4-1 128-16,4 1-128 0,4 0 0 0,3 1 0 16,-1 0 0-16,2 1-128 0,0-2 128 0,2 2-208 15,-1 0 80-15,4 0 128 16,-1 2-544-16,2 0 16 0,-3 0 0 0,2-1 0 0,3-3 240 0,-2 0 48 15,-1-3 16-15,4 5 0 0,1 1 224 0,5 2 160 16,6 0-32-16,6-1 0 0,4-1 320 0,2 0 64 16,3 0 16-16,5 1 0 0,2 1-80 0,3-1 0 0,2 0-16 15,0 0 0-15,-4 0-192 0,1 1-48 0,3 1 0 0,1 2 0 16,-2-1-192-16,-4 1 128 0,-5 3-128 0,-3-2 0 16,-1 1 0-16,-2-2 0 0,1 1 0 0,-7-1 0 15,-5 1 0-15,-3-2 128 0,-2 0-128 0,-2-2 0 16,-2-2 0-16,0-1 0 0,-4-2 0 0,-4 2 0 15,-1-1 0-15,-8 1 128 0,-1-1-128 0,-6-1 0 16,1 1 192-16,-7 0-64 0,-2-1-128 0,-5 2 192 16,-3-1 80-16,-7 3 16 0,0 0 0 0,0 0 0 15,0 0 128-15,-11-6 32 0,-5 2 0 0,-6 2 0 16,-9 0-304-16,-9 1-144 0,-6-2 160 0,-6 7-160 16,-6-2 0-16,-3 0-160 0,-2 2 0 0,-8 2 0 15,-5 1 160-15,1-1-208 0,-1 1 80 0,-1-1 128 16,-4 1 0-16,-6 1 0 0,-7-1 0 0,2 4 0 0,2 5-128 15,-3-2 128-15,-1-1 0 0,-2 2 0 0,-2 1-160 16,6-2 160-16,4-3-208 0,1 0 80 0,3 1 128 16,7-2-192-16,7 1 192 0,9-3-192 0,7-4 192 0,6 1 0 15,3-3 0-15,5 0 0 0,7-1 0 0,4 2 0 16,2-2 0-16,6-1 0 0,7 0 0 0,6-1 0 16,8 1 0-16,0 0 0 0,0 0-192 0,0 0 32 15,8-3 16-15,9 2 0 16,6 1-224-16,7 0-32 0,5-1-16 0,7 0 0 0,5-3 288 0,7-1 128 15,8 0-128-15,11 1 128 0,8 1 0 0,5 0 0 16,3 0 0-16,8-3-128 0,3-2 128 0,2 1 0 16,-2 0 0-16,4 2-128 0,4-1 128 0,-3 2-128 15,-6-1 128-15,-2 0-128 0,-5-3-160 0,0 1-32 0,-1 1 0 16,-5 0 0-16,-8 1 0 0,-1 0-16 0,-8 2 0 0,1 0 0 16,-7 0 336-16,-4-3-144 0,-10-2 144 15,-4 2 0-15,-4 2 0 0,-5 0 0 0,-5-1 0 0,-8 1 0 16,-4 3 400-16,-5 2-16 0,-4 0 0 0,-10-1 0 15,0 0 128-15,0 0 32 0,-8-2 0 0,-8 0 0 16,-9-2-48-16,-11 0-16 0,-6 1 0 0,-17 2 0 16,-11 0-480-16,-10 1 0 0,-8 1 0 0,-9-1 0 15,-9-1 0-15,-4 2-208 0,-7 3 32 0,-6-2 16 16,-5 0 160-16,0-4 0 0,1 1-144 0,0 4 144 16,-3 3 0-16,6 0 0 0,4-2 0 0,4 3 0 15,6 1 0-15,11 2 208 0,7-1-48 0,7-2-16 16,6-5 48-16,10 1 16 0,5-1 0 0,8 2 0 0,5 1-208 15,7 0 0-15,9-2 0 0,8-1 0 0,6 0 0 0,6-2 0 16,8-2 0-16,7 2-160 0,0 0 160 0,11 5-160 16,5-4 160-16,12-1-160 0,8-1-48 0,12-3-16 15,12 2 0-15,7 0 0 0,5 0 224 0,10-2 0 16,6-1 0-16,9-1-144 0,8 0 144 0,6-3 0 16,4-2 0-16,1 0 0 0,4 2 0 0,-4 4 0 15,-2 1 0-15,2-1 0 0,2-3 0 0,-4 3 0 16,-6 4 0-16,-3-4 0 0,2-1 0 0,-9 1 0 15,-5 1 0-15,-4-1 0 0,-6 0 0 0,-6-1 0 16,-6 4 0-16,-8 0-128 0,-8 0 128 0,-4 1 0 16,-8-2 0-16,-7 1 0 0,-6-1 0 0,-8 2 0 15,-4-1 0-15,-3 1 0 0,-15 1 240 0,0 0-32 0,0 0 0 16,-17-4 0-16,-7-1 144 0,-15-2 32 0,-9-1 0 0,-16 4 0 16,-13 1-384-16,-13 2 0 0,-12 1-160 15,-10 0 160-15,-9 0-208 0,-7 1 64 0,-7 3 16 0,-5 3 0 16,-6-2 128-16,4 4-160 0,2 2 160 0,0 1-160 15,-1 1 160-15,6 1 0 0,9 0 0 0,9 2 0 16,11 0 0-16,14-1 0 0,12-5 0 0,10 0 128 16,8-1 64-16,8-2 32 0,10 2 0 0,10-1 0 15,7-3-224-15,10 1 144 0,7-2-144 0,10-4 128 16,0 0-128-16,12 6-256 0,10-1 64 0,11 1 16 16,10-1 0-16,10 0 0 0,8-4 0 0,13-2 0 15,11-4 176-15,8 1 0 0,7 0 0 0,7-5 0 16,2-6 0-16,2 1 144 0,1-1-16 0,0-1-128 15,1 0 224-15,0-2-64 0,3-2-16 0,-7 2 0 16,-7 0 16-16,-3 3 0 0,-10-1 0 0,-10 6 0 0,-10 1-160 16,-10 1 160-16,-12 2-160 0,-6 3 160 0,-10 1-160 15,-9 1 160-15,-9 1-160 0,-13 0 160 16,-6 7-480-16,-14 8-80 0,-15 2-32 16,-22 13-15136-16</inkml:trace>
  <inkml:trace contextRef="#ctx0" brushRef="#br0" timeOffset="40261.833">6424 13745 11967 0,'-18'3'1072'0,"-9"0"-864"16,-6-1-208-16,0 2 0 0,-3 1 3504 0,1 1 656 16,-1-2 128-16,-2 2 16 15,-1-3-3840-15,-2 0-768 0,-2 1-144 0,-7-2-48 0,-3-1 496 0,-1-2 0 16,0-1 128-16,-1-2-128 0,1-1 144 0,-1-2-144 15,2-1 0-15,-3 1 144 0,-2-3 0 0,3-4 0 16,1-3 0-16,4 2 0 0,3-3 176 0,3 3 48 16,1-4 0-16,1-2 0 0,0-3 16 0,3 2 0 15,0 1 0-15,6 2 0 0,6 2-112 0,-2 0-16 16,-3 1 0-16,8 2 0 0,3 5 128 0,4-1 32 0,0-1 0 16,3 4 0-16,1 4-176 0,3 1-48 0,-1-2 0 15,2 1 0-15,1 1-192 0,8 2 0 0,0 0 0 0,0 0 0 16,-10 0 0-16,5 2 0 0,5-2-192 0,-2 10 192 15,2 1-272-15,1 11 48 0,3 11 16 0,3 5 0 16,0 3 80-16,1 4 128 0,-1 5-208 0,2 5 80 16,2 5 128-16,0 8 0 0,0 7 0 0,0 4 0 15,2-1 0-15,-2 5 0 0,-4 2 0 0,1 6 0 16,-2 2 0-16,0 2 0 0,-4 1 0 0,-2 4 0 16,-5 4 0-16,-1 1 0 0,2-2 0 0,-1 3 0 15,-4 1 0-15,1-2 0 0,-1-5 0 0,-1 3 0 16,-2 0 0-16,1-5 176 0,-2-6-176 0,0 1 192 15,0 0-192-15,-1-5 192 0,1-6-192 0,0-5 192 0,-5-6-192 16,3 1 0-16,0-3 144 0,3-5-144 0,-2-7 0 16,3-3 128-16,4-6-128 0,-2-3 0 0,3-6 144 0,0-5-144 15,1-6 192-15,2-1-192 0,1-3 128 0,2-2-128 16,0-2 0-16,1-4 0 0,0-4 0 0,1-2 0 16,0-2 0-16,-2-8 0 0,0 0-128 0,0 0 128 15,7 6-208-15,1-3 80 0,-8-3 128 0,12 4-160 16,-2-3 160-16,3 0-160 0,2-1 160 0,4 4 0 15,4-2 0-15,6 0 0 0,3-2 0 0,3 1 0 16,1 3 0-16,7-2-128 0,7-1 128 0,1 1 0 16,2 0 0-16,2 5 0 0,2 1 0 0,5 4 0 15,4 1 0-15,4 2-128 0,4 1 128 0,-1 1 0 16,-2 0 0-16,4-1 0 0,3 0 0 0,0 2 0 16,0 2 0-16,-7-1 0 0,-10-3 0 0,-1 2-160 0,-4-2 160 15,-4-1 0-15,-5-3 704 0,-7-1 256 0,-4 1 64 0,-6-2 0 31,-4-1-1600-31,-3-3-304 0,-2 1-64 0,-5-1-16 0,-4-1 800 0,-1-1 160 0,-5 0 0 0,-6-4 0 16,0 0 0-16,6 3 144 0,-6-3-144 0,0 0 128 16,0 0-128-16,0 0 192 0,0 0-192 0,0 0 192 15,8-7-192-15,-2-2 0 0,-3-2 0 0,-1-4 0 16,-4-8 0-16,0-6 0 0,-2-6 0 0,0-9 0 16,-3-12 0-16,0-9 0 0,-2-9 0 0,-1-6 0 15,-2-8 0-15,0-8 0 0,0-9 176 0,0-4-176 16,-3-4 192-16,1-6-48 0,2-4-16 0,4 1 0 15,2-1 32-15,1 4 0 0,4 0 0 0,1 1 0 16,0 0 32-16,2 4 0 0,3-2 0 0,5 2 0 16,-2-1-192-16,2 5 0 0,1 4 144 0,1 3-144 0,2 1 0 15,2 6 0-15,1 0 0 0,1 7 0 0,-1 7 0 0,3 3 0 16,0-1-160-16,2 7 160 16,-1 7-624-16,4 12-16 0,-6 13 0 0,-1 8 0 15,-5 8-1568-15,-1 10-320 0</inkml:trace>
  <inkml:trace contextRef="#ctx0" brushRef="#br1" timeOffset="47128.537">7233 15011 14735 0,'-15'3'640'0,"6"-1"160"0,-4 0-640 0,-2 1-160 0,-1-1 0 0,1 0 0 15,4-2 1920-15,4 1 368 0,-3 1 64 0,0-1 16 16,0-1-1680-16,1 0-336 0,3 0-64 0,-4 0-16 15,0-1 16-15,0 0 0 0,-1 2 0 0,0-1 0 16,1-1-16-16,-2 3 0 0,0 3 0 0,3-1 0 16,-1-2 112-16,1 3 0 0,1-1 16 0,1 1 0 15,7-5 64-15,-6 5 16 0,6-5 0 0,-4 6 0 16,4-6-176-16,0 0-48 0,-5 5 0 0,5-5 0 16,0 0-64-16,0 0-32 0,7 8 0 0,4-2 0 15,-1-1 128-15,6-1 32 0,2 2 0 0,2 1 0 16,1 1-128-16,4 0-32 0,4 1 0 0,-1-1 0 15,2-1-160-15,5 2 160 0,4-4-160 0,0 1 160 0,-2-1-160 16,-2 0 160-16,-3-2-160 0,0 1 160 0,-1 1-160 16,-2-2 160-16,1-2-160 0,1 1 160 0,-3 3-32 0,0-2 0 15,-2-3 0-15,-4 1 0 0,2 1 80 0,-5 1 16 16,-1-2 0-16,-2-2 0 0,0 0 96 0,-3 1 0 16,-3 2 16-16,0-1 0 0,-10-1-32 0,0 0-16 15,0 0 0-15,0 0 0 0,0 0 64 0,0 0 16 16,0 0 0-16,-10 3 0 0,-6-2 192 0,-2 1 32 15,-3 2 16-15,-5-3 0 0,-4-1-416 0,-2-1-192 16,-2-1 160-16,1 2-160 0,-1 1 0 0,-4 0 0 16,1 0 0-16,-4-1 0 0,-3-1 0 0,1 0 128 15,-1-2-128-15,3 0 0 0,2 1 192 0,-1 0-64 16,4-3-128-16,1 2 192 0,3 1-48 0,3-1-16 0,2-1 0 16,1 1 0-16,4 0 16 0,3 0 0 0,3 1 0 15,5 0 0-15,-1-1-16 0,3 1 0 0,1-1 0 16,8 3 0-16,0 0-128 0,0 0-176 0,0 0 48 0,0 0 0 15,5-7 0-15,5 2 0 0,0 3 0 0,3 1 0 16,4 0-16-16,2 1 0 0,1-2 0 0,2 2 0 16,2 0 144-16,6 2-128 0,2 0 128 0,4 1-128 15,4 2 128-15,1-2 0 0,1-1-144 0,1 0 144 16,1 2 0-16,0-1 0 0,-4-1 0 0,1 3 0 16,-2-3 0-16,0 1 0 0,-1 2 0 0,0-2 0 15,-8 0 0-15,1-1 0 0,-4-1 0 0,-4 2 0 16,-5-1 0-16,-2-1 0 0,-4 0 0 0,0 1 0 15,-4 0 0-15,-8-2 0 0,0 0 144 0,0 0-144 16,0 0 208-16,0 0-16 0,-11 0-16 0,-1-3 0 0,0-2 48 16,-6 0 16-16,-5 1 0 0,-4-1 0 0,-2 0-240 15,-5-1 0-15,0 0 0 0,-3-1 0 0,-2 1 0 0,-2 0-160 16,-1 1 32-16,-3-1 0 0,-3-2 128 0,3 2 0 16,-2-2 0-16,4 0 0 0,3 0 0 0,2 0 0 15,6-2 0-15,5 5 128 0,2-1 64 0,4 2 32 16,3-1 0-16,4 1 0 0,3-3-224 0,1 4 0 15,3-3 0-15,1 2 0 0,6 4 0 0,0 0-160 16,-5-4 32-16,5 4 0 0,0 0-192 0,11-5-16 16,-1 1-16-16,6-1 0 0,2 2 48 0,4 2 16 15,3 1 0-15,3 0 0 0,3 0 160 0,5 1 128 16,2 1-192-16,2 2 192 0,-1-1-128 0,2-1 128 16,-1 0 0-16,-2 2 0 0,-4-2 0 0,-1 2 0 15,-4-2 0-15,-1 1 0 0,-4 0 0 0,-1 0 0 0,-2-1 0 16,-3 2 0-16,-5-1 0 0,-3-1 0 0,-2 0 0 15,-8-2 0-15,0 0 144 0,0 0-16 0,0 0 0 0,0 0 0 16,0 0 144-16,-15 5 32 0,-3-3 0 0,-4-2 0 16,-3 0-144-16,0 1-32 0,-5 1 0 0,-2-2 0 15,-5 0-128-15,-3 1 0 0,-4 2 0 0,-2-1 0 16,-2-3-192-16,2 1 192 0,-1-1-160 0,6 1 160 16,1-1-128-16,4 1 128 0,2 0 0 0,5 0-144 15,6 1 144-15,1-1 0 0,2-1 0 0,6-1 0 16,1 2 0-16,5 0 0 0,8 0 0 0,0 0-192 15,0 0 32-15,0 0 0 0,0 0 0 0,0 0 0 16,0 0-128-16,16 5-32 0,2-1 0 0,3 1 0 16,2-1 96-16,1 0 16 0,4 2 0 0,3-2 0 15,3 0 208-15,4 0-144 0,2 0 144 0,4 1-128 0,0-2 128 16,1 0 0-16,1-1-144 0,-1-1 144 0,-3-1 0 0,-1 0 0 16,-2-1 0-16,-2 1 0 0,-1-2 0 0,-4 2 0 15,-4 0 0-15,-5 0 128 0,-4 0-128 0,-6-2 160 16,-6 1-160-16,1 1 160 0,-2 0 0 0,-6 0 0 15,0 0 0-15,0 0 0 0,-6-2 256 0,-8 0 48 16,-2 0 16-16,-5 0 0 0,-4 1-192 0,-3 1-32 16,0 1-16-16,-5 1 0 0,-4-2-240 0,-2 1 0 15,-4 0 0-15,-4 0 0 0,-5-1 0 0,0 1-160 16,-2 1 160-16,5-1-192 0,1-1 64 0,6-1 0 16,4 0 0-16,4 0 0 0,7 1 128 0,3 0 144 0,6-1-16 15,3 1-128-15,4-1 128 0,3-1-128 0,8 2 0 16,0 0 0-16,0 0-160 0,8-4-96 0,5 0 0 15,2 1-16-15,7-1-32 0,1 1 0 0,3-3 0 0,5 1 0 16,2-2 176-16,5 3 128 0,2 1-192 0,4-3 192 16,1-2-144-16,1 1 144 0,-4 0 0 15,1 2-144-15,-1-2 144 0,-2 0 0 0,-5 2 0 16,-2-1 0-16,-3 6 0 0,-4-2 0 0,-5-1 0 0,-5 1 0 16,-2 1 0-16,-3 0 0 0,-4 1 0 0,-7 0 128 15,0 0 64-15,0 0 0 0,0 0 16 0,-11 5 0 16,-5-1 256-16,-5 2 48 0,-4-1 16 0,-4 0 0 15,-3 3-272-15,-3-1-48 0,-5 1-16 0,-1 0 0 16,-5-1-192-16,1 1 0 0,0 2 128 0,6-1-128 16,1 0 0-16,4-2 0 0,2 1 0 0,4-1 0 0,0-1 0 0,6 0 0 15,1-1 0-15,4 1-160 16,-1 0-944-16,5-1-192 16,3 0-48-16,2 1-16256 0</inkml:trace>
  <inkml:trace contextRef="#ctx0" brushRef="#br1" timeOffset="49143.502">18965 15000 31903 0,'0'0'1408'0,"-8"-4"304"0,2 1-1376 0,6 3-336 16,-8-1 0-16,8 1 0 0,-6-3 192 0,6 3-16 15,0 0-16-15,0 0 0 0,-7-5-288 0,7 5-64 16,0 0-16-16,0 0 0 0,0 0 208 0,0 0 208 15,-1-8-32-15,1 8-16 0,0 0 288 0,10-2 48 16,3 0 16-16,2 1 0 0,1 0-160 0,5 1-32 16,6 0 0-16,3 1 0 0,7 2-144 0,2 1-48 15,-1-2 0-15,2 2 0 0,2-1 0 0,-1-1-128 16,1-1 192-16,-3 1-64 0,7 1 48 0,1 2 0 16,-1-3 0-16,-1 0 0 0,-2 0 80 0,-1 1 32 15,-5 1 0-15,-3-3 0 0,-3-2-64 0,-1 1-16 16,-1 1 0-16,-3-1 0 0,-5 0-208 0,-2 0 0 15,1 0 0-15,-3 0 0 0,-3 4 160 0,-5-2-160 0,-9-2 160 16,0 0-160-16,0 0 256 0,0 0-32 0,0 0-16 0,0 0 0 16,0 0 32-16,-8 0 0 0,-4 0 0 0,-3 0 0 15,-4 0 0-15,-3-2 0 0,-2-2 0 0,-3 2 0 16,-1 0-240-16,-4-2 144 0,-5 0-144 0,-2-2 128 16,-4 0 64-16,1 0 0 0,1 2 0 0,1 1 0 15,-2-2-64-15,3 2 0 0,4-1 0 0,3 0 0 16,-1 2 32-16,3 0 0 0,1 0 0 0,3 1 0 15,2-4-160-15,4 2 160 0,1 2-160 0,3-1 160 16,3-2-160-16,3 1 0 0,10 3 144 0,-6-2-144 16,6 2 0-16,0 0 0 0,0 0 0 0,0 0 0 15,0 0 0-15,0 0 0 0,13 1 0 0,6 2 0 16,4 2-288-16,4 0 32 0,0 1 0 0,2-3 0 0,3-1 256 16,6 0 0-16,0 2 0 0,3 0 0 0,2-2 0 15,-1 1-128-15,3 1 128 0,-2 2 0 0,-2-1 0 0,-5 0 0 16,-3 1 0-16,-3-2 0 0,-1 2 0 0,-2-2 0 15,-5-1 0-15,-3 1 0 0,0-2 0 0,-6 0 0 16,-3 1 0-16,0-2 0 0,-10-1 0 0,0 0 0 16,0 0 0-16,0 0 0 0,0 0 192 0,0 0-48 15,-9 0-16-15,-2-1 0 0,-4 0 112 0,-4-1 16 16,-4-2 0-16,-3 0 0 0,-4 1-256 0,-4 0 0 16,-6-2 0-16,-1 1-160 0,-5 0 160 0,0-2 0 15,-1-2-144-15,0 3 144 0,5 0 0 0,1 0 0 16,2-2 0-16,6 3 0 0,1 1 0 0,4-1 0 15,3 0 0-15,3 1 0 0,0 0 0 0,5 2 0 0,3-1 0 16,5 0 0-16,9 2 0 0,-8-3 0 0,1-3 0 0,7 6 0 16,0 0 0-16,0 0-176 0,8-1 48 0,4-1 0 15,3-1-80-15,3 1-16 0,6 2 0 16,2 0 0-16,3-1 224 0,2 0-192 0,5 0 192 0,1-1-192 16,5 0 192-16,1 0 0 0,5-3 0 0,1 3 0 15,1 1 0-15,-1 1 0 0,-4-2 0 0,-2-3-144 16,-3-1 144-16,-2 0 0 0,-1 2 0 0,-2-1 0 15,-2 0 0-15,-6-1 0 0,-6-2 0 0,-4 3 0 16,-1 4 0-16,-4-2 144 0,-7-2-144 0,-5 5 0 16,0 0 288-16,0 0-48 0,0 0-16 0,-9-5 0 15,-3-3-224-15,-7 3 0 0,-6-2 0 0,-3 4 0 0,-5 1 0 16,-3-1 0-16,-2 1 0 0,-4 1 0 0,-4 3 0 16,-5 0-128-16,-1 1 128 0,-5 0-208 0,1 1 208 15,4 1 0-15,2-1 0 0,5 1 0 0,4 0 0 16,3 1 0-16,1-1 0 0,3 1 160 0,2 0-160 0,7 0 0 15,2-2 0-15,5-2-176 0,4 2 176 0,2-2 0 16,2-7 0-16,1 5 0 0,9 0 0 0,0 0 0 16,0 0-144-16,0 0 144 0,0 0-192 0,14 5 16 15,2-3 16-15,6 0 0 0,4-2-32 0,5 1-16 16,4-1 0-16,4 0 0 0,1-1 208 0,1-2-144 16,2-3 144-16,5 3-128 0,2 1 128 0,4 1 0 15,-2 0-144-15,-2 1 144 0,-3 2 0 0,-6 0 0 16,-3 0 0-16,-4-2 0 0,-5-2 0 0,-3 1 0 15,-3 0 0-15,-5 1 0 0,-4-1 0 0,-3 0 192 0,-2 0-192 16,-9 1 192-16,0 0-192 0,0 0 0 16,0 0 0-16,-10 3 0 0,-2-1 0 0,-6 0 160 0,-3 4-32 15,-4-2-128-15,-4 1 240 0,-6-1-64 0,-3-4-16 0,-6 2 0 16,-5 0-160-16,-4 2 0 0,-3 0 0 0,1-1-176 16,2-2 176-16,5 2 0 0,2 1 0 0,4-1 0 15,6-2 0-15,2 1 0 0,6-2 128 0,5 2-128 16,7-1 0-16,5 1 128 0,3-2-128 0,8 0 0 15,0 0 0-15,12 2 0 0,3-2 0 0,10 0 0 16,3 0-192-16,6 0-16 0,4-1 0 0,3-3 0 16,3-5 208-16,4 0-144 0,2 3 144 0,3-1-128 15,4-2 128-15,-4 3 0 0,-3-1 0 0,-3-1 0 16,-3-1 0-16,-3 3 176 0,-6 0-48 0,-4 2 0 16,-5 1-128-16,-4 0 160 0,-5 3-160 0,-4 0 160 0,-3-1 0 15,-10 1 0-15,0 0 0 0,0 0 0 0,-9 6 0 0,-4-3 0 16,-6 0 0-16,-4 4 0 0,-7 3-160 0,-2 0 0 15,-3-1 0-15,-3 1 0 0,-5 3 0 0,0 0-256 16,0 1 64-16,-2 1 16 0,-4-2 176 0,4 2-208 16,6 1 80-16,2-3 128 0,4 0-208 0,3-2 80 15,0-1 128-15,3-1-208 0,8 1-160 0,1-3-16 16,3 0-16-16,1-2 0 16,6-1-384-16,8-4-80 0,0 0-16 0,0 0 0 15,0 0-1296-15,7-5-256 0,5-2-48 0,7-2-11552 0</inkml:trace>
  <inkml:trace contextRef="#ctx0" brushRef="#br2" timeOffset="56424.748">8601 3245 6447 0,'0'0'576'0,"0"0"-576"0,0 0 0 0,0 0 0 16,5-10 912-16,1 1 80 0,2-1 16 0,-1 1 0 15,-1-2-1008-15,0 0-208 0,0-2-48 0,1 1 0 16,-2-1 256-16,2 0 0 0,0 1 0 0,-3 0 0 16,-3 1 400-16,1 1 32 0,-1 0 0 0,-1 1 0 15,-3 3 528-15,3 6 96 0,0 0 32 0,-2-7 0 16,2 7 0-16,0 0 16 0,0 0 0 0,0 0 0 16,-4-7-96-16,4 7-32 0,0 0 0 0,0 0 0 15,0 0-224-15,0 0-48 0,0 0-16 0,0 0 0 0,0 0 128 0,0 0 16 16,-7 0 16-16,7 0 0 0,-10 0-256 0,0 3-48 15,0-1-16-15,-4 3 0 0,-3 0-400 0,-2 0-128 16,-3 1 0-16,-3 1 0 0,-1 3 0 0,-5-2 0 16,-1 1 0-16,-2 0 0 0,-2-1 0 0,-3 0 0 15,-6 0 0-15,-1-1 0 0,-1 0 192 0,-7 1-64 16,-2-2 0-16,-2 3-128 0,0-6 304 0,-3 2-48 16,-4-3-16-16,0-1 0 0,-1-2 32 0,-1 0 16 15,-1-1 0-15,-4-3 0 0,4 0-48 0,-7-2-16 16,-3 0 0-16,1 0 0 0,2 1-96 0,3 0-128 15,0-2 176-15,-3 2-176 0,-4 0 288 0,2 1-48 16,5-1-16-16,-2-1 0 0,-2 2-64 0,3-1-16 16,1 1 0-16,0 1 0 0,1 1-144 0,0 0 0 0,3-4 0 15,1 3 0-15,-1 1 0 0,1 1 0 0,0-1 0 16,5 0 0-16,5-2 0 0,-1-2 0 16,1 0 0-16,1 4 0 0,0-2 0 0,0-2 0 0,3-1 0 0,3 1 0 15,2 3 0-15,4-1 0 0,4-3 0 0,1 1 0 16,2 1 176-16,-1-1-48 0,3 2-128 0,0-2 192 15,2-2 16-15,3 3 0 0,5 0 0 0,-2 2 0 16,-1-1 16-16,3 1 0 0,1-1 0 0,2 2 0 16,0 2-96-16,1 1 0 0,0 0-128 0,0 0 192 15,1 1-192-15,-2 2 0 0,2 0 0 0,2 0 0 16,1 0 0-16,1 1 0 0,-1-1 0 0,2 0 0 16,0 2 0-16,0-1 144 0,0 1-144 0,1 0 128 15,3 2-128-15,0-1 0 0,0 1 0 0,0 1 128 16,0-1-128-16,3 3 0 0,-1-2 0 0,1 2 0 0,-3 2 0 15,1 1 0-15,1 0 0 0,-1 0 0 0,1 0 0 16,-1 1 0-16,1-1 0 0,0 1 0 0,-2 1 0 0,1 0 128 16,-1-2-128-16,-1 4 0 0,0-1 0 0,-2 5 0 15,-2 2 128-15,1 0-128 0,-1-2 0 0,0 1 128 16,-3 1-128-16,3-1 128 0,0 1-128 0,2-1 0 16,0 3 0-16,-1 0 128 0,1 1-128 0,1 4 0 15,3 2 0-15,-1 1 128 0,2 0-128 0,0 4 0 16,2 2 0-16,0 3 0 0,4-1 0 0,-2 1 0 15,2-1 0-15,0 2 0 0,0-2 0 0,-2 1 0 16,0 1 0-16,1-1 0 0,3 0 0 0,2 0 0 16,4 0 0-16,1-2 0 0,-1 0 0 0,1-1 0 15,1 1 0-15,2-4 0 0,0-2 0 0,-1 2 0 0,0 0 0 0,4 1 0 16,0 0 0-16,0-1 0 0,-1 1 0 0,3-4 0 16,0-1 0-16,1-1 0 0,2-2 128 15,-3-2-128-15,-4-3 0 0,1-1 0 0,2-2 144 0,-1 1-144 16,1-1 0-16,0-1 0 0,-1-1 0 0,0-3 128 15,0-3-128-15,-2 1 0 0,0-2 0 0,1 1 0 16,-3 2 0-16,2-1 0 0,1-2 0 0,-1-2 0 16,1-5 0-16,0 1 0 0,-2-1 0 0,2 2 128 15,1 0-128-15,-4 1 0 0,-8-8 0 0,8 9 0 16,0-4 0-16,1 0 0 0,-9-5 0 0,12 4 0 16,-12-4 0-16,9 6 144 0,1 1-144 0,-2-2 0 15,-8-5 192-15,0 0-192 0,11 4 192 0,-11-4-192 16,0 0 0-16,10 1 0 0,-10-1 0 0,0 0 0 15,8 4 128-15,-8-4-128 0,0 0 0 0,10 2 0 0,-10-2 0 16,0 0 128-16,0 0-128 0,0 0 0 0,0 0 128 16,0 0-128-16,0 0 0 0,0 0 0 0,0 0 160 0,0 0-160 15,0 0 128-15,0 0-128 0,0 0 0 0,5-7 0 16,-5 7 128-16,0 0-128 0,0 0 0 0,0 0 0 16,0 0 0-16,0 0 0 0,2-9 0 0,-2 9-176 15,0 0 48-15,0 0 0 16,0 0-624-16,0 0-112 0,-5-3-32 0,0 2 0 15,5 1-1536-15,-9 0-320 0,4 0-64 0,5 0-10368 0</inkml:trace>
  <inkml:trace contextRef="#ctx0" brushRef="#br2" timeOffset="58239.626">7770 3439 15663 0,'-11'-18'1392'0,"3"6"-1120"0,-6-2-272 0,3-3 0 0,2 0 3696 0,0-4 672 16,0-1 144-16,1 2 32 0,0-1-3392 0,-1-1-688 16,-1 1-128-16,-3 0-16 0,-4-1-320 0,-2 0-176 15,-6 0 32-15,-1 0 0 0,-5 0-112 0,-5 1 0 16,-4 1-16-16,-6 2 0 16,-11-2-176-16,-5 2-16 0,-5 0-16 0,-2 1 0 0,0 3 144 15,-5 0 16-15,-4-1 16 0,-2 4 0 0,-4 0 304 0,5 2 0 16,4 0 0-16,-2 1 0 0,-1 1 128 0,-4 3 128 15,0 2 16-15,-3 3 16 0,4 0 144 0,-7 4 16 16,-10 1 16-16,2 6 0 0,3 6-144 0,-3 1-16 16,-5 3-16-16,-3 3 0 0,-2 0-64 0,-3 6-16 15,-3 2 0-15,-2 5 0 0,-2 5-208 0,-1 4 176 16,-2 6-176-16,1 2 160 0,-1 0-160 0,4-1 0 0,5-3 0 16,8-2 0-16,4 0 128 0,8 0 0 0,7 3 0 0,6-1 0 15,3 3 96-15,4 0 16 0,7 0 0 0,5-1 0 16,8-4-240-16,4 4 0 0,3 0 0 0,7 0 0 15,7 0 0-15,3-3 0 0,4 0 128 0,7 0-128 16,3 1 0-16,8 0 0 0,2-1 0 0,5 0 0 16,3-4 0-16,9 0 0 0,4-1-128 0,6-2 128 15,2-2 0-15,6-1 0 0,4-1 0 0,6 1 0 16,5-2 0-16,8 2 0 0,8-1 0 0,2 0 0 16,1 0 0-16,2-3 0 0,1-5 0 0,7-1 0 15,7-1 0-15,1-4 0 0,-1-4 0 0,7 0 0 16,1 0 0-16,3-1 0 0,4-2 0 0,5 2 0 0,4-5 0 15,-1-1 0-15,-2 0 0 0,0-2 144 16,2-1-144-16,3-1 0 0,4-2 0 0,-2-4 128 0,0-3-128 16,4-2 128-16,2-3-128 0,0-1 128 0,0 0-128 0,-3-2 0 15,3-1 144-15,-2-4-144 0,0-2 0 0,1-1 0 16,-1-5 0-16,0 1 128 0,-2 2-128 0,-4-3 0 16,-2-3 0-16,-7-2 0 0,-4-1 0 0,-1-3 0 15,-3 0 0-15,-5-5 0 0,-3-5 0 0,0 1 0 16,2 0 128-16,-6 2-128 0,-4 1 192 0,-4-3-16 15,-4 0-16-15,-2-1 0 0,-3 1 48 0,-4-4 16 16,-3 2 0-16,-3-2 0 0,-4-4-64 0,-7 4-16 16,-5 0 0-16,-4 0 0 0,-7-1-144 0,-5 1 160 15,-7-3-160-15,-4 2 160 0,-4 1-160 0,-5-2 160 16,-3-4-160-16,-2 1 160 0,-5-1-160 0,0 4 160 16,-4 4-160-16,-1-2 160 0,-4-2-32 0,-1 2 0 0,-3 1 0 15,-2-1 0-15,-4-5-128 0,-1 3 0 0,-2 3 0 0,-4 1 0 16,-4 1 0-16,-1 2 0 0,-1-1 0 15,-4 3 0-15,-2 2 0 0,-6-2 0 0,-7-2 0 0,-3-1 0 16,-1 1 0-16,-3 3 0 16,0 3 0-16,-3 3 0 0,-1-3 0 0,1 2 0 15,-4 2-144-15,0 2 144 0,2 5 0 0,-2-2 0 0,3-4 0 16,-2 2 0-16,-1-1 0 0,-1 2 0 0,1 1 0 0,-1-1 144 16,3-3-144-16,-2 1 0 0,-2 0 0 0,-4 4 0 15,-1 1 0-15,0 0 0 0,-1 0 0 0,-1 6 0 16,-4 4 0-16,2 1 0 0,-4 1 0 0,-1 3 0 15,1 5-176-15,0 2 176 0,0 1-128 0,4 0 128 16,2-2 0-16,1 4 0 0,1 4 0 0,1 4-128 0,0 2 128 16,3 3 0-16,2 2 0 0,0 2-128 0,-1 6 128 15,1 1-128-15,-2 3 128 0,0 2-128 0,1 5 128 0,-2 1-192 16,-2 0 192-16,1 4-192 0,1 4 0 0,1 3 0 16,1 5 0-16,1 2 0 0,1-2 192 0,2-4-208 15,9-1 80-15,4-4 128 0,7 2-160 0,3 1 160 16,3 3 0-16,8-3-144 0,1-3 144 0,4-1 0 15,1-2 0-15,3 0 0 0,5 0 0 0,7 0 0 16,5 0 0-16,0 1 0 0,-1 0 0 0,5-1 0 16,9 3 0-16,0-1 0 0,2 0 0 0,1-2 0 15,8-3 0-15,5 2 0 0,3 1 0 0,4 1 0 16,4 1 0-16,4-2-128 0,2-3 128 0,5-3 0 16,0-2-144-16,7 2 144 0,3 0 0 0,6 1-144 0,6-3 144 15,5 0 0-15,0 0-160 0,6-2 160 16,-1 0-128-16,6 0 128 0,4 2 0 0,-2-4-128 0,1-2 128 15,5-3 0-15,6 0 0 0,-2-3-160 0,1-1 160 0,0-4 0 16,0-4 0-16,3 2 0 0,6 2 0 0,-3-4 0 16,-1-7 0-16,5 1 0 0,3-3 0 15,0-3 0-15,-5-3 0 0,2-3 0 0,2-3 0 0,0-5 0 16,-3-4 0-16,1-4 176 0,1-3-176 0,-3-2 160 16,-2-1-16-16,-3-5 0 0,-5-5 0 0,2-3 0 15,0-1 0-15,-3-4 0 0,-4-3 0 16,-4-1 0-16,-1 1-144 0,1 1 128 0,-1-2-128 0,-4-3 128 15,-6-6-128-15,-5 3 0 0,-4 0 0 0,-1-2 128 16,-1 0-128-16,-5 2 0 0,-4 0 144 0,-3 0-144 16,-4-1 0-16,-6-1 144 0,-4-1-144 0,-5-1 0 0,-4 2 0 15,-7 2 0-15,-1 1 0 0,-8-4 0 0,-1-3 0 16,-6 0 0-16,-5-1-160 0,-1 2 160 0,-3 1 0 0,-6 1-144 16,-6-2 144-16,-5 2 0 0,-3 1-128 0,-4-1 128 15,-4-1 0-15,-3 4 0 0,-5 5 0 0,-3-2 0 16,0 2 160-16,1-1-32 0,0-1 48 0,-1 0 16 15,-1 1 0-15,-6 2 0 0,-3 5-16 0,0 3 0 16,-2 2 0-16,-2 3 0 0,0 1-48 0,-3 2-128 16,-7-4 192-16,-5 6-64 0,-8 5-128 0,-1 1 0 15,-1-2 0-15,-4 4 0 0,-5 2-128 0,1 1 128 16,-1 4-160-16,-3 3 160 0,-2 1-176 0,0 4 176 16,2-3-192-16,2 3 192 0,-2 3-192 0,3-1 64 15,3-4 128-15,4 7-208 0,4 4 208 0,-3 5 0 0,-1 2 0 16,1 3 0-16,2 4-128 0,1 4 128 0,-1 2 0 15,1 2-144-15,-6-1 144 0,5 3-128 0,2 4 128 0,-2 2-128 16,-3 3 128-16,2 3 0 0,2 5 0 0,3 7-128 16,2 5 128-16,0 1 0 15,3 2 0-15,4-2-128 0,7 3 128 0,5 1 0 0,5 4 0 0,9 4 0 16,7-1 0-16,2 1-128 0,3-4 128 0,3 2 0 16,4 0-128-16,5 5 128 0,4 1-128 0,6 2 128 15,4 1 0-15,7-1-160 0,3 0 160 0,7-3 0 16,4 0-128-16,7-5 128 0,4 0 0 0,5-2 0 15,4-5 0-15,5 2 0 0,4 2 0 0,5 0 0 16,2-3 0-16,9-3 0 0,9-5 0 0,3-8 0 16,5-5-128-16,3-6 128 0,5-4 0 0,9-8 0 15,10-7-128-15,1-5 128 0,3-7 0 0,5-6 0 16,5-6-1472-16,2-4-192 16,3-3-48-16</inkml:trace>
  <inkml:trace contextRef="#ctx0" brushRef="#br2" timeOffset="59502.67">9950 13104 32879 0,'-31'-6'1456'0,"8"-2"304"0,-6-5-1408 0,-1 0-352 0,-2 1 0 0,-2-2 0 15,0-1 288-15,1 2-16 0,1 0 0 0,-2 2 0 16,-8 3-272-16,1 0-192 0,1 1 16 0,-2 0 16 16,-7 5 160-16,2 2 0 0,0 2-144 0,-5 5 144 15,-2-1 0-15,-2 3-144 0,-4 4 144 0,-2 3 0 16,-3 0-176-16,-1 5 176 0,0 4-160 0,-2 2 160 15,-2 1-128-15,-1 4 128 0,-5 3 0 0,7 3-144 16,2-2 144-16,-1 4 0 0,4 1 0 0,2 2 0 16,6 1 144-16,3 3 112 0,2 1 32 0,5 1 0 0,6 2 176 15,4 1 48-15,-1-1 0 0,4 8 0 0,0 7-304 16,1 4-48-16,2 2-16 0,0 2 0 0,-3 1-144 16,3 7 0-16,3 3 0 0,3 0-176 0,0-1 176 0,2-2 0 15,0 1 0-15,3 1-128 0,3 4 128 16,2-1 0-16,0-5 0 0,6 2 0 0,0 2 0 0,5 0 0 15,3-1 0-15,3-3 0 0,5-1 0 0,-1 3 0 16,4 4 0-16,5-2 0 0,3 0 0 0,6 0 0 16,3-1 0-16,3 3 0 0,2 2 0 0,3-2 0 15,6 0 0-15,2-2 0 0,2 6 0 0,3-6 0 16,1-5 0-16,3-7 0 0,1-6 0 0,0-4 0 16,-1-4 0-16,-4-8 0 0,-3-6 0 0,1-6 0 15,-4-7 0-15,-2-5 0 0,1-6 0 0,0-5 0 16,-1-7 0-16,3-2 0 0,2 1 0 0,-1-5 0 15,-2-4 0-15,1-2 0 0,1-1 0 0,1-3 144 0,0-2-144 16,4-5 160-16,3-5-32 0,1-4-128 0,1-7 192 16,-3-2-64-16,-2-2-128 0,-2-5 0 0,1-4 144 0,-1-2-144 15,-3 0 0-15,4-5 0 0,3-4 0 0,0-10 128 16,-6-8-128-16,-1-2 0 0,-2 5 0 0,1-3 0 16,-4-4 0-16,1-2-128 0,-1-2 128 0,-2 2-128 15,-2 2 128-15,-2 1-192 0,0 3 192 0,-3-5-192 16,-7-4 192-16,0 2-128 0,-2 0 128 0,-2-1-128 15,-6-2 128-15,-3-6 0 0,-2-6 0 0,-4-1 0 16,-3 0 0-16,-3-3 0 0,-4-5 0 0,1 3 128 16,-2 2-128-16,2 1 0 0,1-1 0 0,-5 4 0 15,-2 6 0-15,-1 4 144 0,-1 1-144 0,-1 2 0 0,-6 0 208 16,-1 5-64-16,-6 4-16 0,0 2 0 16,-4 0 80-16,-3 0 16 0,-5-1 0 0,-2 1 0 0,-5 0 96 15,-3 1 32-15,-2 1 0 0,-4-1 0 0,-3-2-176 0,-2 5-48 16,-2 4 0-16,5 8 0 0,2 7-320 0,-1 7-64 15,0 3 0-15,-2 9-16 0,-2 6 272 0,3 8-128 16,0 7 128-16,5 3 0 0,0 5-176 0,8 3 176 16,1 2-160-16,4 4 160 15,1 2-1856-15,2 1-256 0</inkml:trace>
  <inkml:trace contextRef="#ctx0" brushRef="#br2" timeOffset="67845.828">12985 3200 911 0,'0'0'0'0,"0"0"0"0,0 0 0 0,0 0 0 0,0 0 3552 0,0 0 624 16,0 0 128-16,0 0 32 0,0 0-2384 0,0 0-480 16,7-7-80-16,1 0-32 0,3-2-592 0,1 0-128 15,7-1-32-15,0 1 0 0,1-4-352 0,4 0-80 16,4 0-16-16,1 1 0 0,2 2-160 0,1 1 160 16,2 0-160-16,-2 3 160 0,-4 0-160 0,0 2 0 15,-1 0 0-15,2 3 0 0,0 6 0 0,-1 0 0 16,-3 3 0-16,0 1 0 0,-1-1 0 0,-1 3 0 15,0 3 0-15,-1 4 0 0,-1 4 0 0,-3 5 0 16,-3 1 144-16,-1 4-144 0,1 1 384 0,-7 2 16 16,-2 3 0-16,-3-2 0 0,-2 0 80 0,-4 0 16 15,-5-1 0-15,-5-1 0 0,-2 1-80 0,-4-1-16 16,-6 0 0-16,-1 0 0 0,2 1-96 0,-3-7-32 0,-4 0 0 16,-1-3 0-16,0-1-48 0,0-2-16 0,0-1 0 0,0-6 0 15,-3-4-16-15,1-2 0 0,0-3 0 0,1-2 0 16,3-1 48-16,-1-1 0 0,-2-2 0 0,3-3 0 15,2-2 0-15,3-3 0 0,1-2 0 0,4-1 0 16,0-2-32-16,5-1 0 0,4-1 0 0,1 0 0 16,5-3 32-16,4 1 0 0,2 0 0 0,4-1 0 15,1-1-112-15,4-2-128 0,1 3 176 0,5 4-176 16,0 2 0-16,6 2 0 0,5 0 0 0,0 4 0 16,-2 2 0-16,4 3 0 0,1 2-160 0,-1 2 160 15,1-2 0-15,0 5 0 0,-2 4 0 0,1 4 0 16,-5 4-160-16,1 1 160 0,-1-1 0 0,-2 1-144 15,-2 0 144-15,-1 0 0 0,-3-1 0 0,-2 0 0 0,-1-1 0 16,-2 0 0-16,-4-1 0 0,0 2 0 16,-1-3-464-16,-2-1-64 0,-2-2-16 0,1 1 0 15,-6 1-2464-15,2-2-512 0</inkml:trace>
  <inkml:trace contextRef="#ctx0" brushRef="#br2" timeOffset="70065.015">14123 2956 25631 0,'-9'-13'1136'0,"6"5"224"0,3 0-1088 0,0 8-272 0,0 0 0 0,0 0 0 16,0 0 640-16,0 0 64 0,0 0 0 0,0 0 16 15,7 13-528-15,0 5-192 0,-3 3 144 0,1 3-144 16,2 5 0-16,-5 7 0 0,-2 6 0 0,0 4 0 16,0 3 0-16,-1 6 0 0,-2 3 0 0,-5 2 128 15,2 1-128-15,-7 0 128 0,-1 3-128 0,2-3 128 16,4-6-128-16,-5-7 0 0,0-5 144 0,3-7-144 15,3-6 0-15,3-6 0 0,-3-3 0 0,3-5 128 16,1-2-1600-16,-2-3-320 16</inkml:trace>
  <inkml:trace contextRef="#ctx0" brushRef="#br2" timeOffset="70429.872">14027 3108 3679 0,'-3'-14'160'0,"5"4"32"0,1-2-192 0,2 0 0 16,3 1 0-16,4-1 0 0,5-2 6592 0,2 0 1264 15,5-1 256-15,4 3 48 0,6 1-6432 0,4 1-1280 16,-1 0-256-16,0 0-48 0,2 2-144 0,-1 0-176 0,2 1 48 0,-1 6 0 15,-2 3-16-15,-4 4 0 0,-2 2 0 16,-2 7 0 0,-4 4-384-16,-3 3-80 0,-6 2-16 0,-3 2 0 15,-6 3 80-15,-4 0 16 0,-3-1 0 0,-3 0 0 0,-4-5 528 0,-7 4 0 0,-8 5 0 0,-2-1 0 16,-7-4 384-16,-2 1 192 0,-4-1 48 0,-2 0 0 16,-2-2 0-16,-1-2 0 0,0-3 0 0,-2 0 0 15,-2-3-432-15,2 0-192 0,2-4 160 0,-1 0-160 16,0-3-2800-1,2-1-656-15,-8-1-128 0,8-6-16 0</inkml:trace>
  <inkml:trace contextRef="#ctx0" brushRef="#br2" timeOffset="70785.845">12037 4408 11055 0,'0'0'480'0,"0"0"112"0,7-5-464 0,9 1-128 15,7 0 0-15,3-4 0 0,10-2 3808 0,4-3 736 16,10 0 160-16,5-2 32 0,5 0-3456 0,6-3-704 15,7-4-128-15,8 1-16 0,8-1-304 0,3 1-128 0,1 1 128 16,4 1-128-16,4 1 144 0,-1 2-144 0,3 0 160 16,-3 3-160-16,0 3 0 0,-3 3 0 0,-1 0 0 0,-1 1 0 15,-2 0 0-15,-5 1 128 0,-5 2-128 0,-5 2 0 16,-3 1 0-16,-4-1 0 0,-2-1 128 0,-2 2-128 16,-6 0 0-16,-5 0 0 0,-3 0 0 0,-6-1 0 15,-7 1 0-15,-3 0-320 0,-6 0 64 0,-3 0 0 16,-6 0-2576-1,-1 0-512-15</inkml:trace>
  <inkml:trace contextRef="#ctx0" brushRef="#br2" timeOffset="71297.235">12484 4575 28911 0,'-3'-14'1280'0,"3"6"256"0,3 0-1216 0,1 1-320 16,3-1 0-16,6-1 0 0,1-1 384 0,5 1 0 15,4 1 16-15,6 1 0 0,3-2-400 0,3 4 0 0,2 0 0 0,-1 3 0 16,0 3 0-16,0 4 0 0,0 3 0 0,-4 1 0 16,-1 2 0-16,-1 3-144 0,1 3 144 0,-1 6 0 15,-5 7 0-15,-2 1-128 16,-4 0 128-16,-4 4 0 0,-3-4 0 0,-5 4 0 0,-4 0 0 0,-4-4 0 16,-8-3 192-16,-2 1 80 0,-3-2 32 0,-2-3 0 15,-4-3 240-15,0-1 48 0,-2-3 16 0,1-1 0 16,-2-4-96-16,1-1-32 0,0-2 0 0,0-5 0 15,2-4-96-15,-1-5 0 0,4-2-16 0,1-3 0 16,2-1-128-16,2-3-32 0,3-3 0 0,3-2 0 16,2 0-208-16,4-2-160 0,6-2 32 0,1 1 0 15,6-1-160-15,2 3-32 0,4 0 0 0,4 4 0 16,-1-1 112-16,4 3 16 0,3 4 0 0,-1 3 0 16,4 1 192-16,3 4-192 0,3 0 192 0,-4 6-192 0,-5 4 192 15,-1 1-176-15,1 0 176 0,-2 7-160 16,-6-1-352-16,-2 3-64 0,-4 1 0 0,2-2-16 15,-3-1-2656-15,-3-2-528 0</inkml:trace>
  <inkml:trace contextRef="#ctx0" brushRef="#br2" timeOffset="71829.919">13524 4397 34319 0,'-13'-7'1520'0,"13"7"320"0,0 0-1472 0,-6 6-368 0,0 1 0 0,1 4 0 15,2-1 176-15,2 5-48 0,-1 4 0 0,4 6 0 16,-1 1-128-16,3 5 0 0,2 2 0 0,0-2 0 16,-2-1 0-16,3-1-192 0,3-5 64 0,1-1 128 31,-1 0-720-31,0-5-32 0,0-5 0 0,1-7 0 15,7-6-176-15,-1-6-32 0,0-5-16 0,4-2 0 0,2-5 624 0,-2-5 128 0,0-6 32 0,1-2 0 16,-4-1 416-16,1 1 96 0,-3 1 0 0,-1 5 16 16,-3 3 240-16,-1 1 64 0,-5 5 0 0,2 0 0 15,-1 3-32-15,-2 3 0 0,1 2 0 0,-6 8 0 16,0 0-368-16,0 0-80 0,6 7-16 0,-1 5 0 16,-2 7-144-16,-2 6 0 0,-1 5 0 0,-1 11 128 0,-3 7-128 15,-3 5 0-15,-4-2 0 0,-1 3 0 0,1 0 0 16,-4 3 0-16,-1 2 0 0,-1 5 0 0,-3 3 0 15,0-6 0-15,-1-5 0 0,-2-4 128 0,-1-6 144 0,-2-2 32 16,2-4 0-16,0-7 0 0,-1-7 400 0,2-5 64 16,0-4 32-16,2-3 0 0,2-1-288 0,2-8-48 15,-1-7-16-15,1-6 0 0,2-4-80 0,1-5-32 16,1-3 0-16,0-3 0 0,3-4-64 0,4-2-16 16,1-4 0-16,5 0 0 0,5-3-256 0,2-1 0 15,3 1 0-15,6-2 0 0,5-3-336 0,4 5 16 16,4 5 16-16,5 3 0 0,2 4 80 0,5 7 16 15,4 1 0-15,-1 3 0 16,-5 4-240-16,1 4-64 0,-3 2 0 0,1 2 0 16,-4 0-2992-16,-1 3-592 0</inkml:trace>
  <inkml:trace contextRef="#ctx0" brushRef="#br2" timeOffset="72122.176">15110 3889 34319 0,'0'0'1520'16,"0"0"320"-16,0 0-1472 0,0 0-368 0,7-8 0 0,2 3 0 0,0 1 512 0,7 0 48 16,5-3 0-16,5 3 0 0,3-1-368 0,6 1-64 15,5-2 0-15,1-1-128 16,1-2-224-16,0 1-160 0,-2 2-16 0,-3-1-16 16,-4-1-3184-16,-4 4-640 0</inkml:trace>
  <inkml:trace contextRef="#ctx0" brushRef="#br2" timeOffset="72288.908">15151 4225 4607 0,'0'0'400'0,"0"0"-400"0,0 0 0 0,0 0 0 16,0 0 6192-16,11-1 1152 0,1-1 224 0,3-1 48 16,5-3-5568-16,3-2-1136 0,5-4-208 0,5 0-64 15,5-2-464-15,3-2-176 0,4-1 0 0,2 0 144 31,1-1-1776-31,-2-1-352 0,-3-1-80 0</inkml:trace>
  <inkml:trace contextRef="#ctx0" brushRef="#br2" timeOffset="72920.72">16295 3120 23951 0,'3'-7'2128'0,"0"-1"-1696"0,0 1-432 0,-3 7 0 16,6-6 848-16,2 0 96 0,3 2 16 0,1 0 0 15,5-2-400-15,1 2-80 0,4 1-16 0,-1 0 0 16,2 2-464-16,1 2 0 0,2 2 0 0,-3 0 0 15,2-1 0-15,2 4 0 0,-1-1 0 0,-1 3-160 16,-1 2 160-16,2 1-128 0,0 2 128 0,-3 3-128 16,-1 5 128-16,-3 2 0 0,1 3-144 0,-2 5 144 15,-1 4-128-15,-4 1 128 0,-4 0-160 0,-1 1 160 16,-3-1-256-16,-3 2 32 0,-4 0 16 0,-4-4 0 16,-4-4 208-16,-5-2 0 0,0 1-160 0,-5 1 160 15,0 0 0-15,-2 0 0 0,-1-6 192 0,0-2-64 16,-4-1 176-16,1-4 16 0,1-6 16 0,-1-1 0 0,-2-2-16 0,1-3 0 15,-1-3 0-15,0-3 0 0,-1-4 0 0,3-1-16 16,1-3 0-16,2 0 0 0,5-1 160 16,0 2 48-16,1-1 0 0,6-2 0 0,6-4-192 0,4 0-48 15,-1-1 0-15,5 1 0 0,-2 3-272 0,8 1 0 16,4 1 0-16,5 1 0 0,4 2 0 0,2 0 0 16,0 2 0-16,2 2 0 0,-1 3-144 0,0 4 144 15,-2 0-128-15,0 2 128 0,-2-2-256 0,-1 2 16 16,0-1 16-16,-4 7 0 15,1 5-1696-15,-2 0-352 0,0-1-64 0</inkml:trace>
  <inkml:trace contextRef="#ctx0" brushRef="#br2" timeOffset="73412.868">17437 2977 11967 0,'0'0'1072'0,"-3"-8"-864"0,-1-1-208 0,1 0 0 0,-1 1 1760 0,2 0 304 16,0 0 64-16,2 8 16 0,-7-4-976 0,2 0-192 16,-2 0-32-16,7 4-16 0,-10 2-416 0,1 2-64 15,-4-1-32-15,2 6 0 0,-2 6-160 0,-1 5-48 16,1 4 0-16,-2 2 0 0,-2 2-208 0,-1 4 0 15,2 1 128-15,-1 6-128 0,-1 7 128 0,0-2-128 16,0 2 176-16,2 0-176 0,2 0 304 0,0-1-48 16,4-1-16-16,1-3 0 0,0-3 80 0,2-3 32 15,2-2 0-15,1 1 0 0,2 2-16 0,2-4 0 0,2-6 0 16,2-2 0-16,-1 0-192 0,4-6-144 0,2-2 192 0,2-3-192 31,-2 0-384-31,3-2-176 0,4-5-32 0,1-2-11888 0</inkml:trace>
  <inkml:trace contextRef="#ctx0" brushRef="#br2" timeOffset="73884.01">17596 3307 19343 0,'0'0'1728'0,"0"0"-1392"16,0 0-336-16,0 0 0 0,0 0 3392 16,0 0 624-16,0 0 112 0,-1 13 32 0,-3 0-3376 0,-3 7-656 15,0 3-128-15,0 4 0 0,-3 4-240 0,0 1 16 16,-2 0 0-16,2 1 0 16,-2 1-400-16,2 1-80 0,2-2 0 0,2-2-16 15,2-1 48-15,3-5 16 0,2-3 0 0,4-5 0 0,1-5 336 0,4-5 80 16,1-2 16-16,4-5 0 0,0-5 512 0,4-6 96 15,4-4 32-15,0-3 0 0,2-1 336 0,4-2 64 16,-3-1 16-16,4-1 0 0,-2 1-288 0,1 0-48 16,-1 1-16-16,-1 0 0 0,-5 1-240 0,2 0-48 15,-3 2-16-15,-1 2 0 0,-2 3-176 0,-2 2 160 16,-1 0-160-16,-1 2 160 0,-4 6-160 0,-10 3 0 16,8 2-160-16,-8-2 160 0,7 10-160 0,-5 4 160 0,-4 6-160 15,0 2 160-15,-3 3-192 0,-1 5 48 0,-4 5 16 16,-1 6 0-16,-3 3 128 0,-3 2 0 0,-3 3 0 0,-3-2 0 15,-2-1 0-15,-2-1 0 0,-1-3 0 0,-3-4 0 16,-1-1 384-16,1-5 0 0,1-4 0 0,0-1 0 16,1-2 176-16,4-4 32 0,2-2 16 0,2-7 0 15,2-4-304-15,4-3-64 0,1-5-16 0,3-2 0 16,-2-4-1408 0,4-5-288-16,-4-4-48 0,5-2-8864 0,4-3-1776 0</inkml:trace>
  <inkml:trace contextRef="#ctx0" brushRef="#br2" timeOffset="74140.688">18481 3160 35999 0,'0'0'1600'0,"0"0"320"0,0 0-1536 0,0 0-384 16,0 0 0-16,-3 17 0 0,0 5 192 0,1 1-48 16,-3 0 0-16,0 8 0 0,-2 6-144 0,-1 1 160 15,1-2-160-15,-3 0 160 0,-1 2-160 0,0 0 0 16,-2 1 0-16,0-1-176 0,-1-3-32 0,0 3-16 0,-2 4 0 0,1-6 0 31,1-6-1872-31,1-5-368 0,0-3-80 0,3-5-6512 0,2-3-1312 16</inkml:trace>
  <inkml:trace contextRef="#ctx0" brushRef="#br2" timeOffset="74369.332">18112 3541 34031 0,'0'0'1504'0,"9"-2"320"0,3 0-1456 0,3-2-368 0,3 1 0 0,4 0 0 15,3 0 592-15,4 2 48 0,2 0 16 0,2 0 0 16,0-1-352-16,1 0-80 0,-1 1-16 0,2 0 0 16,-3-1-512-16,2 1-96 0,0-1-32 0,-1 0 0 15,-1 0-2624-15,-3-2-528 0,10-3-96 16,-8-2-32-16</inkml:trace>
  <inkml:trace contextRef="#ctx0" brushRef="#br2" timeOffset="74703.436">19236 3178 35935 0,'-22'-7'1600'0,"7"5"320"0,-4 3-1536 0,-2 0-384 15,-1 2 0-15,-4 3 0 0,1 2 128 0,0 3-128 0,-1 2 160 0,4 1-160 16,-2-3 0-16,6 3-336 15,4 2 48-15,3-1 16 16,2-2-768-16,2-4-160 0,7-9-16 0,3 11-16 16,-3-11 416-16,10 9 96 0,3-2 16 0,3 1 0 0,4-1 704 0,3 1 0 0,1 0 0 0,1-2 0 15,-2 0 192-15,-1 1 64 0,-1 0 32 0,-2 3 0 16,0 1-96-16,-5 1-32 0,-4 0 0 0,-1 0 0 16,-2 1 96-16,-4-2 32 0,-5 3 0 0,-4-1 0 15,-3-1 224-15,-3 2 64 0,-5 1 0 0,-4 0 0 16,-6-2-144-16,2 0-32 0,-2-2 0 0,-2 1 0 15,-2 3-208-15,2-5-32 0,0-3-16 0,4 1 0 16,-1-1-400-16,5-3-64 0,-1-4-32 0,4 0-9824 16,0-1-1984-16</inkml:trace>
  <inkml:trace contextRef="#ctx0" brushRef="#br2" timeOffset="74933.049">19621 3171 35007 0,'0'0'1552'0,"0"0"320"0,0 0-1488 0,0 9-384 16,0 4 0-16,0 5 0 0,-1 4 640 0,1 1 64 15,0 2 16-15,-1 5 0 0,-2 4-576 0,-5 2-144 16,0 1 0-16,-5-1 0 0,-7-2-256 0,1-3-96 0,-3 0-16 0,-5 3 0 31,-1-1-2848-31,1 0-576 0,3-1-112 0</inkml:trace>
  <inkml:trace contextRef="#ctx0" brushRef="#br2" timeOffset="75344.498">19817 3325 23039 0,'0'0'1024'0,"-3"11"192"16,1 1-960-16,-1 6-256 0,0 1 0 0,1 1 0 0,-2-2 1792 0,0 2 320 15,0-1 64-15,0-1 16 0,2 0-1232 16,-1-4-256-16,1-2-64 0,1-2 0 0,-1 1-352 0,0-4-80 16,2-7-16-16,0 0 0 0,0 0-64 0,0 0 0 15,0 0-128-15,12-11 192 0,-2-4-32 0,2-2-16 16,3-4 0-16,2 2 0 0,4 0-144 0,-2-1 0 15,-1-2 144-15,1 0-144 0,4 0 272 0,-2 1-16 16,0 0 0-16,0 1 0 0,-2 3 160 0,0 2 32 16,-2 4 0-16,1 3 0 0,-1 0-192 0,-1 5-48 15,-4 3 0-15,-1 6 0 0,-1 6-208 0,-2 4 0 16,-2 5 0-16,-3 1 0 0,0 1 0 0,-3 1 0 16,-1 3 0-16,-3 1 0 0,0-2 0 0,-3 1-128 0,1-2 128 15,-3 0 0-15,-1 2-160 0,2-3 160 16,2-3-128-16,1-4 128 0,1-2 0 0,2-3 0 0,-1-1 0 15,5-2 0-15,-2-9-176 0,3 8 176 0,1 1-208 16,-4-9 80 0,0 0-2016-16,11 0-400 0,2-2-80 0</inkml:trace>
  <inkml:trace contextRef="#ctx0" brushRef="#br2" timeOffset="75569.936">20516 2926 36447 0,'0'0'1616'0,"10"7"336"0,3 0-1568 16,2 8-384-16,3 1 0 0,0 4 0 0,0 1 192 0,1 2-64 15,2 3 0-15,1 7 0 0,1 5-128 0,1 2 0 16,-4 4 0-16,-2 0 0 0,0-2-208 0,-4 2-80 15,-4-1-16-15,-3-2 0 16,-2-2-1312-16,-2 1-272 0,-1-3-48 0,-3 2-12032 0</inkml:trace>
  <inkml:trace contextRef="#ctx0" brushRef="#br2" timeOffset="75828.719">21232 2888 35007 0,'0'0'1552'0,"0"0"320"0,0 0-1488 0,-2 14-384 0,-1 3 0 0,2 9 0 16,-4 5 1488-16,-3 0 240 0,-2 1 32 0,-1 8 16 15,-1 5-1216-15,-3 9-240 0,-5 10-64 0,-2-2 0 16,-3 2-256-16,-7 1 0 0,-7 1-128 0,-5 2 128 15,-4 5-704 1,-4-5-32-16,-4-5-16 0,2-3 0 0,2-5-1776 0,5-3-352 16,2-10-80-16,3-8-16 0</inkml:trace>
  <inkml:trace contextRef="#ctx0" brushRef="#br2" timeOffset="76339.31">15497 4234 21183 0,'0'0'944'0,"9"-4"192"0,3-4-912 0,7 0-224 0,6 2 0 0,4 0 0 15,6 2 1024-15,7-2 176 0,5 0 16 0,11-2 16 16,12 2-544-16,2-1-112 0,4-7-32 0,8 3 0 15,7 3-256-15,6 0-48 0,7 0-16 0,4 1 0 16,2-3-32-16,5 2 0 0,2 1 0 0,8 1 0 16,0-1-32-16,4 1-16 0,-1-4 0 0,9 0 0 15,8 0 112-15,-2 2 0 0,1-1 16 0,2 2 0 0,0-2 240 16,2 2 64-16,0-2 0 0,-1 1 0 0,-7-2-64 16,2 2-16-16,-2-1 0 0,-3 0 0 0,-4 2-112 0,-6-1 0 15,-7-2-16-15,-1 1 0 0,-1-1-160 0,-7 4-16 16,-5 0-16-16,-7 2 0 0,-7 1-176 0,-4 0 0 15,-4 3 0-15,-10 0 128 0,-6 0-128 0,-8 0 0 16,-5 3-160-16,-5 0 160 16,-8 2-1408-16,-5 0-192 0,-8-1-48 0,-8 1-8096 15,-7 1-1632-15</inkml:trace>
  <inkml:trace contextRef="#ctx0" brushRef="#br2" timeOffset="76942.172">16796 4518 29247 0,'0'-17'1296'16,"5"8"272"-16,-2 0-1248 0,5-1-320 0,3-1 0 0,3 0 0 16,3-3 256-16,2 2-16 0,3 0 0 0,4 2 0 0,0 2-240 0,2 0 0 15,0 2 0-15,-1 2 0 0,0 1 0 0,1 2-128 16,0 3 128-16,1 2 0 0,-4 2-144 0,3 2 144 15,0 5 0-15,1 2-144 0,-3 4 144 0,-2 3 0 16,-4 4-144-16,-2 0 144 0,-1 2 0 0,-4 3 0 16,-2 2 0-16,-2 3 0 0,-2 3 240 0,-4-4 16 15,-4-1 0-15,-1 0 0 0,-2-1 0 0,-4-3 0 16,-3-3 0-16,-3-3 0 0,-2-2-48 0,-4 0 0 16,-5-2 0-16,-1-2 0 0,-1-2-16 0,1-3 0 15,-5-3 0-15,3-1 0 0,-1-6 16 0,3-3 0 16,1-3 0-16,3-1 0 0,0-3 240 0,4-2 32 15,-2-2 16-15,2-3 0 0,2-2-48 0,1-3-16 16,6-2 0-16,-1 0 0 0,5 0-288 0,4-2-144 16,3-2 160-16,5-1-160 0,3 1-192 0,3-1-144 0,2 3-32 15,2 3 0-15,3 2-16 0,2 3 0 0,0-1 0 16,5 4 0-16,1 2 384 0,3 4-144 0,2 4 144 0,0 5 0 16,-2 6-160-16,0 4 160 0,-1 5-128 0,-4-2 128 15,0 3-192-15,-5 2 64 0,-3 2 0 0,-5 1 0 31,-2 0-496-31,-1 0-80 0,-2 1-32 0,0 0-8800 0,-3-2-1776 0</inkml:trace>
  <inkml:trace contextRef="#ctx0" brushRef="#br2" timeOffset="77608.577">18124 4403 34783 0,'0'0'1536'0,"-5"-3"320"0,5 3-1472 0,-6-3-384 16,1-1 0-16,5 4 0 0,-8 6 176 0,-2 2-48 15,2 3 0-15,1 2 0 0,-2 3-128 0,0 9-176 16,0 2 48-16,0 6 0 0,1 3-96 0,1 2-16 16,-3-2 0-16,5 0 0 0,1 1 240 0,2-2-144 0,1-1 144 0,3-3-128 15,3-4 128-15,3-3 0 0,3-6-144 0,3-1 144 16,0-4 0-16,4-4-176 0,4-5 176 0,1-4-128 16,2-6 432-16,1-1 80 15,3-4 32-15,2-4 0 0,1-2 0 0,-2-2 0 0,0-2 0 0,-1-1 0 16,-1-2-224-16,-1-1-64 0,-2 1 0 0,1-2 0 15,2 0-128-15,-2 1 0 0,-1 0 0 0,-3 2 0 16,0 2 0-16,-4 5-224 0,1 3 80 0,-3 2 16 16,-1 1-128-16,-3 8 0 0,-3 4-16 0,-3 3 0 15,0 5-32-15,-2 6 0 0,1 6 0 0,-4 5 0 16,-2 6 16-16,-2 4 0 0,-3 3 0 0,-2 4 0 16,-5 0 288-16,1 7 0 0,1 5 0 0,-7 5 0 15,-5 2 0-15,-3-1 0 0,0-2 0 0,2-5 0 0,0-5 128 16,1-4 128-16,-2-3 16 0,1-1 16 0,-2 0 352 15,2-4 64-15,0-8 0 0,-4-7 16 0,0-6-80 0,0-4 0 16,-1-4-16-16,2-7 0 0,-4-4-240 0,1-5-64 16,3-6 0-16,2-5 0 0,0-9-176 0,3-1-144 15,3-5 192-15,2 0-192 0,2-2 0 0,5-2 0 16,4-1 0-16,6-3 0 0,6-7-208 0,5 1 48 16,4 3 16-16,4 4 0 15,3 2-224-15,7 4-32 0,4 5-16 0,2 5 0 0,4 5 176 0,-1 3 48 16,0 4 0-16,1 4 0 0,-1 3 192 0,1 3 0 15,-1 2 0-15,3 6-144 0,1 5 144 0,-2 4-208 16,-2 2 80-16,-3 1 128 0,-2-1-352 0,-2 3 48 16,-4 2 16-16,-1 1 0 15,-8 2-1088-15,-1-2-224 0,-4-1-32 0,-2-3-8032 0,-1-3-1600 16</inkml:trace>
  <inkml:trace contextRef="#ctx0" brushRef="#br2" timeOffset="79057.443">20842 3011 14735 0,'0'0'1312'0,"0"0"-1056"0,0 0-256 0,0 0 0 16,0 0 1888-16,0 0 320 0,0 0 64 0,0 0 16 15,0 0-1552-15,0 0-304 0,0 0-64 0,0 0-16 0,4 10-192 0,-4-10-32 16,3 8-128-16,-3-8 192 0,0 0 176 15,0 0 16-15,0 0 16 0,0 0 0 0,-6 9 96 0,6-9 16 16,0 0 0-16,-4 8 0 0,-1-1 32 0,5-7 16 16,-7 6 0-16,0 1 0 0,1-4-208 0,-1 1-32 15,-3 2-16-15,1 1 0 0,1 0-64 0,-1 1-16 16,0 3 0-16,-1 0 0 0,1 1 16 0,1 2 0 16,-2-2 0-16,0 7 0 0,-2 3-48 0,1 2-16 15,-3 2 0-15,1-3 0 0,1-1-176 0,-2-1 160 16,1 2-160-16,-2-1 160 0,0-1-160 0,0 0 0 15,-2-2 0-15,1 1 0 0,-2-1 0 0,3-4 0 16,1 0 0-16,1 0 0 0,0 0 0 0,3 0 0 16,2-3 128-16,-2 0-128 0,-4-4 0 0,4 0 0 15,4 0 144-15,1 0-144 0,1-2 0 0,-2 1 0 0,-2 0 0 0,8-7 128 16,0 0-128-16,0 0 192 0,0 0-64 0,0 0 0 16,0 0-128-16,0 0 192 0,0 0-64 0,0 0 0 15,0 0 32-15,0 0 16 0,0 0 0 0,3-11 0 16,-1 3 32-16,2-1 16 0,2-1 0 0,3-1 0 15,2 2-224-15,1-3 176 0,1-2-176 0,0 1 160 16,-4 2-160-16,5-1 0 0,3-2 0 0,-2-1 0 16,-2-5 128-16,2 3-128 0,0-3 0 0,2-1 128 15,-1-2-128-15,1-1 0 0,-2-3 144 0,3 1-144 16,4-1 0-16,-4 2 144 0,-1 1-144 0,0-2 0 16,1 2 128-16,3 4-128 0,-2 1 0 0,-2 0 0 15,-1 0 128-15,-1 3-128 0,-1 2 0 0,0-2 0 16,-3 0 0-16,-2 0 160 0,0 1-160 0,-4 3 128 15,-2-1 16-15,1 1 0 0,1-2 0 0,-2 4 0 0,-2 3-16 16,2-1 0-16,2 0 0 0,-2 3 0 0,-3 5-128 0,0 0 0 16,0 0 0-16,0 0 0 0,5-10 0 0,-3 4 0 15,-2 6 0-15,0 0 0 0,0 0 0 0,0 0 0 16,0 0 0-16,0 0 0 0,0 0 0 0,0 0 0 16,0 0-176-16,0 0 176 0,0 0-144 0,0 0 144 15,0 0-160-15,0 0 160 0,0 0-320 0,0 0 48 16,0 0 0-16,0 0 0 15,0 0-368-15,0 0-64 0,9 8 0 0,-9-8-9808 16,4 9-1968-16</inkml:trace>
  <inkml:trace contextRef="#ctx0" brushRef="#br2" timeOffset="80164.926">21235 3816 31615 0,'0'0'1408'0,"0"0"272"0,0 0-1344 0,1-8-336 0,-1 8 0 0,5-7 0 16,-3 0 896-16,3 0 96 0,4 0 32 0,1-1 0 15,3-1-576-15,4 1-96 0,1 1-32 0,5 0 0 0,5 1-320 0,3 0 128 16,2 2-128-16,3 0 0 0,3-2 0 0,0 1 0 16,5 1 0-16,7 1 0 0,7 2 0 0,1-1 0 15,1 1 0-15,-1 0 0 0,-4-1 0 0,-1 1 0 16,-5 0 0-16,0 1 0 0,-1 0-256 0,-4 2-32 16,-5 1 0-16,-1 2 0 15,0-3-736-15,-5 3-128 0,-6 3-48 0,-2 0-8576 16,-3-4-1712-16</inkml:trace>
  <inkml:trace contextRef="#ctx0" brushRef="#br2" timeOffset="80408.979">21494 4094 35935 0,'0'0'1600'0,"4"-5"320"0,4 1-1536 0,5 2-384 0,4 0 0 0,4 0 0 15,7-1 1264-15,5 0 176 0,4 2 32 0,11-2 16 16,8 1-960-16,3 1-192 0,2 2-32 0,0-2-16 16,1-5-288-16,3 1 0 0,3-3 0 0,-1 1 0 15,-2 3-560-15,-5 0-208 16,-5-1-64-16,-3 1 0 0,-4-1-2128 0,0 1-432 0</inkml:trace>
  <inkml:trace contextRef="#ctx0" brushRef="#br2" timeOffset="84346.95">19220 4155 17215 0,'0'0'768'0,"0"0"144"0,0 0-720 0,0 0-192 16,0 0 0-16,0 0 0 0,0 0 400 0,0 0 48 15,3-9 16-15,4-2 0 0,-2 0-288 0,3-1-176 16,-2 2 192-16,3-1-192 0,1-1 0 0,0-2 0 15,1-2 0-15,0 2 0 0,1 1 208 0,0-1-64 16,1-1-16-16,1 0 0 0,0-2 400 0,1 2 80 16,2-2 16-16,2-3 0 0,-3-5 144 0,4 2 16 0,2-2 16 0,0-1 0 15,1-2-80-15,1-3-16 0,0 1 0 0,2 0 0 16,0 0-128-16,3 0-16 0,-4-2-16 0,2 1 0 16,1 1-160-16,2-2-16 0,0 0-16 0,4-6 0 15,4-1-96-15,-2-2 0 0,-5 2-16 0,1-2 0 16,2-2-48-16,-1 1-16 0,-2 1 0 0,0 2 0 15,-2 0 160-15,0 1 48 0,0-2 0 0,-4 1 0 16,1-2-64-16,2 2 0 0,-1 2 0 0,-2 1 0 16,-1 1-96-16,-1 4-32 0,3 2 0 0,-3 4 0 15,-7 1-192-15,2 3 176 0,1 0-176 0,-2 2 160 16,-4 4-160-16,-3 3 192 0,-1 1-192 0,0 1 192 16,-3 1-192-16,-1 3 0 0,-5 6 0 0,7-5 0 15,-7 5-192-15,0 0-112 0,0 0-16 0,0 0-16 16,0 0-1488-16,0 0-288 0,0 0-64 0,-7 7-6816 15,0 1-1360-15</inkml:trace>
  <inkml:trace contextRef="#ctx0" brushRef="#br2" timeOffset="84687.331">20057 2745 4607 0,'0'0'400'0,"0"0"-400"0,0 0 0 15,4-8 0-15,2 2 4496 0,3-6 816 16,3-4 176-16,2-1 16 0,3 1-4240 0,2 0-864 0,1-3-160 0,0-1-48 16,1-2-192-16,2-1 0 0,0 0 0 0,0-1 0 15,-1 0 0-15,1 3 0 0,-2 3 0 0,1-1 0 16,0 0 0-16,-3 4-128 0,-4 7 128 0,1 0 0 15,-3-1 0-15,1 3 0 0,0 6 0 0,-3 1 0 16,0 1 160-16,0 3 32 0,2 0 16 0,-5 3 0 16,1 2 240-16,1 0 64 0,0-1 0 0,0 0 0 15,-6 2-208-15,3 3-48 0,-1 1 0 0,-2 4 0 16,-4 3-64-16,0 1 0 0,-1 2-16 0,-2 4 0 16,0-1 0-16,-3 5 0 0,-1-2 0 0,0 5 0 15,2 5-176-15,-2-3 128 0,-4-4-128 0,1 0 128 16,3 0-128-16,-3-3 0 0,0-5 0 0,1-2 0 0,2-3-224 15,2-3 32-15,-1-2 0 0,1-3 0 16,3-3-1904-16,2-10-368 0</inkml:trace>
  <inkml:trace contextRef="#ctx0" brushRef="#br2" timeOffset="85679.401">21107 1242 20271 0,'0'0'1792'15,"0"0"-1424"-15,0 0-368 0,-1-8 0 0,2 2 384 0,-1 6 0 0,0 0 0 0,0 0 0 16,-1-7-112-16,1 7-16 0,0 0 0 0,0 0 0 15,0 0-256-15,-1-5 160 0,1 5-160 0,0 0 128 16,0 0 48-16,0 0 0 0,0 0 0 0,0 0 0 16,-10 0 32-16,2 1 16 0,-3 2 0 0,2 1 0 15,9-4 48-15,-10 8 16 0,-1 1 0 0,0 1 0 16,2 1 208-16,-3 1 32 0,-1 1 16 0,-2 2 0 16,2 2 48-16,0 1 16 0,2 0 0 0,0 3 0 15,-1 1-192-15,3 1-32 0,1 0-16 0,2 0 0 16,-2 2-224-16,4-1-144 0,4 1 192 0,0-1-192 15,0-1 128-15,2-1-128 0,2-1 0 0,2 0 0 0,0-3 0 16,2-2 0-16,1 0 128 0,3-3-128 0,2-1 0 16,0 2 0-16,-1-4 0 0,-1 0 0 0,3-2 240 15,3-2-64-15,-3-1-16 0,3-1 0 0,-1 0 48 0,4-4 16 16,-1 0 0-16,1-3 0 0,1 0-16 0,2-4 0 16,4 0 0-16,-1-3 0 0,4-1-16 0,1-1-16 15,-1-3 0-15,1 0 0 0,1-1-176 0,-3-2 128 16,-1-2-128-16,0 0 128 0,-2-1-128 0,0-2 0 15,-2-2 0-15,-1-1 128 0,-2-3-128 0,-2 3 0 16,-3 1 144-16,-1-1-144 0,-2 1 0 0,0-1 144 16,-3 2-144-16,-3 2 0 0,-5 2 176 0,-1 1-176 15,-4-3 160-15,-1 1-160 0,-5 1 208 0,0 0-48 16,-2 1-16-16,-2 3 0 0,-4 2 112 0,0 0 0 0,-3 0 16 16,-2 3 0-16,-3 1-80 0,-4 3 0 0,0 4-16 0,-7 1 0 15,-3 4-176-15,-4 4 0 0,-3 4 0 0,0 4 0 16,-1 5 0-16,3 1 0 0,1-1 0 15,7 2-176-15,2 0-176 0,3 1-32 0,1 2-16 0</inkml:trace>
  <inkml:trace contextRef="#ctx0" brushRef="#br2" timeOffset="88326.412">23160 3298 4607 0,'-13'-5'192'0,"6"3"64"0,0 0-256 0,7 2 0 16,-7-2 0-16,7 2 0 0,0 0 3712 0,0 0 688 15,0 0 144-15,0 0 16 0,0 0-3504 0,0 0-704 0,0 0-144 0,0 0-16 16,0 0-192-16,0 0 0 0,0 0 0 0,0 0 0 16,0 0 496-16,0 0 64 0,0 0 16 0,0 0 0 15,0 0 368-15,0 0 80 0,0 0 0 0,0 0 16 16,5-11-208-16,2-1-64 0,2 0 0 0,0-2 0 16,1-3-192-16,4-4-64 0,3-3 0 0,4-3 0 15,0 1 16-15,0 0 0 0,0-2 0 0,0 1 0 16,0-2-208-16,-1-1-64 0,-2-3 0 0,0 2 0 15,2 1-96-15,0-2-32 0,-2-2 0 0,0 5 0 16,-3 4-128-16,1 3 0 0,-1-1 144 0,-1 3-144 16,0 2 160-16,-1 3-32 0,-2 1-128 0,0 1 192 15,-1 2-192-15,0 3 176 0,-2 0-176 0,-1 2 160 16,-7 6-160-16,0 0 128 0,0 0-128 0,0 0 128 0,0 0-128 0,7 7 0 16,-7-7 0-16,6 13 0 0,-4 5-176 15,-1 3 48-15,-1 1 0 0,-2 4 0 0,-3-1 128 0,-4 5 0 16,0 3 0-16,1 5-128 0,4 2 128 0,-1 1 0 15,-1 0 0-15,2 0 0 0,-5 2 0 0,2 4 128 16,-2 1-128-16,3 3 0 0,-2 1 0 0,2 2 128 16,-2-1-128-16,-1-1 0 0,0-3 0 0,3-1 0 15,-2 0 0-15,1-2 0 0,1 3 0 0,0-3 128 16,3-3-128-16,1-3 0 0,-4-3 192 0,2 1-48 16,-1-5 0-16,4-1 0 0,-2-3-144 0,1-1 160 15,-1 0-160-15,0-2 160 0,1-1-160 0,1-1 0 16,-3-2 0-16,1 1 128 0,1 2-128 0,0-3 0 15,0-3 0-15,0-2 0 16,-1 0-528-16,0-2 16 0,0 1 0 0,0-4 0 16,-1-2-1824-16,-1-1-352 0,-1 2-80 0,1-1-10096 0</inkml:trace>
  <inkml:trace contextRef="#ctx0" brushRef="#br2" timeOffset="88746.487">22597 4329 26031 0,'0'0'1152'0,"0"0"240"0,0 0-1120 0,5-6-272 16,1 2 0-16,5-1 0 0,1-1 0 0,3 0 0 15,4-2-128-15,5 2 128 0,8 1-160 0,3 1 160 16,1 0-160-16,1-2 160 0,1-2 0 0,4 2 256 16,0-3-16-16,5 4-16 0,6-2 640 0,2 3 128 15,5-1 32-15,0 2 0 0,1 0 128 0,0-1 16 16,2 0 16-16,2 1 0 0,1-1-464 0,0 3-80 15,-4 3-32-15,-3-2 0 0,-4-1-224 0,-1 0-32 0,-3 0-16 16,0 0 0-16,-2 1-80 0,-5 0 0 0,-4-4-16 16,-5 2 0-16,-2 4-240 0,-3-2 144 0,-4 0-144 0,-4 2 128 15,-3 0-128-15,-1 0 0 0,-5 1 0 0,-3-1-176 32,-10-2-1168-32,0 0-224 0,0 0-48 0,0 0-13856 0</inkml:trace>
  <inkml:trace contextRef="#ctx0" brushRef="#br2" timeOffset="90749.748">20763 14234 25791 0,'0'0'1152'0,"0"0"224"0,0 0-1104 0,0 0-272 0,0 0 0 0,0 0 0 15,0 0 192-15,0 0 0 0,0 0-16 0,0 0 0 16,0 0-176-16,0 0 0 0,0 0 0 0,0 0-176 15,0 0 512-15,0 0 112 0,0 0 0 0,0 0 16 16,0 0 496-16,6-5 80 0,-1-3 32 0,1 0 0 16,-1 1-112-16,4-3-32 0,-1-2 0 0,3-3 0 15,1-1-304-15,3-5-64 0,1-2-16 0,-1-4 0 16,1-1-320-16,4-3-64 0,2-3-16 0,2-1 0 16,3-4-144-16,-1 4 0 0,2-1 0 0,-1-1 0 15,0 1 0-15,-2 1 128 0,0 2-128 0,2 1 0 16,-4-2 0-16,1 1 0 0,-3-1 128 0,0 3-128 0,-1 7 0 15,-5 2 0-15,0 0 0 0,1 4 0 0,-1 1 0 0,1 6 0 16,-2 1 0-16,-3 2 0 0,-1 0 0 0,1 3 0 16,-1 0 0-16,-2 5 0 0,-8 0 128 0,9 0-128 15,-9 0 128-15,11 0-128 0,-1 5 0 0,-1 0 0 16,-9-5 128-16,8 11-128 0,-2 1 0 0,1 2 0 16,-3 4 0-16,1 1 0 0,0 1 128 0,-3 2-128 15,-2 1 128-15,0 3-128 0,0 3 128 0,0 3-128 16,0 1 128-16,0 3-128 0,-1 1 128 0,0 4-128 15,-3 1 0-15,2 4 128 0,0 6-128 0,1 3 0 16,1 3 144-16,-1-2-144 0,0 4 0 0,0 2 128 16,0 4-128-16,1 6 0 0,0 3 0 0,1-4 144 15,1-2-144-15,-1 1 0 0,-1 0 304 0,1 3-48 0,-1-1-16 16,-1-1 0-16,0-4 48 0,-1-2 16 0,0-5 0 16,1 4 0-16,-3 1-48 0,2-2-16 0,-3-5 0 0,1-2 0 15,3-2-240-15,-3-3 144 0,0-3-144 16,-1-2 128-16,3-4-128 0,1-1 160 0,-2-2-160 0,3-2 160 15,0-3-160-15,0-2 0 0,-2 1 0 0,1-6 128 16,1-3-128-16,1-1 0 0,2-1 0 0,-1-1 0 16,-4-2-272-16,4 0 16 0,0-3 0 0,-1-2 0 15,2-1-384 1,-1-4-80-16,-2 1-16 0,1-2 0 0,2-1-1360 16,0 0-272-16,-3-7-48 0,0 0-7696 0,0 0-1536 0</inkml:trace>
  <inkml:trace contextRef="#ctx0" brushRef="#br2" timeOffset="91146.79">20979 16088 33807 0,'0'0'1488'0,"-9"-1"320"0,2-3-1440 0,7 4-368 16,0 0 0-16,0 0 0 0,-6-4 128 0,6 4-128 15,2-8 160-15,3 2-160 0,-1-1-224 0,1 1-144 16,2 1-16-16,-2-1-16 0,3 0 640 0,-2 0 128 16,-6 6 16-16,11-5 16 0,1 0 256 0,3 2 48 0,0-1 16 0,4-2 0 15,2 2-128-15,5-2-16 0,2-1-16 0,8 0 0 16,9 2-48-16,3-1 0 0,2 1 0 0,3-1 0 15,2 2-64-15,2-1-32 0,3 2 0 0,2 0 0 16,3-1-16-16,3 2 0 0,1 2 0 0,-7 0 0 16,-1-2-48-16,-7 2-16 0,0 0 0 0,-6 1 0 15,-2 1-176-15,-3 2-32 0,-4-3-128 0,-4 1 192 16,-2 0-192-16,-7 0-160 0,-5 0 32 0,-4 1 0 16,-5 0-1488-1,-3-1-304-15,-9-2-48 0,0 0-15888 0</inkml:trace>
  <inkml:trace contextRef="#ctx0" brushRef="#br2" timeOffset="92988.469">9321 13472 22111 0,'-7'-3'1968'0,"1"-3"-1584"16,2-2-384-16,2 1 0 0,1-1 928 0,2-2 96 15,2-2 32-15,5-3 0 0,1-4-816 0,4-4-240 0,4-4 0 0,1-2 128 16,5-3-128-16,5-3 0 0,0-4-128 0,7-1 128 15,-4-2 0-15,6 0 0 0,2 0 0 0,0 0-128 16,2 0 128-16,-2 3 0 0,2 0 0 0,4-1 0 16,6-3 0-16,2 1 0 0,5 1 0 0,1-3 0 15,2-4 0-15,0 0 128 0,2 3-128 0,4 1 176 16,2 1-48-16,5-1 0 0,0 0 0 0,2 0 0 16,2-1 16-16,5 0 0 0,5-1 0 0,1 1 0 15,1 3 32-15,0 3 0 0,2-1 0 0,4 1 0 16,2 1-32-16,2-2 0 0,0 2 0 0,6-2 0 15,6-2-144-15,2 2 160 0,-1 0-160 0,6 4 160 16,-2 3-160-16,5 1 0 0,3-4 0 0,1 3 0 16,-1 0 0-16,3 0 0 0,0 0 0 0,-1-3 0 0,-3-1 0 15,3 3 0-15,3 2 0 0,-3 0 0 0,-6-2 0 16,3 2 128-16,3 0-128 0,-3 3 192 0,-2 1 192 0,2 1 64 16,-3-1 0-16,0 1 0 0,-3-2 0 0,4 4 0 15,-3 2 0-15,2-2 0 0,-1-2-160 0,2 2-32 16,-1 0 0-16,1 4 0 0,2 3-80 0,-6-1-32 15,-2 1 0-15,2 2 0 0,-1 2-144 0,0-1 0 16,-5-1 144-16,-1 0-144 0,2 2 0 0,-4 2 144 16,-2 2-144-16,-2-4 0 0,-1 0 0 0,-1 0 0 15,-4 4 0-15,-4 1 0 0,-5 0 0 0,4 0 128 16,-1 2-128-16,-3 1 0 0,-3 1 256 0,-1 1-64 16,0-2-16-16,-1 3 0 0,-1 2 16 0,-7 0 0 15,-4 1 0-15,5 0 0 0,5 0-48 0,-6 2 0 16,-6 1 0-16,-3 1 0 0,0-1-16 0,3 0 0 15,4 0 0-15,-4 0 0 0,1 1-128 0,-2 2 0 0,-3-1 144 0,-4 2-144 16,0-2 0-16,-1 2 0 16,3 0 0-16,-1-1 128 0,-5 1-128 0,-3-1 0 0,-4 1 0 0,-3 2 0 15,-4 1 0-15,1 0 128 0,0 1-128 0,0-3 128 16,-2 4-128-16,0 1 176 0,-2-1-176 0,-1 1 192 16,1 1-192-16,-5 3 160 0,-1 2-160 0,0 1 160 15,0 0-160-15,-1 2 0 0,0-1 0 0,-2 2 0 16,1-1 0-16,-1 0 0 0,0 0 0 0,-1 0 0 15,-1 2 0-15,-1-2 0 0,-2-1 0 0,0 0 0 16,0 0 0-16,-3-1 0 0,-2-2 0 0,1 3 0 16,-2 0 0-16,1 0 0 0,0 0 0 0,0 1 0 15,0-1 0-15,2 2 128 0,-3 2-128 0,-2 1 0 0,0-2 0 16,1 0 0-16,-2-1 0 0,0 1 0 0,-2 2 0 16,0-1 0-16,-1 0 128 0,0-1-128 0,-2 0 0 0,1-1 128 15,-3 1-128-15,0-1 128 0,2 1-128 0,-6-1 128 16,1 0-128-16,0 0 128 0,0 2-128 0,-1-1 0 15,-2 1 0-15,2-2 128 0,1-1-128 0,-2 0 160 16,1-1-160-16,-1 0 160 0,-2 0-160 0,2 3 128 16,-3-3-128-16,1 2 128 0,-1 1-128 0,1 3 0 15,1-2 144-15,-4 3-144 0,0-2 160 0,2 5-32 16,-2 1-128-16,2 0 192 0,0-2-192 0,1 1 128 16,-3-1-128-16,2-2 0 0,-2 0 0 0,0-2 128 15,3 2-128-15,2-3 0 0,-4 0 0 0,3 0 0 16,-1-1 0-16,0 0 0 0,-1-2 0 0,-1 0 0 0,1 1 0 15,-2-2 0-15,1-1 0 0,1-3 0 0,-2 2 0 16,-1-2 0-16,-1-3 0 0,1-2 0 0,-2-2 0 16,1-1-160-1,1 0-208-15,-1-9-32 0,0 0-16 0,-9 5 0 16,0-1-1248-16,1 2-256 0,-1-1-64 0,-4-3-8000 0,-5-4-1600 0</inkml:trace>
  <inkml:trace contextRef="#ctx0" brushRef="#br2" timeOffset="93325.752">20845 12556 35007 0,'0'0'3120'16,"0"0"-2496"-16,0 0-496 0,6 6-128 0,4 4 688 0,4 4 112 15,3 6 32-15,0 1 0 16,1-1-1136-16,4 3-208 0,3 0-64 0,2 1 0 0,-2-2 272 0,-1-3 48 16,-1-3 16-16,0-1 0 0,1-3 240 0,-2-3-192 15,-4-3 192-15,2-2-192 0,1-3 464 0,0-1 112 16,-1 2 0-16,-1-4 16 0,3-5 208 0,2-2 32 16,0-2 16-16,2-2 0 0,2 0-32 0,-1-6-16 15,1-4 0-15,-1-3 0 0,1-4-80 0,-2 0-16 16,-2-2 0-16,-2 3 0 0,-4 2-304 0,-2 3-64 15,-1 2-16-15,-3 4 0 0,-7 5-384 0,-1 1-64 16,-4 2-32-16,-5 5-12192 0,-5 1-2432 16</inkml:trace>
  <inkml:trace contextRef="#ctx0" brushRef="#br2" timeOffset="94481.823">21815 12894 21183 0,'-11'-1'1888'0,"0"-4"-1504"15,0-4-384-15,3 5 0 0,8 4 1760 0,0 0 288 16,-3-5 48-16,3 5 16 0,0 0-1664 0,2-6-320 15,-2 6-128-15,11-6 0 0,-1 2 192 0,1 0-192 16,-1 0 192-16,2 1-192 0,0-2 352 0,1 3-32 0,0 0-16 0,3 0 0 16,0-1 48-16,2 5 16 0,-1 1 0 0,5-1 0 15,-2-1-96-15,6 4-16 0,-1 1 0 0,2 6 0 16,3 3-96-16,4 1-32 0,6 2 0 0,-2 3 0 16,1 3 80-16,1 5 16 0,3 6 0 0,0 0 0 15,-1 2 0-15,-5 3 0 0,1 2 0 0,-2 2 0 16,-1 1-224-16,1 2 144 0,-1 4-144 0,-1 2 128 15,-2 6-128-15,-3 1 0 0,-3 0 0 0,-2 1 0 16,-1 3 0-16,-3 1 0 0,-4 3 0 0,0 1 0 16,1 3 176-16,-2-3-48 0,-2-2-128 0,-3 3 192 15,0-1 64-15,1 6 16 0,-5 2 0 0,3 0 0 16,-6-4-64-16,2 6-16 0,-2 4 0 0,0 1 0 0,-3 2-192 16,-1-4 176-16,-2-5-176 0,0 2 160 15,-3 0-160-15,-2-3 192 0,0-3-192 0,-4-5 192 0,1-7 112 0,-3 0 16 16,-1 0 16-16,1 1 0 0,-2 1 64 15,0-3 16-15,-3-5 0 0,4 0 0 0,0-3-192 0,1-1-32 16,-4-3-16-16,2-3 0 0,-2-1-176 0,3-2 160 16,-2-3-160-16,2-5 160 0,-1-4 48 0,0-3 16 15,2-2 0-15,1-2 0 0,-1-2 16 0,2-3 0 16,1-3 0-16,1 0 0 0,-1-2-48 0,0 1-16 16,2-3 0-16,1-2 0 0,-2-2-176 0,2 1 0 15,-1 2 0-15,2 0 0 0,0-2 144 0,2 2-144 16,-2 1 160-16,2-2-160 0,1-2 0 0,-2 2-192 15,-1 1 16-15,0 2 0 0,3-1-32 0,0 2-16 16,-3 3 0-16,2 1 0 0,1-5-112 0,-2 5-32 0,0-3 0 16,2 3 0-1,-5-2-144-15,3 0-48 0,2 1 0 0,-1-1 0 16,-2 0-464-16,0-1-112 0,4-2-16 0,1 0-9776 0,2-12-1952 0</inkml:trace>
  <inkml:trace contextRef="#ctx0" brushRef="#br2" timeOffset="95937.663">24246 15369 5519 0,'0'0'496'0,"-4"-5"-496"0,-3 0 0 0,0-1 0 16,-2-2 6752-16,1-3 1248 0,-6-3 256 0,4 0 64 31,4 0-6992-31,-5 3-1328 0,-3-1-400 0,0 0-16 0,3 2 144 0,-2-2 16 0,-7-1 16 0,-2 2 0 16,0 1 240-16,-1 0 240 0,-2 5-48 0,0-2-16 15,-2 5 208-15,1 0 32 0,2 2 16 0,-3 1 0 16,1 3 16-16,1 4 16 0,-2 1 0 0,0 3 0 16,-2 1-256-16,3 3-48 0,-2 5-16 0,1 5 0 15,-2 2-144-15,0 5 0 0,0 2 0 0,1 4 0 16,2 1 0-16,1 2 0 0,-1 5-144 0,5 4 144 16,4 8 0-16,-1-1-192 0,1-1 192 0,2-1-160 0,4-2 0 15,2-5 0-15,2-4 0 0,2-5 0 0,2-3 160 0,3-2 0 16,0-2 0-16,1-1-128 0,5 0 128 0,0-7 176 15,0-5-48-15,1-3 0 0,1-1-128 0,2-3 0 16,1-3 0-16,2-5 0 0,-1-4 0 0,3-2 0 16,1 2-192-16,3-6 192 0,1-6-160 0,2-4 160 15,2-3 0-15,2-1-144 0,1-1 144 0,0-4 0 16,-4-4 0-16,4-1 0 0,2-2 0 0,1-1 128 16,-4-1-128-16,2-1 128 0,-2-1-128 0,2-2 144 15,-6-3-144-15,3-4 160 0,-3-3-160 0,2-2 0 16,-3 2 144-16,0-4-144 0,-1-1 128 0,-1-4-128 15,0-2 160-15,0-9-160 0,-2-3 192 0,-2-5-48 16,-3-3-16-16,-2-5 0 0,-3-3-128 0,4-2 0 16,3-3 0-16,1 2 0 0,0 5 0 0,-1-1-272 0,0 0 64 15,1 7 16-15,-2 7 16 0,1 6 16 0,-2 4 0 16,0 3 0-16,1 0 160 0,-2-2 0 0,-1-3 0 0,0 6 0 16,-2 6 0-16,0 2 0 0,-1 4 0 0,0 4 0 15,-3 3 0-15,2 6-160 0,-1 3 160 0,-2 3 0 16,1 3 0-16,0 5-128 0,1 7 128 0,-4 1 0 15,-3 2 0-15,-3-2 0 0,4 2 0 0,-1 4 144 16,2 4-144-16,0 0 192 0,-6 6-192 0,-1 2 192 16,-1 4-192-16,1 7 0 0,1 2 0 0,-1 6-176 15,1 6 176-15,-1 6 0 0,-4 5 0 0,2 4-128 16,3 6 128-16,-2 5 0 0,-3 7 0 0,1 2 0 16,3 1 0-16,0 2 0 0,0 3 0 0,1 2 128 15,1 1 0-15,0 0 0 0,-3-6 0 0,1 1 0 0,0-2 48 16,0 2 16-16,2-1 0 0,-1 0 0 0,1-4-64 0,-1-4-128 15,1-1 192-15,-1-1-64 0,-4-1 80 16,5-1 16-16,-1-1 0 0,3-3 0 0,1-4-80 0,-1-3-16 16,2-2 0-16,1-1 0 0,4-2-128 0,-2-2 160 15,-2-3-160-15,2-2 160 0,6-2-160 0,-4-2 0 16,-1-3 0-16,3-4 128 0,-3-2-128 0,2-3 0 16,0-2 144-16,1-5-144 0,-2-2 0 0,2-2 0 15,0-5 0-15,-6-4 128 0,8 5-128 0,0-3 0 16,0 0 128-16,-8-2-128 0,9-8 0 0,1 1 0 15,-1 0 0-15,1-4 128 0,-1-2-128 0,0-6 128 16,1-3-128-16,1-3 128 0,0-6 48 0,0-4 16 16,3-7 0-16,0-1 0 0,2-1-64 0,1-1 0 15,-2-1 0-15,3-4 0 0,1-3-128 0,0-5 128 0,2-3-128 16,1-2 128-16,1-2-128 0,-1 1-256 0,0 0 64 16,3-3 16-16,1-3 176 0,-1 1-208 0,2 1 80 15,-1 2 128-15,-2 4-208 0,2-1 80 0,-1 0 128 0,-3 1-208 16,0-3 80-16,-1 5 128 0,-1 3-208 0,-2 0 80 15,2 3 128-15,-2 6 0 0,-4 3 0 0,0 3-128 16,-2 0 128-16,0 6 0 0,-3 2-144 0,-1 5 144 16,-1 7 0-16,-4 3 0 0,0 5 0 0,0 2 0 15,-1 3 0-15,0 5 208 0,0-2-48 0,-2 4-16 16,-3 0-144-16,3 2 0 0,0 0 0 0,0 0 0 16,0 0 0-16,-3 16 0 0,1 3-192 0,1 8 192 15,2 4-176-15,-1 6 176 0,-3 2-128 0,2 6 128 16,2 3 0-16,-1 3 0 0,-3 6 0 0,3 6 0 0,4 5 0 15,-1 4 0-15,0 4 0 0,3 1 0 0,2 2 0 16,-2-1 0-16,0 1 0 0,3-2 128 0,0-4-128 0,-2-5 176 16,-3-1-176-16,0 0 192 0,4 1-192 0,-5-2 192 15,-1-1-192-15,0-2 192 0,2-7-48 0,-1-2 0 16,-1 0 0-16,-1-1 0 0,1 1 0 0,2-6 0 16,0 0 0-16,-1-4 0 0,-3-3-144 0,2-3 0 15,1-4 144-15,-1-5-144 0,-1-3 0 0,0 0 0 16,0-2 0-16,-1-4-192 15,-1-5-352-15,0-2-80 0,0-4-16 0,1-1 0 16,0-8-1696-16,0 0-352 0,0 0-64 0,-8-13-11936 0</inkml:trace>
  <inkml:trace contextRef="#ctx0" brushRef="#br2" timeOffset="96211.646">24455 15212 39455 0,'0'0'1744'0,"0"0"368"0,0 0-1696 0,0 0-416 0,0 0 0 0,12-4 0 15,2-2-480 1,4-2-176-16,4 0-48 0,2-1 0 0,7 0 256 0,1 0 32 0,1 0 16 0,1 2 0 15,-1-1 400-15,1 1 128 0,1 3 0 0,4 0 0 0,-1-1 80 0,3 2 32 16,2-3 0-16,-3 2 0 0,3 0-240 16,-2-1 144-16,-7 1-144 0,-1-1-10880 15,-3 1-2240-15</inkml:trace>
  <inkml:trace contextRef="#ctx0" brushRef="#br2" timeOffset="101792.412">9680 12904 27935 0,'-12'-3'1232'0,"1"0"256"0,-1-3-1184 0,0-2-304 16,1 1 0-16,-1-2 0 0,4 2 224 0,1 1-16 15,-1-1 0-15,0 3 0 0,-1-2-208 0,2 3-240 16,-1 2 48-16,-1-4 16 0,-1-2 32 0,-2 1 0 15,-2 4 0-15,2 0 0 0,0-1 144 0,-5-1 0 0,-4 2 0 0,-1 2 0 16,-1 2 128-16,-2 2 64 16,-3-1 16-16,0 1 0 0,-4 3 32 0,0 1 0 0,-1 0 0 0,-1 3 0 15,-6 3-48-15,1-1-16 0,-5-1 0 0,1 3 0 16,1 3-48-16,2-1-128 0,0-1 192 0,2 6-64 16,2 5-128-16,0 2 192 0,1 0-192 15,-3 0 192-15,3 0-32 0,-1 4 0 0,0 1 0 0,1 1 0 16,-1 0-160-16,2 2 192 0,-4 1-192 0,3 4 192 15,1 3-192-15,-1 5 0 0,0 1 0 0,0 1 0 16,-1 1 0-16,0 0 0 0,1 0 0 0,1 5 0 16,0 2 160-16,1 4-160 0,5 0 192 0,1 1-192 15,1 0 160-15,3 2-160 0,1 1 128 0,2 2-128 16,3 4 0-16,0-1 0 0,1-4 128 0,0-1-128 16,2 1 0-16,1 3 0 0,1 2 0 0,2-2 0 15,-1-1 128-15,0-5 0 0,-1-3 0 0,2 7 0 0,2 1-128 16,1-3 192-16,-3 1-192 0,4-5 192 0,2-1-48 0,-2-1 0 15,0-2 0-15,0 4 0 0,3 1 48 0,1-3 0 16,1-5 0-16,-1-1 0 0,1 0-192 0,1 0 160 16,1 1-160-16,3-1 160 0,0 2-160 0,3-3 160 15,2-2-160-15,-1-2 160 0,3-4-160 0,0 0 192 16,4 0-192-16,2 1 192 0,2 5-48 0,2-3 0 16,1-3 0-16,2-4 0 0,2-4-144 0,2-2 192 15,3-1-192-15,3-2 192 0,0 0-192 0,3-4 0 16,-3-3 0-16,4-2 0 0,1-1 0 0,0 0 0 15,-3 1 0-15,1-7 0 0,-2-4 0 0,2 0 160 16,2-3-160-16,1-3 160 0,2-7 0 0,1-1 0 0,1 1 0 16,2-3 0-16,-3-1-16 0,0-8 0 0,0-6 0 15,2 0 0-15,1 0-16 0,2-5-128 0,0-1 192 16,6-2-64-16,-2-7-128 0,-1 0 160 0,-1 1-160 16,-1-1 160-16,-1-3-160 0,0 1 0 15,0-2 0-15,1-5 128 0,-1-3-128 0,2-7 128 0,-4 2-128 0,-2 2 128 16,-2 0-128-16,-2-1 192 0,-2-1-192 0,-1-8 192 15,-1-3-192-15,-1-3 0 0,-2-1 0 0,2-2 0 16,-1-2 128-16,-1-3-128 0,-2-8 128 0,-1-2-128 16,1 1 0-16,0 1 0 0,0-3 128 0,-4-1-128 15,0-5 0-15,-2 4 0 0,0 4-160 0,0 3 160 16,-1 1 0-16,-4-2 0 0,-1-2-128 0,-1 1 128 16,-3 5 0-16,1 0 0 0,-4-2 0 0,-1-2 0 15,-1-5-176-15,-4 5 176 0,-2 2-192 0,-2 2 192 0,-1-3-176 16,-3 1 176-16,-4-1-160 0,-5 3 160 0,1 6-192 0,0 3 48 15,-1 4 16-15,-1 2 0 0,-1 0-32 0,-2 5 0 16,-3 4 0-16,3 6 0 0,-1 6 160 0,-1 1-128 16,-2 1 128-16,0 3-128 0,-2 3 128 0,-1 1-160 15,-2-3 160-15,0 5-160 0,0 3 32 0,-5 1 0 16,-5-5 0-16,0 0 0 0,-1 2-64 0,-1 0-16 16,-5 4 0-16,1 1 0 0,2 3-16 0,-4 1 0 15,-3 4 0-15,-1 3 0 0,-3 5 80 0,1 4 16 16,-1 1 0-16,2 4 0 0,-2 3 0 0,2 1 0 15,0 1 0-15,0 4 0 0,-2 2 128 0,-1 4-128 16,-1 5 128-16,-4 3-128 0,-2 4-160 0,3 2-32 16,4 2 0-16,-3 0 0 0,-2 2 0 0,-1 2-16 15,-4 4 0-15,1 1 0 0,-1 6 176 0,0 5 160 16,-1 4-208-16,4 0 80 0,1-3 128 0,0 2 0 16,-2 0 0-16,3 1 0 0,4 3 0 0,4 2 128 0,2 2-128 15,1-1 176-15,4-4-176 0,2 5 0 0,0 0 0 0,3 2 0 16,0 0 0-16,2-1 128 0,-1 1-128 0,6 1 0 15,7 0 0-15,3 3 128 0,2 2-128 0,5 2 0 16,2 1 0-16,4 2 128 0,2 2-128 0,6 6 0 16,6 2 0-16,1 0 0 0,2-3 0 0,5 4 0 15,6 9 0-15,4-5 0 0,-1-8-176 0,3-2 176 16,2-3-160-16,-1-3 160 0,0-4-192 0,1-5 192 16,0-9 0-16,1-3 0 0,-2-2 0 0,3-1 0 15,4-1 0-15,0 1 128 0,1-2 0 0,0-4 16 16,-1-3 48-16,3-6 16 0,-3-5 0 0,2-3 0 15,-2-3-208-15,4-1 128 0,1-3-128 0,2-4 0 16,0-3 128-16,2-4-128 0,2 2 0 0,-1-3 0 0,-3-3 160 16,0-5-160-16,1-1 160 0,-3 1-160 0,2-1 256 0,1-5-64 15,1-5 0-15,-2-4 0 0,-2-2 128 0,-2-4 32 16,-1-5 0-16,-1-5 0 0,0-8 96 0,-2-8 0 16,-1-8 16-16,2-12 0 0,-1-10 96 0,-1-4 16 15,0-4 0-15,-2-5 0 0,0-11-224 0,0-2-32 16,-1-1-16-16,-2-5 0 0,-4-6-80 0,1 0-16 15,-2 1 0-15,-1-7 0 0,-4-8-80 0,1 2 0 16,1 1-128-16,-5-4 192 0,0-6-192 0,-1 5 0 16,2-1 128-16,1 8-128 0,-2 2 0 0,-1 8 0 15,-2 6 0-15,-1 8 0 0,-2 7 0 0,0 11 0 16,-3 9 0-16,-4 8 0 0,0 7-144 0,-4 4 144 16,-5 0 0-16,1 6-144 0,-5 5-112 0,-3 2-32 15,-9 2 0-15,-2 8 0 16,-5 4-304-16,0 5-64 0,-3 3-16 0,-3 6 0 15,-1 8-1712-15,-4 6-352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51:26.16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4985 13191 7359 0,'0'0'320'0,"0"0"80"0,0 0-400 0,0 0 0 15,-7-5 0-15,3 0 0 0,4 5 2160 0,0 0 336 16,0 0 80-16,0 0 16 0,0 0-1872 0,0 0-368 16,0 0-80-16,0 0-16 0,0 0-256 0,0 0 0 15,0 0 128-15,0 0-128 0,0 0 320 0,0 0 0 16,0 0 0-16,0 0 0 0,-6-4 416 0,6 4 96 15,0 0 0-15,0 0 16 0,-8 0 32 0,8 0 0 16,0 0 0-16,0 0 0 0,0 0-256 0,0 0-48 16,-6-1-16-16,6 1 0 0,0 0-96 0,0 0-16 15,0 0 0-15,0 0 0 0,0 0-16 0,0 0-16 16,0 0 0-16,0 0 0 0,0 0-160 0,0 0-16 16,0 0-16-16,0 0 0 0,0 0-32 0,0 0-16 15,0 0 0-15,0 0 0 0,0 0 16 0,0 0 16 0,0 0 0 0,7 3 0 16,-7-3-16-16,11 4-16 0,3-1 0 0,-2-1 0 15,-1 0-48-15,2-1-128 0,0 0 192 0,3 3-64 16,-1 0-128-16,1-1 128 0,2-3-128 0,2 5 128 16,-3-2-128-16,3-1 0 0,0-1 0 0,2 2 0 15,2-1 0-15,2-2 0 0,-2-2 0 0,2 3 0 16,3 2 0-16,-2-1 0 0,1-2 0 0,-1 1 0 16,4 2 0-16,0-1 128 0,-3 0-128 0,1 1 0 15,0 1 128-15,-1-1-128 0,2-1 128 0,0-1-128 16,-2 0 160-16,6 0-160 0,-2 0 192 0,1 2-192 15,-1-1 192-15,2 0-192 0,3 0 192 0,0 0-192 16,0 1 144-16,1-1-144 0,-4 0 0 0,0-2 144 16,-1-1-144-16,1 1 0 0,1 3 0 0,0-2 0 0,0-2 128 15,-4 1-128-15,-1-3 0 0,3 3 128 0,2 0-128 0,-2-1 0 16,-2-2 0-16,-2 1 128 0,-2 2-128 0,1 2 160 16,-1-2-160-16,2 0 160 0,-1 1-32 0,1-1 0 15,2-1 0-15,0-1 0 0,-4 1 0 0,2 0 0 16,0 0 0-16,2 1 0 0,0 1-128 0,0-1 0 15,-1-1 144-15,-2 1-144 0,2 0 0 0,-3 0 0 16,1 0 0-16,2 0 128 0,-3 0-128 0,2-1 0 16,0-1 0-16,-1 2 0 0,0 1 0 0,1 0 0 15,-3 0 0-15,4 0 0 0,1 1 0 0,0-2 0 16,0-1 0-16,-5 1 0 0,1 0 0 0,0 1 128 16,0 1-128-16,0-1 0 0,1-1 0 0,1 1 128 15,-2 2-128-15,3-1 0 0,1-4 0 0,2 1 144 16,3 1-144-16,1-1 0 0,-4 1 128 0,0 1-128 0,-2 0 0 15,2-2 0-15,0 1 144 0,0-1-144 0,-2-1 0 16,1 2 144-16,2-1-144 0,1 2 0 0,4 1 0 0,-2-2 0 16,0-1 0-16,-1 0 0 0,2 1 128 15,-1 0-128-15,0 0 0 0,-3 1 0 0,0 0 144 0,0 0-144 16,4-1 0-16,-3 0 0 0,-1 1 0 0,0-1 128 16,0 0-128-16,-2-1 0 0,1 0 0 0,-3 1 0 15,-1 0 0-15,-4-1 144 0,1-3-144 0,2 2 0 16,-4 1 160-16,1-1-160 0,-1-1 128 0,0-1-128 15,1 3 128-15,-2 2-128 0,3-1 0 0,0-2 128 16,-2-2-128-16,1 2 0 0,-2 2 0 0,1 0 0 16,-2-2 0-16,-1-1 0 0,-2 0 0 0,0 1 0 15,-2 2 0-15,0-1 128 0,-2-2-128 0,0 3 0 0,-2 0 0 16,0 0 0-16,-2-1 128 0,0 1-128 0,-1 2 0 16,2 1 0-16,-3-1 0 0,0-1 128 0,-9-1-128 15,9-1 0-15,-1-1 0 0,-8 2 128 0,0 0-128 0,0 0 160 16,0 0-160-16,0 0 160 0,0 0-160 0,0 0 0 15,0 0 144-15,0 0-144 0,0 0 0 0,0 0 0 16,0 0 0-16,0 0 128 0,0 0-128 0,0 0 0 16,0 0 0-16,0 0 128 0,0 0-128 0,0 0 0 15,0 0 0-15,-9 2 0 0,-1 2 0 0,-3 1 0 16,-1-2 0-16,-1-1 0 0,-3-2 0 0,-2 1 0 16,-1 0 0-16,-2 2 0 0,-5 0 0 0,-1 0 0 15,-2 2 0-15,-1-1-128 0,-1 0 128 0,0 1 0 16,-2-2 0-16,1 1 0 0,-1 1 0 0,1-1 0 0,-3 2 0 15,-1-2 128-15,-4-1-128 0,-3 2 0 0,-2 1 0 16,-2-3 0-16,-1-2 0 0,-3 1 0 16,-1 0 0-16,-2 0 0 0,-2 1 0 0,-2-2 0 0,-5-4 0 15,3 3 0-15,0 2 0 0,4 0 0 0,0 1 0 0,3-1 0 16,0-2 0-16,0 0 0 0,2 1 128 0,-5 3-128 16,1-1 0-16,3 1 0 0,6 0 0 0,-3-1 128 15,1 0-128-15,-4 1 0 0,-6-1 0 16,3 0 0-16,2 0 0 0,-1 2 0 0,0-1 0 15,0 0 0-15,-6-2 0 0,0 2 0 0,-7 3 0 0,4-1-128 16,4-1 128-16,4-1-160 0,3-4 160 0,4 1-160 16,3 3 160-16,2-2 0 0,-1-2 0 0,1 1 0 15,1 1 0-15,2 1 0 0,1 1 128 0,1-2-128 0,2-2 0 16,-2 1 0-16,4 1 0 0,-6 1 0 0,-3-1 0 16,-1 1 0-16,-1 0 0 0,-4 2 0 0,-3-1 0 0,1-1 0 15,4 2-144-15,-3-1 144 0,5-1-192 0,1 0 16 16,-2 0 16-16,7 1 0 0,0 2 160 0,1-1 0 15,1 1 0-15,2-3 0 0,1-2 0 0,3 1 0 16,3 1 0-16,3 1 0 0,0 0 0 0,0-1 0 16,-1-5 0-16,2 2 0 0,1 5 0 0,2-2 0 15,1 0-144-15,-1 0 144 0,-2-1 0 0,2 1-176 16,2-2 176-16,4 1-128 0,-4-2 128 0,4-1 0 16,4-3-144-16,2 3 144 0,0 4 0 0,5-2 0 15,-1-1 0-15,7 0 0 0,0 0 0 0,0 0 0 16,-6 5-144-16,6-5 144 0,0 0-176 0,0 0 32 15,0 0 0-15,0 0 0 0,0 0-96 0,10-1-16 0,-10 1 0 16,16-3 0-16,2 3 256 0,-1 0 0 0,3-2-160 16,1 0 160-16,1-1 0 0,1 0 0 15,0 1-144-15,1-1 144 0,4-1 0 0,0-4 0 0,2 2 0 0,1 0 0 16,1 2 0-16,1 1 0 0,3 1 0 0,3-4 0 16,3 0 0-16,3 3 0 0,-1-2 0 0,5 0 0 15,-1-4 0-15,1 2 0 0,0 3 0 0,2-1 0 16,3 1 0-16,2 2 0 0,2 0 0 0,4 1 0 15,-1 1 0-15,1-2 0 0,-4-1 0 0,4 3 0 16,1 0 0-16,1-2 0 0,-1-1 0 0,-1-2 0 16,-3 0 0-16,-1 0 0 0,2 1 0 0,1 0 0 15,1-3 0-15,1 3 0 0,0 1 0 0,-1-2 0 16,-6-4 128-16,1 1-128 0,-1 3 0 0,0-1 0 16,3 1 144-16,-1-2-144 0,-2 1 128 0,-3-1-128 0,-4 0 0 15,-1 2 128-15,-3 2-128 0,2-1 0 0,4 1 0 16,-1 0 0-16,-3 2 128 0,-3 0-128 0,0-1 0 0,-3 1 0 15,0-1 0-15,-4 1 0 0,0 2 0 0,-2 0 0 16,-4-1 128-16,1 0-128 0,-2 0 0 0,0 4 0 16,-2-2 144-16,-1-2-144 0,-3-2 144 0,1 0-144 15,-1 2 192-15,-2-1-192 0,0-1 288 0,-4-1-48 16,2-2-16-16,-1 3 0 0,1 1-64 0,-4-1-16 16,1-1 0-16,-1-1 0 0,0 1-144 0,-1 2 0 15,-2 0 0-15,3 0 128 0,-1-1-128 0,-1-1 0 16,1 0 0-16,-2 1 0 0,2 0 0 0,0-1 128 15,-3 2-128-15,1 1 0 0,2 3 0 0,-2-3 0 16,1-3 0-16,0 2 0 0,-2 1 0 0,2 0 0 0,1-2 0 16,1 1 0-16,0-1 0 0,-1 0 0 0,-1 0 0 15,1 0 0-15,-1 1 0 0,0-1 0 0,-1-1 0 16,1 0 0-16,0 5 0 0,-2-2 128 0,-1-2-128 0,0 1 0 16,1-1 0-16,-2 1 0 0,0-1 0 0,2 0 0 15,-2-1 0-15,1 2 0 0,-1 1 0 0,1-1 0 16,0-1 0-16,-1-1 0 0,0-1 0 0,1 3 0 15,0 1 0-15,2 1 0 0,-4 2 0 0,2-2 0 16,0-5 0-16,-2 2 0 0,4 3 0 0,-4-2 0 16,-2-1 0-16,2 0 0 0,0 1 0 0,1 0 0 15,1 4 0-15,0-2 0 0,1-2 0 0,0 1 0 16,0 2 0-16,-1 0 0 0,0 2 0 0,1-1 0 0,0-1 0 16,0 0 0-16,0 2 0 0,-2 0 0 0,-1-4 0 0,-1 1 0 15,-8-1 0-15,10 1 0 0,-10-1 0 0,6 0 0 16,-6 0 0-16,0 0 0 0,0 0 0 0,0 0 128 15,0 0-128-15,0 0 0 0,0 0 128 0,0 0-128 16,0 0 128-16,-9-1-128 0,-2 0 0 0,-1-3 0 16,-3 0 128-16,-3 2-128 0,-3 2 0 0,-1 1 0 15,0-2 0-15,-4 1 0 0,0 1 0 0,0 1 0 16,-2 2 0-16,-1-3 0 0,-2-2 0 0,-1 2 0 16,0 1 0-16,-2-1 0 0,-5-1 0 0,-4 2 0 15,-6 1 0-15,-1-2 0 0,-4 0-192 0,-2 0 192 16,-6 0-160-16,1 0 160 0,-2-1-208 0,0 0 48 15,-4 0 16-15,3 0 0 0,3-1 144 0,2 1-128 0,3 1 128 16,1 1-128-16,0 0 128 0,-1 0 0 0,-1-1 0 16,0 0 0-16,-3 1 0 0,3 0 0 0,0 0 0 15,-1 2 0-15,-4-1 0 0,-2 0 0 0,-7-1 0 0,-1 2 0 16,1 1-160-16,-5-1 160 0,-3 0-192 0,-5 1 192 16,-1 2-400-16,6-3 16 0,6 3 16 0,3-1 0 15,4 1 224-15,5 0 144 0,0-4-192 0,5 2 192 16,-1-3 0-16,5 1 128 0,0-2 0 0,2 1 16 15,-1-1-144-15,-2 2 0 0,0 0 0 0,-1-1 0 16,0 1 0-16,3 0 0 0,1-2 0 0,-1 1 0 16,-1-1 0-16,-4 0-144 0,-4-2 144 0,-3 2-208 15,-1 1-64-15,0 1-16 0,3 0 0 0,1 0 0 16,3-1-32-16,3 2 0 0,5-1 0 0,4 2 0 16,7-1 448-16,3-1 96 0,1-2 16 0,5 1 0 0,4 3 16 15,2-3 16-15,3-1 0 0,-1 1 0 0,5 3-272 16,0-1-176-16,2-1 32 0,1 1 0 0,2-1-48 15,-1-1 0-15,2 1 0 0,1-1 0 0,1-4 192 0,1 1-160 16,-1 2 160-16,8-1-160 0,0 0 160 0,0 0 0 16,0 0 0-16,0 0 0 0,0 0 0 0,0 0 0 15,0 0 160-15,0 0-160 0,0 0 0 0,0 0 0 16,12-3 0-16,1 3 0 0,0-2 0 0,4 0-160 16,1 0 160-16,2 0-128 0,5 1 128 0,3 0 0 15,4 0 0-15,1 0 0 0,1 0 0 0,5-1 0 16,-1 1 0-16,4-2 0 0,3 2 0 0,1-1 0 15,1-1-144-15,0-3 144 0,3 3 0 0,7-1 0 16,1-2 0-16,2 0 0 0,3-1 0 0,0 0 0 16,-1 2 0-16,6-3 0 0,2 0 0 0,3 0 128 15,0-1-128-15,2 1 0 0,-2 2 0 0,0-2 128 0,2-1-128 16,1 1 0-16,2 1 0 0,-2-1 128 0,-3-2-128 0,-1-1 0 16,1 2 0-16,2 0 128 0,3 2-128 0,-8-2 0 15,-2-1 128-15,-1-1-128 0,2 0 128 0,-2 2-128 16,-2 2 144-16,-2-1-144 0,-1-1 160 0,-3 1-160 15,0 3 176-15,-4-2-176 0,0-2 192 0,1 1-192 16,2-1 176-16,-3 1-176 0,-2-1 160 16,-2-1-160-16,-1 2 128 0,-1 0-128 0,-2-1 0 0,1 1 144 15,1 3-144-15,0-3 160 0,-2 1-160 0,0 0 160 16,-3 1-160-16,-3 3 128 0,1 0-128 0,-2-3 128 16,1-1-128-16,-3 0 0 0,-1 3 0 0,0 0 128 15,1-1-128-15,-3-1 128 0,0 2-128 0,-4 2 128 16,-1 0-128-16,-2-1 160 0,-3 0-160 0,-2 0 160 0,-1 1-32 15,-1 0 0-15,0 1 0 0,-2 0 0 0,-2-2 0 0,2 1-128 16,-3 1 192-16,1 0-64 0,-4-2-128 0,-1 1 160 16,0 2-160-16,0 0 160 0,0 0-32 0,-4 0-128 15,-8 0 192-15,0 0-64 0,11 0 16 0,-1 0 0 16,-2 0 0-16,-8 0 0 0,10 0-144 0,-10 0 0 16,7 0 144-16,-7 0-144 0,8-1 0 0,-8 1 128 15,0 0-128-15,8 0 0 0,-8 0 0 0,0 0 144 16,0 0-144-16,0 0 0 0,0 0 176 0,9 1-176 15,-9-1 160-15,7 3-160 0,-7-3 128 0,0 0-128 16,0 0 0-16,8 3 0 0,-8-3 0 0,0 0 128 16,0 0-128-16,0 0 0 0,0 0 0 0,0 0 0 0,0 0 0 15,0 0 0-15,8 2 0 0,-8-2 0 0,0 0 0 16,0 0 0-16,0 0 0 0,0 0 0 0,0 0 0 0,0 0 0 16,0 0 0-16,0 0 0 0,0 0 0 0,0 0 0 15,0 0 0-15,0 0 0 0,0 0 0 0,0 0 0 16,0 0-384-16,0 0 0 0,0 0-16 0,-12-2 0 31,-3 1-2864-31,-5 2-576 0</inkml:trace>
  <inkml:trace contextRef="#ctx0" brushRef="#br0" timeOffset="1587.32">7831 13208 1839 0,'0'0'0'16,"-4"-5"160"-16,-5 1-160 0,4-1 0 0,-4-3 0 0,3 2 0 16,1 3 5312-16,5 3 1040 0,0 0 208 0,0 0 32 15,-5-4-5232-15,5 4-1040 0,-5-1-320 0,5 1 128 0,0 0 32 0,0 0 0 16,0 0 0-16,0 0 0 0,0 0 288 0,0 0 48 15,0 0 16-15,0 0 0 0,0 0 272 0,0 0 64 16,0 0 16-16,0 0 0 0,0 0-112 0,0 0-32 16,0 0 0-16,0 0 0 0,0 0-320 0,0 0-64 15,0 0-16-15,0 0 0 0,7 7-320 0,1 0 144 16,-2 1-144-16,4 1 0 0,-1 2 128 0,2 3-128 16,0 0 0-16,0 1 0 0,3 1 144 0,1-1-16 15,1-1-128-15,1 4 192 0,2 5-16 0,1-2-16 16,-3-3 0-16,4 4 0 0,3 4 16 0,3 2 0 15,-2-4 0-15,-2 0 0 0,-2 0-48 0,2-1-128 16,-3 1 192-16,3 0-64 0,1-4 16 0,-2 4 0 16,-2-2 0-16,0-2 0 0,-2 0 0 0,-1 0 0 15,0 0 0-15,-1-3 0 0,2 2 16 0,-3 0 0 16,-2-2 0-16,1 2 0 0,-2 1 48 0,0 0 16 0,1 1 0 16,-2 1 0-16,2-1 32 0,-1-3 16 0,-1 1 0 15,0-4 0-15,1 1-80 0,-1 0 0 0,0 1-16 0,-1 0 0 16,1-2-48-16,0-1 0 0,0 1 0 15,-3 0 0-15,-1-3 0 0,0 0-128 0,4 1 192 0,-3-1-64 16,0-2-128-16,-3 0 0 0,1 0 144 0,0-1-144 16,1-4 128-16,1 2-128 0,-4 0 160 0,1-1-160 15,2 1 0-15,0-1 128 0,1 2-128 0,-2-2 0 16,3 1 0-16,-4 0 0 0,-5-7 0 0,7 8 0 16,-2 0 0-16,-5-8 0 0,8 6 0 0,0-2 0 15,-1-1 0-15,-7-3 0 0,0 0-208 0,8 5 64 16,-8-5-496-16,0 0-112 0,7 4-16 15,-7-4 0-15,0 0-2080 0,0 0-416 0,0 0-96 0</inkml:trace>
  <inkml:trace contextRef="#ctx0" brushRef="#br0" timeOffset="2123.854">8106 14070 21183 0,'-10'0'1888'0,"2"0"-1504"0,-2-1-384 15,2 1 0-15,8 0 2384 0,0 0 416 0,0 0 80 0,0 0 0 31,0 0-2880-31,0 0-384 0,0 0-192 0,0 0-16 0,0 0 208 0,0 0 32 0,0 0 16 0,10 5 0 16,-10-5 336-16,13 5 128 0,0 2 0 0,-3 0 0 16,-10-7 112-16,11 8 16 0,0 2 0 0,-1 1 0 15,2-1 160-15,0 4 32 0,3-1 16 0,1 2 0 16,3-2 64-16,0-1 16 0,-3 1 0 0,3 1 0 16,-2-1-128-16,2-2-32 0,0-3 0 0,-1 0 0 15,-1-1-48-15,3-3-16 0,-4 0 0 0,3-1 0 16,0-3 32-16,0 0 0 0,2-3 0 0,1 0 0 15,-3-2 0-15,0-2 0 0,-4 0 0 0,3-1 0 16,4-3-48-16,0 0-16 0,-5-1 0 0,2-2 0 0,1 1 64 16,-1-1 16-16,-2-2 0 0,0 0 0 0,-1 1 80 0,0-2 0 15,-2 1 16-15,1-4 0 0,2-2-128 0,-3-2-16 16,0-1-16-16,-2 0 0 0,1 0 48 0,-1 3 16 16,0-1 0-16,0 2 0 0,-1 0-64 0,-1 1-16 15,-1 2 0-15,-2 3 0 0,0 0-160 0,-1 1-128 16,0 1 144-16,-2 4-144 0,2 4 128 0,-6 5-128 15,0 0 0-15,0 0 0 0,0 0-160 0,0 0-128 16,0 0-32-16,0 0 0 16,8 11-2336-16,0 7-480 0,1 4-80 0,-3 5-32 0</inkml:trace>
  <inkml:trace contextRef="#ctx0" brushRef="#br0" timeOffset="3955.095">15513 11899 16575 0,'0'0'1472'0,"4"-5"-1168"15,-3-2-304-15,4 0 0 0,-1-1 1472 0,3 2 256 16,-4-1 32-16,0 2 16 0,1-2-1648 0,-1 2-336 15,-3 5-64-15,0-8-16 0,-2 0 288 0,-1-1 0 16,0-3-128-16,-2 0 128 0,-3 1 0 0,0-1 0 16,-4-3 128-16,0-1-128 0,-2 1 320 0,-4-2-16 15,-2 1-16-15,-3-1 0 0,-2 0-96 0,-3 0-32 16,-2 1 0-16,-2-1 0 0,-2 1-160 0,-4-2 0 16,0 1 0-16,-2 0 0 0,-3 1 0 0,-3 0 160 15,-3 1-160-15,-4 2 160 0,-3-2 80 0,-3 2 16 0,0 0 0 16,-8 0 0-16,-4-3-48 0,-4 4 0 0,-2 1 0 0,0 0 0 15,1 0-208-15,-1-2 0 0,1 1 0 0,-2 0 0 16,-3 3 0-16,4-3 0 0,3-1 0 0,-1 3 0 16,-1 3 176-16,5 1 32 0,1 2 16 0,5-1 0 15,4-2 144-15,-3 4 16 0,-2 2 16 0,-2 0 0 16,-1 0-80-16,-1 1 0 0,0 0-16 0,-5 2 0 16,0 4-304-16,-2 2 128 0,-3 0-128 0,0 5 0 15,2 2 0-15,-3 3 0 0,0 0 0 0,1 1 0 16,2 2 0-16,7 1 0 0,5 1 0 0,5-1 0 15,8-2 0-15,4 2 0 0,-2 1 0 0,5 2 0 16,4 0 0-16,2 2 160 0,3 2-160 0,0 4 128 16,2 3-128-16,3 2 0 0,4-3 0 0,3 0 0 0,1-1 0 15,2 0 0-15,1-2 0 0,3 2 0 0,3-2 0 16,2 0 0-16,2 1 0 0,1 1 0 0,3 2 0 0,3 3 0 16,2-1 0-16,2 2 0 0,3 0 0 0,1-2 0 15,2 0 0-15,3-4 0 0,1-2 0 0,2-2 0 16,2 0 128-16,0-5-128 0,-1-2 0 0,6 3 0 15,-1 0 0-15,3 2 0 0,2 0 0 0,3-1 0 16,5-4 0-16,3 0 0 0,0 2 128 0,4-1-128 16,2 1 0-16,4-1 128 0,-3-2-128 0,3 0 128 15,0 2-128-15,3-1 128 0,3-1-128 0,1 0 0 16,-1 2 0-16,4-1 0 0,1-1 0 0,0 4 0 16,-2 1 0-16,1-3 0 0,1 2 0 0,5-4 0 15,3-3 0-15,1 0 0 0,-1 0 0 0,2-2 0 0,0-2 176 16,1-3-176-16,2-2 0 0,-1-1 0 0,2 0 0 15,-4-1 0-15,-3 3 240 0,2-2-48 16,1-2-16-16,1 0 0 0,1 1-32 0,-1 2 0 0,1 0 0 16,-3 0 0-16,1-4-144 0,0 0 0 0,-1 4 144 15,-2-6-144-15,-1-3 0 0,-4-2 0 0,-4-4 0 0,0-2 0 16,-2-1 0-16,1-1 144 0,-1-6-144 0,-2-3 0 16,1-4 128-16,-1 0-128 0,-1-3 0 0,0-3 0 15,-2-7 416-15,-1-2-32 0,0-5 0 0,-1-1 0 16,0 0 112-16,1 1 16 0,-1 0 0 0,0 1 0 15,-5 1-272-15,-1-1-48 0,-5-6-16 0,-2 1 0 16,-3-1 368-16,-3 2 80 0,0 2 16 0,-5 3 0 16,0 2 64-16,-4 3 0 0,-1 2 16 0,-2 1 0 15,-2 0-176-15,0 1-32 0,-5 0-16 0,-1-2 0 16,-1 1-176-16,-4 2-48 0,-4 0 0 0,-2 3 0 0,-3 3-432 16,0 2-96-16,-5 0 0 0,-1 2-16 15,-3 3-384-15,-1 0-80 0,-2 4-16 0,-1 3-11328 16,-7 3-2256-16</inkml:trace>
  <inkml:trace contextRef="#ctx0" brushRef="#br0" timeOffset="6437.024">12230 13056 20095 0,'8'-8'896'0,"-4"3"176"0,3 0-864 0,2-1-208 15,2-5 0-15,1 0 0 0,2 0 0 0,-1 1 0 16,1 2 0-16,-2 2 0 0,0-2-128 0,-4-1 128 15,0 0 0-15,-2 1 0 0,-1 0 368 0,0-1 176 16,-2 0 32-16,0 3 16 0,0-2 352 0,1 1 64 16,-4 2 16-16,0-1 0 0,0 6-96 0,0 0-16 15,0 0 0-15,0 0 0 0,-9-4-592 0,3 2-128 0,-5 0-32 0,-2 2 0 16,-3 1-160-16,-3-1 0 0,-3-3 0 0,-1 3 0 16,-2 3 0-16,-3-1 0 0,0 3 0 0,-4 2 0 15,-2 1 0-15,1 0 0 0,-1 3 0 0,-3 3 0 16,-1-1 0-16,-2 2 0 0,-6 1 0 0,-3 0 0 15,-1 0 0-15,-1-2 0 0,0 0 0 0,-2-2 0 16,1 3 0-16,-2-2 0 0,-3-2 0 0,1-1 0 16,-3 0 0-16,3 2 0 0,-3 0 0 0,2-2 0 15,0-2 0-15,-1 0 0 0,-5-2 128 0,-3-1-128 16,1 1 160-16,2-2-160 0,3-1 192 0,-1 1-192 0,0-1 192 16,-1 0-192-16,-2 4 192 0,-1-1-192 0,1 1 288 15,2 0-48-15,-1-2-16 0,-1 0 0 0,-5 0 16 0,0-1 0 16,-3 3 0-16,4 0 0 0,-2-3-240 0,1-1 144 15,1 1-144-15,-1 0 128 0,-3 0-128 0,3 1 0 16,0 0 0-16,2 0 0 0,1-3 0 0,-3 0 0 16,5 3 144-16,-2-2-144 0,-2 0 0 0,5 0 144 15,1 1-144-15,4-2 0 0,-2 0 160 0,-1 1-160 16,-5-3 128-16,2 3-128 0,0-1 0 0,4 1 0 16,0 2 128-16,2-3-128 0,-1-3 0 0,1 1 0 15,0 1 0-15,2 3 0 0,2-2 0 0,3 2 0 16,1 0 144-16,1 3-144 0,-1 1 176 0,0 1-48 15,-1-4 0-15,1 1 0 0,-2 4-128 0,3-1 0 16,1-1 144-16,0-1-144 0,3 0 0 0,0 1 0 0,-2-1 0 16,3 1 0-16,2 0 0 0,0-1 128 0,-2-1-128 0,2 3 0 15,4 0 0-15,0 0 0 0,4 1 0 0,1-1 0 16,1 0 0-16,2 1 0 0,-1 2 128 0,-1-1-128 16,-1-4 128-16,3-1-128 0,4 2 160 0,-2 1-160 15,-1 1 192-15,2-1-64 0,1 0-128 0,5 1 192 16,0 2-64-16,2-2-128 0,1-1 176 0,1-1-176 15,2 0 192-15,0 1-192 0,1 0 192 0,2-1-192 16,3-2 176-16,0 1-176 0,4-2 160 0,-3 2-160 16,1-3 192-16,7-4-48 0,-7 9-16 0,3-1 0 15,-1-1-128-15,2-1 128 0,3-6-128 0,0 0 128 16,-5 9-128-16,2-1 128 0,1-2-128 0,2-6 128 0,0 0-128 16,0 0 0-16,0 0 144 0,0 0-144 0,0 10 144 15,0-10-144-15,0 0 192 0,0 0-192 0,0 0 288 0,0 0-48 16,0 0-16-16,0 0 0 0,-1 10 0 0,1-10 0 15,0 0 0-15,0 0 0 0,0 0-32 0,0 0-16 16,0 0 0-16,0 0 0 0,0 0-48 0,0 0-128 16,0 0 192-16,0 0-64 0,0 0-128 0,0 0 0 15,-6 1 0-15,6-1 128 0,0 0-128 0,0 0 128 16,-7-3-128-16,2 0 128 0,-1-2-128 0,1 1 0 16,2-2 0-16,1 1 0 0,-4 0 0 0,1-1 0 15,-2-2 0-15,1 3 0 0,-1-1 0 0,-2-1 0 16,0 0 0-16,-1-1 0 0,-2-1 0 0,-1 3-176 15,-1-2 176-15,-4 0-128 0,-3-1 128 0,-1 1-160 16,3-1 160-16,-2 1-160 0,-1 0 160 0,-1 1-208 16,-1-2 80-16,0 3 128 0,-1 5-224 0,-1-2 80 0,-2 0 16 15,-1-2 0-15,2 2 128 0,-2 2 0 0,0-1-144 16,-2 0 144-16,-2-1 0 0,0 2 0 0,-1 3 0 16,2 2 0-16,2-1-176 0,3 3 176 15,-2-1-128-15,5 4 128 0,-1 1-128 0,0 0 128 0,0 1-128 16,2 0 128-16,2 2-256 0,1 0 48 0,0 1 0 0,1 1 0 15,-2-2 16-15,-2 1 0 0,2 0 0 0,3 3 0 16,1 1 192-16,-1 1-144 0,3 1 144 0,1 2-128 16,-1 1 128-16,2 6 0 0,-2 3-144 0,4 1 144 15,0-2-128-15,2 2 128 0,-2 0-160 0,2 3 160 16,1 1-128-16,3 0 128 0,-3-2 0 0,1 3-144 16,2 2 144-16,0 2-128 0,2 1 128 0,1-3-128 15,1-1 128-15,1-1 0 0,1-4 0 0,1 2-128 0,0-2 128 16,2 0 0-16,-1 0 0 0,1 1 0 0,4 0 0 15,2 2 0-15,0 0 0 0,2 0-128 0,0 1 128 16,3-1 0-16,2-4 0 0,0 0 0 0,0-1 0 16,1 0 0-16,1-1 0 0,2-2 0 0,5 0 0 0,-1 0 0 15,-2-1 0-15,2 2 0 0,2 2 0 0,0-5 0 16,1 0 0-16,1-3 0 0,-1-1 0 0,2-2 0 16,0-5 0-16,3 2 0 0,1-3 0 0,1 0 0 15,0-2 0-15,2-4 0 0,-3 1 0 0,1-3 0 16,0-1 0-16,-4-2 0 0,2-2 0 0,3-2 0 15,-1-2 128-15,1-1-128 0,0 0 0 0,0-1 144 16,1-2-144-16,2-1 0 0,0-2 160 0,0 1-160 16,1-3 128-16,-3-2-128 0,-2 0 0 0,0-2 128 15,0-2-128-15,-1 2 0 0,0-2 192 0,2-1-64 0,-1-6 0 16,-2-1 0-16,-1 3 16 0,-3-1 0 16,1-4 0-16,-1 0 0 0,-3 2 0 0,-1 0 0 0,-1-2 0 15,-5 1 0-15,-2 0 48 0,-2-2 0 0,0-1 0 16,-3 0 0-16,-1-3 0 0,-1-2 16 0,2-4 0 0,-5 3 0 15,-1-1-48-15,-1 1-16 0,-1-1 0 0,0 2 0 16,-3 0-144-16,-1 0 0 0,-2-1 0 0,-2 0 128 16,0-2-128-16,-2 0 0 0,-1-4 0 0,-1 3 0 15,2 0 0-15,-3 2 0 0,-2 2-176 0,-1 0 176 16,-1 3 0-16,1 0 0 0,-3-2 0 0,1 3 0 16,0 1 0-16,0-1 0 0,0-2 0 0,-1 2 128 15,-5 0-128-15,1-1 0 0,2-1 0 0,-3 2 0 0,-2 1 0 16,0 0 0-16,-1 4 0 0,-3-2 0 0,-3 3-128 0,0-1 128 15,2 4-128-15,0-3 128 0,-1-1-144 16,-3 1 144-16,3 5-160 0,0-1 160 0,-3-1-128 0,-2 0 128 16,-2-1 0-16,3 4-144 0,0 5 144 0,-3 1 0 15,-2 0-144-15,2 2 144 0,0 1-192 0,-1 4 16 16,2 2 16-16,1 1 0 0,-4 1 0 0,2 4 0 16,-1 1 0-16,0 3 0 0,-2-2 16 0,2 2 0 15,-4-2 0-15,4 6 0 0,3 3-32 0,-1 2 0 16,1-2 0-16,1 3 0 0,0 0 176 0,1 4-192 15,2 2 192-15,-1 0-192 0,-1-1 0 0,1 1 0 16,2 3 0-16,1-1 0 0,5-1 192 0,0 3-160 16,1 0 160-16,1 2-160 0,0 0 160 0,1 4 0 15,-2 3-144-15,4 1 144 0,1 2-144 0,1-1 144 16,-1-2-192-16,1 1 192 0,1-1-160 0,2 0 160 0,-2 2-128 16,2-1 128-16,0 0-160 0,2 2 160 0,0 2-192 15,3-2 192-15,1 0-144 0,2-3 144 0,-2-2 0 0,3 0-144 16,1 0 144-16,2 0-128 0,2 1 128 0,1 0-128 15,2 3 128-15,-3 1-192 0,2-2 192 0,4 3-192 16,-1-3 64-16,2-2 0 0,-2-2 0 0,3 0 0 16,4 0 128-16,1 0 0 0,-1-2 0 0,2 1 0 15,2 1 0-15,5 1-160 0,3 0 160 0,2 0-160 16,-2 0 160-16,3 1 0 0,3-5 0 0,-1-3-128 16,-1-3 128-16,2-3-192 0,0-1 192 0,-1-4-192 15,-3-2 192-15,-2-1 0 0,1-2 0 0,3-3 0 16,-2-1 0-16,5-2 0 0,0-1 128 0,0-3-128 0,2-1 192 15,1-2-16-15,3-2-16 0,-1-1 0 0,1-3-160 16,-2-2 0-16,-1-3 144 0,-2-1-144 0,2-1 0 0,1-2 0 16,-2-2 0-16,3 2 128 0,-1-2-128 0,-1 0 0 15,1 2 0-15,-1-3 0 0,-1-2 0 0,-2 0 128 16,-1 1-128-16,-2-1 0 0,-3 0 0 0,1-1 0 16,-1 0 0-16,1-2-128 0,-2 1-32 0,2-2 0 15,-2-4 0-15,-1 0 0 0,0 0 160 0,-5-2 0 16,1-3 0-16,0-3-128 0,-4 0 128 0,-1 0 176 15,1 0-48-15,-3-1 0 0,-1 1 192 0,-5-1 48 16,-1 0 0-16,-3-1 0 0,0-2-16 0,-1 2 0 16,-5-4 0-16,-1 2 0 0,-1 2 0 0,-5 1 0 15,1-3 0-15,-4 3 0 0,-1 3 16 0,-2 1 0 16,-5 1 0-16,-4 1 0 0,-6-1-240 0,-3 3-128 0,-2 3 128 16,2 3-128-16,1 0-224 0,-3 3-112 0,-1 2-32 0,-1 7-10624 15,-3 4-2128 1</inkml:trace>
  <inkml:trace contextRef="#ctx0" brushRef="#br0" timeOffset="8733.459">2651 9537 23039 0,'-6'-5'2048'0,"6"5"-1648"16,0 0-400-16,0 0 0 0,0 0 1600 0,1-10 224 16,4 1 48-16,5 0 16 0,0 3-1552 0,6-1-336 15,3 0 0-15,2 3 0 0,2 1 0 0,4-2 0 16,0-4 0-16,3 2 0 0,2-1 0 0,2 1 0 15,0 2 0-15,4-1 0 0,2-2 0 0,2 1 160 16,1 1-32-16,4 2 0 0,4 0 240 0,3-2 32 16,-4 1 16-16,4 2 0 0,1 2 128 0,4 1 32 15,2 0 0-15,2-1 0 0,0 0-240 0,-2 1-32 16,0 2-16-16,-9-1 0 0,-2-2-288 0,-3-1 160 16,1-3-160-16,-3 1 128 0,-4 2-128 0,-4 0 160 15,-6-5-160-15,-5 4 160 0,-1 1 32 0,-5 1 16 16,-1 1 0-16,-4-2 0 0,-4-3-16 0,-1 5 0 0,-3 3 0 15,1-3 0 1,-2-4-960-16,-6 4-192 0,0 0-32 0,3 11-9264 0,-1 6-1856 0</inkml:trace>
  <inkml:trace contextRef="#ctx0" brushRef="#br0" timeOffset="9479.489">7799 9356 12895 0,'0'0'576'0,"0"0"112"16,0 0-560-16,0 0-128 0,2-9 0 0,0 2 0 16,-2 7 2784-16,0 0 528 0,0 0 96 0,6-5 32 0,3-1-2688 0,1 2-544 15,-4-1-208-15,-6 5 176 0,11 3-48 0,-2-2 0 16,1-1 0-16,1 0 0 0,3-4 320 0,-2 8 48 15,3 1 16-15,5-3 0 0,0-4 384 0,7 2 64 16,5 1 32-16,1 0 0 0,1 0-64 0,7 1-16 16,4-4 0-16,-2 5 0 0,0 2-144 0,-1-4-48 15,0-4 0-15,-2 1 0 0,-1 4-208 0,-3-2-32 16,-1-2-16-16,-2 1 0 0,-3-4-96 0,-4 3-32 16,-2 2 0-16,-3-1 0 0,0 0-80 0,-3 0 0 15,-5 1-16-15,-1 0 0 0,-1 0-240 0,-1 1 0 16,-1 0 0-16,-9-1 0 15,0 0-320-15,5 8-96 0,-1-1-32 0,-8 4 0 16,-1 3-2448-16,-7 3-496 0,-7 0-112 0,-5 2-16 0</inkml:trace>
  <inkml:trace contextRef="#ctx0" brushRef="#br0" timeOffset="10862.564">20117 8349 911 0,'18'-10'0'0,"-6"0"0"0,0-5 0 0,0-1 0 0,-1 1 0 0,0 0 0 16,1-2 5824-16,-1 0 1088 0,-2-2 224 0,-1 5 32 15,-3 4-5568-15,1-4-1104 0,-3-4-240 0,1 0-32 16,-4 3-224-16,-3-1 144 0,1 0-144 0,-1-2 128 16,-3 1-128-16,-2-1 0 0,0 0 0 0,-6 0 128 15,-3-2-128-15,-3-1 0 0,-2 0 0 0,-3-2 0 16,-5 0 0-16,-1 0 0 0,-1-1 0 0,-3-1 0 15,-3 1 0-15,-4 1 0 0,0 0 0 0,1 3 0 16,-3 3 0-16,-2 0 0 0,-2 2 0 0,-5 0 0 16,0 3 0-16,-3 1 0 0,-1 1 0 0,0 1 0 15,2 1-144-15,0 2 144 0,-4 4 0 0,-2 0 0 16,-4-1 0-16,-1 2-128 0,1 3 128 0,-2 1 0 0,-2-1 0 16,-4 3 0-16,-2 0-128 0,-1 4 128 15,-1 2 0-15,4 2 0 0,1 1 0 0,-4 1 0 0,-2 1 0 16,3 2 0-16,5 2 0 0,4 2 0 0,3 2-128 0,2 2 128 15,-1 2 0-15,2 0 0 0,0 1 0 0,5 0 0 16,1-1 0-16,6 5 0 0,3 3 0 0,2 3 0 16,1 2 0-16,4 0 0 0,0-1 0 0,4 1 0 15,-1 2 144-15,3 1-144 0,2 1 0 0,5 0 0 16,-1 2 0-16,6 0 0 0,2 1 0 0,4 0 0 16,1 3 0-16,6-3 0 0,6 1 0 0,6-3 0 15,3-3 0-15,8 3 0 0,7 4 0 0,2 1 0 16,4 0 0-16,6 4 0 0,7 1 0 0,0-3 0 15,2-3 0-15,3-3 0 0,-1-1 0 0,6 0-144 16,5-1 144-16,5-3 0 0,4-4-160 0,2 0 160 0,-1-3-128 16,-1-3 128-16,5-6-144 0,2 2 144 15,3-3-160-15,-4-3 160 0,-4-2 0 0,2-2 0 0,-1-1 176 16,3-4-48-16,1-5 64 0,1-4 32 0,1 0 0 0,1-3 0 16,1-1 192-16,2-1 32 0,6-3 16 0,-3-2 0 15,-3-1-208-15,0-3-32 0,3-4-16 0,-2-2 0 16,2-1-208-16,-4-4 144 0,-5-3-144 0,2-5 128 15,-1-6-128-15,0-5 160 0,-2-4-160 0,-4-4 160 16,-4-2 16-16,-5 0 0 0,-6-1 0 0,-3-6 0 16,-4-7 576-16,-2-1 112 0,-5 0 32 0,-6 3 0 15,-9 0 16-15,-5 4 16 0,-5 3 0 0,-5-1 0 16,-9 1-288-16,-5 3-64 0,0 2-16 0,-7 5 0 16,-9 4 48-16,-6 1 16 0,-3-1 0 0,-8 1 0 0,-7-2-496 15,-8 2-128-15,-5 1 0 0,-15-1 0 0,-7-1-192 0,-5 4-48 16,3 2-16-16,-1 6 0 15,-3 9-304-15,6 5-64 0,3 3-16 0,9 5 0 16,7 6-1376-16,4 4-288 16,4 3-48-16</inkml:trace>
  <inkml:trace contextRef="#ctx0" brushRef="#br0" timeOffset="12129.733">18100 9250 3679 0,'8'-19'160'0,"0"9"32"0,0 3-192 0,2-3 0 16,-1-5 0-16,0 2 0 0,-3 1 3008 0,1 4 544 16,-1 4 112-16,2-4 32 0,-1-4-2352 0,2 3-480 15,-3 3-96-15,2 0 0 0,-4-2-16 0,2 1 0 16,0 3 0-16,0-1 0 0,-1 2-112 0,-5 3 0 15,11 2-16-15,-2-1 0 0,-9-1-96 0,9 5-16 16,-2 3 0-16,-1 2 0 0,0 1-384 0,-1 2-128 16,0 3 0-16,-1 3 0 0,0 4 0 0,-3 1 128 15,-1 2-128-15,0 3 0 0,-4 4 144 0,1 2-144 0,-2 2 0 16,0 3 144-16,-4 1-144 0,-1 0 0 0,-1-2 144 0,-1 5-144 16,0 1 0-16,0 0 128 0,-2-2-128 15,-2 0 0-15,-1-1 144 0,-1 2-144 16,-1 2 192-16,1 1-192 0,-4 0 224 0,2-3-64 0,0-3-16 0,-2 0 0 15,-1-6-144-15,0-1 0 0,0 1 0 0,0-4 0 16,-3 0 240-16,0 2 16 0,-2 2 0 0,-1 0 0 16,-3-2 128-16,-3 0 48 0,-3-2 0 0,-1 1 0 15,2-1-128-15,-2-1-32 0,0 0 0 0,-4-2 0 16,0 0-16-16,-2 1 0 0,-3-2 0 0,-3-1 0 16,-2 1-48-16,-2 0-16 0,-1 4 0 0,2-3 0 15,-1 1 16-15,3-3 0 0,-4-1 0 0,-3 0 0 16,-2 0-208-16,1 1 176 0,4-1-176 0,3 0 160 0,2-2-160 0,1 0 0 15,1 2 0-15,-3-1 0 0,0-2 0 16,1 2 0-16,-1 2 144 0,2 3-144 0,2 2 160 16,0-2-32-16,-1 0-128 0,-1 1 192 0,-4 1-192 0,-1-1 0 15,-1 1 128-15,1 1-128 0,0-2 0 0,3 1 0 16,2 0 0-16,2 1 0 0,1 0 0 0,0 1 0 16,1 0 0-16,4 0 0 0,3-2 0 0,3 0 0 15,0-1 128-15,3-2-128 0,4-1 0 0,2-1 0 16,2-2 0-16,0 0 0 0,2 2 0 0,-3-1 0 15,1 1 0-15,1 3 0 0,0-5 0 0,-1 5 0 16,-2 2 0-16,0 2 0 0,1 1 0 0,1 1 0 16,2 0 0-16,0 1 0 0,-2 0 0 0,3 2 0 15,4 1 0-15,-3 1 0 0,2-1 0 0,0 1 0 0,3 4 0 16,3-3 0-16,1-7 0 0,3-2 0 0,-2 0 0 16,3-3 0-16,0-3 0 0,2-1 0 0,0 2 0 0,3-1 0 15,1 1 0-15,0-1 0 0,-3 1 0 0,4 1 0 16,0 3 0-16,1 0 0 0,-1 2 0 0,0 0 0 15,1 0 0-15,0-3 128 0,-1-1-128 0,1-2 0 16,0 1 0-16,1-1 0 0,0 2 0 0,0-3 0 16,0 1 0-16,-1-2 0 0,0 2 128 0,0 1-128 15,0 3 160-15,1-4-16 0,0 1 0 0,3-1 0 16,-3 2 16-16,1-3 0 0,-1-2 0 0,0-1 0 16,-1 1-32-16,0 0-128 0,0-6 192 0,0 3-64 15,0 2 0-15,2 0-128 0,2-1 192 0,-2 0-64 0,-2-1-128 16,3 0 160-16,-2-1-160 0,1 4 160 0,-1 0-160 15,1 0 128-15,-1-3-128 0,1-2 128 0,0-2 0 16,1 1-128-16,0-3 192 0,-2-2-64 0,0-3 0 16,-1-1-128-16,0-9 192 0,1 10-64 0,0-1 0 0,-1-9-128 15,0 7 192-15,0-7-64 0,0 0-128 0,3 9 0 16,-3-9 144-16,0 0-144 0,0 0 0 0,0 0 128 16,0 0-128-16,0 0 0 0,0 0 0 0,0 0 0 15,0 0 0-15,0 0 0 0,0 0-224 0,0 0 32 16,-2-6 16-16,1 0 0 0,1 6-80 0,-2-8-32 15,-2 1 0-15,-1-1 0 16,-1 1-448-16,1-1-96 0,-2 0 0 0,1-2-9712 16,-2-3-1936-16</inkml:trace>
  <inkml:trace contextRef="#ctx0" brushRef="#br0" timeOffset="12438.858">14161 13753 18431 0,'0'0'816'0,"0"0"160"0,0 0-784 0,-6-4-192 0,-2-4 0 0,4 2 0 16,4 6 3440-16,0 0 640 0,2-8 128 0,-2 8 16 16,0 0-3472-16,7-5-752 0,-7 5 0 0,10 0-160 15,0 4 160-15,2 4-192 0,0 2 192 0,2 3-192 16,1 3 192-16,0 4-192 0,2 3 192 0,0-1-192 15,1-1 192-15,2 1 0 0,0 1 0 0,5-3-128 0,-3-4 128 16,0-1 0-16,-1-3 0 0,2-3 128 0,-1-3 256 16,0-4 48-16,1-5 16 0,-1-2 0 0,3-4 320 15,-2-4 80-15,1-6 16 0,1-1 0 0,-1-1-384 0,-1-4-80 16,0-4-16-16,-1 2 0 0,1-2-384 0,-2 2 0 16,1-1-192-16,-3 2 192 15,0 2-2384-15,-1 3-368 0,0 2-64 0</inkml:trace>
  <inkml:trace contextRef="#ctx0" brushRef="#br0" timeOffset="13146.155">13867 13802 8287 0,'0'0'736'0,"0"0"-592"16,0 0-144-16,0 0 0 0,-3-8 4432 0,3 8 864 15,-1-8 160-15,1 8 48 0,-5-8-4224 0,3 0-832 16,2 8-160-16,0 0-32 0,-4-8-112 0,0 2-16 0,1 1 0 16,-1 1 0-16,4 4 192 0,0 0 16 0,-6-6 16 0,6 6 0 15,-9-3 48-15,1 2 16 0,-1 3 0 0,1 1 0 16,-1 3-144-16,2 3-16 0,-5 3-16 0,1 3 0 15,0 3-240-15,0 5 0 0,-3 0 0 0,1 8 0 16,0 5 0-16,2 6 0 0,0-1 0 0,0 2-160 16,1 1 160-16,1 1 0 0,2 2 160 0,0 0-160 15,1 2 272-15,0 3-32 0,1 0-16 0,4 0 0 16,1 1-80-16,1-3-16 0,2-1 0 0,0-3 0 16,5 0 48-16,-2 2 0 0,3 3 0 0,1-1 0 15,2-3 48-15,1-2 16 0,3-1 0 0,0-2 0 16,2-4-48-16,2-1-16 0,-1-6 0 0,2 5 0 15,2-1 16-15,-1-2 16 0,3-1 0 0,-1-3 0 16,2-1-208-16,3 1 0 0,0-3 0 0,2-1 0 0,0-2 0 16,0-2-208-16,1-1 32 0,-1-3 16 15,-1-2-624-15,2-2-128 0,-1-2-32 16,0-2-9360-16,-1-1-1856 0</inkml:trace>
  <inkml:trace contextRef="#ctx0" brushRef="#br0" timeOffset="13915.25">15135 13620 3679 0,'0'0'320'0,"-5"0"-320"0,-6-3 0 0,3 1 0 0,8 2 4080 0,-7-2 736 16,-2 3 160-16,1-2 16 0,1-3-3808 0,7 4-768 16,0 0-160-16,0 0-16 0,-7 0-240 0,7 0 0 15,0 0 0-15,0 0 0 0,0 0 352 0,0 0-32 16,0 0 0-16,2 10 0 0,0-1 96 0,4 0 16 15,-2 0 0-15,3 3 0 0,0 1 80 0,2 2 0 16,1 1 16-16,1 0 0 0,1 2-256 0,0 3-48 16,1 2-16-16,1 2 0 0,-1 3-80 0,1 5-128 15,-1 4 176-15,-1 3-176 0,1-1 256 0,-2 1-48 16,1-2-16-16,0 2 0 0,1 0 128 0,-2 0 0 0,0 1 16 16,-2 2 0-16,0 4 144 0,0-1 32 15,0-2 0-15,0-1 0 0,-5 0-176 0,2-2-16 16,1-2-16-16,-6 0 0 0,-2-5-304 0,1 1 160 0,-2-1-160 15,0-1 128-15,-1 0 96 0,-1-1 16 0,-2 0 0 0,-5 1 0 16,-2-2 320-16,1 0 64 0,2-2 16 0,-2-2 0 16,-1-3-160-16,0 1-32 0,1-2 0 0,1 1 0 15,0-4-96-15,1 0-32 0,1-2 0 0,-1 1 0 16,0-2-16-16,1 0-16 0,-1 0 0 0,1-1 0 16,-1-2-112-16,0 1-32 0,-1-1 0 0,2 1 0 15,-1 1 0-15,0-2 0 0,-1-3 0 0,0-1 0 16,0 2-144-16,-2-4 0 0,2 1 0 0,0-1 0 15,1 0 128-15,1-2-128 0,1 1 0 0,-1-4 128 16,4-1-128-16,-3 1 0 0,0 0 0 0,1 0 0 16,-1-1-1104-16,8-2-112 0,0 0 0 15,0 0-10320-15,0 0-2064 0</inkml:trace>
  <inkml:trace contextRef="#ctx0" brushRef="#br0" timeOffset="19745.731">944 16897 11055 0,'0'0'976'0,"0"0"-784"16,0 0-192-16,0 0 0 0,0 0 1472 0,0 0 256 15,0 0 64-15,0 0 0 0,0 0-1648 0,0 0-320 16,0 0-64-16,0 0-16 0,0 0 256 0,0 0 0 16,0 0 192-16,0 0-192 0,0 0 896 0,0 0 64 15,0 0 0-15,0 0 16 0,0 0 128 0,0 0 32 16,0 0 0-16,0 0 0 0,0 0-432 0,-7 0-96 15,7 0-16-15,0 0 0 0,0 0-320 0,0 0-64 16,-7 4-16-16,7-4 0 0,0 0 96 0,0 0 16 16,-8 3 0-16,8-3 0 0,0 0 80 0,0 0 32 15,0 0 0-15,0 0 0 0,0 0-224 0,0 0-64 16,0 0 0-16,0 0 0 0,0 0-128 0,0 0 0 16,0 0 0-16,0 0 128 0,0 0-128 0,0 0 0 0,0 0 0 0,0 0 0 15,0 0 0-15,0 0 0 0,0 0 144 0,0 0-144 16,0 0 0-16,0 0 144 0,6-7-144 0,-6 7 0 15,0 0 176-15,0 0-176 0,9-5 160 0,-2 0-160 16,-7 5 128-16,7-4-128 0,1 0 0 0,-8 4 144 16,0 0-144-16,0 0 0 0,0 0 144 0,0 0-144 15,0 0 144-15,7-3-144 0,-7 3 192 0,0 0-192 16,10-2 176-16,-1 0-176 0,-1-4 160 0,-8 6-160 16,10-3 176-16,-10 3-176 0,8-5 192 0,2-1-192 15,1 1 128-15,0 0-128 0,-1 1 0 0,0 1 0 16,2-1 128-16,0 0-128 0,1-2 0 0,2 1 0 15,-2 0 192-15,0 0-192 0,5-3 192 0,-1 3-192 16,1 0 176-16,1 2-176 0,2-5 160 0,1 6-160 16,1 1 160-16,-1-1-160 0,1-3 160 0,-1 3-160 0,-5 2 128 15,2 2-128-15,0 0 0 0,-1-1 0 0,1-1 128 0,-2 0-128 16,-5 2 0-16,1-1 144 0,0-1 32 0,-2 0 0 16,0 0 0-16,-3 2 0 0,-8-2 112 0,10 2 32 15,-10-2 0-15,0 0 0 0,9 4 16 0,-9-4 16 16,0 0 0-16,0 0 0 0,0 0-208 0,0 0-144 15,8-1 192-15,-8 1-192 0,0 0 0 0,0 0 0 16,0 0 0-16,0 0 0 16,0 0-1104-16,0 0-336 0,0 0-64 0,0 0-13568 0</inkml:trace>
  <inkml:trace contextRef="#ctx0" brushRef="#br0" timeOffset="20740.977">1976 16353 9215 0,'-12'-9'400'0,"3"3"96"0,3-1-496 0,-2 1 0 16,2 4 0-16,5-5 0 0,1-2 3968 0,2-2 688 15,1-3 144-15,1 3 16 16,3-1-4384-16,0-2-880 0,1-3-192 0,2 0-16 0,2-1 208 0,-1 1 64 16,-1-3 0-16,1 2 0 0,0 6 384 0,1 0 192 15,-1 0 0-15,1 2-16 0,-1-1 384 0,3 3 80 0,4 0 0 16,0 0 16-16,-3 1-208 0,5 3-64 0,4 1 0 0,2 0 0 15,0 1-384-15,0 2 0 0,2 2 0 0,-3 2 0 16,1-1 0-16,1 5 0 0,-3 2 0 0,-1-1 0 16,-1 0 0-16,0 2 0 0,-4 4 0 15,4 2 0-15,1 3 0 0,-2 1 0 0,-3 1 0 0,0 5 0 16,1 6 0-16,-4 0 0 0,-4 3 0 0,0-1 0 16,-1 1 0-16,-6 3 0 0,0 1 0 0,-4 5 0 15,0 0 0-15,-3 4 0 0,1 3-128 0,-2-5 128 16,-9-6 0-16,1-3 0 0,2 1 0 0,0-2 0 15,-5-1 192-15,0-2 16 0,-1-2 0 0,-2 1 0 16,0 2 64-16,0 3 16 0,-3 1 0 0,-1 0 0 16,-2-4-288-16,-2-3 128 0,-1-2-128 0,-1-3 0 0,-3-1 0 15,2-1-144-15,-1-2-16 0,0-3 0 0,1-3 160 16,1 0 0-16,3-2 0 0,-3-2-128 0,1-3 128 16,2-1 0-16,0 0 0 0,2-4 0 0,0-1 0 0,1-1 0 15,6 1 0-15,-2 1 0 0,-1-3 0 0,2 1 0 16,4 1 0-16,2-1 0 0,1-2 0 0,-1 2 0 15,11-3 0-15,-7 1 0 0,-1-1-144 0,8 0 144 16,0 0-160-16,0 0 160 0,0 0-176 0,0 0 176 16,-5-5-192-16,5 5 192 0,0 0-144 0,2-8 144 15,1 1 0-15,2-1-144 0,0 0 144 0,4 2 256 16,1-2-64-16,1 1-16 0,1-2-16 0,2 4 0 16,2-2 0-16,0 1 0 0,0-1-160 0,3 3 192 15,1-2-192-15,2 2 192 0,0-1-192 0,4 1 192 16,2 1-192-16,1 1 192 0,-2 0-16 0,3 1 0 0,4-1 0 15,1 1 0-15,2 1 32 0,-6 2 16 0,1 0 0 16,-1 1 0-16,-1 0-48 0,-3 1-16 0,1-3 0 0,2 3 0 16,-1 1 48-16,4 1 16 0,0-3 0 0,-1 1 0 15,-2 0 96-15,0-1 0 0,-2 1 16 0,1 0 0 16,-1-1 0-16,1-1 0 0,-5-1 0 0,0 0 0 16,-2 4-80-16,1-2 0 0,-4 0-16 0,0 1 0 15,-3-3 80-15,1 2 32 0,0-2 0 0,-2-1 0 16,-3-1-96-16,0 0-32 0,1-1 0 0,-3 1 0 15,0-1-224-15,0-1 0 0,-2 1 0 0,0 1 0 16,1-1-528-16,-2-3-48 16,-7 5-16-16,7-3-10128 0,3-1-2016 0</inkml:trace>
  <inkml:trace contextRef="#ctx0" brushRef="#br0" timeOffset="21893.154">4275 15834 21183 0,'-5'-3'1888'0,"-5"-1"-1504"15,-1-2-384-15,2 1 0 16,0-3 800-16,2 2 96 0,0-2 0 0,-1 0 16 16,-2-2-1424-16,-2 2-272 0,-2-1-64 0,-2 1-16 15,0 0 592-15,-1 3 112 0,1 0 32 0,-3 2 0 0,-1 1 576 0,1-1 112 16,0-1 16-16,0 2 16 0,-1 2 288 0,1 1 48 15,-1 1 16-15,-1 3 0 0,-1-2-576 0,1 5-112 16,1 2-32-16,0 3 0 0,-1 2-224 0,2 2 0 16,1 0 0-16,2 1 0 0,-5 1 0 0,3 2 0 15,0 2 0-15,3 2 0 0,1 0 0 0,-1 3 176 16,1 0-176-16,4 4 160 0,1 2-160 0,4 2 128 16,-3-3-128-16,4 3 128 0,1 0-128 0,3 1 0 15,1-6 144-15,1 4-144 0,-1 0 144 0,2 0-144 16,1-1 192-16,1 0-192 0,2 0 128 0,1 0-128 15,3 0 0-15,0 4 0 0,2 1 192 0,-1-2-192 16,-2-2 192-16,1-1-192 0,0-2 224 0,2 1-64 0,-3-4-16 0,1-2 0 16,0-1-16-16,-1 2-128 0,-2-1 192 0,0-1-64 15,-2-3 48-15,-1 2 0 0,-1 2 0 0,2 0 0 16,-2 2 176-16,0-2 32 0,-2-5 16 0,-2 1 0 16,-1 1 112-16,0-2 32 0,-4-3 0 0,1 1 0 15,1 1-144-15,-3-2-16 0,-1-3-16 0,-1 3 0 16,-3-3-48-16,0 2 0 0,-5-1 0 0,2 0 0 15,0-2-128-15,-3 0-16 0,1-1-16 0,0-2 0 16,1-2-160-16,-3 1 0 0,-2-3 0 0,2-1 0 16,0 0-368-16,2-4-96 15,1-2-32-15,1-1 0 0,0 0-2352 0,2 0-480 0,2-3-80 0</inkml:trace>
  <inkml:trace contextRef="#ctx0" brushRef="#br0" timeOffset="22628.001">4981 15681 25567 0,'0'0'1136'0,"-6"-4"224"0,6 4-1088 0,-8-4-272 0,-2 1 0 0,10 3 0 16,-11-5 208-16,1 1-16 0,0 2 0 0,4-1 0 15,-4 2-608-15,-1-1-128 0,-4 0-32 0,3 3 0 16,0 1 576-16,-2 2 0 0,-3 1 0 0,1 2 0 0,1-1 320 0,-2 4 160 16,1 1 32-16,-4 6 16 0,1 5-128 15,-1 1-16-15,-2 3-16 0,0-1 0 0,1-1-368 0,-3 1 0 16,2 0 0-16,-1 4 0 15,2-2 0-15,1 4 128 0,-1 1-128 0,3-1 0 0,-1-3 0 0,5 3 144 16,2 2-144-16,1 1 0 0,0 1 192 0,-1 1-192 16,-1-2 192-16,4-1-192 0,1-4 128 0,2 0-128 15,-1-3 0-15,3 1 0 0,3-1 0 0,2 0 0 16,2-3 0-16,0 0 0 0,2 0 0 0,0 1 0 16,1 2 128-16,3 3-128 0,2-1 0 0,-1-3 0 15,2-1 0-15,0-1 0 0,1-1 0 0,-2-1 128 16,5-2-128-16,-1 3 0 0,0 3 224 0,-1-1-64 15,-2-5-16-15,-1 0 0 0,-1 0 16 0,-1 1 0 16,-1 0 0-16,1-1 0 0,1-2 48 0,-7 4 16 16,0 1 0-16,-3 2 0 0,-1 4 272 0,-2-3 48 0,0 1 16 0,-5-3 0 15,2 1 208-15,-4-2 64 0,-1-3 0 0,-3 1 0 16,-3 4-176-16,1 1-16 0,0-2-16 0,0 0 0 16,-4-1-256-16,1 0-48 0,3-1-16 0,0-1 0 15,1-4-176-15,1 1-128 0,-2-1 144 0,2-1-144 16,-2-3 0-16,2-2 0 0,0-2-208 0,2-1 64 31,0-3-1088-31,1 1-224 0,-3 0-32 0,3 0-16 16,3-1-1584-16,-2-2-320 0,-1-5-64 0,11 3-7728 0</inkml:trace>
  <inkml:trace contextRef="#ctx0" brushRef="#br0" timeOffset="23533.394">5156 17143 28383 0,'0'0'1264'0,"0"0"256"0,0 0-1216 0,0 0-304 0,0 0 0 0,0 0 0 32,0 0-704-32,0 8-208 0,0-8-48 0,1 9 0 15,-1-9 336-15,-1 11 64 0,-1 0 16 0,1 2 0 0,-5 1 736 0,3 1 160 0,1 0 32 0,0 2 0 16,-1-1 320-16,-1 3 80 0,1 2 16 0,1 3 0 16,-2-3-192-16,2 5-32 0,-2 3-16 0,0 1 0 15,2 2-176-15,-1 2-16 0,1 2-16 0,-3-2 0 0,3 0-32 16,-2-1 0-16,-2-3 0 0,0 0 0 0,1-1-32 15,1 1-16-15,-3-2 0 0,2-3 0 0,0-3-80 0,1 1-32 16,3-2 0-16,-4 2 0 0,-2-1-160 16,3-1 0-16,2-1 0 0,1-1 128 0,-1-3-256 0,0-3-64 15,1-5-16-15,-3-1 0 16,4-7-944-16,0 0-192 0,0 0-48 0</inkml:trace>
  <inkml:trace contextRef="#ctx0" brushRef="#br0" timeOffset="24044.749">5004 17201 23903 0,'0'0'1056'0,"0"0"224"0,-7-2-1024 15,-3-3-256-15,1 1 0 0,2-3 0 16,4 2-992-16,2-2-240 0,2-1-48 0,-1 8-16 0,2-8 704 16,2 0 144-16,0 0 16 0,1 4 16 0,-1-5 928 0,0 2 176 0,1 2 32 0,-1-1 16 15,5 2 288-15,2-1 64 0,1 1 16 0,2 1 0 16,4-4-608-16,2 5-128 0,0 2-32 0,0 1 0 15,1 0-336-15,2-1 0 0,0-2 0 0,4 8 128 0,0 7-128 16,1 1 0-16,0-3 128 0,0 1-128 0,-1 1 208 16,1 3-16-16,-3-1-16 0,3 3 0 0,-1 1-16 0,-3 3 0 15,-2 2 0-15,-2 1 0 0,-3 0 32 0,-3 2 0 16,-1-2 0-16,-2 1 0 0,-3 3 192 0,-2-1 64 16,-3-2 0-16,-1 1 0 0,-1 6 176 0,-1-1 32 15,-3-2 16-15,-4-1 0 0,-1-2-32 0,-3 1-16 16,-2-3 0-16,0 1 0 0,-4-1-112 0,-2-1-32 15,-1 1 0-15,-4-2 0 0,-2 0-96 0,-2 0 0 16,-2-1-16-16,3 0 0 0,0 0 16 0,2-3 0 16,1-4 0-16,3 1 0 0,-3-2-240 0,2-3-144 15,3-3 192-15,-4-4-192 0,1 1-192 0,-1-2-160 16,2 1-32-16,3-1 0 16,2-3-688-16,-2 0-144 0,3-3-16 0</inkml:trace>
  <inkml:trace contextRef="#ctx0" brushRef="#br0" timeOffset="26564.256">6780 16553 8287 0,'0'0'736'0,"0"0"-592"15,-5-8-144-15,-1 3 0 0,-1-2 4240 0,1 2 816 16,0-2 176-16,2-1 16 0,-1-3-4416 0,2 1-832 16,-1 1-256-16,0 0-16 0,-3-1 112 0,1-1 32 15,-2 2 0-15,1-1 0 0,-2 1 448 0,0-1 80 16,-3-1 32-16,0 2 0 0,-1-1 320 0,-2 0 64 16,-1 2 16-16,0 0 0 0,3 0-192 0,-2 0-48 15,-1 2 0-15,-1 2 0 0,-2-3-336 0,0 2-64 16,1-3 0-16,-1 5-16 0,-1 2-176 0,2 0 0 0,-1 0 144 0,1 2-144 15,-2 2 192-15,4-1-16 0,1 1-16 16,-1 2 0-16,1 1-160 0,-2 2 0 0,1 1 144 16,0 1-144-16,0 0 0 0,0 1 0 0,1 1 0 0,1 3 0 15,-2 1 0-15,2 0-160 0,0 1 160 0,-1 0 0 16,3 5-144-16,-2 2 144 0,5 4 0 0,0 3-144 16,-2 2 144-16,3-1-128 0,-1-3 128 0,1 1-128 15,0-4 128-15,2 2 0 0,-1-2-144 0,4 0 144 16,-4-2-128-16,4-2 128 0,1-1-160 0,1 1 160 15,-1 1-144-15,2 0 144 0,3 0-128 0,1 0 128 16,0 0-160-16,0 0 160 0,1-1-192 0,4 1 192 16,-2 2-224-16,3-6 64 0,-3-3 16 0,3-1 0 0,0-3 144 15,1 0-160-15,0-2 160 0,2-3-160 0,1-3 160 16,-2 0 0-16,2-2 0 0,1-2 0 0,0 0 0 0,2-2 0 16,0-3 0-16,2 1 128 0,-3-1-128 15,3 0 0-15,1-2 0 0,-1 0 128 0,0-5-128 0,-1-2 192 16,-1-4-64-16,0 0 0 0,-2-3 0 0,1-2 0 15,-1-3 0-15,0-2 0 0,-1-3 32 0,-1 2 16 16,-2-2 0-16,1-2 0 0,-1-5 64 0,1-2 16 16,-2-2 0-16,1-4 0 0,0-5-80 0,-3 1-16 15,3-4 0-15,0 5 0 0,-4 1-160 0,2-1 192 16,-1 0-192-16,-1-5 192 0,0-6-192 0,1 5 128 16,-5 3-128-16,3 1 128 0,1 3-128 0,0 2 0 15,2-1 144-15,-2 3-144 0,2 4 0 0,-1 2 0 16,0 4 0-16,-1 2 0 0,2 4 0 0,0 2 0 0,-1 6 0 15,-3 2 0-15,1 3 0 0,-5 2 0 0,0 4 0 0,-1 9 0 16,0 0-128-16,0 0 128 0,0 0-128 0,0 0 128 16,0 0-160-16,0 0 160 0,-8 11-192 0,4 4 192 15,3 4-288-15,-3 5 48 0,-1 8 16 0,-1 3 0 16,2 7 224-16,-4 2-176 0,3 3 176 0,-1 4-160 16,2-1 160-16,0 6 0 0,3 4-144 0,0 1 144 15,0 2 0-15,1-1 0 0,1-1 0 0,1 4 0 16,2 3 0-16,-1-1 0 0,1-1 0 0,0-3 0 15,-1-7 0-15,0-5 0 0,2-5 0 0,-3-3 0 16,0-5 144-16,4 2-144 0,0-3 160 0,-2 1-160 16,-1-5 144-16,1-2-144 0,3-5 128 0,-2-2-128 15,-2-1 128-15,-1-5-128 0,1-5 0 0,0-2 128 16,2 0-448-16,2-4-112 0,0-3-16 0,3-2-9456 16,-1-1-1888-16</inkml:trace>
  <inkml:trace contextRef="#ctx0" brushRef="#br0" timeOffset="28354.523">9421 16498 22111 0,'0'0'976'0,"0"0"208"0,0 0-944 0,0 0-240 15,-5-3 0-15,3-2 0 0,2 5 2528 0,0 0 464 16,1-6 80-16,-1 6 32 0,7-7-2144 0,1-2-416 15,4 3-96-15,1 0 0 16,0 2-1008-16,1-1-192 0,3 0-32 0,1 2-16 0,1-3 1184 0,7 3 224 16,4 3 48-16,1-2 16 0,0-2-80 0,6 1-16 0,4 1 0 0,5 1 0 15,1 0-320-15,1-1-80 0,0 4-16 16,4-2 0-16,4-2-160 0,-3 2 0 0,-2-1 0 0,-3 0 0 16,-2 0 0-16,1 1 0 0,0 0 0 0,-2 2 0 15,-7 1-160-15,2-2-64 0,-5-2-16 0,-3 2 0 31,-4 2-592-31,-5 0-112 0,-2-3-16 0,-4 0-16 16,-3-1-2736-16,-3 1-528 0,0-3-112 0,-11 3-32 0</inkml:trace>
  <inkml:trace contextRef="#ctx0" brushRef="#br0" timeOffset="28712.032">9410 16858 16575 0,'0'0'1472'0,"0"0"-1168"15,0 0-304-15,0 0 0 0,0 0 2880 0,13-5 512 16,5 1 96-16,1-1 32 0,1 0-2896 0,4 1-624 15,4-1 0-15,3 1 0 0,2-3 224 0,2 3 160 16,2-1 16-16,1 2 16 0,2 0 544 0,2-1 128 16,4-3 0-16,3 3 16 0,1 2-16 0,2 0 0 15,3 0 0-15,-3-1 0 0,0-1-336 0,0 0-80 0,0-2-16 0,0 2 0 16,-1 2-368-16,0-2-80 16,-1 2-16-16,-5 0 0 0,-3 1-192 0,-4-1 144 0,-2-2-144 15,0 2 128-15,-2 2-128 0,-4-1 0 0,-1-3 0 0,-1 0-176 31,-4 1-1264-31,-1 3-256 0,-1 0-48 0</inkml:trace>
  <inkml:trace contextRef="#ctx0" brushRef="#br0" timeOffset="33307.624">7380 17305 18431 0,'0'0'1632'0,"-6"5"-1312"15,-2-1-320-15,0-1 0 0,1 1 2592 0,7-4 448 16,0 0 96-16,0 0 0 0,0 0-2688 0,0 0-448 15,0 0-256-15,0 0 16 0,-7-2 48 0,7 2 0 0,0 0 0 0,-1-9 0 16,-1 0 192-16,0 0 0 0,2-1 0 0,1 0 0 16,-4 2 128-16,2-3-128 0,1-4 192 0,1 1-192 15,1 0 320-15,0-6-64 0,0-7 0 0,0 1 0 16,0 1 64-16,1-4 16 0,1-5 0 0,0 2 0 16,2 4 0-16,0-4 0 0,4-5 0 0,-1-1 0 15,1-2 48-15,2-5 16 0,-1-5 0 0,2-2 0 16,1-1-240-16,0 5-160 0,1-1 192 0,2 3-192 15,-2 5 0-15,3-2 0 0,3-2 0 0,-4 1 0 16,-1 0 128-16,-1 5-128 0,0 0 0 0,0 3 0 16,-5 0 160-16,0 3-32 0,1 0 0 0,1 4 0 15,2 0 128-15,0 2 32 0,-2-3 0 0,2 3 0 16,-1 1-160-16,0 1-128 0,-2 1 144 0,1 1-144 0,-2 0 128 16,0 4-128-16,1-1 0 0,0 4 0 0,1 3 0 15,-2 2 0-15,0 2 0 0,-1 3 0 0,-2 2 0 16,-7 4 0-16,10-5 0 0,-10 5 0 0,9 3 0 0,1 1 0 15,-1 2 0-15,1 1 0 0,1 3 0 0,-3 1 0 16,-1 5 0-16,1 2 0 0,-1 0 0 0,1 2 144 16,1-1-144-16,-1 5 192 0,-1 2 32 0,1 0 16 15,0 3 0-15,-3 3 0 0,3 2 80 0,-5 2 32 16,0 2 0-16,2 3 0 0,1 5 32 0,-2-1 0 16,-3 0 0-16,1-1 0 0,2 0-96 0,0 1-16 15,-2 2 0-15,0 0 0 0,0 2-16 0,-1 1-16 16,-1 2 0-16,2-1 0 0,1-4 64 0,0 0 16 15,-2 0 0-15,3-6 0 0,-3-2-112 0,1-3-16 0,1 0 0 16,3-3 0-16,1 2-192 0,-1-6 0 0,-6-1 0 16,2-4 0-16,1-3 0 0,2-5 0 0,0-4 0 0,-3-2 0 15,-2-1-256-15,0-9-64 0,0 0 0 0,0 0 0 32,0 0-1424-32,0 0-304 0,0 0-48 0,3-9-16 15,-2-4-1424-15,-1-8-304 0</inkml:trace>
  <inkml:trace contextRef="#ctx0" brushRef="#br0" timeOffset="33631.04">7381 16721 11055 0,'0'0'480'0,"0"0"112"0,0 0-464 0,0 0-128 16,0 0 0-16,0 0 0 0,0 0 4832 0,10-1 944 16,2-1 192-16,2-1 48 0,1-1-4800 0,4 3-944 15,3 3-272-15,0-3 0 0,3-4 688 0,6-1 16 16,0 5 16-16,3-1 0 0,2-2 144 0,1 1 32 15,-1 2 0-15,0-2 0 0,0-7-416 0,-3 1-80 16,-1 3-16-16,-1 0 0 0,-1 0-384 0,3 1 128 16,0 2-128-16,1 2 0 15,0-2-1616-15,3-1-416 0</inkml:trace>
  <inkml:trace contextRef="#ctx0" brushRef="#br0" timeOffset="34994.492">11719 16803 27935 0,'0'0'1232'0,"0"0"256"0,-7-3-1184 0,2 0-304 15,1-1 0-15,4 4 0 0,0 0 0 0,0 0 0 16,0 0 128-16,0 0-128 0,-1-7-128 0,1 7-96 16,0 0-16-16,0 0 0 0,3-10 384 0,-3 10 80 15,0 0 16-15,0 0 0 0,0 0 432 0,0 0 96 0,0 0 0 16,0 0 16-16,0 0-320 0,8 1-64 0,-8-1-16 0,14 6 0 16,-2-1-256-16,1 0-128 0,2 1 0 0,2 1 128 15,-1 0-128-15,4-3 160 0,-1-2-160 0,2 3 160 16,0 1 16-16,-1 0 0 0,2-1 0 0,0-2 0 15,0 1 32-15,2-1 16 0,-4 3 0 0,2-1 0 16,0-2-96-16,2 2 0 0,0-1-128 0,2-2 192 16,-3 1-64-16,0-1 0 0,-4 0-128 0,3 2 192 15,2-1-192-15,0-1 176 0,-2 0-176 0,0 0 160 16,2-1-32-16,-5 0-128 0,0 0 192 0,-1 1-64 16,-2 0-128-16,0-2 0 0,-3 2 0 0,-1-1 0 15,-1-1-128-15,0-1-16 0,-2-1 0 0,-9 2 0 16,10-2-1328-16,-10 2-272 0,8-4-48 0,1 2-7520 15,-9 2-1504-15</inkml:trace>
  <inkml:trace contextRef="#ctx0" brushRef="#br0" timeOffset="35788.098">12597 16266 4607 0,'0'0'400'0,"0"0"-400"0,0 0 0 0,-8-3 0 15,1-2 6304-15,4-1 1184 0,3-2 224 0,0 8 48 16,4-10-6160-16,6-4-1216 0,1-6-256 0,5 0-128 16,0 1-192-16,5 1-128 0,4 0 0 0,1 3-16 15,0 0 336-15,3 3 0 0,-3 2 0 0,2 0 0 16,-1-1 240-16,2 5 16 0,2 5 0 0,-2 1 0 0,0 1-64 15,4 3-16-15,-1 6 0 0,0 2 0 0,-2 4-176 0,2 2 0 16,0 3 0-16,-1 5 0 0,-1 1 0 16,-1 2 0-16,-5 0 0 0,0 2 0 0,-4 2 0 0,-2 0 0 15,-1 0 0-15,-3 3 0 0,-2 3 0 0,-1 5 0 16,-4 5 0-16,-1 4 0 0,-3 4 0 0,-3 1 0 16,-5-6 0-16,-3 3 0 0,-4 0-128 0,-1 0 128 15,-4 0 0-15,-4 3 0 0,-2-2 0 0,-2-1 0 16,-1-6 0-16,-3-1 0 0,-1-3 0 0,0-4 208 15,1-1-48-15,2 0-16 0,-3-5 48 0,1-1 16 16,2 1 0-16,2-5 0 0,0-3 64 0,2-4 16 16,1-1 0-16,3-4 0 0,-3-4 32 0,1 0 0 15,2-5 0-15,-2 1 0 0,2-3-32 0,2 0 0 0,0-4 0 16,2-1 0-16,2-1-112 0,3 0-32 0,2-1 0 0,8 0 0 16,-5 1-16-16,5-1 0 0,0 0 0 0,0 0 0 15,0 0-128-15,0 0 0 0,0 0-160 0,12 0 160 16,3 0-128-16,5 0 128 0,1-2 0 0,4 1-144 15,-2 1 144-15,5 0 0 0,-1-1 0 0,3-1-128 16,2-3 128-16,1 4 0 0,2 0 0 0,1-1 0 16,2-2 192-16,1 1 64 0,2 1 0 0,0 0 16 15,-2 2 32-15,0 0 0 0,-5 0 0 0,-1 0 0 16,1 3-144-16,-2-1-32 0,-2 1 0 0,-1 1 0 16,0-1 0-16,2 3-128 0,1-2 192 0,-4 2-64 15,0 1 64-15,-5 0 0 0,0 0 0 0,-3-3 0 16,-3 0-16-16,-1 2 0 0,-3-3 0 0,0 2 0 0,-1-2-176 15,-3 1 192-15,-9-4-192 0,11 3 192 16,0 0-192-16,-11-3 0 0,0 0-160 0,9 2 160 16,-9-2-608-16,0 0-32 0,0 0 0 0,0 0 0 15,0 0-2176-15,0 0-448 0</inkml:trace>
  <inkml:trace contextRef="#ctx0" brushRef="#br0" timeOffset="37133.701">19907 10512 20559 0,'-4'-11'896'16,"1"5"208"-16,-1 2-880 0,-2-1-224 0,-1 0 0 0,4 1 0 16,3 4 480-16,0 0 48 0,-7-4 16 0,7 4 0 15,-4-3-208-15,4 3-32 0,-8-4-16 0,3 4 0 0,5 0-288 0,-8 3 128 16,-4-3-128-16,2 2 0 0,1 4 320 0,-3 0-32 16,1 2-16-16,-2 2 0 0,-3 1 96 0,0 3 16 15,-2 5 0-15,0 4 0 0,-4 0-208 0,-2 4-48 16,-1 3 0-16,-1 9 0 0,-4 6-128 0,-2 3 192 15,-2 2-192-15,-1 2 192 0,-1 9-64 0,-2-2 0 16,1 1 0-16,2 6 0 0,-3 6 96 0,0 2 16 16,-1 1 0-16,0-1 0 0,-2 1 80 0,2 2 0 15,-1 4 16-15,1-3 0 0,2 1-48 0,0-3-16 16,6-1 0-16,-1 2 0 0,1 2-64 0,0-5-16 16,-2-6 0-16,1-7 0 0,-1-3 80 0,0 0 16 15,-1 0 0-15,3-3 0 0,5-3-48 0,1 0-16 0,-3-2 0 16,4-4 0-16,1-4-224 0,5-2 128 0,3-5-128 0,0-1 0 15,3 0 0-15,4-2 0 0,0-4 0 16,1-1 0-16,3 1-192 0,-1-4-128 0,5-4-16 0,2-6-16 31,-2-14-1408-31,6 10-288 0,3-4-48 0,5-6-6064 0,5-5-1216 0</inkml:trace>
  <inkml:trace contextRef="#ctx0" brushRef="#br0" timeOffset="37576.008">21024 10279 4607 0,'3'-8'400'0,"-1"0"-400"16,-4 0 0-16,1 2 0 0,1 6 2944 0,0 0 512 15,-7-8 112-15,0 4 16 0,-3 3-1808 0,-1 2-368 16,0 2-64-16,-5 4 0 0,-4 3-784 0,-1 6-160 16,0 6-16-16,-7 7-16 0,-1 1-112 0,-3 10 0 15,-1 6-16-15,-1 6 0 0,-5 4-16 0,1 7 0 16,-6 4 0-16,-4 13 0 0,-7 14 32 0,-4 9 16 0,-5 8 0 15,-2 12 0-15,-1 10 80 0,-8 14 16 0,-4 11 0 0,-5 5 0 16,-2 6 80-16,3 2 32 0,0-2 0 0,-2 6 0 16,-5 3-16-16,4-1 0 0,5 2 0 0,8-14 0 15,5-8-144-15,6-16-16 0,6-14-16 0,4-9 0 16,6-9 128-16,6-11 32 0,6-10 0 0,7-11 0 16,6-10-240-16,5-4-32 0,6-2-16 0,6-8 0 31,4-10-656-31,4-6-128 0,5-10-16 0,8-7-9104 0,7-11-1824 0</inkml:trace>
  <inkml:trace contextRef="#ctx0" brushRef="#br0" timeOffset="37984.73">21871 10874 6447 0,'-11'-14'576'0,"-1"2"-576"16,2 0 0-16,2-1 0 0,-2 1 5184 0,4 1 944 16,-2 1 176-16,1 5 32 0,0-1-5184 0,-1 4-1024 15,8 2-128-15,-11 1-208 0,-1 1 208 0,-4 4-192 16,-3 2 192-16,-2 8-192 0,-5 6 192 0,-3 9 0 0,-5 8-160 15,-4 7 160-15,-2 6 0 0,-7 10 0 0,-7 8 0 0,-2 9 0 16,-1 8 416-16,-2 6 0 16,-3 5 0-16,-4 14 0 0,-6 13-32 0,-8 14-16 0,-4 13 0 0,-5 2 0 15,-2 2-192-15,-2 7-48 0,-3 7 0 0,2 4 0 16,0 2 32-16,2-5 0 0,0-4 0 0,5-13 0 16,5-9 224-16,9-8 32 0,9-6 16 0,10-11 0 15,6-9-48-15,6-9-16 0,2-6 0 0,8-8 0 16,6-8-240-16,8-7-128 0,2-7 160 0,10-9-160 15,4-7-1472 1,4-8-400-16,5-9-80 0,6-11-11856 0</inkml:trace>
  <inkml:trace contextRef="#ctx0" brushRef="#br0" timeOffset="38372.13">22645 10739 18431 0,'-6'-1'1632'0,"-3"2"-1312"15,-2 3-320-15,-1 3 0 0,-3 4 2896 0,-3 9 512 16,-4 8 112-16,-5 6 0 0,-3 8-2992 0,-9 7-528 15,-5 8-256-15,-7 12 32 0,-6 4 224 0,-4 12 0 0,-4 13-160 16,0 7 160-16,-1 9 0 0,-9 8 0 0,-5 11 0 16,-4 12 0-16,-1 8 224 0,-1 7 16 0,-4 2 0 0,2 8 0 15,-2 5 96-15,8-3 32 0,1 0 0 0,4-4 0 16,3-5 176-16,-1-10 32 0,3-8 16 0,6-8 0 16,6-7-128-16,5-5-16 0,3-8-16 0,5-3 0 15,3-10-240-15,5-4-32 0,-1-2-16 0,3-6 0 16,1-4-144-16,4-7 0 0,4-7 0 0,3-7-176 31,7-6-1104-31,2 0-208 0,2-4-48 0,5-10-16 0,3-9-1440 16,4-10-272-16,4 0-64 0,-2-28-16 0</inkml:trace>
  <inkml:trace contextRef="#ctx0" brushRef="#br0" timeOffset="38705.185">23257 11566 31327 0,'0'0'2784'0,"0"0"-2224"16,0 0-560-16,0 0 0 0,-8 7 448 0,-2 9 0 15,-3 7-16-15,-3 8 0 0,-3 11-432 0,-8 12 0 16,-3 9 128-16,-6 10-128 0,-5 7 0 0,-3 11 0 15,-5 12 144-15,-7 5-144 0,-10 4 304 0,-2 14-16 0,-7 10 0 16,-4 13 0-16,-5 8 176 0,-3 5 48 0,-5 1 0 16,0 1 0-16,-2 1-64 0,3 2-16 0,3 0 0 0,3-10 0 15,0-6-96-15,10-15-16 0,6-15 0 0,8-5 0 16,5-8 128-16,4-9 0 0,2-10 16 0,9-9 0 16,7-8-240-16,4-5-48 0,2-7-16 15,6-5 0 1,7-4-1440-16,4-10-272 0,7-11-64 0,4-7-9536 0,2-5-1904 0</inkml:trace>
  <inkml:trace contextRef="#ctx0" brushRef="#br0" timeOffset="39034.63">23672 12527 27647 0,'0'0'1216'0,"0"0"256"0,0 0-1168 16,0 0-304-16,0 0 0 0,0 0 0 0,0 0 2400 0,-7 10 416 15,-2 4 96-15,-1 10 16 0,0 9-2480 0,-2 10-448 16,-8 9-192-16,-5 11 0 0,-7 8 192 0,-3 12 0 16,-3 9-144-16,-5 9 144 0,-5 7 240 0,-4 12 112 15,-10 11 32-15,-7 6 0 0,-5 6 64 0,1 1 0 16,3 1 16-16,0 3 0 0,-6 2-176 0,3-7-32 15,2-7-16-15,5-7 0 0,7-7-64 0,6-11-16 0,6-11 0 16,4-10 0-16,4-8-160 0,2-12 0 16,8-13 0-16,6-9-176 15,6-11-1504-15,4-12-304 0,3-9-64 0,4-9-9056 0,6-7-1808 0</inkml:trace>
  <inkml:trace contextRef="#ctx0" brushRef="#br0" timeOffset="39232.955">23673 13239 43775 0,'0'0'1936'0,"-11"10"400"0,-6 5-1872 0,-3 6-464 0,-3 7 0 0,-1 12 0 15,-6 16 0-15,1 15 0 0,-1 10 0 0,-1 8 0 0,-2 5-272 0,0 5 0 16,-4 6 0-16,-3 2 0 0,-4 1-96 15,-2 6-16-15,-1 7 0 0,-1-3 0 16,-3-4-2608-16,-2 4-528 0</inkml:trace>
  <inkml:trace contextRef="#ctx0" brushRef="#br0" timeOffset="42683.036">14187 17052 1839 0,'-6'11'160'0,"-1"-6"-160"0,-3-3 0 0,2-2 0 15,8 0 5504-15,-9-6 1088 16,2 0 192-16,3-5 64 15,4 0-6224-15,0-3-1248 0,3-3-240 0,0 1-48 0,4-2 480 0,0 1 112 0,-3 1 0 0,2 3 16 16,3 0 864-16,0 2 160 0,-1 2 48 0,-1 1 0 16,1 3-192-16,0-1-48 0,-8 6 0 0,11-1 0 15,-11 1-528-15,11 4 0 0,-2 3 0 0,-2 3 0 16,-1 2 0-16,-1 1 0 0,-4-1-160 0,-2 1 160 16,0 0 416-16,-2-1 160 0,-2-2 16 0,0 2 16 15,-4 1 464-15,1 0 80 0,-1-1 32 0,-1-1 0 16,0-1-224-16,0-1-64 0,0-4 0 0,0-1 0 15,2-4-256-15,8 0-64 0,-8 0-16 0,8 0 0 16,-6-9-96-16,3-2-16 0,1-3 0 0,2-2 0 0,0 0-304 16,2-1-144-16,0 1 128 0,2-1-128 15,1 2 0-15,1-1 0 0,1 1 0 0,-2 4 0 0,4 4-192 0,-3 3 192 16,-6 4-160-16,10-3 160 16,-10 3-1216-16,0 0-128 0,7 7-48 0,1 3 0 15,-4 2-1936-15,-1 6-384 0</inkml:trace>
  <inkml:trace contextRef="#ctx0" brushRef="#br0" timeOffset="44640.627">15898 16774 23951 0,'0'0'2128'0,"0"0"-1696"0,0 0-432 0,-7-5 0 16,2-3 2560-16,-2-1 416 0,0-1 96 0,-1-2 0 16,-1-2-2816-16,-1 3-560 0,-1 2-112 15,0-1-32-15,-1-5 448 0,-2 3 192 0,-2 5 0 0,1-1-16 16,-2-2 384-16,-3 4 80 0,1 2 0 0,-2 4 16 0,-1 3-336 0,-1 5-80 16,-3 6-16-16,2 2 0 0,-3 6-224 0,-3 2-160 15,-2 2 32-15,-1 2 0 0,-3 6-144 0,3 3-32 16,2 3 0-16,1 2 0 0,5-1 112 0,2 8 0 15,5 9 16-15,3-2 0 0,1-4-48 0,3-2-16 16,2-4 0-16,4-1 0 0,1 0 32 0,4-4 0 16,1-5 0-16,5-3 0 0,-1-3 208 0,4-4 0 15,-1-4-160-15,1-5 160 0,4-4 0 0,-2-4 0 16,1-2 0-16,3-5 0 0,2-6 0 0,2-1 0 16,4-5 0-16,1-5 0 0,0-6 128 0,3-6 80 15,0-3 32-15,-1-6 0 0,0-2-48 0,2 0-16 16,-4-1 0-16,3-2 0 0,-3-2-176 0,0-4-224 0,0-4 48 15,-3 4 16-15,-1 4-112 0,-3 4-32 0,0 0 0 0,-3 8 0 16,-2 5 96-16,-2 6 16 0,-3 4 0 0,-1 5 0 16,-3 4 192-16,-3 7 0 0,0 0 0 0,0 0-144 15,1 15 144-15,-2 6-208 0,-3 6 80 0,-2 5 128 16,-1 4-304-16,-2 5 64 0,-2 4 16 0,1 1 0 16,2-3 224-16,0-3-144 0,0-3 144 0,2-4-128 15,3-4 384-15,0-1 64 0,3-2 32 0,3-4 0 16,0-3 64-16,1-4 16 0,4 0 0 0,-2-5 0 15,5-6-256-15,3-4-48 0,3-3-128 0,2-8 192 16,2-6-192-16,2-5 0 0,3-2-192 0,3-3 192 16,2-2-128-16,-3-2 128 0,1-4 0 0,-2 3 0 15,2-3-192-15,-3 0 192 0,1-6-192 0,-2 6 192 16,-4 6-192-16,0 4 64 0,-1 4 128 0,-3 6-208 0,0 5-32 16,-3 5 0-16,-1 3 0 0,-4 4 0 0,-9-2 240 15,10 13 0-15,1 5 0 0,-4 4-144 0,-3 4 144 0,3 5 0 16,-2 4 0-16,-2-2 0 0,-2 3 0 0,4-2 0 15,-1 1 0-15,4-2 0 0,2-2 0 0,0 0 256 16,0-3-48-16,2-1 0 0,0-3 80 0,2-3 16 16,2 1 0-16,0-5 0 0,2-4-304 0,1 0 160 15,1-10-160-15,-1-1 128 0,3-5-128 0,2-2 0 16,0-1 0-16,2-4 0 0,0-4 0 0,0-2 0 16,4 1 0-16,-2-1 0 0,-3-3 0 0,5-1 0 15,4-2 0-15,-2 1 128 0,-5-1-128 0,-3 1 0 16,2 1 0-16,-4-1 0 0,-5-2 128 0,1 0 32 15,-3 0 16-15,-3-1 0 0,0-2 96 0,-2 1 32 0,-1 2 0 16,-2-3 0-16,-3 0 0 0,-1 1 0 0,-1-1 0 16,-1 3 0-16,-1 1-160 0,-1 3-16 0,-3 2-128 15,0 2 192-15,-3 3-192 0,2 1 0 16,-1 4 0-16,-3 4 0 0,2-1 0 0,-4 1 0 0,1-1 0 0,-1 6 0 16,-2 5 0-16,-3 5-192 0,1 1 48 0,-1 7 0 15,1 2-144-15,0 8-32 0,-2 4 0 0,2 2 0 16,-1 4 80-16,4-3 16 0,-1-1 0 0,3-2 0 15,2-1 224-15,3-1 0 0,-1-2 0 0,5-3-144 16,0-1 144-16,2-3 0 0,2-4 128 0,3-2-128 16,2 1 0-16,3-5 144 0,1-3-144 0,-1-1 0 15,2-2 0-15,4-2 0 0,0-2 0 0,3-3 0 16,-1-1-128-16,2-3 128 0,1-2-208 0,1-2 80 0,0-2 128 0,0 1 0 16,2-4 0-16,4-1 0 0,-2-2 0 0,6-1 0 15,1 0 0-15,5-1-128 0,1 0 128 16,-1-3 0-16,0 3 0 0,-2-1 0 0,0-2 0 0,-1 5-128 15,-3-2 128-15,-3 4-128 0,-2 5-64 0,-1-5-16 16,1-6 0-16,-2 4 0 0,-1 5 64 16,-2 4 16-16,-1 0 0 0,-6 2 0 0,0 0 128 0,-1 2 0 15,-2-1 0-15,-2 0 0 0,-1 1 0 0,-1 0 0 16,-9 3 0-16,0 0 0 0,9-1 0 0,-9 1 0 16,0 0 0-16,0 0 0 0,-5 11-128 0,-1 1 128 15,-3 4-128-15,-4 2 128 0,-6-2 0 0,-2 2-160 16,-4-1 160-16,-2 4 0 0,1 4 0 0,1-1 0 15,-3-1 0-15,4 0 0 0,3-3 0 0,2 1 0 0,3-4 0 16,3 2 0-16,2-1 0 0,3-2 0 0,-2 2 0 16,6-3 0-16,3-1 0 0,-1 0 0 0,2-2-208 0,4-1 64 15,2-1-48-15,3-3-16 0,0 1 0 16,2-4 0-16,1 0 208 0,1-2-192 0,3-2 192 0,-1-1-192 16,0-4 192-16,1 1 240 0,-2-2-48 0,4-1-16 15,0-1 16-15,1-2 0 0,-1-1 0 0,-1-1 0 16,2-1-192-16,-1 2 128 0,0-1-128 0,1-1 128 15,0-2 0-15,-1 1 0 0,-1 0 0 0,-2 2 0 16,1-3-128-16,-2 1 192 0,-3-1-192 0,0 1 192 16,-1 2-192-16,-3 2 128 0,0 2-128 0,-2-1 128 15,-1-1-128-15,-2 3 0 0,-2 7 144 0,0-5-144 16,-1-2 0-16,-1 1 0 0,-1 0 0 0,3 6 0 16,-9-1-128-16,0 1 128 0,-3-2-128 0,0 1 128 0,-1 0-160 0,-1 1 160 15,2 0-192-15,-2 2 192 0,1 1 0 16,2 0-128-16,2-3 128 0,-1 1 0 0,4 1 0 0,-3-1 0 15,0-1 0-15,9 0 0 0,0 0 0 0,0 0 0 16,-7-5 0-16,7 5 0 0,-4-5 0 0,4 5 0 16,0 0 0-16,-4-9 0 0,4 9-144 0,-3-10 144 15,1 0-208-15,2 10 80 0,0 0 128 0,0 0 0 16,2-8-144-16,-2 8 144 0,0 0 0 0,0 0-144 16,0 0 144-16,7-7 0 0,-4-1 0 0,-3 8-128 15,0 0 128-15,0 0 0 0,0 0 0 0,0 0-128 16,0 0 128-16,0 0 0 0,0 0 0 0,0 0-128 15,0 0 128-15,0 0 0 0,12-1 0 0,-12 1-192 16,0 0 192-16,6-4-160 0,-6 4 160 0,0 0-160 16,0 0 160-16,0 0-160 0,8-4 160 0,-8 4-160 0,0 0 160 0,0 0-160 15,0 0 0-15,0 0 0 0,0 0 0 0,0 0 0 16,0 0-192-16,0 0-32 0,0 0-16 0,0 0 0 16,2 9 208-16,-2-9 64 0,0 0 0 0,2 9 0 15,-3 1 128-15,1-10 0 0,0 0 0 0,0 0 0 16,-1 9 0-16,1-9 0 0,0 0 0 0,0 0 0 15,0 0 0-15,0 8 0 0,0-8 0 0,-2 9 0 16,2-9 0-16,-5 7 0 0,5-7 0 0,0 0 0 16,-8 4 0-16,8-4 0 0,-2 7 0 0,2-7 0 15,0 0 0-15,0 0 0 0,-5 4 144 0,5-4-144 16,0 0 256-16,0 0-48 0,0 0-16 0,1 9 0 16,-1-9 0-16,5 7 0 0,1-2 0 0,4-1 0 0,2 0-64 15,3-2-128-15,4 0 176 0,0-2-176 0,3 0 448 16,1-2-32-16,1-1 0 0,0-1 0 0,-2 1-224 15,1-2-64-15,0-3 0 0,-1-1 0 0,0 1-128 0,-2-2-176 16,-1 1 48-16,-3-2 0 16,-5-3-368-16,-1 4-64 0,-1 5-16 0,-7-3-13152 15</inkml:trace>
  <inkml:trace contextRef="#ctx0" brushRef="#br0" timeOffset="45530.239">17907 17169 10127 0,'0'0'896'0,"0"0"-704"16,0 0-192-16,0 0 0 0,0 0 2240 0,7-8 432 15,-4 1 80-15,1-3 0 0,-2-5-2160 0,-1 3-432 16,0 3-160-16,-1 1 0 0,-1-1 1024 0,-1 1 80 16,2 8 32-16,-6-8 0 0,1 1 192 0,-1 0 32 0,2 1 16 0,4 6 0 15,-11-4-368-15,0 1-80 0,-2-3-16 0,2 3 0 16,-1 1-400-16,-1 2-64 0,-2 1-32 0,-1 1 0 16,-1 3-32-16,1 0-16 0,-3 3 0 0,0 1 0 15,-3 3-128-15,0 2-32 0,0 0 0 0,0 3 0 16,-1 3-208-16,3 2 144 0,2-1-144 0,1 2 128 15,1 2-128-15,-1 1 0 0,-2 3 0 0,3-4 0 16,-1 1 0-16,2 0 0 0,1-1 0 0,3 2 0 16,-1-1 0-16,4-1 0 0,2 0 0 0,2-2 0 15,1 0 0-15,-1-1 128 0,4-4-128 0,6 0 0 16,0-6 0-16,3 0 0 0,0-2 0 0,2-2 0 16,2-3-160-16,4-1 160 0,0-4-208 0,3-3 80 15,1-3 128-15,0-3 0 0,3-2 0 0,0-4 0 0,2-4 0 16,1-2 0-16,0-1 128 0,0-2-128 0,1-5 0 0,-3 1 0 15,-1 0 0-15,-2 2 0 0,-1-1 0 0,-3 2 0 16,-3 0 0-16,-2 2 0 0,-1 1 0 0,-4 1-128 16,0 2 128-16,-4 4 0 0,-1 3 0 0,1 1 0 15,-2 1 0-15,-2 10 0 0,0 0 0 0,0 0 0 16,0 0 128-16,0 0-128 0,0 0 0 0,0 0 0 16,-3 12 0-16,-1 5 0 0,1 2 0 0,2 3 0 15,1 1 0-15,0 1 0 0,-2 1 0 0,-1 1 0 16,3 1 0-16,0 0 0 0,3-3 256 0,-1 4 144 15,0 1 32-15,2-1 0 0,1-4 80 0,0-1 32 16,2 0 0-16,1-2 0 0,2-3-256 0,1-2-48 16,1-3-16-16,1-1 0 0,2-2-224 0,1 0-240 0,2-4 48 15,3-4 16 1,2-4-1360-16,6-2-288 0,3-4-48 0,3-7-13904 0</inkml:trace>
  <inkml:trace contextRef="#ctx0" brushRef="#br0" timeOffset="46370.512">19695 16989 38175 0,'-12'5'1696'0,"4"-1"352"0,-1 0-1648 0,-1-3-400 15,-2-2 0-15,-3 2 0 16,-4 2-352-16,-1 0-160 0,-3 6-16 0,0 0-16 15,-1 2-352-15,1 0-80 0,0 1-16 0,1 7 0 0,1 7 992 0,-2 1 160 16,1-3 48-16,0 1 16 0,1 3 32 0,2 0 0 16,-1 1 0-16,4-2 0 0,2 0-256 0,3-1 0 0,3-1 0 15,4 1 0-15,1-4-144 0,3 0-32 0,3-1 0 0,4-3 0 16,2-2 176-16,4-1 0 0,3-2-144 0,3-1 144 16,1-3 0-16,7-4 0 0,1-6 0 0,5-2 0 15,-1-2 0-15,0-3 0 0,-3-1 0 0,-1-4 128 16,3-4-128-16,-2-1 128 0,-2-1-128 0,-6 1 128 15,-1-1-128-15,-6 0 0 0,-3 0 0 0,-3 3 0 16,-3 1 0-16,-5-1 0 0,0 1-160 0,-4-3 160 16,-4 1-192-16,-4 0 192 0,-3 2-208 0,-4 0 80 15,-5 1 128-15,1 3-208 0,0 2 80 0,0 3 128 16,-2 2-384-16,4 2 32 0,7 2 16 0,3-1 0 16,1-1 48-16,5 1 16 0,5 1 0 0,0 0 0 15,0 0 272-15,0 0 144 0,0 0-16 0,16 0 0 16,1 1 64-16,6-4 16 0,4-5 0 0,4-1 0 0,2-1-80 15,1-5-128-15,-1-7 176 0,-1-1-176 0,-1 1 256 0,0 2-64 16,1-2-16-16,1-1 0 0,1-3 176 0,0 0 32 16,2 0 16-16,-2-1 0 0,-2 0 0 0,-3-3 0 15,-4-3 0-15,-2 3 0 0,-3 3-32 0,-2-4-16 16,-4-5 0-16,-1-3 0 0,-6 5 16 0,3 3 0 16,-4 5 0-16,-1 1 0 0,-1-1-48 0,0 5-16 15,-1 7 0-15,0 3 0 0,-1 2-176 0,1 2-128 16,-1 1 192-16,-2 6-192 0,0 0 128 0,0 0-128 15,0 0 0-15,0 0 0 0,0 0 0 0,-6 17-176 16,1 4 0-16,-2 8 0 0,-3 10-160 0,2 9-48 16,0 8 0-16,-3 5 0 0,-3 3 192 0,-1 0 16 15,-3 4 16-15,1 3 0 0,-2 5 160 0,1 0 0 16,-3-4 0-16,3 2 0 0,1-2 320 0,1-2 32 0,3-1 16 16,-1-2 0-16,0-2 80 0,3-3 32 0,-3-3 0 15,3-1 0-15,3-3-304 0,-3 0-176 0,0 0 192 16,3-6-192-16,0-6 0 0,2-3 0 0,2-4-160 15,-1-5 160 1,2-5-1504-16,0-4-176 0,3-5-48 0,-1-2 0 16,1-4-688-16,0-11-144 0,0 0-16 0</inkml:trace>
  <inkml:trace contextRef="#ctx0" brushRef="#br0" timeOffset="46597.571">19533 17726 10127 0,'6'13'896'0,"-6"-13"-704"0,0 0-192 0,3 7 0 0,-3-7 7296 0,7 6 1408 0,0-3 304 0,3-1 48 15,6-3-7584-15,5 0-1472 0,2-2-368 0,3-1-32 0,3-2 240 0,1-1 160 16,1-1-192-16,3 0 192 0,4-1 192 0,1 0 128 16,3-2 48-16,2-1 0 0,7 0-160 0,-3-2-16 15,2-2-16-15,-2 0 0 0,2-4-416 0,-1-1-80 16,0-3 0-16,-4 2-16 15,0 2-1312-15,-6 0-256 0,-2 1-48 0,-2 2-9216 16,-2 0-1840-16</inkml:trace>
  <inkml:trace contextRef="#ctx0" brushRef="#br0" timeOffset="46992.553">21565 16576 32879 0,'0'0'1456'0,"0"0"304"15,0 0-1408-15,0 0-352 0,0 0 0 0,-9 2 0 0,0 0 320 16,2 4-16-16,-1 3 0 0,-1 6 0 0,-1 7-160 0,2 2-16 16,-5 3-128-16,0 4 192 0,-2 5 544 0,-4 6 96 15,2 4 32-15,-2 8 0 0,1 4-128 0,2 4-32 16,-2 3 0-16,3 1 0 0,4 1-224 0,0-2-48 16,-1-3-16-16,2 0 0 0,1-3-256 0,2-2-160 15,2-4 192-15,0-5-192 0,0-6 128 0,1-3-128 16,0-6 0-16,2-3 0 0,1-3 0 0,1-4-352 15,1-2 48-15,0-8 16 16,1-3-1696-16,-2-10-352 0,7 6-64 0,-7-6-8288 16,11-11-1648-16</inkml:trace>
  <inkml:trace contextRef="#ctx0" brushRef="#br0" timeOffset="47479.632">21212 16791 7359 0,'0'0'656'0,"0"0"-528"0,-10-4-128 0,3 0 0 16,-1-4 6816-16,2-2 1328 0,2-4 272 0,0 0 48 15,1-2-7584 1,2-1-1520-16,1-4-320 0,4 0-48 0,2 3 816 0,-1 3 192 0,3 1 0 0,1-1 0 15,0 0 576-15,2 2 176 0,4 2 16 0,5 0 16 16,1 0-208-16,4 0-32 0,-2 0-16 0,10 2 0 16,9 2-528-16,2 3 0 0,-3 1 0 0,3 0 0 0,-1 4 0 15,2 4-192-15,2 4 192 0,5-1-192 0,3 3 192 0,-2 3 0 16,-4-1 0-16,-1 7 0 0,-4 3 0 0,2 4 128 16,-4 4-128-16,0 4 160 0,-1 3-160 0,-3-2 0 15,-2 1 0-15,-6 2 0 0,-2 2 0 0,-2 0 0 16,-4 2-128-16,-3 3 128 0,-7 3 0 0,-3-3 0 15,-4 0 0-15,-3-4 0 0,-7-1 160 0,-1-2 0 16,-4 0 0-16,-4-1 0 0,-2 2 0 0,-2-2 0 16,-6 0 0-16,-2-1 0 0,-3 1 176 0,-4-3 48 15,0-3 0-15,-1 0 0 0,0-2 80 0,-2 0 32 16,-8-1 0-16,-3-2 0 0,-8-3-80 0,0 1-16 0,-5-2 0 16,2-1 0-16,0-6-80 0,-2-1-32 0,-4-1 0 0,-5-3 0 15,-5-6-48-15,2-5-16 0,1-7 0 0,2-1 0 16,-2 0-224-16,3-4 0 0,-1-1 0 0,2-5 0 31,2 2-1584-31,4 0-256 0,5 4-48 0,4-1-16720 0</inkml:trace>
  <inkml:trace contextRef="#ctx0" brushRef="#br0" timeOffset="49139.338">18812 13909 21183 0,'-9'6'944'0,"3"-1"192"0,-6-4-912 0,5-1-224 16,7 0 0-16,0 0 0 0,-7 0 2976 0,7 0 544 16,0 0 128-16,0 0 0 0,0 0-2928 0,0 0-592 15,12-1-128-15,3-2 0 0,3-1 208 0,5 1 48 0,2 0 0 0,5 3 0 16,3 4 80-16,9-1 32 0,4 1 0 0,6 4 0 15,3 1-80-15,2 5-16 0,5 7 0 16,6 3 0-16,4 4-48 0,9 4-16 0,0 3 0 0,2 2 0 16,0 3 0-16,3 5 0 0,8 3 0 0,-1 5 0 15,-3 1 96-15,3 3 16 0,2 4 0 0,0-2 0 16,-4 1-48-16,-3 1 0 0,-3 2 0 0,1 4 0 16,3 1 64-16,-5-3 16 0,-10-5 0 0,0 0 0 15,-4-2-32-15,1 4 0 0,0 3 0 0,1-5 0 16,-1 2-176-16,-2 0-144 0,-5-7 192 0,2-2-192 15,-2 4 0-15,1-7-272 0,2-4 16 0,-3-1 16 16,-5-2-384-16,-5-7-80 0,-6-10 0 16,-2-6-16-16,2-7-1776 0,-3-9-336 0,-4-7-80 15,-4-13-12160-15</inkml:trace>
  <inkml:trace contextRef="#ctx0" brushRef="#br0" timeOffset="49591.475">18761 12333 24879 0,'-8'1'2208'0,"1"1"-1760"0,-1-1-448 0,8-1 0 15,0 0 2816-15,0 0 496 0,0 0 80 0,12 10 32 16,1 1-2848-16,7 2-576 0,2 0 0 0,9 6-240 16,4 0 240-16,8 5 0 0,6 4 0 0,11 1 0 15,8-2 256-15,1 7 112 0,5 6 16 0,4 3 0 16,6 0-96-16,4 0-16 0,4 1 0 0,4 5 0 15,5 6-48-15,5 7-16 0,5 2 0 0,2 4 0 16,2 3-48-16,1 4-16 0,4-5 0 0,-2 6 0 16,-1 6-144-16,1-1 128 0,-6-2-128 0,2 1 128 15,-3-2 32-15,-2-1 0 0,-3 1 0 0,-6-6 0 0,-7-3 16 16,-1-7 0-16,0-2 0 0,-10-5 0 0,-6 0-176 16,-7-4 192-16,-3 1-192 0,-5-5 192 0,-2-6-192 0,-1-5 0 15,-1-5-160-15,-7-4 160 16,-8-7-1360-16,-5-2-176 0,-6-7-48 0,-6-7 0 15,-6-5-1776-15,-3-6-352 0</inkml:trace>
  <inkml:trace contextRef="#ctx0" brushRef="#br0" timeOffset="49994.754">19659 11318 35935 0,'-11'-9'3200'0,"11"9"-2560"0,0 0-512 0,-9-3-128 16,3 0 608-16,6 3 96 0,0 0 32 0,0 0 0 15,11 4-736-15,4 2-384 0,2 1 32 0,5 6 16 16,6 3 336-16,4 4 0 0,3-1-144 0,9 1 144 15,9 2 224-15,6 4 96 0,10 3 32 0,3 3 0 16,3 1-48-16,8 5-16 0,12 4 0 0,0 6 0 16,1 5-32-16,8 0-16 0,6 2 0 0,0 5 0 15,2 3-112-15,6 8 0 0,6 12-128 0,-3-1 192 16,-3 4-192-16,5 4 0 0,6 1 0 0,-8 5 0 16,-7 0 0-16,-2-2 0 0,3-2 0 0,-7 2 0 0,-5 4 0 0,-1-7 0 15,-4-7 0-15,-1-5 0 0,-5-7 0 16,-6-2 128-16,-8-1-128 0,-5-7 0 0,-4-10-128 0,-5-7-80 15,-7-8-16-15,-10-5 0 16,-2-3-1120-16,-11-8-208 0,-5-9-48 0,-4-3-16 16,-3-7-1744-16,-5-10-352 0</inkml:trace>
  <inkml:trace contextRef="#ctx0" brushRef="#br0" timeOffset="50375.15">20299 10623 35935 0,'0'0'1600'0,"0"0"320"0,-1-8-1536 0,1 2-384 0,0 6 0 0,8-6 0 15,4 3 640-15,5 1 64 0,4 2 16 0,9 3 0 16,8 2-720-16,6 5 0 0,1 2 0 0,6 3 0 16,7 1 160-16,7 8 32 0,11 6 16 0,2 3 0 15,7 3-208-15,6 6 144 0,6 3-144 0,10 6 128 16,8 1 48-16,8 3 0 0,2 4 0 0,3 6 0 16,0 7-48-16,1 4-128 0,-3-1 192 0,-1 1-64 15,-4 1-128-15,-5 2 0 0,0 5 0 0,-7-4 0 0,-6-3 0 16,-6-4 0-16,-9-2 0 0,-1-1 0 0,0-4-192 0,-10-5-80 15,-10-7-16-15,-7-6 0 16,-4-6-352-16,-4-5-64 0,-1-4 0 0,-4-6-16 16,-3-2-1584-16,-3-5-320 0,-8-6-64 0,-7-3-10944 0</inkml:trace>
  <inkml:trace contextRef="#ctx0" brushRef="#br0" timeOffset="50745.284">21194 10207 18431 0,'0'0'816'0,"0"0"160"0,0 0-784 0,0 0-192 0,4-5 0 0,8 1 0 15,5 3 4288-15,9 6 800 0,10 2 160 0,10 6 48 16,10 5-4336-16,8 4-960 0,4 4 0 0,15 10 0 16,11 7 0-16,5 5 208 0,0 3-16 0,10 4-16 15,9 0-176-15,3 4 160 0,-3 4-160 0,9 7 160 16,7 7-160-16,0 2 0 0,-8-1 0 0,3 7 128 0,-2 7-128 0,-2-1 128 15,-5 0-128-15,-3-6 128 0,-1-6-128 0,-7 1 0 16,-6 0 0-16,0-5 128 0,1-7-128 0,-3-3-272 16,-1 0 64-16</inkml:trace>
  <inkml:trace contextRef="#ctx0" brushRef="#br1" timeOffset="60832.694">9585 10365 12895 0,'-13'0'1152'0,"6"-1"-928"0,1-2-224 0,-1 1 0 16,0-1 1664-16,7 3 304 0,0 0 48 0,0 0 16 16,0 0-1136-16,0 0-240 0,0 0-32 0,0 0-16 15,-3-7-288-15,3 7-64 0,0 0-16 0,0 0 0 0,3-8-16 0,-3 8 0 16,3-5 0-16,4-3 0 0,1-1 224 0,2 3 64 16,6 3 0-16,-2-2 0 0,-1-5 144 0,1 3 48 15,1 3 0-15,4-1 0 0,3-2-64 0,0 3 0 16,2-1 0-16,6-1 0 0,1-2-64 0,4-1-32 15,3-1 0-15,3 0 0 0,2-2-112 0,2 1-32 16,-1 0 0-16,-1 1 0 0,-1 0-208 0,0 2-64 16,2 0 0-16,-5 0 0 0,1-1-128 0,-4 3 0 15,-1 4 0-15,-2-2 128 0,-2 1-128 0,-1 1 0 16,-2 2 0-16,-1 1 0 0,-4 0 0 0,-1 2 0 16,-3 3 0-16,-1-3 0 0,0 0-352 0,-4 1 48 15,-3-1 16-15,0 2 0 16,-3 1-432-16,-8-6-96 0,11 4-16 0,-11-4-8592 15,5 7-1728-15</inkml:trace>
  <inkml:trace contextRef="#ctx0" brushRef="#br1" timeOffset="61187.525">9469 10800 11967 0,'0'0'1072'0,"0"0"-864"0,0 0-208 0,0 0 0 0,0 0 3456 0,9 4 656 16,1 0 128-16,6-3 32 0,6 0-2960 0,5-2-592 15,1-4-112-15,5 2-32 0,2 0-48 0,3 1-16 16,3-1 0-16,2 0 0 0,1-2 304 0,3-1 48 16,5 1 16-16,0-1 0 0,0-4-96 15,-3 1-16-15,-5 1 0 0,-2 0 0 0,1 1-464 0,-5 1-112 16,-4-1 0-16,-2 3-16 0,-3-2-176 0,-2 3 128 16,-5 3-128-16,-2-2 128 15,-5-2-1600-15,-2 2-336 0,-4 1-64 0,-9 1-16 0</inkml:trace>
  <inkml:trace contextRef="#ctx0" brushRef="#br1" timeOffset="62115.41">11071 10295 11679 0,'0'0'512'0,"-9"3"128"0,0 0-512 0,2-1-128 15,-3 0 0-15,1 0 0 0,0-2 1104 0,3 1 208 16,6-1 32-16,0 0 16 0,0 0 176 0,0 0 48 15,-7 2 0-15,7-2 0 0,0 0-240 0,0 0-64 16,0 0 0-16,0 0 0 0,0 0-448 0,10 5-80 0,0-2-32 16,3-1 0-16,3-3 112 0,3-1 32 0,1-1 0 0,2-1 0 15,1 4-32-15,2-1-16 16,5-4 0-16,0-1 0 0,-1 1-160 0,7-2-16 0,2-2-16 0,0 1 0 16,-3-1-208-16,0 1-32 0,-3 2-16 0,0-1 0 15,-4-1-176-15,2 2-16 0,-4-1-16 0,0 4 0 16,-4-2-160-16,0 2 0 0,0 1 0 0,-1 1 0 15,-4 1 0-15,-1-4-192 0,-5 2 0 0,-1 1 16 32,-10 1-1760-32,9 1-368 0,-9-1-64 0</inkml:trace>
  <inkml:trace contextRef="#ctx0" brushRef="#br1" timeOffset="62732.834">11821 9896 1839 0,'-16'0'160'0,"2"-1"-160"16,6-2 0-16,0 1 0 0,2-1 6144 0,6 3 1184 15,0 0 240-15,-2-8 48 0,3-3-6176 0,5 0-1248 16,-1-2-192-16,6 0-128 16,4 0-256-16,1-2-32 0,0-1-16 0,0 0 0 0,3 1 432 0,1 2 256 15,0 2-48-15,-1 1 0 0,0 0 368 0,1 2 80 0,1 4 16 0,-1 0 0 16,5-1-192-16,-3 3-32 0,4 2-16 0,-3 2 0 16,0 3-176-16,0 1-48 0,0 1 0 15,3 4 0-15,0 3-48 0,1 5-16 0,-3 1 0 0,-2 2 0 16,-4 1 0-16,0 4 0 0,0 4 0 0,-4 5 0 15,-3 6-16-15,-3-1 0 0,-3-4 0 0,-4 2 0 16,-2 1 48-16,-3-3 0 0,-4-1 0 0,-4 2 0 16,-3 4-32-16,-4-1 0 0,0-3 0 0,-6 2 0 15,-3-3 16-15,3-1 0 0,2-3 0 0,0-3 0 16,-6 0 96-16,2-3 32 0,-1-2 0 0,3-2 0 16,0-1 32-16,3-2 16 0,-3-3 0 0,5 0 0 15,0-4-144-15,2-2-48 0,3-7 0 0,-1 3 0 16,1 1-16-16,2-5-128 0,2-3 192 0,11 0-64 0,-9-2 0 15,9 2-128-15,-7-1 192 0,7 1-64 0,0 0 0 0,-1-9-128 16,1 1 192-16,5 2-64 0,6-1-128 0,3 3 0 16,2-1 0-16,4 2 0 0,3 0 0 0,5 2 0 15,3 1-160-15,3 1 160 0,3 1 0 0,4 1-144 16,2 2 144-16,3-1 0 0,0-3 0 0,-1 3 0 16,-2 2 0-16,-1-2 0 0,-6 0 0 0,-1-1 0 15,-2 0 0-15,-3 3 0 0,-2-2 0 0,-3 1 0 16,-5-1 0-16,1-1 0 0,-2 2-176 0,-2-3 0 15,-6-2 0-15,-1 1 0 16,-10-1-2288-16,0 0-464 0,0 0-80 0</inkml:trace>
  <inkml:trace contextRef="#ctx0" brushRef="#br1" timeOffset="63300.959">13292 9536 20271 0,'-7'-2'1792'0,"-2"-3"-1424"16,1 1-368-16,0-1 0 0,-3 1 1728 0,4 5 288 16,7-1 48-16,-13 4 16 0,-1-3-1440 0,0 4-304 15,-1-2-48-15,-1 6-16 0,-3 5-272 0,-5 3 128 16,-3 2-128-16,-1 6 0 0,-6 6 304 0,2 3-48 0,0 1-16 0,2 3 0 16,3 1 272-16,0 4 48 15,5 6 16-15,5 0 0 0,1 1 48 0,5-3 16 0,0-2 0 0,7 0 0 16,1-1-336-16,3 1-64 0,3 2-16 0,1-1 0 15,4-2 32-15,3-2 0 0,1 1 0 0,2-3 0 16,4-4-256-16,3-2 176 0,1-1-176 0,3-2 160 16,1-1-160-16,3-3-144 0,5 1 144 0,2-1-208 31,0 3-1200-31,1-4-256 0,6 0-32 0,0-1-12496 0</inkml:trace>
  <inkml:trace contextRef="#ctx0" brushRef="#br1" timeOffset="64006.978">16086 9557 28559 0,'0'0'2544'0,"0"0"-2032"16,0-7-512-16,0 7 0 0,0 0 1744 0,0 0 256 16,10 3 48-16,2 0 16 0,3 0-1744 0,2 4-320 15,1 4 0-15,7 0-192 0,1 2 192 0,5 3-176 16,3 4 176-16,-1 3-160 0,2 4 160 0,1 6 0 16,3 4 0-16,-3 5 0 0,-2 3 0 0,-2 8 0 15,-3 6 0-15,-3 0 0 0,-3-7 352 0,-3-2 0 0,-2-1 0 0,-7-2 0 16,-6-2 128-16,-1 0 32 0,-3 2 0 0,-7-1 0 15,-5 0 32-15,-5 0 16 0,-6-4 0 0,-6 4 0 16,-5-5-96-16,-8 4-16 0,-6 4 0 0,-31 23-8592 31,8-6-1728-31,0-5-352 0</inkml:trace>
  <inkml:trace contextRef="#ctx0" brushRef="#br1" timeOffset="66261.178">24215 12738 3967 0,'0'0'176'0,"0"0"32"0,0 0-208 0,-3-6 0 0,-6-3 0 0,9 9 0 16,-6-10 400-16,2 0 48 0,4 10 0 0,-6-12 0 16,1-1 752-16,1 4 144 0,4 9 48 0,-5-11 0 15,-1 0 144-15,-1 2 48 0,5-1 0 0,0 2 0 16,-1 1-560-16,3 7-96 0,-2-8-32 0,2 8 0 16,3-10-160-16,0 1-32 0,-2 2-16 0,0-1 0 15,1-1-32-15,1 3 0 0,0-3 0 0,-2 0 0 16,2-2-48-16,-1 2-16 0,-3 3 0 0,2-1 0 15,1-3 32-15,-2 2 0 0,0 8 0 0,-1-7 0 16,1 0 64-16,2 0 16 0,3-1 0 0,-4 2 0 16,-2 0-336-16,2 1-64 0,2-1-16 0,-3 6 0 0,-1-8 160 0,2 1 48 15,1 2 0-15,-2 5 0 0,0 0 144 0,0 0 48 16,3-7 0-16,-3 7 0 0,0 0-224 0,0 0-32 16,0 0-16-16,0 0 0 0,0 0-160 0,0 0-48 15,0 0 0-15,0 0 0 0,0 0-208 0,0 0 0 16,0 0 128-16,-4 7-128 0,3 3 0 0,-1 3 0 15,0 3 0-15,-4 3-160 0,1-1 160 0,2 6 0 16,3 4 0-16,-5 3 0 0,0-2 0 0,1 5 0 16,2 2 160-16,1-1-160 0,-2 2 160 0,1-1-160 15,2 1 160-15,0 2-160 0,-3 3 160 0,2 2-160 16,1-1 160-16,0 6-160 0,-1 0 128 0,-2-1-128 16,-5-4 0-16,4-1 0 0,3-1 192 0,-2-2-64 0,-2 1-128 15,2-2 192-15,0-2 96 0,1-2 16 16,-1-3 0-16,1-1 0 0,-4-4-112 0,3-2-32 0,1-5 0 15,0-2 0-15,-1-3-32 0,0 0 0 0,1-3 0 0,1-2 0 16,1-10-128-16,0 0 192 0,0 0-192 0,0 0 192 16,0 0-192-16,-1 10 160 0,1-10-160 0,0 0 160 15,0 0-160-15,0 0 128 0,0 0-128 0,0 0 128 16,0 0-128-16,-6-6 0 0,6 6 0 0,-4-10 128 16,0-1-128-16,4-3 0 0,2-7 0 0,-2 2 0 15,-2-2 0-15,1 1 0 0,0-9 0 0,3 4 0 16,2 2 0-16,0-6 0 0,-4-3 0 0,3 0 0 15,2-1-160-15,1-1 160 0,-2-2 0 0,-1-1-144 16,-1-4 144-16,2-1-128 0,0-2 128 0,-1 2-128 0,1 1 128 16,0 2 0-16,1 1 0 0,-1 2 0 15,-1 2 0-15,-1 0 0 0,2-1 0 0,-1-2 0 0,3-1 0 0,-2 0 0 16,-5 2 128-16,5 0-128 0,2-2 128 0,-2 7-128 16,-4 0 128-16,4 1-128 0,0 5 0 0,-1 1 0 15,-3 3 0-15,-1 2 0 0,0 0 0 0,0 4 0 16,3 3 0-16,-1 1 0 0,-3 2 0 0,2 1 0 15,0 8 0-15,0 0 0 0,0-4 0 0,0-1 128 16,0 2-128-16,0 3 0 0,0 0 0 0,0 0 0 16,0 0 0-16,0 0 0 0,2 14 0 0,-1 4 0 15,0 2-192-15,-1 3 64 0,-1 1-16 0,0 5 0 16,-1 6 0-16,1 7 0 0,1 2 144 0,0 3 0 16,-1 4 0-16,1-1 0 0,3 0 0 0,-1-1 144 15,-1-1-144-15,0 3 160 0,0 3 0 0,2 1 0 16,-3 2 0-16,0-5 0 0,-3-1-160 0,2-4 192 0,2-3-192 0,-3-2 192 15,-4-2-48-15,1 2 0 0,2 1 0 16,1-4 0-16,-1-5 0 0,1-2 0 0,-1-4 0 0,-1 1 0 16,0-3-144-16,2-4 0 0,0-3 0 0,1-3 0 15,0-2 0-15,-3-2 0 0,2-3 0 0,2-9 0 16,0 0 128-16,0 0-128 0,0 0 0 0,0 0 128 16,0 0-128-16,0 0-144 0,-9-6 144 0,1-6-208 15,3-2 208-15,2-6-144 0,-4-7 144 0,3-6-128 16,1-3 128-16,1-3-160 0,-1-3 160 0,0-1-160 15,-3 1 32-15,4 1 0 0,1 2 0 0,0-1 0 16,-2 1 128-16,0-3 0 0,1-2-144 0,1 2 144 16,2 2 0-16,-1 4 0 0,-1 0 0 0,0 1 0 15,1 2 0-15,1 2 0 0,2 4 0 0,-1 0 0 0,-6 2 0 16,3 0 0-16,1 0 0 0,0 4 0 0,0 2 128 16,0 2-128-16,1 1 0 0,-1 1 128 0,-1 4-128 15,1 0 128-15,2 1-128 0,1 2 128 0,-1-1 0 16,1 2-128-16,-3 7 192 0,0 0-64 0,1-6-128 0,-1 6 0 15,0 0 0-15,0 0 128 0,0 0-128 0,0 0 0 16,8 10 0-16,0 1 0 0,-4 5 0 0,0 5-176 16,2 5 176-16,-1 4-128 0,5 1 128 0,-5 6 0 15,-3 6 0-15,3 3-128 0,4 7 128 0,0 3 0 16,-6 3 128-16,2 1-128 0,0-3 128 0,0-1-128 16,-5-1 128-16,0-4-128 0,-5-1 240 0,5 0-32 15,0-4 0-15,-2-3 0 0,-2-2-80 0,2-5 0 16,6-3-128-16,-2-5 192 0,-2-3-192 0,0-7-208 15,-1-1 32-15,1-3 16 16,0-2-1680-16,0-12-336 0,0 0-64 0,0 0-15472 0</inkml:trace>
  <inkml:trace contextRef="#ctx0" brushRef="#br1" timeOffset="66974.758">23795 14603 30399 0,'0'0'2704'0,"1"6"-2160"15,-1-6-544-15,0 0 0 0,0 0 2272 0,0 0 352 16,0 0 64-16,8-9 0 16,1 0-2688-16,6-6-768 0,3-5-32 0,4-2-16 0,3-2 384 0,2 0 80 15,4-1 16-15,3 1 0 0,3 0 656 0,0 4 144 16,-2-1 32-16,-1 4 0 0,-1 2-80 0,1 3-16 0,-2 1 0 0,-3 4 0 15,-3 4-272-15,0 2-128 16,-1 2 128-16,0 5-128 0,0 5 0 0,-2 6 0 0,2 3 0 16,-6 6 0-16,-1 7 0 0,-4 2-176 0,-2 3 176 0,-3 0-192 15,-2 3 192-15,-6 3 0 0,-6 2 0 0,-2 1 0 16,-5 1 256-16,-5 2-32 0,-5 1 0 0,-4-2 0 16,-3-1 336-16,-1-1 64 0,3-2 16 0,-7-1 0 15,-2-1 16-15,-2 1 16 0,-1-2 0 0,1-3 0 16,2-2-288-16,3-5-48 0,1-4-16 0,3-3 0 15,5-3-112-15,5-5-16 0,2-6-16 0,6-3 0 16,3-3-176-16,8-5 160 0,0 0-160 0,0 0 160 16,0 0-160-16,12-3-176 0,7-4 48 0,6 0 0 15,4-2 0-15,6 0 0 0,6-1 0 0,-1-2 0 0,3 0 128 16,1-1 0-16,0-1 0 0,5 0 128 0,1-2-128 16,1 1 192-16,-3 3-64 0,1 1 0 0,-3 1 0 15,-4 0 0-15,-2 1 0 0,-4 2 0 0,-7 0 64 0,-2 2 0 16,-5-3 16-16,0 5 0 0,-4 1 48 0,-1 1 0 15,-5-1 0-15,-1 2 0 0,-2 2-64 0,-9-2-16 16,0 0 0-16,9 2 0 0,-9-2-176 0,0 0 0 16,7 2 144-16,-7-2-144 0,0 0 0 0,0 0 0 15,0 0 0-15,0 0-192 0,0 0-32 0,0 0-16 16,0 0 0-16,0 0 0 0,0 0-80 0,0 0 0 16,0 0-16-16,0 0 0 15,-4 7-288-15,4-7-48 0,-7 4-16 0,0-2 0 16,-3-1-2144-16,0-2-432 0,-3-2-96 0</inkml:trace>
  <inkml:trace contextRef="#ctx0" brushRef="#br1" timeOffset="68798.782">23812 14679 25391 0,'0'0'1120'0,"-5"5"240"0,5-5-1088 0,-8 2-272 15,8-2 0-15,-8 0 0 0,8 0 288 0,0 0 0 16,0 0 0-16,0 0 0 0,0 0-464 0,0 0-80 16,-3-11-32-16,3 11 0 0,-4-10 1120 0,4 10 240 15,1-12 32-15,1 1 16 0,0 1 256 0,4 0 48 16,-1-1 16-16,5-2 0 0,1 0-640 0,1-1-128 15,3-2-32-15,2 1 0 0,5-4-416 0,0 1-96 16,3 1 0-16,2 1-128 0,4-1 0 0,-1-1 0 16,2 0 0-16,4 2 0 0,0 5 0 0,0 0 0 0,-1-1 0 15,-3 2 0-15,-2 2 0 0,1 1 0 0,-2 3 0 0,-2-1 0 16,-3 5-160-16,0 5 160 0,0 0-160 0,1 5 160 16,-6 4-320-16,1 6 48 0,-3 3 0 0,-3 5 0 15,-2 0 128-15,-4 4 144 0,-4 3-208 0,-4 3 80 16,-4 0 128-16,-6 3-192 0,-7 0 192 0,1 5-192 15,-4 1 192-15,0 3 0 0,-1-3 128 0,-2 0-128 16,0-2 448-16,-2-2 0 0,2-2 16 0,-4 1 0 16,2 1-80-16,-2 1 0 0,-1 2-16 0,1-4 0 15,1-1-224-15,2 0-144 0,-3-6 192 0,6-2-192 16,0-4 144-16,3-2-144 0,2-3 0 0,1-4 144 16,3-1-144-16,2-3 128 0,4-4-128 0,-1-2 128 15,1-5-128-15,6-5 0 0,0 0 0 0,0 0-176 0,10 4 176 0,2-4 0 16,1-2-144-16,8-3 144 0,6-4 0 15,3-1-144-15,2 0 144 0,3-4 0 0,5 1 0 0,-2-5 0 16,3 2 0-16,3 0 0 0,0 3 256 0,4-1-64 16,1 0 0-16,0 3 0 0,-2 4 64 0,-3-2 16 15,-5 2 0-15,-6 1 0 0,-3 0-272 0,-6 3 0 16,-5 3 0-16,-4-2 0 0,-2 4-240 0,-2-1-96 16,-4 2-32-16,-7-3-11376 15,0 0-2272-15</inkml:trace>
  <inkml:trace contextRef="#ctx0" brushRef="#br1" timeOffset="69876.633">13630 10229 23039 0,'0'0'1024'0,"0"0"192"0,-7-9-960 0,1 3-256 0,2 1 0 0,4 5 0 16,0 0 1568-16,0 0 272 0,-3-5 48 0,3 5 16 16,0 0-1424-16,0 0-288 0,0 0-48 0,0 0-16 15,0 0-128-15,0 0 0 0,0 0 0 0,-1 10 0 16,2 2 144-16,-2 3 0 0,-4 5 0 0,1 6 0 16,-1 6 64-16,0 1 16 0,-1 5 0 0,-1 1 0 15,2 3-48-15,0-1-16 0,-4-3 0 0,4 1 0 16,-1-3-160-16,1-1 128 0,-1-2-128 0,-1-2 128 15,3-2-128-15,1-1 128 0,-3-1-128 0,3-3 128 16,1-2-128-16,1-5 0 0,1-3 144 0,1-3-144 16,1-1-272-16,-2-10-128 0,0 0-32 0,5 5-9040 15,-5-5-1824-15</inkml:trace>
  <inkml:trace contextRef="#ctx0" brushRef="#br1" timeOffset="70170.257">14131 10084 37375 0,'0'0'1664'0,"0"0"320"0,0 0-1584 0,0 0-400 16,-5 6 0-16,-1 4 0 0,4 4 128 0,-1 0-128 16,-1 1 0-16,2 7 128 0,-3 7-128 0,-2 4 0 15,-1 3 0-15,-2 3-176 0,-2 2 176 0,0 2 0 0,3 5 0 0,-4-1 0 16,-1-4 0-16,0 0 0 0,-1 0 0 0,3 0 0 15,1-4 0-15,2 3 0 0,3-4 0 0,-1 0 0 16,2-2-128-16,-1-3 128 0,3-4-128 0,1-4 128 31,0-4-544-31,-1-1-32 0,3-3 0 0,0-2 0 16,0-15-2480-16,0 0-496 0,0 0-96 0,8-9-32 0</inkml:trace>
  <inkml:trace contextRef="#ctx0" brushRef="#br1" timeOffset="70435.273">13415 10325 33855 0,'-11'-6'1504'0,"11"6"304"0,-5-2-1440 0,5 2-368 16,0 0 0-16,0 0 0 0,0 0 0 0,0 0 0 15,14 0 0-15,3-2 0 0,5-3-160 0,7 3-96 16,4-2-32-16,2-5 0 0,2-1 288 0,1-2 0 16,4 0 128-16,2 0-128 0,2 1 416 0,1-1-16 15,3 0 0-15,0 2 0 0,3-1-80 0,-1 1-32 16,-1 0 0-16,-2 0 0 0,-4 1-288 0,-1 3 0 16,-3 1 0-16,-3 1 0 15,-1-1-2432-15,-2 2-512 0</inkml:trace>
  <inkml:trace contextRef="#ctx0" brushRef="#br1" timeOffset="71260.394">14853 9983 14735 0,'0'0'1312'0,"-5"-7"-1056"0,4-1-256 0,1 0 0 16,1-3 3088-16,5 1 560 0,3 1 128 0,1-1 0 15,2-2-3040-15,3 1-608 0,3 1-128 0,1 2 0 16,1 2 0-16,2-1-192 0,1-1 192 0,0 3-192 15,-1 0 192-15,0 3 0 0,-4 4 0 0,1 2 0 16,-1 2 0-16,0 4 0 0,1 2 0 0,-3 8 128 16,1 5-128-16,-2 3 0 0,1-1 128 0,-1 2-128 0,-2 1 208 0,-1 2-16 15,3 1-16-15,-3 2 0 0,-2-1 64 0,-4 2 16 16,2 1 0-16,-7-1 0 0,-2-1 32 16,-5 2 16-16,1 4 0 0,-4 0 0 0,-2-3 16 0,-4-1 16 15,-5-3 0-15,0-1 0 0,-1-5 192 16,-4 0 48-16,-2-2 0 0,1 0 0 0,-4-3-32 0,2-1 0 15,-1 1 0-15,4-2 0 0,1-2-240 0,2-1-48 16,-1-4-16-16,3 1 0 0,3-2-240 0,2-1 128 16,2 0-128-16,3-4 0 0,2-4 160 0,8-4-160 15,0 0 160-15,0 0-160 0,0 0 144 0,0 0-144 16,0 0 128-16,0 0-128 0,0 0 128 0,15-1-128 16,3-3 0-16,4-1 128 0,1 2-128 0,1 1 0 15,6-2 144-15,3 0-144 0,2-3 160 0,-2 2-32 0,0-2-128 16,1 1 192-16,0-1-192 0,1 1 144 0,0-2-144 15,-2 3 128-15,1 4-128 0,-2 0 0 0,-4 0 0 0,0-2 128 16,0-2-128-16,-2 2-256 0,-2 0 64 16,-3 1 16-1,-4-3-1632-15,-1 1-336 0,-3-1-64 0,-2-3-12544 0</inkml:trace>
  <inkml:trace contextRef="#ctx0" brushRef="#br1" timeOffset="71747.89">15232 9641 17727 0,'0'0'784'0,"-4"-7"176"0,1-1-768 16,-2-2-192-16,3-2 0 0,1 2 0 0,1 10 1136 0,1-12 192 15,1-3 32-15,3 1 16 0,-3 0-304 0,3 0-64 16,3-7-16-16,0 3 0 0,3 3-48 0,3 1-16 16,1 3 0-16,5-5 0 0,4 1-144 0,2 1-16 15,0 2-16-15,3-1 0 0,1 1-144 0,0 4-32 16,0-1 0-16,-4 4 0 0,0 4-192 0,-2 3-64 15,-4 3 0-15,-2 3 0 0,-1 0-320 0,-3 4 0 16,-3 4 0-16,-2 5 0 0,-4 5 0 0,-1 4 0 0,-4 3 0 0,-4 0-128 16,-3-2 128-16,-2 0 0 0,-4-3 0 0,-1 0 0 15,-1-2 0-15,1-4 176 0,1-3-48 0,4-4 0 16,0-2 128-16,3-1 32 0,-1 1 0 0,3-4 0 16,4-9-64-16,0 0-16 0,2 8 0 0,2-1 0 15,3-1-48-15,5-1-16 0,1-5 0 0,7-4 0 16,1-2 224-16,4-1 32 0,1 1 16 0,5-1 0 15,3-3-144-15,1-2-16 0,4 0-16 0,2-1 0 16,1-3-240-16,0 2-256 0,2 0 48 0,0 1 16 16,0 2-2016-16,0-3-400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52:45.95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16704 13755 8287 0,'0'0'736'0,"0"0"-592"16,8-8-144-16,-2-1 0 0,0-1 4112 0,-2 1 800 15,3 2 144-15,3-2 48 16,3 0-4576-16,-1 1-912 0,-5 0-176 0,3-2-32 0,1 2 144 0,-3-1 48 16,0-1 0-16,-4 0 0 0,0 0 592 0,-2 2 112 15,-2 8 16-15,0 0 16 0,-1-9 288 0,1 9 48 16,-5-8 16-16,5 8 0 0,-6-6-304 0,-3 3-48 15,-1 6-16-15,-3-2 0 0,-2-1-80 0,-3 4-32 16,-1 4 0-16,-4-2 0 0,-4-2-48 0,-3 0-16 0,-2 0 0 16,-2 1 0-16,-3-1 64 0,-6 1 16 0,-6-3 0 0,0 3 0 15,-6 0-16-15,-2-1 0 0,-4-1 0 0,-1 0 0 16,0-1 64-16,-6-2 16 0,-5-2 0 0,-3-3 0 16,-1 1 16-16,0-1 0 0,-1-1 0 0,-5 1 0 15,-5-1-48-15,2 0-16 0,2 1 0 0,-3-1 0 16,-1 1-240-16,0-1 0 0,-1-1 0 0,3 2 0 15,5 2 128-15,-2-1-128 0,1-2 0 0,1-1 0 16,3-1 0-16,2 0 0 0,3 0 0 0,-2 1 0 16,2-3 128-16,0 0-128 0,-3 3 0 0,3 2 144 15,-1-1-144-15,0 4-224 0,-6 0 48 0,2 2 16 16,1-2 0-16,3 2 0 0,0 0 0 0,2 1 0 0,-1 1 0 16,1 0 0-16,2-1 0 0,5 1 0 0,1 2 160 15,5 2-128-15,0 3 128 0,4-6-128 0,3-8 128 16,4 4 0-16,6 1 0 0,5 0 0 0,5 2 0 0,4 0 144 15,4 0-144-15,4-1 160 0,2-1 32 0,4-4 0 16,2-1 0-16,2 0 0 0,1 3-192 0,1-2 128 16,-2-2-128-16,4 2 128 0,0 3-128 0,2-1 160 15,-3-1-160-15,3 1 160 0,4 2 32 0,0 0 16 16,-5-8 0-16,-2 5 0 0,7 3 32 0,0 0 0 16,0 0 0-16,-8-2 0 0,1 0-112 0,2-1-128 15,0 1 176-15,-2 0-176 0,-2 0 192 0,0 3-192 16,3 3 192-16,-3 0-192 0,0-2 128 0,-1 2-128 15,0 2 0-15,1-1 0 0,-2 1 128 0,3 5-128 16,0 3 0-16,-1 2 0 0,-1 1 0 0,-1 2 0 16,1 2 0-16,3 3 0 0,-1 4 0 0,1 3 0 0,1 1 0 15,-2 2 0-15,-1 0 0 0,-1 4-144 0,-1 1 144 16,0 7 0-16,1 7 0 0,-3 2 0 0,0 0 0 0,0-1-128 16,-2-1 128-16,0 1 0 0,1-1 0 15,-3 5 0-15,0 2 0 0,-2-1 0 0,1-4 0 0,-4-6 0 16,-1-1 0-16,-3-1 0 0,-2 0 128 0,0-1-128 15,-1 1 128-15,-4 0-128 0,0 1 160 0,2-3-160 16,3-4 144-16,0-1-144 0,3-3 128 0,4-2-128 16,0-3 128-16,4-2-128 0,0-3 128 0,4 0-128 15,3-1 0-15,-1 1 0 0,2-1 128 0,1-3-128 16,0-3 0-16,0-3 0 0,1-2 0 0,1-2 0 0,1-2 0 16,0-2 0-16,0-2 0 0,5-7 0 15,-3 7 0-15,3-7 0 0,0 0 0 0,0 0 0 0,0 0 0 0,0 0 0 16,0 0 0-16,0 0 0 0,0 0 0 0,0 0 0 15,0 0 0-15,0 0 0 0,0 0 0 0,9 4-176 16,-9-4 176-16,16 4-192 0,3-1 192 0,-1-1-208 16,2-1 80-16,6 2 128 0,5 0-160 0,6-1 160 15,6 0 0-15,4 3-144 0,4 0 144 0,5 0 0 16,2 1 0-16,7 1-128 0,6 0 128 0,8 2 0 16,3 0-144-16,3 0 144 0,1 0 0 0,11 1 0 15,9-3 0-15,1 2 0 0,-1 1-128 0,4 0 128 16,4 1 0-16,0-2 0 0,-2-2 0 0,2-1 0 15,3 0 0-15,-2 0 0 0,-4-1 0 0,2 3 0 16,2 0 0-16,-4-2 0 0,-4 2 0 0,0 1 0 16,1 2 176-16,-4-1-176 0,-4-5 0 0,-1 3 0 0,1-2 0 15,-6-1 0-15,-4-2 0 0,-4 2 0 0,-4-3 0 0,3 0 0 16,-1-2 192-16,0 1-48 0,-2-1-16 16,-2 0 0-16,1 0 16 0,1 2 0 0,3 0 0 0,-2 0 0 15,-3 3-144-15,0 2 128 0,-1 1-128 0,0-1 128 16,0 0-128-16,-4-1 0 0,-6 5 0 0,-6-2 0 15,-4-1 0-15,-3-3 0 0,-5 0 128 0,-3-1-128 16,-4 2 0-16,-2-1 128 0,-6 1-128 16,-3 0 128-16,-4 1-128 0,-2 0 160 0,-6-4-160 0,-3 0 160 15,-3 2-160-15,-3-3 0 0,-1-2 144 0,-11 0-144 16,0 0 192-16,8 0-48 0,-8 0 0 0,0 0 0 16,0 0 240-16,0 0 64 0,0 0 0 0,3-8 0 15,-3 8 0-15,-1-12 0 0,-1-1 0 0,-2-5 0 0,-1-3-192 16,-4-3-16-16,-1-3-16 0,1-5 0 0,-1-4-96 0,-1-3-128 15,0-4 176-15,-1-7-176 0,1-3 240 16,1-9-64-16,-4-10-16 0,3-1 0 0,0-4 48 0,2-7 16 16,-2-8 0-16,2 0 0 0,2 0-96 0,3 3 0 15,4 4-128-15,0 7 192 0,1 3-192 0,2 10 0 16,0 6 0-16,2 7-160 0,1 4 288 0,0 6 64 16,-1 6 16-16,-2 3 0 0,-4 3-80 0,-1 2 0 15,2 3-128-15,0 6 192 0,-2 1-64 0,1 5-128 16,0 1 176-16,-1 3-176 0,2 9 0 0,0 0 0 15,-2-8 0-15,2 8 0 0,0 0 0 0,0 0-192 16,-4-5 16-16,4 5 16 0,0 0 16 0,0 0 0 16,0 0 0-16,0 0 0 0,0 0 144 0,0 0 0 15,0 0-144-15,0 0 144 0,-2 7 0 0,2-7 0 16,0 0 0-16,0 0 0 0,0 0-128 0,0 0 128 0,-3 9 0 0,3-9 0 16,0 0 0-16,0 0-144 0,0 0 144 0,0 0 0 15,0 0-240-15,0 0 64 0,0 0 16 0,0 0 0 16,0 0 32-16,0 0 0 0,0 0 0 0,0 0 0 15,0 0 128-15,0 0-208 0,-3 9 80 0,3-9 128 16,0 0-240-16,0 0 80 0,0 0 16 0,0 0 0 31,-9 4-224-31,9-4-32 0,-8 9-16 0,3-2 0 0,5-7-432 16,-8 7-96-16,1 1-16 0,0 0 0 0,-4-3-2448 0,-5 4-496 16,-6 7-112-16,-3-7-16 0</inkml:trace>
  <inkml:trace contextRef="#ctx0" brushRef="#br0" timeOffset="1867.418">20308 10477 6447 0,'6'-16'272'0,"-5"5"80"0,-2 0-352 0,1 0 0 15,0 1 0-15,0-1 0 0,0-2 3616 0,-2 4 656 16,2 9 128-16,0 0 16 0,-8-5-2848 0,2 3-576 15,-4 2-112-15,0 4-32 0,0 4-352 0,-4 3-80 16,-2 0-16-16,-1 5 0 0,-7 6-16 0,-3 9-16 16,-1 4 0-16,-8 5 0 0,-2 5 80 0,-4 7 0 15,-6 5 16-15,-2 11 0 0,-2 6 48 0,-1 6 0 16,-2 4 0-16,-6 13 0 0,-5 13-128 0,-3 7 0 16,-4 1-16-16,2 7 0 0,0 8-160 0,-2 0-16 0,-3-2-16 0,2-4 0 15,5-10 208-15,5-2 64 0,6-2 0 0,6-12 0 16,3-10 192-16,4-7 32 0,5-6 16 0,3-5 0 15,5 1-304-15,7-7-48 0,10-8-16 0,-1-4 0 16,0-3-192-16,6-7-128 0,6-4 160 0,1-4-160 31,3-5-288-31,5-6-160 0,4-7-16 0,4-4-16 16,3-1-2400-16,6-13-464 0,9-12-112 0</inkml:trace>
  <inkml:trace contextRef="#ctx0" brushRef="#br0" timeOffset="2235.657">21188 10606 18431 0,'-7'-6'1632'0,"-2"-1"-1312"16,-3-1-320-16,2 3 0 0,3 1 4656 0,-1 4 848 15,-1 0 192-15,1 4 16 0,-1 3-4848 0,-2 5-864 16,-2 4-384-16,-5 6 16 16,-4 2-112-16,-5 7-32 0,-5 5 0 0,-7 13 0 0,-11 8 320 0,-2 7 192 15,-3 3-208-15,-4 9 80 0,-8 7 128 0,-2 11 0 16,-5 7 160-16,-3 11-160 0,-4 12 352 0,-3 5-32 16,-2 8 0-16,-2 11 0 0,1 11-128 0,1 8-48 15,3 3 0-15,0 1 0 0,2-4 16 0,6-6 0 0,4-11 0 16,4-7 0-16,6-4 224 0,7-14 64 0,6-11 0 15,3-7 0-15,5-3-128 0,5-10-32 0,3-6 0 0,5-8 0 16,3-7-288-16,6-4-192 0,7-8 16 0,1-8 16 31,4-9-1248-31,6-9-256 0,7-13-64 0,9-9 0 16,8-7-1712-16,10-19-336 0,9-19-80 0</inkml:trace>
  <inkml:trace contextRef="#ctx0" brushRef="#br0" timeOffset="2556.592">22060 10900 36863 0,'-8'-15'3264'0,"4"6"-2608"0,-3 2-528 0,2 0-128 15,0 1 800-15,0 4 128 0,-2 0 32 0,0 5 0 0,-1 5-960 0,-1 5 0 16,-1 9-160-16,-5 4 16 0,-7 6 0 0,-3 9 0 15,-7 7 0-15,-10 8 0 0,-8 9 16 0,-5 10 0 16,1 10 0-16,-4 5 0 0,-1 2 128 0,-5 14 0 16,-6 12 0-16,-3 9 0 0,-2 7 0 0,1 8 128 15,1 8-128-15,-3 9 0 0,-4 10 0 0,1 1 144 16,1 0-144-16,5-2 0 0,3-4 128 0,4-10-128 16,-1-13 0-16,6-5 0 0,5-7 176 0,3-9-176 15,4-13 160-15,10-4-160 0,2-5 0 0,8-8 0 0,3-13 0 16,4-9 0-1,7-6-1152-15,5-13-288 0,1-8-48 0,7-10-9328 0,5-9-1872 0</inkml:trace>
  <inkml:trace contextRef="#ctx0" brushRef="#br0" timeOffset="2887.605">22640 11364 14735 0,'0'0'640'0,"-6"-3"160"15,-1 0-640-15,-2 3-160 0,-6 2 0 0,0 6 0 0,0 5 6208 0,-5 9 1216 16,-1 6 256-16,-2 12 32 0,-6 9-6288 0,-4 14-1248 16,-9 11-176-16,-2 8-192 0,-5 7-16 0,-4 12 0 15,-4 4 0-15,-4 5 0 0,1 0 208 16,-5 11 0-16,-3 11-160 0,-5 6 160 0,-9 2 0 15,3 7 0-15,4 3 0 0,1 4 0 0,-1-2 0 16,3-8 0-16,5-8 0 0,6-5 0 0,6-6 0 16,7-12 0-16,6-10 0 0,3-6 128 0,4 2-128 0,0-9 0 15,3-11 0-15,8-7 0 16,3-3-320-16,7-6-128 0,2-4-48 0,-1-11 0 16,5-5-1744-16,4-10-336 0,5-10-80 0,4-10-7472 15,3-7-1504-15</inkml:trace>
  <inkml:trace contextRef="#ctx0" brushRef="#br0" timeOffset="3199.893">23156 11618 41519 0,'0'0'1840'0,"0"0"384"0,-4 11-1776 0,-2 8-448 0,-5 5 0 0,-2 15 0 16,-3 12 0-16,-4 11 0 0,-4 8 0 0,-1 13 0 16,-5 9 0-16,-2 6-176 0,-5 7 176 0,-4 7-128 15,-6 9 128-15,-9 5-128 0,-9 8 128 0,0 6-128 0,-4 11 128 16,0 5 0-16,-2 5 0 0,-1-4 0 0,0-4 0 16,5-3 0-16,4-11 0 0,6-7 0 0,3-10 160 15,7-8 64-15,2-9 16 0,2-8 0 0,1-7 32 0,6-8 16 16,4-6 0-16,5-7 0 15,2-5-560-15,6-14-112 0,4-7-32 0,4-10 0 16,3-9-2064-16,2-8-400 0,2-6-96 0,4-10-12384 16</inkml:trace>
  <inkml:trace contextRef="#ctx0" brushRef="#br0" timeOffset="3480.773">23614 12530 18431 0,'0'0'1632'0,"0"0"-1312"0,-8 5-320 0,-1-2 0 16,0-1 5312-16,-1 6 976 0,-2 4 208 0,-1 9 32 16,-2 6-5440-16,-1 12-1088 0,-2 10-256 0,0 10-16 15,-3 8 16-15,-1 13 0 0,-4 10 0 0,0 6 0 16,-5 2 256-16,-5 10 0 0,-4 12 0 0,-5 5 0 15,-4 7 0-15,-7 8 128 0,-3 7 0 0,3 4 16 16,-1 3 48-16,-3-5 16 0,-4-11 0 0,1-1 0 16,3-2-80-16,3-10 0 0,5-12-128 0,4-1 192 15,5 0-1344-15,1-6-256 0,-1-6-64 16</inkml:trace>
  <inkml:trace contextRef="#ctx0" brushRef="#br0" timeOffset="4187.326">18790 13537 21183 0,'-12'-16'1888'0,"-3"-1"-1504"16,0-2-384-16,3 3 0 0,2-3 1952 0,3 3 320 16,1 7 64-16,3-2 16 0,3 0-1584 0,3 3-304 15,-3 8-64-15,8-6-16 0,3 0-16 0,3 0-16 16,2 2 0-16,5 3 0 0,5 3 16 0,9 3 0 15,0 5 0-15,13 9 0 0,12 4 0 0,9 8 0 0,8 7 0 0,6 8 0 16,8-1-16-16,8 5 0 0,11 4 0 0,5 7 0 16,2 6-128-16,10 8-32 0,9 6 0 0,0-1 0 15,1 1-64-15,1 1-128 0,2 6 176 0,-3-3-176 16,-1-3 240-16,-7 0-64 0,-8-5-16 0,-2 2 0 16,1 3 48-16,-9-5 16 0,-8-4 0 0,-3-6 0 15,-1-6-224-15,-14-3 0 0,-10-1 0 0,-10-5 0 31,-8-4-784-31,-6-5-256 0,-8-7-48 0,-10-7-9728 0,-8-6-1920 0</inkml:trace>
  <inkml:trace contextRef="#ctx0" brushRef="#br0" timeOffset="4547.167">19031 12094 30399 0,'-14'-17'1344'0,"11"7"288"0,-1 0-1312 0,0 1-320 16,1 3 0-16,3 6 0 0,11-2 2240 0,7 4 368 15,7 3 80-15,10 9 0 0,10 3-2352 0,7 12-464 16,8 5-112-16,14 7-16 0,8 6 256 0,8 5-144 15,7 4 144-15,8 4-128 0,8 4 128 0,6 9 0 16,3 6 0-16,4 1 0 0,1 4 0 0,2 3 0 16,0 2 0-16,2 3 0 0,4 4 0 0,1 1 0 0,2-2 0 15,-4-1 0-15,-1-6 160 0,1-7 16 0,-2-7 0 0,-3-5 0 16,-9-4-48-16,-4-2 0 0,-8-4 0 0,-4-4 0 16,-4-6-128-16,-9-9 0 0,-8-6 0 0,-6-6 0 31,-5-7-1344-31,-10-6-192 0,-9-5-32 0,-9-7-9344 0,-10-4-1872 0</inkml:trace>
  <inkml:trace contextRef="#ctx0" brushRef="#br0" timeOffset="4869.199">19980 11011 39615 0,'9'-11'1760'0,"-4"2"352"0,6 2-1680 0,2-2-432 16,5 4 0-16,7 4 0 0,12 5 0 0,9 4 0 16,8 6 128-16,15 7-128 0,11 6 0 0,12 7 0 15,7 6 0-15,10 7 0 0,8 9 0 0,2 2 0 16,-1 0-144-16,4 2 144 0,4 0 0 0,-1 1 0 15,-4 3 0-15,2 3 0 0,1 2 0 0,-2-4 0 16,-7-3 0-16,0-5 0 0,1 1 0 0,-6-3-128 0,-6 1 128 16,1-2 0-16,1-1-208 0,-7-2 16 15,-8-2 0-15,-2-6 0 16,-2-5-1088-16,-5-2-192 0,-6-3-64 0,-10-3-8992 0,-7-3-1808 0</inkml:trace>
  <inkml:trace contextRef="#ctx0" brushRef="#br0" timeOffset="5202.052">20288 10496 33167 0,'0'0'1472'0,"10"-7"304"0,-2-4-1424 0,4 2-352 0,3 3 0 0,10 5 0 0,8 3 480 0,8 4 32 15,10 4 0-15,6 6 0 0,10 6-512 0,8 3 0 16,7 1-176-16,10 4 176 0,4 4 0 0,7 4 0 16,0 6 0-16,7 8 0 0,4 4 208 0,10 2 16 15,8 1 0-15,1 0 0 0,0-2 416 0,10 6 96 16,5 5 16-16,2-1 0 0,1 4-160 0,-5-3-16 15,-3 0-16-15,1 0 0 0,-2-1-560 0,-6 5 0 16,-9 0 0-16,0 1-11968 16,2-4-2304-16</inkml:trace>
  <inkml:trace contextRef="#ctx0" brushRef="#br0" timeOffset="9402.524">5396 17380 6447 0,'0'0'576'0,"0"0"-576"0,0 0 0 0,0 0 0 15,0 0 4992-15,0 0 896 0,0 0 192 0,0 0 16 16,0 0-5712-16,0 0-1136 15,0 0-224-15,0 0-48 0,9 5 304 0,-9-5 64 0,0 0 16 0,0 0 0 16,5-2 640-16,-5 2 256 0,7-1-16 0,-7 1 0 16,3-4 752-16,-3 4 160 0,6-4 16 0,-6 4 16 0,3-6-144 0,-1 2-16 15,4-1-16-15,-1 1 0 0,2 1-432 0,2 0-64 16,0 0-32-16,2 1 0 0,2-1-288 0,-1 0-64 16,1 1-128-16,3 0 192 0,5 0-64 0,0 2-128 15,2 1 176-15,3-1-176 0,1 1 160 0,5 1-160 16,4-4 128-16,5 1-128 0,4 4 144 0,3-3-144 15,1-3 160-15,-1 2-160 0,0 2 144 0,0 0-144 16,1-1 128-16,3 0-128 0,6 2 176 0,0-1-48 16,2 1-128-16,-2 3 192 0,0-4-192 0,-1 0 144 15,-1 0-144-15,4 1 128 0,4 3-128 0,0-3 0 16,-2-2 144-16,-3 2-144 0,-2 0 0 0,0 1 128 16,2-2-128-16,2 0 0 0,2 1 0 0,-1-1 144 15,-2 0-144-15,0 1 0 0,-2 2 128 0,-1-2-128 0,0-1 0 0,2 1 0 16,1 3 128-16,-1-2-128 0,-5-1 0 0,1 1 0 15,-3 0 128-15,-2-1-128 0,-2-1 0 0,3 0 0 16,-2 0 0-16,-2-2 0 0,0 0 0 0,-3-2 0 16,-6-2 0-16,-1 2 0 0,-4 1 0 0,-2-2 0 15,-1 1 0-15,-4-1 0 0,-1-2 0 0,-2 4 0 16,-4-1 144-16,0 0-144 0,-2 2 0 0,-5 0 144 16,-3 0-144-16,-9 1 0 0,0 0 144 0,8 0-144 15,-8 0 0-15,0 0 0 0,0 0 0 0,0 0 0 16,0 0 0-16,0 0 0 0,-8-3 0 0,-2 0 0 15,-5-1 0-15,1 1 0 0,-2 0 0 0,-2-1 0 16,-1 2 0-16,-2 2 0 0,-1 0-160 0,-2-2 160 16,-2 0-128-16,-2 1 128 0,-4 0 0 0,-4-1 0 0,-4 2 0 15,0 0 0-15,-3 0 0 0,-2 0 0 0,-3 0-144 0,-1 0 144 16,-2 0 0-16,-1 0-144 0,-6 0 144 16,-2 3 0-16,-2 0 0 0,3-1-128 0,4 0 128 0,0-1 0 15,1-1 0-15,-3 2 0 0,-5-1 0 0,1 0 0 16,-2-1 0-16,1 2 0 0,0-1 0 0,0 0 0 15,0-1 0-15,0 0 0 0,-10-1 0 0,2 0 0 16,-1-1 0-16,1 0 0 0,-2-2 0 0,0 1 0 16,-4-1 0-16,2-1 0 0,2 1 0 0,1-2 0 15,5 5-176-15,-3 0 176 0,-4-1 0 0,5 1 0 16,8 1 0-16,2-1 0 0,3-2 0 0,5 2 0 16,1-2 0-16,3 2 0 0,3 1 0 0,2 0 0 15,0 1 0-15,1-2 0 0,4 1-192 0,0-1 16 16,4-1 0-16,3-2 0 0,4 3-16 0,3 0 0 15,2-1 0-15,4 0 0 0,-1 0 16 0,5 0 0 0,3 0 0 0,0 2 0 16,2-1 176-16,1 1 0 0,6 0-144 0,0 0 144 16,0 0-176-16,0 0 48 0,0 0 0 0,0 0 0 15,12-1-128-15,0 0-32 0,4 0 0 0,2-1 0 16,4 1 128-16,4 1 32 0,0-3 0 0,6 3 0 16,5-3 128-16,4 0 0 0,2 1 0 0,-2-1 128 15,1-1 32-15,0 0 16 0,2-1 0 0,3 2 0 16,1 0 0-16,6-1 0 0,5 2 0 0,2-2 0 15,-3-3 16-15,0 5 0 0,1 1 0 0,1 0 0 16,4-2-192-16,4 1 0 0,2 2 144 0,-1 2-144 16,-3 1 0-16,2-1 0 0,2 0 0 0,4 1 128 0,0 0-128 15,0-2 0-15,-4 0 0 0,-1 0 0 0,1 0 0 16,-2 1 0-16,3 1 0 0,-4-1 0 0,0 1 0 0,-6-1 0 16,-6 1 0-16,-1 0 128 0,-1-1-128 15,1 0 0-15,-1-2 128 0,-3 4-128 0,-3 1 0 0,-4 1 0 16,-3-1 0-16,-4-1 0 0,-4-1 0 0,-3 3 128 15,-5-3-128-15,0 1 128 0,-6-1-128 0,-1 0 128 16,0 0-128-16,-2 0 128 0,-1-2-128 0,-2 1 128 16,-12-2-128-16,7 4 128 0,-7-4-128 0,0 0 0 15,0 0 128-15,0 0-128 0,0 0 0 0,0 0 128 16,-16-3-128-16,-4 0 0 0,-2-1 176 0,-5 1-48 16,-8 0 0-16,-3 0 0 0,-6-2-128 0,-4 4 0 15,-4 0-192-15,-6 1 192 0,-1 0-144 0,0 1 144 16,0 5 0-16,-3-1 0 0,-6 2-144 0,-3 0 144 15,-3 1 0-15,2 0-144 0,0-1 144 0,0 2 0 16,-5 2-144-16,-3-1 144 0,-4-3 0 0,4 0-176 0,5 1 176 16,-2 0-128-16,0 0 128 0,0-3-128 0,1 1 128 15,5-2-128-15,5-1 128 0,2-1 0 0,2 3 0 0,0-3 128 16,1-1-128-16,3 0 0 0,2-1 128 0,6-2-128 16,3 0 0-16,5 0 128 0,6-1-128 0,1 2 0 15,3-3 144-15,4 1-144 0,2-1 192 0,4 1-192 16,3-2 192-16,2 0-192 0,1 2 192 0,3 0-192 15,5-3 0-15,-2 3 0 0,3 1 0 0,2 0 0 16,1-1-256-16,4 3 64 0,0 0 0 0,0 0 0 16,0 0 0-16,0 0 0 0,0 0 0 0,12 2 0 15,5-1 16-15,1 3 16 0,2-1 0 0,5 0 0 16,2 2 160-16,6-2-128 0,3 0 128 0,4 1-128 0,6-2 128 16,5 0 0-16,8-2 0 0,6 0 128 0,3 0 0 15,3-2 16-15,1-1 0 0,4 0 0 0,6 0 64 0,1 0 16 16,2-1 0-16,-5 0 0 0,1-1 32 15,5 2 0-15,2 1 0 0,-3-1 0 0,-5 0-64 0,0 0-16 16,-1 3 0-16,2-1 0 0,0 1-176 0,-4 2 128 16,-8 1-128-16,0 0 128 0,-1 1-128 0,-3 0 0 15,-2 1 0-15,-5 0 128 0,-2-1-128 0,-4 0 0 16,-7 0 0-16,-4-1 128 0,-7 0-320 0,0-1-64 16,-1 0 0-16,-1-1-10304 15,-2 2-2048-15</inkml:trace>
  <inkml:trace contextRef="#ctx0" brushRef="#br0" timeOffset="16317.664">18768 11269 12895 0,'-17'-4'576'0,"6"1"112"0,-2-3-560 0,0 2-128 0,-2 0 0 0,3-1 0 16,-1 1 2864-16,3 1 528 0,6 0 128 0,-2 1 0 16,1-1-2176-16,5 3-448 0,0 0-96 0,0 0-16 15,0 0-352-15,0 0-80 0,0 13-16 0,3 6 0 16,4 8-336-16,2 11 0 0,2 11 0 0,1 9 0 16,0 7 0-16,-1 13 0 0,1 13 0 0,0 2 0 15,0 2 0-15,-3 9 0 0,0 8 0 0,-1 4 0 0,2 1 0 16,0 8 0-16,-3 9 0 0,2 0 0 0,-2-2 0 0,4 0 0 15,-1 1 0-15,-1-1 0 0,0 2 0 0,0-12 0 16,-1-10 0-16,1-3 0 0,0-4 0 0,0-9 176 16,0-8-176-16,2-12 192 0,-4-11-192 0,4-4 0 15,1-8 0-15,3-5 0 0,-6-7 0 0,2-2-144 16,2-6 0-16,0-6 0 16,-5-5-2672-16,2-7-512 0</inkml:trace>
  <inkml:trace contextRef="#ctx0" brushRef="#br0" timeOffset="16623.045">19351 11270 35535 0,'-23'0'1568'0,"6"3"336"0,-1 2-1520 0,1 4-384 0,-1 2 0 0,5 6 0 15,-1 6 0-15,4 10-288 0,4 8 48 0,1 12 16 16,2 12 0-16,0 15 0 0,1 12 0 0,3 9 0 16,1 7 224-16,3 9-176 0,1 7 176 0,2 8-160 15,2 4 160-15,1 4 0 0,-1 4 0 0,2 7-128 16,0 6 128-16,2 1-160 0,3 0 160 0,-2-5-160 0,2-8-80 15,2-4-16-15,-1-5 0 0,2-9 0 0,-1-15 64 0,-1-8 16 16,2-5 0-16,-2-12 0 0,-5-11 176 0,0-9-208 16,0-10 80-16,2-7 128 0,-1-7-416 0,0-9 32 15,-5-9 16-15,2-8 0 16,0-9-480-16,0-9-112 0,0-7 0 0,2-13-7328 16,2-11-1456-16</inkml:trace>
  <inkml:trace contextRef="#ctx0" brushRef="#br0" timeOffset="18512.052">20160 10772 32255 0,'-16'14'1424'0,"2"0"304"0,-3 7-1392 0,2 9-336 0,-1 6 0 0,1 12 0 16,-1 12 0-16,4 16 0 0,2 17 0 0,2 17 0 16,-1 15 0-16,2 15 0 0,-2 13 0 0,5 11 0 15,2 11 192-15,2 7 64 0,1 13 0 0,4 6 16 16,4 6-128-16,0 1-16 0,3 1-128 0,2-2 192 16,2-2-192-16,0-16 0 0,1-13 0 0,0-8 0 15,-1-7-128-15,-1-17-32 0,-2-16 0 0,-2-8 0 0,-2-7 160 16,0-9-128-16,1-9 128 0,-5-11-128 0,0-4-16 0,0-17 0 15,-2-12 0-15,0-14 0 0,-2-8 144 0,0-11 0 16,-1-7 0-16,0-11 0 0,0 0-304 0,4-14 32 16,3-10 0-16,2-17 0 15,0-16-144-15,1-11-32 0,-3-10 0 0,3-16 0 16,-1-14 240-16,1-12 32 0,0-8 16 0,0-12 0 0,3-9 160 0,2-14 0 16,3-9 0-16,4-7 0 0,2-10 0 0,4-9 176 15,1-8-176-15,3-1 192 0,2 1-192 0,1 0 0 16,1 2 0-16,-2 10 128 0,0 6-128 0,1 4-176 15,0 2 48-15,-3 6 0 0,-1406 7-64 0,2814 8-16 16,-1407 7 0-16,-3 18 0 0,-2 17 208 0,0 19-176 16,-4 15 176-16,0 17-160 0,-3 13 352 0,-2 14 80 15,-4 14 16-15,0 7 0 0,-3 5 224 0,-2 6 64 16,0 5 0-16,-1 9 0 0,2 10-272 0,0 7-48 16,-1 3-16-16,4 13 0 0,0 13-112 0,2 14 0 0,1 9-128 15,2 20 192-15,3 15-192 0,-4 17 176 0,0 16-176 16,1 17 160-16,-2 13-160 0,3 15 0 0,-1 12 0 0,-1 13 0 15,0 4 0-15,-3 7-176 0,2 3 16 0,-3 1 0 16,-3-5-144-16,-1-12-16 0,-3-11-16 0,-5-16 0 16,-2-16 336-16,-2-13 0 0,-3-12 0 0,0-21 128 15,0-20 352-15,2-15 64 0,-2-17 16 0,1-11 0 16,4-10 144-16,-1-11 48 0,-1-10 0 0,2-10 0 16,1-7-384-16,-1-10-80 0,0 0-16 0,0 0 0 15,3-15-272-15,3-10 0 0,-2-8 0 0,4-12 0 0,0-14-144 16,0-18 16-16,2-15 0 0,0-11 0 0,1-6 128 15,2-11-208-15,3-10 80 0,0-7 128 0,3-5-192 16,0-1 192-16,2-4-160 0,3-5 160 0,-1-4 0 16,3-4 0-16,4-2 0 0,2 0 0 0,3 5 0 0,-2-3 0 15,-2 1-128-15,2 2 128 0,3-1-192 0,-4 14 0 16,1 10 0-16,0 10 0 0,-2 12-112 0,0 21-16 16,-3 17 0-16,0 19 0 0,-5 12 144 0,-3 13 32 15,0 9 0-15,-4 11 0 0,2 8 144 0,0 10 0 16,4 10 0-16,-4 12 0 0,3 9-320 0,-1 17 32 15,1 16 0-15,-1 13 0 0,2 11 288 0,2 17-192 16,-1 13 192-16,0 10-160 0,-1 9-16 0,1 12 0 16,1 12 0-16,-1 14 0 15,0 10-672-15,-2 7-144 0,0 3-32 0,-1-4 0 16,1-7 64-16,-6-15 16 0,-4-19 0 0,0-20 0 0,-1-19 944 0,-2-18 128 0,-4-17 48 0,-3-14 16 16,-1-12 704-16,1-10 160 0,-1-9 32 0,-2-13 0 15,-6-8-192-15,5-8-48 0,3-10 0 0,0 0 0 16,0 0-80-16,0 0-32 0,-2-17 0 0,1-8 0 15,-5-11-448-15,1-10-96 0,0-7 0 0,-1-16-16 16,-1-9-176-16,4-13 0 0,0-11 0 0,3-9 128 16,4-7-128-16,3-4-256 0,4-5 64 0,5-6 16 15,7-4-16-15,1 2-16 0,2 6 0 0,0-1 0 16,3-2-80-16,2 9-16 0,-2 8 0 0,2 7 0 16,0 5-208-16,0 12-64 15,-3 13 0-15,2 12 0 0,0 10-32 16,-4 9-16-16,-1 11 0 0,-4 12 0 0,-2 4 272 0,-1 12 48 0,-2 8 16 0,3 10 0 15,-2 10 80-15,1 9 16 0,-3 8 0 0,2 8 0 16,-1 9 192-16,-1 12 0 0,-3 13 192 0,0 6-192 16,0 1 256-16,-3 12-48 0,-2 11-16 0,-1 4 0 0,2 5-192 15,-6 7 0-15,-2 8 0 0,-1 0 0 0,-5-2 0 0,-3-2 0 16,-2 1 0-16,-5-4 0 0,-7 2 0 0,-1-6 224 16,-4-6-64-16,-3-3-16 0,-1-6 272 0,-4-3 48 15,-6-6 16-15,1-9 0 0,1-7-208 0,0-1-32 16,2-3-16-16,-4-6 0 0,-2-7-224 0,-2-7 0 15,-7-4 0-15,-3-6 0 0,-3-5-256 0,-4-6 64 16,-3-3 16-16,-9-5 0 0,-7-3-32 0,-8-7-16 16,-4-9 0-16,-10-7 0 0,-6-5 224 0,-4-7-144 15,-4-4 144-15,-5-8-128 0,-2-6 128 0,2-6 0 16,2-3 0-16,3-5 0 0,-4-5 0 0,7-1 224 16,8-6-48-16,2 0-16 0,-3-3 288 0,9 2 48 0,6-1 16 15,5-2 0-15,1-2 48 0,5-5 16 16,0-4 0-16,8-3 0 0,3-3-224 0,7-5-32 0,7 0-16 15,3-8 0-15,1-7-176 0,7-3-128 0,6-1 144 0,8 0-144 16,8-1 0-16,8 6-288 0,2 6 32 0,10 3 16 16,9 3-32-16,10 3-16 0,5 3 0 0,8 6 0 15,10 5 288-15,1 2 0 0,8 6-128 0,8 1 128 16,7 1-192-16,7 8 32 0,8 5 0 0,7 9 0 31,-1 6-208-31,7 11-32 0,3 10-16 0,3 16 0 0,1 13-64 16,3 8-16-16,4 9 0 0,-5 11 0 0,-2 11-80 0,-3 11-32 15,-3 11 0-15,-2 8 0 0,-2 7-64 0,-8 8-16 16,-7 9 0-16,-9-3 0 0,-6-2 288 0,-13 3 48 0,-9 3 16 0,-10-7 0 16,-10-8 656-16,-8-2 144 0,-11-1 32 0,-10-1 0 15,-8-3 592-15,-6-2 112 0,-10-3 16 0,-6 1 16 0,-13 2-496 0,-2-6-96 16,-5-7-32-16,-2-6 0 0,-5-7 192 0,-3-6 32 16,-3-5 16-16,-2-10 0 0,-6-9-352 0,-1-11-80 15,1-8-16-15,-7-14 0 0,-1-16-400 0,-5-16 0 16,-1-18 0-16,-1-15 0 0,-4-12 0 0,4-21-144 15,3-19 144-15,8-13-208 0,5-11 208 0,9-14 0 16,3-12 0-16,10-10-144 0,9-6 144 0,10-4 0 16,13-5-144-16,12 1 144 0,8 1-176 0,15 7 48 15,10 5 0-15,8 4 0 0,10 4 128 0,11 2 0 16,11 1 0-16,5 11-128 0,0 10-80 0,13-1-16 16,7-1 0-16,8 11 0 15,5 7-224-15,0 18-32 0,2 12-16 0,5 15 0 0,0 11 224 0,2 11 32 0,-7 11 16 0,5 12 0 16,3 9 64-16,-4 15 16 0,-5 12 0 0,3 12 0 15,1 13-176-15,-3 14-16 0,-3 12-16 0,-3 18 0 16,0 13 96-16,-1 15 32 0,3 10 0 0,-4 14 0 16,-9 12 224-16,-2 9 0 0,0 9 0 15,-6 2 0-15,0 2-192 0,-8 5 0 0,-6 4 0 0,-12-7 0 16,-10-6-288 0,-10-16-48-16,-10-15-16 0,-1418-12 0 0,2808-11 896 0,-1418-10 176 0,-11-10 48 0,-10-6 0 15,-10-3 576-15,-8-4 128 0,-3-4 32 0,-2-2 0 16,-3-2-416-16,-6-8-64 0,-8-10-32 0,-7-5 0 15,-7-8-288-15,-6-10-64 0,-6-8-16 0,-7-12 0 0,-7-7-432 16,-1-15 0-16,-1-12 0 0,-2-14 0 0,-1-12-256 16,2-11-48-16,5-6 0 0,8-14 0 15,9-11-272-15,12-7-48 16,15-4-16-16,19-2 0 0,12 1-448 0,22 6-112 0,18 4-16 0,23 8 0 16,18 4-688-16,20 11-144 0,21 10-16 15</inkml:trace>
  <inkml:trace contextRef="#ctx0" brushRef="#br0" timeOffset="25899.235">15474 13744 14735 0,'0'0'1312'0,"-4"-6"-1056"16,-5-1-256-16,2-2 0 0,-2 0 1600 0,3 1 272 15,6 8 48-15,-8-8 16 0,2 2-1584 0,-3-2-352 16,1-1 0-16,-2 0 0 0,2 2 0 0,-1-2 0 16,-1-3 0-16,1 3 0 0,-2 0 256 0,0-2 32 15,-2-1 16-15,1 1 0 0,-1 1 352 0,-3 0 80 16,1-1 16-16,-2 3 0 0,-4-3-384 0,0 0-80 15,1-3-16-15,-6 3 0 0,0 1-272 0,-4 3 0 16,-3 1 0-16,-2 1 0 0,-1-2 0 0,-3 3 0 16,2 0 0-16,-4 1 0 0,0-5 0 0,1 3 0 15,-2-1 0-15,-3 4 0 0,-1 2 144 0,-2 0-144 16,0 0 0-16,1 4 144 0,-1 0-144 0,4 1 0 16,2 3 0-16,3 2 0 0,1 5 0 0,2 4 0 0,1 0 144 15,-1 2-144-15,0 1 144 0,1 3-144 16,-2 4 192-16,-1 0-192 0,3 0 0 0,-1 3 0 0,2 1 0 0,1 1-192 15,0 1 192-15,2 3 0 0,2 1 0 0,2 5 0 16,2 1 0-16,-1 1 0 0,4 3 0 0,-1-3 0 16,2-1 0-16,0 5 0 0,1 4 0 0,3 3 160 15,5 4-160-15,3 3 0 0,-1-1 0 0,6 0-176 16,4 1 176-16,0 2 0 0,0 3 0 0,1-1 0 16,1-3 0-16,4-4-128 0,1-2 128 0,3-4 0 15,2-3 0-15,3 2 0 0,1 0 0 0,4-3 0 16,-1-7 0-16,2-3 0 0,4-2 0 0,0-4 0 15,2-5 0-15,2-2 0 0,3-2 0 0,3-3 0 16,4-3 128-16,2-3 0 0,1-3 0 0,5-4 0 16,2-1-128-16,3-3 128 0,-4-4-128 0,2-2 128 15,-1-3 0-15,4-2 16 0,1 1 0 0,2-5 0 0,-2-1 64 16,0-2 16-16,-4-2 0 0,0 0 0 0,-4 0 64 0,3-3 16 16,-1-3 0-16,1-2 0 0,-1-1-112 0,0-1-32 15,-1-4 0-15,-1-3 0 0,-2-5-160 0,-5-1 0 16,1-1 0-16,-4 0 128 0,-3-3 32 0,3-1 0 15,1-2 0-15,-1-3 0 0,0-4 176 0,-3-2 48 16,-2-8 0-16,0 2 0 0,-5-2-80 0,0 1-16 16,-3-1 0-16,-4 1 0 0,0-1-288 0,-5 4 160 15,-3-1-160-15,-5 6 128 0,-3 5-128 0,-3 3 192 16,-5 2-192-16,-2 4 192 0,-3 2-192 0,-4 3 128 16,-5 0-128-16,-2 2 128 15,-2 2-512-15,-4 1-128 0,-5 4 0 0,-3 3-9344 16,-4 2-1872-16</inkml:trace>
  <inkml:trace contextRef="#ctx0" brushRef="#br0" timeOffset="26835.693">14712 13862 19343 0,'-4'-4'1728'0,"-1"-3"-1392"16,1 0-336-16,2-2 0 0,-1 0 1984 0,3-1 320 15,3-1 64-15,-2-1 0 16,2-3-2368-16,1-1-336 0,3-1-144 0,-3-4-32 0,-1-5 336 0,0-2 176 16,-1-3-192-16,-1-3 192 0,-1-5 224 0,-1 1 160 15,-2 2 16-15,-2-1 16 0,1 0 240 0,-4-3 48 16,2 0 16-16,-4-2 0 0,-2-1-208 0,0 0-32 15,-1-1-16-15,-1 0 0 0,-1-3-192 0,-2 3-32 0,-4 3-16 16,2 3 0-16,-1 2-32 0,-3 2-16 0,-7 0 0 0,0 1 0 16,-1 0-48-16,-2 2-128 0,-1 4 192 0,-2-4-64 15,-2-5-128-15,-3 4 0 0,-5 5 0 0,-2 1 0 16,-2-3 0-16,1 4 0 0,3 2-160 0,1 1 160 16,1 0 0-16,3 1 0 0,3-1 0 0,-1 3 0 15,0 4 0-15,-2 1 0 0,-2-2 0 0,5 3 0 16,1 0 0-16,1 4 0 0,0 1 0 0,1 1 0 15,0-1 0-15,1 0 0 0,-3 3 0 0,-3-1 0 16,-1 1 0-16,-1 2 0 0,0-1 0 0,-3 3 0 16,-4 2 0-16,1 0 0 0,1-1-160 0,4 3 160 15,-1 0 0-15,3-1 0 0,3 1 0 0,-3 0 0 0,0-2 0 16,3 1 0-16,3 2 0 0,-2 2 0 0,1 1-128 16,3 2 128-16,1 0 0 0,1 0 0 0,2 1 0 15,1 2-144-15,2-2 144 0,-1 3 0 0,-2 1 0 0,-2 3-128 16,-2 0 128-16,-2 1 0 0,2-2 0 0,-2 1-192 15,0 3 192-15,-1 0-160 0,2-1 160 0,1 1 0 16,0-1-144-16,2 3 144 0,-1 2 0 0,2-1 0 16,2 0 0-16,-2-2 0 0,-2-3 0 0,4 3 0 15,2 3 0-15,-1-2 0 0,0-2 0 0,4 1 0 16,1 1 0-16,1 1 0 0,2 0 0 0,-1 0 0 16,3 0 0-16,2 3 0 0,1 3 0 0,0 1 0 15,3-1 0-15,0 2 0 0,3-1 0 0,0 0 0 16,0-2 0-16,3 0 0 0,0 1 0 0,2-1 0 15,-2-2 0-15,2 1 0 0,2 0 0 0,1 1 0 16,2-1 0-16,0 1 0 0,-1-1 0 0,0 2 0 0,-1 2 0 16,1-1 0-16,1 0 128 0,-1 0-128 0,-1 2 192 15,0-4-64-15,0-1-128 0,1-3 160 0,1-2-160 0,1 0 160 16,-1 0-160-16,0-1 192 0,0 0-192 0,2-3 192 16,-2 0-192-16,0-3 192 0,0-1-192 0,1 0 192 15,0-2-192-15,1 0 128 0,-2 0-128 0,2-1 128 16,-1-1-128-16,-1 0 0 0,2 0 0 0,1-1 0 15,-5-9-144-15,4 6-112 0,-4-6-32 0,0 0 0 16,7 6-1824 0,-7-6-384-16,0 0-64 0,8-5-9472 0</inkml:trace>
  <inkml:trace contextRef="#ctx0" brushRef="#br0" timeOffset="27142.626">11219 13608 11967 0,'-7'-2'1072'0,"7"2"-864"15,-7-2-208-15,7 2 0 0,0 0 4096 0,0 0 768 16,0 0 144-16,2 15 48 0,4 2-4176 0,3 3-880 16,2 2 0-16,4 1-208 0,0 1 208 0,3 1 0 15,1 0-160-15,1 3 160 0,2 3 0 0,-3 0 0 16,1-4-144-16,1 4 144 0,-2 1 0 0,2-3 0 15,1-3 0-15,-3-4 0 0,1-5 128 0,2-3 64 16,-2-5 32-16,2-3 0 0,1-4 416 0,5-4 96 16,-1-4 16-16,4-5 0 0,0-5 96 0,2-6 32 0,2-6 0 0,1-3 0 15,5-7-400-15,-3 0-80 0,1-2-16 0,-3 2 0 16,-1-1-384-16,2 1 0 0,-2-1-192 16,0 2 192-1,1-5-2752-15,-5 4-416 0</inkml:trace>
  <inkml:trace contextRef="#ctx0" brushRef="#br0" timeOffset="28746.154">5153 17513 24879 0,'-10'-2'1088'0,"3"-1"256"0,-3-4-1088 0,4 3-256 16,6 4 0-16,-7-5 0 0,7 5 1008 0,0 0 144 15,0 0 16-15,0 0 16 0,-2-7-1184 0,2 7-256 16,0 0-32-16,1-8-16 0,1 1 16 0,-2 7 0 15,9-3 0-15,-9 3 0 0,12 0 128 0,-2 1 32 16,2 0 0-16,3 3 0 0,4-1 128 0,4 2 0 16,1 3 0-16,4 1 0 0,7-3 0 0,4 2 0 0,4-2 128 15,1 0-128-15,4 2 192 0,1-1-16 0,1-2-16 0,6-1 0 16,7 1 64-16,1-1 16 0,5 2 0 0,1-3 0 16,2-1 16-16,2-1 0 0,3-1 0 0,4 0 0 15,4-1-48-15,-2 2 0 0,1 3 0 0,1-2 0 16,4-4-64-16,2 2-16 0,1 1 0 0,0 1 0 15,-6 0-128-15,5 1 0 0,2 0 0 0,-5 0 0 16,-7 0 0-16,-3-1 0 0,-1-2 128 0,-2 3-128 16,-2 1 0-16,-3 0 0 0,-7 0 0 0,-4 1 0 15,-9 1 0-15,-2-2-176 0,-3-2 176 0,-5 2-128 16,-1 0 128-16,-6-1 0 0,-6 1 0 0,-1-1 0 16,-1 0 0-16,-7-1 0 0,-4-2 128 0,-4 2-128 15,-1-1 224-15,-2-2-32 0,-7 1 0 0,0 0 0 0,0 0 368 0,0 0 64 16,-9-8 16-16,-5 0 0 0,-3 2 0 0,-10-3 16 15,-5-1 0-15,-3 1 0 0,-7 0-656 0,-2 0 0 16,-4 1-208-16,-4-1 48 0,-4 0-64 0,-6 2-16 16,-5 2 0-16,-1 2 0 0,0 0 240 0,-2 0 0 15,0 0 0-15,-2 0 160 0,-5-2-32 0,1-1-128 16,3-2 192-16,-2 0-64 0,2 2-128 0,-4-2 0 16,-6-1 0-16,2 0 0 0,0-2 0 0,1 6 0 15,-2-1 0-15,-2 0-176 0,-2 0-16 0,6 3-16 16,4-2 0-16,1 3 0 0,2-1 64 0,2 1 16 15,-3 0 0-15,11-1 0 0,3 2 128 0,6 1 0 16,3 0 0-16,4 1 0 0,6 2 0 0,0-2 0 16,0-1 0-16,5 1 128 0,5 1-128 0,1 0 0 0,2-2-128 15,3 2 128 1,1 2-432-16,6-1 0 0,-1-1 0 0,5 1 0 16,2-1-32-16,3 1-16 0,9-3 0 0,-3 9 0 15,3-9 32-15,4 13 16 0,6 1 0 0,5-1 0 0,3-1 112 16,5-1 0-16,6 0 16 0,8 0 0 0,5 2 304 0,3-2 0 0,1-2 176 0,6-1-176 15,2-1 304-15,6-2-48 0,6-4-16 0,3 2 0 16,3-1 32-16,1-1 16 0,-2-2 0 0,6-1 0 16,2-2-96-16,3 2-32 0,0-1 0 0,0-1 0 15,-3-1-16-15,10-1 0 0,1 2 0 0,-1 0 0 16,-2 0-144-16,3 1 128 0,-3-1-128 0,2 1 128 16,3 2-128-16,-7 1 0 0,-3-1 144 0,-5 1-144 15,0 0 0-15,-1 2 0 0,-5 3 0 0,-3-2 0 0,-5 0-160 16,-8 0 160-16,-2-1-192 0,-5-1 192 0,-2 2-192 15,-5-2 192-15,-5 2-192 0,-5-2 192 0,-7 1 0 16,-5-1 0-16,-3 0 0 0,-5-1 144 0,-11 0 272 0,0 0 48 16,0 0 16-16,0 0 0 0,0 0 608 0,-17-8 128 15,-8 2 32-15,-7-1 0 0,-8-1-592 0,-6 1-112 16,-5-1-32-16,-9 4 0 0,-7 3-512 0,-6 3-144 16,-8 2-16-16,-1 3 0 0,1 0 160 0,-5 2-192 15,-3-1 192-15,-2 1-192 0,-3 1 192 0,1-5 0 16,2-2 0-16,-2 2 0 0,-6-3 0 0,8-2 0 15,6 0 0-15,4-5 0 0,-2-4 0 0,6-2 0 16,4-1 0-16,1 0 176 0,8-1-16 0,4-1 0 16,1 1 0-16,4 0 0 0,-2 0-160 0,7 2 192 15,3-2-192-15,5 4 192 0,1-1-192 0,8 1 0 0,4 1 0 16,5 3 0-16,0-2 0 0,6 5-256 0,3 0 48 16,4-2 0-1,2 3-368-15,4 0-64 0,2 0 0 0,3 1-16 16,0 0-32-16,14 3 0 0,5 2 0 0,9-2 0 0,4 4 384 0,10-3 80 0,9 0 16 0,10 1 0 15,7-3 400-15,2-1 96 0,5-1 16 0,9-1 0 16,9-1 32-16,5-3 16 0,-1 1 0 0,5-1 0 16,8-3-80-16,-2-1-16 0,-1 0 0 0,2 0 0 15,1 0-256-15,-1-1 0 0,-2 0 0 0,0 0-144 16,1 0-960-16,-4-1-192 16,-2-1-48-16</inkml:trace>
  <inkml:trace contextRef="#ctx0" brushRef="#br0" timeOffset="32073.257">11376 17382 16575 0,'-15'-2'736'0,"7"1"160"0,-1-1-720 0,0 0-176 0,1-2 0 0,2 1 0 16,0 0 1760-16,6 3 320 0,-5-4 64 0,5 4 16 0,0 0-1712 0,0 0-320 15,0 0-128-15,-6-4 0 0,-2 0 352 0,8 4 0 16,0 0 0-16,0 0 0 0,-2-5 160 0,2 5 48 16,0 0 0-16,0 0 0 0,-5-5 160 0,0 0 48 15,1 0 0-15,4 5 0 0,0 0-160 0,0 0-32 16,-4-3 0-16,4 3 0 0,0 0-192 0,0 0-64 15,0 0 0-15,0 0 0 0,0 0-192 0,0 0-128 16,0 0 128-16,0 0-128 0,0 0 0 0,0 0 0 16,0 0 0-16,0 0 0 0,0 0 0 0,11-4 0 15,2 3 0-15,-2 0 0 0,-11 1 0 0,13-1 0 16,3 0 0-16,1 1 0 0,-2-1 0 0,1 1 0 16,0 1 0-16,3 0 0 0,2-1 0 0,0 1 0 0,-1-1 0 15,0 2 0-15,2 0 0 0,2 1 0 0,-2-3 0 0,1 0 0 16,3 2 0-16,3 1 0 0,-1-1 0 0,3-1 0 15,2 1 0-15,0 0 0 0,0 0 0 0,0 0 0 16,-1-1 0-16,0 3 0 0,0-2 0 0,-1 1 0 16,-2-2 0-16,1 0 0 0,0-1 0 0,-1 0 0 15,1 1 0-15,1 0 144 0,0-1-144 0,1 3 0 16,-3 0 192-16,1-2-64 0,1-1 0 0,-2 1-128 16,-1-1 128-16,-1 2-128 0,0 1 0 0,0-1 0 15,1 0 0-15,-1 0 0 0,1 0 128 0,2-2-128 16,1 1 0-16,4 1 0 0,-1 0 0 0,0-1 0 15,-3 0 0-15,0 0 0 0,1 0 0 0,-1 1 0 16,-6 1 0-16,2-1 0 0,0-2 0 0,0 0 0 16,-6 0 0-16,2 0 0 0,1 2 0 0,1-2 0 15,-4-1 0-15,2 1 0 0,0 1 0 0,-1 1 0 0,-6-2 128 16,0 0-128-16,2 0 0 0,-3 1 0 0,-3 1 0 0,-2 1 0 16,0-4 128-16,-10 1-128 0,8 0 0 0,0 1 0 15,-8-1 128-15,0 0-128 0,0 0 0 0,0 0 0 16,0 0 0-16,0 0 0 0,0 0 0 0,-6 6 0 15,-1-1 0-15,-1 0 0 0,-2-2 0 0,-2 3 0 16,1-3 128-16,-1 1-128 0,-5-1 0 0,-1 0 0 16,-1-1 0-16,-3-1 0 0,-1 1 128 0,-3-1-128 15,0 1 0-15,-4 0 0 0,-3 0 0 0,-4 3 0 16,-2-1 128-16,-5 2-128 0,-4-1 0 0,-3 1 0 16,1-3 0-16,1-1 0 0,3-2 176 0,1 0-176 15,0 0 160-15,0 0-160 0,-1 0 192 0,-1 0-64 16,-1-3-128-16,0-3 192 0,-2-1-64 0,2-2-128 0,0 1 176 15,1-1-176-15,-1-1 128 0,-1 3-128 0,-1 0 0 0,-2-1 0 16,-2 1 0-16,1-1 0 0,3-1 0 0,3 1 0 16,3 1 0-16,2 1 0 0,0 1 0 0,2-1 0 15,2 0 0-15,4 0 0 0,4 2 0 0,2 0 0 16,3 1 0-16,0-1 0 0,4 0 0 0,0 2 0 16,3 0 0-16,4 2 0 0,5 1 0 0,0-1 0 15,3-1 0-15,0 0 0 0,6 1 0 0,0 0 0 16,0 0-288-16,0 0 32 0,0 0 16 0,0 0 0 15,0 0-96-15,11 7-32 0,4-1 0 0,1-1 0 16,2-1 176-16,4 3 16 0,1-3 16 0,4 1 0 16,3 1 160-16,2-4 0 0,2 3-144 0,2-2 144 15,1-2 0-15,1 1 0 0,2 0-144 0,4 1 144 16,3-1 0-16,3-1 0 0,3-1 0 0,1 0 0 0,-2 0 0 16,1 1 0-16,-4 1 0 0,5 0 0 0,1 1 0 0,2 0 0 15,-2-2 0-15,0 0 0 0,-3 0 0 0,0 1 0 16,-2 3 0-16,-2-2 0 0,-1 1 0 0,0 0 0 15,1-1 0-15,0 1 0 0,2 1 0 0,-3-3 0 16,-1 0 0-16,-1 0 0 0,-3 1 0 0,0-1 0 16,-3 1 0-16,1-3 0 0,0-1 0 0,-2-1 128 15,-4 2-128-15,1-2 0 0,2-3 192 0,-4 1-48 16,-4-1-16-16,-2 1 0 0,-2 0 48 0,-3-1 0 16,-2 2 0-16,-4 0 0 0,-1-1-176 0,-4 2 192 15,0 1-192-15,-1 0 192 0,-10 1-192 0,0 0 0 16,0 0 144-16,0 0-144 0,0 0-176 0,0 0-96 0,0 0-32 15,0 0 0 1,0 0-1408-16,-6 9-272 0,2 0-64 0</inkml:trace>
  <inkml:trace contextRef="#ctx0" brushRef="#br0" timeOffset="35735.999">17389 16580 3679 0,'0'0'320'0,"0"0"-320"0,0 0 0 0,0 0 0 15,0 0 1392-15,0 0 208 0,0 0 32 0,5-5 16 31,1 1-2224-31,2-2-432 0,-1-2-80 0,-1 1-32 0,1-1 640 0,1 4 128 0,-4 0 32 0,1 0 0 16,1-3 1952-16,-6 7 400 0,3-4 80 0,-3 4 0 16,4-6 96-16,-1 1 16 0,-3 5 0 0,4-6 0 15,-2 1-624-15,2-2-128 0,-1 1-32 0,0 0 0 16,-3 6-560-16,4-10-112 0,-3 0-32 0,0 0 0 16,-1 1-208-16,0-1-32 0,-5-1-16 0,2-1 0 15,0-1 48-15,-2-1 16 0,-2-3 0 0,-1-1 0 0,-1-2-16 16,2 0 0-16,-6-2 0 0,0 1 0 0,-3-4-272 0,-3 2-48 15,-4 1-16-15,-1-2 0 0,-3-1-192 0,1 3 0 16,0 3 128-16,-4-1-128 0,-1 0 0 0,-1 0 0 16,-1 4 0-16,1 1 0 0,0-1 144 0,0 1-144 15,1-1 128-15,-5 1-128 0,0-3 224 0,-4 3-32 16,0 1-16-16,-2-1 0 0,-4 0 16 0,0 0 0 16,-1-2 0-16,0 2 0 0,0-1-192 0,-4 2 0 15,-2 2 0-15,-1 0 128 0,2-1-128 0,1 3 0 16,4 1 0-16,1 1 0 0,2 2 0 0,0 1 0 15,1 2 0-15,-1 1 128 0,0 1-128 0,1-1 0 16,4 2 0-16,0 0 0 0,-3 4 0 0,1 0 0 16,2 2 0-16,0 2 0 0,-1 3 0 0,3-1 0 0,-1 1 0 15,-2 0 0-15,-1-2 0 0,1 4 0 0,-1 3 0 16,2-1 0-16,4 2 0 0,2 1 0 0,-1 1 0 0,3 0 0 16,2 1 0-16,0 2 0 0,-1-3 0 15,3 2 0-15,-2 1-128 0,1 2 128 0,-1 2 0 0,-1-1 0 16,3-1 0-16,0 4 0 0,6 1 0 0,-2 1 0 15,1-2 0-15,0 1 0 0,4 2 0 0,2 1 128 16,1 0-128-16,2 1 0 0,1 1 0 0,2 3 0 16,1 2 0-16,1 4 0 0,3 5 0 0,0 2 0 15,2 0 0-15,1-2 0 0,2-5 0 0,0-1 0 16,2 4 0-16,1-2-176 0,2 1 176 0,1 3-128 16,1 0 128-16,1-1 0 0,0-4 0 0,3-2-128 15,3 0 128-15,0-2 0 0,0-2-144 0,3 0 144 16,1 0 0-16,2 0 0 0,-1 2 0 0,3-1 0 0,2 2 0 15,0-1 0-15,3-2 0 0,-3 0 0 0,2-2 0 0,1 0 0 16,-1-2 0-16,3-2 0 0,1-3 0 0,2 0 0 16,1 3 0-16,5-1 0 0,2-2 0 0,3 3 0 15,1 1 0-15,4-1 0 0,0-1 0 0,-1-3-176 16,0-2 176-16,1 0-128 0,3-1 128 0,0-2-160 16,5-2 160-16,0-1-160 0,-1-2 160 0,-1-2-128 15,-2 0 128-15,-1-2-128 0,-2-3 128 0,5-4 0 16,0-2 0-16,1-2 0 0,-1 0 0 0,-1-6-160 15,-5-4 160-15,0-1 0 0,0 0-128 0,-1-2 128 16,1-2 0-16,2-3 0 0,3-3 0 0,-2 1 0 16,0 0 0-16,0-4 0 0,-3-4 0 0,0-2-128 15,2-3 128-15,1-3 0 0,1-4 0 0,-3 4 0 0,-2 2 0 16,0-1 0-16,-2-2-192 0,-3 0 192 0,-7 1-192 16,0-2 192-16,-5 0-160 0,-1 0 160 0,-2-4-128 0,0 0 128 15,-3-2-144-15,1-1 144 0,-2 1-160 0,1-1 160 16,-6 3-208-16,0-1 48 0,-4-1 16 0,-1 1 0 15,1 1 144-15,-8-2 0 0,0-4 0 0,-4 3-128 16,-3 1 128-16,-3 0 176 0,-2 0-48 0,-2 2 0 16,-1 2 64-16,-2-3 0 0,-2-5 0 0,-2 0 0 15,-2 1-192-15,-3 0 128 0,-3 4-128 0,2 1 128 16,1 0-128-16,-5 4 0 0,1-1 144 0,-1 2-144 16,-3 1 0-16,-1-1 0 0,-3 1 0 0,-1-2 0 15,-4-2 0-15,-3 5 0 0,-2 3 0 0,0 1-128 16,-3-3 128-16,0 5-208 0,2 8 80 0,1-1 128 15,3 1-128-15,-4 3 128 0,1 1 0 0,-1 3 0 0,-1 0 0 16,-1 1 0-16,-1 1 0 0,0 1 0 0,2 3 0 0,-2-2 0 16,-1-1 0-16,-1 3 0 0,-4-1 0 0,-3 3 0 15,-3-1-176-15,1 2 176 0,-1 2-192 0,3 0 64 16,3 4 0-16,-6 0 0 0,-1 1 128 0,0-1-192 16,1 1 192-16,1 4-192 0,5-2 192 0,2 1-208 15,4 2 80-15,1 0 128 0,3-2-176 0,1 2 176 16,-1 1-128-16,2 1 128 0,0 3-160 0,1-1 160 15,3 1-192-15,0 3 192 0,0 0-384 0,3 2 48 16,-3 0 0-16,3 3 0 0,-1 2 80 0,1 1 0 16,0 1 16-16,2 2 0 0,2 2 240 0,2 0 0 15,4 2-160-15,-1 4 160 0,3-1 0 0,0 4 0 16,5 5 0-16,0 5 0 0,2 4 0 0,4-2 0 16,0 0 0-16,4-2 0 0,-3 1-144 0,3-3 144 0,4-2 0 15,-1 0 0-15,2 4-144 0,1 1 144 0,1 4 0 16,2-3-144-16,-1-6 144 0,5-3 0 0,2 1 0 0,1-3 0 15,4 2 0-15,2-2 0 0,4 2 0 0,1 0 0 16,4 2 0-16,3 3 0 0,2-1 0 0,3-1 128 16,2-4-128-16,-2-1 0 0,0-3 0 0,0-1 0 15,0 4 0-15,1-2 0 0,3 1 0 0,3 0 128 16,1-3-128-16,2 1 0 0,1-3 0 0,-3-3 0 16,1-5 0-16,0-3 128 0,-1 1-128 0,-1-4 128 15,2 0 0-15,0-4 16 0,2-1 0 0,2-3 0 16,1-1-16-16,2-2-128 0,-1-5 192 0,-2 0-64 15,-2 2-128-15,4-3 192 0,1-1-192 0,2 0 192 0,5-4-192 16,-1 1 0-16,2-3 144 0,-3-3-144 0,-3-1 0 16,-2-2 144-16,2 0-144 0,-1-3 0 0,1-3 128 15,0-1-128-15,1-2 0 0,0-1 0 0,-5 1 0 0,0-4 0 16,-2-3 0-16,-1 1 0 0,1-3 0 0,1-2 0 16,2-2 0-16,1-1 0 0,-6 0 0 0,1 2 0 15,0-2 0-15,-1 0 0 0,-4 1-160 0,0-2 160 16,-4-3-160-16,0 0 160 0,0-3-208 0,-3 1 48 15,-5-1 16-15,-2 2 0 0,1-2 144 0,-4 4 0 16,-1-1 0-16,-3 2 0 0,-4 2 0 0,-5-2 0 16,-1-1 128-16,-4-3-128 0,-1-3 128 0,-2-4-128 15,-3 0 160-15,-1 0-160 0,-5 2 0 0,-3-1 0 16,-4-2 0-16,-2 1 0 0,-3-3 0 0,0-1-128 0,-1-4-16 16,-4 2 0-16,5 2-80 0,-2 5-16 0,0 4 0 15,0 4 0-15,-5-1 240 0,2 3 0 0,-2 3 0 0,1-1 0 16,-7-2 0-16,-2 1 0 0,-3-2 0 0,-3-1 0 15,-6 1 0-15,0 1 0 0,-1 1 0 0,-1 1 0 16,-1 2-208-16,-7 0 48 0,-5 2 16 16,-2-2 0-16,-4 1-112 0,1 0-32 0,1 4 0 0,2 0 0 15,2 5-64-15,-1-1-16 0,-1 1 0 0,6 3 0 16,0 5 368-16,8 1 192 0,4 1-32 0,2 3 0 16,0 2-32-16,-2 3 0 0,0 4 0 0,-3 1 0 15,-1 1-384-15,0 1-96 0,-4 2-16 0,1 6 0 16,-2 2 48-16,-3 4 0 0,-6-3 0 0,-1 4 0 15,-2 3 0-15,0 1 16 0,2 1 0 0,5 3 0 16,7 1-80-16,-1 0-32 16,1-2 0-16,4 2 0 0,3-1 416 0,6 4 144 0,3 3 0 0,1 4 0 0,3 2-16 15,3 1-128-15,4-3 192 0,-2 1-64 0,3-1-128 0,0 2-176 16,-4 3 48-16,3 0 0 0,-2 2 128 0,3 6 0 16,-3 8 0-16,6-2-128 0,4-1 128 0,-1 0 0 15,-1 0 160-15,5 1-160 0,2 2 240 0,2-1-48 16,2 3-16-16,1-4 0 0,6-6 48 0,2 0 16 15,1-4 0-15,2 2 0 0,5-1 48 0,5 2 16 16,3-1 0-16,1 1 0 0,2 0-16 0,4-4 0 16,2 0 0-16,3-1 0 0,2-2-96 0,-1-1 0 15,4 1-16-15,4 6 0 0,0 1-176 0,4 2-144 16,4-1 144-16,4-1-208 0,5-2 48 0,-3-3 16 0,-1-2 0 16,2-5 0-16,-2-2-80 0,-22-17-16 15,8 3 0-15,5 1 0 0,5 0 240 0,2-3 0 0,1-1 0 16,3-5 0-16,1-3 208 0,43 0-64 0,-8-7-16 0,-11-8 0 15,-6-6-128-15,-32 0 0 0,5-5 0 0,4-2 0 16,1-4 0-16,5 1-176 0,4-5 48 0,3 1 0 16,1 0 128-16,51-26 0 0,-21 9-144 15,-11 1 144-15,-8 5 0 0,-2-1 0 0,-4 3 0 0,-3-4 0 16,-4-1-144-16,-4-1 144 0,-4 3 0 0,-2 0 0 16,0 0 0-16,-3 0 0 0,-1 1 0 0,-3-2 0 15,-1-3 0-15,-2 0 224 0,-8-3-64 0,-2 2-16 16,-3-1 288-16,-3 2 48 0,-5 1 16 0,-1 0 0 15,1 4 32-15,-6-4 16 0,-1 1 0 0,-2-4 0 16,-2 0-272-16,-2 2-48 0,-3-5-16 0,-4-1 0 0,-1 1-208 16,-6 2 128-16,-1 4-128 0,-6 3 0 15,-1 0-608-15,-7 1-224 0,-2 4-32 16,-5 3-11936-16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53:33.06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7619 6472 27071 0,'0'0'1200'0,"1"-7"240"0,1-3-1152 0,3 1-288 15,-3-1 0-15,5 1 0 0,1 4 160 0,1-3-32 16,-2-1 0-16,-2 3 0 0,-5 6-128 0,4-8-176 16,1 0 48-16,-5 1 0 0,-3-1 128 0,3 8 0 15,0 0 160-15,-5-12-160 0,-1-1 192 0,-4 4-64 0,-3 1-128 16,-3 3 192-16,-1-4-192 0,-5 2 176 0,-4-3-176 0,-1 2 160 16,-3 0-160-16,-3 1 128 0,-4 0-128 0,-5 1 128 15,-4-4-128-15,-3 2 0 0,0 2 0 0,-3-3 0 16,-2 0 0-16,-1 2 0 0,-2 1 0 0,-3 1 0 15,-5-2 0-15,-5-1 0 0,2-1 144 0,-2 2-144 16,-1 3 176-16,-5 1-48 0,-3-3 0 0,-5 0 0 16,-4 3 64-16,-2-1 0 0,0-1 0 0,-5 2 0 15,-7 0 0-15,2 0 16 0,-3-1 0 0,-3-1 0 16,-5 2-48-16,1 0-16 0,0-3 0 0,-1 1 0 16,-6-2-144-16,4 2 0 0,-2-2 144 0,0 0-144 15,1 0 0-15,3-1 128 0,3 1-128 0,-2-1 0 16,-3-3 192-16,5 1-48 0,7 1 0 0,-3 1 0 0,-5 2-144 15,2-2 128-15,-1 2-128 0,-1 0 128 0,-6-1-128 16,5 4 0-16,4 1 0 0,-2-3 0 0,-2 0 0 16,-1 3 0-16,-1 4 0 0,2 0 0 0,-3-3 0 0,1 3 0 15,-2 5 0-15,3-1 0 0,3-1 0 0,3 1 0 16,6 4 0-16,5-2 0 0,5 0 0 0,-1 2 0 16,3-1 0-16,3 4 0 0,3 0 0 0,3 2 128 15,1 1-128-15,0 1 128 0,-3 3-128 0,7 2 0 16,0 1 0-16,4 1 0 0,-1 3 0 0,4 1 0 15,-2 2 0-15,3 2 0 0,4 2-144 0,5 0 144 16,5 2 0-16,4 1 0 0,3-2-128 0,4 0 128 16,4 1 0-16,2 1 0 0,1-2 0 0,3 0-128 15,2 1 128-15,6 3 0 0,5 0 0 0,3 0 0 16,0-2 0-16,4 1 0 0,2 0 0 0,2 1 0 16,6-3 0-16,0 0 0 0,0 1 0 0,6 0 0 0,7 3 0 15,2-1 0-15,2 2 0 0,1 2 0 0,3-4 0 16,5 3 0-16,2-1 0 0,3 1 0 0,0-4 0 15,4 1 0-15,2-1 0 0,4 0 0 0,2-1 0 0,5 2 0 16,9-1 0-16,-1-1 0 0,3 0 0 0,3-2 0 16,1-2 0-16,2-2 128 0,1-3-128 0,4 1 0 15,6-4 0-15,2 1 0 0,-1-6 0 0,5 2 0 16,6 2 0-16,4-4 0 0,1-3 128 0,1-1-128 16,-2 1 0-16,5-2 0 0,5 1 0 0,-1-4 0 15,-2-2 0-15,6-3 0 0,4-1 0 0,-2-2 0 16,-3 1 0-16,7-4 128 0,3-2-128 0,0-1 0 15,-5-1 0-15,5-1 128 0,3-3-128 0,0 1 0 0,0-1 160 16,2-2-160-16,2-1 160 0,0 2-160 0,-5 1 0 16,2 0 128-16,0 0-128 0,0-1 0 0,2-2 0 0,-1 0 0 15,-2 1 0-15,0 2 0 0,-1 0 128 0,2-1-128 16,-2 0 0-16,0-1 0 0,-3-1 0 0,0 0 0 16,2 0 0-16,-4-2 0 0,-2 0 0 0,1 0 0 15,2-1 0-15,-4-2 0 0,-6-1 0 0,1-2 0 16,-1-3 0-16,-2 0 0 0,-6-1 0 0,1-4 128 15,2-6-128-15,-2 0 0 0,-3-1 0 0,-3-1 128 16,-1-2-128-16,-3 2 0 0,0-1 240 0,-5-2-48 16,-5-5-16-16,-4-2 0 0,-2-4-176 0,-2-6 160 15,-2-2-160-15,-5 0 160 0,-5 2 160 0,-7 0 16 16,-2-2 16-16,-7-1 0 0,-7-3 336 0,-4-1 64 16,-4-4 16-16,-3 4 0 0,-4 4-144 0,-5 1-32 0,-4-1 0 15,-4 0 0-15,-8 2-208 0,-3 0-32 0,-3-2-16 16,-6 4 0-16,-6 0-144 0,-6 3-48 0,-5 3 0 15,-7-1 0-15,-9-2-144 0,-9 2 0 0,-9-1 0 16,-2 7 0-16,-4 4 0 0,-7 4-192 0,-8 7 32 16,-3 5 16-1,-2 6-1120-15,-5 10-208 0,-3 7-64 0,-2 10-15296 0</inkml:trace>
  <inkml:trace contextRef="#ctx0" brushRef="#br0" timeOffset="2005.798">17349 16723 25679 0,'0'0'1136'0,"0"0"240"0,0 0-1104 0,0 0-272 0,0 0 0 0,0 0 0 15,0 0-128-15,0 0-96 0,0 0-16 0,0 0 0 16,10 3 32-16,-10-3 0 0,0 0 0 0,0 0 0 16,0 0 208-16,0 0 160 0,0 0-32 0,8-6 0 15,-8 6 176-15,0 0 16 0,8-10 16 0,-8 10 0 16,0 0 304-16,4-11 48 0,-1-2 16 0,-1 0 0 15,0-5-144-15,-2 5-32 0,-3 1 0 0,-1-3 0 16,1-3-208-16,1 1-32 0,-4 2-16 0,0-1 0 16,-2-3 112-16,-1 1 32 0,-1-2 0 0,-2 0 0 0,-3-1-16 15,0-1 0-15,-2-1 0 0,-1-1 0 0,-1 4-112 0,-1-6-32 16,-5 0 0-16,0 2 0 0,0 4-256 0,-2-7 160 16,-1-6-160-16,-2 4 128 0,0 1-128 0,-2 2 0 15,-1 2 0-15,-4-1 0 0,-3 5 0 0,0 0 0 16,-3 1 0-16,0 0 0 0,-1 1 0 0,1 0 0 15,2 2 0-15,-2-2 0 0,-4 0-176 0,-1 2 176 16,-1 0-128-16,-2 3 128 0,1 1-176 0,4 2 176 16,2 1-208-16,4 3 80 0,-1-2 128 0,3 3 0 15,-1-3 0-15,1 1 0 0,0 3 0 0,-1 0 0 16,0-1 0-16,0 4 0 0,-1 0 0 0,3 1 0 16,-1 1 0-16,0 2 0 0,1 5 0 0,2-1 0 15,0-2 0-15,1 2 0 0,-4-1 0 0,1 4-128 16,-3 0 128-16,3 3-128 0,0 2-16 0,3-1 0 0,1-1 0 15,1 1 0-15,2 1 144 0,0-1-208 0,1 3 80 16,3-1 128-16,-2-1 0 0,3 3 0 0,1 2 0 0,-1 1 0 16,0 0 0-16,3 2 0 0,2 2 0 0,-1 3 0 15,2 3 0-15,0 2 0 0,2-1 0 0,-1 2 0 16,0 2 0-16,2 2 0 0,2 0 0 0,0 1 0 16,0 2 0-16,0 2 0 0,3 3 0 0,1 2 0 15,-1 1-128-15,0-2 128 0,2-5 0 0,1-1 0 16,1-2-144-16,1-1 144 0,2-5-192 0,3 1 192 15,0 0-224-15,2 2 64 0,1 4 16 0,1-1 0 16,2 3-32-16,0-6 0 0,2-7 0 0,3 4 0 16,3-2 176-16,-2-3 0 0,0 1 0 0,4-2 0 15,4 3 0-15,3-1 0 0,-2-1 0 0,3 0 0 16,0 0 0-16,2 0 0 0,-2-1 0 0,5 0 0 0,2-3 0 16,-1 0 0-16,-1-3 0 0,1 0 176 0,2-2-176 0,0-1 0 15,1-1 0-15,1-2 0 0,0 0 0 0,5-1 0 16,4-3 0-16,2 1 0 0,-3 1 0 0,2-1 0 15,0-1 0-15,0 1 128 0,-3-2-128 0,5 1 128 16,3 3-128-16,2-5 128 0,-1 1-128 0,1-1 0 16,1 0 0-16,-2-2 128 0,0-2-128 0,-2 2 0 15,-1 0 0-15,3-1 128 0,1-2-128 0,2-2 160 16,0-2-160-16,-4 3 160 0,1-6-160 0,-3 2 160 16,-1-2-160-16,-1-1 160 0,-1-1-160 0,2-1 0 15,2-3 144-15,-1-1-144 0,-2-1 208 0,1 0-16 16,-1-3-16-16,-1-2 0 0,-3 0 16 0,0-2 0 15,-2 1 0-15,2-2 0 0,0-1-64 0,-2-2 0 16,-1-1 0-16,-1-2 0 0,1-2 64 0,-3 0 16 0,-2-3 0 0,-4-1 0 16,-2-1 160-16,-3-1 16 0,-2-1 16 0,-2 1 0 15,-1-1 0-15,-3-2 0 0,0 0 0 0,-2-2 0 16,-1-1-112-16,-2-3-32 0,-3-7 0 0,-3 3 0 16,-1 3-48-16,1 1-16 0,-1 0 0 0,-4 0 0 15,-4-1-48-15,1 0-16 0,-2 0 0 0,0-2 0 16,-3-1 0-16,-3 2 0 0,-2 2 0 0,-3 0 0 15,-2-1-128-15,-1 8 0 0,-4 3 144 0,-1-1-144 16,-3-2 0-16,-3 2 0 0,-2 0 0 0,0 5 0 16,1 3-256-16,-2 5 16 0,0 3 16 0,-3-1 0 15,3-3-352-15,2 4-80 16,3-1-16-16,-3 7 0 0,-2 4-1856 0,0 7-368 16,-4 6-80-16</inkml:trace>
  <inkml:trace contextRef="#ctx0" brushRef="#br1" timeOffset="126118.233">20825 9518 31039 0,'-1'-13'1376'0,"-3"6"288"0,0-1-1344 0,1 2-320 0,2 0 0 0,-1 2 0 15,2 4 224-15,0 0-32 0,0 0 0 0,0 0 0 16,0 0-192-16,0 0 0 0,0 0 0 0,0 0 0 16,-8 0 0-16,0 6 0 0,1 5-128 0,0 1 128 0,-3 0 0 0,-1 5 0 15,-2 7 0-15,-5 3 0 0,0 6 0 0,-1 1 0 16,-3 3 176-16,-5 3-176 0,-1 6 336 0,-2-1-32 16,-1 1-16-16,-1 0 0 0,-2 2 240 0,2 0 48 15,1-3 16-15,-1 0 0 0,1-5 112 0,-1-2 0 16,2-4 16-16,0 0 0 0,3 0-176 0,-1 0-32 15,3 4-16-15,-3-4 0 0,2-3-288 0,-1-2-48 16,-1 1-16-16,-1 0 0 0,2-3-144 0,1-1 128 16,0-4-128-16,1-1 128 0,5 1 64 0,1-5 16 15,5-4 0-15,2-1 0 0,4-1-80 0,4 0 0 16,2-2-128-16,2 0 192 0,0-9 0 0,6 8 0 16,6-2 0-16,5 0 0 0,4-2-16 0,5-2-16 15,6-2 0-15,6 0 0 0,-2-1 32 0,6 0 0 0,-2-1 0 0,2 0 0 16,0 1-16-16,2 0 0 0,-1 0 0 0,2-1 0 15,0 1-16-15,-2 0 0 0,0 1 0 0,-7-2 0 16,-6 2-160-16,-3 0 0 0,1-1 0 0,-6 2 0 31,-3 5-256-31,-4-3-144 0,-4 0-32 0,0 0 0 16,-4 4-3216-16,-2 0-656 0</inkml:trace>
  <inkml:trace contextRef="#ctx0" brushRef="#br1" timeOffset="126950.7">18039 13108 24879 0,'-12'-1'2208'0,"-2"-2"-1760"16,-1 2-448-16,0-3 0 0,0 0 1808 0,4-1 288 15,2 3 48-15,1-1 16 0,3-6-1584 0,2 1-320 16,0 3-64-16,3 5-16 0,0 0 48 0,0 0 16 16,0 0 0-16,0 0 0 0,0 0-240 0,0 0 128 15,9 8-128-15,2 5 0 0,1 3 0 0,0 2 0 16,5 1 0-16,3 3 0 0,2 4 240 0,4 0-48 15,3 2-16-15,4 0 0 0,1 0 144 0,0 0 48 16,-2 2 0-16,-1-4 0 0,-3-4 208 0,0-3 32 0,-2 2 16 0,-3-4 0 16,1-6-32-16,-3-6 0 0,-1-2 0 0,1 0 0 15,-3-6 32-15,0-3 0 0,1-5 0 0,2-8 0 16,-2-6 16-16,0-8 16 0,2-7 0 0,1-5 0 16,0-8-224-16,1-6-48 0,-1-6-16 0,2 2 0 15,-1 1-240-15,0 4-128 0,-2 7 160 0,-2 4-160 16,2 6 0-16,-3 3-336 0,0 4 48 0,-2 8 16 15,-1 5-1312-15,1 8-256 16,-3 6-48-16,0 5-16608 0</inkml:trace>
  <inkml:trace contextRef="#ctx0" brushRef="#br1" timeOffset="-124403.69">18943 10986 14975 0,'0'0'656'0,"0"0"144"0,0 0-640 0,0 0-160 16,0 0 0-16,0 10 0 0,0-10 832 0,0 0 144 15,-2 9 32-15,2-9 0 0,-4 7-320 0,4-7-64 16,0 0-16-16,0 9 0 0,0-9-32 0,-1 8 0 16,1-8 0-16,-3 9 0 0,3-9-64 0,-4 7 0 15,4-7-16-15,0 0 0 0,-3 10 0 0,0-3 0 16,3-7 0-16,-2 9 0 0,2-9 0 0,0 0 0 15,-6 7 0-15,6-7 0 0,-1 9-128 0,1-9-32 16,-1 9 0-16,1-9 0 0,0 0-64 0,0 0-16 16,0 0 0-16,0 9 0 0,0-9 112 0,0 0 16 0,0 0 0 0,0 0 0 15,0 0 64-15,0 0 32 0,0 0 0 16,0 0 0-16,0 0 0 0,0 0 0 0,0 0 0 0,0 0 0 16,0 0-160-16,6-8-16 0,-2-3-16 0,0 1 0 15,-1 1 16-15,3-2 0 0,-4-3 0 0,3 0 0 16,0-3-16-16,1 1 0 0,-3-3 0 0,0-1 0 15,0-2-32-15,2-1 0 0,-3-3 0 0,4 0 0 16,0 0 0-16,-1 1 0 0,-2-2 0 0,1 2 0 16,3-3-64-16,-2 3 0 0,0-2-16 0,-1-1 0 15,2 2-48-15,-1-4-128 0,1 1 192 0,0 1-64 16,2-1-128-16,-3 1 0 0,-1-2 144 0,0 2-144 16,-2-1 176-16,3 1-48 0,-1 1 0 0,2 0 0 15,-3 0-128-15,1 2 128 0,0 1-128 0,0 1 128 16,-2 1 64-16,2-2 0 0,1 0 0 0,-1-1 0 0,-2-1-192 15,0 0 160-15,1 2-160 0,3-2 160 0,-2 1-160 16,0 0 160-16,-1-2-160 0,0 4 160 0,2 5-160 0,-2-2 128 16,0 0-128-16,0 1 128 0,-1 3-128 0,3 0 128 15,-1 3-128-15,-1 1 128 0,0 1-128 0,1 2 192 16,-2 2-192-16,-1 0 192 0,-1 7-192 0,1-7 0 16,1 1 0-16,-2 6 0 0,0 0 0 0,0 0 0 15,0 0 0-15,0 0 0 0,0 0-384 0,0 0 0 16,0 0 0-16,0 0 0 15,0 0-368-15,0 0-80 0,0 0 0 0,-6 10-16 16,-1 1-1648-16,2 2-336 0,-4-1-64 0,0 2-7088 16,-1 1-1424-16</inkml:trace>
  <inkml:trace contextRef="#ctx0" brushRef="#br1" timeOffset="-124012.318">18751 10229 29087 0,'0'0'1280'0,"0"0"272"0,0 0-1232 0,0 0-320 0,-1-5 0 0,1 5 0 16,2-7 448-16,3-2 48 0,0-2 0 0,4-1 0 15,3 0-496-15,-1-3 128 0,2-1-128 0,0-3 0 16,2 1 0-16,-2-5 144 0,1-5-144 0,2 1 128 15,-1-1-128-15,0 0 192 0,-1-2-192 0,1-1 192 0,0 0 144 16,0 2 48-16,-3-1 0 0,2 2 0 0,-1 1 32 0,1 0 16 16,-1 2 0-16,1 1 0 0,0 1 16 0,-3-1 0 15,0-2 0-15,1 3 0 0,2 6-144 0,-1-3-32 16,-2-2 0-16,2 2 0 0,1 5-112 0,-2 1-32 16,-1 6 0-16,-1-2 0 0,1 2-128 0,0 5 0 15,-3 3 0-15,2 3 128 0,2 4 0 0,-1 9 0 16,1 12 0-16,1 5 0 0,2 4-128 0,-1 2 0 15,0-1 0-15,-1 2 0 0,-2-1-128 0,2 2 128 16,0 0 0-16,-1-2 0 0,-4-1-192 0,0-1 16 16,4 2 16-16,-5-2 0 15,-1-4-1616-15,-1-1-320 0,2-1-64 0</inkml:trace>
  <inkml:trace contextRef="#ctx0" brushRef="#br1" timeOffset="-122130.756">18937 11046 1839 0,'0'0'160'0,"0"0"-160"0,0 0 0 0,3-6 0 15,-3 6 2144-15,4-8 400 0,-1 3 80 0,-3 5 0 16,0 0-1600-16,5-6-320 0,-5 6-64 0,0 0 0 16,0 0-208-16,4-7-48 0,-4 7 0 0,0 0 0 15,0 0 288-15,0 0 48 0,0 0 16 0,0 0 0 16,0 0 368-16,0 0 80 0,0 0 16 0,0 0 0 15,0 0-176-15,0 0-48 0,0 0 0 0,0 0 0 16,0 0-224-16,0 0-48 0,0 0-16 0,-1 10 0 0,1-10-176 0,-3 10-48 16,0-1 0-16,-1-1 0 0,-2-2-48 0,0 2-16 15,-2 0 0-15,-1-1 0 0,-1 0-80 0,0 3-32 16,0 2 0-16,-1 0 0 0,-1-1 0 0,-1 2 0 16,0 3 0-16,0-1 0 0,-3-1-32 15,2 2-16-15,1-1 0 0,-5 5 0 0,2 1 16 0,-2 1 16 16,-1 0 0-16,2 0 0 0,0 0 32 0,1 0 0 15,-1-1 0-15,2 1 0 0,-2 0-32 0,-2 1 0 16,-1-1 0-16,0 1 0 0,2-2-48 0,-2-1-16 16,-1 0 0-16,1-1 0 0,-1 2-80 0,1 2-128 15,0 2 176-15,-1-1-176 0,-1 1 192 0,2-1-64 16,-5 0 0-16,2-2-128 0,-2 0 224 0,1-1-64 16,1-1-16-16,0-1 0 0,-2 1 80 0,2-6 16 15,1 1 0-15,2 1 0 0,-2-1-240 0,3 1 144 0,0-2-144 16,2 1 128-16,1 1-128 0,1-2 0 0,0-1 144 0,1-1-144 15,1 0 0-15,1 2 144 0,1-5-144 16,1 2 0-16,1 0 144 0,1 0-144 0,-3-1 0 0,2 0 144 16,2-1-144-16,-1-1 0 0,0-2 0 0,1 2 0 15,-2 0 0-15,2 2 0 0,2 0 0 0,0-2 0 16,2-2 0-16,-4 2 0 0,1-3 0 0,1-1 0 16,5-4 0-16,0 0 0 0,-4 8 0 0,4-8 0 15,-4 6 0-15,4-6 0 0,0 0 0 0,0 0 0 16,0 0 0-16,0 0 0 0,0 0 0 0,0 0 0 15,0 0 0-15,0 0 0 0,0 0 0 0,0 0 0 16,0 0 0-16,0 0 0 0,0 0 0 0,0 0 0 16,0 0 0-16,0 0 0 0,7-8 0 0,3-2 0 0,1-2 0 15,4 0 0-15,-4-4 0 0,4-1 0 0,0-1 0 0,4 0 0 16,-1-1 128-16,0-2-128 0,2-3 0 0,3 0 0 16,-1-3 0-16,4 1 0 0,-1-3 0 15,2-1 0-15,4-4 128 0,1 0-128 0,1-1 0 0,2-2 0 16,-2-3 0-16,0 3 0 0,-1 1 0 0,-1 3 0 15,-1 2 0-15,0 0 0 0,2 0 0 0,-1 2 0 16,-2 0 0-16,0 1 0 0,-2 2 0 0,1 0 0 16,2 3 0-16,-2-2 0 0,-1-1 0 0,-3 1 0 15,1 3 0-15,-3 3 0 0,-4-1 0 0,0 4 0 16,-3 3 0-16,-3 1 0 0,-1 1 0 0,-1 0 0 16,-4 1 0-16,1 3 0 0,-2 1 0 0,-5 6 0 15,5-5 0-15,-5 5 0 0,0 0 0 0,0 0 0 16,1-7 0-16,-1 7 0 0,0 0 0 0,0 0 0 0,0 0 0 0,0 0 0 15,0 0 0-15,0 0 0 0,0 0 0 0,0 0 0 16,0 0-128-16,0 0 128 0,-8 7-160 0,-3-2 160 16,2 3-160-16,-2 2 160 0,1 2-160 0,-2 0 160 15,-1-1 0-15,-1 4 0 0,-1 5-128 0,1 1 128 16,-5 0 0-16,-1 0 0 0,-2 0 0 0,0 3 0 16,1 2 0-16,-3 2 0 0,-2-2 0 0,-4-1 0 15,1 3 0-15,0 2 0 0,-2 2 0 0,0 1 0 16,-2 0 0-16,-1 3 0 0,-4 3 0 0,-1 1 0 15,2-3 0-15,-4 1 0 0,-1-2 0 0,1 0 0 16,3 1 0-16,-1-2 0 0,4 0 160 0,0 0-160 16,2 1 0-16,0 0 0 0,0 1 0 0,1-2 0 0,0 0 0 15,1-4 0-15,2 0 128 0,2-1-128 16,-1-4 0-16,2 2 0 0,2-5 0 0,1-1 0 0,2 1 0 0,3-2 128 16,-1-3-128-16,2 0 0 0,2-1 128 0,2-2-128 15,2-1 0-15,1-1 128 0,2-4-128 0,0 1 192 16,4-1-192-16,4-9 192 0,-4 6-192 0,4-6 0 15,0 0 0-15,0 0-176 0,0 0-160 0,0 0-48 16,0 0 0-16,0 0 0 16,0 0-976-16,0 0-208 0,2-8-32 0,2-1-16 15,1-5-1584-15,1 0-304 0</inkml:trace>
  <inkml:trace contextRef="#ctx0" brushRef="#br1" timeOffset="-121634.349">17858 11496 28047 0,'0'0'1232'16,"0"0"272"-16,0 0-1200 0,-4 6-304 0,-3 1 0 0,3 1 0 0,0 1 528 0,2 1 48 16,-5 0 16-16,3 1 0 0,1 1-336 0,-1 2-80 15,1 4-16-15,-1 0 0 0,-1 6 288 0,-2 0 64 16,-1 5 16-16,0 1 0 0,1 0-48 0,-1 3-16 15,-1 1 0-15,-2 0 0 0,-1 1 48 0,-1 3 0 16,-2-2 0-16,1 2 0 0,-1 3-176 0,-1 0-16 16,3 4-16-16,-2 0 0 0,0-1-16 0,1-2 0 15,4-4 0-15,0 1 0 0,0-6 96 0,4-1 0 16,3-6 16-16,-1-1 0 0,0-4-112 0,3-1-32 16,1-4 0-16,1-3 0 0,3-2-128 0,3-5-128 15,1-1 144-15,4-2-144 0,2 0 0 0,4-5 0 16,4-6 0-16,7 1 0 0,8-4 288 0,3-5-32 0,2-3-16 15,2-3 0-15,-2-2-96 0,2-1-16 0,4-1 0 16,1-2 0-16,2-3-128 0,-3 2 0 0,-1 1 0 0,-3 2 0 31,-6 1-944-31,-3 0-272 0,-5 2-48 0,-3 6-16272 0</inkml:trace>
  <inkml:trace contextRef="#ctx0" brushRef="#br1" timeOffset="-120141.986">18919 11229 1839 0,'0'0'160'0,"0"0"-160"16,-8 8 0-16,2-1 0 0,-2 0 2720 0,4 0 512 15,1 0 96-15,-2 3 32 0,0 2-2400 0,0-2-464 16,-1-1-112-16,0-1 0 0,1-2-112 0,-2 1-16 16,1-3 0-16,-1 1 0 0,-1 0 320 0,1 0 64 15,-2-2 16-15,0 0 0 0,2 3-80 0,-1 0 0 16,0-4-16-16,-1 3 0 0,3-1-240 0,-2 2-32 15,0 0-16-15,-2 2 0 0,0-1-112 0,0 0-32 16,1 3 0-16,1 2 0 0,-2 2 0 0,3 1 0 16,-1-1 0-16,-1 3 0 0,-2 0 0 0,0 2 0 0,0 1 0 15,1 0 0-15,-1-1-128 0,3 1 0 0,-1 1 0 0,-2 1 128 16,-2 1-128-16,2 3 0 0,-1-1 0 0,1 1 128 16,-2 5-128-16,3-1 0 0,-2-3 0 0,1 1 128 15,-1 1 128-15,2 3 0 0,0-1 16 0,0 0 0 16,0 0 16-16,0 2 0 0,3 0 0 0,-2 2 0 15,2 2-112-15,-3-1-32 0,1-3 0 0,2 0 0 16,1-3 112-16,-1 0 0 0,1 0 16 0,-1-2 0 16,3-1 160-16,0-1 16 0,1 5 16 0,0-2 0 15,1-2 48-15,0 3 16 0,0 3 0 0,0-1 0 16,1-3-176-16,0 1-32 0,1-2-16 0,0-1 0 0,-1-1-96 16,0-1-16-16,-1-1 0 0,2 0 0 0,0-1 16 0,0 0 0 15,0-4 0-15,2 0 0 0,-1-1 32 16,-1 2 0-16,0-2 0 0,1 2 0 0,1 2-96 0,1 1-16 15,-2 1 0-15,0 1 0 0,0 0 48 16,2 0 0-16,1-4 0 0,-3-1 0 0,2 0 48 0,1 0 16 16,2-1 0-16,-2 1 0 0,2-2-80 0,1 0-16 15,-1-2 0-15,3 3 0 0,-4 1 16 0,4-1 0 16,-1-4 0-16,2 0 0 0,-3 3-160 0,1-3 160 16,0 2-160-16,1-3 160 0,-1-5-160 0,-1 3 128 15,-2 0-128-15,3-1 128 0,-3-1-128 0,-1 0 0 16,-2 1 0-16,3-6 0 0,-5-5 0 0,0 0 0 15,0 0 0-15,0 0 0 0,0 0-208 0,0 0-80 16,0 0-16-16,0 0 0 16,0 0-1360-16,0 0-288 0,-7-11-48 0,-1-2-12080 0</inkml:trace>
  <inkml:trace contextRef="#ctx0" brushRef="#br1" timeOffset="-119811.438">17994 13206 20271 0,'0'0'1792'0,"-5"7"-1424"0,-2 2-368 0,3 0 0 0,4-9 2192 0,0 12 368 15,0 1 80-15,1 3 16 16,3 0-2656-16,5 2-624 0,-1-1-80 0,3 2 0 15,2 0 160-15,1-1 32 0,-2 1 16 0,3 0 0 0,0 0 496 0,3-2 0 16,2-4 128-16,0-1-128 0,-1-1 496 0,1 2-16 16,-1 1 0-16,-1-3 0 0,-1-5 224 0,-1 0 64 15,0-2 0-15,1-6 0 0,2-6 32 0,0-3 16 16,-2-2 0-16,4-3 0 0,2-5-128 0,0-4-32 16,5-5 0-16,1-2 0 0,0-2-304 0,1-1-64 15,-4-2-16-15,3 1 0 16,1 0-576-16,-2 2-112 0,-1 2-32 0,-5 2-10112 15,-1 1-2048-15</inkml:trace>
  <inkml:trace contextRef="#ctx0" brushRef="#br1" timeOffset="-118536.539">18921 11119 17327 0,'-10'-6'768'0,"10"6"160"0,0 0-736 0,0 0-192 0,-7 2 0 0,7-2 0 16,0 0 0-16,-8 2 0 0,8-2 0 0,0 0 0 15,0 0 0-15,-5 1 0 0,5-1 0 0,-9 2 0 16,9-2 352-16,-7 2 144 0,-1 0 16 0,1 2 16 16,0 1 288-16,1 2 48 0,-2 1 16 0,0-1 0 15,0 3-16-15,-2 2 0 0,-2 3 0 0,0-1 0 16,-2 0-208-16,0 3-32 0,-1 0-16 0,-1 3 0 15,1 2-192-15,-5-2-32 0,-3-3-16 0,-1 1 0 0,5 4 16 0,-4 1 16 16,-2-3 0-16,-4 2 0 0,4 1-144 0,-2 0-16 16,0-1-16-16,-1 1 0 0,0 0-48 0,-1 3-16 15,1 1 0-15,-2 3 0 0,-1-3 32 0,-1 3 0 16,-1 0 0-16,2 1 0 0,2-1 16 0,-1 1 16 16,2 1 0-16,0-1 0 0,0 1-64 0,2-1-16 15,1-2 0-15,-2 1 0 0,3-3-16 0,1 1-128 16,0-1 192-16,2 3-64 0,0 1 0 0,1-4-128 15,2-2 192-15,2-2-64 0,3 0 96 0,1-4 16 16,-2-4 0-16,1-2 0 0,6-1-64 0,0-1-16 16,1-2 0-16,-2-3 0 0,8-6 0 0,0 0 0 15,0 0 0-15,0 0 0 0,0 0 48 0,0 0 16 16,0 0 0-16,0 0 0 0,-1-9-224 0,3 1 144 0,0-5-144 16,5 1 128-16,3-3-128 0,3 1 0 0,2 0 0 0,1-6 0 15,0-6 0-15,3-1 0 0,2 1 0 0,0-1 0 16,3 0 0-16,2-2 0 0,2-1-144 0,1-1 144 15,2 3 0-15,3-4 0 0,5-4 0 0,0-1 0 16,3-2 0-16,-1-2 0 0,-1-1 0 0,-2 1 0 16,1-3 0-16,-1 6 0 0,-4 3 0 0,2 1 0 15,2 1 0-15,-1 1 0 0,0 0 0 0,-2 3 0 16,-2 0 0-16,-2-2 0 0,-2 2 0 0,0-2 0 16,-4 0 0-16,-1 3 0 0,-2 4 0 0,-1 2 0 15,-4 0 0-15,-1 5 0 0,-1-1 0 0,-4 3 0 16,-3-2 0-16,2 5 128 0,-2 1-128 0,-3 2 0 0,2 2 0 15,-7 7 0-15,1-7 128 0,-1 7-128 0,0 0 0 0,0 0 0 16,0 0 0-16,0 0 0 0,-3-3 0 0,3 3-160 16,-10 5 160-16,0 3-128 0,-1 1 128 15,-3 3-192-15,-2 4 192 0,-1 3-192 0,-4 0 192 0,-1 4 0 16,-2 3 0-16,-2 5 0 0,-4 3 0 0,-1 1 0 16,0 3 0-16,-4-1 0 0,-6 2 0 0,3 1 0 15,0 1 0-15,0 1 0 0,-3 1 0 0,0 3 0 16,-1 2 0-16,1 1 128 0,-1-1 32 0,0-1 16 15,0 0 0-15,0-2 0 0,3-2 0 0,1-1 0 16,3 0 0-16,2 0 0 0,0 1-176 0,2-1 0 16,1-2 144-16,2-2-144 0,0-4 160 0,4-3-32 15,4-5-128-15,1-3 192 0,2-2-192 0,4-3 176 16,3-4-176-16,3-1 160 0,1-4-160 0,2-1 0 0,4-8 0 16,0 0 0-16,0 0 0 0,0 0 0 0,0 0-224 0,0 0 80 15,11-5-96-15,3-3-16 0,0-7 0 16,3 0 0-1,0-1-144-15,3-2-48 0,1-3 0 0,1-2 0 16,0-4-2240-16,1-2-448 0,0-4-80 0</inkml:trace>
  <inkml:trace contextRef="#ctx0" brushRef="#br1" timeOffset="-117943.86">17792 11393 33343 0,'-14'-7'1472'0,"5"3"320"0,-2-1-1440 0,1-1-352 0,2-1 0 0,2 3 0 16,0-1 656-16,6 5 64 0,0 0 16 0,0 0 0 15,-5 10-736-15,0 5 0 0,1 1 0 0,-2 8 0 16,2 7 0-16,1 8 0 0,-1 7 0 0,0 8 0 16,2 6 0-16,-3 5 0 0,-1 4 144 0,-1 3-144 15,2-2 192-15,-1 4-32 0,1 4-16 0,2-2 0 16,3-6 240-16,-1-4 32 0,-3-2 16 0,2-8 0 15,2-5 144-15,2-3 48 0,0-8 0 0,0-2 0 0,1-3-80 16,0-8-16-16,1-5 0 0,3-4 0 0,-1-5-288 0,3-2-64 16,0 0-16-16,2-7 0 0,1-5-160 0,2-3 0 15,4-3 0-15,0-3 0 0,0-3 0 0,4-8 160 16,-1-9-160-16,3 0 160 0,-2-2-160 0,4-1 0 16,-4-1-192-16,4 3 192 15,2 3-1344-15,-2 3-128 0,2 1-48 0</inkml:trace>
  <inkml:trace contextRef="#ctx0" brushRef="#br1" timeOffset="-116921.469">18661 14472 8287 0,'0'0'736'0,"0"0"-592"16,0 0-144-16,0 0 0 0,0 0 3312 0,0 0 624 16,0 0 128-16,0 0 32 0,0 0-2640 0,0 0-528 15,1-7-96-15,-1 7-32 0,0 0-112 0,0 0-32 16,0 0 0-16,0 0 0 0,11 9 176 0,-4-2 16 15,-7-7 16-15,10 12 0 0,1 1-144 0,-2 2-16 16,2 3-16-16,3-1 0 0,-2 0-208 0,2 3-32 16,1 2-16-16,1 1 0 0,0 2-48 0,5 0-16 15,0 4 0-15,4 4 0 0,1 4-48 0,1 1 0 16,1 0 0-16,4 2 0 0,2 1-48 0,1-1-16 0,-1-1 0 16,-2-2 0-16,1 3-32 0,-2-3-16 15,-2 0 0-15,0 2 0 0,-4 4-48 0,1-4-16 0,-2-5 0 16,1-1 0-16,-1-1-16 0,-1-2-128 0,5 0 192 15,-2-1-64-15,-1-3 0 0,-2-1-128 0,0 1 192 0,1-2-64 16,-1 0 16-16,0 0 0 0,0 0 0 0,-1 1 0 16,-3-3-144-16,-1 2 0 0,-2 1 0 0,1-2 0 15,-1-2 0-15,1 0 0 0,-3 0 0 0,0-2 0 16,1-2 0-16,-3 0 0 0,-2-2 0 0,-1 1 0 16,5 0 0-16,-2-1-176 0,-2-1 176 0,-2-1-128 15,-1-1-160-15,0-2-32 0,0-4 0 0,0 0 0 16,-7-6-960-16,5 5-208 15,-5-5-48-15,0 0 0 0,0 0-1680 0,2-9-352 0</inkml:trace>
  <inkml:trace contextRef="#ctx0" brushRef="#br1" timeOffset="-116550.485">19072 15691 13823 0,'-6'5'1216'0,"6"-5"-960"16,0 0-256-16,0 0 0 0,-9 6 4512 0,9-6 864 16,0 0 160-16,0 0 32 0,7 3-4768 0,1 0-960 15,1 2-192-15,2-1-32 0,3 1 256 0,3 1 128 16,-1 1-128-16,4 1 128 0,3 4 144 0,-2 4 112 0,3 0 32 0,3 4 0 15,0-1 32-15,3 1 0 0,2 1 0 0,5 3 0 16,7 1 128-16,-2 4 16 0,0-1 16 0,0 1 0 16,1-1-176-16,-3 2-48 0,-1 1 0 0,-2-2 0 15,-3-4 0-15,1-2 0 0,-3 0 0 0,-1-4 0 16,-2-3 160-16,-1-6 32 0,1-3 0 0,-4-3 0 16,0-1-160-16,1-1-32 0,-4-2 0 0,0-4 0 15,-2-3-256-15,-1-3 128 0,0-2-128 0,-2-6 0 16,-3-5-128-16,-1 2-144 0,3 2-32 0,-2 1 0 15,-1-2-1984 1,3 1-400-16,-1 6-64 0</inkml:trace>
  <inkml:trace contextRef="#ctx0" brushRef="#br1" timeOffset="-115442.783">21307 15875 9215 0,'-7'1'816'0,"-1"1"-656"0,-1-1-160 0,3-1 0 15,6 0 2736-15,0 0 512 0,-5-5 96 0,5 5 32 16,0 0-2640-16,0 0-528 0,0 0-208 0,0 0 176 16,0 0 64-16,0 0 16 0,0 0 0 0,0 0 0 15,4-6 368-15,-4 6 80 0,0 0 0 0,0 0 16 16,12 1 112-16,-3 1 32 0,-1 0 0 0,2 0 0 0,0 2-128 0,1-1-32 16,2-2 0-16,3 0 0 0,0-1-128 0,2 1-48 15,-2-1 0-15,3-1 0 0,4-1 0 0,-2-1 0 16,0-2 0-16,2 0 0 0,2-2-16 0,3-1 0 15,-2-1 0-15,7-2 0 0,4 1-96 0,4-1-32 16,1-1 0-16,3-2 0 0,0 1-128 0,-1-1-16 16,2-2-16-16,-2 3 0 0,-3 1-224 0,6 0 0 15,3-1 128-15,1 1-128 0,0 0 0 0,1 0 144 16,2-1-144-16,-6 2 128 0,0 0-128 0,-1 0 0 16,0 0 0-16,3-1 128 0,5 0-128 0,-6 0 128 15,2-1-128-15,-3 1 128 0,1 0 64 0,-2 1 0 16,-3 0 0-16,-2-1 0 0,-1-2-192 0,-2 1 0 0,2-1 0 15,-2 2 0-15,-2 2 0 0,0 2 0 0,1 3 0 16,-5-3 0-16,-7 0 176 0,0 2-48 0,-1 1-128 0,-3 2 192 16,-4 0-192-16,0-1 0 0,1 2 0 15,-3 1 0-15,-1 2 0 0,-1 1 0 0,-6 0 0 0,2 2 0 16,0-1-304-16,-1-1 48 0,-9-2 16 0,11 3 0 31,-5 2-304-31,-6-5-64 0,6 5-16 0,0 0 0 16,-3 4-1488-16,-3-9-288 0,0 0-64 0,-2 9-11600 0</inkml:trace>
  <inkml:trace contextRef="#ctx0" brushRef="#br1" timeOffset="-115050.489">23075 15331 26031 0,'0'0'1152'0,"0"0"240"0,0 0-1120 0,0 0-272 15,0 0 0-15,0 0 0 0,0 0 224 0,0 0-16 16,12-8 0-16,2 3 0 0,1-1-208 0,2-2 0 16,-1 0-192-16,5-1 192 0,2 1 512 0,2 0 224 15,-2 1 32-15,2-1 16 0,1 0 176 0,0 1 48 16,3 0 0-16,-4 2 0 0,3-2-288 0,0 4-48 15,2 0-16-15,1 0 0 0,0 1-208 0,1 0-32 0,1 1-16 16,-4 1 0-16,-1 1-208 0,0 2-32 0,-1 1-16 0,-4 4 0 16,-2 1-144-16,-4 2 0 0,-1 4 144 0,-4 6-144 15,-1 6 0-15,-2 0 0 0,-3 1 0 0,-5 1 0 16,-2 4-144-16,-6 1 144 0,-4 1-160 0,-4 0 160 16,-3 1 0-16,-4 0 0 0,-1 1 0 0,-4 0 0 15,0-2 272-15,4-3 0 0,-2-2 0 0,6-5 0 16,-3-4-272-16,3-4-176 0,2-2 32 0,2-6 0 31,0-8-2752-31,2-9-560 0</inkml:trace>
  <inkml:trace contextRef="#ctx0" brushRef="#br1" timeOffset="-114150.36">24039 14338 2751 0,'0'0'128'0,"0"0"16"0,0 0-144 0,0 0 0 16,0 0 0-16,0 0 0 0,0 0 5392 0,0 0 1056 15,2-7 208-15,0-2 32 0,4-2-4640 0,2-1-912 16,-2-4-192-16,4-1-48 0,-2-1 32 0,-2 1 0 0,-3-3 0 0,1 0 0 16,6-1 208-16,-8 0 32 0,-3-2 16 0,3-3 0 15,5-2 32-15,-3-2 0 0,-3-2 0 0,0-6 0 16,2 0-256-16,0-2-64 0,0 0 0 0,-1-2 0 16,2-2-416-16,-2 1-96 0,2-1 0 0,1-1-16 15,-1-5-176-15,2 2-48 0,2-1 0 0,-1 2 0 16,3 3 32-16,-2 1 0 0,0 1 0 0,2 0 0 15,0 1-176-15,1-1 192 0,-4-1-192 0,2 1 192 16,-5 2-192-16,1 3 160 0,-2 5-160 0,1 2 160 16,-2 1-160-16,2 2 128 0,-1-2-128 0,-1 4 128 15,1-2-128-15,1 5 0 0,-2 1 0 0,-1 2 0 16,-1-2-192-16,0 1 48 0,0 3 0 0,-1 0 0 16,-2-3-96-16,0 3-16 0,2 1 0 0,-3 3 0 15,1 0-128-15,-1 2-48 0,2 3 0 0,-2 0 0 16,-2 0-240-16,1 3-48 0,0 2-16 0,0 0 0 15,-1 0-896-15,-1 3-176 0,-2 3-48 0,0 3 0 16,1-2-560-16,-3 4-112 0,0 2-32 0,4 2 0 16,-2 1-784-16,2-1-176 0</inkml:trace>
  <inkml:trace contextRef="#ctx0" brushRef="#br1" timeOffset="-113639.7">23904 13346 25631 0,'0'0'1136'0,"0"0"224"0,0 0-1088 0,0 0-272 0,0 0 0 0,0 0 0 16,0 0 384-16,7-5 32 0,1-5 0 0,0 0 0 16,1-1 32-16,3-1 0 0,-1-2 0 0,1-2 0 15,-1-2 512-15,2-2 96 0,3 0 32 0,0-5 0 16,-1-4 96-16,2-6 32 0,-3-4 0 0,1 1 0 16,2-2-320-16,2 0-48 0,2-3-16 0,-1-1 0 15,-2 1-368-15,-1-2-80 0,-3-1 0 0,1-4-16 0,3-3-80 16,-2 6-16-16,0 6 0 0,-2 6 0 0,-1 1-112 0,2 6-32 15,-4 3 0-15,0 4 0 0,-2 1 112 0,1 4 16 16,-1 4 0-16,2 1 0 0,-3 0-256 0,1 1 0 16,-4 4 0-16,1 1 0 0,-6 5 0 0,6-2-160 15,-6 2 32-15,0 0 0 0,9 5 0 0,-2 3 0 16,-7-8 0-16,7 20 0 0,2 3-32 0,-1 1 0 16,-2 4 0-16,-1 5 0 0,-4 4 160 0,2 6 0 15,2 6-144-15,-2 2 144 0,-2 3 0 0,1 2 0 16,0 0 0-16,0 1 0 0,-2 4 0 0,0-1 0 15,1 1 0-15,-1-3 0 0,-1-4 0 0,1-5 0 16,1-3 0-16,-1-4 0 0,0-1-176 0,-3-3 176 0,0-4-128 16,2-2 128-1,0 4-1520-15,0-6-208 0,-1-5-64 0</inkml:trace>
  <inkml:trace contextRef="#ctx0" brushRef="#br2" timeOffset="-83815.056">23205 10709 8287 0,'0'0'736'0,"0"0"-592"0,0 0-144 0,0 0 0 16,0 0 1632-16,0 0 288 0,0 0 64 0,0 0 16 16,0 0-1648-16,0 0-352 0,7-4 0 0,-7 4 0 15,0 0 0-15,0 0 0 0,10-2 192 0,-10 2-64 16,0 0 384-16,7-1 96 0,-7 1 16 0,9 0 0 16,0 0 176-16,-9 0 32 0,0 0 16 0,0 0 0 15,0 0-208-15,0 0-64 0,5 7 0 0,-5-7 0 16,0 0 48-16,0 0 0 0,0 0 0 0,2 8 0 15,1 0-80-15,-3-8-16 0,0 0 0 0,0 0 0 0,0 0-176 16,1 8-32-16,-1-8-16 0,0 9 0 0,0-9 16 0,0 0 16 16,0 0 0-16,0 0 0 0,0 0-16 0,0 0-16 15,0 0 0-15,0 0 0 0,0 0 16 0,0 0 0 16,0 0 0-16,0 0 0 0,0 0-48 0,0 0 0 16,0 0 0-16,0 0 0 0,0 0 176 0,0 0 16 15,0 0 16-15,0 0 0 0,0 0-32 0,0 0-16 16,0 0 0-16,0 0 0 0,0 0-128 0,0 0-32 15,-7 1 0-15,7-1 0 0,-7-4-80 0,1 1 0 16,-3-2-16-16,3-1 0 0,-4 1-16 0,4-2 0 16,1-1 0-16,-2 1 0 0,-2-1 16 0,2-2 0 15,2-2 0-15,-2 0 0 0,-1 1-48 0,-3-2 0 16,0-3 0-16,-1 2 0 0,1-1-128 0,-3-1 0 16,0 0 144-16,0-1-144 0,1 2 144 0,0-1-144 0,3-2 192 15,-5 0-192-15,1 2 256 0,1-3-48 0,-1-2-16 0,0 0 0 16,0-1-192-16,0 2 176 0,-2 2-176 0,-1-1 160 15,-3-1-160-15,2 1 0 0,1 1 144 0,-3-2-144 16,-1 0 0-16,0 1 128 0,-2-3-128 0,2 3 0 16,-1-3 0-16,0 1 0 0,-1-1 0 0,2 0 128 15,1-1-128-15,2-2 0 0,-3-2 0 0,3 0 128 16,3 2 128-16,-1 1 16 0,0 0 16 0,-1 1 0 16,2 2-144-16,0 0-16 0,-2-1-128 0,1 2 192 15,-2 0-16-15,0 3-16 0,0-3 0 0,-1 0 0 16,-1-2 32-16,2 1 16 0,-2-1 0 0,1 0 0 15,0 0-48-15,2-3-16 0,-1 0 0 0,1 2 0 16,-2 5-144-16,1-4 128 0,1-6-128 0,1 7 128 0,3 6-128 16,1 0 128-16,0 0-128 0,2 0 128 0,1-2-128 0,0 4 0 15,1 3 0-15,-1-1 0 0,1-3 0 0,3 2 0 16,0 4 128-16,-1 2-128 0,0-2 0 0,3 0-176 16,-2 3 48-16,5 5 0 15,0 0-256-15,0 0-64 0,0 0 0 0,0 0 0 16,-5-5-1280-16,5 5-272 0,0 0-48 0,0 0-9472 15,0 0-1872-15</inkml:trace>
  <inkml:trace contextRef="#ctx0" brushRef="#br2" timeOffset="-83308.986">23104 9359 31039 0,'0'0'1376'0,"-10"2"288"0,-1-5-1344 0,0 3-320 0,-1 2 0 0,-3 1 0 16,-5-1 128-16,-1-2-128 0,-4-2 128 0,-2 3-128 15,0 4 0-15,-5-3-256 0,-3-4 32 0,-3-2 16 16,-1 0 208-16,-3 0 0 0,0-2-160 0,-3-2 160 0,1-3 0 0,-1-1 288 16,-3 5-48-16,-1-4-16 0,-3-3 160 15,-4 0 16-15,-4 1 16 0,0 2 0 0,2 1-144 0,6 2-16 16,6 0-16-16,3 1 0 0,4 1 144 0,0 3 48 16,4 0 0-16,-3 1 0 0,-2-2-176 0,5 3-48 15,4-3 0-15,2 6 0 0,4 4-208 0,4 0 0 16,6 1 0-16,-1 0 0 0,5 4 0 0,2 2 0 15,2-1 0-15,3 2 0 0,5 2-160 0,5 1 32 16,3 5 0-16,6 2 0 0,6 5 128 0,5 6 0 16,7 8 0-16,6 1 0 0,3 1 0 0,1 1 0 15,1 2 0-15,-3-1 176 0,2-4 16 0,2-1 0 16,2-2 0-16,-1 2 0 0,1 1-16 0,3 1 0 16,1-1 0-16,-4-4 0 0,-5-2-176 0,0-2 0 0,-1-2 0 15,-1 1-10896-15,-1 1-2176 16</inkml:trace>
  <inkml:trace contextRef="#ctx0" brushRef="#br2" timeOffset="-82704.7">24490 13373 9727 0,'0'0'432'0,"0"0"80"0,0 0-512 0,0 0 0 0,0 0 0 0,0 0 0 15,0 0 0-15,8 4-224 0,-8-4 16 0,0 0 0 16,0 0-1024-16,0 0-208 0,0 0-32 0,0 0-16 15,0 0 800-15,-7 7 176 0,7-7 16 0,-8 5 16 16,1-1 992-16,0-2 208 0,7-2 48 0,-9 2 0 16,-1 0 64-16,4 2 0 0,-3-2 16 0,2 3 0 0,0 0-368 0,7-5-80 15,-8 1-16-15,0 1 0 0,3 3-160 0,5-5-32 16,0 0-16-16,-6 9 0 0,1-1-176 0,1-1 0 16,2 0-192-16,2-7 192 0,0 0-176 0,-2 10 176 15,-1 0-128-15,2-2-4000 16</inkml:trace>
  <inkml:trace contextRef="#ctx0" brushRef="#br2" timeOffset="-81870.995">24252 12501 7071 0,'6'-15'320'0,"-4"5"64"0,0-1-384 0,0 0 0 0,1 1 0 0,-2 2 0 15,0-1 144-15,0 2-144 0,-1 7 192 0,0 0-192 0,0 0 0 0,0 0 0 16,0 0 0-16,0 0 0 0,0 0 816 0,0 0 144 16,0 0 48-16,0 0 0 0,-1 9 128 0,0 0 16 15,1-9 16-15,-2 11 0 0,0 0-432 0,1 0-96 16,-1-2 0-16,1-1-16 0,1 1 128 0,0-1 16 15,0-8 16-15,0 9 0 0,0-9 176 0,-1 11 16 16,1 2 16-16,-1-3 0 0,-4-2-608 0,4 0-112 16,2 2-16-16,-1 0-16 0,-2 0-240 0,1-2 128 15,1-8-128-15,0 9 0 0,0 7 0 0,1-4 0 16,0-5 0-16,2 2 0 0,0 0 176 0,-2 2-176 16,-2 2 192-16,1-2-192 0,0-2 0 0,0 1 0 15,0-10 0-15,-2 14 0 0,1-2 0 0,1 1 0 0,1 2 0 16,-1-3 0-16,-3-1 0 0,3 0 0 0,3 1 0 15,-1-3 0-15,-2-9 0 0,0 11 128 0,0-1 0 16,0 0-128-16,0-1 512 0,0-9 0 0,0 9 0 0,0-9 0 16,0 0 16-16,0 0 0 0,0 0 0 0,0 0 0 15,0 0-64-15,0 0-16 0,0 0 0 0,0 0 0 16,0 0-48-16,0 0-16 0,0 0 0 0,0 0 0 16,1-12 128-16,-1-1 32 0,-1-2 0 0,1-1 0 15,1-1 32-15,2-3 16 0,-1-4 0 0,0-2 0 16,-2-4-208-16,2-2-64 0,0-3 0 0,-1-4 0 15,-1-2-160-15,0-1-32 0,2 0-128 0,-5-3 192 16,0-4 0-16,0-3 0 0,2-6 0 0,0 0 0 16,-1-1 48-16,1-1 0 0,-2-1 0 0,0-3 0 15,1-1-240-15,0-2 176 0,0-2-176 0,-1-1 160 0,-1 4-160 16,1-1 0-16,-3-2 0 0,2 3 0 0,-3 3 0 16,0 3 0-16,-1 4 0 0,1 5 0 0,5 9 176 15,-2 5 48-15,-2 5 16 0,3 1 0 0,2 3-48 0,1 2 0 16,-1 5 0-16,0 0 0 0,-3 3-192 0,3 0 0 15,1 4 0-15,-1 2 0 0,-3 0-208 0,2 0 64 16,1 1 16-16,-2 3 0 16,3 8-240-16,-5-6-32 0,5 6-16 0,-5-6 0 15,2-1-1216-15,3 7-240 0,-8-4-48 0,8 4-16 16,0 0-944-16,0 0-176 0,-7 3-32 0</inkml:trace>
  <inkml:trace contextRef="#ctx0" brushRef="#br2" timeOffset="-81460.797">23951 11627 18431 0,'0'-12'816'0,"0"2"160"0,-1-4-784 0,1-4-192 0,-1-4 0 0,2-3 0 16,2-5 3984-16,2-2 752 0,0-4 160 0,1-6 32 15,1-7-4096-15,1-5-832 0,0-6-144 0,-3 1-48 0,-2-4 16 0,2-4 0 16,0-2 0-16,1 2 0 16,0 3 176-16,1 7-208 0,0 5 80 0,1 5 128 0,2 6 160 15,1 4 160-15,-1 7 16 0,2 3 16 0,-3 2 80 0,3 6 16 16,1 4 0-16,1 4 0 0,-6 1-192 0,3 5-16 15,2-1-16-15,0 9 0 0,-1 3-224 0,1 5 128 16,0 7-128-16,2 3 0 0,0 2 0 0,0 6 0 16,0 7 0-16,0 3 0 0,2 6 0 0,0 6 0 15,1 8-128-15,-1 3 128 0,2 0 0 0,0-3 0 16,4-1 0-16,0 1 0 0,2 1 0 0,-1 1 0 16,0 0 0-16,3 0 0 15,5-4-384-15,-1 0-32 0,-4 1 0 0,-1 6-16064 16</inkml:trace>
  <inkml:trace contextRef="#ctx0" brushRef="#br2" timeOffset="-80359.548">22003 15831 5519 0,'0'0'240'0,"-2"10"64"0,-6-5-304 0,2 0 0 16,6-5 0-16,-6 5 0 0,-1-1 2960 0,7-4 544 15,0 0 96-15,-6 4 32 0,6-4-2544 0,-9 3-512 0,9-3-112 16,0 0-16-16,0 0 64 0,0 0 16 0,0 0 0 0,0 0 0 16,0 0 144-16,0 0 32 0,0 0 0 0,0 0 0 15,-9 0 80-15,9 0 32 0,0 0 0 0,0 0 0 16,0 0-144-16,0 0-32 0,0 0 0 0,0 0 0 16,8-8-256-16,2 1-48 0,0 0-16 0,3 0 0 15,3-2 112-15,2-2 16 0,-1 0 0 0,4 0 0 16,2 0-192-16,6-2-16 0,4 1-16 0,4-2 0 15,-1-1 32-15,1 0 0 0,3-2 0 0,1 0 0 16,0 0 96-16,2-3 32 0,0 1 0 0,2 0 0 16,1-2-48-16,6-1 0 0,4-2 0 0,-1 0 0 15,1-3-144-15,-2 0-16 0,-2-2-16 0,-1-2 0 16,1 1-160-16,1-3 0 0,1 2 144 0,1 0-144 16,0-1 0-16,-3 3 0 0,-5 0 0 0,-1 2 128 0,-1 0-128 15,-2 3 0-15,0 1 0 0,2 2 0 0,1 1 0 16,-5 1 0-16,-6 3 0 0,-1-1 0 0,-1 4 0 0,-2 2 0 15,-5 1 0-15,-4 2 128 0,-3 2-128 0,-1 1 0 16,-2 3 0-16,-1 0 0 0,-2 1-368 0,-4 4 16 16,-1 0 0-16,-8-3 0 15,0 0-352-15,0 0-64 0,8 10 0 0,-8-10-16 16,2 11-624-16,0-2-112 0,-2-9-16 0,-3 13-7520 16,0-4-1504-16</inkml:trace>
  <inkml:trace contextRef="#ctx0" brushRef="#br2" timeOffset="-79987.277">23747 14849 5519 0,'0'0'496'0,"0"0"-496"0,0 0 0 0,0 0 0 16,3-9 7792-16,4-1 1456 0,4-2 288 0,5-1 64 31,2-2-8768-31,7-3-1776 0,0-2-336 0,4-1-80 16,-1 2 128-16,4-1 16 0,2 1 16 0,-2 0 0 0,-1 2 720 0,3 1 144 0,1 1 16 0,0 3 16 15,-3 1 656-15,0 1 128 0,0 1 32 0,-1 1 0 16,0 4 288-16,-2 1 64 0,0 2 16 0,1 3 0 16,-2 2-368-16,1 3-80 0,1 2-16 0,-5 2 0 15,0 4-288-15,-5 0-128 0,-6 4 0 0,-2-1 128 0,0 2-128 16,-7 3 128-16,-5 3-128 0,-3 5 128 0,-4 6 96 0,-4 2 16 15,-9 0 0-15,-5 5 0 0,-6-2 224 0,-2 2 48 16,-3-1 16-16,-2 0 0 0,0 0-192 0,0 1-32 16,3-2-16-16,-3 1 0 0,0 1-288 0,-1-5 0 15,1 0 0-15,0-3 0 16,-2-1-2944-16,3-2-528 0,-14 7-112 16,9-11-32-16</inkml:trace>
  <inkml:trace contextRef="#ctx0" brushRef="#br2" timeOffset="-78498.88">18690 14595 12895 0,'0'0'1152'0,"0"0"-928"16,0 0-224-16,0 0 0 0,-5-11 2000 0,5 11 368 16,0 0 64-16,0-14 0 0,3 2-1888 0,-3 12-384 15,3-14-160-15,0 4 128 0,1-1-128 0,-4 11 0 16,7-8 0-16,-7 8 0 0,0 0 432 0,0 0 144 15,4-9 48-15,-4 9 0 0,0 0 352 0,0 0 80 16,0 0 16-16,0 0 0 0,10 3-336 0,-4 3-64 16,-1-1-16-16,3 3 0 0,1 5-304 0,0 2-64 15,0 3-16-15,1 1 0 0,0-1-112 0,1 6-32 0,-2 1 0 0,2-1 0 16,2 0 32-16,2 3 0 0,-3 1 0 16,3 3 0-16,4 3 192 0,-2 4 32 0,1 0 16 0,3 2 0 15,2-2 16-15,1 1 0 0,0-1 0 0,3 2 0 16,-3 2-64-16,2-2-16 0,4 2 0 0,-1 2 0 15,-5 4-128-15,0-2-16 0,-2-5-16 0,0 2 0 16,-3-1-48-16,1 1 0 0,-1 0 0 0,2 0 0 16,-3-3 80-16,1 4 16 0,0 3 0 0,1-2 0 15,-2-6 64-15,4 1 16 0,3-3 0 0,-1-1 0 16,-3-5-48-16,0 2-16 0,3 0 0 0,-3-2 0 16,0-2-80-16,0-1-16 0,-3 3 0 0,0-4 0 15,1-3-16-15,-1-3 0 0,0-3 0 0,-1-1 0 16,-2-3-128-16,0-2 128 0,-5 0-128 0,3-1 128 15,-1-3-128-15,0-1 0 0,-5-3-192 0,2-1 192 0,-1 3-368 16,-8-6 48-16,0 0 16 0,0 0 0 16,0 0-208-16,0 0-64 0,0 0 0 0,0 0 0 15,0 0-1200-15,2-11-240 0,-2-1-48 0,-2-4-7952 16,-5-2-1584-16</inkml:trace>
  <inkml:trace contextRef="#ctx0" brushRef="#br2" timeOffset="-78096.725">18927 15702 16575 0,'0'0'736'0,"0"0"160"0,0 0-720 0,0 0-176 0,0 0 0 0,0 0 0 16,0 0 3472-16,0 0 672 0,14 3 128 0,1-1 16 16,-1-2-3680-16,4 1-736 0,3 0-160 0,1 3-32 15,0 0 320-15,3 3 176 0,0 1-32 0,4 6 0 16,3 2 352-16,-2 4 64 0,0 0 16 0,2 2 0 16,3 1-16-16,0 2 0 0,5 3 0 0,3 1 0 15,3 1 96-15,3 2 32 0,2 0 0 0,-1 2 0 16,-2 1 0-16,-1 0 0 0,-4 0 0 0,1-2 0 15,-2-3 48-15,0-5 16 0,1-5 0 0,-2-2 0 16,-2-4-256-16,-4-3-48 0,-4-2-16 0,-3-5 0 0,-3 1 32 16,-5-3 16-16,-3-2 0 0,0-2 0 0,-1-4-160 0,-1 1-48 15,-2 1 0-15,-2-4 0 0,-2-7-272 0,-3-1-304 16,-1-6 64-16,-2-5 16 16,0-8-1696-16,-6-4-352 0,-5-6-64 0,-3-4-16 0</inkml:trace>
  <inkml:trace contextRef="#ctx0" brushRef="#br0" timeOffset="-67460.946">22458 15533 911 0,'0'0'0'0,"0"0"0"16,0 0 0-16,0 0 0 0,0 0 2176 0,0 0 336 15,5-6 80-15,-5 6 16 0,2-8-2240 0,-2 8-368 16,1-10-240-16,-1 10 48 0,0 0-144 0,0 0-32 15,0 0 0-15,4-7 0 0,-4 7 720 0,0 0 144 16,0 0 16-16,0 0 16 0,0 0 560 0,0 0 128 0,0 0 0 16,0 0 16-16,0 0-224 0,0 0-48 0,0 0-16 0,0 0 0 15,0 0-368-15,0 0-80 0,0 0-16 0,0 0 0 16,3-8-112-16,-3 8-32 0,0 0 0 0,0 0 0 16,0 0-32-16,0 0-16 0,0 0 0 0,0 0 0 15,0 0-32-15,0 0-16 0,0 0 0 0,0 0 0 16,0 0-16-16,0 0 0 0,0 0 0 0,0 0 0 15,0 0 160-15,0 0 16 0,0 0 16 0,0 0 0 16,-8 0-16-16,8 0 0 0,-9 0 0 0,9 0 0 16,-7 6 16-16,7-6 0 0,-12 2 0 0,4 2 0 15,0-1-32-15,1 3-16 0,-2-2 0 0,1 1 0 16,-1 0-112-16,0 0 0 0,-2 1-16 0,1-1 0 16,-1 2 0-16,1-2 0 0,0 2 0 0,-2 0 0 15,-3-1-32-15,-1 2 0 0,2 0 0 0,0 0 0 0,0 3-80 16,-2-1-128-16,0 2 176 0,-2-1-176 0,-1 2 128 0,2 0-128 15,-3 1 0-15,1-1 0 0,-1 0 176 0,1 1-32 16,-3 2 0-16,1 2 0 0,0-2-144 0,-2 0 128 16,2-4-128-16,-2 3 128 0,1-3-128 0,-4 0 160 15,-1-1-160-15,3 0 160 0,0 0-160 0,-1 0 128 16,-1 1-128-16,0-1 128 0,2-2-128 0,2 1 0 16,2 1 0-16,-1 0 128 0,2-2-128 0,1-1 0 15,-1-2 0-15,1 4 0 0,0-1 0 0,2 2-176 16,-1-1 176-16,1 1-192 0,-3 0 192 0,2 1-192 15,-1 0 192-15,0 0-192 0,2-2 192 0,0 3 0 16,3-1 0-16,2 2 0 0,1 0 0 0,-3-3-160 16,-2-3 160-16,4 0 0 0,4 2-128 0,-1-2 128 0,1-3 0 15,-1 2 0-15,0 0-144 0,1-2 144 0,-1 1 0 0,0-2-144 16,8-4 144-16,0 0-208 0,-7 1 80 0,7-1 128 16,-9 3-192-16,9-3 192 0,-7 3-192 15,7-3 192-15,0 0-128 0,0 0 128 0,0 0 0 0,0 0 0 16,0 0 0-16,0 0 0 0,0 0 0 0,0 0 0 15,3-10 0-15,4 2 0 0,2 3 0 0,3-1 0 16,-1-1 0-16,3 2 0 0,2-2 0 0,3-1 0 16,3-5 0-16,4 0 0 0,-2-1 128 0,2 1-128 15,1 1 128-15,0-3-128 0,2 0 128 0,-1 0-128 16,0-1 0-16,3-3 128 0,2 1-128 0,3-2 0 16,3 0 128-16,0 3-128 0,-1-5 128 0,-2 1-128 15,-1-1 128-15,0 0-128 0,-4-1 0 0,0-2 128 0,0 0-128 16,-3 2 0-16,-1 2 0 0,-1 3 128 0,0 1-128 15,1 0 0-15,0 1 0 0,-1 0 0 0,-3 3 0 16,0 2 0-16,-1 0 0 0,0 1 128 0,-5 0-128 0,2 3 128 16,-3-2-128-16,-2 2 128 0,-1 2-128 0,1 0 0 15,-3 1 144-15,-1 1-144 0,-10 3 0 0,10-4 144 16,-3 2-144-16,-7 2 0 0,0 0 144 0,0 0-144 16,0 0 0-16,0 0 144 0,0 0-144 0,0 0 192 15,0 0-192-15,0 0 192 0,0 0 64 0,0 0 32 16,0 0 0-16,0 0 0 0,0 0-16 0,-6 4 0 15,-4 1 0-15,0-1 0 0,-2-1-96 0,-2 2-32 16,-1 1 0-16,-2 0 0 0,-4 2-144 0,1 1 0 16,1 0 144-16,-3 0-144 0,-4 2 0 0,0 0 0 0,-2 4 0 15,-1 0 128-15,-1 3-128 0,0 2 176 0,1-1-176 16,-2 1 192-16,-3 3-192 0,-1 0 0 0,-2 2 0 0,-3 0 128 16,-2 0-128-16,0 0 0 0,-1-3 0 0,2 4 0 15,4-1 0-15,0 0 0 0,-3 2 0 0,5 0 0 16,-2 1 0-16,-1-1 0 0,-5 4 0 0,1 0 128 15,4 1-128-15,-1-3 0 0,0 0 0 0,1-4 0 16,3 2 0-16,2-3 0 0,1-2 0 0,1-2 0 16,1 0 0-16,0-2 0 0,3 1-128 0,1-3 128 15,-4 0 0-15,6-2 0 0,10-2 0 0,0-1 0 16,-2-2 0-16,2-2 0 0,3-2 0 0,-1-2 0 16,3-3-240-16,2 0 80 0,7 0 16 0,0 0 0 15,-6-2-96-15,6 2-16 0,0 0 0 0,0 0 0 16,7-9-96-16,4 2-32 0,0-4 0 0,4-1 0 0,0 2 240 15,2-1 144-15,2 1-192 0,2-2 192 0,2-3-128 0,3 1 128 16,-1-1 0-16,0-2 0 0,3-1 0 0,2-2 0 16,0-1 0-16,6-2 0 15,1 0 0-15,-2-2 0 0,1 1 0 0,3-2 0 0,4-5 0 0,-2 1 0 16,-1 3 0-16,2-1 0 0,-2 0 128 0,0 1 0 16,0 2-128-16,2-1 192 0,1-2-192 0,2 1 144 15,-3 1-144-15,-1-1 128 0,0 2-128 0,-6-2 0 16,-4 0 144-16,-2 1-144 0,-2 5 0 0,-4 1 128 15,0 0-128-15,-4 2 0 0,-1 2 224 0,-1 1-32 16,0 2 0-16,-2 2 0 0,-2 1-32 0,-1 1-16 16,-2 2 0-16,0 1 0 0,-10 6-144 0,8-3 0 15,-8 3 144-15,0 0-144 0,0 0 0 0,0 0 0 16,0 0 0-16,0 0 128 0,0 0-128 0,0 0 0 0,-8 5 0 16,1 2 0-16,-6 4 0 0,-1-3 0 0,-2 1-144 15,-2 2 144-15,2 1 0 0,-5 3 0 16,0 3 0-16,1 1 0 0,-3 2 0 0,-1 0 0 0,-4 0 224 15,-4 1-64-15,-4-1-32 0,1 1 0 0,-3 1 0 0,-1-1 0 16,0-1-128-16,-1 0 0 0,3-1 0 0,1 0 128 16,-1-2 0-16,0 2-128 0,2 2 192 0,1-4-64 15,1-6-128-15,2 2 0 0,3 3 0 0,1-2 0 16,2-3-192-16,3-1-64 0,1-2 0 0,4-1-16 16,4-4-1440-16,1-2-272 15,-1-2-64-15,3-1-12128 0</inkml:trace>
  <inkml:trace contextRef="#ctx0" brushRef="#br0" timeOffset="-66853.862">20777 16153 18431 0,'0'0'1632'0,"-6"5"-1312"0,6-5-320 0,-7 3 0 15,-2-2 2400-15,9-1 416 0,0 0 64 0,0 0 32 0,0 0-1888 16,0 0-384-16,-5 6-80 0,2 2-16 0,3-8-544 16,-4 11 0-16,2 4 0 0,0 2 0 0,0 0 128 0,0 4 0 15,-1 2 16-15,-1 4 0 0,0 0 160 0,0 2 16 16,1 0 16-16,-3 2 0 0,1 2-48 0,-1 3-16 16,1 2 0-16,1 3 0 0,-1 1 96 0,3 0 16 15,-1-5 0-15,2-6 0 0,-1-3 112 0,4-4 16 16,0-4 16-16,1-1 0 0,3-2-144 0,2-2-16 15,2-4-16-15,2-3 0 0,4-1-128 0,5-3-32 16,5 1 0-16,5-6 0 0,4-4 64 0,5-1 16 16,3-3 0-16,-1-3 0 0,4-5-144 0,-1-1-128 15,-1-6 144-15,2 2-144 0,1-1-160 0,3-3-128 16,-1-4-32-16,-2-2 0 16,1 4-2496-16,-8 0-496 0</inkml:trace>
  <inkml:trace contextRef="#ctx0" brushRef="#br0" timeOffset="-65533.052">21641 16038 23151 0,'0'0'1024'0,"0"0"208"0,0 0-976 0,0 0-256 0,3 12 0 0,2-3 0 15,0-2 336-15,3-1 32 0,1 1 0 0,1 1 0 16,1 0-368-16,2 1 0 0,4-2 0 0,-1 2 128 16,1-2 128-16,3 1 16 0,0-1 16 0,1 1 0 15,2-1 208-15,0 0 32 0,2 0 16 0,0 2 0 16,-3 2 32-16,1-3 16 0,0-1 0 0,1-2 0 16,-2-1-64-16,1-3-16 0,2-2 0 0,3-2 0 15,0 0-48-15,4-2-16 0,0 0 0 0,0-3 0 16,-3-4 32-16,0 1 0 0,3-1 0 0,-1-4 0 15,-1-3-224-15,-3-1-64 0,2 0 0 0,-4 1 0 16,-1 0-192-16,0-5 0 0,-1 0 0 0,0 2 0 0,0 0 128 16,2-1-128-16,2-3 0 0,-3 3 0 0,-1 0 128 0,1 1-128 15,0 1 0-15,0-2 0 0,0-2 128 0,-2 1-128 16,0 3 0-16,-2 1 0 0,-3 1 128 0,-1-3-128 16,1 3 0-16,-2 1 0 0,0 1 128 0,-4 1-128 15,0 2 0-15,-1 1 0 0,-1 0 0 0,1 1 0 16,0-1 0-16,-3 5 0 0,2-2 0 0,-4 1 128 15,1 1-128-15,-1 1 0 0,0 0 0 0,-5 7 0 16,4-9 0-16,-4 9 0 0,5-8 0 0,-5 8 0 16,4-6 0-16,-4 6 0 0,0 0 0 0,0 0 0 15,0 0 0-15,0 0 0 0,0 0 128 0,0 0-128 16,0 0 0-16,0 0 0 0,0 0 0 0,0 0 0 16,0 0 0-16,0 0 0 0,0 0 0 0,0 0 0 0,0 0 0 15,0 0 0-15,-2 12 0 0,-1-1-128 0,-2 1 128 16,0 0 0-16,1 1-192 0,0 2 192 0,-2 0-192 0,1 2 192 15,-4-1-128-15,2 2 128 0,-3 0 0 0,0 0 0 16,1 0 0-16,-2 0 0 0,-2 2 128 0,0 0-128 16,1 0 144-16,-2 2-144 0,-2 2 128 0,1-3-128 15,-6-3 0-15,1 1 0 0,2 3 128 0,-1-4-128 16,-2-1 0-16,0 0 0 0,-5-1 0 0,-1 1 0 16,1-1 0-16,1-1 0 0,0-3 0 0,-1 0 0 15,3-1 0-15,1-1 0 0,1-3 0 0,-3 2 0 16,2-2 0-16,0 2 0 0,-2-4 0 0,1 1 0 15,-2-2 0-15,-1 0-192 0,-3-1 64 0,1 1 128 16,-2-1-304-16,0 0 64 0,2-2 16 0,-2 1 0 0,0 0 0 16,2-2 0-16,-1 0 0 0,2 2 0 0,-2 0 224 15,3 2-144-15,-2-1 144 0,1 0-128 0,-2 1 128 0,4-2 0 16,-3 0 0-16,1 1 0 0,-2 0 0 0,5-1 0 16,0 1 0-16,3-3 0 0,0 0 0 0,3 0 0 15,1-2 0-15,2 2 0 0,3-1 0 0,1 0 0 16,-2-2-144-16,3-1 144 0,1 1-192 0,1-1 48 15,2 1 0-15,1 0 0 0,0 1 144 0,5 2-208 16,-1-5 80-16,1 5 128 0,0 0 0 0,0 0 0 16,0 0 0-16,0 0 0 0,3-5 0 0,-3 5 0 15,11-5 0-15,0 3 0 0,-2 0-144 0,3 2 144 16,4 1 0-16,0 0 0 0,3-1 0 0,3 2 0 16,2 1 0-16,4-1 0 0,2 1 0 0,0-3 0 0,-1 0 0 15,0-1 0-15,2-1 208 0,0 0 0 16,0-2 0-16,0 0 0 0,1-1 16 0,2-1 0 0,2-2 0 0,0 0 0 15,2 2-64-15,1-4-16 0,1-3 0 0,1-3 0 16,-3 0 48-16,-1-2 16 0,1 0 0 0,-1-3 0 16,-2-4 64-16,2-2 16 0,1-3 0 0,1-1 0 15,5 2 32-15,-4-3 0 0,-5-2 0 0,0 2 0 16,-3-1-64-16,-4 2 0 0,-2 2 0 0,-3 2 0 16,-1 2 64-16,-5 0 16 0,-1 1 0 0,-2 4 0 15,0 4-160-15,-4 2-48 0,-1-1 0 0,-2 5 0 16,-1 4-128-16,-6 6 0 0,0 0-192 0,0 0 192 15,0 0-512-15,0 0 32 0,0 0 0 16,0 0-11120-16,0 0-2224 0</inkml:trace>
  <inkml:trace contextRef="#ctx0" brushRef="#br0" timeOffset="-62716.189">18808 14622 911 0,'0'0'0'0,"0"0"0"0,0 0 0 0,0 0 0 16,0 0 1696-16,5 9 256 0,-5-9 48 0,0 0 16 16,0 0-1344-16,0 0-272 0,0 0-48 0,0 0-16 15,0 0-80-15,0 0-32 0,4 9 0 0,-4-9 0 16,0 0 240-16,0 0 48 0,0 0 16 0,0 0 0 0,0 0 368 0,0 0 80 16,0 0 16-16,0 0 0 0,0 0-32 0,0 0-16 15,0 9 0-15,0-9 0 0,0 0-304 0,-2 9-64 16,2-9-16-16,0 0 0 0,0 0-128 0,-3 6-32 15,3-6 0-15,0 0 0 0,0 0-32 0,0 0-16 16,0 0 0-16,0 0 0 0,-7 4-352 0,7-4 128 16,0 0-128-16,0 0 0 0,0 0 0 0,0 0 0 15,0 0 0-15,0 0 0 0,0 0 0 0,0 0 0 16,-4 7 0-16,4-7 0 0,0 0 0 0,0 0 0 16,0 0 0-16,0 0 0 0,0 0 0 0,0 0 0 15,0 0 0-15,0 0 0 0,0 0 144 0,0 0-144 16,0 0 192-16,0 0-192 0,0 0 0 0,-3 6 0 15,3-6 0-15,0 0 0 0,0 0 0 0,0 0 0 16,0 0 0-16,0 0 0 0,0 0 192 0,0 0-64 16,0 0 0-16,0 0-128 0,0 0 224 0,0 0-64 0,0 0-16 0,0 0 0 15,0 0 16-15,0 0 0 0,0 0 0 0,0 0 0 16,0 0 96-16,0 0 0 0,0 0 16 0,0 0 0 16,0 0-96-16,0 0-32 0,0 0 0 0,0 0 0 15,0 0-144-15,0 0 192 0,0 0-192 0,0 0 192 16,0 0-192-16,0 0 160 0,0 0-160 0,0 0 160 15,0 0 0-15,0 0 0 0,0 0 0 0,0 0 0 16,0 0 144-16,0 0 16 0,0 0 16 0,0 0 0 16,-9 1 16-16,9-1 0 0,0 0 0 0,0 0 0 15,-8-3-16-15,8 3 0 0,-9-3 0 0,9 3 0 16,-9-5-64-16,2-1-16 0,1 1 0 0,-2-1 0 16,8 6-64-16,-7-8 0 0,-4-1-16 0,3-1 0 15,-1 3-176-15,0-2 0 0,2 0 0 0,-2-1 0 0,1 1 0 0,-1 0 128 16,1 0-128-16,-3-2 0 0,1-1 128 0,2 0-128 15,-1-1 128-15,3 1-128 0,-7-3 0 0,1 2 128 16,-1-2-128-16,0 2 0 0,0 1 128 0,-2-1-128 16,4 1 0-16,-1-2 128 0,-2 0-128 0,2 3 0 15,0 1 144-15,0-1-144 0,0-2 160 0,0-1-32 16,2 3-128-16,-2-1 192 0,-1 2 16 0,2-3 0 16,0 0 0-16,-1 2 0 0,1 2 0 0,3-1 0 15,-6-3 0-15,3 2 0 0,0 0-64 0,0 1-16 16,-2 1 0-16,1 1 0 0,0-3 0 0,0 2 0 15,0-1 0-15,-3 0 0 0,4 0 0 0,-2 0 0 16,-1-1 0-16,1 2 0 0,1 1-128 0,0 0 192 16,2-3-192-16,0 2 192 0,-5 3-192 0,1 0 0 0,2 1 0 15,0-1 128-15,-2-2-128 0,2 3 0 0,1-1 144 16,1 0-144-16,-2-2 0 0,2 0 144 0,-1-3-144 0,2 4 0 16,-1 2 128-16,3 0-128 0,1-4 0 0,1 5 0 15,-3 0 160-15,2 3-160 0,1-2 128 0,-1 0-128 16,2-1 0-16,1 1 0 0,3 3 128 0,-6-4-128 15,0-3 0-15,3 3 0 0,-2-1 0 0,5 5 0 16,-5-2 0-16,5 2 0 0,0 0 0 0,0 0 0 16,0 0 0-16,0 0 0 0,0 0 0 0,0 0 0 15,0 0 0-15,0 0 0 0,0 0 0 0,0 0 0 16,0 0 0-16,0 0 0 0,0 0-128 0,11 2 128 16,-3 4-144-16,2 2 144 0,0 3-192 0,2 2 192 15,1 0-144-15,2 1 144 0,2 0 0 0,-1 2-144 0,2-4 144 16,4 4 0-16,1 3-144 0,1 0 144 0,0-2 0 15,1 3 0-15,1-1 0 0,-4 4 0 0,1-3 0 0,-2 1 0 16,2-3 0-16,0 1 0 0,-1-1 0 0,0 0 0 16,-3 2 0-16,1-2 0 0,-2-3 0 0,2 3 0 15,0 2 0-15,1-3 0 0,1-1 0 0,-1-1 0 16,-4 1 0-16,2 0 0 0,3-2 0 0,-3 0 0 16,-4-1 0-16,1 0 0 0,0 1 0 0,2-1 0 15,-3-2 0-15,1 0 0 0,-2 0 0 0,-1 0 0 16,0 0 0-16,-1-2 0 0,-3-2 0 0,-2-3 192 15,-7-4-64-15,9 7 0 0,-3-2-128 0,1-2 0 16,-7-3-192-16,0 0 192 0,0 0 0 0,0 0 0 16,0 0 0-16,0 0 0 0,7 7 0 0,-7-7 0 0,0 0 0 0,0 0 128 15,0 0-128-15,0 0 0 0,0 0 0 0,0 0 0 16,0 0 0-16,0 0 0 0,-9 0 144 0,0-1-144 16,9 1 192-16,-11-1-48 0,0-1 0 0,2-2 0 15,-2 1-144-15,0 0 160 0,1-2-160 16,-1 0 160-16,-3-4-160 0,1 0 0 15,2 2 0-15,-4-2 128 0,-6-2-128 0,3-1 128 0,-2-2-128 0,0 0 128 16,-1-1-128-16,0-1 0 0,-1 0 144 0,2-3-144 16,-3-2 128-16,0-1-128 0,-2 0 128 0,3 1-128 15,-2 2 144-15,-3-2-144 0,-2-2 192 0,0 2-192 16,-1 2 144-16,0 1-144 0,-3 0 0 0,0-1 144 16,1 0 16-16,2 1 0 0,2 0 0 0,1 0 0 15,1 0 32-15,-2-2 16 0,3-1 0 0,1 2 0 16,-1 2-16-16,0-2-16 0,1-2 0 0,2 2 0 0,4 3-16 0,0 0 0 15,-4 4 0-15,2-1 0 0,3 2-160 16,4 2 0-16,1 3 144 0,3-1-144 0,-2-1 0 0,1 2 0 16,3 0 0-16,2 2 0 0,5 4 0 0,0 0-208 15,-10-2 48-15,10 2 16 0,0 0-192 0,0 0-48 16,-3 3 0-16,3-3 0 16,-6 2-1344-16,6-2-256 0,0 0-64 0,0 0-9040 15,0 0-1808-15</inkml:trace>
  <inkml:trace contextRef="#ctx0" brushRef="#br0" timeOffset="-61632.568">18129 14173 17503 0,'0'0'768'0,"0"0"176"0,-10 2-752 0,2 0-192 16,2 1 0-16,2-2 0 0,-5-2 1664 0,4-1 288 15,5 2 64-15,0 0 16 0,0 0-1712 0,-8 0-320 16,1 0 0-16,7 0-160 0,-6 2 368 0,6-2 80 16,-8 5 16-16,4 1 0 0,-3 0 128 0,2 1 16 15,-1 2 16-15,2 1 0 0,0 1-144 0,2 2-16 0,0 3-16 0,-2 1 0 16,0 4-80-16,4 3-16 0,3 4 0 0,-1 3 0 16,0 2 0-16,0 0-16 0,3-2 0 0,3 0 0 15,1 4 32-15,0-2 16 0,0-2 0 0,1 4 0 16,2-4 176-16,-1 1 48 0,3 0 0 0,1-1 0 15,2-1 64-15,2-1 0 0,-2-1 16 0,3-2 0 16,0 1-192-16,1-1-32 0,-1-4-16 0,-1 2 0 16,3-3-160-16,-2 0-128 0,2-2 192 0,-1-2-192 15,-1-1 192-15,1 0-64 0,1 0 0 0,2-2-128 16,2-2 256-16,2-1-48 0,0 0-16 0,2-2 0 16,-2-1-64-16,0 0 0 0,1 1-128 0,1-3 192 15,-2-3-192-15,1 1 128 0,-4 2-128 0,-1-1 0 16,-1 1 0-16,0-3 0 0,-3-1 0 0,-1 3 0 0,1-2 0 15,-4 2 0-15,0-3 0 0,-1 0 0 0,0 1 0 16,-2-1 0-16,-2 2 0 0,-3-1 0 0,-8-3 0 0,9 2 0 16,-1-1 0-16,-8-1 0 0,0 0 0 0,0 0 0 15,8 3 0-15,-8-3 0 0,0 0 0 0,0 0 0 16,0 0 0-16,0 0 0 0,0 0 0 0,-4 6 0 16,0 1 0-16,4-7 0 0,-11 2 0 0,0-2 0 15,0-1 0-15,-1 0 0 0,0 1 0 0,-3-1 128 16,-1-4-128-16,-1 2 0 0,-1-1 192 0,0 0-64 15,-3-3-128-15,0 0 192 0,1 1-192 0,-2 0 176 16,0-6-176-16,-2 2 160 0,-1-1-160 0,-1 1 0 16,-1-1 0-16,2-1 0 0,-4 1 128 0,3-2-128 15,3 2 0-15,-3-1 128 0,0-2-128 0,1 0 0 0,-1-1 0 16,4-1 128-16,-3 1-128 0,2-1 0 0,0-1 0 16,2-2 0-16,-2-1 0 0,2 1 0 0,0 0-176 0,1 0 176 15,1-3-144-15,1 1 144 0,0 1-160 0,3 1 160 16,1-2-128-16,-1 0 128 0,1-1 0 0,5 0-144 15,2 1 144-15,0 0-192 0,-1-1 192 0,2 0-192 16,-2 1 192-16,5 0-192 0,-1-1 192 0,1 1-192 16,0 2-48-16,2-2-16 0,2 1 0 0,-1 0 0 15,-1 0-80-15,3 2-32 0,3 0 0 0,1 1 0 16,-1 2 0-16,3 3 0 0,-4 1 0 0,2 1 0 16,-1 2 48-16,-5 8 16 0,5-5 0 0,-5 5 0 15,8-6 48-15,-8 6 0 0,7-4 0 0,-7 4 0 16,0 0 256-16,0 0 0 0,0 0 0 0,0 0 0 15,0 0 0-15,4 11 0 0,-4-1 0 0,-2 1 0 0,-1 1-320 16,1 0 0-16,-2-2 0 0,-1 1 0 16,-1 2-1952-16,-3-3-400 0,0 3-80 15,-4-3 0-15</inkml:trace>
  <inkml:trace contextRef="#ctx0" brushRef="#br0" timeOffset="-59699.936">19112 10854 1839 0,'-4'15'0'0,"1"-4"160"0,-1 2-160 0,1 3 0 16,-1-1 0-16,2-2 0 0,2-2 3008 0,-2 0 576 15,-4 2 128-15,2-2 0 0,1-3-2272 0,-2 1-464 16,5-9-80-16,-3 7-32 0,3-7-96 0,-2 10-32 16,-3-3 0-16,5-7 0 0,0 0-192 0,-2 8-32 0,-4-2-16 15,6-6 0-15,0 0 48 0,0 0 16 0,0 0 0 0,0 0 0 16,-6 5 144-16,6-5 48 0,0 0 0 0,0 0 0 15,0 0 16-15,0 0 16 0,-4-7 0 0,-2-1 0 16,3-2-384-16,1-1-80 0,0-2 0 0,2-2-16 16,2 1 16-16,0-3 16 0,-2-1 0 0,2-2 0 15,0-4-32-15,1-2-16 0,-1-1 0 0,0-2 0 16,2-1 48-16,3-2 16 0,0-1 0 0,-2-3 0 16,1 0-160-16,-1-3-48 0,5-4 0 0,-2-4 0 15,2-1-144-15,-2-3 192 0,3 1-192 0,3-4 192 16,-2 1-192-16,-1 0 128 0,0 2-128 0,1-3 128 15,-2-5-128-15,0 3 0 0,-2 2 0 0,0 5 128 16,2 3-128-16,-2 1 0 0,-2 4 0 0,2 1 0 16,0 3 0-16,-1 3 0 0,1 2 128 0,-4-1-128 0,1-1 0 15,0 5 0-15,0 6 0 0,-1 3 0 0,-1 4 0 0,2 3 0 16,-4 2 0-16,1 4 128 0,-2 7-128 0,0 0 0 16,0 0 144-16,0 0-144 0,0 0 256 0,0 0-32 15,0 0 0-15,0 0 0 0,0 0-32 0,-3 9-16 16,-3 2 0-16,2 4 0 0,1 4-176 0,0 5 0 15,-3 4 0-15,0 4 0 0,1 2 0 0,-3 3 0 16,3 2 0-16,-3-1 0 0,0 4 0 0,1 3 0 16,-2 2 0-16,-2 7 0 0,0 4-128 0,1 0 128 15,-2-4 0-15,-3-2 0 0,0 2 0 0,-3 2 0 16,0 2 0-16,-3-1 0 0,0 0 0 0,2-1 0 16,-3-2 0-16,0 0 0 0,-1-1 0 0,1-3 0 0,2 0 0 15,1-1 0-15,1 0 144 0,1-6 0 16,3-5 0-16,2-3 0 0,2-4 32 0,1-6 0 0,2-4 0 15,1-3 0-15,2-4-176 0,2-3 192 0,-1-3-192 0,3-8 192 16,0 0-192-16,0 0 0 0,0 0 0 0,0 0 0 16,0 0-144-16,0 0 144 0,-1-9-192 0,1-5 192 15,-1-5 0-15,0-3 0 0,1-5 0 0,1-4 0 16,0-7 0-16,-1 0 0 0,1-5 0 0,3 1 0 16,-1-1 0-16,0-2 0 0,2-1 0 0,-2-1 0 15,4-2-128-15,0-2 128 0,2-9 0 0,0 2 0 16,1-2 0-16,0 3 0 0,3-2 0 0,0-3 0 15,2-2 0-15,1 2 0 0,-1-1 0 0,1 5 0 16,-2 4 0-16,-2 4 0 0,-3 1 0 0,0 3 0 16,1 3 0-16,-2-1 0 0,-1 2 0 0,0 2 0 15,1 5 0-15,-1 5 0 0,-2 4 0 0,-1 3 0 0,-1 0 0 16,-2 6 0-16,1 7 0 0,-1 2 144 0,-1-1-144 0,0 9 0 16,0 0 0-16,0 0 0 0,0 0 0 0,0 0 0 15,0 0 0-15,0 0 128 0,0 0-128 0,-5 4 0 16,-2 2 0-16,2 5 0 0,-1 4 0 0,1 4 0 15,-2 3 0-15,2 2 0 0,4 5-144 0,-3 4 144 16,0 5 0-16,-2 4 0 0,1 2-160 0,1 2 160 16,-1 3-128-16,0 2 128 0,-2 5 0 0,2 6 0 15,0 3 0-15,0 0-128 0,-4 2 128 0,2-1-160 16,0 0 160-16,-1 1-160 0,-4 1 160 0,2-2-192 16,1-3 192-16,-2-5-192 0,-1-3 192 0,0-2 0 15,0-1 160-15,-1 2-160 0,0-2 208 0,2-2-48 0,2-8-16 16,-1-4 0-16,3-4-16 0,-2-3 0 0,4-5 0 15,-2-4 0-15,3-4-128 0,0-3 0 16,3-2 0-16,-2-5 0 0,3-8 0 0,0 0 0 0,0 0 0 0,0 0 0 16,0 0-144-16,0 0-16 0,0 0 0 0,4-8 0 15,1-5 160-15,-1-3 0 0,2-4-144 0,-3-5 144 16,4-4 0-16,-1-5 0 0,-1-5 0 0,1-3 0 16,1-1 0-16,1-1 0 0,-2-2 0 0,3-3 0 15,1-2 0-15,1-2 0 0,-1-3 0 16,1-4 0-16,0-2 0 0,1 1 0 0,-3 3 0 0,2 2 0 15,-3 2 0-15,1 0 0 0,1-1 0 0,0 2 0 16,3 4 0-16,-2 3 0 0,-3 1 0 0,2 5 0 16,2 0 0-16,1 5 0 0,-3 3 0 0,0 2 0 15,-3 2 0-15,-1 2 0 0,0 4 0 0,-1 5-176 0,0 0-160 16,-1 4-48-16,-1 1 0 0,-3 12 0 16,0 0-512-16,0 0-96 0,0 0-32 0,0 0 0 15,0 0-1680-15,-2 12-352 0,0 3-64 0</inkml:trace>
  <inkml:trace contextRef="#ctx0" brushRef="#br0" timeOffset="-59209.491">18467 10416 12895 0,'-7'11'1152'0,"0"-1"-928"0,3-1-224 0,-1-2 0 16,5-7 3232-16,0 0 608 0,0 0 112 0,0 0 16 15,0 0-3088-15,9-5-624 0,-1-7-128 0,3-4-128 16,-1-7 384-16,4-2 0 0,2-4-16 0,2-1 0 16,-1-4 240-16,2-4 48 0,2-3 16 0,3-1 0 15,3-7-288-15,0-3-64 0,1-4-16 0,-1 2 0 0,0-2-48 16,-1 1-16-16,-1 1 0 0,2-2 0 0,-2-2 0 16,0 1 0-16,1 2 0 0,2 4 0 0,3 5 48 0,-2 5 16 15,-4 5 0-15,-2 4 0 0,5 2-48 0,-2 8 0 16,-5 4 0-16,0 2 0 0,-2 5 32 0,-2 4 0 15,1 2 0-15,-1 4 0 0,0 1-32 0,-2 6-16 16,0 6 0-16,-2 6 0 0,1 5-240 0,-1 10 0 16,-1 9 0-16,2 10 0 0,-3 8 240 0,-2 2-48 15,-3 0-16-15,1 0 0 0,-2 3-16 0,-3-3 0 16,-1-4 0-16,2 1 0 0,-3 0-160 0,-2-7-144 16,0-7 144-16,2-3-208 15,-1-3-1840-15,0-3-352 0,1-3-80 0</inkml:trace>
  <inkml:trace contextRef="#ctx0" brushRef="#br0" timeOffset="-58084.877">18341 11603 14735 0,'0'0'1312'0,"0"0"-1056"0,-7 0-256 0,7 0 0 15,-9-4 2752-15,5-3 512 0,1-1 80 0,-2-2 32 16,3 2-2560-16,1-7-512 0,-1 1-112 0,1-3 0 16,0-2 96-16,1-3 32 0,0-3 0 0,-1-1 0 15,-1-1-16-15,2-6 0 0,-1-5 0 0,1 1 0 16,-1 2 16-16,1-1 0 0,1 1 0 0,-1 2 0 15,0 1 64-15,1 1 32 0,2 1 0 0,2 1 0 16,-2 3 0-16,3-2 0 0,2-2 0 0,0 1 0 16,1 0-32-16,1 1-16 0,0 0 0 0,3 2 0 15,0-2-48-15,3 4 0 0,-1 1 0 0,5 1 0 16,-1 0-48-16,2 2-16 0,0 0 0 0,-2 4 0 0,1 0-48 16,4 1-16-16,2 0 0 0,-1 0 0 0,1 3-192 15,-3 1 0-15,3 2 0 0,-3 2 0 0,-1 0 0 0,-1 3 0 16,0 0 0-16,-2 2 0 0,-1 0-144 0,1 2 144 15,-2 0-208-15,-1 0 80 0,-3-2 128 0,0 2-160 16,-1 0 160-16,1 0-160 0,-2-1 160 0,-1 1 0 16,-10 0 0-16,0 0 0 0,9 0 0 0,-9 0 0 15,0 0 0-15,0 0 0 0,0 0 128 0,0 0-128 16,0 0 128-16,0 0-128 0,0 0 176 0,0 0-48 16,-9-4 0-16,-1 2 0 0,1 0-128 0,-5 0 0 15,1 0 144-15,-1-1-144 0,0 6 0 0,-1-1 0 16,-1 0 0-16,-2 1 0 0,2 1 0 0,-2 0 0 15,0 0 0-15,-1 2 0 0,-1 0 0 0,0 2 0 0,-2 0 0 16,-1 2 0-16,0 1-192 0,0 3 64 0,0 1 0 16,-2 2 0-16,1 1 128 0,0 1 0 0,1 2 0 15,1 2 0-15,0 2 0 0,1 0-128 0,1 2 128 0,0 5 0 16,3 6 0-16,1 0 0 0,0 0 0 16,2 0-128-16,-1 1 128 0,3 0 0 0,-2 1 0 0,1-1 0 15,3-1 0-15,2-1 0 0,-2-1 0 0,4 1-128 16,-3-4 128-16,3-4 0 0,1 0 0 15,2-3 0-15,-1-1 0 0,1-3 0 0,-5-3 0 0,4 0 128 16,1-1-128-16,-3-2 0 0,2-1 0 0,-1-3 128 16,3 0-128-16,-2-3 144 0,4-9-144 0,-4 6 160 15,4-6-32-15,0 0-128 0,0 0 192 0,0 0-64 16,0 0-128-16,0 0 0 0,0 0 0 0,-3-9 0 16,0-2 0-16,2-2 0 0,2-3 0 0,0-2 0 15,-1-1 0-15,1-3 0 0,-1-2 0 0,3-2 0 0,3-1 0 16,-1-1 0-16,1-3 0 0,3-2 0 0,0-2 0 15,2-2 0-15,-1 1 0 0,2-1 0 0,3-2 0 0,-1 2 0 16,1-1 0-16,3 2 0 0,2 0 0 0,-1 2 0 16,3 2 0-16,0 3 0 0,2 3 0 0,0 2 0 15,2 2 0-15,1 3 0 0,1 4 0 0,3 1 0 16,-1 2 0-16,0 2 0 0,-2 3 0 0,1 3-144 16,-5 3 144-16,-1 2-208 15,-2 2-2496-15,-3 2-496 0</inkml:trace>
  <inkml:trace contextRef="#ctx0" brushRef="#br0" timeOffset="-55672.533">23184 10915 4607 0,'0'0'192'0,"0"0"64"0,0 0-256 0,0 0 0 16,0 0 0-16,0 0 0 0,0 0 3328 0,0 0 640 15,0 0 112-15,0 0 16 0,0 0-3184 0,0 0-640 0,0 0-128 0,0 0-16 16,0 0 64-16,0 0 32 0,8-6 0 0,-5-1 0 16,1 0 288-16,2-2 48 0,0 0 16 0,0-3 0 15,1-2 272-15,2-4 64 0,1-4 16 0,1 0 0 16,-2 0-160-16,4-2-48 0,2-3 0 0,0 0 0 15,2-2-400-15,-2-2-64 0,2 0-32 0,1-2 0 16,2 0-224-16,1-3 128 0,0-2-128 0,2 0 0 16,2-1 0-16,0 3 0 0,2 0 0 0,2 3 0 15,2 1 0-15,-5 4 0 0,-2 0 0 0,-2 4 0 16,-1 2 0-16,-1-1 0 0,-1 0 0 0,-2 2 0 16,0 1 0-16,-2 0 0 0,-3 2 0 0,-1 0 0 15,0-1 192-15,-3 4-64 0,1 0-128 0,-3 3 192 0,-1 3-16 16,-1 2-16-16,0 1 0 0,-4 6 0 15,0 0-160-15,4-6 0 0,-2-3 144 0,-2 9-144 0,0 0 0 0,0 0 0 16,0 0 0-16,0 0 0 0,1-9 0 0,-1 9 0 16,0 0 0-16,0 0 0 0,0 0 0 0,0 0 0 15,-7-5 0-15,3 1 0 0,4 4 0 0,0 0 0 16,-9 0 0-16,9 0 0 0,-7 3 0 0,-2 1 0 16,2 2-176-16,-1 3 176 0,0 2-144 0,-2 4 144 15,1 3-128-15,-1 0 128 0,-2 0 0 0,0 3 0 16,0 1 0-16,1 2-128 0,0 1 128 0,-1 2 0 15,-2 0 0-15,3 3-128 0,-2 1 128 0,0 2 0 16,-5 2 0-16,2 0 0 0,1 4 0 0,0-1 0 16,2 1 0-16,-2-1 0 0,-1 2 0 0,1-4 0 0,-1-3 0 15,2 0 0-15,1-1 0 0,1-1 0 16,1-2 0-16,-2-2 0 0,1 1 192 0,-1 2-16 16,4 1-16-16,-5-4 0 0,1-2-160 0,2-3 0 0,1 0 144 15,-2-2-144-15,1-3 0 0,1-1 0 16,0-1 0-16,3-2 128 0,-1-1-128 0,0-1 0 0,-1-3 128 0,4 1-128 15,1-3 0-15,4-6 0 0,-7 7 0 0,7-7 128 16,0 0-128-16,0 0 144 0,0 0-144 0,0 0 160 16,0 0-160-16,0 0 160 0,-6-7-160 0,3 3 160 15,3 4 32-15,0-11 0 0,2 0 0 0,2-4 0 16,-1-1 128-16,4-2 16 0,1 0 16 0,-1-4 0 16,2-5 0-16,1-2 0 0,2-4 0 0,1 0 0 15,0 0-160-15,3-2-16 0,0-1-16 0,3 0 0 16,2-2-160-16,1-1 0 0,0-4 0 0,2-2 0 15,1-4 0-15,2 1 0 0,0 0 0 0,2 1 0 0,0 2 0 16,0 2 0-16,-6 1 0 0,0 1 0 0,-1 2 128 16,0 1-128-16,-1-3 0 0,-2 4 128 0,-2 3-128 0,0 4 128 15,-3 5-128-15,-1 3 128 0,-1 1-128 0,-2 0 0 16,0 1 144-16,-1 0-144 0,-5 5 0 0,2 3 128 16,-1 1-128-16,-2 2 0 0,-3 2 208 0,1 1-16 15,1-2-16-15,-2 8 0 0,0 0-176 0,0 0 0 16,0 0 144-16,0 0-144 0,0 0 0 0,-4 4 0 15,-6 4-160-15,3 3 160 0,-2-2-320 0,0 4 64 16,-2 1 0-16,-1 4 0 0,1 1 112 0,1-1 144 16,-3 4-208-16,-1 2 80 0,-3 1 128 0,1 3 0 15,-2 3-144-15,-4 1 144 0,-1 0-160 0,-1 3 160 16,3 2-208-16,-3-1 80 0,-2 0-112 0,0 2-16 0,2-1 0 16,1 3 0-16,0 1-112 0,1 2-16 0,2 2-16 15,0-1 0 1,0-2-208-16,1-1-32 0,-2-4-16 0,1 0 0 15,2-3-1072-15,0-1-192 0,0-1-64 0,0-6-9408 0</inkml:trace>
  <inkml:trace contextRef="#ctx0" brushRef="#br0" timeOffset="-48908.048">17526 16541 4607 0,'3'17'400'0,"-3"-7"-400"0,-1 0 0 0,1-10 0 15,0 0 5568-15,0 0 1040 0,0 0 208 0,0 0 32 16,0 0-5664-16,0 0-1184 0,0 0-144 0,0 0-80 0,0 0 224 15,0 0 0-15,0 0-160 0,0 0 160 0,0 0 0 0,0 0 240 16,0 0-48-16,0 0 0 0,-8-7 272 0,2 1 48 16,-1-1 16-16,7 7 0 0,-8-9 32 0,1-2 0 15,-2-4 0-15,0 4 0 0,1-2-320 0,0 0-64 16,1-5-16-16,-2 1 0 0,3 0-160 0,-5-2 128 16,0 0-128-16,-3 0 128 0,2 0 0 0,-3-2-128 15,-4-3 192-15,-1 1-64 0,1 0 16 0,-3 0 0 16,0-2 0-16,-5-3 0 0,-5-2 16 0,0 1 0 15,2 2 0-15,-5 0 0 0,0-1-160 0,-1 4 0 16,-3-1 0-16,0-1 0 0,-2 0-176 0,-4 2 176 16,0 1-128-16,-1 1 128 0,-2 1 0 0,2 2 0 15,1 4 0-15,2-3 0 0,0-2 0 0,0 3 128 0,-5 1-128 16,1 1 176-16,-1-2-176 0,2 2 0 0,-2 1 0 16,4-1 128-16,3 2-128 0,-4 2 0 0,1 2 0 0,-1 2 0 15,0 1 0-15,-2 2-176 0,-2-2 176 0,1 3-128 16,-1-2 128-16,2 1 0 0,2 1 0 0,1 2 0 15,3-4 0-15,2 5 0 0,-4 4 0 0,3-1 0 16,2 0 144-16,-1 1-144 0,1 0 192 0,-1 2-192 16,4-2 0-16,0 3 0 0,2 0 0 0,2 3 0 15,0 0 0-15,-4 3-144 0,0 2-16 0,-2 0 0 16,2 0-32-16,-3 4 0 0,0 1 0 0,-1 3 0 16,0-1 192-16,2 3 0 0,3 1-144 0,1-2 144 15,1 1 0-15,0 0 0 0,-1 4 0 0,3 1 0 16,1 0 0-16,0 6 0 0,1-2 0 0,5 2 0 15,0 1 208-15,5 4-32 0,1 3-16 0,1-2 0 0,1 0-160 0,2-3 0 16,1 3 0-16,3 1 0 0,1 0 0 0,3 3 0 16,-1 1 0-16,3-1 0 0,2-2 128 0,3-4-128 15,3-2 0-15,-1 0 128 0,4 2-128 0,3 2 0 16,3 0 0-16,1 4 128 0,2-4-128 0,4 2 0 16,1-2 0-16,2-1 128 0,0 1-128 0,3-5 0 15,-2-3 0-15,1 1 0 0,1 2 0 0,-1-2 0 16,4 3 0-16,0 2 0 0,0 0 0 0,6 1 0 15,0 0 0-15,3 0 0 0,2 0 0 0,3-4 0 16,-1 0 0-16,1 1 0 0,-2-1 0 0,2-2 0 16,1-2 0-16,3 4 0 0,5 3 0 0,-1-3 0 15,2-3 128-15,-1-3-128 0,-4-4 128 0,1-2-128 16,-3-2 192-16,1-4-64 0,2-2-128 0,-1-3 0 0,5-3 0 16,-1 2 128-16,-6-3-128 0,2-2 128 0,-1-4-128 15,0 1 128-15,-2-1-128 0,4 0 128 0,3-1-128 0,1-3 128 16,2-2-128-16,-1 1 0 0,-3-2 144 0,0 0-144 15,0 1 0-15,2-5 128 0,5-2-128 0,1 0 0 16,-4 1 0-16,2-3 0 0,1 0 0 0,-3-3 0 16,-2 0 0-16,4 1 0 0,3 0-128 0,0-2 128 15,-3 0-128-15,-1-2 128 0,0 0-128 0,-8-1 128 16,-3 2 0-16,0-3-128 0,-2-1 128 0,2 0 0 16,-4-2 0-16,-1 5-128 0,1-3 128 0,-8 0 0 15,-2-2 0-15,-3 1-128 0,-4 2 128 0,-1-1 0 16,1-2 0-16,-5-2 0 0,1 4 0 0,-3-2 0 15,0-2 0-15,-1-2 0 0,-1-1 0 0,2-1 0 16,-3 0 0-16,2-1 0 0,-4 0 0 0,1 1 128 0,-3 0-128 0,3-1 0 16,-2 0 0-16,-2-1 0 0,-3 0 0 15,-1-1 0-15,-3-1 0 0,-2 2 0 0,-2-1 0 0,0-3 144 16,0-3-144-16,-5-1 160 0,0 2-160 0,1 0 0 16,-3 1 144-16,-2 1-144 0,-2 2 0 0,-1 1 0 15,0 0 0-15,0-1 0 0,0 0 0 0,-1 3-160 16,-3 3 160-16,1-7 0 0,-1-6 0 0,-3-2 0 15,-3 5 0-15,-2-1 0 0,-2 3 0 0,-2 2 0 16,-5 3-128-16,0-1 128 0,-3-2 0 0,-1 1 0 16,-5 2 0-16,0 1 0 0,2 2 0 0,2-3 0 15,0-7 144-15,-5 4-144 0,0 5 176 0,-3 3-48 16,-4 0-128-16,-2 0 192 0,3 0-192 0,1 5 0 16,2 0 0-16,0 2 0 0,-2-2 0 0,-3 0 0 0,-2 2 0 15,-6-1 0-15,-1 0-224 0,-1 1 64 16,1-1 16-16,-3 1 0 0,-4 0 16 0,-2 2 0 0,0-1 0 0,-1 4 0 15,1 0 128-15,1 2 0 0,-3-1 0 0,4 4-128 16,4-1 128-16,-2 2 0 0,1 3 0 0,4 4 0 16,4 4 0-16,0 0 0 0,2-1 0 0,0 2 0 15,-4 4 0-15,4 1-192 0,2-1 64 0,4 3 0 16,0 1-96-16,-1 2-16 0,1 1 0 0,0 2 0 16,-1-3 48-16,2 6 0 0,-4 2 0 0,4-4 0 15,2 4 32-15,4 0 16 0,3-1 0 0,5 4 0 16,5 1 144-16,-1 2 0 0,1 1 0 0,2 6 0 15,0 2 0-15,1 0 0 0,2-1 0 0,2 2 0 16,4 2 0-16,2 0 0 0,1 0 0 0,3 8 128 0,2 6-128 16,3-2-192-16,-1-6 64 0,2 1 0 0,4-1-64 15,1 1-16-15,4-3 0 0,2 3 0 0,1 2 16 0,1 2 16 16,5-2 0-16,2-1 0 0,4-3 176 0,3-3 0 16,1-2-144-16,3 0 144 0,2-2 0 0,0 1 0 15,2-1 0-15,2 3 0 0,-2-2 0 0,3 1 0 16,3-4 0-16,4-3 0 0,0-3 0 0,5-1 0 15,2-3 0-15,-1-1 128 0,1-4-128 0,-3 0 192 16,2-3-192-16,1-1 192 0,1 1-192 0,6 0 192 16,5-4-192-16,0 3 192 0,0-1-192 0,-1-1 160 15,0-1-160-15,2-3 160 0,0-1-160 0,2-1 0 16,2 0 144-16,0-1-144 0,-4-5 128 0,-1 0-128 16,-2-1 128-16,2-2-128 0,4-3 128 0,-2 0-128 15,1-1 128-15,-2-2-128 0,-4-1 128 0,-1-4-128 0,-1-3 160 16,1-2-160-16,3-1 128 0,-2-1-128 0,-1 5 0 0,-3-3 0 15,-1-3 128-15,-1 1-128 0,-3 2 0 0,-2-1 0 16,-3-2 0-16,0-2 128 0,1 0-128 16,1-4 0-16,-3 0 0 0,0-2 0 0,-1-5 0 15,-3-3-160-15,-1-5-96 0,-2-5 0 0,-1-8-16 16,-1 1 0 0,-2-2-304-16,1 2-48 0,-1-4-16 0,-1-2 0 0,3-2-1392 15,-2-2-272-15,-5-2-64 0,0 3-16 0,-4 4 784 0,-7 3 176 16,-8 6 16-16,-5 1 16 0,-5 1-496 15,-6-5-96-15,-6 0-32 0,-5 1 0 0,-7 8 1840 0,-1 1 368 0,-3 5 80 0,-4 1 16 16,-3 4 1696-16,-3 0 352 0,-3-2 64 0,-3 2 16 16,-4 2-368-16,0 0-80 0,1 1-16 0,2-3 0 0,4-4-784 15,2 3-144-15,0 1-48 0,-3 3 0 0,0 3-272 0,-5-2-64 16,1 2-16-16,-4 0 0 0,-1 0-416 0,-3 3-80 16,-3 3 0-16,-9 1-128 0,-7 0 0 0,-3 3-256 15,-2 3 32-15,-4 5 0 16,-2 3-192-16,1 5-32 0,-2 4-16 0,6 4 0 15,7 3 288-15,7 8 176 0,4 2-192 0,3 7 192 0,3 0-224 0,7 5 64 16,9 2 16-16</inkml:trace>
  <inkml:trace contextRef="#ctx0" brushRef="#br0" timeOffset="-45562.209">23263 11072 9215 0,'0'0'816'0,"0"0"-656"16,0 0-160-16,0 0 0 0,0 0 672 0,0 0 96 15,-2-8 32-15,2 8 0 0,0-9-608 0,1 1-192 16,2 1 0-16,1-1 0 0,-4 8 192 0,3-10-192 0,-3 10 192 0,5-8-192 15,-1 1 480-15,-4 7-16 0,0 0 0 0,3-8 0 16,-3 8 96-16,0 0 16 0,0 0 0 0,3-8 0 16,-3 8-80-16,0 0-16 0,3-7 0 0,-3 7 0 15,0 0-144-15,0 0-16 0,5-8-16 0,0 1 0 16,-5 7-112-16,4-8-32 0,1 2 0 0,0-1 0 16,-5 7 48-16,3-8 16 0,3-2 0 0,0 2 0 15,-2-3 80-15,1 0 16 0,2-3 0 0,-2 2 0 16,2-2 32-16,0 2 16 0,-1-1 0 0,2 1 0 15,1-3-48-15,-2 0-16 0,0 1 0 0,1 0 0 16,-1-3 16-16,1 2 16 0,0 1 0 0,-1-1 0 16,1 0-16-16,0-1-16 0,2 0 0 0,-1-2 0 15,-2-1 16-15,3-2 0 0,2-1 0 0,0-3 0 16,-2 0-64-16,1 0 0 0,0 1 0 0,0-1 0 0,-1 0-16 16,1 0-16-16,0 0 0 0,2 1 0 0,2 1-48 15,-1 0-16-15,-2 1 0 0,1 0 0 0,2 4-160 0,-4-2 192 16,0-1-192-16,0 4 192 0,0-1-192 0,-4-1 128 15,3-2-128-15,-1 2 128 0,1 0 16 0,1 0 0 16,-3-1 0-16,0-1 0 0,0 0 64 0,0-1 16 16,1 0 0-16,-1 0 0 0,2 0-32 0,0-1 0 15,0 0 0-15,1 1 0 0,0 0-192 0,1-1 144 16,0-2-144-16,3 3 128 0,-3 0-128 0,0 1 0 16,0-1 0-16,0 0 0 0,0-1 128 0,-1 3-128 15,1 3 0-15,-1-2 128 0,-1-3-128 0,0 3 0 16,-1 2 144-16,-5 3-144 0,1-3 176 0,-2 5-48 15,0 1 0-15,-1 3 0 0,2-2 80 0,-4 10 16 0,2-9 0 0,-2 1 0 16,0 0-64-16,0 8-16 0,5-7 0 0,0-1 0 16,-3 0-144-16,3 0 0 0,4-2 144 0,-2 2-144 15,-7 8 0-15,6-9 0 0,1 1 0 0,-1 2 0 16,-6 6 0-16,0 0 144 0,0 0-144 0,4-7 0 16,-4 1 192-16,0 6-192 0,0 0 192 0,0 0-192 15,1-8 304-15,-1 8-48 0,0 0-16 0,0 0 0 16,0 0-16-16,0 0 0 0,0 0 0 0,0 0 0 15,0 0-224-15,0 0 0 0,0 0 128 0,0 0-128 16,0 0 0-16,0 0 0 0,0 0 0 0,0 0 0 16,-9 5 0-16,4 0 0 0,5-5 0 0,0 0 0 15,-2 10 0-15,-1-3 0 0,-3-1 0 0,1 1 0 16,3 4 0-16,-4-3 0 0,-2 6 0 0,1 1 0 0,1 3 0 16,0 4-128-16,-4 0 128 0,0 1 0 0,-3 1-208 0,0 3 64 15,-2 4 16-15,-1 1 0 0,2 1 128 16,-2 0 0-16,0-1-144 0,-4 2 144 0,1 4 0 0,2-1 0 15,-1 1-144-15,1 3 144 0,-4 3 0 0,2-2 0 16,0-2 0-16,0-3 0 0,-3-1 0 0,2 2 0 16,1-1 0-16,1 0 0 0,-2 1 0 0,2 0 0 15,0 2 0-15,4 1 0 0,1-3 0 0,1 3 0 16,-1 0 0-16,-2-1 0 0,2 1 0 0,2-4-128 16,-1 0 128-16,2-1 0 0,0-1 0 0,0-2-128 15,-1-2 128-15,1 0 0 0,3 0-144 0,-4-3 144 16,-1-1 0-16,-1-3-144 0,2-2 144 0,-1-4 0 15,1-1 0-15,0-1-128 0,-1-1 128 0,0-2 0 0,1 0 0 16,0-3-128-16,0-1 128 0,1-1 0 0,0-3 0 16,2 3 0-16,0-2 0 0,0-3 0 0,8-3 0 15,-8 2 0-15,8-2 0 0,-6 2-128 0,6-2 128 16,0 0 0-16,0 0-128 0,0 0 128 0,-3-9-128 0,1 0 128 16,4-1-192-16,1 1 64 0,0-5 0 0,2 0 0 15,0-2 128-15,4-2 0 0,1-1-144 0,1-2 144 16,0-3 0-16,1 0 0 0,1-5-144 0,0 0 144 15,0-1 0-15,3-1 0 0,-1 1 0 0,2-3 0 16,-1-1 0-16,3 0 0 0,1 0 0 0,1-2 0 16,0-4 0-16,-1 2 0 0,0-1 0 0,2 0 0 15,4-1 0-15,-3-2 0 0,-2 0 0 0,-3 1 0 16,3 2 0-16,1 2 0 0,-4-3 0 0,-1 3 0 16,1-3 128-16,1-1-128 0,-4-1 0 0,0 1 0 15,1 1 0-15,-2 4 128 0,2 1-128 0,-3 3 0 0,-1 3 0 16,-1 3 0-16,2-1 0 0,-2 5 0 0,-1 0 0 15,-2 0 128-15,0 0-128 0,2 2 0 0,-2 2 0 0,0 0 128 16,-1 1-128-16,-1 0 0 0,-1 4 0 16,0 1 0-16,0-1 0 0,0 3 0 0,-2 1 128 0,-2 2-128 15,-1 7 0-15,3-7 144 0,-1-1-144 0,-2 8 0 16,0 0 144-16,0 0-144 0,0-7 0 0,0 7 128 16,2-7-128-16,-2 7 0 0,0 0 128 0,0 0-128 15,0 0 128-15,0 0-128 0,0 0 160 0,-8 2-32 16,-2 2-128-16,2 5 192 0,-4 3-192 0,2 0 0 15,2 4 0-15,-4 4 0 0,-3 5 0 0,0 1 0 16,-2 2 0-16,1 1-160 0,-4 3 160 0,1 1 0 16,-2 3-144-16,2 2 144 0,-3 4 0 0,0 3 0 15,-3 0 0-15,3 1 0 0,0 2 0 0,-1 0 0 0,-3 0 0 16,-2 1 0-16,3 0 0 0,1 4 0 0,1 1 0 0,0-1 0 16,1-2 0-16,0 0 0 15,1-1 0-15,2-3 0 0,2-2 0 0,-2-1 0 0,2-3 0 16,2 2 0-16,-2-1 0 0,1-2 0 0,1-5 0 0,1-1 0 15,3-2 0-15,-2-3 0 0,0-4 0 0,1-2 0 16,2-2 0-16,-2 0 0 0,1-3 0 0,0-2 0 16,2-3 128-16,1-1-128 0,0-2 128 0,0 0-128 15,3 0 160-15,1-1-160 0,-5-2 192 0,4-2-192 16,5-5 176-16,0 0-176 0,-5 2 160 0,5-2-160 16,0 0 0-16,0 0 0 0,0 0 0 0,0 0 0 0,0 0 0 15,0 0 0-15,0 0 0 0,6-7 0 0,-3-3 0 16,3-1-128-16,4 1 128 0,-1-6 0 0,0 1 0 0,2-3 0 15,1-1 0-15,2-3 0 0,-2-2 0 0,1-4-128 16,0-5 128-16,2-2 0 0,0-1 0 0,-1-1 0 16,1-3 0-16,0 1 0 0,-1 1 0 0,1 2 0 15,2 0 0-15,-2-3 0 0,1-1 0 0,-1-2 0 16,3-1 0-16,-1 0 0 0,1-1 0 0,0 0 0 16,1 0 0-16,-2 1 0 0,-1 1 0 0,4 2 0 15,5 1 0-15,-5 0 0 0,-3 1 0 0,0 4 0 16,3 1 0-16,0 2 0 0,-4 2 0 0,0 2 0 15,-2 4 0-15,0 3 0 0,-4 3 0 0,0 1 0 16,1 1 0-16,-5 3 0 0,-1 1 0 0,1 2 0 0,-2 0 0 16,-4 9 0-16,0 0 0 0,3-6 144 0,-3 6-144 15,0 0 128-15,0 0-128 0,0 0 0 0,0 0 144 0,0 0-144 16,0 0 128-16,0 0-128 0,0 0 160 0,0 0-160 16,0 0 160-16,0 0-160 0,0 0 160 0,0 0-160 15,0 0 0-15,0 0 128 0,0 0-128 0,-5 11 0 16,-1-2 0-16,2 0 0 0,1-1 0 0,-2 1 0 15,1 0 0-15,4-9 0 0,-6 7 0 0,6-7 0 16,-4 9 128-16,2-1-128 0,2-8 0 0,-6 6 0 16,6-6 0-16,-4 8 0 0,0-1 0 0,4-7 0 15,-6 7 0-15,6-7 0 0,0 0 0 0,-5 7 0 16,0-2 0-16,5-5-256 0,0 0 16 0,0 0 16 16,0 0-2080-16,0 0-400 15,0 0-96-15</inkml:trace>
  <inkml:trace contextRef="#ctx0" brushRef="#br0" timeOffset="-42191.207">18124 16821 25791 0,'0'1'2304'0,"1"-1"-1856"0,0-2-448 0,-1 0 0 16,0 2 544-16,-1-2 16 0,2-3 0 0,-1 5 0 16,0 0-560-16,0-5 0 0,-3-3 0 0,0 2-144 15,-2 0 624-15,-1-3 128 0,-1-1 32 0,-1 1 0 16,-1-2 96-16,-5 2 32 0,1 1 0 0,-3-6 0 15,-2-8-256-15,-3 0-64 0,-2-2 0 0,-1 0 0 0,-1-1-192 0,-6 1-32 16,-3-1-16-16,-4-1 0 0,-4 1-208 16,1 0 0-16,-4-2 0 0,1 3 0 0,1 0 256 15,0 2-64-15,1-3 0 0,-3-1 0 0,2-2 128 0,-2-3 0 16,-4-4 16-16,-1 1 0 0,-7 0-336 0,3 2 128 16,1-1-128-16,-2 2 0 0,0-2 224 0,-3 2-32 15,-5 2 0-15,0 1 0 0,1 0-192 0,0 1 0 16,1 2 0-16,0-1-160 0,-2 1 160 0,0 2-160 15,-1 1 160-15,2 1-160 0,3-1 160 0,1 2 0 16,4 1 0-16,2 3 0 0,-1 3 0 0,0 1 0 16,-3-2-144-16,0 3 144 0,0-1-240 0,-1 2 32 15,2 4 0-15,0 0 0 0,-2 1-80 0,1 4-16 16,-3 2 0-16,1 4 0 0,-1 1 16 0,4 0 0 16,0 7 0-16,4 0 0 0,-1 4 288 0,1 4 0 15,-1 1 0-15,3 2 0 0,-1 1 0 0,4-2 144 0,6-1-16 16,2 0 0-16,3 0 144 0,5-2 32 0,3-2 0 0,1 2 0 15,2 0 0-15,2 1 0 0,-1-1 0 0,2-1 0 16,2 1-176-16,1 1-128 0,-1 3 144 0,4 0-144 16,3 2 128-16,-1 3-128 0,-3 9 0 0,1-4 0 15,-2 0 0-15,2 1 0 0,1 3 0 0,2 2 0 16,-1 3 0-16,6 1 0 0,0 1 0 0,4 7 0 16,2 5 0-16,5 0 0 0,3 2 0 0,7-4 0 15,3 0 0-15,2 2 0 0,8 3 0 0,-1 2 0 16,4 0 0-16,2-2 0 0,1-4 0 0,1-5 0 15,-1 1 0-15,2-5 0 0,1-2 0 0,4 3 0 16,4 4 0-16,3 1-128 0,2-1 128 0,1-2-160 16,3-1 160-16,1-1-192 0,0-1 192 0,2 3-192 0,2 0 48 15,5 2 0-15,3 1 0 0,0-5 0 0,-4-7 144 16,-1-6-192-16,-1-3 192 0,1-4-192 0,1-4 192 16,4-6 128-16,2-4-128 0,-2-2 176 0,-1-2-176 15,1-5 0-15,2-3 0 0,1 1 0 0,0-5 0 0,-2-1 0 16,0-1-144-16,-1-3 144 0,-1-3 0 0,2 0 0 15,0-1 0-15,-2 0 0 0,-3-2 0 0,-2-1 0 16,-4-3 0-16,-3-1 0 0,-3-2 0 0,3-2 0 16,-1 0 0-16,-3-2 0 0,-4-5 0 0,-2 2 0 15,0-1-128-15,-3 1 128 0,-4-2 0 0,-4-1 0 16,-2 1 0-16,-2-3 144 0,-1 1-144 0,-1-3 128 16,1-3-128-16,-3-2 128 0,0-1-128 0,-1-4 128 15,-2-1-128-15,-3 1 128 0,-2 1-128 0,-4 1 0 16,-4-2 0-16,-3 4 128 0,0 0-128 0,-5-2 0 15,-6-5 0-15,-1 0 128 0,-4 2-128 0,-4 0 160 0,-5 1-160 0,1-2 160 16,-6-1-160-16,-1-1 0 0,-1-1 0 0,-6-3 128 16,-2-6-128-16,-3-1 0 0,-2 4 0 0,-3 2 0 15,-5 1-320-15,-1 5 16 0,-4 3 0 0,1 3 0 16,6 1 128-16,0 2 32 0,1 2 0 0,1 3 0 16,-3 2 144-16,0 0 0 0,-2 2 0 0,-1 2 0 15,-4 4 0-15,4 1 0 0,0-2 0 0,4 5 0 16,-1 1 0-16,-3 0 0 0,-2-1 0 0,-5 2 0 15,0-2 0-15,-1 0 0 0,-1 2 0 0,0-1 0 16,0-2 0-16,-2 1-192 0,1-2 192 0,-3 2-192 16,-2 2 0-16,3 3 0 0,7 2 0 0,1 7 0 15,4 1 192-15,-1 4 0 0,2 2 0 0,1 0 0 0,3 2 0 16,1 3 0-16,3 5 0 0,-1 0 0 0,4 1 0 0,0 1-208 16,2 2 48-16,-3 1 16 0,-1 5-64 0,1 1-16 15,-1 2 0-15,-4 2 0 0,-2 4-128 0,2 0-32 16,2-1 0-16,4 6 0 0,-3 0 224 0,5 7 160 15,-4 5-208-15,3-2 80 0,-1-3 128 0,1 0 0 16,3 1-144-16,-1-1 144 0,1 1 0 0,1-3-144 16,3 2 144-16,2 1 0 0,2 3 0 0,4-2-128 15,3 1 128-15,3-4 0 0,1-2 0 0,6 0 0 16,1 0 0-16,5 1 0 0,3-1 0 0,2 3 0 16,1 6 0-16,7-2 0 0,3-2 0 0,3-2-160 15,1-2 160-15,5-3-192 0,5 0 192 0,3 0 0 16,4 2 0-16,6-3 0 0,0 2 0 0,3-1 0 15,-1 2 0-15,4-2 0 0,0 0-128 0,4-2 128 0,5-1-128 16,7 0 128-16,4-2 0 0,-1 0-160 0,2-1 160 16,2 1 0-16,1 0-128 0,4-2 128 0,4-1 0 0,-1-3 0 15,-4-1 0-15,-3-8 272 0,2-6-16 0,-2-4-16 16,0-4 128-16,-3-2 16 0,-2-5 16 0,-6-2 0 16,-4-8-64-16,0-5-16 0,0-3 0 15,-1 0 0-15,0-3-320 0,-1-1 0 0,-2-2 0 0,-3 3-9824 16,-8-3-2000-16</inkml:trace>
  <inkml:trace contextRef="#ctx0" brushRef="#br0" timeOffset="-34327.665">23971 13245 2751 0,'0'0'128'0,"0"0"16"0,0 0-144 0,-1 9 0 0,1-9 0 0,0 9 0 16,0-9 2880-16,-3 9 560 0,3-9 96 0,0 0 32 15,0 0-2432-15,0 0-496 0,0 0-80 0,0 0-32 16,-1 8-16-16,1-8-16 0,0 0 0 0,0 0 0 16,0 0 64-16,0 0 16 0,0 0 0 0,0 0 0 15,0 0 176-15,3 8 32 0,-3-8 16 0,0 0 0 16,0 0-160-16,0 0-16 0,0 0-16 0,0 0 0 15,0 0-96-15,0 0 0 0,0 0-16 0,0 0 0 16,11 1 0-16,-11-1 0 0,6-4 0 0,1-3 0 0,-7 7 80 16,6-7 0-16,0-1 16 0,-1-1 0 0,-1-2-112 0,0 0-32 15,-1 1 0-15,2-1 0 0,-3-1-128 0,1-1-16 16,1-1-16-16,-1-3 0 0,1-2-32 0,0 2 0 16,-1-1 0-16,-1-2 0 0,0-2-64 0,2 1-32 15,-2 1 0-15,0 1 0 0,-2 1 32 0,0 2 16 16,1-1 0-16,0 2 0 0,-1-1 144 0,-1 1 32 15,-1-1 0-15,0 0 0 0,1 3-48 0,-2 0 0 16,2-2 0-16,2 1 0 0,2-1-80 0,-6-2 0 16,3 0-16-16,-1-1 0 0,-1-1-48 15,2 2 0-15,2 0 0 0,-2-4 0 0,-3-4-192 0,0 2 0 16,-1 2 128-16,3 0-128 0,-2-1 0 0,1 2 0 16,0 4 0-16,-1-1 0 0,-1-1 0 0,2 0 0 0,-2 0 128 15,2 2-128-15,-2-1 240 0,1 1 0 0,-2-1 0 16,2 0 0-16,0-3-112 0,0 0-128 0,1 0 176 0,0 1-176 15,-1-2 208-15,-2 1-64 0,1 0-16 0,1 0 0 16,-4 2-128-16,3-1 0 0,-1 0 0 0,0-1 0 16,-1 2 0-16,2 0 128 0,-4 1-128 0,3 0 192 15,-1-1-16-15,1 2 0 0,-1-1 0 0,1-1 0 16,-1 0-176-16,2 1 0 0,-4-1 144 0,2 0-144 16,2 0 0-16,-1-3 0 0,0 0 0 0,2 1 128 15,-3 2-128-15,2-5 144 0,0-2-144 0,0 2 160 16,0 2-160-16,-1 0 0 0,1 2 0 0,0 2 0 15,-1-2 0-15,0 3 0 0,-1-1 0 0,0 0 0 16,0 1 0-16,-2 0 0 0,1 1 0 0,-1 2 128 0,3-4-128 16,-3 1 0-16,-1 0 0 0,2-1 128 0,0 2-128 15,-1-1 0-15,-1 1 0 0,-1-2 0 0,2 2 0 0,-1 0 0 16,2-1 0-16,-2 1 0 0,3-1 0 0,-2 1 0 16,3-1 128-16,-2 0-128 0,-2 1 0 0,-1-2 0 15,0 2 144-15,0 1-144 0,1 0 160 0,0 0-32 16,-2 1-128-16,1 0 192 0,1 2-64 0,0 0-128 15,3 1 176-15,-3-1-176 0,1-2 128 0,-1 2-128 16,3-2 0-16,-2 1 0 0,1-2 0 0,1 1 0 16,-1 2 0-16,3 1 0 0,-3-1 0 0,1 0 0 15,-1 1 0-15,0-1 0 0,3 1 0 0,-3 0 0 16,1 3 0-16,-1-1 0 0,0-1 0 0,0-1 128 16,0 1-128-16,-1 1 0 0,-1-2 0 0,1 0 0 15,1 0 0-15,1 1 0 0,-2 1 0 0,-1 0 0 16,1-6 0-16,0 3 0 0,0 1 0 0,0-1 0 0,1 2 0 15,-1 0 0-15,-1-2 0 0,0 2 0 0,1 3 0 0,-2-2 0 16,2-3 0-16,-2 1 0 0,-3 0 0 0,3 3 0 16,5-2 0-16,-2 2 0 0,-5-2 0 0,1 0 0 15,1 0 128-15,0 3-128 0,0-1 0 0,-1-1 0 16,0-1 0-16,-2 1 0 0,1-1 128 0,-1-1-128 16,-1 1 0-16,3 1 0 0,-1 2 0 0,1-2 0 15,-1 2 0-15,1-2 0 0,-1 1 0 0,1 1 0 16,1 3 0-16,-3-4 0 0,3 1 0 0,0 0 0 15,0 0 128-15,0 1-128 0,-1-1 0 0,2 1 0 16,-1-3 0-16,2 3 0 0,-3-5 0 0,1 2 0 16,-1 3 128-16,0-2-128 0,-1-1 0 0,2 4 0 15,0-1 0-15,-1 1 0 0,-1-1 0 0,-1 1 0 0,-3 0 0 16,4-2 0-16,2 1 0 0,-3 0 0 0,-3 0 0 16,3 1 0-16,4-1 0 0,-3 1 0 0,-2-3 0 0,1 2 0 15,-1 0-128-15,1-1 128 0,2-2 0 0,-2 2 0 16,-1 1 0-16,1 1 0 0,0 0 0 0,2-1 0 15,-3-1 0-15,3 2 0 0,1 1 0 0,0-1 0 16,-3 0 0-16,1 1 0 0,1 1 0 0,1 0 0 16,-2-3 0-16,-1 0 0 0,0 2 0 0,-1-1 0 15,2 1 0-15,-1-1 0 0,-3-3 0 0,1 4 0 16,-2 2-128-16,2 0 128 0,-2-3 0 0,0 0 0 16,0 1 0-16,2 0-144 0,2-2 144 0,-2 2 0 15,-1 0 0-15,-2-1 0 0,2 1 0 0,-1 1-128 0,1 0 128 16,0-1 0-16,2-1-128 0,1 1 128 15,0-1-128-15,-2 1 128 0,1 0-192 0,2-2 64 0,0 0 0 16,2 2 0-16,-2-1 128 0,1 2 0 0,-1-1 0 16,1 1 0-16,-3-1-128 0,-1-1 0 0,1 2 0 15,1-1 0-15,-2-1 128 0,1 1 0 0,0 1 0 0,-3-3-128 16,-1 2 128-16,0 1 0 0,2 0 0 16,0 1 0-16,1-2 0 0,-1 1 0 0,-1 0-176 0,-2-1 176 15,3 0 0-15,-1 2 0 0,1 0 0 0,0 0 0 16,1 0 0-16,2 0 0 0,-1 1 0 0,2-3 0 15,0-2 0-15,0 3 0 0,-2 0 0 0,2 1 0 16,1-1 0-16,-3 2 0 0,2-4 0 0,0 2 0 16,1-1 0-16,-2-1 0 0,1 2 0 0,0 1 0 15,0-2 0-15,1 1 0 0,-1 1 0 0,1-2 0 0,-1 0 0 0,3 0 0 16,1 1 0-16,-1 0 0 0,-1 0 0 16,0 0 0-16,-1-2 0 0,3 1 0 0,0 2 0 15,-1-1 0-15,-1 0 0 0,0 1 0 0,-1 2-128 0,0-1 128 16,0-2 0-16,0 0-144 0,1 0 144 0,1 1 0 15,-2 0 0-15,1 1-128 0,0 1 128 0,1-1 0 16,0-1 0-16,-1 1 0 0,0 1 0 0,2-1 0 16,-3-1 0-16,1 1 0 0,-1-1 0 0,1 0 0 15,0 2 0-15,1 0-128 0,0-1 128 0,2 0 0 16,-1-1 0-16,0 1 0 0,-1 0 0 0,2 0 0 16,0-2 0-16,-1 2 0 0,0 0 0 0,-1 0 0 15,-2-2 0-15,2 2 0 0,0 0 0 0,-1 0 0 16,-2 0 0-16,2 0 0 0,3-1 0 0,-2 0 0 15,-4-1 0-15,2 4 0 0,3 0 0 0,-3-2 0 0,0-1 0 16,-1 1 0-16,1 1 0 0,-2 1 0 0,2-1 0 16,-2 0 0-16,-1 0 0 0,2 0 0 0,-1 0 0 15,1-1 0-15,0-1 0 0,0 1 0 16,1-1 160-16,0 2-160 0,1 0 0 0,1-1 0 0,0 0 0 0,0 2 0 16,-1 0 0-16,2-2 0 0,-1-2 0 0,0 2 0 15,0 1 0-15,-1-1 0 0,-1-1 0 0,1 2 0 16,3 1 0-16,-2-1 0 0,-3-1 0 0,2 0 0 15,1 0 0-15,1 0 0 0,1-1 0 0,-4 0 0 16,0 1 0-16,1 0 0 0,0 0 0 0,0 0 0 16,-1-2 0-16,-1 0 0 0,2 1 0 0,2 1 0 15,-1 1 0-15,2 1 0 0,-5-2 0 0,0 2 0 16,-1 0 0-16,4 0 0 0,0 0 0 0,1-1 0 0,-3 2 0 16,0-2 0-16,-3 0 0 0,1 1 0 0,2 0 0 15,-2 0 0-15,2 0 0 0,3 0 0 0,-3 0 0 16,1 1 0-16,0-1 0 0,-2 2 0 0,2 0 0 0,1 1 0 15,-1-3 0-15,1 0 0 0,-1 0 0 0,2 0 0 16,-1 2 0-16,-1-1 0 0,-1-1 0 0,1 0 0 16,0 2 0-16,1-1 0 0,-1-1 0 0,1 1 0 15,1 2 0-15,-2 0 0 0,2-2 0 0,-1 0 0 16,1-1 0-16,0 0 0 0,2 2 128 0,-2-2-128 16,1 0 0-16,-1 1 144 0,3 1-144 0,5-4 128 15,-9 2-128-15,2 1 128 0,-2 0-128 0,1 1 0 16,-2-1 0-16,0 0 0 0,1 2 0 0,-3-2 0 15,3-1 128-15,-1 0-128 0,-1 2 0 0,2-2 0 16,-3 2 0-16,0 1 0 0,-2-2 0 0,1 0 0 16,2 1 0-16,1 0 0 0,-1 0 0 0,0 2 0 0,1-1 0 15,-1 2 0-15,1-2 0 0,1 2 0 0,1 0 0 0,0 0 0 16,-1 1 0-16,1-2 0 0,-1-1 0 0,0 1 0 16,1-1 0-16,-1 1 0 0,0-2 0 0,2 1 0 15,0 1 0-15,-1-1 0 0,1 4 0 0,-3 1 0 16,1 0 0-16,-2-1 0 0,1 0 0 0,0-3 0 15,1 1 0-15,1-2 0 0,-6 2 0 0,2 0 0 16,-1-2 0-16,1 1 0 0,1 0 0 0,-2 1 0 16,0-2 0-16,2 2 0 0,2-2 0 0,-1 4 0 15,0-2 0-15,0 0 0 0,-3 1 0 0,1 0 0 16,1-3 0-16,1 0 0 0,-2 1 0 0,1 0 0 16,2-2 0-16,-2 2 0 0,1-2 0 0,1 2 0 15,0-1 0-15,3 1 0 0,-2-1 0 0,2 1 0 0,-3-1 0 0,1 1 0 16,1-1 0-16,1 2 0 0,-2-3 0 0,0 2 0 15,2-1 0-15,0 0 0 0,1 0 0 0,-3 1 0 16,2-1 0-16,-1-1 0 0,0 2 0 0,2-2 0 16,-5 3 0-16,2-3 0 0,1 1 0 0,-1-2 0 15,0-1 0-15,3 2 0 0,-2 0 0 0,0 0 0 16,0 2 0-16,-1-2 0 0,0 1 0 0,2-1 0 16,-1-1 0-16,1 2 0 0,-1-1 0 0,-1 1 0 15,3-2 0-15,-3 2 0 0,0 0 0 0,1-2-144 16,7-3 144-16,-8 4-160 0,-1 0 160 0,3 1 0 15,-3 2 0-15,2-3 0 0,1 0 0 0,6-4 0 16,-9 4 0-16,2 1 0 0,2 2 0 0,-1-3 0 16,-3-1 0-16,9-3-128 0,-6 2 128 0,-3 0 0 0,0 0 0 0,1-1 0 15,8-1 0-15,-8 3 0 0,-3-1 0 0,4 1 0 16,7-3 0-16,-7 3-128 0,-1 0 128 0,0 1 0 16,2 1-128-16,1 1 128 0,-1 1-128 0,6-7 128 15,-6 4 0-15,0 1-128 0,3 2 128 0,-4-1 0 16,7-6 0-16,-6 4-128 0,6-4 128 0,-5 5 0 15,-2 2 0-15,7-7-128 0,0 0 128 0,-6 8 0 16,1 2 0-16,0-2-160 0,0-2 160 0,0 1 0 16,1-1-176-16,-1 3 176 0,-3 1-160 0,2-2 160 15,2 0-128-15,-4 1 128 0,2-1 0 0,-2 1-144 16,0 1 144-16,2-1 0 0,-3-1 0 0,2 3-128 0,1 0 128 16,-1 0 0-16,-1 0 0 0,1 0 0 15,0 0 0-15,0 0 0 0,-1 1 0 0,1-1-128 0,-3-1 128 16,1 1 0-16,-1 1 0 0,2 0 128 0,0-2-128 0,-2 5 0 15,0-2 0-15,0 0 0 0,0 0-160 0,2 1 160 16,-2 2-192-16,1-2 192 0,0-2 0 0,1 0-128 16,3 2 128-16,0 0 0 0,-2 0 0 0,-1-1 0 15,-4 1 0-15,3-2 0 0,1 0 0 0,2 0-128 16,0 0 128-16,-2-1 0 0,-1 0 0 0,2-1 0 16,2 0 0-16,-1 1 0 0,0-4 0 0,0 2 0 15,2-1 0-15,-2 0 0 0,-2-1 0 0,2 1 0 16,0 1 0-16,1 1 0 0,-4-1 0 0,2 0 0 15,1 4 0-15,0-5 0 0,2 2 0 0,-3 2 0 16,1 0 0-16,0-1 0 0,2-1 0 0,-1 1 0 16,1-1 0-16,-3 1 0 0,3 0 0 0,0 1 0 15,-2 2 0-15,2 0 0 0,0 1 0 0,2 3 0 0,-3-1 0 16,1 3 0-16,0-3-160 0,0 0 160 0,-1 2-128 0,1-1 128 16,2-2 0-16,-3 1-160 0,1-2 160 0,-2 2 0 15,0-2 0-15,0 0-128 0,2 1 128 0,-4-1 0 16,3 1 0-16,0-2 0 0,-1 0 0 0,1 2 0 15,2 0 0-15,-1-1 0 0,-1 0 0 0,2-1 0 16,0 0 0-16,-2 0 0 0,0-1 0 0,0 1 0 16,3 1 0-16,-1-1 0 0,1 1 0 0,-1-2 0 15,2-1 0-15,0 2 0 0,0-2 0 0,0 1 0 16,1-1 0-16,0 1 0 0,0-2 0 0,0 0 0 16,-1 0 0-16,1-1-128 0,0-1 128 0,0 1 0 15,0 0 0-15,0 0 0 0,0-1 0 0,0 1 0 0,-1 0 0 16,1 0 0-16,-1 0 0 0,1 0 0 0,-3 1 0 15,3-1 0-15,-1-1 0 0,1 1 0 0,0 1 0 0,-1 0 0 16,-2 0 0-16,0 2 0 0,-1 1 0 0,3-1 0 16,0-1 0-16,-1 0 0 0,4 2 0 0,-2-1 0 15,1 1 0-15,0-1 0 0,2-1 0 0,-1 3 0 16,0 0-128-16,0 1 128 0,0-1 0 0,2 0 0 16,-3 0 0-16,0 1 0 0,0-2 0 0,1 1 0 15,0-2 0-15,2 0 0 0,-2 1 0 0,1 1 0 16,-3-1 0-16,0-2 0 0,1 0 0 0,1-1 0 15,1 1 0-15,-1-1 0 0,-2 3 0 0,0-2 0 16,-1 0 0-16,1 0 0 0,2 0 0 0,-2 3 0 16,-1 1 0-16,2-3 0 0,1-3 0 0,1 3 0 15,0 1 0-15,-1 2 0 0,0-1 0 0,1-1 0 0,3-1 0 16,-3 1 0-16,-1 0 0 0,2-1-128 0,-1-3 128 0,1 1 0 16,-3 4 0-16,3-3 0 0,-2 0 0 15,1-2 0-15,-3-10 0 0,6 11 0 0,-4-1 0 0,0-1 0 16,0-1 0-16,-2-8 0 0,3 11 0 0,-1-1 0 15,-1 0 0-15,-1-10 0 0,4 10 0 0,-4 0 0 16,0 0 0-16,0 0 0 0,0-10 0 0,0 9 0 16,0 1-128-16,1-1 128 0,-1-9 0 0,1 11 0 15,-1-11-160-15,3 10 160 0,-3-10-128 0,2 12 128 16,-2-1-192-16,1 0 32 0,1-1 16 0,-1-1 0 16,1 0-32-16,-2 3 0 0,0 3 0 0,0-4 0 15,0-11 176-15,3 12-160 0,-3 3 160 0,2-1-160 0,0-2 160 16,0 1 0-16,-2-5 0 0,1 2 0 0,2 1 0 15,0 0 0-15,-3 0 0 0,1-1 0 0,0 3 0 0,0-2 0 16,-1-2 0-16,1-1 0 0,0 0 0 16,-1-8 0-16,4 8 0 0,-1 1 0 0,0-1 0 0,-1 2 0 15,-2-2 0-15,3 3 0 0,-3-11 0 0,2 12 0 16,-1-1 0-16,1-1-128 0,0-1 128 0,2 2 0 16,-2-3 0-16,-1 0 0 0,-1-8 0 0,2 12 0 15,-1-1 0-15,3-1 0 0,1 0 0 0,-3 1 0 16,0 0 0-16,1-1 0 0,0 2 0 0,0-1 0 15,1 0 0-15,-2 0 0 0,1 1 0 0,0 2 0 16,1-1 0-16,0 1 0 0,-3 1 0 0,2 2 0 16,1-2 0-16,1 0 0 0,1-2 0 0,0 1 0 15,1-1 0-15,0 2-128 0,-1-2 128 0,0 0-128 0,1 0 128 16,0-2-128-16,-2-1 128 0,2 1-128 0,1 1 128 0,-1-1-128 16,0-1 128-16,2 0 0 0,-3 3 0 0,4-3-128 15,-1 0 128-15,0 1-160 0,-5-2 160 0,3 3-160 16,-2-1 160-16,2 0-192 0,-1-1 192 0,1 0-192 15,1 1 192-15,1 1-208 0,-2-1 80 0,1-1 128 16,-1 3-192-16,0 0 192 0,2 0-192 0,0 2 192 16,-1-3-192-16,-1 1 192 0,1 2-160 0,0 1 160 15,-2-4 0-15,2 2 0 0,-1 0-128 0,-1 0 128 16,0-3 0-16,0 1 0 0,-1 0 0 0,-1 0-144 16,1 0 144-16,-1 0 0 0,0 0 0 0,3 0 0 15,-3 0 0-15,1-1 0 0,-1 0 0 0,0 2 0 16,0-2 0-16,1 2 0 0,0-1 0 0,0 0 0 0,3 0 0 0,-5 0 0 15,3 0 0-15,0-1 0 0,-2 0 0 0,-1 0 0 16,1 0 0-16,3-2 0 0,-4 0 0 0,-3-9 0 16,7 10 0-16,-2-1 128 0,-5-9-128 0,7 8 0 15,0 0 0-15,-7-8 128 0,0 0-128 0,4 7 0 16,3 0 0-16,-7-7 128 0,0 0-128 0,0 0 0 16,6 7-128-16,-6-7 128 0,0 0-352 0,0 0 16 15,0 0 0-15,0 0 0 16,0 0-1568-16,0 0-304 0,-5-7-64 0</inkml:trace>
  <inkml:trace contextRef="#ctx0" brushRef="#br0" timeOffset="-29658.003">18679 11117 16575 0,'0'0'1472'0,"0"0"-1168"15,0 0-304-15,-11 1 0 0,11-1 2720 0,-10 3 480 16,-2 2 112-16,12-5 16 0,0 0-2656 0,-10 7-528 15,2 2-144-15,8-9 0 0,0 0 0 0,-9 13 0 16,4-1 0-16,-2-3 0 0,0 0 0 0,2-1 0 16,-5 0 0-16,2 3 0 0,3 0 0 0,-2 4 192 15,-3-3-64-15,2 3-128 0,0 4 336 0,2 2-32 16,-1 1-16-16,1 0 0 0,2-1-64 0,-3 1-16 0,1 1 0 16,0 1 0-16,4 4 0 0,1 0 0 0,-3 1 0 15,2-1 0-15,-2 1-80 0,-1 2 0 0,1 2-128 0,2 3 192 16,-4 1 16-16,4 2 0 0,-2-2 0 0,0 1 0 15,-2-1-208-15,0 1 128 0,2-3-128 0,-2 0 0 16,2-1 128-16,0 1-128 0,-3-1 0 0,3 4 0 16,-1 4 224-16,4-1-48 0,-3-3-16 0,0-3 0 15,2-1 64-15,0-2 16 0,0 1 0 0,0 0 0 16,-2 0-112-16,2 0-128 0,0-1 176 0,0 2-176 16,1 4 160-16,-2 0-160 0,2-2 128 0,0-2-128 15,-1-2 192-15,2-2-64 0,-1-2 0 0,0 2 0 16,0 0 32-16,1-3 0 0,0 0 0 0,0 0 0 15,0 1 0-15,1 0 0 0,0 3 0 0,2 2 0 0,-1 1 32 16,-2-2 0-16,0-2 0 0,2-4 0 0,0 1-192 16,0 0 128-16,0 0-128 0,1-3 128 0,2-2-128 15,-2-1 160-15,0-2-160 0,2 3 160 0,-1 4-32 0,1-1-128 16,-1-2 192-16,2 2-64 0,-4 1 0 0,2-3 0 16,1-2 0-16,0 1 0 0,-3 2-128 0,2-2 160 15,-1-1-160-15,1-1 160 0,-2-2-160 0,1-1 160 16,0-2-160-16,0 2 160 0,-1-1-160 0,3 2 0 15,-4 1 0-15,1-1 128 0,-1-2-128 0,3-1 0 16,0 4 0-16,0-2 0 0,-1 1 0 0,0 1 0 16,0-1 128-16,3 4-128 0,-1-2 0 0,2-1 0 15,-2-3 144-15,1 2-144 0,1-2 0 0,0 1 144 16,2-2-144-16,-4 2 0 0,1-3 144 0,2-2-144 16,3 1 0-16,-5 2 144 0,0-2-144 0,0-1 0 0,1-1 0 15,2 0 0-15,1 2 0 0,-1-1 0 0,1-1 0 0,-2 0 0 16,1 0 0-16,0 1 0 0,-2 1 0 0,1-2 0 15,1-2 0-15,-3 2 0 0,0 0 0 0,-1 2 0 16,1 0 0-16,-1-3 0 0,0 0 0 0,-1 1 0 16,2 1 0-16,-1-2 0 0,-5-10 0 0,6 13 0 15,-2 2-128-15,1 1 128 0,-2-3 0 0,1-1 0 16,1-1-128-16,-1-1 128 0,-1 0-160 0,1 0 160 16,-1 1 0-16,-2 0 0 0,3-2-128 0,0 1 128 15,-1 0 0-15,1 1 0 0,0-1 0 0,-1 0 0 16,0-1 0-16,3 2 0 0,-3-2 0 0,3-1 0 0,-1 2 0 15,0-2 0-15,-5-8-128 0,9 11 128 0,-2-1 0 16,0-1 0-16,-3-3-160 0,2 1 160 0,-6-7 0 0,9 10 0 16,-9-10 0-16,8 11 0 0,0-3 0 0,1 0 0 15,-3 1 0-15,2 0 0 0,-1-1-128 0,-7-8 128 16,5 8 0-16,2 1 0 0,-2 1 0 0,2-2 0 16,0-3 0-16,-2 2 0 0,-5-7 0 0,5 10 0 15,3-1 0-15,-1-2 0 0,-7-7 0 0,6 7 0 16,-2 2 0-16,-4-9 0 0,5 6 0 0,2 2 0 15,-3-2 0-15,2 0 0 0,-1 1 0 0,-1-3 0 16,-4-4 0-16,6 9 0 0,1-2 0 0,-3 0 0 16,-1 0 0-16,1-1 0 0,-4-6 0 0,5 8 0 15,2-1 0-15,-1-2 0 0,-6-5 0 0,4 8 0 16,0 0 0-16,3-3 0 0,-7-5 0 0,0 0 0 16,4 9 0-16,1 0 0 0,3-2 0 0,-2 1 0 0,-1-1 0 0,1-2 0 15,1 1 0-15,1-1 0 0,-1 0 0 0,0 0 0 16,-7-5 0-16,6 7 0 0,-1-1 0 0,3 2 0 15,-1-4 0-15,-1 1 0 0,-6-5 0 0,10 5 0 16,-2 1 0-16,1 0 0 0,-9-6 0 0,11 9 0 16,-1-1 0-16,-1-1 0 0,0-2 0 0,0 1 0 15,-2-1 0-15,1 1 0 0,-8-6 0 0,9 7 0 16,1-2 0-16,0 2 0 0,-1 1 0 0,2-1 0 16,-11-7 0-16,10 8 0 0,1 2 0 0,-1-1 0 15,1-1 0-15,0 1 0 0,1-1 0 0,0 1 0 16,2-1 0-16,-2 0 0 0,0-2 0 0,2 3 0 15,-1 2 0-15,-1-3 0 0,0-1 0 0,1 2 0 16,3 1 0-16,-3-1 0 0,-1-1 0 0,0-1 0 16,-2 1 0-16,4 0 0 0,0-1 0 0,1 0 0 0,0 1 0 15,1-1 0-15,0 3 0 0,-1-1 0 0,-1-2 0 0,-1-1 0 16,0 1 144-16,1 0-144 0,-4-1 0 0,1 3 0 16,1 0 0-16,2-2 128 0,-6 1-128 0,2 1 0 15,3 1 0-15,-1 0 0 0,0-1 0 0,-1-1 0 16,-2 0 0-16,0 1 0 0,3 0 0 0,1-1 0 15,-5-1 0-15,4 1 128 0,2-1-128 0,-1 2 0 16,-2 0 0-16,0 0 128 0,1-3-128 0,0 2 0 16,2 0 0-16,1 1 0 0,-4-3 0 0,2 4 0 15,-2-4 0-15,1 1 0 0,-1 1 0 0,1-1 0 16,2-2 0-16,-2 1 0 0,-1 0 0 0,-2 1 128 16,2 1-128-16,0-2 0 0,-2 0 0 0,1-1 144 0,-1 0-144 15,1 1 0-15,1 0 128 0,-3 0-128 0,1-1 0 0,-1 0 0 16,1 1 0-16,0 0 0 0,-9-6 0 0,9 7 0 15,1-2 0-15,-2 1 0 16,-8-6 0-16,10 6 0 0,1-2 0 0,-2 0 0 0,-9-4 0 0,10 8 0 16,0-3 0-16,-1 0 0 0,2-2 0 0,-1 1 0 15,-2 2 0-15,2-1 0 0,-1 0 0 0,1-1 0 16,-4 1 0-16,3-2 0 0,2 1 0 0,0 1 0 16,-2-1 0-16,1-2 0 0,1 2 0 0,1-1 0 15,0 0 0-15,-1 1 0 0,1-2 0 0,1 3 0 16,-2-1 0-16,-1-1 0 0,1-2-128 0,2 1 128 15,3 5 0-15,-3-3 0 0,-1-3 0 0,-1 1 0 0,2 2 0 16,2-1 0-16,-2 0 0 0,0 1 0 16,0-2 0-16,-2 1 0 0,3-2 0 0,0 1 0 0,-3 0 0 0,2-1-144 15,1 0 144-15,-3 1 0 0,1 0 0 0,1 0 0 16,1 1 0-16,0-3 0 0,-3 1 0 0,2 1 0 16,1 0 0-16,2 0 0 0,-4 2 0 15,0 0 0-15,-1-3 0 0,2 1 0 0,0 0 0 0,0 0-128 16,-2-1 128-16,0 1 0 0,4 0 0 0,-2-1 0 15,-2 1 0-15,1-1 0 0,3 3 0 0,-4-2 0 16,1-2 0-16,0 1 0 0,0 0 0 0,-1 1 0 16,1 3 0-16,-1-4 0 0,1 1 0 0,-2-1 0 15,3-1 0-15,0 0 0 0,-1 0 0 0,2 0 0 16,0 0 0-16,-1 0 0 0,0 0 0 0,1 0 0 16,-2 0 0-16,2 1 0 0,2-1 0 0,2 0 0 0,0 0 0 15,-2 0 0-15,-2 0 0 0,2 0 128 0,-3-2-128 16,2 1 0-16,2 1 0 0,-3-1 0 0,-3-2 0 0,4 0 0 15,-1 2 0-15,-2 1 0 0,0 0 0 0,1-1 128 16,-1 0-128-16,2 0 0 0,-3 0 128 0,0-1-128 16,-2-1 0-16,1 2 0 0,1 1 0 0,0 0 128 15,1-3-128-15,-3 2 0 0,1 0 0 0,-1-1 0 16,1-1 144-16,1 1-144 0,-11 2 192 0,12-1-192 16,0-1 0-16,0 0 0 0,0 0 0 0,0-1 0 15,-2 1 128-15,1 0-128 0,1-1 0 0,-2-1 0 16,1 2 0-16,1-1 0 0,2 0 0 0,1 0 0 15,-1 2 0-15,-2 0 0 0,2-1 0 0,-2 0 0 16,-2-3 144-16,4 4-144 0,-1 1 0 0,-1-2 144 0,-3-3-16 16,1 2-128-16,1 0 192 0,1 1-64 0,-2-1 0 0,-1-2 0 15,1 0 0-15,2 1 0 0,-2 3-128 0,1-1 160 16,0-1-160-16,-2-2 160 0,4 1-32 0,-2 1 0 16,1-1 0-16,-2 1 0 0,-1-1-128 0,4-2 0 15,-2-2 0-15,0 2 0 0,-2 0 0 0,2 2 0 16,2 0 0-16,-2-2 0 0,1 1 0 0,-2 1 0 15,1 1 0-15,1 2 128 0,1-2-128 0,-2 0 128 16,2 1-128-16,-1-1 128 0,0-2-128 0,-2 0 128 16,-3 1-128-16,-1-2 128 0,3 2-128 0,2-1 0 15,-3 0 144-15,3 0-144 0,2 1 0 0,-2 0 144 16,-1 0-144-16,1 0 0 0,1 1 0 0,-1-1 0 16,0 1 0-16,0 0 0 0,-2-1 192 0,1 1-192 0,0 0 192 15,-2-1-192-15,2-1 128 0,-2 1-128 0,1-1 0 16,-3 2 0-16,3 0 0 0,0-1 0 0,-9 4 0 15,12-4 0-15,-1-1 0 0,-1 1 208 0,-10 4-32 0,13-4-16 16,-2-3-160-16,0 4 0 0,-2-1 0 16,1 0 0-16,-1-1 0 0,1 0 128 0,0 1 0 15,1-2 0-15,-2 4-128 0,1-1 0 0,1-1 0 0,-1 1 0 16,-10 3 0-16,12-4 0 0,2 0 128 0,-3 0-128 16,2 0 128-16,-2-1-128 0,-11 5 128 0,11-5-128 15,0-1 176-15,-1 1-48 0,-2 0-128 0,0 0 192 16,1-1-192-16,1 2 176 0,1 0-176 0,-1-1 160 15,-3 0-160-15,2-1 0 0,0 2 0 0,1-1 128 16,1 0-128-16,-2 2 0 0,0-2 0 0,-1 1 128 16,0-2-128-16,0 2 128 0,-1-1-128 0,2 1 128 15,-2-3-128-15,-1 2 128 0,1-1-128 0,-1 2 128 16,3-1-128-16,-2-1 0 0,0 1 0 0,-2 0 0 0,5 3 0 0,-3-1 0 16,-1-3 0-16,1 1 0 0,1-1 0 15,-2 1 128-15,2-1-128 0,-2-2 128 0,0-3-128 0,1 3 0 16,-1 0-160-16,1 0 160 0,-2 1 0 0,3 0 0 15,0 4 0-15,-2-2 0 0,-1-2 0 0,-1 0 0 16,2 0 0-16,0 3 160 0,2 1-160 0,-2-2 0 16,0 0 0-16,1-1 0 0,-3 0 0 0,3 0 0 15,0-2 0-15,1 3 0 0,0-1 0 0,-2 2 0 16,0-4 0-16,0 2 0 0,-1-2 0 0,-1 0 0 16,-4 8 0-16,8-8 0 0,0 0 0 0,0 0 0 15,-1 0 0-15,0 0 0 0,-3 2 0 0,5 1 0 0,1-1 0 16,-2 1 0-16,-8 5 0 0,6-8 0 0,-6 8 0 0,11-7 0 15,-4 0 0-15,-7 7 0 0,8-9 0 0,1 3 0 16,-1 1 0-16,0-2 0 0,-2 1 0 0,-6 6 0 16,9-7 0-16,-1 2 0 0,-2-2 0 0,-6 7 0 15,9-9 0-15,-3 3 0 0,-6 6 144 0,7-9-144 16,0 0 0-16,-1 1 0 0,-6 8 0 0,7-9 128 16,0 1-128-16,-1 0 0 0,0 0 0 0,-1 2 0 15,0-2 0-15,0 1 0 0,1 1 0 0,-2-1 0 16,-3-2 0-16,2 4 0 0,-3 5 0 0,6-6 0 15,-1-1 0-15,0-1 0 0,-2 0 0 0,4 3 0 16,-4 0 0-16,1 1 0 0,0-3 0 0,0 1 0 16,-2-2 0-16,2 1 0 0,-4 7 0 0,3-6 0 15,2-2 0-15,-1 3 0 0,-4 5 0 0,4-6 0 0,1 1 0 16,0 0 0-16,-5 5 0 0,3-7 0 0,2-1 0 0,-1 1 0 16,-1 2 0-16,1-1 0 0,-1 0 0 0,1-1 0 15,2 3 0-15,-2-1 0 0,-1 0 0 0,-3 5 0 16,6-8 0-16,-1 1 0 0,-1 0 0 0,-1 1 0 15,-3 6 0-15,5-6 0 0,-1-1 0 0,-1-1 0 16,-3 8 0-16,4-7 0 0,1-3 0 0,0 1 0 16,-2 1 0-16,0 2 0 0,-3 6 0 0,5-8 0 15,-3-1 0-15,-2 9 128 0,3-9-128 0,0 2 0 16,-3 7 0-16,6-9 0 0,-2 2 0 0,-4 7 0 16,4-11 0-16,-1 1 128 0,0 0-128 0,0 2 0 15,3-1 0-15,-2 1 0 0,0-1 0 0,-4 9 0 16,5-7 0-16,1-3 0 0,-1 0 0 0,-2 1 0 15,-3 9 0-15,7-10 0 0,-1-2 0 0,-2 1 0 0,-1 2 0 16,3-1 0-16,-1-2 0 0,1-1 0 0,-1 0 0 16,0 2 128-16,1-1-128 0,0 3 0 0,-2-2 0 0,2 0 128 15,0 0-128-15,0 1 0 0,-2-1 0 16,1-1 128-16,-1-2-128 0,0 3 0 0,2 0 128 0,-3 2-128 16,0-2 0-16,2 0 144 0,0 0-144 0,-1-2 0 15,0 1 160-15,0 1-160 0,1-2 128 0,0 1-128 16,0 0 0-16,-1 1 128 0,2 0-128 0,-1-1 0 15,1-2 0-15,-3 1 0 0,1 1 0 0,3-1 0 16,-3 0 0-16,2-2 0 0,-2 2 0 0,0-2 0 16,1 0 0-16,2 1 0 0,-4-1 0 0,2 2 0 15,0 1 0-15,-1 0 0 0,1-1 0 0,-2 1 0 16,0 1 0-16,2 0 0 0,-4 0 0 0,2-1 0 0,-1-1 0 16,2 2 0-16,1 0 0 0,-3-2 0 0,0-2 0 15,1 1 0-15,0 0 0 0,0 0 128 0,-3 0-128 0,1-1 0 16,0 2 0-16,2 0 0 0,-2-1 0 0,0 1 0 15,0-2 0-15,1 2 0 0,1 0 0 0,2 0 0 16,-4-1 0-16,2 1 0 0,1-1 0 0,-2-1 0 16,-1-3 0-16,1-1 0 0,0-1 0 0,-1 3 0 15,2 0 0-15,0 1 0 0,-1 0 0 0,2 0 0 16,0-2 0-16,-1 1 0 0,-1 1 0 0,3 3 0 16,-1-1 0-16,0 0 0 0,0-1 0 0,-1 2 0 15,3 0 0-15,-3 0 0 0,-1-1-144 0,0 1 144 16,2-2 0-16,-1 3 0 0,-2 0 0 0,1 0-128 0,0-1 128 15,-1 1 0-15,1 1 0 0,0-1 0 0,2 0 0 16,-3-2 0-16,-1 1 0 0,0-2 0 0,2 1 0 0,1 0 0 16,-3 2 0-16,1 0 0 0,0 1 0 0,2-4 0 15,-2 2 0-15,3 0 0 0,-3 0 0 0,2-2 0 16,1 2 0-16,3 0 0 0,-5 0 0 0,1 1 0 16,-3-2 0-16,3 2 0 0,-1 0 0 0,-1 1 0 15,-2-1 0-15,1 1 0 0,2 0 0 0,-1 0 0 16,-1-1 0-16,3 1 0 0,0 0 0 0,-1-2 0 15,0 0 0-15,0 2 0 0,-1 0-128 0,-2 0 128 16,1-3 0-16,0 2 0 0,2-2 0 0,-3 1 0 16,-2 0 0-16,1-1-128 0,1 2 128 0,0-1 0 0,0-1 0 15,1 0 0-15,0 0 0 0,0-2 0 0,0-2 0 16,0 2 0-16,0-2 0 0,0 3 0 0,-3 0 0 16,3 0 0-16,0 0 0 0,-2-1 0 0,2 2 0 15,-1-1 0-15,0-2 0 0,-1-1 0 0,0 2 0 0,-1-1 0 16,1 0 0-16,1-3 0 0,-2 0 0 0,-1 0 0 15,1 1 0-15,-1-1 0 0,-1-1 0 0,1 0 0 16,1 0 0-16,-1 1 0 0,0-1 0 0,0 4-128 16,-3 0 128-16,0 1 0 0,3-3-128 0,0 3 128 15,-1-1 0-15,-1 1 0 0,0 0 0 0,-1 2-128 16,3-3 128-16,0 2 0 0,-4 2 0 0,2 0 0 16,3-3 0-16,-2 1 0 0,0 1 0 0,1-1 0 15,-3 1 0-15,1 2 0 0,1-4 0 0,-2 1 0 16,1 3 0-16,1-1 0 0,0 0 0 0,0-3 0 15,-1-1 0-15,2 1 0 0,-1 2 0 0,0 2 0 0,-1 0 0 16,1-2 0-16,0 0 0 0,1 2-128 0,0 1 128 16,-1 1 0-16,-2-3 0 0,1 0 0 15,2 1 0-15,-1 1 0 0,0 1 0 0,1-1 0 0,-1-1 0 0,1 2 0 16,-1-2 0-16,-1 2 0 0,-2-1 0 0,2 0 0 16,2-1 0-16,-2-2 0 0,1 2 0 0,-1-1 0 15,2 1 0-15,-1-1 0 0,-2-1 0 0,3 1 0 16,4 1 0-16,-5 0 0 0,-3-1 0 0,4 1 0 15,0 0 0-15,-1 0 0 0,0 1 0 0,-1-1 0 16,1-3 0-16,0 3 0 0,1 1 0 0,-2-1 0 16,-1-1 0-16,0 1 0 0,3 0 0 0,-3 2 0 15,-3 2 0-15,1-2 0 0,4-1 0 0,2 0 0 16,-3 4 0-16,0-3 0 0,-3 0 0 0,0 0 0 0,1 0 0 16,1 1 0-16,-2-1 0 0,2 1 0 0,2 0 0 15,-2-1 0-15,-1-1 0 0,2 1 0 0,0 0 0 0,-3 1 0 16,2-1 0-16,-3-1 0 0,1 0 0 15,0 1 0-15,-2-1 0 0,0 0 0 0,0-1 0 0,-1 0 0 16,1 0 0-16,1 0 0 0,-3-2 0 0,-1-2 0 16,2-1 0-16,0 2 0 0,-2 4 0 0,2-1 0 15,-1-1 0-15,-1 2 0 0,2 1 0 0,-2 2 0 16,1-2 0-16,0 1 0 0,1-4 0 0,-3 2 0 16,0 3 0-16,2-1 0 0,2-2 0 0,1 0 0 15,-2 0 0-15,1 1 0 0,0 1 0 0,0 0 0 16,-2 1 0-16,1-2 0 0,1 1 0 0,1 0 0 15,-2 1 0-15,-1 0 0 0,-1-2 0 0,2 2 0 0,1-1 0 16,-2 0 0-16,0-2 0 0,1 0 0 16,0 3 0-16,1-2 0 0,-4-1 0 0,3 0 0 0,0 1 0 0,0 1 0 15,1 0 0-15,-2-2 0 0,2 0 0 0,0 0 0 16,1 1 0-16,0-1 0 0,-1 0 0 16,2 1 0-16,2-1-160 0,-2 4 160 0,-1-3-128 0,2 0 128 15,-2 0 0-15,0 0-160 0,-1 0 160 0,0 1 0 16,3 2-128-16,-2-1 128 0,-1 0 0 0,-1 1 0 15,-2-1-144-15,1 0 144 0,-1 2 0 0,0-2-144 16,-2-1 144-16,2 0 0 0,-2 2 0 0,1-2 0 16,-1-1 0-16,-1 1-128 0,2-1 128 0,-1 2-128 15,0 0 128-15,0 0 0 0,1 0-144 0,0 1 144 16,-1-2 0-16,1 0 0 0,-4 0-144 0,1 1 144 0,1 1 0 16,-2-4-128-16,-1-1 128 0,1 1 0 0,-1 3-176 15,-2 0 176-15,0-1-160 0,-1 1 160 0,0 1-176 0,-2 0 176 16,0-1-192-16,2-1 192 0,-1-1-160 0,3 1 160 15,-2 4-128-15,1-2 128 0,-1-2 0 0,-2 2 0 16,0-2 0-16,-2 0-128 0,-3 3 128 0,-1 2-192 16,-2-1 192-16,-1 1-192 0,-1 3 32 0,-1 0 0 15,-3 0 0-15,4 3 0 0,-1 4-32 0,0 0-16 16,1 0 0-16,1 1 0 0,-3 1 16 0,-1 0 0 16,-4-2 0-16,3 4 0 0,0 4 64 0,2-3 128 15,0-3-208-15,2 2 80 0,2 1 128 0,2 0-160 16,-1-1 160-16,1-2-160 0,-1-2 16 0,0 0 0 15,2-1 0-15,-2-1 0 16,-3-3-352-16,-1 1-64 0,0 1-16 0,-6 2-11248 16,-2 1-2256-16</inkml:trace>
  <inkml:trace contextRef="#ctx0" brushRef="#br0" timeOffset="-24867.357">15028 16784 21135 0,'0'0'448'0,"-10"3"112"0,-1-2 16 0,-1 0 32 0,1 2-480 0,0-2-128 16,1-2 0-16,3 0 0 0,7 1 0 0,0 0 144 16,-8-4-144-16,8 4 160 0,0 0-160 0,0 0 0 15,-6 0 0-15,6 0 0 0,0 0 432 0,0 0 208 16,0 0 32-16,0 0 16 0,-8 0 288 0,8 0 64 0,0 0 16 0,0 0 0 15,0 0-256-15,0 0-48 16,0 0-16-16,0 0 0 0,0 0-272 0,12 5-48 0,3-1-16 0,-1-1 0 16,-3 0-32-16,5-1-16 0,3-1 0 0,0 1 0 15,2-1 16-15,2-1 0 0,-2-2 0 0,2 3 0 16,0 2-80-16,2-3-16 0,-2-4 0 0,3 1 0 16,0 2-80-16,-1 2 0 0,-1-2-16 0,0-2 0 15,0 3-176-15,0-2 128 0,-2-2-128 0,0 4 128 16,-1 4-128-16,-2-3 0 0,-7-3 144 0,1 1-144 15,-1 5 128-15,-2 1-128 0,-1-1 128 0,-9-4-128 16,0 0 224-16,0 0-32 0,7 2 0 0,-7-2 0 16,0 0-64-16,0 0 0 0,0 0-128 0,0 0 192 15,0 0 64-15,0 0 16 0,-7 3 0 0,-2-1 0 0,-3 0 96 0,-3-2 16 16,-1-1 0-16,-1 1 0 0,0-1-112 0,0 0-16 16,-4 0 0-16,2-1 0 0,-1 1-48 0,3 1-16 15,2-2 0-15,0 1 0 0,-1 0 16 0,2 0 0 16,0-1 0-16,0-1 0 0,1 1-208 0,1 0 128 15,2 1-128-15,-1-1 0 0,0 0 128 0,1 0-128 16,0 8 0-16,5-4 0 0,-5-4 0 0,4 0 0 16,6 2 0-16,-7 0-160 0,7 0 160 0,-8-1 0 15,-2-3-144-15,10 4 144 0,0 0-160 0,0 0 160 16,0 0-208-16,0 0 80 0,0 0 128 0,0 0-192 16,0 0 192-16,0 0-192 0,10 3-128 0,4-1-16 15,-2 2-16-15,3-2 0 0,-2-1 192 0,2-1 160 16,2 0-208-16,-1 0 80 0,2 3 128 0,0-2 0 0,-2-1 0 15,1-1 0-15,-1 0 0 0,-1 1 0 0,0-2 0 16,-3 1 0-16,0 0 0 0,-2 0 128 0,-10 1-128 16,0 0 176-16,0 0-176 0,0 0 192 0,0 0-192 0,0 0 192 15,0 0-48-15,-12-1 0 0,-5 0 0 16,-3 1 0-16,-3 1-144 0,-1 3 160 0,-2 2-160 0,-2-2 160 16,-3 0-160-16,1-1 0 0,-2 0 0 0,-1 1 0 15,0-1 0-15,2 1 0 0,3 0 0 0,1-1 0 16,2 0 176-16,-1-3-48 0,4-3-128 0,4 2 192 15,1 2-192-15,3 0 128 0,2-1-128 0,2-1 0 16,3 0 0-16,0 1 128 0,7 0-128 0,-7-1 0 16,7 1 0-16,0 0 0 0,0 0 0 0,0 0 0 15,0 0-288-15,0 0-48 0,0 0-16 0,10 3-11824 16,1 0-2368-16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53:41.19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399 7805 23039 0,'-16'0'2048'0,"7"-2"-1648"16,3 1-400-16,-3-2 0 0,0-2 1328 0,4-4 176 15,4 1 32-15,-2-2 16 0,1-1-1008 0,-1-4-208 16,3-5-32-16,3-2-16 0,-1-3 16 0,1-3 0 16,-1-3 0-16,3-1 0 0,5-1 48 0,1-3 16 15,-2-5 0-15,2-4 0 0,1-3-368 0,3-4 144 16,1-2-144-16,1-1 0 0,1 3 128 0,0-2-128 16,-3 1 0-16,0-1 0 0,2-3 0 0,-1 0 0 0,2 0 128 15,1 5-128-15,-3 2 0 0,0 5 0 0,0 7 0 0,0 3 0 16,-2 6 144-16,-1 2-16 0,-4 5-128 0,2 5 192 15,-2 7 32-15,-3 1 0 0,-1 0 0 0,-5 9 0 16,11 5-224-16,-4 6 176 0,-1 5-176 0,-2 9 160 16,7 10-160-16,-3 4 160 0,1 8-160 0,-2 7 160 15,1 7-160-15,0-1 192 0,-2 2-192 0,0-3 192 16,-1-1-192-16,3-3 160 0,-1-2-160 0,-1-2 160 16,0-5-160-16,3-5 0 0,-2-6 0 0,3-5 128 15,0-6-128-15,0-5 128 0,-1-5-128 0,-1-4 128 16,0-2-128-16,-8-8 160 0,10 1-160 0,1-5 160 15,3-4 288-15,0-8 64 0,0-6 16 0,3-9 0 16,-1-7-144-16,2-4-16 0,-2-2-16 0,3-4 0 0,2-7-224 16,-2 0-128-16,0-4 160 0,3-4-160 0,-1-7 0 15,3 3 128-15,2 2-128 0,-1 5 0 0,-1 3 0 0,-2 5 0 16,-2 6 0-16,-2 11 0 0,-3 8 0 0,-2 10-128 16,-2 4 128-16,-2 8 0 0,-9 5 0 0,11 12 0 15,0 9 0-15,-3 12 0 0,-1 12 0 0,-3 12 0 16,-2 11 0-16,-1 14-160 0,0 11 160 0,-2 4 0 15,-3 0 0-15,0-2 0 0,0-3 0 0,2-8 0 16,0-9 0-16,2-10 0 0,0-11 0 0,2-9 0 16,1-8 0-16,3-8 0 0,0-7 0 0,3-8 0 15,0-9 0-15,2-7 128 0,2-7-128 0,5-7 0 16,1-10 0-16,3-9 0 0,3-10 0 0,3-10 0 16,5-7 0-16,-1-7-128 0,-2-5 128 0,4-4-128 15,3-4 128-15,3-1-128 0,1-1 128 0,-1 3 0 0,-3 5 0 0,-1 9 0 16,-1 10 0-16,-3 9 0 0,-3 5 0 15,-5 11-128-15,0 10 128 0,-4 10 0 0,-2 7 0 16,1 10 0-16,1 8 0 0,-4 10 0 0,1 8 0 0,1 10 0 16,-1 6 0-16,1 10 128 0,-2 10-128 0,0 4 0 15,-4-1 0-15,0-4 0 0,0-4 0 0,-4-7 0 16,0-8 0-16,0-4 128 0,2-5-128 0,1-5 0 16,-2-6 0-16,3-8 0 0,0-5 0 0,-1-7 128 15,3-3-128-15,2-13 0 0,0-8 0 0,4-4-128 16,1-5 128-16,3-7 0 0,-2-7 128 0,3-4-128 15,0-2 0-15,-2-3 144 0,-3-5-144 0,3-1 0 16,3-1 0-16,0 3 0 0,-1 2 0 0,-1 7 0 16,0 5 0-16,-4 8 0 0,-3 6 0 0,-1 7 0 0,-2 7 0 15,-2 6 0-15,3 2 0 0,-4 9 0 0,1 4 0 0,2 8 0 16,1 9 0-16,0 6 0 0,-3 8 0 0,1 7 0 16,-3 6 0-16,0 2 0 0,-1 1 0 0,0-6 0 15,1-6-128-15,-1-6 128 0,0-4 0 0,0-9 0 16,0-7 0-16,3-6 0 0,5-2 0 0,0-7 0 15,-4-5 0-15,2-5-144 0,3-8 144 0,0-7 0 16,-2-5-144-16,-1-5 144 0,1-2 0 0,-2-3 0 16,-1-5 0-16,-1-2 0 0,-4 0 128 0,0 2-128 15,-2 0 0-15,-1 5 128 0,-1 4-128 0,-3 6 128 16,2 6-128-16,-3 6 128 0,-2 4-128 0,2 10 192 16,0 0-192-16,0 0 192 0,0 0-16 0,0 0 0 15,-3 11 0-15,-1 7 0 0,2 6-176 0,-1 8 0 0,1 6-192 16,0 0 192-16,1-1-224 0,0 4 80 0,-3 1 16 15,3-4 0-15,1-5 128 0,0-2-160 0,0-3 160 0,1-3-160 16,3-3 160-16,-2-2 0 0,1-3 0 0,2-3 0 16,0-3 0-16,1-3 0 0,4-2 0 15,-2-6 0-15,2-6-192 0,3-6 0 0,3-6 0 0,-2-9 0 16,-1-4 192-16,3-5-208 0,2-9 80 0,-2-2 128 16,-2-4 0-16,-3-1 0 0,1 0 0 0,-1-1 0 15,-3 4 0-15,-3 3 0 0,-2 3 0 0,-1 5 0 16,-1 5 0-16,-2 8 0 0,-2 5 176 0,1 5-176 15,-1 4 288-15,3 11-32 0,-5-4-16 0,-1 8 0 16,-2 7-48-16,1 9 0 0,-3 8 0 0,-2 7 0 16,-1 6-192-16,-1 8-208 0,1 7 32 0,-3 7 16 15,-3 5 160-15,-2 0 0 0,0 2 0 0,-1-3-128 0,-2-2 128 16,0-4 0-16,1 0-144 0,0-7 144 0,2-8 0 0,2-9 0 16,4-9 0-16,0-7 128 0,5-7 32 15,4-5 0-15,-4-5 0 0,4-7 0 0,0-8-160 0,0-9 0 16,2-11 0-16,-2-11 128 0,4-10-304 0,-1-7-64 15,0-3-16-15,1-4 0 0,-2-1 64 0,3-5 16 16,0-4 0-16,0 2 0 0,-1 5 176 0,-2 4 0 16,3 4 0-16,-1 7 0 0,-5 8 0 0,3 8 0 15,2 4 0-15,-5 10 128 0,-1 7 192 0,1 6 32 16,-1 3 16-16,-2 11 0 0,-4 8-144 0,-2 13-32 16,-2 10 0-16,-1 11 0 0,-2 7-192 0,-3 11-208 15,-5 13 32-15,0 7 16 0,-3 5 160 0,0 3-128 16,-3 0 128-16,3-4-128 0,1-7 128 0,0-10 0 0,4-10-144 15,4-13 144-15,3-9 0 0,4-10 0 0,4-10 128 16,3-7-128-16,2-6 144 0,7-5-144 0,-6-5 160 0,-1-11-160 16,0-12 0-16,3-13 0 0,-3-12-128 0,4-6 128 31,0-6-496-31,2 0 16 0,0-2 0 0,0-3 0 0,0-1 256 0,-2 1 48 0,-2 1 16 0,3 8 0 16,0 7 160-16,0 9 0 0,0 8 0 0,-4 10 0 15,1 7 160-15,-2 6 16 0,-1 4 0 0,-1 8 0 16,-2 3 144-16,-3 10 48 0,-3 8 0 0,-4 8 0 15,-1 8-368-15,-4 9 0 0,-2 11 0 0,-3 8-192 16,-2 7 192-16,0 2-160 0,0-1 160 0,-1 0-160 16,0-4 160-16,-1-8-128 0,3-7 128 0,2-8-128 15,5-8 128-15,4-9 0 0,3-10 128 0,3-7-128 0,0-7 0 16,1-8 0-16,0-8 0 0,3-14 128 16,0-12-464-16,4-9-96 0,-5-5-16 0,4-6 0 15,3-2-304-15,1-1-64 0,-3-3-16 16,3-1 0-16,0-1 544 0,0 5 96 0,1 6 32 0,-1 10 0 0,0 8 160 0,-1 9 0 15,1 9 0-15,-4 7 0 0,-5 4 608 0,-2 8 48 16,-1 3 16-16,-2 12 0 0,-5 5-336 0,-1 11-64 16,-1 7-16-16,-2 12 0 0,-4 9-256 0,-1 5 0 15,-1 0-128-15,-2-2 128 0,-2 2 0 0,0-4 0 16,0-4-128-16,1-6 128 0,7-10 0 0,3-9 0 16,0-7 192-16,6-8-192 0,6-6 320 0,0-9-64 15,-1-7 0-15,3-11 0 0,3-12-256 0,-2-5-224 16,4-5 32-16,-1-5 16 15,0-2-448-15,3-2-80 0,0-3-32 0,3-2 0 0,-1-3 400 0,2 4 80 16,1 6 0-16,-1 8 16 0,-1 8 240 0,-2 9 256 0,1 8-48 16,1 5-16-16,2 9 256 0,-7 6 64 0,2 6 0 15,-4 11 0-15,1 10-384 0,-4 12-128 0,-1 10 0 0,0 4 144 16,-2 3-144-16,-1 3 0 0,-4 1 0 0,0-4 0 16,0-9 0-16,2-5 0 0,0-8 0 0,2-7 0 15,1-6 0-15,4-10 0 0,5-6 128 0,6-11-128 16,0 0 128-16,-6-14-128 0,1-13 0 0,-1-15 128 15,0-12-576-15,6-7-112 16,6-7-16-16,-3 0-16 0,-5-5-352 0,2 0-64 16,4-5-16-16,-2 3 0 0,-2 4 416 0,-1 8 80 15,-3 3 16-15,2 14 0 0,0 11 512 0,-2 10 0 0,-4 7 160 0,0 7-32 0,0 5 832 16,-3 11 192-16,-3 9 16 0,-3 9 16 0,-4 8-688 16,0 5-144-16,0 8-32 0,0 5 0 0,-1 2-320 0,-2 11 0 15,-2 5 0-15,2 0 0 0,-2-2 0 0,-1-3 0 16,1-5 0-16,1-6 0 0,1-7 320 0,6-9-16 15,6-11 0-15,3-6 0 0,0-6-112 0,9-12-32 16,0 0 0-16,0 0 0 0,0-18-416 0,1-9-64 16,0-12-32-16,5-3 0 15,2-7-288-15,-1-5-48 0,0-6-16 0,2 0 0 16,-2-3 176-16,2 3 16 0,0-1 16 0,1 5 0 0,2 2 496 0,1 7 0 16,-4 6-128-16,1 12 128 0,0 9 0 0,-1 8 128 15,-3 5 0-15,-6 7-128 0,10 11 288 0,0 11-48 16,-1 10-16-16,-3 12 0 0,-2 9-32 0,0 13-16 15,-1 12 0-15,2 4 0 0,-1 4-176 0,1 2 160 16,-1 0-160-16,-1 1 160 0,3-3-160 0,3-13 0 16,-4-15 0-16,6-9 0 0,3-8 0 0,6-10 160 0,7-9-160 0,5-9 160 15,8-10-160-15,5-10 128 0,-1-12-128 0,5-11 128 16,4-9-128-16,-3-13-144 0,2-13 144 0,3-2-208 31,3 0-192-31,-1-2-48 0,2 0 0 0,-3 0 0 0,-7-5 224 0,1 7 32 0,-3 9 16 0,-5 7 0 16,-5 9 176-16,1 7 0 0,1 8 0 0,-5 8 0 15,-5 10 128-15,-3 7 64 0,0 7 16 0,-2 8 0 16,2 9 256-16,0 6 48 0,-5 8 16 0,1 8 0 16,-2 6-80-16,-1 4 0 0,-2 4-16 0,-3-1 0 15,-1-2-288-15,-3 0-144 0,-1-3 160 0,-1 1-160 16,0-3 256-16,1-10-64 0,-2-8 0 0,4-8 0 16,5-6-32-16,4-7-16 0,5-10 0 0,4-12 0 15,3-13-528-15,4-8-96 0,5-11-32 0,-2-7 0 16,1-11 128-16,-1 1 0 0,-2-8 16 0,-3 0 0 0,0-3 48 0,-2 6 0 15,-1 4 0-15,-3 9 0 0,0 5 320 0,-4 9 0 16,-3 8 0-16,-6 9 0 0,-5 7 192 0,1 8 128 16,1 6 0-16,2 8 16 0,-4 6 16 0,1 10 0 15,1 4 0-15,-1 8 0 0,0 5-64 0,-1 9-16 16,-2 4 0-16,1 3 0 0,2 2-272 0,-3-4 160 16,1-2-160-16,-4-7 128 0,0-8-128 0,0-8 0 15,3-1 0-15,-1-10 0 0,2-8 0 0,2-8 0 16,2-7 0-16,4-9 0 0,3-6-272 0,2-12-96 15,0-10-16-15,3-7 0 16,-2-7-16-16,1-5-16 0,1-3 0 0,-2 1 0 0,0 4 144 0,-3 0 16 16,-8 6 16-16,0 7 0 0,-2 2 384 0,-3 9 80 0,-1 7 16 15,-3 11 0-15,0 7 528 0,-3 9 128 0,0 0 0 0,0 0 16 16,-3 13-336-16,1 10-80 0,-2 6-16 0,-1 8 0 16,-1 6-480-16,0 5 128 0,-1 6-128 0,-1 4 0 15,-4 0 0-15,-1-2 128 0,7-3-128 16,-2-8 0-16,-2-7 160 0,4-7-160 0,5-7 160 0,1-6-160 15,0-5 304-15,3-4-48 0,-3-9 0 0,0 0 0 16,8 0-256-16,-2-6 0 0,0-6 0 0,1-6 0 16,3-8 0-16,0-2-176 0,-4-4 32 0,0 0 0 15,2 3-224-15,1 6-32 16,-2 6-16-16,-1 3 0 0,-2 5-1104 0,-4 9-208 16,0 0-64-16</inkml:trace>
  <inkml:trace contextRef="#ctx0" brushRef="#br0" timeOffset="2401.537">18828 10216 8287 0,'0'0'736'0,"0"0"-592"16,-5-8-144-16,5 8 0 0,0 0 5360 0,0 0 1040 16,-5-4 192-16,5 4 64 0,0 0-5424 0,0 0-1072 15,0 0-160-15,0 0-144 0,0 0-64 0,11 0-16 0,-1 0 0 0,1-2 0 16,1-1 224-16,1 1 0 0,3 1 0 0,3 0 160 16,3 1 80-16,5-1 16 0,6 0 0 0,6-1 0 15,6 0 16-15,1 1 16 0,1 1 0 0,4 1 0 16,0 3-80-16,3-2-16 0,-1-1 0 0,4 3 0 15,4 1 0-15,-1-2 0 0,-2-1 0 0,-5 2 0 16,-2 0 0-16,-3-1-16 0,0 0 0 0,-2-1 0 16,0 4-176-16,-5 0 160 0,-8-3-160 0,-3 3 160 15,-4 1-32-15,-4 2-128 0,-3 1 192 0,-4 1-64 16,-4 2 80-16,-2 5 16 0,-5 3 0 0,-1 3 0 16,-6 3-16-16,-2 3 0 0,-8 2 0 0,-3 2 0 15,-5 6 128-15,-4-2 32 0,-6 1 0 0,-4 0 0 16,-1 3-16-16,-2 0 0 0,-2 0 0 0,1-2 0 15,-2 1-144-15,1-1-16 0,-2-1-16 0,0-3 0 0,2-2-16 0,1-4 0 16,-3 0 0-16,5-5 0 0,-1 1 0 16,6-3 0-16,3 0 0 0,4-2 0 0,3-2-32 0,6-4 0 15,2-1 0-15,4-2 0 0,-1 0-128 0,5-5 0 16,6-7 0-16,-5 4 0 16,5-4-1360-16,0 0-256 0,0 0-48 0,9-7-9856 15,5-6-1984-15</inkml:trace>
  <inkml:trace contextRef="#ctx0" brushRef="#br0" timeOffset="3152.185">22422 9788 20271 0,'0'0'896'0,"-2"-8"192"0,1 1-880 0,-2-1-208 16,0 1 0-16,3 7 0 0,0 0 3536 0,0 0 672 16,0 0 128-16,0 0 16 0,0 0-3520 0,0 0-832 15,0 0 0-15,0 0 0 0,0 0 0 0,0 0 0 16,0 0-192-16,0 0 192 0,6 9 0 0,-1 0 0 0,3 0 0 0,2 2 0 16,4 4 0-16,4 2 0 0,3 3 0 15,4 11 160-15,6 4-160 0,6 3 160 0,4-2-160 0,5 3 160 16,5 5-160-16,-3 1 128 0,-2-1-128 0,-3 1 128 15,-1-1-128-15,-1 2 192 0,-1 5-192 0,1-5 192 16,-1-4-192-16,-4-1 0 0,0 2 0 0,-3-3 0 16,-3-4 0-16,-3 1 0 0,2-4 0 0,-4-3 0 15,-7 0 0-15,-2-1 0 0,0-2 0 0,-2 1 0 16,-5-3 256-16,-1-2-16 0,-3-2-16 0,-2-1 0 16,1-2 96-16,-4 1 32 0,-5 0 0 0,0-3 0 15,-4-1 112-15,-3-2 32 0,-6-1 0 0,-4 0 0 16,-6 0-80-16,-4 0-16 0,-5-1 0 0,-3 1 0 0,-5-1-112 15,1-1-32-15,2 0 0 0,1 0 0 16,0-1-16-16,2-1-16 0,-3-2 0 0,4 0 0 0,-3 4-224 0,7-6 128 16,3-1-128-16,6 1 0 0,2 0 0 0,6-2 0 15,3-2 0-15,3 0 0 16,4 1-528-16,7-1-112 0,0 0 0 0,0 0-11936 16,5-10-2384-16</inkml:trace>
  <inkml:trace contextRef="#ctx0" brushRef="#br0" timeOffset="4018.944">23289 13852 31839 0,'0'0'1408'0,"0"0"304"0,0 0-1376 0,0 0-336 0,0 0 0 0,0 0 0 16,0 0 496-16,7 5 16 0,2-1 16 0,1 7 0 15,-2 7-656-15,1 7-144 0,1 9-32 0,1 5 0 16,1 4 304-16,0 3 0 0,-5 4 0 0,2 5 0 16,-2 5 0-16,1 9 128 0,-4 6 0 0,-1 2 16 0,1-1 112 15,-1 0 32-15,-1 1 0 0,-1-1 0 0,1-3 48 0,1-4 16 16,-1-9 0-16,0-5 0 0,2-5 144 0,0-3 16 16,2-4 16-16,2-3 0 0,-1-3-192 0,1-4-32 15,2-7-16-15,1-5 0 0,0-4 32 0,2-6 16 16,-2-3 0-16,4-5 0 0,0-8 32 0,5-4 0 15,1-4 0-15,6-6 0 0,4-5 160 0,2-5 48 16,1-7 0-16,3-3 0 0,1-3-224 0,4-3-32 16,-1-4-16-16,5 0 0 0,5 2-304 0,1 0 0 15,2 1 0-15,-2 4 0 0,-4 8-288 0,-4 5 32 16,-4 3 16-16,-4 8 0 16,-3 2-224-16,-8 5-48 0,-4 4-16 0,-4 1 0 15,-7 6-2592-15,-10 0-512 0</inkml:trace>
  <inkml:trace contextRef="#ctx0" brushRef="#br0" timeOffset="5968.13">18908 15920 13823 0,'0'0'1216'16,"0"0"-960"-16,0 0-256 0,0 0 0 0,0 0 3664 0,0 0 688 15,0 0 144-15,13-11 32 16,-2-3-4240-16,2 1-848 0,2-5-160 0,-1 0-48 0,0-4 768 0,-2-3 0 0,1-2 128 0,-2-4-128 16,2-1 608-16,-2-3 16 0,-3 0 0 0,1-3 0 15,3 0 80-15,-1-4 0 0,1-3 16 0,-1-4 0 16,-1-6-224-16,-3-4-48 0,3-1-16 0,-2 0 0 16,0 0-304-16,-5-2-128 0,1 0 128 0,0 2-128 15,-2 4 128-15,-1 2-128 0,1 5 0 0,-1 5 128 16,-1 6-128-16,0 5 0 0,-2 2 0 0,2 4 0 15,0 5 128-15,0 1-128 0,0 3 0 0,-1 2 128 16,2 3-128-16,-2 2 0 0,0 3 0 0,-1-1 0 16,2-1 0-16,2 2 0 0,-2 8 0 0,0 0 0 15,2-7 160-15,-2 1-160 0,0 2 192 0,0 4-192 16,0 0 160-16,8-2-160 0,0-1 128 0,0 3-128 16,-8 0 176-16,12 3-48 0,2 1-128 0,-1 1 192 15,1-1 0-15,0 0-16 0,3 2 0 0,1 3 0 0,4 3 16 16,1 2 16-16,2 0 0 0,6 4 0 0,5 1 80 0,1 2 16 15,4 2 0-15,1 1 0 0,2 0 64 0,-2 4 16 16,-2-1 0-16,-2 0 0 0,-1-2 96 0,0 1 32 16,-1 1 0-16,2 0 0 0,-1-3-128 0,-1 2-32 15,-3-3 0-15,2-3 0 0,-1-3 48 0,-1-1 16 16,-3-3 0-16,-1 0 0 0,-2-1-96 0,-4-1-32 16,1-1 0-16,-3-1 0 0,0-2-288 0,1 0 0 15,-1-1 0-15,-2-2 0 16,-4-1-256-16,1 1-176 0,-2-1-16 0,-3 0-16 15,-11-3-2928-15,10 3-576 0</inkml:trace>
  <inkml:trace contextRef="#ctx0" brushRef="#br0" timeOffset="9209">19504 9094 21183 0,'0'0'944'0,"0"0"192"0,0 0-912 0,0 0-224 0,0 0 0 0,0 0 0 16,-6-6 1392-16,6 6 224 0,-8 4 48 0,1-1 16 0,-3-1-1440 0,0 4-240 16,-1 2-160-16,-1 0 32 0,0 1 128 0,1-3 0 15,-3 0-144-15,2 1 144 0,-1 1 0 0,-1 0 0 16,0-2 0-16,-1 0 0 0,0 5 448 0,-2-1 48 16,-2 0 16-16,-2 1 0 0,-5 1 112 0,-1 1 16 15,-5 4 16-15,-2-2 0 0,-2-1-96 0,-4 2-32 16,-2 0 0-16,1-1 0 0,2-3-80 0,-1 0-32 15,1 0 0-15,-1-1 0 0,-5-1 80 0,-1 0 16 16,1 3 0-16,-2-5 0 0,-1-1-224 0,3 0-32 16,3 3-16-16,6 1 0 0,0-1 64 0,4-1 16 15,1-4 0-15,1 3 0 0,0 1-80 0,3-2-16 16,-3 0 0-16,3-3 0 0,1 1-96 0,3 1 0 16,1-1-128-16,4-1 192 0,1-2-192 0,2 2 176 0,-2 1-176 15,4 0 160-15,3-2-160 0,0 0 160 0,3 2-160 16,7-5 160-16,0 0-160 0,-7 4 0 0,7-4 0 0,0 0 0 15,-3 13 0-15,2 0 128 0,2 1-128 0,2-2 0 16,1-2 0-16,4 1 0 0,2 1 128 0,3 1-128 16,1 1 0-16,4 2 0 0,3-3 144 0,1 4-144 15,2 4 0-15,0-1 144 0,3-2-144 0,-1 4 0 16,2 0 144-16,-1-1-144 0,1-1 0 0,-1 2 144 16,1 3-144-16,-3-1 0 0,0-3 0 0,-2 0 0 15,0 0 0-15,1-1 0 0,-1 1 128 0,-2-1-128 16,-4-2 0-16,-1-2 0 0,-2 1 0 0,-2-2 0 15,-1 1 0-15,-3 0-224 0,0 2 80 0,0-3 16 16,-1-2-1856-16,-4 0-384 16,-3 2-64-16,-1-3-13040 0</inkml:trace>
  <inkml:trace contextRef="#ctx0" brushRef="#br0" timeOffset="10259.575">20531 11176 32943 0,'0'0'1456'0,"0"0"304"0,0 0-1408 0,0 0-352 16,-5-4 0-16,5 4 0 0,0 0-160 0,0 0-96 15,-10 2-32-15,-6 1 0 16,-1 6-464-16,-4 1-80 0,1 2-32 0,-3 3 0 0,-5 3 416 0,-2 5 96 15,-3 6 16-15,-3 3 0 0,1 2 336 0,-1 2 240 16,-4-2-48-16,1 5 0 0,-5 2 320 0,0 2 64 16,-2 1 16-16,2 4 0 0,2 2-112 0,2-2-32 15,3-6 0-15,4-1 0 0,2-3-80 0,1-4-32 16,-1-2 0-16,5-5 0 0,-1-3 80 0,7-1 16 16,-2-2 0-16,3-3 0 0,2-3-16 0,2-3 0 15,1-3 0-15,2-2 0 0,3-4-32 0,1 0-16 16,8-3 0-16,0 0 0 0,-10-3 64 0,10 3 16 0,-2-9 0 0,1-2 0 15,-1-1-144-15,5-2-32 0,4-4 0 0,2-4 0 16,5-4-272-16,2-4 160 0,6-1-160 16,2-3 128-16,6 0-128 0,2-3 0 0,0-3 0 0,4 4 128 15,2 2-128-15,5 1 0 0,4 1 0 0,3 3 128 16,4 1-128-16,0 1 0 0,1 2 0 0,-1 0 0 16,-1 0-176-16,-1 1 176 0,0 0-128 0,0 1 128 15,-1 1-208-15,-2 3 32 0,0 4 16 0,-5-1 0 16,-5 1 0-16,-1 0 0 0,-2 5 0 0,-2 1 0 15,-1 2-16-15,-1 4 0 0,-3 2 0 0,0 4 0 16,-5 3-208-16,0 3-32 0,-5 0-16 16,-1 4 0-16,-2 2 80 0,-3 4 16 0,-4 2 0 0,-3 1 0 15,-1 2 80-15,-3 1 0 0,-7 0 16 0,0 1 0 0,-4-1 112 16,-2 0 128-16,-2 1-208 0,-5-3 80 0,-2 0 128 16,-2-3 0-16,-1-1 160 0,-1-1-160 0,-2-2 272 15,-1 2-32-15,-1 1-16 0,-1-3 0 0,-1-3-16 0,-1-4 0 16,2-2 0-16,-3-4 0 0,0 2-64 0,-2-3-16 15,0-1 0-15,2-1 0 0,0-1-128 0,3 0 0 16,4-5 0-16,-1-3 0 0,0-3 0 0,4 1 0 16,3 1-176-16,0 0 176 0,2 1-128 0,3 1 128 15,3 1-128-15,1 1 128 0,5-1 0 0,-1 3 0 16,6 4 0-16,0 0 0 0,0 0 0 0,0 0 0 16,0 0 0-16,0 0-128 0,-2 11 128 0,4 4-208 15,4 9 80-15,-1 0 128 0,4 2 0 0,0-2 0 16,1-1 0-16,3 2 0 0,1 2 336 0,2 0 48 0,0 3 0 15,1-3 0-15,1-1 16 0,2 0 16 0,2 1 0 16,-1-1 0-16,2-2 176 0,-1 0 48 0,-1-1 0 16,0 2 0-16,-1-3-256 0,-2 1-64 0,-1 0 0 0,0 2 0 15,3-2-320-15,-2 1 0 0,-1-2 0 16,0 2 0 0,-3-2-336-16,-1 1-144 0,-3 0-32 0,-2 0-11712 0,-4-2-2336 0</inkml:trace>
  <inkml:trace contextRef="#ctx0" brushRef="#br0" timeOffset="11565.085">20191 9092 22111 0,'-11'-4'976'0,"5"4"208"16,-7 2-944-16,5 2-240 0,0-1 0 0,1-1 0 0,7-2 1248 0,-7 0 208 16,2-2 32-16,5 2 16 0,0 0-816 0,0 0-176 15,-2-11-16-15,4-5-16 0,0-5 160 0,4-2 48 16,3-2 0-16,0 0 0 0,3-2-336 0,1-2-64 15,1-4-16-15,3-1 0 0,1-2-144 0,4-3-128 16,3-1 192-16,1 0-192 0,3-1 0 0,-3 1 0 16,1 5 0-16,-2 8 0 0,-9 6 0 0,4 7 0 15,1 4 0-15,-1 2 0 0,-5 1-144 0,0 6 144 16,1 7-128-16,-5 7 128 0,-1 8-272 0,0 7 16 16,-4 11 16-16,-1 5 0 0,-5 2 240 0,-1 4-144 15,-2 0 144-15,0 4-128 0,0 2 128 0,-5 6 0 16,-1 2 0-16,0-4 0 0,4-8 0 0,-4-8 0 15,-1-13 0-15,3-4 0 0,-2-5 576 0,1-4 128 16,1-5 48-16,2-6 0 0,5-7 192 0,0 0 32 0,0 0 16 0,-4-11 0 16,-2 0-176-16,3-10-48 0,3-10 0 0,3-4 0 15,1-3-544-15,6-5-224 0,4-6 176 0,0-4-176 16,0-3-128-16,3 0-128 0,1 0-32 0,3-6 0 16,1-4 32-16,2 1 16 0,1 4 0 0,2 6 0 15,4 10 0-15,-1 4 0 0,0 6 0 0,0 5 0 16,-1 6 80-16,-8 6 16 0,-4 5 0 0,0 6 0 15,-2 6 144-15,1 6-160 0,-1 9 160 0,-2 5-160 16,-2 5 160-16,-2 8-192 0,-4 6 192 0,2 12-192 16,-3 8 192-16,1 4 0 0,-2-1-144 0,0 0 144 15,0-3 0-15,-1-4 0 0,2-3 0 0,-3-5 0 16,2-4 384-16,0 2 112 0,-1-4 16 0,2-3 0 0,1-8-208 16,0-1-48-16,2-3 0 0,0-3 0 0,1-5-256 15,-2-1 128-15,-2 1-128 0,3-2 0 0,2-2-192 0,-1-4-128 16,1 1-48-16,-1-5 0 15,0 0-1872-15,-1 0-384 0,2 1-80 0,-2 0-11648 16</inkml:trace>
  <inkml:trace contextRef="#ctx0" brushRef="#br0" timeOffset="12076.662">21367 8784 30287 0,'0'0'1344'0,"0"0"272"0,0 0-1296 0,0 0-320 0,0 0 0 0,10 0 0 16,1-3 128-16,3-2-128 0,4-5 160 0,5-1-160 16,0 0 0-16,3-6-160 0,3-6 0 0,0-6 0 15,-1-7 160-15,2 1 0 0,0 2 0 0,-1 0 0 16,0 2 0-16,0 2 0 0,-1-1 0 0,-4 1 0 16,-2 2 0-16,-5 2 192 0,-3-1-32 0,-4 0-16 0,-1 4 432 15,-4 0 64-15,-2 1 32 0,-5 3 0 0,-3 3 144 0,1 2 16 16,-3 2 16-16,-2 2 0 0,-6 6-432 0,-3 1-96 15,-2-2 0-15,-1 9-16 0,-2 10-304 0,-3 5 0 16,-4 4 0-16,1 5 0 0,-2 1-176 0,2 6 176 16,1 0-192-16,0 4 192 0,3 0-128 0,1 2 128 15,0 3 0-15,4-4 0 0,4-4 0 0,2-2 0 16,2-4 0-16,3-1 0 0,6-1 0 0,4-3 0 16,2-2 0-16,5-4 0 0,-1 0 0 0,8-3 0 15,2 1 0-15,5-3 144 0,0-1-144 0,5-2 0 16,1 2 0-16,3-4 0 0,1 0 0 0,2-7-272 15,5-5 32-15,5 1 16 16,3 1-1264-16,1-5-256 0,3-7-48 0,-4-3-7792 16,1-6-1552-16</inkml:trace>
  <inkml:trace contextRef="#ctx0" brushRef="#br0" timeOffset="12547.211">22623 8278 21183 0,'-5'-8'944'0,"-2"1"192"0,-1-2-912 0,0 1-224 0,-4 1 0 0,-2 2 0 15,3 0 3584-15,-3 1 656 0,-4 0 144 0,-1 4 32 16,-3 4-3792-16,-5 2-752 0,-4 4-160 0,-4 7-32 16,-4 4-176-16,-2 3-32 0,-1 1-16 15,-1 4 0-15,0 3 224 0,3 1 32 0,6 1 16 0,5-2 0 16,4 1 80-16,6-1 32 0,5-1 0 0,6-4 0 0,1-5 160 15,5-3-128-15,1-4 128 0,3-3-128 0,5-2 128 16,-1-5 0-16,5 0 0 0,3-7 0 0,3-7 352 0,3-4 96 16,2-5 32-16,4-2 0 0,4-3-16 0,0-2 0 15,-2-4 0-15,2 1 0 0,1-1-288 0,0 4-176 16,-6-2 192-16,-1 2-192 0,-3-1 192 0,0 0-192 16,-3 1 192-16,-3 3-192 0,-1 2 272 0,-2 5-48 15,1 3-16-15,-2 3 0 0,-4 2-208 0,1 5 0 16,-8 2 0-16,12 6 0 0,-2 6 0 0,0 6 0 15,1 9 0-15,-2 4 0 0,1 3-128 0,1 6 128 16,-4 8-192-16,2 8 192 0,-5 9 0 0,0 4-128 16,-3 5 128-16,-2 1 0 0,-1-1 0 0,-3 2 0 0,-1 2 0 15,-3-6 0-15,-3-9 432 0,-3-6-16 0,0-4 0 16,-3-7 0-16,-1-6 352 0,-5-1 64 0,0-7 0 0,-3-1 16 16,-3-4-192-16,1-5-32 0,0-7-16 15,0-4 0-15,1-4-400 0,0-5-80 0,-2-5 0 0,3-5-128 31,0-1-1856-31,5-7-496 0,4-7-80 0</inkml:trace>
  <inkml:trace contextRef="#ctx0" brushRef="#br0" timeOffset="13267.108">21574 9473 35071 0,'0'0'1552'0,"-3"-11"320"0,-1-2-1488 0,-1 0-384 0,-1 1 0 0,2 3 0 15,4 9 176-15,0 0-48 0,-11-11 0 0,11 11 0 0,-9-4-304 0,0 4-64 16,-2 3-16-16,0 3 0 16,-4 3-128-16,-3 10-16 0,1 8-16 0,-4 9 0 0,-3 1 224 0,2 5 64 15,3 2 0-15,0 0 0 0,7-2 128 0,1-3 0 16,2-2 0-16,7-7 0 0,4 0 0 0,4-5 224 16,-3 0-48-16,9-2-16 0,2-5 112 0,2-3 32 15,-1-6 0-15,3-3 0 0,5-1 192 0,1-7 32 16,0-7 16-16,4-6 0 0,-1-1-160 0,1-3-48 15,-4-6 0-15,-1 1 0 0,-1 0-208 0,-3 0-128 16,-4 0 160-16,-3 1-160 0,-2 0 160 0,-3 0-160 16,-2-3 160-16,-5 1-160 0,-4 0 240 0,0 0-48 15,-2-1-16-15,-3 6 0 0,-1 9-176 0,2-3-272 0,-3-2 64 16,2 4 16 0,-2 4-416-16,2 4-80 0,0 4-16 0,9 0-10128 0,-9-2-2032 15</inkml:trace>
  <inkml:trace contextRef="#ctx0" brushRef="#br0" timeOffset="13597.891">21873 9461 40367 0,'0'0'1792'0,"0"0"368"16,-1 9-1728-16,4 6-432 0,-1 6 0 0,3 5 0 0,-1 3 0 15,2 3-192-15,0 1 0 0,3 0 16 16,-3-1-352-16,-1-1-80 0,0 0-16 0,-3-2 0 16,0 1 112-16,-1-6 0 0,-1-4 16 0,-1-3 0 0,-1-3 496 0,1-2 0 15,1-3 0-15,0-9 0 0,0 0 592 0,0 0 176 16,0 0 16-16,0 0 16 0,6-9 192 0,2-3 32 16,-3-3 16-16,4-6 0 0,-1-5-256 0,2-1-48 15,-1-3-16-15,1 0 0 0,2 3-496 0,-2-4-96 16,2-2-128-16,2-2 176 0,0-4-176 0,2 3-256 15,-1 5 64-15,2 6 16 0,-1 1-128 0,2 4-16 16,-1 3-16-16,2 3 0 16,-3 1-1344-16,1 1-272 0,-2 1-48 0,1 4-15312 15</inkml:trace>
  <inkml:trace contextRef="#ctx0" brushRef="#br0" timeOffset="13860.86">22656 9309 42383 0,'0'0'1872'0,"0"0"400"0,0 0-1824 0,0 11-448 0,-1 4 0 0,0 1 0 15,0 8 0-15,1 5-240 0,1 3 32 0,0 2 0 16,-1 1-224-16,0 2-32 0,-1 0-16 0,1 0 0 15,-1 0 128-15,0-2 32 0,-1 1 0 0,-3-2 0 16,2 3-144-16,0-3-32 0,-1-2 0 0,3-2 0 16,-2 1-592-16,2-3-128 0,1-5-32 0,0-2 0 15,1-5-1936-15,2-4-384 0</inkml:trace>
  <inkml:trace contextRef="#ctx0" brushRef="#br0" timeOffset="14235.082">22823 9521 40543 0,'2'8'3600'0,"1"0"-2880"0,3-1-576 0,3-4-144 15,7-5 304-15,1-1 16 0,5-2 16 0,1-3 0 31,3-6-800-31,4-2-176 0,5-3-16 0,-1-2-16 16,-1-3-416-16,-3-2-64 0,-2-3-32 0,-2 2 0 16,1 2 496-16,-7 2 112 0,-5 1 0 0,-1 1 16 0,1 1 688 0,-7 3 144 0,-5 1 32 0,-2 0 0 15,2-2 512-15,-4 5 96 0,-5 3 32 0,1 3 0 16,-1 5-512-16,-6 2-112 0,-4 4 0 0,-1 3-16 16,-4 1-304-16,-1 8 0 0,-3 9 0 0,-2 1 0 15,-1 4 0-15,1 4 0 0,2 2 0 0,3 0 0 16,3 0 0-16,0-2 0 0,6-1 144 0,1 1-144 15,2 0 192-15,3-3-48 0,5-5-16 0,2-3 0 16,2-5 96-16,4-4 16 0,1-3 0 0,3-1 0 0,7-1-240 16,4-2-192-16,1-3 48 0,6-5 0 15,5-5-1456-15,5-4-272 0,0-5-64 0,5-5-13728 16</inkml:trace>
  <inkml:trace contextRef="#ctx0" brushRef="#br0" timeOffset="14644.379">23595 9193 33167 0,'1'15'1472'0,"0"-5"304"0,-1 1-1424 0,0 7-352 0,0 9 0 15,1 6 0-15,1 3 1584 0,1 1 240 0,2-2 48 0,-3 0 16 31,-1 3-1888-31,1-4-288 0,0-6-96 0,1-3-32 16,-3-6-576-16,0-5-112 0,0-14-32 0,0 0 0 0,0 0 880 0,0 0 256 0,0 0-128 0,1-13 128 16,-2-6 512-16,3-9 160 0,2-4 32 0,1-1 16 15,0 0-96-15,2-1-32 0,-1-1 0 0,3 0 0 16,-2-2-352-16,3 1-80 0,0-1-16 0,1-3 0 16,-2-4-144-16,5 7 0 0,-2 6-192 0,0 7 192 15,-1 5-336-15,1 5 48 0,-2 4 16 0,0 4 0 16,1 4 272-16,-4 3 0 0,-7-1 128 0,11 16-128 15,0 7 0-15,-2 7 0 0,0 6-176 0,-1-1 176 16,-2-2-224-16,-2 4 80 0,-1 2 16 0,-2 3 0 16,-2-4 128-16,-1 1-128 0,-2-1 128 0,0 5-128 0,0 3-48 15,-1-4 0-15,1-6 0 0,-3-8 0 0,2-7-80 0,1-5 0 16,1-1-16-16,1-6 0 16,2-9-1328-16,0 0-256 0,0 0-48 0</inkml:trace>
  <inkml:trace contextRef="#ctx0" brushRef="#br0" timeOffset="14896.729">24060 8034 28559 0,'0'0'2544'0,"0"0"-2032"0,0 0-512 0,0 0 0 16,2-6 2816-16,-2 6 448 0,0 0 112 0,10 14 16 15,0 7-2864-15,-1 10-528 0,-3 7-176 0,4 7 0 16,4 9 176-16,1 2-208 0,-6 3 80 0,0 5 128 16,1-1-160-16,-4 8 160 0,-2 5 0 0,-2 4-144 15,-4 1 0-15,1 6 0 0,0 3 0 0,-4-2 0 32,-5-6-1344-32,4-4-272 0,4-7-48 0,0-10-16 0,1-9 784 15,4-11 144-15,0-5 48 0,3-10-8272 0,3-7-1648 0</inkml:trace>
  <inkml:trace contextRef="#ctx0" brushRef="#br0" timeOffset="15186.747">23862 8918 41471 0,'2'-6'3680'0,"0"1"-2944"15,-1 3-592-15,5-2-144 0,3 4 1280 0,2 4 240 16,4-3 32-16,4 1 16 0,4-2-1568 0,5-3-176 16,5-2-96-16,5-1-32 15,1-1-352-15,1-3-80 0,1-2-16 0,-3-1 0 16,-3-3 272-16,-3 2 48 0,0-1 16 0,0-3 0 0,0-1 416 0,0 3-128 16,0 2 128-16,-1-1 0 0,-1 3-256 0,-3 2 16 15,-8 1 16-15,1 4 0 16,4 2-1232-16,-7 0-240 0,-4 2-48 0,-3-1-9328 0,-1-1-1856 15</inkml:trace>
  <inkml:trace contextRef="#ctx0" brushRef="#br0" timeOffset="15530.645">24728 8763 41471 0,'0'0'3680'0,"0"0"-2944"0,4-8-592 0,1 2-144 16,-5 6 912-16,6-6 160 0,2 1 16 0,-1 1 16 15,0-7-1472-15,0 0-288 0,-2-1-64 0,3 1-16 16,-3 2-496-16,-1-1-112 0,-4 0 0 0,-2-2-16 16,0-1 448-16,-3 1 80 0,-1 1 32 15,0 5 0-15,-2 5 800 0,-2 7 0 0,-2 5 144 0,-1 3-16 0,1 3 0 0,-4 4 0 16,0 4 0-16,-1 2 0 0,2 4 32 0,-1 1 0 15,1 1 0-15,2-1 0 0,2-1 0 0,0-3 0 16,5 0 0-16,0-1 0 0,-1-2 32 0,6-7 16 16,3-6 0-16,0 2 0 0,0-2 16 0,0-4 0 15,2 1 0-15,2-2 0 0,0 1-80 0,-6-8-16 16,10 1 0-16,4-6 0 16,5-4-576-16,0 1-112 0,-3-2-16 0,4-3-16 15,-1-6-3184-15,0-1-640 0</inkml:trace>
  <inkml:trace contextRef="#ctx0" brushRef="#br0" timeOffset="15966.071">24924 8793 8287 0,'0'0'736'0,"0"0"-592"0,0 0-144 0,-11 6 0 15,-2 3 6352-15,1 2 1248 0,1 4 240 0,-3 3 48 16,0 2-6416-16,1 6-1280 0,2 0-192 0,3 4-160 15,-2 2-304 1,4 0-64-16,1 1-16 0,1-1 0 0,2-1 112 0,2-4 32 0,2-5 0 0,2-2 0 16,0-5 272-16,-1-5 128 0,4-3-128 0,2-2 128 15,2 0 192-15,-1-8 112 0,3-5 16 0,6-8 16 0,4-7 320 16,1-4 64-16,-2-2 16 0,2-7 0 0,1-7-464 16,-1 1-80-16,-5 1-32 0,1-2 0 0,0 1-160 15,0-5-224-15,-7 0 48 0,-1-6 16 0,-3-4 304 0,0-3 64 16,-1-4 16-16,0-3 0 0,-1-4 176 0,-2-7 48 15,2-4 0-15,-4 1 0 0,2 3-256 0,-2 0-32 16,1 0-16-16,-3 11 0 0,0 8-144 0,2 13 192 16,-3 11-192-16,0 7 192 0,-3 6-32 0,2 5 0 15,-3 6 0-15,1 5 0 0,3 6-160 0,0 0 0 16,-10 7 144-16,-1 10-144 0,0 7 0 0,-4 7-160 16,-2 6 16-16,-2 10 0 0,0 11 144 0,-3 7-160 15,-2 7 160-15,-3 11-160 0,-1 9 160 0,3 8-160 16,2 7 160-16,2 4-160 0,-2 2 160 0,4-2-192 15,3-5 192-15,1 0-192 16,2-3-272-16,1-8-64 0,2-13-16 0,-1 1 0 16,3 5-2336-16,0-12-480 0,-7 14-96 0,2-28 0 0</inkml:trace>
  <inkml:trace contextRef="#ctx0" brushRef="#br0" timeOffset="16202.419">22848 8505 51375 0,'0'0'2272'16,"0"0"480"-16,3-6-2208 0,-3 6-544 0,0 0 0 0,0 0 0 0,0 0 288 0,0 0-48 15,10 3-16-15,0 0 0 16,0-1-928-16,-4 3-176 0,3 0-32 0,-3 2-21360 0</inkml:trace>
  <inkml:trace contextRef="#ctx0" brushRef="#br0" timeOffset="22502.628">2283 7698 17503 0,'-2'-13'1552'0,"-2"4"-1232"0,0-2-320 0,-1 0 0 15,2 0 1584-15,2 0 256 0,0 0 48 0,-1 2 16 16,-4-2-1344-16,2 1-272 0,1 1-48 0,-1 2-16 16,-4-1-80-16,1 1-16 0,-2 0 0 0,-2 2 0 15,-2 4-128-15,-2 1 0 0,-3 0-192 0,-2 3 192 16,-2 0-304-16,0 2 64 0,0 4 16 0,-1 0 0 15,-3 0 224-15,-1 2 0 0,1 4 0 0,-3 3-144 16,-1 0 144-16,1 3 0 0,-1 0 0 0,3 3 0 16,1 2 0-16,1 2 128 0,-5 3-128 0,3 2 176 15,4-2-48-15,0 2 0 0,-1 2 0 0,3-2 0 16,2 1 64-16,2 0 16 0,1-1 0 0,2 5 0 0,2 2-16 0,2-1 0 16,1-2 0-16,1-1 0 0,0-3-64 15,6 0 0-15,1-1-128 0,1-1 192 0,-2-3-192 0,4-1 128 16,0 2-128-16,4 0 0 0,3 2 144 0,-2 2-144 15,3 0 128-15,0 2-128 0,1 0 144 0,0-1-144 16,2-5 160-16,-2 2-160 0,1 0 176 0,-1 0-176 16,-1 0 192-16,-1-1-192 0,3 2 160 0,-1 2-160 15,-5 2 128-15,-1-5-128 0,1-2 192 0,-6 2-32 16,-1 2-16-16,-3 0 0 0,1 1 128 0,-1-1 32 16,-4-2 0-16,-1-3 0 0,-2 1 144 0,0-3 16 15,1 4 16-15,-1-1 0 0,-3-3-96 0,1 3-32 16,-2-1 0-16,3 1 0 0,-2-2-112 0,-1-2-32 15,-1-4 0-15,0-2 0 0,-2 3-16 0,-1-3 0 0,-1-2 0 16,0 2 0-16,-4 2-32 0,0-1-16 0,-3-1 0 0,3-4 0 16,2-3-144-16,-1 0-144 0,-2-3 144 15,1-1-208 1,3-2-1184-16,4 0-224 0,0-3-48 0,2-1-11968 0</inkml:trace>
  <inkml:trace contextRef="#ctx0" brushRef="#br0" timeOffset="23270.825">1911 8473 11807 0,'0'0'512'0,"0"0"128"0,-5-5-512 0,1 0-128 15,4 5 0-15,-5-5 0 0,2-2 0 0,0 2 192 16,0-1-64-16,1 0 0 0,-3 1 224 0,1 1 48 16,0 0 16-16,-3 0 0 0,-1 0 96 0,3 1 32 0,-1-3 0 0,6 6 0 15,-6-3 128-15,-3 1 32 0,3-1 0 0,-1-1 0 16,-1 2-128-16,1 0 0 0,7 2-16 0,-8 0 0 16,-1 0-128-16,1 1-32 0,-2-1 0 0,0 0 0 15,-1 0 48-15,-1-1 16 0,-1-2 0 0,1 3 0 16,0 0 48-16,0 0 0 0,-3 0 0 0,0 1 0 15,0 2-176-15,-1 0-16 0,0 0-16 0,0 1 0 16,0-1-80-16,-3 2-16 0,-2 2 0 0,0 4 0 16,0 0-208-16,1 2 128 0,-1 1-128 0,-2 2 0 15,-2-1 0-15,2 2 0 0,5 0 0 0,-1 2 0 16,-1 4 0-16,5 0 128 0,4 5-128 0,-1-1 0 16,-1 3 0-16,6 1 0 0,0 0 0 0,4 0 0 0,0 0 0 15,1-1 0-15,2 0 0 0,6-2 0 0,2 0 0 0,-2-1 0 16,1-3 0-16,3 1 0 0,2-1 0 0,2 0 0 15,0-1 0-15,2-5 0 0,0-7 0 16,3 1 0-16,1 1 0 0,2-1 144 0,-3-3-144 16,1-7 0-16,2-3 0 0,-1-3 0 0,1-5 256 15,4-1-16-15,1-2-16 0,2-6 0 0,0-2 32 0,2 0 0 16,1 1 0-16,3-4 0 0,3-8-112 0,-1-1-16 16,-2-2 0-16,-2 1 0 0,-3 1 192 0,-1-2 48 15,-3-2 0-15,-1-4 0 0,-3-2 272 0,-3 0 48 16,-5 1 16-16,0 2 0 0,-6 3-64 0,-1 1 0 15,-7-1 0-15,-2 6 0 0,-4 4-112 0,0 5-16 16,-5 4-16-16,-3 0 0 0,-2 1-320 0,-5 3-176 16,-5 2 192-16,-4 4-192 0,-4 6 0 0,-1 4-176 15,-6 3 0-15,2 7 0 16,-2 3-1056-16,2 5-224 0,4 2-32 0,3 3-8656 0,3 2-1728 0</inkml:trace>
  <inkml:trace contextRef="#ctx0" brushRef="#br0" timeOffset="24501.566">2411 9534 10127 0,'0'0'896'0,"0"0"-704"0,0 0-192 0,5-5 0 15,-3-8 1200-15,2 3 208 0,0 6 32 0,0-2 16 16,2 1-960-16,-1-4-192 0,1-2-48 0,-2 3 0 16,-4 8-112-16,0 0-16 0,6-7-128 0,-1 1 192 15,-5 6 64-15,0 0 0 0,0 0 0 0,0 0 0 16,0 0 400-16,0 0 96 0,0-4 16 0,0 4 0 16,0-8 0-16,0 8 16 0,0 0 0 0,-5-4 0 15,-1 0-224-15,0 1-48 0,-2 1-16 0,1 1 0 16,7 1 64-16,-7 0 16 0,-1 0 0 0,-1-1 0 0,-2-2 16 0,0 1 16 15,1 0 0-15,-1 2 0 0,0 0-240 0,-2 1-48 16,0-1-16-16,0 1 0 0,-2-1-304 0,1 1 128 16,-1 0-128-16,-1 2 0 0,2-1 0 0,0 0 0 15,2-1 0-15,-1 1 0 0,4-1 0 0,-4 2 0 16,-2 0 0-16,2 1 0 0,0 3 0 0,1 0 0 16,-2-1 0-16,2 2 0 0,0 2 0 0,-1 1 0 15,0 0 0-15,1 1 0 0,0 3 128 0,3 1-128 16,-2 5 0-16,1-3 0 0,0 0 0 0,-1-2 0 15,4 1 0-15,0-1 0 0,1 4 0 0,2 1 0 16,-1 1 0-16,2-1 0 0,1-1 0 0,2 0 0 16,0-5 0-16,2 3 0 0,0 1 160 0,2 0-32 0,1-2 0 15,1-2 0-15,0-1 96 0,1-2 16 0,0-3 0 16,3 4 0-16,1 3-16 0,4-4 0 0,-3-3 0 16,3-3 0-16,1 0 32 0,1-2 0 0,1 0 0 0,-2-1 0 15,2-2 128-15,2-1 48 0,3 0 0 0,-1 0 0 16,1-2 48-16,-2-2 16 0,-1-1 0 0,0 1 0 15,-1 4-176-15,0-2-16 0,-2 1-16 0,-1 0 0 16,-3-1-160-16,-1 1-128 0,1 2 192 0,-2-1-192 16,1-1 0-16,1 1 0 0,-1-1 0 0,0-1 0 15,0-2-176-15,1 4-144 0,1 4-16 0,0-2-16 16,0 0-2480 0,0 0-496-16</inkml:trace>
  <inkml:trace contextRef="#ctx0" brushRef="#br0" timeOffset="25515.692">3141 7961 13823 0,'-6'-9'1216'0,"2"-2"-960"16,0 0-256-16,-2 1 0 0,-2 1 3712 0,5 2 704 15,3 7 144-15,0 0 32 0,-3-8-3296 0,3 8-656 16,0 0-128-16,0 0-16 0,0 0-208 0,0 0-32 16,0 0-16-16,0 0 0 0,-2 13-240 0,-4 6 176 15,-3 5-176-15,1 10 160 0,0 11-160 0,-2 9 0 16,-7 8-192-16,-1 3 192 0,0-1 0 0,2 5 0 15,-2 1 0-15,2 5 0 0,0 4 0 0,2-2 0 16,1-4 0-16,1-4 0 0,1-4 0 0,3-2 0 16,1-2 0-16,5-3 0 0,-1-3 0 0,5-7 0 15,0-10 0-15,3-4 0 0,-1-3 0 0,1-4 0 0,3-5 0 16,1-2 0 0,0-2-400-16,1-8-176 0,2-8-16 0,-2-2-16 15,1-1-2112-15,1-9-416 0</inkml:trace>
  <inkml:trace contextRef="#ctx0" brushRef="#br0" timeOffset="25826.008">2952 8076 32015 0,'-12'-9'1408'0,"4"6"320"16,1 0-1392-16,7 3-336 0,-2-7 0 0,2 7 0 0,0 0 208 0,9-5-16 16,5-1-16-16,6 2 0 0,4 1-176 0,7-2 0 15,4-1-192-15,7-3 192 0,4-2 0 0,3-1 0 16,-1 0 0-16,0 1 0 0,0 0 0 0,-1 0 0 16,0-2-144-16,0 0 144 0,-2 0-192 15,0 0 0-15,0 1 16 0,-6 3 0 16,-3 3-304-16,-7 3-64 0,-2 3-16 0,-5 0 0 15,1 2-1424-15,-6 2-304 0,-1 2-48 0,-5 4-8480 0</inkml:trace>
  <inkml:trace contextRef="#ctx0" brushRef="#br0" timeOffset="26009.977">3083 8609 35759 0,'0'0'1584'0,"0"0"336"0,-5-3-1536 0,5 3-384 0,0 0 0 0,8-2 0 16,1 0 256-16,5 0-32 0,6 0 0 0,6-1 0 15,2-1-224-15,1-1-192 0,1-3 48 0,3 0 0 32,2-1-1008-32,-2 1-192 0,0-2-32 0,3-1-8480 0,1 3-1680 0</inkml:trace>
  <inkml:trace contextRef="#ctx0" brushRef="#br0" timeOffset="26321.831">4025 8817 34095 0,'-15'-7'1504'0,"7"4"320"0,2-5-1456 0,0-1-368 16,-2-2 0-16,4 1 0 0,2 1 1744 0,-1 3 288 15,-1 1 48-15,4-4 16 0,6-4-1632 0,0-2-320 16,5-1-144-16,-4 0 128 15,-3 2-752-15,3 2-144 0,2 2-48 0,-3 2 0 16,-2 0-1568-16,0 2-320 0,2-1-64 0,-6 7-11760 0</inkml:trace>
  <inkml:trace contextRef="#ctx0" brushRef="#br0" timeOffset="27435.711">5202 8661 29775 0,'-16'-4'1312'0,"4"-1"288"0,-3-1-1280 0,1-3-320 15,1-4 0-15,1 3 0 0,-1 1 0 0,-1 2 0 16,0 0 0-16,-1 0 0 0,-1-4 0 0,-1 0-352 16,-2 2 48-16,-3-2 16 0,-1-2 64 0,-2 4 16 15,-3-1 0-15,0 0 0 0,0 0 208 0,-3 0 128 16,-1 2 0-16,2 4-128 0,0 2 416 0,1 4-32 16,1 2 0-16,0 3 0 0,1 2-256 0,0 5-128 15,3 4 0-15,2 7 128 0,0 5-128 0,3 6 0 16,3 6 0-16,-2 6 0 0,0 6 0 0,4 1 0 0,6 1 0 0,2-1 0 15,4-2 0-15,4-3 0 0,4-2-128 0,2-5 128 16,4-4-208-16,-1-6 16 0,4-5 16 0,-1-6 0 16,3-6 176-16,0-3 0 0,3-3 0 0,-2-3 128 15,-1-5 256-15,2-2 48 0,-3-3 16 0,3-5 0 16,2-4 96-16,1-4 32 0,1-5 0 0,-2-5 0 16,0-4-112-16,2-5-16 0,0-5 0 0,0-4 0 15,0-2-256-15,3-3-48 0,1 0-16 0,-2-1 0 16,-2 0-128-16,-1-3 0 0,-1-4 0 0,0-2 0 15,1 0 0-15,-2 1 0 0,-2 0 0 0,-1 1 0 16,0-2 0-16,-3 2 0 0,-1-4-128 0,0 7 128 16,-2 8 0-16,-1 3 0 0,-2 3 0 0,-1 4 0 15,1 5 128-15,-3 3-128 0,-1-1 192 0,-2 5-64 0,1 4-128 16,-3 5 128-16,0 2-128 0,-1 3 128 0,-1 2-128 16,0 2 0-16,1 0 0 0,1 6 0 0,0 0 0 0,-6 6-192 15,-3 4 32-15,-1 5 16 0,-1 4-32 16,-1 9 0-16,-1 6 0 0,-2 5 0 0,-1 0 176 0,-1 8 0 15,1 7-144-15,3 4 144 0,0 0 0 0,4 0 0 16,-4 3-144-16,2-1 144 0,2 2 0 0,0-3 0 16,3-1 0-16,0-3 0 0,0 2 0 0,2-8 0 15,-2-4 0-15,3-1 0 0,1 1 0 0,1-3 0 16,1-2 0-16,1-10 0 0,-3-6 0 0,2-1 0 16,2-4 0-16,2 0 0 0,4-5 0 0,-3-5 0 15,-5-9 0-15,14 1 0 0,1 3 0 0,0-5 128 16,2-4-128-16,3-5 0 0,3-5 0 0,-1-3 0 0,2 1 0 15,1-2-160-15,1-2 160 0,1 1-208 0,-2 2 80 16,5-2 128-16,2-2-320 0,1 2 64 0,0 2 16 16,-1 2 0-16,-2-1-128 0,1 1-16 0,1-2-16 0,0 3 0 31,-2-1-48-31,-4 1 0 0,1-3 0 0,-2 3 0 0,-4 0 240 0,-1-1 32 0,-2 1 16 0,0 1 0 16,-3 1 160-16,1 0 0 0,-4-2 128 0,-1 2-128 15,-1 2 336-15,0 1 0 0,-1-1 0 0,-1 1 0 16,-1-1-32-16,2 0-16 0,-4 0 0 0,2 2 0 15,-1 1-112-15,1 2-32 0,0 1 0 0,-4-2 0 16,1 0-16-16,-4 7 0 0,8-7 0 0,-8 7 0 16,0 0 80-16,0 0 16 0,0 0 0 0,0 0 0 15,7-3-224-15,-7 3 128 0,0 0-128 0,8 6 0 0,-8-6 0 16,4 11 0-16,-3 1 0 0,1 1 0 0,0-1 0 16,-1 6-128-16,-1 3 128 0,1 2 0 0,-1 2 0 0,-1 1 0 15,-1 2 0-15,0-4 0 0,-1 0 0 0,2 0 192 16,-1 2-48-16,1-2-16 0,-1-1 0 0,1 0 0 15,1 1 0-15,1 1 0 0,2-9-128 0,0 3 128 16,0 1-128-16,4-1 128 0,1 0-128 0,3 2 0 16,-1 2 0-16,2-5 128 0,3-5 16 0,2 1 0 15,4 3 0-15,1-2 0 0,5-2 96 0,-1-2 16 16,1-2 0-16,5-7 0 0,5-3-64 0,0-4-16 16,6-6 0-16,-2 2 0 0,-4 0-48 0,6-2 0 15,1-5 0-15,0-3 0 0,-2 0-272 0,-2-1-64 16,-2 1-16-16,-2 1 0 15,-2-4-1456-15,-3 4-304 0,-5 4-48 0</inkml:trace>
  <inkml:trace contextRef="#ctx0" brushRef="#br0" timeOffset="28547.721">1339 9978 13823 0,'0'0'1216'0,"-6"2"-960"15,-3 0-256-15,9-2 0 0,-8-3 1152 0,1 0 192 16,7 3 48-16,-6-3 0 0,-2 3-560 0,8 0-96 16,-6-8-32-16,1 4 0 0,5 4-160 0,-9-4-32 15,4-1-16-15,5 5 0 0,0 0-32 0,0 0 0 16,-10-2 0-16,10 2 0 0,0 0 48 0,0 0 16 16,-8-6 0-16,8 6 0 0,0 0-80 0,0 0 0 15,0 0-16-15,0 0 0 0,0 0-240 0,10 1-32 16,3 0-16-16,4 2 0 0,2-1 64 0,3 3 16 0,2-1 0 15,1-3 0-15,1-5-64 0,2 0-16 0,-1-3 0 16,1 3 0-16,-3 3-16 0,-3-1 0 0,4-1 0 0,-3-1 0 16,2-3 128-16,-2 0 32 0,-2-1 0 0,0 1 0 15,-1 3-16-15,-5 1 0 0,-6 2 0 0,2-3 0 16,-1 1-112-16,-3 0-32 0,-7 3 0 0,0 0 0 16,0 0 96-16,0 0 16 0,-12-1 0 0,-1 0 0 15,-2-2 112-15,-1 3 32 0,-1 0 0 0,-4 3 0 16,-9 0-208-16,3 0-48 0,-1 3 0 0,-2-3 0 15,-1 1 0-15,-1 0-128 0,0-2 192 0,-1 1-64 16,-1 0 64-16,3 3 16 0,-1 1 0 0,3-3 0 16,6-4-80-16,2 0-128 0,3 0 176 0,2 3-176 15,3 4 0-15,2-4 0 0,2-1 0 0,9-2 0 16,-6 7 0-16,6-7 0 0,0 0 0 0,0 0 0 0,0 0-272 16,0 0 32-16,0 0 16 0,14 3 0 0,2-3 64 15,3 0 16-15,1-3 0 0,2 1 0 0,1 0 144 0,0-2 0 16,4 0 0-16,1-1 0 0,-3-1 0 0,2 3 0 15,-1 1 0-15,-3-1 0 0,0-3 0 0,-2 0 0 16,-2 1 0-16,-1 2 0 0,-3 2 0 0,-4 2 0 16,-2 0 0-16,-9-1 0 0,0 0 0 0,0 0 0 15,0 0 0-15,0 0 0 0,1 9 0 0,-2 0 144 16,-8-2-144-16,-1-2 160 0,-1 0 80 0,-4 0 16 16,-3 2 0-16,-4 0 0 0,-1 1-256 0,-2 0 144 15,-3-1-144-15,0 2 128 16,-1 1-448-16,3-1-112 0,6-1-16 0,-2 2-10304 15,2-1-2048-15</inkml:trace>
  <inkml:trace contextRef="#ctx0" brushRef="#br0" timeOffset="29232.39">6955 8345 30111 0,'0'0'1344'16,"0"0"256"-16,0 0-1280 0,0 0-320 0,7-7 0 0,3 4 0 16,1 3 288-16,5 0-16 0,2-1 0 0,5 1 0 15,4 0-96-15,6 0-32 0,2 1 0 0,7-1 0 0,-1-2 112 0,3-1 0 16,1 1 16-16,1 1 0 0,-3 1-144 0,0 0-128 15,2-1 144-15,2-1-144 0,3-2 0 0,-4 2 0 16,-4-1 0-16,-3 3 0 0,-1 0 0 0,-5 2 0 16,-4 1-208-16,-2 0 64 15,-3-1-784-15,-7 0-160 0,-1 0-16 0,-3 2-7840 16,-5 1-1552-16</inkml:trace>
  <inkml:trace contextRef="#ctx0" brushRef="#br0" timeOffset="29464.39">7059 8758 39567 0,'0'0'1744'0,"0"0"368"0,0 0-1680 0,12-2-432 0,5-1 0 0,5-3 0 15,4 0 336-15,5-1-16 0,5 0 0 0,7 3 0 16,7 1-192-16,2-3-128 0,1-3 128 0,4 1-128 15,5-1-160-15,-1-2-96 0,-1 1-32 0,3-2 0 32,1-7-2064-32,-3 3-400 0,-7 1-96 0</inkml:trace>
  <inkml:trace contextRef="#ctx0" brushRef="#br0" timeOffset="30544.47">8996 8407 18431 0,'-21'-4'1632'16,"9"2"-1312"-16,-2 0-320 0,0-2 0 0,-1-1 1472 0,2 3 240 15,2 0 32-15,-2 1 16 0,1-1-1120 0,-1 0-208 16,-1 1-48-16,3 0-16 0,-2 1-112 0,1-2-32 16,-1 2 0-16,1-2 0 0,2 0 288 0,-2 0 48 15,2 0 16-15,1 1 0 0,9 1 256 0,0 0 48 16,-8 2 16-16,8-2 0 0,0 0-288 0,0 0-48 15,0 0-16-15,0 0 0 0,11 3-352 0,5-2-64 16,5 2 0-16,4 0-128 0,5 1 256 0,7 0-48 16,8-3-16-16,5-1 0 0,4-3 128 0,4 1 0 15,-1 0 16-15,1-1 0 0,1-3-160 0,0 1-48 16,3-2 0-16,-1 1 0 0,-3-3-128 0,-2 0 0 0,-4 0 0 16,-4 1 0-16,-6 2 0 0,-3-1 128 0,-5 0-128 0,-4-1 0 15,-5 0 128-15,-3 2-128 0,-3-2 0 0,-5 3 128 16,-3 3-128-16,-11 2 160 0,0 0-160 0,0 0 160 15,0 0-16-15,0 0 0 0,0 0 0 0,-12 1 0 16,-5 0-16-16,-7 4 0 0,-3-2 0 0,-7 3 0 16,-4-1-128-16,-6 2 0 0,-5 0-192 0,-4 1 192 15,-1-1-144-15,1-2 144 0,0-1 0 0,3 0 0 16,2 0-144-16,0 1 144 0,2-2 0 0,0-1-144 16,2-2 144-16,1-1 0 0,1 0 0 0,4 2 0 15,4 4 0-15,3-1 0 0,3 0 0 0,5-1 0 16,2-5 0-16,5 1 0 0,3 0 0 0,3 1 0 0,-1 0 0 15,11 0 0-15,0 0 0 0,0 0-192 0,0 0-112 0,0 0-16 16,0 0-16-16,14-2 0 0,7 1 0 0,8-1 0 16,6 1 0-16,7-2 0 0,4 0 208 0,4 1 128 15,4 1-160-15,0-1 160 0,1-2 0 0,1 1 0 16,0-2 0-16,2-2 0 0,0-1 0 0,-2 1 0 16,-1-2 0-16,-8 1 0 0,1 0 0 0,-11 1 0 15,-4-1 0-15,-4 2 160 0,-5 0-160 0,-4 3 0 16,-6 1 0-16,-2 1 0 0,-12 1 0 0,0 0 0 15,0 0 0-15,0 0 128 0,0 0 16 0,-11 5 0 16,-4-1 0-16,-5 3 0 0,-8 0-144 0,-4 1 192 16,-6-1-192-16,-5 2 192 0,-8-3-192 0,-1 4 0 15,-6 3 0-15,4-3 0 0,4-2 0 0,4-2 0 16,3-2 0-16,2 3 0 0,5 1 0 0,3 0 0 16,-4-3 0-16,8 1 0 0,3-1-240 0,7 0-80 0,5-3 0 15,3 2-10240-15,11-4-2032 0</inkml:trace>
  <inkml:trace contextRef="#ctx0" brushRef="#br0" timeOffset="31865.695">11773 7079 15663 0,'0'0'1392'0,"0"0"-1120"16,2-9-272-16,2 2 0 0,2 1 768 0,-6 6 80 15,0 0 32-15,0 0 0 0,0 0-624 0,0 0-112 16,0 0-16-16,-5-5-128 0,-2-1 144 0,-5 1-144 15,-2 3 0-15,0 2 144 0,0 1 16 0,-3 1 0 16,-1-1 0-16,-1 4 0 0,-3 1 304 0,1 3 64 16,-1 0 16-16,0 3 0 0,-2 1-240 0,-3 5-48 15,-2 3-16-15,-3 3 0 0,-2 0-240 0,-1 1 0 16,0 4 0-16,2 4 0 0,-1 7 256 0,4 1-64 16,1 1 0-16,4 0 0 0,0 0 112 0,3 0 16 15,3-1 0-15,1 9 0 0,2 4-160 0,0 3-32 0,2 1 0 16,2 0 0-16,1-1-128 0,2 1 0 0,1 1 0 15,3 3 128-15,3 3-128 0,0-5 0 0,2-2 0 0,3-4 0 16,1-5 0-16,3-2 0 0,-4-2 0 0,2 1 0 16,3-1 0-16,-2-1 0 0,2-1 144 0,-1 1-144 15,0-3 176-15,-1 2-48 0,2 0 0 0,-1 6 0 16,-3 1 64-16,0 4 0 0,0 2 0 0,-2 2 0 16,-1 3 16-16,-1-2 16 0,-1-3 0 0,0-1 0 15,-4-4 112-15,2 1 32 0,-1 1 0 0,-1-3 0 16,-2 0 144-16,-1-6 16 0,-4-1 16 0,0-4 0 15,-2-1 96-15,-1-5 32 0,-4-1 0 0,0-2 0 16,-7-3-96-16,4-2-32 0,-2-1 0 0,2-3 0 16,-2-2-144-16,2-5-16 0,-5-2-16 0,2-3 0 0,0-3-608 15,-2-2-112-15,2-3-32 0,0-6-10176 16,-4-8-2032-16</inkml:trace>
  <inkml:trace contextRef="#ctx0" brushRef="#br0" timeOffset="32443.556">11505 8103 15663 0,'-7'-5'1392'0,"-3"2"-1120"0,-3-3-272 0,-2 0 0 15,3 1 1392-15,-4 2 208 0,-5-1 64 0,0 5 0 16,-1 3-1264-16,-1 3-240 0,-4 2-160 0,-2 2 192 15,-3-4-48-15,-2 8 0 0,-3 4 0 0,-3 2 0 16,-3 1 96-16,-3 4 16 0,-5 0 0 0,0 3 0 16,2 1-32-16,-1 2 0 0,4 4 0 0,4 1 0 0,4 3 224 0,4 4 32 15,2 0 16-15,3 3 0 0,4 3-144 0,4 0-32 16,4-1 0-16,3 2 0 0,7-4-320 0,2 0 144 16,5-1-144-16,6-2 0 0,4-6 0 0,4-1 0 15,5-4 0-15,5-5 0 0,3-4 144 0,5-4-144 16,1-4 0-16,5-7 144 0,3-6-16 0,5-3-128 15,0-3 192-15,1-4-64 0,0-4 320 0,2-6 64 16,-1-5 16-16,4-5 0 0,0-5 48 0,1-2 16 16,-1-1 0-16,0-3 0 0,-3 3-272 0,-4 0-64 15,-5-4-16-15,-5-1 0 0,-5-1 288 0,-4-4 64 16,-3-1 16-16,-5-2 0 0,-3 1 160 0,-2 4 16 16,-6 1 16-16,-3 6 0 0,-4 3-336 0,-4 2-64 15,-3 1-16-15,-2 5 0 0,-4 5-128 0,-1 3-48 0,0 0 0 0,0 4 0 16,-1-1-384-16,2 3-80 0,3 1 0 15,-1 3-16 1,3 4-1776-16,8 3-336 0,0 0-80 0,0 0-12416 0</inkml:trace>
  <inkml:trace contextRef="#ctx0" brushRef="#br0" timeOffset="32901.771">12525 7665 10127 0,'-2'-16'896'0,"-1"1"-704"15,-1 0-192-15,-1 4 0 0,2 1 4240 0,0 2 816 16,2 3 176-16,1 5 16 0,0 0-3920 0,0 0-800 16,0 0-144-16,0 0-48 0,0 0-336 0,-7 11 0 15,0 6 0-15,-1 10 0 0,-1 6 0 0,1 7 0 16,-1 8 0-16,0 4 0 0,1 6 128 0,-2 5 48 0,3 7 16 15,-3 6 0-15,0 4 64 0,2 7 0 16,2-4 16-16,0 6 0 0,2 3-144 0,-2-2-128 0,2-3 144 0,2-6-144 16,2 0 128-16,0-3-128 0,0 0 0 0,2-8 144 15,0-8-144-15,0-7 0 0,-2-9 144 0,1-4-144 16,3-3 0-16,-3-1 128 0,1 0-128 0,0-6 0 16,0-6-256-16,-1-7-112 0,1-3-16 0,-2-6-9040 15,0-10-1808-15</inkml:trace>
  <inkml:trace contextRef="#ctx0" brushRef="#br0" timeOffset="33246.542">12352 7755 19343 0,'0'0'1728'0,"-3"-11"-1392"16,1-3-336-16,2 4 0 0,0 10 2496 0,0 0 448 15,0-9 64-15,4 0 32 0,3 0-2416 0,2 1-496 16,1-2-128-16,1 0 0 0,2 2 0 0,3-1 0 16,4-2 0-16,1-1-144 0,5-2 304 0,2-3 64 15,6 0 16-15,6 0 0 0,6 3-32 0,4 1 0 16,3-1 0-16,1 0 0 0,1 1-208 0,3 2 128 15,2-2-128-15,0 2 0 0,0 0 0 0,0 4 0 0,0 4-208 16,-4 0 64 0,-6 3-624-16,-5 3-128 0,-6 1-32 0,-6 2-7840 0,-6 2-1552 0</inkml:trace>
  <inkml:trace contextRef="#ctx0" brushRef="#br0" timeOffset="33444.886">12455 8549 43359 0,'10'-11'1920'0,"3"2"400"0,7-3-1856 0,14-2-464 16,13-2 0-16,10-4 0 0,9 0-192 0,2-2-128 15,6-1-16-15,4-2-16 16,6-6-1008-16,4 0-208 0,4 3-32 0,-3-2-16 15,-8-3-1056-15,-7 2-208 0</inkml:trace>
  <inkml:trace contextRef="#ctx0" brushRef="#br0" timeOffset="34861.441">11822 9800 5519 0,'2'-10'496'0,"-2"5"-496"0,0 5 0 0,0 0 0 15,-2-12 5520-15,1-1 1008 0,-3 1 208 0,2 2 48 16,2 10-5168-16,-4-9-1024 0,0-1-208 0,-2 1-32 16,1-1-224-16,-2 3-128 0,7 7 160 0,-12-7-160 15,-1-1 960-15,-2 0 80 0,-3 4 32 0,-1 1 0 31,-2 0-1632-31,2 7-320 0,-1 1-64 0,-1 2-16 0,-1-2 960 0,2 4 144 0,-2 1 48 0,1 2 16 16,0 5-208-16,-1-1 176 0,2 2-176 0,1 1 160 16,-4 3-160-16,2 0 128 0,3 3-128 0,2 3 128 15,0 1-128-15,4 1 128 0,3-4-128 0,3 0 128 16,0 1-128-16,3-3 0 0,3-2 0 0,3 1 128 16,2-2-128-16,1-1 0 0,3-5 0 0,2 3 0 0,2-4-128 15,3-2 128-15,0-2 0 0,4-1 0 0,1-3 0 0,4-1 0 16,-1-4 0-16,3-2 128 0,0-1 64 0,0-2 0 15,2 1 0-15,3-2 0 0,3-3 128 0,1-1 16 16,0-1 16-16,1 0 0 0,2-1-208 0,-1-1-144 16,-1 0 192-16,-3-1-192 0,0-1 0 0,0-1 0 15,-2 1 0-15,-1 2 0 0,-5 4 0 0,0 0 0 16,-1 1 0-16,-3 0 0 0,2 3 0 0,-9-1-192 16,-6 1 192-16,0 2-192 0,0 2 48 0,-9 0 16 15,0 0 0-15,0 0 0 0,8 7-96 0,-3 1-16 16,-5-8 0-16,-4 14 0 0,-3 2 0 0,-4-1 0 15,-6 4 0-15,0-1 0 0,-5-3 240 0,1 1 0 16,-1 2 0-16,0-3 0 0,-1-1 0 0,1-1 0 16,1 0 160-16,-1-2-160 0,0-2 256 0,0 0-16 0,0-2-16 15,-4 1 0-15,0 0 112 0,-4-3 32 0,1-1 0 0,-2-3 0 16,-1-1-48-16,0 0-16 0,-3-1 0 0,2-1 0 16,1 0-64-16,1-2-16 0,0-5 0 0,3 1 0 15,1 1-96-15,-1-2-128 0,0-1 176 0,3-1-176 16,1-1 128-16,2 1-128 0,1 0 0 0,3-1 0 15,2 0 0-15,4-3 0 0,4 0 0 0,-2-3-144 16,0 0 144-16,4-2-128 0,3 2 128 0,3 0-128 16,0-2 128-16,4-2-208 0,2-5 80 0,3 3 128 15,2 1-224-15,3 1 80 0,2 2 16 0,1-3 0 16,5-2 128-16,3 3-160 0,1-2 160 0,1 1-160 16,1-1 160-16,-1 4 0 0,2-1-144 0,-1 2 144 0,0 1 0 15,1 1-144-15,-1 0 144 0,0 2 0 0,-3 1-128 16,2 3 128-16,-2 1 0 0,-2 2 0 0,-1 6 0 0,-4-2-128 15,-2 1 128-15,-2 0 0 0,-5 0-128 0,-9 3 128 16,0 0-192-16,0 0 192 0,0 0-160 0,9 5 160 16,-9-5-128-16,0 0 128 0,0 0 0 0,-2 10 0 15,-3 2 0-15,-2-3 128 0,-2-3-128 0,-1 1 0 16,-4 2 0-16,0-4 0 0,1 1 0 0,0-2 0 16,-1 0 0-16,-1 1 128 0,0 2-128 0,0-1 0 15,-2 1 0-15,0-2 128 0,-3 1-128 0,1 0 0 16,-3 2 0-16,2 0 0 0,0 1 0 0,-2-1 0 15,0 1 0-15,3 1 0 0,-3-1 0 0,1 1 0 16,1 1 0-16,-2 3 0 0,1 2 0 0,3 0 0 16,0 2 0-16,1-1 0 0,2 4 0 0,-1 2 0 0,2-1 0 0,1 4 0 15,-1 0 0-15,-1 0 0 0,4 0 0 16,3 0 0-16,0 0 0 0,3-1 0 0,2-6 0 0,3 1 0 16,2-1 0-16,1-1 0 0,1-2 0 0,6 1 0 15,1-1 0-15,4-1 0 0,4 2 0 0,3-5 0 16,7-2 176-16,4-1-48 0,1-2 0 0,3 0 0 15,-1-3-128-15,3-1 0 0,2-2 144 0,1-1-144 16,2-1 0-16,3-2 0 0,-2 1 0 0,-1-4-192 31,-2 0-512-31,-3 0-96 0,-5-2-32 0,-3 0-14304 0</inkml:trace>
  <inkml:trace contextRef="#ctx0" brushRef="#br0" timeOffset="36037.312">13876 8631 27007 0,'-7'-9'1200'0,"3"1"240"0,0-2-1152 0,-2-1-288 16,1 1 0-16,0 3 0 0,-1 1 208 0,-1 2-16 16,-4 0 0-16,2 1 0 0,0-1-192 0,-3 2 0 15,-4 0 0-15,-2 2 0 0,-1 2-144 0,-6 1 144 16,-2 3 0-16,0 2-144 0,-2 0 144 0,-1 1 0 16,-1-1 0-16,1 6-128 0,3 1 128 0,2 6 0 15,1 0 160-15,2 3-160 0,0 5 208 0,2-2-48 16,-1 5-16-16,1 0 0 0,2 4-144 0,4-1 0 15,2 1 0-15,4-1 0 0,2-1 0 0,3 1 0 16,4-2 0-16,5-2 0 0,-2-5 0 0,7-4 128 16,0-6-128-16,5-3 0 0,0-2 160 0,5-3-160 15,3-4 192-15,3-4-192 0,-1-4 304 0,6-7-48 0,4-3-16 16,3-4 0-16,-3-4 64 0,6-6 16 0,1-5 0 16,0-1 0-16,-3 1-320 0,0-4 128 0,-1-8-128 0,2-3 0 15,1-2 0-15,-1-4 0 0,-3-3 0 0,0-4-192 16,-3 0 192-16,-1-1 0 0,-3 0 0 0,-1-1 0 15,-2-8 0-15,-1-1-144 0,-4-3 144 0,-1 3-128 16,-4 4-64-16,0 2-16 0,-3-1 0 0,0 4 0 16,-2 4 48-16,0 6 16 0,-3 8 0 0,-2 8 0 15,-4 6 144-15,-1 5 224 0,1 6-48 0,-1 2-16 16,-3 3-32-16,0 2 0 0,0 4 0 0,-4 3 0 16,-2 4-128-16,1 2 0 0,-4 4 0 0,0 4 0 15,-4 2 0-15,-3 6 0 0,-1 7-160 0,-4 9 160 16,0 6-176-16,1 7 176 0,-1 5-192 0,1 5 192 0,1 3-144 15,-1-2 144-15,3-1 0 0,3-1-144 0,2-2 144 0,1-1 0 16,5-4 0-16,2 1 0 0,2-1 0 0,1 0 0 16,-1-2 0-16,2-1 0 0,1-2 0 15,-1-2 128-15,0-2-128 0,1 2 176 0,1-3 16 0,3-4 0 16,0-5 0-16,0-2 0 0,2-1-32 0,0-4 0 16,2-5 0-16,-1-2 0 0,1 0 32 0,2-2 16 15,2-5 0-15,3-4 0 0,1-3 112 0,4-3 0 16,1-5 16-16,3-5 0 0,4-6-336 0,3-6 144 15,3-6-144-15,2-1 0 0,2 4 0 0,-1-4 0 16,1-3-160-16,-1 1 160 0,1 0-160 0,-3 3 160 16,-2 1 0-16,-1 5-144 0,-2 1 144 0,-3 4 0 15,0 0 160-15,-2 5-160 0,-6 1 176 0,4 4-176 0,-1 3 192 16,-1 2-192-16,-7 3 0 0,0 4 0 0,1 1 0 0,-1 2 0 16,2 5 0-16,-5 1 0 0,-1 2 0 0,-1 3-144 15,-3 0 144-15,2 1 0 0,-1 7 0 0,0-2-128 16,-1-1 128-16,0 0 0 0,-2-2 0 0,4 1-128 15,-2 2 128-15,2-3 0 0,-3-3 128 0,5 1-128 16,2 3 0-16,4-4 0 0,3-6 0 16,5 0 0-16,-1-5 448 0,6 1 32 0,4-4 0 0,2-4 0 15,3-4 160-15,3 0 16 0,4-7 16 0,-2-2 0 16,-3-1-240-16,-1-1-48 0,2 1-16 0,-3 0 0 16,-2 3-176-16,-2 1-16 0,0 1-16 0,-3 2 0 15,-3-2-384-15,-3 3-80 0,-3 0-16 0,-4 3-16560 16</inkml:trace>
  <inkml:trace contextRef="#ctx0" brushRef="#br0" timeOffset="37025.505">8664 11042 10127 0,'-12'-1'448'0,"12"1"96"0,-10-3-544 0,1-1 0 16,-1 1 0-16,10 3 0 0,0 0 2384 0,0 0 368 16,0 0 80-16,0 0 16 0,0 0-1856 0,0 0-368 15,0 0-80-15,0 0-16 0,0 0 144 0,0 0 32 16,0 0 0-16,0 0 0 0,6-7-64 0,2 2-16 15,3 2 0-15,0 1 0 0,4 1 176 0,3 1 32 16,2-1 16-16,2 1 0 0,3 1-272 0,2 3-48 16,0-1-16-16,2-1 0 0,1 0-256 0,2 1-48 15,1 0-16-15,2 0 0 0,-1 0-192 0,0 1 0 16,-2-1 0-16,-2 1 0 0,-3 1 544 0,-2-1 224 0,-3 1 32 16,-3-2 16-1,-1 0-3968-15,-3 1-800 0,2 1-144 0,-5-3-7504 0</inkml:trace>
  <inkml:trace contextRef="#ctx0" brushRef="#br0" timeOffset="37251.863">8605 11574 33167 0,'0'0'2944'0,"0"0"-2352"0,0 0-464 0,-3-5-128 15,3 5 1520-15,3-8 272 0,1 2 64 0,5-1 16 16,3-1-2064-16,6 1-400 0,0 0-96 0,5-2-16 16,4 1-64-16,-1-1 0 0,1-1-16 0,-1 0 0 15,1-1 272-15,2-2 48 0,1 3 16 0,-1 0 0 0,3 1 32 0,0 0 16 16,2 0 0-16,2 3-9136 16,-2-1-1808-16</inkml:trace>
  <inkml:trace contextRef="#ctx0" brushRef="#br0" timeOffset="39127.746">9918 11132 9215 0,'0'0'816'0,"0"0"-656"15,0 0-160-15,0 0 0 0,-10-3 2080 0,5 1 384 16,5 2 80-16,0 0 16 0,0 0-1872 0,0 0-368 15,-11-3-80-15,4 1-16 0,7 2 224 0,-8-2 64 16,8 2 0-16,-6-2 0 0,-2 1 240 0,8 1 48 16,0 0 16-16,0 0 0 0,0 0-160 0,0 0-16 15,0 0-16-15,0 0 0 0,0 0-288 0,3 9-48 16,-3-9-16-16,11 6 0 0,3 1 48 0,1-1 16 16,0-2 0-16,3-2 0 0,2-1 48 0,3 0 0 15,4-1 0-15,1 0 0 0,3 0-160 0,-1-1-32 0,0 0 0 16,2 0 0-16,0 0-32 0,2 0-16 0,-2-4 0 15,3 2 0-15,1 0 832 0,0 0 176 0,-4 2 16 16,-1 0 16 0,0-2-1616-16,1 1-320 0,-2-1-64 0,-6 2-16 0,-2 0 832 0,-4 0 0 0,-1 0 224 0,-1 0-48 15,-3 0-176-15,-1 0 0 0,-3-1 0 0,-9 2 0 16,0 0 176-16,0 0-48 0,0 0-128 0,0 0 192 16,0 0 80-16,0 0 16 0,0 0 0 0,0 0 0 15,0 0 32-15,-11-2 0 0,-2 0 0 0,-5 1 0 16,-2-1-128-16,-3 2 0 0,-5 3-16 0,-3-1 0 15,-2 0-176-15,-6 0 0 0,-1 0 0 0,-3 2 0 16,2 2 0-16,0-2 0 0,-3 0 0 0,-2 0 0 16,-1 3 0-16,2-3 0 0,2 0 0 0,-1 1 0 0,-3 1 0 15,8 1 0-15,3-4 0 0,6 3 0 0,5-2 0 16,1 1 0-16,8-1 0 0,3-1 0 0,4-3 0 0,9 0 0 16,-9 2 0-16,9-2 0 0,0 0 0 0,0 0 0 15,0 0-192-15,9 0 192 0,4-1-304 0,5 0 64 16,4 0 16-16,5 0 0 0,3-1 224 0,6-1-144 15,6-1 144-15,3-1-128 0,1-2 128 0,3 1 0 16,0 0 0-16,1-1 0 0,0 0 0 0,1 0-128 16,4-1 128-16,0 1 0 0,1 0 0 0,-4 1 0 15,-2-2 0-15,-3 2 0 0,-4 3 0 0,-1 0 0 16,-4 1 0-16,-4-2 0 0,-4 1 0 0,-4 1 0 16,-4 0 0-16,-3 0 0 0,-6 1 0 0,-4 1 0 15,-9 0 0-15,0 0 0 0,0 0 0 0,0 0 128 16,0 0-128-16,0 0 128 0,-11 5 64 0,-4-2 0 15,-1 1 16-15,-5 0 0 0,-5-3-80 0,-1 0-128 0,-2 1 176 16,-2 1-176-16,-3 1 0 0,-3-1 0 0,1-1 0 0,-4 2 0 16,0-1 128-16,-5 0-128 0,-3 0 0 0,0 1 0 15,2-3 0-15,2 2 0 0,-1-2 0 0,5 1 0 16,4 0 128-16,3 1-128 0,-1-1 0 0,3-1 0 16,3-1 0-16,2 0 0 0,5 0 0 0,1 0 0 15,4 2 0-15,1 1 0 0,3-3 0 0,1 0 0 16,11 0-240-16,0 0 48 0,0 0 16 0,0 0 0 15,0 0-128-15,9 0-16 0,3 0-16 0,7-4 0 16,7 5 64-16,6-3 16 0,7-2 0 0,-1 0 0 16,3 2 256-16,4 1-128 0,2-3 128 0,4 2 0 15,1-2 0-15,1 2-128 0,5-3 128 0,-4-1 0 16,1 1 0-16,-6-1 0 0,-2-1 0 0,1 0 0 0,-3 0 0 16,-6 2 0-16,-3-2 0 0,-6 3 0 0,-2-1 0 0,-5 4 0 15,-5-1 144-15,-5 1-144 0,-13 1 272 0,0 0-16 16,0 0-16-16,0 0 0 0,0 0 80 0,0 0 32 15,-10-1 0-15,-4 1 0 0,-6 1-176 0,-7 2-48 16,-4-3 0-16,-5 3 0 0,0 4-128 0,-6 1 0 16,-2-1 0-16,-3 1 0 0,-3 1 0 0,-1 1 0 15,-5 0 0-15,-1 0 0 0,2-3 0 0,3 2 128 16,2 0-128-16,5 0 128 0,4-2-128 0,1 1 0 16,3-1 0-16,3 0 0 0,3 1 0 0,8-1 0 15,8-2-192-15,1-1 192 0,0-2-192 0,7 0 192 16,7-2-192-16,0 0 192 0,0 0-416 0,0 0 32 15,7-3 16-15,7-2 0 0,3 1 48 0,7-1 16 0,6 1 0 16,2-3 0-16,2 0 304 0,2-1 0 0,3 0-128 16,1 0 128-16,2-2 0 0,1 0 0 0,0 0 0 0,0 2 0 15,2-2 0-15,-3 0 0 0,-2 2 0 0,-7 1 0 16,-2-1 0-16,-4 4 128 0,-5 1-128 0,-3 0 0 16,-4 1 192-16,-4 2-64 0,-11 0-128 0,0 0 192 15,0 0 0-15,0 0 0 0,0 0 0 0,0 0 0 16,-10 5 0-16,-5 0 0 0,-4 2 0 0,-5-1 0 15,-6 4-64-15,-3 0 0 0,-4 0-128 0,-3 1 192 16,-1 1-192-16,-4 0 128 0,-1-1-128 0,3 1 0 16,5 1 128-16,-2 0-128 0,4-4 0 0,0 2 144 15,4 0-144-15,2 0 0 0,4-3 0 0,-1 0 0 16,4-4-1568-16,5 1-288 16,7-1-64-16</inkml:trace>
  <inkml:trace contextRef="#ctx0" brushRef="#br0" timeOffset="41914.72">13151 10094 8287 0,'0'0'368'0,"-7"-5"80"0,-2 0-448 0,-4-2 0 0,1 1 0 0,0 1 0 16,1 2 3616-16,-1 2 640 0,1 0 128 0,-1 1 32 16,-3 1-3264-16,1 2-640 0,1 2-128 0,-1 2-16 15,-3 3-240-15,-1 3-128 0,0 3 160 0,-2 1-160 16,-1 4 240-16,-5 7-48 0,-1 5-16 0,-3 9 0 0,-2 6 16 0,-2 7 16 15,-1 3 0-15,-1 5 0 0,2 3-16 0,4 4-16 16,1 4 0-16,5 4 0 0,2 5-48 0,5-5 0 16,6-3 0-16,1-6 0 0,5-4 144 0,0 0 32 15,5 1 0-15,5-7 0 0,0-8 144 0,5-4 16 16,1-4 16-16,5-4 0 0,3-2-80 0,3-5-16 16,6-3 0-16,6 0 0 0,6-4-256 0,1 2-128 15,7-2 0-15,2-4 128 16,-1-7-1952-16,4-4-400 0,2-4-80 0</inkml:trace>
  <inkml:trace contextRef="#ctx0" brushRef="#br0" timeOffset="42701.109">13070 10429 11055 0,'0'0'976'0,"0"0"-784"16,-7-3-192-16,7 3 0 0,-7-6 1808 0,3-2 320 16,3-1 64-16,1 1 16 0,1 0-1248 0,5 1-240 15,-1 1-48-15,5-4-16 0,-1 0-224 0,3-3-48 16,2-3-16-16,2 1 0 0,-1 0 256 0,4 0 48 16,3-1 16-16,-3 1 0 0,0 5-48 0,0-1-16 0,-2 1 0 0,2 3 0 15,-2 4-192-15,-1 0-48 0,0 2 0 0,-2 1 0 16,0 4-224-16,-2 3-160 0,1 3 192 0,1 4-192 15,-2 2 0-15,0 6 0 0,-4 4 0 0,-1 3 0 16,-2 4 0-16,0 4 0 0,2 1 0 16,-4 2 0-16,-3-2 128 0,-1 0-128 0,-1-3 0 0,-2-2 0 15,0-1 192-15,-3-4-192 0,-1-1 192 0,0-1-192 16,-1 3 320-16,0-3-32 0,-3 1-16 0,-1-5 0 16,-1-5 144-16,-3 0 32 0,-1-2 0 0,-2-1 0 15,-1-1-192-15,-1-4-48 0,-6-3 0 0,5-3 0 16,2-1 96-16,0-3 16 0,-3-3 0 0,3-4 0 0,4-3 96 15,-2-2 32-15,3-1 0 0,1-3 0 16,4-3-128-16,2-2-32 0,3 0 0 0,4 0 0 0,-2 2-288 0,4 0 0 16,5 2 0-16,-2 1 0 0,4-1 0 0,1 1 0 15,3 3-128-15,-1 1 128 0,2 1 0 0,4 1 0 16,0 2 0-16,1 2 0 0,-3 3-144 0,0 1 144 16,2 1-128-16,0 4 128 0,2 2-176 0,-2 3 176 15,-2-1-208-15,-1 3 80 0,-1 2-192 0,-1 2-16 16,-1 5-16-16,0-3 0 15,-1 0-480-15,-3 2-80 0,0 0-32 0,-1-2 0 16,1-3-2224-16,0 1-448 0</inkml:trace>
  <inkml:trace contextRef="#ctx0" brushRef="#br0" timeOffset="43701.992">13949 9986 2751 0,'0'0'128'0,"0"0"16"0,0 0-144 0,0 0 0 0,0 0 0 0,0 0 0 16,-6-6 3664-16,6 6 704 0,0 0 144 0,0 0 32 15,-8-4-3504-15,8 4-688 0,0 0-144 0,-6-5-16 16,-2 2 48-16,8 3 16 0,0 0 0 0,-8-2 0 15,1 1 448-15,-1 1 80 0,-1 0 32 0,0 2 0 16,2 2-64-16,-1 1-16 0,0 3 0 0,-1-1 0 0,0 0-384 16,-2 0-80-16,0 0-16 0,-3 4 0 0,1 1-256 15,-1 1 128-15,-2 0-128 0,0 0 0 0,3 1 160 0,-3 2-160 16,0 0 128-16,0 2-128 0,0 2 144 0,-3 2-144 16,-3 3 160-16,4 2-160 0,2 2 0 0,2 3 128 15,0-1-128-15,1 4 0 0,0-1 0 0,2 3 0 16,5 3 0-16,-3-3 0 0,3-1 0 0,2 1 0 15,4-1 128-15,4-2-128 0,0 0 0 0,3-2 144 16,5-4-144-16,1-1 128 0,-1-2 64 0,2-5 0 16,-2-2 0-16,3-5 0 0,4-4 256 0,-1-2 64 15,2-5 16-15,2-2 0 0,1-1-80 0,2-5-32 16,-1-4 0-16,4-4 0 0,-1-7-112 0,4-3-32 16,0-1 0-16,0-4 0 0,0-2-128 0,6-3-16 15,2-2-128-15,-3 1 192 0,-2-2-192 0,-1 1 0 16,-1 1 0-16,-3 0-160 0,-1-1 160 0,-3 1-208 0,-5 3 80 15,0 5 128-15,-3 2 0 0,-2 0 0 0,-6 2 0 0,1 2 0 16,-5 3 0-16,-2 0 0 0,-3 0 224 0,-1 3-64 16,-2-1 240-16,-4 0 48 0,-3 1 16 0,-1 0 0 15,-3 1-16-15,-2 1 0 0,0 1 0 0,-3 1 0 16,-2-1-272-16,-3 2-176 0,-3 0 192 0,-1 6-192 16,3 4 0-16,-3 2 0 0,2 0 0 0,3 2 0 15,-1 3-320-15,4 1 48 0,2-1 0 0,3 0 0 31,2-2-1488-31,2 1-288 0,3 3-64 0,1-3-7296 0,7-6-1472 0</inkml:trace>
  <inkml:trace contextRef="#ctx0" brushRef="#br0" timeOffset="44021.258">13856 10442 15999 0,'0'0'704'0,"0"0"160"0,0 0-688 0,0 0-176 15,0 0 0-15,0 0 0 0,0 0 144 0,8 10 0 16,1-1 0-16,3-2 0 0,3-2 400 0,2 3 80 15,0 3 16-15,5 0 0 0,5-2 640 0,-1 4 128 0,-1 0 16 0,4 1 16 16,-2 3-160-16,4-2-48 0,1 0 0 0,1-1 0 16,-2 0-544-16,0-1-112 0,-4 1-32 0,2 0 0 15,-3-3-352-15,2 0-192 0,-4 0 192 0,0-1-192 16,-1-1 128-16,-2-1-128 0,-3 1 0 0,-3-2 0 16,-2-2 0-16,-2 0-272 0,0-2 16 0,-1-1-8752 15,-3-2-1744-15</inkml:trace>
  <inkml:trace contextRef="#ctx0" brushRef="#br0" timeOffset="44435.381">12802 11101 6447 0,'0'0'272'0,"10"0"80"0,-1-3-352 0,0 1 0 16,1 0 0-16,-1-1 0 0,3 1 3456 0,3 2 608 15,2-1 128-15,1 1 32 0,4 0-2560 0,2 0-496 0,6 0-96 16,5-1-32-16,3-4-240 0,2-1-48 0,3 1-16 0,4-2 0 16,1-1-112-16,4-1-32 0,-3-3 0 15,4-1 0-15,2 1-64 0,5-4-16 0,5-4 0 0,0 1 0 16,0-1-208-16,-1-2-48 0,0-4-16 0,-3 1 0 16,2 4-240-16,-5 1 0 0,-3 1 0 0,-5 3 0 31,-5-2-240-31,-4 4-144 0,-7 2-16 0,-2 3-16 15,-5 2-1776-15,-4 4-368 0,-5 0-64 0,-5 3-8704 0</inkml:trace>
  <inkml:trace contextRef="#ctx0" brushRef="#br0" timeOffset="45029.311">13036 11388 1839 0,'0'0'160'0,"0"0"-160"15,-3-8 0-15,2 1 0 0,1 7 4496 0,0 0 880 16,6-11 160-16,3 1 32 0,3 0-4160 0,1 1-832 15,3 0-160-15,1-2-32 0,2-4 16 0,3 2 16 0,4 2 0 16,1-1 0-16,3-1 224 0,1 1 32 0,-2 1 16 0,-3 2 0 16,0 2-144-16,1 3-32 0,-1 1 0 0,1 0 0 15,0 3-256-15,1 3-48 0,-2 0-16 0,-1 2 0 16,1 3-192-16,-2 3 0 0,1 3 0 0,-1 3 0 16,-4-1 128-16,-1 4-128 0,-3 2 0 0,0 2 0 15,-4 3 0-15,-5-2 0 0,-1-2 0 0,-5-1 0 16,1 1 176-16,-3-2-176 0,-1 0 192 0,-7 0-192 15,-3 1 368-15,-2 0-48 0,-2 0 0 0,-2-1 0 16,-4 0 0-16,0-1 0 0,1-3 0 0,-2 0 0 16,-4-4 48-16,3-2 0 0,2-1 0 0,2-1 0 15,3-4 32-15,0-2 16 0,1-6 0 0,1-2 0 16,2-4-160-16,2-1-16 0,1-1-16 0,3-3 0 0,-4-4-224 16,4-1 0-16,4-3 0 0,2 1 0 0,1-1-176 15,2 0-80-15,3 0 0 0,2 1-16 0,2 3 16 0,1 2 16 16,1 1 0-16,2 3 0 0,2 1 240 0,3 3 0 15,3 2-160-15,2 1 160 0,0 3 0 0,0 2-176 16,-1 2 176-16,1 5-128 0,-2 4 128 0,2 2-192 16,-2 2 192-16,-1 3-192 0,-3 2 32 0,0 0 0 15,-2 0 0-15,1 2 0 0,-4 3 160 0,-2-3-208 16,-3-1 80-16,0-3 128 0,-2 1-304 0,0 0 64 16,-1-1 16-16,-3-2 0 15,2-3-2400-15,1-6-496 0</inkml:trace>
  <inkml:trace contextRef="#ctx0" brushRef="#br0" timeOffset="45325.751">13854 11233 24879 0,'0'0'1088'0,"0"0"256"0,0 0-1088 0,0 0-256 0,0 0 0 0,0 0 0 16,8-6 1264-16,-1 2 192 0,2 4 32 0,4 4 16 15,-1 0-1280-15,5 3-224 0,3 0 0 0,0 4-192 16,2 3 192-16,-2 4 0 0,-1 0 128 0,2 2-128 16,2 0 512-16,0 0 16 0,-2 0 16 0,-2 1 0 0,0 1-96 15,-1 0-32-15,0-2 0 0,-2 0 0 0,-1 0-416 0,-2-2 128 16,-1 0-128-16,-1-2 0 0,-1 0 0 0,0-3 0 15,1-2 0-15,-2-2 0 16,-3-2-1472-16,-6-7-288 0,9 4-48 0,-9-4-11312 16</inkml:trace>
  <inkml:trace contextRef="#ctx0" brushRef="#br0" timeOffset="45614.882">14272 11031 30399 0,'0'0'2704'0,"-7"-2"-2160"0,0 1-544 0,7 1 0 15,0 0 1840-15,-8 3 256 0,1 0 48 0,2 5 16 16,2 3-1904-16,-2 4-384 0,1 3-80 0,-1 2-16 16,1 4-32-16,-2 5 0 0,2 2 0 0,-1 7 0 15,-5 4 256-15,2 2 0 0,-1-3 0 0,-1 2 160 16,0-1 208-16,-3 2 32 0,0-2 16 0,-2-1 0 15,-3-1-48-15,4 0-16 0,2-2 0 0,1-5 0 16,1-2-160-16,0-1-16 0,2-3-16 0,-1-2 0 16,4-6-160-16,-2-1 0 0,3-3 0 0,0-2 0 15,2-5-1152-15,2-8-256 16,0 0-48-16,0 0-9520 0,0 0-1904 0</inkml:trace>
  <inkml:trace contextRef="#ctx0" brushRef="#br0" timeOffset="46107.189">14824 10746 14735 0,'0'0'1312'0,"0"0"-1056"0,0 0-256 0,0 0 0 16,0 0 2608-16,0 0 464 0,13-2 80 0,-2 0 32 16,1-2-1952-16,4 1-384 0,1-1-80 0,5-2 0 15,3 0-192-15,-1-3-16 0,2-3-16 0,0 4 0 0,1-1 384 0,-1-1 80 16,1-1 16-16,-2 1 0 15,0 0-320-15,-3 2-64 0,-1-2-16 0,0 2 0 0,0 1-352 0,-2 2-64 16,-3-1-16-16,-1 2 0 0,-3 1-192 0,1 2-128 16,0 0 128-16,-2-1-208 15,-11 2-1424-15,9-2-288 0,1 1-48 0,-10 1-12528 16</inkml:trace>
  <inkml:trace contextRef="#ctx0" brushRef="#br0" timeOffset="46764.632">15242 9562 5519 0,'0'0'240'0,"-1"-4"64"0,1 4-304 0,0 0 0 0,-1-8 0 0,1 8 0 16,1-7 4864-16,-1 7 928 0,0 0 176 0,10-9 48 15,1-3-4672-15,1 2-912 0,1 4-192 0,3-2-48 0,1-5-64 16,3 6 0-16,2 2-128 0,0 1 192 0,3-1 64 0,0 4 16 15,-1 2 0-15,4-1 0 0,0-1-64 0,0 5-16 16,-1 3 0-16,-1 8 0 0,0 6-192 0,-2 1 128 16,-1 1-128-16,-2 4 0 0,-1 7 0 0,-1-2 0 15,2 1-128-15,-4 5 128 0,-2 2 0 0,-2 1 0 16,-4 3 0-16,0 1 0 0,-2 1 0 0,-4-4 0 16,-2-6 0-16,-1-3 0 0,-1-3 0 0,-1-2 0 15,-4-2 0-15,-2-3 0 0,0-2 432 0,-2-2-16 16,-2-3 0-16,-3 2 0 0,-1-1 48 0,-1-1 16 15,-1-3 0-15,-2 0 0 0,2-4-128 0,-4 0-32 16,-1-3 0-16,2-2 0 0,1-5 64 0,2-2 16 16,-1 3 0-16,-2-3 0 0,4-5-16 0,0 1 0 15,3-2 0-15,1-1 0 0,2-3-160 0,0 0-32 16,3-1-16-16,2-1 0 0,3-4-176 0,3 1 0 0,4 1 0 0,3 0 0 16,0-2 0-16,4 0-320 0,0 0 48 0,3 3 16 15,2 1 32-15,3 1 16 0,-1 3 0 0,2 3 0 16,0 2 208-16,2 3-176 0,-1 3 176 0,2 3-160 15,-2 1 32-15,1 4 0 0,-1 2 0 0,-2 1 0 16,-3-1-16-16,1 3 0 0,-1-1 0 0,-1 0 0 16,-6 2 144-16,2-1-192 0,2-1 192 0,-4 0-192 15,-5 0 192-15,0-2 0 0,1 0 0 0,-1-1 0 16,1-2-144-16,-5-7 0 0,-2 9 0 0,2-9 0 16,0 0-1632-16,0 0-320 15,0 0-64-15,0 0-10816 0</inkml:trace>
  <inkml:trace contextRef="#ctx0" brushRef="#br0" timeOffset="47099.161">16110 9233 27647 0,'-2'-7'2448'0,"1"-3"-1952"16,0-2-496-16,2 2 0 0,0 3 1360 0,-1 7 176 16,3-9 48-16,-3 9 0 15,0 0-1584-15,0 0-432 0,0 0-16 0,0 0-16 16,6 9-128-16,-2 2-32 0,-3 5 0 0,1 2 0 0,-1 7 624 0,-1 2 0 0,-2 3 144 0,1 3-16 16,1 4 208-16,1 6 48 0,-1 9 16 15,0 4 0-15,0 1-80 0,1 0-32 0,2-1 0 0,-2-1 0 16,-1-3-80-16,1 0-16 0,1-3 0 0,0-2 0 15,0-8-192-15,-1-4 0 0,2-3 0 0,-1-2 0 16,0-7 0-16,0-3 0 0,2-6 0 0,0-3 0 31,-3-2-496-31,-1-9-144 0,0 0-16 0,0 0-8720 0,6-10-1744 0</inkml:trace>
  <inkml:trace contextRef="#ctx0" brushRef="#br0" timeOffset="47531.879">16096 9219 3679 0,'0'0'320'0,"-5"-5"-320"15,1-5 0-15,-2 0 0 0,1 0 5648 0,3 0 1072 16,0 0 192-16,0 2 64 0,2 1-5696 0,2-1-1152 15,1-2-128-15,0 1-192 0,3 4-128 0,1-5-32 16,2-4 0-16,1-2 0 0,1-1 352 0,3 1 288 16,2 5-48-16,1-2-16 0,1-1 224 0,3 1 32 15,1-1 16-15,0 6 0 0,3 1-32 0,3 5 0 16,-1 1 0-16,2 1 0 0,0 0-112 0,0 5-32 16,0 3 0-16,-3 3 0 0,-1 1-320 0,1 9 0 0,-5 7 0 0,-3-1 0 15,-2-4 128-15,-3 0-128 0,-2 6 128 0,-2-1-128 16,-4 3 0-16,-2-2 0 0,-1-3 0 0,-5 2 0 15,-4 1 256-15,-2 1-32 0,-1 0 0 16,-3-2 0-16,-4-1 160 0,-1 0 16 0,-2 2 16 0,-2-4 0 16,-2-4 64-16,-1-1 16 0,2-1 0 0,-2-4 0 15,3-3-112-15,-2-2-32 0,2 0 0 0,0 0 0 16,2-3-352-16,1 1 128 0,3-2-128 0,-1-2 0 16,3-4-336-1,1-1-144-15,2 0-32 0,2-1-10480 0,0-2-2096 0</inkml:trace>
  <inkml:trace contextRef="#ctx0" brushRef="#br0" timeOffset="47906.821">15714 10666 19343 0,'0'0'848'0,"8"-4"192"0,-2-1-832 0,5-3-208 0,5-2 0 0,4-1 0 16,5-1 2960-16,6-1 560 0,3-3 96 0,6-1 32 16,7 1-3200-16,1-2-624 0,0-2-128 0,3-1-16 15,2 0-32-15,-1 2 0 0,3-2 0 0,-4 2 0 16,2-2 512-16,-2 3 96 0,-5 2 32 0,-4 3 0 16,-3 3-288-16,2 1 160 0,-1-1-160 15,-4 2 128-15,-4 1-512 16,-3 2-128-16,0 2 0 0,-4-2-12864 0</inkml:trace>
  <inkml:trace contextRef="#ctx0" brushRef="#br0" timeOffset="48518.383">15738 10955 17503 0,'8'-10'768'0,"-3"-1"176"0,3-5-752 0,1 0-192 0,2 2 0 0,1-1 0 15,2-1 2176-15,4 1 384 0,2 0 96 0,-2 2 16 16,-1 0-2128-16,3 2-416 0,3 3-128 0,1 1 0 16,-2 4 160-16,1 0-16 0,0 0 0 0,-1 3 0 15,0 3 176-15,-3 3 16 0,0 5 16 0,-1 5 0 16,1 6-224-16,0 1-128 0,-2-1 160 0,-1 4-160 16,-2 2 128-16,-3 2-128 0,-1 1 0 0,0 1 144 15,-6-1 80-15,1 4 16 0,-3 1 0 0,-2-1 0 16,-1-1 0-16,-1 1 0 0,-5-3 0 0,-4 1 0 15,1-4 272-15,-1-2 64 0,-3-5 16 0,1-3 0 0,-1-2 144 16,1-3 32-16,-1-2 0 0,0-3 0 0,-1-2-224 16,3-4-32-16,-2-4-16 0,3-2 0 0,-2-1-160 15,1-3-16-15,1-3-16 0,-2-3 0 0,2-3-176 0,3-2-128 16,-2-3 192-16,4-2-192 0,2-3 0 0,3 2-176 16,3 3 0-16,3 1 0 0,1 0-144 0,3 4-16 15,-2 2-16-15,4 1 0 0,3 0 352 0,1 3-176 16,-2 2 176-16,2 4-128 0,2 2-128 0,0 2 0 15,-2 1-16-15,0 4 0 16,2 4-144-16,-1 2-32 0,1 1 0 16,-3 4 0-16,-1-4-96 0,-2 2-32 0,2 1 0 0,-2 0 0 15,-3-3-240-15,1 2-48 0,0-2-16 0,-4 0 0 16,1 0-1648-16,1-3-336 0</inkml:trace>
  <inkml:trace contextRef="#ctx0" brushRef="#br0" timeOffset="49078.03">16411 10754 31327 0,'0'0'2784'0,"0"0"-2224"0,-7-1-560 0,7 1 0 16,0 0 1408-16,-1 8 192 0,-2 3 16 0,3 5 16 15,2 5-2144-15,1 5-416 0,1 5-96 0,2 3 0 16,-3-2 272-16,3 0 64 0,0-1 16 0,-1-4 0 16,1 2 672-16,1-3 352 0,-1-1-32 0,2-3-16 0,-4-3 0 0,3-3 0 15,0-7 0-15,-2 0 0 0,1 1 192 0,-6-10 32 16,6 6 16-16,-6-6 0 0,11-3 160 0,-2-2 16 16,1-4 16-16,1-4 0 0,-2-8-448 0,1-1-96 15,0-1 0-15,-2-1-16 0,2-2-176 0,-3 0-144 16,2-4 144-16,-4 3-208 0,1-2 208 0,-1 1 0 15,1-2-160-15,1 2 160 0,-1 3-192 0,0 9 48 16,0 4 0-16,-1 4 0 0,1 1-144 0,-6 7-32 16,9 2 0-16,1 8 0 0,-3 7 0 0,3 7 0 15,0 8 0-15,-1 4 0 0,-2 6 112 0,-1 4 16 16,1 4 0-16,-2 5 0 0,-4 6 192 0,-1 12 160 16,-1 6-32-16,-5 3 0 0,-2-1 112 0,-1 5 16 15,1 2 0-15,-4-2 0 0,-1-4 224 0,-1-6 48 16,-3-8 16-16,0-6 0 0,-2-5 160 0,0-4 16 0,1-4 16 15,-1-9 0-15,-1-10 160 0,3-8 16 0,-2-7 16 0,2-5 0 16,1-4-480-16,-1-6-112 0,2-5-16 16,-2-5 0-16,1-4-112 0,-1-8-16 0,2-7-16 0,1-7 0 15,2-8-176-15,4-3 160 0,2-5-160 0,9-2 160 16,2-1-416-16,7 0-96 0,5 1-16 0,4 3 0 31,4 7-112-31,4 3-32 0,-4 3 0 0,3 5 0 0,2 5 208 0,1 6 48 0,1 3 0 0,2 6 0 16,3-2-80-16,-1 9-16 0,0 1 0 0,0 5 0 15,-3 4-240-15,-2-1-48 0,-4 3-16 16,-5 1 0-16,-2 4-1152 0,-3 0-240 16,-4-3-32-16,-3 0-12752 0</inkml:trace>
  <inkml:trace contextRef="#ctx0" brushRef="#br0" timeOffset="49604.462">16374 8532 23039 0,'0'0'2048'0,"3"-6"-1648"0,1-3-400 0,0 2 0 16,2 1 1600-16,3 4 256 0,2-1 32 0,3 0 16 15,-1 1-1472-15,2 1-304 0,3 1-128 0,3 1 128 16,-1 3-128-16,3 0 0 0,2-2 0 0,4 6 0 15,2 3 0-15,6 3 128 0,3 4-128 0,3 5 128 16,0 3 0-16,2 8-128 0,3 5 192 0,-2 3-64 16,-2-1-128-16,0 7 192 0,0 0-192 0,1 6 192 15,2 5-192-15,-2 9 0 0,-1 6 0 0,-4 1 0 0,-3 0 192 16,-4 5-64-16,-3 6 0 0,-7 2 0 0,-2 2 128 16,-6 5 32-16,-4 4 0 0,-4 0 0 0,-7 0-32 0,-1-2-16 15,-6-6 0-15,1-2 0 0,-4-3 96 0,-2-7 32 16,-3-7 0-16,-1-6 0 0,-2-4 192 0,1-4 32 15,-2-5 16-15,0-4 0 0,0-4-176 0,0 0-48 16,0-2 0-16,0-3 0 0,1-6-384 0,-2-4 0 16,1-2 128-16,1-4-128 15,-1-6-1616-15,2-5-368 0,3-8-64 0,-1-7-12992 0</inkml:trace>
  <inkml:trace contextRef="#ctx0" brushRef="#br0" timeOffset="50717.796">18109 9067 13823 0,'0'0'608'0,"-5"-6"128"16,-2-7-592-16,0 2-144 0,3 4 0 0,-4 1 0 0,0 1 3600 0,-2 2 688 16,0 2 144-16,-1 1 32 0,-4 1-3520 0,-1-1-704 15,-4 1-240-15,-1 5 144 0,-1 6-144 0,-6 7 0 16,-1 5 0-16,-3 2-176 0,-1 3 176 0,-4 7 0 15,1 9 0-15,2 2 0 0,2 2 0 0,1 10 128 16,-2 6-128-16,5 2 176 0,5-1-176 0,6-8 0 16,4-7 0-16,5-7 0 0,6-8 0 0,1-3 0 15,2 0-144-15,1-7 144 0,4-9 224 0,0-5 96 16,-1-2 32-16,2-2 0 0,2-4 560 0,1-1 112 16,-1-4 32-16,1-3 0 0,0-5-112 0,2-4-32 15,3-4 0-15,4-1 0 0,2-3-576 0,-1-5-112 16,-1-4-32-16,2-3 0 0,2-3-336 0,-1-2-80 15,-3-5-16-15,0-3 0 0,-2-6 240 0,0-2 0 0,-3-2 0 16,1-3 0-16,-2-3 0 0,0-7 160 0,-1-7-32 16,-2-2 0-16,1 0-128 0,0-4 0 0,-4-4 0 0,2 0 0 15,-2 0-192-15,2 5-80 0,-1 8-16 0,0 5 0 16,1 2 128-16,1 5 32 0,1 4 0 0,-3 5 0 16,1 4 128-16,-1 6 176 0,0 9-48 0,0 7 0 15,-2 5-128-15,-1 3 128 0,-3 5-128 0,0 5 128 16,-2 8-128-16,0 0 0 0,0 0 0 0,0 0 0 15,0 0 0-15,-5 17-192 0,-5 8 0 0,0 8 16 16,0 7-32-16,0 7-16 0,0 8 0 0,0 4 0 16,-1 6 224-16,2 4-144 0,2 4 144 0,1 2-128 15,3-1 128-15,3-7 0 0,4-8 0 0,3-9 0 16,2-6 0-16,4-5 0 0,2-5 0 0,1-4 0 0,-2-4 0 16,3-1 192-16,0-9 0 0,2-3-16 15,0-4 208-15,0-6 32 0,-1-3 16 0,1-4 0 16,-1-5 16-16,2-2 16 0,-2-2 0 0,0-5 0 0,1-6-176 0,-1 0-32 15,-3 1-16-15,-1 0 0 0,-1-3-240 0,-1 1 176 16,-2 0-176-16,-1 0 160 0,1-1-160 0,-3 4 0 16,1 2 0-16,-4 6 0 0,2 4 0 0,-1 5-144 15,-5 5 0-15,0 0 0 0,0 0-96 0,6 12-16 16,-1 4 0-16,2 10 0 0,-3 4-64 0,2 1-32 16,-1-1 0-16,2 1 0 0,0 0 112 0,1-2 32 15,3 0 0-15,2-9 0 0,3-8-16 0,-2-3 0 16,-1-4 0-16,5-4 0 0,-1-4 352 0,1-6 80 15,-3-6 16-15,4-6 0 0,4-5 288 0,-2-3 64 0,1-5 16 0,-1 0 0 16,-3-2-336-16,-3 1-80 0,-2 0-16 0,-1-2 0 16,-2-7-160-16,0 3 0 0,-3 3 0 0,0 2 0 15,-2 2 160-15,0 3-160 0,2 4 192 0,-3 4-192 16,5 4 0-16,-5 5 0 0,0 4 0 0,-1 4 0 16,-3 6 0-16,0 0 0 0,0 0 0 0,4 19 0 15,-1 6-336-15,-1 9 16 0,-2 8 16 16,-1 12 0-16,-1 11 80 0,-5 6 16 0,-3 9 0 15,-4 9 0-15,-1 9 16 0,-2 6 16 0,-5 5 0 0,-1-3 0 16,-1-7 176-16,0-6 0 0,0-3-144 0,2-9 144 16,-3-5 224-16,0-4 112 0,-1-6 32 0,0-3 0 15,0-4 304-15,0-7 64 0,-1-10 16 0,3-6 0 16,-1-5 16-16,1-6 16 0,1-4 0 0,-2-3 0 0,2-5-480 16,-2-2-112-16,5-6 0 0,-6-1-16 0,-1-4-320 15,0 0-64-15,-1-7-16 0,-1-1 0 16,3 1-352-16,-1-2-64 0,1-5 0 15,1-1-12224-15,-1 0-2432 0</inkml:trace>
  <inkml:trace contextRef="#ctx0" brushRef="#br0" timeOffset="55385.874">11500 10738 3679 0,'0'0'160'0,"0"0"32"0,-6-3-192 0,-1-1 0 16,0-2 0-16,1 2 0 0,0-1 4368 0,6 5 832 15,-4-5 176-15,-2-1 16 0,2 2-3904 0,4 4-784 16,-5-4-144-16,5 4-48 0,0 0-64 0,-6-6 0 0,1 1-16 0,5 5 0 16,0 0 144-16,-5-3 16 15,5 3 16-15,-8 0 0 0,8 0 16 0,-6 0 0 0,-4 0 0 0,2 3 0 16,-3 0-112-16,1 2 0 0,0 1-16 0,-2-1 0 15,1 1-112-15,-1 3 0 0,1 3-16 0,-1 0 0 16,0 1-96-16,-1 4-16 0,-2 1 0 0,1 5 0 16,-1 3-32-16,0 2-16 0,2-2 0 0,0 2 0 15,0 4 48-15,1 0 0 0,1 0 0 0,2 0 0 16,0-4-64-16,1 3-16 0,-2 2 0 0,4 1 0 16,-2 0-48-16,3 3 0 0,-1 0 0 0,4-1 0 15,2-2-128-15,0-1 192 0,0-1-192 0,5-2 192 16,-1-1-16-16,3-1 0 0,2 1 0 0,3 1 0 15,3-2-32-15,1 3 0 0,-1 1 0 0,4-1 0 16,2 3-16-16,1-3-128 0,-2-2 192 0,2-1-64 16,2-1 16-16,1 0 0 0,-3-4 0 0,3 0 0 0,-3-2 96 15,0 1 16-15,0-1 0 0,-3-2 0 0,0 2-16 0,-1-1 0 16,-1 2 0-16,0 0 0 0,-2 0-96 0,1 3-16 16,-4 0 0-16,1-1 0 0,-2-1 16 0,0 1 0 15,-3-2 0-15,0 0 0 0,-2-1 0 0,-2 1 0 16,1 0 0-16,-4 0 0 0,-2-1 48 0,0 1 16 15,1-2 0-15,-5 2 0 0,-1-4-64 0,-2 3-16 16,1 0 0-16,2-1 0 0,-5-2-128 0,1-3 0 16,0-3 144-16,0 0-144 0,1 0 0 0,-2 0 0 15,-1-4 0-15,0-5 0 16,0-4-1120-16,-1-1-240 0,0-1-48 0,1-3-16 16,-3-2-2224-16,4-7-448 0</inkml:trace>
  <inkml:trace contextRef="#ctx0" brushRef="#br0" timeOffset="56110.668">11914 10670 5519 0,'0'0'496'0,"-2"-10"-496"0,1-2 0 0,-1 1 0 0,1-1 2672 0,1 1 432 16,0 0 96-16,0 2 0 0,0 9-1664 0,-2-7-352 15,2 7-64-15,0 0-16 0,0 0-48 0,-2-8-16 16,2 8 0-16,-5-8 0 0,3 2-80 0,-2 1 0 16,4 5-16-16,0 0 0 0,-7-4-272 0,-1 3-48 15,0 1-16-15,-1 2 0 0,1-1-112 0,-2 3-32 16,-1 1 0-16,0 0 0 0,0 2-80 0,-1 3-32 16,-2 1 0-16,3 1 0 0,-1 0-96 0,1 2-32 15,-4 2 0-15,2 0 0 0,2 4 80 0,0-1 16 16,2 0 0-16,1 3 0 0,-1 3 0 0,1 2 16 15,-2 3 0-15,5 2 0 0,-2 1-32 0,4-4-16 0,2-1 0 16,0-2 0-16,1 1-64 0,0-3-16 0,1 0 0 16,2-1 0-16,4 0-80 0,-3-1-128 0,4 0 176 0,0 0-176 15,3 0 208-15,3 3-64 0,-3-2-16 0,4 0 0 16,-1-1 96-16,3 1 16 0,0 0 0 0,4 2 0 16,0 2 16-16,2-3 16 0,-3 1 0 0,0 0 0 15,0 0-128-15,-2-2-16 0,-1 1-128 0,-1 0 192 16,-1-1-192-16,0 1 144 0,-4 2-144 0,1-2 128 15,-1-1-128-15,0 1 160 0,-1 4-160 0,-1-2 160 16,-1 2-32-16,-2-3 0 0,1-1 0 0,-1 0 0 16,-1 2 64-16,-2-3 0 0,0 2 0 0,0-2 0 15,0-1 0-15,-2 0 0 0,-1 0 0 0,1 0 0 0,-1-3-64 16,0 1 0-16,-1 1 0 0,1 2 0 0,-5-1-128 16,0 0 160-16,0 0-160 0,-3-3 160 0,-1 1-160 15,0-2 192-15,2-4-192 0,-4 0 192 0,0 1-192 0,0-3 160 16,0-1-160-16,1-2 160 0,-1-3-160 0,1 0 0 15,2-2 144-15,0-1-144 0,8-3 0 0,-7 0 0 16,7 0 0-16,0 0 128 0,-8-3-256 0,8 3-64 16,-7-4 0-16,7 4 0 15,0 0-1360-15,-2-9-288 0,3-3-48 0,2-1-10192 16,1-7-2032-16</inkml:trace>
  <inkml:trace contextRef="#ctx0" brushRef="#br0" timeOffset="56779.997">11872 10576 19583 0,'0'0'864'0,"0"0"176"0,0 0-832 0,-7-4-208 0,7 4 0 0,-9-3 0 15,9 3 384-15,-6-2 48 0,6 2 0 0,-11-4 0 0,2 1-288 0,1 0-144 16,1 0 160-16,7 3-160 0,-10-3 640 0,-2 2 48 15,1-1 0-15,2 1 0 0,-1 3 112 0,1-1 32 16,0-1 0-16,0 4 0 0,1 0-128 0,-3 3-32 16,4 0 0-16,-3 2 0 0,1 2-192 0,2 0-32 15,-2 1-16-15,0 4 0 0,0 1-160 0,3 3-16 16,0 0-16-16,1 3 0 0,-1 1-64 0,0 2-16 16,2 3 0-16,1 4 0 0,1-2 96 0,-2-3 0 15,2 1 16-15,1 1 0 0,0-2 16 0,1 1 0 16,1-2 0-16,2 1 0 0,2-2-64 0,3 0-16 15,-1-1 0-15,4 1 0 0,4 1-64 0,0 0-16 16,1 2 0-16,3-2 0 0,-1 0 0 0,2-2 0 0,-1-2 0 16,2 0 0-16,-1 1 0 0,1 0 0 0,1-2 0 15,-1 0 0-15,-1 0 48 0,1 0 0 0,-4-2 0 0,1 1 0 16,-2 4 64-16,0-3 16 0,-1 2 0 0,-1-1 0 16,2 1-112-16,-4 2-16 0,-2 4 0 0,-1-1 0 15,0-2 32-15,-2 1 0 0,-1-1 0 0,-1 2 0 16,1-3-16-16,-3 3 0 0,-1-4 0 0,0 4 0 15,-2 0 48-15,0 0 16 0,0 0 0 0,-3 0 0 16,1 4-80-16,-2 0 0 0,2 3-128 0,-1-6 192 16,-5-2-192-16,4-1 0 0,1 0 0 0,-3-3 0 15,-1-3 0-15,4-5 128 0,-2 0-128 0,0-3 0 16,1-2-160-16,-2-2-80 0,0-2-16 0,-2-3 0 16,-2 0-2112-16,0-4-448 0,1-2-64 15,-5-7-32-15</inkml:trace>
  <inkml:trace contextRef="#ctx0" brushRef="#br0" timeOffset="57381.573">11305 10594 5519 0,'0'0'240'0,"0"0"64"0,0 0-304 0,0 0 0 0,0 0 0 0,0 0 0 15,-5-5 4320-15,5 5 800 0,0 0 176 0,0 0 16 16,0 0-3968-16,-7 0-816 0,-2 2-144 0,3 1-48 16,-4 3-128-16,2 0-16 0,2 2-16 0,-1 2 0 15,-3 3 112-15,1 3 32 0,0 0 0 0,2 4 0 16,0 2 80-16,-1 3 32 0,1 3 0 0,1 4 0 16,1 2-64-16,1 0-16 0,0 2 0 0,2 0 0 15,-4 3-80-15,3-1-16 0,1 0 0 0,0 0 0 0,1 3-96 16,-3 4-32-16,2 3 0 0,1-1 0 0,1-3 64 0,0 0 0 15,-1 0 0-15,1-1 0 0,2-2 80 0,2 1 32 16,1-2 0-16,1 0 0 0,1 1-48 0,2 0-16 16,3 1 0-16,2-5 0 0,1-4-240 0,2 0 176 15,0 0-176-15,0-2 160 0,2 0-160 0,0-3 0 16,0 0 0-16,1 0 128 0,1 0-128 0,-3-3 0 16,-1-1 0-16,0 2 0 0,0 1 0 0,-1-2 0 15,-3-1 0-15,0 2 0 0,2 1 128 0,-4 0-128 16,0-2 0-16,-2 0 128 0,1 0-128 0,-2-1 192 15,0 3-192-15,-2-2 192 0,0-3-16 0,-2 3 0 16,1 0 0-16,-1 0 0 0,-2 1 32 0,2 0 16 16,0 3 0-16,-3-5 0 0,0 0-224 0,0 0 144 0,-1-5-144 15,0 1 128-15,0 0-128 0,-1-5 0 0,-2-2-160 0,-3-2 160 32,2-1-1664-32,0-3-256 0,-5-5-32 0,1-2-12496 0</inkml:trace>
  <inkml:trace contextRef="#ctx0" brushRef="#br0" timeOffset="57878.995">12283 11782 24639 0,'0'0'1088'0,"-5"-6"240"0,5 6-1072 0,-5-8-256 16,3 0 0-16,2 8 0 0,0 0 1232 0,0 0 192 16,0 0 48-16,0 0 0 0,0 0-736 0,0 0-144 0,0 0-16 0,7 8-16 15,-1 1 16-15,0 3 16 0,4 3 0 0,-2 4 0 16,6 2 16-16,-1 2 0 0,-1 1 0 0,1 4 0 16,-1 0-80-16,1 2-16 0,1 0 0 0,-1 2 0 15,-1 2 64-15,-2 3 0 0,1 4 0 0,0-3 0 16,0 0-192-16,-2-5-48 0,1-6 0 0,-3 0 0 15,1-2-208-15,0-4-128 0,-1-4 160 0,-1-1-160 16,-1-3 0-16,0-1 0 0,-2-3 0 0,-3-9 0 16,0 0-192-16,0 0-144 0,0 0-32 0,0 0 0 15,0 0-1552-15,0 0-320 16,-8-9-64-16,2-4-8272 0,-2-4-1648 0</inkml:trace>
  <inkml:trace contextRef="#ctx0" brushRef="#br0" timeOffset="58321.257">12207 11759 23039 0,'0'0'2048'0,"0"0"-1648"15,0 0-400-15,0 0 0 0,0 0 2752 0,0 0 448 16,0 0 112-16,0 0 16 0,0 0-2800 0,9-5-528 16,4-2-144-16,0 2-16 0,1 0 16 0,0 2 0 0,0 0 0 15,3 1 0-15,0 2 144 0,2 5 0 16,0 3 0-16,1-1-128 0,-3 3 128 0,1 0 0 0,-1 1 0 0,1 2-128 16,-2 3 128-16,1-1 176 0,1 0-48 0,-2 5 0 15,2 0 320-15,-1 1 64 0,0-1 16 0,-1 3 0 16,0 0-16-16,-1 2-16 0,3-1 0 0,-3 0 0 15,-1-1-160-15,-2 2-16 0,-4 1-16 0,0-3 0 16,-2 2-16-16,1-3 0 0,-5 0 0 0,-2 0 0 16,-4 2 96-16,-1-2 0 0,-1-2 16 0,-3-1 0 15,-2 2 16-15,-1 0 0 0,-2 0 0 0,-2-2 0 16,1-3 32-16,-1 1 0 0,1-1 0 0,1-1 0 16,-2-3-64-16,3-1 0 0,1-1 0 0,1-2 0 15,1 2-256-15,1-3-128 0,2-2 128 0,0 1-128 16,0-2 0-16,7-4-192 0,0 0 0 0,0 0 16 15,0 0-480-15,0 0-112 0,0 0 0 0,0 0-16 16,0 0-2032-16,6-10-384 0,1-2-96 16</inkml:trace>
  <inkml:trace contextRef="#ctx0" brushRef="#br0" timeOffset="59556.046">10050 11207 18431 0,'0'0'1632'0,"0"0"-1312"15,0 0-320-15,0 0 0 0,0 0 1792 0,0 0 304 16,-7 5 48-16,7-5 16 0,0 0-1008 0,0 0-192 15,-8 3-32-15,0-3-16 0,0-1-336 0,8 1-64 16,0 0 0-16,-9 0-16 0,0-3-32 0,2 4 0 16,7-1 0-16,0 0 0 0,0 0-208 0,-9 3-32 15,9-3-16-15,0 0 0 0,0 0-80 0,0 0 0 16,0 0-128-16,0 0 192 0,10 1-192 0,3 0 144 0,5 1-144 0,2-2 128 16,2-2 0-16,3 1-128 0,2 3 192 15,3-1-64-15,-1-2 64 0,-1 1 16 0,2 0 0 0,5 1 0 16,3 2 48-16,-4-2 16 0,-3-1 0 0,-2-1 0 15,2-1 32-15,-2 1 0 0,-3 1 0 0,-3-1 0 16,-4-6-48-16,-3 4 0 0,-1 2 0 0,-4 1 0 16,-2-3 0-16,-9 3 0 0,5-6 0 0,-5 6 0 15,0 0-48-15,0 0-16 0,0 0 0 0,0 0 0 16,0 0 112-16,-11 1 16 0,-4 4 0 0,-1-2 0 16,-1-2-128-16,-6 6-32 0,-6 0 0 0,1 0 0 15,2-3-32-15,-1 2 0 0,-8 3 0 0,2 2 0 16,0 4 64-16,-2-1 0 0,0 1 0 0,-1-3 0 0,0 1-192 15,1-1 160-15,-2-1-160 0,1 0 160 0,1-1-160 16,5-1 0-16,3 1 0 0,3-2 0 0,0 0 0 16,5-1 0-16,0-2 0 0,7 1 0 0,0-3 0 0,5-1 0 15,7-2 0-15,0 0 0 0,0 0 0 0,0 0 0 16,0 0 0-16,0 0 0 0,15-3 0 0,5 0-144 16,4-3 0-16,3 0 0 0,4-2 16 0,3-1 0 15,4-1 0-15,-1-1 0 0,4 1 128 0,-2-4 0 16,2-1 0-16,2-1 0 0,0 3 0 0,2 0 0 15,-1 0 0-15,-1 0 0 0,-2 4 0 0,-6 1 0 16,-3 2 0-16,-5 1 0 0,-4-1 0 0,-3 2 0 16,-4 1 0-16,-4 0-128 0,-2 2 128 0,-10 1 0 15,0 0 0-15,0 0 0 0,0 0 128 0,0 0-128 16,0 0 128-16,0 0-128 0,-8 9 128 0,-4 1-128 0,-8 0 160 16,-2 1-160-16,-7 0 128 0,-4 0-128 0,-2-1 0 15,-5 0 0-15,-3 1 128 0,-3 0-128 0,-1 1 0 16,-2-1 0-16,-3-5 144 0,-2 3-144 0,1-2 128 15,4 2-128-15,-2-2 0 0,10 1 0 0,4-2 0 0,8-1 0 16,6-2 0-16,7 2 0 0,4-3 0 0,3 0 0 16,9-2 0-16,0 0 0 0,-2-6 0 0,6-4 128 15,5-4-256-15,6-1-64 0,6-3-16 0,3-2 0 16,6-5 80-16,6 0 128 0,5 0-208 0,3-1 80 16,1 2 0-16,1 2 0 0,0 0 0 0,0 1 0 15,0 2 128-15,-3 1 0 0,-4 3 0 0,-1 1 0 16,-2 2 0-16,-3 3 0 0,-4 3 0 0,-5 1 0 15,-5 2 0-15,-6 1 0 0,-2 0 0 0,-11 2 0 16,9 5 0-16,-9-5 0 0,0 10 0 0,-6 2 0 0,-4 3 0 16,-7 1 0-16,-7 3 0 0,-3 2 0 0,-1 1 272 0,-7-1-16 15,-4-2 0-15,0 1 0 0,1-1-64 0,-2 3 0 16,-3 4-16-16,0-2 0 0,-2-2 0 0,-1 2 0 16,2-4 0-16,10 0 0 0,5-3-176 0,8-4 0 15,4-3 0-15,6-4 0 0,2-1 0 0,9-5 0 16,0 0-224-16,0 0 80 15,15-1-1552-15,12-6-304 0,11-4-64 0</inkml:trace>
  <inkml:trace contextRef="#ctx0" brushRef="#br1" timeOffset="70026.897">7286 6668 33167 0,'-11'-12'2944'0,"-1"-3"-2352"15,-3-3-464-15,1-2-128 0,1-3 240 0,1 0 16 16,-3-2 16-16,0-3 0 0,1-4-272 0,-1 1 0 16,0-4 0-16,0 0 0 0,-3 0 0 0,2-2 0 15,-5 3-128-15,0-1 128 0,-2 2 0 0,-2-2 240 16,-2 0-48-16,-5-2-16 0,-4-2-176 0,-4 3 128 16,-4 0-128-16,-2 1 128 0,-4-2-128 0,1 3 0 15,1 3 0-15,-2 0 0 0,-3-1-128 0,-1 2 128 16,-2-1 0-16,-2 2 0 0,-1 2 0 0,-1 0 256 15,-3-1-32-15,-1 1-16 0,-5 0 96 0,-3 0 16 16,-4 2 0-16,-1 3 0 0,1 2-144 0,-3 3-32 0,-3 0 0 16,-2 3 0-16,-7 2-144 0,5 3 0 0,1 4 0 0,-3 0 128 15,-3 0-128-15,3 1 0 0,2 2 0 0,1 4 0 16,1 4 0-16,2-2 160 0,-3 1-160 0,5 2 160 16,1 4-32-16,1 1-128 0,-2 4 192 0,3 4-64 15,-2 3-128-15,2 3 0 0,2 5 0 0,2 0 0 16,0-4 0-16,3 4 0 0,0 2 0 0,6 4 0 15,1 3-176-15,6 2 176 0,4 0-128 0,1 5 128 16,2 5-160-16,4 3 160 0,7 0-192 0,0 1 192 16,3 0-256-16,6 1 64 0,8 2 16 0,1 1 0 15,5-2-16-15,6-1-16 0,2-1 0 0,5-1 0 16,1 0 32-16,6 0 16 0,6 0 0 0,1 0 0 16,7-2 160-16,2 0 0 0,5 0 0 0,5-4 0 15,5-4 0-15,1-1 0 0,4 0 128 0,0-2-128 0,4 0 0 16,4 0 0-16,2 0 0 0,6-3-192 0,4-5 192 0,2 2 0 15,3-2 0-15,2-2 0 0,1-3 0 0,4 2 0 16,5-1 0-16,2-1 0 0,-1-3 0 0,2-1 0 16,-2 1 0-16,1-2 128 0,1-6-128 0,1 2 0 15,-1 3 0-15,1-6 128 0,-3-7-128 0,6-1 128 16,3 4-128-16,-1-6 128 0,-4-1-128 0,3-4 128 16,1-3-128-16,2-4 128 0,2 1 0 0,-1 0 0 15,0-5 0-15,1-1 0 0,2-2-128 0,-2-4 0 16,-2-1 128-16,3-1-128 0,3 3 0 0,-2-3 128 15,-2-2-128-15,-4-3 0 0,-2-1 0 0,2-2 0 16,4-3 0-16,-4-2 128 0,-4-1-128 0,0-4 0 16,1-5 0-16,-6 0 0 0,-5 1 0 0,-1-4 0 0,-2-3 0 15,-3 2-128-15,-5 2 128 0,-3 0 0 0,-2-4 0 16,-3-1-128-16,-3 3 128 0,-4-3 0 0,-2-3 0 0,-4 1 0 16,-5 0 0-16,-5 2 144 0,-6 4-144 0,-4-5 0 15,-1 2 192-15,-8-1-192 0,-6-2 192 0,-2 1-192 16,-3-1 0-16,-6 2 0 0,-5-3 0 0,-5 2 0 15,-5 1 0-15,-7-1-192 0,-5-2 0 0,-2-2 0 16,-4 2 192-16,-3-1-144 0,-6 0 144 0,1 4-128 16,0 2 128-16,-1 4 0 0,-1 2 0 0,-5 0 0 15,-5-2 0-15,-5 2 0 0,-3 5 128 0,1 1-128 16,0 4 176-16,-6 4-48 0,-4 3 0 0,-2 1 0 16,-3-1-128-16,-1 3 192 0,-1 2-192 0,-4 2 192 15,-4 0-192-15,-3 2 0 0,-5 2 0 0,-1 1 0 16,-3 1 0-16,-1 2 0 0,1 1 0 0,0 0 0 0,2 3 0 15,-1 2 0-15,4 2 0 0,2 3 0 0,8-2 0 0,-2 1 0 16,-2 1 0-16,0 4 0 0,2-1 0 0,3 4 0 16,-2 2 0-16,1 3 0 0,-1-1 0 0,2 4 0 15,0 3-128-15,3 4 128 0,-5 5-240 0,2 5 32 16,1 2 0-16,3 3 0 0,4-3-64 0,3 2-16 16,4 2 0-16,1 1 0 0,4 0 96 0,7 0 0 15,6 0 16-15,3 2 0 0,5 3 176 0,3 1 0 16,2 4-144-16,4 0 144 0,2 1 0 0,6-2 0 15,5 1-144-15,3 2 144 0,2 2 0 0,5 0-128 16,5-2 128-16,3 1 0 0,3-2 0 0,7-2 0 16,3 0 0-16,7 0 0 0,-1-1 0 0,7 0-128 15,3-1 128-15,5-3 0 0,3-2 0 0,2-3-128 0,3 1 128 16,2-5 0-16,4-5-144 0,3 1 144 0,3 0 0 16,4 1-144-16,4-3 144 0,6 0 0 0,0 0 0 15,2 0 0-15,-1-1 0 0,4-1 0 0,3-5 0 0,6 1 0 16,3 0 0-16,2-2 0 0,-2-1 0 0,6-4 0 15,1 0 0-15,2-3 0 0,0 0 0 0,-1-1 0 16,4 0 0-16,0 1 0 0,3-4 0 0,-1 0 128 16,-4-3-128-16,2 1 0 0,3-2 0 0,-2-3 0 15,1-2 0-15,0 0 0 0,4-4 0 0,0 0 0 16,1 0 128-16,-4-3-128 0,-3-4 128 0,3-2-128 16,-1-1 160-16,-1-2-32 0,-5-3-128 0,0-3 192 15,-1-1-192-15,1 0 0 0,0 0 0 0,-5-3 0 16,-3-4 128-16,-1-2-128 0,0 0 0 0,-2-3 0 0,-2-4 0 15,-5-3 0-15,-3 1 0 0,-7 0 0 0,-3 1-144 0,-1-1 144 16,-2-4-208-16,-2 1 80 0,-4 3 128 0,-5-7 0 16,-5-4 0-16,-3-1 0 0,-3 0 0 0,-8-1 0 15,-4 4 0-15,-5-2 0 0,-3-2 0 0,-4-1 256 16,-4-4-64-16,-6 0-16 0,-3-1 256 0,-5 2 48 16,-4 1 16-16,-3 0 0 0,-2-2-48 0,-8-3 0 15,-6-1 0-15,-3 3 0 0,-4 6-128 0,-5 2-16 16,-4 3-16-16,-4 2 0 0,1 0 16 0,-7 0 0 15,-5-2 0-15,-6 1 0 0,-6 1-32 0,-4 2 0 16,0 4 0-16,-8 3 0 0,-6 4-144 0,-3 6-128 16,-4 1 144-16,-3 4-144 0,-2-1 0 0,-3 6 0 15,-4 5 0-15,-3 6 0 0,-3 1 0 0,3 5 0 16,3 3 0-16,3 4 0 0,2 3 0 0,3 3-336 0,5 4 48 16,1 4 16-1,2 4-1040-15,1 5-208 0,0 5-32 0,3 4-14848 0</inkml:trace>
  <inkml:trace contextRef="#ctx0" brushRef="#br1" timeOffset="71875.418">7214 5547 16575 0,'-14'-13'1472'0,"4"1"-1168"0,-2-4-304 0,-5-4 0 0,-3-3 2880 15,-1 1 512-15,1 0 96 0,-2 0 32 16,2-3-2480-16,2 2-480 0,-1 2-112 0,-1-3 0 0,-2-2-448 0,0-3 0 16,-1-2 0-16,-5-2 0 0,-5-2 0 0,-1-1 0 15,-1-5-192-15,-4 3 192 0,-2 4-448 0,-3 1 48 16,-4 1 0-16,-2 2 0 16,-3 3-112-16,-9 2 0 0,-7 3-16 0,-5 5 0 15,0 2-48-15,-10 6 0 0,-5 1 0 0,-7 6 0 0,-5 5 192 0,-5 5 16 16,0 3 16-16,-4 3 0 0,-1 2-16 0,3 5 0 15,7 4 0-15,0 1 0 0,-1 0 368 0,8 6-144 16,7 3 144-16,3 2 0 0,3-3 160 0,-1 4 144 16,4 3 16-16,4 3 16 0,1 0-96 0,1 4-32 15,2 2 0-15,1 5 0 0,-1 2-208 0,5 4 0 16,2 1 0-16,1-2 0 0,3-4 0 0,-2 5 0 0,-2 5 0 16,3-1 0-16,0-2 0 0,3 0 0 0,3 1 0 15,3-4 0-15,6-5-304 0,5 0 0 0,6-2 0 16,3 1 0-16,6-1 304 0,7-3 0 0,6 0 0 15,5-3 0-15,5 0 0 0,4-1 0 0,4-2 0 0,5 6 0 16,4 4 128-16,4-5-128 0,5 0 0 0,0-1 144 16,3 1-144-16,3-2 128 0,3-2-128 0,5 4 128 15,5 8-128-15,3-4 0 0,3 1 0 0,4-2 0 16,7-4 0-16,-2-1 0 0,2-4 0 0,9-1-176 16,5 2 176-16,7-2 0 0,1-3 0 0,6-1 0 15,4 3 0-15,0 0 0 0,3-2 0 0,2-2 0 16,-1-6 0-16,7 0 128 0,4-3-128 0,0-3 0 15,-2-4 192-15,5-3-48 0,3-5 0 0,-2-4 0 16,-4-6 48-16,2-4 16 0,2-3 0 0,-3-4 0 16,-6-4 16-16,0-6 0 0,0-3 0 0,2-2 0 0,-5-8 96 15,2-4 32-15,-2-4 0 0,-1-2 0 0,1-3-32 0,-7 0 0 16,0-5 0-16,-4 2 0 0,0 0 64 0,-5-4 0 16,-5-3 0-16,-5-5 0 0,-6-5 0 0,-2-1 16 15,-5-2 0-15,-2-3 0 0,-2-1-80 0,-6-5-32 16,-5-6 0-16,-6 4 0 0,-7-3 128 0,-8 1 32 15,-4-2 0-15,-8-3 0 0,-5-2 400 0,-5 3 96 16,-4 5 16-16,-8 4 0 0,-6 3-336 0,-5 4-64 16,-7 2-16-16,-7 8 0 0,-11 7-416 0,-10 6-128 15,-7 4 0-15,-8 8 0 16,-7 9-304-16,-15 9-160 0,-16 8-48 0,-10 8-10752 16,-10 11-2144-16</inkml:trace>
  <inkml:trace contextRef="#ctx0" brushRef="#br1" timeOffset="73407.068">18824 10238 23039 0,'-15'-12'2048'0,"7"6"-1648"0,-2 2-400 0,0-2 0 15,-1 1 1440-15,3 0 208 0,3 3 32 0,5 2 16 16,0 0-1312-16,-6-3-384 0,6 3 144 0,0 0-144 16,0 0 0-16,0 0-160 0,0 0 16 0,0 0 0 15,0 0 144-15,0 0 0 0,0 0 0 0,0 0 0 16,0 0 176-16,11-1 112 0,-1 1 32 0,3 1 0 15,4 2 256-15,4-1 64 0,1-2 16 0,6 4 0 16,5-2-48-16,7 0-16 0,5 0 0 0,8 1 0 16,1-1-80-16,3 1 0 0,2 0-16 0,3 2 0 15,2-2-224-15,4 1-32 0,2 1-16 0,0 0 0 0,-4 1-224 16,-4 3 176-16,-3 1-176 0,-2 1 160 0,1-2-160 16,-6 4 0-16,-3 1 0 0,-2-1 0 0,-3-2 0 15,-4 2 0-15,-6 3 0 0,-2 0 0 0,-3 3 128 0,-2-2-128 16,-6-1 0-16,-2 0 128 0,-4 3-128 0,-3 0 160 15,-1-3-160-15,-5 3 160 0,-3 1-160 0,-3 1 0 16,-1 0 0-16,-4-1 128 0,-5 1-128 16,-3 1 160-16,-3 3-160 0,-4-2 160 0,-1 0 16 0,-5 0 0 15,-1-1 0-15,-4 4 0 0,-4 5-176 0,0-5 160 16,5 0-160-16,-1-1 160 0,2-4-160 0,4-1 0 16,3-3 0-16,5-2 128 15,4-2-432-15,4-4-80 0,2-4-32 0,7-5-10960 16,0 0-2192-16</inkml:trace>
  <inkml:trace contextRef="#ctx0" brushRef="#br1" timeOffset="74035.204">22480 10082 7359 0,'1'-14'320'0,"-1"5"80"0,-1-6-400 0,1 1 0 16,0-1 0-16,2 4 0 0,0 3 5152 0,1-3 944 15,-1-5 192-15,5 4 48 0,-3 4-5152 0,3 2-1024 16,0 2-160-16,1 0 0 0,1 1-240 0,1 1 80 0,-1 2 16 15,2 2 0-15,1 1 144 0,2 3 0 0,2 2 0 0,5 3 128 16,1 4 208-16,4 1 48 0,2 3 16 16,6 3 0-16,5 8-96 0,-1 1-32 0,2 1 0 15,-2 2 0-15,2 2-80 0,0 2-32 0,-1 5 0 0,4 4 0 16,-1-1 144-16,1 0 16 0,-1-1 16 0,-2-1 0 16,-1-2 64-16,-6-4 16 0,-5-4 0 0,-3-2 0 15,-6 1-192-15,-3-5-32 0,-3-2-16 0,-5 2 0 16,-3 0 64-16,-1 0 16 0,-3-1 0 0,-4 0 0 15,-3-4 112-15,-1-2 16 0,-4-3 16 0,-3 3 0 16,-6 1-128-16,-4-2-16 0,-7-3-16 0,0 0 0 16,-1 1-32-16,-4 1 0 0,-6-4 0 0,1 1 0 15,-1-1-80-15,0 0 0 0,0-2-128 0,1 2 192 16,-1-2-192-16,0-1 0 0,-3-1 0 0,2-2-160 16,0-2-416-16,3-1-96 0,4-7-16 15,3-1 0-15,2-2-2768 0,5-3-576 0,-5-11-96 16,14-5-32-16</inkml:trace>
  <inkml:trace contextRef="#ctx0" brushRef="#br1" timeOffset="75350.792">24693 7234 16575 0,'5'-9'1472'0,"0"-1"-1168"0,1-1-304 0,-2 2 0 16,1-1 2992-16,0 1 528 0,0 1 128 0,-5 8 0 16,6-9-2912-16,-1 2-592 0,-3-3-144 0,-2 10 0 15,0 0 0-15,-1-10 0 0,-4-1 144 0,0 3-144 16,-3 2 0-16,-4 3 0 0,-1-2 0 0,-4 1 0 15,-1-3-192-15,-6 3 32 0,0 3 16 0,-7-2 0 16,-7-3 144-16,-2 2-192 0,-5 0 192 0,0 1-192 16,-2-2 192-16,-6 0 0 0,-3 0 0 0,-11 1-128 15,-7 0 128-15,-2 0 0 0,-1 0 0 0,-5-1 0 16,-6 0 0-16,-5 2-128 0,-3 1 128 0,0 2 0 16,-1 0 0-16,0 0 0 0,-1 2 0 0,3 3 0 0,1 3 0 0,-2-1 0 15,-3 0 0-15,2 2 0 0,2 2 0 0,0 3 0 16,-1-1 0-16,2 1 0 0,3-1 0 0,2 2 0 15,2 2 128-15,-1 0-128 0,0-2 0 0,4 1 0 16,1 0 0-16,3 2 128 0,3 4-128 0,0 0 0 16,-1-3 0-16,1 5 0 0,1 2 0 0,5 1 0 15,0-1 0-15,2-1 128 0,-6 0-128 0,2 2 0 16,0 0 0-16,4 1 0 0,3 0 0 0,4 3 0 16,4 2 0-16,5 1 0 0,2 0 0 0,4 3 0 15,2 0 0-15,5 2 0 0,3 2 0 0,3 4 0 16,1 3 0-16,3 5 0 0,3 3 0 0,0 4 0 15,0 5 0-15,0 2 0 0,2 2 0 0,1 4 0 16,-1 3 0-16,3 4 0 0,4 3 0 0,3-3 0 16,-1-3 0-16,2 0-128 0,0 3 128 0,5 0 0 0,2-1-144 15,5-6 144-15,-2-3-192 0,6-4 48 16,2-2 0-16,6-4 0 0,3-3 144 0,8-2 0 0,2-1 0 16,5-2 0-16,4-4 128 0,3 2 64 0,3-3 16 15,0 3 0-15,3-2 32 0,5-1 0 0,4 1 0 0,8-3 0 16,0-2-48-16,6 0 0 0,-2-3 0 0,3 1 0 15,5 0-32-15,7-4-16 0,6-1 0 0,1 1 0 16,2 1-144-16,-1-5 128 0,6-4-128 0,3-4 128 16,2-1-128-16,3-3 0 0,1-1-192 0,6-4 192 15,6-2-208-15,-3-2 80 0,-5-1 128 0,4-1-208 16,2-3 208-16,-2-1-192 0,-6-2 192 0,4-2-192 16,0 0 192-16,-4-2-144 0,-9-3 144 0,2 2-128 15,-2-2 128-15,0-3 0 0,-2 0 0 0,-2-1 0 0,-2 1 0 16,1-3 0-16,2-3 0 0,-2-1 0 0,-7-1 0 15,0-4-128-15,-3-8 128 0,-2 1-192 0,-3-6 192 0,-2-2-192 16,-4-2 192-16,-3 0-192 0,-2 3 192 0,2 1 0 16,0 1 160-16,-1 2-160 0,-4 0 0 0,-2 2 128 15,-4 1-128-15,-1 2 0 0,-3-1 0 0,-1 0 0 16,0-2 0-16,-1 2 0 0,-2 1-144 0,-1-3 144 16,-5 0 0-16,1-4-144 0,-2 0 304 0,-4 1 64 15,-4-4 16-15,-2-2 0 0,1-1 224 0,-1-1 48 16,-1-2 16-16,-5 0 0 0,-1 0-96 0,-2 3-32 15,-4 0 0-15,-6 4 0 0,-6 0-48 0,-5 4-16 16,-5 1 0-16,-5-1 0 0,-8-2-336 0,-3 4 0 16,-6 3 0-16,-7 0-10272 15,-6 2-2048-15</inkml:trace>
  <inkml:trace contextRef="#ctx0" brushRef="#br1" timeOffset="82955.899">3024 13860 19343 0,'-14'3'848'0,"5"1"192"0,-4 0-832 0,1 2-208 15,1-1 0-15,2 1 0 0,4-3 2336 0,5-3 416 16,0 0 96-16,-5 5 16 0,5-5-1840 0,0 0-384 15,0 0-64-15,0 0 0 0,0 0-240 0,0 0-32 16,0 0-16-16,0 0 0 0,0 0-16 0,12 0 0 16,-1 0 0-16,0 2 0 0,3 0-16 0,1 0 0 15,-1-1 0-15,5 3 0 0,3 4-64 0,2 1-32 16,3 0 0-16,0 4 0 0,4 5-160 0,0-2 128 0,1 2-128 16,-1 3 128-16,-2 1-128 0,0 0 192 0,-4-3-192 15,-1 0 192-15,-2 0-192 0,1-3 128 0,-3-1-128 0,-1-3 128 16,-5-1-128-16,-1-3 160 0,0 0-160 15,2-1 160-15,-5-2 32 0,-2-1 0 0,-1-2 0 0,-7-2 0 16,0 0 224-16,0 0 48 0,0 0 16 0,0 0 0 16,0 0 176-16,0 0 48 0,-11 0 0 0,-3-1 0 15,-2 0-208-15,1-2-48 0,0 0 0 0,-3-1 0 16,-3-3-320-16,2-1-128 0,2 0 0 0,-2-2 0 16,-3 3 0-16,1-2 0 0,1-2 0 0,-4 1 0 15,2 0 0-15,-2-1 0 0,2-1 0 0,-1-1 0 16,3 0 0-16,1 1 0 0,0 0 0 0,2 1 144 15,2-1-144-15,0 0 0 0,0-1 0 0,3 4 0 16,1 0 0-16,1 3 0 0,0 1 0 0,-1 0 0 16,2 1 0-16,0 2 0 0,2 2 0 0,0 0 0 0,7 0 0 0,0 0 0 15,-3-4 0-15,3 4 0 0,-8 0 0 16,8 0 0-16,0 0 0 0,0 0 0 0,0 0-256 0,0 0 64 16,10 10 0-16,2-1 16 0,-3-3 176 0,2-1-192 15,2 0 192-15,3-2-192 0,-1-2 0 0,0 0-16 16,1-1 0-16,0-1 0 0,1 0 80 0,0 1 128 15,0 1-208-15,-1 0 80 16,0-2-1472-16,-1 1-272 0,-2 0-64 0,2-1-14208 0</inkml:trace>
  <inkml:trace contextRef="#ctx0" brushRef="#br1" timeOffset="84316.614">11521 13987 7359 0,'0'0'656'0,"0"0"-528"15,0 0-128-15,0 0 0 0,0 0 5152 0,0 0 992 16,5-5 208-16,4 3 48 0,0 2-5008 0,4-1-1008 0,3-1-192 0,-2-2-32 15,-1 0-160-15,2 1 0 0,3 1 0 0,0 2 0 16,-3 0 0-16,2 1 0 0,2 2 0 0,0 2 0 16,0 3 0-16,-1 2 0 0,3 2 0 0,4 0 128 15,-3-2 112-15,0 1 16 0,-3 1 0 0,1 0 0 16,0-2 0-16,-2 2 0 0,-1-2 0 0,-1-1 0 16,-4 0-48-16,0-4 0 0,-2 0 0 0,-2-1 0 15,1-1 0-15,-9-3 0 0,0 0 0 0,0 0 0 16,0 0-64-16,0 0-16 0,0 0 0 0,0 0 0 15,0 0 112-15,-7-3 16 0,-3-1 0 0,-5 0 0 16,-2 2-256-16,-3 0 128 0,-1-2-128 0,0 0 0 16,-6 1 128-16,-1 1-128 0,0-1 0 0,-1-2 0 15,-2 0 256-15,3 0-32 0,-2 0-16 0,2-1 0 0,1 0-16 16,4-1 0-16,-1-1 0 0,4 2 0 0,2-1 0 16,3 2 0-16,0 1 0 0,6 2 0 0,2-3-192 0,0 1 128 15,7 4-128-15,0 0 0 0,0 0 0 0,0 0 128 16,0 0-128-16,0 0 0 0,0 0 0 0,14-2-128 15,2 0 128-15,3 1-208 0,2 3 80 0,3 1 128 16,3 0-208-16,2-1 80 0,2 0 128 0,2 0 0 16,2 1 0-16,1 3 0 0,1 1 0 0,-4-3 0 15,-4 0 0-15,-1 1 0 0,-4-1 0 0,-3-1 0 16,-4-1 0-16,-3-1 128 0,-4 1-128 0,-10-2 0 16,0 0 0-16,0 0 0 0,0 0 208 0,0 0-16 15,0 0-16-15,0 0 0 0,0 0 192 0,-10 2 32 16,-5-2 16-16,-1-1 0 0,-3-1-64 0,-5-3-16 15,-2-2 0-15,-1 0 0 0,-6 4-144 0,-1 1-48 0,-1-6 0 0,0 1 0 16,-5 2-144-16,3-2 160 0,0-1-160 16,2 1 160-16,0 2-160 0,2 1-176 0,0 0 48 0,2 2 0 15,3 7-80-15,4-2-16 0,7 0 0 16,1 1 0-16,2 0 48 0,5 1 16 0,1-2 0 16,8-3 0-16,0 0-112 0,6 9-32 0,3-1 0 0,6-1 0 15,6-1 16-15,6-5 0 0,2-2 0 0,5-2 0 16,4 1 96-16,1-1 0 0,5-3 16 0,4 0 0 31,1-5-1296-31,4-7-272 0,1-3-48 0</inkml:trace>
  <inkml:trace contextRef="#ctx0" brushRef="#br1" timeOffset="85741.39">3861 16374 9215 0,'0'0'816'0,"-6"8"-656"16,-2 0-160-16,3 0 0 0,0 0 5392 0,2-2 1056 15,3-6 208-15,-4 11 32 0,0-3-5216 0,2 1-1024 16,2-9-224-16,-2 10-32 0,2-1 128 0,0 0 16 16,0 2 16-16,0 0 0 0,0 1 96 0,0 3 32 15,0 2 0-15,1 4 0 0,0 3 16 0,0 6 0 16,-1-1 0-16,0 4 0 0,-1 0 112 0,1 0 32 16,0-1 0-16,-1-1 0 0,0 1-32 0,0 0 0 15,-3-1 0-15,1-1 0 0,0-2-96 0,-2 2-32 16,-1 0 0-16,0-1 0 0,3 2-224 0,-4-2-64 15,1-4 0-15,3-5 0 0,-2-6-192 0,3-1 0 16,-1 0 0-16,2-5 0 16,1-8-256-16,0 0-128 0,0 0-48 0,0 0 0 15,4 10-2288-15,-4-10-464 0,13 4-80 0</inkml:trace>
  <inkml:trace contextRef="#ctx0" brushRef="#br1" timeOffset="86771.158">10420 16389 23039 0,'0'0'2048'16,"-7"6"-1648"-16,0 0-400 0,2 1 0 15,1-1 1792-15,4-6 288 0,0 0 48 0,-1 11 16 16,-4 4-816-16,5-2-176 0,2-1-16 0,2 3-16 0,-4 3-736 0,1 3-128 15,4 3-48-15,4 5 0 0,-5 6 272 0,4 3 48 16,1 5 16-16,2 0 0 0,-1-2-16 0,0-2 0 16,0 0 0-16,-3 2 0 0,2 0-32 0,-2 5-16 15,0 3 0-15,-3-1 0 0,0-2-272 0,-1-1-48 16,-1 0-16-16,-2-2 0 16,0 0-832-16,-2-2-160 0,0 0-48 0,1-4-16704 0</inkml:trace>
  <inkml:trace contextRef="#ctx0" brushRef="#br1" timeOffset="87645.245">15299 16211 5519 0,'0'0'496'0,"0"0"-496"15,0 0 0-15,-7 6 0 0,1 1 4736 0,6-7 832 16,0 0 192-16,-2 9 16 0,2-9-4480 0,-2 9-896 16,2-9-176-16,0 0-32 0,-1 10-64 0,-2 1-128 15,2 0 192-15,1 0-64 0,1-2 592 0,-2 6 112 16,-1 0 32-16,-1 3 0 0,1 4 96 0,-3 1 32 15,2 1 0-15,1 4 0 0,-3 1-384 0,1 6-80 16,0 5-16-16,-2 3 0 0,1 3-96 0,-2 1-32 16,3-5 0-16,-3-1 0 0,3-1 128 0,-1-1 0 15,1-1 16-15,0-1 0 0,1-1-256 0,1-2-48 16,0 0-16-16,2-1 0 0,-1 0-208 0,1-5 0 0,1-5 0 0,1-4 0 31,2-8-1792-31,4-1-368 0,0-2-64 0</inkml:trace>
  <inkml:trace contextRef="#ctx0" brushRef="#br1" timeOffset="92280.583">17362 16477 23951 0,'0'0'2128'0,"0"0"-1696"0,-10-4-432 0,2-3 0 0,-2-4 1936 0,0-3 304 15,1-3 64-15,0-1 16 0,-1-3-1600 0,-1-2-320 16,2-6-64-16,-1 0-16 0,-1 0-192 0,-1-3-128 16,-3-3 160-16,-2-2-160 0,-3-1 288 0,1 0-32 15,-6 1-16-15,0-3 0 0,-5 1 96 0,3-3 32 16,-4-2 0-16,-1-3 0 0,-4-5-128 0,0 1-32 16,-4 2 0-16,-2 5 0 0,-4 0-208 0,1 4 0 15,3 2-144-15,1 4 144 0,2 2-240 0,-3 3 48 16,0 2 16-16,-1 2 0 0,-3 1 176 0,-1 1 0 15,-5 4 160-15,3 1-160 0,0-2 192 0,-1 5-48 0,1-2-16 16,-5 4 0-16,1 0-128 0,-4-1 0 0,-1 2 0 16,0 0 0-16,-2 1 0 0,2 4 0 0,2 0-192 15,1 4 192-15,-5 0-288 0,2 2 64 0,-1 2 16 0,-1 4 0 16,3-3 208-16,3 2 0 0,5 3 0 0,-1 2-144 16,3 1 144-16,0 4 0 0,0-1 160 0,1 5-160 15,1 1 176-15,1 3-176 0,1 1 192 0,3 4-192 16,-2 4 0-16,1 3 0 0,0-1 0 0,0 2 0 15,0 2-304-15,2 2 48 0,3 4 0 0,1 2 0 16,4 0 16-16,2 5 16 0,4 3 0 0,2-4 0 16,4-2 224-16,6 2 0 0,3 4 0 0,4-2 0 15,0 0 0-15,4 5 0 0,-1 7 0 0,3-2 0 16,0-1 0-16,3-2 0 0,-1-1-208 0,1 4 80 16,3 6 0-16,2-1 0 0,-2-4 0 0,4 0 0 15,3-1 128-15,-1 0 0 0,2-3-144 0,2 2 144 0,4-1 0 16,0-3 160-16,2-5-16 0,3 0 0 0,3-4 48 15,1-2 16-15,3-1 0 0,2-1 0 0,-1 0-64 0,7-1-16 16,-2-1 0-16,7-3 0 0,6-3 16 0,2-3 0 16,3-1 0-16,1-5 0 0,0-4-16 0,4-3-128 15,2 1 192-15,4-5-64 0,4-1-128 0,1-5 0 16,-3-3 0-16,0-1 0 0,1-1 0 0,5 0 0 16,2-2 0-16,2-5 0 0,-2 0 0 0,-2-2 0 15,-1 1 0-15,3-6 0 0,5-1 0 0,-8-5 0 16,-1-1 0-16,-3-6 0 0,-5-4 0 0,-1-5 0 15,-1-3 0-15,-3-7 0 0,2-2 192 0,-4-1-64 16,-8 0 0-16,-2-3 0 0,-4-4 160 0,0-2 32 16,-2-4 0-16,-3-3 0 0,-3-6 48 0,-2 1 16 0,-3 2 0 15,-4-2 0-15,-4-3 176 0,-3 0 32 0,-4-4 16 16,-1 4 0-16,-3 6-224 0,-4 7-64 0,-3 3 0 0,-4 5 0 31,-2 4-592-31,-4 2-128 0,-3 2-32 0,-3 5 0 16,-3 1-2464-16,-4 2-496 0</inkml:trace>
  <inkml:trace contextRef="#ctx0" brushRef="#br1" timeOffset="110334.224">1128 10150 19343 0,'0'0'848'0,"0"0"192"0,-7-2-832 16,7 2-208-16,0 0 0 0,0 0 0 0,-6-3 592 0,6 3 80 15,-6-3 16-15,6 3 0 0,0 0-96 0,0 0-16 16,-5-3 0-16,5 3 0 0,0 0-288 0,0 0-64 16,-5-6-16-16,5 6 0 0,0 0-48 0,0 0-16 15,-5-4 0-15,5 4 0 0,0 0 336 0,0 0 64 16,-5-4 16-16,5 4 0 0,0 0-48 0,0 0-16 16,0 0 0-16,0 0 0 0,0 0-112 0,0 0 0 15,0 0-16-15,4-8 0 0,1 2 112 0,0-1 32 16,2 0 0-16,0 0 0 0,1 2 0 0,2-3 0 15,1-1 0-15,2 2 0 0,0 1-128 0,2-1-32 16,2-2 0-16,4 2 0 0,1 2-128 0,2-1-32 16,-1 0 0-16,2 0 0 0,-2 1-192 0,2 0 144 0,0 1-144 15,-3 2 128-15,0 0-128 0,0-1 0 0,-3-2 0 16,-3 1 0-16,2 2 0 0,-3 2 0 0,-1 2 0 0,0-2 0 16,-3-2 0-16,1 1 0 0,-2 2 0 0,0-1 0 15,-10 0 0-15,0 0 0 0,8 0 128 0,-8 0-128 16,0 0 128-16,0 0 0 0,0 0 0 0,0 0 0 15,7 5 48-15,-7-5 0 0,0 0 0 0,0 0 0 16,-4 8 32-16,-5 1 16 0,-1 0 0 0,0 0 0 16,-4 0 16-16,-2-3 0 0,-1 3 0 15,-4 0 0-15,-1 2-80 0,-2-1-16 0,-2-3 0 0,-3 2 0 16,-2 1-16-16,1-1 0 0,1-4 0 0,1 2 0 16,-3-2-128-16,5 1 160 0,3-2-160 0,2 0 160 15,-2-2-160-15,5-1 192 0,3-2-192 0,0 0 192 16,1 1-192-16,2-1 0 0,2-2 0 0,-1 2 128 15,4 1-128-15,7 0 0 0,-8-1 0 0,8 1 0 0,0 0 0 0,0 0 0 16,0 0 0-16,0 0 0 0,0 0 0 0,0 0 0 16,4-7-160-16,3 1 160 0,1 2-192 0,3 0 192 15,3-2-208-15,1 0 80 0,1 3 128 0,3-3 0 16,4-1 0-16,-3 1-128 0,1 2 128 0,3-1 0 16,6 0 0-16,0 1 0 0,-1 0 0 0,-1 0-128 15,-1-1 128-15,1 0 0 0,-1-2 0 0,-4 2 0 16,0-1 0-16,-2 2 0 0,1 0 0 0,-2-2 0 15,-2 1 0-15,-1 0 0 0,-1 2 0 0,-2-2 0 16,-2-1 0-16,1 1 0 0,-2 2 0 0,-1 1 0 16,-2-2 0-16,-8 4 128 0,0 0-128 0,8-4 0 15,-2 0 0-15,-6 4 128 0,0 0-128 0,0 0 0 0,0 0 128 16,0 0-128-16,-10 1 128 0,-2 2-128 0,-3 1 128 0,-1 0-128 16,-2 1 0-16,-2 1 128 0,0-2-128 0,-2 4 0 15,-2 3 0-15,0-1 0 0,-5-3 0 0,-1-1 0 16,-1 4 0-16,-1-2 0 0,-4-3 0 0,6 2 0 15,2-1 0-15,-2 0 0 0,-1-3 0 0,1 1 128 16,3-2-128-16,4 0 0 0,0-1 0 0,3-1 0 16,4 1 0-16,3-1 0 0,2-1 0 0,3 1 0 15,-1 0 0-15,9 0 0 0,0 0 0 0,0 0 0 16,-3-4 0-16,3 4 0 0,0 0-176 0,8-5 176 16,3 0-240-16,3-1 48 0,2 0 16 0,4-1 0 15,2-2 176-15,4 2-192 0,0 0 192 0,3-1-192 16,1 1 192-16,2-1 0 0,0 2-144 0,0 2 144 15,1 0 0-15,-2 0 0 0,0 1 0 0,-4 1 0 0,-2 0 0 16,-4-1 0-16,-1 0 0 0,-2 1 0 0,-4-1 0 0,-2 3 0 16,-2-2 0-16,-2 2 0 0,-8 0 0 0,0 0 0 15,7 5 0-15,-7-5 0 0,0 0 0 0,0 0 0 16,-7 9 176-16,-2-1-176 0,-3 0 192 0,-4 0-64 16,-2-3-128-16,-3 4 192 0,-1 2-64 0,-3 0 0 15,-6 0-128-15,0 1 192 0,1 0-64 0,-2 2-128 16,-1-3 176-16,1-2-176 0,1 0 128 0,1 0-128 15,1 0 0-15,4 0 0 0,-3-2 0 0,5-1 0 16,1-4 0-16,4 1 0 0,2 1 0 0,4-1 0 16,2-5 0-16,3 2 0 0,0 0 0 0,7 0 0 15,0 0-208-15,0 0 80 0,0 0-144 0,0 0-32 16,0 0 0-16,13-5 0 0,4 0 48 0,-1-1 0 0,4 2 0 16,2-2 0-16,2 0 256 0,1-2 0 0,4 2-128 15,-1-3 128-15,0-1 0 0,0 2 0 0,-7 0 0 0,1 3 0 16,0-2 0-16,-4 3 0 0,-3-3 0 0,-4 5 0 15,-4 3 0-15,-7-1 0 0,0 0 0 0,0 0 0 32,0 0-1872-32,0 0-320 0,0 0-64 0</inkml:trace>
  <inkml:trace contextRef="#ctx0" brushRef="#br1" timeOffset="112375.137">8850 8471 27583 0,'-18'-6'1216'0,"7"3"256"0,1 1-1168 0,2 1-304 0,-4-1 0 0,1 1 0 16,3-1 208-16,-2-1-16 0,1 0 0 0,1 1 0 15,1 0-192-15,-1-1 128 0,0 2-128 0,2-2 0 16,1 1 256-16,-1-1-64 0,6 3 0 0,-7-4 0 15,7 4 0-15,-4-3 0 0,4 3 0 0,0 0 0 0,0 0 256 16,0 0 64-16,0 0 0 0,0 0 0 16,0 0-208-16,10-4-48 0,2 0 0 0,4 1 0 0,2-1-32 0,5 0-16 15,1-1 0-15,6 0 0 0,4 1 256 0,7-2 48 16,4 1 16-16,4-2 0 0,5 0-80 0,-1-3-32 16,3-1 0-16,-2-1 0 0,1 2-160 0,2-1-48 15,1-2 0-15,-1 0 0 0,-4 4-80 0,0 1-128 16,-5 1 176-16,-3 1-176 0,-8-2 144 0,2 1-144 15,-3 2 0-15,1 0 144 0,0 2-16 0,-3-1-128 16,-1-3 192-16,-5 4-64 0,-4 2 16 0,0 1 0 16,-4 0 0-16,0 1 0 0,-4 0-16 0,-3 1 0 15,-1-1 0-15,-2 1 0 0,-10-2-128 0,0 0 192 16,0 0-192-16,0 0 192 0,0 0-64 0,-5 9 0 16,-7 0 0-16,-6 0 0 0,-11 0 48 0,-3-1 0 15,-2 3 0-15,-3 0 0 0,-7 2-176 0,0-1 0 0,-1 0 0 0,1-1 128 16,-5-2-128-16,2-1 0 0,-4 0 0 15,-2 0 128-15,-2-1-128 0,3 0 0 0,1 0 0 0,3-4 0 16,1 2 0-16,5-1 0 0,-4-2 128 16,5 0-128-16,5-1 0 0,1-1 0 0,2 0 0 0,8 1 0 15,3-1 0-15,4 3 128 0,2-1-128 0,4-2 0 16,3-2 0-16,9 2 0 0,0 0 0 0,0 0 0 16,0 0 0-16,0 0-224 0,10 0 80 0,7-4 16 15,7 0-48-15,5-1 0 0,9-1 0 0,2-1 0 16,4 0 176-16,3 0 0 0,1-2 0 0,4-1 0 15,2-1 0-15,2 0 0 0,1-1 0 0,1 0 0 16,3 0 0-16,-5 1 0 0,-2-1 0 0,-2 0 0 16,0-1 0-16,-3-1 0 0,-2 3 0 0,-5 1 0 0,-6 1 0 15,-3 1 0-15,-3 1 0 0,-4 4 0 0,-5 1 0 0,-2 1 0 16,-5 0 0-16,-3-1 128 0,-11 2-128 0,0 0 128 16,0 0-128-16,0 0 128 0,0 0 0 0,0 0 16 15,-8 4 0-15,-7-1 0 0,-7 1 48 0,-6 1 0 16,-6 0 0-16,-5 1 0 0,-8 2-192 0,-4 0 0 15,-5 2 0-15,-5 2 0 0,-5 0 0 0,-2-2 0 16,-2 1 0-16,1-2 0 0,4 2 0 0,5-2 0 16,3-2 0-16,6-1 0 0,4 1 0 0,4-2 0 15,6 1 0-15,1-2 0 0,4 1 0 0,6-1 0 16,3 0 0-16,5 1 0 0,4-1-160 0,4-2 160 16,10-2 0-16,0 0-144 0,0 0-32 0,0 0 0 15,0 0 0-15,18-2 0 0,5 1-80 0,9-2 0 16,6-1-16-16,6-3 0 0,5 1 272 0,3 0 0 15,3-1 0-15,6 0 0 0,4-4 0 0,1 2 0 16,0-1 0-16,0 0 0 0,-3 0 0 0,-2 0-128 0,0-1 128 0,-3-1 0 16,-2 1 0-16,-4 0 0 0,-2 0 0 0,-5 3 0 15,-5 2 0-15,-8-1 0 0,-3-2 0 0,-10 1 0 16,-2 2 0-16,-5 1 144 0,-4 3-144 0,-8 2 128 16,0 0 16-16,0 0 0 0,0 0 0 0,-9 4 0 15,-7-1 80-15,-9 3 16 0,-7 0 0 0,-6 2 0 16,-5 0-240-16,-8 3 0 0,-6 3 0 0,0-1 0 15,0 0 0-15,-2 0 0 0,-2 2 0 0,-1-2 0 16,-1 0 0-16,0 0-128 0,-1-2 128 0,4 2 0 16,7 2 0-16,2-2 0 0,4-1 0 0,2-2 0 0,6-2 0 15,6-1 0-15,7 1 0 0,4-1 0 0,3-5 0 16,6 0 0-16,4 0 0 0,9-2 0 0,0 0-272 0,0 0 48 16,0 0 16-16,13-4 0 0,4 2 32 0,7-6 16 15,7-2 0-15,5 1 0 0,5-2 160 0,3-1 0 16,-3-2 0-16,6 1 0 0,3-5 0 0,0 3 0 15,1-2 0-15,0 4 0 0,0-3 0 0,-4 3 0 16,-3-1 0-16,-4 3 128 0,-2 1-128 0,-6 2 0 16,-1 3 0-16,-6-1 0 0,-1 0 0 0,-3 2 0 15,-4 4 0-15,-5 0 128 0,-12 0-128 0,0 0 0 16,0 0 0-16,0 0 0 0,-4 7 128 0,-7 2-128 16,-6 1 160-16,-5 2-160 0,-7 2 192 0,-3 0-48 15,-5 1-16-15,-4 0 0 0,-6-1-128 0,-6 2 0 16,-1-2 0-16,-4-1 0 0,-1 3 0 0,1-2 128 15,1 0-128-15,0 0 0 0,0-3 0 0,1 0 0 16,0-3 128-16,4 2-128 0,6-2 0 0,3-1 0 0,8-2 0 16,6-1 0-16,5 0 0 0,5-2 0 0,5-2 0 15,5 1 0-15,9-1 0 0,0 0-192 0,0 0 64 0,0 0 128 16,12-9-352-16,9-1 48 0,3-1 16 0,9-1 0 16,8-1 96-16,4 0 32 0,4-1 0 15,6-2 0-15,0 1 160 0,4-1 0 0,-2 5 0 16,3-2 0-16,2-2 0 0,-3-1 0 0,0 1 0 0,-4 3 0 15,-2 3 0-15,-5 0 0 0,-3-1 0 0,-4 0 0 16,-5 2 0-16,-6 2 128 0,-6 3-128 0,-5 3 128 16,-4-2-128-16,-3 7 0 0,-6 7 0 0,-4 4 128 15,-7 2-336-15,-7 10-64 0,-6 2-16 0,-14 11-16960 16</inkml:trace>
  <inkml:trace contextRef="#ctx0" brushRef="#br1" timeOffset="-202954.402">18534 14066 10191 0,'0'0'448'0,"0"0"96"0,0 0-544 0,0 9 0 0,0 1 0 0,0-10 0 15,0 0 464-15,0 0-16 0,0 0 0 0,0 0 0 16,0 11-128-16,0-11-48 0,0 0 0 0,-4 8 0 16,4-8 480-16,-1 11 80 0,-1-2 32 0,2-9 0 15,0 0-160-15,0 0-16 0,0 0-16 0,0 0 0 16,-5 10-176-16,5-10-48 0,0 0 0 0,0 0 0 16,-2 10-192-16,2-10-32 0,0 0-16 0,0 0 0 15,0 0 32-15,0 9 0 0,1-3 0 0,-1-6 0 16,0 0-48-16,0 0 0 0,0 0 0 0,0 0 0 15,0 0 48-15,0 0 0 0,0 0 0 0,6 8 0 16,-6-8 16-16,0 0 0 0,0 0 0 0,0 0 0 16,0 0 112-16,0 0 16 0,0 0 16 0,0 0 0 15,7 3 112-15,-7-3 32 0,9 5 0 0,-9-5 0 0,0 0-32 0,0 0 0 16,8-1 0-16,-8 1 0 0,0 0-160 0,0 0-32 16,5-5-16-16,-5 5 0 0,0 0 0 0,0 0 0 15,0 0 0-15,0 0 0 0,2-11-32 0,-1 4 0 16,-1 7 0-16,0-8 0 0,0-1-64 0,-1 0-16 15,-2-1 0-15,1 2 0 0,2 8 16 0,-2-10 0 16,-4-1 0-16,3 0 0 0,0-4-48 0,0 3-16 16,-3 0 0-16,2 1 0 0,-1-4-16 0,2-1-128 15,-3 1 192-15,3 1-64 0,0 0-128 0,1 0 160 16,-3-1-160-16,2 0 160 0,0 3-32 0,-1-1-128 16,2-2 192-16,-1 0-64 0,0 1-128 0,-1 4 128 15,0 3-128-15,-1-3 128 0,4-5-128 0,-1 2 192 16,0 1-192-16,0 0 192 0,0 0-48 0,-1 0 0 15,-1-1 0-15,1 2 0 0,0 1 0 0,0-4 0 16,0 0 0-16,-3-1 0 0,3 0-16 0,0 2-128 0,-1 2 192 16,-1-4-64-16,2-4-128 0,-1 3 128 0,1 0-128 0,-2 2 128 15,-1-1-128-15,3-1 160 0,-1-1-160 0,0 0 160 16,0 1-32-16,0 0 0 0,0 1 0 0,0-1 0 16,-2 2 0-16,-1 2 0 0,2 0 0 0,1 0 0 15,-3-3-128-15,3 0 160 0,0 0-160 0,0 0 160 16,-1 2-160-16,2-1 128 0,0-4-128 0,-2 3 128 15,1 1-128-15,-1-1 0 0,-1 2 144 0,2-1-144 16,0-3 0-16,1 0 128 0,-1-4-128 0,-1 1 0 16,1 2 0-16,1 1 144 0,-3-1-144 0,2 2 0 15,-1-1 128-15,3 2-128 0,-3-1 0 0,0 1 0 16,1 2 0-16,-1 0 0 0,0-2 0 0,0 1 0 0,2-1 128 0,-2-1-128 16,-1 2 0-16,3 0 0 0,-3 3 0 15,2-3 0-15,0 0 0 0,1-1 0 0,-2 0 128 16,2 0-128-16,0-4 0 0,1 2 0 0,-2 0 0 0,2 2 0 15,-1-1 0-15,1 0 0 0,0-2 0 0,0 0 0 16,0 1 0-16,-3 1 0 0,1-2 0 0,2 0 0 16,2 2 0-16,-3-1 0 0,-5 1 0 0,2 0 0 15,5 0 0-15,-3 1 0 0,-3-3 0 0,1 3 0 16,1-1 128-16,1 1-128 0,-1-1 0 0,4 1 0 16,0-2 128-16,-1 2-128 0,-2-1 0 0,2 1 0 15,0 2 0-15,2 1 0 0,1 0 144 0,-1 0-144 16,-2 0 0-16,1 1 144 0,0 0-144 0,1 0 0 15,-1 2 0-15,1 1 128 0,0 3-128 0,0 5 0 0,-1-7 144 16,1 7-144-16,0 0 128 0,-3-5-128 0,2-1 128 16,1 6-128-16,0 0 0 0,0 0 128 0,0 0-128 0,0 0 0 15,0 0 0-15,0 0-128 0,0 0 0 0,0 0 0 32,-5-1-1088-32,5 1-192 0,0 0-64 0,-5 10 0 15,0-1-2016-15,2 3-416 0</inkml:trace>
  <inkml:trace contextRef="#ctx0" brushRef="#br1" timeOffset="-202475.78">17863 12607 1839 0,'-3'11'160'0,"0"-2"-160"16,3-9 0-16,0 0 0 0,0 0 4096 0,0 0 768 15,0 0 176-15,0 0 16 0,8-5-4160 0,-8 5-896 16,7-10 0-16,0 0-208 0,-1-2 336 0,0 1 64 16,-1 0 0-16,0 1 16 0,-2 0 672 0,0 0 128 15,1 0 16-15,0-1 16 0,-3-1-112 0,3-1-32 16,-2 1 0-16,0-3 0 0,0 0-176 0,1 1-32 15,0-2-16-15,-2 1 0 0,-1-1-16 0,1 0 0 0,-1-2 0 16,2 0 0-16,0-2-144 0,0-1-48 0,3-1 0 16,-3-1 0-16,-2-1-144 0,2 2-16 0,0 2-16 15,2 1 0-15,-1 2-96 0,1 1-32 0,-1 3 0 16,0 1 0-16,1 1 16 0,1 1 0 0,-4 1 0 16,2 3 0-16,-3 6 80 0,0 0 32 0,7-5 0 0,-7 5 0 15,9-4 32-15,-2 2 16 0,-7 2 0 0,10 5 0 16,1-1-128-16,2 4-16 0,-1 2-16 0,4 3 0 15,0 4-176-15,3 4 128 0,-2 2-128 0,3 3 128 16,4 2-128-16,-1 4 192 0,0 1-192 0,-2 1 192 16,2 1 0-16,-2-1 16 0,-4 1 0 0,0 0 0 15,-3 1 144-15,-1-3 32 0,-3-5 0 0,-1 1 0 16,1 0-192-16,-5 0-48 0,0-3 0 0,0-4 0 16,-1-5-144-16,-1-5 0 0,-1-4-160 0,-2-8 160 15,0 0-2320-15,0 0-368 0,0 0-80 0</inkml:trace>
  <inkml:trace contextRef="#ctx0" brushRef="#br1" timeOffset="-201592.713">18644 14190 3679 0,'0'0'320'0,"0"0"-320"15,0 0 0-15,0 0 0 0,0 0 1280 0,0 0 192 16,0 0 48-16,0 0 0 0,-1 9-1520 0,1-9 0 16,0 9-272-16,0-9 16 0,0 0 256 0,0 0 256 15,-4 6-48-15,4-6-16 0,0 0 64 0,0 0 16 16,0 0 0-16,0 0 0 0,0 0-272 0,0 0 0 16,0 0 0-16,0 0 0 0,0 0 0 0,0 0-304 15,0 0 64-15,0 0-3968 0</inkml:trace>
  <inkml:trace contextRef="#ctx0" brushRef="#br1" timeOffset="-200808.578">18589 14163 11455 0,'0'0'512'0,"0"0"96"0,0 0-480 0,0 0-128 0,0 0 0 0,0 0 0 15,0 0 576-15,0 0 80 0,0 0 32 0,0 0 0 16,0 0-288-16,0 0-48 0,0 0-16 0,0 0 0 16,0 0 48-16,0 0 16 0,0 0 0 0,0 0 0 15,0 0 192-15,0 0 48 0,2-4 0 0,-2 4 0 16,0 0 48-16,0 0 16 0,0 0 0 0,0 0 0 16,0 0-288-16,0 0-48 0,0 0-16 0,0 0 0 15,0 0-144-15,0 0-16 0,0 0-16 0,0 0 0 16,0 0-176-16,0 0 160 0,0 0-160 0,0 0 160 0,-4 7-160 0,4-7 0 15,0 0 0-15,0 0 0 0,-4 7 0 0,4-7 0 16,0 0 0-16,0 0 128 0,0 0 16 0,0 0 0 16,-6 5 0-16,6-5 0 0,0 0 16 0,0 0 0 15,0 0 0-15,-7 2 0 0,7-2-32 0,-6-2 0 16,6 2 0-16,-9-2 0 0,3 1 64 0,6 1 16 16,-9-4 0-16,3 0 0 0,0-3 144 0,1 1 32 15,5 6 0-15,-7-7 0 0,0 1 64 0,1-3 0 16,-4 0 16-16,2 0 0 0,2 2-128 0,1-2-16 15,-3-1-16-15,2 1 0 0,1 0-32 0,-2-1 0 16,0-2 0-16,-1 1 0 0,3 1-48 0,-3-1-16 16,0-4 0-16,2 2 0 0,0 2 16 0,1 0 0 15,-4 0 0-15,3-1 0 0,-2-2 32 0,1 2 16 0,0 0 0 16,0 0 0-16,-2-1-16 0,1 2-16 0,1 1 0 16,-1 0 0-16,-1-1-48 0,1 1 0 0,-2 1 0 15,4 1 0-15,-4-2 0 0,1 0 0 0,0-1 0 16,2 2 0-16,-1 2 32 0,-1 2 0 0,0-2 0 0,-1 0 0 15,4-2-32-15,-4 4-16 0,-2-1 0 0,4 0 0 16,2 1-176-16,-1-2 128 0,-1 1-128 0,2-1 128 16,0 4-128-16,0-3 0 0,0-1 144 0,1 0-144 15,-2 4 128-15,3-1-128 0,-3 0 160 0,3-2-160 16,-1-1 176-16,1 1-176 0,4 6 192 0,-6-6-192 16,1-3 128-16,-2 0-128 0,4 2 0 0,-2 2 0 15,2-1 0-15,-3 0 128 0,0-3-128 0,3 0 0 16,-3 5 192-16,2-2-192 0,-1-1 192 0,0 1-192 15,-1 2 192-15,2-1-192 0,4 5 192 0,-8-6-192 0,2-1 176 0,0-2-176 16,2 3 160-16,1-2-160 0,3 8 128 0,0 0-128 16,-5-8 0-16,1 3 0 0,4 5 128 0,0 0-128 15,0 0 0-15,0 0 144 0,-5-7-144 0,5 7 0 16,0 0 0-16,0 0 0 0,0 0 0 0,0 0 0 16,0 0-160-16,0 0 160 0,0 0-368 0,0 0 32 15,0 0 0-15,0 0 0 16,0 0-368-16,0 0-64 0,0 0 0 0,0 0-16 15,-5 0-1264-15,5 0-256 0,-7-1-64 0,2 2-6752 16,5-1-1360-16</inkml:trace>
  <inkml:trace contextRef="#ctx0" brushRef="#br1" timeOffset="-200274.552">18088 13948 18191 0,'0'0'800'0,"0"0"176"16,0 0-784-16,0 0-192 0,0 0 0 0,0 0 0 0,0 0 352 0,0 0 32 15,0 0 0-15,0 0 0 0,-1-6-384 0,-4-2 0 16,2-1 0-16,0-1 0 0,1-1 448 0,-1-1 0 16,-2-2 16-16,0 1 0 0,-1-2 448 0,-2 1 96 15,0-1 16-15,-1-3 0 0,0-2-176 0,0-1-16 16,-1-1-16-16,1 1 0 0,-1 0-224 0,3-1-32 15,-3-2-16-15,4 1 0 0,-1 0-192 0,1 2-32 16,-1-3-16-16,3 4 0 0,0 3-112 0,1 0-32 16,0 2 0-16,1-1 0 0,-1 0-32 0,0 1-128 15,1 3 192-15,2 1-64 0,-1 3-128 0,1-1 128 16,0 2-128-16,0 7 128 0,0 0 16 0,0 0 0 0,0-9 0 16,0 9 0-16,0 0 112 0,0 0 0 0,0 0 16 0,0 0 0 15,9 4-272-15,0 0 160 0,0 3-160 16,-1 0 128-16,4 0-128 0,2 1 0 0,-3 0 0 0,1 2-176 15,1 0 32-15,1-1 0 0,1-3 0 0,-1-1 0 16,-3 5 144-16,1-3-208 0,0-2 80 0,0-2 128 31,-4-2-1776-31,1-2-224 0,-9 1-48 0,8-2-16 0</inkml:trace>
  <inkml:trace contextRef="#ctx0" brushRef="#br1" timeOffset="-199464.461">18214 13639 911 0,'0'0'0'0,"0"0"0"0,0 0 0 0,0 0 0 16,0 0 0-16,0 0 0 0,0 0 2272 0,0 0 368 16,0 0 80-16,0 0 16 0,0 0-1456 0,0 0-272 15,0 0-64-15,0 0-16 0,0 0-96 0,0 0-32 16,0 0 0-16,0 0 0 0,0 0-144 0,0 0-16 15,0 0-16-15,0 0 0 0,0 0-144 0,0 0-32 16,0 0 0-16,0 0 0 0,0 0 16 0,0 0 0 16,0 0 0-16,0 0 0 0,0 0 112 0,0 0 0 15,0 0 16-15,0 0 0 0,-4-5 32 0,4 5 0 16,0 0 0-16,0-9 0 0,0 0-80 0,0 9-16 16,1-10 0-16,2 3 0 0,0-1-144 0,-3 8-48 0,4-8 0 0,0-1 0 15,2-3 16-15,-1 3 0 0,-5 9 0 0,7-7 0 16,0-4-96-16,-1 2 0 15,1 1-16-15,0 3 0 0,0-2-80 0,3 3-16 0,-2 1 0 0,-8 3 0 16,11-2-144-16,0 2 0 0,-11 0 144 0,10 3-144 16,-2 2 128-16,1-2-128 0,-9-3 160 0,9 3-160 15,-9-3 144-15,11 5-144 0,-11-5 128 0,9 4-128 16,-9-4 160-16,9 6-160 0,-9-6 192 0,0 0-192 16,0 0 0-16,0 0 0 0,0 0 0 0,0 0 0 15,0 0-1216-15,0 0-208 16,0 0-48-16,0 0-11952 0</inkml:trace>
  <inkml:trace contextRef="#ctx0" brushRef="#br1" timeOffset="-195943.721">23919 12034 1839 0,'0'0'160'0,"0"0"-160"0,0 0 0 0,-7 3 0 15,7-3 1952-15,-7 4 352 0,7-4 80 0,-9 5 16 16,1-4-1296-16,8-1-256 0,0 0-48 0,0 0-16 16,-7 4 128-16,7-4 32 0,0 0 0 0,0 0 0 15,0 0-240-15,0 0-64 0,0 0 0 0,0 0 0 16,0 0-80-16,0 0-32 0,0 0 0 0,0 0 0 16,0 0 0-16,0 0 0 0,0 0 0 0,0 0 0 0,0 0-112 0,0 0-32 15,0 0 0-15,0 0 0 0,0 0 112 0,0 0 16 16,0 0 0-16,0 0 0 0,0 0 64 0,0 0 32 15,7-4 0-15,-7 4 0 0,0 0-64 0,9-2-16 16,0-2 0-16,-9 4 0 0,6-4-128 0,-6 4-16 16,8 2-16-16,0-1 0 0,0-1-64 0,-1 2-16 15,2 1 0-15,0-2 0 0,0-2 32 0,1 1 16 16,-3 0 0-16,4 0 0 0,-1 0-16 0,2 0-16 16,4-2 0-16,-2 2 0 0,-1-1-80 0,1 0-16 15,0 0 0-15,0 0 0 0,1 1-48 0,1 1-16 16,-1-2 0-16,-1 2 0 0,-1 0-144 0,1 1 192 15,1-2-192-15,1 3 192 0,-5-1-192 0,3 1 0 16,1-2 144-16,0 1-144 0,-3 1 160 0,2 1-32 16,3-1-128-16,-1 0 192 0,1-1-16 0,-1 2-16 0,-1-1 0 15,3 0 0-15,1-4-16 0,-1 0 0 0,0 0 0 0,0 1 0 16,-2-2-16-16,2 1-128 0,-5-2 192 0,3 3-64 16,3-1 0-16,-2 0 0 0,-3-1 0 0,0 1 0 15,2 0-128-15,-2 1 192 0,-1-1-192 0,0 1 192 16,-1-1-192-16,1 1 160 0,-4 0-160 0,1 1 160 15,-10-1-160-15,14 1 0 0,-2-2 144 0,0 2-144 16,-2 0 0-16,0 0 144 0,-2 0-144 0,-8-1 0 16,10 3 128-16,-2 1-128 0,-8-4 0 0,9 4 0 15,0-1 128-15,-9-3-128 0,9 3 0 0,-9-3 0 16,0 0 128-16,0 0-128 0,0 0 0 0,0 0 0 16,7 1 0-16,-7-1 0 0,0 0 0 0,0 0 0 0,0 0-256 15,0 0-48-15,0 0-16 0,0 0 0 16,0 0-480-16,-1407 0-96 0,2814 0-32 0,-1407 0 0 15,-7-5-1696-15,7 5-352 0,-5-8-64 0</inkml:trace>
  <inkml:trace contextRef="#ctx0" brushRef="#br1" timeOffset="-195520.553">24574 11910 13823 0,'0'0'1216'0,"0"0"-960"16,0 0-256-16,0 0 0 0,0 0 1632 0,2-9 288 15,-2 1 48-15,2 1 16 0,3 0-1472 0,-5 7-304 0,0 0-48 0,0 0-16 16,7-4-144-16,-7 4 192 0,0 0-192 0,0 0 192 16,9 0 512-16,-3 1 96 0,2 3 32 0,-2 1 0 15,-6-5-16-15,11 6 0 0,-4 3 0 0,3 0 0 16,5-3-304-16,-2 1-48 0,0-2-16 0,2 2 0 15,1-1-128-15,0-1-16 0,2 1-16 0,-2-1 0 16,2-1 96-16,-2 1 0 0,-2-1 16 0,2 1 0 16,3-1-128-16,-2 2-16 0,-1-1-16 0,-1 1 0 15,2-2-64-15,-4 3-16 0,-3 1 0 0,-2 0 0 16,-1 0 112-16,-5-2 32 0,1 3 0 0,-1 0 0 16,0 0 208-16,-4 1 32 0,-5 1 16 0,-2 2 0 15,4-1-192-15,-4 3-48 0,-4 2 0 0,-1 0 0 0,-3 1 16 16,0 2 0-16,0 1 0 0,1-1 0 0,0-1-64 0,1 0-16 15,-1-1 0-15,3-3 0 0,1 0-256 16,1-4 0-16,-1 0 0 0,2-2 0 16,2-1-256-16,0-3-144 0,-2-3-48 0,1-2-11056 15,9 0-2208-15</inkml:trace>
  <inkml:trace contextRef="#ctx0" brushRef="#br1" timeOffset="-194372.617">24006 12131 5519 0,'0'0'496'0,"0"0"-496"15,0 0 0-15,0 0 0 0,-3-9 1360 0,0 1 176 0,3 8 48 0,-2-7 0 16,0 1-880-16,2 6-192 0,0-6-16 0,0 6-16 16,0 0 592-16,-3-7 112 0,2 0 32 0,1 7 0 15,0 0-112-15,0 0-16 0,0 0 0 0,0 0 0 16,-5-4-144-16,5 4-48 0,0 0 0 0,0 0 0 15,0 0-272-15,0 0-64 0,-6 1-16 0,6-1 0 16,0 0-144-16,0 0-16 0,0 0-16 0,0 0 0 16,0 0 80-16,0 0 32 0,0 0 0 0,-5 8 0 15,5-8-64-15,0 0-16 0,0 0 0 0,0 10 0 16,2-1-16-16,1-1-16 0,-3-8 0 0,1 11 0 16,1 0-16-16,2 0 0 0,3 0 0 0,-4 1 0 15,2 2-32-15,-1-1-16 0,2 0 0 0,-2-1 0 16,0 0-48-16,2 1-16 0,-1 4 0 0,2-2 0 0,1 0-16 0,-3 0 0 15,1-3 0-15,-1 1 0 0,1 2-16 0,-1-1 0 16,0-1 0-16,-1 0 0 0,1 2-16 16,0 0 0-16,0 0 0 0,1 2 0 0,-4-6 0 0,2 2-16 15,1 0 0-15,0 1 0 0,-4 0 16 0,4-1 0 16,4 0 0-16,-5 2 0 0,0-4-32 0,2 2 0 16,-2 2 0-16,2-2 0 0,2-2 32 0,-4 1 0 15,0 3 0-15,3-2 0 0,0-1-64 0,0 0-128 16,-3-2 192-16,1 2-64 0,3 0-128 0,-4-2 0 15,1-2 0-15,0 2 0 0,-1 2 144 0,2 0-144 16,-3 0 160-16,1 0-160 0,-4-1 0 0,1 1 128 16,1 1-128-16,0-2 0 0,-2-11 0 0,2 14 0 15,2 0 128-15,0 0-128 0,-4 1 0 0,2-2 128 0,0-2-128 16,2 1 0-16,0 2 128 0,-1 0-128 0,0 0 0 16,0 0 0-16,0-3 0 0,3 4 128 0,-3 3-128 0,1-3 0 15,1-1 0-15,-2-1 0 16,-2 0 0-16,0 0 0 0,3-1 0 0,-1 0 0 15,-1-2 128-15,0 0-128 0,2 0 0 0,-3 1 0 0,1 0 0 16,0 0 0-16,0-1 128 0,-1 0-128 0,2 0 0 0,-3 0 0 16,0-10 128-16,3 8-128 0,-1 0 0 0,0 0 144 15,-2-8-144-15,0 10 0 0,0-1 0 0,0-9 0 16,0 0 0-16,-1 9 128 0,1-9-128 0,2 11 0 16,-2-11 0-16,3 10 0 0,-1 0 128 0,-2-10-128 15,1 9 0-15,-1-9 0 0,0 0 0 0,0 0 0 16,4 10 0-16,-4-10 0 0,0 0 128 0,0 0-128 15,0 0 0-15,0 0 0 0,1 9 0 0,-1-9 0 0,0 0-144 16,0 0-16-16,0 0 0 0,0 0 0 0,0 0-80 0,0 0-16 16,0 0 0-16,0 0 0 15,0 0-144-15,0 0-48 0,0 0 0 0,0 0 0 16,0 0-1312-16,-6 2-272 0,6-2-48 0,-8-6-13264 16</inkml:trace>
  <inkml:trace contextRef="#ctx0" brushRef="#br1" timeOffset="-193887.186">24124 13147 8287 0,'0'0'368'0,"0"0"80"0,0 0-448 0,0 0 0 0,0 0 0 0,0 0 0 16,0 0 4864-16,6 7 896 0,-6-7 192 0,0 0 16 16,7 5-4528-16,-2 1-912 0,-5-6-176 0,7 7-32 15,-7-7 128-15,4 6 48 0,1 1 0 0,-2 2 0 16,0-1 224-16,0 2 48 0,-2 1 16 0,3 2 0 15,-1 1-256-15,2-1-48 0,-2-1-16 0,-1 1 0 16,-3 1-240-16,3 3-48 0,3 1-16 0,0 0 0 0,0 0-16 0,0-2 0 16,1-1 0-16,-1-1 0 0,2-1 112 0,-1-1 0 15,0-2 16-15,2-1 0 0,-8-9-16 0,8 7-16 16,-8-7 0-16,11 4 0 0,0-4-32 0,-3 0 0 16,-8 0 0-16,11-1 0 0,1-5 48 0,-3-2 0 15,-1-6 0-15,0-1 0 0,1-3 0 0,0-4 16 16,-1 0 0-16,-2-2 0 0,0 3-112 0,-1-1-32 15,1-1 0-15,-1 2 0 0,-1 3-128 0,0 1 0 16,3 2 0-16,-4 1-176 0,0 3 176 0,2 3-160 16,-1 0 160-16,0 0-160 15,-2-1-368-15,-2 9-80 0,1-7-16 0,-1 7-11664 16,0 0-2320-16</inkml:trace>
  <inkml:trace contextRef="#ctx0" brushRef="#br1" timeOffset="-193136.137">23987 12208 7359 0,'0'0'320'0,"0"0"80"0,-1-8-400 0,1 8 0 0,3-9 0 0,1 1 0 16,-1-1 3936-16,0 1 704 0,1 0 144 0,-4 8 16 15,4-7-3728-15,-4 7-752 0,0 0-160 0,0 0-32 16,4-8 448-16,-4 8 64 0,0 0 32 0,0 0 0 16,0 0 352-16,0 0 80 0,0 0 16 0,0 0 0 15,0 0-384-15,5 7-80 0,0 1-16 0,2 3 0 16,0 2-352-16,0-1-80 0,0 1-16 0,1 2 0 16,-3 2-192-16,6 0 0 0,3 1 128 0,-4 1-128 15,-1 2 0-15,4-1 176 0,4 0-176 0,-2 1 160 16,1 3-16-16,-2 1 0 0,1-1 0 0,0 1 0 15,-2 3-144-15,0 0 160 0,-2 2-160 0,0 2 160 16,0 1-160-16,-1-1 128 0,-1-3-128 0,-3-1 128 0,3-3-128 16,-3 2 128-16,0-1-128 0,0-1 128 0,-1-1 0 15,1 3-128-15,-1-1 192 0,1 1-64 0,0-1-128 0,-1 2 160 16,0-3-160-16,3 2 160 0,-4 3-160 0,5-2 0 16,0-4 0-16,0 1 128 0,-5-1-128 0,6 0 0 15,-2-2 0-15,-1-3 128 0,-2-2-128 0,-1-2 0 16,3-2 0-16,-3-1 128 0,1-1-128 0,1 0 0 15,-4 1 0-15,3-1 0 0,0-1 0 0,-1-3 0 16,-4-7-160-16,0 0 160 16,2 7-480-16,-2-7 0 0,0 0 0 0,0 0 0 15,0 0-672-15,7 1-144 0,0-1-32 0,-7 0-8336 16,0 0-1664-16</inkml:trace>
  <inkml:trace contextRef="#ctx0" brushRef="#br1" timeOffset="-192751.41">24153 13250 15663 0,'11'6'1392'16,"-4"0"-1120"-16,-7-6-272 0,10 7 0 16,-1 0 1888-16,-1 0 320 0,1-1 64 0,1 1 16 0,1-1-1600 0,-2 2-320 15,2 1-64-15,0-1-16 0,-3-2 432 0,2-1 96 16,3-3 16-16,-4 1 0 0,0 4 176 0,4-2 32 16,-4 1 16-16,1-3 0 0,0-3-272 0,-1 1-48 15,1 1-16-15,-1-2 0 0,-9 0-304 0,10-3-64 16,0-2-16-16,-3-1 0 0,1 1-64 0,-3-3-16 15,2-2 0-15,-1 1 0 0,-2 3-64 0,5-1-32 16,-4-1 0-16,2 1 0 0,-3-2-160 0,0 0 128 16,0 1-128-16,0-1 128 0,3 1-128 0,-3 0-192 15,-1 0 32-15,-3 1 16 16,0 7-1664-16,-3-9-336 0</inkml:trace>
  <inkml:trace contextRef="#ctx0" brushRef="#br1" timeOffset="-192120.097">23942 12099 1839 0,'0'0'160'0,"0"0"-160"0,0 0 0 0,3-8 0 16,-3 8 3152-16,0 0 608 0,3-7 112 0,-3 7 32 16,0 0-2320-16,0 0-464 0,0 0-96 0,0 0 0 15,0 0-144-15,0 0-32 0,0 0 0 0,0 0 0 16,0 0-144-16,10 5-48 0,1 1 0 0,0-2 0 16,-4-1-304-16,4 2-64 0,4 0-16 0,1 0 0 15,2-2-80-15,0 1 0 0,0 2-16 0,3 0 0 16,1 1 128-16,3-4 16 0,2-2 16 0,-1 2 0 15,-1-1 0-15,4 1 0 0,-2 0 0 0,1 1 0 16,-4-2-128-16,1 0-16 0,2-1-16 0,0 4 0 16,2-2-176-16,-3 0 128 0,0-2-128 0,-1 0 128 0,-2 1-128 15,1-1 0-15,-4-2-192 0,-1 2 192 16,-3 5-768-16,-3-1-16 0,-2-2-16 0,0 2-11504 16</inkml:trace>
  <inkml:trace contextRef="#ctx0" brushRef="#br1" timeOffset="-191790.797">24711 11981 5519 0,'0'0'496'0,"0"0"-496"0,0 0 0 0,8 8 0 16,1 0 3872-16,-3-2 672 0,-6-6 144 0,8 8 32 16,1-2-3184-16,-1 0-624 0,-8-6-128 0,11 9-16 15,0-2-384-15,-1-1-80 0,0 0-16 0,-3-1 0 16,1 2 160-16,-2-2 48 0,4 0 0 0,-2-2 0 15,1 1-256-15,0-1-48 0,1-1-16 0,0 0 0 16,-2 0-176-16,1 0-256 0,1-4 64 0,-10 2-8192 16,0 0-1664-16</inkml:trace>
  <inkml:trace contextRef="#ctx0" brushRef="#br1" timeOffset="-190623.972">24443 12201 2751 0,'0'0'128'0,"0"0"16"16,4-6-144-16,-4 6 0 0,6-6 0 0,-6 6 0 0,0 0 4160 0,6-6 816 15,-1 0 144-15,-5 6 48 0,0 0-3264 0,0 0-656 16,7-3-128-16,-7 3-32 0,0 0-48 0,0 0-16 15,0 0 0-15,0 0 0 0,8-1-160 0,-8 1-32 16,0 0-16-16,7 6 0 0,-1 0-352 0,0 0-64 16,1 1-16-16,-3 4 0 0,-2 2-112 0,0 0-16 15,1 1-16-15,-2-1 0 0,-3 2 0 0,-1 1 0 16,0 2 0-16,0 0 0 0,-1-3 128 0,0 2 16 16,-1-1 16-16,0 0 0 0,-1-1 32 0,0 1 0 15,-2-1 0-15,0 0 0 0,-4 0-80 0,1-2-16 16,2-1 0-16,-2-2 0 0,3 0-80 0,-1 1 0 15,0-4-16-15,1 2 0 0,2 0-240 0,0 0 176 0,2-1-176 16,-3-2 160-16,1-1-160 0,6-5 0 16,-8 5 0-16,8-5 0 0,-8 3 0 0,8-3 0 0,-8 3 0 0,8-3 0 15,-7 1 0-15,7-1 0 0,0 0 0 0,0 0 0 16,0 0-160-16,0 0 160 0,0 0 0 0,0 0-144 16,0 0 144-16,0 0-160 0,0 0 160 0,0 0-160 15,0 0 32-15,0 0 0 0,0 0 0 0,0 0 0 16,0 0-16-16,0 0 0 0,0 0 0 0,0 0 0 15,5-11 16-15,2 1 0 0,-5-1 0 0,2 2 0 16,2 0 0-16,1-1 0 0,0-2 0 0,2 0 0 16,0 0 128-16,1-1-128 0,1-2 128 0,1 1-128 15,-3 0 128-15,1 0 0 0,-1-2 0 0,1-1-128 16,0-3 128-16,2 1-208 0,-1 0 80 0,0 0 128 0,0 0-192 16,-3-2 192-16,1 0-192 0,-1 2 192 15,-2 3 0-15,-4 0 0 0,-1 2 0 0,3 1 0 0,1 1 0 16,0 1 0-16,-9 1 0 0,4 1 0 0,5 1 160 0,-3 1-160 15,-2 7 192-15,0 0-192 0,0 0 208 0,0 0-64 16,-2-5-16-16,2 5 0 0,0 0-128 0,0 0 0 16,0 0 0-16,0 0 128 0,0 0-128 0,0 0 0 15,0 0 0-15,0 0 0 0,-8 10 0 0,8-10 0 16,0 0 0-16,-1 11 0 0,-1 1 0 0,1-1 0 16,0-1 0-16,-1 1 0 0,4 0 0 0,-2 0 0 15,-2-2 0-15,2 1 128 0,2 0-128 0,-2 4 0 16,-3-1 144-16,3 1-144 0,0-1 0 0,0 1 144 15,-1 1-144-15,-3 1 0 0,-5-3 192 0,1 1-192 16,3 0 192-16,-3 0-192 0,0-1 192 0,0 1-192 16,-2 1 192-16,2 0-192 0,-1 2 192 0,-2-2-64 0,0 0 0 15,-2 0-128-15,0-3 240 0,0 0-64 0,1 0-16 16,-2 2 0-16,-1 2 32 0,3-2 0 0,3-2 0 0,-2 3 0 16,0 2-32-16,2-3 0 0,0-7 0 0,3 3 0 15,0 1-160-15,1-2 0 0,-2-3 0 0,7-6 128 16,0 0-128-16,-5 6 0 0,5-6 0 0,-7 4 0 15,7-4 0-15,0 0-192 0,0 0 64 0,0 0 128 16,0 0-256-16,0 0 80 0,0 0 16 0,0 0 0 16,0 0-128-16,0 0-32 0,0 0 0 0,0 0 0 15,0 0-288-15,3-9-64 0,2-1-16 16,-1 2 0-16,-4 8-2704 0,4-13-528 0</inkml:trace>
  <inkml:trace contextRef="#ctx0" brushRef="#br1" timeOffset="-188231.787">18829 10917 2751 0,'0'0'128'0,"0"0"16"0,0 11-144 0,1-3 0 16,-1-8 0-16,0 0 0 0,4 9 2688 0,-2 1 512 16,-2-10 112-16,2 10 16 0,-2-10-2416 0,1 10-464 15,0 0-112-15,-1-1-16 0,0-9 16 0,0 7 0 16,0-7 0-16,0 9 0 0,-1-1 432 0,1-8 64 16,-1 9 32-16,1-9 0 0,-2 6 96 0,2-6 0 15,0 0 16-15,-2 8 0 0,2-8-400 0,0 0-96 16,0 0-16-16,-5 6 0 0,5-6-144 0,0 0-16 15,0 0-16-15,-2 8 0 0,2-8 128 0,0 0 32 16,0 0 0-16,0 0 0 0,0 0-128 0,-3 6-32 16,3-6 0-16,0 0 0 0,0 0-288 0,0 0 160 15,0 0-160-15,0 0 128 0,0 0-128 0,0 0 0 0,0 10 0 0,0-10 0 16,0 0 0-16,0 0 0 0,0 0 0 0,0 0 0 16,1 5 0-16,-1-5 0 0,0 0 0 0,0 0 0 15,0 0 0-15,0 0 0 0,0 0 0 0,0 0 0 16,0 0 0-16,0 0 0 0,0 0 0 0,0 0 128 15,5 7-128-15,-5-7 0 0,0 0 0 0,0 0 0 16,0 0 0-16,0 0 0 0,0 0 0 0,0 0 0 16,0 0 0-16,8 1 0 0,-8-1 0 0,0 0 0 15,0 0 0-15,0 0 0 0,0 0 0 0,0 0 0 16,9-1 272-16,-9 1-16 0,0 0-16 0,6-5 0 16,-6 5 112-16,7-7 32 0,-1-2 0 0,-2 0 0 15,0 1 160-15,0-2 32 0,1-3 16 0,1 1 0 16,-4-2-144-16,1-2-48 0,0-1 0 0,1-1 0 15,0-1-176-15,-3-1-32 0,1-4-16 0,1 2 0 0,-1 0-48 16,1 0 0-16,0 0 0 0,0-1 0 0,-1 0-128 16,1 1 192-16,0 0-192 0,2 1 192 0,-3-1-192 0,-2 0 128 15,0-1-128-15,0 1 128 0,0 1-128 0,0-1 192 16,1-2-192-16,-1-1 192 0,1 0 0 0,0 0 0 16,2 3 0-16,-5-3 0 0,-1-4-48 0,2 3 0 15,-1 4 0-15,-1-1 0 0,0 1-144 0,2 0 0 16,-1 0 0-16,2 1 0 0,2 0 0 0,2 1 0 15,-1 2 0-15,-1 1 128 0,0-2-128 0,3 2 0 16,-1-2 0-16,2 0 0 0,-1-1 0 0,-1 2 0 16,1-1 144-16,-2 2-144 0,2-1 128 0,1 2-128 15,-1-2 128-15,-1 1-128 0,-1 2 0 0,3 1 0 16,-1 1 0-16,0-2 128 0,-5 3-128 0,3 0 0 16,-2-1 128-16,2 3-128 0,0 1 0 0,-1 0 128 0,-1 1-128 15,0 0 0-15,-1 8 0 0,2-8 0 0,-2 0 0 16,0 8 128-16,0 0-128 0,0 0 0 0,2-8 0 0,-2 8 128 15,0 0-128-15,0 0 0 0,0 0 128 0,-2-7-128 16,2 7 0-16,0 0 144 0,-1-7-144 0,1 7 0 16,0 0 128-16,0 0-128 0,0 0 0 0,0 0 0 15,0 0 192-15,0 0-64 0,0 0 0 0,0 0-128 16,0 0 128-16,-3 9-128 0,3-9 0 0,0 15 0 16,0 1 0-16,-1 1 0 0,-2 1 0 0,2 4 0 15,0 2 0-15,0 5 0 0,0 4 0 0,-2 2 0 16,2 2 0-16,-2 0 0 0,0 0 0 0,1 4 0 0,3 1 0 15,-2-1 0-15,-3 0 0 0,-2 2 0 0,3 2 0 16,-3-2 0-16,-1-3 0 0,-1-2 0 0,-2 1 0 0,3-3 0 16,-1-3 0-16,1 0 0 0,-3-1 0 0,3 0 0 15,0-1 0-15,0-2 0 0,-2 1 0 0,3-2 0 16,-3 0 0-16,3 2 0 0,4 2 0 0,-2-4 0 16,-1-3 0-16,3-1 0 0,0-1 0 0,2 0 0 15,-1-2 0-15,1-3 0 0,1-3 0 0,-1-2 0 16,0-1 0-16,0-1 0 0,0-3 0 0,0-8 0 15,2 9 0-15,-2-9 0 0,2 7 0 0,-2-7 0 16,0 0 0-16,0 0 0 0,0 0 0 0,0 0 0 16,0 0 0-16,0 0 0 0,0 0 0 0,0 0-144 15,0 0 144-15,0 0-128 0,0 0 128 0,0 0-128 16,3-12 128-16,0 1-128 0,1-1 128 0,-1-3 0 16,-1-3 0-16,1-3 0 0,0-1 0 0,3-2 0 0,-3-2 0 15,3-5 0-15,-1-3 0 0,-2-2 0 0,1-2 0 16,1 3 0-16,1 0 0 0,-1 0 0 15,-1-2 0-15,1 1 0 0,-2 0 0 0,2-2 0 0,-2-1 0 16,1-1 0-16,1-1 0 0,0 2 0 0,1 0 0 0,-3 2 0 16,-2-1 0-16,3 3 0 0,3 1 0 0,-3 2 0 15,-2 0 0-15,1 0 0 0,-1-2 0 0,3 4 128 16,1-1-128-16,-1 2 0 0,-5-1 0 0,3 3 128 16,0 2 0-16,1 2 0 0,-3 1 0 0,1 1 0 15,-1 2-128-15,1 2 192 0,0 2-64 0,-2 0 0 16,0-1-128-16,-2 3 0 0,-1 1 128 0,2 4-128 15,2-1 0-15,-1 9 128 0,0-7-128 0,0 7 0 0,-3-9 0 16,3 9 0-16,0 0 0 0,0 0 128 16,0 0-128-16,0 0 0 0,0 0-176 0,0 0 176 15,-6 3-1168-15,6-3-144 0,0 0-32 0,-3 10 0 16,2 1-1872-16,-2 0-384 0</inkml:trace>
  <inkml:trace contextRef="#ctx0" brushRef="#br1" timeOffset="-187330.368">19023 10573 911 0,'0'0'0'0,"-7"-2"0"0,7 2 0 0,0 0 0 0,0 0 0 0,-3-5 0 16,-5-1 3808-16,4 1 672 0,4 5 144 0,-1-8 32 0,3 0-3088 0,-2 1-608 15,-2-1-128-15,2-1-32 0,1-1-112 0,-1 1-32 16,1 3 0-16,1-1 0 0,-2 7-96 0,2-8-32 16,-2 2 0-16,0 6 0 0,4-8 112 0,0 0 32 15,-2 0 0-15,-2 8 0 0,0 0-48 0,4-8-16 16,1 0 0-16,2 1 0 0,-1 0-112 0,2 3-32 15,-8 4 0-15,9-5 0 0,1 1 48 0,1-1 0 16,-4 2 0-16,4 0 0 0,3 2 48 0,0-2 16 16,-2 6 0-16,3-1 0 0,3-2-192 0,0 3-16 15,-3 3-16-15,0-1 0 0,3 2-192 0,-2 2-32 16,0-1-128-16,-1 2 192 0,3 2-64 0,-3 0-128 16,0-1 176-16,-1 0-176 0,0-1 240 0,2 2-64 15,0 1-16-15,-3-2 0 0,-2-3 64 0,1 2 16 0,0 0 0 16,-1 0 0-16,-3-1-32 0,1 0 0 0,0-1 0 0,-3 2 0 15,-3-2-16-15,-1 1 0 0,1-1 0 0,-3-8 0 16,7 6-48-16,-7-6-16 0,2 9 0 0,-2-9 0 16,4 8-128-16,-4-8 160 0,0 0-160 0,0 0 160 15,0 0-160-15,0 0 0 0,0 0 144 0,0 0-144 16,0 0 192-16,0 0-16 0,0 0-16 0,0 0 0 16,-6-6 96-16,1 0 0 0,2-2 16 0,-1 0 0 15,-4-1-112-15,-1 1-32 0,1-2 0 0,-2 2 0 16,-1-2-128-16,2 0 0 0,0-1 0 0,-1 1 0 15,1 0 0-15,-2 2 0 0,1-1 128 0,1-2-128 16,-4 1 0-16,2 0 0 0,1-1 0 0,-1 3 0 16,0 1 0-16,1-3 0 0,0-4 0 0,-2 6 0 0,2 3 0 15,-1 0 0-15,-2-3 0 0,1 3 0 0,-1 2 0 16,-1 2 0-16,-2-1 128 0,1 2-128 0,2 0 0 0,2 1 0 16,-3 4 0-16,2 0 0 0,-2-3-144 0,0 3 144 15,1 0-192-15,2 3 192 0,-2-2-192 0,4 2 64 16,2-1 128-16,-4 0-208 0,0 2 208 0,1 1-144 15,3-1 144-15,2 0-128 0,-2 0 128 0,1-2-160 16,0 0 160-16,0-2-160 0,6-5 160 0,0 0 0 16,-7 5 0-16,7-5-128 0,0 0 128 0,-3 5 0 15,3-5-144-15,0 0 144 16,0 0-1024-16,0 0-144 0,-4-7-32 0,4-4 0 16,4-4-1552-16,-2-1-304 0,2-4-64 0</inkml:trace>
  <inkml:trace contextRef="#ctx0" brushRef="#br1" timeOffset="-186780.853">18805 10040 2751 0,'0'0'128'0,"-4"5"16"0,-1 1-144 0,-1-1 0 16,1 2 0-16,2 0 0 0,-3-2 3728 0,2 2 720 15,0-1 144-15,4-6 16 0,0 0-2848 0,0 0-576 16,-6 6-112-16,6-6-32 0,0 0-96 0,0 0-32 15,0 0 0-15,0 0 0 0,0 0 48 0,0 0 16 16,0 0 0-16,0-9 0 0,3 0-80 0,0 0 0 16,-1-2-16-16,1-3 0 0,2-2 0 0,0-2 0 15,1 0 0-15,-1-4 0 0,1-4-176 0,-1 1-16 16,4 3-16-16,-4-1 0 0,4 2-240 0,-4 0-48 16,0 0-16-16,2 1 0 0,-3 0-96 0,2 3-16 15,0-1 0-15,1 3 0 0,0-1-16 0,0 2-16 16,0 3 0-16,-3-2 0 0,2 1 32 0,1 2 0 0,-1 1 0 0,3 2 0 15,-5 2-64-15,-4 5 0 0,7-5 0 0,-1 2 0 16,2-1-32-16,0 2-16 0,-8 2 0 16,11 1 0-16,0 1-16 0,0 1-128 0,0 3 192 0,-3 0-64 15,1 3-128-15,1 1 0 0,1-1 0 0,0 1 0 16,1 0 144-16,-2 2-144 0,0 1 160 0,1 2-160 16,-4 1 0-16,2-1 0 0,-3-2 0 0,1 2 0 15,-2 0 0-15,-1 0 0 0,0-3 144 0,0 1-144 16,-1-1 144-16,1-1-144 0,0-3 160 0,-3 1-160 15,-2 0 128-15,1-9-128 0,0 0 0 0,0 0 144 16,0 0-144-16,0 0-256 0,0 0 64 0,0 0 16 16,0 0-1856-16,7-9-368 0,-2-3-80 15</inkml:trace>
  <inkml:trace contextRef="#ctx0" brushRef="#br1" timeOffset="-183639.236">22731 10913 12959 0,'0'0'576'0,"0"0"112"0,0 0-560 0,0 0-128 16,0 0 0-16,0 0 0 0,0 0 832 0,0 0 144 16,0 0 32-16,0 0 0 0,-5-1-304 0,5 1-64 15,0 0-16-15,0 0 0 0,-9-2-48 0,4 1-16 16,5 1 0-16,0 0 0 0,0 0-112 0,-7-1 0 16,0 1-16-16,7 0 0 0,0 0-112 0,0 0-32 15,-7 2 0-15,7-2 0 0,0 0-160 0,0 0-128 16,0 0 192-16,0 0-192 0,0 0 224 0,0 0-64 15,0 0-16-15,0 0 0 0,0 0-16 0,0 0-128 16,0 0 192-16,0 0-64 0,0 0 128 0,0 0 32 16,14-4 0-16,-4-4 0 0,-4-3 96 0,2-3 0 0,4-4 16 0,-3 1 0 15,1-3-48-15,2-1-16 0,0-1 0 16,0-3 0-16,-1 0-192 0,2 2-144 0,-2 1 192 0,0 0-192 16,0 1 0-16,-1 1 0 0,-2 1 0 0,2 0 0 15,-4 1 128-15,1 0-128 0,-3 1 0 0,3 1 0 16,-3 1 192-16,1-1 0 0,-1-2-16 0,-1 1 0 15,1 0 96-15,0 2 32 0,-1 1 0 0,1 3 0 16,-2 2-128-16,0-1-32 0,1 1 0 0,-2-1 0 16,2 2-144-16,-1 1 0 0,-1-1 0 0,-1 8 128 15,2-7-128-15,-2 7 0 0,0 0 144 0,2-5-144 16,-2 5 128-16,0 0-128 0,0 0 160 0,0 0-160 16,0 0 144-16,0 0-144 0,0 0 128 0,0 0-128 15,0 0 0-15,0 0 0 0,0 0 128 0,0 0-128 16,0 0 0-16,0 0 0 0,0 0 0 0,0 0 0 0,-1 11 0 15,0 0 0-15,-1 0 0 0,0 1 128 0,-2-3-128 0,-1 5 0 16,2 4 0-16,-2-1 0 0,-2 0 128 0,0-1-128 16,1 3 0-16,-2 0 128 0,-1 1-128 0,0-1 128 15,-1 2-128-15,1 0 128 0,-3 1-128 0,0-1 192 16,-1-1-192-16,1 1 192 0,1-2-64 0,-2 2-128 16,-3 1 192-16,3 0-64 0,3-1-128 0,-1 1 128 15,-3 0-128-15,3 0 128 0,3 0-128 0,-2-1 0 16,1-2 0-16,1-2 0 0,-1 0 128 0,1-1-128 15,3 1 128-15,0-4-128 0,0-3 0 0,-1 1 0 16,4 0 0-16,0-2 0 0,2-9 0 0,-5 7 0 16,5-7 0-16,0 0 0 0,0 0 0 0,-1 8 0 15,1-8 0-15,0 0 0 0,0 0 0 0,0 0 0 0,0 0 0 16,0 0 0-16,0 0 0 0,3-6 0 0,1-3 0 16,3-1 0-16,-2-2 128 0,3-3-128 0,2 0 128 0,0-3-128 15,-4-1 128-15,3-1-128 0,0-1 0 0,3-2 128 16,2-2-128-16,0-2 0 0,1-1 144 0,0 0-144 15,1 1 0-15,0-1 0 0,2 1 0 0,-2 0 0 16,1 0 0-16,-2-1 0 0,0 1 0 0,1-2 0 16,-3-1 0-16,1 0 0 0,1-2 0 0,-2 1 0 15,0 2 0-15,-2 4 0 0,0 4 0 0,0 0 0 16,-1 0 0-16,-1 3 0 0,-3-1 0 0,1 6 0 16,0 2 0-16,-1 1 0 0,-3 0 0 0,1 2 128 15,-4 8-128-15,0 0 0 0,0 0 0 0,0 0 0 16,0 0 0-16,0 0 144 0,0 0-144 0,0 0 0 15,0 0 0-15,-2 9 0 0,0 3-192 0,0 0 48 16,-1 0-352-16,2 0-64 0,2 2-16 16,-1 0-9200-16,-2-1-1840 0</inkml:trace>
  <inkml:trace contextRef="#ctx0" brushRef="#br1" timeOffset="-177671.102">22346 15630 1839 0,'0'0'0'0,"0"0"160"0,0 0-160 0,0 0 0 15,0 0 0-15,0 0 0 0,0 0 2432 0,0 0 464 16,7-5 96-16,-7 5 16 0,0 0-1968 0,0 0-384 16,0 0-80-16,0 0 0 0,0 0 448 0,0 0 112 15,0 0 16-15,0 0 0 0,0 0-208 0,0 0-48 16,0 0 0-16,0 0 0 0,0 0-304 0,-6 4-64 15,0 1-16-15,6-5 0 0,0 0-128 0,-9 7-16 0,-2 0-16 16,3-1 0-16,4 1 64 0,-3-1 16 0,-1 1 0 0,2 1 0 16,-1 1-48-16,-1-1 0 0,1-1 0 0,-2 1 0 15,1-1-64-15,-1 2-32 16,1 0 0-16,-3 0 0 0,0 0-80 0,1 2-16 0,-3 0 0 0,-2-3 0 16,1 2-32-16,2 0-16 0,-1 1 0 0,-1 1 0 15,0-2-16-15,1 1-128 0,-1 1 192 0,-1-1-64 16,3-1 0-16,1-1-128 0,0 1 192 0,-2 0-64 15,2-1-128-15,-1 0 0 0,-1 1 0 0,1 1 128 16,-2-1-128-16,-1 0 0 0,0-1 0 0,-1 1 0 16,1 0 0-16,-1-1 0 0,0-2 0 0,-4 0 0 15,1-2 0-15,2 1 0 0,-2-1 144 0,3 0-144 16,0-2 0-16,1 3 0 0,-1 0 0 0,2-1 128 16,1-4-128-16,1 3 0 0,2 2 0 0,-1-2 0 15,2-1 0-15,0 2-160 0,-1-1 160 0,4 3-160 0,-3-3 160 16,2 4-128-16,-2-2 128 0,2 1-128 0,-1-2 128 0,3 3-128 15,-2 2 128-15,1-1-128 0,0-3 128 0,-3 3 0 16,3 2 0-16,-3 1 0 0,0 0 0 0,1-2 0 16,1 0 0-16,-2-1 0 0,-1 0 0 0,2-1 0 15,-1 1 0-15,2-1-128 0,-5-2 128 0,2-1 0 16,2 1 0-16,-1-1 0 0,2 1 0 0,-2-2-160 16,2 2 160-16,2-1 0 0,-2-1-192 0,-1-1 192 15,0-2-192-15,8-1 192 0,0 0-192 0,0 0 192 16,-10 6-192-16,10-6 192 0,0 0-144 0,0 0 144 15,0 0 0-15,0 0-144 0,0 0 0 0,0 0 0 16,0 0 0-16,0 0 0 0,0 0-48 0,7-8 0 16,-2-2 0-16,1 0 0 0,1 0 192 0,2-1-128 0,2-2 128 15,1-3-128-15,1-1 128 0,1 1-160 0,2 4 160 16,-1-3-160-16,2-4 160 0,-2 1-208 0,2 2 80 0,1 1 128 16,1-2-160-16,1 1 160 0,-2-1 0 0,3 1-144 15,0-1 144-15,2-1 0 0,2 3 0 0,2-1 0 16,3-3 0-16,-1 3 0 0,-2 1 0 0,-2 0 128 15,0-2-128-15,1 1 0 0,-2-2 0 0,-1 3 0 16,-1 1 0-16,1 1 0 0,-3-1 0 0,1 0 0 16,1-1 0-16,-2 2 128 0,2-1-128 0,-3 2 0 15,1 1 144-15,0 2-144 0,1 0 192 0,-3 3-192 16,0-1 192-16,-2 0-192 0,-4 0 192 0,-2 0-192 16,1 3 144-16,0-1-144 0,-3 1 0 0,2-2 144 15,1 1-144-15,-4 0 128 0,-7 5-128 0,0 0 128 0,9-4-128 16,-9 4 192-16,0 0-192 0,0 0 192 0,0 0-16 0,0 0 0 15,0 0 0-15,0 0 0 0,0 0 16 16,0 0 16-16,0 0 0 0,0 0 0 0,-4-5-208 0,4 5 144 16,0 0-144-16,0 0 128 0,-9-2-128 0,-1 2 0 15,1 0 144-15,-1 5-144 0,1-2 0 0,0 3 0 16,1 0 0-16,-1 0 0 0,-4 1 128 0,-1 2-128 16,1 0 160-16,-1-1-160 0,-2 1 224 0,2-1-48 15,0 2-16-15,-2 0 0 0,0 1-160 0,-1 0 128 16,1 1-128-16,-2 0 128 0,1-1-128 0,-2 1 0 15,-3 1 0-15,-2-2 0 0,-3 3-240 0,0 0 80 16,-2 0 16-16,-1 2 0 0,-3-1 144 0,0 2 0 16,0-1 0-16,2 1 0 0,0-2 0 0,2 4 0 15,2 0 0-15,0-1 0 0,0-1 0 0,2-1 0 16,0 2 0-16,-2-2 0 0,1 3 0 0,-2 0 0 0,-1 3 0 16,2 0 0-16,4 1 0 0,1-2 0 0,-1-3 0 0,3-1 0 15,2-3-176-15,3-2 176 0,-3-2-208 16,4 1 80-16,2-1-224 0,4 0-32 0,2-6-16 0,6-4 0 31,-8 4-1360-31,8-4-272 0,0 0-48 0,0 0-8832 0</inkml:trace>
  <inkml:trace contextRef="#ctx0" brushRef="#br1" timeOffset="-176656.593">21572 15801 7359 0,'0'0'320'0,"-5"-2"80"0,5 2-400 0,0 0 0 15,-7 0 0-15,7 0 0 0,0 0 3136 0,0 0 560 0,0 0 96 0,0 0 32 16,0 0-3376-16,0 0-688 0,0 0-128 0,0 0-16 15,-8-3 512-15,8 3 128 0,0 0 0 0,-9 2 16 16,2 2 480-16,0 1 80 0,1 3 32 0,3 0 0 16,-3-1-160-16,2 3-16 0,0 1-16 0,3 0 0 15,-1 0-448-15,0 2-96 0,1 1 0 0,0 0-128 16,2 0 144-16,0-1-144 0,-1 2 0 0,4-1 144 16,-3 1 112-16,3-1 0 0,0-2 16 0,3 0 0 15,-1 0 160-15,1-1 16 0,0 2 16 0,2-1 0 16,-4-2-144-16,3 2-48 0,-2 4 0 0,2-5 0 15,-1-5-112-15,0 2-32 0,2 3 0 0,-2-5 0 0,-1 0-128 16,-6-6 160-16,6 5-160 0,1 0 160 0,-7-5 64 16,0 0 16-16,4 9 0 0,-4-9 0 0,0 0-48 0,0 0-16 15,0 0 0-15,0 0 0 0,0 0-48 0,0 0-128 16,0 0 192-16,0 0-64 0,0 0 0 0,0 0-128 16,0 0 192-16,0 0-64 0,0 0 16 0,0 0 0 15,0 0 0-15,-6-6 0 0,2 1-16 0,4 5-128 16,-7-5 192-16,0-2-64 0,-1-3 0 0,0 2 0 15,1 2 0-15,-1-2 0 0,0-2-128 0,-2-1 192 16,0 0-192-16,3 0 192 0,1-2-192 0,-1 2 0 16,0 0 0-16,-2 0 0 0,4-3 0 0,-1 2 0 15,1 0 128-15,0-1-128 0,1-1 0 0,-1-1 0 0,1 1 0 16,2 1-176-16,0 1 176 0,-3-4 0 16,2 2 0-16,1 0 0 0,1-2 0 0,2 3 0 15,1 1 0-15,0 0-128 0,0-3 128 0,2 0 0 0,-2 1-144 0,2 2 144 16,1 2-160-16,0 1 160 0,0 0-208 0,0 2 80 15,-1 0 128-15,-4 7-128 0,6-4 128 0,-6 4-128 16,7-6 128-16,-7 6 0 0,0 0-144 0,0 0 144 16,0 0 0-16,0 0 0 0,0 0 0 15,0 0 0-15,8-1 0 0,-8 1 0 0,0 0 0 0,0 0 0 16,0 0 0-16,0 0 0 0,0 0 0 0,0 0 0 16,0 0 0-16,0 10 0 0,-1 0 0 0,1-10 128 15,-2 9-128-15,0 1 192 0,0 3-192 0,-2-1 192 16,0-1 0-16,1 1 16 0,-3 0 0 0,2 2 0 15,-1 0-208-15,2 3 0 0,-5-1 0 0,4-1 0 16,3 1 0-16,-4 3 0 0,1 1 0 0,2-1 0 16,2-3 0-16,0 1 176 0,-1 0-32 0,2 1 0 15,2-2-144-15,-1 1 160 0,-1-2-160 0,4 0 160 0,-2-2 32 0,3-1 16 16,0 0 0-16,-1-1 0 0,3-1-208 16,-2-1 0-16,-1-2 0 0,-5-7 0 0,8 6 128 0,0-1-128 15,0 3 0-15,-2-2 0 0,-6-6 128 0,9 3-128 16,-1 1 0-16,-2 0 0 0,-6-4 0 0,0 0 0 15,11 3 0-15,-3-2 0 16,-8-1-480-16,8-2-96 0,-8 2 0 0,7-5-15248 0</inkml:trace>
  <inkml:trace contextRef="#ctx0" brushRef="#br1" timeOffset="-174967.213">17053 15512 18431 0,'0'0'816'0,"0"0"160"0,0 0-784 0,0 0-192 0,0-7 0 0,-1 0 0 16,-2 0 2048-16,2-1 352 0,-1-2 80 0,-1 1 16 15,-3-1-1600-15,2-2-320 0,-3-2-64 0,0-3-16 16,-4-2-112-16,1 3 0 0,-1 1-16 0,-5-5 0 16,-2-6-224-16,-2 3-144 0,-2 2 192 0,-3 2-192 15,-2-1 288-15,-4 2-48 0,-4 3-16 0,-3-1 0 0,-6 1-96 0,-1 2-128 16,-1-5 176-16,-2 5-176 0,-5 1 0 0,-4 1 0 16,-5-1 0-16,0 2 0 0,1 0 0 0,4 0-144 15,3-1 144-15,-1 3-128 0,2 2 128 0,-1 1 192 16,3 3-32-16,-2 0-16 0,-3 2 112 0,4 1 0 15,2 2 16-15,0 3 0 0,-1-2-48 0,0 5-16 16,-3 1 0-16,-3 4 0 0,-2 3-208 0,2 3 0 16,-1 4 0-16,2 3 0 0,1 5-192 0,-5 3 64 15,-1 6 128-15,0 2-208 0,0 3 80 0,2-1 128 16,4-1-208-16,4 1 80 0,-1 1 128 0,4-4-128 16,-1 0 128-16,4 2-128 0,3 2 128 0,3 0 0 15,-2-2 0-15,6 0 0 0,4-2 0 0,0 1 128 0,4-2-128 16,0 3 128-16,4 3-128 0,0 5 0 0,1 0 0 0,4 2 128 15,0-3-128-15,5 1 0 0,-2-1 0 0,3 0 0 16,3 2 0-16,2 4 0 0,1 6 0 0,4-1 0 16,2-4 0-16,4-1 0 0,0-1 0 15,3 3-128-15,3-1 128 0,3 3 0 0,4 3 0 0,4-2 0 16,2 1 0-16,1-4-128 0,3-2 128 0,4 0 0 16,6 2 0-16,2-4 0 0,2-6 0 0,1 1 0 15,4-4 0-15,1-4 0 0,1-2 0 0,-2-2 0 16,0-3 0-16,6-2 128 0,3 3-128 0,2-1 128 15,1-2-128-15,3-2 192 0,-1-1-64 0,0-5 0 16,0-5-128-16,4 0 192 0,4-5-64 0,0-3 0 16,2-1-128-16,-3-3 128 0,1-6-128 0,1-1 128 0,1-1-128 15,0-3 144-15,1-4-144 0,-3 0 160 0,-4-1-160 16,0-1 128-16,-1-4-128 0,3-1 128 0,2-5-128 0,-2-1 128 16,-3 0-128-16,-4 1 128 0,-4-2-128 15,-2 0 128-15,2-3-128 0,-2 2 128 0,1-1-128 16,-6 1 192-16,1-3-192 0,-4-1 192 0,-6 0-192 0,1-2 160 15,-2 2-160-15,-2-4 160 0,-6-3-160 0,1-2 128 16,1-5-128-16,-4 2 128 0,0-3-128 0,-3 1 0 16,1 1 0-16,-5-2 0 0,-2 3 0 0,-3-2 0 15,-3 0 0-15,-3-1 0 0,-3-3 0 0,-2 2 192 16,-2-1-32-16,-3 2 0 0,-1 3 80 0,-5-4 16 16,-5-1 0-16,-3-1 0 0,-5 2 0 0,-2-3 16 15,1-7 0-15,-3 1 0 0,0-2-112 0,0 2-32 16,1 3 0-16,1 1 0 0,-2-1-128 0,3 4 192 15,-2 1-192-15,2 0 192 0,0-2-192 0,-2 5-144 0,0 4 144 16,-1 2-208-16,0 2 208 0,-2 3 128 0,-5 1 0 16,-1 5-128-16,-4-1 128 0,-2 1-128 0,-5 2 0 0,0-2 0 15,1 0 0-15,-5 2 0 0,-3 0 0 0,-3 2 0 32,-1 3-480-32,-2 5-48 0,1 4-16 0,5 4 0 15,6 0-256-15,3 5-48 0,6 2-16 0,3 5-9616 0,4 0-1920 0</inkml:trace>
  <inkml:trace contextRef="#ctx0" brushRef="#br1" timeOffset="-173589.667">19024 16925 17503 0,'-10'-4'1552'0,"-1"2"-1232"16,1 1-320-16,1-1 0 0,1 1 2144 0,8 1 368 15,-7 3 80-15,7-3 16 0,0 0-1744 0,0 0-352 16,0 0-64-16,0 0 0 0,0 0-64 0,-6-2-16 16,1 1 0-16,5 1 0 0,-3 8-176 0,-1 1-16 15,1 2-16-15,2 6 0 0,1 5-160 0,0 9 0 16,0 6 0-16,-1 6 0 0,-1 3 0 0,-2 4 128 15,1 0-128-15,1 1 0 0,-1 1 224 0,0 0-32 0,-1 3-16 16,0-4 0-16,-4-4 272 0,1-3 64 0,1-3 16 16,-1-5 0-16,-2-3 80 0,2-4 16 0,0-7 0 0,1-1 0 15,2-5-176-15,0-4-48 0,1-4 0 0,3-8 0 16,0 0-144-16,0 0-16 0,0 0-16 0,0 0 0 16,0 0 80-16,-5-3 16 0,-1-5 0 0,2-4 0 15,2-3-112-15,0-5-16 0,-2-4 0 0,2-4 0 16,-2-4-192-16,0-1 0 0,3 0 0 0,1-4 0 15,4-5 0-15,0 1 0 0,-1 3 0 0,4 2 0 16,1 0 0-16,2 1 0 0,1 0 0 0,1 1 0 16,1-1 0-16,3 2 0 0,3 2-160 0,1 0 160 15,1-2-160-15,1 3 160 0,4 4-192 0,5 1 192 16,2 0-256-16,1 2 64 0,0 2 16 0,-1 6 0 16,-2 4-208-1,-1 3-64-15,-3 3 0 0,1 3 0 0,0 2-256 0,-1 5-64 0,-3 1-16 0,-2 1 0 16,-2 2 256-16,-5 1 48 0,-4 1 16 0,-1 3 0 0,-5 4 464 0,-1 1-144 15,-6 0 144-15,-5 5 0 0,-6 1 0 0,-4 2 272 16,-3 2-32-16,-3 2-16 0,-2-3 32 0,-2 2 16 16,-1-4 0-16,-1-1 0 0,1-4 32 0,-1-2 0 15,0 1 0-15,0-3 0 0,3-3-144 0,1-2-32 16,1-2 0-16,4-1 0 16,5-6-432-16,0 0-80 0,1 0-32 0,6-3 0 15,8 0-2208-15,-5-7-448 0,4-3-96 0</inkml:trace>
  <inkml:trace contextRef="#ctx0" brushRef="#br1" timeOffset="-173133.171">20003 16888 14735 0,'-19'11'1312'0,"8"-4"-1056"0,-4 0-256 0,-1-1 0 16,1 1 4560-16,2 2 864 0,1 3 160 0,2-1 48 15,2-2-6576 1,0 0-1296-16,0 4-272 0,0 0-48 0,2-1 1024 0,0 2 192 0,-5 2 64 0,1 3 0 16,1 7 592-16,-2-2 128 0,0 0 32 0,3 1 0 15,0 1 720-15,1 0 128 0,-2 0 48 0,6-1 0 0,3-3 320 0,0-1 64 16,0-3 16-16,2 0 0 0,1-2-16 0,2 0 0 15,0-2 0-15,2-2 0 0,1-2-224 0,3 0-32 16,-1-2-16-16,2-3 0 0,2-2 32 0,1-3 0 16,1-1 0-16,1-3 0 0,2-2-208 0,3-2-48 15,-2-3 0-15,2-3 0 0,-1-2-32 0,-4-3-16 16,1-2 0-16,0 2 0 0,-3-2 112 0,0-2 0 16,0-4 16-16,-2 1 0 0,0-2 304 0,-1 0 64 15,-5-3 16-15,-1 1 0 0,-1 2-272 0,-3 1-64 16,0 2-16-16,-2 7 0 0,-3 7-224 0,1 0-144 15,-5-1 192-15,-1 2-192 0,-5 4 176 0,-2 2-176 16,-3 3 160-16,-2 1-160 0,0 1 0 0,-2 4-336 16,-4 4 48-16,4-1 16 15,-2 0-368-15,3 1-64 0,0 1 0 0,5-3-16 16,5 3-1776-16,0-4-368 0,1-1-64 0</inkml:trace>
  <inkml:trace contextRef="#ctx0" brushRef="#br1" timeOffset="-172666.999">21027 16936 12895 0,'0'0'576'0,"-6"0"112"0,6 0-560 0,-8-1-128 16,1-3 0-16,1 2 0 0,-3-1 2272 0,0 1 416 15,1-2 96-15,-2 2 16 0,-1-1-2304 0,-3 0-496 16,-2-1 0-16,-5 3 0 0,-5 0 336 0,-1 2 176 16,-2 0 16-16,-1 4 16 0,-1 1 224 0,-1 2 32 15,1 1 16-15,1 2 0 0,2 2-240 0,-2 3-64 16,1 2 0-16,5-3 0 0,7 1-16 0,1-1-16 16,2 3 0-16,5-2 0 0,1 5-480 0,6-2 0 15,3-1 0-15,5-3 0 0,0-1-160 0,7 3-128 16,2-2-32-16,1-3 0 0,2-2 320 0,3-1 0 15,2 2 0-15,-1 0 144 0,2 0-144 0,-2-2 0 16,2-3 0-16,-5 3 0 0,-1 0 0 0,-3-4 0 16,-2 2 128-16,-2 0-128 0,-4-1 208 0,-2 3 16 0,-1 1 0 15,-4 1 0-15,-2-1 304 0,-4 3 64 0,-2 2 16 16,-5 2 0-16,-2-1-96 0,-3 3-32 0,-4 2 0 0,-1 2 0 16,-4 0 0-16,-1-1 0 0,1-1 0 15,0-3 0-15,1-3-176 0,2-1-48 0,2-1 0 0,2-1 0 16,-2-4-496-16,5-2-96 0,2-2-32 0,2-3 0 31,-1-2-2000-31,5-4-416 0</inkml:trace>
  <inkml:trace contextRef="#ctx0" brushRef="#br1" timeOffset="-172418.298">21230 17215 37775 0,'0'0'1664'0,"0"0"368"0,0 0-1632 0,-2 10-400 15,2-10 0-15,0 12 0 0,3 1-192 0,-3 1-128 16,-1-3-32-16,-2 2 0 16,-1 0-384-16,-4 1-80 0,1 1-16 0,-3-1 0 0,-4 2 512 0,1 2 112 15,0 3 16-15,1 0 0 0,0 0 320 0,1 2 80 16,1 2 16-16,1 1 0 0,1 1-80 0,3-1-16 15,2-2 0-15,2 1 0 16,-1-2-1296-16,4-3-272 0,0 2-48 0,2-4-12160 0</inkml:trace>
  <inkml:trace contextRef="#ctx0" brushRef="#br1" timeOffset="-172077.578">21971 16808 29247 0,'0'0'1296'0,"0"0"272"15,0 0-1248-15,0 0-320 0,-1-13 0 0,1 13 0 16,1-10-176-16,-1 10-80 0,0 0-32 0,0 0 0 0,0 0 128 0,0 0 32 15,0 0 0-15,0 0 0 0,0 0 688 0,-2 13 144 16,-3 6 16-16,1 5 16 0,-2 1-224 0,1 8-32 16,-2 6-16-16,2 4 0 0,-3 5-176 0,3-2-32 15,-4 1-16-15,1-1 0 0,-3 2 48 0,1-2 16 16,1 1 0-16,0 0 0 0,-5 2-304 0,1-5 0 16,1-4 0-16,-1-1 0 15,3-8-576-15,2-2 0 0,-2-6-16 0,2-3 0 16,-2-5-2096-16,2-3-400 0,-1-1-96 0,-2-6-7712 0</inkml:trace>
  <inkml:trace contextRef="#ctx0" brushRef="#br1" timeOffset="-171810.016">21519 17357 33167 0,'0'0'2944'0,"0"0"-2352"0,0 0-464 0,0 0-128 16,0 0 1264-16,11 2 224 0,4-2 48 0,3-1 16 31,2-1-2064-31,-1-1-400 0,3 2-96 0,4-4-16 0,0 2 816 0,3 1 208 0,-3 1 0 0,2-1 0 16,-2 1 0-16,3 4 128 0,-5 0 0 0,0-1 0 16,-2-1-128-16,0 4 128 0,-4-2-128 0,-1 1 128 15,1 1-128-15,-2-1 0 0,0-1 0 0,-3 2-128 16,0 1-192-16,0-1-48 0,-3-2 0 0,2 1 0 15,-1 1-1424-15,0-2-304 0,-1-1-48 0,-1 1-10912 16</inkml:trace>
  <inkml:trace contextRef="#ctx0" brushRef="#br1" timeOffset="-171517.219">22424 17147 23039 0,'0'0'2048'0,"0"0"-1648"15,0 0-400-15,0 0 0 0,0 0 3728 0,0 0 672 16,0 0 128-16,3 10 16 16,2 2-4720-16,-2 1-944 0,2 0-192 0,-1 5-32 15,0 0 592-15,-3 1 128 0,-1 3 32 0,-2 6 0 0,-2 0 448 0,-1 3 144 0,-1 3 0 0,-3 3 0 16,2 1 0-16,-1 1 176 0,1-1 0 0,-2 1 0 15,0-3-176-15,4-1 0 0,2-5 0 0,-1-4 0 32,0-2-816-32,0-4-80 0,0-3-32 0,1-7 0 15,2-5-1984-15,1-5-400 0,0 0-80 0,0-15 0 0</inkml:trace>
  <inkml:trace contextRef="#ctx0" brushRef="#br1" timeOffset="-171173.378">22707 17200 23951 0,'1'15'1056'0,"-2"-6"224"0,1-9-1024 0,-2 13-256 16,1 1 0-16,1 7 0 0,4 5 1696 0,4 2 288 16,3 3 48-16,-1 2 16 15,-1 1-2176-15,2 0-448 0,-3 4-64 0,1-3-32 0,-2-1 416 0,-2 0 96 16,-1-2 16-16,-1-5 0 0,-1-3 384 0,-1-6 80 15,0-1 0-15,-1-5 16 0,-1-4 512 0,1-8 112 16,0 0 0-16,0 0 16 0,0 0-256 0,0 0-48 16,8-6-16-16,-2-2 0 0,0-3-16 0,-1-3 0 15,0-2 0-15,3-4 0 0,0-1-160 0,1-6-32 16,-1-3-16-16,0 0 0 0,1 1-240 0,0 0-64 16,0-2 0-16,2 4 0 0,0 3-128 0,0 2 0 0,-3 2 144 15,1 3-144-15,-1 0 0 0,0 3 0 0,-4 2-160 16,2 1 160-1,-1 2-608-15,1 0-16 0,-1 2 0 0,1 1 0 16,-2 1-3008-16,4 0-592 0,3-5-128 0,2 4-32 0</inkml:trace>
  <inkml:trace contextRef="#ctx0" brushRef="#br1" timeOffset="-170718.557">23362 17380 28559 0,'0'0'2544'0,"0"0"-2032"16,6 9-512-16,4 0 0 16,1-2-672-16,4 0-224 0,3 2-64 0,-1-4 0 15,2-1-368-15,2-3-80 0,1-2 0 0,-1-2-16 0,1-2 1424 16,2 1 224-16,3-2 80 0,-7 3 16 0,-2-4 1536 0,3-1 320 15,1 0 64-15,-1-1 16 0,-2-1-480 0,-2-1-112 16,1 1 0-16,-2-2-16 0,-1-1-928 0,-2-3-176 16,-2 1-32-16,-1-3-16 0,0 7-336 0,-5-3-160 15,-1-4 160-15,-1 5-160 0,-3 3 224 0,-3-1-48 16,-1 0-16-16,-1 0 0 0,-5 1 16 0,-2 1 0 16,-4 1 0-16,-1 3 0 0,-4 3-32 0,-2 2 0 0,-2 2 0 15,-5 3 0-15,-3-1-144 0,-2 5 0 0,4 4 0 0,0 5 128 16,0 2-128-16,3 4-176 0,1 2 48 15,2 5 0-15,0 3-208 0,2 4-48 0,2 0 0 0,5 3 0 16,1 3 192-16,2-2 16 0,4-2 16 0,3-1 0 16,5-3 160-16,2-4 0 0,2-1 0 0,6-5 0 15,1-3 0-15,3-1-160 0,2 1 16 0,1-4 0 32,4-4-352-32,3-2-64 0,2-4-16 0,2-3 0 15,2-6-2336-15,9-7-480 0,18-14-80 0,-11-6-32 0</inkml:trace>
  <inkml:trace contextRef="#ctx0" brushRef="#br1" timeOffset="-170448.965">22420 16698 37775 0,'0'0'3360'0,"0"0"-2688"16,0 0-544-16,0 0-128 0,0 0 2288 0,0 0 416 16,-7-3 96-16,7 3 16 15,0 0-2656-15,0 0-528 0,0 0-96 0,0 0-32 16,0 0-1232-16,0 0-240 0,0 0-48 0,11 5-16 15,0 0-1072-15,5-1-224 0</inkml:trace>
  <inkml:trace contextRef="#ctx0" brushRef="#br1" timeOffset="-170098.764">21025 16881 37775 0,'0'0'3360'0,"0"0"-2688"16,0 0-544-16,0 0-128 0,0 0 2624 0,0 0 512 15,0 0 80-15,0 0 32 16,0 0-3040-16,0 0-592 0,0 0-128 0,0 0-32 16,0 0-512-16,0 0-96 0,0 0-32 0,0 0 0 15,0 0-1824-15,0 0-384 0,7-1-64 0</inkml:trace>
  <inkml:trace contextRef="#ctx0" brushRef="#br1" timeOffset="-169071.391">24510 16936 37199 0,'0'0'1648'0,"0"0"336"0,0 0-1584 0,0 0-400 15,0 0 0-15,0 0 0 0,0 0 512 0,0 0 0 16,-5-7 16-16,-5-1 0 16,-2 1-816-16,-2-2-160 0,-2-3-48 0,-3 1 0 0,-2 1 304 0,-3-2 192 15,1-1-208-15,-6-2 80 0,-2 0 320 0,-2-2 64 16,-3-1 0-16,-8-2 16 0,-8 0 240 0,-1-1 64 16,-3-1 0-16,-2-1 0 0,-5-3-48 0,-6 3 0 15,-12 1 0-15,-3-1 0 0,-3-4-176 0,0 2-32 0,0 3-16 16,-2-2 0-16,-2 2 0 0,1-1 0 0,1 1 0 15,0 0 0-15,-7 1-80 0,0 0-16 0,0-1 0 0,-3 0 0 16,2 1-208-16,0 0 128 0,-3 3-128 0,2-3 0 16,2-4 0-16,-6 3 0 0,-5 6 0 0,1 1 0 15,4-1 0-15,-5 5 0 0,1 2-208 0,5 4 64 16,4 0-112-16,2 4 0 0,2 0-16 0,-1 0 0 16,1 2 32-16,-1 1 16 0,2 4 0 0,-3 1 0 31,-1-1-176-31,0 5-48 0,0 4 0 0,-2 2 0 0,-2 1-48 15,2 2-16-15,1 2 0 0,3 4 0 0,-4 3-48 0,3 3-16 16,0-1 0-16,6 2 0 0,5-1 48 16,-1 5 0-16,-1 5 0 0,6 3 0 0,3 0 208 0,3 1 64 0,7 1 0 0,-2-3 0 15,1 0 96-15,2-1 32 0,0-2 0 0,3 1 0 16,5 1-64-16,3 0 0 0,1 1 0 0,3-1 0 0,3-2-16 0,-1-2-16 16,1-1 0-16,4-4 0 0,6-2-80 0,8 1-16 15,2-3 0-15,4-2 0 0,3-2 48 0,7 1 0 16,3-1 0-16,4 0 0 0,4 0 272 0,6-1 0 15,0 1-128-15,7 1 128 0,5-1 0 0,3-2-160 16,3-2 160-16,8-1-128 0,3-1 128 0,6-2 0 16,5-3 0-16,4 1 0 0,3-1 128 0,3 0 64 15,5 0 16-15,6 1 0 0,12-2 112 0,3 1 0 16,5-1 16-16,8 3 0 0,8 2-32 0,-1-1-16 16,6-6 0-16,2 5 0 0,2 3 32 0,3 1 0 15,6 0 0-15,0-1 0 0,2-3 32 0,6 1 16 0,6 2 0 16,4 0 0-16,7-1-48 0,-1 0 0 0,-1-2 0 15,0 3 0-15,0-1-112 0,2 2-16 0,4 1-16 16,-2 4 0-16,-6-3-176 0,3 0 0 16,4 0 0-16,-70-8 128 0,10 7-128 0,8 4 0 15,5-3 0-15,3 0 0 0,5-2 128 0,-2-1-128 0,1-4 0 0,91 12 128 16,-42-12-128-16,-26-8 192 0,-15-8-192 0,-13-6 192 16,-10-5-192-16,0-4 0 0,-3-5 144 0,-42 5-144 15,8-7 128-15,0-1-128 0,1-3 160 0,-1-1-160 16,2-3 288-16,-4-2-32 0,-1 1-16 0,40-27 0 15,-22 7 176-15,-12 5 32 0,-10 1 16 0,-7 0 0 16,-7 1-16-16,-5 0-16 0,-1 3 0 0,-5 0 0 16,-4 2-192-16,-2 2-48 0,-4-2 0 0,-2 2 0 15,-3-2 0-15,-5-1-16 0,-6-3 0 0,-3-1 0 16,-7-1 16-16,-1 2 0 0,-5 1 0 0,-5-1 0 0,-6 0-192 16,-7-4 0-16,-9-5 0 0,-7 0 128 0,-7-3-128 15,-1 4-224-15,2 0 48 0,4 10 16 16,5 12-720-16,4 3-144 0,1 4-16 15,-6 4-17456-15</inkml:trace>
  <inkml:trace contextRef="#ctx0" brushRef="#br1" timeOffset="-149958.842">24021 13405 14223 0,'0'0'624'0,"0"0"144"0,-2-7-624 0,1-2-144 16,1 4 0-16,0 5 0 0,0 0 128 0,-1-8-128 15,1 2 192-15,0-1-64 0,0 0-128 0,0 7 0 16,0 0-160-16,0 0 160 0,1-5 0 0,-1 5 0 16,0 0 0-16,0 0 0 0,1-8 384 0,-1 8-48 15,0 0 0-15,0 0 0 0,0 0 80 0,0 0 16 16,0 0 0-16,0 0 0 0,0 0 336 0,0 0 64 16,9-1 0-16,-9 1 16 0,0 0-96 0,0 0-32 0,0 0 0 0,7-4 0 15,0 0-240-15,-7 4-48 0,0 0-16 0,7-2 0 16,-7 2-192-16,0 0-32 0,0 0-16 0,0 0 0 15,0 0-48-15,9 0 0 0,-9 0 0 0,0 0 0 16,8 2 64-16,-8-2 0 0,0 0 0 0,0 0 0 16,8 6-48-16,-8-6 0 0,0 0 0 0,0 0 0 15,9 6-16-15,-9-6 0 0,0 0 0 0,5 8 0 16,-5-8 16-16,3 10 0 0,-1 0 0 0,-2 1 0 16,-1-2-144-16,3 1 0 0,1 0 144 0,-3 1-144 15,-3 2 0-15,3 0 128 0,5 1-128 0,1 3 0 16,-5 0 0-16,1 0 0 0,0-2 0 0,2 2 0 15,0-1 144-15,-3 1-144 0,-2-1 192 0,1 1-192 16,1-3 256-16,-2 1-48 0,-4 0-16 0,2 1 0 0,3 2-48 16,-3-2-16-16,-6 0 0 0,3 0 0 0,2 3-128 0,-1 0 192 15,-2-2-192-15,4 2 192 0,-1 1-192 0,-1-2 0 16,-1-1 0-16,-2 3 128 0,2 1-128 0,1 0 0 16,-1 1 0-16,0-3 128 0,-2 0-128 0,0 0 128 15,1 1-128-15,-1-3 128 0,-1 0-128 0,3-1 128 16,-3 0-128-16,2-2 128 0,-3-3-128 0,3 0 0 15,-3 0 0-15,1-1 0 0,1 0 0 0,1-3 0 16,-1 3 0-16,1-2 0 0,1 2 0 0,0-1 0 16,-3-1-176-16,4 1 176 0,-1-2 0 0,1 1 0 15,0 0 0-15,-1 2 0 0,-1 1 0 0,3-2 0 16,-3 0 0-16,2 1 128 0,-3-1-128 0,3 0 0 16,0 2 0-16,-1-3 0 0,0-1 0 0,2-1 0 15,-4 3 0-15,2 0 0 0,1-1 128 0,1-1-128 0,-1 0 160 0,3 2-160 16,-2 5 240-16,-1-1-48 0,0-4-16 15,-1 0 0-15,1 0 16 0,-1 2 16 0,1 3 0 0,0-4 0 16,1 0 32-16,1 1 0 0,-4-4 0 0,3 2 0 16,0-1 32-16,-1 1 16 0,-1 0 0 0,2 0 0 15,-2 0-48-15,2 2-16 0,0-1 0 0,-3 0 0 16,-2-1-64-16,4 1-16 0,1 0 0 0,1 0 0 16,-1-3-144-16,-2 3 192 0,2-2-192 0,-1 1 192 15,-3-2-16-15,2 2 0 0,3 0 0 0,-3 0 0 16,1 0-176-16,-2 0 192 0,-1 0-192 0,1 2 192 15,0 0-192-15,2-1 0 0,-3 1 0 0,1 0 128 16,0-1 0-16,-1 1 0 0,0-1 0 0,-1 1 0 16,0 0 64-16,2 0 0 0,-1-1 0 0,2 2 0 0,-4-1-32 15,3 0 0-15,-2-2 0 0,3 0 0 0,-4-3-160 16,3 4 0-16,0 2 144 0,1-1-144 0,-4 0 0 16,4 0 128-16,-3 2-128 0,2-2 0 0,-2 3 0 15,2-2 0-15,-4-1 0 0,2-1 128 0,1 1-128 0,-1 0 0 16,1-4 0-16,-3 3 0 0,2 0 160 0,0 0-32 15,-1 1-128-15,1-1 192 0,-1 1-32 0,2-2-16 16,-3 1 0-16,0 1 0 0,-2 1-144 0,1 0 128 16,0 0-128-16,-2 0 128 0,0 0-128 0,0 2 0 15,1 3 0-15,-1-3 0 0,-1 0 0 0,-1 1 0 16,0-2 0-16,0 0 0 0,1-1 0 0,1 0 0 16,0 3 0-16,2-2 0 0,-2-1 0 0,0 0 0 15,-2 0 0-15,3-2 128 0,0-1-128 0,0 1 0 16,1 0 0-16,1-2 0 0,-4 0 0 0,0-1 0 0,1-3 0 15,-1 1 0-15,2 1 0 0,-1 0 0 0,-2 0 0 16,1-1 0-16,0-1 0 0,-1 4 0 0,-1-3 0 16,0 1 0-16,1-2 0 0,0 2 0 0,2 0 0 15,0 1 0-15,-3-3 0 0,3 2 0 0,-1-1 128 16,2 0-128-16,1 0 0 0,0 0 0 0,0-3 0 0,0 1 0 16,0 1 0-16,2 1 0 0,-2-1 0 0,1 1 0 15,-1-2 0-15,1 1 0 0,-4 0 0 0,3 0 0 16,1 2 0-16,0 0 0 0,-3 1 0 0,0 0 0 15,-2 1 0-15,1 1 0 0,-1 0 0 0,0 1 0 16,-1-2 0-16,-1 1 0 0,0 0 0 0,2 1 0 16,0 0 0-16,1-4 0 0,-2 2-144 0,2 0 144 0,0-3 0 15,0 1 0-15,1-1 0 0,0 1 0 0,-1-1 0 0,2 3 128 16,-1-1-128-16,1-2 0 0,-1-2 160 16,2 1-160-16,-1 2 160 0,2-1-160 0,-2-2 128 15,0 0-128-15,0 1 0 0,-2-1 144 0,1-1-144 0,1 1 128 16,1 2-128-16,-3-2 128 0,-1-1 16 0,-2 2 0 15,3-1 0-15,-2 0 0 0,0-3 0 0,-2 2 0 16,-1 1 0-16,2-1 0 0,-2 0-144 0,1 1 0 16,0 0 0-16,2 0 128 0,0 0-128 0,-3 0 0 15,1 0 0-15,0 0 0 0,0 0 0 0,1 1 0 16,-1 1 0-16,1-1 0 0,1-1 128 0,-2 1-128 16,0-1 192-16,-1 2-64 0,2-4-128 0,-2 0 0 15,-1 0 0-15,1 0 0 0,4-2 0 0,-2 1 0 16,-2-1 0-16,-2 1 0 0,1-2 0 0,2 2 0 0,-2 0 0 15,1 0 0-15,0-4 0 0,0 3 0 16,1-1 0-16,0 1 0 0,1-1 0 0,2 1 0 0,-1-1 0 0,2 0 0 16,-2 1 0-16,1-1 0 0,-3-1 0 15,2 0 0-15,-1 0 0 0,0 0 0 0,2 0 0 0,-1-1 0 16,1 1 0-16,-1 0 0 0,-5 1 0 0,4 1 0 16,1-3 0-16,1 1 0 0,-2 0 0 0,2-1 0 15,-2 2 0-15,-1-2 0 0,-1 0 0 0,3 1 0 16,-1 1 0-16,2 0 0 0,-1 0 0 0,1-2 0 15,0 0 0-15,2-1 0 0,-1 2 0 0,-1-2 0 16,0-2 0-16,-3 3 0 0,1 0 0 0,0 1 0 16,-2-5-144-16,2 2 144 0,2-1 0 0,-2 1 0 15,1-1 0-15,-3 3 0 0,-2-1 0 0,-2 1 0 16,3-3 0-16,-2 1-128 0,0 0 128 0,3 2 0 0,1-1 0 16,0 1 0-16,1-1 0 0,0 0 0 0,-1 3 0 0,1-2 0 15,-2 0 0-15,1 1 0 0,3 1 0 0,-3-1 0 16,0-1 0-16,1 1 0 0,0-1 0 0,0 1 0 15,2-1 0-15,-2 0 0 0,-3-1 0 0,3 2 0 16,-1-2 0-16,0 0 0 0,-4-2 0 0,3 0 0 16,3 2 0-16,0 1 0 0,2-1 0 0,-1 0 128 15,1-1-128-15,0 2 0 0,1-2 0 0,2 2 0 16,-1-1 0-16,1 1 0 0,1-3 0 0,-3 2 128 16,-1-3-128-16,2 2 0 0,1-1 0 0,0 2 0 15,0-1 0-15,-2-1 0 0,-2 0 0 0,1-1 0 16,-2 0 0-16,1 0 0 0,-2-2-128 0,1 2 128 15,0-2 0-15,2 1 0 0,-1 0 0 0,1 1 0 0,-3-1 0 16,1 1 0-16,-1-2 0 0,0 0 0 0,2-1 0 16,-1-3 0-16,0 1 0 0,1 1 0 0,1 2 0 15,0-4 0-15,1 0 0 0,0-1 0 0,-1-3 0 0,-1 3-160 16,2 3 160-16,-1-2 0 0,-2-3 0 0,2 3 0 16,-1 2 0-16,1-2 0 0,1 0 0 0,-1 0 0 15,1 1 0-15,0 1 0 0,1-1 0 0,-2 1 0 16,0-2 0-16,1 0 0 0,3 2 0 0,-4-2 0 15,1 1 0-15,1-2 0 0,3 1 0 0,1 0 0 16,-4 3 0-16,1 0 0 0,0-3 0 0,2 1 0 16,-2-1 0-16,0-1 0 0,-2 1 0 0,1-1 0 15,2-2 0-15,-1 1 0 0,0-3 0 0,2 0 0 0,-1 3 0 16,0-1 0-16,-1 1 0 0,0 0 0 0,-1 2 0 16,-1 2 0-16,0-4 0 0,1 2 0 0,1 0 0 15,0 0 0-15,0-1 0 0,-3 2-128 0,0-1 128 0,0-1 0 16,-1 1 0-16,2 0 0 0,0 0 0 0,1-1 0 15,2 2 0-15,-1-1-128 0,-3-2 128 0,1 2 0 16,-1 0 0-16,2 1 0 0,-1-2 0 0,0 0 0 16,-1-2 0-16,2 1 0 0,-1-1 0 0,1 1 0 15,0-2 0-15,0 0 0 0,1 1 0 0,1-1 0 16,0 1 0-16,-1-2 0 0,0 4 0 0,-1-1 0 16,-2-1 0-16,2-1 0 0,1-1 0 0,-1-1 0 15,0 0 0-15,2-1 0 0,1 2 0 0,-1-1 0 16,-1-3 0-16,1 2 0 0,0-2 0 0,-1 0 0 15,3 0 0-15,0-1 0 0,-2-1 0 0,1-1 0 16,-1 1 0-16,1-1 0 0,3-2 0 0,-4 3 0 0,0 3-144 16,2 0 144-16,-2-1 0 0,1 1 0 0,2-1 0 15,-2 2 0-15,3 1 0 0,-2-1 0 0,2-2 0 0,-1 0 0 16,3 1 0-16,-2 0 0 0,1 0 0 0,-1-4 0 16,2 2 0-16,-1 2 0 0,1 2-144 0,-1 0 144 15,1-2 0-15,-1-2 0 0,4 4-128 0,-1 0 128 16,-1 1 0-16,3-3-160 0,0-2 160 0,-1 2-128 15,1 1-64-15,1 0 0 0,3 1 0 0,-2-1 0 16,3-2 16-16,-1 0 0 0,-1-2 0 0,1 2 0 16,1 0 176-16,-1 2-128 0,-1 2 128 0,0 3-128 15,1-2 128-15,-2 1 0 0,2 1 0 0,-2-2 0 16,-1 1 0-16,1 1 0 0,1 2 0 0,-1 1 128 0,2 0-128 16,-1-1 192-16,0 2-64 0,1 0 0 0,-3-1-128 15,1 1 144-15,2 1-144 0,0 0 160 0,-1-1-160 0,3-2 128 16,-1-1-128-16,0 0 128 0,1-1-128 0,0 1 0 15,-3-3 0-15,3 2 0 0,0-1 0 0,0 1 0 16,-3-2 0-16,3 3 0 0,3 2 0 0,-2-3 0 16,-3 0 0-16,2 0 0 0,-1 2 0 0,0 0 0 15,1-2 0-15,0 2 0 0,2 0 0 0,-2 0 0 16,-4-2 0-16,0 1 0 0,3-2 0 0,-1 4 0 16,-1 1 0-16,0-2 0 0,-2-3 0 0,3 1 0 15,-2 0 0-15,-1 2 0 0,0 0 128 0,0-2-128 16,0 1 0-16,1-1 128 0,1 0-128 0,2-1 0 15,-1 0 0-15,1 0 0 0,-2-1 0 0,4-1 0 16,-1 1 0-16,1 0 0 0,-2-1 0 0,0 0 0 0,1-1 0 0,-3 3 0 16,2-1 0-16,2 2 0 0,-1 0 0 15,1 1 0-15,-2-3 0 0,1 3 0 0,-1 2 0 0,1 0 0 16,-2-2 0-16,1 1 0 0,1-1 0 0,-1 0 0 16,2 1-128-16,-3-3 128 0,1-3 0 0,3 0 0 15,-4 1 0-15,3 1 0 0,-2 0-144 0,2-1 144 16,0 3 0-16,1 0 0 0,-4 2 0 0,3-2 0 15,0 0 0-15,-1 2-128 0,-1-1 128 0,1 1 0 16,-2 0 0-16,2 1 0 0,1-2 0 0,-1 3 0 16,1-1 0-16,1 1 0 0,-1-4 0 0,4 2 0 15,-4 1 0-15,4 0 0 0,-2-2 0 0,2 0 0 16,1-1 0-16,-1-3-128 0,1-1 128 0,0 0 0 0,-2-1 0 16,2 2 0-16,1-1 0 0,-1 2 0 0,0 2-128 15,1-1 128-15,2 0 0 0,0 0 0 0,-4 2 0 16,3-1-128-16,2 1 128 0,0-1 0 0,-1 1 0 0,1 1 0 15,-2 1 0-15,0-2 0 0,0-1 0 16,-2 1 0-16,0 3 0 0,0-1 0 0,0 0 0 0,0 1 0 16,0 0 0-16,-1 0 0 0,0 1 0 0,1 0 0 15,1 1 0-15,-2 0 0 0,0-1 0 0,3 0 0 16,-3-2 0-16,2-1 0 0,0-4 0 0,3 0-128 16,-1 3 128-16,0 0 0 0,2 2 0 0,-1 1 0 15,2-2 0-15,5 1 0 0,2 2-128 0,-1-1 128 16,-1 1 0-16,0-3 0 0,1 1 0 0,-2 0-128 15,0 1 128-15,0 0 0 0,-3 0 0 0,2 0 0 16,-1 1 0-16,-2 0 0 0,1 1 0 0,-1-1-128 16,-2-1 128-16,0-1 0 0,1 4 0 0,-1-1 0 15,-1-1 0-15,-1 0 0 0,0 0 0 0,2-1 0 0,3 1 0 16,-2 0 0-16,0-2 0 0,0 2 0 0,3 0 0 0,-4 0 0 16,1 0 0-16,1-2 0 0,2 0 0 0,2 2 0 15,1 2 0-15,0-1 0 0,0-1 0 0,-1 1 0 16,0-2 0-16,0 1 0 0,-2-1 0 0,1 1 0 15,2 1 0-15,-3 0 0 0,1-1 0 0,0 3 0 16,-1-2 0-16,1 1 0 0,4 0 0 0,-3 1 0 16,0 2 0-16,1-2 0 0,2 2 0 0,-1-1 0 15,-1 0 0-15,2 3 0 0,-4 0 0 0,2-1 0 16,0-1 0-16,-1-1 0 0,0 1 0 0,-1 2 0 16,2 0 0-16,0 0 0 0,-2-1 0 0,1 2 0 15,0-2 0-15,-2 3 0 0,2-4 0 0,2 2 0 0,1-4 0 16,-1 4 0-16,-1 1 0 0,4 0 0 0,3 0 0 0,-1 0 0 15,-7-2 0-15,2 0 0 0,4-1 0 16,-1 1 0-16,-2-2 0 0,2 1 0 0,-1-2 0 0,2 4 0 16,3 0 0-16,-1-2 0 0,-2-3 0 0,1 1 0 15,1 3 0-15,-3 0 0 0,-3 0 0 0,0 2 0 16,1-1 0-16,0 2 0 0,-2 1 0 0,0 1 176 16,0 0-176-16,-1 0 160 0,2-1-160 0,-2 0 0 15,1 1 0-15,0 1 0 0,1 0 0 0,1-3 0 16,1-4 0-16,0 4 0 0,1 8 0 0,0-3 0 15,-2-3 0-15,3-1 0 0,2 1 0 0,-3 2 0 16,-1-1 0-16,-1 1 0 0,0-2 0 0,-1 4 0 16,-1 3 0-16,-3-2 0 0,-2-4 0 0,2 0 0 0,1 0 0 15,-3 2 0-15,2 2 0 0,1-1 0 0,1-1 0 0,2 3 0 16,2-2 0-16,5 1 0 0,-4-2 0 0,4 4 0 16,1-1 0-16,-3 1 0 0,-3-2 0 0,1 1 0 15,0 1 0-15,0 1 0 0,-3-1 0 0,0 2 0 16,-1 0 0-16,1 1 0 0,-3-2 0 0,0 0 0 15,-2 1 0-15,3-1 0 0,2 1 0 0,0 1 0 16,1-1 0-16,-2 1 0 0,-2 0 0 0,0 0 0 16,1-2 0-16,0 1 128 0,4-1-128 0,-3 2 128 15,3 2-128-15,-3-1 0 0,1-1 0 0,-1 0 128 16,0 1-128-16,-1 1 0 0,-2 0 0 0,2 0 0 16,1 0 0-16,-1 1 0 0,1 2 0 0,-2-1 0 15,-1-2 0-15,2 0 0 0,2-3 0 0,0 5 0 0,1 3 0 16,-3-2 0-16,-1-2 0 0,-2 2 0 0,3 1 0 15,-1-1 0-15,-1-1 0 0,-2 1 0 0,1-2 0 16,0 2 0-16,-1 0 0 0,0 1 0 0,0-1 0 0,-1 0 0 16,2 1 0-16,-1 1 0 0,-3 2 0 0,0 1 0 15,0-2 0-15,3 1 0 0,-2 0 0 0,0 2 0 16,-2 0 0-16,1-2 0 0,0 1 0 0,-1 1 0 16,0 0 0-16,1 0 0 0,2 0 0 0,-3-4 0 15,-5-1 128-15,3 0-128 0,3 5 0 0,-1-3 0 16,-3-1 0-16,2 0 0 0,1-1 0 0,1 3 128 15,-2 0-128-15,-1-3 0 0,-1-1 0 0,2-2 0 16,-1 2 128-16,-1 1-128 0,-3-2 0 0,2 0 0 16,2-1 0-16,-2 3 0 0,1 0 0 0,0 1 128 15,-5-1-128-15,3 1 0 0,-2-2 0 0,1 1 0 0,0-1 128 16,-2-1-128-16,1-3 0 0,-1-2 0 0,0 1 0 0,0 2 0 16,-1-3 0-16,1 1 128 0,-5-10-128 15,6 10 0-15,0 3 0 0,1-2 128 0,0-1-128 0,-1-1 0 16,-1-1 0-16,2 2 128 0,-1 2-128 0,1-3 0 15,-1-2 0-15,0-1 128 0,2 2-128 0,-2 0 0 16,1-3 128-16,1 2-128 0,1-2 128 0,-2 2-128 16,1 0 128-16,-1 1-128 0,-1 0 128 0,1-1-128 15,2 0 0-15,-4 0 128 0,3 3-128 0,-3-2 0 16,6-2 0-16,-6 0 0 0,-2 1 0 0,1 1 0 16,3-2 0-16,-2 1 0 0,-1 3 0 0,0 0 0 0,3 0 0 15,-1 1 0-15,-3 1 0 0,1 0 0 16,1-1 0-16,2 0 0 0,1 0 0 0,-2 2 0 0,0 1 128 15,2-2-128-15,-3-2 128 0,2 2-128 0,-1 1 0 16,2 0 0-16,-1-3 0 0,-3 1 0 0,3 0 0 0,-2 0 0 16,1 0 0-16,1 1 0 0,-1-2 0 0,0 0 0 15,0 1 0-15,-1 1 0 0,1-2 128 0,-1 1-128 16,1 1 0-16,0-1 128 0,0-1 0 0,-1 0-128 16,1 1 192-16,-2-1-64 0,2 0-128 0,0 1 0 15,0-2 0-15,-1 1 0 0,1 1 0 0,-1-3 0 16,3 1 0-16,-3 0 0 0,1-1 128 0,0 0-128 15,0-1 0-15,2 2 128 0,-5 0-128 0,4 0 160 16,1-2-160-16,-1 2 160 0,0 1-160 0,-2 1 160 16,1-2-160-16,0 2 160 0,1-3-160 0,0 1 0 0,-4 1 0 15,2 1 128-15,2-3-128 0,0 0 192 0,0 1-192 16,-2 1 192-16,-2 1-192 0,1-2 0 0,2 0 0 0,-1-1 0 16,-1 1 0-16,-2 0 0 0,0-1 0 0,-1-1 128 15,-1-7-128-15,4 10 128 0,-1-1-128 0,-1-1 128 16,-1 0-128-16,4-1 0 0,-5-7 0 0,3 8 0 15,-3-8 0-15,0 9 0 0,2-3 128 0,-2-6-128 16,-1 8 0-16,1-8 0 0,0 0 0 0,0 0 0 16,0 8 0-16,0-8 0 0,1 6 0 0,-1-6 0 15,0 0 0-15,0 0-304 0,0 0 48 0,0 0 16 16,-10-3-1824-16,-5-4-368 16,-6-2-80-16</inkml:trace>
  <inkml:trace contextRef="#ctx0" brushRef="#br1" timeOffset="-146256.556">23901 12136 9215 0,'0'0'816'0,"0"0"-656"0,0 0-160 0,0 0 0 0,0-6 2832 0,0 6 544 15,0 0 96-15,3-7 32 0,-3 7-2448 0,0 0-480 16,0 0-112-16,0 0-16 0,0 0-112 0,0 0-16 16,6-6-16-16,-6 6 0 0,0 0-80 0,0 0-16 15,9 5 0-15,0 0 0 0,-1 0 16 0,-1 5 0 16,0 4 0-16,2 5 0 0,-1 2 80 0,3 2 16 15,0 0 0-15,2 2 0 0,-2 3 0 0,3 2 0 16,1 1 0-16,2 4 0 0,-1 0-320 0,-1 4 160 16,-7 5-160-16,2-1 128 0,2 0-128 0,-1 0 0 15,1 3 0-15,-3-3 0 0,-2-4 0 0,1 0 0 16,1 0 0-16,-1 1 0 0,-5 1 0 0,2 2 0 16,0 0 0-16,1-1 0 0,-2-3 0 0,1-1 192 0,-4-2-192 0,0 1 192 15,3 0-192-15,-2-3 192 0,-3-3-192 16,0-1 192-16,2 1-192 0,-3 1 0 0,-2 1 144 0,-2-1-144 15,0 0 0-15,-2-1 0 0,0 0 0 0,-1-3 0 16,1 0 0-16,0 0 0 0,-1 1 0 0,1-1 0 16,1-1 0-16,-1-2 0 0,0-1 0 0,-2 3 0 15,1-1 0-15,-2 3 0 0,-3-2 0 0,2 2 0 16,0 3 0-16,2-3 0 0,1 0 0 0,0 0 0 16,-2-2 176-16,1 1-48 0,0-2 0 0,0 2 0 15,-1-5 0-15,0 3-128 0,-1-1 192 0,-1 3-64 16,3-4-128-16,1 5 192 0,-4 0-192 0,1 3 192 15,1 2-192-15,-2-1 0 0,2-1 144 0,-2-1-144 0,0 0 0 16,1-3 144-16,-1-1-144 0,-2 0 0 0,-1 0 240 16,1-1-64-16,-1-1-16 0,-3 1 0 0,-3-3 64 0,2 3 16 15,1 2 0-15,-1-2 0 0,-3-4 32 0,-1 6 16 16,0-3 0-16,2 1 0 0,2 1 32 0,-2-1 16 16,0-1 0-16,1 0 0 0,2-3 32 0,0 1 0 15,0-2 0-15,1-2 0 0,-2 1-160 0,2-2-16 16,-3-1-16-16,3-1 0 0,-3-2-176 0,-1 0 160 15,-4 1-160-15,3-1 160 0,0 0-160 0,-2 0 0 16,-4-5 0-16,-5 4 0 0,-1 0 0 0,1 2 0 16,-1-1-144-16,1 0 144 0,-3-4-176 0,0 2 176 15,4 1-160-15,-2 0 160 0,1-1 0 0,1 1 0 16,-1-2 0-16,2 3 0 0,1 0 0 0,2-1 0 0,-2-1 0 16,2 1 0-16,3 1 0 0,0-1 0 0,2-1 0 15,1-1 0-15,-3 0 0 0,0 1 0 0,-3-1 0 0,-1-1 0 16,-1 1 0-16,0-2 0 15,-2-2 0-15,0 1 0 0,-2 0-192 0,2-1 48 0,1-1 16 0,2 1 0 16,0-1 128-16,2 2 0 0,2-2 0 0,0 3-128 16,-5-2 128-16,1 2 0 0,1-2 0 0,0 2 128 15,-1 1-128-15,0 0 0 0,0-5 0 0,2 4 0 16,2 1 128-16,-2 0-128 0,2-4 128 0,2 1-128 16,-2 1 0-16,1-3 144 0,0 0-144 0,-3-2 0 15,3-1 128-15,-4 3-128 0,-3-5 0 0,0 1 0 16,2 1 0-16,-2 0 160 0,-1 0-160 0,-1 2 128 15,0 0 0-15,1-1 0 0,2 0 0 0,0-1 0 16,-2 1-128-16,1 0 0 0,0-1 144 0,-1-1-144 16,-1 1 0-16,1-1 128 0,0 0-128 0,0 0 0 0,-4 1 0 0,0-1 128 15,3-1-128-15,-2 0 0 0,0-1 0 0,0-1 0 16,2 0 0-16,1-2 0 0,0-2 0 0,-2 2 128 16,-1-2-128-16,0 1 0 0,3 0 0 0,0 2 144 15,-3 1-144-15,3-3 0 0,-1 0 208 0,3-3-64 16,2-3-16-16,0 2 0 0,-2 3 0 0,1-2 0 15,-1-1 0-15,-1-1 0 0,-5 0-128 0,2 1 0 16,0-5 0-16,-1 2 0 0,1 1 0 0,0-3-224 16,3 0 80-16,1 2 16 0,-2-2 128 0,-1 2-128 15,0-1 128-15,0 0-128 0,0 0 128 0,0 1 0 16,-3-3 0-16,1 1 0 0,-2 0 0 0,3 0 0 16,0-1 0-16,2 1 0 0,2-2 0 0,0 3 0 0,3-2 0 15,0-3 0-15,-1 1 0 0,1 0 0 0,-3 2 0 16,4-3 0-16,-1-3 0 0,1 0-128 15,-2 0 128-15,3 0-128 0,-3 2 128 0,3 0 0 16,0-1 0-16,2-1 0 0,1 1 0 0,1 1 0 0,3-1 0 0,-2 2-128 16,4 0 128-16,-1-1 0 0,-2-3 0 0,4 2 0 15,-1-1 0-15,-1-3 0 0,0-4 0 0,0 2 0 16,0 0 0-16,1-4-128 0,2 2 128 0,-2 0-128 16,2-1 128-16,2 3-208 0,0-1 80 0,0 2 128 15,-1-1-144-15,-1 0 144 0,3 0 0 0,-3 0 0 16,1-2-160-16,-1 1 160 0,1 0-128 0,1-1 128 15,-1-3 0-15,1 0 0 0,2 1 0 0,-4 1-128 16,3 0 128-16,-1-1 0 0,-2 2-144 0,0-1 144 16,1-1 0-16,-2 1 0 0,-1-2 0 0,1-1 0 0,-1-5-144 15,0 1 144-15,-1 0-192 0,-1 1 192 0,3-2-256 16,-3 0 48-16,1 1 16 0,2 3 0 0,-1 3 192 16,0 2 0-16,-2-3-160 0,-3 0 160 0,3-2-144 0,3 2 144 15,2 0-192-15,-1 0 192 0,0-6-144 0,2 1 144 16,0 0 0-16,-2 2-144 0,3-1 144 0,-1-1-128 15,3-5 128-15,-3 4-128 0,0 2-96 0,1-4-16 16,-2-1 0-16,3-3 0 0,0-2 32 0,1 4 0 16,2 0 0-16,1 2 0 0,0 0 48 0,3 3 16 15,0-2 0-15,-2 2 0 0,5 0 16 0,-1-2 0 16,0 1 0-16,-2-3 0 0,3 1-80 0,1 0-16 16,-1 1 0-16,0 0 0 0,1 2-48 0,-2 0-16 0,-1 1 0 15,1-2 0-15,2-1 112 0,0 2 32 0,-1-1 0 0,1 2 0 16,0-2 144-16,1 0 0 0,1 2-144 15,0 1 144-15,-1 2 0 0,2 1 0 0,-2 1 0 0,4 1 0 16,0 1 0-16,1 1 0 0,-1-4 0 16,3 3 0-16,0-2 0 0,1-2 0 0,0-1 0 0,-1 0 0 15,1 4 128-15,0 2-128 0,2-2 0 0,-3 2 128 16,1-1-128-16,1 2 0 0,0-1 0 0,0 2 0 16,-1 2 0-16,1 0 0 0,-2-1 0 0,0 0 0 15,0 0 0-15,2 1 0 0,1-1 0 0,-1 1 0 16,-2 0 144-16,1 2-144 0,0 1 160 0,2-1-160 15,1 0 192-15,-1 1-48 0,0 0-16 0,2 2 0 16,3 1 0-16,0-2 0 0,1 0 0 0,2 0 0 16,3 2-128-16,0-1 0 0,0 0 0 0,-2 1 128 0,0-2-128 15,0 4 0-15,0 0 0 0,-4-1 128 0,1 1-128 16,-1 0 0-16,1 0 0 0,0-3 0 0,3 1 0 0,0 1 0 16,0 2 0-16,-2-1 0 0,0-2 128 15,0 3-128-15,1 0 0 0,0 2 128 0,2-2 768 0,1 1 160 16,0-1 32-16,2 2 0 15,-1 0-1696-15,1 1-336 0,0-3-64 16,1 1-16-16,2 1 864 0,1 1 160 0,-2-2 0 0,2 1 0 0,1-1 0 0,3-1 0 16,4 0 0-16,-2 0 0 0,-2 0 0 0,2 1 0 15,-2 0 0-15,1 1 0 0,-3 0 128 0,0 0-128 16,0 1 0-16,-3 0 128 0,-1 0-128 0,0-1 0 16,1 0 0-16,-1-1 0 0,-1-2 0 0,4 3 0 15,-2 2 0-15,3-1 0 0,0-1 128 0,-1 2-128 16,1-1 0-16,0 2 128 0,-3 1-128 0,2-1 128 15,0-1-128-15,-1 0 128 0,2 1-128 0,0-2 0 16,0 0 144-16,3 1-144 0,2 3 0 0,-1-2 144 0,2-3-144 16,-2 1 0-16,1 1 0 0,-2 1 0 15,-2 0 0-15,1 2 0 0,-3 0 0 0,2 0 0 0,0 0 0 0,-1-2 0 16,-2-1 0-16,3 1 0 0,2 1 0 0,0 2 0 16,-3-1 0-16,2 2 0 0,4-2 0 0,-1 1 0 15,-2-1 0-15,2-1 0 0,-2-1 0 0,0 4 0 16,-1 3 0-16,1-3 0 0,0-1 0 0,3-1 0 15,-1 3 0-15,0-1 0 0,-2 1 0 0,1 2 0 16,1 1 0-16,-2 0 0 0,-1-3 0 0,0 2 0 16,-2 2 0-16,-1-1 0 0,0-1 0 0,2-3 0 15,-1 1 0-15,0 3 0 0,1 2 0 0,0 0 0 0,-2-5 0 16,4 4 0-16,0 3 0 0,-2 0 0 0,-1406 1 0 16,2814-1 0-16,-1407 0 0 0,-2 2 0 0,-2 0 0 0,2-1 0 15,-2-1 0-15,1 1 0 0,4 3 0 0,1-1 0 16,-2 0 0-16,1-1 0 0,3 2 128 0,-2 1-128 15,-1-2 0-15,1 2 0 0,-2-3 0 0,-4 2 0 16,-1-4 0-16,0 4 0 0,1 2 0 0,1-1 0 16,1 1 0-16,0-1 0 0,1 0 0 0,0 2 128 15,-3 2-128-15,-1-2 0 0,1-2 160 0,1 2-160 16,-1 1 128-16,-3 0-128 0,0-2 0 0,-1 1 0 16,0 0 0-16,1 3 0 0,-3-1 128 0,4 1-128 15,-4 1 0-15,2 0 128 0,-2-1-128 0,2 0 128 16,-1-1-128-16,4 3 128 0,1-1-128 0,-3 0 160 15,0 1-160-15,-2 0 160 0,0 0-160 0,-1 1 0 16,-2-1 144-16,-3 1-144 0,3 0 128 0,-1-1-128 0,-1 1 128 16,0-1-128-16,0 0 0 0,-3 0 128 0,4-1-128 0,-3 2 0 15,0-1 0-15,0 0 144 0,2 2-144 0,-1-1 0 16,-2 0 128-16,0-2-128 0,2 0 0 0,0 2 0 16,2 0 0-16,-5 1 128 0,-5-2-128 0,6 3 0 15,3 1 128-15,-2-2-128 0,-1 0 0 0,0 0 0 16,2-1 0-16,-1 0 0 0,-5-2 0 0,2 1 0 15,2 0 144-15,-2 1-144 0,-2-3 0 0,0 0 144 16,0 0-144-16,0 0 128 0,-2 1-128 0,1-3 128 16,-2 2-128-16,3-1 0 0,-1 2 0 0,-1-1 128 15,0-2-128-15,2 0 0 0,-2 0 0 0,2 1 128 0,1 3-128 16,-2-2 0-16,0-3 0 0,2 1 128 0,-1 4-128 16,0 1 0-16,0-2 0 0,-1 0 128 0,-1 1-128 0,1-1 128 15,-2 1-128-15,1 1 128 0,0-1-128 0,-1 0 0 16,2-4 0-16,-1 4 0 0,3 0 128 0,0 1-128 15,-4-3 0-15,2 2 128 0,1 1-128 0,-3-1 0 16,2 0 0-16,-4-1 128 0,2-2-128 0,-2 0 0 16,4 0 144-16,-2-1-144 0,0 0 128 0,-3 1-128 15,3 0 128-15,-4 0-128 0,2 0 128 0,2 0-128 16,-2 0 160-16,0-2-160 0,-1 0 176 0,1 1-176 16,-2 1 192-16,2-2-192 0,0-2 144 0,1 2-144 15,-4 3 0-15,3 0 144 0,0-1-144 0,-1 2 0 16,-1-1 0-16,3-1 128 0,-3-1-128 0,1 0 0 15,2-2 0-15,-1 2 0 0,-2-3 128 0,1 2-128 0,-1 0 0 16,0-1 128-16,-1 0-128 0,2 1 0 0,-3 1 0 0,2 0 128 16,0-2-128-16,1-2 192 0,-5-7-192 0,5 11 192 15,-2 1-48-15,0-2 0 0,-3-10 0 0,5 10 0 16,-3 3-144-16,1-3 160 0,0 0-160 0,2 0 160 16,-5-10-160-16,2 11 0 0,-2 0 0 0,3-1 128 15,1-1-128-15,-1 0 128 0,1 2-128 0,-1-3 128 16,-1 1-128-16,0 1 0 0,1 1 0 0,2 0 0 15,-3 0 0-15,1 0 0 0,-1 1 0 0,1-1 0 16,2-1 0-16,-3 1 0 0,-1 1 0 0,3 0 0 16,-4-12 0-16,4 9 0 0,-4-9 128 0,6 13-128 15,-4-1 0-15,2-1 0 0,1-2 144 0,-1 1-144 16,-3 1 144-16,1 0-144 0,0-1 192 0,0 0-192 0,-2-1 144 16,1 1-144-16,0-1 0 0,1 0 144 0,0 0-144 0,-2-9 128 15,0 10-128-15,0 1 128 0,2 0-128 0,-1-1 0 16,1-2 0-16,-2 0 0 0,0-8 0 0,0 11 128 15,0 1-128-15,1-1 0 0,-1-3 0 0,0 1 0 16,1-2 128-16,0 1-128 0,-1-1 0 0,0-7 0 16,0 0 144-16,1 11-144 0,-1 1 128 0,2-2-128 15,-2-10 128-15,3 8-128 0,1 0 192 0,-2 2-48 16,1 0 0-16,1 0 0 0,-4-10-16 0,2 10 0 16,-1-1 0-16,2-3 0 0,-3-6 0 0,0 0-128 15,0 0 192-15,1 8-64 0,1 0-128 0,-2-8 192 16,0 0-192-16,0 0 192 0,0 9-64 0,2-1-128 15,-1 2 192-15,0-2-64 0,-1-8-128 0,0 0 192 0,0 0-192 0,0 0 192 16,0 0-192-16,0 0 0 0,0 0 0 0,0 0 0 16,0 0 0-16,-1 9 0 0,1-9 0 15,0 0 0 1,-5 5-1840-16,-1 2-240 0,-3-3-48 0</inkml:trace>
  <inkml:trace contextRef="#ctx0" brushRef="#br1" timeOffset="-144604.508">17872 11307 911 0,'0'0'0'0,"0"0"0"0,-7 1 0 0,-2-2 0 15,1 0 4384-15,8 1 800 0,0 0 144 0,-9-1 48 0,0-4-3808 0,3 0-752 16,-2-3-160-16,8 8-16 0,-5-6-176 0,5 6-16 15,0 0-16-15,0 0 0 0,0 0-48 0,0 0 0 16,0 0 0-16,0 0 0 0,0 0 176 0,0 0 16 16,0 0 16-16,2-11 0 0,2 1 64 0,6 0 16 15,4-1 0-15,3 0 0 0,2-5-160 0,5 0-48 16,1-3 0-16,4 3 0 0,0-2 128 0,6-1 32 16,3-3 0-16,6 3 0 0,2 0-160 0,-1 1-16 15,-4 1-16-15,1 0 0 0,0 1-48 0,-4 0-16 16,1 2 0-16,-4 1 0 0,0-1-64 0,0 1-16 15,0 4 0-15,-3 1 0 0,-3 2-160 0,-3 3-128 16,2 1 192-16,-2 2-192 0,-2 2 128 0,0 2-128 16,-1 3 0-16,-1 0 0 0,-4-1 128 0,0 2-128 0,-2-1 0 15,0 1 0-15,-4 3 0 0,0 0 0 0,-1 0 0 16,-1 3 0-16,0 3 0 0,-4 4 0 0,2 0 0 0,-3 2 0 16,-2 2 128-16,-3 3-128 0,-2 2 0 0,-2 4 0 15,2 4 0-15,-6 1 160 0,1-2-160 0,-3 0 128 16,1 2-128-16,0-1 128 0,-2 0-128 0,-1-2 128 15,0-3-128-15,-1 1 0 0,2 0 0 0,1 0 128 16,1-4-128-16,1 0 0 0,2-2 144 0,-2 2-144 16,2-6 0-16,1-2 0 0,2-2 0 0,2-2 0 15,1-2-1408-15,3-5-192 16,-3-11-32-16</inkml:trace>
  <inkml:trace contextRef="#ctx0" brushRef="#br1" timeOffset="-143879.174">22753 9888 11967 0,'-1'-9'528'0,"1"2"112"0,0-1-512 0,-3-2-128 15,-3 2 0-15,6 8 0 0,2-5 4944 0,-2 5 960 16,0 0 192-16,0 0 48 0,12-1-5104 0,-3 4-1040 16,0 4-144-16,2 5-64 0,3 3 32 0,2 7 16 15,-1 6 0-15,4 1 0 0,0 1 160 0,0 1 0 16,2 0 0-16,-1-1-128 0,0 1 128 0,2 0 0 15,2 2 0-15,2-2-128 0,2-2 128 0,3 2 0 16,4 3 0-16,-2 0 0 0,0-1 0 0,-1 2 128 16,-1-2-128-16,-2-2 0 0,-1 0 128 0,-3-2-128 0,-2-3 128 15,-2 0-128-15,0-4 128 0,-3 0-128 0,-3 0 160 0,0-2-160 16,-1 1 128-16,-4 1-128 0,-1-3 0 0,-1 1 0 16,-2 2 240-16,-3 0-48 0,-3 0-16 0,-3 0 0 15,-4-2 128-15,-2 1 16 0,-1 1 16 0,-5-2 0 16,-6-3 176-16,-4 2 48 0,-4 2 0 0,-8-2 0 15,-11 4 16-15,-1-2 0 0,-6 0 0 0,-2 2 0 16,-5 2-144-16,-4-1-32 0,-5-1 0 0,-9 0 0 16,-4-1-208-16,0 1-64 0,4 1 0 0,3 3 0 15,2-1-128-15,-2 2-144 0,-2 0 144 0,3 2-12224 16,3 1-2336-16</inkml:trace>
  <inkml:trace contextRef="#ctx0" brushRef="#br2" timeOffset="-110163.273">23117 14121 16175 0,'-2'-13'704'0,"2"4"176"0,2 0-704 0,0-2-176 0,1-4 0 0,0-1 0 16,2 5 144-16,-1-1 0 0,1-3 0 0,2-3 0 15,-2 2 64-15,3 1 16 0,-6 2 0 0,0 1 0 16,-1-1 352-16,3 2 80 0,0 1 16 0,1 1 0 15,-2-1 352-15,0 1 64 0,0 1 0 0,3 2 16 16,-6 6-80-16,0 0 0 0,0 0-16 0,5-8 0 16,4 2-176-16,-9 6-48 0,0 0 0 0,0 0 0 15,10-3-256-15,-10 3-48 0,0 0-16 0,9 6 0 16,0 3-336-16,-2 2-128 0,-1 2 0 0,1 7 0 16,-3 6 0-16,0 5 0 0,2 4 0 0,-5 3 0 15,-1 4 0-15,-1 3 0 0,-2-1 0 0,-2 6 0 16,-1 4 0-16,-2 3 0 0,5 1 0 0,-2-3 0 0,-4-3 0 0,3-1 0 15,-1-5 0-15,3-3 0 0,-1-3 176 0,1-2 32 16,-3 0 16-16,5-1 0 0,4-1 16 0,-3-3 0 16,-3-4 0-16,3-2 0 0,3-1-48 0,1-3 0 15,-3-6 0-15,4-1 0 0,2-3 48 0,-3-1 0 16,1-1 0-16,1-2 0 0,3-3 32 0,1-1 16 16,0-2 0-16,0-1 0 0,-1-2 64 0,4-1 16 15,3-1 0-15,0-2 0 0,-1-4 16 0,4-2 16 16,3-4 0-16,2-1 0 0,1-1 112 0,6-3 0 15,2-2 16-15,5 2 0 0,4 0-128 0,3-1-16 16,3-1-16-16,1 1 0 0,2-1-16 0,-5 3 0 16,-1 0 0-16,-1 3 0 0,0 0-64 0,1 1-16 0,-3 1 0 15,0 0 0-15,1 0-48 0,-4 0-16 0,-3 2 0 16,-1 0 0-16,-4-1-16 0,-5 4-16 0,-2 2 0 0,-1-1 0 16,-2-1-176-16,-2 3 0 0,-1 3 144 0,-5 1-144 15,-1 0 0-15,1 1-160 0,1 0 16 0,-3 1 0 16,-10-1-208-16,0 0-32 0,10 3-16 0,-10-3 0 31,0 0-400-31,8 7-80 0,-8-7-16 0,0 9 0 16,0-9-2144-16,-10 8-432 0</inkml:trace>
  <inkml:trace contextRef="#ctx0" brushRef="#br2" timeOffset="-109188.89">23105 15353 911 0,'0'0'0'0,"0"0"0"0,0 0 0 0,0 0 0 16,10 0 0-16,-10 0 0 0,9-3 4624 0,-9 3 848 15,7-4 160-15,-7 4 48 0,0 0-4384 0,0 0-864 16,0 0-176-16,0 0-48 0,0 0 368 0,0 0 64 15,0 0 0-15,0 0 16 0,0 0 176 0,-7 8 16 16,-1 1 16-16,-2 0 0 0,-2-2 0 0,1 3 0 16,-3 3 0-16,-1-3 0 0,0-1-256 0,0 3-48 15,-2-2-16-15,1 2 0 0,-5 0-208 0,1 0-32 0,-1 2-16 16,-2-1 0-16,-2 1-80 0,-4 0-16 0,-2-3 0 16,-1 4 0-16,-5 0-64 0,0 2-128 0,-2-2 176 0,2 0-176 15,-2 2 128-15,1 2-128 0,1 0 0 0,-1 6 0 16,2 0 0-16,-3-1 128 0,-2-3-128 0,0 4 0 15,-2-2 160-15,0 2-160 0,0 0 128 0,-1-1-128 16,1 0 128-16,0 2-128 0,1-2 128 0,-6 0-128 16,-5-1 192-16,0-1-32 0,-3-1-16 0,1 0 0 15,-1 1 32-15,-1-1 0 0,-1-4 0 0,-3 2 0 16,-2 2-176-16,0 1 192 0,-1 1-192 0,4 0 192 16,5-3-192-16,3 1 0 0,3-1 144 0,5-1-144 15,3 0 288-15,2-1-16 0,0-2 0 0,1 1 0 16,2-2-48-16,1 2-16 0,-1-1 0 0,5 0 0 0,5-1-208 15,1-1 0-15,4 1 0 0,0-2 0 0,2-1 0 16,3 1 0-16,1-3-192 0,2 1 192 16,1-2-192-16,2-2 64 0,2 0 128 0,2 0-208 0,1-5 208 15,5-2-144-15,0 0 144 0,0 0-128 0,0 0-160 0,0 0-32 16,0 0 0-16,0 0 0 16,4-8-400-16,-4 8-96 0,9-5-16 0,-1-3 0 15,4-2-1696-15,1 0-352 0,1 0-64 16,1-1 0-16</inkml:trace>
  <inkml:trace contextRef="#ctx0" brushRef="#br2" timeOffset="-108829.134">21291 15981 34959 0,'-17'10'1536'0,"6"-4"336"0,0 1-1488 0,-3 2-384 0,1 2 0 0,-2 2 0 15,-4 0 192-15,0 3-16 0,-2-1-16 0,1 3 0 32,-1 1-672-32,-1 2-144 0,-7 1-32 0,0-2 0 0,0-2 512 0,-5 2 176 0,-6-1 0 0,-4 1-144 15,-3 3 480-15,-3 0 112 0,2 0 0 0,-3 3 16 16,2 2 48-16,-2-1 0 0,2-1 0 0,1 2 0 15,2 0-64-15,5 3 0 0,4 0 0 0,4-1 0 0,4-3 0 16,9-1-16-16,2-1 0 0,4-3 0 0,3-6-256 16,7-4-48-16,4 0-128 0,5-3 192 0,6-1-192 0,5-3 0 15,8 1 0-15,12-5 0 0,5-3 0 0,6-2 0 16,0 1 0-16,5 1 144 0,2 0-144 0,2-5 128 16,0-3-128-16,4 0 128 0,6 4-128 0,-2-3 0 15,0-1 0-15,-3-2 0 16,0-2-1088-16,-1 2-80 0,-2 1-32 0</inkml:trace>
  <inkml:trace contextRef="#ctx0" brushRef="#br2" timeOffset="-107591.937">19853 16006 18431 0,'0'0'1632'0,"0"0"-1312"16,0 0-320-16,0 0 0 0,0 0 2288 0,-7-2 384 16,7 2 80-16,-8-2 0 0,0-3-2032 0,1 0-400 15,-2-1-96-15,0 0-16 0,0-2 176 0,1 0 48 0,-2 0 0 0,0-1 0 16,0 0-16-16,-1-1 0 0,0-1 0 0,1 1 0 15,-2 0 0-15,1-1 0 0,-3 0 0 0,5 3 0 16,-5-3 80-16,2 1 16 0,-2 0 0 0,0 0 0 16,-1 1-112-16,0-2-16 0,-4-3 0 0,3-1 0 15,0 3-112-15,1-1-16 0,-4-2-16 0,-2-2 0 16,-1 1-240-16,1-2 176 0,3-1-176 0,-2 2 160 16,-2 1-160-16,3 1 0 0,-1 0 0 0,1 0 128 15,-1 0-128-15,-2 1 0 0,1 0 0 0,0 1 128 16,-3 1-128-16,-1-1 0 0,-3-1 0 0,-2 4 128 15,0-1 64-15,0 0 0 0,1 0 0 0,2 0 0 16,3 1 16-16,-3-2 16 0,3-1 0 0,1-2 0 0,0 0-64 16,0-3-16-16,0-3 0 0,-1-1 0 0,-2 0-144 15,3 3 160-15,-5 0-160 0,0-1 160 0,-3-1-16 16,-1 0 0-16,-2 0 0 0,0 0 0 0,-5-1-16 0,3 3 0 16,1 0 0-16,0 0 0 0,-2-1 32 0,3 2 0 15,-1-1 0-15,1 1 0 0,1-2 96 0,0 0 0 16,-1-1 16-16,3 1 0 0,1 1-32 0,3 2-16 15,1-3 0-15,0 2 0 0,1-1-224 0,5 3 0 16,0 1 128-16,3 2-128 0,-2-2 0 0,1 4 0 16,2-2 0-16,1 3 0 0,-3 2 0 0,1-3 0 15,2 3 0-15,2 0 0 0,1-1-256 0,0 3 0 16,1-1 0-16,0 0 0 16,2 2-352-16,1-1-64 0,-1 3-16 0,5 0 0 15,0-3-1744-15,4 6-368 0,0 0-64 0,-4-3-12320 0</inkml:trace>
  <inkml:trace contextRef="#ctx0" brushRef="#br2" timeOffset="-107044.039">17803 15601 16575 0,'0'0'1472'0,"0"0"-1168"15,-9-8-304-15,0-6 0 0,1-3 3728 0,-1-5 688 16,-1 0 144-16,1-6 32 0,0-4-3552 0,-1-3-704 16,-2-5-144-16,1-2-16 0,2-1 256 0,-2-1 48 15,0 0 16-15,-2 1 0 0,1-2 208 0,-2 4 32 16,0-1 16-16,-3 1 0 0,2-2-224 0,0 0-32 16,2-1-16-16,1 4 0 0,-1 3-224 0,4 2-32 15,-3 0-16-15,3 7 0 0,1 3 112 0,0-1 0 16,0 1 16-16,1 1 0 0,2 2-96 0,-1 0-32 0,0-1 0 15,1 2 0-15,0 2 0 0,-1-1 0 0,4-3 0 16,-1 6 0-16,2 4-80 0,0 4-128 0,0 0 176 16,1 0-176-16,1 0 0 0,1 3 0 0,2-1 0 0,0 1 0 15,-4 6 0-15,0 0 0 0,13-1-192 0,1 1 192 16,3 0-192-16,0 4 192 0,4 3-208 0,3 3 80 16,3 2 128-16,0 2-128 0,-2-1 128 0,6 2-128 15,6 2 128-15,-3 0 0 0,0 1 0 0,0 1 128 16,-1-1-128-16,1-1 0 0,-2-3 0 0,-1-1 128 15,-2 2-128-15,0-2 0 0,1-1 0 0,-3-1 0 16,-3-1-1936-16,3 0-464 16</inkml:trace>
  <inkml:trace contextRef="#ctx0" brushRef="#br2" timeOffset="-105540.624">18250 13702 5519 0,'-2'15'496'0,"1"-6"-496"0,1-9 0 0,-1 11 0 16,-1-1 2512-16,1-2 416 0,1-8 80 0,-1 7 0 0,0 0-1488 0,1-7-304 15,0 0-64-15,0 0-16 16,0 0-176-16,0 0-48 0,0 0 0 0,0 0 0 0,0 0-144 0,0 0-16 15,0 0-16-15,0 0 0 0,0 0 112 0,-5-12 32 16,1-4 0-16,0-1 0 0,0-3 160 0,0-4 48 16,-1-5 0-16,1-5 0 0,1-6-272 0,-3-2-48 15,3-4-16-15,0-1 0 0,2-1-320 0,-1-3-64 16,2-1-16-16,0-1 0 0,-1-5-96 0,-1-1-32 16,4-2 0-16,-4 1 0 0,0 1-224 0,0-1 144 15,0 1-144-15,-3-1 128 0,-3-1-128 0,2 1 0 16,-2 3 0-16,0 2 128 0,-3 1-128 0,-1 1 0 15,-1 0 144-15,2 3-144 0,-2 1 0 0,2-1 144 16,-1 4-144-16,2 4 0 0,2 6 128 0,2 3-128 0,-1 2 0 16,2 6 0-16,0 4 0 0,3 1 0 0,-4 2 0 15,3 3 0-15,0 0 0 0,1 1-192 0,2 3 16 16,-1 1 16 0,-3 2-240-16,3 1-48 0,1 7-16 0,0 0 0 15,0 0-208-15,0 0-32 0,0 0-16 0,0 0 0 16,0 0-1552-16,0 0-304 0,0 10-64 0,0 1-9904 0</inkml:trace>
  <inkml:trace contextRef="#ctx0" brushRef="#br2" timeOffset="-105127.626">17652 13010 7359 0,'-15'12'320'0,"6"-4"80"0,5-2-400 0,4-6 0 15,0 0 0-15,0 0 0 0,0 0 4672 0,-6-5 864 16,2-5 160-16,4-4 48 0,3-3-4496 0,0-4-896 15,-5-2-176-15,5-4-48 0,1-6 32 0,1-5 0 16,3-5 0-16,1-5 0 0,0-9 336 0,4-4 64 16,0-3 16-16,2-4 0 0,2-4 96 0,0-5 32 0,3-6 0 15,1 1 0-15,1 1-144 0,2 0-32 0,2-1 0 0,0-2 0 16,0-2-80-16,2 6-32 0,2 5 0 0,0 2 0 16,3 3-96-16,-1 4-32 0,-2 1 0 0,1 6 0 15,1 2-160-15,-3 9-128 0,-4 5 144 0,-2 6-144 16,-1 4 0-16,-5 4 128 0,1 5-128 0,-4 4 0 15,-2 5 0-15,-3 5 0 0,-1 4 0 0,-2 4 0 16,-6 2 0-16,0 0-192 0,8 11 16 0,-3 8 0 16,-1 8-144-16,1 10-48 0,0 6 0 0,1 8 0 15,1 9-1168 1,1 5-256-16,1 4-32 0,0-3-7904 0,1-6-1600 0</inkml:trace>
  <inkml:trace contextRef="#ctx0" brushRef="#br2" timeOffset="-104261.37">18431 11009 20207 0,'0'0'896'0,"-7"0"192"0,7 0-880 0,0 0-208 15,0 0 0-15,0 0 0 0,0 0 512 0,0 0 48 0,0 0 16 0,0 0 0 16,0 0-48-16,6-8 0 0,4-2 0 0,1 2 0 16,4-6 48-16,4-2 0 0,4-2 0 0,2-5 0 15,0-4-64-15,3-4 0 0,4 0 0 0,2-3 0 16,4 1 16-16,-1 0 0 0,3 0 0 0,-2 0 0 15,5-1 224-15,1-1 32 0,2-4 16 0,5 1 0 16,4-2-32-16,-1 0-16 0,2 1 0 0,-1-3 0 16,1-2-112-16,3 1-32 0,5 0 0 0,2-1 0 15,1-1-272-15,-1-1-48 0,-1-1-16 0,1 2 0 16,0 1-112-16,2 2-32 0,0 1 0 0,1 4 0 16,-6 1-128-16,0 5 128 0,-2 1-128 0,-2 2 128 15,-4 2-128-15,0 2 0 0,-3 3 0 0,-4 1 128 16,-6-1-128-16,-3 6 0 0,-3 3 0 0,-6 2 0 0,-7 0 0 15,1-1-144-15,-3-1 144 0,-3 2 0 0,-2 3-272 16,-2 2 48-16,-1-1 16 0,1 2 0 16,-3-1-400-16,-5 2-80 0,-6 3-16 15,6-4 0-15,-6 4-1600 0,0 0-336 0,0 0-64 0,0 0-10576 16</inkml:trace>
  <inkml:trace contextRef="#ctx0" brushRef="#br2" timeOffset="-103845.101">19959 9553 23951 0,'-12'-4'2128'0,"7"-1"-1696"0,-1-5-432 0,2 4 0 15,4 6 1376-15,0 0 192 0,6-12 32 0,5 2 16 16,6-1-1392-16,2 1-224 0,3 2-160 0,7-7 32 16,3-1 128-16,5-3-208 0,4-1 80 0,4-1 128 15,5-2 0-15,7 0 208 0,3-1 0 0,4-2 0 16,1 1 48-16,0-1 0 0,-1-3 0 0,4 3 0 16,1 1 0-16,3 0 0 0,-5 3 0 0,-2 2 0 15,-4 1 96-15,3 1 32 0,0-2 0 0,-2 6 0 16,-4 4 0-16,0 4 16 0,0 0 0 0,-4 5 0 15,-6 4-80-15,-5 4 0 0,-4 3-16 0,-6 3 0 0,-2 2-176 16,-1 4-128-16,-6 2 192 0,-5 1-192 0,-7 2 208 16,-5 2-64-16,-6 0-16 0,-4 4 0 0,-10-2-128 0,-4 3 192 15,-5 0-192-15,-3 1 192 0,-5 1 0 0,-3 0 0 16,-3-2 0-16,1-1 0 0,-1 0-192 0,-2-1 160 16,3-3-160-16,2-4 160 15,2-2-1312-15,4-6-256 0,3-6-48 0,3-3-13760 16</inkml:trace>
  <inkml:trace contextRef="#ctx0" brushRef="#br2" timeOffset="-102952.146">22237 9881 23439 0,'-13'-4'1024'0,"13"4"240"0,-9-4-1008 0,9 4-256 0,0 0 0 0,0 0 0 16,-6-4 592-16,6 4 80 0,0 0 16 0,0 0 0 15,0 0-336-15,0 0-64 0,0 0-16 0,0 0 0 16,13 6 192-16,0-1 48 0,1 2 0 0,3 2 0 0,-1-3 0 0,3 6 0 16,4 6 0-16,-1 2 0 0,3 2-128 0,3 1-32 15,3-1 0-15,3 0 0 0,1 3 96 0,7 1 0 16,2-1 16-16,6 1 0 0,4 1 32 0,3 0 0 16,2 5 0-16,1-1 0 0,-1 1-96 0,2 1-16 15,3 1 0-15,2 0 0 0,0 3-64 0,-3 1-32 16,-5-3 0-16,-2 0 0 0,-1 3-288 0,1-4 0 15,-1 2 128-15,1-2-128 0,-3-1 0 0,-3 0 0 16,-2-1 0-16,-5 2 0 0,-4 0 0 0,1-1 0 16,-1-1 0-16,-2-1 0 0,-1-1 128 0,-2-3-128 15,2-4 0-15,-5 4 0 0,0-4 128 0,-3 0-128 16,-1 0 0-16,1-4 0 0,-4-4 0 0,0-1 0 0,-5 2 0 16,-2-5 0-16,-1-3-224 0,-3-1-96 0,-1-4-32 0,-2 2 0 31,-2-1-592-31,-8-4-112 0,0 0-32 0,0 0 0 15,0 0-1552-15,0 0-320 0,0 0-64 0</inkml:trace>
  <inkml:trace contextRef="#ctx0" brushRef="#br2" timeOffset="-102519.403">24072 10573 26719 0,'0'0'2368'0,"0"0"-1888"16,0 0-480-16,0 0 0 0,0 0 896 0,0 0 64 15,0 0 32-15,7 6 0 0,2 0-992 0,0 1 0 16,1 0-256-16,3 0 48 0,1 2 208 0,1 3 128 15,3 3 0-15,0 0-128 0,3 1 480 0,4 2-16 16,3 2 0-16,2 2 0 0,0 1-64 0,3 3-16 16,3 5 0-16,4 0 0 0,2 1-144 0,-1 0-48 15,-3 3 0-15,2-2 0 0,2 2 64 0,-6 0 16 16,-2-1 0-16,-2 3 0 0,0-3 32 0,-3 2 0 16,-5 0 0-16,-3 2 0 0,-3-3-32 0,-1-2 0 0,-4-3 0 15,-5-2 0-15,-3 0 80 0,-3-3 16 0,-4 2 0 16,-4-3 0-16,-4-1-96 0,-5 0-16 0,-3 0 0 0,-3 3 0 15,-6 0 176-15,1-2 16 0,-1-3 16 0,-3 2 0 16,-2 0-176-16,1-2-32 0,3-1-16 0,-1-3 0 31,0 1-992-31,1-5-192 0,-1-3-32 0,5-1-10752 0,0 1-2160 0</inkml:trace>
  <inkml:trace contextRef="#ctx0" brushRef="#br2" timeOffset="-101435.496">23827 11828 11055 0,'0'0'976'0,"0"0"-784"0,0 0-192 0,0 0 0 15,0 0 2944-15,0 0 528 0,0 0 112 0,0 0 32 16,0 0-2528-16,0 0-496 0,0 0-96 0,0 0-32 16,8 3-32-16,1-2-16 0,-9-1 0 0,0 0 0 15,11 3 192-15,-4 1 32 0,-1 1 16 0,0 0 0 16,-6-5-48-16,8 10-16 0,-2-2 0 0,1 3 0 16,-1 0-80-16,1 4 0 0,3 3-16 0,-2 2 0 15,0 3-240-15,7 1-64 0,1 1 0 0,1 6 0 16,-2 7-192-16,2 2 144 0,0 4-144 0,3 2 128 15,3 3 0-15,-4-2-128 0,-2 3 192 0,2-1-64 16,3 2 64-16,-4 2 0 0,-2 0 0 0,1 1 0 16,1 1 0-16,0-3 0 0,-3-4 0 0,1 0 0 0,1-2-48 15,1-1 0-15,-3 1 0 0,2 6 0 0,-1 3 48 16,2-4 16-16,2-6 0 0,-1-1 0 0,-1-1 64 16,1-2 16-16,3 0 0 0,-2-2 0 0,-5-4 0 15,3 1 0-15,-1 0 0 0,3-3 0 0,0-1-64 0,-2-1-16 16,-4 0 0-16,1-3 0 0,1-2-208 0,-2-3 144 15,-3-2-144-15,0-1 128 0,0-2-128 0,-2 2 128 16,-4-2-128-16,1-3 128 0,0-1-128 0,0 4 160 16,-2-5-160-16,0 0 160 0,-1-1-160 0,-1 2 0 15,-2-4 144-15,0 2-144 0,0 1 0 0,1-1 128 16,2 0-128-16,-1-2 0 0,-6-2 0 0,3 2 0 16,1-3 0-16,0 3-128 0,0-10-64 0,0 0-16 15,3 9 0-15,-3-9 0 16,0 0-208-16,0 0-32 0,0 0-16 0,0 0 0 15,2-9-1248-15,-1-2-240 0,-2 0-48 0,1-3-8256 0,0-3-1648 16</inkml:trace>
  <inkml:trace contextRef="#ctx0" brushRef="#br2" timeOffset="-100585.675">24263 11990 17503 0,'0'0'1552'0,"-5"-3"-1232"0,-2-5-320 0,3 3 0 15,4 5 1248-15,-3-6 192 0,3 6 32 0,-5-6 16 16,3 0-880-16,2 6-176 0,0 0-48 0,0 0 0 16,-3-8 368-16,0 3 64 0,3 5 16 0,0 0 0 15,0 0 128-15,0 0 48 0,-1-9 0 0,1 9 0 16,0 0-352-16,0 0-64 0,0 0-16 0,0 0 0 0,0 0-336 0,0 0-80 16,0 0-16-16,0 0 0 0,0 0-144 0,3 11 0 15,-3 2 0-15,2 4 0 0,3 0 208 0,1 2-32 16,-1 2-16-16,2 4 0 0,-4 5 32 0,3 6 0 15,1 6 0-15,-2 1 0 0,0-2-48 0,1 0 0 16,0 2 0-16,0 0 0 0,-2 0 48 0,2 2 0 16,1 4 0-16,-3 2 0 0,-2 5 0 0,1-1 16 15,1-3 0-15,-1-2 0 0,-3-3-48 0,1 2-16 16,0-1 0-16,1 2 0 0,0 4 16 0,0-2 0 16,-1-3 0-16,1 3 0 0,2-2 16 0,0-3 0 15,0-4 0-15,1 1 0 0,4 1 16 0,0 1 16 16,-2 0 0-16,-1-4 0 0,0-1-208 0,3-3 144 15,0-2-144-15,2-2 128 0,-1-1-128 0,1-1 0 0,0-4 0 16,3 0 0-16,-1-2 0 0,0-2 0 0,-2-1 0 0,-1-1 0 16,-6-3 0-16,4-1-176 0,1-4 176 0,-3-1-192 15,0-3-112-15,-2-1-16 0,1-4-16 0,0 2 0 32,-5-7-240-32,0 0-32 0,0 0-16 0,0 0 0 15,0 0-1680-15,0 0-352 0,-9-15-64 0</inkml:trace>
  <inkml:trace contextRef="#ctx0" brushRef="#br2" timeOffset="-100048.294">23574 11563 16575 0,'0'0'1472'0,"-8"-4"-1168"16,1 0-304-16,7 4 0 0,-7-5 1616 0,7 5 272 15,-4-5 48-15,4 5 16 0,0 0-1392 0,0 0-288 16,0 0-48-16,0 0-16 0,9 3 64 0,-1 1 16 0,0 3 0 0,0 2 0 16,3 1 400-16,-1 4 80 0,3 4 0 0,3 2 16 15,1 2-144-15,4 7-48 0,-1 3 0 0,3 4 0 16,1 6-80-16,3 0-32 0,-3 0 0 0,2 2 0 16,3 3-32-16,0 1 0 0,-1 2 0 0,3 4 0 15,-1 3-64-15,2 3 0 0,3 1-16 0,-4-1 0 16,-5-2-64-16,2 2-16 0,2 4 0 0,-2 1 0 15,-2 0-96-15,-2-1 0 0,3-4-16 0,-3 1 0 16,-2-1-48-16,1 1 0 0,-1 2 0 0,0-4 0 16,1-4 48-16,-2-5 0 0,3-2 0 0,2-1 0 15,1 2 128-15,-2-2 16 0,-6-3 16 0,3 0 0 16,2 0-128-16,-2-5-16 0,-1-3-16 0,-3-4 0 16,-2-3-176-16,-1 0 0 0,-2-4 0 0,-2-1 128 0,1-2-128 15,-1-2 0-15,1 0 0 0,-4-4 0 0,-1 1 0 0,-1-3 0 16,1-1 0-16,-2-2 0 15,-2-4-496-15,0-1-16 0,-3-6-16 0,0 0 0 16,0 0-1504-16,0 0-288 0,0 0-64 0,0 0-11984 16</inkml:trace>
  <inkml:trace contextRef="#ctx0" brushRef="#br2" timeOffset="-99697.151">24244 13639 25791 0,'0'0'2304'0,"2"13"-1856"0,-1-1-448 0,2 6 0 16,6 3 2992-16,6 4 496 0,3 6 96 0,2 4 32 16,1 3-3136-16,4 1-624 0,4 3-128 0,1 1-32 15,1-2 176-15,2-3 128 0,2-5-192 0,-2-3 192 16,0-6 0-16,-1-4 0 0,-2-4 0 0,-1-5 0 15,-1-4 384-15,0-5 16 0,-3-4 16 0,-1-5 0 16,3-4 240-16,0-7 48 0,-3-10 16 0,3-6 0 16,0-7 208-16,3-6 32 0,-6-7 16 0,0-2 0 15,-1-3-304-15,-2-4-64 0,-5-4-16 0,-4 0 0 16,-2-2-352-16,0 5-80 0,-5 3-16 0,1 10 0 16,-2 11-352-16,0 0-80 0,0 4-16 0,-1 3 0 15,-1 2-1648 1,-1 4-336-16,0 1-64 0</inkml:trace>
  <inkml:trace contextRef="#ctx0" brushRef="#br0" timeOffset="-30048.086">14763 16833 20207 0,'-15'0'896'0,"3"4"192"0,-1 0-880 0,-1-3-208 16,2 1 0-16,-2 1 0 0,1-3 624 0,3 1 80 16,10-1 0-16,-9-1 16 0,-3 1-528 0,12 0-192 15,-12-3 0-15,5 1 144 0,7 2 256 0,0 0 48 16,0 0 16-16,0 0 0 0,-11-1 176 0,11 1 48 15,0 0 0-15,0 0 0 0,0 0-96 0,0 0-16 16,0 0 0-16,0 0 0 0,5 0-256 0,4 1-48 0,0-1-16 16,3-1 0-16,5 1 112 0,1-2 16 15,1 2 0-15,2 2 0 0,1-2-96 0,3 0-16 0,2-2 0 16,2 2 0-16,2 0-80 0,2 0-32 0,5 2 0 0,2-2 0 16,-3 2 32-16,1-2 16 0,-2-1 0 0,-1 0 0 15,-2 1-208-15,0 0 128 0,0 0-128 0,-2-2 0 16,-1 0 128-16,2 3-128 0,-2 2 0 0,1 2 144 15,0-5-144-15,-1 0 0 0,2 0 144 0,-5 2-144 16,-1 1 0-16,-1 0 0 0,-4 1 0 0,-3-2 128 16,-1 0-128-16,-3 1 0 0,-1 1 0 0,-3-1 0 15,-10-3 192-15,10-2-48 0,-10 2 0 0,0 0 0 16,0 0 32-16,0 0 0 0,0 0 0 0,0 0 0 16,0 0 96-16,0 0 32 0,0 0 0 0,0 0 0 15,0 0-96-15,0 0-16 0,-11-1 0 0,-1 0 0 16,-1-3-64-16,-2 1 0 0,2 0-128 0,-2-2 192 15,-3 1-192-15,0-1 0 0,-1 2 0 0,-4 0 0 0,0 1 144 0,-3-3-144 16,-1-2 128-16,-2 1-128 0,-2 3 0 0,2-1 0 16,-2-1 0-16,2 1 0 0,0 0 0 0,0 3 0 15,0 1 0-15,3-1 0 0,1-2 0 0,2 3 0 16,1 0 0-16,3 0 0 0,-4-1 0 0,4 0 0 16,5-1 0-16,1 1 0 0,-2-2 0 0,5 2 0 15,1 1 0-15,9 0 0 0,-8 1 0 0,8-1 0 16,-8-2 0-16,8 2 0 0,0 0 0 0,0 0 0 15,-4-2-144-15,4 2 144 0,0 0 0 0,0 0-128 16,0 0 128-16,0 0 0 0,7-1-160 0,6-2 160 16,0 7-128-16,2-3 128 0,3 0 0 0,2-1 0 15,2-2 0-15,-2 2 0 0,5 3 0 0,-2-2 0 16,2-2 0-16,-1 0 128 0,3 2-128 0,0 0 128 16,-2 0-128-16,2-1 128 0,-2-2-128 0,2 2 0 0,0 1 128 0,-1 1-128 15,-1-2 0-15,-1 0 0 0,1 1 0 0,-4 2 0 16,-2-1 0-16,-3 1-240 0,-1 0 48 0,-3 1 0 31,-1-1-1408-31,-4 1-256 0,1-3-64 0,-4 5-7984 0,-4-6-1584 0</inkml:trace>
  <inkml:trace contextRef="#ctx0" brushRef="#br0" timeOffset="-29294.684">15308 16489 18431 0,'0'0'1632'0,"0"0"-1312"16,-9-6-320-16,-1-1 0 0,3-1 1584 0,1 4 240 15,6 4 48-15,-5-7 16 0,-1 1-1888 0,1-1-208 16,0-3-128-16,0 4-32 0,-1 1 368 0,2 0 128 16,0 1 0-16,-1 1 0 0,0 0 400 0,-1-2 80 15,1 1 16-15,5 4 0 0,0 0 480 0,-7 0 112 16,7 0 0-16,0 0 16 0,-8 5-448 0,4 3-80 16,2 1-32-16,-3 3 0 0,3 2-480 0,1 5-192 0,0 4 176 0,1 5-176 15,0 5 128-15,0 4-128 0,0 6 0 0,0 2 0 16,1-2 336-16,-1-1-16 0,0-2-16 0,-1 1 0 15,-1-3 160-15,1 2 48 0,0 1 0 0,-2 3 0 16,2 1-128-16,-2 1 0 0,1-3-16 0,0-7 0 16,-1-6-48-16,2-2 0 0,2 0 0 0,-1-1 0 15,-1-5-144-15,0-4-48 0,0 0 0 0,1-4 0 16,0-2-128-16,0-1 128 0,0-2-128 0,0-2 128 16,0-7 0-16,0 0-128 0,0 0 192 0,0 0-64 15,0 0-128-15,0 0 192 0,0 0-192 0,0 0 192 16,0-4-32-16,-1-3 0 0,1-3 0 0,0-3 0 15,0-4-160-15,0-2 128 0,0 1-128 0,1-2 128 16,0-5-128-16,0 2 0 0,1 3 0 0,1-9 0 0,-1-7-144 0,2-2 144 16,0 1 0-16,0 3 0 0,-2 2-208 0,3-1 64 15,-2-2 16-15,1 3 0 0,0-1 128 0,1 2-160 16,-3 1 160-16,2 1-160 0,-1 0 160 0,-1-2 0 16,1-2 0-16,0 5 0 0,-2 0 0 0,-1 4 128 15,0-1-128-15,2 5 128 0,0 3-128 0,-1 2 144 16,0 2-144-16,0 3 160 0,-2 1-160 0,0 4 0 15,1 5 0-15,0 0 0 0,0 0 0 0,0 0-144 16,0 0 144-16,0 0 0 0,-2 13-288 0,0 7 48 16,0 5 16-16,-4 8 0 0,2 8 64 0,-2 0 16 15,1-1 0-15,-2 3 0 0,3 0 144 0,-4-2 0 16,0-4 0-16,-1 5 0 0,4 2 0 0,-2 3 0 0,0-1 0 16,1-3 0-16,0-7 144 0,0-3-144 0,-2-1 192 0,4-4-192 15,1-5 0-15,-2-3 0 0,2-4 0 16,1-3 0-1,0-2-960-15,2-11-320 0,0 0-48 0,0 0-16 16,0 0-2320-16,0 0-480 0,0 0-80 0,-3-22-32 0</inkml:trace>
  <inkml:trace contextRef="#ctx0" brushRef="#br0" timeOffset="-28866.756">14715 16811 1839 0,'0'0'160'0,"-6"-3"-160"0,-2 0 0 0,0-2 0 0,2-2 4752 0,-2-1 928 15,0 3 176-15,8 5 32 0,-5-7-4768 0,5 7-960 16,-5-9-160-16,5 9 0 0,0 0 224 0,0 0 144 15,0 0 16-15,0 0 16 0,0 0 192 0,10 5 48 16,1 1 0-16,0 2 0 0,2-4-32 0,4 2 0 16,4-2 0-16,-1 1 0 0,3-2 48 0,4 0 16 15,3 0 0-15,3 1 0 0,1-1-160 0,2-1-16 16,2 0-16-16,-1 2 0 0,-5-2-96 0,0 2-32 0,-2 0 0 16,-1-1 0-16,-2-1-96 0,-3 0 0 0,-1 1-16 15,-2-1 0-15,-6 0-32 0,1-1 0 0,-2-1 0 0,-5 1 0 16,-9-1 48-16,9 5 0 0,-2-4 0 0,-7-1 0 15,0 0-96-15,0 0-16 0,0 0 0 0,0 0 0 16,-11-1 48-16,-4 1 0 0,-3 0 0 0,1 0 0 16,-2 2-192-16,-2 2-192 0,-4-1 32 0,0 3 16 31,-1-3-624-31,0 1-112 0,2-3-16 0,-4 2-9632 0,3 4-1920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56:04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7273 7467 22863 0,'0'0'1008'0,"0"0"208"0,-9-5-960 0,2 0-256 16,3-2 0-16,-2 3 0 0,-1 2 416 0,-2-3 32 0,3-1 16 0,-3 2 0 31,2 2-784-31,-3 2-144 0,0-1-48 0,0 0-6448 0,-3-2-1296 0</inkml:trace>
  <inkml:trace contextRef="#ctx0" brushRef="#br0" timeOffset="1284.214">7422 7311 6447 0,'0'0'576'0,"0"0"-576"16,0 0 0-16,6-8 0 0,-5-4 1472 0,1 1 176 16,2 3 32-16,-4 8 16 0,3-6-1456 0,0-1-240 15,-1-1-160-15,-2 8 32 0,0 0-48 0,0 0 0 16,0 0 0-16,0 0 0 0,0 0 176 0,0 0-128 0,0 0 128 0,0 0-128 16,0 0 384-16,0 0 64 0,0 0 32 0,0 0 0 15,0 0 272-15,0 0 48 0,0 0 16 0,0 0 0 16,0 0-112-16,7-5-32 0,0 0 0 0,-7 5 0 15,0 0-320-15,7-3-64 0,1 0-16 0,-8 3 0 16,0 0-400-16,7-6-96 0,2 3-16 0,-9 3 0 31,0 0-576-31,8-4-112 0,-2-3-32 0,-6 7 0 16,0 0 160-16,0 0 32 0,0 0 0 0,8 3 0 0,-8-3 896 0,0 0 256 0,10 9 0 0,-10-9 16 16,0 0 624-16,0 0 112 0,0 0 16 0,4 8 16 15,-4-8-80-15,0 0 0 0,0 0-16 0,0 0 0 16,0 0-64-16,7 10-16 0,-1-3 0 0,-6-7 0 0,0 0-416 15,0 0-96-15,0 0-16 0,0 0 0 0,0 0 96 0,0 0 16 16,0 0 0-16,0 0 0 0,0 0 112 0,0 0 16 16,0 0 16-16,0 0 0 0,0 0 16 0,0 0 0 15,0 0 0-15,0 0 0 0,0 0-320 0,0 0-64 16,0 0-16-16,0 0 0 0,0 0-208 0,0 0 0 16,0 0 128-16,0 0-128 0,0 0 0 0,0 0 0 15,0 0 0-15,0 0 0 0,0 0 320 0,0 0-16 16,0 0-16-16,0 0 0 0,0 0 160 0,0 0 48 15,0 0 0-15,0 0 0 0,0 0-48 0,0 0 0 16,0 0 0-16,0 0 0 0,-8-2-96 0,2-1-32 16,3-3 0-16,3 6 0 0,0 0 48 0,-9-2 0 15,3-1 0-15,6 3 0 0,-7-5-112 0,0 3-32 16,7 2 0-16,-7-3 0 0,0-3-224 0,-1 2 176 16,0 1-176-16,0-1 160 0,0 0-160 0,4 0 0 0,-3 1 0 15,1 0 0-15,-2 0 0 0,-1 1 0 0,0 1 0 16,2-1 0-16,-3 0 0 0,1 2 0 0,0-2 0 0,-1 1 128 15,-3 0-128-15,2-1 0 0,-1-2 0 0,2 4 128 16,1 3-128-16,-4-1 0 0,-2 0 0 0,-2 1 0 16,1-3 128-16,0 4-128 0,-2-3 0 0,1-1 128 15,-2-3-128-15,1 1 192 0,-1 2-192 0,2 0 192 16,-2-1-48-16,1 2 0 0,-1 4 0 0,1-4 0 16,0-3-144-16,0 2 0 0,-2 2 144 0,0-1-144 15,0-3 0-15,-2-1 128 0,2 5-128 0,-1-2 0 16,-3 0 0-16,1 1 128 0,-3 1-128 0,0-1 0 15,-1-1 0-15,0 0 128 0,1-2-128 0,0 2 0 16,0 3 128-16,-2-1-128 0,-1-2 160 0,2 0-160 0,2 0 144 16,-2 1-144-16,-1 2 128 0,1-3-128 0,0-2 144 15,-2 2-144-15,0 3 160 0,-1-3-160 0,0-1 0 16,1-2 128-16,2 2-128 0,1 1 0 0,-2 0 0 0,1 2 0 16,1 1 0-16,-1-4 0 0,1-2 144 0,1 2-144 15,1 1 128-15,-2 0-128 0,-1-1 160 0,0 2-160 16,-1 1 192-16,-1 0-192 0,-2-2 144 0,3-2-144 15,0 0 0-15,2 1 144 0,-1 3-144 0,2-2 128 16,1-2-128-16,1 1 128 0,0 2-128 0,0 1 0 16,0 1 144-16,-1-3-144 0,0-4 0 0,1 2 144 15,1 1-144-15,0 0 0 0,-1 1 192 0,2 0-192 16,-1-1 192-16,0 0-192 0,-4-2 144 0,4 1-144 16,-1 2 0-16,2-1 144 0,1 0-144 0,2-1 192 0,1 0-192 15,1 1 192-15,1 2-64 0,2 0-128 16,2 0 192-16,-1-2-64 0,1-3-128 0,2 2 192 0,-1-2-192 0,1 4 192 15,3 0-192-15,6 0 0 0,-6 4 144 0,6-4-144 16,-9 0 0-16,9 0 0 0,-6 2 0 0,6-2 128 16,0 0-128-16,0 0 0 0,0 0 0 0,0 0 0 15,0 0 0-15,0 0-160 0,0 0 160 0,0 0-160 16,0 0-32-16,0 0 0 0,0 0 0 0,0 0 0 31,0 9-240-31,0-9-48 0,0 0-16 0,0 0 0 0,0 0-1328 0,0 0-272 16,0 0-48-16,4 11-8224 0,0-1-1664 0</inkml:trace>
  <inkml:trace contextRef="#ctx0" brushRef="#br0" timeOffset="1792.244">5716 6952 12895 0,'0'0'576'0,"0"0"112"0,-7-5-560 0,7 5-128 16,-7-5 0-16,0 3 0 0,7 2 3904 0,-9-2 768 15,2 2 128-15,-1 0 48 0,0 2-3760 0,-2 0-768 16,-1-1-128-16,-1 4-48 0,-3 0-144 0,-4 6 0 15,-1 1 0-15,-2-2 0 0,-5-2 0 0,-2 0 0 0,-2 0 0 0,1 2 192 16,-1 0 112-16,0 0 16 0,0-2 16 0,2-1 0 16,-1 3 48-16,-1 0 0 0,-1-1 0 0,0 0 0 15,0 5-192-15,-2 0-16 0,0 2-16 0,-7-2 0 16,-3-3-160-16,4 3 128 0,-2 5-128 0,2-3 128 16,2-3 0-16,2 1-128 0,3 0 192 0,1 4-64 15,0 2 0-15,1 1 0 0,0-3 0 0,3 0 0 16,0-3-128-16,-1 1 128 0,4 0-128 0,3 1 128 15,0-2-128-15,3 1 128 0,1-2-128 0,2-1 128 16,5-1-128-16,4-2 160 0,-1-1-160 0,4 0 160 16,4-1-160-16,0-8 192 0,4 10-192 0,5-3 192 0,2 0 32 0,4-1 16 15,5 0 0-15,2-1 0 0,3-3 144 0,5-1 16 16,3-2 16-16,1 1 0 0,-1 0 112 16,2 0 32-16,3 0 0 0,1-1 0 0,2 1-256 0,2 0-48 15,2 0-16-15,1 1 0 0,-2 2-240 0,-1 0 0 16,0 1 0-16,1 4-160 15,0 1-2160-15,1 3-432 0</inkml:trace>
  <inkml:trace contextRef="#ctx0" brushRef="#br0" timeOffset="3949.673">6437 7665 9215 0,'0'0'816'0,"-8"4"-656"0,0-2-160 0,0 0 0 16,1-2 1424-16,7 0 256 0,0 0 48 0,0 0 16 16,0 0-1328-16,0 0-272 0,0 0-144 0,0 0 160 15,0 0-160-15,0 0 0 0,-5 6 0 0,5-6 0 16,-2 9 0-16,2-9 0 0,0 0 0 0,0 0 0 15,-2 10 192-15,2-10 16 0,0 0 0 0,0 0 0 16,-2 12 416-16,1-3 80 0,1-9 0 0,0 0 16 16,0 0 64-16,0 0 16 0,0 0 0 0,0 0 0 15,0 0-32-15,0 0-16 0,0 0 0 0,0 0 0 0,0 0-48 16,0 0 0-16,0 0 0 0,0 0 0 0,0 0-64 0,0 0-32 16,0 0 0-16,0 0 0 0,-3-6-160 0,3 6-16 15,0 0-16-15,-2-9 0 0,-2 1-96 0,2-2 0 16,-2 0-16-16,1 1 0 0,-2 1 16 0,-3-2 16 15,-3 2 0-15,3-3 0 0,0-1-16 0,2-1-16 16,-2 2 0-16,0-1 0 0,1-1-80 0,-2 2-16 16,-1-4 0-16,0 0 0 0,-1 1-64 0,1 0-16 15,3 0 0-15,-3 0 0 0,0 0 64 0,1 0 16 16,0-2 0-16,0 1 0 0,-2 0 48 0,3-1 0 16,0 1 0-16,-1-1 0 0,1-1-128 0,2 1 0 15,-1 0-128-15,3 0 192 0,-2 1-192 0,2 0 176 16,-1-2-176-16,3 3 160 0,-2 1-160 0,1 2 128 15,-1 1-128-15,2-1 128 0,2-4-128 0,-1 2 0 16,-2-1 0-16,2 2 0 0,2 1 0 0,1 1 0 0,-2 0 0 16,0 2 0-16,2 2 0 0,-1-1 0 0,0-1 0 0,1 1 0 15,2-1 0-15,-1 3 0 0,-3 5 0 0,4-7 0 16,-4 7 0-16,4-6 0 0,-4 6 0 0,0 0 0 16,0 0 0-16,0 0-144 0,0 0 144 0,10-3 0 15,-3 1-128-15,-7 2 128 0,10 0 0 0,-10 0 0 16,8 1-160-16,-8-1 160 0,0 0-128 0,9 4 128 15,-9-4-352-15,9 5 16 0,-9-5 0 0,6 10 0 32,-1-3-1664-32,-5-7-336 0,1 9-64 0</inkml:trace>
  <inkml:trace contextRef="#ctx0" brushRef="#br0" timeOffset="5763.245">5018 5315 1839 0,'-5'-7'160'0,"-3"-3"-160"0,-1 0 0 0,-2 0 0 15,2-1 4672-15,-1 0 896 0,-4 1 176 0,1 0 32 16,2-1-4112-16,-2 1-816 0,-4 0-160 0,0 4-48 16,1-3-256-16,-3 4-64 0,-3 2-16 0,-1 0 0 15,0 3-176-15,-4 2-128 0,2 2 192 0,-2 4-192 16,-1 2 0-16,-1 3 0 0,2 2 0 0,1 1-192 16,0 2 192-16,2 3 0 0,3 4-160 0,-1 6 160 15,-1 1 0-15,4 3-144 0,4 1 144 0,1 3 0 0,-1 2-128 16,8-3 128-16,3-5 0 0,3-4 0 15,1-2 0-15,4-4 0 0,-1-2 0 0,5-4 0 0,3-1 224 0,-3-4 0 16,2-3 0-16,3-3 0 0,3 0-96 0,0-2 0 16,0 0-128-16,0-6 192 0,3-5-64 0,1-3 0 15,-2-3-128-15,2-4 192 0,2-2 80 0,1-3 16 16,-2 0 0-16,0-3 0 0,-1-3-160 0,-2-2-128 16,0-2 144-16,-1 1-144 0,-4 0 128 0,-1 2-128 15,0 2 0-15,-2 2 144 0,-1 3-16 0,-5 5-128 16,1 2 192-16,0 4-64 0,-2 3 80 0,-3 8 16 15,0 0 0-15,0 0 0 0,0 0 160 0,6 9 16 16,-2 4 16-16,3 7 0 0,1 5-416 0,-2 5 0 16,-1 2 0-16,-1 2 0 0,2 1 0 0,-3-1 0 15,1 1 128-15,0-5-128 0,-1 0 0 0,-1-2 0 0,2-2 0 16,1-4 0-16,0-3 0 0,1-2 0 0,4 0 0 16,-1-3 0-16,3-1 0 0,0-3-304 0,1-1 48 0,1-1-9008 15,3-3-1808-15</inkml:trace>
  <inkml:trace contextRef="#ctx0" brushRef="#br0" timeOffset="6087.593">5597 5251 6447 0,'-13'-6'272'0,"2"1"80"0,-2 0-352 0,1 1 0 0,2-1 0 0,-2 2 0 0,-3 1 4672 0,2 2 848 16,1 0 176-16,-1 2 48 0,-2 1-4352 15,-2 5-880-15,1 4-160 0,-2 3-32 0,-1 2-320 0,1 5 0 16,-3 0 0-16,2 4 0 0,0 3 0 0,2 4 0 16,2 2 0-16,2-3 0 0,1-5 0 0,3 1-144 15,3-5 144-15,2 0 0 0,3-5 0 0,1-3 0 16,1-2 0-16,3-2-128 0,1-1 128 0,1-3 0 15,-6-7 0-15,11 4 128 0,-3 2 48 0,3-3 16 16,3-3 0-16,1 0 0 0,5-1-192 0,1-1 192 16,3-2-192-16,1-2 192 0,-2-4-384 0,4-1-80 15,1 0-16-15,-1 0 0 16,-1-3-2384-16,-1 0-464 0</inkml:trace>
  <inkml:trace contextRef="#ctx0" brushRef="#br0" timeOffset="6409.364">5990 5190 20271 0,'-9'-7'896'0,"9"7"192"15,-9 0-880-15,-1 0-208 0,3 1 0 0,7-1 0 0,-9 6 1920 0,5 5 320 0,-2 1 80 0,1 4 16 16,0 4-1856-16,4 3-480 0,0 2 128 0,1 1-128 15,1 3 0-15,1-1 0 0,3-1 0 0,3 2 0 0,0 0 0 16,2-3 0-16,-1-3 0 0,1-1 0 0,0-5 0 0,0-5 0 16,2-3 0-16,0-2 0 0,1-2 0 0,-2-4 0 15,2-4 144-15,0-5-144 0,2-5 240 0,-1-6-32 16,0-5 0-16,1 0 0 0,-1 1 368 0,-1-2 80 16,-1 1 16-16,-1 2 0 0,-1 1-224 0,-1 3-32 15,0-2-16-15,-2 3 0 0,0 4-400 0,0 2 128 16,-1 1-128-16,0 2 0 15,0 1-960-15,0 1-288 0,-6 6-48 0,7-6-7888 16,1-1-1568-16</inkml:trace>
  <inkml:trace contextRef="#ctx0" brushRef="#br0" timeOffset="6692.927">6778 4435 30927 0,'-10'-13'1360'0,"6"5"304"0,2 1-1344 0,1-1-320 0,-2 1 0 0,3 7 0 16,0 0 496-16,0 0 16 0,0 0 16 0,0 0 0 15,0 0-336-15,0 11-64 0,3 5 0 0,-3 2-128 16,-3 6 0-16,-2 5 0 0,-2 8-160 0,0 4 160 16,2 8-160-16,-3 0 160 0,-1 1 0 0,0 1-144 15,0 0 144-15,1 0-192 0,-3-3 192 0,2 2-192 16,0 0 192-16,1-3 0 0,2-1 0 0,0-4 0 15,2 0 0-15,2-4 0 0,-3-4 0 0,3-3 0 16,1-4 0-16,1 1 0 0,3-2 0 0,2-1 0 16,-3-2-1536-16,1 3-256 0,3 0-64 15</inkml:trace>
  <inkml:trace contextRef="#ctx0" brushRef="#br0" timeOffset="6944.414">6358 5019 22111 0,'-13'-10'1968'0,"4"3"-1584"16,1-3-384-16,-1 3 0 0,9 7 3376 0,0 0 592 15,0 0 112-15,0 0 16 0,0 0-3008 0,10-3-592 0,0 2-128 16,6 0-32-16,4 0-336 0,3 1 0 0,2 2 0 0,4 1 0 15,-3 0-192-15,3 2-16 0,3-1 0 0,1 1 0 32,2 1-768-32,2 0-160 0,4-2-16 0,0 1-16 15,-2-2-1872-15,3 2-368 0,-2 4-80 0</inkml:trace>
  <inkml:trace contextRef="#ctx0" brushRef="#br0" timeOffset="7423.592">7295 5228 26719 0,'-9'-3'1184'0,"9"3"240"0,0 0-1136 0,0 0-288 15,0 0 0-15,0 0 0 0,0 0 1536 0,0 0 240 16,12 4 48-16,3 1 16 0,1-3-1472 0,2 1-368 15,0-3 0-15,2-1 0 0,0-3 0 0,2-1 0 16,1-3 0-16,0-1 0 0,0-4 0 0,1-3-256 16,-1 0 32-16,0-3 16 0,1-2-96 0,1-2-16 15,-3-1 0-15,-3 0 0 0,-4 1 176 0,-1-1 144 16,-2-1-208-16,-2 3 80 0,-2 2 912 0,-3 2 192 16,-5-1 48-16,-1 1 0 15,-4 1-1360-15,-2 1-272 0,-2 2-48 0,-1 3-16 0,-4 0 672 0,-1 3 320 16,-3 3-16-16,-4 3-16 0,-2 4-160 0,-3 2-128 0,1 2 192 15,0 4-192-15,-2 3 0 0,-2 4 0 0,1 5 0 0,-2 6 0 16,0 4 0-16,-1 4 0 0,-1 6 0 0,4 1 0 16,5 1 0-16,6-1 0 0,1-5 0 0,6 0 0 15,5-3 0-15,3-2 240 0,0-1-48 0,6-3-16 16,4-1 16-16,5-2 0 0,6 0 0 0,4-4 0 16,3-3 96-16,7 0 32 0,6-2 0 0,3-4 0 15,4-7-160-15,8 0-32 0,5-6 0 0,9 0 0 16,6-3-2160-1,7-7-432-15</inkml:trace>
  <inkml:trace contextRef="#ctx0" brushRef="#br0" timeOffset="9639.879">5433 3907 18431 0,'0'0'816'0,"0"0"160"0,-4-9-784 0,0 4-192 0,4 5 0 0,0 0 0 16,0 0 736-16,6-6 96 0,-3 1 32 0,5 2 0 15,2 2-528-15,1-1-96 0,3 0-32 0,2 1 0 16,1-1-64-16,4 0-16 0,2-2 0 0,0 1 0 15,3-1 64-15,2-1 0 0,-1 1 0 0,5 1 0 16,3-2-192-16,3 0 0 0,4-3 0 0,3 4 0 0,1 1 0 16,1 2 0-16,0-2 0 0,1 1 0 0,3 0 0 15,3 1 0-15,5-1 0 0,0 4 0 0,0-2 0 0,0 1 320 16,1-1-48-16,0 2 0 0,2-2 240 0,4 0 32 16,1 0 16-16,2 2 0 0,3 0 16 0,-1 0 16 15,1 1 0-15,-1-2 0 0,5-1-208 0,0 1-32 16,1 1-16-16,0 0 0 0,0-2-112 0,1 0-32 15,1-2 0-15,2 2 0 0,1 2-192 0,-3-1 144 16,2-1-144-16,-1 0 128 0,2 0-128 0,-1 0 192 16,-2 1-192-16,-1 1 192 0,-2-2-64 0,2 1 0 15,2 1 0-15,-3 1 0 0,-5 3 32 0,-1-3 0 16,1 0 0-16,2 1 0 0,-3 1-16 0,3-1 0 16,-3 1 0-16,-3-1 0 0,2 0-144 0,-4-1 160 15,0-1-160-15,1 0 160 0,1-1-160 0,-3-1 128 16,-6-1-128-16,4 0 128 0,0-1-128 0,1 1 0 0,-2-1 0 15,1 1 128-15,0 1-128 0,-2-2 0 0,-1-3 0 16,-2 2 0-16,0 2 0 0,1-2 0 0,6 0 0 16,-6 0 0-16,-2-1 0 0,0 0 128 0,-2-3-128 0,1 2 0 15,1-1 0-15,-2 2 0 0,2 2 0 0,-3-3 0 16,-4 0 0-16,-4 1 0 0,1-1 128 0,-4 1-128 16,1-2 0-16,1 3 0 0,-1 0 0 0,0-3 0 15,0 0 128-15,-3 1-128 0,1 3 128 0,-1 0-128 16,-6-2 0-16,-1 3 128 0,-1 0-128 0,0 0 0 15,-2 0 128-15,-2-1-128 0,-3-1 0 0,0 1 128 16,-1 4-128-16,-2 0 128 0,-5-1-128 0,2 2 128 16,2 0-128-16,-2 2 160 0,1-4-160 0,-1 2 160 0,-4 3-32 15,0-1 0-15,-1 1 0 0,-1-2 0 0,-3 1-128 16,0-1 0-16,0 0 0 0,-2 0-176 0,-9-4 176 16,8 4 0-16,-8-4 0 0,0 0 0 0,0 0 128 15,0 0-128-15,0 0 128 0,0 0-128 0,0 0 192 0,0 0-16 16,0 0-16-16,0 0 0 0,0 0 160 0,0 0 16 15,-1-9 16-15,1-2 0 0,-2 1-80 0,-3-2-16 16,2-3 0-16,-2-4 0 0,3-3-256 0,-2 0 160 16,1 1-160-16,-1-3 128 0,1-2-128 0,2-1 0 15,0 1 0-15,-1-3 0 0,0-3 128 0,2-2-128 16,0-1 0-16,2-2 128 0,2-3-128 0,-2-8 0 16,0-1 0-16,3 2 128 0,0 2-128 0,0 2 0 15,-1-2 0-15,3 0 0 0,-4-3-144 0,2-2 144 16,2-5-192-16,-3 2 192 0,2 2-208 0,1 3 64 15,-1 0 16-15,0 1 0 0,-1 0 128 0,2-2 0 0,0 0 0 0,2-2 0 16,0-2 0-16,2 1 0 0,-1 6 0 0,2 3-128 16,0 1-64-16,2 1-16 0,0 1 0 0,-2-1 0 15,0-2 16-15,0 1 0 0,1-2 0 0,1 5 0 16,0 2 192-16,-4 4-192 0,-1 5 192 0,-1 3-192 16,-2 1 192-16,-1 4 0 0,1-1 0 0,-2 3 0 15,-4 2 0-15,1 1 0 0,5 3 128 0,-3 1-128 16,-3 3 0-16,-1 1 0 0,1 7 0 0,-2-8 0 15,-2 0 0-15,1 3-144 0,-1-1 16 0,4 6 0 16,-9-4-32-16,0 2 0 0,0-3 0 0,-1 3 0 16,-3 0 160-16,-2 1-128 0,-2 1 128 0,-1 1-128 15,-2-1 128-15,-4 3 0 0,-2 1 0 0,0 0-128 16,-3-2 128-16,-4 0 0 0,-5 2 0 0,-3 0 0 0,-4-1 0 16,-3 6 192-16,-5-2-64 0,1 0 0 0,-1 1 0 15,-1 1 0-15,-2-2 0 0,-2 2 0 0,-8 0 0 16,0 0 0-16,-1 2 0 0,0-1 0 0,-1 0-128 0,-3 0 144 15,-1-1-144-15,-3 0 160 0,-3 1-160 0,2-1 0 16,2-1 144-16,-2 1-144 0,-2-2 0 0,-1 1 0 16,-2-1 0-16,1-2 128 0,2 0-128 0,-4-1 0 15,-2 1 0-15,1 1 0 0,-1-1 0 0,0 1 128 16,1-1-128-16,-3 4 0 0,-3 0 0 0,-2 2 128 16,1 2-128-16,-3-2 0 0,-5-5 0 0,1 4 0 15,4 4 0-15,-4-2 128 0,0-3-128 0,-1 1 0 16,-1 2 0-16,2-3 0 0,3-2 0 0,-3-1 0 15,-2-2 0-15,4 1 0 0,5-1 0 0,1-2-128 16,1-3 128-16,0 0-128 0,1-1 128 0,1 0 0 0,5-3 0 16,1 0 0-16,-3-4 0 0,5 1 0 0,1 2 0 0,4-2 0 15,2-2 0-15,0 0 0 0,0-2 0 0,2 0 0 16,2 0 0-16,4-1 0 0,6-3 0 0,2 4 0 16,0-1 0-16,2 1 0 0,1 3 0 0,2-2 0 15,-1-1 0-15,3 0 0 0,1 1-160 16,4 0 160-16,2 0-208 0,1-1 64 0,3 1 16 0,-1-1 0 15,1 2 128-15,2 1-160 0,2-3 160 0,1 1-160 16,0 1 160-16,3 1 0 0,3 0 0 0,3 2 0 16,3-1 0-16,0 1 0 0,3 1 0 0,0 2 0 15,2-1 0-15,1-2 0 0,1 2 0 0,3 2 128 16,3 0-128-16,1 1 0 0,2 0 0 0,4 2 128 0,-7-2-128 0,7 2 0 16,0 0 0-16,0 0 0 0,-5-1 0 0,5 1 0 15,0 0 0-15,0 0 0 0,0 0 0 0,0 0 0 16,-7 2 0-16,7-2 0 0,0 0 0 0,-1 9 0 15,1-9 0-15,0 7 0 0,0 3 0 0,0-1 0 16,0-9 160-16,4 12-160 0,-1 0 0 0,-1 3 0 16,0 0 0-16,0 3 0 0,0 1 0 0,2 1 0 15,-2 3 0-15,-1 5 0 0,0 1 0 0,0 9 0 16,-1 10 0-16,0 0 0 0,0-3 0 0,0 0 0 16,1 5 0-16,-1 4 0 0,0 5 0 0,0 5 0 15,1 8 0-15,0 2 0 0,1-7 0 0,0 2 0 16,1-2 0-16,-1 4 0 0,-1 3 0 0,2-1 0 15,-3-4 0-15,1-1 0 0,1 1 0 0,0 0 0 0,0 4 0 16,0-6 0-16,-2-6 0 0,0-2 0 0,0-6 0 16,0-1 0-16,0-2 0 0,0-1 0 0,-2 2 0 15,1-1 0-15,0-3 0 0,0-6 0 0,0-3 0 0,0-4 0 16,0-1 192-16,0-5-64 0,-1-1-128 0,1-4 192 16,0-3-192-16,0 0 128 0,0-4-128 0,-1 1 0 15,2 0 0-15,0-3 0 0,-1-3-208 0,-4 2-10528 16,0 1-2096-16</inkml:trace>
  <inkml:trace contextRef="#ctx0" brushRef="#br0" timeOffset="13504.204">14363 3631 4767 0,'0'0'208'0,"0"0"48"0,0 0-256 0,1-8 0 15,-1 8 0-15,3-8 0 0,-3-3 320 0,-2 3 0 16,2 8 0-16,-3-8 0 0,0-1 80 0,3 9 32 16,-6-5 0-16,3 1 0 0,3 4 656 0,0 0 144 15,-8-5 32-15,8 5 0 0,-6-1-176 0,6 1-48 0,-8 0 0 0,8 0 0 16,-9-2-144-16,9 2-16 0,-6-3-16 0,6 3 0 16,0 0 48-16,0 0 16 0,0 0 0 0,0 0 0 15,-8-5-144-15,8 5-16 0,0 0-16 0,0 0 0 16,0 0-288-16,0 0-48 0,0 0-16 0,10 1 0 15,1-1-240-15,3 4-160 0,4 0 192 0,2-2-192 16,2 3 128-16,4-2-128 0,4 1 0 0,2 0 0 16,1 0 128-16,4 0-128 0,0 2 144 0,5-1-144 15,0 0 240-15,4 1-48 0,5 1-16 0,0 0 0 16,7-3 16-16,3 0 0 0,4 1 0 0,0-1 0 16,-1 1-192-16,5 0 192 0,3 1-192 0,1-2 192 15,2-2-192-15,0 1 128 0,1 0-128 0,1 2 128 16,4-2-128-16,1 6 0 0,-1 2 144 0,0-2-144 0,-4-3 0 15,5-1 128-15,0 2-128 0,3 1 0 0,1 3 0 0,-1-2 0 16,-4-3 0-16,5 1 0 0,1 6 0 16,-3-1 0-16,-2-4 0 0,0 0 128 0,2-2-128 0,-1 2 0 15,3-1 0-15,-5 0 128 0,-3-3-128 0,0-2 0 16,1-2 0-16,0 5 0 0,-1-2 0 0,-2 0 128 16,-2-1-128-16,1 1 0 0,1 1 0 0,2-3 0 15,2 1 0-15,-3-1 0 0,-2 1 0 0,-4-2 0 16,2 0 0-16,-1 0 128 0,-2 0-128 0,0 0 0 15,-4 0 0-15,0 0 128 0,2 1-128 0,-1-1 0 16,3 0 0-16,-2 0 0 0,-2 0 0 0,-3 0 0 16,-3-1 0-16,0 1 0 0,-1-2 0 0,1 1 0 15,1 1 0-15,-6 0 0 0,-2 0 0 0,-6 0 128 16,-1 0-128-16,-4-1 0 0,0-1 0 0,1-1 144 0,2-2-144 16,-3 2 0-16,-1 1 288 0,-1 0-48 0,-5 2-16 15,-1-4 0-15,-2 1 80 0,-3 0 16 0,-4 3 0 0,-2-1 0 16,-1 0-64-16,-4-2-16 0,0 3 0 0,-4 0 0 15,-1 0-112-15,-5 0 0 0,-8 0-128 0,0 0 192 16,0 0-192-16,0 0 128 0,0 0-128 0,0 0 0 16,0 0 0-16,0 0 0 0,-15 1 0 0,-3-1-160 15,-3-1 160-15,-8-2 0 0,-2-4 0 0,-3 1-128 16,-7 1 128-16,-3 3-128 0,-3-1 128 0,-2 0-128 16,-1-2 128-16,-2 1 0 0,1 1-144 0,-2-3 144 15,-5-1 0-15,-5 2 0 0,-4-1 0 0,0 4 0 16,1-1 0-16,-3-1 0 0,-4-3 0 0,-4-1 0 15,-2-1 0-15,-3-2 0 0,2-1 0 0,-4 4 0 0,-2 2 0 16,0 1 0-16,-2-4 0 0,1 2 0 0,2-3 0 16,-3 0 0-16,-2 0 0 0,0 2 0 0,1 1 0 0,-5 2 0 15,-3 0 0-15,2 1 0 0,-1-2 0 0,1 1 0 16,2-2 0-16,-3 3 0 0,-4 0 0 0,3 2 0 16,4 0 0-16,0 2 0 0,0-2-160 0,-2 1 160 15,0 1 0-15,-1 0-144 0,1-2 144 0,-2 0-208 16,-4 2 80-16,6 4 128 0,3 1-192 0,-1 1 192 15,-4-2-192-15,1 1 192 0,2 0-128 0,-1 2 128 16,-3 0 0-16,-2 0 0 0,-3-3 0 0,1 2 0 16,1 3 0-16,2-1 0 0,0-3 0 0,7 0 0 15,7 0 0-15,6-1 0 0,1 1 0 0,4-3 0 16,7-2 0-16,3 2 0 0,6 1 0 0,3 2 128 16,3 0-128-16,5-3 192 0,0-3-192 0,0 1 0 0,1 4 0 15,3 0 0-15,4 0 0 0,2 0 128 0,4-4-128 16,3 2 0-16,0 3 0 0,2-2 0 0,3-2 0 0,0 0 0 15,2-2-160-15,1 1 160 0,2 0-208 0,0-3 80 16,5 0-16-16,3 0 0 0,0 1 0 0,4-1 0 16,8 3 144-16,0 0 0 0,0 0 0 0,0 0-128 15,9-4 128-15,5 0 0 0,6-1 0 0,7 2-128 16,7 0 128-16,8 2-128 0,5 2 128 0,8-1-128 16,6-1 128-16,5 3 0 0,0 1 0 0,7 0 0 15,-1 2 0-15,5-5 0 0,3-4 0 0,5 4 128 16,4 6-128-16,-1-4 192 0,5-4-64 0,3 4 0 15,3 4-128-15,3-2 192 0,-4-5-64 0,7 3 0 16,3 4-128-16,1-1 144 0,-2 0-144 0,-3 0 160 16,2 2-160-16,-2 0 0 0,0 0 0 0,0 1 0 0,5 2 0 15,-1-1 0-15,-3 0 0 0,2 1 0 0,2-2 0 0,-1 0 0 16,-3-1 128-16,4 1-128 0,5 0 0 16,-4-1 0-16,-4 2 0 0,2-3 0 0,1-4 0 15,-1 2 0-15,-2 2 128 0,1-1-128 0,-1 2 0 16,-1-3 0-16,-3 2 0 0,-3-1 0 0,-7 0 0 0,0-1 0 15,2-1 0-15,-6 2 0 0,-5 1 0 0,0 2 0 16,2-4 0-16,-4 1 0 0,0 1 0 0,-5-2 0 16,-4 0 0-16,-6 1 0 0,-3-3 0 0,-1 3 0 15,1 0 176-15,-4-1-176 0,-1-3 0 0,-10 2 0 16,-6 0 0-16,-4-1 0 0,-2 1 0 0,-6 0 0 16,-2-1-128-16,-5 2 128 0,-4-1-208 0,-3-1 16 15,0-2 0-15,-7 0 0 0,-9 0-48 0,0 0 0 0,0 0 0 0,0 0 0 16,0 0 240-16,0 0-176 0,0 0 176 0,-9-1-160 15,-7-2 160-15,0-2 0 0,-8 0 0 0,-2 2 0 16,-2 2 0-16,-10 1 128 0,-5-1-128 16,-5 1 0-16,-5 1 0 0,-2-1 0 0,-4-1 0 0,-2 0 0 15,-4-1 0-15,-5 1 144 0,-7-1-144 0,-1 2 0 16,-2-1 192-16,-2 1-192 0,-3 0 192 0,-3-1-192 16,-2-3 128-16,2 1-128 0,-1 1 0 15,1 0 0-15,-4 0 208 0,-2-2-64 0,-3-1-16 16,0-1 0-16,-5 3-128 0,-2 1 128 0,-5 2-128 0,-1-3 128 15,-1-4-128-15,-4 0 0 0,-7 3 0 0,-1 1 0 16,1 2 0-16,-4-3 0 0,-3 2 0 0,-4 1 0 16,-4 0 0-16,3 1 0 0,3 0 0 0,0 1 0 0,-1 1-144 15,10 0-64-15,9 1-16 0,-1 0 0 0,2-1-32 0,9 0 0 16,8 1 0-16,4-2 0 0,3 3-96 0,-1-4-32 16,-1-2 0-16,6 4 0 15,4-1-128-15,-1 1-48 0,0 2 0 0,2-1 0 16,1-4 336-16,4 1 64 0,6 0 16 0,0 2 0 0,2 2-16 0,2 1 0 15,1 0 0-15,7 0 0 0,8 1-16 0,7-1 0 16,7-2 0-16,5 1 0 0,4 3 176 0,7-1 144 16,4 0-16-16,4 0-128 0,10-6 0 0,0 0 0 15,3 11 0-15,6-1 0 0,6-3-208 0,7-1 48 16,5-3 16-16,10 0 0 0,10 2 144 0,8-4 0 16,7 0 0-16,11-4 128 0,4-7 96 0,8 1 32 15,9-2 0-15,7 0 0 0,2-1-256 0,7-1 176 0,7-1-176 16,4 0 160-16,3-1-160 0,7-2 0 0,7-1 144 0,2 2-144 15,0 3 192-15,5 1-48 0,1 0 0 0,7 3 0 16,3 2 80-16,-3 1 16 0,-3-2 0 0,-1 6 0 16,0 1-80-16,1 2-16 0,0 0 0 0,-5 0 0 15,-6 1-144-15,-2 3 0 0,-5 2 0 0,-3 2 0 32,-4-2-320-32,-4 3-80 0,-2 3-32 0,-5 1 0 15,-8 2-2304-15,-2 1-464 0</inkml:trace>
  <inkml:trace contextRef="#ctx0" brushRef="#br0" timeOffset="15392.208">4163 2707 26031 0,'-13'-1'1152'0,"3"-1"240"0,0-1-1120 0,-1-4-272 0,2 0 0 0,1 3 0 16,8 4 864-16,0 0 112 0,0 0 32 16,0 0 0-16,0 0-480 0,0 0-80 0,0 0-32 0,14-3 0 15,2 2-416-15,5-1 0 0,4 0-144 0,6 4 144 16,4 3-176-16,7 0 176 0,0-1-160 0,5 0 160 16,4 2-320-16,0 1 16 0,1 1 16 0,-1-4 0 31,-1 0-1504-31,-1 0-288 0,-1 2-64 0,-3 0-5296 0,-1 1-1072 0</inkml:trace>
  <inkml:trace contextRef="#ctx0" brushRef="#br0" timeOffset="15663.537">4155 3333 28559 0,'-10'-5'2544'0,"-1"1"-2032"16,1 3-512-16,10 1 0 0,-4-5 1280 0,4 5 144 15,0 0 48-15,0 0 0 0,8-3-976 0,6 1-192 16,7 1-48-16,2-1 0 0,4 0-256 0,4 0-144 16,2-2 16-16,4 0 0 0,0-1 128 0,5 2 0 15,-2 0 0-15,3 2-128 0,1 0 128 0,-1 0-208 16,-5 1 80-16,-4 2 128 15,-3 1-1472-15,-3-2-160 0,-1-4-32 0,-4 3-7360 16,-2 0-1456-16</inkml:trace>
  <inkml:trace contextRef="#ctx0" brushRef="#br0" timeOffset="16450.218">1714 2100 11055 0,'-15'-10'976'0,"7"5"-784"16,4-2-192-16,-3 4 0 0,1 2 4592 0,6 1 864 15,0 0 176-15,0 0 48 0,0 0-4544 0,0 0-912 16,6 12-224-16,2 3 0 0,-2 4 0 0,1 3-160 15,-4 5 32-15,4 10 0 0,3 9 128 0,-5 8 0 16,-6 8-144-16,2 9 144 0,6 1-176 0,-4 6 48 16,-1 5 0-16,2 2 0 0,-1 0-64 0,1-3-16 0,2-6 0 15,4-9 0-15,-1-8 208 0,4-3 0 0,1-2-160 16,2-6 160-16,1-8 0 0,1-8 0 0,0-9 0 0,1-3 0 16,1-5 0-16,1-5 0 0,1-3 144 0,0-6-144 15,0-4 256-15,-2-5-32 0,3-5 0 0,3-5 0 16,5-5 112-16,-4-7 32 0,1-5 0 0,-2-1 0 15,3-1-128-15,-3-2-32 0,0-2 0 0,-5 2 0 16,-3-1 16-16,-1 1 0 0,-4-3 0 0,-2 2 0 16,1 2-64-16,-3 2-16 0,0 5 0 0,-3 3 0 15,-2 6-144-15,0 7 0 0,-3 5 144 0,-1 10-144 16,0 0 0-16,0 0 0 0,3 17 0 0,1 10-192 16,-2 6-64-16,0 7 0 0,1 7-16 0,-2 2 0 15,2 6-96-15,-1 9-16 0,0 10 0 0,0 2 0 16,2-2-576-16,0-4-112 0,1-10-16 0,4-7-16 15,3-11 544-15,3-5 112 0,0-9 32 0,2-7 0 16,2-6 288-16,2-6 128 0,0-8-128 0,4-10 128 0,5-7 320 0,2-11 128 16,0-7 48-16,1-9 0 0,0-7 80 0,1-12 32 15,-1-10 0-15,-2 2 0 0,-4-3-240 0,1-2-48 16,-1-5-16-16,0-5 0 0,-6-7 192 0,2 1 32 16,-2 1 16-16,0 0 0 0,-1-1-32 0,0 7-16 15,0 2 0-15,0 9 0 0,-1 7-112 0,-5 5 0 16,-4 9-16-16,-4 4 0 0,-2 4 80 0,-3 4 0 15,-3 4 16-15,-1 7 0 0,0 7-64 0,-1 6-16 16,-2 3 0-16,3 1 0 0,-3 0-384 0,3 2-224 0,-1 3 32 16,-4 3 0-1,-4 0-2160-15,4 4-416 0,8 0-96 0</inkml:trace>
  <inkml:trace contextRef="#ctx0" brushRef="#br0" timeOffset="24922.313">13853 3878 11055 0,'-6'-9'976'0,"4"1"-784"0,-4-1-192 0,1-2 0 16,3-3 1072-16,0 2 160 0,-2 1 48 0,3 2 0 15,0 0-528-15,1 2-112 0,0 7 0 0,0 0-16 16,1-8 16-16,4 1 16 0,-2 1 0 0,3 1 0 15,-6 5-240-15,11-3-48 0,2 0-16 0,4 2 0 0,3 2-160 0,5 1-48 16,5 0 0-16,6 2 0 0,6-1-144 0,4 2 0 16,4 5 0-16,5-1 0 0,2 1 0 0,6-1 0 15,5-3 0-15,4 4 0 0,3 3 0 0,1-3 0 16,0-2 0-16,8-2 0 0,3-1 0 0,2 0 0 16,3 2-192-16,2-4 192 0,0-1 0 0,4-2 0 15,5 0 0-15,-1 0 0 0,-1 4 0 0,7-3 0 16,6-1 0-16,1 1 0 0,-8 1 0 0,8 0 0 15,4 1 128-15,-1 0-128 0,-1-3 0 0,3 1 160 16,1 3-160-16,-2 0 160 0,-3-2-160 0,5 2 0 16,-1 3 0-16,-1-1 0 0,-6 1 0 0,3 0 0 15,-1-1 144-15,1 3-16 0,-6 2-128 0,0 0 0 16,-1-1 0-16,-6 0 0 0,-4 1 0 0,-1-2-128 16,1-3 128-16,-4 0-128 0,-4-2 128 0,0-2 0 0,-3 3 0 15,1-3 0-15,-2-2 0 0,-5 1 0 0,-6 1 0 0,-1 0 0 16,1-2 0-16,-3 0 0 0,-4-1 0 0,-2 1 0 15,-4 0 0-15,-5 3 0 0,-2 1 0 0,-3 0 0 16,1-4 0-16,-4 0 0 0,-2-1 0 0,-3 0 128 16,-6 0-128-16,-4 0 0 0,-8-1 0 0,-2 2 128 15,-7 0-128-15,-2 0 0 0,-4 0 0 0,-12 0 0 16,0 0 0-16,0 0 144 0,0 0-144 0,0 0 160 16,-11-7-160-16,-6 1 0 0,-4-1 144 0,-6 1-144 15,-7 1 0-15,-5-1 0 0,-7-1-192 0,-3 0 64 16,-5 2 128-16,-2-1 0 0,0-2 0 0,-4 1 0 15,-8-1 0-15,-1 1 0 0,-8 0 0 0,0 0 0 16,2-2 0-16,-6 2 144 0,-9-3-16 0,-1 2-128 0,-3 0 208 16,0 3-64-16,-3-4-16 0,-5 2 0 0,-2 2-128 15,2-1 0-15,0 0 0 0,-7-1 0 0,-7 1 0 0,-1-3 0 16,-1 0 0-16,0 2 0 0,-5 3 0 0,-1-1 0 16,-2-3 0-16,-2 1 0 0,-2 4 0 0,-2-3 0 15,-1-1 0-15,1 0 0 0,1 3 0 0,-2 0 0 16,-5 2 0-16,5 0 0 0,0-2 0 0,4 1 0 15,3 2 0-15,2 0 0 0,1-1 0 0,5 2 0 16,4 0 144-16,7 0-144 0,2-3 160 0,3 3-32 16,1 2-128-16,6-1 192 0,5-1-192 0,-2 0 128 15,-1-1-128-15,1 2 0 0,-1 1 0 0,3 0 0 16,0-2 0-16,0 3-160 0,0 0-144 0,2 0-16 16,5-1-16-16,-2 3 0 0,2-2-32 0,4-1 0 15,7 1 0-15,7-1 0 0,7-1 112 0,6 1 32 0,5-2 0 16,5-2 0-16,8 2 224 0,4 0 0 0,5 4 0 15,7 0 0-15,7-1 144 0,11-3-16 0,0 0-128 0,6 8 192 16,5 0-192-16,8 0 0 0,6-2-144 0,7-2 144 16,4-1 0-16,5-2 192 0,6-1-16 0,10-3 0 15,7 0-48-15,6-1-128 0,6 2 192 0,3-4-64 16,3-2-128-16,7-3 160 0,5-3-160 0,5 0 160 16,2 3 64-16,6-3 16 0,9-3 0 0,0-1 0 15,1 0-240-15,6 2 176 0,4-2-176 0,0 2 160 16,-1-1-160-16,0 3 160 0,4 1-160 0,2 2 160 15,3 0-160-15,-4 3 0 0,-1-1 144 0,4 2-144 16,7 2 0-16,-1 0 144 0,-4-1-144 0,-1 4 0 16,2 1 128-16,-2-1-128 0,2-2 0 0,-4 0 0 0,-5 1 0 15,5-2 0-15,1 3 0 0,-4-1 0 0,-4-2 0 16,0 2 0-16,2 0 0 0,-7 1 0 0,-8-3 0 0,2 3 0 16,0-2 0-16,-5-1 0 0,-8 2 0 0,2 0 0 15,-5-1 0-15,-5 0 0 0,-4-1 0 0,-4 1 0 16,-3 1 0-16,-2 1 0 0,-1-1 0 0,-6 2 0 15,-4 1 0-15,-8 1 0 0,-1 0 256 0,-4-1-48 16,0 0-16-16,-4 3 0 0,-3 1-192 0,-6 0 176 16,-4 0-176-16,-1-1 160 0,-7 1-160 0,-4 1 0 15,-1-1 0-15,-4 1 0 0,-7-2 0 0,2 1 0 16,0 0-160-16,-3 0 160 0,-2 0-272 0,-2 0 32 16,-11-4 16-16,8 4 0 15,-8-4-256-15,8 5-48 0,-8-5-16 0,0 0 0 0,0 0 160 0,0 0 16 16,0 0 16-16,0 0 0 0,-9 4 352 0,-1 0-144 0,-1-1 144 15,-5 0 0 1,0 0-480-16,-3-1 16 0,1 2 0 0</inkml:trace>
  <inkml:trace contextRef="#ctx0" brushRef="#br0" timeOffset="25621.235">13076 4084 8287 0,'15'-4'736'0,"-1"0"-592"0,7-4-144 0,6 0 0 15,7 2 1920-15,7-3 368 0,4 2 64 0,4-2 16 16,3 2-1840-16,7-2-352 0,6 1-176 0,5-1 160 16,1 2 48-16,3-1 16 0,-2 0 0 0,1 2 0 15,8 1-32-15,-1-1 0 0,0-2 0 0,3 0 0 16,0 2-192-16,5-3 176 0,6-1-176 0,0 2 160 15,0-2-16-15,4 2 0 0,7-3 0 0,2 1 0 16,-2 0 64-16,7 0 16 0,3-1 0 0,2 1 0 16,-5 0-224-16,4 1 176 0,0 0-176 0,1 3 160 0,-4 1-32 15,3 2 0-15,1 0 0 0,-1-2 0 0,-2 0 0 16,-2-1-128-16,2 2 192 0,-2 2-64 0,-5 0-128 0,0-2 0 16,1-1 144-16,-2 2-144 0,-5 1 0 0,-2 0 128 15,-2-1-128-15,-1 0 0 0,-6 3 0 0,-4-1 0 16,-5-3 0-16,-4 1 128 0,-4-1 176 0,1 1 32 15,1-1 16-15,-9 2 0 0,-6 0 32 0,-5-2 0 16,-4-1 0-16,-2 1 0 0,-1 4-32 0,-4 0 0 16,-7 0 0-16,0 0 0 0,-2 0-176 0,-4 3-48 15,-5 1 0-15,-4-1 0 0,-3 0-128 0,-5-1 0 16,-4-1 0-16,-10-1 0 16,0 0-384-16,0 0-128 0,0 0 0 0,-7 10-16 15,0 0-768-15,-9-2-160 0,-6 1-16 0</inkml:trace>
  <inkml:trace contextRef="#ctx0" brushRef="#br0" timeOffset="30852.106">6145 15538 4607 0,'0'0'400'0,"0"0"-400"0,0 0 0 0,0 0 0 0,0 0 1088 0,0 0 128 16,4-8 16-16,0 0-4528 16</inkml:trace>
  <inkml:trace contextRef="#ctx0" brushRef="#br0" timeOffset="32600.186">6159 15482 12831 0,'0'0'576'0,"0"0"112"0,0 0-560 0,0 0-128 16,0 0 0-16,0 0 0 0,0 0 1360 0,0 0 240 16,0 0 64-16,0 0 0 0,0 0-832 0,0 0-144 15,0 0-48-15,0 0 0 0,0 0-160 0,0 0-32 16,0 0-16-16,0 0 0 0,0 0-80 0,0 0-16 16,0 0 0-16,0 0 0 0,0 0 16 0,0 0 0 15,0 0 0-15,0 0 0 0,9-3-144 0,-9 3-16 16,0 0-16-16,8-5 0 0,-8 5 208 0,0 0 64 15,0 0 0-15,0 0 0 0,0 0 0 0,9-2 16 0,-9 2 0 0,0 0 0 16,0 0-32-16,0 0-16 0,0 0 0 0,0 0 0 16,0 0-48-16,0 0-16 0,0 0 0 0,0 0 0 15,0 0-48-15,0 0-16 0,0 0 0 0,0 0 0 16,0 0 16-16,0 0 0 0,0 0 0 0,0 0 0 16,0 0 16-16,0 0 16 0,0 0 0 0,0 0 0 15,0 0-80-15,-8 2 0 0,8-2-16 0,-9 1 0 16,0 0-48-16,-1398-1 0 0,2803-1 0 0,-1406 3 0 15,2 0-16-15,-2-1-16 0,2-2 0 0,-3 1 0 16,0 3-32-16,0-2-128 0,-1 1 192 0,-2-1-64 16,-1 0-128-16,0-1 0 0,0 2 0 0,-3 0 128 0,-1 1-128 15,-2 1 0-15,-1-2 0 0,0 2 0 0,-2 0 0 16,1 1 0-16,4 1 0 0,0-1 0 0,-1 2-144 16,-1 0 144-16,1-2-192 0,1 0 192 0,2 0 0 15,-3-1-128-15,0 0 128 0,1 0 0 0,2-1 0 0,0 2 0 16,-2-3-128-16,-2 1 128 0,0 1-176 0,-3-1 32 15,2 0 0-15,-4 1 0 0,3-1 144 0,-1 0-160 16,3 0 160-16,-4 2-160 0,-2-2 160 0,3 0 0 16,-1 2-144-16,3-2 144 0,-2 0 0 0,2 1 0 15,0-2 0-15,1 0 0 0,2-1 0 0,-1 1 0 16,0-2 0-16,3 0 0 0,0 2-176 0,0 0 176 16,-1-1-128-16,-1 0 128 0,-1-1 0 0,-1 0-160 15,-1 0 160-15,2 0 0 0,1-1 0 0,-1 1-128 16,-6 1 128-16,1-2 0 0,2-1 0 0,1 1-128 0,0-1 128 15,0 2 0-15,0-2 0 0,1 1 0 0,1 0 0 16,1 0 0-16,0 0-128 0,2 1 128 0,0 0 0 16,1 0 0-16,0-1-128 0,-1 0 128 0,-4-2 0 0,3 1 0 15,3 0-192-15,0 2 192 0,-1-2-192 16,1 0 192-16,0-1-240 0,1 0 64 0,-2-1 16 0,0 0 0 16,1 1 160-16,2-1 0 0,-2 0 0 0,4 0 0 15,0 2 0-15,1-3-128 0,1 2 128 0,0 1 0 16,1-1 0-16,0 0-128 0,3 2 128 0,-1-1 0 15,0-2-128-15,0 2 128 0,6 2-128 0,-9-2 128 16,3-1-160-16,0 1 160 0,3 0-192 0,3 2 192 16,-5-2-240-16,5 2 64 0,0 0 16 0,-5-3 0 0,5 3 160 15,-5-1-192-15,5 1 192 0,0 0-192 16,0 0 192-16,0 0 0 0,-6-2 0 0,6 2-128 0,0 0 128 0,0 0 0 16,0 0 0-16,0 0 0 0,-1-7-160 0,1 7 160 15,0 0-192-15,0 0 192 0,0 0-192 0,0 0 64 16,0 0 128-16,0 0-208 0,10-3-48 0,2 2-16 15,1 1 0-15,0 2 0 0,2 2-16 0,3-1 0 16,4 0 0-16,0 0 0 0,-1 2 144 0,4-3 144 16,1-1-208-16,1 0 80 0,1 4 128 0,-1-3 0 15,0-1 0-15,0 1-128 0,1-2 128 0,-2 1 0 16,0 0 0-16,0-1 0 0,-1-1 0 0,3 1 144 16,-1 0-144-16,4 0 0 0,2-1 128 0,1 2-128 15,-2-1 0-15,0-1 0 0,3-1 0 0,1 0 0 16,1 0 0-16,-3-2 0 0,-1 1 0 0,0 0 128 15,1-1-128-15,2 1 0 0,-3-1 128 0,1-1-128 0,2 0 0 0,0 1 0 16,-3 0 0-16,1 0 0 0,-4-1 0 0,-1 2 0 16,1-1 0-16,0 0 0 0,-6 1 0 0,1 0 0 15,2 2 0-15,-4-3-192 0,0 0 192 0,-2 2-192 16,2 1 48-16,-2-1 16 0,-3 2 0 0,-1 0 0 16,-3 2 128-16,2-1 0 0,-2-1 0 0,-1 1 0 15,-2 0 0-15,-1 1 0 0,0-2 0 0,-2 1 128 16,-8-1-128-16,8 1 0 0,0 1 0 0,-8-2 128 15,0 0-128-15,0 0 128 0,0 0-128 0,0 0 128 16,0 0 64-16,0 0 32 0,0 0 0 0,0 0 0 16,0 0 96-16,0 0 0 0,-14-2 16 0,-2 1 0 15,-1-1-192-15,-2 1-144 0,0 0 192 0,1 0-192 16,-4 0 0-16,0 2 0 0,-2 0 0 0,0-1 0 0,1-1 0 16,0 1-144-16,-3 1 144 0,-2-2-128 0,-1-2 128 15,-2 2 0-15,-1-4 0 0,-1 2 128 16,-3 0-128-16,-2 2 192 0,-1-1-64 0,-1 2 0 0,0 1-128 0,0-1 0 15,1 0 128-15,-1 1-128 0,0 0 0 0,-1 2 0 16,-1 0 0-16,2 0 0 0,0-1 0 0,-1 1 0 16,2 0 0-16,-1-1 0 0,4-1 0 0,0-1 0 15,-1-2 0-15,1 1 0 0,4 1 0 0,-4 0 0 16,-2-3 0-16,0 0 128 0,2 1-128 0,-1 1 0 16,0-1 0-16,-2 0 0 0,0-2 0 0,0 1 0 15,2 0-128-15,2 1 128 0,-2 0-160 0,4 1 160 16,-2-1-192-16,4 2 192 0,5 1 0 0,-1 0 0 15,1-2 0-15,3 1 0 0,-1 2 0 0,3 1 0 16,3-3 0-16,0 0 0 0,1 0 0 0,2 0 0 0,-1-1 0 16,4 1 0-16,2-2 0 0,2 1-128 0,-3-1 128 15,3 1-160-15,2 0 160 0,6 1-128 0,0 0 128 0,-3-2-128 16,3 2 128-16,0 0 0 0,0 0-144 16,0 0 144-16,0 0-192 0,0 0 48 0,0 0 0 0,0 0 0 15,9-7 16-15,4 3 0 0,1 0 0 0,3 2 0 16,-1-1 128-16,4 1-192 0,3 1 192 0,5 0-192 15,-2-2 192-15,6 1 0 0,3-1 0 0,1 3-128 16,0 1 128-16,1 0 0 0,1-1 0 0,1-1 0 16,0-1 0-16,1 2 0 0,0-4 0 0,2 2 0 15,1 0 0-15,1 1 0 0,-4-1 0 0,1 1 0 16,0-2 144-16,-4 2-144 0,0 1 192 0,-1-2-192 16,-2 1 208-16,-1 0-64 0,2-1-16 0,-2 1 0 0,-2-3 64 15,-2 2 0-15,-1 0 0 0,-1 2 0 0,-1-4-64 16,-4 1-128-16,1 1 192 0,-4 2-64 0,-4-2-128 0,-1 1 192 15,-3 2-192-15,2 0 192 0,-2 0-192 0,-3 0 0 16,-8-1 144-16,0 0-144 0,0 0 128 0,0 0-128 16,0 0 128-16,0 0-128 0,0 0 144 0,0 0-144 15,-6 5 192-15,-4 0-192 0,-6-3 128 0,-2 3-128 16,-4 1 0-16,-5 0 0 0,-1-1 0 0,-5 1 0 16,-2-1 0-16,-5 4-192 0,-2 1 192 0,-1-1-144 15,-3-1 144-15,-1-1-128 0,-6 1 128 0,-2 0 0 16,-6-2 0-16,-1 1 0 0,-9-2-192 0,4 2 64 15,3 0 0-15,-3 0 0 16,0 1-384-16,3-1-64 0,4-2 0 0,7 1-16 0,4-1 240 16,4 2 48-16,3-2 16 0,0 3 0 15,3 1-304-15,2-2-64 0,3 3-16 0,1-1 0 16,0-1-656-16,4 2-128 0,3 1-16 0,3-1-8624 0</inkml:trace>
  <inkml:trace contextRef="#ctx0" brushRef="#br0" timeOffset="33499.968">4674 14703 23039 0,'0'0'2048'0,"0"0"-1648"0,-8 1-400 0,0 1 0 16,8-2 1200-16,0 0 144 0,-9 1 48 0,1 1 0 31,-5 1-1392-31,-1-1-464 0,-4 1 0 0,-2 3 0 15,-2 1-16-15,-3 1 0 0,-1 1 0 0,-3 1 0 0,3 2 480 0,-4 0-144 0,-3-1 144 0,3 2 0 16,2 1 480-16,1 3 176 0,-2 2 48 0,-2-1 0 16,1-1-128-16,0 0 0 0,0 0-16 0,-3 0 0 15,-4 2-368-15,3 1-64 0,2 0 0 0,-2-2-128 16,0-2 0-16,-1 0 0 0,4 1 0 0,0-2 0 16,1 2 144-16,1-1-144 0,-1 0 0 0,1-1 144 15,0 0 96-15,3 0 16 0,1-2 0 0,3 0 0 0,5-2-16 16,-1 0 0-16,-2-2 0 0,5 0 0 0,0-2-240 0,0 1 144 15,3 0-144-15,2-2 128 0,3 0-128 16,2 2 0-16,1-2 0 0,4-6 0 0,0 0 0 0,0 0 128 16,0 0-128-16,0 0 0 0,-5 8 0 0,5-8 0 15,0 0 0-15,0 0 0 0,0 0 0 0,5 8 0 16,1-2 0-16,0 0 0 0,-6-6 0 0,10 6 0 16,-3 0 0-16,4 0 0 0,2 2 0 0,0 0 0 15,-2 0 0-15,0 3 0 0,1-2-160 0,3 2 160 16,2 0 0-16,1 0-144 0,1 3 144 0,2-2 0 15,-2 1 0-15,2 0 0 0,-2 1 0 0,2 0 0 16,0 1 0-16,3-1 0 0,-2 2 0 0,3-1 0 0,-3-1 0 16,2 2-128-16,-2 0 128 0,4 1 0 0,4 0 0 15,1 1 0-15,-3 2 0 0,2 1 0 0,1 0 0 16,2 2 0-16,-2-1 0 0,-1 0 0 16,1-1 0-16,-2-3 128 0,-2-2-128 0,-1-1 128 0,1 1-128 15,-2-4 128-15,2-2 384 0,-2-2 64 0,-5-3 32 0,1 0 0 16,0 1 176-16,-4-3 48 0,1 0 0 0,-4-2 0 15,1-2-288-15,-1 0-48 0,-2 2-16 0,-2-2 0 16,-10 1-208-16,9-2-32 0,-9 2-16 0,5-2 0 16,-5 2 32-16,0 0 0 0,0 0 0 0,0 0 0 15,0 0 0-15,0 0 0 0,0 0 0 0,0 0 0 16,0 0-80-16,0 0-16 0,0 0 0 0,0 0 0 16,0 0-400-16,0 0-80 0,0 0 0 0,0 0-16 15,0 0-1776-15,0 0-336 0,0 0-80 0</inkml:trace>
  <inkml:trace contextRef="#ctx0" brushRef="#br0" timeOffset="36384.902">4838 15900 6447 0,'0'0'576'0,"-6"-3"-576"0,6 3 0 0,-6-4 0 16,-2 2 1952-16,8 2 288 0,0 0 48 0,-5-4 16 15,5 4-1536-15,0 0-288 0,-8-4-64 0,8 4-16 16,-6-3 0-16,6 3 0 0,0 0 0 0,0 0 0 16,-9-4 208-16,3 2 32 0,6 2 16 0,0 0 0 15,0 0 48-15,-6-1 16 0,0 0 0 0,6 1 0 16,0 0-208-16,0 0-64 0,0 0 0 0,0 0 0 15,-6 2-208-15,6-2-48 0,0 0-16 0,0 0 0 16,-3 9-176-16,0 0 0 0,3-9 0 0,-1 12 0 16,2-1 0-16,4 2 0 0,-3-2 0 0,1 1 0 0,0 1 0 0,2 1 0 15,0 0 0-15,1 1 0 0,0 2 0 0,-1-1 0 16,0 1 0-16,2 0 0 0,1 1 0 0,-1 1 0 16,-2-4 0-16,1 2 128 0,4 0-128 0,0-1 128 15,-2-3-128-15,1 2 128 0,-2 0 0 0,2-3-128 16,1-4 192-16,1 3-64 0,-1 2 16 0,0-2 0 15,0-4 0-15,2 2 0 0,2 1 48 0,1-1 0 16,0-2 0-16,0 2 0 0,1 0 0 0,-2 0 16 16,-1-1 0-16,5 0 0 0,-2 0-80 0,1 0 0 15,-2-2-128-15,0 1 192 0,1 0-192 0,-1-2 176 16,2 1-176-16,-2-1 160 0,-1 1 32 0,2 0 0 16,-3-1 0-16,4-1 0 0,-1 0 0 0,3 1 16 15,-2-4 0-15,1 1 0 0,0 1 32 0,1 0 0 0,1-5 0 16,1 2 0-16,-4 0 16 0,-1 2 16 0,3-2 0 0,-2-2 0 15,2-1-32-15,0 1-16 0,-3 1 0 0,2 0 0 16,-1-1-224-16,2-1 176 0,-2 1-176 16,0 1 160-16,1 0-160 0,-1-1 0 0,0 0 0 0,1-1 128 15,0 2-128-15,0 0 0 0,-1 1 0 0,2-3 128 16,0 0-128-16,0-1 0 0,0 1 0 0,-1 1 0 16,1-4 0-16,2 3 0 0,-1-3 128 0,0 2-128 15,-1 0 0-15,2-2 0 0,-4 1 0 0,2-1 128 16,-1 2-128-16,-1-2 0 0,1 0 0 0,-2 0 0 15,0-2 0-15,-2 3 128 0,-1 1-128 0,2-1 0 16,-2-1 0-16,0 1 128 0,0 1-128 0,-2 2 0 16,0-3 128-16,0-1-128 0,-3-3 0 0,2 2 128 0,1 4-128 15,0 0 128-15,0-1-128 0,-1 0 128 0,0-2 0 16,-2 1 0-16,2-1 0 0,-3 1 0 0,2 0 0 0,-4 0-128 16,1-3 192-16,0 2-64 0,0 2 32 0,2-1 0 15,-3-3 0-15,2 0 0 0,-2 4 0 0,1-3 0 16,-6 7 0-16,5-7 0 0,0-2-32 0,-2 3 0 15,-3 6 0-15,10-4 0 0,-5-4-128 0,-5 8 0 16,0 0 0-16,0 0 0 0,8-5 0 0,-8 5 0 16,0 0 0-16,0 0 0 0,0 0 0 0,0 0 0 15,0 0 0-15,0 0 0 0,10 0-384 0,-10 0 32 16,0 0 16-16,0 0 0 16,0 0-400-16,10 3-80 0,-5 4-16 0,-5-7 0 15,0 0-960-15,6 12-208 0,-2 0-48 0,-1 0 0 16,-1-3-912-16,-1 2-192 0</inkml:trace>
  <inkml:trace contextRef="#ctx0" brushRef="#br0" timeOffset="36953.386">6171 16058 6447 0,'0'0'272'0,"0"0"80"0,-8-2-352 0,3 0 0 16,5 2 0-16,0 0 0 0,-6-4 3584 0,6 4 640 15,0 0 128-15,-3-5 16 0,3-2-3712 0,0 7-656 16,0 0-304-16,0 0 32 0,5-9 272 0,-5 9-192 15,5-5 192-15,-5 5-160 0,0 0 480 0,8-6 80 16,-8 6 32-16,8-4 0 0,-1 1 272 0,-7 3 48 16,10-5 16-16,2 3 0 0,3 2-304 0,-2 0-48 15,0-1-16-15,4 0 0 0,1 0-128 0,-1 0-16 16,-2 0-16-16,1-1 0 0,0 2-48 0,2 0-16 16,2 0 0-16,-3 0 0 0,-3 0-16 0,1 0 0 15,-2-1 0-15,0 1 0 0,0 1-160 0,-3 2 192 16,0-1-192-16,-10-2 192 0,11 2-192 0,-2 1 192 15,0 3-192-15,-2 0 192 0,0 1-16 0,0 1 0 0,-3 1 0 16,0 2 0-16,0 1-176 0,-1 1 160 0,-2-1-160 0,0 2 160 16,0 2-32-16,-1 5 0 0,-1 6 0 0,-1-2 0 15,-1-3 176-15,-1-2 16 0,0-2 16 0,0 0 0 16,-3 1 80-16,0 0 16 0,1-2 0 0,-1 2 0 16,1-1-48-16,0-2-16 0,2 0 0 0,-2-2 0 15,1-1-112-15,-3-1 0 0,1 0-16 16,2-1 0-16,-1-1-240 0,1 0 0 0,-1 0 128 0,2 0-128 15,2 0 0-15,0 0 0 0,1-1 0 0,1-1 0 16,-2 0-448 0,2-8-16-16,0 0-16 0,0 0 0 0,4 10-2256 0,1-5-448 15,-5-5-80-15,17-14-32 0</inkml:trace>
  <inkml:trace contextRef="#ctx0" brushRef="#br0" timeOffset="39211.721">17966 15397 11967 0,'0'0'528'0,"0"0"112"16,0 0-512-16,0 0-128 0,0 0 0 0,0 0 0 0,0 0 1456 15,4-5 256-15,-4 5 48 0,0 0 16 0,0 0-1776 16,0 0-256-16,3-5-112 0,-3 5-16 0,0 0 384 0,5-9 0 15,-4 3 160-15,-1 6-160 0,0 0 544 0,0 0 0 16,0 0 0-16,0 0 0 0,0 0 352 0,0 0 64 16,0 0 0-16,0 0 16 0,-8-5-464 0,1 3-80 15,-3 2-32-15,1 2 0 0,-3 3-272 0,1-3-128 16,-1 1 128-16,-4 1-128 0,-2 2 0 0,-2-3 0 16,1-1 128-16,-3 1-128 0,0 0 240 0,-1 1 16 15,-1-1 0-15,-3 1 0 0,1-3 0 0,0-1 16 16,-3-1 0-16,-1-1 0 0,3 0-80 0,-2-1-32 15,1 0 0-15,0 0 0 0,-3-2 32 0,0 1 0 16,-2-3 0-16,2 3 0 0,-1 0 0 0,0-1 16 16,1 3 0-16,-2-1 0 0,-3 0-16 0,4 0 0 0,1 1 0 15,2 1 0-15,1 0-64 0,0-1-128 0,3-3 176 0,-1 3-176 16,-3 1 176-16,3 0-176 0,0-1 160 0,1 2-160 16,-1 0 192-16,2 0-64 0,6-3-128 0,-3 3 192 15,-1 0-64-15,3 1-128 0,-1 1 176 0,2-2-176 16,1 2 0-16,2-2 0 0,2 0 0 0,2 0 0 15,-2 1 0-15,4 1 0 0,1 0-240 0,-2 0 80 32,10-2-336-32,0 0-64 0,-9-1-16 0,9 1 0 0,-8 0-2144 15,8 0-432-15,0 0-96 0,0 0-16 0</inkml:trace>
  <inkml:trace contextRef="#ctx0" brushRef="#br0" timeOffset="39713.692">17359 15023 911 0,'0'0'0'0,"0"0"0"15,0 0 0-15,0 0 0 0,0 0 4896 0,0 0 896 16,0 0 176-16,0 0 48 16,-9-2-5392-16,2-2-1072 0,-2 1-224 0,2 2-32 0,-3 0 384 0,-1 2 96 15,-1-1 16-15,-4 1 0 0,-1-1 544 0,-1 3 112 0,2 0 32 0,-3 0 0 16,0 1 160-16,-2 2 48 0,1 1 0 0,1 1 0 16,0 1-272-16,-2-1-48 0,0-3-16 0,2 1 0 15,-1 2-128-15,0-1-32 0,-1 1 0 0,-1-2 0 16,2 1 80-16,-1 0 16 0,-3-2 0 0,-1 3 0 15,-2-1-16-15,2-1 0 0,3 1 0 0,-3-2 0 16,-1 1-112-16,3 1-32 0,0 0 0 0,1-1 0 16,0 0-128-16,1-1 0 0,4 2 0 0,0-3 0 15,1 3 0-15,1 0 0 0,3-2 0 0,3 3 0 16,-2-3 0-16,3 2 0 0,-1-3 0 0,9-4 0 16,-7 7 0-16,7-7 0 0,-7 7 0 0,3-1 0 15,4-6 0-15,0 11-176 0,-1 2 48 0,2 2 0 0,5-3-48 16,1-2 0-16,-1 0 0 0,5 1 0 0,-1 1 32 15,4 0 0-15,0 1 0 0,2-2 0 0,-2 0 144 16,5 0-128-16,3 2 128 0,-5-2-128 0,1 3 128 0,3-1 0 16,2-5-144-16,-1 3 144 0,-3 0-304 0,2 1 16 15,1-1 0-15,0 3-7200 16,-3-3-1456-16</inkml:trace>
  <inkml:trace contextRef="#ctx0" brushRef="#br0" timeOffset="42165.219">17229 15034 911 0,'0'0'0'0,"0"0"0"0,0 0 0 0,0 0 0 16,0 0 0-16,0 0 0 0,0 0 3360 0,-6 6 592 15,6-6 112-15,-7 5 32 0,7-5-3296 0,0 0-656 16,0 0-144-16,0 0 0 0,-9 0 368 0,9 0 64 16,0 0 16-16,0 0 0 0,-8-3 512 0,8 3 96 15,0 0 32-15,0 0 0 0,-3-8-160 0,2 1-32 16,1 7 0-16,1-10 0 0,-1 0-320 0,2 1-64 16,2-1 0-16,0 0-16 0,-1-2-112 0,2 0 0 0,2 1-16 0,-3-4 0 15,1 0 32-15,1-1 16 0,3 3 0 16,0-1 0-16,-1-1-32 0,2-3 0 0,2-2 0 0,1 3 0 15,-2-1-256-15,4 0-128 0,1 0 128 0,0 0-128 16,3 4 0-16,-3-1 0 0,4 1 0 0,-1 1 0 16,-1-1 0-16,0 2 0 0,0 1 0 0,1 1 0 15,-1-1 0-15,2 2 0 0,1 0 144 0,2 4-144 16,0-1 0-16,1 2 0 0,5-1 0 0,0 3 128 16,-2 1-128-16,2 1 0 0,-3 0 0 0,3 1-128 15,-2 2 128-15,1 1-128 0,-4-1 128 0,0 1-128 16,2 4 128-16,-2 0-192 0,0-1 192 0,-1 1-192 15,1 0 192-15,2 2-128 0,1-1 128 0,-1-1-128 16,0 2 128-16,0 1 0 0,0 1 0 0,-1 0 0 0,-3-1 0 16,-2 2 0-16,-1 1 0 0,1-1-128 0,-4 1 128 0,1 1 0 15,-2-1 0-15,1 1 0 0,-1 3 0 0,-1 0-128 16,-3 1 128-16,0 0 0 0,-1-4 0 0,-1 0 0 16,1-2 0-16,1-2 0 0,-3 0 0 0,-1-2 0 15,-2-3 0-15,1 1 176 0,2 0-176 0,-8-7 128 16,0 0-128-16,3 6 128 0,-3-6 64 0,0 0 0 15,0 0 0-15,0 0 0 0,0 0-32 0,0 0 0 16,0 0 0-16,0 0 0 0,0 0 32 0,0 0 0 16,0 0 0-16,0 0 0 0,0 0-192 0,0 0 0 15,0 0 144-15,6-12-144 0,-6 12 128 0,2-11-128 16,-2-1 160-16,-2 3-160 0,-1-3 0 0,-1 2 128 16,1 1-128-16,-2-2 0 0,-3-1 0 0,1-2 0 15,-2-3 0-15,3 3 0 0,-3 3 0 0,0 1 0 0,-1-3 0 16,-1 0 0-16,0 0 0 0,0-1 0 0,-4 1 0 0,0 0 0 15,-2-1 0-15,-2 2 0 0,0 0 0 0,-3-1 0 16,-6 0 0-16,3 0 0 0,2 4 0 0,-3-2 0 16,-1-1 0-16,0 0 0 0,0 2 128 15,1 1-128-15,1 1 0 0,0-2 0 0,2 1 0 0,0-2 0 16,-1 0 128-16,-1 4-128 0,0-2 0 0,1 2 144 16,-2-3-144-16,-1 0 160 0,0 1-160 0,0 4 160 15,4-2-160-15,0 0 128 0,-2 0-128 0,1 2 128 16,-2 3-128-16,3 1 0 0,2 1 0 0,0 2 0 15,-1 3 0-15,1-1 0 0,2 0-128 0,1 1 128 16,-2-3 0-16,2 4 0 0,-3 1 0 0,1 2 0 16,0-3-160-16,1 2 160 0,-2 2 0 0,-2 2-144 0,1 3 144 15,1-1 0-15,6 0 0 0,-1 1 0 0,-4 1-128 16,2-1 128-16,4 0-128 0,-2 0 128 0,0 1 0 0,1-1-160 16,0-1 160-16,2 2 0 0,-1-1-128 0,1 2 128 15,3-1 0-15,-2-1 0 0,2 1 0 0,1 0 0 16,0 1 0-16,1 0 0 0,1-1 0 0,1-3 0 15,4-2 0-15,-2 1 0 0,0-1 0 0,2-1 0 16,0-1 0-16,0-1 0 0,2-8 0 0,0 0 0 16,0 0 0-16,0 8 0 0,0-8 0 0,0 0 0 15,0 0 128-15,0 0-128 0,0 0 0 0,0 0 176 16,0 0-176-16,0 0 160 0,0 0-160 0,0 0 192 16,0 0-192-16,0 0 192 0,0 0-192 0,7 0 160 15,1-2-160-15,-8 2 160 0,4-5-160 0,1-1 192 0,0 0-192 16,0-2 192-16,1-2-192 0,1 1 128 15,0 0-128-15,-1-1 128 0,-1-2-128 0,1-3 0 0,3 0 0 0,-1 2 0 16,-3 1 0-16,4 0 0 0,2 1-144 0,1 1 144 16,2 0 0-16,0 2 0 0,-1-6-128 15,2 5 128-15,1-2 0 0,3 0 0 0,1 1-128 0,2 0 128 16,1-1 0-16,1-1 0 0,0 1-128 0,-1 2 128 16,1 1 0-16,2 0 0 0,-3-3 0 0,4 4 0 15,-2 1-128-15,-1 2 128 0,0-4 0 0,1 3 0 16,-1-2 0-16,3 4-128 0,0-2 128 0,1 1 0 15,1 0 0-15,0 0-128 0,-1 1 128 0,2 1 0 16,-2 2-144-16,0 0 144 0,-3-1 0 0,-1 1-144 16,1 0 144-16,-1 0 0 0,-3 1 0 0,2 0 0 0,0-1 0 15,-1 2 0-15,-1 1 0 0,-2 3-128 0,0 0 128 0,3 1 0 16,0 1-144-16,0 2 144 0,-1 2 0 0,-2 2-144 16,-1 0 144-16,-1 1 0 0,1 1-160 0,-2 2 160 15,0 2-128-15,-1-1 128 0,-1 1 0 16,-2 0-128-16,-2 1 128 0,0-1 0 0,-2-3 0 0,0 1 0 15,-1 1 0-15,0-4 0 0,0-3 240 0,-2 0-32 16,2-2 0-16,-4 0 0 0,1-1 48 0,-4-9 0 16,0 0 0-16,0 0 0 0,4 9-64 0,-4-9-16 15,4 5 0-15,-4-5 0 0,0 0-48 0,0 0 0 16,0 0 0-16,0 0 0 0,0 0 0 0,0 0 0 16,0 0 0-16,0 0 0 0,0 0-128 0,0 0 0 15,0 0 0-15,0 0 0 0,0 0-272 0,0 0-48 16,0 0 0-16,0 0 0 15,-2-10-1312-15,2 10-272 0,-7-8-48 0</inkml:trace>
  <inkml:trace contextRef="#ctx0" brushRef="#br0" timeOffset="44820.889">17371 13510 14735 0,'0'0'640'0,"-9"-4"160"0,-1-2-640 0,1-1-160 0,-3-1 0 0,0 0 0 16,0 1 4080-16,1 0 784 0,-2 0 144 0,1 2 48 15,-2 2-4224-15,0-2-832 0,-1 1-192 0,-1 1-32 16,1 3 96-16,-1 2 128 0,0 0-208 0,-2 3 80 16,-1 1 128-16,-5 3 0 0,2 4 0 0,0 6-128 0,-1 4 128 0,4 1-192 15,-3 1 192-15,4 2-192 0,3-1 192 0,2-2 0 16,5-3 0-16,1 2 0 0,4 0 0 15,5 0 0-15,5-6 0 0,-1-2 0 0,4-3-192 0,1-1 32 16,2-1 16-16,3-4 0 0,1-4 144 0,3-3-160 16,1-1 160-16,1-3-160 0,0-2 464 0,1-2 80 15,1-4 32-15,3-2 0 0,-3 0 32 0,-1-3 0 16,-4 0 0-16,-2-1 0 0,-1 1 16 0,-3 0 16 16,-1-3 0-16,-3 1 0 0,-2 2-48 0,-2 2-16 15,-4 0 0-15,-2-1 0 0,-4-3 32 0,1 5 0 16,0-1 0-16,-4 3 0 0,-2 0-176 0,-1 2-16 15,1 2-16-15,-2 2 0 0,1 2-240 0,2-1-192 16,-1 1 48-16,2 3 0 16,-2 3-384-16,0 2-80 0,1 3-16 0,-2-1 0 15,0 2-1840-15,-1 2-368 0,-2 5-80 0</inkml:trace>
  <inkml:trace contextRef="#ctx0" brushRef="#br0" timeOffset="45341.368">17680 12766 6447 0,'0'0'576'0,"-2"-9"-576"0,-1-2 0 0,0-1 0 16,0-4 6400-16,-3 1 1184 0,3 3 224 0,1 4 64 15,2 8-6400-15,0 0-1280 0,-2-5-192 0,2 5-176 16,0 0-240-16,0 0-48 0,0 0-16 15,-2 13 0-15,2 1 160 0,0 7 48 0,-1 7 0 0,1 3 0 0,0 6 272 0,-2 5-192 16,-4 8 192-16,2 4-160 0,2 2 160 0,0 2 0 16,-6 1 0-16,2-3 0 0,-1-1 144 0,1-6 64 15,3-4 16-15,-2-2 0 0,-1-2 112 0,2-2 32 16,-1-2 0-16,0-5 0 0,-2-6-48 0,4-4-16 16,1-6 0-16,1-4 0 0,-2-2 16 0,2-3 0 15,1-7 0-15,0 0 0 0,0 0-80 0,0 0-16 16,0 0 0-16,0 0 0 0,0 0 240 0,5-10 48 15,-1-3 16-15,3-4 0 0,4-1-336 0,2-4-64 16,-3-2 0-16,5 1-128 0,4 0 0 0,1 3-192 16,-5 2 0-16,6 2 0 0,4 0-32 0,-3 4 0 0,1 2 0 15,-3 5 0-15,1 0 32 0,1 7 16 0,-2 1 0 16,0 6 0 0,-3 3-272-16,-1 3-64 0,-2 1-16 0,-3 4 0 0,-1 8 224 0,-3-2 48 0,-3 2 16 15,-1-3 0-15,-6-1 240 0,-3 1 128 16,-2-1 0-16,-3-1-128 0,-3-2 320 0,-1 0-64 0,-3-3 0 0,-2 0 0 15,-1 0 144-15,0-3 32 0,-3-3 0 0,3-1 0 16,4-4-144-16,0-2-32 0,-1-3 0 0,1 2 0 16,0-4-400-16,0-1-96 0,2-2-16 0,2-2 0 15,2-4-1344 1,0-3-288-16,6-3-48 0,1-4-12464 0</inkml:trace>
  <inkml:trace contextRef="#ctx0" brushRef="#br0" timeOffset="45656.601">18251 12667 23039 0,'0'0'2048'0,"0"0"-1648"15,0 0-400-15,0 0 0 0,0 0 3648 0,0 0 656 16,0 0 128-16,2 13 32 15,1 2-4016-15,-1 5-816 0,1 4-144 0,0 6-48 0,1 4 176 0,0 5 48 16,-2 3 0-16,0 6 0 0,-2 3 176 0,0 4 160 16,0 3-208-16,-1-3 80 0,0-4 128 0,-1 1 0 15,0-1 0-15,-1-2 0 0,0-3 0 0,0 3 0 16,-1-2 0-16,2-4 0 0,-3-7-208 0,1-1 32 16,1-3 16-16,1-3 0 15,-4-3-1456-15,2-4-304 0,-1-5-48 0,0-3-11536 0</inkml:trace>
  <inkml:trace contextRef="#ctx0" brushRef="#br0" timeOffset="46199.693">17993 13272 2751 0,'0'0'128'0,"0"0"16"0,0 0-144 0,0 0 0 0,0 0 0 0,9 6 0 15,1 2 8288-15,3-1 1632 0,3-2 320 0,0-1 64 0,2 3-8448 16,5 0-1696-16,5-1-336 0,2-2-64 16,2-4-240-16,-1-2-48 0,-3-1-16 0,-1 1 0 0,-3 0 144 0,-1-2 16 15,-1-1 16-15,0-3 0 0,-4-1 48 0,1 1 16 16,1 0 0-16,1 0 0 0,0-1 32 0,-2 3 0 16,-2-4 0-16,2 4 0 15,3 3-224-15,-1-1-32 0,-2-2-16 0,-3 1 0 16,-2 0-160-16,-1 2-48 0,0-1 0 0,-1-1 0 15,-2 0 112-15,0 0 0 0,-2 4 16 0,-8 1 0 0,8-4 272 0,-2-1 48 16,-6 5 16-16,0 0 0 0,7-4 288 0,-7 4 176 16,7-8-32-16,-7 8 0 0,0 0 368 0,0 0 80 15,0 0 16-15,0 0 0 0,0 0 0 0,8 4 0 0,-8-4 0 16,7 6 0-16,-2 1 16 0,-2 2 0 16,-2-1 0-16,0 7 0 0,-1 3-240 0,0 2-64 15,-2 2 0-15,1 2 0 0,0 2-64 0,0 3-32 0,-3 2 0 0,2 3 0 16,-1 6-32-16,3-2-16 0,1-1 0 15,2-5 0-15,-2-6 48 0,4-4 16 0,0-2 0 0,3-5 0 16,0 0 16-16,1-4 16 0,2-3 0 0,-3-1 0 16,2-3 128-16,2 0 32 0,-2-7 0 0,2 0 0 15,3-2 80-15,-1-3 32 0,1-3 0 0,2-2 0 16,0-5-160-16,1-3-48 0,-1-2 0 0,0-2 0 16,2 0-144-16,-3-3-16 0,1 2-16 0,-2-1 0 15,0 1-160-15,0-1 192 0,-1 1-192 0,-2-1 192 16,0 5-192-16,-2 0 0 0,1 1 0 0,-3 2-176 0,2 1 48 15,-2 3 0-15,-1 1 0 0,-1 0 0 0,-1 1 0 16,0 0 0-16,-2 0 0 0,-1 4 0 16,-2 9-304-16,1-7-48 0,-1-1-16 0,0 8 0 15,0 0-2016-15,0 0-416 0,0 0-80 0</inkml:trace>
  <inkml:trace contextRef="#ctx0" brushRef="#br0" timeOffset="46659.262">19996 12793 30399 0,'0'0'2704'0,"0"0"-2160"0,0 0-544 0,0 0 0 16,-11 0 1728-16,2 3 256 0,-1 2 32 0,-5 1 16 31,-6 1-2544-31,-1 3-496 0,-3 2-96 0,-1 5-32 0,-3 1 656 0,-1 2 128 0,0-1 32 0,-2 5 0 16,-4 1 320-16,0 1 0 0,-2-1 0 0,2 0 0 15,3 0 224-15,3 0-32 0,2-1-16 0,7-1 0 16,6-2 192-16,3-2 32 0,3-3 16 0,5-1 0 16,4 1-240-16,3-4-48 0,3-1-128 0,1 0 192 15,3 1-192-15,6-1 144 0,6 0-144 0,5 0 128 16,1-2 128-16,3 2 0 0,-1 2 16 0,0-2 0 15,-3-3 32-15,1 1 0 0,-4 0 0 0,0 1 0 16,0 1-304-16,-2-1 0 0,-2 0 0 0,-3 1 0 16,-2 5 0-16,-3-1 0 0,-2-2 0 0,-2 3 0 0,-5-2 0 15,-1 1 0-15,-3 1 0 0,-1-2 0 0,-4 0 0 0,-1 1 128 16,-5-1 0-16,-2 1-128 0,-1 2 368 0,-2-3-48 16,0-2 0-16,-2 2 0 0,1 2-160 0,-3-3-32 15,1-1-128-15,0-2 192 0,0-2-192 0,3-3-208 16,0-1 32-16,3-1 16 15,-2-1-1488-15,3-2-288 0,2-2-64 0,1-3-13216 0</inkml:trace>
  <inkml:trace contextRef="#ctx0" brushRef="#br0" timeOffset="47163.112">20720 13217 37775 0,'0'0'1664'0,"0"0"368"0,8 4-1632 0,3 0-400 0,4-1 0 0,5 2 0 16,4 3 608-16,4 0 32 0,4-3 16 0,1-1 0 31,1-5-1168-31,3-2-256 0,1-5-32 0,-1-2-16 0,-2-2 80 0,2-4 16 16,2-4 0-16,-1-1 0 0,-1-2 720 0,-1-2 0 0,-1-5 128 0,1-1-128 15,0-4 592-15,-2 1 16 0,-3 1 0 0,-3 2 0 16,-3 4-304-16,-3-2-64 0,-6 3-16 0,-2 4 0 0,-4 4-80 16,-3-1-16-16,-5-2 0 0,-2 5 0 0,-2 2 144 0,-4-2 32 15,-5-4 0-15,-4 4 0 0,-6 2-112 16,-4 0-32-16,-6 2 0 0,-5 0 0 0,-7 1-160 0,-7 2 192 16,-2 3-192-16,0 1 192 0,-2 3-192 0,-1 2 192 15,-6 4-192-15,2 3 192 0,0 5-32 0,7 3 0 16,6 1 0-16,6 2 0 0,6 2 48 0,8 0 16 15,4 5 0-15,6-3 0 0,5-1 48 0,6-2 16 16,4 4 0-16,7-1 0 0,7 2-288 0,11 1 0 16,4 2-208-16,13 2 80 0,8 0 128 0,6 1 144 15,4-2-16-15,4 2-128 0,1-1 192 0,10-1-192 16,7-5 192-16,2 0-192 0,-1-7 0 0,1 0 0 16,-4-3 0-16,0-2 0 15,0-4-1120-15,-3-3-336 0,-3 0-64 0,-9 0-16320 0</inkml:trace>
  <inkml:trace contextRef="#ctx0" brushRef="#br0" timeOffset="48116.135">4468 10815 23439 0,'0'0'1024'0,"0"0"240"0,-7-10-1008 0,3 3-256 0,1-1 0 0,3 8 0 15,-3-7 272-15,3 7 16 0,0 0 0 0,0 0 0 16,0 0-96-16,0 0 0 0,0 0-16 0,0 0 0 16,0 0-176-16,0 0 0 0,0 0 0 0,10-3 0 15,2 1 0-15,-2-1 0 0,-10 3 0 0,13 0 0 16,4 0 512-16,5-1 0 0,3-2 16 0,5 3 0 15,2 1 112-15,5-2 32 0,6-2 0 0,0 0 0 16,2-1-48-16,7 1-16 0,1 0 0 0,4-2 0 16,-4-1-288-16,1 0-48 0,-3 1-16 0,-3 0 0 0,0 4-256 15,-1-1 0-15,0-1 128 0,-2 0-128 0,-3 0 0 0,0 3 0 16,-5-3 0-16,-3 3 0 16,-4-1-2016-16,-5 1-352 0,-3 0-80 15</inkml:trace>
  <inkml:trace contextRef="#ctx0" brushRef="#br0" timeOffset="48365.507">4641 11086 35471 0,'-14'-6'1568'0,"14"6"336"0,0 0-1520 15,0 0-384-15,0 0 0 0,0 0 0 0,0 0 192 0,9-4-16 0,3 1-16 16,6 3 0-16,4 1-160 0,2 0 0 0,4-1 0 16,4 1-176-16,2-1 176 0,4 0 0 0,1-1 0 0,4-1 0 15,1 0 0-15,-1-2-160 0,-4 3 160 0,-1-1 0 32,1-1-576-32,-1-2 0 0,-3 0 0 0,-1 0 0 15,1 0-2256-15,-4-1-464 0</inkml:trace>
  <inkml:trace contextRef="#ctx0" brushRef="#br0" timeOffset="49507.912">1873 10417 15663 0,'0'0'1392'0,"-3"-6"-1120"16,-1-2-272-16,2 3 0 0,2 5 1280 0,0 0 192 15,0 0 32-15,0-6 16 0,1-1-800 0,-1 7-144 16,0 0-48-16,0 0 0 0,0 0-336 0,0 0-64 16,0 0 0-16,0 0-128 0,0 0 128 0,0 0-128 15,0 0 0-15,0 0 0 0,0 0 128 0,-7 11-128 16,1 1 0-16,-1 3 0 0,2 2 160 0,-2 5-32 16,3 5 0-16,0 1 0 0,-2 2 0 0,0 2 0 15,2 2 0-15,-1 2 0 0,3 1-128 0,2 1 160 0,0 4-160 16,4 0 160-16,1-2-160 0,-1-1 192 15,3-4-192-15,1-1 192 0,-1-4-192 0,2-3 0 0,1 0 0 16,-1-5-176-16,2-2 176 0,1-4 0 0,-2-1 0 0,3 0 0 16,0-3 192-16,1-3 0 0,0-4 16 15,0 1 0-15,2 0 64 0,-1-4 16 0,0-4 0 0,1-1 0 16,1-3 96-16,2-1 0 0,2-1 16 0,0-5 0 16,-1-4-32-16,2-1-16 0,1-2 0 0,3-1 0 15,-1-2-96-15,2-4 0 0,-2-2-16 0,-4-1 0 16,0 1-80-16,0-5-16 0,-4-2 0 0,2 2 0 15,-1 3-144-15,-3 6 128 0,-3 3-128 0,-1 2 128 16,-1 1-128-16,-1 4 0 0,-4 2 0 0,1 2 0 16,-2 2 144-16,1 1-144 0,-5 8 160 0,0 0-160 15,0 0 0-15,0 0 0 0,0 0 0 0,0 0 0 16,9 6-128-16,-3 4-32 0,2 4 0 0,-2 6 0 16,2 2 160-16,-1 6-192 0,3 6 192 0,-3 5-192 0,2 4 192 0,1 0-128 15,1 0 128-15,3 0-128 0,3-1-64 16,0-2-16-16,2-4 0 0,0-4 0 0,-2-2 48 0,2-5 16 15,1-2 0-15,2-2 0 0,-1-5 144 0,0-1 0 16,0 2 0-16,-3-4 0 0,2-3 0 0,1-5 0 16,-2 0 0-16,1-3 0 0,-2-2 128 0,4-2 0 15,-2-3 0-15,1-4 0 0,1-1 80 0,1-1 32 16,0 0 0-16,0-2 0 0,1-2 0 0,-2-2 0 16,2-2 0-16,-4-1 0 0,2 0 80 0,-2-5 32 15,-2-3 0-15,-1-3 0 0,2 1 96 0,-2-5 0 16,-5-3 16-16,0-4 0 0,0-7-16 0,-2-3 0 15,0 1 0-15,1 2 0 0,-2-1-176 0,-1 2-32 16,-1 0-16-16,0 1 0 0,-4 2-96 0,0 0 0 16,-2 0-128-16,-1 2 192 0,0 5 128 0,1 4 0 0,0 4 16 15,1 3 0-15,-4 5-16 0,2 5 0 0,-1 1 0 0,1 3 0 16,-1 2-144-16,1 2-48 0,0 1 0 0,0 8 0 16,0 0-272-16,0 0-64 0,-3-4-16 0,3 4 0 31,0 0-1968-31,-2 9-400 0,1 2-80 0</inkml:trace>
  <inkml:trace contextRef="#ctx0" brushRef="#br0" timeOffset="51870.656">21475 10694 31151 0,'3'-8'1376'0,"2"0"288"16,1-2-1328-16,0 0-336 0,0-1 0 0,2 1 0 16,2 0 0-16,-2 1-208 0,-1-2 16 0,-2 2 16 15,-1-2 176-15,0 1-128 0,1 0 128 0,-2-2-128 16,-3-2 128-16,0 0 0 0,-2 3 0 0,0-4 128 0,-6-2-128 0,1 1 144 15,-1-2-144-15,-3-1 160 0,-3 1-16 0,-3-2 0 16,-3 1 0-16,0-1 0 0,0 2-144 16,-4 0 0-16,-2 3 0 0,-1-3 0 0,-3 1 0 0,-1-2-176 15,0 2 176-15,0-1-128 0,-1 1 128 0,-2 0-192 16,0-2 192-16,-1 0-192 0,1 4 192 0,-8-1 0 16,-6-3 0-16,-3-1 0 0,-4-2 0 0,1 2 0 15,-2 2 0-15,-2-1-128 0,-4-3 128 0,-1 0 0 16,0 1 0-16,-4 1 0 0,-4 1 0 0,1 0 0 15,-3 1 0-15,-4-1 0 0,-5 4 960 0,-3-1 128 16,1 1 32-16,-3-1 0 16,-4-1-1584-16,-1 4-320 0,-1 1-64 0,3 1-16 0,2 0 864 0,-4 0 0 15,-8-3 0-15,3 2 192 0,5 1-192 0,-3 2 160 16,-6 3-160-16,-1-3 160 0,1-3-160 0,-2-1 0 0,-4-2 0 0,-2 2 0 16,-4 2 0-16,0 1 0 0,-2-1 0 0,0 3 0 15,1 1 0-15,3-2 0 0,-1-3 0 0,2 4 0 16,1 4 0-16,4 0 0 0,2-3 0 0,2 5 0 15,0 2 0-15,2 4 0 0,2 4 0 0,-2-1 0 16,-3-2 0-16,5 0 0 0,5-1 0 0,-1 2 0 16,1-2-144-16,2 1 144 0,2 4 0 0,3-2 0 15,3 1 0-15,-4 1 0 0,-5 0 0 0,2 1 0 16,5 3 0-16,0 1 0 0,-4-2 0 0,1 1 0 16,0 1 0-16,1 1-160 0,5 2 160 0,2-2-128 15,-6-3 128-15,5 1-128 0,2 1 128 0,4-1-128 16,5 0 128-16,6 0 0 0,0 3-144 0,2-2 144 0,1-1 784 15,2 3 240-15,2 0 32 0,3 3 16 16,4 2-1632-16,0 3-320 0,2 3-64 16,-5 2-16-16,3 0 720 0,-2-1 240 0,2 1-144 0,-1 0 144 0,3 1 0 15,-1 2 0-15,2-1 0 0,1 1 0 0,1 1-160 0,-1 1 160 16,-2 0-192-16,2 2 192 0,3-1 0 0,7 1 0 16,4-1 0-16,1-1 0 0,5-2 0 0,6-4 0 15,6-1 0-15,3 1 0 0,2 2 0 0,6-2 0 16,3-1 0-16,5 2 0 0,1 0 0 0,8 3 0 15,1 5 0-15,5-4 0 0,3 0 0 0,-1-3 0 16,4 0 0-16,4 1 0 0,3-2 0 0,1-1 0 16,2 0 0-16,1-1 0 0,0 0 0 0,1 1-128 15,0 3 128-15,4 0 0 0,1 2 0 0,4-1-128 0,1-2 128 16,-1 1 0-16,6 2 0 0,0-4 0 0,-3-1 0 16,2 0 0-16,1-2 0 0,4 0 0 0,5-2 0 0,-2 1 0 15,-3-3 0-15,3 2 0 0,-1-2 128 0,4 3-128 16,3-2 192-16,-1-1-64 0,6 1-128 0,-5-1 192 15,-1-4-32-15,4 0-16 0,-1 0 0 0,4-2 0 16,6 2-144-16,0-3 0 0,-5-2 0 0,6 1 128 16,2-2-128-16,3 0 160 0,-2 2-160 0,1-1 160 15,-5-2-160-15,6-1 0 0,4 1 0 0,-1 0 0 16,-6 0 0-16,4 0 0 0,1-3 0 0,2 1 0 16,1 1 0-16,-2-2 0 0,-2-2 0 0,2 0 0 15,4 0 0-15,-6-1 0 0,-1-1 0 0,0 0 0 16,1-3 144-16,2 0-144 0,5-1 160 0,-2 0-160 15,-3-1 160-15,3 0-160 0,1-1 160 0,2-2-160 0,0-2 144 16,0 1-144-16,-3-3 128 0,4 2-128 0,2-2 128 0,-1 1-128 16,-6-1 0-16,4-2 128 0,2 2-128 0,-3-2 0 15,1-2 0-15,-1 3 0 0,1 0 0 0,-2-1 0 16,0-3 0-16,-1 0 0 0,-8 2 128 0,0-3-128 16,-1-4 128-16,0 1-128 0,1 3 192 0,-1-5-32 15,-9-5-16-15,3 0 0 0,1 1 32 0,0-1 0 16,0-2 0-16,-3 0 0 0,-1 1-48 0,-2-3 0 15,3-2 0-15,-1 0 0 0,-1-3 0 0,-3-3-128 16,-3-2 192-16,0-4-64 0,1-4 16 0,-3 0 0 16,-1-3 0-16,-3 5 0 0,0 0 48 0,-5-1 16 15,-2 1 0-15,-2-2 0 0,2-2 80 0,-2-2 16 16,-4-1 0-16,-2 3 0 0,-5 1-80 0,-2 3-16 16,-5 2 0-16,-3 0 0 0,-2 5 32 0,-6-4 0 0,-5 3 0 15,-3-2 0-15,-1-3-64 0,-5 3-16 0,-3 2 0 16,-4 4 0-16,-2 1-160 0,-5 2 0 0,-1 0 0 15,-5 3 0-15,-2 0 0 0,-6 0 0 0,-4-3 0 0,-6 4 0 16,-8 0 0-16,-6 2-144 0,-6 1 144 0,0 1-160 16,-4-3-48-16,1 7-16 0,-4 6 0 0,-4 4 0 31,-2 5-512-31,-3 2-96 0,-6 2-32 0,4 3 0 0,0 0-1840 16,4 1-368-16,2 0-80 0</inkml:trace>
  <inkml:trace contextRef="#ctx0" brushRef="#br0" timeOffset="53130.582">16496 11484 11967 0,'-8'-13'528'0,"3"6"112"0,-1-1-512 0,0-1-128 15,0-1 0-15,3 2 0 0,-2 3 2704 0,5 5 512 16,-3-7 112-16,3 7 0 0,0 0-2784 0,0 0-544 16,0 0-144-16,0 0-16 0,0 0-80 0,12 0-16 0,1 1 0 0,1 0 0 15,1 3 256-15,2-2 0 0,1 1 0 0,2 1 0 16,2 2 256-16,2-1 112 0,6 1 16 0,3 1 0 15,5-2 96-15,6-1 32 0,6 0 0 16,3-2 0-16,0 2 32 0,0-1 16 0,3-1 0 0,2 0 0 16,4 0-64-16,4 0-16 0,0 1 0 0,0-1 0 15,-2 0-144-15,1-1-16 0,-2-1-16 0,6 1 0 16,7-1-176-16,-1 0-128 0,-1-1 192 0,-3-1-192 16,1 0 128-16,4-2-128 0,5 1 0 0,-3 1 0 15,-3 0 128-15,1-1-128 0,1 1 0 0,2 1 0 16,4-1 0-16,-4 2 0 0,-2 2 0 0,-1 0 0 15,-3 1 0-15,2 1 0 0,2 0 0 0,-3 3 0 16,-8 0-128-16,-3-1 128 0,-4-1 0 0,0 1-144 0,-4 1 16 16,-2-1 0-16,-9 1 0 0,-1-3 0 0,-1 1 128 0,-7-1 0 15,-7-3 0-15,-3 1-128 0,-5 0 128 0,-4 0 0 16,-3-1 0-16,-3 2 0 0,-2-1 128 16,-8-2-128-16,0 0 128 0,0 0-128 0,0 0 0 0,0 0 0 15,-9 6 0-15,-3-2 0 0,-8 0 0 0,-5-3 0 16,-8-2 0-16,-9-1-128 0,-6 0 128 0,-4 0 0 15,-3-1 160-15,-2 1-160 0,0-3 128 0,-5 2-128 16,-5 0 0-16,-6-1 144 0,-1 1 0 0,-6 0 0 16,1-2 0-16,-3 0 0 0,-6-1-16 0,-5 1 0 15,-2-2 0-15,-3 3 0 0,-1-2 0 0,-6 1-128 16,-5 1 192-16,-3 0-64 0,0 1-128 0,0 2 160 16,4 0-160-16,3 2 160 0,6 2-160 0,0 0 0 15,-1 2 0-15,12 0 0 0,7 3 0 0,6 0 0 0,4-1 144 16,4 2-144-16,2 1 0 0,6-1 128 0,3 0-128 0,5-1 0 15,6 2 0-15,7-2 0 0,4-1 0 16,5-2 0-16,4 1 0 0,4-2 0 0,4-2 0 0,6-1 0 16,3-1-176-16,9 0 0 15,0 0 0-15,0 0 0 0,9 0 32 0,7 0 0 0,4 0 0 0,9-1 0 16,7-1 144-16,13 0 0 0,9-2 0 0,9 2 0 16,8-3 0-16,7 0 0 0,6-2 128 0,10 1-128 15,10 1 0-15,5 0 0 0,1 2 0 0,9 1 128 16,7 0-128-16,3 2 0 0,2-3 0 0,0 3 0 15,4 0 0-15,0 3 0 0,0-2 0 0,-2 1 0 16,-4-2 0-16,0 0 0 0,-1 0 0 0,-8-1 0 16,-5 0 128-16,-6 1 0 0,-2 1 0 0,-7 1 0 0,-7 0 32 15,-5 1 16-15,-2 3 0 0,-5 1 0 0,-7-2-176 0,-6 2 160 16,-7 0-160-16,-8 2 160 0,-8 0-160 0,-4 1 0 16,-3 1-160-16,-10 0 160 15,-10 0-1744-15,-9 2-256 0,-6 0-48 16</inkml:trace>
  <inkml:trace contextRef="#ctx0" brushRef="#br0" timeOffset="59196.297">21307 10620 13583 0,'16'-8'592'0,"-3"3"144"0,5 1-592 0,-2 0-144 16,3-3 0-16,0 2 0 0,2-3 224 0,-6 2 16 15,-2 1 0-15,-1-2 0 0,0 0-240 0,1-1 0 0,-4 0 128 0,-1 0-128 16,2 2 352-16,-4 0 32 0,-1 2 0 0,2-2 0 15,-2 0 144-15,2 0 48 0,-3 2 0 0,3 0 0 16,-3-4 16-16,-2 3 16 0,-2 5 0 0,0 0 0 16,5-3-480-16,-5 3-128 0,3-6 0 0,-3 6 0 15,0 0 192-15,0 0 0 0,0 0 16 0,-7-4 0 16,-2 0 64-16,-1-2 16 0,-8-1 0 0,-3-1 0 16,-4 0-16-16,-6-4 0 0,-3-3 0 0,-6 0 0 15,-5 3 16-15,-2-4 0 0,1-7 0 0,-2 2 0 16,1 1 96-16,-9-1 0 0,-6-1 16 0,-5-1 0 15,-7-1-144-15,-1 0-48 0,-2 1 0 0,-6-3 0 0,-9 0-208 16,1 1 0-16,-2 0 0 0,0 0 0 16,-6-5 0-16,-1 4 0 0,-2-2 0 0,3 6 0 0,4 0 0 15,-4 3 0-15,-5-1 0 0,6 1 0 0,6 5 0 16,-4 1 0-16,-3-2 0 0,3 2 0 0,1-1 240 0,-1-4-48 16,-2 1-16-16,1 0 0 0,-1 0 0 0,-1-1 0 15,-2-3 0-15,-4 1 0 0,-10 2-176 0,1-6 0 16,-1-3 0-16,-1-1 0 0,-3 2 0 0,-1 2 0 15,0 5 0-15,-3 0 0 0,-1 0 0 0,2 1 0 16,2 7 0-16,2 1 0 0,4 5 0 0,0-2 0 16,2 1-192-16,7 4 192 0,2 3 0 0,8 2 0 15,4-2 0-15,0 1 0 0,-2-1 0 0,2 2 0 16,6 2 0-16,-6-1 0 0,4-2 0 0,-3 4 0 16,-2 1 0-16,3 3 0 0,-1 0 0 0,-2 2 0 15,-1 5 0-15,1-1 0 0,3 2 0 0,1-1-144 16,-4-1 144-16,1 1 0 0,3 2-256 0,5 1 48 0,6 1 16 15,2 0 0-15,4 1 192 0,5 0-144 0,5-1 144 0,5 0-128 16,3 0 128-16,6 0-128 0,4-3 128 0,4 5-128 16,-3 5 128-16,2 3 0 0,1-2 160 0,0 2-160 15,2 1 0-15,-2 0 128 0,-1 2-128 0,2-3 0 16,3 0 0-16,1-2 0 0,0-1 128 0,1 2-128 16,0 1 0-16,0 1 0 0,1-2 0 0,1 1 0 15,1 4 0-15,5 0 176 0,1-1-176 0,3-2 160 16,2 0-160-16,1 0 0 0,5 1 0 0,1-4 0 15,2-3 0-15,6 0 0 0,4 1 0 0,4 0 0 16,3 1 0-16,3-1 160 0,3 1-32 0,5 3-128 16,3 2 224-16,3 2-64 0,6 1-16 0,3 0 0 15,-2 1-144-15,4-2 0 0,-1-1 144 0,2 2-144 0,6 1 0 16,3 3 0-16,2 5 0 0,5 5 0 0,5 5 0 0,0 1 0 16,0-3-144-16,6 2 144 0,3 1-160 0,6-1 160 15,2 2-208-15,3-1 80 0,0 0 128 0,7-2-192 16,6-8 192-16,3-4-192 0,1-1 192 0,6-8-208 15,2-3 80-15,4-4 128 0,2-1 0 0,4-3 0 16,3-1 0-16,1-1 128 0,5 1 96 0,0 1 16 16,-1 4 0-16,0-1 0 0,2-2-80 0,1-1-16 15,3 1 0-15,1-1 0 0,0-1 32 0,6-5 0 16,6 1 0-16,-1-2 0 0,0 0-176 0,1-2 0 16,3 1 0-16,2-5 0 0,-3-3 0 0,-1-1 0 15,-4-1 0-15,1-5 0 0,1-3 0 0,-4-2-144 16,-4 1 0-16,-2-3 0 0,-4-3-80 0,-1-2-16 15,1-4 0-15,-6 1 0 0,-1 0 240 0,-4-1 0 0,-5-3 0 16,-2 0 0-16,-2-2 288 0,-8-1 0 16,-6-2 0-16,0-3 0 0,-2 0 256 0,-4-2 48 15,-5-1 16-15,-3-3 0 0,-7-3-64 0,3-7-16 0,2-8 0 0,-6-2 0 16,-4-4-256-16,-5-4-48 0,-5-2-16 0,-4-3 0 16,-3 0-208-16,-2-6 176 0,-5-7-176 0,-2 1 160 15,-7 1-160-15,-7 1 0 0,-7-1 0 0,-7 0 0 16,-6-4 0-16,-9 4 0 0,-7 7 0 0,-7 4 192 15,-6 5-192-15,-5 4 0 0,-5 0 0 0,-1 7 0 16,-6 3-224-16,-1 9 80 0,-4 7 16 0,0 7 0 16,-4 4-2000-16,-3 5-400 15,-25 2-80-15,13 9-16 0</inkml:trace>
  <inkml:trace contextRef="#ctx0" brushRef="#br0" timeOffset="63564.244">21120 2675 17503 0,'11'-12'1552'0,"6"-1"-1232"0,0-2-320 0,1 1 0 16,5 6 528-16,1-2 48 0,0-2 16 0,0 4 0 15,0 3-592-15,-6 0-208 0,-3-2 0 0,-4 1 0 16,-1-1 208-16,-1 2 128 0,-9 5 0 0,3-9-128 16,4-2 320-16,-6 0-32 0,-7-1-16 0,1 1 0 15,-6 1-272-15,-2-4 0 0,-4-2-128 0,-3 0 128 16,-6 1-320-16,0 1 48 0,-1-1 0 0,-1-5 0 0,-1-4 128 0,-1 2 144 15,1 2-208-15,-6 0 80 0,-2-1 128 16,-1-2 0-16,-2 0-144 0,-2-1 144 0,-4 0 0 16,0-2 0-16,0 0-144 0,-2-2 144 0,1 0 0 15,-6-2 0-15,-1 0 0 0,-5-2 0 0,-1-4 0 0,-1 3 0 16,-3 5-128-16,0 0 128 0,-1 3 0 0,-6-1 0 16,-4-1 0-16,0 2 0 0,3 0-160 0,-4 1 160 15,0-1-128-15,-5 0 128 0,-7-1-144 0,0 1 144 16,2 0-160-16,-7-2 160 0,-6 1-240 0,1 1 48 15,3-2 16-15,-1 5 0 0,-2 1 176 0,-1 3-160 16,0 0 160-16,3 3-160 0,4-1 160 0,-1 4 0 16,-1 2 0-16,3 1 128 0,4 2-128 0,0 1 0 15,3 1 0-15,-3 0 128 0,0 1-128 0,0 1 0 0,3-2-176 16,-2 3 176-16,-2 1 0 0,-4 0 0 16,-4 0 0-16,-1 2 0 0,-3 0 0 0,-2 1 0 0,-6-1 0 0,-4 3 0 15,-3 0-128-15,-1 3 128 0,-3 0 0 0,2 2-144 16,3 1 144-16,3 1-192 0,-3 0 192 0,8 2-192 15,5 1 192-15,-1 2 0 0,0 1-144 0,4 3 144 16,4 2 0-16,-2 0 0 0,0 0-144 16,2 2 144-16,-1 3 0 0,0-1 0 0,-6 0-128 0,1 1 128 15,-1 1 0-15,4-1 0 0,4 1 0 0,-2-2 0 16,-2 1 0-16,6 3 0 0,6 2-128 0,4 2 128 16,-2 2 0-16,6 2 0 0,5 1 0 0,5 0 0 15,8-2 0-15,4 0 0 0,6-3 0 0,4 0 0 16,1 0 0-16,6 2 0 0,0 2 0 0,4 2 0 15,1 5 0-15,2 2 0 0,3-2 0 0,5 0 0 16,0 0-128-16,6-1 128 0,1-4 0 0,6 1 0 0,1 0-160 16,4 4 160-16,2 1-128 0,0 1 128 0,5-2 0 15,1 0-160-15,2-2 160 0,0-2 0 0,5-1 0 0,1 1 0 16,4 2 0-16,7 1 0 0,1 1 0 0,2 1 0 16,0-1 0-16,4 0 0 0,7 0 128 0,-1-1-128 15,2-1 176-15,1 0-176 0,-2-2 0 0,2 1 0 16,3 0 0-16,2 1 0 0,2 0 128 0,6-1-128 15,4-1 0-15,0-4 0 0,1-1 0 0,3-1 0 16,3-4 0-16,4 1 0 0,7-2 0 0,3 3 0 16,-2 2 128-16,6-3-128 0,2-3 0 0,4-5 160 15,3 1-160-15,0 1 128 0,0-2-128 0,3-1 160 16,3-1-160-16,2-3 160 0,1-2-160 0,3 0 128 0,3-1-128 0,1-3 128 16,0-1-128-16,2-1 0 0,-1-3 0 0,3 0 0 15,3 0 0-15,1-3 0 0,-3-2 0 0,3 0 0 16,3-2 0-16,-2 2 0 0,-2-1 0 0,4-1 0 15,-1-1 128-15,3 0-128 16,-2 0 128-16,2 0-128 0,1-3 144 0,-1-3-144 0,-1-1 160 0,-3 0-160 16,3 2 160-16,-2-3-160 0,3-3 160 0,-5 0-160 15,-2 0 144-15,0-2-144 0,-1-2 128 0,2 1-128 16,0-1 192-16,0-2-32 0,-1 0-16 0,2-1 0 16,-1 0 32-16,3-4 0 0,0-3 0 0,-4 0 0 15,-1 3-48-15,1-1 0 0,2-1 0 0,-1-3 0 16,-1 1 0-16,-2-2 0 0,-2 1 0 0,-5-2 0 15,-4-2-128-15,-6 1 160 0,-7-2-160 0,1-4 160 0,2-3 128 16,-6-1 32-16,-4-2 0 0,-2 2 0 16,-4-1-176-16,0 1-16 0,2 1-128 0,-2-1 192 15,-5-2 80-15,-6-3 16 0,-6-4 0 0,-3-4 0 0,-7 0 192 16,-4 0 32-16,-3 1 16 0,-6-1 0 0,-1 0 304 0,-8-2 48 16,-4-2 16-16,-7 0 0 0,-7-3 32 15,-8 3 16-15,-5 0 0 0,-7 1 0 0,-9 0-448 16,-7 0-96-16,-5-3-16 0,-9 0 0 0,-7 1-384 0,-12 3 0 15,-13 4 0-15,-8 7 0 0,-4 4 0 0,-11 4-256 16,-9 1 48-16,-7 4 0 16,-6 5-1408-16,-7 4-288 0,-6 6-48 0</inkml:trace>
  <inkml:trace contextRef="#ctx0" brushRef="#br0" timeOffset="69937.682">6006 4013 11967 0,'-9'-17'528'0,"2"6"112"0,0 0-512 0,0-1-128 0,-1 0 0 0,4 0 0 16,0-2 1968-16,3 1 352 0,1 2 80 0,2 0 16 15,2 0-1936-15,-1 2-480 0,1 2 0 0,0 1 0 16,1-1 0-16,2 1 0 0,-1 2 0 0,3 0 0 16,5 0 0-16,2 0-160 0,-1-2 160 0,3 2-128 15,5 0 128-15,3 0 0 0,2-4 0 0,4 2 0 16,2 3 240-16,8-2-32 0,3 0 0 0,1 0 0 16,0 3 144-16,3 0 32 0,0-1 0 0,5-1 0 15,4 1-32-15,4-2 0 0,3-2 0 0,3 3 0 16,-1-2 32-16,3 1 0 0,0 0 0 0,2 1 0 0,4 1-48 0,0 1 0 15,1 2 0-15,-2-1 0 0,-1-1-176 16,-1-1-32-16,1 1-128 0,2 1 192 0,-2 3-64 0,-2-2-128 16,0-2 176-16,-1 2-176 0,5 2 0 0,0 1 0 15,0 1 0-15,-1 1 0 0,0-2 0 0,2 2 0 16,2 1 160-16,0 1-160 0,-3-1 160 0,0 2-160 16,-5 0 192-16,4-2-192 0,1 0 176 0,2 3-176 15,0-3 160-15,-1 2-160 0,-2-5 0 0,2 1 128 16,2 0-128-16,0 0 0 0,2 1 0 0,-3-3 0 15,-1-2 128-15,3 1-128 0,1 1 0 0,2-1 0 16,1-4 0-16,-2 1 0 0,3-4 128 0,-1 1-128 16,1-1 0-16,-2 0 0 0,-4-2 0 0,1-1 128 15,1-2-128-15,-1 2 0 0,1 2 0 0,-5-1 0 16,-4-1 0-16,-2 2 0 0,-3-1 0 0,-2 0 144 0,-2-2-144 16,-5 1 128-16,-3 2-128 0,-7-1 0 0,-2-1 0 15,-4 2 0-15,-1 1 224 0,0 3-32 0,-5-1-16 0,3 2 0 16,-5 0-176-16,-2 1 128 0,-4 2-128 0,-5-2 128 15,-1-1-128-15,-4 1 192 0,-3 1-192 0,0 1 192 16,-4-1-192-16,0 1 192 0,-11-1-192 0,0 0 192 16,0 0-192-16,0 0 0 0,5 6 0 0,-5-6 0 15,0 0-192-15,-10 7 48 0,-3 1 0 0,-7-3 0 16,-9-1 144-16,-4-1 0 0,-4 0-144 0,-3-1 144 16,-10 1 0-16,-1 1 0 0,-2 4 0 0,-7-4 0 15,-4-4 0-15,-6 2 0 0,-5 3 0 0,-2-2 0 16,-1-1 0-16,-7 0 0 0,-7-2 0 0,-2 1 0 15,1 5 0-15,-1-2 128 0,-7-3-128 0,4 2 0 0,4 0 0 0,-3 0 0 16,-5-1 128-16,1 2-128 0,-4-1 0 0,3 1 0 16,1 0 0-16,-3-2 0 0,-3-2 0 0,1 0 0 15,-1 0 0-15,-3 0 128 0,-5 0-128 0,3-1 0 16,3-2 0-16,-2 0 0 0,-4 2 0 0,3-1-144 16,-1-2 144-16,1-1 0 0,-1 1-144 0,4-1 144 15,4 1 0-15,2-1-144 0,6-2 144 0,0 0 0 16,2 1 0-16,4-1 0 0,4-2 0 0,2 3 0 15,-3 1 0-15,3 1 0 0,4-3 0 0,3 3 0 16,3 2 0-16,3-2 0 0,-1 1 0 0,4 0 0 16,4 0 0-16,3-2 0 0,1 0 0 0,3 1 0 15,4 2 0-15,0 1 0 0,3 0 0 0,2 1 0 16,4-3 0-16,4 2 0 0,2 2 0 0,3 2 0 0,3-2 0 16,4-1 0-16,3 0 0 0,3 2 0 0,0 3 0 15,4-1 0-15,2 0 0 0,4 1 0 0,1-2 0 0,1 0 0 16,3 2-160-16,7-5 160 0,0 0-192 0,-5 8 192 15,5-8-304-15,0 0 48 0,0 0 16 0,11 7 0 16,5 0 96-16,3-4 16 0,6-5 0 0,3 3 0 16,6 5 128-16,9-6 0 0,5-3 0 0,5 2 128 15,5 1 48-15,2-1 16 0,4-4 0 0,4 1 0 16,5 2-192-16,2 2 192 0,3 0-192 0,2-2 192 16,1-4-192-16,3 1 0 0,2-1 0 0,0 2 128 15,-1 0-128-15,2 0 0 0,0-2 0 0,-1 0 0 16,2 1 0-16,1-2 0 0,2 1 0 0,0 0 0 15,0 4 0-15,6-3 0 0,1-3 0 0,2 2 0 16,-1 3 0-16,2 0 128 0,1-3-128 0,-2 2 0 0,-2-2 0 16,2 3 0-16,1-2 0 0,1 2 0 0,-2 1 0 0,0-1 0 15,-1-2 128-15,-2 3-128 0,-1 3 0 0,0-1 0 16,-2 0 0-16,0 0 0 0,3 0 0 0,-5 2 160 16,-2 1-160-16,-2 1 160 0,0-1-160 0,2-1 128 15,-2 0-128-15,-2 0 128 0,-4 1-128 0,3-2 160 16,-6-1-160-16,-1 3 160 0,-3 1-160 0,-4 0 0 15,-3 1 144-15,-2-1-144 0,-2-4 0 0,-3 0 0 16,-4 0 0-16,-3-1 128 0,-2 0-128 0,-6-1 0 16,-5-1 128-16,-3 2-128 0,-2 1 0 0,-3-1 144 15,-2-1-144-15,-2 1 0 0,-5 0 192 0,-4 1-192 16,-4-1 192-16,-2-2-192 0,-6-1 256 0,-8 4-64 16,6-5-16-16,-6 5 0 0,0 0 0 0,1-9 0 0,-2 1 0 15,-5 3 0-15,-4-1-176 0,-2 1 0 0,-2 0 0 0,-4 1 0 16,-4-2 0-16,-3 1-192 0,0 0 64 0,-6 0 128 15,-4-3-208-15,-4 3 80 0,-2-3 128 0,-7 1-208 16,-6 4 208-16,-3 0 0 0,-1-1-160 0,-4 0 160 16,-4 0 0-16,-2 0-144 0,-3 3 144 0,-4-1 0 15,-8 0 0-15,0 0-128 0,-2-2 128 0,-4 2 0 16,-5 3 0-16,-1 0-128 0,-1-1 128 0,-1 3 0 16,-3 0-176-16,-2 1 176 0,-2 0-160 0,2-1 160 15,-3-1 0-15,1 2-144 0,-1 0 144 0,0 0 0 16,-1-1 0-16,-2 2-160 0,2-3 160 0,0 1 0 15,3 1-176-15,-3-1 176 0,-3-1-160 0,1 3 160 16,3-2-224-16,-6 1 48 0,-4-2 16 0,5 0 0 0,4 3 160 0,-1-2-192 16,0 0 192-16,6 0-192 0,4 3 192 0,4 1 0 15,-1 0-144-15,3-2 144 0,2-2-144 0,5 1 144 16,4-2-192-16,3 2 192 0,3 4-400 0,3 0 16 16,1-2 16-16,6 0 0 15,3-4-80-15,3 4 0 0,4 1-16 16,1 1 0-16,1 0-32 0,3-1 0 0,3 3 0 15,3 0 0-15,4 1 256 0,3-3 48 0,4-5 16 0,2 5 0 0,3 2 176 0,2 0 0 16,4-2 0-16,2 0 0 0,4-2 0 0,4-1 0 16,2 0 0-16,9-5 0 0,0 0 304 0,0 0 80 15,0 0 32-15,0 0 0 0,11 5-160 0,3-1-16 16,5-1-16-16,6-3 0 0,3-1 80 0,8-2 16 16,8-1 0-16,3 1 0 0,3-1 32 0,9-1 16 0,6-3 0 15,3 2 0-15,1-1-224 0,8 0-144 0,4-1 192 0,2-1-192 16,2 0 0-16,3-2 0 0,2-1 0 15,2 2 0-15,-1-2 0 0,3 3 0 0,2 0 0 0,4 0 0 16,6 0 0-16,-5-1 0 0,-1 2 0 0,7-1 0 16,5-1 0-16,-1 0 0 0,-4 0 0 0,4 2 0 15,6 0 176-15,-5 0-176 0,-3 2 160 0,5-2-160 16,6 0 320-16,0 2-16 0,0 0-16 0,-1 1 0 16,2 0 880-16,-3 2 176 0,-3 0 48 0,1-1 0 15,1 1-1712-15,-3-2-352 16,-6-1-64-16,-2 2-16 0,0-2 752 0,-4 2 256 0,-8-1 0 0,0 2 0 15,-3-1-48-15,-3 0-16 0,-5 2 0 0,-5 1 0 16,-6-1 0-16,-3 2-16 0,-7-2 0 0,-1 1 0 16,-4 1-48-16,-4 1 0 0,-5 1 0 0,-5-1 0 0,-4-1 0 0,-6 1-128 15,-6 1 192-15,-3 0-64 0,-3 2 48 16,-2-1 0-16,-6-1 0 0,1 2 0 0,-2-2-32 0,-2 1 0 16,-1-1 0-16,-9-2 0 0,0 0-144 0,0 0 0 15,0 0 144-15,7 7-144 0,-4-1 0 0,-3-6 0 16,0 0 0-16,0 0 0 0,-3 8 0 0,3-8 0 15,-2 8-144-15,2-8 144 0,-8 8-176 0,1-3 48 16,1-2 0-16,6-3 0 0,-7 6 128 0,7-6-128 16,-9 1 128-16,9-1-128 0,-9 2 128 0,9-2 0 15,-8 2 0-15,8-2-128 0,-8 1 128 0,8-1 0 16,-8 5 0-16,8-5 0 0,0 0 0 0,0 0 0 16,0 0 0-16,-7 1 0 0,7-1 0 0,0 0 0 15,0 0 0-15,0 0 0 0,0 0 192 0,0 0-48 0,-8-2 0 16,8 2 0-16,0 0 112 0,0 0 0 0,0 0 16 15,0 0 0-15,0 0 80 0,0 0 16 0,0 0 0 0,0 0 0 16,-6-8-48-16,3 3-16 0,3 5 0 0,0 0 0 16,0 0-304-16,0 0 0 0,0 0 0 0,0 0 0 15,0 0 0-15,0 0 0 0,0 0 0 0,0 0 0 16,0 0 0-16,0 0-176 0,0 0 176 0,0 0-208 31,0 0-256-31,0 0-48 0,0 0-16 0,0 0 0 16,0 0-272-16,0 0-48 0,0 0-16 0,0 0 0 0,-11 3-2320 0,0 0-464 15,-8 2-80-15,0-3-32 0</inkml:trace>
  <inkml:trace contextRef="#ctx0" brushRef="#br0" timeOffset="71068.702">6263 3736 13407 0,'0'0'592'0,"2"-8"128"0,-2 8-576 0,0-7-144 0,1-1 0 0,-1 8 0 16,0 0 320-16,0 0 48 0,0 0 0 0,7-7 0 16,-3-1-368-16,-4 8 128 0,0 0-128 0,0 0 0 15,-1-7 128-15,1 7-128 0,0 0 128 0,0 0-128 16,0 0 0-16,0 0 0 0,0 0 0 0,0 0 0 15,0 0 0-15,0 0 0 0,0 0 0 0,0 0 0 16,0 0 0-16,10 3 0 0,-10-3 0 0,12 6 0 16,-3 0 256-16,4-5-32 0,2-1 0 0,2 2 0 15,-2 3 144-15,2-2 16 0,3-1 16 0,-1 0 0 0,3 2-96 16,0-1-32-16,-1 0 0 0,3-2 0 0,1-1 0 0,1 0 0 16,3 3 0-16,1-2 0 0,3-1-128 15,5 0-16-15,1-3-128 0,5 3 192 0,3 3-48 0,-1 2-16 16,0 0 0-16,1-2 0 0,4-2-128 0,3 0 0 15,2-2 0-15,3 2-176 0,4 2 176 0,-1 0 0 16,-2-1 128-16,2-2-128 0,-1-1 0 0,3 0 0 16,-1-2 0-16,3 2 128 0,3 1-128 0,-3 0 0 15,-1-2 128-15,1 0-128 0,1-4 352 0,4 3 0 16,2 1 0-16,1-1 0 0,0-4 96 0,-2 0 0 16,4 1 16-16,-1-1 0 0,-1 1-160 0,-1 0-48 15,-3 1 0-15,2-3 0 0,5 0-48 0,0-1-16 16,0-2 0-16,-1 1 0 0,-2 3-192 0,3 0 128 0,2 2-128 15,1-2 0-15,-2-3 128 0,1 0-128 16,-1-2 0-16,-1 3 144 0,-1 4-144 0,2-3 0 0,3 3 0 0,-4-2 0 16,-4 0 0-16,-2 1 0 0,3-2 0 0,2 3 128 15,0 0-128-15,-1 2 0 0,-6-1 0 0,2-1 0 16,3-1 0-16,-4 0 0 0,0 3 0 0,-6-1 0 16,-3 1 224-16,-4 2-32 0,-3 0-16 0,-1 1 0 15,-1 0 160-15,-7 0 48 0,-7 0 0 0,2 1 0 16,-3 0-64-16,-5-1 0 0,-5 0 0 0,-4 2 0 15,-3 1-112-15,-4-1-16 0,-5 0-16 0,-2 1 0 16,-9-3-176-16,0 0 0 0,0 0-160 0,4 9 160 16,-4 0-1776-16,-4 1-256 15,-5-1-48-15</inkml:trace>
  <inkml:trace contextRef="#ctx0" brushRef="#br0" timeOffset="73479.883">4719 14924 799 0,'3'-10'0'0,"-1"3"0"0,1-1 0 0,-1 1 0 0,-1-4 0 0,3 2 0 15,-3 0 0-15,0 2 0 0,-2-2 128 0,0 1-128 16,-3-1 128-16,2 2-128 0,0 0 1264 0,0 3 176 0,2 4 32 16,0 0 16-16,-5-6 128 0,0 2 32 15,5 4 0-15,0 0 0 0,-8-6-640 0,2 2-128 0,-2 1-32 0,8 3 0 16,0 0-64-16,-6-2-16 0,-2 1 0 0,-2 2 0 16,1 5-48-16,-2-2-16 0,-1 1 0 0,-2 1 0 15,-4 4-192-15,-2 0-64 0,-3 4 0 0,-4 2 0 16,-5 0-240-16,-4 4-48 0,1 2-16 0,-2 0 0 15,-7-1-144-15,1 1 0 0,0 0 0 0,-1 1 0 16,0-1 0-16,-5 0 0 0,-4-1 0 0,1 2 0 16,-1 0 0-16,4-1-192 0,1-1 0 0,3 0 16 15,2 0 16-15,4-1 0 0,1 0 0 0,5-3 0 16,5-1 160-16,8-3 176 0,9 1-48 0,1-1 0 16,0 2 128-16,4-2 32 0,-1-1 0 0,4 0 0 15,2 0-288-15,3 1 0 0,2 2 128 0,3-1-128 0,3-2 256 16,4 2-16-16,6 2 0 0,0-3 0 0,1-3-112 0,2 1-128 15,1 0 176-15,-1 0-176 0,-1-2 128 0,1-2-128 16,0 2 0-16,2 0 0 0,3-1 0 0,-2 0 0 16,3 0 128-16,0-1-128 0,-1-2 0 0,1 2 0 15,-3 2 0-15,2-2 0 0,0 0-288 0,0-1-16 16,-4 0 0-16,-1-1-6784 16,-1 1-1360-16</inkml:trace>
  <inkml:trace contextRef="#ctx0" brushRef="#br0" timeOffset="73946.987">3930 15434 8287 0,'0'0'736'0,"0"0"-592"0,0 0-144 0,0 0 0 16,0 0 3808-16,11 7 736 0,3-2 128 0,2 1 48 15,4 0-4448 1,2 2-880-16,6 1-176 0,0-1-48 0,-3-2 288 16,1 2 48-16,1 1 16 0,2-2 0 0,-4-1 96 0,3-1 32 0,-2 2 0 0,3-3 0 15,-3-1 352-15,5-1 128 0,5 0 0 0,1-2 0 16,0 0 272-16,4-2 48 0,2 2 16 0,2-2 0 0,-3-2 48 15,2 1 16-15,1-1 0 0,2-1 0 0,1 0-256 0,0-1-48 16,-2 0-16-16,3 0 0 0,0-2-208 0,-1 1 176 16,-2-2-176-16,-1 2 160 0,1 1-160 0,-1 0 0 15,-1 0 0-15,1 0 0 0,0 3 0 0,-1 1 0 16,0 2 0-16,-1 0 0 0,-5 0 0 0,1 2 0 16,-3 0 0-16,1 1 0 0,1 1 0 0,-1 0 0 15,1 0 0-15,-1 2 0 0,-2-1 0 0,0 2 0 16,-2 0 0-16,2-2 0 0,-2 1 0 0,-5-1 0 15,-1 0 0-15,-3-2 0 0,-1-1 0 0,-3 1 0 16,1-2 0-16,-2 1 0 0,-2-1-272 0,-3 0-48 16,-3-2 0-16,0 0 0 15,1-3-1600-15,-3 1-336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32:22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17470 1018 3679 0,'0'0'320'0,"0"0"-320"0,0 0 0 0,0 0 0 15,0-7 3344-15,0 7 608 0,0 0 112 0,0 0 32 16,0 0-3136-16,0 0-608 0,-1-8-128 0,1 8-32 16,0 0-48-16,0 0-16 0,0 0 0 0,-6-6 0 15,6 6 80-15,0 0 16 0,-11-3 0 0,-1 1 0 16,-1-1-224-16,0 2 0 0,-2 3 128 0,1-2-128 16,-3 0 0-16,1-1 176 0,-3-1-176 0,-1 1 160 15,0 0 16-15,-4 1 0 0,1 1 0 0,-1-1 0 16,-2-3 80-16,-1 6 0 0,2 1 16 0,0-1 0 0,-2-5 64 0,0 1 16 15,-2 5 0-15,2-1 0 0,-4-1-64 0,-3-1-16 16,-4 3 0-16,1 2 0 0,0-1-96 0,-4-1-32 16,-1-3 0-16,1 1 0 0,-1 6-144 0,-1 0 0 15,0 2 0-15,0-1 128 0,-3-3-128 0,-3-1 0 16,-1 0 0-16,-2-1 128 0,1 0-128 0,1 0 0 16,0-3 0-16,2 1 0 0,-2 0 0 0,-1-2 0 15,-3-1 0-15,-1 1 0 0,-2 1 160 0,3 2-160 16,1 3 192-16,1-3-192 0,2-3 272 0,-3 1-48 15,-3 0-16-15,1-1 0 0,-3 0-16 0,5 2-16 16,0 3 0-16,2-3 0 0,1-3-176 0,-1 0 128 16,-2-2-128-16,0 1 128 0,-1 2-128 0,2 2 0 0,-1-1 0 15,3 0 128-15,3 0 16 0,1 0 0 0,-1 0 0 16,-1-1 0-16,-3 0 48 0,0-1 0 0,0 0 0 0,2 1 0 16,-4 1-64-16,4-1-128 0,0-1 192 0,2 0-64 15,0 0 0-15,-1-2 0 0,2 1 0 0,0 0 0 16,-1-1 0-16,0 2-128 0,1 1 192 0,1 0-64 15,4-2 16-15,0-4 0 0,-1 1 0 0,-4 0 0 16,0 4 0-16,4-1 0 0,0-2 0 0,1 0 0 16,0 2-144-16,4 2 160 0,0 2-160 0,0-3 160 15,2-5-160-15,-5 0 0 0,2 4 0 0,-4-1 128 16,1-2-128-16,2 2 0 0,0 1 0 0,1-1 0 16,-2 1 0-16,3-2 0 0,1-4 0 0,0 3 0 15,4 1 0-15,1 3 0 0,-1-3 0 0,-1 1 0 16,0-1 0-16,-1 2 0 0,1 1 0 0,2 1 0 15,-1-4 0-15,2-1 0 0,4 1 0 0,-3 0 0 0,2 4 0 16,0-2 0-16,2 0 0 0,-1 0 0 0,0 1 0 16,1 1 0-16,-1 0 0 0,-1 0 0 0,-1 0 0 0,1 1 0 15,0 1 0-15,-1 0 0 0,-2-2 0 0,2 2 0 16,1-2 0-16,1 2 0 0,1-2 0 0,2 0 0 16,1-2 0-16,1 2 0 0,0 0 0 0,3 0 0 15,-2 0 0-15,3 0 0 0,0 0 0 0,2 2 0 16,0-1 0-16,-1-2 0 0,1-1 0 0,2 0 0 15,-1 2 0-15,3 0 0 0,3 0 0 0,1-1 0 16,-3 0 0-16,10 1 0 0,-8 1 0 0,8-1 128 16,-8-1-128-16,8 1 0 0,0 0 192 0,0 0-64 15,0 0 0-15,0 0 0 0,0 0-128 0,0 0 192 0,0 0-192 16,0 0 192-16,0 0-192 0,0 0 0 0,1 11 0 16,1 1-176-16,0 1 176 0,4 3 0 0,-3 1-144 15,2 1 144-15,1 0 0 0,-3 0 0 0,0 4 0 0,1 1 0 16,0 2-176-16,-2-1 176 0,2 0-128 0,-2 2 128 15,-2 3 0-15,0 0 0 0,-1 0 0 0,0 4-128 16,-2 0 128-16,1 5 0 0,-2-2 0 0,-1 0 0 16,0-1 0-16,-3 0 0 0,2-4 0 0,0 1 0 15,0 0 0-15,0-3 0 0,-4-3 0 0,1 2 0 16,1 0 832-16,0 1 160 0,1 0 32 0,2-2 0 16,-4-1-800-16,2 2-224 0,-1-1 0 0,2-1 128 15,-2-3-912 1,4-1-176-16,1 0-48 0,0-2 0 0,-1-4 816 0,2 0 192 15,0-2 0-15,1 0 0 0,1 0 0 0,1 0 0 0,1-1 0 0,0-3 0 16,-2-10 0-16,0 0 0 0,4 10 0 0,0-4 0 0,-4-6 0 16,7 6 0-16,0-2 0 0,-7-4 0 0,0 0 0 0,9 5 0 15,0-3 0-15,1 1 0 0,-1-1 0 0,1 0 0 16,0 1 0-16,1-3 0 0,1-3 0 0,2 2 0 16,-1 2 128-16,2-2-128 0,1-2 0 0,0 1 0 15,-1 0 0-15,2 1-144 0,-2-4 144 0,3 3 0 16,0 1-144-16,0 0 144 0,0 1 0 0,2 0 0 15,-3-2-144-15,4 0 144 0,-1 1 0 0,3-1 0 16,1 0-128-16,0 1 128 0,3 1 0 0,-2 1 0 16,3 1 0-16,1-2 0 0,2-3 0 0,0 2 0 15,-1 1 0-15,-1-1 0 0,1-2 0 0,1 0 0 16,1-1 0-16,1 0 0 0,1 2 0 0,3 0 0 0,0-1 0 16,4-1 0-16,-1 0 0 0,1 1 0 0,-2-1 0 15,0 0 0-15,3-1 0 0,-4-1 0 0,3 1 0 0,-2 0 0 16,2 0 0-16,2-1 0 0,-2 0 0 0,3 1 0 15,1 2 0-15,0 0 128 0,-2-1-128 0,-1 1 0 16,-2-1 0-16,2-1 0 0,2 0 0 0,-1-1 0 16,1 1 0-16,2 0 0 0,1 1 0 0,0 1 0 15,-3 0 0-15,-1 0 0 0,-2 0 0 0,1-1 0 16,3 2 0-16,1 1 0 0,0 1 0 0,0-1 0 16,0 1 0-16,-1 0 0 0,-2 0 0 0,2 0 0 15,-3-2 0-15,1 1 0 0,-1-1 0 0,2-1 0 16,2 0 0-16,1 1 0 0,-1 2 0 0,0 0 0 15,0 0 0-15,-4 0 0 0,1 1 0 0,0 0 0 0,-1-1 0 16,0-1 0-16,5-2 0 0,-1 0 0 16,-1 2 0-16,1 1 0 0,0 0 0 0,-1 1 0 0,-3 2 0 0,2-3 0 15,-3-3 0-15,3 1 0 0,2-1 0 0,0 0 0 16,1 0 0-16,0 2 0 0,0 2 0 0,-5-1 0 16,0 0 128-16,-1 0-128 0,-1 0 0 0,1-1 0 15,-1 0 0-15,2-2 0 0,1 1 0 0,-4 1 176 16,2 2-176-16,-1-2 160 0,-2-3-160 0,-2 2 0 15,0 1 144-15,-2 0-144 0,0 0 144 0,1 1-144 16,2-3 192-16,-1 3-192 0,-2 0 160 0,1 0-160 16,0 0 128-16,-2 3-128 0,2-1 128 0,-2 2-128 15,-3 2 128-15,-1-3-128 0,-1-1 0 0,2 2 0 16,-4-1 0-16,1 0 0 0,-1 2 0 0,3-1 0 16,-3-1 0-16,3 1 0 0,-2-1 0 0,2 1 0 15,-1 3 0-15,0 0 0 0,-3-2 0 0,0 2 0 0,-4-2 0 16,4 1 0-16,-7-2 0 0,2 3 0 0,-1-1 0 0,-1-1 0 15,-1-2 0-15,-1 0 0 0,0 0 0 0,0 0 0 16,0 0 0-16,0-1 0 0,1-2 0 0,-1 3 0 16,0 0 0-16,-3 0 0 0,-1-1 0 0,0 2 0 15,0-4 0-15,-1 0 160 0,0 1-160 0,-3-1 160 16,-8 0-160-16,10-2 0 0,-4-1 0 0,3 1 0 16,-9 2 0-16,9-2 0 0,0 0 0 0,-3-2 0 15,1-1 0-15,0-1 0 0,0 1 0 0,-1-1 128 16,-1-1-128-16,1-2 128 0,-2 0-128 0,2-2 128 15,-2-3-128-15,-1-2 0 0,1 0 144 0,-1-2-144 16,2 0 0-16,-1-4 0 0,0-1 0 0,1-2 128 16,0 1-128-16,1 0 0 0,-2-1 0 0,1 0 0 15,0 0 0-15,-1 1 0 0,1 0 0 0,-1 0 0 0,3-3 0 0,-1 1 128 16,-4-3-128-16,2 1 0 0,-1-3 128 0,1 1-128 16,-1-5 128-16,0 3-128 0,0 2 128 0,2 2-128 15,-1 0 160-15,-1 2-160 0,0 0 128 0,0 2-128 16,1 1 0-16,-2 1 0 0,2 0 0 0,0 1 0 15,2 3 0-15,-4 0 0 0,0 0 0 0,0 1 0 16,-1 1 0-16,2 4 0 0,-2-2 0 0,0-1 0 16,-1-4 0-16,1 5 0 0,2 6 0 0,-3-1-128 15,-1-3 128-15,-1 3 0 0,2 1-144 0,0 8 144 16,0 0 0-16,0 0-144 0,0 0 144 0,0 0 0 16,0 0 0-16,-3-6-128 0,3 6 128 0,-3-7-128 15,3 7 128-15,0 0-128 0,0 0 128 0,0 0 0 0,-2-6 0 0,2 6 0 16,0 0 0-16,0 0 0 0,0 0 0 15,0 0 0-15,-3-7 0 0,3 7 0 0,0 0 0 0,0 0 0 16,0 0 0-16,0 0 144 0,0 0-144 0,0 0 0 16,0 0 0-16,0 0 0 0,0 0 0 0,0 0 0 15,-9 0 0-15,9 0 0 0,0 0 0 0,0 0 0 16,-8 1 0-16,8-1 0 0,-7 5 0 0,7-5 0 16,0 0 0-16,-6 4 0 0,6-4 0 0,-6 3 0 15,6-3 144-15,0 0-144 0,0 0 0 0,-8 5 144 16,8-5-144-16,-8 4 0 0,8-4 0 0,0 0 128 15,0 0-128-15,0 0 0 0,-8 6 144 0,8-6-144 0,0 0 160 16,-6 4-32-16,6-4-128 0,0 0 192 16,-6 8-192-16,6-8 176 0,0 0-176 0,0 0 160 0,0 0-160 15,0 0 0-15,-6 5 144 0,6-5-144 0,0 0 0 0,-5 10 0 16,2-2 0-16,1 2 0 16,0 0-1152-16,-1 1-128 0,-1 0-48 0,-1 2-13040 15</inkml:trace>
  <inkml:trace contextRef="#ctx0" brushRef="#br0" timeOffset="3430.859">2794 3139 9375 0,'0'0'416'0,"-7"-1"96"0,-2-1-512 0,1 0 0 16,-3-2 0-16,5 1 0 0,6 3 640 0,-9-2 16 16,3 0 16-16,6 2 0 0,-6-4 0 0,6 4 0 15,0 0 0-15,0 0 0 0,-5-6-192 0,5 6-32 16,0 0-16-16,0 0 0 0,0 0-176 0,0 0-16 16,0 0-16-16,0 0 0 0,12 0-96 0,3-1-128 15,-3 0 176-15,5 0-176 0,1 0 352 0,3 0-32 16,2-1-16-16,1 0 0 0,3-1 96 0,2 1 32 15,2 1 0-15,2-2 0 0,6 0-128 0,1 0-32 0,1-2 0 16,0 2 0-16,2 0-96 0,1 0-32 0,1-2 0 16,0 3 0-16,1-2 0 0,1-1 0 0,3 1 0 0,6 3 0 15,2-3-144-15,1 2 0 0,-3 0 0 16,-4-1 0-16,3-1 0 0,0 1 0 0,3-1 0 0,3 1 0 16,4 0 128-16,-1 0-128 0,-4-3 0 0,2 1 128 15,2-2-128-15,3 2 0 0,-1-1 0 16,2 1 0-16,0-1 0 0,-3 2 0 0,-1-2 0 0,3 1 0 15,2 0 0-15,2 0 160 0,-1 2-160 0,-2-1 160 16,-2 2 80-16,-1-1 16 0,4 0 0 0,0-1 0 16,3 1-16-16,-2 1 0 0,-3 1 0 0,-1 1 0 15,0-4-32-15,0 2 0 0,2 1 0 0,0 1 0 16,-3 2-16-16,-1 0-16 0,-4-2 0 0,2 3 0 16,1-1 16-16,1-1 16 0,0-1 0 0,2 2 0 0,-3 1 0 15,-1-1 0-15,-2-4 0 0,4 2 0 0,3 2 0 0,1-1 0 16,-2-1 0-16,-2-1 0 0,-2 1-16 0,2-3 0 15,0 1 0-15,1 1 0 0,2 0-16 0,-3 2-16 16,-1 1 0-16,0-1 0 0,-2-1-16 0,2 0 0 16,2 0 0-16,1 1 0 0,0 2-144 0,-3 1 160 15,-1-3-160-15,1 1 160 0,0-2-160 0,2 0 0 16,2 3 0-16,1-1 0 0,-2 2 0 0,-1-1 0 16,-3-3 0-16,1 2 0 0,0 0 0 0,3 1 128 15,0 1-128-15,-3 1 0 0,-4-2 0 0,0 2 0 16,3-1 0-16,-2 0 0 0,3 1 0 0,-1-2 0 15,0 0 0-15,-1 0 0 0,-4 1 0 0,1-1 0 16,3-1 128-16,-1 2-128 0,1-2 0 0,-1 5 0 0,0-3 144 16,-4-1-144-16,-1 1 192 0,-1 0-16 0,2 1-16 15,0-1 0-15,1 0-160 0,0-1 192 0,3 1-192 16,-4-1 192-16,-1 0-192 0,2 1 0 0,-4-1 0 16,4 0 128-16,0-1 768 0,1 0 128 0,-2 1 48 0,-2-1 0 31,0-1-1712-31,-4 1-320 0,2 1-80 0,2-1-16 0,3 0 864 0,-2 0 192 0,0-1 0 0,-6 1 0 15,0 1 0-15,-1-1 0 0,-2 0 0 0,2-1 0 16,-1 0 0-16,3 0 0 0,0 2 0 0,-1-2 144 16,-1-1-144-16,-1 1 160 0,-1 1-160 0,0-1 160 15,-2 0-160-15,2 0 0 0,1 0 0 0,0-1 128 16,4-1-128-16,-2 2 0 0,0-1 0 0,-2 0 128 16,-1-1-128-16,1 0 0 0,-2 0 0 0,1 1 0 0,1-1 0 15,4 0 0-15,-3-1 0 0,1-2 0 0,-2 2 0 16,-2 0 0-16,-1-1 128 0,-2-1-128 0,1 0 0 0,2 1 0 15,2-2 0-15,0 2 0 0,-2-1 0 0,1 0 0 16,0-1 144-16,-2 0-144 0,-2 2 0 16,-2-1 0-16,3-2 0 0,0 1 128 0,1 0-128 0,-2 1 0 15,-1-2 0-15,1 3 0 0,5-1 0 0,-6-1 0 16,0 0 0-16,1 0 0 0,-2 2 0 0,0-2 0 16,0-1 0-16,2-1 0 0,3 2 0 0,-1-1 0 15,-1 2 0-15,0 2 0 0,-2-3 0 0,0 3 0 16,-2 0 0-16,-2 0 0 0,0-3 0 0,2 2 0 15,-4-1 0-15,1 2 0 0,3 0 0 0,-4 1 0 16,0-1 0-16,-2 1 0 0,-3 1 0 0,0 0 0 0,-4 0 0 16,0 0 0-16,-2 0 0 0,0-2 0 0,-3 0 0 15,0 1 128-15,-1-1-128 0,0 1 0 0,0 0 0 16,1 1 128-16,-2-1-128 0,-2 0 128 16,-2-2-128-16,-2 3 128 0,1 2-128 0,-1-1 192 0,-1-1-64 0,4-1 0 15,-3 0-128-15,0 3 144 0,-2 1-144 0,2 0 160 16,-2-5-160-16,-1 2 0 0,0 2 0 0,-2-1 0 15,1 0 0-15,1-1 0 0,-10 0 0 0,8 1 0 16,-8-1 0-16,8 2 160 0,-8-2-32 0,0 0-128 16,0 0 256-16,8 0-48 0,-8 0-16 0,0 0 0 15,0 0 32-15,0 0 0 0,0 0 0 0,0 0 0 16,0 0 32-16,0 0 0 0,0 0 0 0,0 0 0 16,0 0-256-16,0 0 0 0,0 0 128 0,-9 2-128 15,-1 0 0-15,-2 2-208 0,-2 0 32 0,-4 3 16 16,-2 2-592-16,-3 2-112 0,-2 2-32 15,-3 4-9120-15,-6 3-1824 0</inkml:trace>
  <inkml:trace contextRef="#ctx0" brushRef="#br0" timeOffset="12503.764">15383 2444 22799 0,'0'0'1008'16,"0"0"208"-16,-4-6-960 0,4 6-256 0,0 0 0 0,0 0 0 0,-4-10 0 0,2 4 0 16,2 6-144-16,0 0 144 0,0 0-352 0,0 0 32 15,-5-6 0-15,5 6 0 0,-8-5 320 0,8 5 0 16,-9-3 0-16,0 2 0 0,0 1-128 0,1-3 128 16,0-3-160-16,-2 2 160 0,2-2 0 0,-3 2 0 15,1-1 0-15,2 0 160 0,-3-5 224 0,2 1 64 16,0 0 0-16,-1 1 0 0,1-2-160 0,-2 3-32 15,3-2 0-15,-1 0 0 0,-1 1 48 0,0-2 0 16,0 0 0-16,0 0 0 0,1 1-48 0,-3-1 0 16,1-2 0-16,-2 1 0 0,-1 1-48 0,-1 0-16 15,2 0 0-15,-2 1 0 0,-3 0-48 0,2-1-16 16,-3-1 0-16,-1 1 0 0,2 0 0 0,-4 0 0 16,0-1 0-16,1 0 0 0,0 0 32 0,-1 0 0 15,-1 3 0-15,0-3 0 0,1-1 16 0,-2 4 0 0,0-7 0 16,1 2 0-16,-4-1-32 0,-1 1 0 0,0 0 0 0,0 1 0 15,-2-1 0-15,1 0 0 0,-2-1 0 0,-1 3 0 16,-2 4-16-16,2-2-128 0,1 3 192 0,0-1-64 16,1 2-128-16,-1-1 128 0,-1-2-128 0,0 2 128 15,-1 1-128-15,-2 1 0 0,0 0 0 0,-3-1 128 16,1 0-128-16,-1 0 0 0,-1-1 0 0,1 0 0 16,2 2 0-16,0 0 0 0,-2 2 0 0,0 1 0 15,-3-2 0-15,-1 2 0 0,-1-1 0 0,1-1 0 16,-1 1 0-16,1 1 0 0,2 1 0 0,1 0 0 15,-1 0 0-15,2 1 0 0,-2 1 0 0,-3-1 0 16,-3 1 128-16,0-2-128 0,-1 0 0 0,2 2 128 16,0 1-128-16,1 0 0 0,4 1 0 0,-3-2 128 0,0-2-128 15,-2 2 0-15,-4 0 0 0,2 3 128 0,1-3-128 0,2 0 0 16,-1 0 0-16,4-1 0 0,-1-1 0 0,1 3 0 16,1 1 0-16,-2-1 128 0,-2 1-128 0,0-2 0 15,0-1 144-15,0 1-144 0,-1 1 0 0,-1 2 0 16,5-1 0-16,0 2 128 0,1-2-128 0,-2 2 0 15,0-3 0-15,0 3 0 0,-2-1 0 0,1 3 0 16,0 1 0-16,3 2 128 0,-3-1-128 0,3 0 0 16,4 1 0-16,0-1 0 0,-1-3 0 0,-1 0 0 15,-3-1 0-15,3 2 0 0,-1 0 0 0,3 2 0 16,1 0 0-16,-3-1 0 0,1-1 0 0,3-1 0 16,-3 1 0-16,4 0 0 0,0 0 0 0,-2 0 0 0,-2 1 0 15,-2 1 0-15,0-4 0 0,0 2 128 0,1 1-128 16,0 0 0-16,1-1 0 0,2-1 0 0,1 1 0 15,1 0 0-15,1 1 0 0,-1-1 0 0,0 1 0 0,1 0 128 16,0-1-128-16,-1-1 0 0,0 1 0 0,1-1 0 16,0-2 832-16,1 1 160 0,0-2 32 0,1 0 0 31,-1 1-1632-31,1 3-320 0,1 0-64 0,1 1-16 0,0-1 832 0,-1 1 176 0,-5-1 0 0,3 2 0 16,2 0 0-16,-1 2 0 0,3-2 0 0,-2 3 0 15,0 3 0-15,1 0 0 0,3 2 0 0,0-2 0 16,-1 0 0-16,1 0 0 0,1 1 0 0,1-2 0 15,0-4 0-15,1 4 0 0,0 1 0 0,2 1 0 16,0-1 0-16,2 1 0 0,2 0 0 0,0 1 0 16,1-2 0-16,0 1-128 0,-2 0 128 0,3 0 0 15,5 2 0-15,2 0 0 0,-1 1 0 0,1 0 0 0,2-1 0 0,-1 2 0 16,2 1-128-16,-3 0 128 0,3-4 768 0,0 3 192 16,3 0 64-16,1 3 0 15,1-1-1648-15,3 0-320 0,0-1-64 16,3 0-16-16,-3 0 832 0,5-1 192 0,-3-2 0 0,5 2 0 0,0 1 768 0,2 1 208 15,0-1 48-15,1 1 0 16,1-3-1648-16,2 2-320 0,1 0-64 16,0 2-16-16,1-2 832 0,0 0 192 0,0-1 0 0,2 1 0 0,0-1 0 15,2 0 0-15,0-5 0 0,5 3 0 0,1 0 0 16,1-1 0-16,2 0 0 0,3 1 0 0,2-2 800 0,3 2 208 16,1 0 32-16,1-2 16 15,-1 0-1632-15,2-2-336 0,2 1-64 0,4-1-16 0,0 4 1600 0,2-6 320 16,2-1 64-16,1 2 16 0,0 3-800 0,1-2-208 0,-1-3 0 0,4-2 0 31,3-2-752-31,0 0-224 0,3 4-48 0,-1-3-16 0,-3-3 848 0,1-3 192 0,-1 1 0 16,2-1 0-16,1-1 0 0,0 2 0 0,0-3 0 0,-1 2 0 15,-4-1 0-15,0-1 0 0,3-1 0 16,0 1 0-16,3-1 0 0,1 0 0 0,-2 0 0 16,-2-1 0-16,-2-3 0 0,1 1 0 0,2-1 0 0,-2 1 0 15,-1 1 0-15,-1-2 0 0,-1 0 0 0,-1 1 0 16,-2-1 0-16,1 0 0 0,0 0 0 0,4-2 0 15,3 1 0-15,-3 1 0 0,-2 2 0 0,-2 0 0 16,-2-5 0-16,2 1 0 0,4-1 0 0,-4 1 0 16,-1-1 0-16,-2 0 0 0,-1 0 0 0,0-1 0 15,-4 0 0-15,0 3 0 0,1 3 0 0,1-4 0 0,1 1 0 16,-1-2 0-16,2-2 0 0,-3 3 0 0,-1-1 0 16,0 0 0-16,-3 1 0 0,0 0 0 0,-2 3 0 15,0-1 0-15,0 0 0 0,-1-2 0 0,2-3 0 0,-2-1 0 16,0 3 0-16,-2-1 0 0,-2-1 0 0,-1-1 0 15,1-3-160-15,-1 1 160 0,0-1 0 0,-1 0-160 16,-2-1 160-16,3 0 0 0,-1-1 0 0,-2 0 0 16,-3-2 0-16,-1-1 0 0,-3-2 0 0,0 0 0 15,-1 0 0-15,-2-2 0 0,-1-4 128 0,-1 1-128 16,0 2 176-16,1 1-176 0,-3 1 240 0,1 0-64 16,1-2-16-16,-3 0 0 0,1-2 32 0,1 1 0 15,1-1 0-15,-4 0 0 0,-2-1 0 0,0 0 0 16,0-2 0-16,0 0 0 0,-4-2-64 0,1-1 0 0,-1-2 0 0,1 4 0 15,-2 1 0-15,-1 2 0 0,-3 0 0 0,2 1 0 16,-2 0 96-16,2 3 16 0,-5-1 0 16,2 2 0-16,-2 0-96 0,3 1-16 0,-4 1 0 15,0 2 0-15,-2-1-128 0,-1 3 0 0,0-2 0 0,-1 3 0 16,-3 3-192-16,0 0-80 0,-2-1-16 0,-4 3-10224 16,-2 1-2048-16</inkml:trace>
  <inkml:trace contextRef="#ctx0" brushRef="#br0" timeOffset="13284.387">15612 3476 23439 0,'0'0'1024'0,"0"0"240"0,0 0-1008 0,0 0-256 0,-1-7 0 0,1 7 0 0,0 0 272 15,0 0 16-15,0 0 0 0,0 0 0 0,0 0-288 0,-7-4-144 16,-1 1 16-16,0 2 0 0,-1 1-32 0,-4 0 0 15,-2 0 0-15,-1 1 0 0,-3 0 160 0,-3 1 0 16,0 0-144-16,-5 0 144 0,-4-2 0 0,2-1 160 16,3 0-16-16,-1 0 0 0,0-1 304 0,-1-1 48 15,2-3 16-15,0 1 0 0,0-1-112 0,0 0-16 16,-1-2 0-16,-2 0 0 0,-2-1-224 0,0 2-160 16,-1 0 192-16,1-1-192 0,2 1 144 0,1-2-144 15,2 1 0-15,4 3 144 0,3 1-144 0,3 1 128 16,0 2-128-16,3 1 128 0,3 1-128 0,10-1 0 15,-6 0 144-15,6 0-144 0,0 0 0 0,0 0 0 0,0 0 0 0,4 11-128 16,1-3 128-16,4 1 0 0,2-2 0 0,1 3-128 16,5 2 128-16,2-1 0 0,-2 1 0 0,4 0 0 15,2 2 0-15,0 1 0 0,3-1 0 0,-1-2 0 16,0-2 128-16,0 1-128 0,-3 3 128 0,3-1-128 16,-6 0 0-16,1 0 144 0,-1 1-144 0,0 1 0 15,-3-3 0-15,-2 0 0 0,-1-1 0 0,0 1 0 31,-1 3-960-31,-2-2-320 0,-3-2-48 0,0-2-9808 0</inkml:trace>
  <inkml:trace contextRef="#ctx0" brushRef="#br0" timeOffset="13593.527">14923 3381 28959 0,'0'0'1280'0,"-1"-6"272"0,1 6-1232 0,0 0-320 15,4-9 0-15,2 4 0 0,2 0 176 0,3 3-32 16,1 1 0-16,3 3 0 0,4 2-144 0,1 3 0 16,2 0 0-16,-1 1 0 0,3 3 0 0,-1 2 0 15,1-1 0-15,-1 1 0 0,2 2-128 0,3 2 128 16,-1 0 0-16,1 1 0 0,-1-3 0 0,3 1 0 15,1-1 0-15,1 2 0 0,0-1 0 0,1-2 0 0,0 0-144 16,0 0 144-16,-2 4 0 0,-3-4-128 16,1-4 128-16,0 1 0 15,2 2-688-15,2 0-16 0,1 1-16 0,4-1-7440 0,-1-4-1488 0</inkml:trace>
  <inkml:trace contextRef="#ctx0" brushRef="#br0" timeOffset="14389.638">16866 4055 8751 0,'-15'4'384'0,"6"-1"80"0,-1 2-464 0,-4-2 0 15,3 1 0-15,0 2 0 0,2-1 528 0,0 0 16 16,1-5 0-16,-2 1 0 0,1 1 656 0,1-2 128 15,0 0 16-15,8 0 16 0,0 0 112 0,-8-2 0 16,-1-2 16-16,4-3 0 0,2-2-256 0,0 0-48 16,-1-1-16-16,2-2 0 0,0-4-608 0,2-2-128 15,0 0-32-15,2-3 0 0,1-4-224 0,3 0-48 0,0-2-128 0,2 0 192 16,-3 2-192-16,5-3 144 16,1-2-144-16,1-2 128 0,-2-2-128 0,3-2 0 0,0 2 144 0,2-2-144 15,0 1 0-15,2 1 0 0,-2 1 0 0,1 2 0 16,-3 2 0-16,1 4 0 0,2 4 0 0,-1 4-192 15,-1 0-64-15,-2 3 0 0,0 1-16 0,-2 4 0 16,1 2 0-16,-1 2 0 0,-1 4 0 0,-9 1 0 16,10 3 112-16,1 3 32 0,-3 4 0 0,0 2 0 15,-4 1 128-15,1 3-192 0,2 4 192 0,-5 3-192 16,-1 2 192-16,1 2 0 0,2 0 0 0,-1 3-128 16,-3 1 128-16,2-2 0 0,-1-1 0 0,-1 3 0 0,1 2 0 15,2-4 0-15,0-3 0 0,-1-4 0 0,-1-3 0 16,4-2 0-16,-2-5 0 0,1-2 0 0,1-2 0 0,-5-8 0 15,5 6 0-15,-5-6 0 0,9-2 0 0,1-2 0 16,1-7 0-16,0-1 0 0,4-4 0 0,1-3 0 16,-1 0 160-16,-1-4-160 0,0-3 240 0,1 0-48 15,4-1-16-15,-2 1 0 0,1 0 80 0,-5-2 32 16,0 4 0-16,0 0 0 0,2 1-48 0,-2 1-16 16,-1 1 0-16,1 3 0 0,-3 5-224 0,0 2 0 15,-2 1 0-15,-2 5 0 0,-6 5 160 0,0 0-160 16,0 0 160-16,7 6-160 0,1 3 0 0,-4 3 128 15,0 5-128-15,1 1 0 0,-3 2 0 0,-2 1 0 16,0 1 0-16,0 2 0 0,0 3 0 0,-1-1-128 16,-2 0 128-16,-1 6-160 0,1 6 160 0,1-4 0 0,1-3 0 15,0-2 0-15,-2 0 0 0,1-4 0 0,2-3 0 16,0-1 0-16,0 0 0 0,0-2 0 0,-1-2 0 0,1 0 0 31,1-2-1856-31,-1-1-352 0</inkml:trace>
  <inkml:trace contextRef="#ctx0" brushRef="#br0" timeOffset="16307.612">17823 3621 31327 0,'0'0'2784'0,"-6"-6"-2224"16,1-3-560-16,0 2 0 0,1 3 1360 0,0-1 176 16,4 5 16-16,0 0 16 15,-6-4-1728-15,6 4-352 0,-8 2-64 0,2 4 0 16,0 3-2464-16,-3 4-480 0,-2 4-112 0,-3 5-16 16,-2 5 1872-16,-4 2 368 0,-1 2 80 0,-3 2 16 15,3 0-1536-15,-2 2-304 0,1 0-64 0,4-4-16 0,3-2 2432 0,3-7 480 16,3 1 112-16,4-5 16 0,5-5 2064 0,4-3 432 15,0-2 64-15,6-3 32 0,3-3-64 0,3-2-16 16,0-1 0-16,3-3 0 0,2-5-432 0,-1-2-96 16,0 1 0-16,4-3-16 0,2-3-704 0,-1 0-144 0,-1-1-32 15,-3 0 0-15,0-3-448 0,0 1-112 0,-4-2-16 0,-2 2 0 16,-1-1-192-16,-3 0-128 0,-2 0 128 16,-1-1-128-16,-3-2 0 0,0 2-128 0,-3 3 0 0,-2 0 0 15,0 0-208-15,-2 2-48 0,-4 2 0 0,1 0 0 16,-1 2 16-16,1 1 0 0,-5 1 0 0,3 1 0 15,-2 0 128-15,4 0 32 0,-3 1 0 0,3 1 0 16,1 0 48-16,0 0 16 0,4 7 0 0,-2-4 0 16,2 4 144-16,1-8-160 0,4-1 160 0,1 3-160 15,5 0 160-15,0 0-208 0,4-3 80 0,4 3 128 16,-1 2-192-16,3 2 192 0,2-3-160 0,-1 2 160 16,3-1 0-16,-1 3 0 0,3 3 0 0,1 2 0 15,2 3 0-15,-3-1 0 0,0 4 0 0,-3 1 0 0,-2 1 0 16,-4 2 0-16,-3 0 160 0,-4 2-160 0,-1 4 0 15,-6-1 0-15,-2 2 0 0,-3 0 0 0,-3 1 0 16,-2-5 192-16,0 1-192 0,-2-2 192 0,-1-1 0 0,2-3 0 16,0-3 0-16,3-3 0 0,4-6 0 0,0 0 16 15,0 0 0-15,0 0 0 0,0 0-16 0,0 0-16 16,0 0 0-16,0 0 0 0,0 0-48 0,4-9 0 16,0 0 0-16,4-2 0 0,1-2-128 0,2 4 0 15,0 2 0-15,0-1 0 0,1 1 0 0,0 0 0 16,1 3-160-16,2 1 160 0,-2 2-160 0,-2 3 160 15,1 3-160-15,-1 1 160 0,1 3-144 0,-2 3 144 16,1 5-128-16,1-1 128 0,-1 0-128 0,0 0 128 16,0 1-128-16,1-2 128 0,-1-1-128 0,2-3 128 15,2-2-128-15,0-1 128 0,2 0 0 0,-1-3 0 16,-1-3 0-16,3-2 0 0,3-2 144 0,0-2 16 0,-1 3 0 16,1-7 0-16,1-3-32 0,1 1 0 0,-4 1 0 0,2 0 0 15,-2-2-128-15,1 2 128 0,-3-4-128 0,0 1 128 16,-1-1-128-16,-1 2 0 0,-3 0 144 0,1 2-144 15,-3 5 0-15,0-2 0 0,1 2 0 0,-11 4 0 16,0 0 0-16,0 0 0 0,0 0 0 0,0 0 0 16,0 0-320-16,0 0 0 0,0 0 16 0,0 0 0 31,-7 11-96-31,0 3-32 0,-6-3 0 0,1 3 0 0,-2-1 160 0,-1 1 16 0,-2 3 16 0,1 0 0 16,-2 1 240-16,2 0-144 0,-1 1 144 0,1-1-128 15,0-1 128-15,1 1 0 0,2 0 0 0,2-1 0 16,0 1 0-16,3 0 0 0,3-1 0 0,2-2 0 15,2-1 0-15,2-2 0 0,2 0 0 0,0-2 176 0,2 0-176 16,4-2 0-16,-1-1 144 0,4-3-144 0,1-4 128 0,0-2-128 16,3-2 128-16,0-4-128 0,1-1 176 0,1-3-48 15,2 1 0-15,1-4 0 0,-1-5-128 0,2 2 192 16,-1-1-192-16,3-3 192 0,2-3 64 0,2-1 32 16,1-2 0-16,1-2 0 0,-1-4-96 0,0-2-32 15,0-1 0-15,0-4 0 0,-2-3-160 0,-2 1 0 16,0 0 0-16,-1-1 128 0,-3-2-128 0,-1-2 0 15,-2-1 0-15,0-1 0 0,-3-1 160 0,-3 6-160 16,0 3 192-16,-1 7-192 0,-2 8 192 0,-1 4-192 16,-1 1 192-16,-2 6-192 0,-2 6 240 0,0 3-64 15,-5 0-16-15,2 7 0 0,0 0-160 0,0 0 0 0,-5 2 0 16,-4 5 0-16,1 3-160 0,-4 4-64 0,-2 4-16 16,-1 6 0-16,-3 4 112 0,0 8 128 0,-1 5-208 0,0 2 80 15,-1 2 128-15,3 2 0 0,-4-1-144 0,4-2 144 16,3-2 0-16,4-4-176 0,0-4 176 0,5 0-128 15,5-3 128-15,0-3-192 0,3-3 192 0,5-2-192 16,1-2 192-16,4-4-192 0,2-2 192 0,3-4-192 16,1-2 192-16,4-4 0 0,-1-3-144 0,5-6 144 15,3-2 0-15,1-4 0 0,2-2 0 0,4-2 0 16,0-1 0-16,1-1 0 0,-3 2 0 0,0 0 0 16,-4-1 0-16,-2 2 0 0,-4 4 0 0,-3 2 0 15,-6 0 0-15,-4 4 0 0,-1 2 176 0,-11 1-176 16,9 4 192-16,-6 4-64 0,0 2-128 0,-3 2 192 0,-4 1-192 15,0 6 0-15,-5 5 0 0,-1 2 0 0,-2 1 0 16,-3-1 0-16,-3-1-192 0,2 1 192 0,-1-3-336 16,1 0 32-16,-1-2 16 0,3-3 0 15,1-1-32-15,4-3-16 0,4-3 0 0,3-1 0 0,2-10 336 0,0 0-144 16,8 8 144-16,3-3 0 0,-1 0 0 0,2-3 0 16,1-2 0-16,1 0 0 0,1-1 192 0,1 0 0 15,2-1 0-15,-1 0 0 0,0 0 64 0,0 0 16 16,0-1 0-16,0-2 0 0,0 1-80 0,-2 1-32 15,1-1 0-15,-1 2 0 0,1 0-160 0,-4 0 0 16,-2 1 144-16,1 0-144 0,1-1 0 0,0 2 128 16,-2 2-128-16,-1 0 0 0,-1 1 0 0,-8-3 0 15,10 4 0-15,-2 1 0 0,2-2 0 0,2-1 0 16,-1 1-144-16,1-2 144 0,-1 0 0 0,3-1 0 16,1-2 0-16,0 0 0 0,-1-2 0 0,2 2 0 15,-1 0 0-15,1-1 0 0,-4 0 0 0,3 1 0 16,1 0 0-16,-2 0 0 0,-1-1 128 0,0 1-128 0,0 0 0 15,2 1 128-15,-2 1-128 0,0-1 0 0,1-1 0 16,1-2 128-16,0 0-128 0,1-1 192 0,-1 1-192 16,1-3 192-16,2-1-32 0,1-3 0 0,-2 1 0 0,2 0 0 15,1 0-160-15,-3-2 192 0,-1-1-192 0,-1-2 192 16,4 1-192-16,-3 1 160 0,-1-3-160 0,-1 3 160 16,-1 1-160-16,-1-1 160 0,-1-2-160 0,0 1 160 15,-2 3-160-15,1 3 0 0,0 1 0 0,-1 1 0 16,0 2 0-16,-3 1 0 0,4 1-160 0,-10 2 160 15,0 0-160-15,8 7 160 0,-1 3-160 0,0 1 160 0,-3 2-224 16,1 5 48-16,-4 4 16 0,-1 3 0 0,-1 3-16 16,-4 4 0-16,-1 3 0 0,-4 3 0 0,-1 3 176 15,-4 5 0-15,-4 5-144 0,-2 5 144 0,-2 2 0 0,-5-2 0 16,-1-3 0-16,-2-3 0 0,0-2 0 0,0-3 0 16,2-1 160-16,-1-1-160 0,-1-4 256 0,2-2-48 15,2 0-16-15,2-6 0 0,-1-4-64 0,3-5 0 16,-1-4-128-16,3-6 192 0,1-4 16 0,1-4 0 15,-1-4 0-15,1-1 0 0,-3-5-32 0,2-5-16 16,0-5 0-16,4-3 0 0,1-2-160 0,0-6 192 16,2-5-192-16,4-1 192 0,3-3-192 0,3 2 0 15,6-1 0-15,5-3 0 0,7-2 0 0,6-2 0 16,5-2 0-16,7 0 0 0,1-2 0 0,5 3 0 0,2 0-192 16,6 7 192-16,2 3-384 0,5 4 64 15,2 6 0-15,-1 4 0 0,-4 5 320 0,-2 2-144 16,-1 4 144-16,-3 3 0 0,-5 1-224 0,-2 4 64 0,-3 2 16 0,-8 2 0 31,-2 1-1552-31,-4 1-304 0</inkml:trace>
  <inkml:trace contextRef="#ctx0" brushRef="#br0" timeOffset="17498.001">15988 1265 24127 0,'-15'-18'1072'0,"7"7"208"0,-3 0-1024 0,1-2-256 0,1-2 0 0,-1 1 0 15,1-2 0-15,0 4-256 0,-2 0 64 0,0-1 0 16,1-3-64-16,-1 1 0 0,-5-2 0 0,0 0 0 16,-3-3 80-16,1 5 16 0,-2-1 0 0,-1 3 0 31,-2 0-240-31,-2 1-48 0,0 1-16 0,0 1 0 0,-5 0 112 0,-1 0 32 0,-2 2 0 0,-4 0 0 16,-1-1 128-16,1 1 48 0,-1 0 0 0,0 0 0 15,1 0 320-15,2 0 64 0,-1 0 16 0,1 2 0 16,-1 0-16-16,-3 1 0 0,-1-1 0 0,-2 4 0 15,-2 3-240-15,-2 1 0 0,-2 0 128 0,3 2-128 16,1 4 0-16,4 3 0 0,-1 3 0 0,0 1 0 16,0 1 0-16,1 2 0 0,-3 4-128 0,2 4 128 0,2-1-192 0,2 4 32 15,3 1 0-15,3 0 0 0,2 1 160 0,2 0 0 16,4 2-144-16,2-1 144 0,5-3 0 0,1 2 0 16,2 0 0-16,3 2 0 0,5 1 0 0,3 3 0 15,2 4 0-15,5 0 0 0,3 0 0 0,4-1 160 16,2 1-32-16,5-3-128 0,6-1 0 0,3-1-224 15,4 0 16-15,5-2 0 0,7-2-160 0,2 1-16 16,3-1-16-16,1 1 0 16,2-5-336-16,2-4-64 0,4-5-16 0,3-3 0 15,-2 1 96-15,3-2 16 0,-1-3 0 0,-2-3 0 16,-4-4 224-16,0-1 48 0,0-3 16 0,2-4 0 0,-1-4 416 0,-1 0-128 16,-5 2 128-16,-1-4 0 0,-4-4 160 0,-4-4 112 15,-5 0 32-15,-1-3 0 0,1-5 176 0,-4-2 32 0,-2-1 16 16,-4 0 0-16,1 2 784 0,-3-2 160 0,-5 1 16 0,1-1 16 15,-2 0-32-15,-3-2-16 0,-4 0 0 0,-6 2 0 16,-3 0-304-16,-4 0-48 0,-3-3-16 0,-4 1 0 16,-3 3-576-16,-4 1-112 0,-4 4-16 0,0 0-16 31,-5 0-720-31,0 4-144 0,-2 3-16 0,-3 3-7936 0,-2 0-1600 0</inkml:trace>
  <inkml:trace contextRef="#ctx0" brushRef="#br0" timeOffset="18384.836">15487 1090 13823 0,'0'0'1216'0,"-7"-1"-960"0,-2-1-256 0,0 0 0 0,4-1 2816 0,5 3 512 16,0 0 96-16,0 0 32 0,0 0-2608 0,0 0-512 15,4-5-96-15,7-1-32 16,0 2-784-16,7-3-144 0,0-6-48 0,5 1 0 16,3 0 128-16,1 0 0 0,4 0 16 0,0 0 0 15,1-1-32-15,3-1-16 0,2 1 0 0,1 1 0 0,0-3 480 0,2 1 192 0,-1 0-176 0,2 2 176 16,0 1 0-16,-2 0 208 0,0-1-16 0,1 1 0 15,-1 1 224-15,5 1 32 16,1 2 16-16,3-1 0 0,0 0-32 0,1 4-16 0,-1 3 0 16,-1 0 0-16,-1-1-272 0,2 0-144 0,0 1 160 0,5-1-160 15,0 4 0-15,2-2 0 0,-3 0 0 0,0 0 0 16,-1 5 0-16,-2 0 0 0,3 1 0 0,1-3 0 16,1 0 0-16,1 2 0 0,-2 1-176 0,1 1 176 15,-4-1-240-15,-1 0 80 0,-2-1 16 0,-1 3 0 16,-1 1 144-16,3 1-208 0,2-3 80 0,-2 4 128 15,1-1 0-15,-5 0 0 0,-2 5 0 0,-1-3 0 16,-1-1 0-16,-1 2 0 0,1 2 176 0,2 0-176 16,2-1 0-16,0-2 0 0,0-1-176 0,-4 2 176 15,2 4 0-15,-2-3 0 0,-6-4 144 0,1 2-16 16,1 2-128-16,0-1 0 0,-2-3-176 0,0 1 176 0,0 3 0 16,2-1 0-16,-2 0 0 0,0 0 0 0,-2 0 0 15,0 2 0-15,-1-1 0 0,-1-2 0 0,-4 2 0 0,-1 1 0 16,1-2 0-16,-1 0 0 0,-2 0 192 0,0 3-32 15,-1-2 0-15,2 0 0 0,0-1-160 0,0 3 0 16,-1 3 0-16,0-3 128 0,0 1 16 0,0 0 0 16,-1-1 0-16,1 0 0 0,-2 2 16 0,-1-1 0 15,-4 0 0-15,0-1 0 0,-2 1-16 0,-1-2 0 16,-2-2 0-16,1 2 0 0,-3 1 48 0,0 0 16 16,-1-3 0-16,-1 0 0 0,-1 1 96 0,2 1 16 15,-2-2 0-15,3 1 0 0,-3 3-320 0,1-2 0 16,0 0 0-16,1 1 0 0,-2-1 0 0,1-1 0 15,-1-1 128-15,-2 0-128 0,0 1 0 0,0-1 0 0,1-1 0 16,-3 0 0-16,0-1 0 0,0 3 0 0,1-2 0 16,-2-2 0-16,-1-10 0 0,-1 10 128 0,0-2-128 0,1 1 0 15,0 0 192-15,-2 1-192 0,2-2 192 16,-1 3-192-16,0 1 192 0,1 0-192 0,0 0 192 0,0 0-192 16,-1 0 144-16,0 0-144 0,0-1 0 0,0 0 144 15,1 0-144-15,-1 0 0 0,0 0 0 0,-2 1 0 16,1 0 0-16,0-1 0 0,1-1 0 0,1 1 0 15,0 1 0-15,0 2 0 0,-1-1 0 0,1-1 128 16,2 0-128-16,-2 1 0 0,-1-2 0 0,1 1 0 16,2 1 0-16,0 3 0 0,-1 0 0 0,3 2 0 15,-3-2 0-15,0 2-176 0,2-1 176 0,1 1-128 0,1-1-112 16,-3-1-16-16,3 0 0 0,-2 0 0 16,-1 1-224-16,3-1-48 0,-1 1-16 15,0 0 0-15,0 1-1424 0,0 1-272 0,0 0-64 16</inkml:trace>
  <inkml:trace contextRef="#ctx0" brushRef="#br0" timeOffset="19589.368">19571 1007 6447 0,'0'0'576'0,"-6"-8"-576"0,3-1 0 0,-2-1 0 0,2 0 3968 0,-2 0 672 0,0 0 144 0,2 3 16 15,1-1-3728-15,2 8-752 0,-4-5-160 0,4 5-32 16,-3-7-128-16,3 7 0 0,0 0 0 0,0 0 0 16,-4-6 0-16,4 6 0 0,0 0 0 0,0 0 0 0,0 0-144 0,-8-3 144 15,0-1-192-15,8 4 192 0,0 0 0 0,-7-1 0 16,-2-4 0-16,1 3 0 0,0 1 128 0,8 1 16 15,0 0 16-15,0 0 0 0,-7-8 112 0,2 2 32 16,5 6 0-16,-5-6 0 0,-2-2 16 0,3 4 16 16,4 4 0-16,-2-5 0 0,2 5-144 0,-3-6-16 15,0-1-16-15,3 7 0 0,-1-5-160 0,1 5 0 16,0 0 0-16,-2-6 0 0,1 1 0 0,1 5 0 16,0 0 0-16,0 0 0 0,-4-4 0 0,2-3 0 15,0 1 0-15,2 6 0 0,0 0 0 0,0 0 0 16,-5-4 0-16,5 4 0 0,-6-1 0 0,6 1 0 15,-7-3 0-15,-1 0 0 0,1 0 0 0,7 3 0 16,-8-2 0-16,2 0 0 0,-4 0 0 0,3-2 0 0,-2 3 0 16,3 1 0-16,-4 0 144 0,1 1-144 0,-1-1 160 0,-1 0-160 15,0-2 144-15,0 3-144 0,-2 4 128 0,-1-3-128 16,-2 0 0-16,0 2 128 0,-2 3-128 16,-4 1 0-16,0-1 0 0,0-1 0 0,0 0 0 0,4 3 0 15,1 0 0-15,2 1 0 0,0-2 0 0,3-2 0 31,5 0-304-31,7-6-80 0,5 11-32 0,4-4 0 16,1-2-576-16,5-2-112 0,5 0-32 0,4 0 0 16,5-3 496-16,-1 0 80 0,-1-3 32 0,1 3 0 0,1 3 528 0,-2-1 0 0,0 1 192 0,-1 0-48 15,-2 0 240-15,1 1 32 0,-1 5 16 0,-1 0 0 16,-1-1-144-16,-4 3-32 0,-3 4 0 0,-2 2 0 16,-4 2 0-16,-2 0 0 0,-5-1 0 0,-4 0 0 15,-6 1 128-15,0 1 0 0,-4-2 16 0,-2-1 0 0,-5 0-32 0,0-1-16 16,-4 0 0-16,0 0 0 0,-3 0-144 15,2 0-16-15,0-3-16 0,0-1 0 0,0 0-176 0,-1 1-176 16,2-3 48-16,-3 0 0 16,1-1-1552-16,3-2-304 0,3 0-64 0,4-4-8000 15</inkml:trace>
  <inkml:trace contextRef="#ctx0" brushRef="#br0" timeOffset="19833.209">19808 548 28559 0,'-3'-12'2544'0,"2"4"-2032"0,1-1-512 0,0 9 0 16,0 0 1008-16,0 0 96 0,-1-6 32 0,1 6 0 15,0 0-912-15,0 0-224 0,1 8 0 0,0 2 0 16,-1 7-208-16,-1 3-96 0,0 4-16 0,-4 4 0 15,2 8 0-15,-2 1 0 0,-2 3 0 0,-7 31 0 32,3-10-384-32,-4-3-96 0,1 2-16 0,0-7 0 0,-1-9-528 15,0-4-128-15,-1-6 0 0,2-5-5760 0,3-4-1152 0</inkml:trace>
  <inkml:trace contextRef="#ctx0" brushRef="#br0" timeOffset="20611.12">19478 991 21359 0,'0'0'944'0,"0"0"208"0,0 0-928 0,0 0-224 16,0 0 0-16,0 0 0 0,0 0 816 0,5-6 112 15,-2-2 32-15,5 1 0 0,0 2-496 0,5-1-80 16,2 1-32-16,5-3 0 0,2-1-352 0,2 2 0 16,0 1 0-16,0-1 0 0,1 0 0 0,0-1-192 15,-2 1 64-15,1 3 0 0,-3 1 128 0,1 2 0 16,0 0-144-16,-1 1 144 0,0 0 0 0,-3 3 0 15,0 3-144-15,0 2 144 0,-2-1 0 0,-1 2-192 16,-4 2 192-16,0 0-160 0,-2-2-48 0,-3 4-16 16,-6-1 0-16,3 1 0 0,0 0 48 0,-1 0 16 15,-2-3 0-15,-1 2 0 0,-2 1 160 0,3 1 0 0,5-1 0 0,-1-4 0 16,-4-9 0-16,6 7 0 0,-1-1 0 0,-5-6 0 16,0 0-192-16,11 2 32 0,-2-3 16 0,1-1 0 31,0-2-240-31,-1-1-64 0,3-4 0 0,0-2 0 0,-2-3 256 0,1 1 64 0,1 2 0 15,0-1 0-15,-2-3 256 0,0 4 48 0,2 4 16 0,-4-1 0 16,0-1 240-16,-1 2 48 0,0 2 16 0,-7 5 0 16,0 0-16-16,0 0 0 0,0 0 0 0,7 5 0 15,-1 3-48-15,-2 3-16 0,-1 2 0 0,0 1 0 16,-1-1-416-16,-1 4 0 0,-1 4 0 0,1-3 0 16,0-5 0-16,2-1 0 0,-3-12 0 0,4 9 0 15,0 0 0-15,3-4 0 0,-7-5 0 0,10 2 0 16,0-3 0-16,3 0 160 0,-2 0-160 0,3-3 160 0,0-3-160 15,3-1 0-15,-1 1 0 0,3-3 0 0,-1-1 0 16,-1-1 0-16,1 2 0 0,-2 2 128 0,-2 3-128 0,0 0 0 16,0 0 144-16,0 1-144 0,-4 4 272 0,-1 4-16 15,-2 1 0-15,0 2 0 0,1 2 16 0,-1 1 0 16,-2 2 0-16,3 0 0 0,-3-1-272 0,4 0 128 16,-1 0-128-16,2-1 0 0,-5-3 0 0,5-1 0 15,-1-2 0-15,1-2 0 0,1-3 128 0,0-1-128 16,2 0 0-16,3-7 0 0,0-6-128 0,2-5-96 15,0-3-16-15,0-2 0 0,2-3 240 0,-2 1 0 16,1-1 0-16,1 2 0 0,-4-1 0 0,2-1 160 16,-3-4-32-16,0 0 0 0,-2 1 208 0,-2-2 48 15,1-3 0-15,-4 13 0 0,-2-6 0 0,3-3 16 0,0-1 0 16,0-2 0-16,-3 0-208 0,2 1-32 0,1 2-16 16,4-19 0-16,-4 16-144 0,-1 11 0 15,-2 7-192-15,-3 7 192 0,-1 5 0 0,-2 5 0 0,0 0 224 0,-3 17-64 16,2 4-288-16,-5 7-64 0,-5 3-16 0,3-6 0 15,2 7-96-15,-5 6-16 0,-2 7 0 0,0 1 0 16,-1 3 64-16,-1 1 0 0,3-4 0 0,-13 37 0 16,5-13 256-16,4-9 0 0,1-7-128 0,2-8 128 15,-1-6-384-15,1-2 0 0,1-3-16 0,0-2 0 16,-6-5-2240 0,3-5-448-16</inkml:trace>
  <inkml:trace contextRef="#ctx0" brushRef="#br0" timeOffset="20801.672">20411 933 43647 0,'7'-10'1936'0,"-1"2"400"0,3-3-1872 15,5 2-464-15,7 2 0 0,2-1 0 0,5-1 0 0,3 2 0 16,3 0 0-16,5 1 0 15,3 0-464-15,9 3-144 0,3 1-32 0,5 5 0 16,3 0-1984-16,-2 4-416 0,-1 0-80 0</inkml:trace>
  <inkml:trace contextRef="#ctx0" brushRef="#br0" timeOffset="25295.865">11826 2206 21535 0,'-9'-6'960'0,"9"6"192"0,0 0-928 0,0 0-224 16,0 0 0-16,0 0 0 0,-2-8 512 0,2 8 48 16,0 0 16-16,9-4 0 0,4 0-320 0,0-1-48 15,3 1-16-15,1 0 0 0,1 1-192 0,2 2 0 16,1 0-144-16,-1-2 144 0,1-1 0 0,1 2-144 16,-2 2 144-16,3 0 0 0,0-3-144 0,4 1 144 15,0 1-160-15,2-2 160 0,3-3 0 0,4 2 0 0,-2 1 0 16,3 1 0-16,2-1 0 0,-1-2 160 0,1-2 0 0,-2 0 0 15,4 4 80-15,3-2 16 0,3 1 0 16,2-1 0-16,5-1 0 0,-1 0 0 0,1 2 0 16,0 0 0-16,-5-3-80 0,4 1-16 0,1 2 0 0,1-1 0 15,3-2-160-15,1 1 0 0,-1 0 144 0,-2 1-144 16,-1 1 0-16,0-3 0 0,1-2 0 0,3 0 0 16,1 2 0-16,2 2 0 0,-5 1 0 0,1 2 0 15,-1-1 0-15,1-2 0 0,-5-2 0 0,5 1 0 16,1 4 0-16,-3 2 0 0,0 1 0 0,-1 0 0 15,-1-3 0-15,1 0 0 0,1-1 0 0,1 0 0 16,0 2 128-16,-2 3-128 0,-3 3 160 0,2-2-160 16,-2-4 176-16,1-1-176 0,-5 1 192 0,4-1-192 15,1-2 0-15,1 2 0 0,-1 2 0 0,-1 2 0 0,-1 0 0 16,-3-2 192-16,-2-2-48 0,1 1 0 0,-1 1 0 16,2 0 0-16,4 2 0 0,-4 1 0 0,0-2-144 0,-2-1 192 15,-1 0-192-15,-2 0 192 0,-1-1-192 16,4-1 0-16,1 0 0 0,0 0 128 0,0 2-128 0,-1-1 0 15,-2 0 0-15,-2 1 0 0,-2 0 0 0,0 0 0 16,-3 0 0-16,1-2 0 0,-1-3 0 0,2 2 0 16,-2 0 0-16,3 0 0 0,-3 2 0 0,-1 1 128 15,-1 1-128-15,-3 1 0 0,-1-4 128 0,-1 1-128 16,0 0 0-16,-4 1 128 0,-1-2-128 0,2 2 0 16,-4 0 144-16,1 0-144 0,-4 0 0 0,1-2 0 15,0-1 0-15,-4 0 128 0,1 3-128 0,-3 0 0 16,-1 0 0-16,0 3 128 0,0-1-128 0,-2 0 0 15,-1-1 0-15,0 1 0 0,1-1 0 0,-4 2 0 0,-8-3 0 0,0 0 0 16,8 5-128-16,-3-1 128 0,-5-4-128 16,0 0 128-16,0 0-160 0,0 0 160 0,0 0-192 0,0 0 192 15,0 9-192-15,0-9 192 0,-5 6-192 0,-5-1 192 16,0 1 0-16,-1-2 0 0,-5-1 0 0,0 1 0 16,-5-2 0-16,-1 3 0 0,-3 4 0 0,-1-2 0 15,-2-3-176-15,-1 1 176 0,-1-1-160 0,0 3 160 16,-2-2-144-16,-2 0 144 0,-2-2-128 0,-2 0 128 15,-3 2-160-15,-1 0 160 0,-3-2-192 0,1 4 192 16,0-3-256-16,1 1 64 0,-1-3 16 0,-1 0 0 16,1 1 176-16,-5 0-192 0,-3-3 192 0,0 1-192 15,-1 1 64-15,1 0 0 0,2 0 0 0,-1-2 0 16,0-2 128-16,-2 2 0 0,-3 2 0 0,-2 1 0 0,-3-1 0 16,4 1 0-16,0 0 0 0,2 0 0 0,0 2 0 15,-2-3 0-15,-3-2 0 0,0 2 0 0,-4 3 0 0,4 0 0 16,3 2 0-16,2-3 0 0,0 0 0 15,-3-1 0-15,-2 1 0 0,-1 1 0 0,2-3 0 0,-1 1 0 16,2 1 0-16,-2-1 0 0,0 0-192 0,0-1 0 16,-3-1 0-16,0 2 0 0,2-1-96 0,-1-1-32 15,2-2 0-15,-2 1 0 0,-1 0 192 0,-1 1 128 16,1-2-192-16,1 0 192 0,2-3-176 0,1 1 176 16,3 3-160-16,-3-1 160 0,-7-2-176 0,4-1 176 15,4 1-192-15,0 1 192 0,3 0-176 0,1 0 176 16,0-3-160-16,-1 2 160 0,-4 0 0 0,2 0-144 15,2 1 144-15,2-1 0 0,4-2-192 0,1 2 64 16,2-2 0-16,2 1 0 0,4 1-32 0,-3 0 0 16,1-1 0-16,4 1 0 0,-1-2 160 0,3-1 0 0,3 5 0 15,1-1-128-15,2-1 128 0,2-3 0 0,1 2 0 0,2-1 0 16,0 2 0-16,1 0 0 0,2-3 0 16,3 2 0-16,-2 0 0 0,0 1-128 0,2 2 128 0,4-2 0 15,-2-2 0-15,2 2 0 0,1 0 0 0,3-1 0 16,1 1 0-16,1 0 0 0,1-3 0 0,3 5 0 15,5 1 160-15,0 0 16 0,0 0 0 0,0 0 0 16,0 0-48-16,0 0-128 0,0 0 192 0,11 5-64 16,-1-2-128-16,2 1 0 0,1 3-160 0,0 0 160 15,2-1 0-15,2-1 0 0,1-3 0 0,0 2 0 0,1 3 0 16,2-3 0-16,1-1 0 0,1 1 0 16,0-1 0-16,2 1 0 0,4 2 0 0,3-2 0 0,1-1 0 15,3-1 0-15,2 2 0 0,-2 1 0 0,6-2 0 16,-3 0 0-16,1-2 0 0,1 3 0 0,-2-1 0 0,4 1 0 15,3 1 128-15,3-1-128 0,3-1 128 0,1 3-128 16,0 0 144-16,-1 1-144 0,-2-3 224 0,2 2-48 16,1 1-16-16,1-1 0 0,2 1 32 0,0-3 0 15,1 1 0-15,0 1 0 0,-4-1 0 0,2 1 16 16,-1 0 0-16,3-2 0 0,3 0-16 0,1 0-16 16,3-1 0-16,-1 0 0 0,-2 0-48 0,1 0-128 15,0 0 192-15,4 0-64 0,5 0-128 0,-4-1 0 16,-3 0 0-16,-1 0 0 0,-1-1 0 0,3 2 128 15,1 0-128-15,-1-1 0 0,2-2 0 0,-2 1 0 16,-3 1 0-16,-1 2 0 0,3-3 0 0,2 0 0 16,0-1 128-16,0 0-128 0,-2 0 0 0,-1-1 0 0,-2-3 0 15,4 2 0-15,0-1 0 0,2 1 0 0,-1 2 0 16,-1-4 128-16,-6 0-128 0,3 0 0 0,0 0 0 0,0 2 0 16,0 0 192-16,-2 1-64 0,1 0 0 0,-4 0 0 15,-3-3-128-15,-1 3 192 0,0 0-192 0,1 1 192 16,2-1-192-16,-1 0 160 0,-1 1-160 0,-4-2 160 15,-5-2-32-15,-4 2-128 0,0 0 192 0,-3 1-64 16,1 0-128-16,-2 0 192 0,0-1-192 0,-4 2 192 16,0-3-48-16,-3 0 0 0,-1-1 0 0,-4-1 0 15,-3 0-144-15,-3 0 160 0,-4 2-160 0,-2 0 160 16,1-4-160-16,-6 3 0 0,0-1 144 0,-8 5-144 16,0 0 0-16,0 0 0 0,0 0 0 0,0 0 128 15,-1-6-128-15,1 6-240 0,-9-4 64 0,-1 4 16 16,-3 3-1904-16,-6 2-384 0,-11 9-80 15,-3 0-16-15</inkml:trace>
  <inkml:trace contextRef="#ctx0" brushRef="#br0" timeOffset="32830.684">14864 5170 15663 0,'-5'-3'1392'0,"0"-1"-1120"15,-2 1-272-15,3-2 0 0,4 5 1072 0,-2-6 144 16,-1 2 48-16,3 4 0 0,-1406 0-400 0,2812 0-80 16,-1401-8-16-16,-1 1 0 0,2 0-384 0,-1 0-64 15,5 2-32-15,0-2 0 0,0-2-32 0,4 3 0 0,6 0 0 0,-1-2 0 16,-5 1-16-16,6 1-16 0,3 2 0 0,2 3 0 16,-2 1 32-16,4 3 16 0,0 1 0 0,0 2 0 15,-1-1-80-15,2 1 0 0,0-1-16 0,-1 2 0 16,0 0-176-16,2 1 192 0,0 2-192 0,1 1 192 15,-2-1-192-15,1 0 0 0,-2-1 0 0,0 1 128 16,0 0-272-16,-3-3-64 0,-1-2-16 0,0 0-7888 16,-2-1-1568-16</inkml:trace>
  <inkml:trace contextRef="#ctx0" brushRef="#br0" timeOffset="33139.047">15251 5155 29775 0,'0'0'1312'0,"0"0"288"0,0 0-1280 0,0 0-320 15,0 10 0-15,2 2 0 0,0 3 0 0,-1 3 0 16,1 0 0-16,0 3 0 0,0 2 0 0,0 3 0 15,-1-3 0-15,-1 3 0 0,-1 2 0 0,0 1-144 16,0 4 144-16,-1 4 0 0,-3 2-240 0,1 0 48 16,-2-4 0-16,1 2 0 0,-4-1-80 0,3-2-16 15,-1-5 0-15,-1 1 0 16,2 0-144-16,-2-1-16 0,-1 0-16 0,1 2 0 16,1 1-16-16,1-4 0 0,3-6 0 0,-1-2 0 15,0-3-272-15,1-2-48 0,0 0-16 0,0-4-9200 0</inkml:trace>
  <inkml:trace contextRef="#ctx0" brushRef="#br0" timeOffset="33469.714">14979 6141 16575 0,'-14'3'1472'0,"6"0"-1168"0,1 2-304 0,7-5 0 0,0 0 1312 0,0 0 208 16,0 0 32-16,2 9 16 0,-2-9-800 0,13 3-176 15,6-3-16-15,5 0-16 0,2-2 256 0,4-2 48 16,2-3 16-16,3 0 0 0,-2-1-176 0,4-1-16 15,2-1-16-15,2 0 0 0,0-1-432 0,2 0-96 16,2 0-16-16,1 0 0 0,-5 1-128 0,0 2 0 16,-4 0 0-16,0-1 0 0,-4 1-224 0,-2 2-128 15,-3 0-32-15,1 1-12720 0</inkml:trace>
  <inkml:trace contextRef="#ctx0" brushRef="#br0" timeOffset="34073.901">16255 5617 15663 0,'0'0'688'15,"0"0"144"-15,0 0-656 0,0 0-176 0,1-8 0 0,-1 8 0 0,0 0 1280 0,0 0 208 16,0 0 48-16,0 0 16 0,7 8-1136 0,-3 4-224 16,0 1-64-16,-1 5 0 0,-1 5 80 0,-1 1 16 15,0 2 0-15,2 5 0 0,-1-3-96 0,1 3-128 16,4 4 176-16,-3-1-176 0,-1 0 208 0,3-3-64 15,-1-4-16-15,2-3 0 0,-2-2-128 0,2-5 0 16,2-4 0-16,1-5 128 0,1-6 128 0,0-4 32 16,2-2 0-16,2-7 0 0,2-7 544 0,-1-8 96 15,3-4 32-15,1-3 0 0,2-3-592 0,-2 2-112 16,-2-1-32-16,-1 1 0 0,-2 8-224 0,0-1 0 16,-2 2 0-16,-2 3 0 0,-1 0 0 0,-2 5 0 15,0 1 0-15,-2 5 0 0,-6 11 0 0,0 0 0 0,0 0 0 0,0 0 0 16,0 0-368-16,4 9 48 0,-1 3 0 0,0 3 0 15,-3 3 320-15,0 3-176 0,0 6 176 0,2-2-128 16,0-4 128-16,0 1 0 0,1 0 0 0,2-1-128 16,0-3 128-16,1-2 0 0,2-2 0 15,-2-6 0-15,4-5 256 0,-3-5 144 0,1-1 32 0,1-3 0 16,2-4 528-16,2-5 96 0,3-3 32 0,-1-3 0 16,1 0-272-16,-1-3-48 0,2-2-16 0,-2 0 0 15,-1-2-288-15,1 2-48 0,-4 2-16 0,0 1 0 16,-2-5-240-16,0 3-160 0,0 2 192 0,-1-1-192 15,-2 2 0-15,-1 2 0 0,-2 2 0 0,-1 3 0 16,2 1-400-16,-4 3-144 16,-4 3-32-16,4 8 0 0,-2-10-2576 0,1 1-528 0</inkml:trace>
  <inkml:trace contextRef="#ctx0" brushRef="#br0" timeOffset="34337.704">17258 5359 22111 0,'0'0'976'0,"0"0"208"0,-3-5-944 0,3 5-240 16,0 0 0-16,0 0 0 0,0 0 2768 0,0 0 512 15,0 0 112-15,-4 9 0 0,-1 2-2496 0,3 3-512 16,2 3-112-16,-2 3-16 0,-5 1-256 0,2 4 0 16,0 3 0-16,0 5 0 0,-5 1 0 0,2 1 0 15,-3-1 0-15,0-2 0 0,-1-1 0 0,1 0-144 16,-3-1 16-16,1-2 0 15,0 0-592-15,3-2-112 0,2-3-32 0,1-1 0 16,3-2-384-16,1-2-80 0,2-4-16 0,3-4 0 16,-2-10-1680-16,0 0-352 0,0 0-64 0,17-9-16 0</inkml:trace>
  <inkml:trace contextRef="#ctx0" brushRef="#br0" timeOffset="34604.647">17551 5127 22111 0,'0'0'976'0,"0"0"208"0,0 0-944 0,0 0-240 15,0 0 0-15,0 0 0 0,0 0 2848 0,0 0 528 16,-2 12 96-16,1 4 32 0,0 2-2848 0,0 7-656 16,-1 4 0-16,-2 2 0 0,1 2 0 0,-2 1 0 15,-2 2 0-15,-1 5 0 0,0 2 0 0,1 1 0 16,-2 0 0-16,1-1-128 0,0-2 128 0,1-2 0 15,-1 1-144-15,-1 2 144 16,0-1-432-16,2-3-16 0,-1-4 0 0,2-1 0 16,4-4-128-16,-2-5-48 0,2-6 0 0,2-4 0 15,0-14-336-15,0 0-64 0,0 0 0 0,8 0-11440 0</inkml:trace>
  <inkml:trace contextRef="#ctx0" brushRef="#br0" timeOffset="34820.734">17973 4979 33983 0,'0'0'1504'0,"0"0"304"0,0 0-1440 0,0 0-368 0,0 13 0 0,0 4 0 15,0 7 176-15,0 5-48 0,0 5 0 0,-1 4 0 16,1 2-128-16,-2 3 160 0,0 0-160 0,0 2 160 15,0 2-160-15,-4 2-144 0,-2 3 144 0,0 3-208 32,-2 1-1344-32,1-1-272 0,1-2-48 0,-3-2-11504 0</inkml:trace>
  <inkml:trace contextRef="#ctx0" brushRef="#br0" timeOffset="35274.832">18850 5529 16575 0,'0'0'1472'0,"-8"4"-1168"0,0 2-304 0,-1 3 0 15,-1 6 1136-15,1 0 160 0,1 5 48 0,-1 2 0 16,-1 2-960-16,0 0-176 0,-1 1-32 0,3 0-16 16,0 1 416-16,2 0 96 0,-2-6 16 0,3 0 0 15,1-2 96-15,0-5 32 0,1-2 0 0,3-11 0 16,0 0 144-16,0 0 48 0,0 0 0 0,0 0 0 15,2-13 336-15,3-6 80 0,1-4 16 0,1-1 0 16,1-4-544-16,2-1-128 0,-2-4 0 0,2-3-16 16,0 2-368-16,2-1-64 0,1-4 0 0,1 1-16 15,2 3-160-15,0 4-16 0,3 3-128 0,2 3 192 0,-2 1-192 16,6 4 0-16,-1 3 0 0,3 2-160 0,3 3 16 0,-4 2 0 16,0 2 0-16,0 3 0 15,-2 3-432-15,1 2-64 0,-3 1-32 16,0 1 0-16,-5 2-2992 0,0-1-608 0</inkml:trace>
  <inkml:trace contextRef="#ctx0" brushRef="#br0" timeOffset="35769.033">18988 5585 28559 0,'0'0'2544'0,"4"10"-2032"0,2 0-512 0,1 1 0 15,5 1 800-15,4 0 64 0,0 0 16 0,5-1 0 16,3-1-688-16,4-3-192 0,-2-2 0 0,3 0 128 16,-1-6-256-16,2-3-64 0,-1-1 0 0,0-3 0 15,2-4 192-15,0-2-208 0,0 1 80 0,0-2 128 16,-5-4 0-16,-1-1 0 0,0-1 144 0,-3 0-16 15,0 2 144-15,-3 0 48 0,-1 1 0 0,-4 3 0 16,-2-2-32-16,-4 2 0 0,0 1 0 0,-4-1 0 16,-1 0 16-16,0 2 0 0,-4 0 0 0,-3 2 0 15,0-1-160-15,-5 2-16 0,-1 1-128 0,-2 2 192 16,-4 2-192-16,-6 1 0 0,-3 2 0 0,-2 2 0 0,-1 4-144 16,0 3 144-16,-3 1-208 0,1 4 80 0,2 3 128 15,0 5-128-15,0 2 128 0,0-1-128 0,2-2 128 0,1 6-128 16,2 7 128-16,5 0-128 0,-1-1 128 0,4-3 0 15,1 1 0-15,8-2 0 0,2 0 0 0,4-5 0 16,0 0 128-16,6-1-128 0,5-3 272 0,4 3-16 16,6-1 0-16,2-4 0 0,2-5 64 0,2 3 0 15,-1 3 0-15,3-3 0 0,2-4-96 0,1-3-16 16,1-1 0-16,4-3 0 0,1-2-432 0,1-1-96 16,-1 0 0-16,0-4-10432 15,-4-2-2064-15</inkml:trace>
  <inkml:trace contextRef="#ctx0" brushRef="#br0" timeOffset="36104.005">19973 5344 35999 0,'0'0'1600'0,"0"0"320"0,0 0-1536 0,0 0-384 0,0 0 0 0,0 0 0 15,1 12 0-15,4 1 0 0,0 3 0 0,1 6 0 16,-2 4 0-16,2 6 0 0,-1 2 0 0,1 1 0 16,-2 0-128-16,2 3 128 0,0-1-128 0,1 1 128 15,-4-2-192-15,2-2 32 0,-1-3 16 0,1-4 0 16,1-4-144-16,-2-3-32 0,2-4 0 0,-2-5 0 16,2-5 448-16,-6-6 64 0,9 0 32 0,2-3 0 0,-2-5 672 15,6-6 128-15,0-6 16 0,2-5 16 0,-1-3-64 16,4-1-16-16,0-3 0 0,0-2 0 0,-1-5-528 15,2 2-96-15,1-4-32 0,1 1 0 0,-3 3-320 0,1 4 0 16,0 0 0-16,-1 3 0 0,0 4-240 0,-4 4-16 16,-2 2 0-16,-2 4 0 15,-1 0-1216-15,-5 3-240 0,-2 1-48 0,2 4-16 16,-2 3-1744-16,-4 5-336 0</inkml:trace>
  <inkml:trace contextRef="#ctx0" brushRef="#br0" timeOffset="36374.754">20840 5267 24879 0,'0'0'2208'0,"0"0"-1760"0,0 0-448 0,0 0 0 16,0 0 1728-16,0 0 272 0,0 0 48 0,0 0 16 15,-9 4-1168-15,3 3-256 0,-1 2-32 0,1 4-16 16,-2 2-288-16,-1 3-64 0,0 3-16 0,2 4 0 15,-3 3-48-15,2 7-16 0,-1 2 0 0,3 1 0 16,-2-4-160-16,1 1 128 0,-4 0-128 0,1 1 128 16,2 1-128-16,-1-2 0 0,1-2 144 0,-1 0-144 15,4-6-144-15,-1-2-112 0,0-5 0 0,1-1-16 16,4-3-1568-16,-1-3-304 0,1-1-64 16,1-12-11232-16</inkml:trace>
  <inkml:trace contextRef="#ctx0" brushRef="#br0" timeOffset="36863.958">21148 5365 27647 0,'0'0'2448'0,"0"0"-1952"15,0 0-496-15,0 0 0 0,0 0 2256 0,0 0 368 16,-2 12 64-16,5 3 0 0,-1 0-2224 0,4 5-464 16,1 2 0-16,0 5-128 0,5 0-16 0,3 0 0 0,-1-2 0 0,2-2 0 15,3-7-48-15,2-1-16 0,1-4 0 0,2-1 0 16,2-2-64-16,0-4-16 0,1-3 0 0,0-2 0 16,-1-1 288-16,1-4 0 0,-3-1 0 0,1-6 0 15,0-3 432-15,0 1 80 0,-2-1 32 0,0 0 0 16,-1-3-176-16,-1-1-48 0,-3 0 0 0,-1 4 0 15,-2-1-192-15,0 2-128 0,-3-2 160 0,-5 1-160 16,-3-1 0-16,-1 3 0 0,-3 2-128 0,-5 0 128 16,-4 2-240-16,-3-1 64 0,-4 1 16 0,-1 4 0 15,-2 2 16-15,-4 2 0 0,0 4 0 0,-5 3 0 16,-1-1 144-16,-2 4-128 0,-1 3 128 0,-2 4-128 16,-6 4 128-16,3 4 0 0,0 2 160 0,2 3-160 15,0 3 144-15,3 2-144 0,1 1 128 0,5 2-128 0,2 2 128 16,4-1-128-16,2-4 0 0,5-1 128 0,4 0 0 0,2-2-128 15,1 1 192-15,6-2-64 0,5-3 0 0,4 3-128 16,1 2 192-16,7-3-64 0,3-1 0 0,3-3-128 16,2-2 192-16,6 0-64 0,3-5-128 0,1-1 0 15,1-3-160-15,2-4 160 16,4-3-672-16,-2-3-32 0,2-3-16 0,0-5-10160 16,0-5-2016-16</inkml:trace>
  <inkml:trace contextRef="#ctx0" brushRef="#br0" timeOffset="37401.905">22271 5466 35935 0,'0'0'3200'0,"0"0"-2560"0,0 0-512 0,-9 7-128 16,-3 1 848-16,1 6 160 0,3 2 16 0,-5 5 16 15,1 3-912-15,2 4-128 0,3 1 0 0,0 3-192 16,2 1-112-16,1 1-16 0,2-1 0 0,2-2 0 31,1-3-288-31,3-2-64 0,2 0-16 0,3-4 0 0,2-1 112 0,-1-5 32 0,2-6 0 0,1-3 0 16,3 4 544-16,1-6 0 0,3-3 0 0,1-4 0 16,0 0 736-16,0-5 96 0,-2-2 32 0,0 0 0 15,0-2 0-15,0-1 0 0,-1-2 0 0,-1-3 0 16,-1-2-480-16,0 0-80 0,-1 0-32 0,-2 4 0 0,-3 3-272 15,1 1 0-15,-2 0-176 0,-1 2 176 0,-3 2-336 0,-5 7 32 16,0 0 16-16,0 0 0 0,0 0-48 0,0 0-16 16,6 15 0-16,-4 0 0 15,0 0-96-15,-1 5-32 0,-1 4 0 0,1 5 0 16,0 4-16-16,2-2 0 0,-1-4 0 0,2 1 0 0,4-3 176 0,1-3 48 16,-1-5 0-16,2-4 0 0,4-2 704 0,1-3 144 15,3-3 16-15,0-4 16 0,4-4 208 0,-1-3 32 16,0-1 16-16,0-3 0 0,0-3-336 0,1-4-64 15,-1-5-16-15,0 0 0 0,-3 0-48 0,3-1-16 16,-2-1 0-16,1 0 0 0,-2-2 64 0,2 0 0 16,-3-3 0-16,1-2 0 0,2-2-96 0,2-2-16 0,1-4 0 15,0-1 0-15,-2-1-336 0,0 1 0 0,0-2 0 16,-2 3 0-16,0 5 0 0,-5 5-128 0,-4 3 0 0,-3 6 0 16,3 2-176-16,-6 6-16 0,-8-2-16 0,0 5 0 31,-4 1-1264-31,-6 3-240 0,-8 3-48 0,-9 1-9824 0,-7-1-1984 0</inkml:trace>
  <inkml:trace contextRef="#ctx0" brushRef="#br0" timeOffset="37630.372">21057 5023 37775 0,'0'0'3360'0,"0"0"-2688"0,0 0-544 0,0 0-128 0,0 0 2752 0,0 0 528 16,0 0 112-16,5 11 0 16,3 0-3168-16,-5-1-640 0,-3-10-128 0,0 13-13936 15,-1-3-2800-15</inkml:trace>
  <inkml:trace contextRef="#ctx0" brushRef="#br0" timeOffset="41391.225">24074 5158 1839 0,'0'0'0'0,"0"0"160"0,0 0-160 0,6-7 0 0,-6 7 0 0,0 0 0 16,5-6 6336-16,-5 6 1216 0,0 0 256 0,5-7 64 15,-5 7-6304-15,0 0-1248 0,-6-9-320 0,1 3 0 16,-2 0 0-16,-6 1 0 0,-4 0 0 0,-1 2-144 16,-4 0 144-16,1-2 0 0,-4 1 0 0,1-2 0 15,-4 0 0-15,-2-3 0 0,-1-3 0 0,-2 3 0 16,-6 3 0-16,-1-1 192 0,-4 0-64 0,-2 0 0 15,-3-1-128-15,0 1 176 0,3 0-176 0,-1-1 192 16,-1 1-48-16,-5 0 0 0,-6-1 0 0,-1 0 0 0,0-2-16 16,-2-1-128-16,0 0 192 0,-2 0-64 0,-1-1-128 0,-8 1 0 15,-5-3 144-15,0 2-144 0,2 1 0 16,-2 2 0-16,-3-2 0 0,-2 1 0 0,-5 0 0 16,4 1 0-16,1 3 0 0,-1-2 0 0,-4-2 0 15,0 3 0-15,0-3 0 0,-1-1 128 0,2 1-128 0,-3 0 0 16,-3-1 128-16,3 1-128 0,2-1 0 0,0-1 0 15,-3 1 0-15,0-1 128 0,-4 0-128 0,2-2 0 16,-2 2 0-16,-1-2 128 0,-2 1-128 0,-2-1 0 16,1 1 0-16,-3 4-128 0,0 0 864 0,2-1 176 15,4-2 48-15,0 2 0 0,-3 0-832 0,3-1-128 16,0 3 0-16,2-2 0 16,2 0-960-16,-1 1-80 0,-2-1-16 0,5 1 0 0,4 0 832 0,-1 2 224 15,-2 1 0-15,5 0 0 0,1 2 0 0,2 1-128 0,3 0 128 16,-2 3 0-16,-4 0 0 0,2 3 0 0,1-1 0 0,-1 0 0 15,2-1 0-15,0 1 0 0,-3 2 0 0,4 0 0 16,1-1 0-16,2 1 0 0,0 0 0 0,0-1 0 16,-1 4 0-16,2-2 0 0,4-1 0 15,3 2 0-15,2 0 0 0,-2-1 0 0,0 1 0 0,1-1 0 16,2 0 0-16,5-1 0 0,0-1 0 0,-1 2 0 16,-1 0 0-16,2 0-160 0,-1-2 160 0,1 0 0 15,-1 4-128-15,4 0 128 0,2-1 0 0,-1 2 0 16,1 1-128-16,-2 3 128 0,-1-1 0 0,1 1 0 15,-3-2 0-15,1 3-128 0,6 3 128 0,-1 1 0 16,0-2 0-16,0 0 0 0,-1 0 0 0,1 3 0 16,2 1 0-16,2 1 0 0,0 2 0 0,3-1 0 15,1 2 0-15,-3-1 0 0,-1 2-128 0,-1 1 128 0,-1-1 0 16,2 3 0-16,0 2 0 0,1 1 0 0,1 0-272 0,3 2 48 16,-2 0 16-16,0 0 0 0,-2-2-16 15,3 0 0-15,1-2 0 0,1 1 0 0,1-2 224 0,1 0-144 16,5-1 144-16,1 0-128 0,2 1 128 0,3-2 0 15,2 5 0-15,2 0-128 0,0-2 128 0,0 1 192 16,1 0-32-16,3 1-16 0,2-2 32 0,3 0 0 16,0 1 0-16,2 1 0 0,-3-2-176 0,5 3 192 15,2 1-192-15,4-1 192 0,0-3-16 0,6 4 0 16,3 2 0-16,3-2 0 0,2 0 16 0,4-1 16 16,4-3 0-16,4 1 0 0,3-1-208 0,0-1 128 15,4-2-128-15,3-2 0 0,1 2 0 0,3-3 128 0,3 3-128 16,3 0 0-16,1-3 0 0,3 1 0 15,2 2 0-15,3-3 0 0,4-4 0 0,-1 2 0 0,2 0 128 0,1 2-128 16,-2 0 0-16,4-3 0 0,0-1 0 16,2-1 0-16,-1 0 0 0,4 0 0 0,3-3 0 0,0 3 0 15,-3-2 0-15,4-1 0 0,3 1 0 0,2-2 0 16,3-1 0-16,-1 0 0 0,-1 0 0 0,0 1 0 16,1-3 0-16,3 1-192 0,6-2 192 0,-2-1-160 15,-2 1 160-15,2-1-160 0,3 1 160 0,4 1-160 16,2 0 160-16,-3 0 0 0,-3 1 0 0,1-2 0 15,4 1 0-15,0-1 0 0,-2 2 0 0,1 2 0 16,-1 0 0-16,2-2 0 0,3 1 0 0,-1 1 0 16,-3-1 0-16,0-1 0 0,1-2 0 0,2 0 0 0,2 0 0 15,0-2-128-15,-5 0 128 0,4-2 0 16,4 0 0-16,-3 1 0 0,-3 2 0 0,1-2-128 0,1-2 128 16,-1-1 0-16,0 3 0 0,-2-2 0 0,-3-2 0 15,3 2 0-15,-2-2 0 0,1 0 0 0,-1-2 0 16,-3 0 0-16,-3 0 0 0,1 0 128 0,-1-1 16 0,-1 1 16 15,-3 1 0-15,-2 0 0 0,-3 0 64 0,4-1 16 16,3-2 0-16,2 2 0 0,1-1-32 0,-1-1 0 16,-1-3 0-16,5 0 0 0,2-2-208 0,1 0 128 15,1-1-128-15,2-1 0 0,-1-1 0 0,3 1 0 16,1-1 0-16,-1 1 0 0,-4-1 0 0,2-1 0 16,0-1 0-16,-1 2 0 0,1-5 0 0,-3 2-128 15,-4 1 128-15,2-2-160 0,5-2 160 0,-6 2-208 16,-4-2 80-16,-4 0 128 0,-4 1-192 0,2-2 192 15,1 0-192-15,-3-1 192 0,-2-1 0 0,-5 1 0 0,-6-2 0 16,0 1 0-16,0-1 128 0,3 1 64 0,3-1 0 16,-6-1 0-16,-3 0 64 0,-3-3 32 0,-1 0 0 15,2-2 0-15,0-1-128 0,-2-2-32 0,-3-3 0 0,2 1 0 16,-1 3-128-16,-2-1 0 0,-4-2 0 0,-1 1 0 16,0-3 0-16,-2 1 0 0,-1 0 0 0,1 0 0 15,-2-2 0-15,0-1 0 0,0-1 0 16,-1 1 0-16,0-1 0 0,-5 2 0 0,-2-1 0 0,-1 3 0 15,-5 2 0-15,-1-1 0 0,-5 0 0 0,0 1 0 16,-3-2 304-16,-1 0-32 0,-3 0 0 0,-2-1 0 16,-5-2 304-16,-1 2 64 0,-1 2 16 0,-2 2 0 15,-1 1-16-15,-1 0-16 0,-2 1 0 0,-1 0 0 16,-3 2-304-16,0 1-48 0,-1 1-16 0,2-1 0 0,-5 0-256 16,2 2 0-16,-1 2 0 0,1 0 0 15,-2 1-896-15,-1 0-256 0,-3-2-32 0,1 4-10336 16,0 4-2080-16</inkml:trace>
  <inkml:trace contextRef="#ctx0" brushRef="#br0" timeOffset="49951.945">2341 6061 18431 0,'-4'-3'1632'0,"-3"-5"-1312"15,2 0-320-15,1 1 0 0,0-1 1600 0,0 0 240 16,-1 1 48-16,2-3 16 0,-4 1-1328 0,1-1-272 15,-2-2-48-15,0 0-16 0,0 0-240 0,0 0 0 16,-3-1 0-16,1 0 0 0,0-1 0 0,-2 1 0 16,-1 3 0-16,-3-1-160 0,-2 2-96 0,-1 0 0 15,-4 0-16-15,0 4 0 16,-3 2-208-16,0 3-32 0,-1 1-16 0,-3 1 0 16,-1-1-112-16,-1 3 0 0,-4 3-16 0,-2 1 0 0,0 1 480 0,1-1 176 0,1 1 0 15,1 1-144-15,3 2 528 0,6-1 128 0,-1-2 0 0,2 5 16 16,1 2 160-16,3-3 16 0,1-2 16 0,3 0 0 15,0 1-304-15,3 0-64 0,2-4-16 0,0 2 0 16,2 2-336-16,2-3 144 0,8-9-144 0,-5 8 0 16,1 2 144-16,1 0-144 0,2-2 0 0,4 1 144 15,-3-9-144-15,3 11 0 0,4-1 0 0,2-1 0 16,3 0-160-16,0-1 160 0,1-1 0 0,3-2-144 16,0 3 144-16,2-2 0 0,2 1-144 0,2 3 144 15,2 1 0-15,0 3 0 0,0 0-144 0,-1 3 144 16,-1 2 0-16,1-3 0 0,2-3 0 0,-5 4 0 15,-3-1 0-15,-2 0 0 0,1-4 0 0,-4 0 144 0,-6-1-144 16,0-2 192-16,-6-9-192 0,4 11 192 0,-3 1 160 16,-2-1 32-16,-2-2 16 0,-1 1 0 0,-5 2 240 15,-2 0 64-15,-5 1 0 0,1-1 0 0,0-2-256 0,-5 2-64 16,-5 0 0-16,-1 0 0 0,2 0-32 0,1-1-16 16,-3 1 0-16,-1 1 0 0,1-2-80 0,-2 0-32 15,1-2 0-15,-1 0 0 0,0 0-224 0,1-2 176 16,2 1-176-16,4-2 160 0,-2-3-160 0,2-1 0 15,2-2 0-15,1 2 0 0,1-4 0 0,6 1-256 16,1-2 64-16,6 0 16 16,4 3-544-16,0 0-112 0,2-8-32 0,5-1-8544 15,1-2-1728-15</inkml:trace>
  <inkml:trace contextRef="#ctx0" brushRef="#br0" timeOffset="50542.167">2439 5437 11967 0,'0'0'1072'0,"-9"5"-864"16,3-2-208-16,6-3 0 0,-6 12 3744 0,2 4 704 15,-3 0 144-15,4 5 16 0,1 3-3616 0,-2 3-736 16,-2-1-128-16,-1 4-128 0,-2 2 0 0,1 3 0 16,-2 2 128-16,0 3-128 0,0 0 0 0,-1 7 0 15,-1 5 0-15,3 1 128 0,-1-2-128 0,0-1 0 16,-1 1 0-16,1-4 0 0,-2-4 128 0,1-3-128 15,-2-7 0-15,2-1 128 0,6-4-128 0,-4-3 160 16,1-7-160-16,-1-1 160 0,4-6-160 0,-3-2 192 16,1-3-192-16,7-6 192 0,0 0 32 0,0 0 16 15,0 0 0-15,0 0 0 0,0 0-240 0,-1-14 144 0,2-5-144 16,4 4 128-16,1-3-128 0,5 1 0 0,4-2 0 16,2-3 0-16,2-2 176 0,1 3-48 0,1 2-128 15,3 4 192-15,0-2-192 0,0 3 128 0,1 5-128 0,-2 1 0 16,0 2 0-16,0 2 0 0,-1 2 0 0,1 2 0 15,-1 4-176-15,0 1 176 0,-3 3-160 0,0 2 160 16,1 1-144-16,-3 2 144 0,-4 3-128 0,-1 1 128 16,2-2 0-16,-3 3 0 0,-2 1 0 0,0 1 0 15,-1 5 0-15,-2-2 192 0,-1-2-64 0,-1 2 0 16,0 1 48-16,0-1 16 0,2-2 0 0,2-1 0 16,-4 0-192-16,3-2 0 0,1-1 0 0,2-1 0 15,-3 1-192-15,3-4-80 0,-3-2-16 0,3-1 0 16,3-1-800-16,-2-4-176 15,1-2-16-15,1-1-11264 0</inkml:trace>
  <inkml:trace contextRef="#ctx0" brushRef="#br0" timeOffset="50932.015">3244 6108 1839 0,'-11'5'0'0,"1"-3"160"0,1-2-160 0,-2 2 0 15,-4 1 0-15,2 3 0 0,-1 1 6208 0,3 2 1216 16,2 4 256-16,-4 2 32 0,-2 4-6096 0,3 0-1216 16,5 3-240-16,-2 3-160 0,3 1 0 0,0 2 0 0,2 0 0 15,2 1 0-15,0 2-352 0,1-4-32 0,2-4 0 16,3-2 0-1,4-2-272-15,-1-4-64 0,3-3-16 0,1-4 0 16,2-6 208-16,1-2 32 0,-1 0 16 0,4-2 0 0,0-5 624 0,0-4 128 0,-3-2 32 16,2-6 0-16,-1-3 400 0,0-4 64 0,1-4 32 0,-3 2 0 15,-2-2-288-15,0 0-64 0,0 1-16 0,-2 1 0 16,-1 3 32-16,-4 1 16 0,0-2 0 0,-1 4 0 16,-5 3 64-16,0 3 16 0,-2 3 0 0,-2 2 0 15,-1 0-96-15,-4 3-16 0,-3 4 0 0,0 2 0 16,1 2-448-16,-4 3-160 0,-3 1 0 0,2 4 0 15,1 3-1392-15,0 2-288 16,-1 2-48-16,4-1-11488 0</inkml:trace>
  <inkml:trace contextRef="#ctx0" brushRef="#br0" timeOffset="51306.66">3701 5952 14735 0,'0'0'1312'0,"0"0"-1056"16,0 0-256-16,0 0 0 0,-3 10 2880 0,-2-1 528 15,4-1 112-15,-1 5 0 0,-1 1-2416 0,-1 3-480 16,4 3-112-16,-2 5 0 0,-2 1-320 0,0 3-64 16,1 0-128-16,0 2 192 0,-2 1-192 0,1 0 0 15,0 0 0-15,-2 0 0 0,-1 1 0 0,2-5 0 16,-2-3 0-16,2-5 0 0,2-4 0 0,-2-4-160 0,2-3 160 0,3-9-192 15,0 0 192-15,0 0 0 0,0 0 0 0,0 0 0 16,-6-6 496-16,3-3 80 0,0-3 0 0,3-3 16 16,3 0 0-16,-1-3 0 0,4-2 0 0,3-1 0 15,3 0-320-15,2-3-64 0,1-3-16 0,5 0 0 16,0 1-192-16,2 2 0 0,2-1-144 0,3 2 144 16,-2-1 0-16,1 2-144 0,3 3 144 0,2 1 0 15,2-4-192-15,-1 2 32 0,-2 0 16 0,3 3 0 16,3 1-2160-16,-1 3-416 15,-4-1-96-15,0-3 0 0</inkml:trace>
  <inkml:trace contextRef="#ctx0" brushRef="#br0" timeOffset="51690.597">4834 5609 27647 0,'-7'-8'2448'0,"1"5"-1952"0,-1 0-496 15,0-1 0-15,4 0 1264 0,-1 0 144 16,0-1 48-16,-2 1 0 0,-2 3-880 0,0 2-160 0,2 1-32 0,-1 0-16 15,0 1-368-15,-1 3 0 0,-1 1 0 0,-3 2 0 16,-2 2 0-16,-2 6-192 0,0 8 32 0,-2 2 0 16,-1 1-32-16,-1 4 0 0,0 2 0 0,0 6 0 15,1 3 192-15,-1 3 0 0,3 3 0 0,1 2-128 16,1 2 128-16,0-1 0 0,-2-1 0 0,4 0 0 16,4-1 0-16,-3 3 0 0,1-1 128 0,3-3-128 15,8-2 0-15,-2-4 144 0,-4-5-144 0,3-2 0 16,4 0 0-16,2-5 0 0,0-2 0 0,1-1-144 15,-4-4-736 1,7 1-144-16,5-2-16 0,0 1-16 0,-2-2-1712 16,3-4-352-16,5-4-64 0,1-4-6560 0</inkml:trace>
  <inkml:trace contextRef="#ctx0" brushRef="#br0" timeOffset="51969.33">4288 6117 34095 0,'-16'-6'1504'0,"7"2"320"0,1 1-1456 0,8 3-368 16,0 0 0-16,0 0 0 0,-6-6 832 0,6 6 112 15,0 0 16-15,0 0 0 0,11-5-736 0,4 1-224 0,5-2 128 0,4 1-128 16,4-2-144-16,3 0-96 0,6 1-16 16,5-2 0-1,3 1-272-15,-1 2-64 0,1 2-16 0,0-3 0 16,0-2-1392-16,0 0-288 0,0-3-48 0</inkml:trace>
  <inkml:trace contextRef="#ctx0" brushRef="#br0" timeOffset="52302.473">4831 6351 23951 0,'0'0'2128'0,"0"0"-1696"16,-5-2-432-16,5 2 0 0,0 0 2480 0,0 0 400 16,0 0 96-16,0 0 16 0,13-3-2480 0,7 1-512 15,2 1 0-15,3-3 0 0,3-3-352 0,1 1 48 16,6 3 16-16,-2-2 0 15,-1-1-320-15,1-1-64 0,0-2-16 0,-1 3 0 16,-2 1-2544-16,-1 2-512 0</inkml:trace>
  <inkml:trace contextRef="#ctx0" brushRef="#br0" timeOffset="52825.396">6111 6240 21183 0,'0'0'1888'0,"0"0"-1504"15,0 0-384-15,-8-3 0 0,2 1 960 0,-2 0 112 16,1-1 16-16,2-1 16 0,-1-1-896 0,1 0-208 16,-5 2 0-16,0-2 0 0,-2 1 128 0,-2-1 32 15,-2 1 0-15,0 1 0 0,-6-1 160 0,0-1 16 16,0 2 16-16,-2 0 0 0,-3-2-96 0,1 0-32 16,-1 0 0-16,1 3 0 0,-2 2 352 0,4-1 64 15,-1-2 0-15,3 0 16 0,-3 5-208 0,3 1-64 16,-3 0 0-16,6 0 0 0,-2 4-208 0,1 1-48 15,-1 1-128-15,5 2 192 0,0 1-192 0,1 5 176 0,-3 1-176 16,4 4 160-16,1 4-160 0,2 3 0 0,1 2-192 0,5 1 192 16,6-1-320-16,2-1 48 0,1 0 16 15,-2-5 0-15,2-2-128 0,4-2 0 0,1-2-16 0,3-4 0 32,3-4-48-32,1-1 0 0,2 0 0 0,-1-3 0 0,1-5 304 0,2-2 144 0,-2-1-160 15,4-5 160-15,1 1-176 0,1-4 176 0,1-5-192 0,3-1 192 31,0 0-752-31,5-3-32 0,-1-3-16 0,0 2-6800 0,-6 0-1360 0</inkml:trace>
  <inkml:trace contextRef="#ctx0" brushRef="#br0" timeOffset="53690.652">6355 6131 32831 0,'0'0'1456'0,"-9"3"288"0,2-1-1392 0,7-2-352 15,0 0 0-15,-7 3 0 0,-2 2 240 0,0 0-32 16,2 1 0-16,0 0 0 0,3 2-208 0,-3 2-288 15,1 2 64-15,-2 0 16 16,-1-1-304-16,0 3-48 0,2 5-16 0,-3 2 0 16,0 1 96-16,1 0 16 0,1 2 0 0,4 1 0 0,1 4 224 0,1-3 48 0,2-5 16 15,2-1 0-15,0-3 176 0,3 0 0 0,3-7 0 0,1 0 0 16,-2-1 0-16,2-3 0 0,0 0 0 0,2-3 128 16,1-1 224-16,1-5 48 0,1-1 16 0,1-3 0 15,1-3-80-15,1 0-16 0,1-4 0 0,-1-1 0 16,1-2-176-16,-2-3-144 0,1-5 192 0,-2 1-192 15,1 0 0-15,-1 2 0 0,-2 2 0 0,-1 1 0 16,-2 0 0-16,-1 2 0 0,-1 1 0 0,-4 2 0 16,0 0 0-16,1 2 0 0,-1 0 0 0,1 1 0 15,-3-2 160-15,-2 2-160 0,2 4 128 0,0-2-128 16,-1 0 0-16,2 3 0 0,-2-1 0 0,-1 7 0 0,0 0-160 16,1-6 160-16,-1 6-208 0,0 0 80 0,0 0 128 0,3-5 0 15,-3 5 0-15,0 0-128 0,0 0 128 0,0 0 0 16,0 0 0-16,0 0 0 0,1-8 0 0,-1 8 0 15,0-6 0-15,0 6 0 0,0 0 0 0,0 0 144 16,0 0-144-16,0 0 0 0,0 0 0 0,0 0 0 16,0 0 0-16,0 0 0 0,0 0 0 0,0 0-176 15,0 0 176-15,0 0-208 0,9 5-112 0,-9-5-32 16,0 0 0-16,8 6 0 16,-8-6-256-16,0 0-48 0,0 0-16 0,10 3 0 15,-10-3-272-15,0 0-48 0,0 0-16 0,0 0 0 16,0 0 256-16,0 0 48 0,0 0 16 0,0 0 0 0,4 10 688 0,-4-10 0 15,0 0 0-15,-4 9 0 0,0-2 192 0,4-7 64 0,0 0 0 16,-6 7 16-16,0 0 48 0,1-2 16 0,-1-1 0 16,0 2 0-16,-2-2 208 0,1 0 32 0,1-2 16 15,-1 2 0-15,0 4 48 0,1 1 16 0,-3 0 0 16,2 2 0-16,-1 1-64 0,2 0-16 0,-3 0 0 0,3 2 0 16,-1 3-336-16,1 0-80 0,-1 3-16 0,3 2 0 15,-3 0-144-15,1 1 192 0,2 0-192 0,1 1 192 16,1-2-192-16,2-1 0 0,-2 0 144 0,1-2-144 15,1-1 128-15,3-2-128 0,1-2 128 0,-1 0-128 16,1-2 0-16,0-2 0 0,3-3 0 0,1 1 0 16,-2 0 0-16,4-2 0 0,-1-1-160 0,2-2 160 15,1-2-352-15,2 1 32 0,-2-2 16 0,1-2 0 16,2 0-32-16,1 0-16 0,-1 1 0 0,2-2 0 16,-1-1 16-16,3-2 0 0,-1 0 0 0,0-1 0 15,0 0-256-15,1-2-48 16,1-1-16-16,-3 0 0 0,2-2-176 0,-2 0-48 0,0-1 0 0,1-2 0 15,-3 1 144-15,-1-1 32 0,1 0 0 16,0 3 0-16,-3 1 208 0,0-1 48 0,-1-1 16 0,-3 1-7712 16</inkml:trace>
  <inkml:trace contextRef="#ctx0" brushRef="#br0" timeOffset="54059.959">7352 5335 21183 0,'0'0'944'0,"-8"2"192"0,-2-2-912 0,0 1-224 0,10-1 0 0,-10 5 0 16,-1-1 3456-16,1 3 656 0,3 2 128 0,-3 5 32 16,1 1-3536-16,1 6-736 0,1 2 0 0,-2 5-192 15,-4 4-144-15,-1 4-32 0,1 5 0 0,-2 2 0 16,-3 2 224-16,2 2 144 0,0 2-192 0,1 5 192 16,0 7-208-16,1-4 64 0,4 0 16 0,1-1 0 15,0-1 128-15,2-3 0 0,3 0 0 0,-1 1 0 0,3 4 0 16,2-3 0-16,1-5 0 0,1 0 0 0,3-2 0 15,-2-3 0-15,2-5 0 0,-2-1 0 16,0-4-1584-16,-1-2-224 0,1-2-48 0,-1-3-11328 16</inkml:trace>
  <inkml:trace contextRef="#ctx0" brushRef="#br0" timeOffset="54326.451">6629 6102 5519 0,'0'0'496'0,"0"0"-496"0,0 0 0 0,0 0 0 16,0 0 7632-16,0 0 1440 0,0 0 272 0,0 0 64 16,0 0-7136-16,9-5-1440 0,2-1-272 0,9 0-64 15,4 2-304-15,4-1-64 0,4 0-128 0,8 1 192 16,2 0-192-16,3 1-128 0,1-1 128 0,-2-2-208 15,-2-1-112-15,2 0-32 0,2-4 0 0,0 1 0 32,-4 1-480-32,0 0-80 0,-1-3-32 0,-4-1 0 0,3-2-2192 15,-4 1-432-15,-2 3-80 0</inkml:trace>
  <inkml:trace contextRef="#ctx0" brushRef="#br0" timeOffset="59103.688">8081 6050 16575 0,'0'0'736'0,"-12"-1"160"0,-2 0-720 0,-1 0-176 16,4 0 0-16,-3-2 0 0,0 2 1696 0,-1-1 304 15,1 4 64-15,-1-2 16 0,-1 0-1568 0,0 0-320 16,-3 0-64-16,-2 0-128 0,-1-3 224 0,1 1-64 15,-2 0-16-15,2-1 0 0,-4 0 16 0,0 1 0 0,-2 2 0 0,2-2 0 16,0 1-160-16,-2 0 128 0,0-2-128 0,5 3 128 16,3 3-128-16,4-2 0 15,-1-1 0-15,5 0 128 0,0 1-128 0,4-1 0 0,7 0 0 0,0 0 0 16,0 0 0-16,0 0-176 0,3 11 176 0,0-2-128 16,-3-9 128-16,13 9 0 0,3 0 0 0,-1 1 0 15,3 1 144-15,3 1 64 0,3 1 16 0,0 0 0 16,-2-2-224-16,1 1 0 0,1-1 0 0,1 1 0 15,-2-2 0-15,-1 1 0 0,0 2 0 0,-5 1 0 16,2 2 0-16,-2-2 0 0,-4 0 0 0,0 2 0 16,0 1 128-16,-3 0-128 0,-3-1 0 0,-2 3 144 15,-3 2 128-15,-1 1 32 0,-2-5 0 0,-1 0 0 16,-3-2 288-16,-4 0 64 0,-2-2 16 0,-1-1 0 0,-4-2-48 16,-1-1-16-16,-5-2 0 0,-2 0 0 0,-5-2-224 15,-2 2-32-15,-1-2-16 0,-4 2 0 0,-4-3-112 16,1 0-32-16,1 0 0 0,2-3 0 0,1-3-16 0,2 0-16 15,1 0 0-15,2-1 0 0,3 0-160 0,1 0 0 16,1-2 144-16,5 2-144 16,3 1-352-16,2 0-144 0,4 0-16 0,4 0-16 15,7 2-2640-15,0 0-528 0</inkml:trace>
  <inkml:trace contextRef="#ctx0" brushRef="#br0" timeOffset="60891.552">9276 5850 25567 0,'0'0'1136'0,"-8"-2"224"0,-1 1-1088 0,3-1-272 16,-2 1 0-16,0-1 0 0,-4-2 496 0,1 2 32 15,1-1 16-15,-3 0 0 0,-4-5-352 0,1 2-64 16,-5 0 0-16,-1-1-128 0,-3-1 0 0,-3-2 0 15,0 1 0-15,-5-1 0 0,0-1 0 0,0-2 0 16,1 0 0-16,-1 0 0 0,-2-3 0 0,-3 1 192 16,-1-2-48-16,-7 0 0 0,-1-1 80 0,0 1 16 0,0-2 0 15,-1 1 0-15,-1 2-80 0,-1-3-16 0,-1 0 0 16,-2 1 0-16,-1 0-144 0,-2 3 0 0,-4 1 0 0,2 2 128 16,1 1-128-16,-1-1 0 0,-3-2 0 0,1 2 0 15,-2 2 0-15,-2 0-176 0,-2-1 176 0,1 0-128 16,1 0 128-16,-2-1 0 0,-1 1 0 0,-1 0 0 15,-3 0-176-15,1 1 0 0,1 3 0 0,1-1 0 16,1 1 176-16,-3-1 0 0,-2 1 0 0,3 0 0 16,-2 0 0-16,3 0 0 0,-1-1 0 0,-1 3 128 15,-1 0-128-15,2 0 192 0,-3-1-64 0,4 1 0 16,1-1-128-16,-1 1 0 0,-4-1 0 0,1 1 128 16,-1-3-128-16,3 1 0 0,-2 2 0 0,4-2 128 15,-3 0-128-15,1 0 0 0,-5 0 0 0,2 2 0 0,4 0 0 0,1 0 0 16,-1-2-160-16,0 0 160 0,-4 1 0 15,3 2 0-15,-2-1 0 0,3 3 0 0,1-2 0 0,-3 0 0 16,-3 2 0-16,2 1 0 0,1-1-160 0,2 2 160 16,0 0-128-16,0 2 128 0,-3 0-224 0,1 2 32 15,0 1 16-15,1 1 0 0,-1 1-64 0,2 1-16 16,-2 0 0-16,0 1 0 0,-3-1 32 0,1 3 0 16,0 1 0-16,3 1 0 0,1 0-32 0,-3-1-16 15,-3 2 0-15,1 0 0 0,3 1 16 0,1-1 0 16,2-1 0-16,-1-1 0 0,1 0 96 0,-1-1 32 15,3 2 0-15,3-1 0 0,2 0-32 0,2 0 0 16,3 0 0-16,-4 0 0 0,-3 0 32 0,3 0 0 16,5 0 0-16,3 3 0 0,-1 1 128 0,2 1 0 15,2-2 0-15,1 0 0 0,-1-1 0 0,1 1 0 16,2 2 0-16,0-2 0 0,2-1 0 0,2 2 0 16,2 0 0-16,4 0 0 0,-2-4 0 0,3 1 0 0,0 0 0 0,-2 1 0 15,-1 2 0-15,2 1 0 0,2 2 0 16,-2 1 0-16,1-3 0 0,2 2 0 0,3-1 0 0,3-1 0 15,-1 2 0-15,2-1 0 0,1-2 0 0,1 5 0 16,0 1 0-16,1 1-128 0,0-3 128 0,2 0 0 16,-3 0 0-16,2-1-128 0,1 0 128 0,-1-1 0 15,-1-1 0-15,1 1 0 0,2 1 0 0,3-3 0 16,4 2 0-16,-1-1 176 0,-2 1-16 0,4-1 0 16,1 1 0-16,2 0 0 0,-2 0 0 0,2 1 0 15,2 2-160-15,0 2 0 0,3 1 144 0,1 0-144 16,1 1 0-16,3-2 128 0,2-1-128 0,-3-1 0 0,-1-3 0 0,5 1 0 15,5 0 0-15,-2 1 128 0,1-2-128 16,3 1 0-16,4-3 0 0,0 2 0 0,1-1 0 16,-1 0 0-16,2 0 0 0,2 2 0 0,3-2 0 0,-1-1 192 15,1 0-64-15,-1-1 0 0,4 0 48 0,1-2 16 16,-2-1 0-16,4 1 0 0,1-1-192 0,5 2 160 16,4 2-160-16,0-3 160 0,0-2-160 0,3 0 0 15,1-2 144-15,1-1-144 0,-1-3 144 0,2 2-144 16,0 0 192-16,1 0-192 0,-1-3 240 0,4-1-64 15,5 0-16-15,1 1 0 0,-3 4 0 0,2-4 0 16,-4 0 0-16,3-1 0 0,1 0-160 0,3-2 192 16,2-1-192-16,3 3 192 0,-1-6-192 0,1 3 0 0,-2 0 144 15,4 0-144-15,6-4 0 0,-6 1 0 0,0-1 0 16,0 0 0-16,-1 3 0 0,-1-1 0 0,1 1 0 0,4 1 0 16,1-2 0-16,3 2 0 0,-4 0 0 0,0 0 0 15,-3-1 0-15,2-1 0 0,-1-4 0 0,3 4 0 16,2 2 0-16,0 2 0 0,-3-4 0 0,-1 1 0 15,1-1 0-15,3 0 0 0,5 1 0 0,-3 0 0 16,-1-1 0-16,-1 0 0 0,0 4-176 0,2-2 176 16,-1 0-144-16,0 1 144 0,-1 2-128 0,-1 0 128 15,-1-1 0-15,2 0-128 0,-1 1 128 0,2 1 0 16,1 4 0-16,-3-1 0 0,-4-3 0 0,1 0 0 16,2 0 0-16,2 1 0 0,6 2 0 0,-3-2 0 15,-4-1 0-15,3-1 0 0,1-1 0 0,3-1 0 16,4 4 0-16,-3-3 0 0,-6-2 0 0,3 1 0 0,1 1 0 15,0-1 0-15,4 1 0 0,-4-1 0 0,0 3 0 16,0-4-160-16,6-2 160 0,-4-1 0 0,-1 1-160 16,-3 1 160-16,0 2-128 0,-1-1 128 0,1-2-128 0,-1 1 128 15,1-1-128-15,-2-1 128 0,0 2 0 0,-2-2 0 16,-2-2 0-16,1 1 128 0,3 2-128 0,-3-1 0 16,-1 2 0-16,-1-3 0 0,-3-1 0 0,1-2 0 15,2 1 0-15,-1 0 0 0,-4 2 0 0,0-2 0 16,-1-1 0-16,-2 0 0 0,1-3 128 0,-5-1-128 15,1-1 160-15,-1-1-160 0,3 0 0 0,-2-1 128 16,-1-1-128-16,-4 0 0 0,-1-3 0 0,-1 1 0 16,0 2 0-16,0-1 0 0,-1-3 0 0,-2 0 0 15,-2 0 0-15,-2 1 0 0,-1-2 0 0,-4 0 0 16,-2-1 0-16,-2-3 0 0,-3-2 0 0,0-3 176 0,0-2-48 0,-4 0-128 16,-4-2 336-16,0 2-32 0,1-4-16 15,-7 4 0-15,-7-1 96 0,1-1 32 16,-4-1 0-16,-2-2 0 0,-5 1 800 0,-1-3 144 0,-2-5 48 15,-4 1 0 1,-5 0-1744-16,-2 3-352 0,-4 1-64 0,-2 2-16 0,-1 1 768 0,-1 2 0 0,-3 2 160 16,-1 0-32-16,-3 2 112 0,-1 1 16 0,-5-1 0 15,0 4 0-15,0 0-48 0,0 3 0 0,-2 1 0 0,-1 1 0 16,1-1-208-16,0 2 0 0,3 4 0 0,-1 3 0 16,0 2-1200-16,-1 3-176 15,-3 3-32-15,0 0-12560 0</inkml:trace>
  <inkml:trace contextRef="#ctx0" brushRef="#br0" timeOffset="68986.975">24346 9551 30399 0,'0'0'1344'0,"0"0"288"0,0 0-1312 0,0 0-320 0,0 0 0 0,0 0 0 15,0 0 400-15,0 0 16 0,0 0 0 0,0 0 0 16,0 0-416-16,-9 0 0 0,9 0 0 0,-10-1 0 16,-1-1-160-16,0-1 160 0,-3 0-208 0,-3 0 80 15,-2 1-112-15,-6 0-16 0,-3-3 0 0,-3 2 0 16,-2-3 112-16,-2 1 16 0,-6 2 0 0,-1-4 0 16,0 0 128-16,-2-1 0 0,-2 5 0 0,-1-1 0 15,-5-1 0-15,-3-2 128 0,-5-1-128 0,-2-1 176 16,1 0 16-16,1 0 16 0,1 0 0 0,-3 0 0 15,-3-1-64-15,4 1-16 0,3-4 0 0,5 6 0 16,0 2 112-16,4-1 16 0,6-3 0 0,-1 0 0 16,-2 3-64-16,-1-1-16 0,-3-1 0 0,1 3 0 0,-1 3-176 15,2-1 0-15,1 3 0 0,3 0 0 0,3-3 0 0,-1 1 0 16,-1 1 0-16,0 0 0 0,-1 1 0 0,4 1 0 16,-2 1 0-16,5-1 0 0,-2 1-128 0,7-1 128 15,2 4 0-15,4-3 0 0,1 0 0 0,2 1 0 16,3 1 0-16,0 1 0 0,-1-1 0 0,1-3 0 15,3-2 0-15,-1 3 128 0,2 2 32 0,-1-1 0 16,1-1 0-16,0 1 0 0,1 1 16 0,1 2 0 16,1-1 0-16,2 0 0 0,2-5-32 0,-2 2 0 15,1 2 0-15,2 0 0 0,-1-3-16 0,9-1-128 16,-6 2 192-16,-2 0-64 0,1 0-128 0,7-2 160 16,-6 6-160-16,6-6 160 0,0 0-160 0,-5 11 128 15,4 2-128-15,1 0 128 0,0 0 0 0,2 3 0 16,1 4 0-16,1 3 0 0,-1 1-128 0,3 3 0 0,-2 3 0 15,1 1 0-15,-3 0 0 0,1 2 0 16,1 1 0-16,1 4 0 0,-3 6 0 0,0 3 0 0,-2 1 0 0,-2 1 0 16,0 2-128-16,-5-1 128 0,1 0 0 0,0-3 0 15,1-1 0-15,-1-4 0 0,1-1 0 0,-1 1 0 16,2 1 0-16,-4-5 0 0,3-4 0 0,1-1 0 16,-1-2 0-16,1-3 0 0,1-5 0 0,1-2 0 15,1-3 0-15,0 0 0 0,1-4 0 0,2-2 128 16,-1-1-128-16,3 2 0 0,1-6 0 0,0 1 0 15,1-4 0-15,3 1 0 0,-1 1 0 0,6-2 0 16,1 0 0-16,5 2 0 0,4-2 0 0,4-1 0 16,-2 1 0-16,3-1 0 0,-1-1-192 0,2 4 192 0,2-4-144 15,2 2 144-15,3 2 0 0,3 0 0 0,5 3-144 0,4-1 144 16,4 1 0-16,2-1-144 0,2 1 144 0,1 3-128 16,-3-1 128-16,3 2-128 0,4 2 128 0,0-1 0 15,2 3 0-15,-2-4 0 0,-5-3 0 0,0-3 0 16,-2-2 0-16,0 2 0 0,-1 0 0 0,1-1 0 15,0-2 0-15,-2 0 0 0,-4 1 0 0,-3-1 128 16,-3-3-128-16,-2-1 0 0,2 1 144 0,-1-1-144 16,0 0 192-16,-1 0-192 0,1 0 0 0,-3 0 0 15,-3 0 0-15,-4 0 0 0,1-1 0 0,-3 0 0 16,-2 0 0-16,-4 1-144 0,-1 1 144 0,-1 1 0 16,0 1-144-16,-4-2 144 0,-3-1 0 0,0 1-144 15,-3 1 144-15,0 0 0 0,-3 0 0 0,0-1 0 16,-9-1 0-16,0 0 0 0,0 0 0 0,0 0 0 0,0 0-128 15,0 0 128-15,0 0 0 0,0 0-128 0,0 0 128 0,0 0 0 16,7-6 0-16,-1-1 0 0,-3 0 0 0,1-2 0 16,0-2 0-16,0-2 0 0,-1-4 176 0,2-4-176 15,-3-4 144-15,6-3-144 0,3-4 0 0,-1-1 144 16,-6-4-144-16,3-3 0 0,1 0 144 0,-2-6-144 16,-4-5 256-16,3-1-32 0,0-1 0 0,-1 1 0 15,1-3 352-15,-3 2 64 0,2-1 0 0,-1-1 16 16,-4 0-256-16,1-2-48 0,-2 1-16 0,1 2 0 15,0 2-192-15,0 5-144 0,-1 5 192 0,2 2-192 16,3 4 0-16,-2 2 0 0,-3 5 0 0,1 5-144 16,3 7-48-16,-2 3-16 0,-2 3 0 0,1 8 0 15,1 3-144-15,0 0-32 0,0 0 0 0,-9 19 0 16,-4 6-1712-16,0 6-336 16,1 4-80-16</inkml:trace>
  <inkml:trace contextRef="#ctx0" brushRef="#br0" timeOffset="70595.466">3295 10555 12895 0,'0'0'1152'0,"0"0"-928"15,-6-9-224-15,2 2 0 0,4 7 1536 0,-3-5 272 16,3 5 48-16,0 0 16 0,-4-8-960 0,0 3-192 15,4 5-32-15,0 0-16 0,-1-7-288 0,1 7-48 0,0 0-16 0,0 0 0 16,0 0-128-16,0 0-48 0,0 0 0 0,0 0 0 16,0 0-144-16,0 0 0 0,0 0 0 0,0 0 0 15,0 0 0-15,5 9 0 0,-2 0 0 0,-3-1 0 16,1 1 0-16,-2 0 0 0,0 3 0 0,-3 0 0 16,-1 0 0-16,-1 4 128 0,0-2-128 0,-1 2 0 15,-1 2 288-15,2 2-32 0,0 2 0 0,-1 0 0 16,-3 0 208-16,1 2 48 0,1 5 0 0,0-1 0 15,-1 1-128-15,0-2-32 0,0 0 0 0,2 0 0 16,0 3-96-16,0-1-32 0,-1-3 0 0,2 0 0 16,0 1-96-16,2-1-128 0,-2-1 176 0,4-1-176 15,2-4 192-15,3-2-64 0,3-1 0 0,1-1-128 16,-1 2 192-16,3-2-192 0,0 0 192 0,2-1-192 16,1 0 144-16,3-3-144 0,1-3 0 0,2 0 144 0,1 1 0 15,3 0 0-15,-2-4 0 0,1 0 0 0,1-3-16 0,-2 1-128 16,2-2 192-16,1 0-64 0,-2-2-128 0,2-2 0 15,-1-2 0-15,1 0 128 0,-5 1-256 16,1-3-64-16,-1 0-16 0,-3-1-8880 16,-1 0-1760-16</inkml:trace>
  <inkml:trace contextRef="#ctx0" brushRef="#br0" timeOffset="70884.21">2779 11053 29775 0,'-14'-12'1312'0,"5"5"288"0,-2 0-1280 0,4 0-320 0,7 7 0 0,-4-8 0 15,4-1 576-15,4 3 48 0,-4 6 16 0,8-6 0 16,2 2-640-16,3 0 0 0,-1-3 0 0,4 6 0 15,3 1 0-15,1-1 0 0,2-4 0 0,2 1 0 16,2 0 0-16,-2 0 0 0,1 1 0 0,5-1 0 16,3-3 0-16,0 3 0 0,0 1 0 0,0 0 0 15,0 0 0-15,-2-1-128 0,0 1 128 0,-1 2 0 16,0 0-224-16,1 0 32 0,1 0 16 0,-3 0 0 16,-1 0-576-16,2 1-112 15,3-4-32-15,-1 1-7776 0,-3 0-1568 0</inkml:trace>
  <inkml:trace contextRef="#ctx0" brushRef="#br0" timeOffset="71215.849">4204 10793 16575 0,'-10'-3'736'0,"10"3"160"0,-9 4-720 0,1 0-176 0,-1-1 0 0,3 1 0 15,-3 3 3248-15,2 4 608 0,-1 0 128 16,1 3 32-16,1 1-3168 0,1 2-624 0,-1 3-224 0,-2 2 144 16,-2 0-144-16,1 4 0 0,1 3 0 0,1 1 0 15,-2 1 0-15,0-1 0 0,-1 2 0 0,5 0 0 16,0 1-208-16,2 0 16 0,-2 0 16 0,4-1 0 31,2-3-1872-31,-1-2-384 0,-3-2-80 0,2-3-8528 0</inkml:trace>
  <inkml:trace contextRef="#ctx0" brushRef="#br0" timeOffset="71784.574">4597 10830 24879 0,'0'0'2208'0,"0"0"-1760"0,0 0-448 0,0 0 0 0,0 0 1552 0,0 0 240 16,-3 8 32-16,0 2 16 0,3 2-1392 0,0 4-256 16,-1 1-64-16,1 3-128 0,-1 4 128 0,-2 4-128 15,0 1 0-15,0-1 0 0,-1 3 0 0,0 2 0 16,-1-1 0-16,-2 2-144 0,-1-4-48 0,1-2 0 15,-2 0 0-15,1-4 0 0,3-3 0 0,-1-4 0 16,-1-1 0-16,3-5 0 0,4-11 48 0,0 0 0 16,-5 6 0-16,5-6 0 0,-9 0 144 0,4-6 176 0,1-5-48 15,-2-5 0-15,1-2 224 0,3-2 32 0,4-1 16 0,-2 0 0 16,-1-1-48-16,2 1-16 0,6 1 0 0,1 1 0 16,1-1-144-16,1 3-48 0,2 0 0 0,4 1 0 15,-1 3-144-15,-1 1 0 0,2 2 0 0,0 1 0 16,0 2 0-16,0 1 0 0,1 2-144 0,0 3 144 15,1 1-128-15,-1 1 128 0,1 1-192 0,-3 3 192 16,2 1-192-16,-2 3 64 0,0 0 128 0,-3 4-208 16,-1 0 208-16,1 2-192 0,-2 3 192 0,-3 2-192 15,-4-5 192-15,-1 2 0 0,0-2 0 0,-2-2 0 16,-2 2 272-16,1-3-48 0,-2-4-16 0,3-8 0 16,-2 10 16-16,2-10 0 0,-4 7 0 0,4-7 0 15,0 0-96-15,0 0-128 0,-5-9 176 0,3-5-176 16,1-6 0-16,3-2 0 0,2-2-240 0,2-1 80 15,4-2-272-15,1 0-48 0,1-3-16 16,3 2 0-16,1 1 272 0,2 1 48 0,-2 1 16 0,3 1 0 0,-3 2 160 0,5 5 0 16,1 2 0-16,4 6 128 0,-3 1 16 0,1 7 16 15,0 4 0-15,-1 7 0 0,0 5-160 0,-1 4 0 16,0 2 0-16,0 4 0 0,-4 4 0 0,-1 1 0 16,-1 3 0-16,-1 0 0 0,-2 0-176 0,-2 2 176 15,0-1-128-15,-2 0 128 0,-3-3-368 0,-1-2 16 16,1 1 0-16,-2 0 0 15,1-6-2096-15,0-1-432 0,-3-1-64 0</inkml:trace>
  <inkml:trace contextRef="#ctx0" brushRef="#br0" timeOffset="72306.558">5577 10972 24879 0,'0'0'2208'0,"0"0"-1760"0,0 0-448 0,0 0 0 15,-1 8 992-15,5 2 112 0,2 1 32 0,3 2 0 16,2 3-1136-16,2-1-240 0,3 0-32 0,0-3-16 0,1-2-32 0,2-2-16 15,5 0 0-15,0-2 0 0,1-3 144 16,3-1 48-16,2-1 0 0,-1-1 0 0,-2-1 144 0,1-3 0 16,-1-5 0-16,0 0-128 0,-4-2 128 0,0-1 0 15,-5-3 160-15,-1-2-160 0,-1-1 368 0,-2-2-32 16,0-4 0-16,-1-1 0 0,-2-1-32 16,2-5-16-16,-4-1 0 0,-3 2 0 0,-2 3-112 0,0 3-32 15,-4 2 0-15,-3 3 0 0,1 4 0 0,-2 2 0 16,-3 2 0-16,-4 3 0 0,-1 0-144 0,-2 5 0 15,-4 2 0-15,-3 3 0 0,-3 1-128 0,-3 5-64 16,-3 2-16-16,-1 5 0 0,-2 0 208 0,1 4-176 16,0 3 176-16,3 5-160 0,1 1 160 0,3 3 0 15,2 0 0-15,3 0 0 0,2-3 160 0,4 2-32 0,1-4-128 16,4 1 192-16,0-2 128 0,5-1 0 16,2 0 16-16,2-1 0 0,2 1 128 0,1-2 32 0,3 1 0 15,2 0 0-15,5 0-304 0,1-2-48 0,2 0-16 16,2-3 0-16,4-1-128 0,4 0-192 0,5-3 32 0,1-1 16 31,1-3-1072-31,1-3-224 0,4 0-32 0,-2-1-11312 0</inkml:trace>
  <inkml:trace contextRef="#ctx0" brushRef="#br0" timeOffset="72963.774">7251 10906 35935 0,'-5'-8'1600'0,"2"1"320"0,-3-2-1536 0,0-3-384 16,0-3 0-16,-4 0 0 0,-2 1 256 0,-1 1 0 15,1 0-16-15,-2 0 0 0,-2 1-496 0,1-2-80 16,-1 2-32-16,-1 1 0 15,-6-1-96-15,2 2-32 0,-1 2 0 0,-1 3 0 16,-3 3-160-16,0 1-48 0,-1 4 0 0,-1 4 0 0,1 4 336 0,-1 0 64 16,2 1 16-16,-1 2 0 0,3 3 288 0,2 0 224 15,2 3-32-15,-1 2-16 0,3 0-16 0,2 1 0 16,3 0 0-16,3 1 0 0,-1 3 32 0,3-1 16 16,2-2 0-16,1 0 0 0,1 1-32 0,1-1-16 0,1-1 0 15,2 0 0-15,2-1-160 0,1-3 0 0,3-3 0 16,-1-2-176-16,3-6-16 0,1-1-16 0,3 1 0 0,1-3 0 15,1-4 32-15,4-3 16 0,3-2 0 0,1-2 0 16,2-1 160-16,0-3 0 0,0-6 0 0,2 2 0 16,0-7 144-16,0-3 16 0,1-3 0 0,-1-3 0 15,-1-4-160-15,1-4 0 0,-1-3 0 0,1-3-176 16,2-4 176-16,-3 0-208 0,-2-1 80 0,0 2 128 16,2 3 0-16,-4-4 0 0,-2 0 0 0,-2-1 0 15,-3-1 128-15,-1 2 112 0,1 2 16 0,-7 3 0 16,0 2-32-16,-5 4 0 0,-1 3 0 0,-2 4 0 15,-2 2-96-15,-4 4 0 0,1-1-128 0,-1 4 192 16,1 3-16-16,1 3-16 0,-4 4 0 0,0 2 0 16,-1 5-16-16,-1 3 0 0,-1 3 0 0,1 4 0 15,-2 7-144-15,1 2 0 0,0 1 0 0,-2 6 0 0,-1 6 0 16,4 5 0-16,-2 4 0 0,2 8 0 0,0 5 0 0,2 5 0 16,2 5 0-16,1 1 0 0,3-2 272 0,3 2-16 15,3 0-16-15,2 4 0 0,1 6 176 0,2-3 32 16,2-4 16-16,3-4 0 0,-1-3-96 0,3-3-32 15,4-2 0-15,-2-4 0 0,-2 0-128 0,2-2-16 16,2-4-16-16,3-3 0 16,3-2-976-16,0-1-192 0,-2-1-32 0,3-2-9856 15,4 2-1984-15</inkml:trace>
  <inkml:trace contextRef="#ctx0" brushRef="#br0" timeOffset="75873.454">20244 16333 19343 0,'0'0'848'0,"0"0"192"0,0 0-832 0,0 0-208 15,-7-2 0-15,7 2 0 0,-8-6 928 0,1 3 144 16,0 1 16-16,7 2 16 0,-5-5-512 0,5 5-96 15,-8 0-32-15,2 1 0 0,0 2-336 0,-2-1-128 0,1 0 0 0,-4 1 144 16,2 2 80-16,-1 1 16 16,-1 3 0-16,0 1 0 0,0 3 16 0,-2 4 16 0,1 3 0 0,-2 3 0 15,0 3-64-15,-1 5-16 0,-3 2 0 0,4 4 0 16,1 5-64-16,-1 0-128 0,-1-4 176 0,3 2-176 16,3-3 0-16,1-3 0 0,0-2 0 0,1 4 0 15,0-2 0-15,3 0 0 0,0-1 0 0,-1 2 0 16,2 2 0-16,2 0 0 0,0-7 0 0,1 0 0 15,0 0 0-15,2-2 0 0,1-2 0 0,3-3 0 16,-3-6 128-16,2-1-128 0,2-3 0 0,-1 0 0 16,0-3 128-16,6-1-128 0,6-4 144 0,3 0-144 15,-3-3 0-15,4-2 0 0,2-1 0 0,-1-1-160 16,0-5-240-16,0-1-48 0,1 1-16 0,-1-2 0 16,-2-3-608-16,-1-1-112 0,-1-2-32 15,-3 4-9312-15</inkml:trace>
  <inkml:trace contextRef="#ctx0" brushRef="#br0" timeOffset="76139.98">19513 17012 28735 0,'0'0'1280'0,"0"0"256"0,0 0-1232 0,0 0-304 0,0 0 0 0,0 0 0 16,0 0 224-16,15 1-16 16,1-1 0-16,4-4 0 0,3 0-208 0,1-1 0 0,1-1 128 15,3-1-128-15,0-1 256 0,0 1 16 0,1 4 0 0,2-3 0 16,1 1-16-16,1-2-16 0,-2-2 0 0,4 4 0 16,-4 0-240-16,3 3-288 0,-2-3 64 0,-2 3 16 31,0 2-1968-31,-1 0-400 0,-6-2-80 0</inkml:trace>
  <inkml:trace contextRef="#ctx0" brushRef="#br0" timeOffset="76422.952">20632 16722 911 0,'0'0'0'0,"0"0"0"16,0 0 0-16,-2 14 0 0,1-3 7696 0,4 4 1456 16,4 0 304-16,-2 4 48 0,2 2-7680 0,1 1-1536 15,-2 0-288-15,2 4 0 0,-1 1-384 0,-2 2 0 16,1 3 16-16,-3 7 0 16,0 5-192-16,-1-3-32 0,-2-5-16 0,0 0 0 15,-3 0 32-15,0-3 16 0,-1-2 0 0,1-1 0 16,-2-1-16-16,1-4 0 0,2-3 0 0,0-3 0 15,0-6-192-15,1-2-64 0,1-4 0 0,0-7-6736 16,0 0-1360-16</inkml:trace>
  <inkml:trace contextRef="#ctx0" brushRef="#br0" timeOffset="77034.716">21134 16786 13823 0,'0'0'1216'0,"-8"9"-960"0,2 3-256 0,1 3 0 16,2 4 4384-16,1 3 832 0,1 2 160 0,2 4 48 15,0-1-4496-15,-1 4-928 0,-1 2 0 0,1 1-272 16,2 3-144-16,-2-3-32 0,-1-5 0 16,1-1 0-16,-1-3 256 0,0-2 32 0,-1-2 16 0,0-1 0 15,0-2 144-15,0-3 0 0,-4-4 0 0,3-2 0 0,-1-3 208 0,4-6 32 16,0 0 0-16,0 0 0 0,0 0 160 0,0 0 48 15,0 0 0-15,-6-7 0 0,2-4-64 0,2-3-16 16,0-3 0-16,4-3 0 0,1-3-208 0,1-1-32 16,2-2-128-16,1-3 192 0,3-6-192 0,-1-1 0 15,0 2 0-15,1 3 0 0,1 7-160 0,2 0 160 16,0 0-128-16,2 3 128 0,-1 4 0 0,0 3-160 16,0 2 160-16,1 3 0 0,-4 2-240 0,2 3 64 15,-1 5 16-15,1 4 0 0,0 0-144 0,2 6-16 16,-4 4-16-16,-1 3 0 0,-5 5-16 0,0 2 0 15,-1 1 0-15,-1 5 0 0,1 5 192 0,-6-1 160 16,-2 0-208-16,1-4 80 0,1-2 128 0,-3-4 128 16,0-3-128-16,-1-2 176 0,-2-5 240 0,4-1 48 15,1-7 16-15,3-7 0 0,-6 8-112 0,6-8-32 0,0 0 0 16,0 0 0-16,-4-10-192 0,2-2-144 0,2-6 192 16,3-6-192-16,5-4 0 0,-1-4-144 0,3-6-16 15,5 1 0-15,0-1-96 0,0 1 0 0,4 0-16 0,2 3 0 16,2 4 0-16,-2 3 0 0,-1 5 0 0,1 2 0 15,-3 2 272-15,1 8 0 0,-2 7 0 0,1 3 0 16,2 1 0-16,1 5 0 0,0 8 0 0,-1 4 0 16,-1 5 0-16,2 5 0 0,1 3 0 0,-3 5 144 15,-4 6 16-15,2 0 0 0,1 1 0 0,-5 2 0 16,-2 0-160-16,-4-2 160 0,2-3-160 0,-4 0 160 16,-5-4-160-16,1-2 0 0,-1 0 144 0,0-3-144 15,0 0-240-15,-1-6-112 0,2-2-32 0,-1-4 0 16,0-1-2608-16,-1-4-528 0,0 1-96 15,4-8-32-15</inkml:trace>
  <inkml:trace contextRef="#ctx0" brushRef="#br0" timeOffset="77480.512">21903 17179 26207 0,'0'0'576'0,"0"0"112"0,10 4 16 0,0 5 48 0,-1 0-608 0,6 0-144 0,1-2 0 0,2 1 0 32,-1-2-336-32,1-2-112 0,1-1 0 0,-1-4-16 0,1-1 464 0,2-1 0 0,-3-3 0 0,3 1 160 15,1-5 352-15,-3-1 80 0,4-1 16 0,-2 1 0 16,-1 0 336-16,0-5 64 0,0-4 16 0,-3 0 0 15,-1-1-608-15,-1 0-112 0,-5-1-32 0,1 0 0 16,0 0-272-16,-3 1 0 0,-6 1 0 0,1 2-144 16,-3 2 144-16,-2 1-208 0,-1-1 80 0,-3 3 128 15,2 2 0-15,-5 2 0 0,0 4 0 0,-3 0 0 16,-4 3 0-16,-1 4 320 0,0 3-48 0,-2 2 0 16,0 2-64-16,-1 2-16 0,-1 5 0 0,2 2 0 15,-2 3-192-15,1 2 0 0,0 6 128 0,4 4-128 16,2 4 0-16,2-2 176 0,1-2-176 0,3-1 160 15,0 0-160-15,3-3 0 0,3-5 0 0,0-1 128 0,1 0-128 0,1-2 128 16,1-2-128-16,2 0 128 0,3-4-128 0,0-3-144 16,3-1 144-16,1-1-208 15,2-3-304-15,3-3-64 0,1-1-16 0,4-1 0 16,2-4-1552-16,5-2-304 0,1-3-64 0</inkml:trace>
  <inkml:trace contextRef="#ctx0" brushRef="#br0" timeOffset="78033.576">23051 16919 25791 0,'0'0'2304'0,"0"0"-1856"0,0 0-448 0,0 0 0 15,-9-1 2320-15,1-1 368 0,-2-2 80 0,0-1 16 16,1 1-2272-16,-3 0-512 0,0 1 0 0,-1 0 0 15,-2 0-128-15,0-2 128 0,-2 3-192 0,-1 4 192 16,-2 4 0-16,-1 1 0 0,-2 1 0 0,-2 4 0 16,-1 7 0-16,0 3 0 0,2 1 0 0,2 4 0 15,3 4 0-15,-1 8-192 0,3 1 192 0,1 0-160 16,5-4 0-16,1 3 0 0,5-3 0 0,1 0 0 16,3 2 160-16,2-3-192 0,3-2 192 0,0 1-192 15,4-6-96-15,0-1-32 0,0-5 0 0,2-3 0 16,0-5 192-16,4-2 128 0,2-7-192 0,0 0 192 15,0-2-272-15,-1-6 48 0,1-5 16 0,0-5 0 0,3-7 208 16,-1-6 0-16,1-6 0 0,0-4-144 0,-2-3 144 0,1-4 0 16,3-3 0-16,-2-7 128 0,-2-6-128 0,0-3 0 15,-1-1 0-15,-1-2-128 0,-4 0 256 0,1-1 64 16,-4-5 16-16,1-7 0 0,-2-10 256 0,-4 4 48 16,-3 3 16-16,-1 0 0 0,-1 1-160 0,-5 2-48 15,1 1 0-15,1 9 0 0,-2 12-160 0,2 5-32 16,2 7-128-16,-4 8 192 0,3 9-192 0,1 3 0 15,-3 4 128-15,2 7-128 0,0 5 192 0,2 4-16 16,2 4 0-16,-6 3 0 0,-2 4 0 0,-1 7 0 16,1 6 0-16,-3 9 0 0,-2 10-176 0,3 9 0 15,0 7-192-15,0 11 192 0,-1 9-176 0,0 10 176 0,2 7-128 16,1 6 128-16,0 5 0 0,3 1-160 0,-2-3 160 16,5-1 0-16,3 0 0 0,2-10 0 0,1-11 0 15,-2-7 0-15,1-8 0 0,-1-5 0 0,0-7 0 16,1-4 0-1,0-2-1136-15,-1-8-320 0,-1-6-64 0</inkml:trace>
  <inkml:trace contextRef="#ctx0" brushRef="#br0" timeOffset="78740.173">20872 16502 16575 0,'-14'3'736'0,"4"-3"160"0,0-2-720 0,-2 0-176 0,3-1 0 0,1 1 0 16,8 2 1488-16,-7-1 272 0,7 1 48 0,0 0 16 15,0 0-1440-15,0 0-384 0,-4-5 128 0,4 5-128 16,-4-6 800-16,4 6 96 0,0 0 32 0,0 0 0 16,0-7 272-16,1 0 48 0,1 1 16 0,-2 6 0 15,4-9-352-15,0 1-64 0,0 2-16 0,2 0 0 16,3 2-416-16,-9 4-96 0,7-6 0 0,2 4-16 16,-9 2-304-16,13-3 0 0,-3 3 0 0,-1 0 0 15,-9 0 0-15,9 4-176 0,-3 2 176 0,-1 0-208 16,-5-6 16-16,2 10 0 0,0-1 0 0,-1 1 0 15,-2 0 192-15,-3-1-144 0,-3 2 144 0,1-1-128 0,1-1 128 0,2 1 176 16,-1-4-48-16,4-6 0 0,0 0 144 0,0 0 32 16,0 0 0-16,0 0 0 0,-11-5 112 0,6-2 32 15,4-2 0-15,2-2 0 0,2-1-256 0,2-2-64 16,0-3 0-16,4 2 0 0,3 3-128 0,-3-1 0 16,-1-1-160-16,-2 1 160 0,3 2-128 0,-2 1 128 15,2 6 0-15,-9 4-144 0,0 0 144 0,6-4-128 16,-6 4 128-16,0 0-128 0,6 8 128 0,-2 2-160 15,-4-1 160-15,0 1-160 0,-5 0 160 0,-1 1 0 16,1 0 0-16,-3 0 0 0,0-4 128 0,-1 2 96 16,-2 0 32-16,3-3 0 0,8-6 0 0,-7 5 0 15,7-5 0-15,-8 2 0 0,2-2-256 0,6 0-192 16,0 0 48-16,-1-7 0 16,-1 0-1696-16,5-3-336 0,1 0-64 0</inkml:trace>
  <inkml:trace contextRef="#ctx0" brushRef="#br0" timeOffset="103443.775">2645 17079 4607 0,'0'0'400'16,"0"0"-400"-16,0 0 0 0,0 0 0 0,0 0 2944 15,0 0 496-15,0 0 96 0,0 0 32 0,0 0-3056 0,0 0-512 16,-2-9-320-16,2 9 64 0,0 0 128 0,0 0 128 16,3-8-192-16,-3 8 192 0,0 0-176 0,0 0 176 15,0 0-160-15,0 0 160 0,5-4 0 0,-5 4 128 16,0 0 16-16,10-3 0 0,-10 3 304 0,9-2 64 15,1 5 16-15,1-1 0 0,-11-2 112 0,10 0 0 16,2 4 16-16,0-2 0 0,1-2 48 0,-1 0 0 16,4 4 0-16,-2-1 0 0,3-1-192 0,1 0-16 15,-1 2-16-15,2 0 0 0,0-1-32 0,3 1 0 16,0-2 0-16,3 1 0 0,-2 1-208 0,3 1-48 16,3-1-16-16,-2-1 0 0,2-4-48 0,0-1-128 15,2 2 192-15,1-2-64 0,0-4 64 0,1-1 0 16,1-1 0-16,-2 3 0 0,-2 2 32 0,2 0 16 0,1 3 0 0,1 0 0 15,-1-4 0-15,1 2 0 0,2 3 0 0,2-3 0 16,1-4 0-16,-1 3 0 0,0-2 0 16,-3 1 0-16,0 0-112 0,0-1 0 0,0 2-128 0,1 1 192 15,1 3-64-15,0-2-128 0,-6-3 176 0,3 2-176 16,4 0 224-16,1 0-64 0,-3-1-16 0,1 0 0 16,-3 3 48-16,1 1 16 0,-4 2 0 0,2-1 0 15,2 4 16-15,-1 0 0 0,-1-1 0 0,2 1 0 16,3 1-32-16,0-4-16 0,4-3 0 0,-6 2 0 15,-4 1-176-15,0 2 0 0,-2 0 0 0,1-1 128 16,-1 0 0-16,1-2-128 0,1-2 192 0,-2 2-64 16,1 2-128-16,-1-2 0 0,-3-2 144 0,3-1-144 15,0 0 128-15,-3 1-128 0,3-3 160 0,-1 2-160 16,-2-1 288-16,1 0-32 0,-5-1-16 0,1 0 0 0,0 1-112 0,1 3 0 16,2 3-128-16,-1-3 192 0,1-2-32 15,0 1-16-15,2-3 0 0,0 2 0 0,-1 1-144 16,2 1 0-16,2 2 144 0,-3-3-144 0,-1-1 0 0,-3 1 0 15,0 0 0-15,0 0 128 0,-2-2-128 0,0 4 0 16,-2 1 0-16,1-1 0 0,-3-4 0 0,2-1 0 16,0-1 0-16,0 2 0 0,3 4 0 0,-5-1 128 15,-1-2-128-15,1-1 0 0,2 4 128 0,-2-2-128 16,2-2 160-16,-2 1-160 0,-1 1 224 0,0 1-48 16,-3-3-16-16,2 1 0 0,-1 0-32 0,1-2 0 15,-1 1 0-15,1 0 0 0,-4 1-128 0,2 0 160 16,1 1-160-16,-2-3 160 0,-1 0-160 0,-1 3 128 15,1 4-128-15,0-2 128 0,-1-5-128 0,1 1 160 0,0 1-160 16,-3 0 160-16,0 0-160 0,2 0 0 0,-2 0 0 16,1 1 0-16,0 0 144 0,-2-1-144 0,0-1 160 15,1 1-160-15,-1 2 208 0,1 1-48 0,-10-2-16 0,7-1 0 16,2 1 48-16,-3 0 0 0,3 0 0 0,-9 0 0 16,6 2 32-16,2-1 16 0,-3-1 0 0,-5 0 0 15,0 0 0-15,0 0 0 0,0 0 0 0,0 0 0 16,0 0-112-16,0 0-128 0,0 0 176 0,0 0-176 15,0 0 0-15,0 0 0 0,0 0 0 0,0 0 0 16,0 0-496-16,0 0-48 16,0 0-16-16,0 0 0 0,0 0-2320 0,0 0-448 0</inkml:trace>
  <inkml:trace contextRef="#ctx0" brushRef="#br0" timeOffset="105942.042">8437 17083 6447 0,'-15'0'576'0,"6"2"-576"0,-1 4 0 0,0 0 0 15,-2 1 1008-15,2 0 80 0,1-1 32 0,0-2 0 16,-1-6-864-16,0-1-256 0,-1 0 0 0,0-2 128 16,1 1-128-16,0 0 0 0,-2-1 0 0,2 1 0 15,1-1 160-15,-2 2 16 0,1 1 0 0,3-1 0 16,-2-2 272-16,1 5 48 0,-1 1 16 0,3 0 0 15,-3-1 240-15,2 0 48 0,7 0 16 0,-11-1 0 16,2 0-144-16,1 1-32 0,8 0 0 0,-9 0 0 16,-2 0 112-16,-1 2 16 0,4 2 0 0,-1-1 0 15,-2-2-128-15,-1 2-32 0,4 2 0 0,0-2 0 16,0-2-160-16,0-1-48 0,2 0 0 0,6 0 0 16,-8 4-48-16,8-4-16 0,-8 2 0 0,8-2 0 0,0 0 32 0,0 0 0 15,-6 0 0-15,6 0 0 0,0 0-48 0,0 0 0 16,0 0 0-16,0 0 0 0,0 0-80 0,0 0-32 15,0 0 0-15,0 0 0 0,0 0 16 0,11 3 0 16,0-2 0-16,3 0 0 0,3 0-16 0,-1 0 0 16,2 2 0-16,0-2 0 0,2-1 0 0,1 0 0 15,1 0 0-15,2-1 0 0,-1-2-16 0,3 1-16 16,-2 0 0-16,0 0 0 0,3 0 0 0,-3 1 0 16,2 1 0-16,2 0 0 0,1 0 16 0,2 0 16 15,1 1 0-15,-1 0 0 0,0-1-80 0,3-1-128 16,1-3 176-16,-1 2-176 0,0 0 144 0,-1 0-144 15,1-3 0-15,0 2 144 0,-1 0-144 0,4 1 0 16,-1 3 0-16,2-2 128 16,1-3-880-16,2 1-176 0,-1-1-32 0,1-1-16 0,-1-1 1584 0,-2 1 320 15,-2 1 64-15,3 2 16 0,-2 2-784 0,4 0-224 0,1-2 0 16,1 0 128 0,3 2-896-16,0-1-160 0,-1-1-32 0,-1 1-16 0,-1 0 1680 0,-1 1 320 0,0 0 80 0,2-1 16 15,1-2-848-15,2 0-272 0,-2-1 160 0,1 2-160 16,3-1 192-16,-3 1-32 0,-3-2-16 0,1 0 0 15,-3 4 48-15,2 0 0 0,2 0 0 0,0 0 0 16,-1 3-64-16,2-1-128 0,0-1 192 0,0 1-64 16,-2 0-128-16,2 1 0 0,-1-1 0 0,1-1 128 15,-1 3-128-15,2 0 0 0,3-2 0 0,0 0 0 16,-1 0 0-16,-2-1 0 0,-2 3 0 0,0-2 0 16,-1 0 0-16,-2 0 0 0,1-1 0 0,0 1 128 15,1 1-128-15,1 0 0 0,-1 0 144 0,-2 1-144 0,-2-4 0 16,1 0 128-16,0 0-128 0,1 3 0 0,-2 3 0 15,3 0 128-15,3-1-128 0,0-1 0 0,0-3 0 0,-2-1 0 16,0 0 0-16,0 2 128 0,-4-1-128 0,2 0 0 16,0-1 0-16,0 2 128 0,2 1-128 0,1-2 0 15,-1-2 0-15,0 1 0 0,1 2 0 0,-4-2 0 16,-2 0 0-16,0-1 0 0,-1-1 0 0,2 3 0 16,1 3 0-16,2-2 128 0,2-4-128 0,-1 0 0 15,-3 0 0-15,2 2 128 0,-2 0-128 0,-4 1 0 16,2 0 0-16,-3-1 0 0,3-1 0 0,0 2 0 15,3 2 0-15,-4-1 0 0,1-2 0 0,-1 0 0 16,1 0 0-16,0 4 0 0,-3-2 0 0,0-3 0 16,-1-5 0-16,0 4 0 0,0 5 0 0,-1 0 0 15,1-3 0-15,0 3 128 0,2 3-128 0,-1-3 0 0,5-3 0 0,-4 3 0 16,0 5 0-16,0-4 0 0,-1-3 0 0,-1 1 0 16,0 1 0-16,-1-1 0 0,3-2 0 0,0 0 0 15,-3 0 0-15,3 2 0 0,1 1 0 0,1-5 0 16,-1-1 0-16,-2 3 0 0,1 5 0 0,0-5 0 15,-3-3 0-15,1 1 0 0,4 0 0 0,-2 2 0 16,2 0 0-16,1 0 128 0,2-3-128 0,0 4 0 16,-2 4 0-16,-2-3 128 0,-2-5-128 0,1 3 0 15,0 3 0-15,-1-1 144 0,3-2-144 0,-2 2 0 16,5 2 128-16,1-2-128 0,-3-1 0 0,0 1 0 16,-1 3 0-16,-1-5 0 0,0 0 0 0,-1 0 0 15,-3 0 128-15,4 2-128 0,0-1 0 0,3-1 0 0,1-2 0 16,-1 3 0-16,0 2 0 0,-2 0 0 0,-1 1 0 0,0-2 0 15,-2 2 0-15,0-1 0 0,0-1 0 16,1-2 0-16,0-2 0 0,-1 0 0 0,3 2 128 0,-1 2-128 16,1 0 0-16,-1 0 0 0,1 0 0 0,-2-1 0 15,-1-2 0-15,-1 1 0 0,0 1 0 0,-2-1 0 16,1 0 0-16,1 0 0 0,3 0 0 0,-1 0 0 16,4 0 0-16,-1 1 0 0,-2-1 0 0,-2 4 0 15,-1-2 0-15,1 0 0 0,-5-1 128 0,2-1-128 16,-1-2 0-16,1 1 0 0,1 1 144 0,5 0-144 15,-2-1 0-15,2 1 144 0,-6 2-144 0,1-1 0 16,0-2 0-16,-1 0 0 0,-1 1 208 0,-1 2-32 16,-3 0-16-16,1-2 0 0,0-1-160 0,2-1 0 0,2-1 0 15,0-1 0-15,0 3 0 0,2 1 0 16,-4-1 0-16,1 1 0 0,-1-1 160 0,-3-1-160 0,-1 1 192 16,1-3-192-16,-2 2 160 0,0-1-160 0,-1 3 128 0,1-1-128 15,0 1 128-15,2-1-128 0,-1-4 128 0,1 3-128 16,-2 1 128-16,2 1-128 0,-1 0 128 0,1 0-128 15,-2 0 0-15,1-1 128 0,-3 0-128 0,0 1 0 16,0 1 0-16,-1-2 0 0,-1-1 0 0,1 2 0 16,-1 0 0-16,0 0 0 0,2-6 0 0,-2 3 0 15,3 1 0-15,0 1 0 0,-1 1 0 0,1-2 0 16,1 1 0-16,-1 0 0 0,-1 1 0 0,1 0 0 16,-1-2 0-16,0 2 0 0,1 2 0 0,-4-2 0 15,1-2 0-15,-1 1 0 0,0 0 0 0,2 0 0 0,-3 0 128 16,1 0-128-16,1 1 0 0,1 0 128 15,0 0-128-15,0 0 0 0,-1-2 0 0,-1 4 0 16,2 1 0-16,1-3 0 0,3-2 0 0,-4 2 0 0,1 2 0 16,-1 0 0-16,0-2 128 0,-2 0-128 0,-2-1 128 0,1 0-128 15,-1 0 128-15,-1 0-128 0,-1 1 144 0,-1 2-144 16,-1 0 160-16,-1 0-160 0,-2-2 144 0,2 0-144 16,-2 0 128-16,0 0-128 0,0 1 144 0,-2 2-144 15,-10-3 160-15,11 1-160 0,-2 0 0 0,1-1 128 16,-5 0-128-16,-5 0 0 0,0 0-160 0,0 0-80 15,0 0-16-15,0 0 0 16,0 0-1152-16,0 0-224 0,0 0-48 0,-14-2-9536 16,-6-1-1904-16</inkml:trace>
  <inkml:trace contextRef="#ctx0" brushRef="#br0" timeOffset="108654.988">15978 16542 16575 0,'0'0'736'0,"0"0"160"0,0 0-720 0,-9-2-176 0,2-6 0 0,-1 1 0 16,0 1 2944-16,0-1 544 0,1 0 112 0,-1-2 32 16,1 0-2944-16,-1-2-688 0,-2-2 0 0,0 0 0 15,-1 2 192-15,0-4 32 0,-1 1 0 0,1-1 0 16,-4 0 128-16,3 0 32 0,1-3 0 0,-2 2 0 0,1-2 128 0,-2 2 16 15,1 1 16-15,-4-7 0 0,1-7-224 0,-2 4-64 16,-2 1 0-16,0 2 0 0,-1-2-256 16,-3 2 128-16,-3 2-128 0,-3 0 0 0,-2 0 0 0,-4 0 0 15,-4 1 0-15,2 1 0 0,3 0 0 0,-1 2 0 16,3 3-160-16,1 0 160 0,2-1 0 0,-1-1 0 16,-2 2 0-16,0 1 0 0,0 0-160 0,-1 0 160 15,-4 0 0-15,1 3-144 0,-2 0 144 0,-1 0 0 16,0 2-144-16,3 1 144 0,-2 0 0 0,2 0 0 15,-2 3 0-15,0-2 0 0,-3 0-160 0,-2 2 160 16,-2 1 0-16,-2 1-144 0,-1 0 144 0,3 3-128 16,1 3 128-16,2-1-128 0,1 0 128 0,-2-2-128 15,0 0 128-15,1 2-128 0,1 4 128 0,2 0 0 0,-1-1-144 16,2 1 144-16,-2 0 0 0,1-2-176 0,-1 3 176 16,2-1-128-16,0-1 128 0,-4-2 0 0,-2 2-144 15,0 0 144-15,0 4 0 0,1-2 0 0,-3-1-144 0,-1 1 144 16,0 1 0-16,0 1-128 0,-1-3 128 0,1 3 0 15,-6-1 0-15,4 3 0 0,6 1 0 0,5-2 0 16,0 1 0-16,4 1 0 0,1 3 0 0,3-1 0 16,1-1 144-16,2 0-144 0,0 0 128 0,1 1-128 15,-1 0 0-15,0 3 0 0,-1 1 0 0,3-2 0 16,-1-1 0-16,3-2 0 0,-2 1 0 0,3 0 0 16,0 0 0-16,2-1 0 0,1-3 0 0,1 2 0 15,3 5 0-15,0-1 0 0,2-1 0 0,2 3 0 16,-2 0 0-16,1 0 0 0,2 0 0 0,-1 3 0 0,1 1 0 15,3 3 0-15,1 2 0 0,1 1 0 0,1 2 128 16,2-2-128-16,0 1 0 0,2-3 128 0,1-4-128 16,3 2 160-16,-1 1-160 0,3-1 160 0,3-1-160 15,-1 0 192-15,1-3-192 0,3 0 192 0,1 3-192 0,3 0 128 16,0-1-128-16,2 2 128 0,1 0-128 0,3-1 0 16,2-2 0-16,4 1 0 0,0-4 0 0,4 2 0 15,1-1 0-15,0-1 0 0,3 0 0 0,0-4 0 16,2-3 0-16,-2 1 128 0,-2-1-128 0,0 1 0 15,3 1 0-15,0-2 0 0,6-2 0 0,-1 0 0 16,2 1 0-16,1-2 0 0,-1 0 0 0,-2-1 0 16,0-3 0-16,1 2 0 0,-2-2 0 0,0 0 0 15,2-2 0-15,0 1 0 0,1-2 0 0,3 4 0 16,1-4 0-16,1-1 0 0,-1 0 0 0,-1-1 0 0,-1 3 128 16,0-3-128-16,3-1 0 0,0 2 0 0,1 1 0 15,2 0 0-15,0-3 0 0,-1 1 0 0,-2-2 0 0,2-1 0 16,-1 1-192-16,2 1 192 0,5 1-192 0,-2-2 192 15,1-2-256-15,-1 1 80 0,-3 0 16 0,-2 2 0 16,-1-3 32-16,-2 3 0 0,0-1 0 0,1 1 0 16,3 0 128-16,-2 0 0 0,-3-3 0 0,-2 1 0 15,-3 1 0-15,-3-1 0 0,-3-2 0 0,-1 0 0 16,-2-2 0-16,2 3 0 0,0-2 0 0,-1-2 0 16,-3-2 192-16,2-1-16 0,2 1-16 0,0 0 0 15,-6-4-32-15,0 1 0 0,0-1 0 0,-3 0 0 16,-2 0-128-16,1 1 128 0,-1 1-128 0,1-4 128 15,0-2-128-15,-3-2 0 0,0 0 0 0,2 0 0 16,-2-2 0-16,-1 1 0 0,0 1-128 0,0 3 128 0,-6-1 0 0,0 1 0 16,-1-2 160-16,0 0-160 0,1 0 320 0,-5 2-64 15,-1 1 0-15,1 0 0 0,0-1-32 0,0 0-16 16,0-1 0-16,-3 2 0 0,-2-3-208 0,-2-1 0 16,-1-1 0-16,-1 2 0 0,-1 3 0 0,-1-5 0 15,-2 0 0-15,-3 0 0 0,2-2 144 0,-1 2-144 16,0-3 128-16,-1-1-128 0,-1 0 0 0,-2-1 0 15,2 0 0-15,0 3 0 0,-2-1 0 0,1 2-224 16,1-1 80-16,0 1 16 0,1 4-48 0,-1-2 0 16,1 3 0-16,-2-1 0 0,0 2 176 0,-1-1 0 15,0 1 0-15,-2-2 0 0,0 1 0 0,-1-1 0 16,-3 1 0-16,0-2 0 0,-3 2 0 0,1-4 0 16,-3-2 192-16,0 1-64 0,-2 0 0 0,0 5 16 15,-4 0 0-15,1 2 0 0,-2 0-144 0,-1 2 192 0,-2 1-192 0,1 0 192 16,-1-3-192-16,0 1 0 0,0 2 144 15,0 2-144-15,0-3 0 0,-3 0 0 0,-6-2 0 0,-1 3 0 16,1 0 0-16,-5 0 0 0,0 0-128 0,1 0 128 16,2 2 0-16,1-1-128 0,2-1 128 0,-4 1 0 15,1 0 0-15,-1 2 0 0,-1 0 0 0,-1 1-128 16,-1 1 128-16,1 1 0 0,1 0 0 0,2 0 0 16,1 3 0-16,1-1-128 0,0-1 128 15,-4 0 0-15,0 3 0 0,1 1 0 0,0 1 0 0,-3 1 0 16,-1 2 0-16,1 0 0 0,-1 1 0 0,0-1-128 15,0-2 128-15,-2 0 0 0,1 3 0 0,0 0 0 0,2 1 0 16,2-1 0-16,3 3 0 0,2-1 0 16,3 0 128-16,1 1 0 0,-1 0 0 0,1 0 0 0,0 1-128 15,0 0 128-15,0 2-128 0,1-1 128 0,0-2-128 16,1 3 0-16,1 2 0 0,-1-1 0 0,1-3 0 0,1 3 0 16,1 0 0-16,-1 3 0 0,-1 2-160 15,-1 0 160-15,1 1-192 0,-1-3 192 0,1-2-176 0,1 3 176 16,2 4-160-16,3-1 160 0,-1-3-192 0,3 3 48 15,4 1 16-15,2 0 0 0,0-1-48 0,2 2 0 16,2-2 0-16,2 3 0 0,0 2-16 0,1-4 0 16,2 1 0-16,3 2 0 0,-2 0 192 0,3 2-160 15,3-1 160-15,-2 2-160 0,1-1 160 0,2 2-128 16,0 6 128-16,2-2-128 0,0-2 128 0,1-3 0 16,2 0 0-16,1-1 0 0,1 0 0 0,0-1 0 15,1-3 0-15,2 1 0 0,1 0 0 0,1-1 0 16,1 1 0-16,-2-2 0 0,5-1 0 0,0 2 0 0,0 2 0 0,3 1-128 15,0 2 0-15,4 0 0 0,-1 1 0 0,3-4 0 16,2 2 128-16,3-1-128 0,-2-5 128 0,2-1-128 16,-1 1 128-16,3-2-192 0,0 0 192 0,-1 0-192 15,0-2 192-15,2-1-192 0,1-1 192 0,1 0-192 16,1 1 192-16,3-2-160 0,5 0 160 0,1 1-160 16,0-3 160-16,-2 1-160 0,-1-2 160 0,2-1-160 15,-2 1 160-15,1-2 0 0,2 2 0 0,2-3-128 16,3-1 128-16,-1-1 0 0,-1-1 0 0,0-2-128 15,5-1 128-15,-4-1 0 0,-3 0 0 0,0 0 0 16,3 1 0-16,0-1 0 0,1 0 0 0,2 1 0 16,-3-1 0-16,0 1 0 0,0-2 0 0,-2-3 0 15,-2 2 0-15,1 1 128 0,2 3-128 0,-1-3 0 0,-1-4 0 16,1 3 128-16,0 0-128 0,-2-3 0 0,-2-1 0 0,-3 2 0 16,0-2 0-16,-3 0 0 0,-1-2 0 0,1 1-160 15,1-3 160-15,2 0-160 0,0 0 32 0,1 1 0 16,3-2 0-16,-3 0 0 0,-1-1 128 0,-1 0-208 15,0-3 80-15,-3 2 128 0,1 1-288 0,-2-3 64 16,0 0 16-16,3-1 0 0,0 0-16 0,0-1 0 16,2-1 0-16,-2 0 0 0,-1-1 224 0,2 1 0 15,-4 4 0-15,-1-1 0 0,-2 1 0 0,0 1 0 16,0-1 0-16,-2 2 0 0,-2-1 0 0,0 0 0 16,0-1 0-16,-2 2 0 0,0-1 0 0,-3 1 0 15,0 2 0-15,-2-2 0 0,-2-1 0 0,-2 1 0 16,1-5 0-16,-3 1 0 0,-3-2 0 0,-1-2 0 0,-4-2 0 0,2 1 0 15,-3 0 0-15,-1-2 0 0,-2-4 0 0,-1 2 0 16,-2 2 0-16,-1 1 160 0,1 1-160 0,-4-1 128 16,-1-1-128-16,-2 0 160 0,0 0-160 0,-3 2 160 15,-2 3-160-15,0 2 0 0,1-3 0 0,0 2 0 16,-2-1 128-16,0 2-128 0,0 4 0 0,-1-3 128 16,0-2-128-16,-1 1 0 0,0 1 144 0,-1-3-144 15,0-2 0-15,0-1 0 0,-3 0 0 0,1 1 0 16,2-1 0-16,-1 2 0 0,-4-3 0 0,0 2 0 15,-2-1 0-15,-1 2 128 0,-1-1-128 0,-4-1 0 16,-4-3 160-16,-1 3-32 0,-1 3-128 0,0-1 192 16,-2-1-32-16,1 0-16 0,-1 0 0 0,-2-1 0 15,-3 0-144-15,-1 1 192 0,-2-1-192 0,-1 4 192 0,-1 2-192 16,2 3 0-16,2 0 0 0,2 1 0 0,2 1 0 0,2 2 0 16,-1 2 0-16,-2 1 0 0,-1-3 0 15,-1 0 0-15,-2 0 0 0,0 2 0 0,1-3 0 0,0 2 0 16,0 0 0-16,-5 2 0 0,1-1-272 0,-1 3 64 15,-1 1 16-15,3 2 0 0,-3 0-80 0,2 1-16 16,1 2 0-16,1 3 0 0,4 3 288 0,3-1-160 16,-3 2 160-16,2 2-128 0,-2 0 128 0,3 4 0 15,1 2 0-15,1 2-128 0,0-1 128 0,3 5 0 16,0 7 0-16,2 0 0 0,2 0 0 0,1 1 0 16,1 4 0-16,-1-2 128 0,0 0-128 0,-1-4 0 15,1 2 0-15,2 3 0 0,4-2-304 0,2-3-16 16,1-5-16-16,2 3-7984 0,-2 5-1584 15</inkml:trace>
  <inkml:trace contextRef="#ctx0" brushRef="#br0" timeOffset="111328.648">7825 17200 18591 0,'0'0'832'0,"0"0"160"0,-7-5-800 0,2 1-192 16,-4-4 0-16,3-2 0 15,2 0-288-15,0 1-96 0,-2-1-32 0,-1-1 0 0,0 0 288 0,-2 1 128 16,0 0-128-16,1 1 128 0,0 1 0 0,0 0 304 16,-3-3-48-16,0 4-16 0,0 6 352 0,2-2 80 15,9 3 16-15,-8-3 0 0,-3 1 160 0,3 0 48 16,1 0 0-16,-1 1 0 0,1 2-176 0,-1 1-16 15,8-2-16-15,0 0 0 0,0 0-64 0,0 0-16 0,0 0 0 0,0 0 0 16,0 0-176-16,0 0-48 0,0 0 0 0,8 0 0 16,2 0-384-16,2 0 128 0,-2 0-128 0,5 0 0 15,6-1 160-15,0-1-160 0,4-3 192 0,-2 5-192 16,4-2 144-16,1 1-144 0,1-2 0 0,-1 0 144 16,2 2-144-16,2 2 0 0,2 2 144 0,1-1-144 15,4-2 0-15,1 1 0 0,2 0 0 0,0-1 128 16,-1-1-128-16,1 1 0 0,-2 2 0 0,0-1 0 15,-3 1 0-15,2 0 144 0,1-1-144 0,3 1 0 16,4 0 176-16,-5 0-176 0,1 0 160 0,-1 0-160 16,0-2 144-16,-1 1-144 0,-2 1 128 0,1-1-128 15,2-1 176-15,-2-1-48 0,5 1-128 0,2-2 192 16,-1 2-64-16,-2 0 0 0,-2-3-128 0,-6 2 192 0,-2 1-192 16,0 0 128-16,0 3-128 0,-3 0 0 0,-3 0 0 15,0 0 128-15,0 1-128 0,-1 1 0 0,-4-1 0 16,-3 0 128-16,-3 0-128 0,-5 0 0 0,0-7 176 0,-3 3-176 15,-9 0 192-15,0 0-192 0,6 4 240 0,-6-4-64 16,0 0-16-16,0 0 0 0,0 0 32 0,-10 5 16 16,-3-5 0-16,-2 0 0 0,-7 0 80 0,-3 1 16 15,-2 0 0-15,-2-3 0 0,-1-2-176 0,-2-1-128 16,-1 1 192-16,-3 2-192 0,-1 3 128 0,-3 0-128 16,-1-2 0-16,-3 0 0 0,-3-1 160 0,1 2-160 15,1 1 128-15,0-1-128 0,0 0 0 0,-2 0 0 16,-4 0 128-16,-1-1-128 0,-7-2 0 0,1 1 0 15,-1-5 0-15,3 3 0 0,3 2 0 0,1 1-176 16,-2 0 176-16,0 1-192 0,0-3 192 0,2 1 0 0,4 0 0 16,1 0 0-16,3 0 0 0,5-1 0 0,3-1 0 0,4 1 0 15,0 1 0-15,2-2 0 0,1 3 0 0,2-1-128 16,0-1 128-16,5 1-192 0,4-3 192 16,-1 1-192-16,-2-1 192 0,7 2-192 0,4-2 192 0,3-2-192 15,-6 7 16-15,7-1 0 0,6 1 0 0,0 0 0 16,0 0-144-16,0 0-48 0,6-6 0 0,3 2 0 15,2 0 112-15,2 0 32 0,4-3 0 0,4 2 0 16,2 1 224-16,4 2 0 0,0-1 0 0,1 2-144 16,4 0 144-16,0 1 0 0,0 1 0 0,3 2 0 15,4 0 0-15,4-2 0 0,4 0 0 0,0 0 0 16,2 2 0-16,-2 1 0 0,1-3 0 0,0 1 0 0,0-1 128 16,2 2-128-16,5 4 128 0,1-5-128 0,1-4 160 15,-4 1-32-15,0 1-128 0,-2 1 192 0,0 1-64 0,1 0-128 16,3 1 176-16,-2 0-176 0,0 0 128 0,0-2-128 15,-3-4 0-15,-5 2 0 0,-4 2 0 0,0-1 0 16,-6 0 0-16,-2 3 0 0,-3 2 128 0,-2-1-128 16,-3-1 0-16,-3 1 0 0,-3 0 160 0,-2-3-160 15,0-3 128-15,-6 2-128 0,-11 0 224 0,8 2-32 16,-8-2-16-16,0 0 0 0,0 0 112 0,0 0 32 16,0 0 0-16,-11 2 0 0,-4-3-96 0,-3 0-16 15,-5 1 0-15,-1 0 0 0,-7-1-208 0,-2-1 0 16,-3 0 0-16,-2 2 0 0,-8 2 0 0,0 1-128 15,-2 1 128-15,-4-1 0 0,2-1 0 0,0-1-128 16,1-1 128-16,-1 1 0 0,-1 0 0 0,-1 0 0 16,-3-1 0-16,-4 0 0 0,0 0 0 0,0 0-128 0,1-2 128 0,6 1 0 15,-2-2-128-15,1 3 128 16,1-2 0-16,2-1 0 0,-1-1 0 0,3 1 0 0,0-1 0 16,9 1 0-16,5-1-128 0,3 0 128 0,2 4 0 0,6 2 0 15,0-4 0-15,3 1 0 0,3-2 0 0,1 2 0 16,7 1-160-16,9 0 160 0,-6-1-128 0,6 1 128 15,0 0-320-15,0 0 0 0,0 0 16 0,15 2 0 32,2-2-144-32,5 2-16 0,1 2-16 0,3-2 0 0,5 0 352 0,5-2 128 0,5 0 0 0,5 1-144 15,6 2 144-15,2-2 0 0,1-2 0 0,-2 0 0 16,0 1 0-16,1 1 0 0,4 0 128 0,2-1-128 16,2-2 0-16,-2 1 144 0,-3 0-144 0,-2 1 0 15,-1 1 144-15,1-1-144 0,0-1 0 0,1 3 144 0,0 0-144 16,-4 2 0-16,0-4 0 0,-6-1 0 0,-4-2 0 0,-3 3 0 15,-3 3 0-15,-4-3 0 0,-4-3 0 0,0 3 0 16,-4 0 0-16,-2 0 0 0,-5 0 128 16,-2 0-128-16,-5 0 128 0,-2 0-128 0,-8 0 192 0,0 0-32 15,0 0-16-15,0 0 0 0,0 0 48 0,-9 3 16 16,-4-3 0-16,-3 0 0 0,-7-4-32 0,-5-1-16 16,-2 0 0-16,-6 1 0 0,-3 4-160 0,-6-2 0 15,-7-1 0-15,-1 0-176 0,-6 1 176 0,-2-3-208 16,1-2 80-16,-1 4 128 0,2 2-256 0,-2 0 64 15,-4-3 0-15,2 4 16 0,-1 0 176 0,4 0 0 16,5 0 0-16,3 0 0 0,-1-1 0 0,1 0 0 16,3-2 0-16,-2 1 0 0,-2-1 0 0,6 1-160 15,5-1 160-15,5 2 0 0,4 1-208 0,4 0 64 16,5 1 16-16,3 1 0 0,5-4 128 0,6 2 0 0,1 2 0 0,9-2 0 16,0 0 0-16,0 0 128 0,0 0-128 0,10 0 128 15,5 3-128-15,5 0-192 0,3-5 64 0,6 5 0 16,1 0 128-16,6 0 0 0,1-1 0 0,6 1-128 15,3-2 128-15,3-2 0 0,0-4 0 0,2 5 128 16,0 0-128-16,2 0 0 0,4 4 128 0,2-1-128 16,-2-2 0-16,0 1 0 0,0 0 0 0,-4 1 128 15,-1-2-128-15,-1 3 0 0,-1 0 0 0,-1 2 0 16,1-3 0-16,-4 1 0 0,-1-2 0 0,-5 2 128 16,-5 4-128-16,-3-2 0 0,-3-1 0 0,-3 1 0 15,-4-2 128-15,0 0-128 0,-4 1 128 0,-3 0-128 0,-5-2 0 16,0 0 144-16,0-2-144 0,-10-1 0 0,0 0 144 15,0 0-144-15,0 0 0 0,0 0 144 0,0 0-144 0,-10 3 0 16,-1 2 0-16,-5-1 0 0,-2-4 0 0,-4 2 128 16,-7 2-128-16,-2 0 128 0,-2-2-128 0,-7 2 0 15,-4 1 0-15,-4-3 0 0,-1-1 0 0,-1-1 0 16,2-2 0-16,-3 1 0 0,2 1 0 0,-2-4 0 16,-2 0 144-16,4 0-144 0,0-2 192 0,5-1-16 15,-1-1-16-15,7 1 0 0,5 0 208 0,1 2 32 16,3-1 16-16,3 2 0 0,4 0-144 0,1-1-16 15,2 1-16-15,3-1 0 0,2 0-240 0,1 2 176 16,4-1-176-16,1 1 160 0,1 0-160 0,4-1 0 16,-1 0 0-16,4 4 128 0,0 0-320 0,9-7-64 15,4 1 0-15,-2-1-16 0,6 3-16 0,2-2 0 0,3 1 0 16,4 3 0-16,4-3 144 0,4 4 144 0,7 1-208 16,1 1 80-16,3 1 0 0,3 0 0 0,3-1 0 15,-2 1 0-15,0 0 128 0,-2 0-192 0,-1 2 192 0,1 0-192 16,2 1 192-16,0 0 0 0,1-2 0 0,-4 2 0 15,-4-2 0-15,-3-1 0 0,-3 0 0 0,-3 2 0 16,-4 0 0-16,0 1 0 0,-2 1 0 0,-2-1 0 16,-2-1 0-16,-2-1 0 0,-4 0 0 0,0 3-128 15,0-2-16-15,-5 0 0 0,-1-4 0 0,-1 0 0 16,-1 1-32-16,-9-1 0 0,0 0 0 0,0 0 0 16,0 0 176-16,0 0 0 0,-8-6 0 0,-5 0 0 15,-6-1 0-15,-4-1 0 0,-2-2 0 0,-8-1 0 0,-4 0-176 16,-6-1-96-16,-6 2-32 0,-8 0 0 15,-11-1-672-15,-4 3-144 0,-1 0-32 16,-8 2 0-16,-2 2-2048 0,-2 2-400 16,-6 1-96-16,8 4-16 0,7 3 1808 0,8 0 368 15,7 2 64-15,8 2 0 0,6 2 2944 0,5 0 592 0,7-1 112 0,5-3 32 16,6 2-224-16,4-2-32 0,3 0-16 0,6 0 0 0,6-2-1264 16,5-6-256-16,-1 10-48 0,2-1-16 0,7 1-192 0,4 0-32 15,4-4-128-15,9 3 192 0,8 1-192 0,6-3-160 16,5-4 32-16,3 1 0 0,3 3 128 0,6-1 0 15,5 0 0-15,8-3-128 0,3-5-112 0,4 2-16 16,1 4 0-16,6 0-6992 16,7-2-1408-16</inkml:trace>
  <inkml:trace contextRef="#ctx0" brushRef="#br0" timeOffset="122517.253">2193 15841 5519 0,'0'0'240'0,"0"0"64"0,0 0-304 0,-9 6 0 0,-3-2 0 0,2-2 0 15,2-2 5792-15,2 0 1104 0,0 0 208 0,1 1 64 16,-3 1-6144-16,0-1-1232 0,-1 0-240 0,2-1-64 0,-5-1 336 0,0 3 176 16,-2 0-192-16,-1 0 192 0,-3-2-240 0,-3 4 64 15,-1-2 16-15,-4 1 0 0,-3-2-64 0,-4 2-16 16,-5 3 0-16,-2-2 0 0,-3 2 48 0,-2 0 0 15,-2 2 0-15,1 1 0 0,1-1 64 0,3-2 128 16,0-1-208-16,-1-2 80 0,1 0 320 0,3 1 64 16,-2-2 0-16,3 1 16 0,-1 0 208 0,4 0 32 15,0-3 16-15,4 1 0 0,5-1-16 0,-2 3-16 16,3-3 0-16,-1 1 0 0,-1-1-272 0,2-1-48 16,0 1-16-16,-1 0 0 0,0 1-160 0,0 0 0 15,-1 0 0-15,3-1 0 0,0 0 0 0,4 0 0 16,2 0-144-16,3 1 144 0,0 2 0 0,3-1 0 15,-2-1 0-15,2 1 0 0,1 0 0 0,2 0 176 16,-1 0-48-16,2 0-128 0,1 0 224 0,1 0-64 16,-2 0-16-16,3 2 0 0,-2 0-144 0,7-4 128 0,-6 7-128 0,2 0 128 15,-1 2-128-15,2 2 0 0,0 1 0 0,1 1 0 16,0 3 0-16,2 5 0 0,0 4 0 0,0 1 0 16,-1 5 0-16,1 1 0 0,1 0 0 0,-2-1 0 15,1-3 0-15,-1 2 0 0,-2 3 0 0,1 0 0 16,2 1 0-16,-1 4 0 0,-2 3 0 0,1 3 0 15,2 3 0-15,0-3 0 0,-3-3 0 0,-1 0 0 16,3 0 0-16,1-4 0 0,-1-3 0 0,1 2 0 16,0-1 128-16,1-1-128 0,0 2 128 0,3 0-128 15,-3 3 160-15,1-3-160 0,2 1 192 0,0-6-192 16,0-3 128-16,-2 1-128 0,0-4 0 0,2-2 0 16,-1 1 0-16,1-3 0 0,-3-1 128 0,3-1-128 0,-1-1 0 15,0 0 0-15,1-2 0 0,-3 2 0 0,0 1 0 16,-2-3 0-16,0 1 0 0,-2-1 0 0,2 2 128 0,0 0-128 15,0-1 0-15,-1-2 0 0,-1-1 0 16,0-2 160-16,-1-1-160 0,2-4 128 0,1 1 48 0,1-8 0 16,-2 9 0-16,2-9 0 0,-3 9 48 0,3-9 16 15,0 0 0-15,-2 6 0 0,2-6-64 0,0 0-16 16,0 7 0-16,0-7 0 0,5 6-160 0,-1 3 0 16,-4-9 144-16,8 6-144 0,0-1 0 0,3 1 0 15,2-1 0-15,2 2-128 0,4 1 128 0,-1-3 0 16,0-2-144-16,3 4 144 0,2 0 0 0,4 0 0 15,2-1-144-15,4 0 144 0,1 1 0 0,0 0 0 16,0 1-128-16,-2-1 128 0,0-3 0 0,0 1 0 16,1-1 0-16,1 2 0 0,1-2-128 0,5 2 128 15,3-2 0-15,-2-2 0 0,-5 3-128 0,-3-1 128 0,-1 0 0 16,-2-1 0-16,-3-1 0 0,-1 1 0 0,-2 3 0 0,-2-3 0 16,0-1 0-16,-4 0-160 0,0 2 160 0,1-1-192 31,1 0-1232-31,-3 3-256 0,-2-3-48 0</inkml:trace>
  <inkml:trace contextRef="#ctx0" brushRef="#br0" timeOffset="125452.034">6333 17810 19231 0,'0'0'848'0,"0"0"176"0,0 0-816 0,0 0-208 16,0 0 0-16,0 0 0 0,0 0 320 0,0 0 32 15,0 0 0-15,0 0 0 0,0 0-352 0,0 0-288 16,0 0 48-16,0 0 16 0,0 0 64 0,0 0 16 0,0 0 0 0,10 0 0 16,-10 0 144-16,0 0 0 0,0 0 0 0,0 0 0 15,8 1 336-15,-8-1 48 0,0 0 16 0,11 1 0 16,0 3 32-16,-2-3 0 0,-1 0 0 0,3 0 0 15,1 0-112-15,1 1 0 0,-2 1-16 0,2-2 0 16,-1-1-48-16,1 0-16 0,0 1 0 0,3 0 0 16,0-1-16-16,2 1 0 0,-2-2 0 0,4 1 0 15,0 3-80-15,2-3-16 0,0 0 0 0,1 0 0 16,1 0-128-16,3 0 192 0,1 2-192 0,1-1 192 16,-1-2-64-16,0 0 0 0,0 1 0 0,0 0 0 15,-3-1 48-15,2 1 0 0,-2 0 0 0,1 1 0 16,2 0-48-16,2 2 0 0,1-1 0 0,2 0 0 15,-3-1-128-15,1 1 128 0,0 3-128 0,3 0 128 0,1 0-128 16,0-1 0-16,-3-1 0 0,-1 1 128 16,0 0-128-16,0 0 0 0,-2-1 0 0,0 0 0 0,-1 0 0 0,3-1 128 15,1 1-128-15,0 0 0 0,-1-1 128 0,4 0-128 16,-2-2 128-16,0 1-128 0,-1 0 192 0,-1 1-64 16,0-1 0-16,-2 0 0 0,0 0-128 0,1-1 192 15,-4-1-192-15,4 1 192 0,2 3-192 0,2-3 0 16,-6-1 0-16,5 0 0 0,0 0 0 0,0 1 0 15,-1 0 0-15,0 0 0 0,0 0 0 0,-2 0 0 16,-2 1 0-16,2 0 0 0,-3-1 0 0,3 0 0 16,0 0 0-16,0 1 0 0,-2 2 0 0,2 0 0 15,3-2 0-15,-2 0 0 0,-2-1 0 0,1 2 0 16,0 0 0-16,-1-2 0 0,-1-2 0 0,-5 0 128 16,2 0-128-16,-2 0 0 0,2 1 0 0,-2 0 0 15,-1-1 0-15,1 1 0 0,1-1 0 0,0 1 0 0,0 0 128 0,1-1-128 16,-2 0 0-16,0 1 0 0,0 1 0 15,0-1 128-15,0 1-128 0,-1 0 0 0,-2 0 0 0,-1-1 0 16,0-2 0-16,0 0 0 0,-1 1 0 0,0 1 0 16,0-1 0-16,0 1 0 0,-1 0 0 0,1 0 0 15,-2 1 0-15,2 0 0 0,2 0 0 0,-3 0 0 16,2 0 0-16,1 0 0 0,0 1 0 0,-3-1 0 16,2-1 0-16,1 0 0 0,2-2 0 0,-5 1 0 15,1 1 0-15,0 1 0 0,1-3 0 0,-1 2 0 16,-3 1 0-16,1 0 0 0,-3-1 0 0,1-1 0 15,2 1 0-15,-2 1 0 0,-2 0 0 0,0-1 0 0,2 1 0 16,-1 0 128-16,0-1-128 0,0 0 0 0,-2 1 0 16,2 0 0-16,-1-1 128 0,1 1-128 15,-2 0 0-15,2-2 0 0,0 0 144 0,-1 0-144 0,2 2 176 0,-1-1-48 16,1 0 0-16,-1 0 0 0,0 1-128 0,1 0 0 16,2 0 144-16,-1-1-144 0,-2 0 0 0,-1-1 0 15,0 0 0-15,2-2 128 0,0 3-128 0,-2-1 0 16,0 0 0-16,0 0 0 0,1-1 0 0,0 2 144 15,-2 0-144-15,-2 1 0 0,4 0 208 0,-1-2-64 16,0 1-16-16,-2 0 0 0,1-1-128 0,0 0 128 16,-4 1-128-16,3 0 128 0,2-2-128 0,-2 1 0 15,0 2 0-15,1-2 0 0,-1 0 0 0,1 2 0 16,0 0 0-16,-2 0 0 0,-9 0 0 0,11-1 128 16,1-1-128-16,-2 1 0 0,0 0 192 0,0 0-64 0,-10 1 0 15,9-2 0-15,-1 1 64 0,0-1 16 0,-8 2 0 16,0 0 0-16,8-1 16 0,-8 1 0 0,0 0 0 0,8-2 0 31,2 1-848-31,-10 1-160 0,0 0-48 0,7 0 0 0,-7 0 1504 0,0 0 288 0,0 0 64 16,0 0 16-1,8-2-1664-15,-8 2-336 0,0 0-64 0,0 0 0 0,0 0 800 0,0 0 224 0,0 0 0 0,0 0 0 16,0 0 672-16,0 0 224 0,0 0 32 0,-8-1 16 16,8 1-944-16,-10 0 0 0,1-1-160 0,2 1 16 15,-6 0-80-15,3 2-16 0,-6-1 0 0,0 0 0 16,2-2-80-16,0 2-32 0,-2 2 0 0,-1 0 0 15,-1-1 144-15,2-1 16 0,1 0 16 0,-2 1 0 16,-2 0 176-16,2 1 0 0,-3-3-144 0,0 2 144 16,0-1 0-16,-2 1 0 0,-1-2 0 0,-1 1 0 0,-1 0 0 15,-3 0 0-15,1 0 0 0,-1 2 128 0,2-1-128 16,-4 1 160-16,3-1-160 0,-1 2 160 0,0-2-160 16,-2 0 0-16,2 0 0 0,-1 2 0 0,-1-1 0 15,-2 0 0-15,-2 0 144 0,0 0-144 0,-1-2 0 0,-1 1 144 16,0 0-144-16,1-2 0 0,0-2 0 0,2 2 0 15,1 2 0-15,0 0 0 0,-2-2 0 0,1 3 0 16,0-1 0-16,0 1 0 0,-1-2-160 0,-1-1 16 16,-1-2 0-16,0-1 0 0,-1 0-48 0,0 2-16 15,4-1 0-15,0 0 0 0,0-1 208 0,3-1-176 16,-2 3 176-16,0-1-160 0,-2 1 160 0,-2-1 0 16,-1 0 0-16,1-3 0 0,4 1 0 0,-1-1 128 15,0 0-128-15,1-1 176 0,0 1-176 0,0-1 192 0,0 1-192 16,0-1 192-16,0 0-192 0,-3 0 128 0,1 3-128 15,-3-3 128-15,-7 1-128 0,2 1 0 0,3-2 0 16,-2 3 128-16,-3-2-128 0,2 1 0 16,2 3 0-16,0-1-176 0,0-1-80 0,-5 1 0 0,-1 0-16 15,-1 1 0-15,2-1 80 0,1 0 32 0,1 2 0 16,3-3 0-16,-1 1 160 0,0 0 0 0,0 0 0 0,-3 1 0 16,1-3 192-16,-1 1 32 0,-1 1 0 0,-1 0 0 15,2 1 80-15,0-1 16 0,-2-1 0 0,4 2 0 16,2 0-64-16,-1 1 0 0,0 2 0 0,-2-1 0 15,-6-1-256-15,2 1 0 0,2-1 0 0,4 3 0 16,-1-2 0-16,2-1 0 0,2 0 0 0,1 0 0 16,-2 0 0-16,-2-1 0 0,1-2 0 0,-3 2 0 15,2 0 0-15,1 0 0 0,2-2 0 0,1 1 0 16,2-1 0-16,0 2 0 0,2-1 0 0,0 1 0 0,4-1 128 16,-3 0-128-16,-1-1 144 0,1 1-144 0,2-1 176 0,3 1-176 15,-1-3 192-15,2 2-192 0,-3 0 192 0,6-1-192 16,3 1 192-16,4 0-192 0,-1-2 176 0,3 1-176 15,1 2 160-15,1 0-160 0,2-2 0 0,2 2-128 16,0-1-16-16,2 2 0 16,1-2-2080-16,5 3-400 0</inkml:trace>
  <inkml:trace contextRef="#ctx0" brushRef="#br0" timeOffset="136560.063">19361 6541 8287 0,'-16'-16'736'0,"6"5"-592"0,-1-2-144 0,-3 1 0 16,1 2 1024-16,0-1 192 0,-1-3 16 0,2-2 16 15,0 2-960-15,0-2-288 0,0-4 128 0,-1 2-128 16,-3 2 448-16,1 1 0 0,-2 3 16 0,1 0 0 15,-2 0-144-15,0 1-16 0,-1 1-16 0,-2 0 0 16,1 4 352-16,2-1 80 0,-3-2 16 0,2 4 0 16,1 1 256-16,2 4 48 0,-1 0 16 0,4-2 0 15,1-3-112-15,3 3-32 0,-1 4 0 0,10-2 0 16,0 0-208-16,0 0-64 0,0 0 0 0,0 0 0 16,0 0-352-16,0 0-80 0,0 0-16 0,15 5 0 15,1 1-192-15,5 0 0 0,5 2-144 0,5 0 144 16,3-1 0-16,4-2 0 0,1-1 0 0,4 3 0 15,3 1 0-15,3-1 0 0,1 0 0 0,4-1 0 0,5-1 0 16,1-1 128-16,4 1-128 0,0-1 0 0,-2-1 192 16,3 1-192-16,3-1 192 0,3-1-192 0,6-1 320 0,0 4-32 15,-1 2-16-15,0-2 0 0,0-1-48 0,2-3-16 16,1-1 0-16,-1 2 0 0,-2 5-208 0,1-1 144 16,1-2-144-16,-1-1 128 0,1 1-128 0,-3 1 160 15,-3-1-160-15,0-1 160 0,3-2-160 0,0-1 0 16,1-2 0-16,-5 2 0 0,2 3 0 0,-4-2 0 15,-1-1 0-15,0 0 0 0,2 0 0 0,-6 4 0 16,-3 2 0-16,-3-3 0 0,-7-5 0 0,-1 1 0 16,-3 2-192-16,-3 1 192 0,-1-3-144 0,-7 1 144 15,-1 1 0-15,-1 1 0 0,-3 4 0 0,-6-4 0 16,-1-4 0-16,-6 4 0 0,0 6 0 0,-2-3 0 16,-5-1 144-16,-2-1-144 0,-9-3 160 0,0 0-160 0,6 5 192 15,-6-5-192-15,0 0 208 0,0 0-64 0,0 0-16 0,0 0 0 16,-12 0 32-16,-5-2 0 0,-7-3 0 0,-3-1 0 15,-6 1-160-15,-7-1 0 0,-9-3 144 0,-1 4-144 16,-1-2 0-16,-2-3 0 0,-2-4 0 0,-4 1 0 16,-7 1 144-16,-2-1-144 0,-7-3 192 0,1 1-192 15,1-1 256-15,-3 0-64 0,-4 0-16 0,0 1 0 16,-1-3-48-16,2 5-128 0,-1-1 192 0,-2 0-64 16,-2 0 16-16,1 1 0 0,-2-1 0 0,-4 1 0 15,-7 1-144-15,-2 3 128 0,-1 0-128 0,-2-2 128 16,-1 1-128-16,1 1 0 0,-4 3 0 0,9 1 0 15,4 1 0-15,-2 3 0 0,2 2 0 0,6 1 0 16,5 0 0-16,4 1 0 0,3 0 0 0,4 1 0 16,-3 1 0-16,6 0 0 0,0 1 0 0,7 0 0 15,8 3-192-15,2-2 192 0,2-4-192 0,2 2 192 0,2 2-192 0,6-1 192 16,5-2-192-16,2 0 192 0,2 1-192 0,4 0 192 16,8 1-160-16,1-3 160 0,1-4-192 0,5 0 192 15,5 0-208-15,5 1 80 0,0 0-64 0,0 0-16 16,0 0 0-16,14 2 0 0,4-1 16 0,7 1 0 15,6 0 0-15,6-2 0 0,7-2 192 0,3 0 0 16,3 0 0-16,8 1 0 0,5-3 0 0,6 4 128 16,7-1-128-16,3 0 0 0,3 0 0 0,3-1 0 15,5-2 0-15,4 1 0 0,5 3 0 0,3 3 0 16,3 1 0-16,3-2 0 0,2-1 0 0,5 0 0 16,3 0 0-16,2 3 0 0,-3 0 0 0,1 2 0 15,3 0 0-15,-4 3 0 0,0 1 0 0,-4 1 0 0,0-2 0 16,-1-2 0-16,-3 1 0 0,-4 1 0 0,-3 0-128 0,-2 1 128 15,-3-2 0-15,-9 0 0 0,-11-5-160 0,-2 4 160 16,-3 4 0-16,-3-2 0 0,-6 0 0 0,-3-4 0 16,-6-3 0-16,-7 1 0 0,-4-5 0 0,-8 1 0 15,-2 1 0-15,-3 3 0 0,-4 2 0 0,-7-4 0 16,-6-2 128-16,-2 1-128 0,-11 0 128 0,0 0-128 16,0 0 0-16,0 0 0 0,-4-7 0 0,-10 3 0 15,-8 1 0-15,-6-1 0 0,-6 0 0 0,-6-1 0 16,-4-1-224-16,-9-1 80 0,-6 2 16 0,-2 1 0 15,0-1 128-15,-2 3 0 0,0 2 0 0,-5-1 0 16,-5-2 0-16,-4-3 0 0,-2 1 0 0,2 1 0 16,0 3 0-16,-6 0 0 0,-12-1 0 0,4-3 0 0,1-2 0 15,-4 0 0-15,-3 3 0 0,-5-2 0 0,-5 0 0 0,-1-1 144 16,-4 0-144-16,0 3 0 0,-1 1 128 16,-1-3-128-16,-1 1 0 0,4-1 0 15,3 1 0-15,4-1 0 0,1 1 0 0,8 0 0 0,3 2 0 0,9 2 0 16,9 2 0-16,7-1 0 0,6-2 0 0,8 2 0 15,4 4 0-15,7-2 0 0,10 3-192 0,7-2-64 16,4 2 0-16,8 3-13456 0</inkml:trace>
  <inkml:trace contextRef="#ctx0" brushRef="#br0" timeOffset="162076.773">19978 7886 15663 0,'-9'-10'688'0,"9"10"144"0,0 0-656 0,-2-8-176 0,-2 1 0 0,2 1 0 16,2 6 1280-16,0 0 208 0,0 0 48 0,0 0 16 16,-1-8-1136-16,1 8-224 0,0 0-64 0,0 0 0 15,2-5 64-15,-2 5 0 0,11-3 0 0,-3-1 0 16,-8 4-32-16,10 0 0 0,0 0 0 0,2 4 0 16,2-3 208-16,4 0 32 0,3 2 16 0,0 0 0 0,4-1 96 15,-1-1 32-15,1 0 0 0,3-1 0 0,-1 0-176 0,2-1-48 16,1 0 0-16,1-1 0 0,0 2 0 0,2 0 0 15,3 0 0-15,-3 0 0 0,-1 0 0 0,-3 0-16 16,1 0 0-16,-4 0 0 0,0-1-96 0,-1 1-16 16,-3 1 0-16,0 1 0 0,-2-2-192 0,1 1 144 15,3 0-144-15,-4 1 128 0,-3-4-128 0,0 4 0 16,-2 0 144-16,-2-2-144 0,-1-1 0 0,-2 0 128 16,-1-1-128-16,-9 2 0 0,0 0 128 0,0 0-128 15,0 0 128-15,0 0-128 0,0 0 304 0,0 0-16 16,0 0 0-16,-10 0 0 0,-1-1-32 0,-5 0 0 15,-6-3 0-15,0 2 0 0,-1 4-80 0,-2 0-32 16,-2 2 0-16,-4-4 0 0,-3-2 16 0,-3 0 0 16,-3 2 0-16,-2 2 0 0,-1 0 32 0,3 1 0 15,-3 0 0-15,1 1 0 0,-1-2-64 0,2-2 0 0,-3-2 0 0,3-1 0 16,-2 6-128-16,1-4 0 0,1-2 0 0,4 2 128 16,-1 2-128-16,5 0 0 0,5-1 144 0,5-1-144 15,5 0 0-15,3 0 0 0,1-1 0 0,6 0 128 16,8 2-128-16,0 0 128 0,0 0-128 0,0 0 128 15,0 0-128-15,0 0 0 0,0 0 0 0,0 0 0 16,10 10-240-16,4-5 48 0,3-2 0 0,4 1 0 16,1 0 0-16,8 1 0 0,3-1 0 0,6 0 0 15,2 2 48-15,2-1 16 0,1-2 0 0,0-1 0 16,2 0 128-16,2-2-208 0,0-1 80 0,2 1 128 16,1 2 0-16,0 0 0 0,-2-1 0 0,-2-1 0 15,-7 0-128-15,1 0 128 0,-4-1 0 0,2 2 0 0,-4 3 0 16,-1-1 0-16,-1 1 0 0,-3-3 0 0,-5-1 0 15,-4-1 0-15,-4 0 0 0,-4 1 0 0,-3 1 0 0,-10-1 0 16,9-1 0-16,-9 1 0 0,0 0 0 0,0 0 128 16,0 0-128-16,0 0 128 0,-13 0-128 0,-7-2 160 15,-6-1-160-15,-3 1 160 0,-4 2-160 0,-5 0 0 16,0-3 0-16,-5 6 0 0,-1-3 0 0,-8 0 0 16,-6 0 0-16,-1 0 0 0,1-3-160 0,3 3 160 15,5-2 0-15,3 2-144 0,6 0 144 0,3 1 0 16,3 0 0-16,5-1 0 0,5-1 0 0,3 1 0 15,5 1 0-15,5-1 0 0,3-1 0 0,9 1-208 16,0 0 48-16,0 0 16 0,0 0-144 0,10 1-32 16,5 3 0-16,6-3 0 0,2-2 128 0,4 1 32 15,3 1 0-15,3-1 0 0,2-1 160 0,4 0 0 0,4-2 128 16,1 3-128-16,3 0 128 0,-2-1-128 0,-3-2 160 16,-2 1-160-16,0 1 192 0,-5 0-64 0,-7-2-128 0,-3 1 192 15,-4 0 96-15,-5 0 16 0,-3 0 0 0,-5 0 0 16,-8 2 208-16,0 0 64 0,0 0 0 0,0 0 0 15,-11 2-224-15,-4 0-32 0,-5-1-16 0,-4 4 0 16,-5 4-304-16,0 0-224 0,-4-5 32 0,0 3 16 16,-1 3-1488-1,1-1-320-15,1-2-48 0</inkml:trace>
  <inkml:trace contextRef="#ctx0" brushRef="#br0" timeOffset="165449.113">7604 8206 12895 0,'0'0'576'0,"-7"0"112"0,-4-5-560 0,-1-3-128 15,-3-6 0-15,-1-2 0 0,1-3 4816 0,-4 1 944 16,-2-2 176-16,-1 1 32 15,-2 2-5136-15,-6-1-1024 0,-3 4-192 0,-4-5-64 16,-1 1 16-16,-2 0 0 0,-6-4 0 0,-2 4 0 0,1 5 432 0,-1 0-160 16,-2-2 160-16,-2 0 0 0,0-1 0 0,-1-1 0 15,-3 1 0-15,1-3 0 0,-1 0 0 0,1-2 192 0,1-1-16 16,-2 0-16-16,-2 4-160 0,-3 0 160 0,-5-1-160 16,0 3 160-16,0-4-160 0,-4 1 0 0,1 2 0 0,-6 0 0 15,-2 2 0-15,1 2 0 0,2-2 128 0,0 5-128 16,2 4 0-16,0 1 0 0,-3-1 0 0,0 1 0 15,2 2 160-15,-2 0 0 0,0-2 0 0,-4 4 0 16,-6 2-160-16,1 3 0 0,4 1 0 0,-2-2 0 16,0 0 0-16,0-1 0 0,-3 0 0 0,4 1 0 15,3 1 0-15,-2 0 0 0,0-1 0 0,-2 2 0 16,-1-1 0-16,5-2 0 0,5-2 0 0,-1 3 0 16,-7 0 0-16,6 0 0 0,5-2 0 0,4 0 0 15,0 0 0-15,1 1 0 0,-1-2 0 0,1 1 0 16,-1 0 0-16,4-1 0 0,3 0 0 0,1 0 0 15,2 0 0-15,1 1 0 0,-5 0 0 0,1 0 0 16,0 0 0-16,0 1 0 0,2-1 0 0,1 4 0 0,2-2 0 0,-1 3 0 16,3-1 0-16,-3 0 0 0,-4-2 0 0,4-1 0 15,2 0 0-15,4 0 0 0,1 2 0 0,2 0 0 16,1 2 0-16,0-1 0 0,-3 0 0 0,-1-2 0 16,1-1 0-16,1 2 128 0,0 3-128 0,2 0 0 15,0-1 0-15,0 1 0 0,2 3 0 0,1 0 0 16,-3 0 0-16,3 2 0 0,1 1-128 0,1 0 128 15,4-2 0-15,3 2 0 0,1 0 0 0,2 2 0 16,5-1-144-16,-2-1 144 0,3-2-160 0,1 1 32 16,0 3 0-16,1 0 0 0,1 2 128 0,-2-2-192 15,0 0 192-15,0 3-192 0,1-3 192 0,2-1 0 16,2-1 0-16,2 3 0 0,-1 1 0 0,2 0 0 0,1 2 0 16,4-1 128-16,1-3-128 0,-1 2 0 0,-2 1 0 0,1 2 0 15,3 4 0-15,4 0 144 0,1-4-144 0,-4 2 0 16,-1 2 0-16,4 1 0 0,4-1 0 0,-1-1 0 15,-3 0 0-15,8-1 0 0,0 0 0 0,2 1 0 16,-1-2 0-16,2 2 0 0,3 1 0 16,1 2 0-16,2-2 0 0,4 0 0 0,4 0 0 0,0 0 0 15,3 1 0-15,1-1 0 0,0 0 0 0,4 0 0 16,1-2 0-16,1 2 0 0,-3 1 128 0,5-3-128 16,2-3 128-16,2 1-128 0,2-1 192 0,6 1-192 15,3 1 208-15,4 0-64 0,3-4-16 0,-2 1 0 16,-1-4 16-16,3 1 0 0,2 3 0 0,4-3 0 15,1-1-144-15,3-1 0 0,0 0 144 0,0 2-144 16,-2-6 0-16,6 0 128 0,4 1-128 0,1-1 0 0,1-3 0 16,1 0 0-16,-1-4 0 0,4 2 0 0,1 2 0 15,1-1 0-15,1-2 0 0,-1-3 0 0,0-1 0 0,2 1 0 16,2 3-128-16,2-4 128 0,-4-4-192 0,4 1 32 16,1 0 16-16,-1-1 0 0,-2 0 144 0,0-3-192 15,-3-4 192-15,4 1-192 0,3-1 192 0,-1 3 0 16,0 3-144-16,1 0 144 0,-2-3 0 0,3-1 0 15,1-2 0-15,-1 2 0 0,-6 4 0 0,3-1 0 16,2-2 0-16,0 3 0 0,-1 2 0 0,-2 1 0 16,-6-4 0-16,3 1 0 0,3-4 0 0,-4 2 0 15,0 0 0-15,-1 3 0 0,-2 1 0 0,0 0 0 16,2 1 0-16,-1-1 0 0,0-5 0 0,2-1 0 16,-3-2 0-16,1 2 128 0,-1 0-128 0,0 0 128 15,-5 0-128-15,1-2 128 0,1-3 48 0,-1-1 0 0,0 0 0 0,-3 1 0 16,-2 1 96-16,-4-2 32 0,0-2 0 0,-3-1 0 15,-2 1-112-15,-3-3 0 0,0-3-16 0,-6 2 0 16,-2 1-176-16,-2 2 128 0,-2 1-128 0,-4 0 128 16,-1-1-128-16,-5 1 0 0,0 2 0 15,0 0 0-15,-5 0 0 0,-1-2 0 0,-3 1 128 0,-3 0-128 16,-3 1 0-16,-3-4 0 0,-2 0 0 0,-2-1 0 16,-2-1 0-16,-2-1 0 0,-2-1 0 0,-2-1 128 15,-1-3-128-15,-4 1-176 0,-3-1 48 0,-2 1 0 16,-4-1-16-16,-1 0 0 0,-4 0 0 0,-5 2 0 15,-6-1 0-15,-3-1 0 0,-2-2 0 0,-4-1 0 16,-3 1 144-16,0 2-208 0,-7 0 80 0,3 1 128 16,0-3-240-16,-4 4 80 0,-3 2 16 0,-1-1 0 0,-2-1 144 15,-4 3 0-15,-6 2 0 0,1 1 0 0,2 1 0 0,-3 2 0 16,-2 0 0-16,-1 0 0 0,-3 0 0 0,0 2 144 16,-1-1-144-16,2 1 160 0,-1-1-32 15,-1-2 0-15,1 3 0 0,-3-2 0 0,-1 1-128 16,2 1 160-16,4 1-160 0,1 1 160 0,-2-2-160 0,-1 0 0 15,-5-1 0-15,3 5 0 0,-3 5 0 0,2 3 0 16,-1-1 0-16,-3 1 0 0,-1-3 0 0,-2 1 0 16,0 3-160-16,0 1 160 0,3-1-240 0,-2 2 48 15,-3 2 16-15,1-2 0 0,3-2 16 0,0-1 0 16,-3 2 0-16,1 5 0 0,2-1-48 0,1 0-16 16,-2-1 0-16,1 0 0 0,0-2 224 0,2 2-192 15,0 2 192-15,-1-1-192 0,0-3 192 0,5-1 0 16,0 1 0-16,0 4 0 0,1 0 0 0,-2 0 0 15,0-1 0-15,2 1 0 0,2 3 0 0,0-2 0 0,-1-2 0 16,0 2 0-16,-1-1 0 0,2 1 0 0,1 0 0 16,2 1 0-16,2-3 0 0,-2 2 0 0,-1 0 0 15,0 1 0-15,1 3 0 0,3-1 0 0,1 0 0 0,0-1 0 16,1 0-128-16,1 1 128 0,-2-1 0 0,2 2-144 16,-2 0 144-16,7 2 0 0,0 0 0 0,3-2 0 15,-1 1 0-15,3-3 0 0,0 1 128 0,-1 1-128 16,-2 2 0-16,3 0 144 0,2-1-144 0,2 1 0 15,2-2 144-15,1 2-144 0,1 2 0 0,0 0 144 16,2 2-144-16,-2 1 192 0,-4 0-192 0,2 3 192 16,1-3-192-16,0 1 0 0,-2-3 0 0,0 6 0 0,5 4 0 15,1-3 0-15,0-1 0 0,3-1 0 0,1 2 0 0,1-2 0 16,1 0 0-16,1 3 0 0,2-1 0 0,-1 1 0 16,1 2 0-16,2-2 0 0,1-2 0 0,2-1 0 15,3-1 0-15,2 2 0 0,0 1-144 0,1 0 144 16,0-1 0-16,1 2 0 0,1 1 0 0,3 1-128 15,1 0 128-15,2-2 0 0,0-1 0 0,3 0-128 16,-3-3 128-16,4 1 0 0,0 1 0 0,2 1-128 16,0-1 128-16,3-2 0 0,1-2 0 0,1 1 0 15,2 0-128-15,-2 1 128 0,4-1 0 0,0-1 0 16,2 1-128-16,0 2 128 0,2 1 0 0,5 0 0 16,3-1 0-16,1 2 0 0,-1 0 0 0,4 0 0 15,-1 0 0-15,4-1 0 0,5 0 0 0,-1-1 0 16,1 0 0-16,1 2 0 0,1-2 176 0,3 1-16 0,0-1 0 0,7-1 0 15,5-3-160-15,5 1 160 0,-2-1-160 0,2 1 160 16,-2-1-160-16,3-1 0 0,3-1 0 0,2 2 0 16,3 0 0-16,1 1 0 0,1-1 128 15,2-2-128-15,0-2 0 0,4 6 0 0,1 4 0 0,3-1 128 16,-1-2-128-16,1-6 0 0,1-1 0 0,-2 0 0 16,2-1 0-16,2 2 0 0,3-2 0 0,-1 1 0 15,-3 1 0-15,3-3 0 0,2-5 0 0,2 3 0 16,0 1 0-16,0-2 0 0,-5-1 0 0,2-2 0 15,1-2 0-15,2 3 0 0,-4 1 128 0,2-4-128 16,1-4 0-16,1 0 0 0,0 2 0 0,1 0 128 16,-1 0-128-16,0-2 0 0,2-4 0 0,2 0 0 15,1-3 0-15,-3 1 0 0,-1 0 0 0,-2-2 0 0,3-3 0 16,-1-1 0-16,1 3 0 0,-4-3 0 0,-2-4 0 16,4-3 0-16,0-1 0 0,-1 2 0 0,-1 1 0 0,-2 0 0 15,0-4 0-15,3 1 0 0,0-2 0 0,-4 0 0 16,-4-1 0-16,0-1 0 0,-3-4 0 0,-2 0 0 15,-1 1 0-15,1-3 0 0,-6-3 192 0,0 0-64 16,-3 2 0-16,0 0 0 0,0 3-128 16,-1-1 192-16,1-1-192 0,-6 2 192 0,-3 1 64 0,-4 0 32 15,0 1 0-15,-1-2 0 0,-2-2 32 0,0-1 16 16,-3 0 0-16,-2 3 0 0,1 2 32 0,-6 2 0 16,-3 2 0-16,-3 1 0 0,-2 0 32 0,-6 2 16 15,-3 3 0-15,-3 0 0 0,-2 2-80 0,-2 2-16 16,-5 2 0-16,-1 2 0 0,-3 2-192 0,-3 2-128 15,-3 0 128-15,-2 2-128 16,-1-2-448-16,-3 5-176 0,-9 0-16 0,-4 2-16 16,-4 2-2576-16,-3 4-512 0</inkml:trace>
  <inkml:trace contextRef="#ctx0" brushRef="#br0" timeOffset="172583.047">11564 8292 12895 0,'0'0'1152'0,"0"0"-928"0,-10-8-224 0,1 4 0 15,0 2 2656-15,2-2 480 0,-2 1 112 0,0 0 16 16,-1-1-2272-16,0 0-448 0,-1-2-96 0,-1 4 0 15,-3 4-256-15,-2 0-64 0,0-1 0 0,-5 2 0 16,-3 1-128-16,-2 5-144 0,-1 2 144 0,-2 2-208 16,-3 2 208-16,0 0-144 0,-2 2 144 0,4 0-128 15,-1 6 128-15,-1-1-128 0,1 0 128 0,2 2-128 16,3 3 128-16,-2-1 0 0,0 1 0 0,5 1 0 0,3 4 256 16,3-2-32-16,2-3 0 0,3 1 0 0,3-1-96 15,6-1-128-15,3-3 176 0,2-2-176 0,2-3 224 0,5 2-64 16,2 1-16-16,4-6 0 0,2-4-144 0,4 0 192 15,1 0-192-15,3 2 192 0,0-2-192 0,3-4 0 16,0-5 0-16,4 2 0 16,0-1-1296-16,1-1-240 0,1-2-64 0,3-2-9184 15</inkml:trace>
  <inkml:trace contextRef="#ctx0" brushRef="#br0" timeOffset="173296.935">11931 8438 28047 0,'-11'-4'1232'0,"5"0"272"0,-3 1-1200 0,0-1-304 15,-3-1 0-15,1 2 0 0,-1 2 768 0,1 1 112 0,-2 2 16 0,-4 1 0 16,-4 0-640-16,2 0-112 0,3 1-16 0,-1 4-128 16,0 2 0-16,0 4 0 0,4 3 0 0,-1 0 0 15,0 2-128-15,0 2 128 0,6 3-208 0,-2 1 80 16,1 0-144-16,3 0-32 0,4-2 0 0,2-1 0 31,1 2-96-31,3-6-32 0,2-3 0 0,0-2 0 0,4 0 224 0,-1-4 32 0,7 1 16 0,1-4 0 16,3-4 288-16,-3-3 48 0,-2-2 16 0,5-1 0 15,4 1 240-15,-1-2 48 0,3-3 16 0,-4-4 0 16,0-1-144-16,-5-3-32 0,0-1 0 0,-3 0 0 16,-1 1-176-16,-4-3-144 0,0-3 192 0,-5 1-192 15,-2 1 176-15,-2 1-176 0,-1 1 160 0,-3-1-160 0,-4 0 192 16,-1 1-48-16,-1-1-16 0,-1 1 0 0,-1 2-128 15,-1 2 0-15,0 1 0 0,2 0 128 0,2-1-128 0,0 2 0 16,5 1 0-16,2 1 0 0,-2 0 0 16,6 0-192-16,3-1 64 0,5 1 128 0,3 3-336 0,5-1 48 15,3-1 16-15,3 2 0 0,3 4 144 0,4 2 128 16,4 1-192-16,2 0 192 0,-2-2-160 0,1 2 160 16,0 2-128-16,3 5 128 0,2 3 0 0,-3 2-128 15,-3-1 128-15,-3 1 0 0,-5 1 0 0,-3 0 0 16,-3 3 0-16,-5-3 0 0,-3-2 0 0,-3 1 0 15,0 1 0-15,-4 1 0 0,-4-2 0 0,-2 2 0 16,-2-2 0-16,-2 1 176 0,-4 1-176 0,-2-2 0 16,-2-3 0-16,-3 0 0 0,0-1 0 0,0-2 128 0,-2-4-128 15,1 2 0-15,-2-1 0 0,6-2 0 0,-2-1 128 16,0-2-128-16,0-2 896 0,3-3 128 0,3-1 48 0,1 1 0 16,-1 0-880-16,2 1-192 0,6 6 0 15,-3-7 0 1,1-2-912-16,2 9-144 0,0-9-32 0,0 9 0 0,7-6 832 0,-1 0 256 0,-6 6 0 0,11-2-160 15,0 2 160-15,2 3-208 0,3 2 80 0,-1 1 128 16,2 3-176-16,0 0 176 0,3 1-128 0,-2 1 128 16,1 0-160-16,5 1 160 0,-1 3-192 0,3-1 192 15,3 0-128-15,-2-3 128 0,3 1 0 0,1-2 0 16,-2-2 0-16,1 0 0 0,0-3 0 0,-1 0 0 16,0-3 0-16,-1-1 0 0,-4-4 128 0,0 1-128 0,-1 0 304 15,0 1-48-15,-1 1 0 0,1-3 0 0,-3-7-32 0,1 3-16 16,1-3 0-16,-3 2 0 0,-2 3-416 15,1 0-96-15,-1 2-16 0,0-1-13440 16</inkml:trace>
  <inkml:trace contextRef="#ctx0" brushRef="#br0" timeOffset="173745.41">13100 7962 26719 0,'-8'-6'2368'0,"1"1"-1888"0,7 5-480 0,-4-6 0 16,0 0 752-16,4 6 48 0,0-6 16 0,0 6 0 15,11-5-816-15,-1-1 0 0,1 0-192 0,0 0 48 16,-5 2-160-16,4-2-16 0,0 2-16 0,2 1 0 16,-1 0 192-16,0 3 144 0,-4 3-192 0,-7-3 192 15,0 0-192-15,10 6 192 0,-3 3-192 0,-3 2 192 16,-4 1-256-16,-2 0 48 0,-3 0 16 0,-5 4 0 16,-5 0 192-16,1 2-192 0,1-1 192 0,0 1-192 15,-4-3 400-15,3 1 96 0,-2-1 16 0,5-1 0 16,2-1 160-16,1-2 32 0,1-3 16 0,3 1 0 0,1-1-256 15,3-8-48-15,0 0-16 0,6 9 0 0,2-3-32 16,3 0-16-16,-2-4 0 0,4-2 0 0,3-1 112 16,3 0 32-16,3 0 0 0,0-3 0 0,4-1 0 0,2-2 0 15,-4-2 0-15,1 4 0 0,-1-1-304 0,-1 4 0 16,-2 0 128-16,2 0-128 16,-2-3-1920-16,3 3-432 0</inkml:trace>
  <inkml:trace contextRef="#ctx0" brushRef="#br0" timeOffset="174280.305">13622 8334 35295 0,'-8'-12'1568'0,"4"5"320"0,4 7-1504 0,0 0-384 15,0 0 0-15,0 0 0 16,-2-4-432-16,2 4-144 0,0 0-48 0,9 9 0 0,5 6 304 0,1 2 64 16,0 5 16-16,4 5 0 0,3 4-16 0,-1 4 0 15,-3 5 0-15,0 7 0 16,0 5-192-16,0 2-32 0,-1 0-16 0,2-2 0 0,-3-3 208 0,0 0 32 0,-2-1 16 16,-2-6 0-16,1-10 240 0,-2-1 0 0,0 1 0 0,-2-5 0 15,0-6 0-15,-1-3 0 0,-2-3 0 0,1-6 0 31,-7-9-2176-31,11-1-448 0</inkml:trace>
  <inkml:trace contextRef="#ctx0" brushRef="#br0" timeOffset="174531.143">14144 8231 36911 0,'-8'-5'1632'0,"-2"7"352"0,-5 2-1600 0,0 4-384 0,0-1 0 0,-1 5 0 0,0 3 432 0,-1 5 0 16,-6 8 0-16,2 2 0 0,-2 3-432 0,-2 5 0 15,-3 5 0-15,2 5-176 0,2 4-96 0,-5 1-32 16,-2-2 0-16,0-1 0 16,1-2-304-16,-2-1-64 0,-3-1-16 0,3-2 0 15,5-5-112-15,1-1-32 0,4-9 0 0,0 1 0 16,3-3-832-16,6-3-192 0,5-6-16 0,2-7-6368 15,6-11-1264-15</inkml:trace>
  <inkml:trace contextRef="#ctx0" brushRef="#br0" timeOffset="174769.603">14646 8258 31327 0,'0'0'2784'0,"-6"7"-2224"0,1 4-560 0,-2 6 0 16,2 4 1616-16,0 4 224 0,-2 4 32 0,2 4 16 15,4 2-1472-15,0 5-288 0,0 4-128 0,-1 3 0 16,1 2 0-16,0 1 0 0,1-3-176 0,0 0 176 31,0-1-1760-31,-3-5-224 0,0 1-64 0,0-7 0 0,2-6-1056 0,-3-5-224 0,0 3-32 16,1-9-16-16</inkml:trace>
  <inkml:trace contextRef="#ctx0" brushRef="#br0" timeOffset="174965.227">14403 8559 3679 0,'-10'10'320'0,"4"-4"-320"0,-3-3 0 0,2 0 0 0,-1-6 6784 0,8 3 1296 16,0 0 256-16,0 0 48 0,0 0-6224 0,0 0-1264 15,5 11-240-15,5-1-48 0,5-1-480 0,6-3-128 16,4-1 0-16,6 0 0 0,4 3 0 0,4-2 0 16,-1-1-176-16,3-4 176 15,2-1-640-15,-1-5-48 0,2 1 0 0,3-3-9488 16,6 1-1920-16</inkml:trace>
  <inkml:trace contextRef="#ctx0" brushRef="#br0" timeOffset="175397.941">16304 8371 29487 0,'-10'-7'2624'0,"0"3"-2112"0,-6-3-512 0,-1 2 0 15,-3 1 1776-15,-1-1 240 0,-3 0 48 0,-1 0 16 16,-1 3-1760-16,-3 1-320 0,-3 1 0 0,-7 3-192 16,-4 4-576-16,-4 3-128 0,-5 2 0 0,1 2-16 15,-2 2-432-15,3 0-64 0,3-1-32 0,4 3 0 16,5 1 416-16,2-1 96 16,10 2 16-16,3-4 0 0,4-4 704 0,6 0 208 0,5-1 0 0,4 1 0 15,3 1 0-15,6 1 0 0,2 3 0 0,5-2 0 0,5 1 576 0,1-1 144 16,2 1 32-16,1 0 0 0,0 3 64 0,-1-1 16 15,-1 0 0-15,0-3 0 0,-2-2-240 0,-3 1-32 16,-2 0-16-16,-3-2 0 0,-1-4-80 0,-4 3-16 16,-3 1 0-16,-3 1 0 0,-3 2 224 0,-6 2 32 15,-4 4 16-15,-6 0 0 0,-7 0-368 0,-5 0-80 16,-8 2-16-16,-2-1 0 0,-3-2-256 0,-2 4 0 16,0 0 128-16,2-2-128 15,2-4-368-15,4-5-128 0,1-3-16 0,3-3-16 16,5 0-2640-16,5-5-528 0,-3-2-96 0,14-10-32 0</inkml:trace>
  <inkml:trace contextRef="#ctx0" brushRef="#br0" timeOffset="175610.234">16488 8518 23951 0,'0'0'2128'0,"0"0"-1696"0,0 0-432 0,-6 10 0 16,-1 4 3024-16,-3 3 528 0,-1 4 96 0,-2 3 32 0,-2 4-2928 0,-3 5-592 16,-3 3-160-16,-2 7 0 15,-2 3-176-15,-2 3-80 0,-1 1-32 0,-3 2 0 16,-3 5-1552-16,0-2-304 0,2 0-64 0,1-3-7200 16,0-4-1424-16</inkml:trace>
  <inkml:trace contextRef="#ctx0" brushRef="#br0" timeOffset="175981.381">16774 8740 28559 0,'-8'9'2544'0,"-2"7"-2032"0,-2 4-512 16,-3 2 0-16,-2 1 1488 0,-1 3 208 0,-2 5 32 0,2 2 16 15,-1-1-1392-15,0 5-352 0,2 1 0 0,-2-8 0 16,1-8 0-16,3-3-128 0,3-1 0 0,1-4 0 16,4-3-192-16,7-11-16 0,0 0-16 0,0 0 0 15,0 0 352-15,5-13 0 0,3-6 0 0,7-3 0 16,2-1 0-16,6-3 256 0,6-3-32 0,4 2-16 16,2 1-208-16,6 2 0 0,3 0 0 0,-1 3 0 15,-2 3 0-15,-1 4 0 0,-2 0 0 0,-2 5 0 16,0 1 192-16,-3 6 0 0,-1 5 0 0,-1 5 0 15,-2 5-64-15,-3 8 0 0,-2 6-128 0,-4 1 192 16,-4 2-192-16,-2 5 0 0,-6 8 0 0,-4-2 0 16,-8-3 0-16,2 0 0 0,-2-1 0 0,-2-4 144 0,-2-6-16 15,1-1-128-15,4-4 192 0,-1-4-64 16,-2-2-1712-16,2-3-336 0,2-5-80 0</inkml:trace>
  <inkml:trace contextRef="#ctx0" brushRef="#br0" timeOffset="176372.029">17422 8182 39215 0,'3'-14'1728'0,"-1"4"384"0,0-4-1696 0,3 3-416 0,1-2 0 0,4 2 0 15,0 2 192-15,2 4-32 0,1 2-16 0,2 0 0 16,2 2-144-16,1 1-272 0,-1 4 64 0,0 2 16 31,-2 6-480-31,-2 0-96 0,-3 2 0 0,-2 3-16 16,-3 3-224-16,-4 2-32 0,-4 0-16 0,-2 2 0 0,-3 0 464 0,-1 2 80 15,4-2 32-15,-3-1 0 0,0-3 640 0,4-1 128 0,1-1 32 0,1-1 0 16,2-3 336-16,4-2 80 0,1-1 16 0,3-1 0 16,1 0-224-16,1 0-32 0,2-1-16 0,4-3 0 0,5 0-272 15,-1-4-48-15,2-2-16 0,2-2 0 16,3-3-304-16,-2 0-64 0,1-2-16 0,3-2 0 16,-3-2-1808-16,0 0-384 0,-2-1-64 15</inkml:trace>
  <inkml:trace contextRef="#ctx0" brushRef="#br0" timeOffset="176861.461">18256 8614 31327 0,'0'0'2784'0,"0"0"-2224"15,0 0-560-15,1 13 0 0,3 6 1200 0,3 5 128 16,4 5 16-16,2 4 16 0,2 2-1184 0,1 4-176 15,2 1-176-15,1 3 48 0,1 1-176 0,-1 1-16 16,0 0-16-16,-2 2 0 16,-1-2-256-16,-1-4-48 0,-2-2-16 0,0-7 0 15,-1-7-624-15,-4-1-112 0,1-1-16 0,0-6-16 16,-1-7-1104-16,-2-2-224 0,1 0-32 0,-7-8-16 0</inkml:trace>
  <inkml:trace contextRef="#ctx0" brushRef="#br0" timeOffset="177104.745">18544 8460 33167 0,'-11'-1'2944'0,"11"1"-2352"0,0 0-464 0,-10 9-128 15,-1 3 1648-15,2 3 304 0,-4 4 64 0,2 6 16 16,-1 6-1648-16,0 7-384 0,-2 4 0 0,0 4 0 15,-2 1 0-15,0 1 0 0,-4 2 0 0,1-2-160 16,1 1-160-16,-1 0-16 0,-1 2-16 0,1-5 0 16,1-7-384-16,0-3-80 15,3-4-16-15,1-6 0 0,7-4-320 0,-2-3-64 16,5-5 0-16,-1-4-16 0,5-10-1824 0,0 0-352 0</inkml:trace>
  <inkml:trace contextRef="#ctx0" brushRef="#br0" timeOffset="177344.748">18985 8603 18431 0,'0'0'1632'0,"0"0"-1312"15,0 0-320-15,9-4 0 0,2 0 6080 0,4 1 1136 16,2-1 224-16,6-1 48 0,3 0-5872 0,4 2-1168 15,7-2-256-15,1 1-32 16,5-2-736-16,1 3-160 0,-3 1-32 0,2 0 0 16,-2-1-240-16,-3 0-48 0,-5-2-16 0,-2-1 0 15,-2 1-1616-15,-2-1-320 0,-5-1-64 0,-5 6 0 16,-5 1-768-16,-3 1-160 0</inkml:trace>
  <inkml:trace contextRef="#ctx0" brushRef="#br0" timeOffset="177522.356">18880 9056 2751 0,'0'0'256'0,"4"9"-256"0,2-1 0 0,-6-8 0 15,7 3 7680-15,7-3 1472 0,4-5 320 0,5-2 48 16,5 0-6864-16,6 3-1376 0,3 1-256 0,6-5-64 0,4-1-320 0,0-3-48 16,-1 0-16-16,1 0 0 15,0 1-1200-15,0 3-240 0,1 2-48 0,0-3-16 16,-2-3-2896-16,-4 0-576 0</inkml:trace>
  <inkml:trace contextRef="#ctx0" brushRef="#br0" timeOffset="177822.95">20319 8446 11055 0,'0'0'976'0,"0"0"-784"16,0 0-192-16,0 0 0 0,0 0 7872 0,0 0 1520 0,-2 12 304 0,-1 6 64 15,-1 5-7904-15,-2 6-1600 0,0 10-256 0,-5 5-144 16,-2 4-144-16,-3 5-32 0,0 2 0 0,-2 0 0 31,-2 1-176-31,-2 2-32 0,0 4-16 0,1-3 0 0,1 1 352 0,0-5 192 0,-1-5-192 0,3-3 192 31,2-6-1184-31,0-3-128 0,2-2-32 0,4-5-10384 0,1-6-2096 0</inkml:trace>
  <inkml:trace contextRef="#ctx0" brushRef="#br0" timeOffset="178245.396">21080 7256 15663 0,'0'0'1392'0,"0"0"-1120"0,-8 1-272 0,-1 2 0 16,2 1 5568-16,-6 5 1072 0,-4 6 208 0,2 1 32 15,-2-1-5600-15,-8 5-1136 0,-10 1-144 0,-6 6-176 16,-4 6 16-16,-4 0 0 0,-1-2 0 0,-5 4 0 15,-3 1 160-15,-7 2 0 0,-6 3-144 0,0 7 144 16,-3 2 0-16,1-1 0 0,-1 0 0 0,0-2 0 16,0 0 0-16,5 1 160 0,6-1-32 0,7-2-128 15,4-1 176-15,6-3-176 0,4-3 160 0,5-4-160 16,1-4 0-16,4-6-320 0,1-4 64 0,9-6 0 16,8-4-3040-16,3-4-608 0</inkml:trace>
  <inkml:trace contextRef="#ctx0" brushRef="#br0" timeOffset="178660.39">19633 7139 29487 0,'0'0'2624'0,"0"0"-2112"0,0 0-512 0,0 0 0 15,0 0 2016-15,0 0 288 0,11 8 64 0,3-3 16 16,0 1-2128-16,5 3-416 0,4 3-96 0,4 0 0 15,5-2 80-15,4 5 32 0,5 3 0 0,4 1 0 16,-1 5 144-16,6 1-160 0,0 1 160 0,3 2-160 16,0 1 160-16,1 3 256 0,0 1-64 0,3-1-16 15,3-1 384-15,1 1 80 0,-3 0 0 0,-1 4 16 16,0 4-16-16,-2 0-16 0,-2 1 0 0,1 0 0 16,1 0-336-16,-4-4-64 0,-5-4-16 0,-4-1 0 0,-1-1-208 15,-4-2 0-15,-2 0 0 0,-5 0 0 16,-7-3-1712-16,0-1-272 0,-3 2-64 0,-4-6-14640 15</inkml:trace>
  <inkml:trace contextRef="#ctx0" brushRef="#br0" timeOffset="179056.903">21289 7022 39679 0,'-9'-12'1760'0,"4"4"352"0,-3-3-1680 0,0 0-432 15,1-2 0-15,-1 2 0 0,-2 2 304 0,-1 0-32 0,0 0 0 0,-3 2 0 16,-1 6-272-16,-2 1 0 0,-4 1 0 0,-2 6 0 15,-4 2-224-15,-3 3-96 0,-5 1-32 0,-5 5 0 16,-6 4 352-16,-3 3-144 0,-3 5 144 0,2 0 0 16,-3 1 0-16,-1 4 0 0,-3 2 128 0,-2 2-128 15,-3 4 288-15,-2 1-32 0,-3 2-16 0,3 1 0 16,2-2 16-16,-2 0 16 0,0 0 0 0,-1 1 0 16,-1 0-32-16,6 2-16 0,4 0 0 0,5-2 0 15,1-5-96-15,3 0-128 0,2-5 176 0,3-1-176 0,4-4 0 16,1-2-144-16,6-5-16 0,6-2 0 15,2-6-1488-15,7-5-288 0,2-5-64 0,7-1-9232 16,7-5-1840-16</inkml:trace>
  <inkml:trace contextRef="#ctx0" brushRef="#br0" timeOffset="179438.603">19486 6984 34143 0,'0'0'1520'0,"0"0"304"0,-4-6-1456 0,4 6-368 0,0 0 0 0,0 0 0 15,0 0 416-15,0 0 16 0,0 0 0 0,13 8 0 16,2 3-432-16,2 3 0 0,4 2 0 0,3-1 0 16,0 1 0-16,3 0 0 0,4 2 0 0,3 2 0 15,4 0 192-15,4 5 64 0,5 0 16 0,7 0 0 16,6-1 176-16,6 5 16 0,5 4 16 0,-3-1 0 16,0-1 64-16,6 3 16 0,4-1 0 0,-2 0 0 15,-6 0-240-15,-2 1-32 0,-2-1-16 0,0-1 0 16,-2-1-272-16,-3-1 0 0,-6 1 0 0,-2 2 0 0,-3 1-192 15,-6-3-128-15,-8-6-48 0,0 0 0 16,-6-2-2576-16,-2 0-528 0,-5-2-112 16</inkml:trace>
  <inkml:trace contextRef="#ctx0" brushRef="#br0" timeOffset="179795.999">21376 7044 36159 0,'-21'-7'1600'0,"7"3"336"0,-4 1-1552 0,-3 2-384 0,-5 1 0 0,-1 3 0 15,0 0 0-15,-3 2 0 0,-4 4 128 0,-2 6-128 16,-3 5 0-16,-5 4-256 0,-10 6 64 0,-3 2 16 16,-6-1-80-16,0 10-32 0,-3 9 0 0,-4-2 0 15,-3 1 288-15,-2-2 0 0,0-1-128 0,2 4 128 16,3 3 0-16,1 2 192 0,1-2-16 0,3-1-16 16,1-5 32-16,4-4 0 0,8 0 0 0,5-4 0 15,7-2-192-15,2-4 0 0,4-2 0 0,5-5 0 16,1-4-496-16,4-5-128 15,1-3-16-15,4-3-9552 0,5-1-1904 0</inkml:trace>
  <inkml:trace contextRef="#ctx0" brushRef="#br0" timeOffset="180120.534">19577 7024 27647 0,'0'0'2448'0,"0"0"-1952"0,0 0-496 16,0 0 0-16,12 3 1888 0,3 3 288 0,1 4 48 15,5 2 16-15,3 1-1568 0,5 2-304 0,-2 4-64 0,9 3-16 16,2 5-48-16,7 3-16 0,6 3 0 0,3 0 0 15,2 0 96-15,3 0 0 0,3 2 16 0,2 0 0 16,1 2-48-16,2-2-16 0,5-1 0 0,-5-3 0 16,-2-5-112-16,-2 0-32 0,0 3 0 0,-3 1 0 15,1-2-128-15,-5-1 0 0,-5-5 0 0,-1 1 0 16,-4-1-1632 0,-4-3-208-16,-6-4-32 0,-5-1-14032 0</inkml:trace>
  <inkml:trace contextRef="#ctx0" brushRef="#br0" timeOffset="180426.639">21060 6999 38639 0,'-9'-10'1712'0,"2"7"352"0,-5 3-1648 0,-4 0-416 16,-3 3 0-16,3 2 0 0,1 0 304 0,-6 3-32 0,-7 2 0 16,-3 8 0-16,-6 7-272 0,-3 8 0 0,-1 5 0 15,-3 11 0-15,-4 2 0 0,-1 4 0 0,-3 2-144 0,-3 1 144 16,-2 1-192-16,2 1 32 15,2 0 16-15,2 1 0 16,3-1-1840-16,2-4-352 0,2-4-80 0,1-8-16 0</inkml:trace>
  <inkml:trace contextRef="#ctx0" brushRef="#br0" timeOffset="183251.188">21392 8441 27647 0,'0'0'2448'0,"5"-5"-1952"16,-5 5-496-16,7-8 0 0,3 3 528 0,-1 0 16 15,-1 1 0-15,1 0 0 0,1-4-32 0,-1 0-16 16,-5 2 0-16,0-1 0 0,2-1-240 0,-4 1-64 16,-3-3 0-16,-3 2 0 0,2 0-32 0,-3 1-16 15,-4-2 0-15,-3-1 0 0,-8-2-144 0,0 0 160 0,-1-2-160 0,-4 1 160 16,-6 1-160-16,-2 0 0 0,-1 0 0 0,-1 1 0 15,0 3 0-15,0-4 0 0,-1-4 0 0,-5 0 0 16,-5 5 0-16,-2 0 0 0,-1 1 0 0,-5 0 0 16,0-3-192-16,-3 2 192 0,-2 1-160 0,-1-1 160 15,-4 0-128-15,-5 1 128 0,-8 1 0 0,1 0-144 16,1-1 144-16,-3 1 0 0,-4-2 0 0,-3 0 0 16,-4-2 0-16,2 0 0 0,2-3 0 0,-3 2 0 15,-9 0 0-15,4-1 176 0,-1 3-176 0,-2-4 192 16,-3-4 0-16,-1 2 0 0,0 2 0 0,-1-2 0 15,-1 0 144-15,-3 0 48 0,1 4 0 0,-1-2 0 16,2-1-128-16,-5-2-32 0,-4 2 0 0,1 2 0 0,0 2-64 16,-1 0-16-16,1-5 0 0,1 3 0 0,4 1-144 0,-7 1 192 15,-2-3-192-15,3 1 192 0,2 1-192 0,-2-1 160 16,-3-1-160-16,4 3 160 0,2 1-32 0,0 2-128 16,-6 1 192-16,6-1-64 0,4-2 48 0,1-1 0 15,-4 3 0-15,2 0 0 0,4 0-48 0,0 1 0 16,0-2 0-16,3 2 0 0,0 1-128 0,1-1 0 15,1-1 0-15,0 2 128 0,2-1-128 0,3 0 0 16,3 0 0-16,-2-1 128 0,-3-1-128 0,2 2 0 16,0 4 0-16,1 1-176 0,0 1 176 0,1 1-160 15,-1 1 160-15,5 0-160 0,-2 0 160 0,-2 0-192 16,-3 0 192-16,4 2-192 0,3 2 192 0,-2 6 0 16,1 4-144-16,-3-2 144 0,0-4 0 0,3 0 0 0,1 4 0 15,-3 0 0-15,-3 1-192 0,1 2 192 0,7-1-160 16,-4-2 160-16,1-2-176 0,-1 1 176 0,0 1-192 0,0-2 192 15,3 0-304-15,-2 0 48 0,0 0 16 0,-3 1 0 16,0-1-80-16,1 0-32 0,4 4 0 0,-1-1 0 16,2 2 96-16,-2 1 0 0,1 2 16 0,0 0 0 15,2 3 240-15,-1 0-144 0,-3 1 144 16,4 2-128-16,2 1 128 0,1 6 0 0,-2 4 0 0,0-3 0 16,3-1 0-16,2 0 0 0,0 1 0 0,-1 0 0 15,-3 0 0-15,4-2 0 0,4 1 0 16,3 0 0-16,4 2 0 0,0 0 0 0,4 0 0 0,0 3-128 15,4-2 128-15,1 1 0 0,4-1 0 0,4 0 0 16,3-1 0-16,4 0 0 0,2-3 0 0,5 2 0 16,-1-1 0-16,4 1 0 0,3 1 160 0,3 1-160 0,4-2 128 15,7 2-128-15,4-1 0 0,2-1 0 0,4-1 0 16,4-2 0-16,1 1 0 0,4 0 0 0,2-2 0 0,5 0 0 16,3-1 0-16,5-2 0 0,4-3 0 0,3 0 0 15,3-5 128-15,1 4-128 0,3 6 0 0,4-2 0 16,2 2 0-16,5-2 0 0,1-3 224 0,6 0-48 15,3 0-16-15,2 1 0 0,0-2-160 0,1-1 0 16,-1-3 0-16,6 3 128 0,5-1-128 0,4 2 128 16,0-1-128-16,4-1 128 0,-3 1-128 0,4 1 0 15,2 0 144-15,4 0-144 0,-1-5 0 0,3 3 0 16,2 6 0-16,3-3 0 0,0-2 0 0,1 0 0 16,-1 2 0-16,1 1 128 0,3-5-128 0,-1-2 0 15,4 1 0-15,-1-2 0 0,-2 1 0 0,5 0 128 0,5-2-128 16,1-2 0-16,-5-2 0 0,3 1 0 0,1 1 0 0,1-2 0 15,-3-2 0-15,2 1 0 0,6-2 0 16,-1 0 0-16,-1-3 0 0,2 3 0 0,2 0 0 0,-1 3 0 16,-6 1 0-16,5-1 128 0,5-2-128 15,-4 1 0-15,-2-2 0 0,4 1 0 0,1 3 0 0,1-1-128 16,-4 0 128-16,4-3 0 0,2 0 0 0,-3 1 0 16,0-2 0-16,2-2 0 0,3-2 0 15,-4 2-128-15,-3 0 128 0,3 0-128 0,1 1 128 0,-4-2-128 16,-4 1 128-16,0 1 0 0,2 1 0 0,-2 0-128 15,0-1 128-15,-5 0 0 0,0 2 0 0,1-3 0 16,3-2 0-16,-3 0 0 0,-2 2 0 0,1-2 0 16,1-1 0-16,-2 0 0 0,-2-1 0 0,0 0 0 0,4-2 0 15,-3 0 0-15,-6 0 0 0,1 1-192 0,2-3 48 0,-2 1 0 16,-1 1 0-16,-3 0 0 0,-1-5 144 0,-1 0 0 16,4-1 0-16,-4-1 0 0,-4 1 0 0,-1 0 0 15,0 0 0-15,0-1 0 0,2-3 0 0,-3 0 0 16,-5-1 0-16,2 0 0 0,-1 0 0 0,2-1 0 15,2-1 128-15,-4-2-128 0,-3 0 0 0,1 0 0 16,-1 0 0-16,-2-1 0 0,-2-1 0 0,0 0 0 16,-6-2 0-16,0 3 0 0,2-1 0 0,-2-1 0 15,0-1-128-15,-2-2 128 0,-4-2 0 0,0 2-160 16,-3-1 160-16,-2 2 0 0,-2 5 0 0,2-3 0 16,2-2 0-16,-1 2 0 0,-4 0 0 0,-3 0 0 15,-3-1 0-15,-1-2 0 0,-1 2 0 0,1-2-192 16,-1 2 192-16,-5-2-160 0,-2-4 160 0,-3 3-192 0,-7 2 192 15,1 0-192-15,-2-2 192 0,-3-1 0 0,-3 4 0 0,0 0 128 16,0-1-128-16,-1-1 0 16,-3 1 128-16,-3 0-128 0,-1 0 0 0,-1 1 0 0,-2 0 0 15,-2-6-128-15,-3 0 128 0,-2 0-192 16,-2 2 192-16,-2-2-192 0,-4 3 192 0,-1 1 0 0,-1 2 128 0,-3-1-128 16,-3-3 0-16,-3 2 0 0,-4-1 0 0,-1-1 0 15,0 4 0-15,-6-2 0 0,-6-1 0 0,-2 2-128 16,0 1 128-16,-2 1 0 0,-5-2 0 0,0-1-128 15,0-4 128-15,-1 4 0 0,-4 2 0 0,-4 1 0 16,-3 1 0-16,-5 0 0 0,-2 2 0 0,0-1 128 16,-1-2 0-16,-3 1 16 0,-1 2 0 0,-2-1 0 15,-6 0 32-15,4 2 0 0,1 1 0 0,-2-2 0 0,-2-4-176 16,-4 0 0-16,-5 0 0 0,3 1 0 0,-1 2 0 16,-4-1-144-16,-4-4 144 0,-2 3-208 0,-2 5 64 0,0 0 16 15,-2 2 0-15,-4-2 0 0,-6 3 128 0,1 0 0 16,4 1-144-16,-8 0 144 0,-3 1 0 0,3 0 0 15,3 1 0-15,-3-2 0 0,-6 0 0 0,4-3 0 16,6 3 0-16,-4 2 128 0,-7 2-128 0,4-1 0 16,3 1 0-16,-3-2 0 0,-4 1 0 0,2 1 0 15,2-1 0-15,-2 1 0 0,-7 2 0 0,4 0 0 16,4 2 0-16,-2-1 0 0,-4 0 0 0,3 1 0 16,-1 2 0-16,-1-1 0 0,-5 2 0 0,5-1 0 15,2-1 0-15,1 2 0 0,-2 0 0 0,5-1 0 16,1 0 0-16,-2-1 0 0,0-1 0 0,2 1 0 0,3-3 0 15,0 2 0-15,0 1 144 0,1 2-144 0,3 3 160 16,0-3-160-16,2-6 128 0,1 1-128 0,3 0 0 16,2 3 144-16,0 2-144 0,-1 0 0 0,1-2 0 0,2 3 0 15,3 3 0-15,0-3-144 0,-6-3 0 0,7 3 0 16,2-1-112-16,1 0-32 0,-1-1 0 0,3 0 0 16,-1 0 16-16,1-1 0 0,3 2 0 0,0 0 0 15,-1 1 128-15,1 2 144 0,-1 4-208 0,4-1 80 16,5 0 128-16,1-1 0 0,-3-2 0 0,2 3 0 15,-1 1 0-15,2 1 0 0,3 2 0 0,1 0 128 16,0-2-128-16,-2 1 0 0,-1 0 0 0,-1-1 0 16,3 0 0-16,2 1 0 0,3-1 0 0,0 4 0 15,-1-2 0-15,3 2 0 0,2 1 0 0,0 3 0 0,1 0 192 16,1 0-16-16,3 2-16 0,-3 0 0 0,0 2-32 16,4 1-128-16,0-1 192 0,5 2-64 0,3-4-128 15,1 6 0-15,-1 7 0 0,-1-3 128 0,1 0-128 16,1-1 0-16,1-4 0 0,-1 4 0 0,-1 1 0 0,4 1 0 15,0-1 0-15,5-2 0 0,1 1 0 0,2 0 0 16,2 0 0-16,1 2 0 0,1 1 0 0,2 1 0 16,2 4 144-16,0-1-144 0,-2-2 0 0,6 0 144 15,6-2-144-15,1-1 0 0,0 1 0 0,2-2 0 16,3 1 0-16,4-3 0 0,0 2 0 0,5-2 0 16,2 0 0-16,3 2 0 0,0 0-128 0,2 3 128 15,2 2-208-15,5-3 80 0,3-2 128 0,1 0-192 16,5 1 192-16,4-1-192 0,0 2 192 0,0-3-192 0,2 2 192 15,2-3-192-15,-1-2 192 0,4-1 0 0,5 0-144 0,2 2 144 16,4 5 0-16,3 0 0 0,0-2 0 0,2 2 0 16,4 0 0-16,0 0 0 0,4-5 0 0,3 1 0 15,2 2 0-15,4-2 0 0,7 4 0 0,-3-3 0 16,1-2 0-16,0-1 0 0,2 1 0 0,4 1 0 16,3 1 0-16,2 2 0 0,-1 0 0 0,4 0 0 15,3-2 0-15,3 0 0 0,-1-2 0 0,0-3 0 16,3-4 0-16,4-1 0 0,0-1 0 0,2 1 0 15,0 1 0-15,5-4 0 0,5-1 0 0,-3-1 0 16,0 0 0-16,4 0 0 0,4 3 0 0,0-3 0 16,-5-3 0-16,5 0 0 0,6-1 0 0,-1 0 0 15,0 2 0-15,-1-2 0 0,4-3 0 0,1 1 0 16,-2-1 0-16,3-1 0 0,3 0 0 0,2-1 0 0,-1 0 0 16,-1 1 0-16,0 1 0 0,2-1 0 0,0 0 0 15,-1 0 0-15,-4 4 0 0,4-3 0 0,1 1 0 0,-4 0 0 16,-3 3 0-16,1 1 0 0,2 2 0 0,-2-6 0 15,-4 1 0-15,0-2 0 0,1 0 0 0,-3-1 0 16,-4 1 0-16,3 1 0 0,0-3 0 0,-2 4 0 16,-3 1 0-16,-2-5 0 0,1-2 0 0,-4 0 0 15,-3 1 0-15,1 2 0 0,2 0 0 16,-4-1 0-16,-5-2 144 0,2-5-144 0,0-3 0 0,-1-1 144 16,-3 0-144-16,-1-1 0 0,-5 3 160 0,5-1-160 15,2-2 128-15,-7 0-128 0,-5 0 256 0,0-1-16 16,0 1-16-16,1 0 0 0,0 1 16 0,-3-1 0 15,-3-4 0-15,3 1 0 0,0-1-112 0,-1 0-128 16,-4-3 176-16,-4-3-176 0,-1-3 0 0,-2 0 0 0,1 2 0 16,-2-2 0-16,0-3 0 0,-4-2-192 0,-9 0 192 0,3-2-192 15,0-3 192-15,3-1 208 0,0 0-32 0,1 2-16 16,-3 5 48-16,1 0 16 0,-4 0 0 0,2 0 0 16,-2-4-48-16,3 3-16 0,1-2 0 15,-4 1 0-15,-4 0-16 0,-3-3 0 0,-1-1 0 0,-4 2 0 16,-3 2-16-16,-3 2-128 0,-1-4 192 0,-3 0-64 15,-5 3 80-15,-3 0 16 0,2-1 0 0,-6-1 0 16,-2-6 320-16,-2 5 64 0,-3 0 16 0,-1 0 0 16,1-2-176-16,-6 3-48 0,-4 2 0 0,2 2 0 15,1 4-400-15,-4 3 0 0,-3 0 128 0,2 3-128 16,-2 2-288-16,-2 3-96 0,-1 2 0 0,1 9-16 16,-8-8-1648-16,-1 4-320 15,-4 4-64-15</inkml:trace>
  <inkml:trace contextRef="#ctx0" brushRef="#br0" timeOffset="193868.431">20531 8372 10127 0,'4'-9'896'0,"3"4"-704"0,2-3-192 0,1 0 0 16,-5 0 2400-16,5 1 448 0,0 0 96 0,0 2 0 16,1-1-2400-16,-2 4-544 0,0 2 0 0,-1-2 0 15,-1-3 0-15,-2-1 0 0,-5 6 0 0,0 0 0 16,0 0-144-16,6-3 144 0,-3-4-128 0,-3 7 128 16,0 0-304-16,-1-4 32 0,-4-3 0 0,0-2 0 15,1-1 272-15,-2 1-128 0,1-2 128 0,0 2 0 16,-1 2 0-16,0-2 0 0,-1-3 192 0,-1 2-48 0,0 0 496 0,2 3 80 15,1 1 32-15,-5-1 0 0,-2-3-64 0,1 1-16 16,-3 0 0-16,-3 2 0 0,-3-1-384 0,-2 0-80 16,-2-2-16-16,-1 3 0 0,-6 3-192 0,1-1 0 15,-1-3 0-15,-2 1 0 0,-4 3 0 0,0-1 0 16,-4-2 0-16,-3 1 0 0,-2 4 0 0,-3 0 0 16,-3 1 0-16,0-4 0 0,2 1 0 0,0 1 0 15,-1-1 0-15,-1 0 0 0,-4 2 0 0,-5 0 0 16,-2-2 0-16,1 1 0 0,-1 1 0 0,1 0 0 15,1-2 0-15,-6 0 0 0,-5 1 0 0,2-4 0 16,0 0 0-16,1 1 0 0,2 0 0 0,-1 1 0 16,-5-5 0-16,3 4 0 0,2 0 128 0,-1 0-128 15,1 0 0-15,2-2 144 0,-2 0 144 0,-1 1 32 16,-5-3 0-16,3 0 0 0,1 0-96 0,0-3-16 0,-2-4 0 0,1 1 0 16,0 0-208-16,-1 2 128 0,0 2-128 15,3-4 0-15,1-3 0 0,-3 0 0 0,-2 2 0 0,0 1 0 16,1-3 0-16,2 3 144 0,3-1-144 0,1 1 192 15,-3-1-192-15,1 1 0 0,-2-1 0 0,3 1 0 16,2-2 0-16,2 2 0 0,-7-1 0 0,4 2-176 16,1-1 176-16,-1 2 128 0,1 2-128 0,3 0 176 15,0 0 48-15,-3-1 16 0,-2-1 0 0,-1 4 0 16,3 5-112-16,0-1 0 0,0 1-128 0,-1-4 192 16,1-1-192-16,-3 0 128 0,-2-1-128 0,0 5 0 15,3-3 128-15,0 0-128 0,1-2 0 0,-1 1 0 16,-3 0 144-16,3 2-144 0,0-2 128 0,2 1-128 0,0 0 192 15,1-1-64-15,-5 0 0 0,2 3 0 0,1 0 0 16,-3 0-128-16,1-1 192 0,3 0-64 0,-1 1-128 16,-1 2 128-16,-4 0-128 0,1 0 128 0,4-2-128 0,-2-2 0 15,2 3 0-15,-1-1 128 0,-4 4-128 0,2 1 0 16,0-2 0-16,3 2 0 0,2-1 0 0,2 0 0 16,-1 0 0-16,-3 2 0 0,-1 0 128 0,0 0-128 15,-2-2 0-15,5 2 128 0,-1 1-128 0,-1-2 0 16,-5-4 144-16,3 3-144 0,2 1 0 0,2 0 0 15,3 0 0-15,-1-2 0 0,-3 1 0 0,0-1 0 16,-1 2 0-16,4 0 0 0,1-1 0 0,2 0 0 16,1 3 0-16,1 3 0 0,-1-3 0 0,0 3 0 15,0 1 160-15,3 2-160 0,3-1 192 0,0 2-64 16,2 3-128-16,2-3 192 0,-3-2-192 0,4 1 0 16,1 1 128-16,-2 3-128 0,-3 0 0 0,4-1 0 0,2 1 0 15,1 1 0-15,0 1 0 0,1 2 0 0,1-2 0 0,-2 0 0 16,-1 2 0-16,2 1 0 0,2-3 0 0,-1 3 0 15,3 2 0-15,0 1 0 0,2 0 128 0,1-1-128 16,0-4 0-16,3 0 0 0,-3-2 0 0,1 4 0 16,1 1 0-16,1 1 0 0,-2-1 0 0,-1 1 0 15,2 1 0-15,2 1 0 0,3-1 0 0,-1 2 0 16,-1-3 0-16,0 1 0 0,-1 2 0 0,0 1 0 16,-1 0 0-16,2 2 0 0,-2 1 128 0,-2-2-128 15,4-2 0-15,-1 1 0 0,-1 4 0 0,1-3 0 16,1-1 0-16,0-1 0 0,4-2 0 0,0 0 0 15,-1 2 0-15,0 1 0 0,1-5 0 0,-1 2 0 0,1 0 0 16,-2-1 0-16,3 0 0 0,4 0 0 0,0 2 0 16,0 1 0-16,-4 0 0 0,3-1 0 0,1 1 0 15,1 0 0-15,0 1-128 0,1 0 128 0,1 2 0 0,3 0 0 16,2-1-128-16,1 0 128 0,0-1 0 16,2 0-128-16,0 0 128 0,2 0 0 0,0 3-144 0,1 0 144 15,1-1 0-15,0-1-144 0,3-2 144 0,0 2 0 16,1-1-144-16,3 2 144 0,0 3 0 0,1 1-144 15,1-2 144-15,2-2 0 0,2-3 0 0,1 1-128 16,3-1 128-16,0-2 0 0,1 0 0 0,2 0 0 16,0-1 0-16,3 2 0 0,0 0 0 0,4 0 0 15,1-1 0-15,0-2 0 0,0-1 0 0,2 0 0 16,2 1 0-16,2 0 0 0,0 3 0 0,3-3 0 16,-2 1 0-16,5 3 0 0,-1 3 0 0,1-5 0 15,-1-2 0-15,2 0 0 0,1 0 0 0,3-2 0 0,2-2 0 0,2 1 0 16,0-3 832-16,3 3 192 0,1 1 16 0,-1 0 16 31,-2-5-1696-31,1 1-352 0,-2-1-64 0,3 4-16 0,1-1 864 0,1 0 208 16,-1-2 0-16,1 1 0 0,2 1 0 0,-2 1 0 0,-2-2 0 15,0 2 0-15,2-3 0 0,2 1 0 0,2 0 0 16,2-1 0-16,1 0 0 0,0 0 0 0,-1-1 128 0,1 2-128 16,-5-3 0-16,4 3 128 0,0 0-128 0,1 1 0 15,1 1 176-15,0 1-176 0,-1-1 160 0,0 0-160 16,-1-2 0-16,2 0 0 0,2-1 0 0,1 0 0 15,-1 6 0-15,1-1 0 0,1-2 0 0,-1 0 0 0,-3-2 0 16,2 0 0-16,1 0 0 0,2-1 0 0,0 0 0 0,0-1 128 16,-3 0-128-16,-1-2 0 0,-4 0 0 0,4 1 0 15,0-1 0-15,3 2 0 0,2 1 0 16,-4-2 0-16,-1 0 0 0,-1-1 0 0,-2 1 0 0,2 0 0 16,4-1 0-16,-3 3 0 0,-1-2 128 0,3 0-128 15,-3-2 0-15,1 2 144 0,-3 1-144 0,4 2 0 16,3 1 0-16,2 0 0 0,-1-1 0 0,1-1 0 15,0-4 0-15,-1 3 0 0,1 2 0 0,-2 1 0 16,0-3 0-16,1 0 0 0,2-2 0 0,-1 1 0 16,-1 1 0-16,-1 0 0 0,-1 0 0 0,2-3 0 15,0-5 0-15,1 4 0 0,-2 4 0 0,0-3 0 16,-5-2 0-16,-1-1 0 0,-1-1 0 0,1 0 0 16,4-1 0-16,-2 2 0 0,1 1 0 0,-4-1 0 15,-2-2 0-15,1 2 0 0,1-1 0 0,0 0 0 0,-4 0 0 16,3-1 128-16,3 0-128 0,-1-1 0 0,-1 0 0 0,-4 3 0 15,1 0 0-15,1-3 0 0,2-6 0 0,-1 2 0 16,-2 2 0-16,2 1 0 0,0 0 0 16,-2-1 0-16,1 1 0 0,-3 1 0 0,0-2 0 0,0 0 0 15,2-1 0-15,0-1 0 0,2 2 0 0,-3 1 0 16,-1 2 0-16,-2 0 0 0,-2-2 0 0,0-1 0 16,1-1 0-16,-1-1 0 0,2 0 0 15,0 4 0-15,-2 0 0 0,-1 0 0 0,0 0 0 0,0-1 0 16,-2 1 0-16,-1 1 0 0,1-1 0 0,1 3 0 15,1-2 0-15,0 2 0 0,-3-1 0 0,2-1 0 0,2-3 0 16,-1 1 0-16,-3-2 0 0,-2 2 0 16,0 0 0-16,2-2 0 0,2 0 0 0,0-1 0 0,0-3 0 0,2 2 0 15,3-1 0-15,-1 0 0 0,0 3 0 16,0-1 0-16,-6 1 0 0,2 1 0 0,-1 1 0 0,-1-4 0 16,2 2 0-16,1 0 0 0,2 3 0 0,-2-1 0 15,0-3 0-15,-1 0 0 0,0 1 0 0,-4 1 0 16,3 0 0-16,-3 1 0 0,1-2 0 0,2 1 0 15,0-1 128-15,1-1-128 0,0 2 0 0,0-1 0 16,-2-2 0-16,1 0 0 0,-2 2 0 0,0-1 0 16,0-2 0-16,1 0 0 0,-1 3 0 0,3-2 0 15,3-1 0-15,-3 1 128 0,1 1-128 0,-3 0 0 16,-1-3 0-16,-2 0 0 0,1 1 0 0,1-2 0 16,-1 0 0-16,2 1 0 0,3 0 0 0,-1 1 0 15,0-1 0-15,1-1 0 0,-2 6 0 0,0-3 0 0,-2-1 0 16,-2-1 0-16,-1 0 0 0,3-1 0 0,-3 0 0 15,5 0 0-15,2-1 128 0,-1 0-128 0,-3 2 0 16,0-1 128-16,-1-2-128 0,0-1 0 0,0-4 0 0,-3 3 0 16,-1 1 128-16,3-1-128 0,0-5 0 0,1 1 128 15,0 2-128-15,-1-3 160 0,-1 2-160 0,-1-5 160 16,0-4-160-16,0 1 192 0,-2 3-192 0,2-1 192 16,-4-2-192-16,1 3 0 0,0 1 144 0,1 1-144 15,1-2 0-15,-1 1 0 0,-2-1 0 0,1 0 0 16,0-4 0-16,-1 1 0 0,-2 1 0 0,-1-1 0 15,-3-3 0-15,-4-2-160 0,0-2 160 0,-1 0-160 0,-4 3 160 16,2 1-208-16,-1-1 80 0,0 1 128 0,-3 3 0 16,0 0 0-16,1-2 0 0,-2 3 0 0,0 0 0 15,-3 3 0-15,0 0 0 0,1 1 0 0,-3-2 0 0,2 1 0 16,-4 2 0-16,1 0 0 0,-4 2 0 0,0-1 0 16,-2-1 0-16,-1 0 0 0,0 2 0 0,0 0 0 15,0 0 0-15,-2 0 0 0,-2-1-128 0,-4 0 128 16,3-1-160-16,-2 3 160 0,-2 3-128 0,0 0 128 15,1-1 0-15,-3 1-144 0,0 0 144 0,1-1-128 16,-3-1 128-16,-1 2-128 0,1 0 128 0,0 3-128 16,-1 0 128-16,-1-1-128 0,1-3 128 0,-1 1-128 15,-2-1 128-15,0 2-128 0,-2 3 0 0,-2-1 0 16,-3 0 0-16,2 0 0 0,-1 3 128 0,-2-1-208 16,-3 1 80-16,-2 1 128 0,-2-1-192 0,0 3 192 15,-4 0-160-15,1-2 160 0,-1-2-208 0,-1 0 48 16,1 1 16-16,-3-3 0 0,-5 0 144 0,2 0-192 0,0 1 192 15,-2 0-192-15,-2 0 192 0,2-2 0 0,-2-3-144 0,-1 1 144 16,-3 0-384-16,-1 1 0 16,-1 0 0-16,-2-1 0 0,2 0 128 0,0-1 32 0,0-2 0 15,2 2 0-15,1-1 224 0,-4 0 0 0,-1-2 0 0,-1-1 0 16,0 3 0-16,-2-1 0 0,2-1 0 0,0-1 0 16,0 0 0-16,-1 0 0 0,-6 3 0 0,0 1 0 15,-2-2 0-15,0 0 0 0,5 0 0 0,-2 1 0 16,2-1 0-16,-2-2 0 0,1-2 0 0,-4 0 0 15,-1 1 0-15,2 2 0 0,2 0 0 0,-1-2 0 16,3-2 0-16,-3 2 0 0,-3 1 0 0,2 3 0 16,-2 1 0-16,1 0 0 0,1-2 0 0,-3 2 0 15,-3 1 0-15,1 2 0 0,1-1 0 0,1 0 0 16,4 0 0-16,-1 0 0 0,-2 0 0 0,-3 0 0 0,-2-1 0 0,2 0 0 16,3 0 0-16,2 0 0 0,1-1 0 0,1 1 0 15,-4 0 0-15,0 0 0 0,-2-2 128 0,3 0-128 16,4-1 0-16,-2 2 0 0,-1 1 192 0,-1 0-192 15,-2-2 192-15,2 4-192 0,0-1 224 0,2 1-64 16,2-1-16-16,-1-1 0 0,-3 1-144 0,1 0 0 16,-2 1 144-16,1 1-144 0,1 0 0 0,0-3 0 15,-1 0 0-15,-1 3 0 0,0 4 0 0,0-1 0 16,-3 0 0-16,4-2 0 0,3 0 0 0,2 0 0 16,-5 1 0-16,0 0 0 0,1-1 0 0,1 1 0 15,1-2 0-15,4 2 0 0,-1 0 0 0,-1 5 0 16,-1-3 0-16,1 1 0 0,-3 1 0 0,2 0 0 0,1-2 0 0,1 4 0 15,1 0 0-15,-1 0 0 0,-2 3 0 16,0-3 0-16,-2-3 0 0,0 3 0 0,1 0 0 0,1 3 0 16,3-3 0-16,1 2 0 0,-4 2 0 0,-1 0 0 15,2-2 0-15,4-1-128 0,2-2 128 0,1 1 0 16,-5 1 0-16,1 2 0 0,0-2 0 0,0 0-128 16,4-2 128-16,-1 2 0 0,3 3 0 15,0-2 0-15,2-2 0 0,-4 0 0 0,0 0 0 0,1 3 0 16,-4 3 0-16,3-1 0 0,-1 1 0 0,4-2 0 15,1-1 0-15,1 3 0 0,-1 0 0 0,-1 0 0 16,1-1 0-16,-2 2 0 0,2 0 0 0,1-1 0 16,0-2 0-16,2 0 0 0,0 1 0 0,1 1 0 15,-1 2 0-15,1-2 0 0,-1 0 0 0,0-1 0 0,1 0 0 16,2 0 0-16,1 3 0 0,3 0 0 0,1-1 0 0,1 2 0 16,0 0 0-16,0-1 0 0,-1-3 0 0,-1-1 0 15,1 1 0-15,-1 1 0 0,1 3 0 0,-1 2 0 16,1 0 0-16,1 0-128 0,-2-3 128 0,3 1 0 15,0 1-144-15,-1 0 144 0,-2-1-224 0,-1 1 32 16,-2 0 0-16,0 0 0 0,4 0-32 0,-2 0 0 16,2-2 0-16,3 0 0 0,0 2 224 0,3 0 0 15,0 0-160-15,0 0 160 0,4-2 0 0,-3-1 0 16,1 1 0-16,0 3 0 0,-3 1 0 0,2 0 0 16,4-1 0-16,0 0 0 0,-3 0 0 0,1 0 0 15,2-1 0-15,-2 2 0 0,1 2-240 0,0 0 80 16,1-1 16-16,1 0 0 15,-5-2-592-15,0 0-112 0,-2-1-32 0,0 4 0 16,-3 5-432-16,0 2-96 0,-2-2 0 0,0 4-16 16,2-1 544-16,2 0 112 0,2-1 32 0,1 2 0 0,-1 2 544 0,4 2 192 15,3 1-144-15,1 0 144 0,2-2 0 0,2 2 0 0,1 1 0 0,5 1 0 16,-1 2 0-16,7 1 144 0,2 1 0 0,4-1-6896 16</inkml:trace>
  <inkml:trace contextRef="#ctx0" brushRef="#br0" timeOffset="197205.169">11149 9159 11055 0,'-8'4'976'0,"-3"-2"-784"15,-1-3-192-15,2 4 0 0,-3 5 800 0,2 0 112 0,0-5 32 0,0-1 0 16,1-2-624-16,1 3-112 16,3 1-16-16,6-4-16 0,0 0 16 0,0 0 0 0,0 0 0 0,0 0 0 15,0 0 416-15,0 0 96 0,0 0 0 0,0 0 16 16,6 7-144-16,3-1-48 0,2 2 0 0,4 0 0 16,-1-3 320-16,3-1 64 0,4 3 16 0,4-3 0 15,0 0-256-15,6-2-48 0,4 1-16 0,0 3 0 16,2 1-288-16,5-2-48 0,1-2-16 0,2 3 0 15,0 1-48-15,4 2-16 0,-1-2 0 0,6-1 0 16,3 1 48-16,3-3 0 0,0 3 0 0,2 0 0 16,-3-1-48-16,1 1-16 0,1-3 0 0,5 1 0 15,1-1-16-15,-1 3 0 0,-3-1 0 0,-1 1 0 16,-1-3 16-16,3 5 0 0,3 4 0 0,2 1 0 16,1-4-48-16,-3 2 0 0,-1 2 0 0,2 0 0 0,-2 2 0 15,3 0 0-15,2-1 0 0,-4 2 0 0,-3 0-128 0,0 0 160 16,-1-5-160-16,2 1 160 0,-1 0-32 0,2 0-128 15,2-2 192-15,1-4-64 0,-3 0 160 0,1-1 32 16,2 1 0-16,1 1 0 0,-2-3 16 0,2 3 16 16,-7-3 0-16,2 2 0 0,1-1-144 15,0-1-16-15,0-1-16 0,0 3 0 0,1 0-176 0,-1-1 128 16,-2-1-128-16,0-1 128 0,-1 0-128 0,2 1 0 16,4 0 0-16,-4-1 0 0,-3-2 0 0,1 0 0 15,1-4 0-15,1 2 0 0,3 2 0 0,-4 0 0 16,-1-2 0-16,-3 2 0 0,-2 1 0 0,3-1 128 15,4-1-128-15,-4 1 128 0,-1-1-128 0,-1 3 128 16,-2-1-128-16,2 0 128 0,-4-3-128 0,1 0 128 16,-1-1-128-16,2 2 128 0,2 2-128 0,-1 0 0 0,-5 0 0 0,1-2 128 15,-5-1-128-15,0 0 128 0,2 2-128 16,1 0 128-16,-3 1-128 0,1-1 128 0,-3 0-128 16,-1 1 128-16,-1 2 0 0,0-1-128 0,0-1 192 0,2 2-64 15,1 1-128-15,-1-2 160 0,-1-3-160 0,2 2 160 16,1-1-160-16,-3 3 0 0,-3 2 0 15,0-4 0-15,-2-3 0 0,-1 1 0 0,-3 2 0 0,3 0 0 16,1 3 0-16,1-4 0 0,3-1 128 0,0-1-128 16,-3-2 0-16,-1 2 0 0,-3 3 0 0,1-1 0 15,-1-2 0-15,4 3 0 0,1 3 0 0,0-4 0 16,-1 0 0-16,2-2 0 0,-2 0 0 0,-1 2 128 16,-1 2-128-16,-3 2 0 0,0-5 0 0,0 2 0 15,2 1 0-15,-1 0 0 0,-1-1 0 0,3-1 0 16,1-1 0-16,-1-1 128 0,0 3-128 0,-4-2 0 0,1 1 192 15,-1-3-64-15,-3-1 0 0,1 0 0 0,-1 4 0 16,2 1 0-16,3 0 0 0,-2 0 0 0,1-1-128 0,-1-4 0 16,1 0 144-16,0 1-144 0,-5 1 0 0,0 1 0 15,0-1 0-15,-2 0 128 0,-1 0-128 0,2-1 0 16,-1-1 0-16,2 2 0 0,0 2 0 0,0-1 0 16,0-1 0-16,-1 2 0 0,1 2 0 0,0-4 0 15,2-4 0-15,-2 4 0 0,-2 0 0 0,-1 4 0 16,-2-1 0-16,1-1 0 0,-3-1 0 0,0 0 0 15,0 1 0-15,1-1 0 0,0 1 0 0,2-1 0 16,-6 6 0-16,1-4 128 0,-6-4-128 0,1 1 0 16,-2 0 128-16,-2 1-128 0,-4-1 128 0,0 4-128 15,-2 0 160-15,-8-4-160 0,0 0 128 0,0 0-128 0,0 0 0 0,0 0 0 16,0 0 0-16,0 0 0 0,-12-4 0 0,0-1 0 16,-1 1 0-16,-6 2 0 0,-5-1 0 15,-1 0 0-15,-3-2-192 0,2 1 192 0,-4-1-192 0,-1 2 192 16,1 0-192-16,-4 0 192 0,-2-1-192 0,-3 2 192 15,-4 2-208-15,-4-2 64 0,-2 0 16 0,-1-2 0 16,-2 0-32-16,2 1 0 0,1 0 0 0,-4 0 0 16,-4-2 32-16,-2 0 0 0,-2 0 0 0,-4 0 0 15,0 2 128-15,-1 1-192 0,1-6 192 0,-6 3-192 16,-2-1 192-16,0 3-128 0,2-3 128 0,2 3-128 16,-3 0 128-16,-1-2 0 0,-2 3 0 0,-4-1 0 15,0-2 0-15,1 3 0 0,0-1 0 0,-3 0 0 16,-3-1 0-16,0 1 0 0,2 2 0 0,1-1 0 0,-2-2 0 15,-1-1 0-15,-5-2 0 0,4 2 0 0,1 0 0 16,0 0-128-16,-4-1 128 0,0 0 0 0,1-2 0 16,1 0-128-16,3 0 128 0,-6 2 0 0,-5-2 0 15,4 3-160-15,2 1 160 0,1-3 0 0,-3-2-144 0,-1 1 144 16,-2-1 0-16,3 3-144 0,3 2 144 0,-5-2 0 16,-5-2-144-16,4 3 144 0,5-1-160 0,-3 1 160 15,2-1-208-15,1 0 80 0,1-3 128 0,2 2 0 16,3 0 0-16,2 0 0 0,-4 1 0 0,3 0-160 15,-2 2 160-15,1-1 0 0,3 1 0 0,1 1 0 16,1-1 0-16,0 1 0 0,1 1 0 0,3-2 0 16,2-2 0-16,-3-2 0 0,-3 1 0 0,4 2 0 15,3-3 0-15,3 3 0 0,-2-1 0 0,-1 3 0 16,-1 1 0-16,1 0 0 0,-2 1 128 0,4-2-128 0,-1-1 0 16,2 2 144-16,2 2-144 0,-4 2 0 0,-1 2 0 15,0-1-176-15,3-5 176 0,4 4 0 0,-3 2 0 0,1 0 0 16,0 0 0-16,-1-2 0 0,-4 0 0 0,6-1 0 15,3-1 0-15,3 2 0 0,1 3 0 0,-1-2-128 16,2-6 128-16,3 2 0 0,4 2 0 0,3-1 0 16,1 0 0-16,3-1 0 0,4-5 0 0,1 6 0 15,1 5 0-15,4-3 0 0,2-3 0 0,3 0 0 16,1-1 0-16,3 5 0 0,5 5 0 0,4-4 128 16,6-8-128-16,1 3 0 0,7 1 0 0,-7 1 0 15,7-1 0-15,0 0 0 0,-7 0 0 0,7 0 0 16,0 0 0-16,0 0 0 0,0 0-176 0,0 0 176 0,0 0-160 15,10 8 160-15,4 1-160 0,2-2 160 0,2 0 0 16,4-1 0-16,2-1 0 0,4 1 0 0,-2-3 0 0,2 0 0 16,1 2 0-16,4-1 0 0,5 1 0 0,0-1 0 15,4-2 0-15,3 3 0 0,2-1 0 0,3 3 0 16,2 0 0-16,0 0 0 0,-1-3 0 0,5 1 0 16,0-2 128-16,7 1-128 0,4 3 0 0,0 0 0 15,1-5 0-15,0 1 0 0,2 0 0 0,7 0 0 16,7-3 0-16,0 0 0 0,-1 0 160 0,3 1-160 15,4-1 128-15,1 0-128 0,2-3 144 0,3 2-144 16,2 0 160-16,2 3-160 0,1 4 160 0,2-5-160 16,-2-2 160-16,3 1-160 0,4 2 144 0,-1 1-144 15,-4 2 128-15,4-2-128 0,1-1 0 0,-4 2 0 16,-4-1 0-16,5 0 0 0,-1 1 0 0,-1-2 128 16,-3-1-128-16,0 2 0 0,1 0 0 0,1 3 0 0,1 1 128 15,-4-2-128-15,-2-2 0 0,2 2 0 0,3-1 0 16,-3 2 0-16,-7 0 0 0,3 2 0 0,1 1 0 0,0 0 0 15,-3-4 0-15,-2 1 0 0,-1-1 0 0,-1 2 0 16,-1-1 0-16,-3 1 0 0,-6-2 0 0,0 0 0 16,0-2 0-16,0-1 0 0,-2-2 0 0,-4 0 0 15,-2 0 0-15,-5 0 0 0,-1 0 0 0,1 0 0 16,1 0 0-16,-4 0 0 0,0 0 0 0,-1 0 0 16,-2 0 0-16,1 1 0 0,-2-1 144 0,2 1-144 15,0 2 0-15,-1-1 0 0,-6 1 0 0,-4-3 128 16,-3-2-128-16,3 1 0 0,1 0 0 0,-2 2 0 15,-2 0 0-15,0-2 0 0,-1-1 0 0,0-1 0 0,-4 2 0 16,0 0 0-16,0 0 0 0,0 1 0 0,-3 1 0 16,3 0 0-16,-2-1 128 0,2 3-128 0,-1-1 128 15,-1-2-128-15,-1-1 160 0,-2 1-160 0,0 1 176 0,-4 1-176 16,-3 1 192-16,2-1-192 0,1 1 176 0,0-1-176 16,-1 1 160-16,-1-3-160 0,-2-1 144 0,0 3-144 15,1 3 128-15,-2-2-128 0,-6-2 0 0,-2-1 0 16,1 0 128-16,-5 0-128 0,-2 0 0 0,-4 2 0 15,-10-2 0-15,0 0 0 16,0 0-1152-16,0 0-224 0,-10 9-32 0,-19 5-13872 0</inkml:trace>
  <inkml:trace contextRef="#ctx0" brushRef="#br0" timeOffset="204409.13">3152 12218 14447 0,'0'0'640'0,"0"0"128"0,0 0-608 0,0 0-160 0,0 0 0 0,0 0 0 16,0 0 496-16,0 0 64 0,0 0 16 0,0 0 0 15,0 0-400-15,0 0-176 0,-7-5 160 0,7 5-160 16,0 0 192-16,0 0-64 0,0 0-128 0,0 0 192 15,0 0 0-15,0 0 0 0,0 0 0 0,0 0 0 16,0 0 272-16,0 0 48 0,0 0 16 0,0 0 0 16,-8-4 48-16,8 4 16 0,0 0 0 0,0 0 0 15,0 0-80-15,-8-2 0 0,8 2-16 0,0 0 0 16,0 0-96-16,0 0-16 0,0 0 0 0,0 0 0 16,0 0-48-16,0 0-16 0,0 0 0 0,0 0 0 15,0 0 80-15,0 0 16 0,9 5 0 0,-3-1 0 0,-6-4 16 0,9 2 0 16,2 1 0-16,0 0 0 0,0 1-112 0,0-1-32 15,2 0 0-15,2 2 0 0,-1-1-96 0,2 2-32 16,3 1 0-16,1-1 0 0,-3-2-160 0,2 1 128 16,3 1-128-16,1 1 128 0,-1-2-128 0,2 0 0 15,5-2 0-15,-1 1 0 0,0 3 0 0,2-5 0 16,0 0 0-16,-1 2 128 0,1 0-128 0,0 1 0 16,-2-1 0-16,2 0 0 0,-3 0 176 0,2-2-48 15,-3 0-128-15,2 1 192 0,1 1 96 0,-2-1 16 16,2 0 0-16,0-2 0 0,0 4-48 0,4-2-16 15,0-1 0-15,1 0 0 0,0 0-112 0,1 0 0 16,-1 0-128-16,1-1 192 0,1-2-192 0,-1 1 0 16,1-1 0-16,1 1 0 0,-3-1 0 0,2-1 128 15,3 2-128-15,-1 0 0 0,1 2 0 0,-2-2 0 16,-1-2 0-16,-1 2 0 0,1 2 0 0,-3 0 0 16,-1 0 0-16,2 0 0 0,2-1 0 0,-2 2 0 0,-2-2 128 15,1 1-128-15,1 0 0 0,2 0 176 0,-5 2-176 0,1-1 160 16,0 0-32-16,0-2-128 0,-1-1 192 0,-2 4-64 15,1-2-128-15,0 0 0 0,2 0 144 0,-2 2-144 16,2-4 0-16,2 1 0 0,3 0 0 0,-1 2 128 16,-5-4-128-16,-1 2 0 0,-2 1 0 0,2 0 0 15,0 0 0-15,-1-2 0 0,1 0 0 0,0-2 0 16,-1 1 0-16,4 0 0 0,1 2 0 0,1-3 0 16,0-2 0-16,-1 0 128 0,1 0-128 0,1 1 0 15,-3-2 0-15,-1 4 0 0,0-1 0 0,0 1 0 16,-2 0 0-16,2 0 144 0,0-1-144 0,1 0 0 15,-2 1 192-15,5 1-64 0,0 0 0 0,-1 0-128 0,-2 0 160 16,0 0-160-16,0-1 128 0,1 0-128 0,-2-1 128 16,-1 2-128-16,1-1 0 0,0 1 128 0,-1 1-128 0,-1-1 0 15,0 2 0-15,3-1 128 0,1 0-128 0,0 0 0 16,0-1 0-16,-3 0 0 0,-1 0 0 0,-3 3 128 16,0-1-128-16,0 0 0 0,-1-3 0 0,0 1 0 15,0 0 128-15,-1 2-128 0,0 0 0 0,-1 1 0 16,1-1 0-16,2 0 0 0,2-1 0 0,1 1 128 15,-2 2-128-15,0-2 0 0,0-2 0 0,0 2 0 16,1-1 128-16,-4 0-128 0,-1 0 0 0,1-1 0 16,-1 0 0-16,0 2 0 0,-4 1 0 0,2-1 0 15,2-2 0-15,-1 0 0 0,-1 0 0 0,-1 2 0 16,-3 2 0-16,4-1 0 0,1-4 0 0,1 1 0 0,-3 0 128 16,-1 0-128-16,1 0 0 0,-5 0 0 0,-1 0 0 15,0 0 128-15,0 2-128 0,-4-1 0 0,0-1 0 16,0-1 128-16,1 1-128 0,-3 0 0 0,-9 0 0 0,10 0 0 15,0 0 0-15,-10 0 128 0,10 3-128 0,-10-3 0 16,0 0 0-16,9 2 0 0,-9-2 0 0,0 0 0 16,0 0 0-16,0 0 0 0,0 0 0 0,0 0 0 15,0 0 0-15,0 0 0 0,0 0 0 0,0 0 0 16,-10-1 0-16,-1 0 0 0,-1-1 0 0,-3 1 0 16,0 0 0-16,-4-2 0 0,-1-1 0 0,-2 2 0 15,-3 0 0-15,-1-1 0 0,-2 2 0 0,-3-1 0 16,-1-2-128-16,-2 0 128 0,-1 0-160 0,0 0 160 15,-1 0 0-15,-2 1-144 0,2 0 144 0,-6 1 0 0,-2 0 0 16,-4 1-128-16,-4-1 128 0,-2 0 0 0,2 2-144 0,3-1 144 16,-2-1-160-16,1 1 160 0,-2-1-208 0,-4 1 48 15,-3 0 16-15,-1 0 0 0,2-2-48 0,0 0-16 16,1 1 0-16,1 1 0 0,-2-1 80 0,0 0 128 16,-2-1-208-16,3 0 80 0,-4 2 128 0,0 1-160 15,-1-1 160-15,1 1-160 16,-3-3 160-16,-2 1-128 0,0 0 128 0,2-1-128 0,2-1 128 15,1 1 0-15,2-2 0 0,-2 2 0 0,-2 1 0 0,2 0 0 16,0 0 0-16,2 0 0 0,4 1 0 0,0 0 0 16,-1-1 0-16,-1-1 0 0,-1-2 0 0,0 4 0 15,-8-1 0-15,6 0 0 0,4 1 0 0,-4 1 0 16,-3 0 0-16,1 1 0 0,-2 0 0 0,2 0 0 16,1 2 0-16,1 0 0 0,3 1 0 0,3 0 0 15,0 2-144-15,2-2 144 0,-2 2 0 0,5-1 0 16,4 1 0-16,1-2 0 0,1-1 0 0,1 1 0 15,4-1 0-15,-2 0 0 0,0 2 0 0,-1-3 0 16,-4-1 0-16,1 1 0 0,3 1-192 0,3 3 192 16,-1-3-192-16,3 0 192 0,2 0-208 0,2 0 80 15,-3 1 128-15,3-1-208 0,1-3 208 0,3 1 0 0,0 0 0 16,1 1 0-16,1-1 0 0,4 0 0 0,4-1 0 0,2 1 0 16,-1 0 0-16,3 2 0 0,2-1 0 0,3 1 0 15,2-3 160-15,7 0-160 0,0 0 128 0,0 0-128 16,0 0 0-16,0 0 0 0,0 0 0 0,8 7-176 15,3-2 0-15,5 2 0 0,2-3 0 0,4 1 0 0,2-2 176 16,1 0 0-16,1 0 0 0,2 0-128 16,1-3 128-16,2 0 0 0,0 0 0 0,3-1 0 15,2-1 0-15,2 1 128 0,0-1-128 0,2 1 0 0,3 1 0 0,2 0 144 16,1 0-144-16,-1 1 0 0,-2-3 128 0,2 2-128 16,3 1 0-16,0 0 0 0,3-2 128 0,0 1-128 15,2 1 0-15,0 0 0 0,2-1 0 16,-3 1 0-16,-1 0 0 0,2 2 0 0,1 0 0 0,3-1 0 15,1 0 0-15,2 1 0 0,-4-1 0 0,0 1 0 16,-1 0 0-16,2 1 0 0,4-2 224 0,-2 1-64 16,1 2-16-16,-3-3 0 0,0 0 0 0,-1-1 0 15,-2 2 0-15,2 1 0 0,3-2-16 0,3-1 0 16,1 1 0-16,-3 0 0 0,-3-2-128 0,2 4 192 16,-1-1-192-16,4-1 192 0,0-4-192 0,2 4 0 15,-1 1 0-15,-4-1 128 0,0-4-128 0,-3 2 0 16,0 4 144-16,2-3-144 0,-2 0 128 0,2-1-128 15,2 0 128-15,-2-1-128 0,-5 0 128 0,1 1-128 0,-2 0 160 16,1 0-160-16,5 0 0 0,-2-2 128 0,-1-2-128 16,-1 2 0-16,-4-1 0 0,0-1 0 0,-3-1 0 0,4 3 0 15,-2 2 0-15,3 0 0 0,2 0 0 0,-4-1 0 16,1 1 0-16,-2 0 0 0,-1 0 128 0,-2 0-128 16,0-1 0-16,4-1 0 0,-2 1 0 0,4 0 0 15,3-1 0-15,-2 1 0 0,-3-2 0 0,1 3 0 16,-6 1 0-16,1-1 0 0,0-1 0 0,5 1 0 15,3 3 0-15,-1-2 128 0,-5 0-128 0,0-2 0 16,0 0 0-16,-3-1 0 0,-1 1 0 0,1 0 0 0,1-2 0 16,-2 0 128-16,-1-1-128 0,1 0 0 15,1 1 0-15,-2 1 128 0,-1 1-128 0,-4-1 0 0,-3-1 0 16,3 1 0-16,-2-1 0 0,2 1 0 0,-1 1 128 16,-1-1-128-16,-1-1 0 0,1 0 0 0,-1 0 128 15,-1-2-128-15,-1 2 0 0,-2-2 0 0,0 2 128 0,-2 1-128 16,-1-1 0-16,0 0 144 0,1-1-144 0,-2 1 0 15,1 3 0-15,-1-2 128 0,1-3-128 0,-3 3 0 16,-4 1 144-16,2-2-144 0,0 0 128 0,-2 1-128 16,-2 0 128-16,-1 0-128 0,-3-2 192 0,-2 2-16 15,-1 1-16-15,-2-1 0 0,-3 0 32 0,-7 2 0 16,9-1 0-16,-9 1 0 0,5-4-32 0,-5 4 0 16,9-2 0-16,-9 2 0 0,0 0-160 0,0 0 192 15,0 0-192-15,0 0 192 0,0 0-192 0,0 0 0 16,0 0 0-16,0 0 128 0,0 0-128 0,0 0 0 0,0 0 0 0,0 0 0 15,0 0-176-15,0 0 176 0,0 0-128 0,0 0 128 16,0 0 0-16,0 0 0 0,0 0 0 16,0 0-128-16,0 0 128 0,0 0 0 0,0 0 0 0,0 0 0 15,-3-3 0-15,3 3 0 0,0 0 0 0,0 0 128 16,0 0-128-16,0 0 0 0,0 0 0 0,0 0 0 16,0 0 0-16,0 0 0 0,0 0 0 0,0 0 0 15,0 0 0-15,0 0 0 0,0 0 0 0,0 0 0 16,0 0 0-16,0 0 0 0,0 0 0 0,0 0 0 15,0 0 0-15,0 0 0 0,0 0 0 0,0 0 0 16,0 0 0-16,0 0 128 0,0 0-128 0,0 0 0 16,0 0 0-16,0 0 128 0,0 0-128 0,0 0 0 15,-4-3 0-15,4 3 0 0,0 0 0 0,0 0 0 0,0 0 0 0,0 0 0 16,0 0 128-16,0 0-128 0,0 0 0 16,0 0-128-16,0 0 0 0,0 0 0 0,0 0-192 0,0 0-16 15,0 0-16-15,-9 3 0 16,-3-1-1472-16,2 0-288 0,-2 3-64 0,-1 0-12608 15</inkml:trace>
  <inkml:trace contextRef="#ctx0" brushRef="#br0" timeOffset="209808.499">8502 13157 23727 0,'-12'5'1040'0,"12"-5"240"0,-10-5-1024 0,4-1-256 0,1-3 0 0,2 0 0 15,1 0 256-15,0-4 16 0,-1-5 0 0,6 0 0 16,-1-2-272-16,0 0 160 0,1 1-160 0,3-1 128 16,-2-2-128-16,3-2 192 0,2 4-192 0,-3-2 192 15,3-3-192-15,-2 1 0 0,1 1 0 0,1 2 0 16,2 1 0-16,0 2 0 0,0-1 0 0,-2 2 0 16,-5 2 0-16,3 4 0 0,3 4 0 0,0 1 0 15,-4-3 0-15,3 4 0 0,2 2 0 0,-3 1 0 16,2 0 240-16,0 2 16 0,0 1 0 0,1 3 0 15,2 3 0-15,1 1 0 0,3-2 0 0,-2 6 0 16,0 4-128-16,2 3 0 0,-2 1-128 0,3 1 192 16,-2-2-64-16,2 2-128 0,-1 2 176 0,-1 0-176 0,-1 0 144 15,1 0-144-15,-1 0 0 0,0 1 144 0,-2-4-144 16,1 2 0-16,0 3 0 0,1-3 0 16,-2-4-704-16,-2-1-32 0,0 0 0 0,-2-3-10912 15</inkml:trace>
  <inkml:trace contextRef="#ctx0" brushRef="#br0" timeOffset="210091.832">8586 12920 9215 0,'0'0'816'0,"0"0"-656"0,-10 10-160 0,6 1 0 16,-1-2 4304-16,4 5 832 0,4 3 176 0,0 6 16 15,0 2-4272-15,5 3-864 0,3 4-192 0,2 0 0 16,0-1 0-16,2 2 0 0,2 1 0 0,-1 0 0 16,1-1 0-16,1-1 128 0,-1 1-128 0,3-2 128 15,-4-5 64-15,1 5 32 0,2 3 0 0,-1-5 0 16,-1-9 144-16,2 0 16 0,1 1 16 0,2-3 0 15,0-3 0-15,0 1 0 0,4-2 0 0,-2 1 0 16,1-4-112-16,4 1-32 0,-1-3 0 0,4 0 0 16,0-1-256-16,1-4 0 0,0-2-176 0,0-2 176 15,0-2-1824-15,4-2-256 0,-2-4-48 16</inkml:trace>
  <inkml:trace contextRef="#ctx0" brushRef="#br0" timeOffset="210395.662">9898 13217 25791 0,'-7'6'2304'0,"-1"4"-1856"0,-1 2-448 0,1 4 0 16,3 2 1440-16,2 4 192 0,0 1 32 0,2 4 16 16,-2 1-1376-16,2 4-304 0,1 2 0 0,1 3 0 15,0-2 0-15,-1 1-128 0,-2-1 128 0,1-2 0 16,0 0-384-16,1-2 48 0,0-2 0 0,0-5 0 31,-1-3-1584-31,1-2-304 0,0-4-64 0,0-3-8864 0</inkml:trace>
  <inkml:trace contextRef="#ctx0" brushRef="#br0" timeOffset="210801.038">10258 13294 32703 0,'-10'15'1456'0,"5"-2"288"0,-3 5-1392 0,0 4-352 16,-3 2 0-16,5 6 0 0,-2 4 448 0,2 1 32 16,4-1 0-16,-2 0 0 0,-1-1-480 0,2-4 0 15,2-7 0-15,0-1-160 0,1-4 32 0,0-1 0 16,-1-3 0-16,1-3 0 16,0-10-272-16,0 0-48 0,0 0-16 0,0 0 0 0,0 0 128 0,0 0 16 15,0 0 16-15,2-11 0 0,0-5 304 0,3-4 0 0,-2-6 0 0,3 1 0 16,2 0 0-16,0 2 0 15,0-4 176-15,1 2-176 0,4 3 192 0,-2-1-64 0,2 1 0 16,1 2-128-16,0 2 320 0,2 3-64 0,1 2 0 0,1 3 0 16,-2 2-256-16,4 4 160 0,3 2-160 0,0 2 128 15,-3 2-128-15,1 3 0 0,1 3-160 0,-1 2 160 16,1 1-208-16,-4 2 48 0,-2 2 16 0,1 3 0 16,-1 0 144-16,-1 1 0 0,-1 2 0 0,-1 0-128 15,-3-1 0-15,2-1 0 0,-1-1 0 0,-2 1 0 31,0 2-576-31,-2-2-96 0,1-3-32 0,1 0-7984 0,0-5-1600 0</inkml:trace>
  <inkml:trace contextRef="#ctx0" brushRef="#br0" timeOffset="211116.134">11480 13255 2751 0,'0'0'128'0,"0"0"16"0,0 0-144 0,-10 1 0 15,-1-1 0-15,-1-1 0 0,-3 0 7264 0,-3 0 1424 16,2 0 272-16,-2 1 64 0,0 0-7232 0,0 2-1472 16,-1 2-320-16,-2 5 0 0,-4-2 0 0,0 4-160 15,-2 2 160-15,2 2-208 0,0 0 16 0,1 5 16 16,1 3 0-16,2 2 0 0,1-1 48 0,0 5 0 15,1 4 0-15,1 0 0 0,3-1 128 0,3-2 0 0,2-1 0 0,3 1 0 16,4-3 0-16,1 0 0 0,2-1 0 16,2-4 0-16,3-1 0 0,1 0-128 0,2-2 128 0,4-3 0 15,0-3-320-15,3-3 0 0,3-2 16 0,0-4 0 32,4 0-592-32,2-4-128 0,2-2-32 0,5-4-7920 0,3-5-1584 0</inkml:trace>
  <inkml:trace contextRef="#ctx0" brushRef="#br0" timeOffset="211399.694">11912 12707 29487 0,'-11'9'1296'0,"4"-3"288"0,-4-1-1264 0,0 2-320 16,1 3 0-16,0 0 0 0,-2-2 1856 0,3 4 304 15,2 5 64-15,4 3 16 0,-1 3-1984 0,-1 3-256 16,2 3-304-16,-1 5 64 0,-1 4-16 0,-1 9 0 16,-2 5 0-16,1 2 0 0,-1-1-64 0,0 2 0 15,0 3-16-15,-1 1 0 0,-3-1 80 0,0 0 0 16,1-2 16-16,-1-3 0 0,2-3 48 0,0-7 16 16,-3-6 0-16,2-3 0 15,4-5-464-15,0-3-112 0,1-2-16 0,0-5-8576 16,1-7-1728-16</inkml:trace>
  <inkml:trace contextRef="#ctx0" brushRef="#br0" timeOffset="211731.072">11975 13343 30399 0,'-6'13'2704'0,"-1"5"-2160"0,0 4-544 0,3 2 0 16,0-2 1776-16,1 8 240 0,4 5 48 0,3 4 16 16,2-5-1936-16,2 1-384 0,2-2-80 0,1-1 0 15,2-3-48-15,0-1 0 0,1-3 0 0,0-1 0 16,1-4-256-16,1-3-48 0,-1-4-16 0,0-4 0 16,1-5 192-16,-1-3 48 0,-2-3 0 0,1-1 0 0,0-4 704 0,0-1 160 15,-2-4 32-15,3-3 0 0,0-3 288 0,-1 0 64 16,0-2 16-16,-1-1 0 0,-2-2 80 0,1 1 0 15,-1 1 16-15,-1 0 0 0,-4-2-416 0,0-2-96 16,0 0-16-16,-1 2 0 0,-1 0-240 0,0 0-144 16,-4 1 160-16,3 6-160 15,-2 5-272-15,-1 1-160 0,-1-2-16 0,0 1-16 16,-1 1-2400-16,2 3-464 0,0-4-112 0,3 1-16 0</inkml:trace>
  <inkml:trace contextRef="#ctx0" brushRef="#br0" timeOffset="212262">13419 13269 32255 0,'0'0'2864'0,"0"0"-2288"0,0 0-576 0,-9 3 0 15,-2 0 2064-15,0 0 304 0,0-1 64 0,-3-2 16 16,1-1-2032-16,-6 1-416 0,-1 1 0 0,-5-1-144 31,-1-3-352-31,-3 2-64 0,-4 1-16 0,1 3 0 16,2 1-224-16,-1 1-48 0,0 2-16 0,1 6 0 0,2 3 144 0,1 3 16 15,3 3 16-15,1 2 0 0,2 4 288 0,4 5 48 0,-1 5 16 0,4 1 0 16,-1-2 336-16,8 1-176 0,0-3 176 0,5 0-128 16,-1-6 128-16,5-4 0 0,1-4 0 0,3-4 0 0,1-1 256 15,1-3-32-15,4-5 0 0,1-4 0 0,2-2-96 0,-1-2-128 16,2-3 176-16,0-5-176 0,-1-6 256 0,3-6-64 15,-1-6-16-15,4-6 0 0,1-5-176 0,0-9 0 16,5-5 0-16,-4-2 0 0,-2 1-208 0,-3-1-32 16,3-2 0-16,-2 3 0 0,-1 0 240 0,-5 0 0 15,-1-1-160-15,-2 0 160 0,-1-2 128 0,-4 6 112 16,-2 7 16-16,1 5 0 0,-3 1 64 0,-1 5 0 16,-1 6 16-16,-2 5 0 0,-1 3 48 0,1 6 16 15,-4 0 0-15,7 11 0 0,-8 0-80 0,1 2 0 16,-1 2-16-16,-1 5 0 0,-3 5-176 0,1 7-128 15,-3 4 144-15,2 6-144 0,3 5 0 0,-1 5 0 16,-1 6 0-16,1 4 0 0,1 3 0 0,1 0-128 16,0-2 128-16,1 0 0 0,3 0-160 0,2-2 160 0,3-1-128 15,0-3 128-15,1 0-384 0,6-5 16 0,2-5 0 16,-3-4 0 0,-2-3-1712-16,5-6-352 0,5-5-64 0,0-3-10752 0</inkml:trace>
  <inkml:trace contextRef="#ctx0" brushRef="#br0" timeOffset="212703.501">13531 13306 25791 0,'-7'14'2304'0,"7"-14"-1856"0,-6 10-448 0,4 0 0 0,2-10 2704 0,5 16 448 15,-1 1 96-15,8 2 16 16,2 1-3088-16,3 1-624 0,-1 0-112 0,5-3-16 16,6-3-64-16,2-6 0 0,1-6 0 0,-2-3 0 15,-1-3 112-15,2-4 16 0,-1-5 0 0,1 0 0 0,-4 0 320 0,1-3 192 16,-1-1-192-16,-4-2 192 0,-3-4 320 0,-1-1 160 16,-2 1 32-16,0 0 16 0,-4 1-128 0,-4 1-16 15,-1-2-16-15,-5 2 0 0,-2 4-48 0,-7-2 0 16,0-1 0-16,-6 2 0 0,-2 0-112 0,-5 4-16 15,-6 4-16-15,-1 3 0 0,-2 0-176 0,-4 6-176 16,-3 4 48-16,-3 4 0 0,-2 4 128 0,3 7-128 16,0 6 128-16,2 3-128 0,-4-1 128 0,5 4 0 15,2 0 128-15,4 3-128 0,1 1 192 0,4 0-48 0,5 1 0 0,3 2 0 16,2-1-16-16,4 0-128 0,6-5 192 0,0-6-64 16,5-2-128-16,6-2 0 0,-1-1 0 0,6-4 128 31,0-2-464-31,7-1-112 0,1 0 0 0,7-6-16 15,9-1-1424-15,6-4-288 0,2-3-48 0,6-3-11024 0</inkml:trace>
  <inkml:trace contextRef="#ctx0" brushRef="#br0" timeOffset="213038.853">14821 13265 32255 0,'-8'10'2864'0,"-1"-5"-2288"16,-4-1-576-16,-3-2 0 0,-3-1 2768 0,-1 1 448 16,-1 2 96-16,-4-2 16 0,-6-1-2896 0,-2 1-576 15,-3 0-112-15,-3 3-32 16,0 0-576-16,-2 4-112 0,4 0-32 0,-1 3 0 16,2-1 128-16,4 1 32 0,2-1 0 0,5 2 0 0,5 0 608 0,4-3 240 15,4-4-176-15,4 0 176 0,2 3 128 0,4 1 128 16,1 0 32-16,7 1 0 0,6-1-288 0,4 2 0 15,5 0 0-15,1 2 0 0,3 2 128 0,0-1-128 16,-1-2 192-16,0 1-192 0,-1-1 240 0,-1 1-64 16,-3 3-16-16,-5-4 0 0,-4-3 64 0,-3 1 16 15,-3-3 0-15,-4 2 0 0,-7 2 224 0,-4 1 48 0,-7 1 16 0,-6-1 0 16,-8-3 96-16,-5 0 16 0,-3 3 0 0,-3-2 0 16,-2-1-320-16,-5-2-64 0,-6-5-16 0,1 0 0 15,-1-1-384-15,3 0-80 0,1-1-16 0,4-4 0 31,3 0-1760-31,5-2-368 0,8-2-64 0,5-2-14336 0</inkml:trace>
  <inkml:trace contextRef="#ctx0" brushRef="#br0" timeOffset="213767.262">15934 13191 19343 0,'0'0'848'0,"-10"3"192"0,-1-3-832 0,2 0-208 16,-2 0 0-16,11 0 0 0,-4-4 3184 0,4 4 592 15,-10 2 112-15,10-2 16 0,0 0-3248 0,-3 9-656 16,2 2 0-16,0 1-256 0,-1 3-64 0,2 3 0 16,2 8-16-16,-1 1 0 0,0 5 80 0,2 7 32 15,1 5 0-15,2 1 0 0,-5 0-32 0,6-5 0 16,3 0 0-16,3-6 0 0,-2-5 256 0,2-5 0 15,1-2 0-15,2-4 0 0,-1-4 160 0,0-3 80 16,0-3 16-16,0-3 0 0,1-3 320 0,0-2 64 16,1-2 0-16,1-5 16 0,3-4-80 0,-1-5-32 15,-1-7 0-15,3-1 0 0,1-1-144 0,0-8-16 16,-3-4-16-16,1-1 0 0,2 0-240 0,-4 1-128 0,-3-2 128 16,-1 4-128-16,1 2-160 0,0 3-96 0,0 4-32 15,-2 2 0 1,-3 0-1632-16,-1 0-320 0,-3 4-64 0</inkml:trace>
  <inkml:trace contextRef="#ctx0" brushRef="#br0" timeOffset="214318.508">16778 13221 25791 0,'2'8'2304'16,"-3"3"-1856"-16,-5 1-448 0,3 4 0 0,-2 5 1536 0,1 7 224 15,1 1 32-15,0 7 16 16,-5 2-1952-16,1 5-400 0,-4 3-80 0,1-1-16 0,1 0 224 0,-4-2 32 16,2-2 16-16,-1 0 0 0,1-1 368 0,-2 1 0 15,1 1 0-15,1-1 128 0,0-5 528 0,0-4 112 16,3-5 0-16,1 0 16 0,-2-7-16 0,2-4-16 15,3-4 0-15,-2-1 0 0,3-4-160 0,3-7-16 16,0 0-16-16,0 0 0 0,0 0 96 0,-4-15 32 16,1-5 0-16,0-8 0 0,2-6-304 0,4-3-48 15,1-5-16-15,2-4 0 0,1-2-320 0,1-3 0 16,0-3 0-16,3-6 0 0,1-2 0 0,2 2 0 0,0 4 0 16,2 3 0-16,2 2-160 0,3 5 160 0,0 0-192 0,4 4 192 15,-1 7-208-15,2 0 64 0,-2 2 16 0,2 7 0 16,2 5 0-16,0 8 0 0,-2 5 0 0,-1 5 0 15,0 0-144-15,-3 11-32 0,-1 7 0 0,-1 6 0 32,-4 2-96-32,-5 6-32 0,-1 3 0 0,-3 2 0 0,-4 3 48 0,-3-1 0 0,-5-3 0 0,-3 2 0 15,-4 2 384-15,-2 3 0 0,-3 2 0 0,-2-4 0 16,1-6 192-16,-4-4 0 0,-1-5 16 0,-3-2 0 16,1-4-16-16,0-1 0 0,-2-4 0 0,2-5 0 15,2-3-576 1,2-4-128-16,-1-3-32 0,1-4-9840 0,2-4-1968 0</inkml:trace>
  <inkml:trace contextRef="#ctx0" brushRef="#br0" timeOffset="214594.609">17529 12545 911 0,'0'0'0'0,"0"0"0"16,0 0 0-16,0 0 0 0,0 0 7744 0,0 0 1472 16,0 0 304-16,0 12 48 0,-1 2-7712 0,-1 7-1536 15,0 6-320-15,-2 5 0 0,-2 2 0 0,-2 4 0 16,0 4 0-16,-3 4 0 0,0 3 0 0,1 5 128 16,-3 7-128-16,0 2 176 0,-1 3-32 0,-2-2 0 0,1-4 0 15,-1-3 0-15,2-4 112 0,0 1 0 0,1 3 16 0,2-7 0 16,-1-6-272-16,2-6 128 0,2-7-128 0,0-6 0 15,3-1 0-15,3-5-304 0,0-5 48 0,2-14 0 32,2 9-2144-32,-2-9-416 0,6 0-96 0,5-9-16 0</inkml:trace>
  <inkml:trace contextRef="#ctx0" brushRef="#br0" timeOffset="-214525.792">18048 13021 13823 0,'2'10'608'0,"-2"-10"128"0,0 0-592 0,-8 2-144 15,-2 1 0-15,2 1 0 0,-2-2 6048 0,0 7 1184 16,-2 6 224-16,-2-2 48 16,-2 0-6736-16,1 1-1344 0,-1 1-256 0,-1 3-64 15,-3 2-256-15,2 4-32 0,0-1-16 0,-1 2 0 0,2 4 640 0,-4 1 128 16,0 4 32-16,2-1 0 0,3-1 208 0,0 1 32 15,2 0 16-15,6-4 0 0,5-5 144 0,3 0 144 16,0-3-16-16,5-2-128 0,5-6 256 0,0-1-48 16,-3-1-16-16,6-3 0 0,4-5 0 0,-1 2-16 15,-1-3 0-15,2-7 0 0,2 0 240 0,2-5 48 16,-4-1 16-16,3-7 0 0,1-9 48 0,0-1 16 16,-3 3 0-16,0-1 0 0,-3 0-64 0,-2 1-16 0,-1 2 0 15,-5 0 0-15,0 6 112 0,-4 0 0 0,-1-3 16 16,-2 1 0-16,-3 2-128 0,-3 0-16 0,-3 2-16 15,-1 1 0-15,-1-1-432 0,0 2-272 0,-3 0 32 0,0 2 16 32,0 1-912-32,0 3-176 0,-1 4-32 0,3 1-16 15,2 0-1712-15,1 1-352 0,-2 1-64 0,11 0-16 0</inkml:trace>
  <inkml:trace contextRef="#ctx0" brushRef="#br0" timeOffset="-214083.325">18845 12893 14735 0,'0'0'1312'0,"0"0"-1056"16,-11 1-256-16,0-1 0 0,0-1 6080 0,-3-1 1168 15,0-1 240-15,-1-1 32 16,-3-1-6992-16,-5 4-1392 0,-1 0-288 0,-4 1-48 15,1 1-512-15,-2 4-96 0,-2 5-32 0,0 3 0 16,-2 3 736-16,2 3 144 0,1 1 16 0,1 9 16 0,3 3 752 0,1 1 176 16,5-2 0-16,3 0 0 0,4 0 144 0,4-1 32 15,3-5 0-15,5 0 0 0,1-1 112 0,3-4 32 16,4-2 0-16,3 0 0 0,2-3 32 0,1-4 16 16,-1-5 0-16,4-4 0 0,3-1 192 0,0-4 32 0,1-9 16 15,4 1 0-15,0-4-160 0,2-4-16 16,2-8-16-16,1-1 0 0,-5-3-224 0,1-1-64 0,3-3 0 0,-6 0 0 15,0-2-128-15,-3 4 0 0,-3 4 0 16,-2 7 128-16,-4 2 80 0,-1 7 16 16,-4 4 0-16,2 4 0 0,-7 5-80 0,0 0-16 0,4 14 0 0,0 8 0 15,-2 5-128-15,-1 8-176 0,-1 8 48 0,-1 0 0 16,-3-2-16-16,1-2 0 0,1 0 0 0,-2 2 0 16,0-1 144-16,2-3 0 0,1-6 0 0,1-2 0 15,0-3-352-15,2 0 16 0,3-2 0 0,0-9 0 16,3-7-2944-16,3-6-592 15</inkml:trace>
  <inkml:trace contextRef="#ctx0" brushRef="#br0" timeOffset="-213523.978">19726 12953 33167 0,'0'0'2944'0,"-8"3"-2352"16,0 0-464-16,1-2-128 0,-1-1 2144 0,-2 0 416 16,-2 1 64-16,-1 2 32 15,-3-1-2864-15,-2 3-576 0,-4 1-112 0,-3 4-32 16,-2 1-416-16,1 3-64 0,-5 3-32 0,0 5 0 16,-1 2 800-16,1 4 144 0,0 3 48 0,1 1 0 0,-1 0 448 0,3 2 0 15,4-1 0-15,2 1 0 0,2 0 0 0,5-2-144 16,3-3 144-16,3 2 0 0,4-2 0 0,1 1 0 0,4-5 0 15,4-3 0-15,1-2 208 0,3-5-16 0,-1-4-16 0,6-1 0 16,1-4-48-16,2-4 0 0,1-4 0 0,2-5 0 16,3 0 0-16,1-11 0 0,0-10 0 0,2 0 0 15,1-1 64-15,2-2 16 0,1-3 0 0,0-3 0 16,-1 2-64-16,0-5-16 0,3-4 0 0,0-4 0 16,-1-5-128-16,-3 1 0 0,-2 2-192 0,-4-1 192 15,-1-2-192-15,-2 2 192 0,-2-1-160 0,-1 0 160 16,-4 0 0-16,-2 1 320 0,0 1-64 0,-1 5 0 15,-4 6-64-15,0 1-32 0,-2 5 0 0,0 5 0 16,-2 4 48-16,-2 6 16 0,-1 2 0 0,0 5 0 16,1 1-224-16,-1 5 144 0,3 5-144 0,0 0 128 0,0 0-128 15,-11 9 0-15,0 3 0 0,2 7 0 0,-4 5 0 0,0 9 0 16,-2 6 0-16,0 9 0 0,-2 7 0 0,2 2 0 16,2-2 0-16,0 1 0 0,1-2 0 0,-2 2 160 15,3 4-160-15,3 0 160 0,-1-1 96 16,4-2 32-16,1-2 0 0,1-3 0 0,-1-2-16 0,2-5 0 15,2 0 0-15,1-2 0 0,1-1-144 0,1-4-128 16,-2-2 144-16,1-2-144 16,2-4-1040-16,-1-5-304 0,-2-3-64 0,2-5-9568 15,1-5-1904-15</inkml:trace>
  <inkml:trace contextRef="#ctx0" brushRef="#br0" timeOffset="-213215.683">20190 12996 28559 0,'0'0'2544'0,"0"0"-2032"0,0 0-512 0,0 0 0 16,0 0 2496-16,0 0 416 0,0 0 80 0,0 0 16 16,-8 8-2560-16,3 3-448 0,2 1-192 0,-3 7 16 15,2 4 176-15,-1 4 0 0,-2 3-144 0,1 3 144 0,-1-1 0 0,2 1-176 16,-1-1 176-16,0 0-128 0,-1-1 128 0,4-1 0 16,-1-2 0-16,0-1 0 0,1-5-320 0,0 0-16 15,0-1-16-15,1-1 0 16,4-2-2016-16,1-3-416 0,-2-1-80 0,1-7-10736 15</inkml:trace>
  <inkml:trace contextRef="#ctx0" brushRef="#br0" timeOffset="-212749.583">20721 13024 41871 0,'0'0'1856'0,"-4"14"384"0,-4 10-1792 0,2 4-448 0,-1 5 0 0,-1 5 0 31,0 2-640-31,-2 3-192 0,-4 0-64 0,0 2 0 16,-2 0 304-16,-1 0 48 0,1-1 16 0,1-1 0 15,1-1 16-15,2-5 16 0,0-6 0 0,2-7 0 0,-1-4 496 0,3-4 0 0,3-4 208 0,3-6-64 16,2-6 432-16,0 0 96 0,0 0 16 0,0 0 0 15,0 0-224-15,2-15-32 0,0-5-16 0,5-2 0 16,1-1 64-16,3-7 16 0,1-5 0 0,3-4 0 16,1-3-304-16,3-2-64 0,0-1-128 0,0 1 192 15,1 2-192-15,2-1 0 0,2 0 0 0,1 5-160 0,-1-1 32 16,3 5 0-16,1 4 0 0,-1 6 0 0,0 4-32 0,-4 6 0 16,-2 3 0-16,1 5 0 0,1 4 160 15,-2 6 0-15,-1 2 0 0,0 12 0 0,0 4-160 0,-1 6-48 16,-4 5-16-16,0 4 0 0,0-2-64 15,-4 4-16-15,-2 3 0 0,-1 0 0 0,-2 1 176 0,1 2 128 16,-5 3-192-16,0 2 192 0,0-4-224 0,-2-2 64 16,0-4 16-16,-1-4 0 15,0-4-288-15,1-2-48 0,0-4-16 0,0-2 0 16,-2-4-2656-16,1-2-544 0</inkml:trace>
  <inkml:trace contextRef="#ctx0" brushRef="#br0" timeOffset="-212068.563">22334 13249 35935 0,'0'0'1600'0,"0"0"320"0,0 0-1536 0,0 0-384 0,-9-5 0 0,0 1 0 15,-1 0 1280-15,-1 0 176 0,-4-1 32 0,-6-1 16 16,-5-1-2080-16,-7 4-432 16,-7 3-80-16,-2 3 0 0,-2 4-176 0,-1 2-16 15,-4 1-16-15,-6 4 0 0,-6 5 800 0,5 1 176 0,3 0 16 0,7 5 16 16,5 1 288-16,6 2 0 0,6 0 0 0,5 2 0 0,5 1-128 16,3-3-32-16,7-2 0 0,4-4 0 0,5-4 160 15,4 1 224-15,1-4-48 0,6-3-16 0,-2 3 128 0,6-8 32 16,3-2 0-16,2-3 0 0,4-3 224 0,4-5 48 15,5-3 16-15,6-4 0 0,1-5-288 0,4-2-48 16,3-2-16-16,-2-1 0 0,-2 0-256 0,-4-1 0 16,-1-1 0-16,0 1 0 0,-1 0 0 0,-2 1 0 15,-2 2 0-15,-2 1 0 0,0-1 224 0,-4 1-16 16,-4 3 0-16,0 0 0 0,-3 1 32 0,-4 5 0 16,-2 0 0-16,-3 6 0 0,-2 3-240 0,-9 2 0 15,7 2-144-15,-5 7 144 0,0 3-240 0,-2 7 48 16,-3 5 16-16,-4 7 0 0,-7 6 0 0,-1 7 0 15,-4 4 0-15,-2 5 0 0,-3 3 176 0,-3 2-128 0,-1 0 128 16,-2 5-128-16,-1 3 128 0,2 7 0 0,-1 4 0 16,1-4 0-16,1-6 0 0,-2-1 176 0,-2 0-48 0,1-2 0 15,-1-4 176-15,-2-7 16 0,-3-4 16 0,-2-5 0 16,3-2 80-16,2-7 16 0,0-7 0 0,3-6 0 16,3-6-48-16,0-4-16 0,2-3 0 0,4-4 0 15,-1-8-64-15,2-5-16 0,2-5 0 0,-1-5 0 16,0-4-160-16,4-8-128 0,2-6 144 0,6-4-144 15,0-6 0-15,8-4 0 0,8-2 0 0,4 1 0 16,8-3 0-16,1 4 0 0,6 4 144 0,6 1-144 16,3 1-144-16,7 2-112 0,6 4-32 0,7 7 0 15,4 3 16-15,2 6 0 0,-4 3 0 0,1 6 0 16,-2 7-16-16,4 5 0 0,3 3 0 0,-3 6 0 16,-4 2 80-16,-4 3 16 0,-3 5 0 0,-4 7 0 0,-4 2-96 15,-1 2-16-15,-6 0 0 0,-2 2 0 16,-2 0-192-16,-6-1-32 0,-7-3-16 0,-6-1 0 15,-5-3-1472-15,-6-2-288 0,-6-3-64 0</inkml:trace>
  <inkml:trace contextRef="#ctx0" brushRef="#br0" timeOffset="-211735.116">20329 12568 30399 0,'0'0'2704'0,"0"0"-2160"0,0 0-544 0,0 0 0 15,0 0 3728-15,0 0 640 0,0 0 128 0,0 0 32 16,0 0-3712-16,5-7-816 0,2-1 0 0,0-2 0 16,3 2-960-16,-1 0-96 0,1 2-16 0,-2 1 0 15,-5-2-848-15,-3 7-160 0,0 0-32 0</inkml:trace>
  <inkml:trace contextRef="#ctx0" brushRef="#br0" timeOffset="-199624.301">15599 10255 9215 0,'0'0'816'0,"0"0"-656"0,0 0-160 0,1-6 0 16,1-3 2736-16,-1 1 512 0,0 1 96 0,-1-2 32 15,0 1-2768-15,-1-1-608 0,-1 1 0 0,-2-2 0 16,1-1 0-16,-3 0 0 0,-2-1 0 0,-1-1 0 16,0 0 144-16,-2-1-144 0,-1-1 160 0,-1 0-160 15,-2 0 320-15,-2-1-48 0,-1 2 0 0,0 2 0 16,-4-3 48-16,0-4 16 0,-2-2 0 0,-2 3 0 16,-1 4-336-16,-2 1 144 0,-1-4-144 0,1 1 0 0,-1 1 272 15,-2-1-48-15,-3 2-16 0,-2 0 0 0,-5 0 160 0,0 0 16 16,-2-1 16-16,1-1 0 0,-2 4-16 0,-1-1 0 15,1 0 0-15,-3 0 0 0,-3-3-176 0,-1 1-32 16,0-2-16-16,-5 3 0 0,-1 2-160 0,4 0 128 16,2-4-128-16,3 2 128 0,-2 3 128 0,2-2 0 15,-3-3 16-15,0 4 0 0,-1 5 32 0,1-2 0 16,1 0 0-16,0-1 0 0,0 1-304 0,-5 4 160 16,-4-2-160-16,3 4 128 0,2 0-128 0,-4 0 0 15,-2 0 0-15,3 1 0 0,3-1 0 0,-4 0-192 16,0 2 64-16,3 2 128 0,2 2-336 0,5 1 48 15,-3 3 16-15,6 1 0 0,4 2 272 0,1 5 0 16,5 0 0-16,-5-2 0 0,0-4 0 0,3 4 0 0,3 4 0 16,-3 1 0-16,1 1 0 0,1 1 0 0,3-1-160 0,2 0 160 15,2 5-192-15,4-4 32 0,2-3 16 0,2 3 0 16,1 1-96-16,3 4-16 16,-3 1 0-16,3 2 0 0,2-5 48 0,-1 3 0 0,1 3 0 0,2-2 0 15,3 0 32-15,-1-3 16 0,2 0 0 0,3-1 0 16,2 0 160-16,3 1 0 0,0-2-144 0,2 0 144 15,4 0 0-15,3 2 0 0,1 1 0 0,4 0 0 16,2 1 0-16,2 0 240 0,2 0-64 0,3 2-16 16,1-1-160-16,3-1 128 0,5-3-128 0,3-1 128 15,5-1-128-15,2-1 0 0,6-3 144 0,1 0-144 16,4-3 0-16,0 0 0 0,-3-2 0 0,4-1 128 16,1-1-128-16,2-2 0 0,2-1 0 0,2-1 0 15,2 1 0-15,0-2 0 0,-4-1 0 0,2-3 0 0,0-2-144 0,4-1 144 16,3 1-160-16,0 0 160 0,-1-2 0 0,0 1-144 15,-3 0 144-15,4-1 0 0,-1 0 0 0,1 1 0 16,0 0 0-16,-4 1 0 0,0 1 0 0,-3 0 0 16,1-3 0-16,-3 1 0 0,0 1 0 0,-1-1 144 15,-3 0-144-15,-2-1 160 0,-5-1-16 0,-1-3 0 16,-3 0 0-16,-1-3 0 0,-1-1 0 0,-2-3 0 16,-1 0 0-16,-3 0 0 0,-3 0 240 0,-2-6 64 15,-3-2 0-15,-2-3 0 0,-4-1 336 0,-3 0 80 16,-4 0 16-16,-2-2 0 0,-5-2 64 0,-2-2 16 15,0-1 0-15,-5-1 0 0,-5-1-272 0,-1 0-48 16,-4-2-16-16,-3-5 0 0,-5-3-320 0,-5 2-64 16,-6 3-16-16,-2 2 0 0,-4 2-224 0,-1 0 0 15,-2 2 0-15,-2 3-160 0,-1 5-160 0,0 4-48 0,3 5 0 16,0 5 0 0,2 5-80-16,3 0-32 0,-2 5 0 0,1 5-10432 0,-1 7-2080 0</inkml:trace>
  <inkml:trace contextRef="#ctx0" brushRef="#br0" timeOffset="-198825.629">13584 10816 20271 0,'0'0'1792'0,"0"0"-1424"0,0 0-368 0,0 0 0 0,0 0 2000 0,0 0 336 16,0 0 64-16,0 0 16 0,0 0-1824 0,0 0-352 16,-5 7-80-16,2 1-16 0,0 2-144 0,5 3 0 15,1-1 0-15,-1 3 0 0,-3 4-128 0,-1 0 128 16,2 3 0-16,0 1 0 0,0 2 0 0,0 3 0 15,0-1-144-15,1 0 144 0,4-3 0 0,-4 0 0 16,-1-2 0-16,4 0 0 0,0-2 256 0,4-2 0 16,-2 0 0-16,4 0 0 0,5-3 192 0,0 2 64 15,2-3 0-15,2-2 0 0,1-1 0 0,1-1 16 16,0-2 0-16,3-2 0 0,-2 1-80 0,3-2-32 0,1-1 0 0,0-1 0 16,1 0-224-16,3-2-32 0,1-2-16 15,-1 1 0-15,-3 1-144 0,0-1 0 0,-1 0 0 0,-1 0 0 31,1 0-480-31,-2 0-128 0,-4 1-32 0,1-1-9616 0,-3 0-1936 0</inkml:trace>
  <inkml:trace contextRef="#ctx0" brushRef="#br0" timeOffset="-198191.648">14842 11077 4607 0,'-13'-6'192'0,"6"1"64"0,-3 2-256 0,2 0 0 16,0-1 0-16,2 1 0 0,-1 0 2848 0,7 3 528 15,0 0 96-15,0 0 32 0,0 0-2448 0,0 0-480 16,0 0-112-16,6-6-16 0,-6 6 208 0,10-4 48 0,5 0 0 16,3 1 0-16,2 0 96 0,2 0 32 0,4-2 0 0,5 3 0 15,3-4-80-15,2 2-16 0,2 1 0 0,-1-1 0 16,-1 0-304-16,1 0-64 0,-1-1-16 0,1 2 0 15,-1 1-224-15,0 2-128 0,-2 1 160 0,0 2-160 16,-5-1 0-16,-3 5 0 0,-2 2 0 0,-3-2 0 16,-3 1-160-16,-5 1-32 0,-3 0 0 0,-7 1 0 15,-3 0 32-15,-3 2 0 0,-6 0 0 0,-3 2 0 16,-5 3 160-16,-3 2 0 0,-6 0 128 0,0 2-128 16,-5 2 128-16,0 2-128 0,2 3 160 0,-2 2-160 15,0-2 144-15,2 1-144 0,2-2 128 0,2-1-128 16,1-4 128-16,4-2-128 0,-2-2 0 0,5 0 128 15,5-3-128-15,2-1 0 0,1 0 0 0,4-2 128 0,3 0-128 16,2-2 192-16,1 2-192 0,2-2 192 0,4-2 0 0,2 0 16 16,5 0 0-16,2 1 0 0,2-2 48 0,4 1 16 15,2-2 0-15,2 0 0 0,3 1 144 0,2-1 32 16,1 0 0-16,3-2 0 0,3 0-192 0,3-2-48 16,2 1 0-16,-2-3 0 0,-3-2-208 0,-2 2 0 15,0-1 0-15,-4 0 0 0,-5-2-128 0,-1 1-128 16,-1 1-32-16,-4 0 0 15,-3-1-464-15,-2 1-80 0,-5-1-32 0,-11 2 0 16,10-3-1584-16,-10 3-320 0,0 0-64 0,-6-7-16 0</inkml:trace>
  <inkml:trace contextRef="#ctx0" brushRef="#br0" timeOffset="-197909.534">14876 11373 22111 0,'0'0'1968'0,"0"0"-1584"0,0 0-384 0,0 0 0 16,9 0 2112-16,4-1 352 0,2-1 64 0,3 1 16 16,4 1-2000-16,4-1-400 0,4-1-144 0,3 0 0 15,3 0 128-15,2-1-128 0,-3-2 0 0,3 2 0 16,3 2 0-16,3 0-192 0,2-4 16 0,0 2 16 15,0 1-160-15,-1-1-48 0,-6 0 0 0,0 1 0 16,-4 0-1488-16,-1 1-320 0,-2 0-48 16,0 0-8688-16</inkml:trace>
  <inkml:trace contextRef="#ctx0" brushRef="#br0" timeOffset="-196568.702">16377 11134 27647 0,'0'0'2448'0,"0"0"-1952"16,-8-5-496-16,2 0 0 0,6 5 1936 0,0 0 304 0,-7-4 48 0,1 1 16 15,-1-1-2112-15,1 3-400 0,-4 2-96 0,-1 1-16 31,-4 1-544-31,-1 2-112 0,-3 4-32 0,-1 0 0 16,0 1 112-16,0 4 32 0,1 4 0 0,1-2 0 0,2 1 544 0,2 1 128 0,3 2 0 0,1 4 16 16,2 5 176-16,4-3 0 0,-1-5 160 0,4 0-160 15,2-1 144-15,4-2-144 0,-2-4 128 0,4-2-128 16,1-2 384-16,4 0 0 0,1-2 0 0,4-4 0 16,2 0 176-16,2-3 16 0,1-3 16 0,-1-1 0 15,2 0-112-15,0-4-32 0,0-2 0 0,0 0 0 16,0 0-192-16,-1-4-32 0,-2-1-16 0,-4 0 0 15,-1-2-208-15,-3 3 0 0,-1-2 128 0,-5-4-128 0,-1-1 0 16,-1 1 0-16,-4-2 0 0,-3 4 0 0,0 2 0 16,-4 0 0-16,-5 0-144 0,-2 2 144 0,-3-1-192 15,2 1 192-15,2 4-208 0,-2-1 80 0,1 1 128 0,2 1 0 16,1 2 0-16,3 0 0 0,3 1 0 0,1 0 0 16,-2 1 0-16,6 4-128 0,0 0 128 0,0 0 0 15,0 0 0-15,7-7 0 0,3-1-160 0,4 3 160 16,2 1-192-16,5-2 192 0,0 1 0 0,3-2-128 15,-2 0 128-15,3 2 0 0,-3 0 0 0,4 1 0 16,-3-4 0-16,0 5 0 0,-1 1 0 0,-1 0 0 16,0-1 0-16,1 0 144 0,1 0-144 0,-5 2 0 15,0 2 0-15,-1 1 128 0,-2-1-128 0,-1 4 0 16,1 0 0-16,-4 1 0 0,-3 1 0 0,-1 3 0 16,-2 0 0-16,1 3 0 0,-2 4-224 0,-1 3 80 15,-5 2 16-15,1 2 0 0,-3 3-96 0,0 1-16 0,-1-1 0 16,0 2 0-16,-3-2 64 0,4 1 16 0,-1-4 0 0,3-2 0 15,0-3 160-15,3-2 0 0,3-1 0 0,3-3 0 16,1-2 192-16,1-1-16 0,2-2-16 0,0-4 0 16,2 1 32-16,0-2 16 0,0-2 0 0,2-1 0 15,1-1-16-15,-2-2 0 0,-1 0 0 0,2-1 0 16,-3-3-192-16,1-2 176 0,-1-2-176 0,-1-1 160 16,-3-2-160-16,0-3 0 0,3-2 144 0,-5-2-144 15,-2-3 0-15,0 0 128 0,-1 2-128 0,-2 2 0 16,-1 1 0-16,0 0-160 0,-3-1 16 0,-2 4 0 15,0 2-112-15,-2-1 0 0,1 1-16 0,-1 0 0 16,-3 0 272-16,0 2-160 0,0 2 160 0,-3 1-128 0,1-4 128 16,-1 4 0-16,-3 1 0 0,0 0 0 0,-1-2 0 0,1 1 0 15,-1 2 0-15,1 0 0 0,-2 2 0 0,6 0 0 16,5 0 0-16,0 3 0 0,1-2-128 0,6 4 128 16,0 0-128-16,0 0 128 0,0 0 0 0,6-10 0 15,5 3 0-15,5-1 128 0,9 2-128 0,2 1 128 16,3-1-128-16,2 1 128 0,1-2-128 0,3 1 176 15,0-2-176-15,4 0 192 0,2 2-192 0,0 2 128 16,-1 0-128-16,-1 3 128 0,1 1-128 0,-3 2 0 16,1 3 0-16,-7 0 0 0,-3 2 0 0,0 1 0 15,-9 2 0-15,-2 2 0 0,-1 3-192 0,-3 1 192 16,-3 1-192-16,-3 1 192 0,-3-1-208 0,-4 1 80 16,-4 1 128-16,-2 0-208 0,-3 0 208 0,-3-3 0 0,0 2 0 15,1-2 0-15,-3 2 272 0,1-2 0 16,1 0 0-16,1-1 0 0,-2-2 16 0,1 0 0 15,-1-2 0-15,2-3 0 0,-2-1-128 0,3-3-32 0,1 0 0 16,2-1 0-16,6-3 0 0,0 0-128 0,0 0 192 0,-7-4-64 16,4-2 64-16,-2-2 16 0,4 0 0 0,2-3 0 15,4-3 112-15,-1 0 32 0,6-1 0 0,0-3 0 16,1-2-112-16,3-1-32 0,3 0 0 0,1 1 0 16,3-1-208-16,-2-1 144 0,2-1-144 0,2 2 128 15,0 0-128-15,3 3 0 0,4 1 0 0,0 1 0 16,-5 1 0-16,4 4 0 0,0 5 0 0,1 3 0 15,1-3-160-15,-2 6 160 0,-2 5 0 0,-2 4-144 16,3 2 144-16,-2 4-208 0,0 4 80 0,-1 4 128 16,-2 2-304-16,-2 5 64 0,-4 0 16 0,-1 1 0 15,-4 4 32-15,-2 0 0 0,-1 1 0 0,-4-1 0 0,0-1 0 0,-3-2 16 16,0-3 0-16,-2-5 0 0,-2-5 176 16,1-4 0-16,1-4 0 0,0-11 0 0,1 11 192 0,-1-11-16 15,0 0-16-15,0 0 0 0,0 0 240 0,7-4 48 16,2-3 16-16,3-3 0 0,0-5-16 0,4-5 0 15,-1-4 0-15,4-1 0 0,2-2-192 0,4 0-32 16,0-2-16-16,2 3 0 0,1-1-208 0,-1 4 0 16,-1 3 0-16,1 4 0 0,0 0 0 0,-2 4 0 15,2 2-144-15,0 5 144 0,0 2-128 0,1 4 128 16,2 3 0-16,-1 6-144 0,-2 5-16 0,2 6 0 16,-1 5 0-16,0 3 0 0,-1 3 16 0,1 6 0 15,-2 3 0-15,-3 0 0 0,3-2-32 0,-3-3 0 0,1-1 0 16,1 0 0-1,2 1-1328-15,0 1-272 0,1 3-48 0</inkml:trace>
  <inkml:trace contextRef="#ctx0" brushRef="#br0" timeOffset="-163480.8">14743 10742 20271 0,'0'0'1792'0,"0"0"-1424"0,-7-7-368 0,3 0 0 15,0 1 1696-15,4 6 272 0,0 0 48 0,0 0 16 16,-5-9-1376-16,5 9-272 0,0 0-48 0,0 0-16 15,0 0 0-15,0 0-16 0,0 0 0 0,0 0 0 16,0 0-128-16,0 0-32 0,0 0 0 0,0 0 0 16,2 11-144-16,3 1 0 0,-1 2 0 0,0 3 0 15,3 2 0-15,-3 4 0 0,3 4 0 0,-2 4 0 16,1-1 0-16,1 2 128 0,-3 0-128 0,-1 1 128 16,1 2 96-16,-3 2 16 0,-1 2 0 0,-3 4 0 15,-2 1 224-15,-2 3 48 0,2 3 16 0,-2 0 0 16,-4-3-16-16,-1-2 0 0,1-1 0 0,0 0 0 0,-3-2-112 0,2-1-16 15,1-3-16-15,1 0 0 0,-4-1-48 0,0-4-16 16,1-5 0-16,1-1 0 0,3-2-304 16,-4-7 128-16,0-4-128 0,3 1 0 0,2-7 160 0,5-2-160 15,3-6 128-15,0 0-128 0,-8 7 176 0,8-7-48 16,0 0-128-16,0 0 192 0,0 0-32 0,0 0-16 16,0 0 0-16,0 0 0 0,0 0-16 0,0 0-128 15,0 0 192-15,0 0-64 0,5-8-128 0,2 2 128 16,4 2-128-16,0 1 128 0,4-4-128 0,2 0 0 15,3 2 0-15,2 1-176 0,2 0 176 0,2 1 0 16,2-3 0-16,5 1-128 0,2-1 128 0,3-1 0 16,4-1 0-16,5 0 0 0,2 2 0 0,1-1 0 0,-3 1 0 15,3-1 0-15,0-1 0 0,3 4 0 16,1-3 0-16,2 4 0 0,3 0 0 0,1 2 0 16,-2-3 0-16,-2 4 0 0,0-2 0 0,2 2 0 0,-2 1 0 0,3-1 0 15,4 0 0-15,-3 1 0 0,-1 3 0 0,-1-1 0 16,-3 0 0-16,5-2 128 0,3-1-128 0,2 2 176 15,2 3-176-15,-3-2 0 0,-3 0-192 16,0 1 192-16,1-4 0 0,1 2 0 0,1 2 0 0,0 1 0 16,-1-1 0-16,-4 2 0 0,-2-2 0 0,0-1 0 15,5 1 0-15,0 0 0 0,0-2 0 0,0 3 0 16,-2-1 0-16,1 0 0 0,-3 2 0 0,2-2 0 16,1 2 0-16,2-2 128 0,1 3-128 0,-3-1 128 15,-1 3-128-15,-3-1 0 0,0-1 0 0,1 0 128 16,2 1-128-16,1 1 0 0,1-2 0 0,-5 1 0 0,-3 1 0 15,0-2 128-15,-1-1-128 0,2-1 0 0,2-1 0 16,0 0 0-16,-6 1 128 0,-2-3-128 0,0 0 0 0,-3 1 0 16,-4 0 0-16,1-2 0 0,-5-2 128 0,1 1-128 15,-1 0 0-15,2-1 128 0,0-1-128 0,-1 1 128 16,-2 1-128-16,1 0 128 0,-6 1-128 0,-2-1 128 16,0 0-128-16,-5-2 128 0,0-1-128 0,1 0 0 15,-3-1 0-15,0 0 0 0,-5-2 128 0,2 0-128 16,-1-2 128-16,-1 0-128 0,-3-4 192 0,1-1-64 15,0-1 0-15,-2-2 0 0,-5-4-128 0,2-2 160 16,-2-2-160-16,-1-2 160 0,-3-5-160 0,1 0 0 16,-1-4 0-16,1-1 128 0,-2-4-128 0,2-1 0 15,2-1 144-15,-1-2-144 0,-1-1 0 0,3-4 128 16,-2-2-128-16,1 0 0 0,-1 0 128 0,1 2-128 16,0 2 128-16,0-1-128 0,-1 4 128 0,1-1-128 0,0-1 128 15,1 2-128-15,-2 5 0 0,2 2 128 0,-1 0-128 16,1 5 0-16,-2 2 144 0,1 3-144 0,-2-1 192 0,0 4-192 15,1 1 224-15,-2 0-64 0,0 1-16 0,-1 1 0 16,3 3-144-16,-2 1 0 0,0-3 0 0,-1 3 0 16,1 3 0-16,0 2 0 0,-3 0 0 0,1 2-176 15,1 2 176-15,-2 3-192 0,-2 5 192 0,0 0-192 16,0 0 192-16,1-7 0 0,-1 7-144 0,0 0 144 16,0 0 0-16,0 0 0 0,0 0-144 0,0 0 144 15,0 0 0-15,0 0-192 0,-7-4 192 0,7 4-160 16,-10-3 160-16,0 0 0 0,-3 1 0 0,-1 0 0 15,0-2 0-15,-3 1 128 0,-3 2-128 0,-2 1 128 0,-5 0-128 16,-3 0 192-16,-2-2-64 0,-3 4 0 0,-7 1-128 0,1 3 0 16,-5-3-128-16,1 3 128 0,-1-3 0 15,0 0 0-15,-4-1 0 0,-3 3 0 0,-6-4 0 0,1 1 0 16,0-2 0-16,2 2-128 0,-1-1 128 16,-1-1 0-16,-5-2 0 0,1 1-128 0,-3 1 128 0,0 1-160 15,0 3 160-15,1-2-160 0,-2-1 160 0,-3 0 0 16,-6 1-144-16,1 1 144 0,3 1 0 0,-3-2 0 15,1 0 0-15,-4-1 0 0,-5 0-144 0,3 2 144 16,-2-3 0-16,1 3 0 0,1-3-192 0,-2 0 192 16,-2 0-192-16,0 1 192 0,2 0-176 0,3-1 176 15,1-2-160-15,-1-1 160 0,-1 1 0 0,1 2 0 16,1 2 0-16,-1 1 0 0,0-2 0 0,-4 1 0 0,-1 1 0 16,2 2 0-16,4-1 0 0,-1 3 0 15,-1-2 0-15,2 4 0 0,-1 0 0 0,2 0 0 0,5-2 128 16,-2 2-128-16,-1 0 0 0,3-1 0 0,-1 1 128 15,4-1-128-15,4 1 0 0,5 0 160 0,2-6-160 0,-1 4 128 16,-1 1-128-16,3-1 128 0,2 0-128 16,6-2 128-16,1-2 32 0,3 0 0 0,6 1 0 0,3 1 0 15,2-5 64-15,4 1 16 0,3-1 0 0,2 0 0 16,2-1-48-16,5 1 0 0,6-4 0 0,0 3 0 16,2 0-192-16,3 1 0 0,6 0 0 0,0 0-160 15,0 0-1648 1,0 0-336-16,0 0-64 0,0 0-16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0:47.4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6555 2487 15663 0,'-4'-14'688'0,"1"5"144"0,0-1-656 0,1-1-176 16,0-3 0-16,2 2 0 0,0 3 496 0,4-1 64 15,-1-1 16-15,1 0 0 0,0 1-224 0,1 2-32 0,-3 0-16 16,1 1 0-16,-3 7 128 0,0 0 16 16,8-3 16-16,-1-1 0 0,1-1-272 0,0 2-48 0,-8 3-16 0,14 0 0 15,3 0 0-15,1 0-128 0,0-3 192 0,4 2-64 16,2 4 32-16,5-2 0 0,4-2 0 0,3-3 0 16,0-1 80-16,0-1 16 0,0 4 0 0,3-2 0 15,0-5 16-15,3 4 16 0,2 1 0 0,2 1 0 16,2-2 144-16,2 0 16 0,0-2 16 0,1 4 0 15,0 2 64-15,0 0 16 0,-4-1 0 0,6 2 0 16,4 3-96-16,2 0 0 0,0-3-16 0,1 2 0 16,-1 3-176-16,2 0-48 0,1 1 0 0,1-2 0 15,4-2-64-15,1 1-16 0,1 0 0 0,-2 2 0 16,-2 0-128-16,3-2 160 0,2-1-160 0,1 2 160 16,-1 1-160-16,-2 2 0 0,0 1 144 0,0-1-144 15,-1-1 0-15,1 1 144 0,-1 4-144 0,-2-1 0 0,-2 0 192 0,2-2-192 16,-3-3 192-16,2 2-192 0,0 1 160 0,0-1-160 15,0 0 128-15,-3-2-128 0,-3 0 176 0,2-2-48 16,0-3-128-16,2 2 192 0,1 2-16 0,-1-1-16 16,0-1 0-16,0 0 0 0,-1-1-32 0,1-1-128 15,-1-2 192-15,2 1-64 0,1-1-128 0,-1 1 0 16,-3 0 144-16,2-2-144 0,-2 0 0 0,3-2 0 16,0-2 0-16,-1 4 128 0,1 2-128 0,-2 1 128 15,-2-3-128-15,-2 1 128 0,-1 0-128 0,0 0 0 16,-2-1 0-16,3 3 0 0,2 3 0 0,-4 1 0 15,-2-4 0-15,-4 0 0 0,-1 0 0 0,2 0 0 16,2-5 0-16,-2 3 0 0,-2 2 0 0,-2 2 176 0,-2 1-176 16,-6-1 192-16,1 0-192 0,-6 1 0 0,-1-1 144 15,-3-2-144-15,-1-1 128 0,-2 0-128 0,0 0 160 0,-6 2-160 16,-3-2 160-16,-2 1-160 0,-1 1 160 0,-5 0-160 16,-9-1 224-16,8-1-48 0,-8 1-16 0,0 0 0 15,0 0 80-15,0 0 16 0,0 0 0 0,0 0 0 16,0 0 64-16,-8-5 32 0,-4 1 0 0,-3 1 0 15,-2-1-224-15,-2 2-128 0,-8 0 160 0,1 0-160 16,-3-3 0-16,-3 4 0 0,-5 0 0 0,-4 0 0 16,-3-2 0-16,-3 2 0 0,-4 3 0 0,0 1 0 15,-4 0 0-15,2 1 0 0,-4-1 0 0,-4 1 0 16,-5 1 0-16,1 0 0 0,-2-1 0 0,0 2 0 16,1 2 0-16,-5-4 0 0,-3 0 0 0,-2 1 0 15,-4 3 0-15,-1-1 0 0,2-4 0 0,-3 0 0 0,-6 1 0 16,0 2 0-16,-3 2 0 0,-3-1 0 0,-5-1 0 15,0 0-128-15,0 2 128 0,0 0 0 0,-4-1 0 0,3 1 0 16,-3-1 0-16,2 0 0 0,2 1 0 0,-2 0 0 16,-3-2 0-16,4 1 0 0,1-1 0 0,2-1 0 15,-3 2 0-15,1 0 0 0,0-1 0 0,1-2 0 16,0 3 0-16,2-2 0 0,-2 0 0 0,3 0 0 16,5-1 0-16,1 1 0 0,1 1 0 0,1 0 0 15,3 2 0-15,5 1 0 0,4-2 0 0,2 2 0 16,-2 0 0-16,2-1 0 0,3-2 0 0,5 1 0 15,4-2 0-15,6 2 0 0,4 3 128 0,2 0-128 16,3-1 0-16,5-3 0 0,4-3 0 0,5 2 0 0,5 0 0 16,2 3 0-16,4 0-304 0,5-3-48 0,2 2-16 0,4 2 0 31,2 1-2224-31,6-2-448 0,2-8-96 0</inkml:trace>
  <inkml:trace contextRef="#ctx0" brushRef="#br0" timeOffset="2302.988">14462 2459 4607 0,'0'0'400'0,"-5"-5"-400"0,-2 0 0 0,1 0 0 16,1 0 2272-16,5 5 368 0,0 0 80 0,0 0 16 15,-4-6-1776-15,4 6-368 0,-5-4-64 0,5 4-16 16,0 0-160-16,0 0-32 0,-4-6-16 0,4 6 0 16,0 0-16-16,0 0 0 0,0 0 0 0,0 0 0 15,0 0 80-15,0 0 16 0,0 0 0 0,0 0 0 16,0 0 64-16,0 0 32 0,0 0 0 0,14 1 0 16,4-2 32-16,1 1 16 0,1 0 0 0,5 0 0 15,3-1-32-15,3 1-16 0,2 2 0 0,3 1 0 0,0-2 32 16,3 1 0-16,3 0 0 0,2 1 0 0,2 0-208 0,5-2-48 15,5 0 0-15,2 2 0 0,-2 3-16 16,3-2-16-16,0-2 0 0,4 2 0 0,4-1-96 0,2-1 0 16,3 0-128-16,-2 2 192 0,-1-2-192 0,2 0 176 15,0 1-176-15,1 1 160 0,1-1-160 0,0-1 0 16,-5 0 144-16,4 0-144 0,0 0 160 0,3 0-32 16,-2 0-128-16,-1 1 192 0,-1 2 16 0,1 0 0 15,2-2 0-15,-1 1 0 0,0 0-32 0,0 2-16 16,-1-1 0-16,2 2 0 0,1-4-32 0,3 0-128 15,1 5 192-15,0-1-64 0,-2 1-128 0,2-2 0 16,0-4 144-16,3 3-144 0,3-1 128 0,-1 1-128 16,-6 2 128-16,2-1-128 0,1-3 144 0,4-2-144 15,0 2 192-15,1 1-192 0,-4-1 160 0,4 0-160 16,2-3 128-16,0 1-128 0,-1 0 128 0,0-1-128 0,4-1 0 0,0 0 128 16,3 1-128-16,-5 0 0 0,-2 1 0 0,1-2 0 15,3-2 0-15,-1 2 0 0,-1 1 0 0,-3 0 0 16,0-1 128-16,1 0-128 0,4-2 0 0,-2 2 128 15,-4 1-128-15,2-1 0 0,3-2 144 0,-1 3-144 16,-5 0 144-16,-2 0-144 0,-2-1 192 0,2 1-192 16,4 0 128-16,-4-1-128 0,-4-2 0 0,2 1 0 15,-2 0 128-15,0 0-128 0,1-1 0 0,0 0 0 16,0 1 0-16,0 0 0 0,-4-1 128 0,4 0-128 16,3 2 0-16,-4-1 0 0,-4 1 0 0,0 0 0 15,-2 1 0-15,3 0 0 0,1-1 128 0,-4 1-128 16,0 0 0-16,1 0 0 0,-3 1 0 0,4 1 0 0,3 0 0 15,-4 1 0-15,-2-3 0 0,-3 3 0 0,-1 0 0 16,0-3 0-16,0-2 0 0,-2 1 0 0,0 3 0 0,-4 0 0 16,-5-1 0-16,-4-1 0 0,1-1 0 15,1 1 0-15,0 1 0 0,0-1 0 0,0-1 0 0,-5-1 0 16,-6-1 0-16,-2 1 0 0,-4 2 0 0,0-2 0 16,-2-1 0-16,-1 2 0 0,-2-1 0 0,1 0 0 15,1-2 0-15,-3 1 0 0,-5 0 0 0,3 2 0 16,0-2 0-16,0 1 0 0,-1 0 0 0,-5 0 0 15,0 0 0-15,-5 1 0 0,-2 1 0 0,-3-3 0 16,-2 3 0-16,-1-1 0 0,-1 1 0 0,-9 0 0 16,5-2 0-16,-5 2 0 0,0 0 0 0,0 0 0 15,0 0 0-15,0 0 0 0,0 0 0 0,0 0 0 16,0 0 0-16,0 0 0 0,0 0-224 0,-10-2 48 0,-2 2 16 16,-6 0 0-16,-7 0-48 0,1 0-16 0,0-1 0 0,-7 2 0 15,-5 2 48-15,0-1 16 0,-1 2 0 0,-3-2 0 16,-2 1 160-16,1 2 0 0,-3-3-144 0,0 4 144 15,-2-2 0-15,-5-1 0 0,-5-1 0 0,-1 0 0 16,-1 2 0-16,-3-1 0 0,1-1 0 16,-1 0 0-16,-4 1 0 0,-4-3 0 0,-6 2 0 0,1-2 0 15,3 0 0-15,-4 1 0 0,-4 0 0 0,-4 0 0 16,-5-3 0-16,2 1 0 0,0-1 0 0,-2 2 0 16,-6-3-128-16,2 0 128 0,-1 2 0 0,0 0 0 15,-3-1 0-15,-1-1-144 0,-2 0 144 0,0 2 0 16,3 0-224-16,-3-1 64 0,-4-3 16 0,4 3 0 0,3 2-64 15,-5-1-16-15,-5-2 0 0,-1 2 0 0,4-2 32 16,-5 1 0-16,-5 0 0 0,1 0 0 0,0 0 192 16,-2-2-176-16,-5 3 176 0,6 0-160 0,5 0 160 15,-2-1 0-15,-2-1 0 0,1 1 0 0,5 4 0 0,-2-2 0 16,0-2 0-16,1 1 0 0,-1 0 0 16,2 0 0-16,1-1 0 0,1 2 0 0,2-2 0 0,1 0 0 15,2-3 0-15,0 1 0 0,0 3 0 0,4-5 0 16,6 1 0-16,-1 0 128 0,-3 0-128 0,5 0 0 15,3 1 0-15,1-3 128 0,5 0-128 0,-3-1 0 16,2 1 0-16,3 1 0 0,3-2 0 0,5-2 128 16,4 0-128-16,1 3 0 0,-2-1 0 0,3 1 144 15,2 4-144-15,4 1 0 0,0 0 192 0,3-2-64 16,0 3 0-16,2-2-128 0,-3-3 0 0,5 3 0 16,1 0 0-16,3 4 0 0,0 2 0 0,6-1 0 15,4-3 0-15,4 1 0 0,0 4 0 0,1-1 0 16,4-1 0-16,3-1 0 0,2 0 0 0,3 1 0 0,-2 2 0 15,7-2 0-15,5-2 0 0,1 0 0 0,-1 0 0 0,9 0 0 16,0 0 0-16,0 0 0 0,0 0-144 0,0 0 144 16,0 0 0-16,14 3 0 0,2 4 0 0,4-7-128 15,4-3 128-15,2-1 0 0,4 3 0 0,5-2 0 16,5-6 0-16,6-2 0 0,9 0 0 0,2 0 128 16,5 0-128-16,2 1 0 0,2-4 128 0,0 2-128 15,4 0 0-15,5 2 0 0,4 1 0 0,-1 0 0 16,-2-3 0-16,7 2 0 0,5 2 0 0,5 2 0 15,4-2 0-15,-4 2 0 0,1-1 0 0,6 3 0 16,6 0 0-16,-3 1 0 0,-3-1 0 0,2 0 0 0,6 3 0 16,-1-1 0-16,-6 2 0 0,4 0 0 0,2-4 0 15,1 0 0-15,-1 2 0 0,4 1 0 0,3 0 0 0,1 0 0 16,-3 1 0-16,5-2 0 0,0-2 0 0,0 1 144 16,-6 0-144-16,5-1 0 0,5 1 992 0,-4 2 96 15,-3 0 0-15,2 1 16 0,1-3-768 0,-5 0-144 16,-6 1-48-16,1 0 0 15,3-2-784-15,-5-1-176 0,-7 1-16 0,0-1-16 0,-1 3 848 16,-2 1 160-16,-1 0 32 0,-5 0 16 0,-2-1-32 0,-1 2-16 16,3 2 0-16,-8 0 0 0,-8-2-160 0,-6 0 128 15,-3 2-128-15,-4-1 128 0,-3 3-128 0,-6-1 0 16,-7 1 0-16,-3 1 0 0,-6 4-240 0,-7 0-128 0,-6 4-16 16,-5 1-9264-16,-7 0-1840 15</inkml:trace>
  <inkml:trace contextRef="#ctx0" brushRef="#br0" timeOffset="8039.385">5169 4131 16175 0,'0'0'704'0,"0"0"176"0,-5-5-704 0,0 0-176 0,1-2 0 0,1 3 0 15,3 4 528-15,0 0 80 0,-8-6 16 0,1 2 0 16,0-1-256-16,0 3-48 0,7 2-16 0,-10 0 0 15,-1-2-96-15,-1 1-16 0,0 1 0 0,-1 1 0 16,-1 1-192-16,-2 1 128 0,0 2-128 0,-2 0 0 16,0 1 256-16,3 0-32 0,1 0-16 0,-2 1 0 15,0 1-80-15,-1-1 0 0,-2 2-128 0,-2-2 192 16,-1 4 0-16,1 2-16 0,2 2 0 0,-1-1 0 16,0 2 144-16,0-1 16 0,1 3 16 0,0-1 0 15,2 4 48-15,0-1 16 0,2 0 0 0,-1 2 0 16,1 1-224-16,1-1-64 0,-1 2 0 0,6-3 0 15,4 0-128-15,2 1 0 0,-2 1 0 0,4-1 0 16,2 0 144-16,1-1-144 0,2 0 160 0,-1 0-160 0,4 0 0 0,0-1 0 16,1 1 0-16,1-1 0 0,2-1 0 0,-2 1 0 15,-1 2 0-15,2-1 0 0,1-4 0 16,1 1 0-16,2-1 0 0,-3 1 0 0,1 0 0 0,0 0 176 16,0 0-48-16,1-1-128 0,-3 2 192 0,0 1-64 15,1-2 0-15,-3 5-128 0,0-1 192 0,-1 1-192 16,-3 0 192-16,1 1-192 0,-3-3 256 0,-1 1-64 15,-2 0-16-15,-1 1 0 0,-3 0 0 0,-1-2 0 16,-3 1 0-16,-1-2 0 0,-1-1 48 0,-1 0 16 16,-2 2 0-16,-1-1 0 0,0-2 32 0,0-1 16 15,-1 0 0-15,1-2 0 0,-2-2-48 0,2 1-16 16,0-1 0-16,0-1 0 0,3-1-224 0,0-1 176 16,0-1-176-16,2-1 160 0,1-1-368 0,3 0-80 0,0-2-16 15,6-5-8720-15,-8 3-1728 16</inkml:trace>
  <inkml:trace contextRef="#ctx0" brushRef="#br0" timeOffset="8680.358">6113 3986 11967 0,'0'0'528'0,"-3"-8"112"0,-4-4-512 0,2 1-128 16,-1 4 0-16,2-1 0 0,1 1 2624 0,-1 0 480 15,0 0 96-15,4 7 32 0,-8-4-2448 0,0 0-480 16,-1 0-112-16,-2 0 0 0,-2 3-192 0,-2 1 0 16,-4 2 0-16,-2 1-176 0,-1 3-16 0,2 1 0 15,-2 1 0-15,-5 3 0 0,0 0 192 0,-1-1 0 16,3 0 0-16,-3 2-128 0,2 2 128 0,2 1 0 16,-3-2-144-16,3 1 144 0,0 2 0 0,1 0 0 15,0 4 0-15,-1 1 0 0,-1 0 0 0,2 2 160 0,0-2-160 16,1 2 160-16,-1 1 0 0,2 1 0 0,2 1 0 0,2 0 0 15,0 0 16-15,4 0 0 0,2-2 0 0,2 2 0 16,1-2-176-16,1 3 160 0,4 0-160 0,-2-2 160 16,4-2-32-16,2-1 0 0,4 1 0 0,-1-2 0 15,6-2 128-15,-1 0 32 0,2-1 0 0,1 2 0 16,-2-1-32-16,3 1 0 0,3 1 0 0,2 0 0 16,-3 0-80-16,0 0-32 0,-3 1 0 0,1-1 0 15,1 0-144-15,0-1 0 0,-7 1 144 0,2 1-144 16,-1 0 144-16,-2 0-144 0,-1 0 192 0,-2 5-192 15,-1 2 352-15,-1-1-32 0,-2-4-16 0,-2 3 0 16,-3 0 160-16,1-1 48 0,-3 0 0 0,-2-2 0 16,-3 0-128-16,1 1 0 0,-2-1-16 0,-1-1 0 0,-1 0-96 15,-1-1-16-15,-3-1 0 0,0 0 0 0,0 2-128 16,0-2-128-16,-1-4 144 0,0 1-144 0,2-1 176 0,0-1-176 16,1-3 192-16,2-1-192 0,0 0 128 15,3-2-128-15,1-3 0 0,1-1 0 16,0 1-1136-16,1 1-336 0,1-5-64 0,2-1-12160 15</inkml:trace>
  <inkml:trace contextRef="#ctx0" brushRef="#br0" timeOffset="9109.577">6294 5204 23039 0,'0'0'2048'0,"-6"-4"-1648"0,6 4-400 0,0 0 0 16,-3-6 1136-16,3 6 144 0,0 0 16 0,0 0 16 16,0 0-816-16,0 0-176 0,-7 1-16 0,7-1-16 15,0 0-288-15,-5 10 0 0,-2 3 0 0,0 1 0 0,2 1 0 16,1 2 0-16,-3 1-128 0,1 3 128 0,1 1 0 0,-1 3 208 16,0 3-32-16,3 1-16 0,0-2 176 0,0 3 48 15,-1 2 0-15,0 0 0 0,0-3 32 0,1 0 16 16,-1-1 0-16,1-1 0 0,1-4-240 0,-1 0-32 15,0 1-16-15,1-2 0 0,-1-3-144 0,1-1 0 16,-1-1 0-16,0 0 0 16,1-1-432-16,0-3-112 0,0-2-32 0,-1-3 0 15,3-8-2752-15,0 0-544 0</inkml:trace>
  <inkml:trace contextRef="#ctx0" brushRef="#br0" timeOffset="9587.091">6108 5182 21183 0,'-4'-8'1888'0,"4"8"-1504"0,0 0-384 0,0 0 0 16,6-7 1488-16,-1 1 240 0,3 0 32 0,2 1 16 16,2 3-1440-16,3 0-336 0,2-1 0 0,2 0 0 15,0 1 0-15,6 1 0 0,0-1 0 0,0 2 0 16,2 1 0-16,0 0 0 0,-2-1 0 0,2 2 0 0,0 4 0 0,2-2 0 16,-4 2 0-16,2 0 0 0,-2-1 0 0,0 1 0 15,1 3 0-15,-3-1 0 0,0-2 192 0,3 2 16 16,1 1 0-16,-3 0 0 0,-3 3 112 0,0 0 0 15,-4 0 16-15,0 1 0 0,-1 1 0 0,-3 2 0 16,-2-4 0-16,-1 4 0 0,-2 3-16 0,-6 2 0 16,-2 3 0-16,0-2 0 0,-1 0 32 0,-8-1 0 15,-4 3 0-15,-2-1 0 0,-2 1 32 0,-5 1 16 16,-6 2 0-16,-2-1 0 0,-1-3 64 0,0-1 16 16,-1-1 0-16,0 0 0 0,-1 1-112 0,2-3-32 15,0-2 0-15,0-1 0 0,0-2-128 0,4-3-16 16,0-3-16-16,2-1 0 0,-4 0-176 0,1-2-192 0,4 2 32 15,2-7 16 1,3-8-1536-16,3 0-304 0,3-2-64 0,6-3-12608 0</inkml:trace>
  <inkml:trace contextRef="#ctx0" brushRef="#br0" timeOffset="10233.839">7394 4665 11967 0,'0'0'1072'15,"0"0"-864"-15,0 0-208 0,0 0 0 0,0 0 2256 0,0 0 416 16,0 0 80-16,0 0 0 0,0 0-1248 0,1-5-256 0,0-3-48 15,3 0-16-15,2-2-608 0,2-4-112 0,3-5-16 16,-1 1-16-16,1 0-272 0,3-2-160 16,0-3 192-16,0-1-192 0,0 1 208 0,3-1-64 0,2-2-16 0,2 0 0 15,1-4 304-15,-2 2 48 0,2-5 16 0,-1 2 0 16,-1 0 128-16,1 0 16 0,2 3 16 16,-1 2 0-16,-1 4-64 0,-4 0-16 0,-1 1 0 0,-1 4 0 15,0 3-192-15,-4 1-32 0,0 2-16 0,-1 3 0 16,-2 2-208-16,-8 6-128 0,0 0 160 0,0 0-160 15,10-2 0-15,-10 2 0 0,7 7 0 0,-2 1 0 16,0 3-208-16,-2 4 64 0,-1 1 16 0,1 11 0 16,-3 4 128-16,-3 6 0 0,1 1-144 0,0 3 144 15,-1 0 0-15,-1 3-144 0,0-1 144 0,0 4 0 0,-3 2 0 16,-1 2-128-16,1 2 128 0,0 0 0 0,-1 0 0 16,1-2 0-16,-2 1 0 0,1-5 0 0,0-1 0 15,2 4 0-15,-2-1 0 0,0 0 144 0,0-3-144 0,1-1 0 16,1-3 0-16,2-2 0 0,-5-2 0 15,4-2 0-15,0-1 0 0,2-4 0 16,2-3-1024-16,0-2-256 0,0 2-32 16,2-5-16-16,2-5 928 0,-1-4 176 0,1-2 32 0,-2-2-8768 15,1-2-1776-15</inkml:trace>
  <inkml:trace contextRef="#ctx0" brushRef="#br0" timeOffset="10517.805">7191 5431 36399 0,'0'0'1600'0,"0"0"352"0,0 0-1568 0,0 0-384 0,0 0 0 0,6-6 0 15,2 1 336-15,6-1-16 0,4-1 0 0,10 2 0 16,8-1-128-16,3-2-16 0,4-1-16 0,1-1 0 15,2 0-160-15,2 0 160 0,6-1-160 0,3 1 160 16,2 1-160-16,-2 0 0 0,-1 0 0 0,0 0 0 16,-4 1 0-16,3-1 0 0,0 1 0 0,1 0 0 15,-1 0 0-15,-2 3-272 0,-5 1 64 0,-4 0 16 16,-3 1-1664-16,-5 2-320 16,-2 1-64-16</inkml:trace>
  <inkml:trace contextRef="#ctx0" brushRef="#br0" timeOffset="12381.342">9612 4836 6447 0,'0'0'576'0,"-4"-11"-576"16,-4-1 0-16,2-2 0 0,0 1 4432 0,-1 1 784 16,1-1 160-16,-3 1 16 0,5 0-3968 0,-3 0-784 0,3 1-176 15,-3 0-16-15,-6 1-320 0,-3-1-128 0,1-3 128 0,-6 7-128 16,-1 3 0-16,-1 3 0 0,-2 4 0 0,-2 0 0 16,1 0-176-16,-2 5-16 0,-1 2 0 0,-2 4 0 15,1 1 192-15,-1 4-192 0,0 2 192 0,-1 5-192 16,-4 1 192-16,3 0 0 0,2 2-144 0,0 1 144 15,1 4 0-15,5 1 0 0,1 1 0 0,5-2 0 16,1-3 0-16,6-1 0 0,3-2 0 0,4-2 0 16,0-5 192-16,5-3-64 0,4-1 0 0,2-4 0 15,3-3-128-15,2-2 128 0,3-4-128 0,3 0 128 16,4-2 0-16,4-4 0 0,0-3 0 0,4-4 0 16,3-3 16-16,4-2 0 0,-1-4 0 0,2-3 0 15,-2-4-144-15,0-4 0 0,0-4 144 0,1-1-144 0,-3 0 0 16,2-1 144-16,2 0-144 0,-3 0 0 0,-5-2 224 0,-1-1-64 15,1-4-16-15,-1-1 0 0,-5-1 208 0,0-2 32 16,-6-4 16-16,1 1 0 0,-3-2 48 0,0 1 16 16,-1-1 0-16,-1-2 0 0,-2-2-144 0,1-1-16 15,-2-1-16-15,0 4 0 0,0 8-128 0,0 4-32 16,-4 4 0-16,3 4 0 0,-2 3 0 0,-2 4 0 16,1 4 0-16,-1 2 0 0,0 2 48 0,-1 4 0 15,-1 2 0-15,0 3 0 0,-3 9-48 0,0-6-128 16,1 2 192-16,-1 4-64 0,0 0-128 0,0 0 0 15,-6 8 0-15,1 3-176 0,-3 7 16 0,0 4 0 16,0 2 0-16,-2 3 0 0,-2 2 160 0,1 4-160 16,-4 4 160-16,4 7-160 0,-1 6 160 0,1 2 0 15,-2-1-144-15,1 4 144 0,3-2 0 0,0 0 0 0,0-1 0 0,1-2 0 16,-2 1 0-16,3-2 0 0,2 0 0 0,-1-1 0 16,0-3 0-16,2-1 0 0,3-3 0 0,-1-5 0 15,0-3 0-15,1-1 0 0,2-2 0 16,1-2 0-16,1 1 0 0,3-3 0 0,-2 2 0 0,1-4 0 15,-1-3 0-15,1-2 0 0,2-1 128 0,1-6-128 16,-2-1 0-16,2-1 0 0,-1-1 0 0,1-3 0 16,0-3 0-16,2 0 128 0,2-3-128 0,0-1 0 15,1-2 128-15,3-2-128 0,0 0 128 0,4-4-128 16,-1-3 128-16,2-2-128 0,2-2 128 0,-1-2-128 16,3-3 144-16,2-1-144 0,-2 0 160 0,2-2-160 15,3-2 128-15,0-1-128 0,-1-4 0 0,-1 1 144 0,-2-3-144 16,0-1 0-16,-2-1 144 0,0-5-144 0,1-1 144 15,0-3-144-15,-1-3 192 0,-1 0-192 0,2-1 176 0,3 0-176 16,0 2 160-16,-1 1-160 0,-2-2 128 0,-1-3-128 16,2 2 0-16,-2-1 144 0,-1 5-144 0,0 2 0 15,-1-1 0-15,-1 4 0 0,1 5 0 0,-3 3 0 16,-1 2 0-16,-1 3 0 0,-1 4 0 0,-3 1 0 16,0 0 0-16,-1 6 0 0,-4 5 0 0,1 1 0 15,-1 1 0-15,0 2 0 0,-8 6 0 0,0 0-224 16,6 7 80-16,2 0 16 0,-4 2 0 0,1 5 0 15,-3 5 0-15,-1 4 0 0,-1 1 128 0,0 4-128 16,-1 1 128-16,-1 2-128 0,-2 7 128 0,1 4 0 16,0 3-144-16,-2 5 144 0,1 4 0 0,1 2 0 15,2 2-144-15,0 0 144 0,-1 0 0 0,2 5 0 0,0 6 0 16,0-1 0-16,2-3 0 0,-1-3 0 0,3-6 0 16,0 0 0-16,3 0 0 0,-3-3 0 0,2-5 176 15,1-1-176-15,-1-5 256 0,2-3-48 0,-3-3-16 0,4-3 0 16,-2-4-32-16,3 2-16 0,-3-3 0 0,1-2 0 15,0-6-144-15,-1-2 0 0,-2-3 0 0,-1 1 128 32,0-2-1552-32,-1-2-320 0,-3-3-64 0,0-9-7888 0,0 0-1568 0</inkml:trace>
  <inkml:trace contextRef="#ctx0" brushRef="#br0" timeOffset="12694.565">10012 4771 30399 0,'0'0'2704'0,"-2"-10"-2160"16,2 1-544-16,4 1 0 0,1 0 704 0,1-2 16 15,-4 3 16-15,6 2 0 0,3 0 32 0,4 2 0 16,4-2 0-16,4 3 0 0,1 1-576 0,5-3-192 16,0-2 144-16,5 0-144 0,5-2 128 0,1 2-128 15,2 3 0-15,4-3 128 0,-1 1-128 0,1 2 0 0,-1 0 0 0,-3 1 0 16,-1 2 0-16,-1-1-144 16,1-2 0-16,0 0 0 15,0-2-2288-15,-2 2-448 0,16-2-80 0,-10-5-32 0</inkml:trace>
  <inkml:trace contextRef="#ctx0" brushRef="#br0" timeOffset="13354.514">12092 4398 3679 0,'0'0'320'0,"0"0"-320"0,0 0 0 0,0 0 0 16,0 0 2944-16,0 0 512 0,0 0 96 0,0 0 32 15,0 0-2512-15,0 0-496 0,0 0-112 0,0 0-16 16,0 0 0-16,0 0-16 0,0 0 0 0,0 0 0 15,0 0 432-15,9-3 96 0,-3-1 0 0,3 1 16 16,3 2-16-16,5-4 0 0,2 1 0 0,4-1 0 0,1 0-224 0,7 1-48 16,10 0-16-16,1 0 0 0,2-1-160 0,2-1-48 15,3 2 0-15,4-3 0 0,5 2-80 0,5-1 0 16,3 3-16-16,2 1 0 0,-4 0 16 0,4 0 0 16,1-1 0-16,0 0 0 0,-4 0-192 0,-1 1-16 15,-3 0-16-15,-2 0 0 0,-4 1-160 0,-1 0 160 16,-3-2-160-16,-1 1 160 0,-4 2-160 0,-3 4 0 15,-1-2-160-15,-5 0 160 0,-2-1-368 0,-2 1 32 16,-6 0 0-16,-3 1 0 16,-3-1-768-16,-4 0-160 0,-2 0-16 0,-4 0-7680 15,-2 1-1536-15</inkml:trace>
  <inkml:trace contextRef="#ctx0" brushRef="#br0" timeOffset="13666.34">12037 4731 13823 0,'0'0'1216'0,"0"0"-960"0,-4-5-256 0,4 5 0 16,0 0 3568-16,0 0 656 0,9-4 144 0,6 2 32 15,3 0-2816-15,11 1-560 0,8 0-128 0,6 1 0 0,3 2-448 16,7 1-64-16,4 2-32 0,4-5 0 16,0 0 224-16,9-3 64 0,3 0 0 0,4 1 0 0,0 0-160 0,2-4-32 15,-2-1 0-15,3-3 0 0,-1 0-240 16,-1 1-48-16,-1 1-16 0,-1-1 0 0,-6 0-144 0,0 1 0 16,-3 3 0-16,-1 4 128 15,1 5-752-15,-8 4-144 0,-6 3-48 0</inkml:trace>
  <inkml:trace contextRef="#ctx0" brushRef="#br0" timeOffset="16939.25">15746 3555 23263 0,'-10'-5'1024'0,"3"1"224"0,0 1-992 0,0 1-256 0,7 2 0 0,-9-2 0 15,-1-3 656-15,3 4 96 0,-3-1 16 0,0 1 0 16,-1 3-528-16,-1 3-112 0,0 0 0 0,-3 1-128 15,-1-4 160-15,-1 5-160 0,1 3 128 0,-2 0-128 16,0 0 0-16,-2 1 0 0,-2 1 0 0,1 5 0 16,-2 1 0-16,1 2 0 0,0 0 0 0,0 2-176 15,-2 2 176-15,1 2 0 0,1-1 0 0,1 1 0 16,0 1 192-16,3-1 32 0,3-3 0 0,0 2 0 16,1 4 48-16,3-1 16 0,2-1 0 0,2 3 0 0,1 1-96 15,0 2 0-15,2 1-16 0,2 2 0 0,1 1-176 0,2 0 0 16,1-2 144-16,2-1-144 0,2 0 0 0,0-1 0 15,1 0 0-15,2 1 128 0,2 1-128 0,-2 4 144 16,2 4-144-16,1-3 160 0,2-1-160 0,1 1 0 16,-1-2 0-16,-2-1 0 0,1 0 128 0,0-4-128 15,2-1 0-15,-1 0 128 0,0-2 0 0,2 0 0 16,-1-1 0-16,-1 0 0 0,0 2 112 0,-4 0 16 16,-2 0 0-16,1-4 0 0,-2-1 736 0,-1-2 160 15,2 1 16-15,-6-2 16 16,-2-2-1584-16,0 2-320 0,-1-1-64 0,0 0-16 0,-1-1 928 0,-4 1 176 15,-1-1 32-15,-2 0 16 0,-2 1-80 0,0 0-16 16,-1-1 0-16,-1 0 0 0,-3-2 0 0,2 2-16 0,1 0 0 16,-4-3 0-16,0-4 48 0,-2 0 16 15,0 1 0-15,-1-1 0 0,1 1-64 0,-1 0-16 0,0-1 0 0,-3 0 0 16,1 1-96-16,-2-4 0 0,2-3-128 16,-4 3 192-16,3 3-192 0,-2-1 0 0,1-1 128 0,2 0-128 15,3-5 0-15,1-1 0 0,0 0 0 0,1-2 0 31,2 1-1744-31,2-2-240 0,2-3-64 0</inkml:trace>
  <inkml:trace contextRef="#ctx0" brushRef="#br0" timeOffset="18304.515">15562 4444 8287 0,'2'-11'736'0,"0"6"-592"0,-2 5-144 0,3-8 0 16,0 1 1632-16,-1 1 288 0,2-3 64 0,-2 2 16 15,-2 7-816-15,0-7-160 0,0-2-48 0,0 1 0 16,0 0-112-16,0 2-32 0,-2-2 0 0,-3 0 0 15,1-2-112-15,-1 2-16 0,1 0-16 0,-1 0 0 16,-1-1-160-16,-2 0-16 0,1 0-16 0,-3 1 0 16,0 1-112-16,0 1-32 0,0-1 0 0,1 2 0 15,-3-2-112-15,0 2-32 0,-2 0 0 0,-2 1 0 16,0-1 16-16,-2 2 0 0,0 4 0 0,-2-1 0 16,-3 0-96-16,2 0-128 0,-3 0 176 0,3 2-176 15,-1 4 160-15,1-1-160 0,-1 0 128 0,-1-1-128 0,0 1 192 16,-1-1-64-16,-1 0 0 0,1 2 0 0,0-1-128 0,1 4 0 15,-4 0 0-15,5 1 0 0,1 0 0 16,2-1 128-16,0 1-128 0,2 1 128 0,1 2-128 0,0 1 0 16,2-1 144-16,0 2-144 0,1-1 0 0,3 1 144 15,1 2-144-15,1-1 0 0,2 0 160 0,0-1-160 16,0 2 128-16,1-2-128 0,4 3 128 0,1-1-128 16,1 1 0-16,1 3 128 0,3 0-128 0,1-3 0 15,0-2 144-15,2 0-144 0,-1 2 0 0,4-1 144 16,-1 1-144-16,3-3 0 0,1 0 192 0,1-1-64 15,4 2 0-15,-1-2-128 0,2-2 256 0,-2 0-64 16,4-2-16-16,1 0 0 0,-2 1 16 0,3-3 16 16,-2 0 0-16,3-1 0 0,-2 0 0 0,2-3 0 15,-1 0 0-15,1-2 0 0,1-2 48 0,-1-2 16 16,0-1 0-16,4 1 0 0,-3-3-48 0,1-1-16 0,-1-3 0 16,2 0 0-16,2 1-32 0,-2 0-16 0,-1-3 0 15,1-2 0-15,-1 0-160 0,-3 0 160 0,-1-2-160 0,-1-1 160 16,-2-1-160-16,0 1 0 0,-1 0 144 0,-4-2-144 15,0 2 0-15,0-3 144 0,-2-2-144 0,-3 5 0 16,1 0 144-16,-1 4-144 0,-4 0 0 0,1-1 144 16,-4-2 32-16,1 1 0 0,-4 0 0 0,0 2 0 15,-2 1 32-15,0 1 16 0,-1 0 0 0,-4-1 0 16,1 0-224-16,-2 1 128 0,-1-3-128 0,-2 2 0 16,1 2 0-16,0 0 0 0,-3-1 0 0,0 0 0 15,-1 1 0-15,-2 0 0 0,1 0 0 0,0 1 0 16,-2-2 0-16,-1-1 0 0,0 0 0 0,-3 3 0 0,-1-1 0 15,-1-1 0-15,0 1 0 0,-3 1 0 0,1 1-128 16,-2 0 128-16,-1 3 0 0,2-1 0 0,0 2 0 16,-1 0-128-16,2 0 128 0,0 2 0 0,0 0 0 15,2 0-128-15,-1-1 128 0,2 1 0 0,-4 3 0 0,0-1-128 16,-3 0 128-16,2 0 0 0,-3 2 0 0,3 0 0 16,0 1 0-16,2 2 0 0,-4 1-144 0,4 2 144 15,3 0 0-15,1 0-144 0,1 1 144 0,3 0 0 16,0 0 0-16,2 2 0 0,0 2 0 0,1 1-160 15,0 0 160-15,3-1 0 0,1 1 0 0,-1 2 0 16,1 0 0-16,1 1 0 0,2 0 0 0,0-2 0 16,4 4 0-16,2 0 0 0,-3 1 0 0,4 0-208 15,4-1 64-15,-1 1 16 0,1-1 128 0,4 0 0 0,-2-1 0 16,4 2 0-16,-1-4 0 0,4 1-128 0,-1-3 128 16,3 1 0-16,2-4 0 0,0 0 0 0,2-2 0 0,3 0 0 15,-2 1 0-15,6-2 0 0,2 2 0 0,-1-2 0 16,-1-1 0-16,3 0 0 0,1-2 0 0,-1 0 0 15,0-1 0-15,1 1 0 0,-2-1 0 0,0-1 0 16,-2-1 0-16,1-3 0 0,-1 1 0 16,2-1 128-16,0 1-128 0,2-2 0 0,-4 0 0 0,3-2 0 15,-2 0 0-15,1 0 128 0,0-4-128 0,-2-2 0 16,-2-1 128-16,-1 0-128 0,-1-1 128 0,-2 0-128 16,-1-2 128-16,-1-3-128 0,2 0 160 0,-2-2-160 15,-2-1 128-15,2 1-128 0,-2-2 0 0,2 0 144 16,-2-1-144-16,1 1 160 0,-1-3-160 0,2 0 160 0,-3-1-160 15,-3 0 128-15,-2 1-128 0,-2 0 128 0,-2 4 48 16,-2-1 0-16,-1 1 0 0,-1 1 0 0,2-1 160 0,-8 0 48 16,-2 1 0-16,0 1 0 0,-1 2-80 0,-2 1-16 15,-5 1 0-15,-1 1 0 0,-1-2-288 0,-1 5 160 16,-3 1-160-16,1 2 128 0,-2-2-128 0,0 5 0 16,1 3-160-16,0 3 160 15,2 3-464-15,-4 1 0 0,0 2 0 0,-2 3 0 16,0 4-2256-16,-1 2-448 15</inkml:trace>
  <inkml:trace contextRef="#ctx0" brushRef="#br0" timeOffset="22877.209">16964 3753 20383 0,'0'0'896'0,"0"0"192"0,0 0-864 0,0 0-224 0,2-9 0 0,-2 9 0 16,0 0 560-16,0 0 64 0,0 0 16 15,0 0 0-15,8-3-416 0,-8 3-80 0,0 0-16 0,0 0 0 16,0 0-128-16,0 0 160 0,6 7-160 0,-6-7 160 16,0 0 80-16,3 9 16 0,1-2 0 0,-4 3 0 15,-1 2 64-15,-2 1 32 0,1 1 0 0,1 1 0 16,-2 3 96-16,0 4 32 0,-1 4 0 0,0 0 0 15,1 2 80-15,0 3 16 0,1 4 0 0,0 7 0 16,-2 4-144-16,0 3-32 0,0 2 0 0,1 2 0 16,-2 0 0-16,2 6 0 0,-2 0 0 0,2 4 0 15,-5 3-48-15,3 0-16 0,-2-1 0 0,1-2 0 16,-2-5 48-16,-1-1 16 0,-2-2 0 0,5-5 0 16,0-6 80-16,2-4 16 0,-1-1 0 0,2-2 0 15,-1 2-16-15,1-4 0 0,1-2 0 0,0-4 0 0,-2-1-160 0,-2 0-48 16,3-1 0-16,1-4 0 0,-1-2-96 0,2 0-32 15,-3-2 0-15,3-2 0 0,2-3-144 0,0-3 128 16,-2-4-128-16,0 2 128 0,0 0-128 0,1-9 0 16,0 0 0-16,0 0 0 15,0 0-816-15,0 0-32 0,-1 9-16 0,1-9 0 16,0 0-1712-16,-4-15-352 0,0 3-64 0</inkml:trace>
  <inkml:trace contextRef="#ctx0" brushRef="#br0" timeOffset="23375.718">16832 3874 17503 0,'-9'4'1552'0,"-1"-4"-1232"0,-1-2-320 0,3 0 0 16,8 2 992-16,0 0 144 0,-7 2 16 0,7-2 16 15,0 0-512-15,0 0-96 0,0 0-32 0,0 0 0 0,0 0-288 16,0 0-64-16,0 0-16 0,9-4 0 0,2 2 304 0,2 0 64 15,0-3 16-15,2 3 0 0,2-6-160 0,2 2-48 16,3 1 0-16,2-1 0 0,2-3 320 0,0 1 64 16,3-1 16-16,4 0 0 0,2-1 0 0,4-1 0 15,6-3 0-15,0 3 0 0,-2 0-32 0,2 2 0 16,-2-1 0-16,-1 0 0 0,-3-1-160 0,-3 2-32 16,1 1-16-16,2 1 0 0,4-1-144 0,-4 2-32 15,-2 3 0-15,-1 0 0 0,3-1-160 0,-1 0-32 16,-1 0-128-16,-4 0 192 0,-5 4-192 0,0-2 0 15,-2 1 128-15,-2 1-128 0,0 0 0 0,-4 0 0 16,-2 0 0-16,0 0 0 0,-2 1 0 0,2 1 0 16,-5-2 0-16,-1 0 0 0,-1 1-144 0,0 1-80 0,-11-2-16 15,0 0 0 1,0 0-1568-16,0 0-320 0,7 4-64 0,-7-4-7680 0,0 0-1536 0</inkml:trace>
  <inkml:trace contextRef="#ctx0" brushRef="#br0" timeOffset="23888.871">16849 4584 6447 0,'0'0'576'0,"0"0"-576"16,0 0 0-16,0 0 0 0,0 0 1728 0,0 0 224 15,0 0 48-15,0 0 16 0,0 0-720 0,0 0-144 16,0 0-16-16,0 0-16 0,10 9 32 0,-3-3 16 16,-7-6 0-16,0 0 0 0,9 5 208 0,0-4 32 0,2 0 16 15,0 1 0-15,0 1-208 0,3-2-32 0,2-2-16 16,3-1 0-16,1-3-208 0,-1-2-32 0,5-1-16 0,2 2 0 16,5 2-128-16,4 1-16 0,2 0-16 0,3-2 0 15,2 1-176-15,0 0-16 0,-1-1-16 0,-1 1 0 16,-3-2-192-16,0 1-32 0,-2-2-16 0,1 2 0 15,0 0-144-15,-1 2-32 0,-4 0 0 0,0-1 0 16,-1-1-128-16,-1 2 0 0,-6-1 0 0,0 1 128 16,0 1-128-16,-3 0 0 0,-5 2 0 0,-2 0 0 15,-3-2-144-15,-10 2-64 0,0 0-16 0,0 0 0 16,0 0-2208-16,0 0-448 16,0 0-96-16,0 0-16 0</inkml:trace>
  <inkml:trace contextRef="#ctx0" brushRef="#br0" timeOffset="24474.66">18838 4965 32543 0,'0'0'1440'0,"-7"-4"288"0,0-4-1376 0,-1 3-352 0,1-1 0 0,7 6 0 15,-4-4 384-15,0 0 0 0,4 4 0 0,-3-7 0 16,1-1-128-16,3-1-32 0,2 0 0 0,2-2 0 15,2 0-224-15,-1 0 144 0,5-2-144 0,-2 1 128 0,1-2-128 0,1 2 160 16,-3 0-160-16,0 3 160 0,0 5-160 0,-8 4 160 16,8-6-160-16,-8 6 160 0,0 0 160 0,0 0 16 15,0 0 16-15,0 0 0 0,0 0-32 0,0 13-16 16,-6 1 0-16,1-2 0 0,-2 0-304 0,-2-1 128 16,1 0-128-16,0-2 0 0,2-3 320 0,6-6-64 15,-7 8 0-15,7-8 0 0,0 0 224 0,0 0 32 16,0 0 16-16,0 0 0 0,0 0-96 0,0 0-32 15,1-10 0-15,1 1 0 0,2-1-400 0,-1 0 0 16,0 0 0-16,-1 2 0 16,0 0-1152-16,-2 8-304 0,0-8-64 0,0 8-10096 15,0 0-2016-15</inkml:trace>
  <inkml:trace contextRef="#ctx0" brushRef="#br0" timeOffset="25483.242">20088 4568 37727 0,'5'-8'1664'0,"1"3"352"0,1 3-1616 0,-7 2-400 0,9-2 0 0,-1-2 0 16,-1-3 0-16,-3 0 0 0,-3-2 0 0,-2 3 0 15,-1-3-384-15,-2 1 32 0,-4-4 16 0,-3-2 0 16,-3-2 48-16,-3 1 16 0,-3-3 0 0,-1 3 0 0,0 0 272 0,0 0 0 16,0 2 128-16,-1 1-128 0,-2 3 192 0,1 3-48 15,0-3-16-15,2 6 0 0,-1 0 64 0,2 3 0 16,-2 1 0-16,3 3 0 0,-1 1-192 0,-2 3 160 16,1 2-160-16,-2 2 160 0,-2 4-160 0,0 4 160 15,-1 2-160-15,-2 5 160 0,2 2-160 0,-3 5 0 16,0 6 0-16,2 3 0 0,0 1 0 0,2 1 0 15,2 0 0-15,5 0 0 0,-1-3 0 0,7-2-144 16,-1-3 144-16,5-5 0 0,1-2 0 0,5-3 0 16,-1 0 0-16,3-3 144 0,3 1 0 0,0-2 0 15,5-4 0-15,1-4 0 0,2-3-144 0,1-4 128 16,6 0-128-16,-1-2 128 0,1 0-128 0,5-3 0 16,3-3 0-16,4-3 0 0,1-4 0 0,2-4 0 15,0-4 0-15,3-4 128 0,-2-3-128 0,0-4 128 16,1-4-128-16,0-1 128 0,0-1-128 0,1-2 0 0,0-4 0 0,3-3 128 15,0-1 0-15,-2-4 0 0,-2-7 0 0,0 0 0 16,1-5 0-16,-5-1 0 0,-1 2 0 0,-2-6 0 16,-3-5-128-16,1-4 0 0,-1-3 0 0,-3 5 128 15,-4 5-128-15,0 3-176 0,-1 5 48 0,-1 3 0 16,-4 3 128-16,-1 2 0 0,-2 5 0 0,-3 5-128 16,-2 2 128-16,-1 4 0 0,2 5 160 0,-1 6-160 15,-3 4 128-15,-1 3-128 0,0 4 0 0,0 1 0 16,-1 1 144-16,0 4-144 0,-6 1 128 0,7 4-128 15,0 0 0-15,-8 5 0 0,-4 2-144 0,0 8 144 0,-3 1-272 16,-1 5 48-16,1 7 16 0,-2 8 0 16,0 9 208-16,-2 3-192 0,2 4 192 0,-2 2-192 0,2 0 192 0,3 2 0 15,3 1-160-15,-1 3 160 0,3 4 0 0,4-3 0 16,0-7-144-16,4-1 144 0,-1-4 0 0,2-2 0 16,0 0 0-16,2-6 0 0,-1-2 128 0,1-1-128 15,0 0 0-15,0-4 0 0,0-4 128 0,1-3-128 16,1-3 0-16,-1-2 144 0,2-5-144 0,2-2 160 15,-3-4-160-15,4 2 160 0,1-2-160 0,2 0 192 16,-1-1-192-16,2-4 192 0,0-3-192 0,2 0 0 16,3 0 0-16,0-2 128 0,-1-2-128 0,1-2 0 15,5-1 0-15,-3-3 0 0,0 0 0 0,4-3 0 16,3-3 0-16,1-1 0 0,-1 3 0 0,-2-2 0 16,3-2 0-16,0-1 128 0,-3 0-128 0,2-2 0 0,-1 0 0 15,0-2 0-15,1-1 0 0,-1 2 0 0,0 4 0 0,2 1 0 16,-1 0 0-16,0 0 0 0,1 1 0 15,1 3 0-15,-1 2 0 0,-1 3 0 0,-3 0 0 0,-3 3 0 16,0 2 0-16,-1 2 0 0,0 1 0 16,-2 1 0-16,-4-1-144 0,-1 3 144 0,1 0 0 0,-2 5 0 15,0 5-144-15,-2 1 144 0,0 6 0 16,0 4-144-16,0 1 144 0,-2 4 0 0,-1 1 128 0,1 3-128 16,1-3 128-16,0 1-128 0,0-2 160 15,3 2-160-15,3 2 288 0,2-1-32 0,4-2-16 0,-1-2 0 16,3-2 128-16,2-4 16 0,4-4 16 0,1 1 0 15,3 2-64-15,3-3-16 0,1-7 0 0,1-5 0 16,-2-6-160-16,3-4-32 0,0-3-128 0,3-6 192 16,-1-3-1472-16,1-3-320 15,0-4-48-15,-5-4-15856 0</inkml:trace>
  <inkml:trace contextRef="#ctx0" brushRef="#br0" timeOffset="27432.413">15940 5348 24927 0,'-2'-9'1104'0,"2"9"240"0,0 0-1088 0,0-8-256 15,0 8 0-15,0-10 0 0,0 0 592 0,-1 1 64 16,0 1 16-16,1 8 0 0,0-6-384 0,0 6-80 15,-4-7-16-15,1 1 0 0,-2-2 192 0,2 2 48 16,1 0 0-16,-4 2 0 0,6 4 112 0,-6-3 32 16,-1-1 0-16,-1 2 0 0,-2 0-192 0,2 2-48 15,-5 0 0-15,2 0 0 0,-1 0-160 0,0 3-48 16,-2-1 0-16,-1 4 0 0,-1 4 0 0,1 2-128 16,-3 2 192-16,1 0-64 0,0 0 0 0,1 2 0 15,-4-1 0-15,1 4 0 0,1 4 96 0,3 3 16 16,-1 3 0-16,0-1 0 0,2 0-96 0,-2-1-16 0,3-2 0 15,2-1 0-15,2 1-128 0,1-1 0 0,2-5 0 16,1-1 0-16,2-3 0 0,2-2 128 0,1-2-128 0,4 0 0 16,2-3 160-16,2 0-160 0,2 0 192 0,3-2-192 15,1-4 256-15,2-2-48 0,-1-2-16 0,2-1 0 16,2 2 32-16,2-3 0 0,1-1 0 0,0-2 0 16,1 1-80-16,1-3-16 0,2-2 0 0,-2 0 0 15,-1 0-128-15,4 0 0 0,-2-1 144 0,1 2-144 16,2-1 0-16,-3 1 128 0,0 0-128 0,1 0 0 15,-4 0 0-15,1 2 0 0,-3 2 0 0,-2 0 0 16,-1 1 0-16,-2 0 0 0,-2 2 0 0,0 0 0 16,1 1 0-16,-5 2-128 0,-9 0 128 0,8 5 0 15,-8-5-144-15,0 0 144 0,0 0-160 0,6 10 160 0,-5 2-240 16,-2-1 48-16,-2-3 16 0,-2 1 0 0,-2-1 176 0,-1 2 0 16,-4 1 0-16,0-1 0 0,0-1 0 15,-2-1 0-15,1-3 0 0,-2 2 0 0,-2-1 0 0,-1 2 0 16,-1 1 0-16,0-1 128 0,0-4-128 0,-3-1 0 15,2-2 0-15,1 2 0 0,-2-1 0 0,1-1 0 16,-1-1 0-16,4-3 128 0,-4 2-128 0,2-3 0 16,0-1 0-16,3-1 128 0,0 2-128 0,2-2 128 15,0 0-128-15,2-1 128 0,3-1-128 0,-2 0 0 16,1-1 128-16,2-1-128 0,2-2 128 0,1 1-128 16,1 1 160-16,2-1-160 0,0-1 192 0,4-2-48 15,0-2-16-15,1-1 0 0,1-4-128 0,2-1 0 16,2 2 0-16,2 2 0 0,1 5 0 0,2-1 0 0,1-3-144 15,3 1 144-15,0-3 0 0,3 3 0 0,2 0-128 16,1 1 128-16,-2-1 0 0,0 3 0 0,-1 1-128 0,-1 2 128 16,1 1 0-16,2 2 0 0,-3 0 0 0,0 0 0 15,-2 4-128-15,0-1 128 0,-2-2 0 0,-1 4 0 16,-1 1-144-16,0 2 144 0,-2 3 0 0,0 0-144 16,-1-6 144-16,-10 2 0 0,10-3 0 0,-10 3-128 15,10 3 128-15,-10-3 0 0,0 0 0 0,8 1 0 16,-8-1 0-16,0 0 0 0,0 0 0 0,0 0 0 15,0 0 0-15,0 0 0 0,0 0 0 0,0 0 0 16,0 0 0-16,-5 5 0 0,-3-2 0 0,-1 1 0 16,1-2 0-16,-2 1 0 0,-2 1 0 0,-2-1 128 15,-1-1-128-15,-1 1 0 0,-2 1 0 0,-1 0 0 0,-1 2 0 16,0 1 0-16,0 2 0 0,-1 1 0 0,-2-3 0 0,1 1 0 16,0 1 0-16,1 1 0 0,0 1 0 15,0 1 0-15,-1 2 0 0,2 0 0 0,-1-2 0 0,4 0 0 16,0-1 0-16,1 3 0 0,-2 2 0 0,3 1 0 15,0 3 0-15,1-2 0 0,0-6 0 0,2 2 0 16,1 0 0-16,-1 2 128 0,2 0-128 0,2 2 0 16,-2-1 0-16,5 0 0 0,0-4 0 0,3 1 0 15,0-2 0-15,2 2 0 0,1-1 0 0,2-1 0 16,2-1 0-16,0-2 0 0,3-3 0 0,-2 1 0 16,5 0 0-16,-2-1 0 0,1 0 0 0,2-1 0 15,-1 2 0-15,1 0 0 0,0-2 0 0,2-1 128 16,0-2-128-16,1 2 0 0,-1-1 0 0,1 1 128 0,1 0-128 15,1-3 0-15,-2-4 0 0,0 0 0 0,-3 2 0 16,3-1 0-16,4 1 0 0,-4 0 128 0,-4 2-128 16,-2-3 0-16,-9 2 0 0,11-5 0 0,-4 2 0 15,-7 3 0-15,0 0 0 0,10-1 0 0,-4 2 0 0,-6-1 0 16,0 0 0-16,0 0 0 0,0 0 0 0,0 0 128 16,0 0-128-16,0 0 0 0,0 0 0 0,0 0 0 15,0 0-144-15,0 0 144 0,0 0-160 0,-11 0 160 16,0 2 0-16,-1 0 0 0,0 1 0 0,1-4 0 15,1-3 0-15,-2 2 0 0,-2 0 0 0,-1 0 0 16,1-1 0-16,0 0 0 0,-2-1 0 0,2-2 0 16,-1 1 0-16,0-2 0 0,4-1 128 0,-2 0-128 15,2-3 0-15,0 2 0 0,2-1 128 0,1-2-128 16,-1-4 0-16,1-1 0 0,1-3 0 0,1 0 0 16,-1 0 0-16,4 1 0 0,2-1 0 0,0-1 0 0,0-1 0 15,2 0-144-15,0-1 144 0,2 1-192 0,2 0 48 16,1 3 0-16,1 4 0 0,2-1 0 0,-2 2 0 0,3 2 0 15,3 0 0-15,-1 1 0 0,3 0 144 0,1 0-128 16,1-1 128-16,3 2-128 0,-1 2 128 0,3 2 0 16,0 0 0-16,5-1-128 0,-3-1 128 0,1 0 0 15,1 1 0-15,0 2-128 0,1 0 128 0,0 1 0 16,-7 3 0-16,1 0-128 0,-3-1 128 0,1 1 0 16,-3-1 0-16,-1 2 0 0,-4 3 0 0,-1 0 0 15,-3 1 0-15,-7-4 0 0,9 3 0 0,-9-3 0 16,0 0 0-16,0 0 0 0,7 5 0 0,-7-5 0 15,0 0 0-15,0 0 0 0,0 0 0 0,0 0 0 16,0 0 0-16,0 0 0 0,-6 10 0 0,0-3 0 0,-2-4 0 16,0 1 0-16,-1-4 128 0,0-1-128 0,-1-2 128 15,0 3-128-15,0 0 0 0,-3 2 0 0,-1-1 0 0,0-1 0 16,-2-1 0-16,0-1 128 0,0 2-128 0,-2 0 0 16,-5 0 0-16,3 3 0 0,3-1 0 15,0 3 0-15,-4-2 0 0,-1 1 0 0,-1 0 0 0,2 2 0 16,1 2 0-16,2 2 0 0,-4 2 0 0,1 2 0 15,0 1 0-15,0 1 0 0,-1 2 0 0,0 2-128 16,0 4 128-16,2 0 0 0,-2 1-144 0,4-1 144 16,1 0 0-16,2-1 0 0,1 0 0 0,5-2 0 15,2-3 128-15,4-1 32 0,0-2 16 0,3 1 0 16,3-2-32-16,2-1 0 0,3-1 0 0,-3-1 0 0,5 0-144 16,-1-3 160-16,3-3-160 0,0 0 160 0,1-1-160 15,0-3 0-15,1-3 0 0,1 0 0 16,2 0-976-16,0 1-288 0,1 0-48 0</inkml:trace>
  <inkml:trace contextRef="#ctx0" brushRef="#br0" timeOffset="28985.516">14807 14384 11967 0,'0'0'1072'0,"0"0"-864"16,0 0-208-16,-8-1 0 0,1-3 3072 0,4 2 560 15,3 2 112-15,0 0 32 0,0 0-2928 0,0 0-576 16,0 0-112-16,0 0-32 0,0 0-128 0,-6-4 192 16,6 4-192-16,0 0 192 0,-3-6 256 0,3 6 48 15,-2-4 16-15,2 4 0 0,0 0 144 0,0 0 48 16,0 0 0-16,0 0 0 0,0 0-96 0,0 0-16 16,0 0 0-16,12 0 0 0,-2 1-272 0,5 1-64 15,6 1-16-15,-1 1 0 0,3-2 32 0,6 0 16 16,9 0 0-16,2 1 0 0,3-6-16 0,3 2 0 15,-1-3 0-15,2 1 0 0,4-4 16 0,2 3 0 16,4-2 0-16,2 1 0 0,3-5 0 0,1-1 0 16,-3-3 0-16,0 1 0 0,1-3-48 0,2 0-16 0,1 4 0 0,-1-2 0 15,-1 2-32-15,-5 0 0 0,-5 0 0 16,0 1 0-16,-3 2 0 0,0 0 0 0,0 1 0 0,1 1 0 16,0-1-48-16,-7 2-16 0,-6 3 0 15,-2 1 0-15,-5 1 80 0,-2 1 16 0,-4 1 0 0,-3 1 0 16,-2 3-96-16,-4-1 0 0,-2 0-128 0,0 3 192 15,-3 1 96-15,-2 2 16 0,-2-1 0 0,-2 5 0 16,0 2-144-16,-1 3-32 0,-2 0 0 0,-5 5 0 16,-2 5 64-16,-2 6 16 0,0 3 0 0,-3 6 0 15,-3 1-64-15,-2 0-16 0,-3 1 0 0,1-2 0 16,-2 3 48-16,1 1 0 0,2 4 0 0,-3 2 0 16,3 0 16-16,-2-2 0 0,1-1 0 0,1-4 0 15,1-1-192-15,1-2 0 0,-1-2 144 0,2-3-144 0,3-2 0 16,1-2 0-16,3-4 0 0,1-3 128 0,0-7-368 15,1-2-64-15,3-5-16 0,1-7 0 16,1-7-1856-16,0 0-384 0,0 0-80 16,-7-7-14640-16</inkml:trace>
  <inkml:trace contextRef="#ctx0" brushRef="#br0" timeOffset="29786.15">14283 9534 35007 0,'0'0'3120'0,"-3"-6"-2496"0,-6-2-496 0,1 0-128 16,-2 1 896-16,0 0 176 0,0-2 16 0,-3 5 16 15,0 5-784-15,-3 4-144 0,-3 6-48 0,-5-1 0 16,-1-2-128-16,-3 1-192 0,-3-1 32 0,-4 6 16 16,-5 5 0-16,0-1 0 0,-3-1 0 0,-6 5 0 15,-1 4 144-15,-2 2-192 0,-5 1 192 0,1 2-192 16,-2 1 192-16,7 2 0 0,3 1 0 0,7 2 0 16,-1 3 0-16,7-5 0 0,-1-4 0 0,5-1 0 15,1-2 240-15,2-1-32 0,0-3 0 0,7 0 0 16,5 0-80-16,4-2-128 0,-1 0 176 0,4 0-176 15,4-2 128-15,3 1-128 0,2 1 0 0,1-3 0 0,3-2 176 0,4 4-176 16,0 2 160-16,5-2-160 0,4-2 144 0,8-1-144 16,1 1 128-16,5-1-128 0,4-2 192 0,1-3-64 15,5-4 0-15,3-2 0 0,7-2 0 0,4 1 0 16,6-4 0-16,3-2 0 0,2-2-128 0,-2-5-192 16,-3-3 32-16,1 0 16 15,3-1-2224-15,-1 0-448 0</inkml:trace>
  <inkml:trace contextRef="#ctx0" brushRef="#br0" timeOffset="34296.96">19094 9250 23951 0,'-13'-6'1056'0,"7"-2"224"0,-2-3-1024 0,1 2-256 0,-2 0 0 0,5 1 0 16,3-2 2352-16,1 4 400 0,-6-1 96 0,6 7 16 16,-2-3-1904-16,2 3-384 0,0 0-80 0,0 0-16 15,0 0-480-15,0 0 128 0,0 0-128 0,2 11 0 16,2 4 0-16,-2 4 0 0,1 3-192 0,3 4 192 15,0 5-160-15,0 7 160 0,3 3-128 0,-3 10 128 16,2 5 0-16,-3 1-160 0,0 1 160 0,0 0 0 16,-1 1 0-16,-1-1-128 0,-1-3 128 0,-1-3 0 15,-1-2 160-15,1-5 96 0,4-4 0 0,-4-4 16 16,0-5-64-16,0-3-16 0,1-4 0 0,0-2 0 16,0-1-64-16,-2-2 0 0,0-7-128 0,1-1 192 15,1-2-448-15,-2-10-112 0,0 0-16 0,0 0 0 16,0 0-2624-16,0 0-544 0,0 0-96 0</inkml:trace>
  <inkml:trace contextRef="#ctx0" brushRef="#br0" timeOffset="34610.636">18890 9250 31503 0,'0'0'1392'0,"1"-8"288"0,0 1-1344 0,3 1-336 15,5-2 0-15,2-2 0 0,6-3 864 0,5-2 96 16,3 2 32-16,6-4 0 0,4-4-656 0,2-2-128 0,3-1-16 16,-2 0-16-16,2 3-176 0,1-1 0 0,-2-2 0 15,2-1 128-15,-2 1-128 0,1 3 0 0,-2 4 0 16,-3 2 0-1,-1 2-592-15,-5 3-48 0,-3 3-16 0,-1 1 0 16,3 4-1440-16,-6 0-272 0,-4 0-64 0,1 3-5984 0,0 2-1184 0</inkml:trace>
  <inkml:trace contextRef="#ctx0" brushRef="#br0" timeOffset="34820.242">18929 9819 41055 0,'-4'-9'1824'0,"4"9"368"0,0 0-1744 0,11-8-448 16,4-1 0-16,6-2 0 0,6-2 320 0,5-3 0 16,8-4-16-16,6-1 0 0,5-1-304 0,0-3-304 15,0-4 64-15,3-2 16 16,2 1-1376-16,0 0-288 0,1 1-48 0,-6 3-16 15,0 3-1568-15,-5 2-320 0,11-8-64 0,-9 6-16 0</inkml:trace>
  <inkml:trace contextRef="#ctx0" brushRef="#br0" timeOffset="35231.186">20256 9546 35471 0,'0'-9'1568'0,"0"9"336"0,0 0-1520 0,8-4-384 16,4-4 0-16,5-2 0 0,4 5 784 0,8-3 96 15,4-3 16-15,4 0 0 0,4-5-608 0,5-1-112 16,2-2-32-16,1-1 0 0,1-1-144 0,3 3 0 15,1-2 0-15,1 2 0 16,-5 1-720-16,-5 1-80 0,-7 4-16 0,-1 2 0 16,-4 3-624-16,-4-1-128 0,0 0-32 0,-5 2 0 15,0 1-1904-15,-3 4-384 0</inkml:trace>
  <inkml:trace contextRef="#ctx0" brushRef="#br0" timeOffset="35454.222">20312 9888 34095 0,'0'0'3024'0,"-2"-8"-2416"0,6 0-480 0,5 0-128 16,3-2 1408-16,7 1 256 0,4-3 48 0,7-2 16 16,7-2-1264-16,5-3-240 0,4-3-48 0,3-2-16 15,-1 0-160-15,3 1 0 0,2 1 0 0,0 0 0 16,1-4-1024-16,-5 4-144 15,-2 3-32-15,-2 4 0 0,0 1-1120 0,-4-2-240 0,-2-3-32 16,0 6-6640-16,-1 8-1328 0</inkml:trace>
  <inkml:trace contextRef="#ctx0" brushRef="#br0" timeOffset="36306.632">21802 9045 27647 0,'-10'-13'1216'0,"3"5"256"0,-1-1-1168 0,2-2-304 15,1-4 0-15,1 1 0 0,3 3 2064 0,3 1 368 16,4-1 64-16,0-2 0 0,5-5-1760 0,3 0-352 0,4-1-80 16,4-3-16-16,4-3-288 0,3-2 0 0,1-3 0 15,2 2 0-15,3 0 0 0,3 1 0 0,0-6 0 0,7 1-144 16,5 0 144-16,4 2 0 0,0 3 0 0,0 4-128 15,-3 3 128-15,-1 2 0 0,0 2 160 0,-1 4-160 16,-1 4 192-16,0 1-48 0,-1 5-16 0,0 2 0 16,-2 4-128-16,-5 1 0 0,-4 4 0 0,-5 2 0 15,-4 3 0-15,-4 4 0 0,-5 3-144 0,-3 1 144 16,-2 0-208-16,-2 1 64 0,-6 2 16 0,-3 4 0 16,-4 0 128-16,-3 1 0 0,-4-1 0 0,-3 1 0 15,-2-2 0-15,-3 1 144 0,-2-2 0 0,-1 2 0 16,-5 3 160-16,1 3 16 0,-1 2 16 0,1-3 0 15,-1-1-48-15,0 2-16 0,2 3 0 0,-1-1 0 16,3 3-144-16,5-3-128 0,0-3 192 0,3-2-192 0,5 0 192 16,3-4-64-16,2-4 0 0,3 2-128 0,5 3 192 0,3 0-64 15,0-2 0-15,3 0-128 0,2-2 192 0,2-1-64 16,5 0 0-16,1-2-128 0,0-2 176 0,-1-1-176 16,-2-3 160-16,4 1-160 0,-1-2 0 0,1-1-320 15,-2 0 64-15,-1-2 0 16,-3-4-2112-16,1-2-432 0,0-2-80 0</inkml:trace>
  <inkml:trace contextRef="#ctx0" brushRef="#br0" timeOffset="36694.391">23115 10571 43711 0,'0'0'1936'0,"0"0"400"0,0 0-1872 0,0 0-464 0,0 0 0 0,2-9 0 15,1 1 192-15,2-3-64 0,0-5-128 0,2 1 192 32,2-3-544-32,-2-2-112 0,2-4-32 0,3 1 0 15,2-2 48-15,-1-1 16 0,0 1 0 0,0 4 0 0,-2 4 432 0,0 1 0 0,0 3 0 0,-2 3 0 16,-4 5 192-16,-5 5 64 0,0 0 0 0,6 3 16 15,-2 4-16-15,-4 2-16 0,-1 5 0 0,-3 4 0 0,-3 3-240 0,0 2 0 16,-2 3 0-16,0-3-160 0,1 0 384 16,-1-7 80-16,1 1 16 0,-1-2 0 0,6-3 320 15,-1-2 80-15,-5-4 16 0,9-6 0 0,0 7-80 0,0-7-16 16,0 0 0-16,0 0 0 0,0 0-208 0,4-8-48 16,-2-3-16-16,0-1 0 0,-4-4-144 0,6 2-32 15,2 3 0-15,2-2 0 0,-6-1-192 0,1 0-208 16,-1 3 32-16,-2 11 16 15,0 0-1184-15,0 0-224 0,0 0-48 0,0 10-18976 0</inkml:trace>
  <inkml:trace contextRef="#ctx0" brushRef="#br0" timeOffset="41978.427">8660 3610 1839 0,'-6'-15'160'0,"0"-4"-160"0,-2-3 0 0,1-1 0 15,3-4 4672-15,-1 2 896 0,0 2 176 0,2 0 32 16,-4-2-4256-16,2 1-864 0,1 1-160 0,-3 1-48 15,-1 1 32-15,-4 2 0 0,-1-3 0 0,-1 3 0 16,-2 6-128-16,-1 2-32 0,0 0 0 0,-1 1 0 16,-4 0-80-16,1 5-32 0,3 3 0 0,-6-1 0 15,0-1-16-15,-3 2 0 0,-1 0 0 0,-4 4 0 16,-4 4-192-16,-2 2 0 0,0 0 128 0,-3 3-128 16,-3 5 0-16,0 3 0 0,0 1 0 0,-1 0 0 15,-1-2 0-15,-4 2 0 0,-4 2 0 0,-1 0 0 16,1 1 0-16,2 2 0 0,-2 2 0 0,2-1 0 15,2 0 0-15,1-1 0 0,3 1 0 0,1 2 0 0,1-1 0 16,3 1 0-16,6-1 0 0,0 5 0 0,2 4 0 0,2 4 0 16,3 0 128-16,0 1-128 0,0-2 144 0,1-2-144 15,2 1 128-15,-2 4-128 0,0 5 224 0,1 1-32 16,1 3-16-16,0-1 0 0,3 1-176 0,0 0 128 16,3-2-128-16,3 1 128 0,0-1-128 0,3 2 0 15,1 2 0-15,4 3 128 0,6 1-128 0,-1-1 0 16,2-2 0-16,4-1 0 0,2-2 0 0,1 1 0 15,0-2 0-15,2 5 0 0,5 2 0 0,1-2 0 16,1-6 0-16,3 3 0 0,-1 0 0 0,4-2 0 16,-1-2 0-16,1 0 0 0,0-4 0 0,0-3 0 15,2-7 0-15,1-2 0 0,3-2 0 0,2-2 128 16,3-2-128-16,2-1 0 0,5-3 144 0,4-2-144 16,4-2 160-16,4 0-160 0,1-1 352 0,1-1-32 15,0 0 0-15,4-5 0 0,5-4-128 0,3 0-16 0,-2 1-16 0,3-1 0 16,0-3-160-16,-1 1 0 0,-2-1 0 0,3-5 128 15,0-4-128-15,-1 0 0 0,-2-3 0 0,-3-5 0 16,-3-7 0-16,-2-2 0 0,-2-3 0 0,0-3 0 16,1-1 320-16,-4-6-32 0,-1-5 0 0,-3-5 0 15,-3-6 144-15,-1-4 16 0,-5-2 16 0,-2-1 0 16,-3-1 144-16,-1-1 32 0,-2-4 0 0,-4-4 0 16,-3-5-64-16,-4 2 0 0,-4 2 0 0,-3-2 0 15,-5-6-64-15,-1 0-32 0,-3 2 0 0,-1 2 0 16,-2 4-224-16,-3 7-64 0,-6 1 0 0,-3 6 0 15,-2 2-192-15,-2 6 128 0,-3 8-128 0,-3 3 0 0,0 6 0 16,-2 4-320-16,1 8 64 0,-5 3 0 16,-2 2-1472-16,-8 8-272 0,0 5-64 0,-8 7-14192 15</inkml:trace>
  <inkml:trace contextRef="#ctx0" brushRef="#br0" timeOffset="42776.871">7637 6104 25743 0,'-5'-14'1136'15,"5"5"240"-15,2-1-1104 0,2-1-272 0,0 0 0 0,-2 0 0 16,3 0 656-16,-1 2 80 0,2 3 16 0,-5-2 0 16,-1 8-384-16,0 0-80 0,0 0-16 0,0 0 0 0,0 0-272 15,0 0 0-15,0 0 0 0,3 10 0 0,-2 4 0 16,1 1-144-16,1 2 16 0,-3 2 0 0,-3 2 128 0,-1 2 0 16,0 1 0-16,-6 1 0 0,-2 0 0 0,-3 2 0 15,0 1 0-15,-1 1 0 0,1-1 0 0,-3 2 0 16,-1 3 0-16,-1 3 128 0,-4-1 48 0,-1 0 16 15,-1-3 0-15,-3-1 0 0,0-2 0 0,-3 0 16 16,-2-4 0-16,-1 2 0 0,-3 1-48 0,2 2-16 16,-3 0 0-16,2 0 0 0,-3 3-144 0,2-2 128 15,-3 0-128-15,0-3 128 0,-1-4-128 0,-6 1 0 16,-1 1 144-16,-3 1-144 0,-1-3 0 0,2 0 0 16,0 0 0-16,1 1 0 0,1-1 0 0,-3 0 0 15,-2 1 0-15,-1 0 0 0,0-2 0 0,5 2 0 16,1 2 0-16,1-1 0 0,0-2 0 0,-1 1 0 15,2 3 0-15,-2-3 0 0,-2-2 720 0,0 4 240 0,3 0 32 0,0 1 16 32,0-2-1632-32,3 0-320 0,0 1-64 0,-1 0-16 0,-1 3 832 0,2 0 192 0,2 2 0 0,2-3 0 15,-3-1 0-15,2 0 0 0,4 0 0 0,1-1 0 16,3-1 0-16,2 0 0 0,0-1 0 0,1 2 0 16,1-2 0-16,0-1 0 0,1-1 0 0,5 4 160 15,0 1 0-15,4 2 0 0,4 2 0 0,-2 0 0 16,-3-1 32-16,5-1 16 0,3 3 0 0,2-3 0 15,-2 1-16-15,4 0 0 0,5-3 0 0,0 0 0 16,-3-3 0-16,2-1-16 0,1-2 0 0,0 1 0 16,3 3-48-16,1-4 0 0,0-4 0 0,0 0 0 0,1-1 32 0,2-3 0 15,-2-2 0-15,0 0 0 0,4 1-160 16,-1-3 0-16,1-1 0 0,-5-9 128 16,0 0-1152-16,0 0-256 0,9 0-32 0,1-1-13056 15</inkml:trace>
  <inkml:trace contextRef="#ctx0" brushRef="#br0" timeOffset="44001.178">1476 9246 5519 0,'0'0'496'0,"0"0"-496"0,-4-10 0 0,2 1 0 16,2 9 2880-16,-4-9 464 0,1 0 112 0,3 2 0 15,3-2-2496-15,-3 9-496 0,0 0-96 0,4-9-32 16,-1 1-144-16,2 2-16 0,-5 6-16 0,4-8 0 16,1 1-160-16,0 2 0 0,3 0 144 0,-3 0-144 15,2-4 192-15,2 1-16 0,2 4-16 0,-1 1 0 0,2-3 160 0,1 0 16 16,1 1 16-16,2 1 0 0,0 1-192 0,5-2-32 16,2 1-128-16,1 2 192 0,0 2-192 15,1-3 0-15,0-2 0 0,1 5 0 0,2 3 0 0,-2 4 0 16,3 2 0-16,-3-2 0 0,0-2 192 0,-2 5-64 15,0 5-128-15,-2 0 192 0,0-1 64 0,0 3 16 16,-2 3 0-16,2-1 0 0,-2 2-96 0,-1 2-32 16,3 2 0-16,-4 1 0 0,-3 1-16 0,-3 6 0 15,-2-1 0-15,2 0 0 0,1-1 128 0,-6 3 0 16,-3-2 16-16,-1 4 0 0,-3 0 16 0,0-2 0 16,-3-1 0-16,-2 0 0 0,-1 2 32 0,-5-3 16 15,-2-1 0-15,-1 3 0 0,0 2 16 0,-3 2 0 16,-1-2 0-16,0-3 0 0,-1-4-32 0,-2-3 0 0,2 2 0 15,-1-3 0-15,2-2-64 0,-3-2 0 0,2-5-16 16,-2 0 0-16,-2-4 0 0,2 0 0 0,1-3 0 0,-3-1 0 16,-4-3-48-16,2-1 0 0,2 0 0 0,0-2 0 15,-7-3-64-15,4-2-128 0,4-3 176 0,1-2-176 16,0 0 208-16,2-1-64 0,2 0-16 0,1-4 0 16,2-2-128-16,3 1 128 0,1-1-128 15,1 2 128-15,3-1-128 0,1 0 0 0,2-2 0 0,2 0 0 16,2 3-128-16,1-1 128 0,0-1-160 0,3 0 160 15,1-2-192-15,2 1 192 0,1-1-208 0,3 2 80 16,-1 1 128-16,7 2-128 0,-1-2 128 0,2 5-128 16,-2-2 128-16,4 2 0 0,2 1 0 0,5 1-128 15,-1 0 128-15,3 2 0 0,-1 2-144 0,-1 1 144 0,-1 0 0 16,-2-1-144-16,0 6 144 0,1 0 0 0,-3 4 0 16,1-4 0-16,-3 0 0 0,2 2 0 0,-2 1 0 15,-2 0 0-15,-2-3 0 0,1 4 0 0,2 0 0 0,-8 0 0 16,-12-7 128-16,10 9-128 0,-1-1 256 0,-2 0-32 15,-7-8-16-15,1 10 0 0,-1-2-80 0,0-8-128 16,6 7 176-16,-6-7-176 0,0 0 0 0,0 0 0 16,0 0 0-16,-8 2 0 15,1-4-1808-15,7 2-320 0</inkml:trace>
  <inkml:trace contextRef="#ctx0" brushRef="#br0" timeOffset="45935.897">3064 9148 23039 0,'-15'-8'2048'0,"6"1"-1648"0,0-3-400 0,-2-1 0 16,0-2 1056-16,2 2 128 0,0 6 32 0,1-5 0 16,-2 1-880-16,0-1-160 0,-1 2-48 0,1 3 0 15,-1 1 16-15,0-1 0 0,0 0 0 0,-2 2 0 16,-1 2-144-16,-1 5 0 0,-3 1 0 0,1-2 0 15,-3 0 0-15,0 4 0 0,0 8 0 0,-3-2 0 16,-2 1-160-16,1 6 160 0,1 4 0 0,-3 3-144 16,0-1 144-16,1 5 0 0,-2 2-144 0,3 3 144 15,0 3 0-15,4 2 0 0,-1 3-144 0,3 6 144 16,1 3 0-16,4-2 0 0,2 0 0 0,2 1 0 16,2 1 128-16,3 0-128 0,3 1 176 0,2 0-176 15,1-1 144-15,4-6-144 0,-2-7 0 0,5-7 144 0,2-7-144 0,2-5 0 16,1-5 0-16,3-4 0 0,2-7 160 0,2-6-160 15,1-5 192-15,5-4-192 0,5-6 368 0,1-5-48 16,1-3 0-16,1-8 0 0,3-4 0 16,-1-4-16-16,0-1 0 0,-2 0 0 0,-4-1-304 0,-1 2 0 15,-1 1 0-15,-5 1 0 0,-4 3 144 0,-2 0-144 16,1-1 0-16,-5 1 144 0,-4 1 16 0,-3 4 0 16,-3 1 0-16,-1 6 0 0,-5 3 112 0,-3 4 32 15,-4-1 0-15,-2 2 0 0,-4-1-176 0,-2 2-128 16,-5 0 192-16,2 4-192 15,2-1-1392-15,-2 3-384 0,0 3-80 0</inkml:trace>
  <inkml:trace contextRef="#ctx0" brushRef="#br0" timeOffset="46266.06">2788 9734 31439 0,'0'0'1392'0,"-8"1"288"0,8-1-1344 0,0 0-336 0,-3 8 0 0,4 1 0 16,6 1 128-16,1 2-128 0,4 2 128 0,4 5-128 15,1 3 0-15,4 2 0 0,2 2 0 0,4 1 0 0,0 2 0 0,6 2 0 16,0 0 0-16,4 2 0 0,2 0-128 0,0 3 128 16,0 3-128-16,-3-4 128 15,-5-1-784-15,-2-1-80 0,-3-1-16 0,-4 0 0 16,0-4-528-16,-2 0-96 0,-4-2-32 0,-4-1-5872 16,-1-8-1168-16</inkml:trace>
  <inkml:trace contextRef="#ctx0" brushRef="#br0" timeOffset="46687.692">1056 10786 23951 0,'0'0'2128'0,"6"-8"-1696"0,3 1-432 0,6 2 0 15,8 0 656-15,8-1 48 0,8-3 16 0,7 2 0 16,7 2-416-16,5-1-96 0,5-1-16 0,3-2 0 0,1 0 32 0,6 0 0 15,10-1 0-15,0 1 0 0,1 0-32 16,0 0 0-16,4-1 0 0,0 1 0 0,3 2-192 16,-4 1 128-16,-6 3-128 0,2-2 0 0,-2 2 0 0,-3-1 0 15,-1-2 0-15,-9 2 0 0,-6 0 0 0,-5 1 0 16,-5 1 0-16,-1-2-160 0,-5 0-112 0,-3 3-32 16,-4-1 0-16,-2 1 0 15,-8 0-1584-15,-3 0-320 0,-8-3-64 0,-3 2-16 0</inkml:trace>
  <inkml:trace contextRef="#ctx0" brushRef="#br0" timeOffset="47226.341">1138 11475 24879 0,'-6'-5'2208'0,"2"-3"-1760"0,-3-1-448 0,4-1 0 16,1-1 912-16,5-1 112 0,6-3 0 0,1 0 16 16,3 0-1040-16,5 0 0 0,4-2-176 0,0 0 16 15,4-2 160-15,5 4 0 0,0 0-144 0,3 2 144 16,2-1 0-16,1 5-144 0,0 5 144 0,-1 1 0 15,-1 3-176-15,2 4 176 0,2 3-160 0,0 6 160 0,0-1-128 0,2 5 128 16,1 1 0-16,0 4-144 0,-5 4 144 16,1 3 224-16,-5 1-48 0,0 0-16 0,-4 1-160 15,-5 0 160-15,-2 0-160 0,-3 0 160 0,0-1-160 0,-6 6 160 16,-5 3-160-16,-4 0 160 0,-4-1-16 0,-6 1 0 16,-2-1 0-16,-3 0 0 0,-4-2 96 0,-1 0 16 15,-3-5 0-15,-1 0 0 0,-4-4 64 0,0 0 0 16,1-2 16-16,-1-3 0 0,-3-1 80 0,-1-1 16 15,-1-3 0-15,0-2 0 0,-1-3-112 0,0-5 0 16,2-2-16-16,1-7 0 0,-2-6-144 0,3-1-32 16,2-1 0-16,0-1 0 0,4-2-128 0,0-2-192 15,5-4 32-15,4-1 16 0,5-1-48 0,3 0 0 16,2-1 0-16,4 0 0 0,6-1 192 0,4 0-128 16,2-2 128-16,3 1-128 0,4-2 128 0,5 4 0 0,5 1 0 15,4 3-128-15,2 3 128 0,5 3 0 0,-1 3 0 0,1 4 0 16,-2 3 0-16,-1 4 0 0,-3 2 0 0,-1 5 0 15,-1 2-240-15,-1 1-16 0,-1-1 0 0,-2 2 0 32,1 4-1856-32,-3 2-368 0,8 7-80 0,-11 0 0 0</inkml:trace>
  <inkml:trace contextRef="#ctx0" brushRef="#br0" timeOffset="48555.99">2523 11342 23039 0,'0'0'2048'0,"0"0"-1648"0,-7 2-400 0,7-2 0 16,-6 5 2432-16,6-5 416 0,2 11 80 0,7 2 16 16,2 4-2656-16,5 1-528 0,5 1-96 0,2 4-32 0,5 2 208 0,1 2 160 15,2 0-208-15,1 1 80 0,0 1 128 0,0 3-208 16,-1 5 80-16,-2 2 128 16,1 4-576-16,-3-1 16 0,-3 0 0 0,0-3 0 15,-4-1-1232-15,-3-2-240 0,-4-5-48 0,-2-3-16 16,-1-2 832-16,-1-5 176 0,-3-6 16 0,-4-3-4800 15,-2-12-960-15</inkml:trace>
  <inkml:trace contextRef="#ctx0" brushRef="#br0" timeOffset="48805.214">3002 11083 34959 0,'-19'3'1536'0,"8"1"336"0,-5 2-1488 0,2 5-384 0,0 3 0 0,-1 5 0 16,0 4 352-16,-1 7 0 0,0 9 0 0,-1 6 0 16,0 6-224-16,-3 3-128 0,-3 2 128 0,-1 3-128 15,0 3 0-15,-4 6 128 0,-3 3-128 0,3-1 0 16,1-1 0-16,1-5 128 0,-2-2-128 0,4-6 0 16,2-6 0-16,2-3 0 0,3-5 0 0,2-2 0 15,2-6-1408 1,4-4-256-16,3-7-64 0,3-5-8064 0,-2-6-1632 0</inkml:trace>
  <inkml:trace contextRef="#ctx0" brushRef="#br0" timeOffset="49220.8">3925 10470 33167 0,'-6'-10'1472'0,"5"5"304"0,1 5-1424 0,0 0-352 0,3-5 0 0,5 1 0 15,1-1 1312-15,9 2 192 0,6 1 32 0,4 0 16 16,3-3-1296-16,6 3-256 0,4 0 0 0,0-3-144 15,1-7-48-15,0 4-16 0,1 0 0 0,-2 0 0 16,-1-2-736-16,-1 0-144 16,-2 0-16-16,1 2-16 0,0-1-1312 0,-5-2-256 0,0-2-48 15</inkml:trace>
  <inkml:trace contextRef="#ctx0" brushRef="#br0" timeOffset="49897.663">5111 9038 21183 0,'0'-14'944'0,"0"14"192"15,0 0-912-15,0 0-224 0,4-8 0 0,5-1 0 0,4 0 1200 0,2 4 192 0,1 1 32 0,3 0 16 16,3-4-1216-16,3 3-224 0,2 4 0 0,3-1-144 16,1 2 144-16,2 3 0 0,0 3 0 0,2 2 0 15,3-1 0-15,-5 6 0 0,-1 7 0 0,-1 5 0 16,-3 2-176-16,-3 6 176 0,1 5-208 0,-1 4 80 16,-4 2 128-16,-1 6-192 0,-3 6 192 0,-1 5-192 0,-3 4 192 0,-5 0 0 15,-3 0 0-15,-4-4-128 0,-4-3 128 0,-4-3 176 16,-1-3-48-16,-6-1 0 0,-2 0 256 0,-2-5 64 15,0-2 0-15,-2-6 0 0,-1-3 208 0,-1-4 48 16,-5-6 16-16,1-2 0 0,-1-2-208 0,-1-2-32 16,-4-6-16-16,1-3 0 0,3-2-80 0,-2-4 0 15,-1-3-16-15,3-2 0 0,1-8-64 0,3 0-16 16,-1-6 0-16,4-2 0 0,-1-4-288 0,2-3 0 16,1-3 0-16,5-1 0 0,2-3-272 0,4-1-16 15,2-1 0-15,2 2 0 0,4 2 112 0,3 4 32 16,1 2 0-16,5 2 0 0,3 2 144 0,2 1-192 15,3 2 192-15,0 5-192 0,5 4 192 0,4 2-192 0,1 3 192 16,5 2-192-16,3 2 32 0,5 3 0 0,-2-1 0 16,2 7 0-16,-4 2 0 0,0 2 0 0,1 1 0 0,-5 2 0 15,-6 0-112-15,0 3-32 0,-1 0 0 0,-6 2 0 32,0-2-176-32,-2 1-32 0,-3-2-16 0,-2-2-11952 0</inkml:trace>
  <inkml:trace contextRef="#ctx0" brushRef="#br0" timeOffset="50457.512">6292 8886 28735 0,'-8'-6'1280'0,"8"6"256"0,-7-1-1232 0,7 1-304 0,-8 0 0 0,8 0 0 16,-7 6 336-16,1 5 16 0,2 4 0 0,-1 7 0 15,0 7-352-15,-2 13 0 0,-2 9-192 0,2 3 64 16,-5 0 128-16,2 7 0 0,2 2-144 0,-2 7 144 16,0 6 0-16,1 1 0 0,0 0 0 0,0-1 0 15,-1-6 128-15,3 4 64 0,-2 0 0 0,3-5 0 16,-3-10-192-16,5-9 0 0,-2-10 144 0,2-9-144 16,-1-8 0-16,2-6 0 0,-2-7 0 0,2-4 128 0,3-6-384 15,0 0-64-15,0 0 0 0,-6-9-16 16,-2-5-1696-16,1-7-336 0,1-9-64 0</inkml:trace>
  <inkml:trace contextRef="#ctx0" brushRef="#br0" timeOffset="50716.941">6031 9342 5519 0,'3'-26'496'16,"-2"4"-496"-16,-1-8 0 0,0-1 0 0,0-2 4080 0,1 3 720 16,2 1 128-16,4-6 48 0,3-7-2736 0,1 5-528 15,3 5-112-15,2 3-32 0,3 1-928 0,7 1-176 16,-2 2-32-16,7 2-16 0,4 4-160 0,1 4-48 15,2 1 0-15,0 3 0 0,3 4 16 0,-2 2 0 16,0 4 0-16,-4 3 0 0,0 5-224 0,1 3 0 16,1 3 128-16,-5 4-128 0,-1 4 0 0,-1 3 0 0,1 2 128 15,-5 5-128-15,-2 0 0 0,-6 2 0 0,-4 3 0 16,-4 3 0-16,-8-1 0 0,-2-1-128 0,-8 0 128 16,-4-3 0-16,-6 0 320 0,-7-1 112 0,-9 0 16 0,-3 2 16 15,-4 3 128-15,-2-1 32 0,-4 4 0 16,-5-3 0-16,-3-1-240 0,-2-4-32 0,2-5-16 0,2 0 0 15,2-5-336-15,5-1 0 0,3-5 0 0,4-5-192 32,1-4-1504-32,5-5-304 0,2-4-64 0</inkml:trace>
  <inkml:trace contextRef="#ctx0" brushRef="#br0" timeOffset="51097.019">4619 10932 17503 0,'-8'-2'1552'0,"0"1"-1232"16,8 1-320-16,0 0 0 0,0 0 2080 0,6-9 352 16,3 0 80-16,8-1 16 0,5 0-2240 0,2-4-448 15,6-6-96-15,8 3 0 0,4 1 512 0,6 0 128 0,4-3 0 16,3-1 16-16,3 0 256 0,2-1 48 0,0 4 16 0,7-1 0 16,6 1 96-16,2 1 16 0,-3 2 0 15,0 1 0-15,0 2-160 0,4-1-32 0,2 0 0 0,-1 5 0 16,-3 1-224-16,0 3-48 0,-4 0-16 0,-4 1 0 15,-4 1-352-15,-4 2 0 0,-1 2 0 0,-4 2 128 32,-3 1-608-32,-6-2-112 0,-8 3-32 0,-6 1-9744 0,-6-1-1968 0</inkml:trace>
  <inkml:trace contextRef="#ctx0" brushRef="#br0" timeOffset="51749.633">4938 11313 2751 0,'0'0'256'0,"3"-9"-256"0,-3 9 0 0,-3-7 0 16,3 7 6672-16,3-9 1296 0,0 1 256 0,3 0 48 15,2 2-6640-15,3 2-1328 0,3 1-304 0,2 0 0 16,1 1 0-16,1 2 0 0,-1 0-144 0,0 6 144 16,2 4 0-16,1 4-160 0,-1 5 160 0,1 3 0 15,1 4-192-15,-2 4 64 0,1 2 128 0,-2 2-208 16,-1 1 208-16,-2 2 0 0,-2 4 0 0,0 6 160 16,-4 6 32-16,0 1 0 0,-2 1 0 0,-7 0 0 15,-1-1 64-15,-6 2 32 0,-1-4 0 0,-3 2 0 0,-2 2 32 16,-2-1 16-16,-2-4 0 0,-1-2 0 0,-2-5 48 15,-3-5 0-15,2-2 0 0,-3-5 0 0,1-5 48 16,-4 1 16-16,1-5 0 0,2-6 0 0,-2-2-112 0,5-5-16 16,-4-6 0-16,4-4 0 0,-2-4-320 0,1-7 0 15,-2-9 0-15,1-4 128 16,1-4-448-16,3-4-64 0,3-4-32 0,2-4 0 16,4-4 0-16,4-1 0 0,3-1 0 0,5 4 0 15,2 6 96-15,5 4 0 0,3 2 16 0,3 4 0 0,3 1 304 0,4 3 0 16,4 1 0-16,6 2 0 0,5 1 0 0,1 5 0 15,2 3-160-15,-2 4 160 0,0 1-288 0,-1 4 32 16,-4 3 0-16,0 3 0 16,-1 4-192-16,-3 2-48 0,-2 3 0 0,-5 3 0 15,-2 3-208-15,0 2-64 0,-4 2 0 0,1 2-8272 16,-3 0-1664-16</inkml:trace>
  <inkml:trace contextRef="#ctx0" brushRef="#br0" timeOffset="52354.385">5540 11223 33167 0,'-9'8'2944'0,"-3"2"-2352"0,0 2-464 0,0 7-128 16,4 6 1472-16,1 6 256 0,-1 5 64 0,5 5 16 15,1 2-1808-15,5 3-512 0,2 2-16 0,2 6-16 16,-1-1 64-16,2 1 16 0,-1 1 0 0,3-2 0 16,2-1 208-16,1-3 32 0,-2-5 16 0,2-7 0 0,-1-6-48 0,0-5 0 15,1-6 0-15,-3-4 0 0,1-5 256 0,1-5-176 16,-1-1 176-16,0-3-160 0,-1-4 352 0,0-4 64 16,1-4 0-16,0-4 16 0,2-3 272 0,-3-8 48 15,4-2 16-15,-1-5 0 0,-1-5-352 0,-2-4-80 16,-5 1-16-16,2-3 0 0,1-1-160 0,-1 4 0 15,1 2-160-15,0 4 160 0,-1 3-320 0,0 5 16 16,2 4 16-16,-3 3 0 16,3 5-112-16,-2 5-32 0,-7 9 0 0,9-2 0 0,-1 4 64 0,3 7 16 15,3 5 0-15,0 8 0 16,0 8-160-16,2 6-48 0,-2 7 0 0,0 4 0 0,-3 5 384 0,-1 4 176 0,-2 5-160 16,-2 5 160-16,1 7-144 0,-4 8 144 0,-3 3-128 15,-2 2 128-15,-5-4 256 0,-1 1 128 0,-6 3 16 0,2-5 16 16,-3-5 496-16,-3-4 112 0,-5-5 0 0,1-4 16 15,-6-3-336-15,-3-3-64 16,-2-2 0-16,-3-5-16 0,-2-6-400 0,-1409-7-80 0,2815-5-16 16,-1411-7 0-16,-1-7-128 0,-4-5 0 0,-2-4-160 0,2-5 160 15,0-6 0-15,2-4 0 0,4-5 0 0,1-3 0 16,1-1 0-16,4-5-144 0,2-4 16 0,4-5 0 16,1 0 128-16,10-3-208 0,5-3 80 0,9-2 128 15,6 1-240-15,9 2 80 0,2-1 16 0,10 3 0 16,5 1-64-16,6 1-16 0,2 3 0 0,7-1 0 15,6 4 224-15,8 2-192 0,5 1 192 0,4 3-192 16,-4 0 192-16,0 5-176 0,-2 4 176 0,-1 0-160 16,0-1-864-16,-2 10-160 0,-4 4-32 0,-5 2-13632 15</inkml:trace>
  <inkml:trace contextRef="#ctx0" brushRef="#br0" timeOffset="55200.029">7427 8858 28559 0,'0'0'2544'0,"-13"-7"-2032"0,1-1-512 0,1-1 0 16,0 0 704-16,0 2 32 0,-1-2 16 0,-1 0 0 31,-1-3-1120-31,-4 0-208 0,-3 1-64 0,-4-5 0 16,-1 1 160-16,-4 1 32 0,-2-3 0 0,-3 2 0 0,-2-1 288 0,2-1 160 0,-3-3-160 0,-2 0 160 16,-2 0 0-16,-3 2 0 0,-3 0 0 0,-3-1 0 15,-5-1 192-15,1-1 0 0,-1 0-16 0,-1 0 0 16,-4 0-176-16,-2 0 0 0,-6 0 0 0,-3 1 0 15,-2 1 0-15,-2-3 0 0,-3-2 0 0,-5 4 0 16,-4 2 0-16,0 4 0 0,1 3 0 0,-3-1 0 16,-4-2-144-16,0 7 144 0,0 3 0 0,-1-1 0 0,-3-5 0 15,1 6-128-15,-1 2 128 0,0 0 0 0,1-4-160 0,0 0 32 16,2 1 0-16,3-1 0 0,0-2-192 16,1 2-48-16,0-1 0 0,1 1 0 15,3-4-144-15,-1 2-16 0,3 1-16 0,0 1 0 0,1-2 320 16,-3 0 64-16,-5 0 16 0,2 1 0 0,-1 5 144 0,-3 0 0 15,-1-2 0-15,1 5 0 0,5 4 0 0,-1 3-160 16,1 3 160-16,0 1 0 0,2 2-208 0,4 5 64 16,4 5 16-16,1 2 0 15,1 1-288-15,6 0-48 0,6 3-16 0,5 0 0 0,4-2 128 0,2 1 32 16,3-3 0-16,-1 3 0 0,3-1 64 0,3 3 0 16,1 2 16-16,0 2 0 0,-1 1 112 0,3 0 128 0,-1 2-208 15,-2 1 80-15,-3-4 128 0,-5 5-128 16,2 1 128-16,-4 0-128 0,3-2 128 0,-2 4 0 0,1 3 0 0,-1 2 0 15,2-1 0-15,-2 3 0 0,2-1 0 0,1 0 0 16,3-3 256-16,3 1-32 0,3 2 0 0,1 1 0 16,1 3-80-16,3-2-16 0,-1 2 0 0,3-1 0 15,1 2-128-15,0 0 128 0,-1-1-128 0,5 4 128 16,0 4-128-16,0 0 0 0,0-1 144 0,5 1-144 16,6-1 128-16,1-3-128 0,1 0 128 0,4 1-128 15,3 3 0-15,5-4 0 0,0-4 0 0,6 1 128 16,4 2-128-16,2-1 0 0,3 3 0 0,3 3 128 15,2 0-128-15,2 1 0 0,2-2 0 0,6-1-128 16,0-4 128-16,4 0 0 0,4-4 0 0,5 4 128 16,0 2 64-16,1-2 0 0,3 0 16 0,0-2 0 0,-2 1-32 15,5 2-16-15,4 1 0 0,1 0 0 0,3-2 0 16,0-1 0-16,3-2 0 0,-1 0 0 0,1-2 32 0,-1-1 0 16,2 3 0-16,3 0 0 0,3 1-192 0,-3-1 192 15,3-1-192-15,-3-2 192 0,-1 2-192 0,1-6 160 16,0 3-160-16,-1 0 160 0,3-2-32 0,0 4 0 15,3 2 0-15,1-2 0 0,-5-6 128 0,6-1 32 16,2-1 0-16,2-2 0 0,1-4 16 0,0-2 0 16,-1-1 0-16,3 3 0 0,3 0 128 0,-1-5 16 15,1-6 16-15,1 3 0 0,-4 0-176 0,7 0-32 16,1-4-16-16,3 0 0 0,-2-2-112 0,-3-2-128 16,-2-3 176-16,2 0-176 0,3 2 160 0,-1-3-160 15,2 0 128-15,-5-3-128 0,-1 0 128 0,1 0-128 16,1-2 0-16,3-1 128 0,-3-3-128 0,-1 3 0 0,-2 1 144 15,1-4-144-15,2-5 192 0,-2 0-48 0,-1-2 0 0,-1 0 0 16,-1 0-144-16,3-3 0 0,3 1 144 0,-3-3-144 16,-5-5 128-16,-5-1-128 0,-1 0 128 0,4 0-128 15,-1 1 224-15,1 0-32 0,-4-3 0 0,-2 1 0 16,-4-4 0-16,-2 1-16 0,-1-1 0 0,0-1 0 16,2-3 32-16,-1-1 16 0,-4-2 0 0,1-2 0 15,-7-3 0-15,1 0 0 0,-2-5 0 0,0-3 0 16,2 0-48-16,0 1-16 0,-2 2 0 0,2-1 0 15,-3-4 64-15,-2 1 16 0,1 0 0 0,0-1 0 16,1-7-112-16,1-1-128 0,0-4 176 0,0 3-176 16,-1 0 144-16,1 0-144 0,-6-2 0 0,1 2 144 15,-4-3-144-15,1-1 128 0,1-8-128 0,-2 3 128 0,-4 2-128 16,4 0 0-16,1 1 0 0,-2-4 128 0,-5-3 0 16,-2-3 0-16,-1-4 0 0,0 0 0 0,-3 1 112 0,-2-1 16 15,-2-3 0-15,-2-6 0 0,-2-8-16 0,-1 0 0 16,-1 2 0-16,0-6 0 0,-1-11 16 0,-1 0 0 15,-1-2 0-15,-2-3 0 0,0 1-256 0,-2 1-192 16,-4 2 48-16,-2 2 0 0,-3 1 144 0,-3-2-160 16,-3-5 160-16,-3 9-160 0,-1 5 160 0,-3 0 0 15,-2 1 0-15,1 2-128 0,-2 4 128 0,-3 4 256 16,-1 2-64-16,-2 4-16 0,1-1-176 0,-2 7 160 16,0 7-160-16,-3 8 160 0,-3 5-160 0,1 6 0 15,2 4-192-15,-4 1 192 0,-2 6-448 0,-1 3 48 16,-3 7 0-16,1 5 0 15,0 5-2848-15,-4 5-560 0</inkml:trace>
  <inkml:trace contextRef="#ctx0" brushRef="#br1" timeOffset="70037.14">19719 11669 911 0,'0'0'0'0,"0"0"0"0,1-8 0 0,-1 8 0 0,-1-7 0 0,3-1 0 16,2-1 6576-16,-4 9 1232 0,0 0 240 0,2-8 48 15,1 1-6096-15,-3 7-1216 0,0-7-240 0,0 7-48 16,0 0-64-16,0 0-16 0,0 0 0 0,0 0 0 16,0 0-96-16,0 0 0 0,0 0-16 0,0 0 0 15,-1 10-112-15,1 8 0 0,0 0-16 0,2 11 0 16,-1 7-176-16,2 6 0 0,0 3 144 0,0 3-144 15,0 5 128-15,2 2-128 0,-1 2 128 0,1 8-128 0,-1 2 144 0,2 3-144 16,1-1 192-16,0-3-192 0,-1-1 256 0,1 1-48 16,1 1-16-16,-3-2 0 0,2-7 144 0,1-5 32 15,-2-6 0-15,1-5 0 0,-2-9-32 0,3-3 0 16,-5-3 0-16,2-2 0 0,2-6-208 0,-3-3-128 16,0-6 128-16,-2-3-128 15,-2-7-1264-15,0 0-320 0,0 0-64 0,0 0-8976 16,1-16-1808-16</inkml:trace>
  <inkml:trace contextRef="#ctx0" brushRef="#br1" timeOffset="70369.448">19634 11838 23951 0,'0'0'2128'0,"-3"-4"-1696"0,-3 1-432 0,2-2 0 15,4 5 2000-15,0-10 320 0,2-1 64 0,4 0 16 16,3 1-1680-16,3-4-336 0,2-3-64 0,3-4 0 16,1-1-320-16,3-1 0 0,2-2 0 0,5 1 0 15,-2 0 0-15,6-1 128 0,5-3-128 0,3 2 160 16,5-4 96-16,0 0 32 0,-2 1 0 0,-1 1 0 15,-4 5-160-15,-1-1-128 0,-1 3 192 0,-3 1-192 16,-1 0 0-16,-2 5 0 0,-3 4 0 0,-1 1 0 16,1 0-336-16,-2 2-128 0,-1 2-32 15,-2 3 0-15,0 0-2256 0,-5 3-448 0</inkml:trace>
  <inkml:trace contextRef="#ctx0" brushRef="#br1" timeOffset="70624.808">19702 12408 40319 0,'0'0'1792'0,"0"0"352"0,0 0-1712 0,0 0-432 0,8-4 0 15,4-5 0-15,7-3 160 0,3-5-160 16,5-4 192-16,5-1-192 0,3-3 0 0,4-3-176 0,2-4 0 0,3 0 0 15,3 0-64-15,-2 1-16 0,-2 1 0 0,-1 4 0 16,-4 3-16-16,-2 2-16 0,0 1 0 16,-2 3 0-1,1 1-352-15,-2 4-64 0,-3-1 0 0,1 1-16 16,1 1-1520-16,-4 2-320 0,-1 2-48 0</inkml:trace>
  <inkml:trace contextRef="#ctx0" brushRef="#br1" timeOffset="71018.982">20732 12314 36799 0,'0'0'1632'0,"0"0"336"0,0 0-1584 0,0 0-384 0,0 0 0 0,9-5 0 15,4 2 416-15,4-5 0 0,5-3 0 0,1-2 0 16,4-1-416-16,1 0 0 0,3-3-224 0,-4-2 80 16,3-5-64-16,0 0-16 0,-1 1 0 0,-1 2 0 31,-3 1-368-31,-1 1-80 0,1 2-16 0,-2 2 0 16,-1 4-1536-16,-3 1-304 0,0 2-64 0,-2 0-10160 0</inkml:trace>
  <inkml:trace contextRef="#ctx0" brushRef="#br1" timeOffset="71218.373">20743 12589 37775 0,'-6'13'1664'0,"6"-13"368"0,0 0-1632 0,0 0-400 15,0 0 0-15,0 0 0 0,15-6 336 0,3-1-16 16,5-3 0-16,3-5 0 0,6-2-512 0,2-3-128 15,-2-2 0-15,1 0-16 16,3-1-960-16,-1 2-192 0,-4 0-48 0,0 1-8704 16,-1 0-1760-16</inkml:trace>
  <inkml:trace contextRef="#ctx0" brushRef="#br1" timeOffset="71705.886">21759 11186 27647 0,'0'0'2448'0,"-6"-1"-1952"0,6 1-496 0,0 0 0 0,-8-3 768 0,8 3 64 16,0 0 16-16,0 0 0 0,-6 3-304 0,0 2-64 15,1 2-16-15,0 3 0 0,2 6-304 0,0 5-160 16,1 4 160-16,-2 4-160 0,0 6 128 0,-3 2-128 15,4 2 0-15,0 4 144 0,-2 2-144 0,2 4 160 16,2 2-160-16,1 9 160 0,1 6-160 0,3 3 128 16,2 2-128-16,-1 3 128 0,1 1 16 0,1 1 0 15,1 1 0-15,0-4 0 0,2-3 240 0,3-5 64 16,-4-5 0-16,4-1 0 0,4-6-48 0,-2-4 0 16,-1-5 0-16,4-4 0 0,1-2-272 0,-1-6-128 15,0-4 0-15,1-5 128 0,-2-2-304 0,1-4-64 16,-1-6-16-16,2-2 0 15,-2-5-1824-15,-2-4-368 0,2-3-80 0</inkml:trace>
  <inkml:trace contextRef="#ctx0" brushRef="#br1" timeOffset="72006.771">22160 11508 28559 0,'0'0'2544'0,"0"0"-2032"0,0 0-512 0,0 0 0 0,0 0 1536 0,0 0 224 16,0 0 32-16,10 8 16 0,-3 1-1552 16,3 4-256-16,-1 2-144 0,2 5 16 0,0 4 128 0,-1 7-160 15,1 6 160-15,-1 3-160 0,0 4 160 0,2 5 0 16,3-2 0-16,-4 4-128 0,-4-1 256 0,1 3 64 15,-1 3 16-15,1 3 0 0,1 4 16 0,-1-5 0 16,0-3 0-16,-2-1 0 0,1-3-224 0,-1-6 144 16,1-4-144-16,-2-7 128 0,1-7-128 0,-1-4 0 15,0-6 0-15,-1-7 0 16,-4-10-1584-16,0 0-336 0,0 0-80 0,6-9-11984 0</inkml:trace>
  <inkml:trace contextRef="#ctx0" brushRef="#br1" timeOffset="72250.507">22056 11612 39615 0,'0'0'3520'0,"0"0"-2816"0,0 0-560 0,5-9-144 15,-3 0 400-15,4-2 48 0,4-3 16 0,4-3 0 16,5 0-464-16,4-6 0 0,2-3-176 0,4 0 176 15,2-3-480-15,2 0 32 0,2-3 0 16,2-1 0-16,-3-1 48 0,-2 1 16 0,-2 7 0 0,-3 1 0 16,-4-1-176-16,1 4-16 0,-6 3-16 0,0 4 0 15,-2 0-1200-15,0 4-256 0,-3 2-32 0,-2 6-7264 16,-2 3-1440-16</inkml:trace>
  <inkml:trace contextRef="#ctx0" brushRef="#br1" timeOffset="72442.259">22031 12053 18431 0,'0'0'1632'0,"0"0"-1312"16,0 0-320-16,9-5 0 0,2-6 5216 0,6-3 976 16,7-2 192-16,5-3 32 0,6-4-5008 0,4-2-1024 15,2-4-192-15,2 0-32 16,3 4-656-16,-6-4-128 0,-2-5-16 0,-1 5-16 15,-3 1-1584-15,-4 5-304 0,-2 4-64 0,-2 5-12432 0</inkml:trace>
  <inkml:trace contextRef="#ctx0" brushRef="#br1" timeOffset="72671.596">22882 12107 43023 0,'1'16'1904'0,"4"-3"400"0,5 3-1856 0,1 6-448 0,4 4 0 0,1 6 0 15,4 4 144-15,0 4-144 0,1-4 128 0,-2 2-128 16,-3-2-256-16,-1 0-128 0,2 1-16 0,-3-1-16 16,-2-2-256-16,-2 5-48 0,0 1-16 15,-4-2 0-15,0-3-544 0,-1-4-96 0,-1-2-32 0,-3-3-9328 16,-2-5-1872-16</inkml:trace>
  <inkml:trace contextRef="#ctx0" brushRef="#br1" timeOffset="73027.445">23376 11045 15663 0,'0'0'688'0,"0"0"144"0,0 0-656 0,0 0-176 0,0 0 0 0,0 0 0 16,0 0 4912-16,0 0 944 0,10 2 192 0,-1 6 32 15,2 3-4928-15,-3 5-976 0,0 3-176 0,-2 3 0 16,5 7 0-16,-3 11-144 0,0 9 144 0,-2 3 0 15,4 1 0-15,-1 0 0 0,0 2 0 0,-1 4 176 16,-1 3 16-16,2 3 0 0,-2 5 0 0,-2-2 0 16,1 0-192-16,-1 1 0 0,0-4 144 0,0-3-144 15,-2-5 0-15,3-4-160 0,1-1 16 0,-5-12 0 16,1-6-448-16,-1-8-96 0,2-7-16 16,-2-8 0-16,1-2-1440 0,-3-9-288 0,0 0-64 15</inkml:trace>
  <inkml:trace contextRef="#ctx0" brushRef="#br1" timeOffset="73270.62">23292 11281 42447 0,'0'0'1872'0,"0"0"400"0,0 0-1824 0,0 0-448 16,-2-7 0-16,4-2 0 0,5-2 512 0,0-1 16 15,3-1 0-15,5-2 0 0,4-4-528 0,2-1-224 16,1-2 16-16,2-1 0 0,4-1 208 0,3-2-192 16,2-1 192-16,1-1-192 0,1 0-64 0,2 0 0 0,2 3 0 0,-4-1 0 15,-3-3-48-15,0 5-16 0,-5 4 0 0,2 1 0 32,-5 2-1632-32,0-2-336 0,-4 4-64 0,-1 1-8416 0,-4 6-1696 15</inkml:trace>
  <inkml:trace contextRef="#ctx0" brushRef="#br1" timeOffset="73515.437">23335 11914 12895 0,'0'0'1152'0,"0"0"-928"16,7-5-224-16,2-7 0 0,7-5 6992 0,3-4 1360 15,5-5 272-15,4-7 48 16,3-9-7344-16,3-1-1472 0,5-1-304 0,4 0-48 16,2-1-1568-16,-1 2-320 0,0 1-64 0,-6 3-16 15,-3 5 160-15,-2 1 16 0,-5 3 16 0,-2 2-10336 0</inkml:trace>
  <inkml:trace contextRef="#ctx0" brushRef="#br1" timeOffset="73950.213">23856 12193 34095 0,'0'0'1504'0,"6"-7"320"0,4-2-1456 0,1-4-368 0,7-6 0 0,0-2 0 15,4 2 1248-15,3-3 176 0,4-3 48 0,-2 4 0 16,3 2-1904-16,-3 3-368 0,-5 4-80 0,1 2-16 16,2 1 128-16,-4 4 0 15,-2 5 16-15,-3 3 0 0,1 6 336 0,-4 6 64 0,-3 7 16 0,-4 5 0 16,-2 3-240-16,-4 8-32 0,-3 7-16 0,-4 1 0 0,-4 2 448 0,-4-2 176 15,-1 0-128-15,-2 0 128 0,0-1 128 0,2-4 128 16,3-4 0-16,1-4 16 0,0-1 640 0,3-5 128 16,7-4 32-16,-2-8 0 0,4-9-160 0,0-6-16 15,0 0-16-15,0 0 0 0,15-8-352 0,1-4-64 16,0-3-16-16,6-4 0 0,3-2-128 0,-1-3-16 16,-2-3-16-16,3 2 0 0,2 0-112 0,4-1-32 15,-2 3 0-15,-1-2 0 0,-1 0-144 0,0-1-192 16,0 2 32-16,-6-1 16 15,-2 0-1648-15,0-3-336 0,0-4-64 0</inkml:trace>
  <inkml:trace contextRef="#ctx0" brushRef="#br1" timeOffset="74311.588">24031 10216 40319 0,'10'-7'1792'0,"-2"4"352"0,4 1-1712 0,3-2-432 0,4 0 0 0,2 3 0 16,2 2 192-16,5 2-32 0,2 2-16 0,2 1 0 15,3 2-144-15,3 6 0 0,0 3 0 0,4 5 0 0,0 5-176 0,1 9 176 16,-1 5-128-16,1 7 128 0,-4 3-144 15,0 5 144-15,-7 5-160 0,-2 9 160 0,1 11 0 16,-4 3 0-16,-3 1 0 0,-2 6 0 0,-2 4 0 0,-5 5 0 16,-3 3 0-16,1-4 0 0,-1-3 176 0,-2-1-32 15,-4 2 0-15,-2-6 0 0,-3-9 192 0,-4-2 48 16,-5-6 0-16,-4-3 0 0,-3 1-208 0,-4-3-48 16,-2-6 0-16,-4-7 0 15,-5-5-512-15,-2-1-128 0,-1 0 0 0,-7-4-16 16,-7-2-1504-16,4-5-288 0,4-5-64 0,0-3-13344 0</inkml:trace>
  <inkml:trace contextRef="#ctx0" brushRef="#br1" timeOffset="74746.841">23210 12067 24879 0,'-7'12'1088'0,"6"-5"256"0,1-1-1088 0,5 4-256 16,9 1 0-16,1 4 0 0,4 2 2928 0,4 5 528 15,3 7 96-15,2 2 32 0,2 4-2704 0,0-1-544 16,-2 0-96-16,1 2-32 0,0 4 112 0,0 3 32 15,-2 3 0-15,1 0 0 0,-4 3 256 0,-2 0 48 16,-11 3 16-16,-2-2 0 0,-1-2-416 0,-8 1-64 16,-7 0-32-16,-9 5 0 15,-4 2-1760-15,-10 2-336 0,-7 0-80 0</inkml:trace>
  <inkml:trace contextRef="#ctx0" brushRef="#br1" timeOffset="76984.216">2590 8985 13823 0,'3'-14'1216'0,"-1"1"-960"0,-3 4-256 0,1-4 0 15,4-2 768-15,-2 2 128 0,1 2 0 0,0-1 16 16,-3-1-80-16,3 2-32 0,-1 2 0 0,-3 1 0 16,-6 0 336-16,4 3 64 0,3 5 16 0,-2-8 0 15,-5 2-80-15,3 1-16 0,4 5 0 0,0 0 0 16,0 0-288-16,0 0-48 0,0 0-16 0,0 0 0 15,0 0-400-15,0 0-96 0,0 0-16 0,0 0 0 16,0 0 80-16,4 10 16 0,-1 4 0 0,3 5 0 0,-2 3-144 0,1 8-16 16,-1 8-16-16,-2 3 0 0,0 0 176 15,2 5 32-15,-2 6 16 0,0 3 0 0,-1 1-32 0,-2 0-16 16,0-1 0-16,-6 0 0 0,-3 0-16 0,3 0 0 16,2-2 0-16,-1-1 0 0,-3-1 32 0,2 1 0 15,3-3 0-15,2 5 0 0,-5 0-128 0,3-2-32 16,2-2 0-16,-1 0 0 0,-1-5-64 0,1-3-16 15,0 0 0-15,1-5 0 0,1-1 48 0,-1-3 0 16,0 0 0-16,1-2 0 0,0 0 16 0,-1-4 16 16,0-7 0-16,2-2 0 0,2-3-64 0,0-4-16 15,-2-2 0-15,0-9 0 0,0 0-128 0,0 0 160 16,0 0-160-16,0 0 160 0,0 0-160 0,0 0 0 16,4-13 0-16,-2-8 128 0,-1-7-128 0,1-1 0 0,1-4 0 15,0-4 0-15,-1-2 0 0,1-3 0 0,-1-2 128 0,-1-2-128 16,2-4 0-16,1-4 0 0,2-5 0 0,-3 1 0 15,-1 2 0-15,2-1 0 0,-1 0 0 0,1-1 0 16,1-4 0-16,-2 2 0 0,-1 3 0 0,4 2 0 16,3 2 0-16,-1 1 0 0,0 3 0 0,0 1 0 15,-4 1 0-15,4 7 0 0,1 6 0 0,1 1 0 16,-2-1 0-16,1 3 0 0,1 5 0 0,-6 3 0 16,1 1 0-16,-2 5 0 0,-3 0 0 0,1 5 0 15,-1 2 160-15,0 0-160 0,-1-1 192 0,0 3-192 16,1 8 208-16,0 0-64 0,-3-4-16 0,3 4 0 15,0 0 0-15,0 0-128 0,0 0 192 0,0 0-64 16,-6 5-128-16,0 6 0 0,1 6 0 0,1 7 0 16,2 7 0-16,-4 7-144 0,2 11 144 0,-1 3-208 0,-2 2 208 15,2 5 0-15,2 3 0 0,-1 3 0 0,-2 0 0 0,1 1 0 16,-1 0-128-16,-2-4 128 0,-3-3 0 0,4 0 0 16,0-2 0-16,0-1 0 0,0-1 0 15,1-1 0-15,3-6 0 0,-1-2 0 0,1-3 128 0,2-2-128 16,2-4 0-16,-1 0 0 0,0-3 0 0,0-2 0 15,1-2 0-15,1 0 0 16,1-3-496-16,-2-5 0 0,-1-4 0 0,1-2 0 16,1-1-1024-16,0-4-208 0,-2-11-32 0,0 0-16 15,0 0-1504-15,0 0-304 0</inkml:trace>
  <inkml:trace contextRef="#ctx0" brushRef="#br1" timeOffset="77411.369">2724 8795 27647 0,'-25'-6'2448'0,"10"3"-1952"0,2-1-496 0,2 3 0 16,-2 5 1296-16,3-2 176 0,10-2 16 0,0 0 16 16,0 0-720-16,0 0-144 0,0 0-16 0,0 0-16 15,0 0-480-15,0 0-128 0,0 0 0 0,16-1 0 0,1-3 224 0,5 0-32 16,3-1 0-16,6-1 0 0,4 1 128 0,2-3 0 16,1-4 16-16,6 0 0 0,5-3-80 0,2 1-32 15,2 1 0-15,4 0 0 0,4-1-64 0,-1 6-16 16,-7 2 0-16,2-2 0 0,-1 1 96 0,0-4 16 15,-3-1 0-15,-1 2 0 0,1 0 32 0,-5 1 16 16,-4 1 0-16,-3 1 0 0,-5-3-80 0,-2 1-16 16,-2 1 0-16,-5 4 0 0,-6-2-208 0,-1 2 0 15,-2 1 128-15,-2-1-128 16,-4-3-368-16,-1 1-112 0,-2 4-32 0,-7 2 0 16,0 0-1984-16,0 0-416 0,0 0-80 0</inkml:trace>
  <inkml:trace contextRef="#ctx0" brushRef="#br1" timeOffset="77786.988">2769 9455 21183 0,'-14'0'1888'0,"1"0"-1504"0,-1 0-384 0,0 2 0 15,2 2 1248-15,2-4 176 0,-1-3 48 0,3 1 0 16,8 2-576-16,0 0-128 0,-7 3 0 0,7-3-16 16,-6 0-304-16,6 0-48 0,0 0-16 0,0 0 0 15,0 0-48-15,0 0-16 0,0 0 0 0,0 0 0 0,0 0 16 0,0 0 0 16,0 0 0-16,9 3 0 0,6-4 480 0,2-3 80 16,5 1 32-16,1-4 0 0,5-2 208 0,1 1 32 15,3-3 16-15,2 3 0 0,3-1-288 0,4-1-48 16,4-2-16-16,2 1 0 0,-2-2-192 0,3 0-64 15,3 0 0-15,-2 0 0 0,-5-2-256 0,-1 1-48 16,0 0-16-16,-1 2 0 0,-3-1-256 0,-1 1 0 16,-5 1 128-16,-1 1-128 0,-4 1 0 0,-3 0 0 15,-3 0 0-15,-6 3 0 16,-1 6-704-16,-1-2-64 0,-6 1 0 0,1-3 0 16,-5-2-1600-16,-4 6-320 0,0 0-64 0,0 0-8528 15,0 0-1712-15</inkml:trace>
  <inkml:trace contextRef="#ctx0" brushRef="#br1" timeOffset="78371.564">2978 10101 26207 0,'-12'2'1152'0,"12"-2"256"0,-10 0-1136 0,0 0-272 0,10 0 0 0,-7 0 0 16,-2 0 704-16,9 0 96 0,0 0 16 0,0 0 0 15,-6-6-112-15,6 6 0 0,-3-9-16 0,3-1 0 0,4-2-112 0,1-1 0 16,-1-2-16-16,4-2 0 0,4 0-240 0,0-2-32 16,2-1-16-16,3 1 0 0,3 2 240 0,-2 0 64 15,5 0 0-15,3 1 0 0,0 2-64 0,2 3-16 16,0 3 0-16,2 2 0 0,0-1-288 0,-1 4-48 15,0 3-16-15,-2 1 0 0,0 3-144 0,-2 3 0 16,0 4 0-16,0 3 128 0,0 4-128 0,2 3 0 16,-5 2 0-16,-2 2 0 0,-3 3 0 0,-4 0 0 15,-4 3 0-15,-4 1 0 0,-3 0 0 0,-5 0 0 16,-9 0 0-16,-3 3 128 0,-3 2-128 0,-2-1 192 16,-5 0-192-16,0 2 192 0,-4 4-192 0,0-2 192 15,-1-7-192-15,-2 0 192 0,-2-5 48 0,2 0 16 16,-3-4 0-16,0-4 0 0,0-4 192 0,4-2 32 15,5 0 16-15,3-4 0 0,-1-4-208 0,4-4-32 0,3-3-16 16,5 0 0-16,1 0-16 0,4-1 0 0,1-1 0 0,2-4 0 16,4 7-96-16,-1-9 0 0,2-1-128 0,3-1 192 15,5 1-192-15,3-3 0 0,5 1 0 0,6 0 0 16,5-1 0-16,5-2-128 0,4 0 128 0,1 1 0 16,5 3 0-16,3 1 0 0,3 0 0 0,2 1 0 15,4-1 128-15,4 1-128 0,-3 3 176 0,2 0-176 16,-1-1 256-16,-3 1-64 0,-1 3-16 0,-7 1 0 15,-4-1-176-15,-1 0 128 0,-1 0-128 0,-6 2 128 16,-1 1-128-16,-4 2 0 0,-3 1 0 16,-3 2 0-16,-3-1-1008 15,-3 3-224-15,-5 3-48 0,-4 1-11520 0,-5 0-2288 0</inkml:trace>
  <inkml:trace contextRef="#ctx0" brushRef="#br1" timeOffset="79648.879">6411 8580 19343 0,'0'0'848'0,"-5"-8"192"16,-3 1-832-16,3-2-208 0,1-1 0 0,-1 2 0 16,5 8 1984-16,-5-9 336 0,1 1 80 0,2 1 16 0,2 7-1312 0,0 0-256 15,-9-5-48-15,9 5-16 0,-4-6-144 0,4 6-16 16,0 0-16-16,0 0 0 0,-7-3-176 0,7 3-48 15,-8 0 0-15,2 7 0 0,1 7-384 0,1 5 128 16,1 6-128-16,-2 7 0 0,4 7 0 0,-1 7 0 16,-1 6 0-16,1 2 0 0,1 5 240 0,1 8-48 15,-2 7 0-15,0 2 0 0,2 0 16 0,2 0 0 16,0-2 0-16,-1-1 0 0,3 0 144 0,-4-7 32 16,-4-9 0-16,3-2 0 0,4-3 176 0,-1-4 32 15,-2-4 16-15,1 0 0 0,-3-3-192 0,1-3-32 16,-1-1-16-16,1-5 0 0,0-5-48 0,-3-4-16 15,-1-4 0-15,3-4 0 0,4-1-144 0,-2-3-32 16,0-11 0-16,0 0 0 0,0 0 64 0,0 0 16 0,-4 4 0 0,4-4 0 16,0 0 80-16,-3-7 16 15,-3-7 0-15,2-4 0 0,-1-1-80 0,2-8-16 0,1-5 0 16,1-1 0-16,3 0-208 0,1-3 0 0,-2-2 0 0,4-3 0 16,1-3 0-16,-1-3 0 0,-5-5 0 15,4-2 0-15,7 2 0 0,-4-1 0 0,-3 1 0 0,3-2 0 16,1-4 0-16,-4 3 0 0,-2-1 0 0,1 0 0 15,5-3 0-15,-1 5 0 0,-3 3 0 0,-1 6 0 16,1 3 0-16,-2 6 0 0,-1 1 0 0,1 4 0 16,0 8 0-16,1 3 0 0,-2 3 0 0,-1 3 0 15,-1 5-128-15,-3 2 128 0,2 3 0 0,2 4 0 16,0 0-208-16,-1 9 64 0,0 9 16 0,1 5 0 16,-1 7-64-16,-2 7-16 0,-2 8 0 0,1 5 0 15,-1 4 16-15,1 11 16 0,2 12 0 0,1 0 0 16,0-3 176-16,-1 2 0 0,1 5 0 0,0-2-128 0,2-1 128 15,-1-4 0-15,-2-5 0 0,2-1 0 0,0-2 0 0,0-2 0 16,0-6 128-16,-2-4-128 0,-2-5 0 0,0-6 144 16,1-4-144-16,1-7 0 0,1-4 0 0,0-6 0 15,-2-5 0-15,0-3 0 16,-2-5-1088-16,1 0-208 0,-2-3-48 0,6-6-16 16,-9-5-1712-16,-1-5-352 0</inkml:trace>
  <inkml:trace contextRef="#ctx0" brushRef="#br1" timeOffset="80050.295">6438 8752 16575 0,'-19'10'1472'0,"6"-6"-1168"0,-3-1-304 0,1 1 0 16,3-1 2960-16,2 0 544 0,2 3 96 0,8-6 32 16,-6 3-2784-16,6-3-544 0,0 0-112 0,0 0-32 15,0 0-160-15,0 0 0 0,8 3 0 0,6-2-176 0,2-1 176 16,3-1 0-16,1-1 0 0,3-2 0 0,4-2 208 0,5-2 80 15,2-1 16-15,8-4 0 0,2-5 496 0,8 1 96 16,7 1 32-16,1 1 0 16,3 2-112-16,0 0-32 0,-1-2 0 0,0 0 0 0,1 2-224 15,-1 2-48-15,-2-1-16 0,-4 1 0 0,-1 1-208 0,-2 1-32 16,-2 1-16-16,-3 0 0 0,-2 1-240 0,-6 1 144 16,-5 1-144-16,0 1 128 0,-1-1-128 0,-3 1-192 15,-3 1 32-15,-7 2 16 16,-3 0-2112-16,-6 1-432 0,-12 0-64 0</inkml:trace>
  <inkml:trace contextRef="#ctx0" brushRef="#br1" timeOffset="80453.044">6301 9559 21183 0,'-17'7'1888'0,"7"-3"-1504"0,-1-1-384 0,3 1 0 16,8-4 1488-16,0 0 240 0,0 0 32 0,0 0 16 15,0 0-1056-15,0 0-208 0,0 0-32 0,0 0-16 16,12 0 48-16,2-2 16 0,-3-1 0 0,6-1 0 15,3-4 432-15,2-2 64 0,3-4 32 0,5 0 0 0,1 4 0 0,4-4 0 16,3-4 0-16,5 1 0 0,6 1-288 0,2 2-48 16,4-2-16-16,2 0 0 0,2-1-256 0,-3 3-48 15,-2 2-16-15,0 1 0 0,1-1-96 0,-1 0-32 16,-3-2 0-16,-2 3 0 0,-1 3-64 0,-2 3-32 16,-3 1 0-16,-3-3 0 0,-3 4-32 0,-5-2 0 15,-2 2 0-15,-7-1 0 0,-1 0-128 0,-3 1-176 16,-1 1 48-16,-5 2 0 15,-5 1-1040-15,-8-1-208 0,7-4-32 0,-7 4-10832 16,0 0-2160-16</inkml:trace>
  <inkml:trace contextRef="#ctx0" brushRef="#br1" timeOffset="81418.376">6899 10107 23151 0,'0'0'1024'0,"-9"-6"208"0,3-3-976 0,0-1-256 16,0 1 0-16,6 9 0 0,-6-10 976 0,0 3 160 0,6 7 16 15,0 0 16-15,-2-10-240 0,1 2-48 0,0-1-16 0,1 9 0 16,0 0-32-16,0 0 0 0,0 0 0 0,0 0 0 15,0 0-224-15,0 0-48 0,2 10-16 0,0 5 0 16,0 6-128-16,2 4-32 0,0 5 0 0,0 5 0 16,1 6-32-16,-1 4-16 0,-2 6 0 0,1 0 0 15,2 1 48-15,-2-1 16 0,1-3 0 0,-3-3 0 16,1-6 0-16,0-4 0 0,1-4 0 0,-1-2 0 16,-1-2-144-16,0-6-48 0,3-6 0 0,-4-3 0 15,0-1-64-15,0-11-16 0,0 0 0 0,0 0 0 16,0 0 176-16,0 0 16 0,0-10 16 0,-1-5 0 15,-2-6 48-15,1-5 16 0,-1-5 0 0,2-3 0 0,0-3-256 16,0-4-144-16,-1-5 160 0,2-1-160 0,-1-1 0 16,1 2-128-16,0 2-16 0,0 1 0 0,2 4 144 0,1 4 0 15,1 3 0-15,-2 0 0 0,0-1 0 0,-1 5-128 16,2 3 0-16,1 4 0 0,-1 3-112 0,-1 2-16 16,3 8 0-16,-5 8 0 0,0 0 112 0,0 0 16 15,0 0 0-15,0 0 0 0,4 19-128 0,1 7-32 16,0 2 0-16,-3 6 0 0,1 6 144 0,0 2 144 15,-3 1-208-15,0 6 80 0,0 6 128 0,0-3 0 16,0-6 0-16,-2-3 0 0,-1-2 144 0,0-5 112 16,-5-3 32-16,4-3 0 0,2-3-80 0,-1-5-16 15,1-3 0-15,0-4 0 0,0-3-16 0,0-4-16 16,2-8 0-16,0 0 0 0,0 0-16 0,0 0 0 16,-4-8 0-16,2-3 0 0,-3-4-16 0,1-7 0 0,1-7 0 15,1-4 0-15,-4-4-128 0,3-6 0 0,0-6 0 0,-1 0 0 16,2 0 0-16,-1 0-176 0,1 3 16 0,-1 4 0 15,2 5 160-15,1 3 0 0,0 2 0 0,1 8 0 16,2 6 0-16,-2 5-192 0,1 2 32 0,-2 11 0 16,0 0-80-16,0 0-16 0,9 16 0 0,1 7 0 15,-5 6 64-15,1 5 16 0,-1 4 0 0,1 3 0 16,-2 4 176-16,0 5 0 0,-2 5-144 0,0-1 144 16,-1-5 0-16,-1 1 0 0,-1-5 0 0,1-2 0 15,2-2 0-15,0 0 0 0,0 2-192 0,2 1-18400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2:30.0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14701 2199 11055 0,'0'0'976'0,"0"0"-784"16,0 0-192-16,0 0 0 0,0 0 864 0,0 0 128 16,0 0 32-16,0 0 0 0,0 0-384 0,1-8-80 15,-1 8-16-15,-2-9 0 0,0 2-96 0,2 7-32 16,0 0 0-16,-8-4 0 0,0 0-160 0,1 3-16 16,-1 3-16-16,-2 0 0 0,-1 1-224 0,0 0 176 15,-4 0-176-15,-1 4 160 0,-3-1-160 0,-1 3 128 16,-6 0-128-16,3 2 128 0,2-1 0 0,-3 2-128 15,-1 1 192-15,1 0-64 0,0 3 112 0,2 0 16 16,3 3 0-16,-3 2 0 0,1 1 64 0,2 2 32 16,-2-2 0-16,1 1 0 0,1 2-96 0,1 2 0 15,-2-3-16-15,3 2 0 0,0-1-48 0,1-1 0 0,-2-1 0 16,4 2 0-16,3-1-192 0,3 1 144 0,2-1-144 0,2 0 128 16,-1 1-128-16,3-2 160 0,2 2-160 0,3-1 160 15,1 2-160-15,0 0 0 0,1-1 0 0,1-2 0 16,5 1 0-16,3-1 192 0,-4-1-192 0,4-1 192 15,1-1 64-15,1 0 32 0,0 2 0 0,1-1 0 16,-2-3 32-16,2 4 0 0,0-1 0 0,-1 3 0 16,-3 4-192-16,0-2-128 0,0 1 192 0,-3 2-192 15,-2 4 128-15,-1-1-128 0,2-2 0 0,-2-1 0 16,-4-1 144-16,0 1-144 0,3-1 0 0,-4 1 144 16,-2-1-16-16,-1-1-128 0,-3 1 192 0,0 0-64 15,0 1 176-15,-3 0 16 0,-1 0 16 0,-1-1 0 0,0-3 128 16,-2 0 32-16,-1 2 0 0,0-3 0 0,-1-3-64 15,-3 1-16-15,-1-4 0 0,-1 1 0 0,-1-1-96 0,-1-1 0 16,-2 0-16-16,2 0 0 0,-2 1-96 0,0-3-16 16,2-1 0-16,2 0 0 0,2 0-192 0,-2 2 0 15,0-5 0-15,3 0 0 16,0 0-352-16,4-2-64 0,2-1-16 0,3-1-9376 16,6-7-1888-16</inkml:trace>
  <inkml:trace contextRef="#ctx0" brushRef="#br0" timeOffset="1332.322">15229 2374 6447 0,'-4'-21'272'0,"2"8"80"0,-1410-2-352 0,2817 1 0 0,-1410 0 0 0,3 5 0 15,1 2 3824-15,0 1 688 0,-2-2 144 0,0 3 16 16,0 0-3472-16,-1 1-704 0,-2-3-144 0,0 3-32 16,-3 2-192-16,-2 2-128 0,-2 1 128 0,-3 1-128 15,-1-1 0-15,-5 2 0 0,0 3 0 0,-1 4 0 16,-1 1 0-16,-1 4 0 0,0 3 0 0,-2 3 0 0,3 2 0 0,0 4 0 15,1 6 0-15,0 0 0 16,1 0 0-16,1 1 0 0,1-1 128 0,3 4-128 0,-2-1 0 0,0 2 128 16,3 2-128-16,1 2 0 0,3 3 0 0,1 1 0 15,0-1 0-15,2-1 128 0,4-1-128 0,2-1 192 16,3-5-64-16,2 3 0 0,2-3 112 0,3 3 16 16,2 0 16-16,2-2 0 0,2-1 0 0,2-1 0 15,2-1 0-15,1-2 0 0,1-1-96 0,1 0-32 16,-2-3 0-16,0 2 0 0,2-2-16 0,0-1-128 15,2 3 192-15,-2-1-64 0,-4-3-128 0,-2 4 160 16,0 0-160-16,-3-4 160 0,-1 1-160 0,-2-2 0 16,-2-1 144-16,-1 1-144 0,-2 0 256 0,-2 0 0 15,-4-2-16-15,-1 0 0 0,-5-1 1120 0,-2 2 240 16,-2 0 32-16,-3 1 16 16,-3 0-1648-16,-1 0-384 0,2-2-64 0,-1 0 0 0,-2 0 704 0,1 1 144 0,-1-5 32 0,1 2 0 15,0-1-240-15,3-2-64 0,-5-2 0 0,3-3 0 16,2-3-128-16,0 0-176 0,1 1 48 0,1-4 0 31,2-5-1984-31,2 0-400 0,2 1-80 0,-1-6-16 0</inkml:trace>
  <inkml:trace contextRef="#ctx0" brushRef="#br0" timeOffset="1686.611">15489 3721 15663 0,'0'0'688'0,"-9"-3"144"0,1-2-656 0,-2 2-176 15,2 3 0-15,0 3 0 0,8-3 2464 0,-7 8 464 16,-3 3 80-16,1 3 32 0,2 0-2288 0,-1 5-464 16,0 4-96-16,-1 2 0 0,0 1-192 0,0 3 160 15,2 2-160-15,1 3 160 0,-1 1 144 0,1 1 16 16,0 1 16-16,0 2 0 0,-2 3 80 0,1 0 16 0,0-3 0 0,2 0 0 16,-1-3-208-16,1-1-32 15,0-3-16-15,2-4 0 0,1-7-176 0,-1-3 0 0,2 0 144 0,-1-5-144 31,2-3-400-31,0-2-160 0,0-8-16 0,0 0-8288 0,0 0-1648 0</inkml:trace>
  <inkml:trace contextRef="#ctx0" brushRef="#br0" timeOffset="2061.953">15239 3757 6447 0,'-8'-13'272'15,"5"5"80"-15,0 1-352 0,3-1 0 0,0-3 0 0,3 3 0 0,1 0 5248 0,4 0 992 16,3-2 192-16,4 4 32 0,4 2-5072 0,1 1-1024 16,1-2-208-16,4 1-32 0,3 2-128 0,-1 4 0 15,-1 2 0-15,1-2 0 0,0-4 0 0,-2 5 0 16,0 6 0-16,-1 2-128 0,0 4 128 0,-1 3 0 15,-2 0 0-15,-1 4 0 0,-1 4 0 0,-2 1-128 16,1 3 128-16,-5 2 0 0,0 2 0 0,-3 1 0 16,-3-1 0-16,-2 2 176 0,-4-1 128 0,-2-2 16 15,-1 2 16-15,-7-2 0 0,-3 0 272 0,-2-2 48 16,-4-3 16-16,-1-3 0 0,-6 1 80 0,0-3 16 16,-6-1 0-16,-1 0 0 0,-5-3-288 0,-2-1-48 15,-2 1-16-15,-1-3 0 0,1 0-240 0,0-2-48 16,5-3-128-16,3 0 192 0,2 1-320 0,3-3-80 0,0-3-16 0,7-3-11024 15,3-3-2192-15</inkml:trace>
  <inkml:trace contextRef="#ctx0" brushRef="#br0" timeOffset="3391.56">16586 2566 23039 0,'0'0'2048'0,"0"0"-1648"15,0 0-400-15,1-7 0 0,2 0 832 0,-3 7 96 16,2-8 16-16,1 2 0 0,2-3-480 0,-4 0-80 16,1-2-32-16,-2 2 0 0,0 1-352 0,-1 0 0 15,0-5 0-15,-3 2 0 0,0 1 0 0,-2-1 0 16,0 0 0-16,-3-1 0 0,-1-2 0 0,-1-1 0 16,0-5 0-16,-2 4 0 0,-1 3 256 0,-2 2 0 15,0 0-16-15,-3 2 0 0,1 1 16 0,-4 3 0 16,0-1 0-16,-1 3 0 0,-1 2 128 0,1-2 48 15,2 1 0-15,-1 2 0 0,0 5 64 0,1 0 16 0,-1 2 0 16,2 0 0-16,3 2-192 0,-1 1-16 0,-3 2-16 0,3 5 0 16,-1 5-144-16,1 0-16 0,2-2-128 0,0 3 192 15,1 1-192-15,1 2 144 0,-1 1-144 0,2 1 128 16,1 2 0-16,3 2-128 0,-2 2 192 0,4 3-64 16,-2 3-128-16,2 3 128 0,4 2-128 0,1 2 128 15,0 5-128-15,0-1 160 0,2-2-160 0,3 1 160 16,0 0-160-16,4 2 160 0,-3 1-160 0,4-3 160 15,2-1-32-15,-1-4 0 0,1-5 0 0,1-3 0 16,1-4 0-16,2-2 0 0,-6-5 0 0,5-1 0 16,-1-2-128-16,-2-3 0 0,-3-2 0 0,3-3 128 15,-1-2-128-15,0-2 0 0,-4-3-160 0,3-4 160 16,-8-4-1520-16,7-2-208 0,-7 2-32 16,9-10-7984-16,-4-4-1600 0</inkml:trace>
  <inkml:trace contextRef="#ctx0" brushRef="#br0" timeOffset="3673.571">15418 3313 33167 0,'0'0'2944'0,"0"0"-2352"15,0 0-464-15,0 0-128 0,10-2 592 0,3 1 112 0,0 1 0 0,6-1 16 16,9-1-192-16,0-1-32 0,5 0-16 16,1-1 0-16,4-3-208 0,2-2-32 0,4-2-16 0,4 1 0 15,5 2 32-15,2-2 16 0,1-1 0 0,1 0 0 16,-2 0-272-16,-2 1 128 0,1 1-128 0,-2 1 0 16,-2 2 0-16,-1-2 0 0,3-1 0 0,-6 2 0 15,-5-1-208-15,-3 1 0 0,-2 0 0 0,-4 0 0 31,-3 0-1568-31,0 3-304 0</inkml:trace>
  <inkml:trace contextRef="#ctx0" brushRef="#br0" timeOffset="5430.968">17434 3168 27695 0,'-11'-11'1216'0,"7"7"272"0,-3 0-1184 0,2-1-304 16,-3-2 0-16,1 2 0 0,-3-1 224 0,3 1-16 15,2-1 0-15,-3 1 0 0,-2-2-208 0,0 2 0 16,-2-1 0-16,1 0 0 0,-3-2 0 0,-2 2 0 15,1 2 0-15,-1 1 0 0,1 0 0 0,-1 3-160 16,-2 2 160-16,-1 1-192 0,1 0 192 0,-4 7-160 0,1 1 160 0,0 4-160 16,0 3 160-16,1 3-128 0,1 1 128 0,1 7-128 15,1 6 128-15,3 3 128 0,2 2-128 0,1-1 176 16,2 3 80-16,2-2 32 0,4-2 0 0,1-2 0 16,-1-2-112-16,3-2-32 0,3-3 0 0,-1-1 0 15,1-5-144-15,3 0 0 0,3 2 144 0,-1-4-144 16,1-4 0-16,2-6 144 0,2-5-144 0,1 0 0 15,1-2 224-15,4-4-64 0,-3-3-16 0,3-7 0 16,2-7 320-16,2-1 64 0,3-5 16 0,3-4 0 16,-2-4-160-16,2-2-16 0,1-3-16 0,-1-1 0 15,0-4-80-15,-5-3-16 0,0-8 0 0,1-3 0 16,-1-5-80-16,-2-2-32 0,-1 3 0 0,-3-2 0 16,2-2-144-16,0-3 128 0,0-3-128 0,-3 2 128 15,-1 2-128-15,-2 4 0 0,0 2 0 0,-3 3 0 0,-2 0-160 0,-2 3 160 16,-4 2 0-16,-1 8-144 0,3 7 144 0,-3 5 224 15,0 4-48-15,0 8-16 0,1 2 160 0,-2 6 16 16,-2 3 16-16,1 8 0 0,2-5-32 0,-2 5 0 16,0 0 0-16,0 0 0 0,0 0-320 0,0 0 0 15,-6 12 0-15,1 3 0 0,-2 4 0 0,-2 7 0 16,1 5-160-16,-1 7 160 0,0 6-144 0,0 2 144 16,-4 3 0-16,1 2-144 0,-1 3 144 0,3 6 0 15,-1 7 0-15,1 1 0 0,1-4 0 0,-1-2 0 16,4-4 0-16,-2-2-128 0,2-2 128 0,3 1 0 15,-1 1 0-15,1-4 0 0,2-6 0 0,1-4 0 16,1-1 0-16,-1-8 0 0,0-5 0 0,2-4 0 16,1-4 0-16,2-3 0 0,1-2 0 0,2-1 144 0,-4-6-144 15,3-1 0-15,1-5 0 0,3 1 0 0,-2-3 0 16,2-3 0-16,2-2 0 0,3-5 0 0,1 1 0 0,3-6 0 16,2-7 0-16,-1-3 0 0,5-4 0 0,0-3 0 15,0-2 0-15,3-6 0 0,-1-9 0 0,-1 0 0 16,-1 3 0-16,1-2 0 0,-2-1 0 0,1 0 0 15,-2-3 0-15,1-2 0 0,0-5 0 0,1 3 0 16,0-1 0-16,0 7 0 0,0 1 0 0,-1 4 0 16,-2 1 0-16,-1 4 0 0,-2 0 0 0,-1 4 0 15,-2 4 128-15,-2 2-128 0,0 2 0 0,-6 2 0 16,1 6 0-16,0 5 0 0,-4 4 0 0,0 1 0 16,0 2 0-16,-6 8 0 0,0 0 0 0,0 0 0 15,0 0 0-15,0 0 0 0,0 0 0 0,4 16-144 0,0 3 144 16,-2 6-160-16,-2 8 160 0,-1 4-160 0,0 0 160 0,-3 4 0 15,0 3 0-15,-2 3 0 0,3 4 0 0,-1 5 0 16,-1 6 0-16,0 1 0 0,0 0 0 16,1-1 0-16,1-5 0 0,-1 0 0 0,1 2 0 0,1-4 0 15,2-4 128-15,1-3-128 0,1-5 0 0,0-2 128 16,-2-3-128-16,1-6 0 0,2-3 0 0,0-1 128 16,-1-4-128-16,0-2 0 0,-1-4 0 0,2 0 0 15,0-5 0-15,1-1 0 16,-3-4-304-16,-1-8-128 0,2 8-16 0,-2-8-16 15,0 0-2288-15,0 0-448 0,0 0-80 0,3-9-9328 0</inkml:trace>
  <inkml:trace contextRef="#ctx0" brushRef="#br0" timeOffset="5720.279">17785 3049 28559 0,'0'0'1264'0,"0"0"272"0,0 0-1232 0,0 0-304 0,0-6 0 0,0 6 0 15,12-4 1504-15,6 1 240 0,5-1 48 0,4 0 16 0,3 0-1200 0,7 2-240 16,0 0-48-16,6-2-16 0,4 1-304 0,4-1 0 15,3 1 0-15,-1-2 0 0,0-2-368 0,-2 0-16 16,-1-1-16-16,-1-2 0 16,1-1-2032-16,-4-1-384 0,-3-1-96 15</inkml:trace>
  <inkml:trace contextRef="#ctx0" brushRef="#br0" timeOffset="6327.295">18978 2989 23951 0,'0'0'1056'0,"0"0"224"0,-7-2-1024 0,7 2-256 16,0 0 0-16,0 0 0 0,0 0 1216 0,9-5 176 0,3 2 32 0,6-3 16 15,5 1-928-15,5-2-192 16,3 0-48-16,2-1 0 0,3 0-16 0,3 0 0 0,-3 0 0 0,5-1 0 16,-1 0-112-16,1-1-16 0,4-1-128 0,-1-1 192 15,-1 0-192-15,0 2 128 0,0 1-128 0,-2 0 0 16,-6 1 0-16,-1 2 0 0,-3 0 0 0,-4 1 0 31,-2 3-384-31,-2 1-64 0,-2 1 0 0,-2 0-16 16,-3 1-2464-16,-4 1-480 0</inkml:trace>
  <inkml:trace contextRef="#ctx0" brushRef="#br0" timeOffset="6558.871">19163 3308 35935 0,'0'0'3200'0,"0"0"-2560"15,0 0-512-15,0 0-128 0,6-6-176 0,3 2-48 16,3-1-16-16,7-3 0 0,5-6 240 0,5 3 240 16,0-1-48-16,4 0-16 0,4 2-176 0,3-4 0 15,3 1 0-15,3 0 0 0,4 1 0 0,-1-2 0 16,2 0 0-16,-2 2 0 15,-1 3-448-15,3 0 0 0,2-1-16 0,2-1-14896 0</inkml:trace>
  <inkml:trace contextRef="#ctx0" brushRef="#br0" timeOffset="11143.351">21752 2423 20271 0,'-4'-5'1792'0,"4"5"-1424"0,0 0-368 0,0 0 0 16,0-7 2144-16,0 7 352 0,0 0 80 0,0 0 16 15,0 0-1760-15,0 0-336 0,-3 11-80 0,1 1-16 16,-1 3-400-16,0 4 0 0,-3 2 0 0,2 6 0 16,-1 1 0-16,1 3 240 0,1 7-64 0,-2 1-16 15,2 4 128-15,-1 4 32 0,-2 3 0 0,2 2 0 16,1 0 32-16,-1 1 16 0,1-4 0 0,1-3 0 16,-1-4 0-16,1 4 0 0,1-3 0 0,-2 0 0 15,-1-3 80-15,1-1 0 0,0-1 16 0,1-4 0 0,-4-2-112 16,3-3-32-16,0-1 0 0,-1-6 0 0,0-3-128 0,1 1-48 15,1-2 0-15,0-2 0 0,-1-2-144 0,2 0 0 16,-2-5 144-16,0 0-144 0,2-1 0 0,1-8 0 16,-2 7 0-16,2-7 0 15,0 0-1344-15,0 0-176 0,0 0-32 0,0 0-16 16,9-15-1392-16,0-1-288 0,2-13-48 0,1-1-16 0</inkml:trace>
  <inkml:trace contextRef="#ctx0" brushRef="#br0" timeOffset="11504.978">21645 2598 31679 0,'-13'-12'1408'0,"9"8"272"0,4 4-1344 0,-8-5-336 0,3 0 0 0,0 0 0 16,5 5 240-16,0 0-32 0,-2-5 0 0,2 5 0 15,5-8-208-15,3 1 144 0,1-1-144 0,2 0 128 16,3-2-128-16,6-1 128 0,1-2-128 0,5 0 128 16,4-3 64-16,2 3 0 0,4 0 0 0,2-1 0 15,-2-4-16-15,2 2 0 0,1 0 0 0,4 2 0 0,-1-1 96 16,5-1 32-16,5 1 0 0,-3 2 0 0,1-1 16 15,-5 2 0-15,-3 0 0 0,-7 6 0 0,-2 3-320 0,-4 2 0 16,-2-1 128-16,-3 1-128 0,-2 2-256 0,-2 2-96 16,-3 3-32-16,-1-1 0 15,-5 1-2784-15,-3 0-560 0,-3 4-112 0,-6 5-32 0</inkml:trace>
  <inkml:trace contextRef="#ctx0" brushRef="#br0" timeOffset="11739.612">21607 2963 28559 0,'0'0'1264'0,"0"0"272"0,0 0-1232 0,0 0-304 0,0 0 0 0,10-3 0 16,1-1 1472-16,4-3 256 0,3-2 32 0,10-1 16 15,5-3-1072-15,6-1-224 0,3 0-32 0,3-2-16 16,3 0-432-16,-1-3 0 0,-3 1 128 0,2 1-128 15,-1 0 0-15,-2 2 0 0,-1 0-160 16,-1 2 160 0,-5 5-672-16,-3 1-32 0,-3 0-16 0,-2 2 0 0,-3 1-2256 15,-3 0-448-15</inkml:trace>
  <inkml:trace contextRef="#ctx0" brushRef="#br0" timeOffset="12280.349">22903 3281 12895 0,'-5'-14'1152'0,"0"2"-928"0,0 2-224 0,2-3 0 16,4-4 4912-16,1 0 928 0,1 1 192 0,0-1 48 16,1-2-4320-16,1 0-864 0,5 1-160 0,-4-1-32 15,3 1-576-15,-1 1-128 0,0 1 0 0,0 1 0 16,-1 5 0-16,-3 1 0 0,2 4 0 0,-6 5 0 16,0 0-144-16,0 0 144 0,0 0 0 0,0 0 0 15,0 0-160-15,-4 15 160 0,-1 2-128 0,-4 0 128 16,0 1 0-16,-3 1 0 0,0-1 0 0,1 0-128 15,0-2 128-15,0-1 0 0,2-3 160 0,4-3-160 0,5-9 352 0,0 0-32 16,0 0 0-16,0 0 0 0,0 0 240 0,0 0 32 16,0 0 16-16,5-7 0 0,2-2-32 0,-1-2-16 15,3-1 0-15,-1 0 0 0,0 2-560 0,-3 0 0 16,3 0 0-16,-3 1 0 16,1 0-1168-16,-1 0-352 0,-2 2-64 0,-3 7-15632 0</inkml:trace>
  <inkml:trace contextRef="#ctx0" brushRef="#br0" timeOffset="13190.504">24098 2762 35935 0,'-2'-17'3200'0,"1"8"-2560"0,0 1-512 0,0 1-128 16,0 2-128-16,0-4-64 0,0-2 0 0,-1 3 0 15,-2 3 192-15,-4-3 176 0,-5-1-48 0,-3 3 0 16,-4 1-560 0,-3 1-112-16,0-3-32 0,-3 2 0 0,0 1 256 0,1 1 32 0,-3 6 16 0,4-1 0 15,1-2 272-15,-1 3-160 0,-2-2 160 0,2 5-128 16,3 2 272-16,-2 3 64 0,-2 0 16 0,-4 6 0 15,0 5-80-15,0 5-16 0,1 6 0 0,0 3 0 0,-2 3-128 16,3 3 0-16,2 2 0 0,3 0 0 0,-1-2 0 16,5-3 0-16,2-2 0 0,4-1 0 0,2 0 0 15,0-2 0-15,6-3 0 0,1-3 0 0,3-5 0 0,4-1 0 16,-1-5-144-16,5-1 144 0,2-5 0 0,1-2 0 16,1-3 0-16,1-2 0 0,6-4 144 0,-1-4 48 15,2-3 0-15,4-3 0 0,-1-4-32 0,4-2 0 16,5-3 0-16,3-4 0 0,3-4-160 0,-1-3 0 15,2-2 0-15,-4-1 0 0,-2-2 0 0,0-1 0 16,-2-1 0-16,-1-5 0 0,0-5 0 0,0-5 0 16,-1-3 0-16,2 3 0 0,0-2 0 0,-3-3 0 15,-6-1-192-15,-3 3 192 0,-2 1-224 0,-2 1 80 16,0-2 16-16,-3 4 0 0,-1 7 128 0,-4 5 256 0,-2 10-64 16,-3-1-16-16,2 5 48 0,-1 3 16 0,-5 2 0 15,1 5 0-15,1 1-112 0,0 4-128 0,-1-1 176 0,-1 6-176 16,2 5 0-16,0 0 0 0,0 0 0 0,0 0 0 15,-8 1 0-15,8-1 0 0,-7 10-240 0,-2 4 80 16,-3-1 32-16,1 6 0 0,-2 6 0 0,0 4 0 16,-1 3 128-16,0 2 0 0,0 3 0 0,-2 7-128 15,-1 8 128-15,-1 1 0 0,1 1 128 0,2 0-128 16,0 0 128-16,0 2-128 0,3 0 128 0,3-2-128 16,1-4 128-16,1-5-128 0,0-4 128 0,4-3-128 15,1-4 0-15,1-5 128 0,0-3-128 0,1-5 0 16,1-5 128-16,1-3-128 0,2-2 160 0,2-3-160 15,-6-8 320-15,0 0-48 0,7 5 0 0,2-2 0 16,-1-3 80-16,3-4 16 0,1-3 0 0,4-3 0 0,1 0-176 16,2-4-48-16,2-4 0 0,0-2 0 0,-1-1-144 15,2 0 0-15,2 0 0 0,2-1 0 0,-2-1 0 0,2 1-176 16,-1 1 176-16,-3 3-128 0,0 2 128 0,0 2-160 16,-1-1 160-16,-1 4-160 0,-1 5 160 0,-1 2-128 15,0 0 128-15,-2 4-128 0,-3 4 128 0,1 2-128 16,0 4 128-16,-4 3-128 0,-1 3 128 0,-2 3 0 15,0 1 0-15,-2 6 0 0,-1 2-128 0,-1 1 128 16,-2-2-128-16,-1 3 128 0,2 2-144 0,0-2 144 16,2-1-160-16,0-1 160 0,3-4-144 0,4-1 144 15,-1 0-128-15,6-7 128 0,6-5 0 0,0-1 128 16,2-3 0-16,3-3 0 0,2-7 320 0,3-2 64 0,0-5 0 16,2 0 16-16,2-1-64 0,1-2-16 0,3-2 0 15,-2-1 0-15,-2 1-304 0,0 0-144 16,-3 3 128-16,-6-1-128 15,-6 0-1712-15,-6 1-416 0</inkml:trace>
  <inkml:trace contextRef="#ctx0" brushRef="#br0" timeOffset="16946.781">21041 1863 15663 0,'0'0'688'0,"-4"-9"144"0,2-4-656 0,0 4-176 15,2 9 0-15,-4-10 0 0,2 0 2000 0,0 3 368 16,2 7 80-16,-7-6 16 0,7 6-1392 0,-6-7-288 15,-2 3-48-15,1-3-16 0,7 7-224 0,-9-6-48 16,-5 3-16-16,3-1 0 0,-2 2-192 0,-2 4-48 0,-3 3 0 0,-2 1 0 16,-1 3-192-16,-1-1 0 0,-4 6 0 0,1 1 0 15,-1 1-176-15,1 4 176 0,4 1-160 16,-3 4 160-16,1 4 0 0,0 2-144 0,3 1 144 0,1 1 0 16,-3 0 0-16,3 0 0 0,0 2 0 0,2 3 0 15,1 4 176-15,0 4-48 0,2 4 0 0,0 3 0 16,-2 5-128-16,2-1 128 0,4 0-128 0,4 0 128 15,3 0-128-15,0 1 0 0,2 1 0 0,0-1 128 16,0-4-128-16,5-4 0 0,5-1 0 0,1-3 0 16,-2 1 144-16,5-2-144 0,4-1 160 0,1-2-160 15,-4 0 240-15,3-4-48 0,-2 0-16 0,1-1 0 16,-2 2 48-16,0 0 16 0,-1-3 0 0,0-1 0 16,-2-5-48-16,-3 1 0 0,1 0 0 0,-2 5 0 0,2-1-16 15,-5 2-16-15,0-2 0 0,0-1 0 0,-1-2 0 16,-2 1 0-16,-1-2 0 0,0-2 0 0,-1 2-16 15,-1 0 0-15,0 1 0 0,-1-1 0 0,-1-2 32 0,1 4 0 16,2 2 0-16,-4-4 0 0,-1-2 0 0,-1-3 0 16,0-1 0-16,-1 0 0 0,-2-2 80 0,1-1 0 15,1 0 16-15,-2-3 0 0,-4-3 144 0,0 1 32 16,-1-3 0-16,1 0 0 0,2-2-112 0,-1-1-16 16,-2-1 0-16,1 0 0 0,0 1-160 0,3-1-32 15,0 0-128-15,-2-3 192 0,1-2-192 0,2 0 0 16,1-1 0-16,-1-1 0 15,-1 1-336-15,0-4-176 0,1 0-16 0,0-3-16 16,-1-1-2544-16,0 2-512 0</inkml:trace>
  <inkml:trace contextRef="#ctx0" brushRef="#br0" timeOffset="17688.767">20856 2707 5519 0,'-9'-6'240'0,"9"6"64"0,-7-4-304 0,7 4 0 16,-9-5 0-16,4 0 0 0,5 5 3296 0,-3-5 608 16,-2 0 112-16,5 5 16 0,0 0-2928 0,-6-4-592 15,-3 1-112-15,2-3-16 0,3 1-64 0,-3 0-16 16,2-3 0-16,-3 2 0 0,-1 2 16 0,1 0 16 15,1 1 0-15,-2 0 0 0,-2-2 112 0,1 1 0 16,2 0 16-16,0 1 0 0,-1 4-16 0,0 2 0 16,-2 0 0-16,0 1 0 0,0 2-128 0,-1-1-16 15,-2 0-16-15,0 6 0 0,1 2-64 0,-1 1-16 16,-3 2 0-16,1 1 0 0,-1 4 48 0,-1 1 16 0,-5 0 0 0,-1 6 0 16,0 4-80-16,2 1-32 0,1 0 0 0,0 1 0 15,1-4-160-15,-2 1 0 0,2-2 0 0,2-1 0 16,1 1 0-16,1-1 128 0,2-2-128 0,1-3 0 15,1 0 0-15,4 1 0 0,0 1 0 0,4-1 0 16,2-1 160-16,3-1-160 0,1-2 192 0,3-1-192 16,3 0 192-16,2-1-64 0,1-1 0 0,4 0-128 15,4-1 160-15,2-1-160 0,-2-3 128 0,6 1-128 16,1-1 192-16,3-2-32 0,2-2-16 0,-2-3 0 16,0-3-144-16,0-1 0 0,1-2 0 0,-1-2 128 15,-3-2-128-15,2-5 160 0,1-4-160 0,-2-1 160 16,1-1 32-16,5-5 0 0,1-4 0 0,-2 0 0 0,-4-1 0 15,3 0 16-15,2 1 0 0,-1 0 0 0,-4 0 0 16,-2 3 0-16,-3 1 0 0,-1 0 0 0,0 0-208 16,-6 1 144-16,-1 1-144 0,-1 3 128 0,-2-1-128 0,-3 3 128 15,-5-1-128-15,0-2 128 0,-1 2 64 0,-4-2 16 16,-5 0 0-16,-1 0 0 0,-4 1 144 0,-4-1 32 16,-5 1 0-16,-4-1 0 0,-5 0-224 0,-3 2-32 15,-4 3-128-15,3 3 192 0,2 3-192 0,0 1 0 16,1 4 0-16,4 3 0 15,3 2-848-15,5-1-112 0,5-2-32 0,1 6-9520 16,1 3-1904-16</inkml:trace>
  <inkml:trace contextRef="#ctx0" brushRef="#br0" timeOffset="19143.323">21601 4235 25391 0,'0'0'1120'0,"0"0"240"0,0 0-1088 0,-3-8-272 0,-1 3 0 0,4 5 0 15,0 0 528-15,-5-7 48 0,-1 0 16 0,-1 2 0 16,0 3-320-16,-1-2-64 0,-1-2-16 0,-4 1 0 16,-1 0 64-16,-2-1 0 0,-3-2 0 0,-2 1 0 15,-1 3 48-15,-1 3 16 0,-1 1 0 0,0 1 0 16,1 0-48-16,-4 1 0 0,-2 0 0 0,-1 5 0 16,0 4-272-16,1 2 160 0,0 3-160 0,0 0 128 15,3 1-128-15,3 0 128 0,-2 4-128 0,4-1 128 16,-1-3 64-16,2 2 0 0,1 2 0 0,4 0 0 15,3 1-192-15,0 0 128 0,-3 0-128 0,8 0 128 0,2 0-128 0,3-1 0 16,-1-1 0-16,3 1 0 0,2-2 0 0,4 2-176 16,0-1 176-16,4-3-192 0,0-5 192 0,3 0 0 15,1-2 0-15,2 0-128 0,1-2 128 0,1 0 0 16,2-2 160-16,-2-3-160 0,3-3 128 0,0-1-128 16,0-1 0-16,2-3 144 0,4 0-144 0,0 0 0 15,2 2 0-15,-2-3 128 0,2 0-128 0,-2 0 0 16,-1 2 0-16,-1 2 128 0,1-2-128 0,0 1 0 15,-6-1 0-15,1 2 0 0,0 4 0 0,-2-1 0 16,-3-1 0-16,0 0 0 0,-3 0 0 0,0 2 0 16,-4 0-144-16,1 0 144 0,-10-2-160 0,9 4 32 15,-9-4 0-15,0 0 0 0,0 0 128 0,0 0-160 16,0 0 160-16,0 0-160 0,0 10 160 0,-2-2 0 16,-4 1 0-16,-1-1 0 0,-2-3 0 0,-2 0 192 0,-4-2-64 15,0 2 0-15,-1-1-128 0,-2-1 176 0,-3 1-176 16,-2-2 192-16,2-1-192 0,-2-1 160 0,-3-1-160 0,1-1 160 15,-1-2-160-15,2 3 192 16,0-2-192-16,2 0 192 0,2-1-192 0,-2 0 0 0,1-3 144 16,2 1-144-16,-2 0 0 0,2 1 0 0,1-1 0 0,0-3 128 15,-3-2-128-15,4 0 0 0,0 0 0 0,1 1 0 16,-1 1 0-16,2 0 0 0,0-1 0 0,4-1 128 16,4-1-128-16,-2 0 128 0,0 0-128 0,2-3 128 15,4 1-128-15,0-1 0 0,0-1 0 0,5 1 0 16,5-2 128-16,1 2-128 0,-3-1 128 0,4-1-128 15,2 0 0-15,3 1 0 0,-1 0 0 0,0 2 0 0,0 2 0 16,3 0 0-16,1 1 0 0,1 0 0 16,1-1 0-16,1 3 0 0,-1-3 0 0,3 2 0 0,1 3 0 15,0 3 0-15,-1 0 0 0,0 0 128 0,1 1-128 0,-4 1 0 16,-3-1 0-16,-1 1 0 0,1 0 0 0,-1 0 0 16,-2 0-144-16,-1 3 144 0,2 2 0 0,-4 2 0 15,-10-5-144-15,0 0 144 0,11 1 0 0,-11-1 0 16,0 0 0-16,0 0 0 0,9 2 0 0,-9-2 0 15,0 0 0-15,0 0 0 0,0 0 0 0,0 0 176 16,0 0-48-16,0 0-128 0,0 0 0 0,-7 5 0 16,1 1 0-16,-3-3 0 0,-4-2 0 0,1 0 0 15,2 1 0-15,-4-1 160 0,-2 0-160 0,0 1 0 16,-3-1 0-16,-1-1 0 0,-1 2 0 0,0-1 0 16,2 2 0-16,0 1 0 0,1 1 0 0,1 5 0 0,-3-1 0 15,2 0 0-15,1 0 0 0,-2 1 0 0,-1 3 0 16,-2 0 0-16,1 1 0 0,-2 1 0 0,-2-1 0 0,-3 2 0 15,4 4 0-15,-1 0 0 0,0-2-144 0,3 1 144 16,1 1 0-16,4-1 0 0,3 0 0 0,4-1 0 16,0 3 0-16,6 1 144 0,4-1-144 0,2-1 192 15,0-2-192-15,4-1 0 0,3-1 0 0,5-2 0 16,1 0 128-16,5-1-128 0,3-2 0 0,2 0 128 16,4-1 80-16,-1-1 16 0,1-3 0 0,1-3 0 15,3 1-48-15,-1-3-16 0,-3-4 0 0,2 0 0 16,2 1 64-16,0-2 16 0,1-1 0 0,-4 0 0 15,-4 0-16-15,1 2 0 0,-1-1 0 0,-3 2 0 0,-3 1-224 16,-1 0 128-16,1 1-128 0,-4-1 0 0,-3-1 128 16,-2-1-128-16,0 2 0 0,0 1 0 15,-3 2-320-15,-8-2-176 0,10 4-16 16,-1-1-16-16,-9-3-2448 0,6 6-480 0,-6-6-112 0,0 0-16 0</inkml:trace>
  <inkml:trace contextRef="#ctx0" brushRef="#br0" timeOffset="27342.559">2159 4787 20271 0,'-15'-10'896'0,"7"4"192"0,-6-2-880 0,3-1-208 0,3 2 0 0,-3-1 0 15,0 0 816-15,0 0 112 0,0 1 32 0,-2 1 0 16,0 1-512-16,0 0-80 0,0 0-32 0,-1 2 0 16,0-2-16-16,0 3-16 0,-1 2 0 0,-1 2 0 0,0 0-176 15,-3 3-128-15,-1 1 192 0,-1 2-192 0,-2 2 128 0,1 3-128 16,2 1 0-16,-2 4 0 0,0 0 0 0,2 3 0 15,2-1 128-15,-1 2-128 0,-1 0 0 0,4 4 0 16,4-1 0-16,1 5 0 0,-1 2 0 0,4 2 0 16,5 2 0-16,1 1 0 0,3 1 240 0,2 1-16 15,4 3 0-15,0 3 0 0,2 3 48 0,1 7 16 16,2 6 0-16,2 4 0 0,4 3-112 0,-4 1-32 16,-1 0 0-16,-2 1 0 0,2 2-144 0,-1-1 128 15,1-3-128-15,0-4 128 0,0-5-128 0,-1-4 0 16,-2-6 0-16,-2-2 128 0,-1-3-128 0,-3-5-176 15,-1-8 48-15,2-5 0 16,-2-4-512-16,-1-7-80 0,-1-5-32 0,-1-10-7328 16,0 0-1472-16</inkml:trace>
  <inkml:trace contextRef="#ctx0" brushRef="#br0" timeOffset="27592.39">1186 5927 28559 0,'-4'-6'2544'16,"4"6"-2032"-16,0 0-512 0,0 0 0 16,3-8 1152-16,4 0 144 0,4 0 32 0,7-1 0 15,6 1-928-15,6-3-176 0,4-2-32 0,7-2-16 0,4 0 16 0,3-1 16 16,0 1 0-16,1-1 0 0,0-2-32 15,4 0-16-15,4 3 0 0,1-2 0 0,-2-1-160 0,-2 0 0 16,-3 1 0-16,-4 0 0 16,-2 1-1312-16,-3 2-192 0,0 0-32 0,-2 0-12560 15</inkml:trace>
  <inkml:trace contextRef="#ctx0" brushRef="#br0" timeOffset="27930.128">2929 5429 15663 0,'0'0'688'15,"-6"-7"144"-15,-2 1-656 0,8 6-176 0,-2-7 0 0,6-1 0 16,3-1 3552-16,3-2 672 0,1 0 144 0,5 0 32 16,1 0-3408-16,7-1-672 0,-2-1-144 0,5 1-32 15,1-1-144-15,2 1 0 0,2-1 0 0,-1 1 0 0,-2 1 0 0,0 1 0 16,1 1 0-16,-3 1 0 15,0 0-2144-15,-3 3-352 0</inkml:trace>
  <inkml:trace contextRef="#ctx0" brushRef="#br0" timeOffset="28121.713">2885 5756 38303 0,'0'0'1696'0,"10"-10"352"0,3-1-1648 0,3 0-400 16,3-1 0-16,8-3 0 0,4-4 320 0,3 1-32 15,5 0 0-15,4 1 0 0,4 1-288 0,1-3 160 0,0 1-160 0,-2-2-11632 16,-1 2-2400 0</inkml:trace>
  <inkml:trace contextRef="#ctx0" brushRef="#br0" timeOffset="30354.744">3731 4488 11055 0,'-7'-2'976'0,"7"2"-784"16,-8-5-192-16,8 5 0 0,0 0 2368 0,0 0 448 16,0 0 64-16,0 0 32 0,5-6-1760 0,3-2-368 15,1 0-64-15,2 2-16 0,0 0-496 0,4 0-208 0,1-2 176 16,-1-1-176-16,3 4 160 0,2-2-160 16,3-1 160-16,-3 0-160 0,0-1 0 0,4-1 128 0,1 4-128 0,1-2 0 15,1-1 0-15,0 1 144 0,0 3-144 0,0 1 128 16,0 2 0-16,-3 3 0 0,-2 4 0 0,0-1 0 15,-2 5-128-15,-1 2 128 0,1 2-128 0,-1 5 128 16,-3 4 32-16,1 4 0 0,-3 3 0 0,1 5 0 16,-2 3 32-16,-2 4 0 0,-2 0 0 0,-4 0 0 15,-1 2-192-15,-2 0 192 0,-4-3-192 0,0-2 192 16,-4 1-192-16,-2-1 0 0,-3-4 0 0,-2 6 128 16,-4 1-128-16,0-4 0 0,-2-3 0 0,0-4 0 15,-3-3 160-15,2 0-160 0,1-3 192 0,-3-2-192 16,-3-2 368-16,2-4-48 0,2-3 0 0,3-2 0 15,2-2 64-15,0-1 16 0,-1-5 0 0,0-1 0 16,0-3-96-16,3-1-32 0,3-1 0 0,0-5 0 0,1-2-32 16,0-1-16-16,0-2 0 0,4-2 0 0,0-3-80 0,4-3-16 15,0-1 0-15,2 1 0 0,3 1-128 0,4 0 0 16,-3-2 0-16,7 2 0 0,1 2 0 0,4 4 0 16,2 1 0-16,-1 2 0 0,-1 1-160 0,3 3 160 15,2 5 0-15,2 2-144 0,-1 0 144 0,1 7-128 16,-1 1 128-16,0 6-128 0,-4 0 128 0,-2 1-160 15,2 2 160-15,-2 0-160 0,-1 2-48 0,-3 1-16 16,-2 1 0-16,-1 0 0 16,2-3-528-16,-4 0-96 0,-1-3-32 0,2 2-7760 15,2-3-1536-15</inkml:trace>
  <inkml:trace contextRef="#ctx0" brushRef="#br0" timeOffset="30735.132">4678 4345 23039 0,'-3'-9'2048'16,"1"2"-1648"-16,0 0-400 0,2 7 0 16,-3-7 1280-16,3 7 160 0,-2-5 32 0,2 5 16 0,0 0-848 0,0 0-160 15,0 0-32-15,0 0-16 0,0 0-432 0,2 13 0 16,1 5-224-16,-2-1 80 0,-1 3 144 0,1 2 0 16,1 3 0-16,1 3 0 0,-3 2 0 0,1 5 0 15,0 4 0-15,1 4 0 0,0 1 0 0,2 1 0 16,-3-1 0-16,2-1 0 0,0-2 0 0,1-4 0 15,1 0 0-15,-3-4 0 0,2-3 0 0,-1 0 0 16,1-2 0-16,-2-3 128 0,3-3-128 0,-2-2 0 16,-1-3 0-16,2 1-128 15,-2-5-592-15,-1-1-112 0,1-2-32 0,-2-10-7360 16,0 0-1472-16</inkml:trace>
  <inkml:trace contextRef="#ctx0" brushRef="#br0" timeOffset="31029.668">4672 4377 14735 0,'-8'-11'1312'0,"5"4"-1056"0,0 0-256 0,3-3 0 15,1-1 3600-15,3-2 672 0,4 0 128 0,1 0 16 16,6-2-3200-16,3-1-640 0,3-3-128 0,0 3-16 16,4 2-432-16,0-3 0 0,4-2 128 0,-1-1-128 0,1 0 0 15,2 1 0-15,3 1 144 0,1-1-144 0,1-1 0 0,-1 4 0 16,-1-1 0-16,-1 2 0 16,-1-1-320-16,-1 3-128 0,2 2-16 0,-1 2-16 15,-3 1-2368-15,-3 1-480 16</inkml:trace>
  <inkml:trace contextRef="#ctx0" brushRef="#br0" timeOffset="31256.407">4657 4862 34095 0,'0'0'3024'0,"0"0"-2416"0,0 0-480 0,0 0-128 16,2-8 832-16,6 1 128 0,4-2 48 0,2-2 0 16,1-3-864-16,11-1-144 0,5 0 0 0,0-3 0 31,4-4-448-31,3-1 16 0,4-3 16 0,3 0 0 16,1 4-784-16,-1 0-144 0,-2-2-48 0,-7 2-8432 0,0 2-1696 0</inkml:trace>
  <inkml:trace contextRef="#ctx0" brushRef="#br0" timeOffset="32356.925">5136 4980 11055 0,'0'0'976'0,"0"0"-784"0,-1-9-192 0,1 0 0 15,1 1 3024-15,0 0 560 0,3-4 128 0,2 1 0 0,3 1-2496 16,3-1-496-16,-1 1-96 0,1 0-32 0,-1 0-304 0,1 2-64 16,4 1-16-16,-2 1 0 0,-1-1-32 0,3 3-16 15,-1 2 0-15,-1 3 0 0,0 1-160 0,-2 3 0 16,0 1 0-16,-2 5 0 0,-4 3 0 0,0 6-176 15,-5 2 176-15,-4 6-192 0,-7 3 192 0,-2 5-160 16,-5 2 160-16,-2 2-160 0,2-2 160 0,-1-1 0 16,0-3 0-16,2-3 0 0,1-5 192 0,2-3 80 15,2-4 16-15,2-3 0 0,1 0 304 0,3-2 64 16,1-5 16-16,4-9 0 0,0 0-272 0,0 0-48 16,6 6-16-16,-6-6 0 0,10 2-48 0,3-4-16 15,2-4 0-15,3-1 0 0,-1-4-48 0,5-3-16 16,4-1 0-16,1-2 0 0,-1-2-208 0,1 1 0 15,-1 0 0-15,4 0 0 0,1 2 0 0,-2-1-192 0,-4 0 16 16,-1 0 0 0,-3 3-1872-16,-3 3-368 0,-3 1-80 0</inkml:trace>
  <inkml:trace contextRef="#ctx0" brushRef="#br0" timeOffset="32735.593">3593 6056 25631 0,'-13'-10'1136'0,"8"4"224"0,5 6-1088 0,0 0-272 16,0 0 0-16,0 0 0 0,0 0 576 0,4-6 48 16,2-1 16-16,8-1 0 0,4-2-368 0,4-2-64 15,6-1-16-15,3-2 0 0,4-4 272 0,7 0 48 16,0 1 16-16,10-6 0 0,3-3-128 0,8 1-16 16,7 0-16-16,4 0 0 0,-4-4-160 0,4-1-16 15,0-1-16-15,3 2 0 0,3 1-16 0,-1-2 0 16,-2-4 0-16,2 2 0 0,2 2 32 0,-2 2 0 15,-2 1 0-15,-4 3 0 0,-3 2-192 0,-4 3 192 0,-1-1-192 16,-1 6 192-16,-3-1-192 0,-4 3 0 0,-5 1 0 16,-6 3 0-16,-5 4-256 0,-5 1-48 0,-4 2 0 15,-4 2 0 1,-3 0-2384-16,-6 4-464 0,-3 5-112 0</inkml:trace>
  <inkml:trace contextRef="#ctx0" brushRef="#br0" timeOffset="33343.303">4021 6511 28047 0,'0'0'1232'0,"0"0"272"0,-2-9-1200 0,6 0-304 16,6-2 0-16,3 0 0 0,4 0 0 0,5-6 128 16,4-1-128-16,4-3 0 0,2-3 0 0,2 0 0 15,-1 0 0-15,2 1 0 0,0 1 0 0,2 1 0 16,-2 0 0-16,3 2-144 0,3 0 144 0,-1 4 0 15,-5 3 0-15,-1 2 0 0,-2 3 0 0,-4 4 0 16,-1 2 0-16,-5 5 0 0,1 4 0 0,-3 3-160 16,-3 1 160-16,0 5-208 0,-2 6 208 0,-3 3-144 0,-3 4 144 0,-2 5-128 15,-3 5 128-15,-3 0-192 0,-3 1 192 0,-2 0-192 16,-4-1 192-16,-1-1 0 0,-2-3 0 0,-2-1 0 16,-1 0 0-16,-2-4 144 0,0-1-144 0,-3-2 160 15,0-3 112-15,-3-1 32 0,1-3 0 0,0-4 0 16,-3-5 128-16,3-4 16 0,-2-2 16 0,2-4 0 15,-1-2-64-15,0-3-16 0,1-4 0 0,2-2 0 16,2-4-160-16,3-3-32 0,2-5-16 0,0 0 0 16,2 0-176-16,3-1 0 0,6-1 0 0,1 1-176 15,0-2-16-15,3 0-16 0,6 2 0 0,1 2 0 16,0 2 208-16,5 2-144 0,4-2 144 0,3 5-128 16,2 3 128-16,4 1 0 0,-2 3 0 0,4 0 0 0,2 2 0 15,0 3 0-15,-2 3 0 0,3 2 0 0,0 2 0 16,-2 0-192-16,-3 1 192 0,0 2-192 0,2-1 192 15,-4 5-160-15,-4-2 160 0,-1 2-160 16,1 1-224-16,-3-1-32 0,0 2-16 0,-6-3 0 16,-2-4-2160-16,-1-1-432 0,3 0-96 0,-13-7-16 15</inkml:trace>
  <inkml:trace contextRef="#ctx0" brushRef="#br0" timeOffset="33584.368">5128 6109 31327 0,'0'0'2784'0,"0"0"-2224"0,0 0-560 0,5 8 0 16,3-1 1024-16,3 3 80 0,0 5 32 0,4 0 0 15,4 4-944-15,1 2-192 0,2-1 0 0,2 1 0 16,1 1 0-16,0-1 0 0,2 0 0 0,0 1 0 15,-1-2-192-15,0 1 0 0,-1 4 0 0,-2-1 0 32,-2-2-1520-32,-1 3-304 0,-3-2-64 0,-3-5-6912 0,-2-4-1376 0</inkml:trace>
  <inkml:trace contextRef="#ctx0" brushRef="#br0" timeOffset="33894.398">5547 5852 24879 0,'0'0'2208'0,"-11"2"-1760"16,-3-2-448-16,0 2 0 0,2 2 2544 0,1 2 416 16,1 3 96-16,0 1 16 0,5 0-2208 0,-5 4-432 15,-2 6-96-15,3 9-16 0,-1 7-320 0,2 5 128 16,1-1-128-16,-2 4 0 0,-2-1 144 0,-2 5-144 15,-3 1 192-15,1-2-192 0,-2 0 160 0,1-1-160 16,-4 0 128-16,2-3-128 0,2-6 0 0,2-2 128 16,0-4-128-16,3-1 0 0,-1-1 128 0,2-4-128 0,2 1 128 15,0-3-128-15,5-1 0 0,2-4 0 0,-2-3 128 0,2-3-128 32,1-12-336-32,2 10-112 0,2-3 0 0,-4-7-16 15,10-4-2608-15,3-4-512 0</inkml:trace>
  <inkml:trace contextRef="#ctx0" brushRef="#br0" timeOffset="34419.872">6148 5255 24879 0,'0'0'2208'0,"0"0"-1760"0,0 0-448 0,0 0 0 16,5-6 1520-16,1 0 208 0,1-2 64 0,3 0 0 16,3-1-1024-16,2 1-192 0,5-2-32 0,2-1-16 15,1-1-320-15,2-2-64 0,-1-1-16 0,3 1 0 16,4 1 64-16,-1-1 0 0,-1-2 0 0,-1-2 0 16,-1-2-192-16,0 2 0 0,0 1 144 0,-1 2-144 15,2-1 0-15,0 2 0 0,-1-1 0 0,-4 3 0 16,-1 0-1776-16,-1-1-320 0,2 0-64 15</inkml:trace>
  <inkml:trace contextRef="#ctx0" brushRef="#br0" timeOffset="35160.026">6852 4021 22111 0,'0'-9'1968'15,"0"-2"-1584"-15,0-2-384 0,3 0 0 0,0 0 1152 0,1 2 160 16,2 0 32-16,0 1 0 0,5 3-704 0,-1-2-144 16,2 2-32-16,3-2 0 0,1 0-464 0,3 0 0 15,2 1 0-15,2 1 0 0,1 1 0 0,-1-3 0 16,4 0 0-16,0 3 0 0,3 1 0 0,-3 2 0 16,-1 0 0-16,2 5 0 0,1 3 0 0,0 5 0 15,-3 1 0-15,-1 6 0 0,-2 4 0 0,-1 5-160 16,-1 5 160-16,-2 4-128 0,-3 5 128 0,-3 6 0 15,-3 7-144-15,-2 1 144 0,-4-1 0 0,-2-2 0 16,-5-5 0-16,0-5 0 0,-4-3 0 0,-1-1 0 16,-4-1 0-16,-4-4 0 0,0-1 0 0,-4-2 0 15,-1-2 160-15,-1-4-160 0,-6-3 304 0,2-2-48 0,-1-1-16 16,-2-3 0-16,0-3-112 0,1-3 0 0,2-5-128 16,3 1 192-16,-1-6-64 0,3 0-128 0,0-2 176 0,5-4-176 15,0-1 224-15,3 1-64 0,2-5-16 16,4 2 0-16,1-1-16 0,3-2-128 0,2-2 192 0,2 0-64 15,2 2 64-15,6 2 16 0,2-1 0 0,4 2 0 16,3 1-208-16,4 2 144 0,1 1-144 0,6 3 128 16,1 1-128-16,4 3 0 0,4 1 0 0,-2 1-176 15,0 0 176-15,0 3 0 0,-4-1 0 0,-1 3 0 16,-3-1-144-16,-5 3 144 0,-1 2-160 0,-2 0 160 16,-4 0-544-1,0-2-16-15,-2 0 0 0,-4-5 0 0,-1 0-1712 0,-9-4-352 0,0 0-64 16,0 0 0-16</inkml:trace>
  <inkml:trace contextRef="#ctx0" brushRef="#br0" timeOffset="35452.93">7682 3780 30399 0,'0'0'2704'0,"0"0"-2160"16,0 0-544-16,0 0 0 0,0 0 656 0,0 0 32 15,6 12 0-15,-2 4 0 0,-1 6-688 0,1 5-144 16,2 3-32-16,2 6 0 0,3 0 176 0,0 1 0 16,-5 1-144-16,4 2 144 0,-1 6 0 0,1-1 0 0,-3 1-144 0,1 0 144 15,1-1-160-15,-2-2 32 16,-2-1 0-16,2-5 0 15,-3-4-480-15,0-3-96 0,-1-3 0 0,1-6-16 16,-1-6-368-16,1-4-80 0,-2-4-16 0,-2-7 0 16,0 0-160-16,0 0-16 0,6-7-16 0</inkml:trace>
  <inkml:trace contextRef="#ctx0" brushRef="#br0" timeOffset="35708.523">7698 3838 34719 0,'0'-14'1536'0,"2"3"320"0,2 1-1472 0,0 0-384 16,4-1 0-16,4 1 0 0,4-3 400 0,5-2 16 16,1 3 0-16,6-1 0 0,4-2-208 0,1-2-32 15,1 1-16-15,3-2 0 0,2-1-160 0,1 2 0 16,-1-1-160-16,2 2 160 15,-1 0-576-15,1 2 0 0,0 0-16 0,-6 2 0 16,-3 0-480-16,-1 1-80 0,-4 3-32 0,-2 0-8288 16,-1 2-1664-16</inkml:trace>
  <inkml:trace contextRef="#ctx0" brushRef="#br0" timeOffset="35936.78">7856 4148 22111 0,'0'0'1968'0,"0"0"-1584"0,0 0-384 0,0 0 0 15,8-12 2640-15,4 1 448 0,6 0 96 0,4-3 16 16,4-3-2192-16,6 0-432 0,4-1-96 0,6-3-16 16,8-2-464-16,1-1 0 0,-4-3-128 0,1-1 128 15,2 1-704-15,0 0-16 16,-1-4-16-16,0 1 0 15,-3 2-2416-15,-5 1-496 0,12-7-80 0,-12 11-32 0</inkml:trace>
  <inkml:trace contextRef="#ctx0" brushRef="#br0" timeOffset="36749.984">8359 4305 15663 0,'0'0'1392'0,"0"0"-1120"0,0 0-272 0,0 0 0 15,0 0 3088-15,0 0 560 0,0 0 128 0,0 0 0 16,9 7-2736-16,-2 3-544 0,0 3-112 0,0 4-32 15,-1 4-128-15,0 1-32 0,0 1 0 0,0 1 0 16,2 0 112-16,-1 1 16 0,-2 1 0 0,1 0 0 16,-1 2-192-16,-1-2-128 0,0-2 144 0,-1 0-144 0,-1-1 0 0,0-1 0 15,1-3-208-15,-3 0 64 16,-4 0-2288-16,2-2-464 0,-1-5-96 0,-3 3-16 0</inkml:trace>
  <inkml:trace contextRef="#ctx0" brushRef="#br0" timeOffset="37150.401">6720 5411 11055 0,'-14'3'976'0,"4"-2"-784"0,-1-1-192 0,2 0 0 15,9 0 4256-15,0 0 800 0,0 0 176 0,0 0 16 16,0 0-4112-16,9 0-832 0,8-4-176 0,6-4-128 16,5-2 0-16,11-3 0 0,6-2 0 0,3-6 0 15,2-4 272-15,7-5-48 0,5-3-16 0,4-2 0 16,5-2-80-16,3-1-128 0,1-2 176 0,1 0-176 15,1-1 320-15,3 1-32 0,5 2-16 0,-4 4 0 16,-1 3 112-16,-1-2 0 0,0 0 16 0,0 3 0 16,1 0-208-16,-6 6-32 0,-5 0-16 0,-3 1 0 0,-3 3-144 15,-6 1 0-15,-4 4 0 0,-5 3 0 16,-3 1-2016-16,-4 1-288 0,-7 0-48 0</inkml:trace>
  <inkml:trace contextRef="#ctx0" brushRef="#br0" timeOffset="37799.878">7220 5614 17503 0,'0'0'768'0,"5"-7"176"0,-5-6-752 0,5 3-192 0,2 2 0 0,0-1 0 15,-2-1 1904-15,5 0 336 0,4 0 80 0,1 3 16 16,0 1-1760-16,1 1-336 0,-1-1-80 0,-1 3-16 0,1 2-144 0,-3 2 0 16,0 1 0-16,0 3 128 0,1 1-128 0,0 3 0 15,-3 2 0-15,0 1 0 0,1 2-128 0,-3 4 128 16,0 2-160-16,-4 3 160 0,2 3-176 0,-3 3 176 15,-1 6-192-15,-2-1 192 0,1 2 0 0,-4 3 0 16,-2 2 0-16,0 0 0 0,-2 2 224 0,0-4-48 16,-2-5-16-16,-1-3 0 0,-4 0 96 0,-2-3 0 15,-1-1 16-15,-6-1 0 0,-1-3-80 0,-3-2 0 16,-4-1-16-16,1-6 0 0,1-5 144 0,-1-3 16 16,-1-3 16-16,3-2 0 0,2-2 160 0,0-2 48 15,3-1 0-15,2-6 0 0,1-3-64 0,4-2-16 16,0-4 0-16,5 1 0 0,2 1-320 0,3-1-160 15,1-2 160-15,4 0-160 0,4 0 0 0,2-1-288 0,3 0 32 0,2 1 16 16,4 0 80-16,4-1 16 0,2-2 0 0,2 4 0 16,4 4 144-16,5 3 0 0,4 2 0 0,2 1 0 15,1 2 0-15,-2 0-160 0,1 1 160 0,-4 5 0 16,1 5-144-16,-4 0 144 0,-2 0 0 0,-4 4-144 16,0 2 16-16,-3 2 0 0,-4 1 0 0,-1-1 0 31,-2-2-448-31,-1-1-96 0,-1 2-16 0,-3-1-8160 0,-3 0-1648 0</inkml:trace>
  <inkml:trace contextRef="#ctx0" brushRef="#br0" timeOffset="38467.191">7630 5259 20271 0,'0'0'1792'0,"0"0"-1424"15,-7-3-368-15,7 3 0 0,-6-2 2880 0,6 2 512 16,0 0 112-16,0 0 16 0,0 10-2896 0,2 3-624 16,0 3 0-16,3 3 0 0,-2 3-256 0,1 2 48 15,1 1 16-15,1 6 0 0,3 4 192 0,0 4 0 16,0-1-160-16,0 1 160 0,-1-2-192 0,2 1 16 15,6-4 16-15,-3-4 0 0,-2-6 32 0,2-6 0 16,1-4 0-16,-3-3 0 0,0-3 128 0,-1-5 0 0,-10-3 0 0,10-3 0 16,1-4 400-16,0-4 16 0,-1-5 0 0,1-6 0 15,-1-5-32-15,0-3-16 0,-1-2 0 0,1-3 0 16,-3-5-368-16,0 2 0 0,-3 1 0 0,2 4-192 16,-1 1 192-16,1 1 0 0,-2 0 0 15,-1 5 0-15,2 1 0 0,-2 6 0 0,2 3 160 0,0 4-160 16,1 3 0-16,-2 3 0 0,-4 6 0 0,0 0-160 15,0 0 160-15,9 10-208 0,-3 3 80 0,2 7 128 16,-4 4-192-16,2 6 192 0,-3 4-192 0,2 5 192 16,-3 5-160-16,1 4 160 0,-1 2 0 0,1 1-144 15,1-1 144-15,-4 4 0 0,-4 0 0 0,2 7-128 16,2 5 128-16,-2 1 0 0,-3-1 0 0,-2-1 0 16,-1-3 368-16,2 1 0 0,-3 2 0 0,-2-1 0 0,-1-4 208 15,-2-3 32-15,-3-4 16 0,0-3 0 0,-1-2-112 0,-2-4 0 16,-3-2-16-16,-2-1 0 0,-3-3-240 0,0-6-64 15,0-4 0-15,3-4 0 0,-3-3-192 0,3-5 176 16,0-7-176-16,-4-1 160 0,1-5-160 0,0-2-256 16,2-3 64-16,0-8 16 0,2-5 176 0,0-7 0 15,-1-6 0-15,3-1-128 0,-1-1 128 0,4-1 0 16,5 0 0-16,5 2-128 0,5 1-64 0,7 0 0 16,2 2 0-16,6 1 0 0,7 0 320 0,2 2 48 15,6-2 16-15,4 1 0 0,6 1-16 0,7 1 0 16,3 0 0-16,6 4 0 0,6 6-176 0,4 1 0 15,0 0 0-15,3 3 0 0,1 4 0 0,0 1 0 16,1 0 0-16,0 3 0 0,1 4-240 0,-7 3-16 0,-5 4-16 16,-2 5-10976-16,-4 3-2192 15</inkml:trace>
  <inkml:trace contextRef="#ctx0" brushRef="#br0" timeOffset="42184.998">1505 7083 18431 0,'-12'-2'816'0,"12"2"160"0,-8-2-784 0,8 2-192 0,-5-3 0 0,5 3 0 16,0 0 704-16,0 0 80 0,-6-3 32 0,6 3 0 15,0 0-400-15,0 0-80 0,0 0-16 0,0 0 0 16,4-8 64-16,3 0 0 0,1-1 0 0,2 0 0 16,-1-2-16-16,0-2 0 0,1-4 0 0,-1 1 0 15,5 0-192-15,0-1-48 0,1-4 0 0,2-1 0 16,0-2 64-16,2-1 16 0,0 2 0 0,1 0 0 16,3-1 192-16,-3 2 48 0,-8 1 0 0,1 2 0 15,2 2 0-15,1 3 0 0,-2 1 0 0,-1 4 0 16,-1-1-64-16,1 3 0 0,-2 3 0 0,2 0 0 15,-2 1-208-15,1 3-48 0,-4 3-128 0,3 4 192 16,0 2-192-16,0 3 0 0,-2 3 0 0,1 5 0 0,-4 4-128 0,-1 4 128 16,0 1 0-16,-3 3 0 0,1-1 0 15,-1-2 0-15,-2-3 0 0,0 1 0 0,-1-1 0 0,0-2 0 16,-1-4 0-16,1-1 0 0,0-3 0 0,1-2 0 16,-1-1 128-16,-2-2-128 0,6-3 0 0,-3-8 0 15,0 0 0-15,0 0 0 16,0 0-320-16,0 0-128 0,0 0 0 0,0 0-16 15,0 0-2480-15,0 0-512 0,0 0-80 0,0 0-32 0</inkml:trace>
  <inkml:trace contextRef="#ctx0" brushRef="#br0" timeOffset="42995.583">1857 6883 6447 0,'0'0'576'0,"-4"-7"-576"0,-4 4 0 0,3 1 0 16,5 2 3552-16,-9 1 608 0,0 0 112 0,2 0 16 15,7-1-2992-15,-5 7-592 0,-2-1-128 0,1 2-32 16,-2 1-336-16,0-1-64 0,0 1-16 0,-2 1 0 15,-4 0 64-15,0 2 16 0,4 0 0 0,-1 3 0 16,-2-1-80-16,-1 0-128 0,3-1 176 0,-1 3-176 0,-2 0 192 0,2 2-192 16,0-1 192-16,0 0-192 0,-1-1 176 15,0 2-176-15,-2 2 160 0,1-3-160 0,1-1 320 16,-2 1-48-16,-1 1 0 0,1 2 0 0,0 0 160 0,2-1 16 16,-1 0 16-16,1 0 0 0,1-3-64 0,3 3-16 15,-1-2 0-15,2 0 0 0,-2 2-192 0,3-2-64 16,-1 1 0-16,5 1 0 0,-2-1-128 0,2 1 0 15,0 0 0-15,3 2 0 0,2-3 0 0,1 4 0 16,2 2 0-16,-1-4 0 0,3-1 0 0,1 0 0 16,2 0 0-16,2-2 0 0,5-1 0 0,2-2 0 15,-3-3 0-15,2 0 0 0,4-1 0 0,1-1 0 16,0-2 0-16,2 0 0 0,4-2 0 0,0 0 160 16,3-2-32-16,2 1-128 0,2 2 320 0,3-1-64 15,2 1 0-15,0-3 0 0,-3-3 0 0,3 0 0 0,1-1 0 16,2 1 0-16,-1 1-96 0,5-1-32 0,4-1 0 15,0-1 0-15,1 1-128 0,-2-1 128 0,-1-2-128 0,0 0 128 16,1-3-128-16,-1 3 0 0,3 1 0 0,0 2 0 16,0-3 0-16,-1 2 0 0,-3 0 0 0,-2 0 0 15,-2-1 0-15,1 0 0 0,-2-2 0 0,3 0 0 16,1 2 0-16,-1 2 0 0,1 1 0 0,-3 0 0 16,-1 0 0-16,-4 0 0 0,2 0 0 0,0 0 0 15,-5 0 0-15,6-1 0 0,3-1 0 0,-2 0 0 16,-6 4 0-16,3-2 0 0,-1-2 0 0,2 2 0 15,-1 0 0-15,-5 0 0 0,-2 0 0 0,1 0 0 16,2 0 0-16,0-2 0 0,-1 1 0 0,-3 1 0 16,0 1 0-16,-1 3 0 0,-2-2 0 0,0-1 128 15,2-1-128-15,-3-1 0 0,-3-1 0 0,-1 0 0 0,0 0 0 16,-3 1 0-16,0 2 0 0,-1-2 0 0,0-3 0 0,3-1 0 16,-1 0 0-16,-1-1 128 0,-5 1 0 15,1-2 0-15,4 2 0 0,0 0 0 0,2 2 80 0,-2-1 16 16,-2-3 0-16,1 2 0 0,-1 0-64 0,-2 2-16 15,-1 0 0-15,0-1 0 0,-2 2-144 0,-2 0 192 16,1 0-192-16,-1 1 192 0,-3 1-192 0,0 0 0 16,-10 0 0-16,8 2 128 0,-8-2-288 0,0 0-64 15,8 5-16-15,-8-5 0 16,3 9-1168-16,-3 2-224 0,-3 3-48 0</inkml:trace>
  <inkml:trace contextRef="#ctx0" brushRef="#br0" timeOffset="43631.011">5574 7556 21183 0,'0'0'1888'0,"-4"-3"-1504"16,-4-3-384-16,4 2 0 0,4 4 2544 0,-4-5 432 15,4 5 96-15,0 0 0 0,0 0-2368 0,0 0-496 16,0 0-80-16,0 0-128 0,-6 10 0 0,1 3-192 16,1 5 16-16,-3 5 0 0,1 7 176 0,-1 6-192 15,-2 6 192-15,-1 1-192 0,-2 0 192 0,1 0 0 16,-2-3-144-16,3-1 144 0,3-4 0 0,-4-4 0 15,-2-7 0-15,7-2 0 0,4-2 0 0,-2-7 160 16,1-5-16-16,3-8 0 0,-5 5 176 0,5-5 48 0,0 0 0 16,0 0 0-16,-3-11 144 0,1-2 16 0,0-5 16 0,6-1 0 15,-1-4-272-15,4-3-48 0,4-1-16 0,1-2 0 16,-4-1-208-16,5 1 0 0,5 2 0 0,2 0-160 16,-3 2 160-16,3 1 0 0,1 5 0 0,0 0-128 15,1 4 128-15,1 5 0 0,-3 3-144 0,2 5 144 16,2 4-144-16,-1 5 144 0,0 3-192 0,-1 3 192 15,-1 2-304-15,0 3 48 0,0 2 16 0,0 2 0 16,-5 0 240-16,0 4-192 0,-2 0 192 0,0 2-192 16,-5-2 192-16,0 1 0 0,0-3 0 0,-3 1 0 15,-4-1 0-15,2 1 0 0,0-2-128 0,2 1 128 0,-3-1-320 16,1 0-32-16,1-1 0 0,-1-1-9472 16,5 0-1888-16</inkml:trace>
  <inkml:trace contextRef="#ctx0" brushRef="#br0" timeOffset="44007.835">6432 7724 37199 0,'-13'-10'1648'0,"2"9"336"0,0 1-1584 0,-2 2-400 16,-3 1 0-16,5 1 0 0,0 3 192 0,3-1-32 15,-1 5-16-15,-2 8 0 16,2 7-464-16,-1 3-80 0,-2 2-32 0,0 0 0 16,2-1-256-16,0 1-48 0,5 0-16 0,0-1 0 15,3-1-144-15,4-1-16 0,4-3-16 0,0-5 0 16,2-7 160-16,0-3 48 0,3-3 0 0,4-4 0 0,2-2 912 0,0-4 192 0,0-5 48 0,2 0 0 16,3 0 592-16,0-7 112 0,0-3 16 0,-2-1 16 15,0 0-400-15,-1-1-64 0,-3-3-32 0,0 0 0 16,-2-4-320-16,-3 0-64 0,-2 2-16 0,-5 3 0 15,-1 0-16-15,-3 0-16 0,-2-2 0 0,-2 1 0 16,-6 0 48-16,-1 2 16 0,-3 1 0 0,-3 4 0 16,-3 3-304-16,1 6 0 0,0 1 0 0,-4 3 0 15,-1 1-352-15,-1 5 32 0,3 3 0 0,-1 5 0 16,2 6-1408-16,-1 2-288 16,3-3-48-16,1 2-7744 0,3-2-1552 0</inkml:trace>
  <inkml:trace contextRef="#ctx0" brushRef="#br0" timeOffset="44323.867">6858 7230 23039 0,'-6'-10'1024'0,"1"5"192"0,-1-2-960 0,3 2-256 15,3 5 0-15,-7-5 0 0,7 5 2224 0,-5-4 400 16,5 4 64-16,0 0 32 0,-7 4-2080 0,2 3-400 16,-1 0-96-16,0 8-16 0,-1 7-128 0,4 9 0 15,-2 5 0-15,0 4-176 0,-4 8 176 0,0 1 0 16,2 0 0-16,2 3-128 0,3-1 128 0,0 1 0 0,-1 1 160 0,-1-2-160 16,4-2 320-16,4-4-48 0,-2-3 0 0,2-5 0 15,1-1-128-15,1-5-16 0,3 0-128 0,-1-2 192 16,-3-3-192-16,4-2-192 0,-2-4 48 0,1-1 0 31,-3 0-1536-31,1-5-304 0,3-3-64 0,0-2-6816 0,-4-2-1360 0</inkml:trace>
  <inkml:trace contextRef="#ctx0" brushRef="#br0" timeOffset="44522.8">6507 7706 15663 0,'0'0'688'0,"0"0"144"0,0 0-656 0,8-5-176 0,3 4 0 0,3-3 0 0,6-3 5632 0,6 4 1104 15,8 3 224-15,6 1 32 0,8 1-5424 0,6-2-1088 16,6-1-224-16,-3 1-32 0,0-1-464 0,1 0-80 16,-1-1-32-16,0-2 0 15,-2 3-3504-15,-5-1-704 0</inkml:trace>
  <inkml:trace contextRef="#ctx0" brushRef="#br0" timeOffset="46148.917">7716 7491 28271 0,'0'0'1248'0,"-5"-9"272"0,1-1-1216 0,1 2-304 16,-3 0 0-16,6 8 0 0,-1-6 560 0,1 6 48 15,0 0 16-15,0 0 0 0,0 0-624 0,9 3-192 16,0 1 0-16,2 5 0 0,2 0-144 0,0 4-48 16,-2 3 0-16,1 5 0 0,3 4 224 0,-2 3 160 15,0 1-208-15,0 5 80 0,1 3 128 0,1 2 0 0,-2-4 0 0,1-1-128 16,-1-2 128-16,0-5 128 0,-2-4-128 0,0-2 176 16,0-2 240-16,-2-1 48 0,0-4 16 0,0-2 0 15,0-1 112-15,-3-2 32 0,-1-2 0 0,-5-7 0 16,9 5-192-16,-9-5-48 0,0 0 0 0,8-1 0 15,1-3-80-15,-2-2-32 0,-2-6 0 0,1-3 0 16,3-1-16-16,-2-3 0 0,3-3 0 0,-1-3 0 16,1-4-256-16,2 1 0 0,-2-4 0 0,3-1 0 15,1-2 0-15,4-2 0 0,1 1-160 0,4 1 160 16,2 1-304-16,-2 1 64 0,3 0 16 0,-3 2 0 16,1 2 224-16,0 3-192 0,1 0 192 0,2 1-192 15,-4 3 192-15,1 0 0 0,-1 0-160 0,1 3 160 16,-1 0 0-16,-1 3-144 0,-1 3 144 0,-2 3 0 0,-2 0 0 15,-3 2-128-15,-1 3 128 0,-1 1 0 0,-1 1 0 0,-11 3-192 16,8 2 192-16,-8-2-160 0,0 0 160 16,0 0 0-16,0 0 0 0,0 0-128 0,0 0 128 0,0 0 0 15,-1 12 0-15,-5-3 0 0,-6-3 0 0,1 0 176 16,3 0-48-16,-6 0 0 0,-2-1 0 0,-5 3 0 16,0 1 0-16,-1 1 0 0,-5-1 0 0,2-2-128 15,0-1 192-15,-3-1-64 0,2 0 0 0,-3-1 0 16,-4-2 0-16,1 0 0 0,-1 1 112 0,-3-3 16 15,-7 0 0-15,3 0 0 0,1 0-64 0,1 1-16 16,0 1 0-16,4-2 0 0,-1-3 32 0,3-1 16 16,0 2 0-16,2 1 0 0,2 0-32 0,1 0 0 15,1 2 0-15,5 2 0 0,1 2-192 0,5-1 0 16,4-1-144-16,0 2 144 0,3-1-320 0,8-4 16 0,-5 9 16 16,5-9 0-1,0 0-2064-15,0 10-400 0,0 0-96 0</inkml:trace>
  <inkml:trace contextRef="#ctx0" brushRef="#br0" timeOffset="46514.112">9236 7114 30687 0,'-12'-1'1360'0,"12"1"288"0,-8-1-1328 0,-1 1-320 16,0 5 0-16,0 1 0 0,-2 1 0 0,0 5 0 15,0 5 0-15,-1 3 0 0,0 5 0 0,-3 6-288 16,0 4 48-16,1 2 16 0,0 1 16 0,0 2 0 15,0 2 0-15,3 1 0 0,-1 1 208 0,2 1 192 16,1-1-48-16,-1 2 0 0,1 0 352 0,3-4 64 16,1-1 16-16,0-5 0 0,-2-5-112 0,3-2-16 15,-2-2 0-15,3-2 0 0,0-5-320 0,0-1-128 16,-1-2 0-16,2-4 144 16,0-3-1488-16,-1-4-288 0,3-6-64 0,0 0-11488 0</inkml:trace>
  <inkml:trace contextRef="#ctx0" brushRef="#br0" timeOffset="46785.951">9001 7191 30399 0,'-3'-6'2704'0,"2"3"-2160"0,1 3-544 0,6-9 0 15,0 0 2048-15,7-1 288 0,3 1 64 0,7-1 16 16,7 3-2000-16,7 0-416 0,4 1 0 0,3-1 0 16,1 2-192-16,1-3 64 0,2 0 128 0,0 1-208 0,1-1 208 0,2 0-176 15,0 2 176-15,-3 0-160 16,-3 2-224-16,-1-3-32 0,0 1-16 0,-5-1 0 16,-1 4-1152-16,-4 0-224 0,-1 1-48 0,-3 1-16 15,-3 2-880-15,-5 1-192 0,-3 2-16 0,-3 2-7328 0</inkml:trace>
  <inkml:trace contextRef="#ctx0" brushRef="#br0" timeOffset="46978.583">9034 7488 27407 0,'0'0'1216'0,"-8"3"256"0,8-3-1184 0,-3 6-288 15,3-6 0-15,0 0 0 0,0 0 1264 0,15 4 192 0,7 0 32 16,7 0 16-16,4-4-864 0,4-1-192 0,4-3-16 0,2 0-16 15,1-2-48-15,5 1-16 0,5-2 0 0,0-3 0 16,2-2-64-16,-2-1-16 0,0-1 0 16,-2 1 0-1,-2-3-1184-15,1 1-240 0,-3-1-64 0,-2 3-8896 0,-4 1-1776 0</inkml:trace>
  <inkml:trace contextRef="#ctx0" brushRef="#br0" timeOffset="47463.277">10251 6763 2751 0,'-13'1'256'0,"2"0"-256"0,-3 0 0 0,-3 2 0 16,-6 0 5552-16,-2 0 1056 0,-6 4 224 0,-6 5 32 16,-2 4-5360-16,-8 6-1072 0,-9 3-224 0,-1 6-32 15,-1 3-176-15,-8 3 0 0,-5 1 0 0,-10 7 0 16,-9 5 0-16,-6 9 0 0,-4 6 0 0,-9 4 0 16,-8 4 0-16,-2 1 0 0,-3 0 0 0,0 6 0 15,-1 1 0-15,4-1 256 0,5-3 0 0,6-4-16 16,7-2 1136-16,7-1 224 0,8-3 64 0,3-1 0 15,-1-5-1936-15,3-3-384 0,3-6-80 16,6-4-16-16,7-6 400 0,4-3 80 0,2-7 16 0,7-1-9104 16,5-3-1824-16</inkml:trace>
  <inkml:trace contextRef="#ctx0" brushRef="#br0" timeOffset="47837.263">7421 6865 26719 0,'0'0'2368'0,"0"0"-1888"0,0 0-480 0,0 0 0 16,11 2 1376-16,4 6 176 0,4 5 48 0,8 5 0 15,8 2-1392-15,8 4-208 0,7 3-160 0,11 4 32 16,9 2 128-16,7 2 0 0,5 3 0 0,12 8 0 16,13 5 256-16,6 2 96 0,6 4 16 0,5 1 0 15,4 1 32-15,3 2 16 0,-1 0 0 16,3 3 0-16,2 4-32 0,-1-1 0 0,-1-7 0 0,-4-2 0 15,-7 0-128-15,0 1-16 0,1-1-16 0,-2 8-11104 16,-4 4-2208-16</inkml:trace>
  <inkml:trace contextRef="#ctx0" brushRef="#br0" timeOffset="54653.474">6058 5303 11055 0,'0'0'976'0,"0"0"-784"15,0 0-192-15,0 0 0 0,0 0 2896 0,0 0 544 16,0 0 96-16,0 0 32 0,0 0-2096 0,0 0-400 15,0 0-96-15,0 0-16 0,0 0-416 0,0 0-96 16,0 0 0-16,0 0-16 0,6-6-48 0,-3-1 0 16,1 1 0-16,4 0 0 0,-1 0-160 0,4 0-32 15,-1-2-16-15,3-1 0 0,1 0 128 0,3 0 16 16,0-4 16-16,4-1 0 0,1-1 48 0,2-1 16 16,0 1 0-16,3-2 0 0,0 1-32 0,-2-1-16 0,0 0 0 15,2-2 0-15,-2-1 16 0,0 2 0 0,-2-1 0 16,-1 2 0-16,0 1-32 0,-1 3 0 0,-4 2 0 0,1 2 0 15,0 1-112-15,-3 3-32 0,-1 0 0 0,1 1 0 16,0 3-192-16,-2 0 0 0,0 0 128 0,-4 1-128 16,0 0 0-16,-9 0 0 0,0 0 0 0,8 3 0 15,-8-3 0-15,6 5 0 0,-6-5 0 0,-4 10 0 16,-4 0 0-16,-4 1 0 0,-4-1 0 0,-4 6 0 16,-2 4 0-16,-2 0 0 0,-7-3 192 0,-1 0-48 15,0 3 16-15,-4-4 0 0,-2-1 0 0,1 0 0 16,0 1 32-16,1-3 0 0,-1 1 0 0,3 2 0 15,1-1 64-15,1 0 0 0,1 0 16 0,4-2 0 16,4 0-112-16,-1-2-32 0,6-3 0 0,1 0 0 16,2-3-128-16,4-1 128 0,3 1-128 0,8-5 128 0,0 0-128 0,0 0 160 15,0 0-160-15,0 0 160 0,0 0-32 0,0 0-128 16,7-9 192-16,5 0-64 0,4-1-128 0,4-1 0 16,3-2 0-16,6-1-176 0,-2 0 176 0,7-2 0 15,2-1 0-15,0-1-128 0,-1-1 128 0,-1 1 0 16,-2 1 0-16,0 2 0 0,1-1 0 0,-1 0 0 15,-3-2 0-15,-4 2 0 0,-3 1 0 0,-2 2 0 16,-4 2 0-16,0 3 0 0,-2 4 0 0,-4 1 0 16,-4-1 0-16,-6 4 0 0,0 0 0 0,0 0 0 15,0 0 0-15,0 0 0 0,0 0 0 0,0 0 128 16,0 0-128-16,-7 8 0 0,-4 0 128 0,-6 4-128 16,-2 3 160-16,-4 3-160 0,-2-2 128 0,-9 1-128 15,-5 1 0-15,0 1 144 0,0 1-144 0,1 1 0 16,-2-1 144-16,4 0-144 0,2-3 0 0,5 1 0 15,3-5 0-15,2-1 128 0,3-1-128 0,4-3 0 0,3 0 0 16,3-3 0-16,3-1 0 0,8-4 0 0,0 0 0 16,0 0 0-16,0 0 0 0,0 0-240 0,0 0 64 0,7-9 16 15,4-4-32-15,5-1 0 0,4-1 0 0,5-3 0 16,4-2 192-16,2-1 0 0,1 1 0 0,1-1-128 16,2-2 128-16,2 1 0 0,2 0 0 0,-1 0 0 15,-1 1 0-15,-4 2 0 0,-5 1 0 0,-1 3-128 16,-4 2 128-16,-3 1 0 0,-2 0 0 0,-2 4 0 15,-4 3 0-15,-2 4 0 0,-10 1 0 0,0 0 0 16,0 0 0-16,0 0-160 0,-4 7 160 0,-7 3-160 16,-3 1-48-16,-5 3-16 0,-5 4 0 0,-1 2 0 15,-5 2 224-15,-2 0-192 0,-5-2 192 0,-2 2-192 0,-2 2 192 16,-1-1 0-16,1 0 0 0,1-5 0 0,7 1 128 0,4-2-128 16,1-3 0-16,4-2 0 0,1-1 0 0,4-2 0 15,3-4 0-15,4 0 0 0,4-2 0 0,8-3 0 16,0 0 0-16,0 0 0 0,0 0 0 0,0 0 0 15,4-8-160-15,7-2 160 0,5-3-368 0,4-1 48 16,6-1 16-16,1-4 0 0,8-1 144 0,-1-3 32 16,2-1 0-16,4 0 0 0,1-1 128 0,0-1-160 15,0 1 160-15,-4 2-160 0,2 2 160 0,-6 3 0 16,-3 3 0-16,-1 1 0 0,-5 0 0 0,-2 3 0 16,-5 3 0-16,-6 4 0 0,-1 2 0 0,-10 2 0 15,0 0 0-15,0 0 0 0,0 0 0 0,-3 9-160 16,-4 2 160-16,-5-1 0 0,-7 2 0 0,-2 3 0 0,-1 2 0 15,-4 3 0-15,-4 5 176 0,-2-2-176 0,-2-1 192 16,-5 1-192-16,0-2 240 0,1 0-64 0,4 0-16 16,2-1 0-16,2-1 96 0,2-2 32 0,5-3 0 0,1-2 0 15,3-2-160-15,4 0-128 0,2 0 192 0,4-1-192 16,0-6 128-16,9-3-128 0,0 0 0 0,0 0 0 16,0 0 0-16,0 0 0 0,0 0-176 0,0 0 176 31,0 0-1472-31,0 0-176 0,10-2-32 0</inkml:trace>
  <inkml:trace contextRef="#ctx0" brushRef="#br0" timeOffset="63241.771">2094 5152 3679 0,'2'-26'160'0,"-1"10"32"0,0-4-192 0,4-2 0 0,-2-6 0 0,3 1 0 16,3-1 3792-16,0 1 720 0,0-1 144 0,2 2 16 15,-2-3-3024-15,1 2-624 0,-5-1-112 0,-1 1-16 0,0 0-128 16,-4 0 0-16,-5-2-16 0,-1 5 0 0,-2 3-160 0,-1 0-16 15,-2 4-16-15,-3 1 0 0,-4 4 16 0,-1 3 0 16,-3 2 0-16,-5 6 0 0,-4 7-336 0,-5 2-64 16,-6 1-16-16,-4 7 0 0,-2 7-160 0,-4 5 0 15,1 5 0-15,4 3 0 0,2 7 0 0,1 3 128 16,1 6-128-16,2 7 128 0,0 12 64 0,0 2 0 16,0 5 0-16,5 3 0 0,3 1-32 0,2-1 0 15,2 0 0-15,6-6 0 0,7-5-16 0,6-5 0 16,4-7 0-16,6-2 0 0,6 1-144 0,4-9 128 15,4-4-128-15,5-6 128 0,0-3-128 0,3-8 0 16,0-6 0-16,3-6 128 0,-2-4-128 0,4-5 160 16,3-7-160-16,2-6 160 0,0-4 0 0,3-10 0 15,4-11 0-15,4-4 0 0,1-4-32 0,6-7 0 0,2-7 0 0,0-1 0 16,-1 0-128-16,-5-3 128 0,0-7-128 16,-5-1 128-16,-1-1-128 0,-4 3 0 0,-3 3 0 15,-4 2 0-15,-5 2 0 0,-5 3 128 0,-7 2-128 0,-3 5 0 16,-4 6 176-16,-4 8-48 0,-2 6-128 0,-2 8 192 15,-3 5 224-15,3 5 32 0,3 9 16 0,0 0 0 16,-8 1 16-16,2 11 0 0,1 10 0 0,0 15 0 16,-1 12-480-16,4 9 0 0,3 10 0 0,0 7-160 15,0 10 160-15,-1 9-128 0,0 6 128 0,3 6-128 16,1 6 128-16,-1 5 0 0,-4 6 0 0,1 1 0 16,-3 0 0-16,-6-9 0 0,-7-6 0 0,-2-3 0 15,-3-5 144-15,-3-8 16 0,-5-10 0 0,-3-6 0 16,-4-5 160-16,-7-9 16 0,-4-4 16 0,-10-5 0 15,-7-3 48-15,-1-3 16 0,-4-8 0 0,-6-4 0 0,-4-10-160 0,-3-4-16 16,2-6-16-16,2-3 0 16,6-8-1200-16,6-6-240 0,6-6-64 15,7-7-10592-15,9-5-2128 0</inkml:trace>
  <inkml:trace contextRef="#ctx0" brushRef="#br0" timeOffset="64073.584">2739 8179 11967 0,'-6'-16'1072'0,"-1"0"-864"16,0-2-208-16,-1-1 0 0,0 0 4816 0,0-1 928 16,0-1 176-16,-2 3 32 0,-3 3-4288 0,2 1-880 15,1-1-160-15,-4 0-48 0,-5-1-384 0,-1 4-192 16,-1-2 160-16,-4 4-160 0,-3 1 0 0,-4 2 0 15,0 2 0-15,-3 2 0 0,-4 6-240 0,-3 5 64 16,-3 4 16-16,-2 6 0 0,1 5 160 0,0 4 0 16,0 7-144-16,2 10 144 0,2 11 0 0,4 8 0 15,1 3-144-15,2 3 144 0,2 3 0 0,6 3 0 16,5 3 0-16,6-3 0 0,5-6 0 0,6-6 0 16,5-5 0-16,6-3 144 0,6-7-144 0,4-5 0 0,2-4 0 15,6-7 0-15,-1-8-272 0,3-4 64 0,3-4 16 0,1-9 0 16,1-12 64-16,2-7 128 0,6-11-208 0,0-3 80 15,2-2 384-15,2-9 96 0,1-8 16 0,0-7 0 16,-1-4-48-16,-2-8 0 0,-3-6 0 0,-3 3 0 16,-1 3-192-16,-2 2-128 0,-3 2 160 0,-3-1-160 15,1 3 176-15,-6 3-176 0,-4 5 192 0,-5 7-192 16,-4 7 192-16,-4 6-64 0,-1 7 0 0,-2 6-128 16,-2 6 464-16,3 3-16 0,-2 8 0 0,0 0 0 15,0 0-144-15,-8 14-48 0,4 9 0 0,-1 14 0 16,-2 8-256-16,1 7-176 0,3 5 32 0,-1 3 0 15,1 8 144-15,0 6 0 0,-2 6-144 0,1 4 144 0,-3 5 0 16,0-1 0-16,-4 1 0 0,1 3 0 0,-1-3 240 16,-5-2 112-16,-3-3 32 0,-3 2 0 0,-4 1 384 0,1-3 96 15,-5-5 16-15,-5-3 0 0,-6-4-160 16,-3 1-16-16,-5 1-16 0,-5-6 0 0,-2-8-240 16,-5-2-32-16,2-9-16 0,-6-6 0 0,-7-9-208 0,-4-8-32 15,-2-6-16-15,1-9 0 0,2-9-304 0,4-7-64 16,2-8-16-16,3-7 0 15,4-8-896-15,11-8-176 0,7-13-32 0,13-9-16 16,12-8-1888-16,13 2-368 0,13 1-80 0,15 1-11376 0</inkml:trace>
  <inkml:trace contextRef="#ctx0" brushRef="#br0" timeOffset="66040.008">16634 11341 16575 0,'3'-20'736'0,"-2"5"160"0,-2-4-720 0,0-3-176 0,0 0 0 0,-1 1 0 16,-4 3 2576-16,2 2 496 0,-1 4 80 0,0 1 32 0,-3 0-2304 0,-2 2-464 15,-3 2-96-15,-2 1 0 0,-2-2 0 16,-3 2 0-16,-2-2 0 0,-3 3 0 0,-4 1-320 0,1 0 0 16,0-2 0-16,-1 4 0 0,-2 0 256 0,-1 1-16 15,-3-1 0-15,2 1 0 0,-1 1 272 0,-1 3 48 16,1 0 16-16,-4 4 0 0,-1 2-256 0,-5 3-64 15,-3 3 0-15,1 5 0 0,-1 3-128 0,1 9-128 16,5 5 144-16,3 8-144 0,2 5 0 0,4-1 0 16,5 0 0-16,2 0 0 0,6 5 0 0,4 0 0 15,4 2 0-15,7-1 0 0,4-2-144 0,6-5-32 16,7-5 0-16,3-4 0 0,6-3-16 0,4-6-16 16,5-5 0-16,6-3 0 0,4-2 208 0,4-5 0 15,3-6 0-15,0-2 0 0,2-5 336 0,-2-3-32 16,-2-5-16-16,-2-1 0 0,-1-5 80 0,0-4 16 15,-1-1 0-15,-4-2 0 0,1 0-32 0,-7-1 0 0,-5-3 0 0,-4-2 0 16,-3 3 48-16,-3-1 16 0,-5-5 0 0,-2 2 0 16,-6 0 48-16,0 2 16 0,1 2 0 0,-4 7 0 15,-1 2-304-15,0 2-176 0,-1 1 192 0,-1 4-192 16,2 6 0-16,0 0-176 0,0 0 0 0,0 0 0 16,-5 11-96-16,2 7-32 0,0 5 0 0,2 5 0 15,-3 1 0-15,2 5 0 0,0 4 0 16,1 4 0-16,0 4 80 0,0 3 16 0,-1 5 0 0,1 5 0 15,1 2 48-15,-1 2 16 0,-1 1 0 0,-1 1 0 16,2 2 144-16,-2 3 0 0,-1 6 0 0,-3-5 0 16,-2-1 0-16,-4-2 0 0,-1 0 0 0,-3-3 128 15,-3-1 0-15,-6 1 0 0,-3-3 0 0,-2-3 0 0,-4-8 160 16,-3-2 32-16,0-11 16 0,-5-1 0 0,-3-3 0 0,-4 0 0 16,0 0 0-16,-8-7 0 0,-2-10-112 0,3-5-32 15,4-3 0-15,5-8 0 0,1-7-64 0,7-2-128 16,3-8 176-16,5-7-176 0,5-9 208 0,4-6-64 15,1-7-16-15,10-6 0 0,8-4-256 0,13-4-64 16,7-7-16-16,10 5 0 0,8 4-128 0,5 4-32 16,4 7 0-16,6-1 0 0,7-1 368 0,6 7 0 15,3 9 0-15,3 2 0 0,2 4 128 0,4 9-128 16,-3 6 0-16,5 6 128 0,4 5-128 0,0 8 0 16,0 9 0-16,-4 4 0 0,-3 3-192 0,0 7 16 15,0 6 16-15,-6 4 0 16,-8 3-304-16,-4 3-64 0,-4 2-16 0,-4 14-15984 0</inkml:trace>
  <inkml:trace contextRef="#ctx0" brushRef="#br0" timeOffset="74598.915">21813 9577 14735 0,'17'-4'1312'0,"2"-4"-1056"15,-3-8-256-15,1 1 0 0,-2 1 4416 0,0 0 832 16,-3 9 176-16,-1-5 16 15,-3-3-4768-15,-1 4-960 0,-7 9-192 0,4-8-32 0,-2 1 96 0,-4-1 32 0,-3 0 0 0,-4 1 0 16,-4 2 384-16,-6-2 0 16,-7 0 0-16,-6 1 0 0,-4 3-176 0,-6 0 176 0,0-3-208 0,-2 3 80 15,-1-2 128-15,-2 3 0 0,-3 2-144 0,-4 0 144 16,-5 0 0-16,-5-2 0 0,-4-2-144 0,0 0 144 16,-2 5 0-16,-3 0 0 0,-11-1 0 0,-3-4 0 15,-5-5 0-15,-6 3 0 0,-4 3 0 0,-5 0 0 16,-3-2 160-16,-1 1-160 0,-7 3 160 0,-1 0-160 15,1-1 192-15,-5 0-48 0,-7 1-16 0,-2 0 0 16,0 1 16-16,-7 0 0 0,-9 0 0 0,1 0 0 16,-2-4-144-16,-1 2 0 0,3-1 0 0,-2 1 0 15,-10-2 0-15,2 0 128 0,1-2-128 0,0 5 0 16,-2 3 144-16,0 1-144 0,-7-2 160 0,0 2-160 16,-1 3 240-16,-1 0-48 0,2 1-16 0,1 3 0 15,1-5-32-15,-1 1 0 0,-2 0 0 0,-3 2 0 16,-1 0-144-16,3-2 0 0,2 0 0 0,2 0 0 0,3 1 0 15,-2 4 0-15,-6 0 128 0,7 1-128 0,2 0 0 0,2 2 0 16,2 4 0-16,1-2 128 0,-1-6-128 0,8 2 128 16,6-2-128-16,0 3 128 0,-6 0 0 0,2-3 0 15,-3-8 0-15,8 3 0 0,4 2-128 0,2-1 0 16,-4-4 144-16,2 1-144 0,1 4 0 0,2-1 0 16,-2 2 0-16,2-3 128 0,3-1-128 0,4 1 0 15,3 2 0-15,0 1 128 0,-2-2 0 0,8 1 0 16,5-2 0-16,0 1 0 0,1-2-128 0,4 3 192 15,4 0-64-15,1 1 0 0,-2-2-128 0,2 0 0 16,3 3 128-16,1-2-128 0,2-4 0 0,3 2 0 16,0 1 0-16,5-2 0 0,7 0 0 0,4-2 0 15,2 0 0-15,4 0-128 0,6 2 128 0,5-2 0 0,7-2 0 0,4-1 0 16,3 0 0-16,4-1 0 0,3 0 0 0,4-1 0 16,1-5 0-16,4 4 0 0,1 1 0 0,1-2 0 15,5 0 0-15,1-1 0 0,4 2 128 0,1-2-128 16,3 2 208-16,2-1-16 0,2 2-16 0,2 0 0 15,2-2-16-15,6 5 0 0,0 0 0 0,0 0 0 16,0 0-160-16,0 0 0 0,0 0 0 0,0 0 128 16,-4 10-128-16,4 0-144 0,4 3 144 0,1 6-208 15,1 4 208-15,-2 4-144 0,1 3 144 0,2 8-128 16,0 5 128-16,-3 3 0 0,-1 6-144 0,2 5 144 16,-2 4 0-16,-3 5 0 0,-3 4 0 0,-3 10 0 15,1 7 0-15,-6 4 0 0,-1-2 0 0,-4 8 0 0,-1 5 0 16,-2-1 0-16,0-8 0 0,-1 5 0 0,2 5 0 0,-1-4 0 15,0-4 0-15,-2 2 0 0,2-2 0 0,0-1 0 16,1-4 0-16,2-3 0 0,-5-3 0 16,2-4 0-16,1-4 0 0,1-1 0 0,3-2 0 0,1-7 0 15,-2-7 0-15,3-3 0 0,2-1 0 0,0-2 0 16,-1-4 0-16,1-6 0 0,1-7 0 0,1-2 0 16,-2-2 128-16,1-2-128 0,1-3 0 0,1-2 0 15,1-4 144-15,2-3-144 0,-1 0 0 0,3-3 0 16,1-4 0-16,0 0 128 0,-2-1-128 0,3 0 0 15,2 0 0-15,1-2 0 0,-3-8 0 0,6 8 0 16,-4 1 0-16,3-1 0 0,4-1 0 0,1-2 0 16,2 1 0-16,6 0 0 0,4 3 0 0,-1-4 0 15,1 1 0-15,6 1 0 0,8 0 128 0,-1 1-128 0,1 0 128 16,4 3-128-16,0 0 128 0,7-1-128 0,3-3 128 0,0 2-128 16,2-1 0-16,3 1 0 0,4 0 0 0,-3 4 128 15,3-1-128-15,3-2 0 0,3-5 0 0,3 2 0 16,0-1 0-16,4 3 0 0,0-2 0 0,4 0 0 15,3-3 0-15,4 0 0 0,-2 0 0 0,3 3 0 16,-2 0 0-16,3-1 0 0,1 0 0 0,1 0 0 16,2 1 0-16,0 1 0 0,1-2 0 0,1 2 0 15,2 2 0-15,-3 1 0 0,-2 1 128 0,7 0-128 16,5 0 160-16,-2 0-32 0,-3-3-128 0,4 3 192 16,0 2-64-16,2 1 0 0,0-2-128 0,2-1 192 15,5 0-192-15,0-3 0 0,1-2 128 0,1 1-128 16,3 2 0-16,4 0 0 0,-3-3 128 0,3-2-128 0,-4 1 0 15,8-4 128-15,1-2-128 0,2 2 0 0,1 4 192 16,-1-3-64-16,1-6-128 0,4-1 192 0,3 2-192 0,-1 1 0 16,1 3-192-16,1-2 192 0,6-6 0 0,2 0 0 15,4 3 0-15,-2 2 0 0,-4-1-128 0,4-2 128 16,6 0 0-16,-2-1 0 0,-1 2 0 0,0 1 0 16,-4-4 0-16,3 3 0 0,2 1 0 0,-2 1 0 15,-5 0 0-15,1 0 0 0,2-3 0 0,0-1 128 16,1-2-128-16,-4 2 192 0,-5 0-192 0,4 1 0 15,1-3-144-15,-3 1 144 0,-6 0 0 0,1 1 0 16,1 0 0-16,-2 0 0 0,-3-1 0 0,-3 1 0 16,-7 0 128-16,2 0-128 0,0-3 192 0,-2-1-32 15,-3 0 0-15,4-2 0 0,0 0-160 0,-2 1 192 16,-4-2-192-16,0-3 192 0,2 1-192 0,-2 0 0 16,-2-2 0-16,2 3 0 0,1 0 0 0,-1 2 0 0,-1 3 0 15,-3-2 0-15,0 0 0 0,-1 0 0 0,-4-1 0 0,-1 6 0 16,-5 1 0-16,-2 0 0 0,-2 0 0 0,-8 3 0 15,-7 1 0-15,-3 1 0 0,-4-2 0 0,1 4 0 16,-5 5 0-16,-3 3 0 0,-7 1 0 16,1 0 0-16,-7 0 0 0,2 1 0 0,-3 3 0 15,2 0 128-15,2 2-128 0,-5 2 0 0,-3-1 0 0,-3 0 0 16,-2 0 0-16,-5-3 0 0,-2 0 0 0,-1-1 0 16,-5 2 0-16,-1-2 0 0,0 0-144 0,-3-1 144 15,-4-5 0-15,-2-1-128 0,-3-3 128 0,-4-1 0 0,-3 0-128 16,-9-4 128-16,8 6 0 0,-8-6 0 0,0 0 0 15,0 0 0-15,0 0 0 0,7-9 0 0,-2-2 192 16,-5-3-16-16,-5-3 0 0,0-5 0 0,2-6 0 0,-2-8 0 16,-1-6 0-16,-4-8 0 0,-3-9-176 0,-1-2 0 15,1-3 0-15,-1 1 0 0,-2-7 0 0,1-3 0 16,1-6-160-16,1-4 160 0,0-4 0 0,0-3 0 16,0-3 0-16,0-6 0 0,-1-11-144 0,0-2 144 15,3 0-128-15,-1-4 128 0,0-2-224 0,1 3 32 16,1 3 16-16,4 2 0 0,0 2 176 0,4 5 0 15,1 5 0-15,-1-1-128 0,-1 0 320 0,6 4 64 16,-3 4 0-16,2-1 16 0,-1-4-80 0,1 2-32 16,1 5 0-16,1 2 0 0,2 1-160 0,1-5 0 15,1-3 0-15,-3 6 0 0,4 3 0 0,-2 3 0 16,0-2 0-16,1 6 0 0,1 4 0 0,-2 9 0 0,2 6 0 16,0 4 0-16,1 2 144 0,2 7 0 0,-2 1 0 15,0 5 0-15,-2 9-144 0,-1 7 160 0,1 5-160 16,-3 6 160-16,-1 4-160 0,-4 9 0 0,0 0 0 15,0 0 0-15,0 0 0 0,0 0 0 0,0 12-224 0,-1 4 80 32,-3 0-544-32,-2 7-96 0,-3 8-32 0,-4 2 0 15,-5 0-2384-15,-4 2-496 0</inkml:trace>
  <inkml:trace contextRef="#ctx0" brushRef="#br0" timeOffset="79231.04">20621 7809 911 0,'15'-8'0'0,"-4"4"0"0,-2-6 0 0,1 1 0 0,2 0 0 0,-1 1 0 16,0-1 3920-16,-1 2 704 0,2 3 144 0,-1-1 32 16,-4 1-3488-16,1 1-688 0,-3-4-144 0,-5 7-32 15,5-8 160-15,-5 8 32 0,0 0 0 0,0 0 0 16,5-7-64-16,-5 7 0 0,-1-9 0 0,1 9 0 15,0 0-208-15,0 0-48 0,-10-8-16 0,0 4 0 16,0 3-176-16,-3 0-128 0,-3-1 192 0,-2 0-192 16,-3-1 256-16,-1 1-64 0,-3 0-16 0,-4-1 0 15,-5 0 208-15,-2-1 64 0,1-2 0 0,-7 2 0 0,-3-2-80 0,-3 0-16 16,-1-1 0-16,-3 2 0 0,-1 0-64 16,-4 0-16-16,-4-2 0 0,-2 2 0 0,-2-1 16 0,1-1 0 15,0-1 0-15,-3 0 0 0,-4 1-32 0,-4 1 0 16,-2-3 0-16,-1 0 0 0,-1 0-112 0,-5-1-16 15,-5-1-128-15,-2 2 192 0,-4-5-64 0,-3 3-128 16,-4-1 176-16,-2 1-176 0,0-4 160 0,-3 1-160 16,-2-2 128-16,-2 2-128 0,-2 2 0 0,1-1 0 15,-4-4 128-15,6 3-128 0,2 2 0 0,3 0 0 16,3-1 0-16,-4 1 128 0,-2 0-128 0,4 0 0 16,5 0 0-16,-7-1 0 0,-3-3 0 0,2 4 0 15,5 5 0-15,-6-4 0 0,-5-1 0 0,1 2 0 16,3-1 0-16,-5 3 0 0,-4 2 0 0,1 2 0 15,3-5 0-15,-4 5 0 0,-4 2 0 0,7 1 0 16,5-1 0-16,0 1 0 0,-4-1 0 0,8 1 0 0,5 0 0 16,-1 2 0-16,0 2 144 0,1 0-144 0,3-5 160 15,2 6-160-15,-3 2 0 0,2 3 128 0,2 0-128 0,1 1 0 16,2 0 0-16,1 5 144 0,0 5-144 0,3-1 128 16,3-3-128-16,1 4 192 0,-3 3-192 0,0 2 192 15,1 1-192-15,-1 1 0 0,6 1 0 0,-5 1 128 16,-1 2-128-16,2-1 0 0,6 1 144 0,-1-2-144 15,3 0 0-15,0 2 0 0,1 2 0 0,0 1-192 16,0 3 192-16,6-4 0 0,3-3 0 0,5 1-128 16,5 1 128-16,0-2 0 0,3 0 0 0,3-1 0 15,3-2 0-15,5 2 0 0,4-1 0 0,3 2 0 16,1 2 0-16,1 2 0 0,0 2 0 0,2 2 0 0,-2-4 0 16,1 0 0-16,0 0 0 0,0-1 0 0,2 0 0 0,1-1 0 15,-1-1 0-15,3 1 0 0,3-1 0 0,-2 2 0 16,4 1 0-16,2 1 0 0,1 3 0 0,5-1 0 15,1-2 0-15,4-2 0 0,1 2 0 0,3-2 0 16,3-1-144-16,2 1 144 0,1-1 0 0,4 0-144 16,2 1 144-16,3 2 0 0,2 3 0 0,4 0-128 15,4-4 128-15,1 1 0 0,3 1 0 0,5-1 0 16,6 0 0-16,4-2 0 0,3-5 0 0,3 2 0 16,2 2 0-16,2 0 0 0,2 1 0 0,2-2 0 15,5-1 0-15,5 0 0 0,6 2 0 0,1-1 0 16,2 0 0-16,1-3 0 0,1-2 0 0,8-3 0 15,4-1 0-15,0-1 0 0,-1 0 0 0,2-3 0 16,5 2 0-16,2-1 0 0,3-3 0 0,3-1 0 0,1-2 0 16,2-1 144-16,3-6-144 0,-4 1 0 0,0-1 0 0,3-1 0 15,8 3 0-15,-2-5 0 0,-1-3 0 0,4-2 0 16,5-3 0-16,-2 2 0 0,2 1 144 0,3 0-144 16,3-3 0-16,0 4 128 0,-4-1-128 0,1-1 0 15,2-3 192-15,0 4-16 0,1 3-16 0,-1-2 0 16,0-3-32-16,1 0-128 0,2 3 192 0,-4-2-64 15,-5-3-128-15,3-1 0 0,5-3 0 0,-5 0 128 16,-2 3-128-16,2-1 0 0,0-2 0 0,-3-1 128 16,-3 1-128-16,2-2 0 0,5-2 0 0,-6 0 0 15,-6-1 0-15,2-1 128 0,3 1-128 0,-4-3 0 16,-3-1 0-16,1-1 128 0,-1 2-128 0,-3-1 0 16,-2 0 160-16,-2-1-160 0,-1 0 192 0,0-2-192 0,0-3 144 15,-4 2-144-15,-2 1 0 0,1-2 144 0,2-1-144 0,-6 1 0 16,-6 0 0-16,0 0 0 0,1-1 0 0,-1-1 128 15,-1-4-128-15,-4 3 0 0,-5-1 0 0,0-3 0 16,-4-6 128-16,1 4-128 0,1 1 0 0,-5-1 0 16,-4-1 0-16,-4 1-176 0,-3 0 176 0,0 1-208 15,1-2 80-15,-7 1 128 0,0-2-192 0,-6-3 192 16,-5 1-160-16,-2 0 160 0,-3-1-192 0,-5-1 48 16,-4 0 16-16,-6 4 0 0,-4 3 128 0,-3 0-160 15,-3-2 160-15,-5 0-160 0,-4-2 160 0,-2 0 192 16,-4-1-32-16,-4-3-16 0,-4-2-144 0,-4-1 0 15,0 1 0-15,-6 3 0 0,-6 1 0 0,-2 0 0 16,-2 1-128-16,-4 1 128 0,-3 1 0 0,-3 0-176 0,-4 2 176 16,0-2-128-16,-2 0 128 0,-2 1 0 0,-8 2 0 15,-6 2 0-15,-2 1 0 0,-1 0-160 0,-1 0 160 16,-1 4 0-16,-2-1 0 0,-4-1-128 0,-6-1 128 0,0 4 0 16,2-1 0-16,-7 1 0 0,-2-2-128 0,-3 4 128 15,-3 2 0-15,1 0-128 0,-1-4 128 0,-5 1 0 16,1 1-208-16,-1 2 64 0,3 1 16 0,-5 2 0 15,-7 0 128-15,3 0-128 0,1-3 128 0,-3 2-128 16,-3 3 128-16,2 4-128 0,2 1 128 0,-1-1-128 16,-2-2 128-16,0 1-160 0,3 1 160 0,-2-1-160 15,-3 1 160-15,2-2 0 0,3 4 0 0,-2 0-128 16,-4-2 128-16,2 2 0 0,4 0 0 0,-1 3 0 16,-1 0 0-16,2 2 0 0,2 0 0 0,-3 4 0 0,-3-1 0 15,2 2 0-15,3 5 0 0,-1 0 0 0,-4 1 0 0,-1 2 0 16,2 2 0-16,-1 1 0 0,-5 1 0 15,4-1-128-15,2 3 128 0,1 0-128 0,1 0 128 16,-1 3-160-16,-1 2 160 0,2 1-160 0,1-2 160 0,4 1-208 16,-2 0 80-16,3 2 128 0,1 4-208 0,-2 2 80 15,-2 2 128-15,3 0-208 0,1 0-48 0,-3 1 0 16,-4-2 0-16,7 1 0 0,5 0-64 0,3 1-32 16,-1 0 0-16,3 1 0 0,4-3 352 0,6 2-176 15,6 1 176-15,4 0-128 0,0-1 128 0,4 3 0 16,5 1 0-16,6-1 0 0,2-2 0 0,4 1 0 15,0 0 0-15,2 0 0 0,2 2 0 0,4 3 0 16,2 0 0-16,4 4 0 0,1 4 0 0,3 0 144 16,2 0-144-16,3 3 0 0,6-4 144 0,5 1-144 15,1 3 0-15,4-3 144 0,6 1-144 0,2 1 0 16,4 3 0-16,7-3-176 0,1-1 176 0,5-2-192 0,2-3 192 0,6-1-192 16,5 0 192-16,4-1 0 0,4-2 0 0,6 2 0 15,6 2 0-15,2-2 0 0,2-2 0 0,3 1 0 16,2-1 0-16,7-2 0 0,6 0 128 0,3-3-128 15,3-2 256-15,2 3-32 0,-2 5 0 0,6-3 0 16,1-1-16-16,4-3 0 0,1 0 0 0,3-1 0 16,0 1-208-16,4 0 176 0,4 0-176 0,2-4 160 15,-2-3-160-15,5 1 0 0,5 1 0 0,-1-1 128 16,-2-2-128-16,4-1 0 0,5 1 144 0,1 0-144 16,-1 0 128-16,2 1-128 0,5-1 128 0,-2-2-128 0,0-1 176 15,4-1-48-15,2-3 0 0,0-1 0 0,0-5 32 16,0-2 0-16,3 0 0 0,4-1 0 0,2-1-160 15,1-2 128-15,-7 1-128 0,7-3 128 0,2-1-128 16,-2-1 0-16,-4-2 144 0,2 1-144 0,3 0 128 0,-4-1-128 16,-2 0 128-16,-2 0-128 0,0 1 128 15,-3-1-128-15,-1-6 160 0,-1-1-160 0,0 1 144 0,-4-4-144 16,0-5 128-16,-3 2-128 0,-1 2 144 0,1-6-144 16,2-7 160-16,-4 0-160 0,-3-4 240 0,0-1-48 15,-1-2-16-15,0 1 0 0,-1-2-32 0,-1-4 0 16,1-1 0-16,-1-6 0 0,-2-5-144 0,0-6 0 15,-6-6 144-15,2-3-144 0,-2-4 0 0,-2-2 0 16,-6 1 0-16,3-1-192 0,1-4-64 0,-2 2 0 16,-5 3-16-16,-6 1 0 0,-5-2 272 0,-4 2-160 15,-1 1 160-15,-11 5-128 0,-7 1 416 0,-7 4 96 16,-7 2 0-16,-8 4 16 0,-6 3 400 0,-6-4 80 0,-3-3 16 16,-6 1 0-16,-9 5-224 0,-2 3-32 0,-2 3-16 15,-8 0 0-15,-4 2-416 0,-3-1-80 16,-4 4 0-16,-5 2-128 0,-4-1 0 0,-2 4 0 0,-2 2 0 0,-5 3-192 15,-4 7-144-15,1 4-32 0,-5 3 0 0,2 2 0 32,-1 3-1184-32,-1 5-240 0,-5 3-64 0,-3 7-8768 0,-3 6-1744 0</inkml:trace>
  <inkml:trace contextRef="#ctx0" brushRef="#br0" timeOffset="81929.68">22223 9485 12895 0,'9'-13'1152'0,"-5"2"-928"15,0-6-224-15,2 1 0 0,-4 3 3872 0,1 0 736 16,4 2 128-16,-1 0 48 0,-3 0-4128 0,-1-2-816 15,0-2-160-15,-2 3-48 0,-3 1 368 0,0 0 0 16,-1-1 0-16,-1 1 0 0,-2 3 192 0,-3 1 0 16,-4-1 0-16,-2 2 0 0,-2 2-192 0,-2 2 0 15,-3 3 0-15,-1-3 0 0,-1-6-160 0,-4 5 160 16,-2 4 0-16,-3-1-144 0,-1-1 144 0,-9 0 0 16,-5 1 0-16,1 1-128 0,-4 1 128 0,3 1 0 0,-3 1 0 0,-3-1 0 15,0-1 0-15,-5 0 0 0,-3 3 160 0,-3 1-160 16,-2 2 224-16,2 0-48 0,-2-2-16 0,-4 1 0 15,-6 3 32-15,-5-1 0 0,-2-2 0 0,-3 2 0 16,-1 2-16-16,-6 0 0 0,-5 0 0 0,-1-2 0 16,1-1-176-16,-8-2 192 0,-6 0-192 0,3-2 192 15,4-1-16-15,-7 2 0 0,-6 0 0 0,0 1 0 16,0 0 32-16,-2 1 16 0,-3 1 0 0,0-2 0 16,-3 0-16-16,1-2 0 0,2 2 0 0,-4 0 0 15,-3 1-64-15,0 1-16 0,-1-4 0 0,-3-1 0 16,-5-1-128-16,-1 1 0 0,0-1 0 0,-3 3 0 15,-2 4 0-15,-4 1 0 0,-3 1 128 0,-1-2-128 0,0 2 0 16,1 1 0-16,0 0 0 0,-2 1 0 0,-6 5 0 0,1 0 0 16,0-2 0-16,3 1 0 0,4-2-160 0,-1-1-16 15,-1-1 0-15,2-2 0 16,3-1-192-16,4-4-32 0,3-3-16 0,2 0 0 16,0 1 160-16,4-2 16 0,4-3 16 0,4-2 0 0,4-2 224 0,-1-3 0 15,5 1 0-15,0-2 0 0,0-3 0 0,0-2 0 16,-1-4 144-16,3 5-144 0,4 3 192 0,-1-4-64 15,1-6-128-15,-3 4 192 0,0 8-192 0,-2-5 176 16,-3-1-176-16,1-2 160 0,4-4-160 0,2 4 0 16,-1 8 0-16,0-3 0 0,5-4 0 0,-3 3 0 15,4 1 0-15,4 0 0 0,6 1 0 0,3 3 0 16,2-1 0-16,5 0 0 0,1-1 0 0,4 2 0 16,2 0 0-16,0 2 0 0,1 0 0 0,1 3 0 0,3 1 0 15,2 2 0-15,3 2 0 0,3-1 0 0,2-3 0 0,1 2 0 16,-2 3 0-16,4-3 0 0,3 1 0 0,3 2 128 15,0 4-128-15,3-2 0 0,2 1 0 0,4-1 0 16,3-3 0-16,7 2 0 0,4 0 0 0,5 1 0 16,4-3 144-16,5 2-144 0,2 4 160 0,4-2-160 15,4-3 128-15,0 0-128 0,5-2 0 0,2 3 144 16,1 1-144-16,2 0 0 0,0 4 0 0,3 0 0 16,-2 0 0-16,3-10 0 0,1 12 0 0,2 0 0 15,0-3 0-15,1 2 0 0,4-2 0 0,1 5 0 16,-1 5-128-16,0 1 128 0,2 1 0 0,0 1 0 15,1 2 0-15,0 2 0 0,-2 3 0 0,1 5 0 16,1 1 0-16,-2 8 0 0,-3 2-144 0,0 6 144 16,-2 4 0-16,-2 1 0 0,-3 0 0 0,0 4 0 0,-5 6 0 15,-3 9 0-15,-2 10 0 0,-4 0 0 0,-2-2 0 0,-2 10 0 16,-5 9 0-16,-2-2 0 0,-5-2 0 0,-2 4 0 16,-4 0 0-16,-2 3 0 0,-3 1 176 0,-1 0-176 15,2-1 192-15,3-3-192 0,2-1 224 0,2-6-64 16,1-3-16-16,2 0 0 0,0-4-16 0,5-4 0 15,2-6 0-15,6-1 0 0,1-2-128 0,2-1 0 16,-1 0 0-16,4-10 128 0,4-7-128 0,0-6 0 16,-1-2 0-16,4-4 0 0,1-2 0 0,3-2 0 15,0-3 0-15,-2-2 0 0,-2-4 0 0,3-3 0 16,1-1 0-16,1-2 0 0,-1-4 0 0,3-4 0 16,0-1 0-16,3-3 0 15,0-5-816-15,-5-9-192 0,6 10-32 0,3-4-16 0,0 0 1648 0,7-2 336 0,1 0 64 16,4-1 16-16,4 1-816 0,2-3-192 0,1-1 0 0,3 1 0 15,5-1 0-15,2-1 176 0,4 0-176 0,5 1 160 16,5 2-160-16,7-2 0 0,1-2 0 0,5 0 128 16,-3 0-128-16,7 1 0 0,4-3 0 0,6 1 0 15,5 1 0-15,1-1 0 0,4-1 0 0,3 2 0 32,3 2-960-32,-1 2-64 0,2 2 0 0,2-1-16 0,2 0 1664 0,6 1 336 0,3-1 64 0,0 1 0 15,1 1-1648-15,4 0-336 16,2-2-64-16,7 1 0 0,5-2 816 0,2-2 208 0,-1-2 0 0,3 1 0 15,7-5 784-15,1 1 208 0,4-2 32 0,1-2 16 16,1-1-816-16,5-2-224 0,3-1 0 0,2-5 0 16,0 3 0-16,1 0 128 0,1-1-128 0,-2 3 0 0,1-1 0 0,0-2 0 15,-2 2 128-15,-1-2-128 0,0-2 0 16,0 3 0-16,0-1 0 0,2 1 0 0,-1 2 0 0,-4-2 0 16,-6-2 0-16,2 0 0 0,-1 2 0 15,2 0 0-15,-5 1 0 0,0 0 0 0,-4 1 0 0,2 1 0 16,1 1 0-16,-4 1 0 0,-6-2 0 0,1 4 0 15,1 1 0-15,-1 2 128 0,-4-2-128 0,-2 2 192 16,-2 1-192-16,1 2 192 0,3 1-64 0,-5 1 0 16,-5 1 0-16,1 1 0 0,-1 1 0 0,-3 2-128 15,-3 2 192-15,3-1-64 0,-1 1-128 0,-3-2 0 16,-6 3 0-16,1 2 128 0,-3 3-128 0,0 0 0 16,-3-2 0-16,-2 4 128 0,2 1-128 0,-3 0 0 15,0-3 0-15,-4-1 0 0,-6 0 0 0,1 0 0 16,3 2 0-16,-5-4 0 0,-3-2 0 0,-6 1 0 0,-1 0 128 0,1 2-128 15,1-4 0-15,-1 5 0 0,-3 3 0 0,-1-2 128 16,-6-3-128-16,0 0 128 0,-1-2-128 0,-2 3 128 16,-3-1-128-16,-3 2 0 0,-6 1 0 0,-1-1 0 15,-3-2 0-15,2 3 0 0,5 1 0 0,-7 3 0 16,-4 0 0-16,2 3 0 0,-2 1 0 0,-5-1 0 16,0 1-176-16,-2-1 176 0,0 2-128 0,-1-1 128 15,3 1 0-15,-5-3 0 0,-1-4 0 0,-1 0 0 16,-1 0 0-16,-3-2 0 0,-5-2 0 0,-1-1 0 15,-1 0 0-15,-6-2 0 0,1 1 160 0,-4-3-160 0,-3 0 256 16,-1-3-32-16,-9-3-16 0,9 0 0 0,-9 0-16 16,8-8 0-16,-1 0 0 0,-1-6 0 0,-2 1-64 15,1-2-128-15,0-3 176 0,0-4-176 0,0-6 128 16,0 0-128-16,0-6 0 0,-1-1 0 0,2-5 0 0,-4-4 0 16,0-5 0-16,1-9 0 0,1-6 0 0,0 0 0 15,-3-3 0-15,1 0-144 0,2-3 144 0,0-5 0 16,1-7 0-16,2 3 0 0,2 4 0 0,-1-2 0 15,1-4 0-15,1-4 0 0,-1-3-144 0,2-2 144 16,-2-3-160-16,2-5 160 0,1-2-160 0,0 1 160 16,-4 2-160-16,1-5 160 0,-4-3-128 0,4-2 128 15,-2-1 0-15,2-4-144 0,0-1 144 0,1 3-160 16,-1 3 160-16,3 2-160 0,3-1 160 0,0 7 0 16,-2 4 0-16,-1 6-128 0,2 1 528 0,1 0 112 15,-4-1 32-15,0 7 0 0,0 9-80 0,-3 0-16 0,-1 2 0 16,1 0 0-16,-1 4-208 0,-2 7-48 0,-2-1-16 15,0 3 0-15,2 1-176 0,-5 0 0 0,0 0-160 16,0 2 160-16,0-1-176 0,1 6 176 16,1 1-192-16,-2 7 192 0,-1 2 0 0,0 1-128 0,1 4 128 15,1 3 0-15,-2 3 144 0,0 5 96 0,1 3 16 0,-1 3 0 16,1 1 0-16,1 5 16 0,-2 4 0 0,0 1 0 16,-2 1-272-16,3 6 128 0,0 0-128 0,0 0 0 31,0 0-272-31,-11 14-176 0,-3 2-16 0,0 6-16 0,-4 4-1056 15,-7 6-192-15,-5 4-64 0,-6 4-9216 0,-6 1-1856 0</inkml:trace>
  <inkml:trace contextRef="#ctx0" brushRef="#br0" timeOffset="83153.852">20344 11118 17503 0,'0'0'1552'0,"0"0"-1232"15,-3-9-320-15,1 1 0 0,-1 2 1808 0,3 6 304 0,0-9 64 0,0 9 16 16,0 0-1840-16,0-8-352 0,0 8 0 0,0-7-192 16,1-2 192-16,-1 9 160 0,2-7-32 0,-2 7 0 15,0 0 80-15,0 0 16 0,5-9 0 0,-5 9 0 16,0 0 144-16,0 0 16 0,0 0 16 0,8 5 0 16,1 1-400-16,-1 4 0 0,0 3 128 0,0 3-128 15,-2 0 0-15,2 4 0 0,0 3 0 0,-2 1 0 16,-1 1 0-16,0 1 0 0,2 3 0 0,-3 1 0 15,-2 2 0-15,0 0 160 0,0-2-32 0,0-1-128 16,0-2 384-16,-3 2-48 0,-2-1 0 0,1 0 0 16,0-2-32-16,-1 1-16 0,0-1 0 0,1 0 0 0,-1 2-48 15,1-3-16-15,0-1 0 0,-2-1 0 0,0-3 32 16,2 1 16-16,1-3 0 0,0-2 0 0,-1-1-112 0,2-3-32 16,0-1 0-16,0-3 0 0,0-8-128 15,0 0 160-15,0 0-160 0,0 0 160 0,0 9 16 0,0-9 0 16,0 0 0-16,0 0 0 0,0 0 352 0,3-11 80 15,-1-2 16-15,2-3 0 0,1-4-176 0,-2-3-48 16,1-4 0-16,-1 0 0 0,0-1-240 0,1 1-160 16,-4-2 192-16,1 1-192 0,0-1 160 0,2 0-160 15,1 0 128-15,-2-1-128 0,-5-1 0 0,2 0 128 16,1 3-128-16,0-3 0 0,-1-2 128 0,1 4-128 16,0 2 0-16,-1 0 128 0,-2 2-128 0,3 0 0 15,5 1 0-15,-3 5 0 0,-4 4 0 0,1-1 0 16,3 2 0-16,1 3 0 0,-3 3 0 0,0 8 0 0,0 0 0 15,0 0 0-15,-3-6 0 0,3 6-144 0,0 0 144 0,0 0-160 16,0 11-16-16,-1 4 0 0,-3 5 0 0,1 5 0 16,-3 4 176-16,3 4-192 0,1 3 192 0,-1 2-192 15,1 1 192-15,-1-1 0 0,2 1 0 0,0-2 0 16,-3-4 0-16,3 1 0 0,0-2 0 0,1-3 0 16,0-2 0-16,2-2 0 0,1-3 0 0,-1-5 0 15,-2-1 0-15,1-2 144 0,-1-14-144 0,3 10 160 16,-3-10 48-16,0 0 16 0,0 9 0 0,0-9 0 15,0 0 224-15,0 0 64 0,7-12 0 0,-2-4 0 16,-1-1 16-16,-1-3 16 0,0-4 0 0,-1-2 0 16,1 1-400-16,0-1-144 0,-1-1 0 0,4 3 144 15,1 1-144-15,-2 3-224 0,-2 4 48 0,-1 2 16 0,0 4 32 16,2 2 0-16,-4 8 0 0,0 0 0 16,0 0-240-16,0 0-32 15,0 0-16-15,-4 18 0 0,0 7-1776 0,1 2-368 0,0 4-64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4:01.3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1428 4231 5519 0,'-10'-7'496'15,"-2"-2"-496"-15,-2 2 0 0,2 1 0 16,3 1 5744-16,1 2 1040 0,1 3 224 0,7 0 32 16,0 0-5600-16,-6 7-1120 0,3 4-320 0,2 4 0 0,-4 3 0 15,3 5 0-15,1 6 0 0,-2 3 0 0,-5 1 0 0,1 7-144 16,2 5 144-16,-3 6 0 0,1 2 0 0,-2 4 0 15,2 5 0-15,-5 0 0 0,-1 0 0 0,-1 4 0 16,-1 5 0-16,0 2 0 0,-2-2 0 0,1-1 0 16,-1-3 0-16,1 1 0 0,-1 0 0 0,1 2 0 15,0 0 0-15,2-3 128 0,3-3 64 0,0-4 32 16,0-2 0-16,0-3 0 0,2 0-48 0,2 0-16 16,-1-2 0-16,1-2 0 0,4-3-16 0,1-4 0 15,-1-2 0-15,0-2 0 0,2-3-144 0,2 2 160 16,0-3-160-16,1-1 160 0,0-3-16 0,-1-2 0 15,3-2 0-15,1-2 0 0,-2-5-144 0,1-3 160 16,2-2-160-16,-2-3 160 0,1-2-160 0,-2-2 160 16,-3-9-160-16,9 6 160 0,-2-2-32 0,3-1-128 0,-1-1 192 15,3-2-64-15,4 0-128 0,2-1 192 0,5-1-192 16,1-4 192-16,4-1-192 0,5 0 192 0,6 3-192 0,1-2 192 16,4 0-192-16,3 0 0 0,0 1 0 0,2 1 128 15,4 1-128-15,1 0 0 0,4-2 0 0,5 4 0 16,3 1 0-16,1 0 0 0,-1 0 0 0,3-2 0 15,3-4 0-15,6 1 0 0,6-2 0 0,-2 2 0 16,-2 0 0-16,3-2 0 0,4-5 0 16,2 4 0-16,2 5 0 0,-3-1 0 0,-2 0 0 0,5 1 0 15,6-2 0-15,-3 3 0 0,-5 2 0 0,3-1 0 16,1-1 0-16,-1 0 0 0,0 0 0 0,2 1 0 16,0-4 128-16,4-1-128 0,1-1 128 0,0 2-128 15,4 3 128-15,-2-2-128 0,3-4 128 0,1 4-128 0,-4-1 0 0,7 1 0 16,2-1 128-16,-2 2-128 0,-6 3 0 0,4-2 0 15,1 1 0-15,-3 0 0 0,-5 0 0 0,1-1 0 16,2-2 0-16,-1 0 0 0,1-1 0 16,-3 2 0-16,-2 0 0 0,-2-2 0 0,0 2 0 0,-3-3 128 15,-4 1-128-15,1 1 0 0,1 0 0 0,-2 0 0 16,-2-1 0-16,-2 1 0 0,-8-1 0 0,-2 1 0 16,2 2 128-16,-2-5-128 0,-1 0 0 0,-5-1 160 15,-4 1-160-15,-2 2 160 0,0-1-32 0,-2 4-128 16,2 0 192-16,-5-2-64 0,-1 0-128 0,-5 1 192 15,0-1-192-15,-3 1 192 0,-1 3-192 0,-1 0 128 16,1 0-128-16,-1 3 128 0,2-1-128 0,-2 0 128 16,0-2-128-16,-4 0 128 0,0 1-128 0,-2 1 0 15,-2 1 0-15,0-3 0 0,0-4 0 0,-3 1 0 0,-3 1 0 16,-2 0 0-16,-1-2 0 0,-4 2 0 0,-4 0 0 16,-2-3 0-16,-3-1 0 0,-2 0 0 0,-3 1 144 0,-2-2-144 15,-2-2 304-15,-2 0-16 0,0-4 0 0,-1-1 0 16,-3-3 144-16,-1-4 16 0,0-5 16 15,-2-2 0-15,-2-4-208 0,0-3-32 0,0-4-16 0,-3 0 0 16,-2-2-80-16,-2 0 0 0,-3-1-128 0,0-4 192 16,0-7-192-16,-1-2 0 0,0-3 0 0,-4 0 0 15,-3-1 0-15,1 1 0 0,0-1 0 0,4-3 0 16,1-1 0-16,2-1 0 0,0-4 0 0,1 4 0 16,0 4-128-16,2 1 128 0,2-3-192 0,2-1 192 15,-1 0-160-15,3 4 160 0,1 5-128 0,0 4 128 16,2 0-128-16,1 3 128 0,1 2-128 0,1 0 128 0,1 0-144 0,0-3 144 15,2 2-160-15,-2 3 160 0,2 5-144 0,1 2 144 16,-1 5-128-16,-1 2 128 0,1 3-144 0,-1 3 144 16,1 2-160-16,-2 3 160 0,1-1-192 15,0 4 48-15,-1 2 16 0,0 2 0 0,2 3-96 0,-2 0-16 16,-2 8 0-16,0-6 0 0,1 0 48 0,-1 6 0 16,0 0 0-16,0 0 0 0,-1-7 192 0,0 0-176 15,-5 4 176-15,1-3-160 0,-4 4 160 0,-1-2 0 16,-1 1 0-16,-3-1 128 0,-3 2 0 0,-4 0 0 15,-2-3 0-15,-4 3 0 0,-4-1-128 0,-6-1 144 16,-7 2-144-16,-5 0 160 0,-1 0-160 0,-3 1 0 16,-3 2 144-16,-2 1-144 0,1-1 0 0,-4 2 144 15,-6 2-144-15,-2-1 0 0,-4 2 128 0,-1 0-128 0,-2 1 0 16,-4 1 0-16,-3-1 128 0,-3 2-128 0,1 1 0 0,-6 1 0 16,1-3 0-16,-3 1 0 0,-3 0 0 15,3 0 0-15,-1-1 0 0,-3 0 0 0,-3-2 0 16,1 2 0-16,2 0 128 0,-2 0-128 0,-3 0 0 0,1 0 0 15,-1-2 0-15,-1 1 0 0,0 1 0 0,-1-1 0 16,2 0 128-16,-2-1-128 0,-2 2 0 0,0-1 0 16,1 3 144-16,0-2-144 0,1-2 0 0,-1 1 144 15,1 0-144-15,2 0 0 0,-2-1 0 0,1-1 128 16,-4 1-128-16,5-2 0 0,4-1 0 0,-2 1 0 16,-4-2 0-16,4 0 0 0,6 0 0 0,-3-1 0 15,1 1 0-15,0 1 0 0,0-6 0 0,3 3 0 16,4 2 160-16,-1-2-160 0,-4-3 192 0,4 1-192 0,6 2 224 15,-1 0-64-15,-2 0-16 0,4 0 0 0,1-3 96 16,1 1 16-16,4-1 0 0,2 2 0 0,1 1 64 16,4 0 0-16,-3 1 16 0,6 1 0 0,-1-1-32 0,5 2-16 15,5 2 0-15,1 0 0 0,0-2-48 0,5 2-16 16,4-4 0-16,2 3 0 0,0 3-224 0,3-1 0 16,7 1-192-16,-1 3 192 15,3 4-560-15,2 1 0 0,1 2 0 0,1 4-12224 16,1 3-2448-16</inkml:trace>
  <inkml:trace contextRef="#ctx0" brushRef="#br0" timeOffset="5088.171">8136 4155 22111 0,'-13'-21'1968'0,"5"7"-1584"0,0-4-384 0,3 0 0 0,1 1 656 0,0 1 48 15,2 3 16-15,1-1 0 0,-2 0-560 0,2 1-160 16,-1 2 0-16,2 3 0 0,3-2 0 0,-3 2 0 15,-3-1 0-15,3 9-192 0,0 0 192 0,0 0-160 16,0 0 160-16,0 0-160 0,-2-7-160 0,2 7-48 16,0 0 0-16,0 0 0 0,-6-2 160 0,6 2 16 15,-10 3 16-15,2 1 0 0,-3 3 176 0,1-1-160 16,0 0 160-16,-3 4-160 0,-2 0 160 0,-2 1 0 16,-2 1 160-16,1 0-160 0,-2 0 256 0,0 1-32 15,-1 2-16-15,1 2 0 0,1 1 48 0,-4 2 0 16,-3 4 0-16,0 0 0 0,2 1 0 0,-1 1 0 15,1 3 0-15,-1 2 0 0,-5 0-112 0,2 2-16 16,0-1 0-16,0 1 0 0,-1 0 16 0,1 1 0 16,0 1 0-16,-1 3 0 0,0 5-16 0,-2-1 0 15,0 0 0-15,-1 1 0 0,0 1-128 0,1 2 0 0,1 0 0 0,-1 4 128 16,0 2-128-16,2 3 0 0,3 2 0 0,1-2 0 16,-1-4 0-16,5 1 0 0,1 0 0 0,2-1 0 15,-1 1 224-15,4 3-32 0,1 3-16 0,3-3 0 16,1-3 16-16,1-4 0 0,1-1 0 0,2-1 0 15,1 1-48-15,2 2 0 0,1-2 0 0,-2 0 0 16,3 0-144-16,2-1 192 0,3-5-192 0,-1 0 192 16,1-4-192-16,3-4 192 0,0-3-192 0,1 3 192 15,0 0-192-15,2 1 192 0,1-2-192 0,2 0 192 16,1-1-64-16,1-4 0 0,0-4 0 0,2-1 0 16,0-2 0-16,4-1-128 0,-1-4 192 0,3-3-64 15,2-3 16-15,2-1 0 0,1-4 0 0,3-1 0 0,3-5 96 0,3-2 16 16,-2-4 0-16,0-2 0 0,0-2-16 0,3-3 0 15,1-3 0-15,3-4 0 0,-2-4-96 0,4-3-16 16,3 0 0-16,-2-3 0 0,-2-1-128 0,2 1 192 16,0-2-192-16,-2 0 192 0,1-3-192 0,1-2 128 15,1-3-128-15,2-4 128 0,0-3-128 0,0 0 0 16,2-2 144-16,-3 1-144 0,-2-1 0 0,-4-2 144 16,-1-2-144-16,-3-2 0 0,-3-1 272 0,-4 1-48 15,-6 0-16-15,-2 2 0 0,-1 0 432 0,-6-1 96 16,-2-1 16-16,-6-1 0 0,-3-2-48 0,2 0-16 15,-3 3 0-15,-1 2 0 0,-3 4-272 0,-3 3-48 16,-6 3-16-16,-2 2 0 0,-2 2-64 0,-4 5-16 16,-1 1 0-16,1 3 0 0,-7 4-48 0,2 5-16 0,-2 2 0 15,-1 6 0-15,-4-1-208 0,-2 6 0 0,-2 5 0 16,1 4 0 0,0 2-1184-16,-2 8-128 0,-6 1-32 0,1 8 0 15,2 7-1792-15,-3 5-384 0</inkml:trace>
  <inkml:trace contextRef="#ctx0" brushRef="#br0" timeOffset="5963.492">5727 7977 12895 0,'-12'5'576'0,"4"-2"112"0,-5 0-560 0,1 1-128 0,1-3 0 0,2 1 0 15,0 0 2144-15,4 0 400 0,5-2 80 0,-9 1 0 0,9-1-1984 0,0 0-416 16,-5 5-80-16,5-5-16 0,0 0 176 0,0 0 16 16,0 0 16-16,0 0 0 0,0 0-160 0,0 0-48 15,0 0 0-15,0 0 0 0,0-9 0 0,3-1-128 16,2-2 192-16,3-1-64 0,1-3 240 0,2 1 32 16,1-5 16-16,3-2 0 0,2-4 112 0,4-2 32 15,2-1 0-15,2-1 0 0,0-3 48 0,4-1 16 16,1-5 0-16,-1 2 0 0,1 1-64 0,1-2-16 15,-1 1 0-15,-2-1 0 0,2 0-144 0,1-3-16 16,1-2-16-16,2-1 0 0,-2-2-112 0,2 2-32 16,3 1 0-16,3-2 0 0,2-1-80 0,-4 2-16 15,2-1 0-15,-3-3 0 0,-1-1-128 0,1 3 192 16,-3 2-192-16,2 2 192 0,1 3-192 0,1 2 192 0,1 2-192 16,-3 3 192-16,-3-1-192 0,1 3 160 15,1 2-160-15,-4-1 160 0,-6 2-160 0,0-1 192 0,1-2-192 16,-2 6 192-16,-2 2-192 0,0 0 128 0,0-1-128 0,0 2 128 15,-3 5-128-15,-1 2 128 0,1 3-128 0,-4-1 128 16,-3 1-128-16,1 1 0 0,-1 3 0 0,-2 1 0 16,-3 4-240-16,-7 2 32 0,0 0 0 0,9 0 0 15,-1 4-352-15,-8-4-64 16,0 0-16-16,-4 9 0 0,4 1-1568 16,-4 3-320-16,-3 5-64 0</inkml:trace>
  <inkml:trace contextRef="#ctx0" brushRef="#br0" timeOffset="6310.724">6808 6390 24879 0,'0'0'2208'0,"0"0"-1760"15,-1-9-448-15,1-1 0 0,1 0 1088 0,4 0 144 16,4-1 32-16,0 0 0 0,5 3-1008 0,1-3-256 16,2 1 0-16,0 1 0 0,1 0 0 0,2 3 0 15,-3 1 0-15,3 0 0 0,1-2 0 0,0 3-128 16,0 1 128-16,2 2 0 0,-2 0 0 0,3 2-128 0,-2 4 128 0,0 0 0 16,-2 2 0-16,-2-1 0 0,2-1 0 0,-2 6 0 15,-4 8 0-15,0 1 192 0,1 0-16 0,-3 2-16 16,-1 2 256-16,-7 3 48 0,-1 1 16 0,0 1 0 15,-3 0-16-15,-1 0 0 0,-3 2 0 0,1 0 0 16,-3-1-272-16,3 0-64 0,0-1-128 16,1 1 192-1,1 1-1488-15,-1-3-304 0,4 0-64 0</inkml:trace>
  <inkml:trace contextRef="#ctx0" brushRef="#br0" timeOffset="7281.544">7739 5810 27407 0,'-13'-2'1216'0,"6"1"256"0,7 1-1184 0,-9-2-288 15,9 2 0-15,0 0 0 0,0 0 240 0,0 0-16 0,0 0 0 0,0 0 0 16,10 2-224-16,5 1-192 0,0-3 48 0,3 1 0 15,-2 3 144-15,4 0-160 0,3 0 160 0,-1 1-160 16,3-1 160-16,1 0 0 0,2-1 0 0,4 0 0 0,2 0 0 16,2 0 0-16,1-1 0 0,3 1 0 0,2 0 0 0,1 1 0 15,-1-2 0-15,0-1 0 0,-2-1 0 0,3 0 0 16,0 1 160-16,3-1-160 0,2 1 224 0,1-1-48 16,1 0-16-16,-1 0 0 0,1-1 32 0,-2-1 0 15,1-1 0-15,1 0 0 0,4-2-64 0,-2 2 0 16,-1-2 0-16,3 1 0 0,0-1-128 0,-1 1 128 15,-2-3-128-15,-2 4 128 0,0 0-128 0,3 1 0 16,1-3 144-16,2 1-144 0,-3-2 144 0,0 2-144 16,-1-2 192-16,0 2-192 0,-2 0 160 0,2 1-160 15,2 3 128-15,-3 0-128 0,0-2 128 0,0 1-128 16,0 0 0-16,-3 1 128 0,-3 0-128 0,-1 2 0 16,-1 3 0-16,-1 0 128 0,-3 3-128 0,1-2 0 0,-2 3 0 15,2 1 0-15,-5 0 0 0,0 1 0 0,-1 1 0 0,-2 2 0 16,-4 2 128-16,0 1-128 0,-5 3 0 0,1 2 128 15,-4-1-128-15,3 2 192 0,-1-2-192 0,-3 0 192 16,0 0-32-16,-1 1 0 0,0 1 0 0,-2 0 0 16,-1 1 0-16,1-1 0 0,0-1 0 0,-1 3 0 15,-5 4-32-15,2-2 0 0,3-3 0 0,-1 3 0 16,-2 4 48-16,-4 3 0 0,2 2 0 0,-2-3 0 16,3-5 16-16,-6 3 16 0,-1 2 0 0,1 0 0 15,0 0-32-15,0 1-16 0,-1 0 0 0,-2 1 0 16,-2 3-32-16,-1-1-128 0,1 1 192 0,0-1-64 15,0 0-128-15,1 0 192 0,0-3-192 0,0-1 192 16,0-2-192-16,0-1 128 0,0 1-128 0,0 1 128 0,1-1-128 16,-1-1 128-16,0 0-128 0,0 0 128 0,0 1-128 15,1-4 0-15,2 2 144 0,-1-2-144 0,-2 0 144 0,1-2-144 16,0-1 192-16,1-1-192 0,-1-2 192 0,-1-1-64 16,-3-1 0-16,3-2-128 0,3 2 128 0,-2-5-128 15,-1 0 0-15,0-2 0 0,1 0 128 0,3-1-128 16,-2-1 0-16,0-1 0 0,-2-9 0 0,1 8 0 15,0-1 0-15,-1-7 0 16,0 0-384-16,0 0-96 0,0 0-16 0,0 0 0 16,0 0-2240-16,5-12-448 0</inkml:trace>
  <inkml:trace contextRef="#ctx0" brushRef="#br0" timeOffset="7659.882">10511 7010 28559 0,'-8'-3'2544'0,"-2"3"-2032"0,2 1-512 0,0 1 0 15,8-2 1616-15,-7 8 240 0,2 2 32 0,2 2 16 16,3 2-1904-16,2 5-160 0,1 4-144 0,3 4-16 16,-1 1 80-16,3 2 32 0,1 2 0 0,2 2 0 15,3 0 208-15,1 1-144 0,2-2 144 0,1-1-128 0,3-3 128 0,2-6 0 16,1 0 0-16,2-4-128 0,1-3 128 0,4-3 0 16,0-4 0-16,5-3 0 15,4-1-528-15,0-4-176 0,0-3-48 0,3-4 0 16,-2-5 1824-16,3-2 352 0,0-2 80 0,2-4 16 0,1-2-1104 0,4-2-224 15,3-3-32-15,-2-2-16 16,0 1-512-16,-1-1-96 0,-11 2-32 0,-3 7-10016 16,-6 7-2016-16</inkml:trace>
  <inkml:trace contextRef="#ctx0" brushRef="#br0" timeOffset="9310.404">11906 7558 19743 0,'0'0'880'0,"0"0"176"0,0 0-848 0,0 0-208 16,0 0 0-16,0 0 0 0,0 0 336 0,0 0 32 16,0 0 0-16,0 0 0 0,0 0-96 0,0 0-16 15,0 0 0-15,-10 0 0 0,-3-4 128 0,-3 3 0 16,-1 2 16-16,-7 0 0 0,-4-3-176 0,-2 1-32 16,-2-2-16-16,-2 3 0 0,-2 3 96 0,-5-2 32 15,0-1 0-15,-6 0 0 0,-3 2 16 0,-3 2 16 16,-1 0 0-16,-2-1 0 0,-5-1-192 0,4-2-144 15,1 0 192-15,-1-1-192 0,-1 0 176 0,-2-2-176 0,-1-2 160 0,0 0-160 16,3-2 0-16,1-1 0 0,-2-2 0 0,0 1-160 16,0 0 160-16,-2-1 0 0,1-2 0 0,2 1-128 15,5 0 128-15,4 2 0 0,1 2 0 0,4-4 0 16,4 0 0-16,0 0 176 0,4 1-48 0,1 2 0 16,2 4 64-16,3 1 0 0,4-2 0 0,-2 2 0 15,3 0-48-15,4 3 0 0,3 1 0 0,3-1 0 16,1-3 32-16,2 3 0 0,0 3 0 0,3 0 0 15,9-3-48-15,-8 4-128 0,1-1 192 0,7-3-64 16,-5 10-128-16,2 3 0 0,0-1 0 0,2 4 0 16,0 1-176-16,1 4 176 0,0 3-128 0,1 3 128 15,-1-1 0-15,1 12-128 0,1 9 128 0,-1 3 0 0,-1 3 0 16,0 4 0-16,1 3 0 0,0 4 0 16,-1 4 0-16,0 4 0 0,1 9 0 0,2-2 0 0,-2 0 0 15,2 0 0-15,-2 1 0 0,1-1 0 0,1-3 0 0,-1-3 0 16,3-1 0-16,-4-3 0 0,0 2 0 0,-1 2 0 15,0 6 0-15,-1 1 0 0,-1-7 0 0,-3 4 0 16,1 1 0-16,-2 1 0 0,1-2 0 0,-1-4 0 16,2-1 0-16,-2-3 0 0,2-4 128 0,-1 3-128 15,-3 3 160-15,1-5-160 0,1-6 0 0,-1-3 128 16,2-2-128-16,-3-4 0 0,1-5 0 0,0 3 0 16,1-1 0-16,1-5 0 0,-1-7 0 0,1-5 128 15,0-6-128-15,1-4 0 0,0-2 240 0,2-7-48 16,0-2-16-16,2-10 0 0,0 8 208 0,0-8 32 15,0 0 16-15,0 0 0 0,0 0 0 0,0 0 0 0,0 0 0 0,6-8 0 16,0-2-256-16,4 0-48 0,2 0-128 16,2-1 192-16,3-2-192 0,2-1 0 0,4-2-192 0,2 2 192 15,5 1-192-15,4 3 192 0,4-1-192 0,6 3 192 16,3 4-160-16,0 2 160 0,2 2-128 0,1 1 128 16,-1-1-256-16,4 1 48 0,7 1 0 0,-1 2 0 15,4 3 784-15,1 0 144 0,-2-3 48 16,1 5 0-16,4 2-1536 15,0 0-320-15,2 0-48 0,1 2-16 0,-2 2 912 0,-2 3 240 0,-4-2 0 0,0 1 0 16,1-2-128-16,-1 2 128 0,-3-1-128 0,-2-1 128 16,-6-5-192-16,-4-3 32 0,-2 1 16 0,-5-1 0 15,-5-1 144-15,-2 0 0 0,0-4-144 0,-3 0 144 0,-4 1 0 16,-5-2 0-16,-1 2 0 0,-2-3 0 16,-1-3 192-16,-3 2-32 0,-1 1-16 0,-3-3 0 0,-1-1 208 15,-1-2 32-15,-3 0 16 0,-5 6 0 0,7-8-48 0,-4-3-16 16,1-5 0-16,-2 0 0 0,0-3-144 0,0-3-16 15,-4-5-16-15,0-7 0 0,-2-6-160 0,-1-5 0 16,-3-2 144-16,-2-4-144 0,-3-3 272 0,-1-5-16 16,-2-6 0-16,0-7 0 0,-2-8 224 0,-1-5 32 15,1-5 16-15,1-9 0 0,3-9-144 0,4-2-16 16,0 0-16-16,7-5 0 0,3-7-352 0,3 4 0 16,4 8 0-16,3 2 0 0,3 5 0 0,1 7 0 15,2 9 0-15,-2 6 128 0,-4 0 288 0,1 6 64 16,2 3 16-16,-1 3 0 0,-1 4-48 0,-2 5-16 15,-2 3 0-15,-1 6 0 0,1 3-272 0,-1 4-160 0,-2 6 192 0,-2 3-192 16,-1 5 0-16,-1 7 0 0,-1 4 0 16,0 5-192-16,-2 1-176 0,1 3-16 0,1 4-16 0,1 6 0 31,0 0-2096-31,0 0-400 0,-7 11-96 0</inkml:trace>
  <inkml:trace contextRef="#ctx0" brushRef="#br0" timeOffset="10585.524">11148 7582 27759 0,'-8'-13'1216'0,"4"2"272"0,-3-4-1184 0,3-4-304 15,2-2 0-15,-1 0 0 0,3-1 192 0,5-2 0 16,-1-2-16-16,5-2 0 0,0 0-176 0,4-4 0 15,1-5 0-15,3 1 0 0,0-2 0 0,5 0 0 16,3 1-160-16,1-2 160 0,2-1-256 0,-1 0 32 16,4 0 16-16,3-1 0 0,-1-5 208 0,-1 1-192 0,1 4 192 0,2 0-192 15,2 1 192-15,1 0 0 0,5-2 0 0,1 1 0 16,0 0 0-16,4 1 0 0,1-3 0 0,-1 0 160 16,1-1 96-16,3 1 0 0,1 3 16 0,2 1 0 15,2 0 16-15,3 3 0 0,0 1 0 0,1 3 0 16,-5 1-32-16,3-1 0 0,2-3 0 0,1 2 0 15,6 1-48-15,-3 2-16 0,2 5 0 0,-1 2 0 16,0 2-192-16,0 2 128 0,2 2-128 0,1 0 0 16,2-4 0-16,-2 5 0 0,-3 2 0 0,0 0 0 15,2 0 0-15,0 4 0 0,2 1 0 0,-1 3 0 16,-2 0 0-16,0 2 0 0,-3-1 0 0,2 3 0 16,0 1 0-16,1 2-128 0,-4 3 128 0,0 0 0 0,-1-1 0 15,-2 3 0-15,2 0 0 0,1 3 0 0,-2 1 0 0,-1 3 0 16,-8-1 0-16,-2 3 0 0,-3 3 0 0,-2 3 0 15,0-1 0-15,-1 4 0 0,-1-3 0 0,-1 3 0 16,-1 2 0-16,-2-1 0 0,-3 0 0 0,0 3 0 16,-3 0 0-16,-1 1 0 0,-3 0 0 0,-1-1 0 15,-2 2 0-15,-1 3 144 0,-2 2-144 0,0 2 0 16,0 1 0-16,-2 3 0 0,-4 3 0 0,2 0 0 16,0-3 0-16,-2 6 0 0,-1-1 0 0,-3 0 0 15,0-2 128-15,-3 7-128 0,-1 0 0 0,0 2 0 16,-2 0 0-16,1-1 0 0,0-3 0 0,-3 1 128 15,2-3-128-15,-4-1 0 0,2-2 128 0,-2 6-128 16,1-2 128-16,1-1-128 0,-2-1 192 0,0-3-64 16,2-4 0-16,-2 0 0 0,-1-1 112 0,0-2 16 15,1-2 0-15,1-1 0 0,-1-3-112 0,1 2-16 16,-2 1 0-16,1 0 0 0,0-2-128 0,0-2 192 0,1 0-192 0,-1-3 192 16,-1 2-64-16,2-4 0 0,-3 0 0 0,-1-2 0 15,2-3 160-15,0 0 32 16,2-2 0-16,-2 2 0 0,0-4-48 0,1 1 0 0,2-2 0 0,-2 1 0 15,-1-2-128-15,3-2-16 0,-3-4-128 0,2 4 192 16,-4-11-192-16,5 8 0 0,-5-8 128 0,0 0-128 16,5 7 0-16,-5-7 0 0,0 0 0 0,0 0 0 15,0 0 0-15,0 0-192 0,0 0 48 0,0 0 0 16,2-13-1568-16,-1 0-304 16,-1 2-64-16,-1-3-11952 0</inkml:trace>
  <inkml:trace contextRef="#ctx0" brushRef="#br0" timeOffset="10943.026">15262 8144 28559 0,'0'0'2544'0,"0"0"-2032"15,0 0-512-15,0 0 0 0,0 0 1712 0,0 0 240 16,0 0 48-16,10-1 16 0,-1 1-2016 0,2 4-240 16,0 2-128-16,3 4-16 15,2 2-96-15,2 0-16 0,1-2 0 0,-1 1 0 0,3-3 112 0,-2 2 32 0,0 0 0 16,-2-1 0-16,1 0 32 0,1-2 16 16,-2-3 0-16,1 2 0 0,1 1 304 0,0-3 0 0,2-2-128 0,0-2 128 15,0-2 128-15,1-2 64 0,0-4 32 16,2-3 0-16,2-6 336 0,1-4 64 0,2-4 16 0,0-3 0 15,1-4-16-15,0-2 0 0,1-5 0 0,-2-1 0 16,-2 1-128-16,-2-4-32 0,-2-3 0 0,-5-3 0 16,-2 0-32-16,-2 0-16 0,1 5 0 0,-6 5 0 15,-1 7-416-15,-1 4-256 0,0 5 48 0,-6 4-11120 16,-1 1-2240-16</inkml:trace>
  <inkml:trace contextRef="#ctx0" brushRef="#br1" timeOffset="17166.202">8085 7833 16575 0,'0'0'1472'0,"0"0"-1168"0,0 0-304 0,0 0 0 16,0 0 1264-16,0 0 192 0,0 0 32 0,0 0 16 15,0 0-1248-15,0 0-256 0,0 0 0 0,-2 8 0 16,2-8 0-16,0 0 0 0,0 10 0 0,0-10 0 16,0 0 0-16,0 9 128 0,0-9-128 0,0 0 192 15,0 0 256-15,0 0 32 0,0 0 16 0,0 0 0 16,0 0 48-16,0 0 16 0,0 0 0 0,-9-5 0 16,-3-3 112-16,1-1 32 0,-1-4 0 0,-1-1 0 15,-2-1-160-15,-1-4-32 0,1-2 0 0,-3-1 0 16,0 1-80-16,-1-2-32 0,0-2 0 0,-2 3 0 0,1 1-16 0,0 1 0 15,-6-1 0-15,3 0 0 0,-1-1 96 0,-2-2 16 16,-3-2 0-16,3 0 0 0,1 1-224 0,1-3-32 16,-4-4-16-16,0-1 0 0,1 0-224 0,2-1 0 15,0-1 128-15,0 1-128 0,-3-1 0 0,2 0 0 16,1 2 0-16,-2-1 0 0,-3 0 0 0,1 0 0 16,0 2 0-16,5-1 0 0,3 1 0 0,-2 0 0 15,-5-1 176-15,3 3-176 0,2 4 192 0,-1-1-192 16,3 1 192-16,-1 0-192 0,0 0 128 0,3 2-128 15,-2 2 0-15,2-1 0 0,-1-1 0 0,0-3 0 16,1 2 0-16,3 4 0 0,0 3 0 0,0 0 0 16,-4-2 0-16,4 4 0 0,2-2 0 0,0 2 0 15,-1-2 0-15,0 4 0 0,1 2-128 0,0 1 128 16,1 0 0-16,-2 1-144 0,-1 0 144 0,1 0 0 0,4 0 0 16,0 2 0-16,-2 2 0 0,1-3 0 0,3-1 160 0,1 3-160 15,-2 4 192-15,0-1-64 0,4-3-128 0,-3 0 192 16,1 1-192-16,-1 0 176 0,4 2-176 0,-1-2 160 15,0-2-160-15,0 0 0 0,0 2 0 0,2 0 128 16,2 0-128-16,-3 0 0 0,1-2 0 0,1 1 0 16,1 2 0-16,1-2 128 0,-4 0-128 0,3 1 0 15,2 6 0-15,-3-8 0 0,0 0 128 0,1 0-128 16,-1 2 0-16,3 6 0 0,-1-5 0 0,1 5 0 16,-3-7 0-16,3 7 128 0,-3-5-128 0,3 5 0 15,-3-7 0-15,3 7 0 0,-4-4 128 0,4 4-128 16,-4-8 0-16,4 8 0 0,0 0 0 0,0 0 0 0,-5-5 0 15,1 0 0-15,2 0 0 0,2 5 0 0,0 0 0 16,0 0 0-16,-8-6 0 0,8 6 0 0,0 0 0 0,0 0 0 16,-6 2 0-16,6-2 0 0,0 0-192 0,-9 6 192 15,2 1-192-15,1 1 192 0,0 6-288 0,2 1 64 16,-4 0 16-16,2 6 0 0,-1 3 64 0,1 6 16 16,1 1 0-16,-3 3 0 0,2 2 128 0,-1 1-128 15,0-3 128-15,4 1-128 0,-1-3 128 0,2-2 0 16,-1-2 0-16,1 0-128 0,0-6 128 0,-4-1 0 15,1-2-144-15,2-1 144 0,2-7 0 0,-2-1 0 16,-1-2 0-16,4-8 0 0,-2 8 0 0,2-8 0 16,0 0 0-16,0 0 0 0,-9 5 0 0,9-5 128 15,0 0-128-15,0 0 192 0,-11-9-192 0,3-3 160 16,2-2-160-16,2-3 160 0,2-4-160 0,-1 0 128 0,1-1-128 16,1-2 128-16,-1-3-128 0,1 1 0 0,-1-3 0 15,1-2 128-15,0 0-128 0,2 0 192 0,0-1-192 0,0 3 192 16,-1 0-192-16,1 0 0 0,2 1 0 0,0-2 128 15,2 6-128-15,-1 3 0 0,-7-3 0 0,6 4 0 16,0 3 0-16,1 3 0 0,1 3 0 0,-3 0 0 16,1 0 0-16,1 3 0 0,-4 8 0 0,6-4 0 15,-6 4 0-15,10-1-224 0,3 4 80 0,3 5 16 16,0 2-80-16,2 4-16 0,0 4 0 0,1 2 0 16,1-1 64-16,1 0 16 0,0-2 0 0,-1 1 0 15,0 2 144-15,1-2 0 0,-2-2 0 0,0 1 0 16,-1 0 0-16,1 0 0 0,-1-3 0 0,-2-2 0 0,0-2 0 15,-2-2 0-15,0-4 0 0,1 1 0 0,-4-2-224 16,0-3-64-16,0 0-16 0,-4-5 0 16,1-3-2640-16,0-4-544 0</inkml:trace>
  <inkml:trace contextRef="#ctx0" brushRef="#br1" timeOffset="18196.343">6864 4286 12895 0,'-6'-9'1152'0,"-2"-1"-928"0,-1-4-224 0,-1 3 0 15,2 3 4320-15,-3 0 816 0,2 3 176 0,2-1 16 16,4 1-4192-16,3 5-848 0,-9 2-160 0,1 0-128 16,-1-2 0-16,-2 3-176 0,-4 2 16 0,-1 4 0 15,-4 2 160-15,-2 1-128 0,-4 1 128 0,-1 2-128 16,0 5-16-16,-5 0 0 0,-2-1 0 0,-4-1 0 15,-2 0 144-15,-4 0 0 0,-3-1-144 0,1 1 144 0,-1-2 0 16,1 0 0-16,-1-2 0 0,2-2 0 0,0-1 0 16,2-1 160-16,-2-1-160 0,3-3 160 0,5-2 80 15,0-1 16-15,1 0 0 0,5-1 0 0,1-2-64 0,2 0 0 16,4 0 0-16,2-1 0 0,5 0-32 0,1 1-16 16,3 0 0-16,4-1 0 0,-1 0-144 0,5 0 128 15,-3 0-128-15,8 1 128 0,0 0-128 0,-5 6 0 16,2 3 0-16,2 1 0 0,2 3-304 0,3 7 64 15,2 3 16-15,3 7 0 0,0 5 32 0,2 4 16 16,0 1 0-16,2 5 0 0,2 2 176 0,1 7 0 16,-1 6-144-16,1 4 144 0,1 3 0 0,2 1 0 15,1-2 0-15,-3 0 0 0,-1 1-144 0,-2 0 144 16,-3-1 0-16,0-3 0 0,-1-4 0 0,-1-4 0 16,-3-1 0-16,-1-3 0 0,-2 1 0 0,-1-4 0 0,-3 2 0 15,1-5 0-15,0-7 0 0,0-2 128 0,-1-3-128 16,1-5 0-16,-1-5 176 0,0-3-176 0,2-4 192 0,-2 0-192 15,0-4 144-15,-1 0-144 0,-2-4 0 0,1-1 144 16,3-7-144-16,-4 6 128 0,4-6-128 0,0 0 128 16,0 0-128-16,0 0 160 0,0 0-160 0,0 0 160 15,0 0-160-15,0 0 0 0,0 0 144 0,0 0-144 16,0 0 0-16,12 0 0 0,-5 1 0 0,5 0-128 16,5-1 128-16,-1 0 0 0,-1 2-144 0,2-1 144 15,2-2 0-15,3 1-176 0,1 2 176 0,0 0-128 16,0 0 128-16,4 1 0 0,2 1 0 0,1 1 0 15,1-2 0-15,3-2 0 0,2-2 0 0,2 1 0 0,-1 0 0 16,2 1 0-16,-3 0 0 0,-1-2 0 0,1-3 0 16,-3-1 0-16,2 5 0 0,-2 0 0 0,0-1 0 0,-3 0 0 15,0-1 0-15,1-1 128 0,2-1-128 0,-2 2 0 16,-4 0 0-16,0 1 0 0,-2-1 0 0,-3 0 0 16,-3-1 0-16,-2 0 128 0,0-1-128 0,-3-1 0 15,-2 0 0-15,-1-1 0 0,-4 1 0 0,-7 5 0 16,6-8 0-16,0 1 128 0,-6 7 32 0,2-11 16 15,0 2 0-15,-2-1 0 0,-2 2 96 0,-1-3 32 16,0-4 0-16,-2-3 0 0,-1-1 16 0,2-5 16 16,-5-6 0-16,0-4 0 0,-2-4 16 0,-1-1 0 15,0-1 0-15,0-3 0 0,1-4 32 0,-2-2 16 16,0-4 0-16,0-3 0 0,-1-6-176 0,3 0-32 16,-4 0-16-16,2 2 0 0,0 0-176 0,3-4 0 0,3 5 0 15,4-1 0-15,-1 0 0 0,3 6 0 0,0 6 0 16,-2 2 0-16,-1-2 0 0,-2 4 0 0,4 4-144 0,0 1 144 15,1 3 0-15,-1 4-128 0,1 4 128 16,-1 5 0-16,-2 5-400 0,0 2 16 0,2 2 16 16,-1 5 0-1,-1 6-528-15,-5 3-128 0,3 4 0 0,-6 6-9504 0,-2 6-1888 16</inkml:trace>
  <inkml:trace contextRef="#ctx0" brushRef="#br1" timeOffset="19449.43">6276 4561 29823 0,'-10'-3'1328'0,"1"2"272"0,2-1-1280 0,-4 1-320 0,1 0 0 0,1-2 0 16,-3-3 192-16,4 1-32 0,4 0 0 0,-1 0 0 15,2-4-160-15,-3-2 0 0,5 0 0 0,1-3 0 16,1-3 192-16,6 0 0 0,1-5 0 0,3-4 0 15,2 0-192-15,3-4 0 0,4-4 0 0,3-3 0 16,-1-7 0-16,6 0 0 0,2-3 0 0,0 5 0 0,3 2 0 0,0 1 0 16,-1 2 0-16,3 2 0 0,3-1 0 15,3-1 0-15,3-1 0 0,2 1 0 0,0 0 0 16,3 2 128-16,3 1-128 0,0 1 128 0,-3 2-128 0,4 0 0 16,4 4 144-16,1 0-144 0,-2 1 0 0,1 1 0 15,3 0 0-15,0 3 0 0,-2 4 0 0,4-4 0 16,1 0 0-16,3 0 0 0,4 0 0 0,-2-3 0 15,0 0 0-15,-1 1 0 0,4 2 0 0,3 0 0 16,3-1 0-16,2 1 0 0,-1 0 0 0,-1 2 0 16,0 1 0-16,2 4 0 0,2 0 0 0,-2-1 0 15,-3 1 0-15,2 2 0 0,3 2 0 0,0 1 0 16,-1 2 0-16,1 1 0 0,-6 1 0 0,4 0-160 16,0 1 160-16,-1 3 0 0,1 0-192 0,-2 2 192 15,-2 0-192-15,-1 0 192 0,-2-2-176 0,3 2 176 0,2 0-160 16,-2 4 160-16,-4 3 0 0,1-1-144 0,1-1 144 0,-2 2 0 15,-1-1 0-15,0 2 0 0,-3 0 0 0,-2 2 0 16,2 3 0-16,2 0 0 0,2 1 0 0,-2 0 0 16,-4-3 0-16,0 1 0 0,0 1 0 0,1 2-128 15,-3 3 128-15,1 1 0 0,-1-1 0 0,-1 4 0 16,-3 1 0-16,-3-1-160 0,-1-3 160 0,0 2 0 16,-2 1-144-16,4 3 144 0,1 0 0 0,0-1-144 15,-6 0 144-15,0 1-160 0,-4 1 160 0,3-2-160 16,2-1 160-16,-5 2 0 0,-2 2 0 0,1 3 0 15,2-1 0-15,-2 4 0 0,-4 1 0 0,-1-1 0 16,0-2 0-16,-1 0 0 0,-1-1 0 0,2 2 0 16,0 1 0-16,2 0 144 0,-3 0-144 0,-1 0 0 0,-1-1 192 15,-3 5-192-15,-1 0 192 0,-1 3-192 0,-1-1 128 16,3-1-128-16,-2-2 0 0,2 0 0 0,-2-2 0 0,1 0 160 16,-3-2-160-16,1 1 128 0,0 2-128 0,1 2 0 15,-2 1 0-15,-1 1 0 0,-1-3 0 0,-1 1 0 16,-1 1 0-16,1-2 128 0,0 0-128 0,-1 1 128 15,0-4-128-15,-1 2 128 0,-2 3-128 0,0 2 192 16,2 2-192-16,0 0 192 0,3 3-64 0,-6-5 0 16,-1 0 0-16,-2 0 0 0,1 0-128 0,-2 1 160 15,-5 1-160-15,2-1 160 0,-3-3-160 0,2 6 128 16,-3 4-128-16,-1 2 128 0,0-4-128 0,0 0 192 16,0-5-192-16,-1 2 192 0,1 2-192 0,-1 1 192 15,1 0-192-15,-2 1 192 0,1 0-64 0,-1-2-128 16,-1-2 192-16,-1 0-64 0,2-1 0 0,-2-2-128 0,0-1 192 15,0 2-64-15,-1-1-128 0,0 3 192 0,-4 1-192 16,1 0 192-16,0-1-192 0,-2 0 192 0,0-2-192 16,0-1 192-16,-5 2-48 0,4-1 0 0,4-2 0 0,-1-1 0 15,-2-1-16-15,0 0 0 0,-2 0 0 0,0-2 0 16,-4 3 0-16,1-5-128 0,0-4 192 0,0 0-64 16,1-2-128-16,0 1 192 0,-5-1-192 0,4-4 192 15,3-5-192-15,-1 2 192 0,-1 1-192 0,-3-3 192 16,3-5-64-16,1-4-128 0,1-9 192 0,0 11-64 15,0 0-128-15,0-2 160 0,0-9-160 0,0 0 160 16,0 0-160-16,0 0 192 0,0 0-192 0,0 0 192 16,0 0-192-16,0 0 0 0,0 0 0 0,0 0 0 15,0 0-320-15,0 0-128 0,0 0-48 0,6-11 0 16,-4 0-2768-16,-1-6-544 16</inkml:trace>
  <inkml:trace contextRef="#ctx0" brushRef="#br1" timeOffset="19740.239">13657 6921 37263 0,'0'0'1648'0,"-8"4"336"0,3-2-1584 0,5-2-400 16,0 0 0-16,0 0 0 0,-2 11 144 0,2 2-144 0,3 1 160 15,2 1-160-15,6-1 0 0,4 2-336 0,-2 2 48 16,5-2 16-16,-2-2 272 0,4 1-128 0,-1 0 128 0,3 2 0 16,-2 2-128-16,4-2 128 0,-1 1 0 0,0-2 0 15,0 0-160-15,0-6 160 0,0 1-128 0,5-4 128 16,2 0 0-16,0-3 0 0,-1 0 144 0,1-8-144 16,1-8 288-16,0-3-48 0,0-4-16 0,1-5 0 15,3-7-224-15,-1-5 0 0,3-4-144 0,2-7-10848 16,4-6-2160-16</inkml:trace>
  <inkml:trace contextRef="#ctx0" brushRef="#br1" timeOffset="20742.408">16364 8969 28383 0,'0'0'1264'0,"0"0"256"0,0-6-1216 0,5 1-304 16,2 3 0-16,3-2 0 0,3-2 0 0,3 2 0 16,1 1 0-16,5 0 0 0,3 0-192 0,-1 1 48 15,1 1 16-15,1-2 0 0,4-2 128 0,-1 3-208 16,2 2 80-16,2-2 128 0,-2-3-192 0,1 1 192 16,-2 0-192-16,-1 1 192 0,0 2-176 0,-2 1 176 15,-4-1-128-15,-3 0 128 0,-1 0-336 0,0 1 16 16,0 0 0-16,-3 3-7424 15,0 4-1488-15</inkml:trace>
  <inkml:trace contextRef="#ctx0" brushRef="#br1" timeOffset="21274.276">17800 8428 20271 0,'-7'-7'1792'0,"2"-1"-1424"16,-1 0-368-16,2 3 0 0,4 5 1056 0,-6-4 144 15,6 4 16-15,-6-4 16 16,1 1-1408-16,-4-1-272 0,-2 0-64 0,0 5-16 16,-1 3-48-16,-3 1-16 0,-3 0 0 0,0 2 0 0,-6 1 592 0,4 2 0 15,-1 1 192-15,0 2-64 0,0 2 448 0,-1 5 64 16,1 4 32-16,1 4 0 0,-2 6-256 0,1 2-48 16,1 1-16-16,1 6 0 0,1 2-112 0,4 1-32 15,1-2 0-15,4-2 0 0,3 1-16 0,5-3-16 16,4-5 0-16,1-3 0 0,3-4 80 0,4-4 32 15,3-3 0-15,2-5 0 0,2-5 32 0,5-3 16 16,-1-6 0-16,5-2 0 0,3-7 48 0,5-2 0 16,6-6 0-16,1-3 0 0,2-11-16 0,1-3 0 15,0-2 0-15,0 0 0 0,-1-1-192 0,-4-2-48 0,-3-1 0 0,-1-3 0 16,-2-2 288-16,-3 0 48 16,-5-1 16-16,-6 4 0 0,-3 2 96 0,-5 5 0 0,-4 2 16 0,-6 4 0 15,-1 1-208-15,-6 4-32 0,-8 4-16 16,-3 3 0-16,-5 0-336 0,-2 5-128 0,-6 0 0 0,-1 5 0 31,-2 1-640-31,-2 4-112 0,-5 2-16 0,2 7-9296 0,-4 4-1856 0</inkml:trace>
  <inkml:trace contextRef="#ctx0" brushRef="#br1" timeOffset="22085.353">18765 8538 21535 0,'-11'-3'960'0,"11"3"192"0,-4-4-928 0,4 4-224 0,-7-6 0 0,7 6 0 16,0 0 448-16,0 0 64 0,0 0 0 0,0 0 0 16,0 0-304-16,8-8-48 0,0 2-16 0,2 1 0 15,2 3 112-15,1 0 32 0,6 2 0 0,1-3 0 16,0-1 240-16,7 2 48 0,3 1 16 0,4 1 0 15,5 0 16-15,7 1 0 0,6 0 0 0,3 1 0 16,-2 1-208-16,1 0-32 0,0-1-16 0,3 0 0 16,-1-1-352-16,1-1 0 0,2 0 0 0,-7 2 128 15,-1-1-128-15,-5 2 0 0,-5 1-128 0,-1-1 128 16,-3-1-592-16,-1-1-48 0,-4 0 0 16,-2 1 0-16,-3 1-1776 0,-3 3-352 15</inkml:trace>
  <inkml:trace contextRef="#ctx0" brushRef="#br1" timeOffset="22373.703">18791 8942 23951 0,'0'0'1056'0,"0"0"224"0,0 0-1024 0,0 0-256 16,0 0 0-16,7-7 0 0,3 3 2240 0,7 3 384 15,3 1 64-15,5 1 32 0,7-1-2368 0,5 0-352 0,6-1-320 16,4 0 64-16,3 1 256 0,3 1-144 0,0 0 144 0,-2-2-128 16,2-5 128-16,0 3 0 15,1 2 0-15,0-3 0 0,0-2-192 0,-2 2-16 0,-5 0 0 0,-1 2 0 31,-1 0-1536-31,-4 0-304 0,-1-2-64 0</inkml:trace>
  <inkml:trace contextRef="#ctx0" brushRef="#br1" timeOffset="23083.667">20630 8543 24879 0,'0'0'2208'0,"0"0"-1760"0,-1-11-448 15,1 0 0-15,0 0 2592 0,3-1 432 0,5-3 96 0,1 1 16 16,0-1-2704-16,3-2-432 0,3-2-304 0,0-3 48 31,4-4-192-31,2-6-64 0,2-4 0 0,1-4 0 0,2-3 512 0,-1 1 0 0,-3-2 0 0,3 3 0 16,1 0 192-16,-1 0 48 0,-1-1 0 0,-2-3 0 15,0-2 272-15,-1-1 48 0,-3-1 16 0,-1 5 0 16,1 4-192-16,-3 2-16 0,1 4-16 0,-2 5 0 16,-1 4-64-16,0 4-16 0,-2 3 0 0,0 2 0 15,-1 1-96-15,0 4-32 0,0 1 0 0,0 2 0 16,-5 5-144-16,-5 3 0 0,0 0-160 0,0 0 160 0,10 2-288 0,-10-2 32 15,6 9 16-15,0 3 0 0,1 6-16 16,-2 1 0-16,2 2 0 0,-5 8 0 0,0 5 128 0,0 7 128 16,-2 5-208-16,-2 2 80 0,-1 3 128 0,1 1 0 15,-4 0 0-15,3 6 0 0,0 1 0 0,1 4 0 16,-2 3 0-16,2-1 128 0,0-4-128 0,2-1 144 16,2-2-144-16,0 1 160 0,2 2 32 0,-2 0 16 15,1 0 0-15,-1-4 0 0,-3-3-64 0,0-3-16 16,-1 1 0-16,2-3 0 0,1-3 48 0,-1 1 0 15,-2-1 0-15,1-2 0 0,1-5-176 0,0-2 0 16,-2-1 0-16,-2-3 0 0,3-3 128 0,0 0 0 16,0-2 0-16,0 0 0 0,-1 1-128 0,1-2 0 15,-1 0 0-15,1-2 0 16,1-2-416-16,-1-1-112 0,1 1-32 0,1-2 0 16,-1-2-2192-16,3-4-448 0,-1-4-96 0</inkml:trace>
  <inkml:trace contextRef="#ctx0" brushRef="#br1" timeOffset="23377.555">20520 9652 28559 0,'0'0'1264'0,"0"0"272"15,0 0-1232-15,0 0-304 0,0 0 0 0,9-8 0 16,3-1 2624-16,7 2 448 0,2 2 112 0,8 2 16 16,9-1-2848-16,8 1-560 0,8-2-112 0,10-4-32 0,9-4 80 0,2-1 16 15,2-1 0-15,1 2 0 0,2 2 256 16,5-1 0-16,6-6 128 0,-1 5-128 0,-6 4 304 16,3 1-48-16,3-1 0 0,-7 2 0 0,-6-1 48 0,-5 5 0 15,-3 3 0-15,-4 1 0 0,-3 6-304 0,-6 1-176 16,-5 3 32-16,-5 2 0 15,-2 3-2704-15,-9 4-544 0</inkml:trace>
  <inkml:trace contextRef="#ctx0" brushRef="#br1" timeOffset="27321.002">3245 12843 12895 0,'0'0'1152'16,"-9"2"-928"-16,-4-1-224 0,5-1 0 15,8 0 1616-15,-9 0 288 0,-1 2 48 0,2-3 16 16,1-2-1200-16,7 3-256 0,0 0-32 0,-9-2-16 0,0-1 128 0,9 3 32 16,-6-2 0-16,6 2 0 0,0 0-48 0,-8-1-16 15,8 1 0-15,0 0 0 0,-8-2 144 0,8 2 48 16,0 0 0-16,0 0 0 0,0 0-96 0,0 0-16 15,0 0 0-15,0 0 0 0,0 0-128 0,0 0-48 16,0 0 0-16,0 0 0 0,0 0-272 0,0 0-48 16,0 0-16-16,0 0 0 0,0 0 0 0,11 3 0 15,0-1 0-15,2-1 0 0,1 1 48 0,2 0 0 16,0 0 0-16,1 0 0 0,-1 1-176 0,2-3 160 16,0-1-160-16,1 2 160 0,1 4-160 0,2-2 0 15,0-1 144-15,-1 1-144 0,-2 1 0 0,3 0 144 16,1 0-144-16,0-2 0 0,0-1 176 0,1 2-176 15,2-2 160-15,0 3-160 0,0-3 224 0,2 0-48 0,-5 0-16 16,2 1 0-16,-1-1-16 0,0 0 0 0,-1-1 0 16,0 4 0-16,0-3-144 0,0 1 160 0,0 0-160 0,2-1 160 15,4-3-160-15,-4 2 128 0,-2 2-128 16,0-2 128-16,1-2-128 0,0 1 0 0,0 1 0 0,1-1 128 16,-2-2-128-16,2 0 0 0,-5 2 144 15,1-1-144-15,-2-1 128 0,-1 2-128 0,-2 0 160 0,2 1-160 16,-2-5 192-16,0 3-48 0,-3-1-16 0,0 2 0 15,-1-1-128-15,1 0 0 0,2-1 0 0,-2 1 128 16,-2 2-128-16,-1 1 0 0,1-2 0 0,0 1 0 16,2 0 0-16,-4 0 0 0,-9 0 0 0,7-2 0 15,-7 2 0-15,8-3 0 0,-8 3 0 0,8-2 0 16,1 0 0-16,-9 2 128 0,0 0-128 0,0 0 0 16,0 0 0-16,0 0 0 0,0 0 128 0,0 0-128 15,0 0 0-15,0 0 0 0,10-3 0 0,-10 3 128 0,0 0-128 0,0 0 0 16,0 0 0-16,0 0 128 0,0 0-128 0,0 0 0 15,0 0 0-15,0 0 0 0,-9-4 0 0,-1 2 0 16,-1 1 0-16,-1 0 0 0,1 0-176 0,-2 0 176 16,-4 0-128-16,2-2 128 0,-4-1-144 0,-3 3 144 15,-3 1-160-15,-2 0 160 0,0-1-176 0,-2 1 176 16,-4 1-192-16,-2 0 192 0,-1 0-256 0,0 1 48 16,3 1 16-16,0-2 0 0,0-1 192 0,3 0-176 15,1 0 176-15,3-1-160 0,0 1 160 0,3 0 0 16,2 0 0-16,-3 0 0 0,3 0 0 0,-4 0 0 15,0 0 0-15,2 0 0 0,2-2 0 0,-2 2 0 0,2 0 0 16,1 0 0-16,0-1 0 0,-1 2 0 0,-4 2 0 16,2-3 0-16,1-1-224 0,1 1 32 0,0 3 16 15,-1 0 0-15,1 3-16 0,3-3-16 0,3-2 0 16,0 2 0-16,-2 2 208 0,3-1 0 0,3-1 0 0,0 1-144 16,1-2 144-16,0 0 0 0,3-1 0 0,7-1 0 15,-6 2 0-15,6-2 0 0,0 0 0 0,0 0 0 16,-7 3 0-16,7-3 0 0,0 0 0 0,0 0 0 15,0 0 0-15,0 0 0 0,0 0-144 0,0 0 144 16,0 0 0-16,0 0 0 0,9 2-144 0,2-2 144 16,1-1 0-16,2 0 0 0,1-2 0 0,1 3 0 15,2 2 0-15,3 0 0 0,2 0 0 0,1 0 0 16,-1-2 0-16,7 1 0 0,3 0 0 0,2-1 0 16,-1-2 144-16,4 1-144 0,-2 0 128 0,1 0-128 15,1 0 0-15,0-1 0 0,1-1 0 0,0 2 0 0,1 1 0 16,3 0 0-16,-1-1 0 0,-1 2 0 0,0 1 0 15,-2 1 128-15,-2-2-128 0,0 0 0 0,2 1 0 0,-4 0 0 16,-1-1 0-16,2 2 0 0,1-1 0 0,-3 1 0 16,-3 0 0-16,1 0 0 0,1-1 0 0,-2 0 0 15,0 1 128-15,-4 1-128 0,-4-4 0 0,-2 2 0 16,0-1 144-16,-4 0-144 0,-1-1 128 0,-1-1-128 16,-1-1 160-16,-2 2-160 0,-2 2 160 0,-2 0-160 15,-8-2 160-15,10-1-160 0,-1 0 160 0,-9 1-160 16,0 0 160-16,0 0-160 0,8 0 128 0,-8 0-128 15,0 0 0-15,0 0 144 0,0 0-144 0,0 0 0 16,0 0 144-16,0 0-144 0,0 0 0 0,0 0 0 16,0 0-160-16,0 0 160 15,0 0-640-15,0 0-32 0,-1 10 0 0,0-3 0 16,1-7-2688-16,-1 9-544 0,-2 3-96 0,0 2-32 0</inkml:trace>
  <inkml:trace contextRef="#ctx0" brushRef="#br1" timeOffset="30199.115">8150 13781 2751 0,'0'0'128'0,"0"0"16"0,-8-3-144 0,2-2 0 0,-2 2 0 0,8 3 0 15,0 0 2560-15,0 0 464 0,-5-8 112 0,0 4 0 0,5 4-2048 0,0 0-400 16,0 0-96-16,-5-6-16 0,-1 1 176 0,0-1 16 15,6 6 16-15,-5-6 0 0,1 0 128 0,0 1 32 16,-1-1 0-16,2 4 0 0,3 2-80 0,0 0-16 16,0 0 0-16,0 0 0 0,0 0-288 0,0 0-64 15,0 0-16-15,0 0 0 0,0 0-272 0,0 0-48 16,8-5-16-16,3 3 0 0,2 2-144 0,0 2 192 16,0-2-192-16,3 2 192 0,-1 1 0 0,3-2 16 15,0-1 0-15,4 2 0 0,3 2 112 0,1 0 0 16,-2 0 16-16,4 0 0 0,0-2-32 0,4 0-16 15,2 1 0-15,5 2 0 0,-1-2-80 0,4 2-16 16,1-1 0-16,0 0 0 0,2 0-64 0,0 0-128 16,-2 3 176-16,0-4-176 0,2-1 240 0,1 1-64 15,1 1-16-15,3-1 0 0,1-1 32 0,-2 0 0 16,-2 1 0-16,0 1 0 0,-1 2-64 0,0 1-128 0,-1-1 192 16,1-1-64-16,2 0 0 0,2-1-128 0,1 0 192 0,-2 0-64 15,-1-2 48-15,-2 2 0 0,-2 1 0 0,1 0 0 16,2-3 80-16,0 2 0 0,2-2 16 0,0 2 0 15,3-1-48-15,-2-3-16 0,-1-2 0 0,-1 2 0 16,-1 0-64-16,1 2-16 0,3-2 0 0,-3 2 0 16,3-1-128-16,-3-1 128 0,-1 0-128 0,0 0 128 15,-1-1-128-15,-1 0 0 0,0-2 0 0,1 3 128 16,2 3-128-16,-2-3 0 0,-2-1 144 0,0 1-144 16,0 2 128-16,-2-2-128 0,-4 0 128 0,-1-1-128 15,1 0 128-15,-3-1-128 0,1 1 160 0,2 1-160 0,-3 1 128 16,2-2-128-16,0-1 0 0,-2 0 0 15,1 2 128-15,2 0-128 0,-4 0 0 0,0 0 144 0,-2 0-144 16,0 0 0-16,1 0 144 0,-2 0-144 0,4-1 0 16,-5-1 144-16,0-1-144 0,2 3 0 0,0 0 128 15,0 0-128-15,-1 2 0 0,-1-1 0 0,-1-1 0 0,-3 2 0 16,0 1 0-16,0-1 0 0,-3 1 0 0,1-2 0 16,1 1 0-16,-1 1 0 0,1 2 0 0,3-1 0 15,-1-1 0-15,-1 2 0 0,-1 0 0 0,1-2 0 16,2 1 0-16,1-2 0 0,-3-2 0 0,0 1 0 15,0-1 0-15,-3 0 0 0,2 0 128 0,-2 1-128 16,-1 1 0-16,0 1 0 0,-1-1 0 0,1 1 0 16,-1 1 128-16,2 2-128 0,-2-3 0 0,-1-1 128 15,0 1-128-15,-1-1 0 0,0 1 128 0,-1-2-128 16,1 1 0-16,-5 0 0 0,4-2 128 0,-3 0-128 0,-3 1 0 16,3 0 0-16,-3 0 0 0,-1 0 0 0,-2-1 0 15,-1-1 0-15,-1 0 128 0,2-1-128 0,-1-2 0 0,-8 4 0 16,7-1 0-16,-7 1 160 0,0 0-160 0,10 0 128 15,-10 0-128-15,0 0 160 0,0 0-160 0,7 0 160 16,-7 0-160-16,0 0 0 0,0 0 0 0,0 0 0 16,0 0 0-16,0 0 0 0,0 0 0 0,0 0 0 15,0 0 0-15,0 0 0 0,0 0 0 0,0 0 0 16,0 0 0-16,0 0 0 0,0 0 0 0,0 0 0 16,-9-6 0-16,-2 1 0 0,-2 2 0 0,-5 0 0 15,-4-2 0-15,-3 2 0 0,-5 0 0 0,-2-2 0 16,-4 3-128-16,0-1 128 0,-2 0 0 0,-1 1 0 15,1 1 0-15,-4 1 0 0,1 1 0 0,-3-1 0 0,-4-1 0 16,0 0 0-16,-2 0 0 0,2-1 0 0,-3 2-128 16,-2 0 128-16,0 0 0 0,-7 0 0 0,-2 0 0 0,-5 0-144 15,-4-1 144-15,1 1 0 0,0 1-192 0,-3 1 192 16,-5-1-192-16,-3 1 192 0,1-1-192 0,-1 2 192 16,3-1-192-16,-1 0 192 0,-1-1 0 0,2 0-128 15,3 1 128-15,4-4 0 0,0 1 0 0,0 0 0 16,-3 1 0-16,2 0 0 0,-1 0 0 0,4 2 0 15,3 1-128-15,-5 2 128 0,0-2 0 0,-1 4 0 16,1-2-128-16,1 1 128 0,1-4 0 0,0 1 0 16,-2-1-128-16,1 1 128 0,-4-1-144 0,4 0 144 15,1-2-208-15,4 1 80 0,0-1 128 0,3 1 0 16,4 3 0-16,0-4 0 0,0-5 0 0,7 3 0 16,3 1 0-16,4-1 0 0,4-2 0 0,1 2 0 0,4-4 0 15,0 1 0-15,2 1 0 0,2 2 0 0,2 0 0 0,4 1-128 16,0-2 0-16,4 0 0 15,4 1 0-15,2-1 0 0,0 0-48 0,1 1 0 0,4 1 0 0,4-1 0 16,-2-1 32-16,8 3 0 0,0 0 0 0,0 0 0 16,0 0-16-16,0 0 0 0,-3-6 0 0,3 6 0 15,0 0 160-15,11-4-160 0,-1 1 160 0,2 0-160 16,2 0 160-16,3-1-128 0,2 1 128 0,3 0-128 16,0-1 128-16,3 2 0 0,2 0 0 0,-2 1 0 15,2-2 0-15,0 1 0 0,3 4 0 0,-2-1 128 16,2-1-128-16,6 2 0 0,-1 1 0 0,5 0 0 15,2-1 0-15,3-1 0 0,0-1 0 0,2 0 0 16,0 0 0-16,1-1 0 0,3-1 0 0,0 0 0 0,1-1 0 16,6 1 0-16,0-2 0 0,0-1 0 0,-1-2 0 15,2 1 0-15,-1-1 0 0,4 1 0 0,-1-1 0 16,4 0 0-16,1 1 0 0,0-1 0 0,-1-1 0 0,-1 2 0 16,-3-1 0-16,5 1 0 0,3-4 0 15,-2 2 0-15,-5 1 0 0,1 1 0 0,0-2 0 0,-2 0 0 16,2 1 0-16,1 0 0 0,2 2 0 0,-4 0 0 15,-5 1 0-15,0 2 0 0,0-2 0 0,-1 2 128 16,1-1-128-16,-2 0 0 0,3-3 0 0,-4 5 144 16,-4-1-144-16,1 0 0 0,-2-2 240 0,1 1-64 15,0 0-16-15,1 0 0 0,1 2-160 0,0 1 192 16,-2 0-192-16,-3 0 192 0,-2-1-192 0,2 2 128 16,0-1-128-16,-1-1 128 0,-1-1-128 0,0 1 0 15,1 0 144-15,0 0-144 0,-6-1 0 0,0 0 0 0,-5 2 0 16,-1-2 0-16,-1 2 0 0,-1 0 0 0,-2-2 0 15,2 1 128-15,1 0-128 0,-3 0 0 0,-2-1 0 0,-1-1 128 16,-1 2-128-16,-1 0 0 0,-2 0 128 0,-3-1-128 16,-2 2 128-16,-3-1-128 0,-1-1 128 0,-2 3-128 15,-2 1 160-15,-2 0-32 0,1-2-128 0,-9 0 192 16,9 2-16-16,-9-2-16 0,8 0 0 0,-8 0 0 16,0 0-160-16,0 0 192 0,11 2-192 0,-11-2 192 15,0 0-192-15,8 0 0 0,-8 0 0 0,0 0 128 16,0 0-128-16,10 4 0 0,-10-4 0 0,0 0 0 15,0 0 0-15,7 3 0 0,-7-3 0 0,0 0 0 16,0 0 0-16,0 0 0 0,8 1 0 0,-8-1 0 0,0 0 128 16,0 0-128-16,0 0 128 0,0 0-128 0,0 0 128 0,0 0-128 15,0 0 0-15,0 0 128 0,0 0-128 0,0 0 0 16,0 0 144-16,0 0-144 0,0 0 128 0,0 0-128 16,0 0 128-16,0 0-128 0,0 0 0 0,0 0 128 15,0 0-128-15,0 0 0 0,0 0 128 0,0 0-128 16,0 0 160-16,0 0-160 0,0 0 160 0,0 0-160 15,0 0 160-15,0 0-160 0,0 0 0 0,0 0 0 16,0 0 0-16,0 0 0 0,0 0 0 0,0 0 0 16,0 0 0-16,0 0 0 0,0 0 0 0,0 0 0 15,0 0 0-15,0 0 0 0,0 0-144 0,0 0 144 16,0 0-208-16,0 0 80 0,0 0-48 0,0 0 0 16,0 0 0-16,0 0 0 0,0 0 0 0,0 0 0 15,0 0 0-15,0 0 0 0,0 11 176 0,0-11-160 0,0 0 160 0,-1 11-160 16,1-2 160-16,0-9 0 0,0 0 0 0,0 0 0 15,0 0 0-15,0 0 0 0,0 0 0 0,0 0 0 16,0 0 0-16,0 0 0 0,0 0 0 0,1 8 0 16,-1-8 0-16,0 0 0 0,0 0 0 15,0 0 0-15,0 0 0 0,0 0 0 0,0 8 0 0,0-8 0 16,0 0 0-16,0 0 0 0,0 0 0 0,0 0 0 16,0 0 0-16,0 0 0 0,0 0 0 0,0 0 128 15,0 0-128-15,0 0 0 0,0 0 0 0,0 0 128 16,0 0-128-16,0 0 0 0,0 0 0 0,0 0 0 15,0 0 0-15,0 0 128 0,0 0-128 0,0 0 0 16,0 0 0-16,0 0 128 0,0 0-128 0,0 0 0 16,0 0 0-16,0 0 0 0,0 0 0 0,0 0 0 15,0 0-416-15,0 0 0 0,0 0 0 0,0 0 0 16,0 0-1760-16,-8 8-336 0,1-1-80 16,-3-2-11360-16</inkml:trace>
  <inkml:trace contextRef="#ctx0" brushRef="#br1" timeOffset="36280.935">13451 13448 16575 0,'0'0'1472'0,"0"0"-1168"16,0 0-304-16,0-9 0 0,1-2 1024 0,6 0 160 15,-1-2 32-15,1-2 0 0,2-1-1024 0,1-1-192 16,1 0 0-16,0-2 0 0,-1 0 384 0,1 1 128 16,1-5 48-16,0 1 0 0,-1 1 352 0,-2 2 80 15,-3 2 16-15,0 0 0 0,3-1-144 0,-3 1-32 0,4-1 0 0,-4 2 0 16,-2 2-208-16,2 1-48 0,-3 1-16 0,0 3 0 15,-3 9-304-15,4-9-64 0,0 1-16 0,-4 8 0 16,0 0-176-16,0 0 0 0,0 0-192 0,5 6 192 16,2 4-384-16,-1 8 32 0,-2 7 16 0,1 4 0 15,3 1 112-15,-1 3 32 0,-2-1 0 0,1 1 0 16,-1-1 192-16,0-1 0 0,-1 1 0 0,3-1 0 16,1-2 0-16,2-2 0 0,-3-5 0 0,2 3 0 15,-3 5 0-15,1-3 0 0,0-2 0 0,-1-3 0 16,2-4 0-16,-2-2 0 0,2-4 0 0,-2-1 0 15,-1-2-208-15,0-2-160 0,-5-7-16 0,0 0-16 16,0 0-2320-16,0 0-464 16,0 0-80-16,4-11-6144 0</inkml:trace>
  <inkml:trace contextRef="#ctx0" brushRef="#br1" timeOffset="36603.355">13646 13277 30687 0,'0'0'1360'0,"-9"1"288"0,3 1-1328 0,-2 3-320 15,4 1 0-15,1 3 0 0,4 1 0 0,3 4 144 16,0 4-144-16,-1 5 0 16,-5 1-368-16,1 6-176 0,-1 2-32 0,1 2-16 0,0-4 352 0,-1 2 80 15,-2 1 16-15,-1 3 0 0,0 2 432 0,3 2 96 16,1-1 0-16,0 1 16 0,0 4 112 0,3 1 32 15,1 2 0-15,3-1 0 0,0-2-160 0,3-2-48 0,1-2 0 0,3-2 0 16,2-3-144-16,-1-2-48 0,0-2 0 16,1-3 0-16,0-4-144 0,0 1 0 0,-1-2 0 15,1-3 0-15,3-4 0 0,-1-2 0 0,0-3 0 0,2 1 0 16,1-1-208-16,2-1-80 0,0-2-16 0,1-5 0 16,3-2-2160-1,0-3-432-15</inkml:trace>
  <inkml:trace contextRef="#ctx0" brushRef="#br1" timeOffset="37225.525">14887 14165 1839 0,'0'0'0'0,"-9"1"160"0,-1-2-160 0,-1-1 0 16,-1-2 0-16,2 2 0 0,-1 0 7152 0,2 1 1392 15,1 1 288-15,-1-1 48 16,-2 1-7776-16,0 2-1552 0,-1 2-304 0,-2 0-64 16,-2 0 288-16,-2 4 48 0,0 5 16 0,-7 2 0 0,0 3 464 0,-2 4 0 0,-2 4-128 0,0 7 128 15,2 6 0-15,2 2 0 0,-2 3 192 0,5 0-192 16,2-2 144-16,4-1-144 0,2-3 0 0,2-3 144 16,3-1-144-16,3-7 0 0,3 0 0 0,2-4 128 15,1-6-128-15,2 1 0 0,2-4 0 0,0-4 0 16,-4-10 0-16,10 8 0 0,0-4 0 0,1 0 0 15,1-4 0-15,0-3 128 0,2-2-128 0,0-4 128 16,0-2 240-16,1-4 32 0,3-4 16 0,-2-1 0 16,2-1-160-16,1-3-16 0,0-1-16 0,-1 0 0 15,-3-1-96-15,-1 3 0 0,-1 1-128 0,0 2 192 0,-3 4 0 16,0 0-16-16,-2 2 0 0,-2 5 0 0,-6 9 0 0,0 0 0 16,5-5 0-16,-5 5 0 0,5 11-176 0,-1 6 0 15,-3 5 0-15,0 8 0 0,-3 4 0 0,1 5-224 16,-6 6 80-16,0 5 16 0,-4 8 128 0,-2 2 0 15,-3 1 0-15,-1-1 0 0,-2 2 160 0,-1-1 64 16,-4 0 16-16,2-3 0 0,-3 0 464 0,4-3 80 16,-4-3 32-16,3-6 0 0,-2-5-304 0,3-5-64 15,2-6-16-15,1-2 0 0,1-2-304 0,2-4-128 16,1-6 0-16,4-3 128 16,0-5-560-16,3-2-112 0,0-6-32 15,1-3 0-15,0-4-1696 0,3-7-352 0,4-8-64 0</inkml:trace>
  <inkml:trace contextRef="#ctx0" brushRef="#br1" timeOffset="37555.135">15069 14510 35471 0,'0'0'1568'0,"0"0"336"0,-9 10-1520 0,3 3-384 0,1 4 0 0,2 6 0 15,2 4-208-15,1 4-112 0,0 3-32 0,0 0 0 16,-2 2-528 0,0-3-96-16,0-4-32 0,-3 2 0 0,3-3 800 0,-1-2 208 0,-2-3 0 0,2-2 0 15,-4-3 528-15,3-6 192 0,2-3 48 0,2-9 0 16,0 0 64-16,0 0 32 0,-2 5 0 0,2-5 0 0,0 0-96 0,-3-13-32 16,0-6 0-16,3-5 0 0,2-5-112 0,3-4-32 15,-2-4 0-15,3 0 0 0,-1 0-336 0,1 2-64 16,6-2 0-16,-1 1-16 0,2 2-176 0,0 4 0 15,1 1 0-15,2 1 0 0,1 1 0 16,1 1 0-16,2-2 0 0,-2 7-176 0,4 6-80 0,2-1-32 16,-6 4 0-16,3 3 0 15,1 4-1456-15,1 3-304 0,1 2-48 0,-2 2-13808 0</inkml:trace>
  <inkml:trace contextRef="#ctx0" brushRef="#br1" timeOffset="37968.611">15476 14660 25791 0,'-2'11'1152'0,"2"-11"224"0,0 0-1104 0,4 10-272 0,0 1 0 0,7 1 0 15,5 1 944-15,2-2 128 0,2-2 16 0,0-4 16 31,3-6-1440-31,-1-2-304 0,-1-1-48 0,0-2-16 0,-2-1 896 0,-3-2 192 0,-1-4 16 0,1 5 16 16,-3-4 880-16,-1 1 176 0,0-3 48 0,0 0 0 16,-1-2-704-16,-1-1-144 0,0 1-32 0,-2 0 0 15,-4 0-496-15,1-1-144 0,-1 2 0 0,-4 0 0 16,-2 3 0-16,-3 1 0 0,1-1 0 0,-6 3 0 0,-2 4 0 16,-4 2 0-16,-1 2 0 0,-3 4 0 0,-2 7 0 15,0 4 144-15,-2 3-144 0,0 5 160 0,-2 3-160 16,1 3-256-16,0-1 64 0,0-1 16 0,1 3 176 0,3-2 0 15,3-1 0-15,2-1-128 0,4 1 256 0,2-1 64 16,3-3 16-16,3-2 0 0,4 2-80 16,2-1 0-16,3-1-128 0,0-2 192 0,2-3-192 15,3-1-128-15,3 2 128 0,2-4-208 0,1-2-112 0,1 0-32 16,3-1 0-16,2-2 0 16,-2-2-1184-16,2-2-256 0,1-3-32 15,0 0-12128-15</inkml:trace>
  <inkml:trace contextRef="#ctx0" brushRef="#br1" timeOffset="38329.592">16012 14687 41295 0,'0'0'1824'0,"0"0"384"0,0 0-1760 0,0 0-448 0,1 12 0 0,4 1 0 31,5 2-1360-31,1-3-368 0,2-3-64 0,2-3 0 16,3-2 880-16,-1-4 176 0,1-2 32 0,-2-4 16 0,3-3 1008 0,-1-2 192 0,-2 0 32 0,1-2 16 16,0-2 160-16,1-1 48 0,2-2 0 0,-5 1 0 15,-1 1-512-15,-3-2-112 0,0 0-16 0,-2 2 0 16,-4 2-128-16,-1 1-224 0,-1 2 48 0,-2 4 16 16,-3-3-48-16,-3 3-16 0,-5 3 0 0,-4 4 0 0,-5 2 80 15,-3 2 16-15,-3 5 0 0,-3 4 0 16,-2 8 128-16,-2 1-160 0,-1 1 160 0,2 4-160 0,0 3 160 15,1 4 0-15,4 1 160 0,-1-1-160 0,4-1 0 0,6-2 128 16,2-2-128-16,6-2 0 0,1-3 0 0,3-3 144 16,4-2-144-16,3-2 128 0,2 1-352 0,4-2-80 15,8-2-16-15,3-3 0 16,3-2-480-16,2 0-96 0,2 0-32 0,1-6-8848 16,2-3-1760-16</inkml:trace>
  <inkml:trace contextRef="#ctx0" brushRef="#br1" timeOffset="38687.561">16550 14581 2751 0,'-3'14'128'0,"1"-5"16"0,-3 1-144 0,2 1 0 0,-4 2 0 0,3 6 0 16,2 5 7648-16,-3 5 1504 0,2 8 288 0,1 2 64 31,0 3-8480-31,-1 1-1680 0,0-1-352 0,-2-1-64 0,0-3 688 0,1-3 128 0,-3-2 16 0,2-3 16 15,0-4 608-15,0-3 112 0,1-5 16 0,2-5 16 16,1-5 336-16,1-8 64 0,0 0 16 0,0 0 0 16,0 0-576-16,9-10-112 0,1-5-32 0,1-6 0 15,0-5-224-15,2-4 0 0,1-1 0 0,2-3 0 16,-2-3 0-16,1-1 0 0,2-4 0 0,2 5 0 16,2 6 0-16,-5 5 0 0,-1 2 0 0,2 7 0 0,-1 4-144 15,-2 4 144-15,-2 3-208 0,-2 4 80 0,1 5 128 0,1 7-208 16,3 6 80-16,-4 6 128 0,-1 4-320 0,0 7 48 15,-3 2 16-15,0 5 0 0,-2 0 256 0,0-2-192 16,-2 3 192-16,1 1-160 0,-4 0 0 0,-1 1 0 16,-2 1 0-16,3-5 0 15,3-5-624-15,-2-5-128 0,1-7-32 16,1-7-9072-16,1-4-1824 0</inkml:trace>
  <inkml:trace contextRef="#ctx0" brushRef="#br1" timeOffset="38911.782">17122 14097 43023 0,'0'0'1904'0,"-7"8"400"0,0-1-1856 0,1 3-448 0,2 4 0 0,1 7 0 31,-3 7-320-31,2 4-144 0,-1 2-48 0,0 1 0 16,-1 2-608-16,2 1-128 0,-1 2-32 0,1-3 0 16,-1-5-144-16,-1-4-48 0,-1-1 0 0,3-2-8480 0,0 3-1696 0</inkml:trace>
  <inkml:trace contextRef="#ctx0" brushRef="#br1" timeOffset="39265.063">17872 14761 38703 0,'-7'9'1712'0,"2"-4"352"0,0 0-1648 0,-5 0-416 16,0 2 0-16,-1 2 0 16,-6 3-352-16,-6 1-160 0,-5 2-16 0,-5 2-16 15,-1 3-592-15,-1 1-112 0,-1-2-32 0,3-2 0 16,2-3 672-16,6 2 128 0,0-1 32 0,4-1 0 0,1-2 1088 0,5 0 240 15,4 2 32-15,1-2 16 0,4-1-688 0,2-1-240 16,4 1 144-16,4 2-144 0,1 2-192 0,5 0-112 16,-2-2-16-16,2 1-16 0,2 1 336 0,-2-1 0 15,1-3 0-15,0 1 128 0,-3 2 480 0,0-2 96 0,-4-1 0 0,0 1 16 16,0-1-80-16,-4 4-32 0,-2 3 0 16,-3-1 0-16,-4 0-160 0,-2 0-16 0,-3 2-16 15,-2-4 0-15,-3-1-16 0,-4 1 0 0,1 0 0 0,-5-2 0 16,2-1-400-16,0-3 0 0,-4-2 0 0,6-1-176 31,2-1-1744-31,2-3-336 0,3-7-80 0</inkml:trace>
  <inkml:trace contextRef="#ctx0" brushRef="#br1" timeOffset="39553.286">18591 14295 42335 0,'0'0'1872'0,"-5"10"384"15,1 2-1808-15,-3 7-448 0,1 9 0 0,-1 9 0 16,0 6-848-16,3 8-272 0,-3 2-48 0,2 3-16 16,0 3 112-16,-2 5 32 0,-1 6 0 0,-4 3 0 15,-2 0 672-15,-1 0 144 0,0 2 32 0,0 5 0 0,-2 3 192 0,2-6 0 16,1-12 0-16,7-9-144 0,-1-12 144 0,4-9-160 15,1-7 160-15,1-6-160 0,0-9 160 0,2-3-192 16,0-5 192-16,0-5-192 16,0 0-720-16,7-12-160 0,-2-9-16 0,1-9-16 15,-4-8-1904-15,-3-6-368 0,0-7-80 0,-4-3-5920 0</inkml:trace>
  <inkml:trace contextRef="#ctx0" brushRef="#br1" timeOffset="40139.983">18375 15075 6447 0,'0'0'576'0,"0"0"-576"0,0 0 0 0,0 0 0 15,0 0 2912-15,0 0 480 0,0 0 80 0,11 3 32 16,0 0-960-16,3 2-192 0,2-2-48 0,0-1 0 15,5-2-384-15,3-3-96 0,0-3-16 0,4-3 0 16,2 0-496-16,2-7-96 0,1-3-32 0,2-3 0 16,0-5-544-16,1-6-96 0,-1-7-32 0,-2 0 0 15,-2-3-224-15,-1 0-48 0,-1-1-16 0,-2-1 0 16,-1 0-32-16,-2-3-16 0,0-1 0 0,-2 4 0 16,-5 1-176-16,-1 11 0 0,-3 5 0 0,0 6 0 15,-2 5-320-15,-1 5 16 0,-3 3 0 0,-1 8 0 16,-6 1-64-16,7 19-16 0,-5 11 0 0,0 11 0 15,-1 12-128-15,-4 4-48 16,-4 4 0-16,-2 8 0 0,-5 3 272 0,-1 4 48 0,-3 1 16 0,3-2 0 0,-2-7 224 16,3-5 192-16,4-7-48 0,4-4 0 0,0-5 592 0,3-6 112 15,3-9 32-15,0-9 0 0,-1-6-448 0,2-5-96 16,2-1-16-16,2-4 0 0,-5-7-128 0,0 0-48 16,11-3 0-16,1-4 0 0,-2-5 48 0,4-3 16 15,2-3 0-15,1-2 0 0,2 1-208 0,0 2 0 16,2 0 0-16,-1 5 0 0,1 5 0 0,0 3-256 15,-4-1 48-15,5 7 16 0,2 6-128 0,-2 5 0 16,2 9-16-16,-2 2 0 16,3 2-144-16,-1 1-32 0,3-2 0 0,-2 2 0 0,-2-4 384 0,1-2 128 15,-1-2 0-15,3-4-144 0,1-1 144 0,0-4 128 0,-3-4-128 16,0 0 176-16,0-5 160 0,3-5 48 0,0-4 0 16,0-3 0-16,-2-4-224 0,3-5-32 0,0-3-128 0,3 1 192 15,-1-1-192-15,2 1-128 0,-1 1 128 0,-1 2-208 16,-3 4-48-16,-1 1 0 0,-3 3 0 0,0 5 0 15,1 1-48-15,-2 11-16 0,-2 3 0 0,1 7 0 16,-1 6-32-16,-2 5-16 0,0-3 0 0,-2 2 0 16,0 2 128-16,-1-2 32 0,2 0 0 0,1 0 0 15,3-2 208-15,2-1 256 0,5-1-48 0,-1 0-16 16,-1-3 352-16,6-2 64 0,6-2 16 0,1-2 0 16,-1-3-32-16,5 1 0 0,-1 1 0 0,5-1 0 15,5-5-144-15,0 5-16 0,-3 4-16 0,3-2 0 16,-2 1-224-16,-3-1-64 0,-6 1 0 0,-8-3 0 15,-2-1-1296-15,-4-3-272 16,-8-1-48-16</inkml:trace>
  <inkml:trace contextRef="#ctx0" brushRef="#br1" timeOffset="44830.436">21484 2938 28559 0,'-7'-9'2544'0,"-1"-3"-2032"15,-2-2-512-15,1 3 0 16,-2 3-272-16,1-1-160 0,-2 0-16 0,1 1-16 0,-3 2 464 0,0 1 0 15,-2-4 128-15,-4 2-128 0,-4-1 128 0,-5-2-128 16,-2-5 0-16,0 6 0 0,-4 0 0 0,-2 3 0 16,-5 0 0-16,-3 0 0 0,-7 1 0 0,-6 1 0 15,-8 2-160-15,-3 5 160 0,-6 2-192 0,-2 3 16 16,-1 1 16-16,-10 6 0 0,-7 5 160 0,-1-1-208 16,-2 1 80-16,-1 3 128 0,-2 6-144 0,4 2 144 15,5-1 0-15,1 2 0 0,-1-1-128 0,5 3 128 16,5 0 0-16,8 0 0 0,6 3 0 0,3-3 0 15,2 2 0-15,6 0 0 0,3 2 0 0,6-2 0 0,3-2 0 16,5 1 0-16,5 2 0 0,3-3 0 0,4 0 0 16,6-3 0-16,1 3 0 0,4-3 128 0,4-1-128 0,2 5 0 15,-1 2 160-15,4-1-16 0,2-3 0 0,1 0 0 16,1-1-144-16,-1-1 128 0,1-4-128 0,-2 2 128 16,-1 1-128-16,-3 4 128 0,-1 0-128 0,-5 1 128 15,-6 3-128-15,-1 1 0 0,-4 2 144 0,-3 1-144 16,-4 1 144-16,-2-1-144 0,-3 1 192 0,-3 2-192 15,-3 2 192-15,-6 2-192 0,-7 4 192 0,-2 2-192 16,-3 0 192-16,-1 0-192 0,1-1 192 0,-3 3-192 16,-3 1 192-16,-2 5-192 0,-3 4 192 0,5 0-192 15,1-2 176-15,6-2-176 0,4-4 160 0,4 4-160 16,3 0 0-16,5-1 128 0,2 0-128 0,8-4 0 16,4-5 0-16,6-6 0 0,2-4 0 0,7-1-160 15,4-1-32-15,5 1 0 0,1 0 0 0,5-5 0 0,2-9 48 16,5 0 0-16,0 2 0 0,4-5 0 0,1-1 144 0,2 0 0 15,2 0-144-15,2-2 144 0,-1-4 0 0,3 0 0 16,0-2 0-16,3 1 0 0,1 0 352 0,2 1-16 16,2-1 0-16,0 2 0 0,-1 0 128 15,2-3 32-15,0 2 0 0,2 2 0 0,2 5-176 0,2 0-48 16,3 0 0-16,4-1 0 0,6 0-128 0,0 0-16 16,2-2-128-16,2 0 192 0,-1 0-192 0,4-2 0 15,-1-2 128-15,5-3-128 0,5-2 0 0,1 0 0 16,3-2 128-16,2-1-128 0,-1-2 0 0,1-4 0 15,7-4 128-15,4 1-128 0,3-1 0 0,2-1 0 16,-2-4 0-16,8-4 0 0,3-4-192 0,-2-3 192 16,0 0-192-16,-2-3 192 0,0-3-192 0,1-2 64 0,0-1 128 15,-1-2-208-15,-6 1 208 0,4-5 0 0,2-3 0 0,1-2 0 16,-2 3 0-16,2 0 160 0,2 1 0 0,0-1 0 16,3-1 0-16,-6 0 0 0,-2 0 0 0,5-3 0 15,6-3-160-15,-4-2 0 0,-4-1 144 0,0 0-144 16,2-1 0-16,2 1 0 0,0-2 0 0,-2 0 0 15,-3-1 0-15,1-3 0 0,6-4 0 0,-6 1 0 16,-6-2 0-16,-2 2 0 0,-2 1 0 0,-5 3-192 16,0-1 192-16,-5-1 0 0,-4-1 0 0,-6 1 0 15,-8-1 144-15,0 1 64 0,-2 0 16 0,-1 0 0 16,-4-2 352-16,-3 0 64 0,-5 0 0 0,-1-5 16 16,-1-3-80-16,-9 0 0 0,-4 1-16 0,-3 0 0 15,-3 2-272-15,-6 0-48 0,-2-1-16 0,-6-3 0 0,-5-1-224 16,-6 2 0-16,-4 1 0 0,-10 2 0 0,-7-2-160 0,-8-2 160 15,-10-2-128-15,-6 0 128 0,-6 2 0 16,-5 1-128-16,-3 2 128 0,-10 1 0 0,-10 1 0 16,-5 1 0-16,-2 2 0 0,-10 4-128 0,-7 2 128 0,1 8-128 15,2 6 128-15,0 9-128 0,0 7 128 0,7 7-160 16,9 6 160-16,11 4-160 16,6 5-784-16,3 6-144 0,1 5-48 0</inkml:trace>
  <inkml:trace contextRef="#ctx0" brushRef="#br1" timeOffset="45677.182">19835 4090 35007 0,'0'0'3120'0,"-3"-5"-2496"16,3 5-496-16,0 0-128 0,0 0 288 0,0 0 32 15,0 0 16-15,2 24 0 0,0 9-464 0,1 8-112 16,0 10-16-16,1 6 0 0,0 5 256 0,-1 4-192 16,1 6 192-16,-1 3-192 0,1-2 192 0,-2 0 0 15,-2 2 144-15,0-1-144 0,-3 0 128 0,1-5-128 16,2-4 0-16,0-8 144 0,0-9-144 0,2-2 0 15,1-6 0-15,-1-5 0 0,2-4-208 0,0-4-128 16,1-5-32-16,3-5 0 16,1-4-1696-16,1-5-352 0,-10-8-64 0,14-4-16 0</inkml:trace>
  <inkml:trace contextRef="#ctx0" brushRef="#br1" timeOffset="45996.723">19648 4023 35935 0,'3'-17'3200'16,"6"-3"-2560"-16,5-2-512 0,7 2-128 15,2 0 0-15,7 3 0 0,4-1 0 0,7 2 0 16,4 4 0-16,5 4-160 0,6 6 16 0,2 4 0 0,-2 6 144 0,-2 3-208 15,-6 6 80-15,-1 2 128 16,1 2-192-16,-3 5 192 0,-3 4-160 0,-3 8 160 0,-3 5-256 0,-4 6 64 16,-6 6 0-16,-5 5 0 0,-6 4 192 0,-7 6-192 15,-8 2 192-15,-7 1-192 0,-4 2 192 0,-7-3 160 16,-5-2-32-16,-5-1 0 0,-9-5 304 0,-2 0 48 16,-3 2 16-16,-3-5 0 0,-2-5-112 0,-4-2 0 15,0-7-16-15,-1 0 0 0,-3-7-368 0,1-2-288 16,-2-4 48-16,5-6-10688 15,5-4-2128-15</inkml:trace>
  <inkml:trace contextRef="#ctx0" brushRef="#br1" timeOffset="46306.881">18419 5238 6447 0,'0'0'576'0,"-6"7"-576"0,-2-2 0 0,-1 3 0 16,0 1 7520-16,2 5 1392 0,-1 5 288 0,0 4 48 15,-1 10-7456-15,-1 8-1472 0,-1 8-320 0,2 4 0 16,4 3 0-16,-1 1 0 0,0-1 0 0,0-1 0 0,-2-1 0 16,1 1 0-16,0 1 0 0,3 2 0 15,0 0-1984-15,0-4-368 0,1-8-64 0,1-8-12736 16</inkml:trace>
  <inkml:trace contextRef="#ctx0" brushRef="#br1" timeOffset="46563.67">18960 4786 18431 0,'-3'20'816'0,"0"-4"160"0,-3 5-784 0,-1 9-192 15,3 10 0-15,-1 11 0 0,0 13 4608 0,1 3 864 0,-2 1 176 0,0 4 48 16,0 4-4208-16,0 5-832 15,0 6-160-15,4-3-48 0,-3-6-448 0,2-3-128 0,0-4-16 0,1-2 0 32,-1 1-1696-32,5-12-336 0,-1-10-64 0,1-12 0 15,0-13-1456-15,2-10-272 0</inkml:trace>
  <inkml:trace contextRef="#ctx0" brushRef="#br1" timeOffset="46737.675">19586 3989 14735 0,'0'0'1312'16,"0"0"-1056"-16,-9-3-256 0,3 3 0 0,-4 4 4144 0,0 3 768 15,-1 4 144-15,-3 10 48 16,0 15-3952-16,1 12-800 0,0 12-160 0,1 10-16 0,1 6-32 0,-1 13 0 16,2 12 0-16,2 6 0 0,2 5 80 0,1 8 16 15,3 5 0-15,0 4 0 16,1 0-1296-16,3-4-256 0,1-1-48 0</inkml:trace>
  <inkml:trace contextRef="#ctx0" brushRef="#br1" timeOffset="46997.134">21356 3626 38703 0,'9'27'3440'0,"-6"1"-2752"0,2 10-560 0,2 14-128 16,0 11 0-16,2 8 160 0,-5 6-160 0,3 7 160 16,1 5-160-16,-1-1 0 0,-3 0 0 0,1 1 128 15,1-2-1440 1,2-5-288-16,-1-3-64 0,2-9-8912 0,3-8-1776 0</inkml:trace>
  <inkml:trace contextRef="#ctx0" brushRef="#br1" timeOffset="47165.42">22005 4180 43311 0,'-10'18'1920'0,"4"-4"384"0,-3 2-1840 0,0 13-464 16,0 10 0-16,1 7 0 0,-1 8 288 0,-1 7-32 16,0 6-16-16,0 9-13232 15,1 6-2624-15</inkml:trace>
  <inkml:trace contextRef="#ctx0" brushRef="#br1" timeOffset="50142.768">17044 3383 28735 0,'-14'-10'1280'0,"5"4"256"0,-1 1-1232 0,1 0-304 15,-2 2 0-15,1 1 0 0,1 2 448 0,1 0 48 0,-1-1 0 0,-2 3 0 16,1 3-176-16,1 3-48 0,-3 0 0 0,0 4 0 16,-1 3-272-16,-2 4 0 0,0 4 0 0,-4 5 0 15,-2 3-128-15,1 7 128 0,0 3 0 0,-1 7-144 16,0 4 144-16,3 2 0 0,3-1 0 0,4-1 0 15,-1-3 0-15,5 0 0 0,5 1 0 0,2-2 0 16,1-2 0-16,5-4 0 0,0-6 0 0,4-2-128 16,3-3 128-16,4-4 0 0,3-5 160 0,2-4-160 15,1-2 384-15,0-4 0 0,1-1-16 0,4-4 0 16,-1-4 96-16,3-3 32 0,1-3 0 0,-1-1 0 16,0-5-112-16,2-3-32 0,3-3 0 0,-1-4 0 0,3-1-176 15,1-4-48-15,-2-3 0 0,2-1 0 0,-2 3-288 0,-2-2-64 16,-2-1-16-16,-2 0 0 15,-2 1-1536-15,0 3-304 16,-5-2-64-16</inkml:trace>
  <inkml:trace contextRef="#ctx0" brushRef="#br1" timeOffset="50513.33">17649 3545 4607 0,'0'0'400'0,"0"0"-400"0,4-6 0 0,3-3 0 0,2-2 6592 0,2 0 1248 0,3-1 240 0,5-5 48 0,1-4-6496 16,5 2-1312-16,6-2-320 0,4-3 0 15,2-4-544-15,1-3-176 0,-4 3-48 0,-2 1-8816 16,-4 3-1760-16</inkml:trace>
  <inkml:trace contextRef="#ctx0" brushRef="#br1" timeOffset="50713.359">17960 3625 33167 0,'0'0'1472'0,"0"0"304"0,-4-8-1424 0,3 0-352 16,2 0 0-16,4-3 0 0,2-3 928 0,4-1 112 15,3-2 32-15,6-1 0 0,5-4-880 0,4 2-192 0,6-2 0 0,1 0 0 32,1 2-640-32,-1 0-64 0,0 1-32 0,-2-1 0 15,-2 0-2336-15,-1-1-448 0</inkml:trace>
  <inkml:trace contextRef="#ctx0" brushRef="#br1" timeOffset="51277.101">18938 2253 34095 0,'-6'-9'3024'0,"2"4"-2416"16,1-1-480-16,3 6-128 0,0 0 128 0,0 0 16 16,0 0 0-16,0 0 0 0,0 0-144 0,3 10 0 15,-1 10 144-15,4 9-144 0,-3 11 0 0,2 6-288 16,-2 6 48-16,-1 2 16 0,-3 0 224 0,1 5-176 15,0 3 176-15,-1 5-160 0,-1 3 160 0,-2 2-192 16,1-3 192-16,0-3-192 0,-4-5 16 0,5-6 0 16,0-9 0-16,0-9 0 0,1-6 176 0,1-8 0 0,0-8 0 15,0-4 0-15,0-11 0 0,0 0 0 16,0 0 192-16,2-11-64 0,3-9 128 0,3-7 48 0,-1-4 0 0,4-3 0 16,3-2-304-16,2-1-144 0,2-1 16 0,2-1 0 15,2-1-208-15,0-2-48 0,2-2 0 0,0 3 0 16,4 5 160-16,0 4 32 0,2 7 0 0,-4 2 0 15,2 3 32-15,-3 6 16 0,-2 4 0 0,-1 5 0 16,-2 5 144-16,0 8-128 0,1 5 128 0,-5 7-128 16,-3 4-16-16,-4 4 0 0,-1 3 0 0,-7 4 0 15,-2 3 144-15,-7 3 224 0,-3 0-48 0,-2-2-16 16,-2-1 96-16,-6-2 32 0,-2-4 0 0,-2 1 0 16,-2-2 80-16,-4-4 16 0,-4-3 0 0,-1-3 0 15,-2-5-144-15,1-4-32 0,-3-3 0 0,1-2 0 16,-1-1-416-16,4-4-96 0,3-4-16 0,2-7 0 15,1-5-2432-15,4-1-480 16,3-1-96-16</inkml:trace>
  <inkml:trace contextRef="#ctx0" brushRef="#br1" timeOffset="51611.774">19621 2462 30399 0,'0'0'2704'0,"0"0"-2160"15,-10 3-544-15,2 4 0 0,-2 2 944 0,-1 4 80 16,-1 2 0-16,-2 7 16 0,3 5-864 0,-1 4-176 16,-1 1 0-16,2 5 0 0,-1 0 0 0,4 3-128 0,5-1 128 0,2 0 0 15,1-5-176-15,5-2 176 0,6-4-208 0,1-5 80 31,2-5-384-31,2-7-80 0,4-3-16 0,4-5 0 0,-1-5 224 0,1-5 64 0,1-5 0 0,-2-3 0 16,-1-2 640-16,-1-7 144 0,-5-7 32 0,0 3 0 16,-2 1 272-16,-2 3 64 0,-1-1 16 0,-1-1 0 15,-2 2-64-15,-2 2-16 0,-4 2 0 0,1 2 0 16,-3-1-192-16,-1 0-32 0,-2 0-16 0,1 3 0 16,-2 4-400-16,0 1-128 0,-1-1 0 0,-2 1 0 15,0 3-1024-15,-1 3-320 16,0 0-64-16,-3 4-9520 0,0 1-1888 0</inkml:trace>
  <inkml:trace contextRef="#ctx0" brushRef="#br1" timeOffset="51918.767">19885 2489 28559 0,'0'0'2544'0,"0"0"-2032"15,0 11-512-15,4 4 0 0,1-1 1792 0,-2 1 256 16,2 4 48-16,1 0 16 0,3 1-1456 0,1-1-272 16,0 3-64-16,1-1-16 0,1-2-176 0,1-4-128 15,-3-4 144-15,1-1-144 0,0-1 144 0,-2-3-144 16,0-8 128-16,3-2-128 0,-4-3 0 0,1-1 0 0,4-4 0 0,-5-6 0 16,1-6 0-16,1-3 160 0,0-2-160 0,0-1 160 15,-3-1-160-15,1-1 0 16,0-2 0-16,1 0 0 0,-5-1 0 0,2 1 0 0,-1 3 0 0,0 3 0 15,0 8 0-15,1 1 0 0,-4 1 0 0,1 4 0 32,0 1-512-32,0 4-16 0,-3 9-16 0,0 0 0 15,0 0-2096-15,0 0-432 0</inkml:trace>
  <inkml:trace contextRef="#ctx0" brushRef="#br1" timeOffset="52288.227">20443 2288 31327 0,'0'0'2784'0,"0"0"-2224"0,0 11-560 0,1 2 0 0,1 6 1024 0,1 2 112 15,1 3 16-15,-4 4 0 0,-4-1-576 0,4 2-96 16,4 5-32-16,-3-3 0 0,-1-3-320 0,0 0-128 16,-1-4 0-16,1-1 144 0,0-3-144 0,0-4 0 15,1-4 0-15,1-3 0 0,3-2-240 0,-5-7-80 16,0 0 0-16,0 0-16 0,3-10 80 0,1-6 32 15,0-3 0-15,3-7 0 0,3-1 224 0,0-4 0 16,-4-3 0-16,5-1 0 0,0-2 128 0,0 0-128 16,-1-1 0-16,3 1 0 0,-1 4 128 0,1 6-128 15,-1 4 144-15,0 2-144 0,0 1 0 0,-2 6 0 16,1 4 0-16,0 4 0 0,-4 3 0 0,2 5 0 0,1 4 0 16,-2 5 0-16,-1 4-224 0,-2 5 16 0,0 3 0 15,-1 7 0-15,-2 3-32 0,0 3 0 0,-2 2 0 0,-3 0 0 16,0 0-48-16,0 1-16 0,1-1 0 0,-1-4 0 31,-2-2-224-31,2-4-48 0,0-4-16 0,3-2 0 16,1-1-2160-16,3-9-448 0</inkml:trace>
  <inkml:trace contextRef="#ctx0" brushRef="#br1" timeOffset="53594.699">21439 2126 22111 0,'0'0'1968'0,"0"0"-1584"0,-9-4-384 0,-2 2 0 0,-2 1 3280 15,-2 1 576-15,0 1 112 0,-2 2 32 0,-1 0-3168 0,-3 5-624 16,-7 4-208-16,0 5 128 0,-2 2-128 0,0 7 0 16,1 2-128-16,-1 5 128 0,0 8-288 0,2 3 32 15,-2 1 0-15,1 2 0 16,3 4-448-16,3-1-64 0,-3-4-32 0,8-4 0 15,6-7-448-15,5-4-96 0,3-7 0 0,6-7-16 16,7-3 672-16,3-8 144 0,2-5 32 0,4-4 0 0,1-6 832 0,5-5 192 16,-2-5 16-16,3-5 16 0,-2-5 128 0,2-3 32 15,1-3 0-15,-1-3 0 0,0-3-496 0,2-2-80 16,0-2-128-16,-1 0 176 0,0-1-176 0,-4 1 0 16,-2 0 0-16,0 1 128 0,0 0 192 0,-1-3 48 0,-4-1 0 15,1-3 0-15,-2-3-64 0,-2 4-16 0,-3 1 0 16,-2 8 0-16,-3 3-96 0,-1 11 0 0,-3 4-16 15,1 7 0-15,0 5-176 0,-1 6 160 0,0 5-160 0,0 0 160 16,0 0-160-16,-8 16 0 0,-2 7 0 0,-3 8 0 16,-4 7 0-16,1 8-176 0,0 8 48 0,1 4 0 15,-3 6 128-15,2 0 0 0,-2 3-144 0,3-1 144 16,0 0 0-16,5-6 0 0,5-5 0 0,3-8 0 16,3-7 0-16,2-8 0 0,2-3 160 0,2-6-160 15,5-7 272-15,-2-3-48 0,0-2-16 0,7-5 0 16,8-3 16-16,-2-6 0 0,1-5 0 0,5-5 0 15,2-2-224-15,-1-4 0 0,1-5 0 0,-2-2 0 16,1-1-384-16,0-5 16 0,2-4 16 0,0 2 0 16,-1-1 128-16,0 8 32 0,2 5 0 0,-7 2 0 0,-3 0 192 0,-1 6 0 15,-2 3 0-15,-5 3 0 0,-4 4 0 0,-11 4 0 16,0 0-192-16,8 8 192 0,-5 4-192 0,-5 5 48 16,-7 5 16-16,-5 6 0 0,-6 3 128 0,-3 4 0 15,-3 2-144-15,-2 0 144 0,2-4 0 0,3-4 0 16,4-2-144-16,0-4 144 0,4-3 0 0,5-5 0 15,0-2 128-15,5-4-128 0,3-1 160 0,2-8-160 16,0 0 160-16,0 0-160 0,0 0 0 0,9-1 0 16,4-4 0-16,2-6 0 0,3-5-224 0,1-4 64 15,1-4 16-15,1-1 0 0,2-1 144 0,-2 2 0 16,1-3 0-16,-1 2 0 0,-2 2 256 0,-3 2-32 16,-3 1 0-16,-1 6 0 0,-3 2 32 0,-1 3 16 15,-8 9 0-15,0 0 0 0,0 0-272 0,0 0 0 0,3 13 128 0,-2 5-128 16,-2 3 0-16,-1 1-176 0,0 2 32 0,-4 0 0 15,0-1 144-15,0 0 0 0,2-1-144 0,1-3 144 16,-1-3 0-16,4-4 0 0,0-2-144 0,0-10 144 16,0 0 0-16,7 4 128 0,2-5-128 0,1-4 192 15,-1-2 0-15,4-4-16 0,1-1 0 0,1-3 0 16,1 0-176-16,-1-6-144 0,0-4 144 0,1 4-208 16,-1 4 16-16,2 1 0 0,-2-2 0 0,-1 4 0 15,2 4 192-15,-4 6-192 0,0 4 192 0,-2 0-192 16,-1 0 192-16,0 5 0 0,-1 7 0 0,-1 6 0 15,2-2 0-15,-3 2 0 0,4 1 0 0,-3 0 0 16,1 2 0-16,-2-1 0 0,3-1 0 0,-4 0 0 16,1-2 0-16,2 1 0 0,4-5 0 0,-1-3 0 0,1-5 0 15,0 1 0-15,1-5 0 0,3-2 0 0,-1-2 0 16,0-6 128-16,2-4 0 0,-1-1-128 0,1 3 192 16,-2-2-64-16,1-3 0 0,-2-3-128 0,0 1 192 0,-1 1-64 15,-2 1 0-15,0 1-128 0,0-3 240 0,-1 3-64 16,0 2-16-16,1 1 0 0,-3 1-160 0,0 0 0 15,-2-1 0-15,2 4 128 0,-4 2-128 0,-4 6 0 16,0 0 0-16,0 0 0 0,0 0-240 0,0 0 32 16,0 0 0-16,0 0 0 0,0 0-48 0,0 0 0 15,0 0 0-15,-10 6 0 0,2 3 128 0,-1 2 128 16,1-1-208-16,-2 4 80 0,1 2 128 0,1 4-128 16,-3 0 128-16,3 2-128 0,-2 1 128 0,3 2 0 15,0 2-144-15,1 2 144 0,0-1 0 0,1 1 0 16,2 0 0-16,2-1 0 0,0-2 0 0,2-6 0 0,2-7 0 15,0-1 0-15,2 1 240 0,1-5-48 0,2-2 0 16,1-4 0-16,1-3 96 0,-1-1 16 0,3-2 0 0,1 0 0 16,0-4 112-16,0-2 32 0,3-2 0 15,2-1 0-15,-1 0-176 0,1 0-16 0,-1-3-16 0,0 3 0 16,-1 1-240-16,-2 1 0 0,-1 1 0 16,0 1 0-16,1 1 0 0,-3 4 0 0,-2 1 0 15,-9 3 0-15,11 0-144 0,-3 3 144 0,0 3-208 16,1 5 80-16,-1 3-64 0,-2 1 0 0,2 1 0 0,-2 3 0 15,-1 7 192-15,2 3-160 0,0 2 160 0,-1 6-160 16,-4-2 160-16,-2 4 0 0,-2 3 0 0,-2 1-128 0,-3 1 128 16,-6 2 128-16,-6 4-128 0,-4 0 176 0,-2 0-48 15,-4-2-128-15,-3-2 192 0,-1-2-64 0,-4-2 48 16,0-4 0-16,2-4 0 0,2-2 0 16,-2-6-1920-16,2-4-384 15,0-5-80-15</inkml:trace>
  <inkml:trace contextRef="#ctx0" brushRef="#br1" timeOffset="54218.484">23477 2817 37775 0,'0'0'3360'0,"0"0"-2688"0,0 0-544 0,-7 8-128 15,1 7 352-15,-1 3 32 0,0 2 16 0,1 4 0 16,1 4-608-16,1 5-128 0,2-2-32 0,3-1 0 31,3 4-592-31,1-3-112 0,2-4-16 0,2 0-16 16,2-5 80-16,0-6 32 0,5 0 0 0,-1-4 0 0,-1-2-160 0,3-7-48 15,2-5 0-15,-4-3 0 0,-4-1 416 0,1-4 80 16,0-4 0-16,-1-1 16 0,-3 0 1232 0,-4-2 240 0,-5 0 48 0,-2-3 16 16,-2 1 0-16,-2 2 0 0,-2 0 0 0,-1 1 0 15,0 0-192-15,1 0-32 0,1-1-16 0,-1 1 0 0,-2 0-256 16,2 5-48-16,3 4-16 0,1-1 0 0,-1 2-544 0,6 6-96 16,0 0-32-16,-1-7 0 15,2-1-144-15,6-2-48 0,6-2 0 16,4-6 0-16,5 0 448 0,7-5 128 0,8-4 0 0,3-1 0 0,2-2 0 0,0-3 0 15,-1-2 192-15,-1-4-48 0,1 1 256 0,2-4 48 16,2-3 16-16,-2-1 0 0,-3-2 288 0,-4 1 48 16,-5 1 16-16,-3 5 0 0,-5 4-112 0,-2 2-32 15,-3-1 0-15,-4 3 0 0,-1 0-240 0,-3 8-48 16,-3 4-16-16,-2 6 0 0,-1 3-368 0,-1 5 0 16,-3 7 0-16,0 0 0 0,-4 13-240 0,-1 10-16 15,-4 8 0-15,-2 10 0 0,-4 7 96 0,-4 11 16 16,-3 9 0-16,-3 11 0 0,-5 6 144 0,-3 4 0 15,-3 5 0-15,-2 6 0 0,-1 6 0 0,2 0 0 0,-1-2 0 16,3 2 0-16,0-1 128 0,1-5 128 0,0-10 0 0,3-1 16 16,3-5 176-16,1-7 16 0,2-8 16 0,-3-10 0 15,3-5-336-15,3-8-144 0,3-4 128 16,3-5-128 0,-4-7-1984-16,4-7-496 0,3-8-80 0,1-5-32 0</inkml:trace>
  <inkml:trace contextRef="#ctx0" brushRef="#br1" timeOffset="54444.189">23162 3519 18431 0,'0'0'816'15,"0"-6"160"-15,0-3-784 0,4 0-192 0,0-3 0 0,6 1 0 0,3 1 4720 0,5 0 896 16,3-1 176-16,5 1 32 0,6 0-4672 0,3 1-928 15,2 2-224-15,7-1 0 0,3-1-144 0,2 2-48 16,3-4-16-16,2 4 0 0,-3 0-16 0,0-1 0 16,-5 3 0-16,-3-2 0 15,-2 0-2256-15,-5-5-448 0,-1-5-80 0,-2 1-32 0</inkml:trace>
  <inkml:trace contextRef="#ctx0" brushRef="#br1" timeOffset="54728.467">24668 2438 39615 0,'0'0'3520'0,"0"0"-2816"0,0 0-560 0,0 0-144 16,0 0 240-16,0 0 16 0,0 0 0 0,-8 13 0 15,-4 6-256-15,-2 5 0 0,-2 7 0 0,-2 6-160 16,-2 7 16-16,-2 7 0 0,-4 2 0 0,-1 8 0 16,-2 4 144-16,-1 2-128 0,1 1 128 0,4 5-128 15,1 3 128-15,0 2 0 0,2 1-144 0,-3-4 144 16,2-7-400-16,2-3-16 0,4-8 0 0,1-5 0 16,1-5-352-1,2-6-64-15,5-5 0 0,2-4-16 0,-1-7-1168 0,4-5-224 0,2-7-64 0,1-13 0 16</inkml:trace>
  <inkml:trace contextRef="#ctx0" brushRef="#br1" timeOffset="55126.544">24350 2455 19343 0,'0'0'1728'0,"4"-9"-1392"0,1 2-336 0,5 0 0 16,4 1 2624-16,2 2 464 0,-1 1 96 0,5 6 16 16,4 2-2720-16,-1 3-480 0,2 3-208 0,1 6 16 15,0 4-64-15,1 2 0 0,-7 3 0 0,5 5 0 16,-3 3 256-16,-1 7 0 0,-2 5-160 0,-1 6 160 15,2 3 0-15,-3 5 0 0,-2 1-144 0,-2 0 144 16,0 0 0-16,0-2 0 0,-4 0 0 0,-1 0 0 16,-4 4 320-16,-2-6 32 0,-2-5 0 0,-2-3 0 15,-2-2 448-15,-4 1 96 0,-2-2 0 0,-4 1 16 16,0 5-80-16,-7-4-32 0,-7-3 0 0,-3-3 0 16,-4-2-112-16,-7-2-32 0,-12-1 0 0,-6-3 0 0,-8-2-272 15,-5-3-48-15,-4-2-16 0,-8-2 0 0,-8-2-496 16,-4-2-96-16,-2 0-32 0,-8-5-17184 15</inkml:trace>
  <inkml:trace contextRef="#ctx0" brushRef="#br1" timeOffset="56739.146">18081 4126 2751 0,'0'0'128'0,"0"0"16"0,-2-8-144 0,2 8 0 16,0 0 0-16,0 0 0 0,0-6 5056 0,0 6 992 15,2-8 192-15,-2 8 32 0,0 0-4656 0,0 0-928 16,0 0-192-16,0 0-48 0,0 0 144 0,0 0 32 16,0 0 0-16,0 0 0 0,0 0 32 0,0 0 16 15,0 0 0-15,-5 10 0 0,-1 2-448 0,0 7-96 16,0 4 0-16,0 4-128 0,-2 4 160 0,0 3-160 0,0 2 128 0,1 2-128 16,-2 4 208-16,2 1-32 0,2 0-16 0,-1 2 0 15,1 1-160-15,0 0 128 0,1-1-128 0,2-3 128 16,-3-6-128-16,2-2 192 0,0-1-192 0,1-2 192 15,1-2-192-15,-1-3 128 0,1-3-128 0,0 0 128 16,-2 2-128-16,2-6 0 0,-1-3 144 0,2-2-144 16,0-1 0-16,0-2 128 0,0-4-128 0,0-7 0 15,0 0 128-15,0 0-128 0,0 0 128 0,0 0-128 16,0 0 288-16,0 0-16 0,8-2 0 0,1-4 0 16,0-4 0-16,3-1 0 0,0-1 0 0,5 0 0 15,1-3-144-15,1-2-128 0,3 1 192 0,5-2-192 16,1-1 176-16,4 0-176 0,1-3 160 0,2 0-160 0,2 0 128 15,-3 0-128-15,0-3 0 0,0 2 0 0,1 0 0 0,-1 0 128 16,1 1-128-16,-1 1 0 0,-2 0 0 0,0 4 0 16,0 4 0-16,1-2 0 0,-5 1 0 0,-2 2 0 15,-2 0 0-15,-3 5 0 0,-1 3 160 0,-1-1-160 16,-1 5 160-16,-1 0-160 0,-2 0 0 0,-2 0 128 16,-2 4-128-16,2-1 0 0,-1 1 0 0,-1 1 0 15,-4 4-144-15,3-3 144 16,-1 2-1408-16,-1 2-192 0,-4 0-48 0,-1 2-13200 0</inkml:trace>
  <inkml:trace contextRef="#ctx0" brushRef="#br1" timeOffset="57664.04">19908 5979 26607 0,'-12'-5'1168'0,"2"3"256"0,-1 0-1136 0,0 0-288 0,-2-1 0 0,2 1 0 16,0 2 144-16,1 0-16 0,-2 2-128 0,2 1 192 15,3 2-32-15,-1-3-16 0,8-2 0 0,-8 2 0 16,3 5 240-16,-1-1 64 0,6-6 0 0,0 0 0 0,-3 8-256 0,3-8-64 15,0 0 0-15,0 0 0 0,0 0 160 16,8 7 32-16,2-4 0 0,4-3 0 0,3-1 80 16,6-1 32-16,3-1 0 0,6-5 0 15,5-4-128-15,4 0-32 0,2 1 0 0,3-1 0 0,2-3-80 0,0 0-32 16,-2 0 0-16,3-1 0 0,4 2-160 0,1-2 0 16,1 1 0-16,2 0 0 0,-2 0 0 0,-1 1 0 15,-7 1 0-15,2 0 0 0,-1-1 128 0,2 3-128 16,-1 2 128-16,-4 2-128 0,-7 4 128 0,-4 2-128 15,0 1 128-15,-5 2-128 0,-7 1 224 0,-2 6-32 16,-3 1-16-16,-3 2 0 0,-6 2 64 0,-1 7 16 16,-6 4 0-16,0 4 0 0,-2 3 96 0,-7 6 32 15,-2 6 0-15,-4 3 0 0,-5-5 64 0,-3 2 0 16,-5-1 16-16,-4 1 0 0,-1 4 240 0,-1-1 32 16,-3 1 16-16,-1 0 0 0,1-1-32 0,1-2 0 0,2-2 0 0,-1-3 0 15,1-3-288-15,1-3-64 0,1-4-16 16,2-2 0-16,2 0-192 0,4-4-32 0,5-2-128 0,1-3 192 15,-1-3-192-15,3-1-192 0,4-6 48 0,3-2 0 32,3-1-1712-32,5-6-320 0,0 0-80 0</inkml:trace>
  <inkml:trace contextRef="#ctx0" brushRef="#br2" timeOffset="76786.163">19136 3405 21999 0,'-4'-10'960'0,"4"10"224"0,0 0-944 0,1-8-240 0,-2 2 0 0,1 6 0 15,0 0 1280-15,0-7 224 0,0-1 32 0,0 8 16 16,0 0-832-16,0 0-160 0,0 0-48 0,0 0 0 0,0 0-192 0,0 0-64 16,0 0 0-16,0 0 0 0,0 0-256 0,-7 10 0 15,1 0 0-15,1 2 0 0,3 3 0 0,-2 3 0 16,-4 0 0-16,1 0-144 0,4 3 144 0,-4 0 0 16,1 0 0-16,-3 1 0 0,-2 1 128 0,2 1 16 15,3 3 0-15,-3 0 0 0,-3 3 304 0,0 2 64 16,-2 1 16-16,1 1 0 0,-4 1 16 0,0 0 0 15,1-2 0-15,-1 2 0 0,-1 0-96 0,1-1-32 16,-2-1 0-16,2 1 0 0,-4 1-160 0,-1 0-48 16,-1-1 0-16,-1 0 0 0,1-1-32 0,0 0-16 15,-2-1 0-15,1 2 0 0,-3 0-16 0,2-2 0 16,0-1 0-16,-2 1 0 0,1 0-16 0,1 1-128 16,0 2 192-16,2-1-64 0,-2-2-128 0,1-1 0 0,-1-2 0 15,0-2 128-15,2-1-128 0,-3 0 0 0,-1 0 0 0,2-1 128 16,-2 1-128-16,-2-3 128 0,-2 0-128 0,0 1 128 15,1-2-128-15,0-1 160 0,0-3-160 0,2 1 160 16,1 3-160-16,-2-2 128 0,0-4-128 0,0-1 128 16,2 0-128-16,-3 1 0 0,-2-1 144 0,1 2-144 15,0-1 0-15,-1 2 128 0,-1-2-128 0,1 1 0 16,0-2 0-16,1 1 128 0,0-2-128 0,3 1 0 16,0 2 0-16,3 0 128 0,-2-3-128 0,1 0 0 15,-3 0 0-15,1 1 128 0,-5-1-128 0,2 1 0 16,4 2 0-16,-4-2 0 0,0 1 0 0,2 2 0 15,4 4 0-15,1 0 0 0,0 1 0 0,3-1 0 16,0 0 0-16,2-1 128 0,3 2-128 0,1 0 0 0,1 1 0 16,1-2 128-16,1-2-128 0,1 2 0 0,1 0 0 0,2 0 0 15,0 0 0-15,2-1 0 0,-1 0 0 16,2 2 0-16,0 5 0 0,2 0 0 0,-4 0 0 0,3 1 0 16,1-1 0-16,-1 2 0 0,2 1 0 0,1-2 0 15,0-1 0-15,0-1 128 0,0 0-128 0,0-2 128 16,1-2-128-16,0 0 128 0,1 0 0 0,1 4 0 15,0 0 0-15,3 0 0 0,-2-3-128 0,2-1 192 16,3-2-64-16,-2 0 0 0,2 0 0 0,1-3 0 16,2-1 0-16,2-1 0 0,1 2-128 0,-1-4 192 15,2-2-64-15,2 0 0 0,0 1-128 0,0-2 128 16,2 0-128-16,1 0 128 0,4-2-128 0,1 1 0 16,3 0 128-16,0 0-128 0,-3 0 0 0,2-1 0 15,2-3 0-15,1 3 128 0,0 1-128 0,-2-2 0 0,1 1 0 16,1-3 0-16,-1 3 0 0,2-2 0 0,0 1 0 0,1-1 0 15,2 2 0-15,1 0 0 0,0-3 0 16,5 3 0-16,4-2 0 0,-3 1 0 0,-3-2 0 0,0-2 0 16,0 0 0-16,1-1 0 0,0 1 0 0,1 1 0 15,-1 0 0-15,4 0 0 0,3-2 0 0,0-1 0 16,-4 0 0-16,1-1 0 0,0-1 0 0,-1-2 0 16,0-1 0-16,3 1 0 0,3 2 0 0,1-2 128 15,-2-4-128-15,0 2 0 0,1-1 0 0,1 1 0 16,0-4 0-16,0 0 0 0,-1 0 0 0,4-2 128 15,2-1-128-15,0 1 0 0,1-2 0 0,-1 0 0 16,-4 3 0-16,1-2 0 0,1-1 0 0,-3 1 0 16,2 1 0-16,1-1 0 0,0-2 0 0,-1 4 0 0,-2 0 0 15,-1-1 144-15,-2 0-144 0,0 3 160 0,0-3-160 16,2 0 0-16,1-1-160 0,1 2 160 0,0 2 0 16,1-5 0-16,1-1 0 0,-4 1 160 0,0 0-160 0,1 0 0 15,0 0 0-15,3-3 0 0,-1-1 0 0,0 2 0 16,1 0 0-16,-2 1 0 0,-2-3 0 0,-1 1 0 15,-2 3 0-15,2 0 0 0,0-2 0 0,-1 2 128 16,-1 1-128-16,2 1 0 0,0-4 0 0,-2 0 0 16,0-1 128-16,-3 1-128 0,-2 0 0 0,3 0 0 15,2-1 0-15,2-1 0 0,-1 0 0 0,2 2 0 16,2-1 0-16,-3-2 0 0,-2-4 0 0,1 0 0 16,-1 0 0-16,3-1 128 0,-1-4-128 0,1 1 0 15,1 2 0-15,-2-1 0 0,-3 0 0 0,-2 2 0 16,-4 0 0-16,0 0 0 0,-2-1 0 0,3-1 0 15,-2-2 0-15,3 1 0 0,-4 0 0 0,2 2 128 0,2-2-128 16,-4-3 0-16,-1-3 0 0,-3 0 0 0,0 0 0 0,-2-2 0 16,-4 0 0-16,2 1 0 0,-2 2 0 0,-2 0 0 15,-2 0 0-15,2 2 0 0,0-3 0 0,0 0 0 16,-2-2 0-16,-1 1 0 0,-2-2 0 0,0-2 0 16,6-2 0-16,-3 3 0 0,-6-1 0 0,3 0 0 15,-1 0-160-15,-1 1 160 0,-3-1 0 0,1 1-144 16,-2 2 144-16,0-3 0 0,-1-1-144 0,-1-1 144 15,-2-5 0-15,0 3 0 0,-3 3 0 0,0 1 0 16,-1 1 0-16,-3 0 0 0,1 3 0 0,-3 0 0 16,-3-1-128-16,1-1-16 0,-3 2 0 0,0 0 0 15,2-1 144-15,-5-2 0 0,1 0-144 0,-2 0 144 0,-2 2 0 16,0 1 0-16,-1 0 0 0,0-1 0 0,-2 4 0 0,-1 0 0 16,-3-1-144-16,1 0 144 0,-1-2-288 0,-2 2 0 15,-5-1 0-15,1-1 0 0,-1 1 96 0,-2 1 0 16,0 3 16-16,1 2 0 0,-2 0 16 0,0 3 0 15,-1 1 0-15,-1 2 0 0,0 0 160 0,1 0-160 16,-3 1 160-16,-5 0-160 0,-3 0 160 0,2 2 0 16,4-1 0-16,1 1 0 0,-3 0 0 0,2 0 0 15,2-3 0-15,0 2 0 0,1-3 0 0,1 0 0 16,1-3 0-16,-1 0 0 0,-1 1 0 0,-2 2 0 16,-3 1 0-16,2 2 0 0,1-1 0 0,1-1 0 15,0 1 0-15,0-1 0 0,0 4 0 0,1-1 0 16,1 0 0-16,0 0 0 0,0 2 0 0,-1 1 0 0,1 1 0 15,-3-1 0-15,-1 2 0 0,1-2 0 0,2 2 0 16,-2 2 0-16,-2-1 0 0,2 1 0 0,1 0 0 16,0 0 0-16,1 0 0 0,0 1 0 0,0-1 0 15,1 0-128-15,-2 2 128 0,-1-1 0 0,-1 1 0 16,2 2-128-16,3 1 128 0,0 2-160 0,0 0 160 16,-1 2-160-16,-3 2 160 0,1-1 0 0,0 0-144 0,1 3 144 15,2-1 0-15,-3 2 0 0,-2-2-144 0,2 1 144 16,1 1 0-16,0 1 0 0,0-1 0 0,0 1 0 15,-5 1 0-15,3 0 0 0,3 0 0 0,0 2 0 16,2-3 0-16,0 0 0 0,0 0 0 0,1 2 0 16,-1 1 0-16,2-1 0 0,-1-2 0 0,1 2 0 0,0 1 0 15,-2-1 128-15,1 1-128 0,-2 1 0 0,0 1 0 16,1 2 0-16,0 2 0 0,0-1 0 0,-1 1 0 16,2 1 0-16,-1-2 0 0,2 1 0 0,-1 0 0 15,1-1 0-15,-1 0 0 0,-2 2 0 0,0 1 0 0,1 2 0 16,0 0 0-16,-2 2 0 0,0-2 128 0,-1 5-128 15,0 0 0-15,0 1 0 0,1 0 144 0,2 1-144 16,-2-2 128-16,0 0-128 0,1-1 0 0,-3 5 0 16,-1-2 128-16,-3 4-128 0,0-1 0 0,1 3 0 15,-2 4 0-15,2 1 0 0,0-2 0 0,2 3 0 16,3-1 0-16,-1-1 0 0,2-1 0 0,1 2 192 16,-2-1-192-16,2 1 192 0,2 0-192 0,-1-1 0 15,-1 3 0-15,2-3-176 0,0-3 176 0,2-2 0 16,4-2 0-16,1 0 0 0,-7-2 0 0,5 0 0 15,0-5 0-15,2-1 128 0,-1-4-128 0,2 1 0 0,0 1 0 16,1-6 0 0,2-2-1328-16,-1-1-224 0,0 1-48 0,-1-4-9264 0,1-1-1840 0</inkml:trace>
  <inkml:trace contextRef="#ctx0" brushRef="#br2" timeOffset="77242.996">17672 4001 26719 0,'-4'-5'2368'0,"-2"1"-1888"16,6 4-480-16,0 0 0 0,-4-4 3136 0,4 4 512 15,0 0 128-15,0 0 0 0,0 0-2912 0,0 0-592 16,0 0-112-16,12 6-32 0,1 4-128 0,-2 4 0 16,0 3-192-16,-1 3 192 0,-2 1-224 0,-1 6 80 15,0 5 16-15,2 5 0 0,-4 6-144 0,0 3-32 16,-3 0 0-16,0-1 0 0,-2 2 64 0,-3-1 16 16,-1-1 0-16,2 1 0 0,1-2 224 0,0-2 0 15,-2-1 0-15,4-5 0 0,2-4 0 0,2-3 0 16,-2-2 144-16,2-5-144 0,4-3 256 0,1-1-64 15,0-5 0-15,4-4 0 0,4-4 192 0,2-2 48 0,2-2 0 16,3-3 0-16,2-2-176 0,3-3-48 0,2 0 0 16,2-1 0-16,1 1-80 0,3 1-128 0,-2-2 176 15,4 1-176-15,-2 3 0 0,2 1 0 0,-5-1 0 0,0 2 0 16,-2 0-160-16,2 1-96 0,-3 1 0 0,3-2-16 31,2 1-2672-31,-1-1-544 0</inkml:trace>
  <inkml:trace contextRef="#ctx0" brushRef="#br2" timeOffset="77891.189">19901 5702 29487 0,'0'0'2624'0,"0"0"-2112"0,0 0-512 0,0 0 0 16,0 0 1520-16,0 0 192 0,0 0 32 0,11-3 16 16,5 0-1152-16,6 0-224 0,7-2-64 0,5 0 0 0,4-2-64 15,6-2-32-15,0-2 0 0,7 0 0 0,0-2-32 0,6 0-16 16,3 0 0-16,5 1 0 0,5-4-176 0,-1 1 0 15,-4-1 0-15,4 1 128 0,0 0-128 0,-3-1 0 16,-2 2 0-16,-6 3 0 0,-5 3 0 0,-4 8 0 16,-9 5 0-16,-2 4 0 0,-6 4 0 0,-3 5 0 15,-6 6 0-15,-3 7 0 0,-7 4 0 0,-5 7 160 16,-9 7-160-16,-8 3 160 0,-5 8 144 0,-6 4 16 16,-4 3 16-16,-5 2 0 0,-4-2-16 0,-3-6-16 15,-5-4 0-15,0 0 0 0,-5-2 96 0,2-1 32 16,-3-3 0-16,2-4 0 0,2-6-432 0,1-7 128 15,2-6-128-15,1-5 0 16,3-5-2256-16,-2-8-544 0</inkml:trace>
  <inkml:trace contextRef="#ctx0" brushRef="#br2" timeOffset="79137.925">17253 3247 17503 0,'0'0'768'0,"0"0"176"0,0 0-752 0,0 0-192 0,0 0 0 16,0 0 0-16,-3-4 1280 0,3 4 240 15,0 0 32-15,0 0 16 0,-5-7-464 0,3-2-80 0,-1 0-32 0,1 2 0 16,2 7-416-16,-3-10-96 0,-3 1-16 0,-1-1 0 16,1-1-208-16,-2 1-32 0,-1 1-16 0,0 0 0 15,-2 1 96-15,-1 1 16 0,-1 1 0 0,0 0 0 16,-3 3-80-16,-1 0-16 0,0-1 0 0,0 4 0 15,-3 3-224-15,0 2 144 0,2 4-144 0,-5 2 128 16,-2 1 16-16,-1 5 0 0,-4 3 0 0,-1 6 0 16,-2 2 64-16,1 3 16 0,-3 3 0 0,1 5 0 15,0 1-48-15,2 3-16 0,2 0 0 0,3 0 0 16,-1 0 80-16,4 4 16 0,2 6 0 0,1-3 0 16,1-5 0-16,4 0 0 0,0 0 0 0,5-4 0 15,6-4-64-15,-1-2-16 0,4-4 0 0,4-1 0 0,4-2-48 0,1-1 0 16,2-3 0-16,1-2 0 0,2 0 0 0,4-2-128 15,0-5 192-15,3-4-64 0,3-3 128 16,3-4 32-16,5-2 0 0,2 0 0 0,2-5-32 0,1-2-16 16,6-4 0-16,-1 0 0 0,-1-1-96 0,0-2-16 15,-1-1 0-15,-2-1 0 0,2 1-128 0,-1-3 160 16,0 3-160-16,0 0 160 0,-1-3-160 0,1 2 0 16,-4 2 0-16,1 1 0 0,-2 0 128 0,-1 1-128 15,-1 0 0-15,-5 5 128 0,0 0-128 0,-4 0-192 16,-4 0 32-16,0 1 16 0,-4 0 0 0,-2 0 0 15,0 1 0-15,-11 3 0 0,8-3 144 0,-8 3-128 16,0 0 128-16,0 0-128 0,0 0 128 0,0 0-160 16,0 0 160-16,0 0-160 0,0 8 160 0,-4 1 0 0,-2 0-144 15,-4 0 144-15,0 1 0 0,-3 2 0 0,-4-1 0 0,2-1 0 16,-1-4 0-16,-1 4 0 0,-3 3 0 0,-1-2 0 16,-1-2 0-16,2-1 0 0,2 1 0 0,-4 0 0 15,0 2 0-15,0-5 0 0,1 0 0 0,0-3 0 16,-2-1 0-16,1 1 0 0,1 1 0 0,-1-2 0 15,0-2 0-15,-2 0 0 0,2 0-128 0,-4 0 128 16,1 0 0-16,0 0 0 0,-5-3 0 0,2 2 0 16,2 1 0-16,1-4 0 0,-2-2 0 0,4-3 0 15,2-1 0-15,2-1 0 0,0 0 128 0,-1-3-128 16,0-3 224-16,5-3-32 0,2 2-16 0,3-4 0 16,-2-1-176-16,3-4 0 0,2-1 0 0,4-3 0 15,-1-3 0-15,-1-3-256 0,2-6 64 0,1 4 16 0,1 0-16 16,-2 2 0-16,6 1 0 0,-3-2 0 0,0 2 192 15,1 2-208-15,2 2 80 0,1 0 128 0,0-2-128 0,1 1 128 16,1 0 0-16,2 1 0 0,0 3 0 0,2 3-144 16,2 2 144-16,0 3 0 0,4 0-128 0,0 2 128 15,2 2 0-15,-1 1 0 0,0 1-176 0,3 1 176 16,2-1-160-16,1 3 160 0,-1 2-192 0,3 2 48 16,1-1 16-16,0 0 0 0,-3-1 128 0,0 1-208 15,0 2 80-15,0 1 128 0,-2 1-144 0,-1 1 144 16,-3 2 0-16,-1 0 0 0,-5 1-240 0,1 1 64 15,-3-1 16-15,-9 1 0 0,0 0 160 0,9 5-128 16,-9-5 128-16,3 9-128 0,-3 1 128 0,-2 0 144 16,-2 0-16-16,-4 2-128 0,-3 3 160 0,-3 1-160 0,-1 2 128 15,-3 4-128-15,-1 2 192 0,-1 3-32 0,-2-1-16 16,0 6 0-16,-1 2-16 0,0 4 0 0,-1 0 0 16,1 2 0-16,-1-1-128 0,0 3 0 0,0-1 0 15,1 2 0-15,2 3 0 0,1 2 0 0,0 2 0 0,3 0 0 31,1 2-400-31,4-2-64 0,3-3-16 0,2-1 0 16,0-2-2336-16,3-3-448 0,2-6-112 0</inkml:trace>
  <inkml:trace contextRef="#ctx0" brushRef="#br2" timeOffset="80087.508">19372 7205 26719 0,'-4'-5'2368'0,"-1"-3"-1888"16,1 1-480-16,1 1 0 0,3 6 1376 0,0 0 176 16,0 0 48-16,0 0 0 0,0 0-1024 0,0 0-208 15,0 0-48-15,-1 13 0 0,1 4-320 0,0 8-160 0,0 3 16 0,0 5 0 16,-2 1 144-16,-1 3-128 0,0-1 128 0,1 5-128 16,-1 0 128-16,1-1-128 0,-4-3 128 0,2-2-128 15,-1-6 128-15,2-5 0 0,0-4-144 0,-1-2 144 16,1-3 0-16,0-4 192 0,3-11-32 0,0 0 0 15,0 0 576-15,0 0 112 0,-2-9 32 0,2-4 0 16,2-4 0-16,0-8 0 0,5-3 0 0,-1-5 0 16,2-2-576-16,1-3-112 0,1-2-32 0,2-2 0 15,0-4-160-15,1 2-256 0,0-2 64 0,3 2 16 16,-1 2 176-16,4 1-208 0,4 3 80 0,1 5 128 16,-2 5-192-16,0 3 192 0,-1 1-160 0,-1 7 160 15,0 6-176-15,-3 5 176 0,-1 5-192 0,-2 3 192 16,-1 3-320-16,-3 4 64 0,0 5 0 0,-1 1 0 15,-4 4-144-15,-3 4-32 16,-5 2 0-16,-4 4 0 0,-1 2 240 0,-4-3 32 0,-4 1 16 0,-3 0 0 0,1 0 144 16,-6-1 0-16,-3-3 128 0,2-3-128 0,-3-4 288 0,3-3-16 15,2-2 0-15,2-2 0 0,1-2-272 16,4-3 128-16,3-4-128 0,4-2 0 16,-1-2-1648-16,5-4-432 0,1-3-96 0</inkml:trace>
  <inkml:trace contextRef="#ctx0" brushRef="#br2" timeOffset="80405.407">19999 6910 34959 0,'-18'10'1536'0,"10"0"336"0,3 2-1488 0,-3 5-384 0,-2 1 0 0,1 4 0 16,-2 0 0-16,4 1 0 15,2 2 0-15,3-2 128 0,2-1-320 0,2-1-48 0,3-2-16 0,2-3 0 32,5-5-576-32,-2-3-112 0,2-4-16 0,5-4-16 15,5-3-432-15,-2-4-64 0,1-3-32 0,-3 0 0 0,1-3 992 0,-2-2 192 0,0-2 32 0,0 0 16 16,-3-1 1040-16,-1 0 224 0,-2 2 32 0,-3 0 16 16,-3 1 272-16,1 2 48 0,-5 2 16 0,-1 0 0 15,-3-1-304-15,-2 2-64 0,0 0-16 0,-3 2 0 16,-2 3-432-16,-2 3-96 0,-3-1-16 0,-1 4 0 15,0 3-592-15,-2 3-128 0,-3 3-32 0,3 1 0 16,0 1-1504-16,1 1-304 0,2-1-64 0,1-1-7472 16,2-3-1488-16</inkml:trace>
  <inkml:trace contextRef="#ctx0" brushRef="#br2" timeOffset="80734.842">20764 6655 30687 0,'0'0'1360'0,"0"0"288"0,6-5-1328 0,-6 5-320 16,0 0 0-16,0 0 0 0,0 0 832 0,0 0 80 15,-11 3 32-15,-5 6 0 0,-5 4-560 0,-2 2-128 16,-5 6 0-16,-3 2-16 0,-1 0-240 0,-3 5-192 16,1-2 48-16,3 0 0 0,1-3 144 0,5-1-128 0,0-1 128 0,6-2-128 15,5-1-160-15,4-3-32 0,3-4 0 0,5-1 0 31,2-10-208-31,5 11-48 0,5-2-16 0,1-2 0 0,1-3 336 0,4-1 80 0,3 1 16 0,0-1 0 16,-2-1 416-16,4 0 64 0,2-1 32 0,-6 2 0 16,-6 0-48-16,-1 1-16 0,0-3 0 0,-10-1 0 15,2 9 0-15,-3 1 0 0,0 1 0 0,-8 0 0 16,1 0 128-16,-8 2 32 0,-5 3 0 0,0 0 0 16,2 0-176-16,-6-4-16 0,0-1-16 15,2 0 0-15,1 0-240 0,3-5-288 0,3-2 64 0,2-1-10368 16,3-3-2080-16</inkml:trace>
  <inkml:trace contextRef="#ctx0" brushRef="#br2" timeOffset="80944.153">21110 6606 29487 0,'0'0'2624'0,"3"11"-2112"16,2 1-512-16,0 6 0 0,-1 4 1424 0,0 4 176 15,-1 2 48-15,-3 5 0 0,-3 4-736 0,0 1-144 16,0-2-16-16,-1 3-16 0,-2 0-512 0,0-1-96 16,-1-4-128-16,-3-2 176 0,1 0-400 0,0-5-80 15,2-3-16-15,-1-4 0 16,0-5-2176-16,1-6-448 0,0-1-96 0,7-8-10464 0</inkml:trace>
  <inkml:trace contextRef="#ctx0" brushRef="#br2" timeOffset="81208.584">21618 6131 34783 0,'3'-9'1536'0,"-3"9"320"16,3-9-1472-16,2 2-384 0,0 3 0 0,-5 4 0 15,0 0 208-15,10 4-16 0,-3 2-16 0,-2 5 0 16,-1 4-176-16,-2 6 0 0,-2 4 0 0,-1 4 0 16,0 2 0-16,-3 4 0 0,2 4 0 0,-1 4 0 0,0 2 0 0,-1 2 0 15,3-2 0-15,-3 1 0 0,-1 2-160 0,0 2-64 16,-1-2-16-16,1 4 0 16,0 0-3056-16,2-11-608 0,0-9-128 15</inkml:trace>
  <inkml:trace contextRef="#ctx0" brushRef="#br2" timeOffset="81537.921">21367 6680 911 0,'0'0'0'0,"-4"-7"0"0,-4-1 0 0,4 1 0 0,0 2 5680 0,2-4 1040 16,0 2 224-16,4 1 32 0,6 0-4496 0,1 0-912 16,-1-2-176-16,4-1-48 0,4-2-288 0,1 1-64 15,4-1-16-15,2-1 0 0,2-1-384 0,1-2-80 0,0-4 0 0,3 1-16 16,-3 1-496-16,3-1 0 0,0-2 0 0,-1 3 0 15,1-1 0-15,-4 3 0 0,-1-1 0 0,4 4 0 16,-2 3 0-16,-2 2 0 0,-4 0 0 0,-1 3 0 16,1 0 144-16,-3 3-144 0,1 4 128 0,0 2-128 15,-2 4 208-15,-1 0-32 0,0-4-16 0,-1 8 0 16,0 8 48-16,-2 0 16 0,-1-2 0 0,0-2 0 16,-1 1 96-16,0-1 32 0,-2-2 0 0,-4 0 0 15,0 1-224-15,0-3-128 0,-1-1 128 0,1 0-128 16,-2 0 0-16,0-1 0 0,-1-3 0 0,1 1 0 15,-1-2 0-15,-1-7 0 0,0 0 0 0,3 8-128 16,-3-8-1328-16,0 0-256 16,0 0-48-16,0 0-8752 0,0 0-1760 0</inkml:trace>
  <inkml:trace contextRef="#ctx0" brushRef="#br2" timeOffset="82658.214">22342 6012 35007 0,'0'0'1552'0,"0"0"320"0,0 0-1488 0,-5 12-384 16,4 3 0-16,1 6 0 0,-2 4 832 0,4 4 112 16,3 2 16-16,-1 2 0 0,0 3-784 0,3 1-176 15,-3 3 0-15,2 1 0 0,-1 0-192 0,1 0-48 16,-1-3 0-16,2-5 0 15,0-6-880-15,0-5-176 0,0-7-48 0,2-2 0 16,-2-7 512-16,2-5 80 0,-9-1 32 0,13-4 0 0,-3-5 976 0,1-2 192 0,0-5 32 16,-2-2 16-16,0-2 384 0,2-1 80 0,-2-2 0 0,-1-4 16 15,0-4-192-15,0 0-32 0,0 1-16 0,-1 3 0 16,1 0-256-16,1 0-48 0,0-4-16 0,0 1 0 16,2 3-224-16,-2-1-32 0,2 1-16 0,0-1 0 15,-2 2 112-15,1 1 0 0,1 1 16 0,-4-1 0 16,-1 6 64-16,1-1 16 0,0 2 0 0,1 1 0 15,-1 3-352-15,-1-1 0 0,0 0 0 0,2 2 0 16,-1 4 0-16,-1 0-208 0,-3-1 16 0,-1 3 16 16,5-2-144-16,-7 9-48 0,3-6 0 0,-3 6 0 15,0 0-80-15,0 0 0 0,6-8-16 0,-6 8 0 16,0 0-16-16,0 0 0 0,0 0 0 0,0 0 0 16,0 0 48-16,0 0 16 0,0 0 0 0,0 0 0 15,0 0 272-15,0 0 144 0,0 0-160 0,0 0 160 0,0 0 0 0,0 0 0 16,0 0 0-16,0 0 160 0,12 0-160 0,-12 0 160 15,0 0-160-15,7 1 160 0,3 0-160 0,-10-1 0 16,0 0 0-16,9-1 0 0,1 0 0 0,-1 0 128 16,0-1-128-16,1 0 0 0,-2-1 144 0,3-1-144 15,1 3 160-15,-1-3-160 0,2-2 192 0,1-1-48 16,1 1-16-16,1-1 0 0,-1-2-128 0,2 2 128 16,0-2-128-16,2-1 128 0,-2 0-128 0,0-1 0 15,-1-2 0-15,0 1 0 0,-1-1 0 0,0 1 0 0,-2-2 0 16,-3 2 0-16,-2 0 144 0,-1 1-144 0,1 0 160 15,-5-1-160-15,-1 1 144 0,-2 1-144 0,-2 0 128 0,-1 5-128 16,-2 0 128-16,5 5-128 0,-8-3 128 0,-2 3-128 16,-5 1 0-16,1 8 0 0,-1 6-144 0,-3 3 144 15,-2 3-192-15,0 4 192 0,3 4-192 0,-3 0 192 16,1 6-128-16,1-2 128 0,0 0 0 0,3 1 0 16,0 1-144-16,7-2 144 0,1-8 0 0,5-2-144 15,1-4 144-15,1-1 0 0,1-1-144 0,1-5 144 16,3-4-144-16,-5-8 144 0,9 2-192 0,2-2 192 15,0-2 0-15,1-7 256 0,2-6-32 0,1-2 0 16,1 0 16-16,3-2 0 0,1-3 0 0,1-1 0 16,1-4-240-16,2 2 0 0,-3 0 0 0,0-5 0 15,0-2 0-15,2-3 144 0,4-1-144 0,0-2 192 16,-3-3-48-16,0-3 0 0,0-6 0 0,-2 1 0 0,-1 1-144 16,-2-2 0-16,0-2-160 0,-3-2 160 0,1 0-256 15,-3-1 64-15,-2-2 0 0,1 2 0 0,-1 2 32 16,-1 4 16-16,-1 2 0 0,-2 8 0 0,-3 4 144 0,0-1 0 15,-3 6 0-15,-2 5 0 0,-2 8 128 0,-1 3 16 16,-1 0 0-16,0 4 0 0,-4 1-16 0,-1 6-128 16,1 4 192-16,-2 8-64 0,-6 4-128 0,-1 7-176 15,-2 4 48-15,0 5 0 0,-1 8 0 0,1 3 0 16,-2 2 0-16,1 6 0 0,2 6 128 0,0 1-128 16,1 2 128-16,6-2-128 0,5-5-144 0,2-5-32 15,2-4 0-15,5-5 0 0,6-6 48 0,0-4 0 16,0-6 0-16,3-1 0 0,1-1 256 0,2-2 0 15,1-4 0-15,1-3 144 0,1-4 16 0,0-1 0 0,1 0 0 16,1-5 0-16,0-5-32 0,2 0 0 0,2 0 0 0,-2 1 0 16,1-3-128-16,-2-2 0 0,2-1 0 0,2 1 0 15,1 2 0-15,-3 0-144 0,0-3 144 0,0 3-160 16,0 3 160-16,-1 2-192 0,-2 2 192 0,0-2-192 16,-2-2 192-16,-1 2 0 0,-1 3 0 0,-1 1 0 15,1 1 0-15,1 2 0 0,-2 0 0 0,1-2 0 16,-2 3 0-16,1 0 0 0,0 2 0 0,0 2 0 15,2 0-160-15,-1 0 0 0,-2-1 0 0,1-1 0 16,-2-2-1760 0,0 2-336-16,-4 0-80 0</inkml:trace>
  <inkml:trace contextRef="#ctx0" brushRef="#br2" timeOffset="83141.675">23226 6359 36575 0,'0'0'1616'0,"-8"-3"336"0,1-2-1568 0,-2 1-384 0,-1 1 0 0,1 3 0 15,9 0-128-15,-8 12-128 0,-6 5 0 0,0 10-16 32,-3 6-432-32,0 8-96 0,-4 4-16 0,2 1 0 15,2 1 320-15,0 0 64 0,3 5 16 0,2 3 0 0,1 5 32 0,3-4 16 0,5-6 0 0,3-9 0 31,3-11-224-31,4-8-48 0,0-7-16 0,6-7 0 0,3-8 784 0,6-10 176 0,4-11 16 0,0-9 16 16,-3-7 240-16,5-7 32 0,6-7 16 0,-3 0 0 16,-4 1-272-16,-4 1-48 0,0 1-16 0,-6 1 0 15,-1 1 288-15,-3-4 64 0,-6-3 16 0,0 4 0 16,-1 6-48-16,-3 7-16 0,-4 5 0 0,-1 6 0 0,-2 4-592 16,-1 6 0-16,-5 7 0 0,-1 1-128 15,-3 6-320-15,-4 2-48 0,-5 2-16 0,-2 7 0 16,-3 8-192-16,2 2-32 15,-1-1-16-15,-1 2 0 0,0 2-1424 0,4 2-272 0,3-2-64 16</inkml:trace>
  <inkml:trace contextRef="#ctx0" brushRef="#br2" timeOffset="83449.85">23520 6208 12895 0,'1'18'1152'0,"0"0"-928"16,0 3-224-16,1 6 0 0,2 7 3840 0,-1 6 704 16,-1 2 160-16,-1 2 32 0,0 0-3248 0,-1-2-640 0,0-1-128 0,-1-5-16 15,-1-3-304-15,1-6-48 0,-4-5-16 0,2-6 0 16,-1-4 240-16,0-2 64 0,4-10 0 0,0 0 0 16,0 0-176-16,0 0-16 0,0-12-16 0,-1-5 0 15,-1-6 16-15,5-4 0 0,1-1 0 0,1-3 0 16,2-2-288-16,-1 0-160 0,3-2 192 0,-1 0-192 15,2 1 160-15,2 2-160 0,0-2 128 0,3 2-128 16,5 3 0-16,-2 3 0 0,-1 2 0 0,3 4 0 16,3 5 0-16,-4 2-192 0,-2 2 32 0,-1 2 16 15,1 4-176-15,-3 1-16 0,-3 2-16 0,0 2 0 16,-1 0-2544-16,0 2-512 0</inkml:trace>
  <inkml:trace contextRef="#ctx0" brushRef="#br2" timeOffset="83646.639">23919 6185 34719 0,'-8'15'1536'0,"5"-4"320"0,1 2-1472 0,1 8-384 16,1 6 0-16,-1 6 0 0,1 6 0 0,-1 1 0 15,1 1 0-15,0 2 0 0,-2 1 0 0,0-1 0 16,1-2 0-16,0-3 0 15,-1-2-1600-15,1-3-224 0,1-6-48 0,2-6-16 16,1-6-1360-16,2-2-272 0,-2-4-48 0</inkml:trace>
  <inkml:trace contextRef="#ctx0" brushRef="#br2" timeOffset="84396.996">24064 6348 35007 0,'0'0'1552'0,"0"0"320"0,0 0-1488 0,0 0-384 0,0 0 0 0,10-4 0 16,3-3 576-16,-3-3 32 0,2-2 16 0,5-3 0 15,3-4-496-15,1-2-128 0,-1-1 0 0,0-1 0 16,-1-1-272-16,-3 2-80 0,0 0-16 0,-5 0 0 16,0-1 80-16,-1 3 16 0,-4 1 0 0,0 4 0 0,-3 5 272 15,-2 4 144-15,-1 6-16 0,0 0 0 0,-9 4 64 0,-2 3 16 16,-1 6 0-16,-4 4 0 0,-4 4-208 0,1 5 144 15,1 3-144-15,1 2 128 0,2 0-128 0,-2 3 0 16,0-1 0-16,3-4 0 0,9-4 0 0,1-3 0 16,-2-4 0-16,5-3 0 0,1-5 0 0,0-10-224 15,7 5 48-15,-7-5 16 0,7 2 16 0,2-4 0 16,4-5 0-16,-1-2 0 0,0-2 320 0,-1-4 64 16,4-1 16-16,-2-2 0 0,-2-2-96 0,2-1-16 15,-2 1 0-15,0 2 0 0,-1 1 0 0,-1 4 0 16,-3 2 0-16,1 2 0 0,0 2-144 0,-3 1 0 15,0 1 0-15,-4 5 0 0,0 0 0 0,0 0-176 16,4 10 48-16,-1 3 0 0,-2 6 128 0,-1 1-192 16,-1 4 192-16,-1-2-192 0,2-2 192 0,0 5 0 0,0 3-144 15,2-1 144-15,-1-4-128 0,1-6 128 0,3-5-160 0,-2-1 160 16,-1-1 0-16,-2-10 0 0,9-3 0 0,2 1 160 16,-3-1 224-16,2-4 32 0,3-5 16 0,1-5 0 15,3-4-48-15,0-2 0 0,3-2 0 16,0 2 0-16,0 1-384 0,-3 0 0 0,-1-1 0 0,1 2 0 15,4 0 0-15,-3 5-192 0,-4 0 64 0,0 3 128 16,1 2-240-16,-3 1 80 0,-1 2 16 0,-4 1 0 16,1 2 144-16,-2 1-208 0,2-1 80 0,-8 5 128 15,0 0-192-15,6-3 192 0,1 1-160 0,-1-2 160 16,0-2-256-16,1-2 64 0,1-3 0 0,3-2 0 16,1-6 192-16,-2-3-176 0,0-5 176 0,1-4-160 15,-2-2 32-15,0-2 0 0,-2 1 0 0,2-5 0 0,0-1 128 16,-1-4 0-16,-3-1 128 0,2-7-128 0,-2-6 160 15,0-1-32-15,-1 4-128 0,-2 6 192 0,1 6-192 0,0 7 0 16,-1 5 128-16,-1 5-128 0,-1 4 320 16,0 8 32-16,0 5 0 0,0 9 0 0,-4-3-80 0,4 3-16 15,-5 11 0-15,2 10 0 0,-4 6-256 0,1 10-192 16,-2 6 16-16,0 6 16 0,-1 7 160 0,2 6-160 16,-4 4 160-16,2 0-160 0,2 2 160 0,3 5 0 15,-3 1 0-15,3-2-128 16,1-6-1216-16,0-10-224 0,0-10-48 0,3-7-16 15,1-8 288-15,-1-7 64 0,-1-4 16 0,4-9 0 16,-3-11-896-16,0 0-176 0</inkml:trace>
  <inkml:trace contextRef="#ctx0" brushRef="#br2" timeOffset="84549.794">24450 5925 26719 0,'0'0'2368'0,"8"-6"-1888"0,2 1-480 0,8-2 0 16,5-1 3760-16,4 2 656 0,-2-2 128 0,7-1 16 15,7-3-3104-15,-2 0-624 0,2 1-128 0,0-1-32 16,3-1-512-16,3-2-160 0,4-1 0 0,-2-3 0 31,-1-3-2400-31,0-1-592 0</inkml:trace>
  <inkml:trace contextRef="#ctx0" brushRef="#br2" timeOffset="87159.401">7092 13641 25455 0,'-13'-5'1120'0,"5"3"240"15,-3-2-1088-15,1 0-272 0,0-2 0 0,3 2 0 0,7 4 352 0,-8-3 16 16,1-2 0-16,3 2 0 0,4 3-368 16,0 0 0-16,0 0 0 0,0 0-128 0,0 0-80 0,0 0-16 15,0 0 0-15,0 0 0 0,0 0 224 0,0 0 192 16,0 0-48-16,0 0 0 0,0 0 368 0,10 0 64 16,1-1 0-16,3 3 16 0,3 2-160 0,4 1-48 15,3-1 0-15,3 1 0 0,3-1-192 0,1 2-32 16,0 0-16-16,2 1 0 0,2-2-16 0,0 0-128 15,-3-3 192-15,-2-1-64 0,-4 1 224 0,0-2 32 16,-1-2 16-16,-7 0 0 0,0 0 112 0,-4-2 0 16,-2 4 16-16,-3-4 0 0,-1-2-16 0,-8 6-16 15,0 0 0-15,0 0 0 0,-1-8 64 0,-5-1 16 16,-1 0 0-16,-3 2 0 0,-5 3-144 0,-1 0-32 0,-4-2 0 16,-2 2 0-16,-2 4-400 0,-4 0 128 0,-2 0-128 0,-2 2 0 15,-5-2 128-15,-3 2-128 0,-2 1 0 16,0 3 128-16,0-1-128 0,0-1 0 0,1-4 0 0,-4 2 0 15,1 1 0-15,0 0 0 0,0 3-128 0,5 1 128 16,5 0 0-16,6 1 0 0,4 0 0 0,4-1 0 16,4-1 0-16,6 0 0 0,10-6 0 0,-1 7 0 15,1-7-144-15,9 8 144 0,3-3-192 0,3 0 192 16,4-2-320-16,3-1 64 0,8-1 0 0,2-2 0 16,1-3 256-16,-2 0 0 0,2 0-128 0,3-4 128 15,-2-4 0-15,1 1 0 0,3 0 0 0,-3 2 0 16,-1-2 0-16,2-2 144 0,2-2-144 0,-2 2 128 15,-6 2-128-15,-2 2 0 0,-2 1 0 0,-6 3 128 16,-3 0-128-16,-3 2 0 0,-3 2 0 0,-11 1 0 16,3-6 0-16,-3 6 0 0,0 0 0 0,0 0 0 0,0 0 144 0,-11 4 0 15,-3-2 0-15,-1 2 0 0,-4 2-144 0,-1-1 0 16,-4 0 0-16,3 3 0 0,1 3-192 0,3 2-64 16,0-2 0-16,1-2-16 0,-1-1-16 0,5-2 0 15,3-4 0-15,1 2 0 0,8-4-80 0,0 0-16 16,0 0 0-16,0 0 0 0,0 0 32 0,0 0 0 15,0 0 0-15,9-4 0 16,3 1-144-16,4-3-16 0,2-2-16 0,3-2 0 0,-2-4 528 16,3-1 0-16,2-2 0 0,3-1 0 0,-3-4 0 0,0-3 0 15,1 1 0-15,4 0 0 0,-3 1 0 0,3 0 0 16,0-1 0-16,1 0 0 0,3 0 0 0,-1 0 0 16,-4-1 0-16,1 1 0 0,3 0 0 0,-2 2 0 15,-2 2 0-15,-3-2 0 0,-3-2 0 0,-2-1 128 0,-3-2-128 16,-2 2 0-16,-4 5 224 0,-3-2 0 0,-2-3 0 0,-3-2 0 15,-3 3 304-15,-1 2 64 0,-1 1 16 0,0-1 0 16,-5-4-272-16,-1 2-48 0,1 1-16 0,-1 0 0 16,0-2-272-16,1-1 0 0,-2 0 0 0,1-1 0 15,-1-2 0-15,-1 1 0 0,-2 2 0 0,-1 4-144 16,1 2 144-16,-1 4-128 0,-2 0 128 0,2 2-128 16,1 0 128-16,-5 2-208 0,-4 2 80 0,0 1 128 15,-1 1-192-15,-4 2 192 0,-4-2-192 0,-1 4 192 16,-1 4-240-16,-2 3 80 0,-1 0 16 0,-3 2 0 15,-2-1 0-15,0 6 0 0,-2 0 0 0,3 1 0 16,1 1 144-16,2 2-128 0,-2 4 128 0,3 4-128 16,2 3 128-16,1 0 0 0,2-2 0 0,1 6-128 0,0 4 128 15,1 2-208-15,-1-1 80 0,5 2 128 0,2 1-128 16,0 4 128-16,-2 3 0 0,2 1 0 0,3 0 0 16,-1 3 0-16,2 4-144 0,0-3 144 0,1-5 0 0,4 0 0 15,2-2 0-15,5 1 0 0,1 2 0 0,5 0 0 16,1 2 0-16,4-5 0 0,0-1 0 0,4-2 0 15,2-3 0-15,3-3 0 0,2-4 0 0,2-2 0 16,4-3 0-16,5-1 0 0,-1-1 0 0,1-1 0 16,2-4 0-16,2 0 0 0,1-3 0 0,4 0 0 15,0-3 0-15,2-3 144 0,3-4-144 0,2-2 192 16,1-2-192-16,2-3 192 0,2-3-192 0,1 0 128 16,-3-3-128-16,-1-1 128 0,-1-4 0 0,2-3 0 15,-3-1 0-15,1-3 0 0,-2-2 80 0,1-2 16 0,-1 0 0 16,-5 0 0-16,-4-2-96 0,-3 4 0 0,-3 6-128 15,-4-2 192-15,-2 0-320 0,-4 5-80 0,-5 4-16 0,-3 2-15552 16</inkml:trace>
  <inkml:trace contextRef="#ctx0" brushRef="#br2" timeOffset="88389.128">16007 12818 28383 0,'0'3'1264'0,"0"-3"256"0,0 0-1216 0,0 0-304 15,0 0 0-15,-7-10 0 0,7 10 400 0,-8-11 32 16,3-1 0-16,-2 3 0 0,-3 2-432 0,0-3 0 15,2 2-144-15,-4-2 144 0,-4-4-144 0,0 3 144 16,-2 3 0-16,0-4-144 0,-4-3 144 0,0 2 0 16,-2 2 0-16,1-3 0 0,0-2 256 0,0 2 16 15,-3 2 16-15,0 2 0 0,2-1 64 0,-1 1 16 16,-2 0 0-16,0 0 0 0,-1 2-16 0,-1-1 0 16,-3 0 0-16,-1 0 0 0,0 0-160 0,-2 3-48 15,0 0 0-15,1 1 0 0,0-2 0 0,2 4 0 16,0 2 0-16,1 1 0 0,-2 2-144 0,0 1 128 15,0 3-128-15,0 1 128 0,-2 3-128 0,0-1 0 0,-4 2 0 16,2 1 0-16,0 0 0 0,3 2 0 0,1-1-128 0,0 3 128 16,1 4 0-16,-3 5 0 0,2 2 0 0,-1 0 0 15,0 2-128-15,1-1 128 0,1 3 0 0,2 1 0 16,1 0 0-16,2 2-144 0,4 0 144 0,-1 3 0 16,2 0-192-16,2 0 192 0,2 3-192 0,4-2 192 15,0 2-208-15,3-3 64 0,0-1 16 0,2-3 0 16,1-4 128-16,3 3-208 0,-1 0 80 0,5 1 128 15,1-4-160-15,3 6 160 0,3 3 0 0,0 0-144 16,3-4 144-16,4-2 0 0,-1-4 0 0,5 1 0 16,3 0 0-16,-2-1 0 0,6-2 0 0,2-3 0 15,4 2 0-15,0-2 0 0,2-4 128 0,1-1-128 0,4-1 256 16,-2-3-32-16,1-4 0 0,2 0 0 0,-4 0-48 0,5-3-16 16,2-3 0-16,1-2 0 0,-2-3 16 0,3-2 0 15,2-3 0-15,-1-1 0 0,0-6 16 0,-3 0 0 16,0-1 0-16,-3 1 0 0,-2-2-32 0,-1-1 0 15,-2-3 0-15,2-1 0 0,2 1 112 0,1-3 32 16,-2-3 0-16,-3 1 0 0,-3-1-32 0,-4-3 0 16,1 1 0-16,-3-3 0 0,-4-2 0 0,-2-1 0 15,-2 0 0-15,-3 1 0 0,-1 1 144 0,-3-2 32 16,-3 1 0-16,-3 0 0 0,-3 0-112 0,0-1-16 16,0-2 0-16,-2-3 0 0,-1-1-32 0,-2 1-16 15,0 1 0-15,2 4 0 0,-3 3-272 0,1 3 0 16,-1-1 0-16,0 2 0 0,0-1 0 0,0 3 0 15,-1 2 0-15,1 1 0 0,-3 0 0 0,2 4 128 16,-3 1-128-16,0 0 160 0,0-2-160 0,-1 4 160 16,-2 1-160-16,-1 3 160 0,-3 0-160 0,1 2 0 15,-1 4-192-15,-1 1 192 0,-3-1-240 0,0 6 80 0,0 4 16 0,-1 1 0 16,-1-1 16-16,1 1 0 0,0-2 0 0,2 0 0 16,0 0-96-16,3 1-16 0,1 0 0 15,2 0 0-15,3-2-352 16,0 3-80-16,1 0-16 0,2-1 0 0,3-1-2928 15,5-5-592-15,-10 9-112 0,10-9-32 0</inkml:trace>
  <inkml:trace contextRef="#ctx0" brushRef="#br2" timeOffset="97329.279">8756 5470 25791 0,'0'0'1152'0,"2"-10"224"0,-4-3-1104 0,1-2-272 0,-1-3 0 0,1 2 0 16,1-1 1056-16,0 1 160 0,-1-2 16 0,0 2 16 16,0-3-896-16,0 0-176 0,-2 1-48 0,0-2 0 15,-5-1 32-15,1 0 0 0,-1 0 0 0,0-2 0 16,-5-6-160-16,0 3 192 0,0-3-192 0,-4 3 192 15,-1 2 0-15,-1 0 16 0,-3-2 0 0,-2-1 0 16,-5-2 32-16,0 2 0 0,0-1 0 0,-3 2 0 16,-3-1-112-16,-2 0-128 0,0-3 176 0,0-4-176 15,-4 1 240-15,-2 1-64 0,-4-1-16 0,-1 0 0 16,2 1 112-16,0 3 32 0,0 0 0 0,0 3 0 16,-2 0-128-16,-1 2-32 0,-5 1 0 0,-2 2 0 0,-4 3-16 15,1 0-128-15,-2 0 192 0,0 2-64 0,-2 0-128 16,-3 3 128-16,0 0-128 0,-1 4 128 0,2 0-128 0,1 2 0 15,3-2 0-15,-3 2 0 0,-1 4 176 0,-3 3-48 16,1 0-128-16,2 3 192 0,3 4-192 0,1 0 0 16,-3 3 0-16,3 2 0 0,1 2 0 0,2 0 0 15,-2 2 0-15,6 4 0 0,1 2 0 0,4 4 0 16,1-1 0-16,-1 7 0 0,1 5 0 0,-3 5 0 16,2 3 0-16,2 1 0 0,3 3 0 0,4 0 0 15,0 2-128-15,4-1 128 0,1 0 0 0,1 0 0 16,4 3-128-16,3 0 128 0,2 2 0 0,5-2 0 15,5-4 0-15,4 2 0 0,4-2 0 0,3 2 0 16,3 0 128-16,5 0-128 0,2 2 0 0,4 0 0 16,2-4 128-16,6 0-128 0,4-3 0 0,4-1 0 15,-3-2 0-15,5-1 0 0,4 3 0 0,5-2 0 0,3-5 0 16,4 2 0-16,3 0 0 0,2-5 0 0,7-2 0 16,-2 1 0-16,0 1 0 0,3-4 128 0,4-3-128 0,4-2 0 15,3-1 0-15,1-4 0 16,0-1 0-16,1 1 0 0,-1-3 128 0,5-1-128 0,-1-8 0 0,4-2 144 15,0 0-144-15,-1-5 0 0,0-5 0 0,2-2 0 16,1 1 128-16,0-6-128 0,-5-7 128 0,0-2-128 16,0-1 208-16,-3-3-32 0,1-2-16 0,0-4 0 15,-1-2-16-15,-2 0 0 0,-5 1 0 0,1-8 0 16,1-7 32-16,1-2 0 0,-1 2 0 0,-1-3 0 16,-4 1-32-16,0 2 0 0,-2 2 0 0,-3-2 0 15,-2-1-16-15,-3-3-128 0,-3 0 192 0,-5-1-64 16,-3 2-128-16,-7 3 160 0,-2 0-160 0,-7 1 160 0,-3 1-32 15,-5 0 0-15,-3 0 0 0,-5-5 0 0,0-7 32 16,-6 4 0-16,-4 5 0 0,-6 0 0 0,-3 0-16 0,-3-1 0 16,-5 1 0-16,-3 1 0 0,-4 0-144 0,-6 1 0 15,-5-1 144-15,-5-1-144 0,-4 3 0 0,-1 1 144 16,-1 2-144-16,-1 4 0 0,-3 2 0 0,-2 1 0 16,-1 1 0-16,-5 2 0 0,-4 1 0 0,2 0 0 15,-1-1 0-15,-2 4 0 0,-4 1 0 0,-4 2 0 16,-2-2 0-16,-2 6-144 0,-1 0 144 0,-2 3-128 15,-1 5 128-15,-4 4-128 0,-2 0 128 0,-1 6-128 16,0 0 128-16,-2 1-128 0,-4 2-32 0,3 4 0 16,4 1 0-16,2 3 0 0,5 3-96 0,3 5 0 0,3 3-16 15,5 2 0-15,0 0 128 0,4 4 144 0,3 0-208 0,1 4 80 16,-3 1-64-16,1 3-16 0,2 5 0 16,0-1 0-16,3 1 16 0,3 2 16 0,3 8 0 0,0 3 0 15,1 3 176-15,-1 0-208 0,0-1 80 0,5 1 128 16,5-3-160-16,6 4 160 0,4 4 0 0,5 0-144 15,6-3 144-15,3 0 0 0,4-2-144 0,3-1 144 16,5-1 0-16,3 2 0 0,4 2 0 0,5 2 0 16,2-2 0-16,4-3 0 0,4-6 0 0,3 4 0 15,4 0-176-15,5-1 176 0,4-1-128 0,7 1 128 16,4 0-160-16,2-4 160 0,4-4-192 0,3-2 192 16,3-2-192-16,4-4 192 0,5-2-192 0,4 2 192 15,5-4 0-15,-1 0-128 0,0 0 128 0,-1-3 0 16,4-5 0-16,3-1 0 0,3-3 0 0,-1-3 0 0,-1-1 0 15,5-4 0-15,2-3 0 0,0-1 0 0,1-2 0 16,-3-4 0-16,-2-4 0 0,3-2 0 0,3-2 0 0,-3-4 192 16,-5-6-48-16,0-3-16 0,2-2 80 15,-3-3 16-15,2-5 0 0,-2-3 0 0,-4-5 0 0,1-2 0 16,0 0 0-16,-1-3 0 0,-3-3-80 0,-2-5-16 16,-2-3 0-16,-4-1 0 0,-1-2 16 0,-2 3 0 15,-4 1 0-15,1-2 0 0,-6-2 48 0,-3 1 0 16,-6-2 0-16,-4-1 0 0,-6-4-32 0,-3 7 0 15,-7 3 0-15,0-3 0 0,-6 0 16 0,-3-1 0 16,-5-1 0-16,-3 0 0 0,-6 2 0 0,-5 2 0 16,-5 6 0-16,-4-1 0 0,-6 1-176 0,-2 1 0 15,-4 0 0-15,-6-3 0 0,-7-2 0 0,-2 2 0 0,-3 5 0 16,-2 2 0-16,-1 3-160 0,-1 1 160 0,-1 1 0 16,-1 3-144-16,-2-1 144 0,-4 2 0 15,-6-1 0-15,1 1-128 0,-1 3 128 0,-1 1 0 0,-1 1 0 0,-3 2 0 16,0 3 0-16,-5 5-128 0,-6 2 128 0,-2 3 0 15,0 1-144-15,-4 2 144 0,-2 1-160 0,-2 6 160 16,-3 2-160-16,4 4 160 0,3 3-160 0,-2 1 160 16,-4 1-192-16,4 3 192 0,3 2-208 0,2 5 80 15,-1 6-80-15,1 1-16 0,1 5 0 0,1 3 0 32,1 5-160-32,0 3-48 0,-1 1 0 0,2 2 0 0,3 1 80 0,3 6 16 15,4 3 0-15,7 3 0 0,6 3 144 0,-1 0 48 0,2-3 0 0,6 2 0 16,2 1 144-16,3 1 0 0,7 2 0 0,3-1 0 15,2 1 0-15,8-3-128 0,3-2 128 0,5 5 0 16,4 4 0-16,2-2 0 0,6 0 0 0,3-4 0 0,3 0 0 16,4-5 0-16,7 1 0 0,2 1-128 0,4 4 128 15,6-3-160-15,1-1 160 0,7-5-160 0,7-2 16 0,4-4 0 16,2-3 0-16,3-3 0 0,5-4 16 0,7 1 0 16,8-4 0-16,2-1 0 0,4-3 128 0,1-2 0 15,4 0 0-15,5-6-128 0,6-6 128 0,1-1 0 16,-4-4 0-16,7-2 0 0,5 0 0 0,-1-3 0 15,0-4 0-15,2-3 0 0,-2-4 0 0,1 0 128 16,-4-2-128-16,-3-4 0 0,-5-2 176 0,0-6-48 16,0 0 0-16,-5-4 0 0,-4-3 112 0,-1-3 16 15,-5-4 0-15,1 0 0 0,0 1 80 0,-4-5 32 16,-6-3 0-16,-2-1 0 0,-4 1-80 0,-1-5-16 16,1-2 0-16,-5-4 0 0,-2-1-16 0,-5 0-16 0,-3 3 0 15,-4-1 0-15,-5-4-96 0,-4-4-16 0,-4-5 0 16,-6 2 0-16,-4 4-128 0,-1-1 160 0,-5 2-160 0,-3-4 160 15,-7 0-160-15,-3-4 0 0,-6-2 0 0,-3 2 128 16,-5 4-128-16,-5 2 0 0,-2 1-160 16,-8 2 160-16,-5 0-128 0,-7 0 128 0,-3 3 0 0,-5-1-144 15,-6 0 144-15,-1 5 0 0,-2 4 0 0,-1 1 0 16,-3 1 0-16,-2 1 0 0,-7 2 0 0,5 2 0 16,1 7 0-16,1-1 0 0,-2-1 0 0,-2 2 0 15,-2 4 0-15,-5 2 0 0,-1 2 0 0,0 5 128 16,-1 5-128-16,-8 2 0 0,-8 1 0 0,1 8 0 15,0 7 0-15,-5 5 0 0,-5 3 0 0,-1 8 0 0,-1 5 0 16,-2 10 0-16,0 6 0 0,3 6 0 0,3 3 0 16,3 6 0-16,5-1 0 0,6 9 0 0,2 7 0 15,10 4-128-15,9 2 128 0,6 6 0 16,7 2-1216-16,6 7-176 0,5 11-16 0</inkml:trace>
  <inkml:trace contextRef="#ctx0" brushRef="#br2" timeOffset="98628.043">16092 11201 18431 0,'-16'-12'1632'0,"-5"-2"-1312"15,-3-2-320-15,0-2 0 0,1 4 1536 0,-1 0 224 16,1 3 48-16,2 3 16 0,2 0-1248 0,-1 2-256 16,1 3-64-16,-4 0 0 0,-1 1-64 0,-3 1 0 0,3 1-16 0,0 2 0 15,-1 0-176-15,1 2 0 0,-3 3-160 0,2 1 160 16,0 3 0-16,-4 1 0 0,0 1-128 0,2 2 128 15,-1 3 0-15,3-2 0 0,-4 4 0 0,3 2-144 16,0 2 144-16,-2 4 128 0,1 4-128 0,2 2 176 16,2 1-48-16,4 3 0 0,-2 3 0 0,2 3 0 15,0 3 48-15,2 5 0 0,-2 6 0 0,2 1 0 16,2-1-176-16,3 1 128 0,0-2-128 0,4 0 128 16,0-2-128-16,5 7 0 0,0-1 0 0,3-1 128 15,4-3-128-15,0-2 0 0,0-1 0 0,4-3 0 16,-2 1 0-16,4 0 0 0,1 1 0 0,2-3 0 15,1-3 0-15,2-1 0 0,3-4 0 0,3-4 0 16,2-2 0-16,0-3 0 0,1-2 0 0,1-4 0 16,1-1 0-16,1-3 0 0,-1-1 0 0,0-2 0 15,0-6 0-15,0 1 0 0,0 3 0 0,-2-4 0 0,2-4 192 0,-1-3-64 16,-3-4 0-16,4-6 0 0,-3-6 256 0,3-2 64 16,4-2 0-16,0-4 0 0,-2-4 112 0,2-3 16 15,5-6 16-15,1 1 0 0,0 0-208 0,1-2-32 16,-4-3-16-16,-1-1 0 0,-2-2-144 0,-2-4-48 15,0-3 0-15,-1-2 0 0,-3-2 192 0,0 3 48 16,-4 0 0-16,-1-2 0 0,-4-3 128 0,-2 0 16 16,-3-5 16-16,-2 0 0 0,-3 0-32 0,-3 1 0 15,-3 2 0-15,-3 2 0 0,-1-2-32 0,-1 5-16 16,3 0 0-16,-5 3 0 0,0-1-240 0,0 6-48 16,2 4-16-16,-4 4 0 0,-1 3-160 0,1 5 0 15,1-1 0-15,0 4 0 0,-1 4-352 0,1 1 0 0,-2 2 0 16,4 2 0-1,-4 0-2032-15,1 1-416 0,-1 1-80 0</inkml:trace>
  <inkml:trace contextRef="#ctx0" brushRef="#br2" timeOffset="99582.167">15858 11552 16575 0,'0'0'1472'0,"0"0"-1168"15,-8-2-304-15,8 2 0 0,-8 0 1680 0,8 0 288 16,0 0 48-16,-5-6 16 0,5 6-1008 0,1-8-192 16,6-2-32-16,2-2-16 0,-2-2-432 0,6-2-96 15,1-1 0-15,-1-1-16 0,1-3 224 0,3 0 48 0,2-1 16 16,-2-2 0-16,3-1 144 0,0-3 32 15,0-4 0-15,-1-1 0 0,3 1-32 0,1 0 0 0,1 2 0 0,1-1 0 16,2 1-224-16,4-1-64 0,2-1 0 16,3-2 0-16,3 2-128 0,1-1-48 0,1 0 0 0,2-2 0 15,1 0-16-15,-1 1-16 0,2 2 0 0,4 3 0 16,3 3-48-16,3 0-128 0,2-2 192 0,0 3-64 16,-1 1-128-16,1-2 0 0,0 1 0 0,5-1-176 15,1-1 176-15,4 2 0 0,5 0 0 0,0 0-128 16,-3-1 128-16,1 3-160 0,3 0 160 0,1 3-160 15,1 2 160-15,-3 3 0 0,0-1-144 0,0 1 144 16,-1 6 0-16,5 1 0 0,4 0 0 0,-5 1 0 16,-6 1-160-16,4 1 160 0,1 2 0 0,1 1-144 15,-1-1 144-15,0 0 0 0,-5 3 0 0,1 0 0 0,0 0 0 16,1 0 0-16,1 0 0 0,-3 1 0 0,-3 2 0 0,-3-1 0 16,-4 2 0-16,-1 0 0 0,2-2 0 15,-5 0 0-15,0 0 0 0,-4 1 0 0,-1 4 0 0,-5 0 0 16,-3-3 0-16,-3 3 0 0,0 1 0 0,-2 2 0 15,2 1 0-15,-1 1 0 0,1-1 0 0,-2 3 0 16,2-1 0-16,-4 1 0 0,0 0 0 0,-2 1 0 16,-1 2 0-16,-2 0 128 0,-4-2-128 0,1 1 0 15,-3 0 0-15,-2 0 0 0,-2-1 0 0,-1 0 0 16,-1 3 0-16,0-2 0 0,-2 0 0 0,-4-1 0 16,0 1 0-16,-2-1 0 0,2 2 0 0,-3-2 128 15,0 0-128-15,0 1 0 0,-4 1 0 0,0-2 128 16,-2 0-128-16,0 4 0 0,2 1 0 0,-2-2 144 15,0 1-144-15,-2 1 0 0,-2-3 144 0,0 4-144 0,1 1 0 16,0 0 144-16,0 0-144 0,0-1 0 0,-1-1 0 16,2 0 128-16,1 0-128 0,0-1 0 15,-4 0 0-15,1 2 0 0,1 0 0 0,0 0 0 0,1-3 0 0,-3 1 0 16,-3 0 128-16,1 0-128 0,2-1 0 0,1 0 128 16,-1-1-128-16,-2 3 160 0,1 0-160 0,0-1 160 15,3-1-160-15,0 3 0 0,-2 0 144 0,1-1-144 16,1-2 0-16,2-1 144 0,-1-5-144 0,-2 4 0 15,-3-2 128-15,4-3-128 0,5-2 0 0,-5-1 0 16,0-8 144-16,0 0-144 0,0 0 0 0,-1 8 144 16,1-8-144-16,0 0 0 0,0 0 144 0,0 0-144 15,0 0 0-15,0 0 144 0,0 0-144 0,0 0 0 16,0 0 0-16,0 0 0 0,0 0-192 0,0 0 48 16,0 0-1616-16,0 0-320 0,3-6-64 0</inkml:trace>
  <inkml:trace contextRef="#ctx0" brushRef="#br2" timeOffset="99905.516">20082 11382 4607 0,'0'0'400'0,"0"0"-400"15,0 0 0-15,0 0 0 0,0 0 7152 0,-2 11 1344 0,2 3 272 16,2 4 48 0,2 3-7616-16,1 1-1520 0,2 0-320 0,1 0-48 15,2-1 208-15,2-1 32 0,-3 0 16 0,3-1 0 0,0-1 112 0,2-1 32 0,-2-1 0 16,2-2 0-16,1 0 288 0,4-2 144 0,-1-1-16 0,5-2 0 16,2-5 400-16,4-1 80 0,2-3 16 0,2-3 0 15,2-1-48-15,1-4 0 0,-1 0 0 0,-1-2 0 16,-1 0-112-16,-2 0-16 0,-2 1-16 0,-2 1 0 15,-5 2-432-15,1 0 0 0,-4 1-144 0,-2 0 144 16,-4 1-3008 0,-2 0-512-16</inkml:trace>
  <inkml:trace contextRef="#ctx0" brushRef="#br2" timeOffset="101263.434">21678 11849 22111 0,'0'0'1968'0,"0"0"-1584"16,-4-5-384-16,-2-3 0 0,6 8 1600 0,-4-4 224 16,4 4 48-16,-5-6 16 0,-2 0-1568 0,-1 0-320 0,-1 2 0 0,2-2-128 15,-4 0 128-15,0-2 0 0,-4 2 160 0,0 2-160 16,-1 1 368-16,-2 1-32 0,-1-3 0 0,-3 2 0 16,-3-2 208-16,-4 3 32 0,-4 1 16 0,0 0 0 15,-4-1-288-15,0 2-64 0,-2 2-16 0,1 1 0 16,-2 3-80-16,-1-5-16 0,1 1 0 15,-3 0 0-15,-2 2 64 0,-4-2 0 0,-3-1 0 0,0 2 0 16,-1-2 80-16,1-1 32 0,-2-3 0 0,0-1 0 16,-3-4-96-16,-3 4-16 0,-4 0 0 0,6 2 0 15,4-1-48-15,5-3-16 0,2 1 0 0,2-2 0 16,2 2 80-16,1-1 16 0,-1-2 0 0,2 3 0 16,3-2-224-16,1 1 0 0,1-2 128 0,-1 1-128 0,2 0 0 15,3 0 0-15,2-1 128 0,2 2-128 0,-2-1 0 0,-1 1 0 16,-1-1 0-16,1 0 0 0,1 2 0 15,1 1 0-15,3-1 0 0,-1 2 0 0,7 2 0 0,-2-1-128 16,3 0 128-16,1 1 0 0,1 0-160 0,4 2 160 16,2 4-128-16,2-4 128 0,-2-1-144 0,3 1 144 15,0 1-160-15,8-2 160 0,0 0 0 0,0 0 0 16,0 0 0-16,0 0 0 0,0 0 0 0,0 0 0 16,0 0 0-16,0 0 160 0,0 0-160 0,0 0 0 15,0 0 0-15,0 0 128 0,0 0 0 0,0 0 0 16,0 0 0-16,0 0 0 0,5 11-128 0,0-3 192 15,-5-8-192-15,6 11 192 0,2 0-192 0,1 2 0 16,0 4 0-16,2 2 0 0,1 3 0 0,0 4 0 16,-1 2 0-16,-1-1 0 0,2 1 0 0,0 4 0 0,-4 2 0 15,1 4 0-15,-2-2 0 0,1 4 0 0,-1-1 0 0,1 3 0 16,1 2 0-16,0 2 0 0,-2 3 0 0,0-3 0 16,1-3 0-16,0-2 0 0,-2 1 0 0,2 0 0 15,-4 1 0-15,3 0 0 0,-2 0 0 0,2 1 0 16,1-1 0-16,-2-2 0 0,1 0 0 0,-2-5 0 15,2-3 0-15,-1-3 0 0,-1 3 0 0,1-4 0 16,-1-3 0-16,1-2 0 0,-1-1 0 0,-2 3 128 16,-2 2-128-16,2-5 0 0,-1-4 0 0,0-2 0 15,-2-3 0-15,2-2 0 0,0 0 0 0,2-2 128 16,-4-10-128-16,3 8 128 0,-3-8-128 0,0 0 128 16,0 0-128-16,0 0 0 0,0 0 144 0,9 4-144 0,-3 2 128 15,-6-6-128-15,12-3 160 0,-4 0-160 0,2-1 128 0,-1-1-128 16,2 0 0-16,1 2 144 0,2-5-144 0,2 2 0 15,0 2 0-15,4 1 128 0,4-2-128 0,-1 0 0 16,4-2 0-16,3 2 0 0,2 5-160 0,5-1 160 16,0-2 0-16,0-1-144 0,2-3 144 0,0 2-160 15,1 4 160-15,5 0-160 0,2 0 160 0,1 4-192 16,3 2 192-16,-1 1-192 0,1 2 192 0,-3-1 0 16,0 0 0-16,1-1 0 0,3 2 0 0,1 1-160 15,-4 1 160-15,3 2 0 0,1-2-176 0,-5 3 176 16,-1 1-160-16,1 2 160 0,-1 0-256 0,1 1 64 15,1-1 0-15,-1 3 0 0,3 2-48 0,-4 1 0 16,-4 1 0-16,-4-3 0 0,-2 0 16 0,-5-1 0 0,-5 1 0 16,-2 1 0-16,-4-4 80 0,-2-2 16 15,0-4 0-15,-4 2 0 0,-4 5 128 0,0-5 0 16,0-5 0-16,-4-2 128 0,0 0 16 0,-2 0 16 0,-5-6 0 0,0 0 0 16,0 0 64-16,0 0 16 0,0 0 0 0,0 0 0 15,10-2 64-15,-10 2 16 0,0 0 0 0,4-9 0 16,1 2-320-16,-2-3 0 0,-2-1 0 0,-1-1 0 15,-1-2 320-15,0 0-32 0,-1 0-16 0,-1-2 0 16,1 0-112-16,0-4-32 0,-4-2 0 16,2-1 0-16,-1-1-128 0,0-3 0 0,0-2 144 0,-1-5-144 15,1-5 256-15,-1-4-32 0,1-5 0 0,-1-5 0 16,1-1 128-16,0-3 32 0,0-2 0 0,0-3 0 16,1-1-112-16,2-5-16 0,-4-6 0 0,4 3 0 0,1 0-96 15,0 5-32-15,-1 4 0 0,1 1 0 16,-1 3-128-16,2 5 0 0,-3 7 0 0,1 6 0 0,0 7 320 15,-2 4 16-15,0 0 16 0,0 6 0 0,-1 1-160 0,1 5-48 16,1 1 0-16,-3 2 0 0,3 4-144 0,-1 0 0 16,2 2 0-16,2 8 0 0,-2-4 0 0,2 4 0 15,0 0-224-15,0 0 80 0,0 0 0 0,0 0 0 16,0 0 0-16,0 0 0 0,0 0 144 0,0 0-208 16,-4 7 80-16,4-7 128 0,0 0-224 0,0 15 80 15,0-2 16-15,1 0 0 16,2-1-288-16,-2 0-48 0,-1 2-16 0,1-1 0 15,-1 1-2384-15,0 3-464 0,-2 8-112 0,-7-6-16 0</inkml:trace>
  <inkml:trace contextRef="#ctx0" brushRef="#br2" timeOffset="102958.293">17309 11608 14735 0,'-11'-7'1312'0,"-2"-1"-1056"0,-1 0-256 16,-1-2 0-16,1-2 1136 0,-1 0 160 0,-1 2 48 0,0 0 0 15,-4 2-1120-15,-1-1-224 0,-1-3 0 0,1 4 0 16,-2-2 0-16,0 1-144 0,-5-1 144 0,1 4 0 15,-3 1 0-15,-1 2 0 0,-1 1 192 0,-2 1-48 16,-1 0 160-16,-3 2 16 0,-1 1 16 0,-3 4 0 16,5 2-144-16,0 3-48 0,1 0 0 0,2 4 0 15,3 1-144-15,1 4 160 0,1 1-160 0,2 2 160 16,0 1 96-16,2 6 0 0,1 3 16 0,1 4 0 16,-1 2-112-16,2 0-32 0,3 0 0 0,-1-2 0 15,3 0-128-15,3 1 0 0,1-3 0 0,1 4 128 16,-3 3-128-16,1 3 0 0,2 3 0 0,0 2 0 15,0-2 0-15,2 0 0 0,0 2 0 0,3-2 0 0,0 0 0 16,1 1 0-16,1 4 0 0,3 0 0 0,2 1 0 0,2-5 0 16,1-6 0-16,5 0 0 0,2-1 144 0,3-1 0 15,-1 1 0-15,7-5 0 0,0-3 112 0,5-2 32 16,1 1 0-16,2-5 0 0,4-3-64 0,1-1-16 16,1-6 0-16,2-3 0 0,2-8 48 0,-1 1 16 15,3-3 0-15,1-2 0 0,1-4 192 0,3-4 48 16,0-3 0-16,4 0 0 0,2-6-32 0,0-3 0 15,-1-5 0-15,-1-2 0 0,-1-2-96 0,1-1 0 16,-1-3-16-16,1 0 0 0,1 2 16 0,-3-1 0 16,0 0 0-16,0-3 0 0,-3-2 16 0,-2-1 16 15,-3 2 0-15,-5-6 0 0,-2-8 32 0,-1 1 16 16,-3 4 0-16,-1-2 0 0,-4-3 32 0,-2 1 0 0,-3-4 0 16,-3-3 0-16,-4-2 0 0,-5-1 0 0,-5-3 0 15,-1 2 0-15,-6 2-112 0,-1 1-32 0,1 4 0 16,-3 2 0-16,-6 5-128 0,-1 3-32 0,-1 3 0 0,-2 6 0 15,-1 3 48-15,-2 2 0 0,0 6 0 0,-1 3 0 16,1 3-240-16,-3 2 0 0,-2 1 0 0,-1 5 0 31,-1 3-464-31,-1 4-48 0,0 5 0 0,0 1 0 16,-1 4-2368-16,2 5-496 0,0 4-80 0</inkml:trace>
  <inkml:trace contextRef="#ctx0" brushRef="#br2" timeOffset="105091.959">24898 11959 5519 0,'0'0'496'0,"3"-5"-496"16,-3 5 0-16,0-8 0 0,3 0 2848 0,0 3 480 15,-2-1 80-15,0-1 32 0,-1 7-3024 0,0-7-608 16,0-3-112-16,1 1-16 0,-1 0 320 0,-1 0 0 16,-1 0 128-16,-3-1-128 0,2-1 1152 0,-1 0 128 15,0-1 48-15,-2 0 0 0,-1 0-208 0,0 0-32 0,-1-2-16 0,-2-1 0 16,-1-1-624-16,0 1-112 0,-3-1-16 0,-1 0-16 15,1 1-304-15,-4 0 128 0,-2-1-128 0,0 1 0 16,0-2 128-16,-3 3-128 0,-5 0 0 0,-2-1 0 16,-5-2 0-16,0 0 0 0,-2 0 0 0,-4 0 0 15,-3 1 0-15,0-1 0 0,-1 0 0 0,-2 1 0 16,-1 1 0-16,-3 2 0 0,-4 2 0 0,1 1 0 16,3 1 0-16,2 1 0 0,5 5-128 0,0 0 128 15,2-4 0-15,-1 3 0 0,-1-1 0 0,0 3 0 16,-2 4 0-16,-4 1 0 0,1 2 0 0,3 0-144 15,2 3 144-15,2 0 0 0,0-2 0 0,0 2 0 16,2-5 0-16,-4 2 0 0,-3 1 0 0,0 2 0 16,-1 0 0-16,-3 1 0 0,3 0 0 0,3 1 0 0,4-1 0 0,0 2 0 15,4 2-128-15,-1 1 128 0,3-2 0 16,0 3 0-16,0 2 0 0,2 1 0 0,2 1 0 0,1 2 0 16,4 2 0-16,-2 0 0 0,2 1 0 15,2 3 0-15,1 1 0 0,2 1 0 0,0-1 0 0,2 1 0 16,3-6 0-16,1 1 0 0,2 1 0 0,2 1 0 15,-2 0 0-15,3 1 0 0,1-3 0 0,-2 2 0 16,-1 1 0-16,1-2 0 0,0 0 0 0,1 1-208 16,-1-1 48-16,2 0 16 0,4 2 144 0,-1-2 0 15,1-1 0-15,-3 0-128 0,2 2 128 0,0-4 0 16,2 2 0-16,2-1 0 0,2-1 0 0,2 1 0 16,0 0 0-16,0 2 0 0,-3 0 0 0,5 1 0 15,5 3 0-15,2-2 0 0,0 1 0 0,0 1 0 0,2-1 0 16,3 2 0-16,0-4 0 0,2-1 0 15,2-3 0-15,0 1 0 0,2-1 0 0,1 1 0 0,0-2 0 0,4 0 0 16,4-2 0-16,3 3 0 0,4-1 0 16,3-2 0-16,4-2 0 0,1 1 144 0,-4-2-144 0,1 2 0 15,0-3 144-15,-1 2-144 0,0 0 0 0,1-1 144 16,2-6-144-16,0 0 0 0,-2 1 0 0,2-2 0 16,1 1 0-16,-2-1 128 0,-2-2-128 0,2-2 0 15,-3 1 208-15,3-2-32 0,1 1-16 0,4-2 0 16,4 0-160-16,-2-2 128 0,-1-3-128 0,2 1 128 15,-3 2-128-15,2-3 192 0,-1-5-192 0,1 4 192 16,-1 0-192-16,1-2 0 0,3-4 0 0,-4 3 0 16,-3 1 0-16,-1 0 0 0,-2-3 0 0,1-2 0 15,-3-4 0-15,1 0 0 0,-1-1 0 0,-1 1 0 0,-3 1 256 16,0-4-16-16,-1-3-16 0,-2-1 0 0,-2 1 224 16,1-3 64-16,3-4 0 0,-3 0 0 0,-1-1 96 0,-1-2 32 15,-1-2 0-15,1-5 0 0,-1 0-144 0,1-4-32 16,1-3 0-16,-1 1 0 0,-3-1 208 0,-4 3 32 15,-4-1 16-15,-1 0 0 0,-5 0 48 0,-3 0 0 16,-2-1 0-16,-5 2 0 0,-3 0-272 0,-5 4-48 16,-3 1-16-16,-3 3 0 0,-4-1-240 0,-5 3-32 15,-4 3-16-15,-4 0 0 0,-5 3-304 0,-4 3-64 16,-3 3-16-16,-3 3 0 16,-3 6-1104-16,1 2-240 0,0 3-32 0,-3 5-9536 15,-5 7-1904-15</inkml:trace>
  <inkml:trace contextRef="#ctx0" brushRef="#br2" timeOffset="109657.218">21852 12377 1839 0,'0'0'160'0,"0"0"-160"0,0 0 0 0,0 0 0 15,0 0 3040-15,0 0 576 0,0 0 112 0,0 0 32 16,0 0-2928-16,0 0-576 0,0 0-112 0,0 0-16 16,0 0 768-16,-6-1 144 0,6 1 48 0,-9 0 0 15,-1 1 224-15,1-1 48 0,0 0 16 0,2 3 0 16,7-3-464-16,-10 4-80 0,0-1-32 0,-1 1 0 15,1 0-288-15,1 0-64 0,-3 1-16 0,3-3 0 16,0-3-16-16,2 0 0 0,-1 0 0 0,1-3 0 0,2 1 320 0,2-1 64 16,-3-4 16-16,2 1 0 0,-2-1-16 0,2 0 0 15,2-3 0-15,-1 0 0 0,2-3-400 0,2 0-80 16,2 1 0-16,1-3-16 0,-2-4-160 0,3 4-16 16,0 1-128-16,4 1 192 0,3-3-192 0,-1 2 128 15,1-1-128-15,0 5 0 0,0 3 0 0,3 2 0 16,1 3 0-16,1 1 0 0,-2-1-144 0,0 7 144 15,0-1-208-15,0 3 80 0,2 1-112 0,-2 4-16 16,-2 5 0-16,-3 2 0 0,1 3 0 0,0 0-16 16,-5 1 0-16,-1 1 0 0,-1 3 272 0,1-1-128 15,-2-2 128-15,-2-2 0 0,-2-5 0 0,-2 4 0 16,-2 1 0-16,-1-3 0 0,-1-4 144 0,0 0 96 0,-2 1 16 16,-1-3 0-16,-1-2 96 0,1-2 32 0,0 2 0 15,-1-3 0-15,-1-3-16 0,1-3 0 0,0-2 0 0,-1-2 0 16,-1-3 64-16,-1 1 16 0,5-3 0 0,0-2 0 15,-4-1-160-15,2-1-32 0,1 2 0 0,2-2 0 16,1-2-80-16,3-1-32 0,1-1 0 0,0 1 0 16,2-1-144-16,1 1 0 0,1 0 144 0,3 0-144 15,-1 0 0-15,5 1 0 0,1 3 0 0,3-2-128 16,2-1 128-16,1 4-208 0,1 1 80 0,0 3 128 16,0-1-208-16,1 3 80 0,3 3 128 0,0 1-208 15,-1 2-16-15,-2 1 0 0,1 4 0 0,-2-1 0 16,0 3 16-16,-2 2 0 0,-1 1 0 0,-2 0 0 15,-1-1 208-15,-1 3-192 0,0 0 192 0,-4 0-192 16,0-2 192-16,-2 0 0 0,-1-2 0 0,-4 5 0 16,-1-2 0-16,-2-1 160 0,0-2-160 0,-5 0 192 0,-1 0 32 15,-1 1 16-15,0 1 0 0,-3-5 0 0,1-3 16 0,-1 0 16 16,-2 1 0-16,1-4 0 0,-3-4 32 16,1 2 0-16,-2-4 0 0,3-1 0 0,-1-1-32 0,3-2 0 15,-1-1 0-15,2-1 0 0,1-2-272 0,3-2 0 16,1 0 0-16,4-4 0 0,0 3 0 0,4-3 0 15,2-1 0-15,4 2 0 0,1 0-256 0,5-2 64 16,0 2 0-16,5 1 0 0,0 2 48 0,2-1 16 16,2-1 0-16,-3 5 0 0,-1 2-16 0,0 2 0 15,1 2 0-15,-1 3 0 0,0 2-112 0,-1 3 0 16,-1 3-16-16,-1 3 0 0,0 7 16 0,-5 2 16 16,0-1 0-16,-1 2 0 0,-3 3 240 0,0 1-144 15,-4 1 144-15,0-1-128 0,-1-2 128 0,-4 0 0 16,-2-1 0-16,0-3 0 0,-3 0 192 0,-2 0-48 0,-3 1 0 0,2-3 0 15,0-4 80-15,0-1 16 0,-1-2 0 0,0 0 0 16,-1-3 0-16,0 0 0 0,3-2 0 0,-1-3 0 16,-2-4-16-16,0 0 0 15,3-3 0-15,2-1 0 0,3-2-96 0,1-2 0 0,3-4-128 0,1 1 192 16,4-1-192-16,1-3-208 0,5-1 32 0,4 1 16 16,5 1-96-16,-2 2 0 0,-2-1-16 0,4 3 0 15,2 0 64-15,3 4 16 0,-2 4 0 0,-1 0 0 16,1 3-128-16,-4 2 0 0,-3 0-16 0,0 6 0 15,-1 3-160-15,-1 2-16 0,0 4-16 16,-6 4 0-16,0 1 272 0,-2 2 48 0,0 1 16 0,-4 0 0 16,-4-2 192-16,-1 1 0 0,-1-2 0 0,0-1 0 0,-3-5 224 0,1 1 96 15,-2-1 0-15,1 2 16 0,0-3 144 16,-2-3 32-16,1-2 0 0,2-3 0 0,-2-2-112 16,1-2-16-16,2-1 0 0,-1-4 0 0,1-3 16 0,-2-2 0 15,4-3 0-15,-2 1 0 0,4-2-208 0,-2-1-32 16,-1-1-16-16,2 0 0 0,2 2-144 0,0 1 0 15,1 0-160-15,1 2 160 0,1 0-368 0,0 2 32 16,0 1 0-16,-1 2-12336 16,-3-1-2448-16</inkml:trace>
  <inkml:trace contextRef="#ctx0" brushRef="#br2" timeOffset="111757.049">20021 11672 2751 0,'0'0'256'0,"0"0"-256"16,0 0 0-16,0 0 0 0,-11 2 2688 0,11-2 480 15,0 0 96-15,-7 2 32 0,7-2-1904 0,0 0-384 16,0 0-80-16,-9 4-16 0,4 0 48 0,-2 2 16 0,-1-3 0 0,8-3 0 15,0 0 16-15,-6 5 0 0,-1-1 0 0,7-4 0 16,0 0-112-16,0 0-32 0,-4 5 0 0,4-5 0 16,0 0-176-16,-8 4-32 0,8-4-16 0,0 0 0 15,-7 3 16-15,7-3 16 0,0 0 0 0,0 0 0 16,-9-8 0-16,3 1 0 0,1-1 0 0,1-2 0 16,-1-4-16-16,4-2 0 0,0-2 0 0,1-1 0 15,-4-2-128-15,4-2-16 0,1-3-16 0,2-2 0 16,-3-3-160-16,1-2-16 0,0 0-16 0,1-3 0 15,1-3-144-15,1 0-16 0,-2-1-128 0,1 2 192 16,0-1-64-16,1 2-128 0,-4-1 176 0,2 0-176 16,3 1 192-16,-1 0-192 0,-2 1 192 0,1 0-192 15,1 3 128-15,0 1-128 0,-1 2 0 0,-2 1 0 16,-3 2 0-16,3 4 0 0,5 2 0 0,-3 3 0 0,-4 2 0 0,1 2 0 16,1-1 0-16,2 4 0 0,-2 4 0 0,1 0 0 15,-2 0 0-15,0 7 0 0,4-5 0 0,0-1 0 16,-4 6-160-16,6-5 160 0,-2 0 0 0,-4 5-144 15,10-3 144-15,-2 1 0 0,-8 2-160 0,12-1 160 16,1 1-128-16,2 0 128 0,1 3 0 0,-1-1 0 16,2-1 0-16,2-1-128 0,4 0 128 0,0-1 0 15,3 0 0-15,4-1 0 0,0 0 0 0,4-1 0 16,5 0 0-16,3 0 0 0,-1 0 0 0,4 1 0 16,2-2 0-16,0 1 0 0,-1 1 0 0,1 0 0 15,1-2 0-15,4 0 0 0,2-2 0 0,-2 3 0 16,0 0 0-16,1-1 0 0,0 1 0 0,-1-1 0 15,-4-1 0-15,0 0 0 0,4-2 0 0,2 1 0 0,-1-2 0 16,2 1 0-16,-3 1 0 0,-1 2 0 0,2 0 0 16,-5-1 0-16,0-3 0 0,2 1 0 0,5 4 0 0,-4 1 0 15,-3-3 0-15,0 2 0 0,-3 3 0 0,-5 1 0 16,-3-2 0-16,-2 0 0 0,0-3 0 0,-3 4 0 16,0-2 0-16,-1 1 0 0,-3 1 0 0,-2 0 0 15,-2 1 0-15,-2-1 0 0,0 0 0 0,-5 0 0 16,1-1 0-16,-1 1 0 0,-4 0 0 0,0 0 0 15,1 0 0-15,-4 0 0 0,0-3 0 0,1 3 0 16,-3 1 0-16,-8-1 0 0,0 0 0 0,10-1 0 16,-5-2 0-16,-5 3 0 0,0 0 0 0,0 0 0 15,0 0 0-15,0 0 0 0,0 0 0 0,0 0 128 16,0 0-128-16,0 0 0 0,0 0 0 0,0 0 128 16,0 0-128-16,0 0 0 0,0 0 128 0,0 0-128 0,0 0 0 0,0 0 0 15,0 0 0-15,0 0 0 0,0 0 0 0,0 0 0 16,0 0 0-16,0 0 0 0,6 3 0 0,-6-3 0 15,0 0 0-15,4 10-128 0,-2 1 128 0,-1 7 0 16,-1-1 0-16,-1 2 0 0,1 0-128 0,-2 4 128 16,1 4-128-16,-2 3 128 0,0 2 0 0,3 0 0 15,-1 3 0-15,1 6-128 0,0 8 128 0,0-5 0 16,-1-4 0-16,2 0 0 0,2 2 0 0,0 0 0 16,-1-2 0-16,-1-2 0 0,0-4 0 0,1 7 0 15,0 4 0-15,-2 1 0 0,0-2 0 0,-2-1 0 16,0-1 0-16,1 1 0 0,1 2 0 0,-1-2 0 15,-4-1 0-15,1 3 0 0,1 3 0 0,1-2 144 0,1 0-144 16,1-7 160-16,-1-6 32 0,-1-2 0 0,2-4 0 16,0 1 0-16,0-6-192 0,0-5 192 0,2-2-192 0,-1-3 192 15,1-1 32-15,0 0 16 0,-2-11 0 16,0 0 0-16,0 0 80 0,0 0 0 0,0 0 16 0,0 0 0 16,0 0-80-16,0 0 0 0,0 0-16 0,0 0 0 15,7-6-240-15,-7 6 0 0,4-11 0 0,-3 1-160 31,2 3-1184-31,-3 7-256 0,-2-12-32 0,0 1-16480 0</inkml:trace>
  <inkml:trace contextRef="#ctx0" brushRef="#br2" timeOffset="113859.728">20826 12717 28799 0,'0'0'1280'0,"0"0"256"0,0 0-1232 0,0 0-304 15,0 0 0-15,0 0 0 0,0 0 192 0,0 0 0 16,-1-10-16-16,1 10 0 0,0 0-176 0,0 0 0 16,0 0-160-16,0 0 160 0,0 0 224 0,0 0 144 15,0 0 16-15,0 0 16 0,0 0 160 0,2 9 16 16,0 3 16-16,0 4 0 0,-1 0-208 0,-1 4-32 0,-2 3-16 0,1 1 0 16,1 6-80-16,-1 4-32 0,-2 0 0 0,1 9 0 15,-5 5-48-15,4 4-16 0,-1 0 0 0,-1-2 0 16,-2-1 96-16,2-1 0 0,-4 0 16 0,3-1 0 15,0-1 112-15,1 1 32 0,1-2 0 0,0-2 0 16,1-1 16-16,1-6 0 0,-1-5 0 0,1-1 0 16,1-5-176-16,0-3-48 0,-2-3 0 0,2-4 0 15,1-3-80-15,0-2 0 0,1-1-128 0,2 0 192 16,-3-9-64-16,2 9-128 0,-2-9 176 0,0 0-176 16,3 6 176-16,1-1-176 0,-4-5 160 0,0 0-160 15,0 0 160-15,9 4-160 0,0-1 160 0,0-3-160 0,1-2 128 16,0 0-128-16,2-1 0 0,1 2 144 0,1 0-144 15,1-2 0-15,0 0 0 0,4 0 0 0,5-2 0 0,1 4 0 16,-1 0-128-16,-1 0 128 0,3-1 0 16,2 2 0-16,0 1 0 0,2 1 0 0,-2 0-144 0,7 3 144 15,5-2 0-15,4 5 0 0,2 3-128 0,5 1 128 16,4 1 0-16,-1 1 0 0,1 2-128 0,-3 2 128 16,5 6 0-16,2-1 0 0,3 0 0 0,-1-1 0 15,0 1 0-15,-2 1 0 0,-2-1 0 0,2-1-128 16,-2-2 128-16,3 0 0 0,3 0 0 0,-3-2 0 15,-2-1 0-15,-3-2 0 0,-5 1 0 0,2 0 0 16,2 1 0-16,-1-2 0 0,2 4 0 0,-3-1 0 16,5-2 0-16,-9 2 0 0,-2-1 0 0,-1 2 0 15,-1 2 0-15,-3-2-160 0,-1 2 160 0,-1 0-192 0,2-1 192 16,-4 0-192-16,-5-5 192 0,-1 2-128 0,2-2 128 0,-3-1-128 16,-2-4 128-16,-1 0 0 0,-3 0 0 15,-2-2 128-15,0-5-128 0,-2 3 0 0,-2-3 0 0,0-1 128 16,1 1 0-16,0-3 0 0,-1-1 0 0,1-1 0 15,-2 1-128-15,1-1 0 0,-2 0-176 0,0-2 176 16,0-1 0-16,1 0 0 0,-2-2 0 0,0-1 0 16,-3-4 0-16,3-2 192 0,3-3-64 0,-1-5-128 15,-1-4 192-15,3-5-64 0,0-7 0 0,0-1-128 16,-2-3 128-16,1-4-128 0,2 2 0 0,-1-7 0 16,0-3 0-16,2-5 128 0,0-6-128 0,1 0 0 15,0-4 192-15,1 1-64 0,3-2 0 0,-1-3-128 16,0-4 128-16,0 1-128 0,-4-3 0 0,4 5 0 15,-2 1 128-15,2 3-128 0,-5-3 144 0,0 8-144 0,-3 7 128 16,2 9-128-16,-3 6 0 0,-4 3 0 0,-2 3 128 0,0 5-128 16,1 8 0-16,-3 0 144 0,-4 1-144 0,0 4 0 15,0 1 0-15,-3 5 0 0,0 5 144 0,0 0-144 16,-1 0 160-16,0 2-160 0,0 6 0 0,0 0-240 16,0 0 32-16,0 0 0 15,-10 7-1088-15,1 5-224 0,-5 5-32 0,0 2-16 16,-1 1-1744-16,-5 0-336 0</inkml:trace>
  <inkml:trace contextRef="#ctx0" brushRef="#br2" timeOffset="115709.175">22404 14269 11055 0,'0'0'480'0,"0"0"112"0,0 0-464 0,0 0-128 0,0 0 0 0,0 0 0 16,0 0 2816-16,0 0 528 0,-7-4 112 0,7 4 32 16,0 0-2240-16,0 0-448 0,0 0-96 0,0 0 0 15,0 0 272-15,0 0 64 0,0 0 16 0,0 0 0 16,-8-4-144-16,8 4-16 0,0 0-16 0,0 0 0 15,0 0-416-15,0 0-80 0,0 0 0 0,0 0-16 0,-1 9-240 0,1 5-128 16,1 3 128-16,1 3-128 0,0 4 0 0,2 4 128 16,-2 3-128-16,2 4 0 0,1 2 0 0,0 2 0 15,1 0 0-15,-1 5 0 0,5 4 0 0,-2 4 0 16,-1 6 0-16,1 1 0 0,1 5 0 0,0-3-128 16,0-1 128-16,-2-1 0 0,0-1 0 0,-2 4-128 15,3 6 128-15,-2-5 0 0,-1-5 0 0,1-1 0 16,-1-3 0-16,-1-1 0 0,1 0 0 0,-3 2 0 15,0 1 0-15,-3-2 128 0,-2-1-128 0,1-2 192 16,-4 0-64-16,1-1 0 0,-4-1 0 0,0 3 0 16,0 3 0-16,0 0 0 0,-4-2 0 0,0-5 0 15,-1-4 0-15,-1-2 0 0,1 0 16 0,-2-3 16 16,-3 0 0-16,-2-1 0 0,-2 0-32 0,0 1 0 16,-2 1 0-16,-3 3 0 0,-5-5-128 0,0-3 128 15,1-3-128-15,-3-2 128 0,1 0-128 0,-2-1-224 0,-3 1 48 16,-3-1 16-16,-6-1 16 0,-6 1 0 0,-4 2 0 0,-4 1 0 15,-1-3-48-15,-2-1-16 0,-2-3 0 0,-3-1 0 16,-6-4-48-16,-3 0-16 0,0-4 0 0,2 3 0 16,3 1 112-16,-5-3 32 0,-5-2 0 0,2-2 0 15,4-1 128-15,1 1 0 0,-2-1 0 0,-2-2 0 16,-3-2 0-16,2-4 192 0,3 0-64 0,-4-1 0 16,-4-1-128-16,1 1 128 0,1 1-128 0,1-1 128 15,4-3-128-15,-7 2 0 0,-6 2 128 0,3-1-128 16,0 0 128-16,-3 0-128 0,-4 2 128 0,-2-3-128 15,-1-2 128-15,-2 2-128 0,1 0 160 0,-2-2-160 16,-1-1 0-16,4-1 0 0,4-3 0 0,-7-1 0 0,-6 1 0 16,5-3 0-16,3-4 0 0,-4 1 0 0,-3 0-160 15,3-1 160-15,0-3-128 0,2 0 128 0,-5-4 0 0,1 4-160 16,2 0 160-16,0-1 0 0,-3 0-160 0,1-2 160 16,2 0-128-16,-2 1 128 0,2 0-160 0,-1 2 160 15,2-2-192-15,1 0 192 0,3-1-144 0,0-2 144 16,1 3 0-16,2-2-144 0,4-2 144 0,-2 0 0 15,0 0 0-15,1-1 0 0,4-1 128 0,2-2 16 16,-1 0 0-16,1 2 0 0,-1 0-144 0,5 2 192 16,5 2-192-16,1-2 192 0,-1-2-192 0,1 1 0 15,-3 1 0-15,6-1 0 0,2 0 160 0,1-1-160 16,3-1 192-16,-1 1-192 0,0 1 272 0,4 1-48 16,4 0-16-16,1 0 0 0,3 0 128 0,-1 2 32 0,1 3 0 15,1-2 0-15,1-3-48 0,5 2-16 0,1 1 0 16,5 0 0-16,2-1-96 0,-1-2-16 0,0-1 0 0,-1-1 0 15,-1 2-32-15,4-1-16 0,1 0 0 0,0 2 0 16,3 0-144-16,1 2 128 0,2-2-128 0,1 3 128 16,2 4 64-16,1 0 0 0,2 2 0 0,-1 1 0 15,-2 0-64-15,2 1 0 0,0 1 0 0,-1 2 0 16,-1-2 0-16,2 4-128 0,0-3 192 0,2 0-64 16,-2 0-128-16,5 0 0 0,-3 3 0 0,3-3-176 15,1 1 0-15,-1 0 0 0,0 1 0 0,2-1 0 16,-1 1 176-16,0 0 0 0,-1 0 0 0,1-1-128 15,-1 2 128-15,3-1 0 0,-2 4 0 0,3-1 0 16,-1-1 0-16,1-1 128 0,1 1-128 0,-1 0 128 16,4 1-128-16,-2-2 0 0,0 0 0 0,3 2 0 0,-3 0 0 15,4 2 0-15,-1-2 0 0,3 0 0 0,-1 0 0 16,1 1-128-16,1 2 128 0,0-1 0 0,1-1 0 0,-2 1 0 16,4 0 0-16,-2 0 0 0,0-2 0 15,-2 1 128-15,4 0-128 0,0 1 128 0,-1 0-128 0,2-3 192 16,-1 2-64-16,9 1 0 0,-8-2 0 0,8 2 0 15,-10 0 0-15,10 0 0 0,0 0-128 0,-9-1 176 16,9 1-176-16,0 0 192 0,-10 0-192 0,10 0 160 16,0 0-160-16,0 0 160 0,-10-1-16 0,10 1 0 15,-8-1 0-15,8 1 0 0,-8-1 0 0,8 1 0 16,-9-3 0-16,9 3 0 0,-9-1-144 0,9 1 160 16,-7-1-160-16,7 1 160 0,-10-1-160 0,3 1 0 15,7 0 0-15,-8 0 0 0,8 0 0 0,-9 0 0 0,3-2 0 16,0-1 128-16,2 0-128 0,-1 2 0 0,-2-1 144 15,0 0-144-15,3 1 160 0,-4-2-32 0,1 1-128 0,-3 1 192 16,2-1-192-16,-1 1 0 0,-1-1 128 0,1 0-128 16,-3 1 0-16,2-2 0 0,1 0 0 0,-2 0 0 15,1 1 0-15,1-3 0 0,-2 1 0 0,1-1-160 16,0 2 160-16,0 0 0 0,-1 1 0 0,-2-1-128 16,1 1 128-16,-1 0-192 0,0 0 192 0,2 0-192 15,0 0 192-15,-2 1 0 0,2 0 0 0,1 1-128 16,1 1 128-16,2-1-128 0,-2-1 128 0,2 1-128 15,7 0 128-15,-5 1 0 0,0-1 0 0,5 0 0 16,-6 1 0-16,6-1-160 0,0 0 160 0,0 0 0 16,-5 4-320-16,5-4 64 0,0 0 0 0,0 0 0 15,0 0-176-15,0 0-16 0,0 0-16 0,0 0 0 16,0 0-1296-16,11-2-256 0,-1-5-48 0,2-5-13872 16</inkml:trace>
  <inkml:trace contextRef="#ctx0" brushRef="#br2" timeOffset="116344.425">11504 15652 29663 0,'-8'7'1312'0,"8"-7"272"0,-9 6-1264 0,2 1-320 0,-1-1 0 0,4 1 0 16,4-7-208-16,-3 9-112 0,-3-3 0 0,3 1-16 15,3-7 16-15,-4 8 16 0,-1-3 0 0,-1 4 0 16,-1 3 304-16,-1-2 128 0,1-4-128 0,-2 1 192 15,0 4 224-15,-4-1 32 0,-2-1 16 0,0 0 0 16,0 3-128-16,-2-2-16 0,1-1-16 0,-3 2 0 16,1 0-128-16,3 0-32 0,3-4 0 0,-2 2 0 0,-1-1-16 15,1-1 0-15,3 1 0 0,0 1 0 0,2-1-128 16,1-2 0-16,3 1 144 0,1-3-144 0,4-4 0 0,-4 8 144 16,4-8-144-16,0 0 0 0,2 11 128 0,-2-11-128 15,6 10 0-15,2 0 0 0,2 0 0 0,2 0 0 16,2-2 0-16,1 0 0 0,1-1 0 0,1 0 0 15,4 1 128-15,1 0-128 0,-2-3 144 0,3 4-16 16,-1 0-128-16,0 0 192 0,0 1-48 0,-2 2-16 16,-1-2 0-16,-2-1 0 0,-1-1-128 0,-2 2 128 15,-2 2-128-15,-1 2 128 0,-1 2-128 0,-1-1 192 16,-3 1-192-16,0-4 192 0,-3-3 96 0,-1 0 32 16,1 4 0-16,-2-4 0 0,-1-9-64 0,0 10-16 15,-5 0 0-15,2-1 0 0,1-1-240 0,2-8 0 16,-8 7 0-16,1 0 0 0,1 0 0 0,-2-1-240 0,0 0 48 15,0-3 16-15,-2-2-144 0,1 0-48 0,-1 0 0 16,1-2 0 0,0-4-128-16,2 1-16 0,7 4-16 0,-9-2 0 15,9 2-240-15,-8-5-32 0,8 5-16 0,0 0 0 16,-6-7-80-16,6 7 0 0,-3-8-16 0,3 8 0 16,0 0 192-16,-1-7 32 0,1 7 16 0,0 0 0 15,0 0-416-15,0 0-64 0,3-9-32 0,-3 9-4912 0,0 0-992 0</inkml:trace>
  <inkml:trace contextRef="#ctx0" brushRef="#br2" timeOffset="127210.444">9239 4957 35935 0,'-1'-10'3200'0,"0"-5"-2560"15,1-2-512-15,0-3-128 16,0-2-512-16,5 0-128 0,0-2-32 0,4 0 0 16,2-1 144-16,-1-1 16 0,1-3 16 0,0 1 0 15,0 3-16-15,-1-3-16 0,-2-3 0 0,-2 4 0 0,-2 3 528 0,0 3 0 0,-1 3 0 0,-3 2 144 16,0-1-144-16,-3 2-256 0,-1-1 64 0,-1 2 16 15,-3 1 176-15,-1 1 0 0,-1-4 160 0,-2 1-160 16,-3-4 0-16,-3 2 0 0,-3-1 0 0,-3-2 0 16,-1-1 0-16,-7 0 0 0,-4-1 0 0,-4 1 0 15,-4 2 0-15,-3-1 0 0,-2-2 0 0,-3 2 0 16,-2 2 0-16,-5 2 0 0,-3-1 0 0,-5-1 0 16,-6-3 144-16,0 1-144 0,2 2 128 0,-6 2-128 15,-2 1 160-15,-4 0-160 0,2 0 192 0,-1 2-192 16,-2-1 192-16,-2 2-192 0,-5 0 192 0,2 2-192 15,2 3 144-15,-1-1-144 0,-3-1 0 0,1 1 144 16,-2 0-144-16,2 2 0 0,2 3 0 0,-8 2 0 16,-5 3 0-16,5 3 0 0,4 3 0 0,-3 2 0 0,-3 4 0 15,1 5 0-15,2 4 0 0,2 2 0 0,4 2 0 16,0 5-176-16,-2 4 176 0,5 7-128 0,7 3-64 0,1 3-16 16,0-1 0-16,2 6 0 0,3 2-64 0,6 2-16 15,1 2 0-15,7 5 0 0,0 4 96 0,6 1 0 16,3 0 16-16,5-3 0 0,4-4 176 0,6 2 0 15,10 0-144-15,4-1 144 0,9-1 0 0,5-5 0 16,9-3 0-16,5 1 0 0,4 0 0 0,9 1 128 16,5 1 0-16,6 1 0 0,5 0-128 0,1-2 0 15,4-4 144-15,4 1-144 0,0 1 0 0,4 3 144 16,3 0-144-16,10-2 0 0,10-1 160 0,-2-4-160 16,1-3 128-16,6-3-128 0,6-2 144 0,3-3-144 15,4-2 160-15,1-2-160 0,4-5 128 0,2-1-128 0,4-3 0 16,-2-5 144-16,-3-5-144 0,7-4 128 0,1-4-128 0,-1-1 128 15,-5-2-128-15,1-8 160 0,1-5-160 0,0-1 160 16,-6-2-160-16,1-8 128 0,-1-6-128 0,-2-1 128 16,1-1-128-16,-5-3 0 0,-6-7 144 0,4 0-144 15,2-4 0-15,-3 0 0 0,-8-1 0 0,-1-4 128 16,-6-7 32-16,-3-2 16 0,-1-3 0 0,-4 1 0 16,-4-1 96-16,-6 1 32 0,-5-3 0 0,-8-1 0 15,-2-4 144-15,-6 1 16 0,-1 4 16 0,-9-1 0 16,-6-3 128-16,-4 0 32 0,-3-1 0 0,-6-3 0 15,-5-4-64-15,-6 1-16 0,-5 2 0 0,-8 2 0 16,-7-1-112-16,-8-3 0 0,-8-1-16 0,-8 4 0 16,-9 3-176-16,-6 4-16 0,-2-1-16 0,-12 6 0 15,-7 3-224-15,-9 2 0 0,-7 4 128 0,-14 5-128 16,-10 9-144-16,-13 9-80 0,-8 8-16 0,-9 12 0 16,-2 10-1920-16,3 14-384 0,4 10-80 15</inkml:trace>
  <inkml:trace contextRef="#ctx0" brushRef="#br2" timeOffset="137193.264">8330 5533 32415 0,'7'-34'1440'0,"-2"13"288"0,2-4-1376 0,4 1-352 16,4-3 0-16,3 2 0 16,4-3-1008-16,2 2-272 0,1 1-48 0,1 0-16 15,2 1-1280-15,-3 3-256 0,-4 2-48 0,-5 0-16 0,-2-1 2256 0,-6-1 448 0,-3 1 96 0,-3 3 16 16,-3-2 128-16,-2-1 176 0,-4-1-48 0,0-2 0 16,-1-2-128-16,-2 3-224 15,-1-2 48-15,-1-2 16 0,-2-2 160 0,-1-4 0 0,-3 0 0 0,0-2-128 16,0-2-16-16,-2-2 0 0,-3-1 0 0,-3-4 0 15,-2-1 288-15,-5 0 64 0,-5 3 16 0,-4 1 0 16,-5 1 480-16,-8 1 112 0,-8 2 16 0,-3 0 0 16,-3 0-512-16,-8 0-112 0,-9 1-16 0,-3 4 0 15,-2 5-192-15,-2 2 0 0,0 4 0 0,-1 1 0 16,-4 8 0-16,5 1 0 0,5 4 0 0,-1 1 144 16,1 3 48-16,6 2 16 0,7 5 0 0,7 2 0 15,6-2 144-15,-3 7 32 0,1 6 0 0,6 4 0 16,-1 3-176-16,4 3-16 0,1 3-16 0,0 4 0 15,2 3-176-15,-1 1 0 0,-1 3 144 0,1 4-144 16,-3 4 0-16,5 5 128 0,1 4-128 0,3 1 0 0,0 0 176 0,7 2-48 16,1-2 0-16,5 7 0 0,2 3-128 0,5 0 160 15,5-1-160-15,6-1 160 0,5 3-160 0,6 1 0 16,0 3 0-16,10 0 0 0,2 0 0 0,9-3 0 16,3-4 0-16,6 0 0 0,5 2 0 0,4-4 0 15,5-2 0-15,6-5 0 0,7-1-224 0,9-6 80 16,5-7 16-16,3-1 0 0,0-3 128 0,7-2 0 15,4 0 0-15,6-2-128 0,4-4 128 0,1-6 128 16,2-4-128-16,6-5 176 0,7-4-16 0,-2-5 0 16,0-6 0-16,2-7 0 0,3-3 144 0,-2-7 16 15,-4-7 16-15,-2-4 0 0,2-4 128 0,-3-6 32 16,-1-7 0-16,-5-2 0 0,-1-1-16 0,0-2 0 16,1-6 0-16,-3-4 0 0,-6-7 48 0,-4-1 16 0,-2-1 0 15,-6 3 0-15,-3-1 96 0,-6-4 32 0,-5-7 0 16,-10 4 0-16,-3 3-128 0,-3 1-32 0,-7-2 0 15,-3 1 0-15,-6-2-128 0,-7 3-16 0,-7-1-16 0,-7 2 0 16,-7 2-192-16,-6 1-32 0,-7 0-128 0,-5-3 192 16,-11 1-192-16,-3 5 0 0,-3 2 0 0,-5 2 0 15,-5 3-176-15,-6 1 176 0,-4 4-160 0,-7-3 160 16,-8 0-160-16,-4 1 160 0,-4 1-160 0,-5 4 160 16,-7 5-128-16,-2 3 128 0,0 4 0 0,-5 3-144 15,-3 2 144-15,-4 5 0 0,-2 3 0 0,-2 6-128 16,-1 5 128-16,0 4 0 0,0 3-144 0,0 7 144 15,1 1 0-15,3 10-144 0,5 5 144 0,5 5 0 16,5 4-368-16,2 6 48 0,4 6 0 0,4 10 0 16,4 8-224-16,3 7-32 0,3 4-16 0,-1 5 0 15,-1 3-272-15,1 10-48 0,0 9-16 0,1 2 0 16,3 2-1312-16,-4 6-256 0,0 6-48 0</inkml:trace>
  <inkml:trace contextRef="#ctx0" brushRef="#br1" timeOffset="-209565.679">11288 14858 34719 0,'-18'1'1536'0,"3"-1"320"0,-5 0-1472 0,-2-1-384 15,-3-4 0-15,0-2 0 0,2-3 1328 0,-1 0 192 16,0 0 32-16,-3-1 16 0,3 0-1424 0,-1-2-272 16,-5 0-64-16,-2-3-16 15,-3-2-560-15,-2 0-96 0,0-1-32 0,-2-1 0 16,0 1 128-16,0 1 32 0,2 0 0 0,-4 2 0 0,-1 1 576 0,-3-1 160 16,-5 1 0-16,-3 0 0 0,-3 1 320 0,1 3 128 15,-3 2 16-15,-3 3 16 0,-1 0-48 0,-6 1-16 0,-6-2 0 0,-2 2 0 16,-1 1-96-16,-2 1 0 0,-4-1-16 0,-3 0 0 15,-4 3-32-15,-2 0 0 0,-4-2 0 0,-3 2 0 16,-5 1-144-16,-2-1-128 0,-1 0 192 0,-2 1-192 16,-3 1 0-16,-1 1 0 0,-1-2 0 0,-3 2 0 15,-2 0 0-15,0 0 0 0,5 0 0 0,-7 0 0 16,-4 0 0-16,0-1 0 0,5 0 0 0,-3-1 0 16,-4-2 0-16,-2-1 0 0,-2 0 0 0,1 1 0 15,-4-2 0-15,2 1 0 0,-1-2 0 0,0 3 0 16,-3 0-192-16,-4 0 192 0,-3-2-208 0,2 3 80 15,1 1-16-15,3 0 0 0,-2 0 0 0,-1 0 0 16,0 0 144-16,0-3 0 0,0 0 0 0,2 0 0 16,-2 0 0-16,2-2 0 0,2-3 0 0,0-1 0 0,2 0 0 15,5 0 0-15,1 1 0 0,2-3 128 0,-2-1-128 0,-1 1 144 16,2 3-144-16,5 0 160 0,5-1-160 0,0 1 192 16,1-1-192-16,1 0 192 0,10-1-192 0,-3 0 0 15,-1 1 0-15,5-1 0 0,5 1 128 0,2-2-128 16,-1 0 0-16,5 1 128 0,2 0-128 0,6 1 0 15,6-1 0-15,1 2 0 0,-2 2 0 0,6-1 0 16,5 2 0-16,5-1 128 0,5 1 80 0,5 0 16 16,3 2 0-16,3 1 0 0,2 0 0 0,3 0 0 15,3 1 0-15,1 2 0 0,6 2-96 0,6 1-128 16,4 0 176-16,3 1-176 0,1-1 0 0,4 3 0 16,6 2 0-16,1 2 0 0,2 1 0 0,0 4 0 15,1 6-208-15,4 6 80 0,4 6-16 0,1 5 0 0,1 7 0 0,1 3 0 16,3 4 144-16,-2 3-192 0,-2 2 192 15,4 8-192-15,5 7 192 0,1 2 0 0,-3 5-144 0,0 2 144 16,0 2 0-16,0 4 0 0,0 3 0 16,0 2 0-16,-3-2-128 0,1 5 128 0,0 3 0 0,0 1 0 15,0 1 0-15,0 1 0 0,-2 2 0 0,2 0 0 16,-2 1 0-16,1-3 0 0,-5-4 0 0,1 2 0 16,-2 1 0-16,-1-5 0 0,-2-10 0 0,0-3 0 15,0-2-176-15,-2-8 48 0,-1-9 0 0,0-8 0 16,3-7-112-16,-1-9-16 0,-1-7 0 0,0-5 0 15,0-6-16-15,-2-7-16 0,3-5 0 0,1-10 0 16,7 7-32-16,3-4-16 0,2-3 0 0,1-2 0 16,3-4 32-16,1 0 16 0,2-2 0 0,3-1 0 15,2-1 288-15,4 0-128 0,5-1 128 0,4 2 0 0,-2-2 0 16,10 0-128-16,6-3 128 0,3 4 0 0,-1-1 0 0,1 2 0 16,-2 1 0-16,8-1 0 0,6 0 0 15,3 3 0-15,4 1 0 0,-1 3 0 0,2 1-128 0,4 0 128 16,3 0 0-16,4 3 0 0,4 0 0 0,-1 0 0 15,2 1 0-15,4-1 0 0,7 4 0 0,-1 0 0 16,-3-1 0-16,8 1 0 0,7-1 0 0,-1 1 0 16,-3-1 0-16,5 0 0 0,6-3 0 0,1 2 0 15,-5 1 0-15,7-2 0 0,9 0 0 0,-1 0 0 16,1-3 0-16,-1 1 0 0,1 1 0 0,4 1-128 16,1-3 128-16,1 1 0 0,-1 1 0 0,4 0 0 15,4-2 0-15,5 0 0 0,-2 0 0 0,0-2 0 0,-3 1 0 16,7 0 0-16,4-1 0 0,-1-1 0 15,-3-3 0-15,2 2 0 0,-3 1 0 0,7-1 0 0,1-1 0 0,0-2 0 16,-6 1 0-16,-1 1 0 0,-2 1 0 0,4-3 0 16,2 1 0-16,-2-1 0 0,-5-1 0 0,-1 1 0 15,-7-1 0-15,2 1 0 0,2 1 0 0,-6-1 0 16,-6-2 0-16,0 4 0 0,0 0 0 0,-4 0 0 16,-5-6 0-16,-2-2 0 0,1 1 0 0,-6 3 0 15,-1 4 0-15,-2 2 0 0,1 0 0 0,-3 2 0 16,-3-3 0-16,1 2 0 0,-5-2 0 0,-5 2 0 15,-8 3 0-15,-2 0 0 0,-1-2 0 0,-5 3 0 16,-4 1 0-16,-5 3 128 0,-3-4-128 0,-4 1 0 16,-1-1 0-16,0 2 0 0,-3 0 0 0,-2-4 0 15,-7-3 0-15,-5-1 0 0,-4 1 0 0,-2 1 0 0,-1 1 0 16,-7-1 0-16,-2-6 0 0,-3 1 0 0,-4 2 0 16,-4-2 0-16,-3 0 0 0,-3-2 0 0,-5 0 144 0,-5-1-144 15,-1-1 128-15,-4-1-128 0,-2-1 192 16,-2-3-32-16,-4-1-16 0,0-1 0 0,-4 1 80 0,-2-3 16 15,-4-7 0-15,0-1 0 0,-1-1-112 0,2-3-128 16,-1-3 176-16,-3-7-176 0,-2-7 0 0,3-3 0 16,-3-1 0-16,1-2 0 0,-2-2-144 0,1-7-96 15,2-7-16-15,-2-5 0 0,0-4-64 0,-1-2 0 16,1 0-16-16,3-5 0 0,-1-5 128 0,1 1 16 16,0 1 16-16,2-2 0 0,3-4 176 0,2 3 0 15,0 7 0-15,4 2 0 0,4 3 0 0,-2 5 0 16,2 3 0-16,0 8 176 0,-1 6 192 0,3 5 32 15,2 5 16-15,-1 4 0 0,-2 6-48 0,2 1-16 0,2 3 0 16,2 3 0-16,-2 1-352 0,1 5 0 16,1 1 0-16,-2 3 0 0,1 2 0 0,1 3-288 15,-2 3 48-15,0 1 16 0,0 2-112 0,-1 1-32 0,0 2 0 0,-1 2 0 16,-2 0 48-16,-1 1 16 0,0 0 0 0,4 5 0 16,-9 0 304-16,-2 1-192 0,-4 1 192 0,-3 2-160 15,-1 1 160-15,-4 3 0 0,-2 1 128 0,-4 2-128 16,-1 4 128-16,-6 4-128 0,-8 0 160 0,-2 1-160 15,-6-3 320-15,-4 3-16 0,-3 2-16 0,-3-2 0 16,-1-3 0-16,-5 0 0 0,-5-3 0 0,-4 0 0 16,-6 0-32-16,0-1 0 0,-4-3 0 0,-2-3 0 15,-5 0-32-15,-4-1-16 0,0-3 0 0,-6 0 0 16,-7 0-208-16,-2-1 128 0,1-4-128 0,-4 4 0 0,-8 0 0 16,0-2 0-16,-3-2 0 0,-5 0 0 0,-5 1 0 15,2-1 0-15,-3-2 0 0,-1-1 0 0,-2 0 0 16,-7-2 0-16,-2-2 0 0,0 2 0 0,-2-1 0 0,3 0 0 15,2 1 0-15,-3 1 0 0,-5 2 0 0,0-3 176 16,-1-3-176-16,4 1 160 0,1 6 64 0,-3-2 16 16,-3-1 0-16,1-3 0 0,0-1-48 0,2 1-16 15,-1-1 0-15,2 2 0 0,0-2-176 0,4 1 0 16,-3-2 144-16,7 2-144 0,3 2 0 0,-1-3 144 16,1 2-144-16,3 0 0 0,3 1 128 0,5 0-128 15,1-2 0-15,3 1 0 0,-1-2 0 0,5 0 0 16,2-2 0-16,5-2-144 0,1 3-48 0,3-1 0 0,3 1 0 15,1-4 0-15,5-2 32 0,0 0 0 0,3 1 0 0,6-3 0 16,3-2 160-16,2 1 0 0,-1-1-144 0,6-2 144 16,4 1 0-16,5 1 0 0,5 0 0 0,1-1 0 15,0 0 0-15,5-1 160 0,3-1-32 0,5 2-128 16,6 1 208-16,4 2-64 0,2 3-16 16,4 1 0-16,1 1 0 0,1 1 0 0,0 0 0 15,4 1 0-15,0 2-128 0,2 0 0 0,6 1 0 16,-1 1 0-16,2 2 0 0,5 2 0 0,4 2 0 0,0 0 0 15,0-2-192-15,3 0 48 0,0 3 0 0,6-1 0 16,7 2-48-16,-10 0-16 0,3 2 0 0,7-2 0 16,-7 5 0-16,1 2 0 0,1 3 0 0,1 2 0 15,2 3 32-15,0 2 16 0,0 4 0 0,1 4 0 16,-2 5 32-16,-2 6 0 0,0 6 0 0,1 3 0 0,-4 4 128 16,2 0 0-16,-1 2-144 0,-1 4 144 0,1 6 0 15,-1 4 0-15,-1 2-144 0,0 3 144 0,-2 1 0 16,0 3 0-16,2 2 0 0,-5 3 0 0,2 4 0 15,0-1-128-15,-1-2 128 0,1 3 0 0,-1 2 0 0,-3-1 0 16,2 1-128-16,0-3 128 0,-1-1 0 0,2-1 0 16,0 1 0-16,4 0 0 0,1-2 0 0,2-3-128 15,-7-4 128-15,0 0 0 0,2-1 0 0,4-3 0 16,2-5-128-16,-2 1 128 0,-4-2 0 0,3-2 0 16,5 1 0-16,-2-2 0 0,2-1 0 0,0-1 0 15,-1-8-128-15,3-6 128 0,3-6-176 0,2-4 32 16,-1-4 0-16,4-2 0 0,-1-1-80 0,3-2-16 15,-1-1 0-15,6-3 0 0,7-4-32 0,-1-2-16 16,-9-6 0-16,9 1 0 0,5 0 48 0,3-4 16 0,5-5 0 16,3 0 0-16,-1-1 96 0,3 0 128 0,3-5-208 0,5-1 80 15,3-1 128-15,8 0-128 16,8-3 128-16,3-2-128 0,2-1 128 0,4 2 0 0,2 1-144 0,4 0 144 16,7 0 0-16,1 3 0 0,0 2 0 15,7 1 0-15,7 3 0 0,-2-1 0 0,1-2 0 0,4 3 0 16,7 3 0-16,-2 0 0 0,-1 3 0 0,4 1 0 15,6 2 0-15,-1 2 0 0,-2-3 0 0,5 3 0 16,7 0-144-16,-3 0 144 0,-4-3 0 0,8 1 0 16,6 3 0-16,3 0 0 0,-3 2 0 0,2 0 0 15,2-1 0-15,5-2 0 0,3 1 0 0,0 2 0 16,-5 0 0-16,5 0 0 0,4-2 0 0,5 0 0 0,6-2 0 16,-4 1 0-16,-5-3 0 0,5 0 0 15,2-1 0-15,5-1 0 0,4-2 0 0,0 1 0 0,-2-1 0 16,1 0 0-16,-4 3 0 0,0 0 0 0,0 0-144 0,3 0 144 15,2-1 0-15,-2-1-144 0,-4 0-32 16,-4-3 0-16,-4-4 0 0,3 2 0 0,1 0-16 16,-4 0-16-16,-5-5 0 0,-6 1 0 0,-4-1 208 0,-1 1-192 15,1 1 192-15,-7-1-192 0,-6-1 192 0,-5 1 0 16,-2 3 0-16,-7-4-144 0,-9-5 144 0,-3 3 0 16,-1 1 0-16,-8-1 0 0,-9-2 0 0,-8 1 0 15,-4 2 0-15,-7-2 0 0,-8-1 0 0,-5-1 0 16,-8 2 0-16,-3-1 128 0,-5-3-128 0,-5 0 0 15,-6-1 128-15,-3 2-128 0,-3 4 144 0,-3-3-144 16,-3-3 192-16,0 0-192 0,-1 0 320 0,-1-1-64 16,-1-5 0-16,-3 0 0 0,3 0 32 0,-3-2 0 0,-1-3 0 0,1-6 0 15,-2-8-96-15,1-2-32 0,0 0 0 0,-3 0 0 16,0-4-160-16,1 0 128 0,0-2-128 0,-3-3 128 16,-2-2-128-16,0-7 192 0,-1-4-192 0,1-2 192 15,-3-1-16-15,-1 0 0 0,1-1 0 0,-2-7 0 16,0-6-32-16,0 0 0 0,-2 3 0 0,-3-2 0 15,-1-5 16-15,-1 2 0 0,0-3 0 0,-1 5 0 16,-2 4-32-16,0 6 0 0,-2 1 0 0,2 6 0 16,3 5-128-16,1 10 0 0,0 6 0 0,-2 8 128 15,-1 4-912-15,3 5-192 16,2 4-48-16</inkml:trace>
  <inkml:trace contextRef="#ctx0" brushRef="#br1" timeOffset="-174962.245">13242 11882 23951 0,'0'0'2128'0,"-8"-1"-1696"15,-2-2-432-15,-1 0 0 0,0-4 1184 0,2 3 160 16,9 4 16-16,-10-5 16 0,-1-1-944 0,-1 0-192 16,2 1-48-16,-2 0 0 0,3 2 64 0,0 2 0 15,-2 0 0-15,1 2 0 0,-1-1 32 0,0 3 16 16,11-3 0-16,-11 9 0 0,-2 2-304 0,2 2 0 16,-1 3-176-16,2 1 176 0,1 3-320 0,1 3 32 15,0 2 16-15,0 4 0 0,4 2-48 0,2 2-16 16,-2 3 0-16,3 1 0 0,0 2 160 0,2-4 48 15,4-4 0-15,-2-6 0 0,1-4 128 0,4-4 0 16,1-3 160-16,0-2-160 0,-2-2 256 0,4-1-32 0,4-4-16 16,-1 0 0-16,-1-3 0 0,1-2 0 0,-2-1 0 15,2-4 0-15,-2-2-16 0,1-2-16 0,1-7 0 0,-1 1 0 16,-2-7 144-16,-2-4 16 0,-1-7 16 0,-3-4 0 16,0-2 64-16,-4-3 16 0,-3-4 0 0,-3-2 0 15,3-1-192-15,-4 1-48 0,-1-6 0 0,0-2 0 16,1-4 0-16,-3 2 0 0,-1 1 0 0,-2 1 0 15,2 1 16-15,1-2 0 0,-1-1 0 0,-1 0 0 16,-4-4-208-16,4 4 144 0,0 1-144 0,1 3 128 16,0 4-128-16,-2 4 0 0,0 4 0 0,1 3 0 15,0 0 0-15,3 11 0 0,4 10-176 0,1 4 176 16,-4 2 0-16,3 3 0 0,-1 3 0 0,5 6 0 16,0 0 0-16,-6 16 0 0,0 7 0 0,3 5 0 0,2 9 0 15,-2 5-256-15,3 7 64 0,3 7 0 0,-2 6 0 16,3 9 0-16,2 10 0 0,0 0 0 0,3-2 192 0,1 0 0 15,1-1-144-15,1 1 144 0,0-1 0 0,1-6 0 16,3-6 0-16,-4-4 128 0,-4-7 64 0,3-3 16 16,5-6 0-16,-2-4 0 0,-3-5-64 0,1-4-16 15,-1-6 0-15,2-7 0 0,-2-5 0 0,1-3-128 16,-4-7 192-16,2 0-64 0,-1-7-128 0,0-2 160 16,0-3-160-16,0-2 160 0,0-5-16 0,-1-3 0 15,1-6 0-15,-1-3 0 0,0-1 96 0,2-3 16 16,1-2 0-16,-1-1 0 0,-2-1-64 0,0-4-16 15,-1-3 0-15,1 1 0 0,-1-4-176 0,0-3 128 16,-1-6-128-16,-2-1 128 0,1 0-128 0,-3-2 0 16,0-1 0-16,-2-2 0 0,0-1 0 0,-1-2 0 0,-1-8 128 0,-3 2-128 15,-1 1 0-15,0 1 0 0,-1 3 0 16,0 2 128-16,-1-2-128 0,1 6 0 0,0 4 0 16,0 7 128-16,1 4-128 0,0 5 128 0,1 3-128 0,-1 1 128 15,1 2 0-15,0 4 0 0,5 5 0 0,-1 4 0 16,0 0-128-16,1 3 0 0,1 3 0 0,0 4 128 15,-1 8-128-15,0 0 0 0,0 0 0 0,0 0 0 16,10 10-256-16,0 5 80 0,3 6 16 0,3 7 0 16,1 7 32-16,2 3 0 0,0 5 0 0,3 9 0 15,2 8 128-15,1 7-128 0,4 5 128 0,-1 2-128 16,3-2 128-16,-2 4 0 0,-2 3 0 0,3-1 0 16,-2-3 0-16,-2-4 0 0,-1-5 128 0,-2-5-128 15,-2-5 0-15,1 0 128 0,-3 2-128 0,1-8 0 0,0-4 0 16,-1-5 144-16,-2-2-144 0,-1-6 0 0,1-5 0 0,-3-4 0 15,-1-3 0-15,3-2 0 16,-5-1-1024-16,1-5-304 0,-3-4-64 16,-1-5-9376-16,0-4-1888 0</inkml:trace>
  <inkml:trace contextRef="#ctx0" brushRef="#br1" timeOffset="-174686.016">13278 11581 41871 0,'0'0'1856'0,"0"0"384"0,0 0-1792 0,0 0-448 0,-3-8 0 0,3 1 0 15,5-6 496-15,4 0 16 0,-1-2 0 0,7-2 0 16,4-1-512-16,3-3 0 0,4-2 0 0,1-2 0 16,3 1 0-16,2-1 128 0,3 0-128 0,4 0 0 31,3 1-1344-31,0 2-320 0,1 2-64 0</inkml:trace>
  <inkml:trace contextRef="#ctx0" brushRef="#br1" timeOffset="-138408.885">16391 8177 20271 0,'0'-11'1792'15,"-5"-7"-1424"-15,-3-9-368 0,0 1 0 0,-2 1 4080 16,-1-2 736-16,0 1 160 0,-2 1 16 0,-1-2-4032 0,0 2-832 16,-2-3-128-16,-2 3 0 0,0-2-224 0,-4 0 32 15,-1 1 0-15,-2-3 0 0,-3-1 64 0,-1 5 128 16,-2 4-208-16,-3 1 80 0,-4-3-64 0,0 7 0 16,-2 4 0-16,-1 0 0 0,-5 2 192 0,4 3 0 15,1 3 0-15,0 3 0 0,2 1 0 0,-3 2 0 16,1 2 0-16,0 4 0 0,-2 0 160 0,2 5-32 15,1 0-128-15,0 6 192 0,4 6-48 0,1 6-16 16,1 3 0-16,1 4 0 0,1 3-128 0,1 3 0 16,-1 3 0-16,1 5 0 0,2 2 0 0,0 2 0 15,1 2 0-15,3 3 0 0,4 2 0 0,3-1 192 16,-1 3-192-16,4 1 192 0,1 0-192 0,3 0 0 0,3 4 144 16,0-4-144-16,1-3 0 0,5 1 0 0,5 2 0 0,4-1 128 15,2 0-128-15,4-6 0 0,4-5 128 16,2-1-128-16,4 0 0 0,1-4 144 0,3-6-144 15,3 3 0-15,3 4 192 0,1-5-192 0,2-4 192 0,3-8-192 16,2-7 272-16,5-2-48 0,3 1-16 0,4-6 0 16,2-2-80-16,0-7 0 0,-1-5-128 0,0-2 192 15,1-5-64-15,1-4-128 0,-2-7 176 0,3-3-176 16,0-1 208-16,-1-3-64 0,-4-5-16 0,-2-11 0 16,-3-9 32-16,0-4 0 0,0 1 0 0,3-2 0 15,0-3-32-15,0-3 0 0,-2-5 0 0,-5-1 0 16,-1-3-128-16,-6 3 128 0,-4 1-128 0,-3-1 128 15,-4 1-128-15,-3 1 128 0,-2-1-128 0,-5 2 128 16,-4-3-128-16,-4 5 160 0,-5 2-160 0,-3 1 160 16,-1-1-32-16,-5-1-128 0,-2-4 192 0,-3 3-64 0,-4 4-128 15,-2 2 0-15,-2 2 0 0,-3 0 0 0,-4 2 0 0,-4 3 0 16,-3 1 0-16,-6-2 0 0,-4 0 0 0,-1 2-176 16,-1 4 176-16,-2 4-192 0,-4 4 192 0,0 5-160 15,3 4 160-15,-4 4-160 0,-3 5 160 0,-3 1-128 16,1 3 128-16,1 4-128 0,1 5 128 0,1 2 0 15,0 4-144-15,-1 2 144 0,-1 2 0 0,0 3-176 16,-3 4 176-16,4 3-128 0,4 4 128 0,3 6 0 16,-3 3-144-16,2 4 144 0,3 4-128 0,0 1 128 15,0 3-160-15,0 2 160 0,1 4-176 0,4 6 176 16,5 5-192-16,4 4 192 0,0 2-192 0,4-1 192 16,3-1-192-16,6 5 192 0,-1 7-128 0,6-1 128 15,3-1 0-15,1 0 0 0,4 2 0 0,5 0-128 0,3 1 128 16,6-2 0-16,3-3 0 0,2-1 0 0,2 0 0 0,4-4 0 15,4-3 0-15,1 1 0 0,2 1 0 0,5-4 0 16,4-6 0-16,6-1 0 0,2-4 0 0,7 0 0 16,2-4 0-16,3-2 0 0,1-1 0 0,5-9 0 15,1-7-176-15,3-6 176 0,4-4-160 0,2-5 160 16,-3-4 0-16,-1-7 0 0,-1-9 0 0,1-4 0 16,-4-4 0-16,3-10 0 0,0-5 0 0,-3-7 0 15,-5 1 0-15,-3-4 0 0,-3-4 192 0,0-1-192 16,1-1 256-16,-1-2-64 0,-3-2-16 0,-5-5 0 15,-3-7 16-15,-1 1 0 0,-6-2 0 0,-3 2 0 16,-6 0 0-16,-1-2 16 0,-6-3 0 0,0-5 0 16,-4-3-64-16,-2 2-16 0,-5 3 0 0,-3-3 0 0,-3-1-128 15,-3-3 0-15,-4-3-192 0,-2 2 192 0,-2 0-256 16,-3 3 80-16,-4 3 16 0,-3-1 0 0,-4-2 160 0,-2 4 0 16,-3 5-144-16,-3 6 144 0,-3 0 0 0,-3 3 0 15,-2 3 128-15,0 5-128 0,-1 3 160 0,-1 4-160 16,-5 0 192-16,-2 8-192 0,-3 5 240 0,-6 6-64 15,-6 5-16-15,-3 4 0 0,-3 5-160 0,-2 6 0 16,-3 7 0-16,-1 5 0 0,0 10 0 0,5 8-144 16,5 9 144-16,7 4 0 0,6 0-144 0,3 5 144 15,1 3 0-15,3 6-144 0,6 8 144 0,1 5-160 16,6 3 160-16,3 6-160 16,5 2-960-16,5 7-192 0,5 6-32 0,6 1-15968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6:31.66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 4181 22111 0,'0'0'1968'0,"0"0"-1584"15,-13 0-384-15,3 2 0 0,10-2 416 0,-5 10 0 16,2 5 0-16,2 5 0 0,4 5-416 0,-1 4 0 15,1 7 0-15,0 5 0 0,2 7 240 0,1 4 16 16,-3 3 0-16,0 5 0 0,0 3 64 0,2-1 32 16,-1 2 0-16,-4 3 0 0,0 0-96 0,0 6 0 15,-1 4-16-15,-2 0 0 0,1-1-96 0,-2 3-16 16,-1 5 0-16,-3-3 0 0,5-4-128 0,-2-4 0 16,-3-5 144-16,3-2-144 0,3-4 144 0,1-2-144 15,-4-3 192-15,4-4-192 0,6-4 256 0,-2-4-64 0,-1-5-16 16,1-3 0-16,2-4 16 0,0-3 16 0,0-5 0 0,3 0 0 15,1 0-16-15,3-3-16 0,0-1 0 0,3 0 0 16,0 0 16-16,3-3 0 0,2-3 0 0,3-1 0 16,0 0-64-16,4-2 0 0,5-4 0 0,1-1 0 15,4-3 0-15,4 0-128 0,6-2 192 0,4-2-64 16,6 0-128-16,2 1 192 0,-1 0-192 0,5-1 192 16,4-1-192-16,4 2 0 0,5 2 144 0,1 0-144 15,1-2 0-15,3 2 144 0,1-1-144 0,6 1 0 16,6 2 128-16,-2 2-128 0,-2 1 0 0,7 1 0 15,2 0 0-15,0-3 0 0,-4 1 0 0,5 3 0 16,5 0 0-16,1-1 128 0,-2-1-128 0,1 0 0 16,2 1 144-16,-1 1-144 0,0-4 0 0,1 3 144 0,-1-4-144 15,4 1 128-15,4-3-128 0,0 4 128 0,-3-1-128 0,1 1 128 16,-1-1-128-16,5 1 128 0,3 0-128 0,-4-1 0 16,-3 1 0-16,3-4 128 0,-1-3-128 0,1 1 0 15,-2-2 0-15,0 1 0 0,1 1 128 0,-1-1-128 16,-1 0 0-16,0 0 128 0,0-1-128 0,1-1 0 15,-4 0 0-15,-2-1 0 0,3 0 128 0,-2 0-128 16,1-1 0-16,-1-1 128 0,-3 1-128 0,3 0 0 16,1-2 144-16,-7 1-144 0,-3-2 0 0,0-1 0 15,5-1 0-15,-8 2 0 0,-6-2 0 0,2 0 144 16,-4 1-144-16,0 1 0 0,-1 0 192 0,-8 3-64 16,-4-2 0-16,-3 3-128 0,-1-1 128 0,-6 1-128 15,-6-1 0-15,0 3 0 0,-3 2 144 0,-3 0-144 0,-7-1 0 16,2 1 144-16,3 1-144 0,-1 2 0 15,2 0 0-15,-4-1 128 0,0 2-128 0,-3-2 0 0,-4 0 0 0,-3 2 0 16,-3 0 0-16,-1 1 0 0,-1-3 0 0,-1 3 0 16,-1-1 0-16,-5 1 0 15,1-2 0-15,-3-2 0 0,-4 0 0 0,-1 1 0 0,-2-2 0 0,0-2 0 16,-2-2 0-16,-2 1 128 0,-3 0-128 0,-1-1 192 16,0-2-192-16,-3 1 192 0,-6 4-192 0,6-8 192 15,-6-2-16-15,1-4 0 0,-2-4 0 0,1-1 0 16,-3-1 16-16,-2-9 0 0,-1-9 0 0,-3-2 0 15,1 0-32-15,-3-1 0 0,2-8 0 0,-2-2 0 16,-1-7 48-16,1-2 16 0,3-3 0 0,-3-4 0 16,-2-3-32-16,1-1-16 0,2 2 0 0,-2-5 0 15,1-4-176-15,2 0 128 0,-2 0-128 0,4 2 128 0,0 3-128 0,2-2 0 16,-2-5 0-16,4 4 0 0,-1 5 0 16,2 2 0-16,2-1 0 0,-1-1 0 0,1-4 0 0,1 7 0 15,2 3 0-15,0 3 0 0,-3 1-144 0,2 1 144 16,1 4 0-16,2 1 0 0,-4 0-144 0,2 2 144 15,1 4 0-15,0 4-144 0,-1 6 144 0,-1 2 0 16,3 1 0-16,-2 5-128 0,-2 6 0 0,2 1 0 16,-1 6 0-16,-2 0 0 0,-2 1-48 0,-1 3 0 15,1 6 0-15,0-1 0 0,-1-1-16 0,1 1 0 16,0 1 0-16,-4 4 0 0,1 1 192 0,-1-3-192 16,-3 1 192-16,-1 1-192 0,-1 3 192 0,-4 2 0 15,-1 2 0-15,-4-2-128 0,-1-2 128 0,0 2 0 16,-4 1 0-16,-3 0 0 0,-3 0 0 0,-6 0 0 0,-3 2 0 0,-4 1 0 15,-5 2 128-15,0 2-128 0,-2-3 160 0,-2 2-160 16,-3-3 224-16,-4 1-48 0,-4 1-16 16,-9-2 0-16,-4 3-32 0,-2-2-128 0,-1 2 192 0,-7-1-64 15,-2-1-128-15,-3 1 0 0,0-1 144 0,-4 0-144 16,-3 1 0-16,-2-2 128 0,-1 1-128 0,-5-2 0 16,-3 0 0-16,1 2 0 0,-3-1 0 0,-1-1 0 15,-2-3 0-15,-3 1 0 0,-2 2 0 0,-5 0 128 16,-4 0-128-16,3-1 144 0,1 3-144 0,-7 0 160 15,-6-1-160-15,2 3 160 0,2 0-160 0,-3-1 160 16,1-2-16-16,-2 4 0 0,-1 2 0 0,-1-3 0 16,-1-1 96-16,-1-1 16 0,0 1 0 0,3-1 0 15,-5-1-96-15,5-2-16 0,5-2 0 0,1 1 0 16,1 3 160-16,1-1 16 0,2-1 16 0,-1 0 0 0,-2-3-16 0,7 0 0 16,6 1 0-16,0 1 0 0,-2 2 64 0,5 1 0 15,8-1 0-15,0-1 0 0,-1 0-64 0,11-1 0 16,10 1 0-16,4 0 0 0,-3 0-128 0,9-3-48 15,7-3 0-15,6 3 0 0,4 4-144 16,6 1 0-16,1 2 0 0,6-1 0 16,6 1-800-16,1 4-192 0,-2 3-32 15,7 2-11840-15,-1-1-2352 0</inkml:trace>
  <inkml:trace contextRef="#ctx0" brushRef="#br0" timeOffset="3574.496">5664 8014 22799 0,'0'0'1008'0,"-3"-6"208"0,0-1-960 0,3 7-256 0,0-7 0 0,3-1 0 16,-1-2 288-16,5 0 16 0,3 0 0 0,2-1 0 15,0-3-176-15,3 0-128 0,5-2 192 0,1 0-192 16,5-3 272-16,4-2-48 0,1-2-16 0,1-1 0 16,0-1-16-16,2-3 0 0,1-3 0 0,2 2 0 15,0-1-32-15,0 1-16 0,-1-4 0 0,5 4 0 16,3-2 112-16,2-1 0 0,1-1 16 0,-1 1 0 15,0 1-16-15,-1 0-16 0,-1 0 0 0,-1-5 0 0,0-2 32 16,5-1 16-16,1 3 0 0,0 1 0 0,0 0 96 0,-2 3 32 16,-1-3 0-16,-2 2 0 0,-2 0-96 0,-3-3 0 15,2-2-16-15,0 2 0 0,0 0 16 0,-2 1 0 16,-3-1 0-16,2 1 0 0,0-1 0 0,0 2 0 16,-2 1 0-16,-2 0 0 0,0-2-16 0,-1-1 0 15,-2 0 0-15,-1-2 0 0,-1 1-80 0,1 2-16 16,0 3 0-16,-2 2 0 0,-3 0-16 0,-1 5-16 15,0 3 0-15,-2 1 0 0,-2 0-176 0,-4 1 192 16,-1 3-192-16,-3 2 192 0,-1 2-192 0,-4 3 128 16,2 0-128-16,-4 2 128 0,-1 0-128 0,-4 8 128 15,0 0-128-15,0 0 128 0,3-8-128 0,-3 8 0 0,0 0-192 0,0 0 192 32,0 0-784-32,0 0-48 0,0 0 0 0,0 0 0 15,0 0-1632-15,9 5-336 0,-9-5-64 0,10 7-9328 0</inkml:trace>
  <inkml:trace contextRef="#ctx0" brushRef="#br0" timeOffset="3908.418">7519 6164 23439 0,'-14'-5'1024'0,"14"5"240"0,-8-7-1008 0,8 7-256 0,-4-6 0 0,4 6 0 16,-2-8 560-16,5 0 64 0,3 1 16 0,1-1 0 0,-1 1-256 16,3-1-64-16,3-3 0 0,3-2 0 0,-2 1 48 0,4 1 0 15,1 0 0-15,0-2 0 0,-1-1-176 0,2 2-48 16,1 3 0-16,3 2 0 0,2-1-16 0,-1 1-128 16,1 3 192-16,-2 2-64 0,3 7-128 0,0 3 0 15,-1 1 144-15,0 4-144 0,0 0 224 0,-1 3-32 16,1 4 0-16,-6 1 0 0,1 0 272 0,-1 1 48 15,1 0 16-15,-4 1 0 0,1 0-144 0,-3 0-48 16,-3-2 0-16,0 2 0 0,0 0-144 0,-2 0-48 16,-3-2 0-16,3 0 0 0,1 1-144 0,0-1 0 15,-8-4 0-15,4 1 0 16,3 0-400-16,-2-2-112 0,-1 0-32 0,-3-3-9104 16,3 0-1808-16</inkml:trace>
  <inkml:trace contextRef="#ctx0" brushRef="#br0" timeOffset="4938.22">8028 6251 28623 0,'-28'-3'1264'0,"12"3"272"0,1 1-1232 0,3 1-304 16,2 2 0-16,10-4 0 0,0 0 320 0,0 0 0 0,0 0 0 15,1 12 0-15,4 1-320 0,6 1 0 0,2-1 0 0,4 5 0 16,5 5 0-16,6-1-144 0,-1-1 144 0,7 0 0 15,3 3 0-15,2 0 0 0,2 3 0 0,3-3 0 16,0-2 0-16,2 1 0 0,1 1 0 0,3 2 0 16,2-3 0-16,0 3 0 0,2-2 0 0,0 3 0 15,-2 3 0-15,0-1 0 0,-1-1 0 0,2-5 0 16,1-10 0-16,1-3 128 0,1-4-128 0,-1-1 0 16,-2-2 144-16,-1-1-144 0,0-2 192 0,-2-2-192 15,0-6 320-15,2-2-32 0,0-2-16 0,-2-1 0 16,1-2 112-16,-3-1 32 0,-1 0 0 0,-2 2 0 15,-2 0-96-15,2 0 0 0,3-2-16 0,1-2 0 16,-3-1-128-16,0 1-32 0,-1-1 0 0,-1 0 0 16,-1 0-144-16,-3 2 192 0,-3-1-192 0,1 0 192 0,3 0-192 15,0-1 0-15,-4 7 144 0,0-2-144 16,0 2 0-16,-4 0 0 0,0-2 0 0,-1 2 0 0,-1 5 0 0,0-1 0 16,-3 0 0-16,1-1 0 0,-3 0 0 0,1 0 0 15,-2 0 0-15,-1 1 0 0,1 4 0 0,0-1-128 16,-2 2 128-16,0 1 0 0,0 1 0 0,-2-1 0 15,1-2 0-15,-1 3-128 0,-4 2 128 0,1-1 0 16,-2-2 0-16,0 3 0 0,-2 4-128 0,-1 1 128 16,-1 2-128-16,-1 0 128 0,0-4-208 0,-1 3 32 15,0 0 16-15,-3 4 0 0,0 3 160 0,0-1 0 16,0-1-144-16,-2 0 144 0,1 0 0 0,0-1 0 16,-2-1 0-16,0 3 0 0,-2 5 0 0,1-2 0 15,2 0 144-15,-4 0-144 0,1 2 0 0,-1-1 128 0,0 1-128 16,-1 1 0-16,-2 2 128 0,0 1-128 0,1 1 128 15,-4 2-128-15,2 1 144 0,-1 4-144 0,-1 4 192 16,0-1-192-16,-1-3 256 0,1-2-48 0,-4 1-16 0,4 1 0 16,-3-1 64-16,1 1 0 0,-2-1 0 0,2-3 0 15,-3-3-64-15,3 1-16 0,-2 3 0 0,2-1 0 16,-3 0-176-16,1 1 192 0,0 4-192 0,-1-3 192 16,2-2-192-16,-3-2 0 0,1-1 0 0,2 2 128 15,-2 3-128-15,2-2 128 0,-3-2-128 0,3 0 128 16,-1-2-128-16,-2 1 0 0,0 0 0 0,2 0 128 15,1 0-128-15,-1 0 0 0,1-2 144 0,0-1-144 16,-2-4 0-16,5 2 144 0,-3 1-144 0,3-2 0 16,3-1 128-16,2-1-128 0,-4-1 0 0,2-2 0 15,-1-4 0-15,3-8 0 0,0 0 0 0,4 8 0 0,-4-8-144 16,5 6-48-16,3-1 0 0,1-4 0 16,1-3-1232-16,2-2-256 0,1-1-48 0,3-5-16 15,3-4-496-15,2-7-112 0,-1-7-16 0</inkml:trace>
  <inkml:trace contextRef="#ctx0" brushRef="#br0" timeOffset="5209.127">10862 7431 24879 0,'-12'5'1088'0,"3"-3"256"0,-2-1-1088 0,1 2-256 0,0 1 0 15,4 1 0-15,0 2 1792 0,0 2 320 0,1 0 48 0,2 3 16 16,-3 2-1696-16,5 3-336 0,2 0-144 0,2 2 128 16,0 1-128-16,-1 1 0 0,4 2 0 0,1-4 0 15,0-3 0-15,2-1 0 0,3 1 0 0,2-1 128 16,1-1-128-16,4-3 0 0,-1-2 144 0,4-6-144 16,2-3 128-16,5-7-128 0,-2-9 128 0,6-5-128 15,4-7 0-15,7-7 0 0,8-9-160 0,8-10 160 31,8-9-2368-31,4-11-352 0</inkml:trace>
  <inkml:trace contextRef="#ctx0" brushRef="#br1" timeOffset="12257.101">8173 7737 26607 0,'-14'8'1168'0,"5"-5"256"0,2 1-1136 0,1-2-288 16,6-2 0-16,-9 1 0 0,4 1 384 0,5-2 32 16,0 0 0-16,0 0 0 0,-7-3-32 0,2-3-16 15,-4-2 0-15,2 0 0 0,2 0-48 0,-2-2-16 16,1-2 0-16,-2 0 0 0,0 0-304 0,-1-1 128 15,1 0-128-15,-4-3 0 0,2-1 0 0,1-2 0 0,-2 0 0 0,0-1 0 16,-2 0 256-16,-1-2-64 0,2-3-16 0,-3 0 0 16,0 0 144-16,-1-3 48 0,-1-1 0 0,-2-3 0 15,-1-5-64-15,-1 1-16 0,-4 1 0 0,0 0 0 16,-2-1-32-16,1 1-16 0,-2 2 0 0,4 4 0 16,-1-2 32-16,-1 1 16 0,1-1 0 0,1 3 0 15,1 0 32-15,-2 0 16 0,3-4 0 0,-3 2 0 16,2 1-112-16,-1 3-32 0,3 0 0 0,-3-2 0 15,0-2-64-15,-3 1-128 0,2-1 176 0,2 0-176 16,-1 4 128-16,1-3-128 0,0 0 0 0,2 1 0 16,2 4 176-16,-1-1-32 0,3-2 0 0,-1 2 0 15,-1 2 48-15,2 2 0 0,1 1 0 0,1 2 0 16,-1 3-48-16,1 2 0 0,1-3 0 0,1 7 0 0,2 0-144 16,2 1 0-16,-3 0 144 0,3 3-144 0,1 0 0 15,2 1 0-15,1 0-160 0,1-1 160 0,2 1-272 0,2 4 48 16,0 0 16-16,0 0 0 0,-7-6 32 0,7 6 16 15,0 0 0-15,0 0 0 0,-4-5 16 0,4 5 0 16,0 0 0-16,0 0 0 16,0 0-304-16,0 0-64 0,0 0-16 0,0 0 0 15,0 0-2032-15,4-7-384 0,3-2-96 0</inkml:trace>
  <inkml:trace contextRef="#ctx0" brushRef="#br1" timeOffset="13210.302">6892 6081 15663 0,'0'0'688'0,"0"0"144"0,-9-2-656 0,1-1-176 0,4 1 0 0,4 2 0 0,-2-4-208 0,2 4-80 16,0 0-16-16,1-7 0 15,-1 7-112-15,1-9-32 0,-2 1 0 0,1 8 0 0,0-8 304 0,0 8 144 16,0-10-160-16,0 10 160 0,0 0 0 0,0 0 0 16,0 0 0-16,0 0 0 0,0 0 528 0,0 0 48 15,-4-4 16-15,4 4 0 0,0 0 272 0,0 0 48 16,0 0 16-16,0 0 0 0,-7 3-64 0,7-3-16 16,-4 7 0-16,-1-1 0 0,2 1-112 0,3-7-32 15,-3 6 0-15,-2 1 0 0,-3-2-192 0,1 1-32 16,-1-2-16-16,3 1 0 0,-3 1-48 0,-1 0-16 15,-3 0 0-15,-1 1 0 0,-3 1-192 0,0-1-32 16,-2 1-16-16,2 0 0 0,-1-2-16 0,0 1 0 0,-1-1 0 16,-3 0 0-16,1 2 32 0,1-4 0 0,-3-4 0 15,2 1 0-15,1-1-16 0,-1 0 0 0,-2-2 0 0,1-1 0 16,-3-2 160-16,2 0 16 0,-2-2 16 0,-4-1 0 16,-6-5-32-16,6-1 0 0,5-1 0 0,-3-1 0 15,-3 1-128-15,2 0-16 0,0-3-16 0,0-3 0 16,0-4 16-16,2-2 0 0,-3 1 0 0,2-2 0 15,3 1-48-15,-5-1-128 0,2 0 192 0,3-2-64 16,1-2-128-16,1-1 0 0,1-1 144 0,-1-1-144 16,7-2 0-16,-1-3 144 0,2-3-144 0,-1 1 0 15,5 0 128-15,4 1-128 0,3-1 0 0,2-1 0 16,4-1 0-16,3-1 160 0,3-2-160 0,5-2 128 16,0 0-128-16,5 1 0 0,3-1 0 0,1 3 0 15,3 2 0-15,1 1 0 0,2 2 0 0,0 1 0 0,0-1 0 0,3 0-144 16,0-1 144-16,3 6 0 0,2 5-192 15,-2 2 192-15,1 2-192 0,2 5 192 0,4 4-160 16,-2 4 160-16,0 0-128 0,-3 2 128 0,-1 3-176 0,1 2 176 16,1 3-208-16,1 1 80 0,1 1 128 0,-1 4 0 15,-1 0 0-15,-1 2-128 0,-5 2 128 0,3 2 0 16,-1 3 0-16,1 5 0 0,-4 5 0 0,1 3 0 16,-2 0 0-16,0 9-128 0,-1 1 128 0,1 4 0 15,1 0 0-15,-3 1 0 0,-3-2-144 0,-4-1 144 16,-1 0-160-16,-3 0 160 0,-2-2 0 0,-3 4 0 15,-4 3 0-15,-1 2 0 0,-3 2 0 0,-1-1 0 16,-4-1 0-16,-4 0 160 0,-2 0-32 0,-2 1 0 16,-1 2 0-16,0-2 0 0,-5 0 64 0,0-2 16 15,3-5 0-15,-6 2 0 0,-4 0 144 0,1 0 32 0,0-3 0 16,-1-2 0-16,-2-3-64 0,1 0 0 0,0-4 0 0,-2 2 0 16,-3-2-128-16,1 1-48 0,0-3 0 15,1-2 0-15,2-2-320 0,-4-1-64 16,-2-1-16-16,0-3 0 15,2-1-1584-15,0-3-320 0,-1 0-64 0,3-1-11424 0</inkml:trace>
  <inkml:trace contextRef="#ctx0" brushRef="#br1" timeOffset="14787.943">6818 5196 25791 0,'-18'-6'1152'0,"5"4"224"0,2-3-1104 0,-1 0-272 16,2-3 0-16,5-1 0 0,2-2 720 0,2-2 96 16,1-3 16-16,1-5 0 0,3-5-640 0,4-1-192 15,4-1 0-15,1-2 0 0,4-1 0 0,5-1 0 16,0 0 0-16,4-2 0 0,0-2 0 0,4-1 0 16,2-1-144-16,3-2 144 0,0-2-320 0,4 1 32 15,0-1 0-15,5 2 0 0,2 4 16 0,0 2 0 16,0 1 0-16,0 1 0 0,0 1 144 0,3 2 128 15,-2 1-192-15,1-1 192 0,2-2 0 0,4 3 0 16,0-4 0-16,2 1 0 0,2 5 0 0,-1-1 0 16,2-1 160-16,2 1-32 0,3 3 64 0,1 0 0 15,2 2 16-15,-4 0 0 0,-2 1-48 0,4 0-16 0,2 4 0 16,2 0 0-16,-6 3 0 0,0 2 0 0,-1 2 0 0,-2 0 0 16,2 0-144-16,-2 0 0 0,0 1 144 0,3 3-144 15,0 3 0-15,-3 1 0 0,-2-1 0 0,-1 1 0 16,1 1 0-16,0 0 0 0,1-1 0 0,0 2 0 15,-1 0 0-15,0 0 0 0,-2 0 0 0,0 0 0 16,-3 2 0-16,2-4 0 0,2 0 0 0,1 1 0 16,1 1 0-16,-3 1 0 0,-6 1 0 0,3 0 0 15,0-2 0-15,-4 2 0 0,3 1 0 0,-2 0 0 16,0 1 0-16,-2 1 0 0,-1 2 0 0,-1 0 0 16,-1 1 0-16,0 1 0 0,-3 3 0 0,4-3 0 15,1 0 0-15,-2 2 0 0,-1 1 160 0,0-1-160 16,-1 0 128-16,-2 0-128 0,-2-1 0 0,-1 1 144 0,0 0-144 0,-2 0 192 15,1-3-192-15,-1 2 192 0,0 1-192 16,-2 0 192-16,-2 0-192 0,1 0 192 0,-1-1-192 16,-1 2 192-16,-1 4-192 0,-2-1 192 0,-1-5-192 0,1 4 128 15,-2 4-128-15,1 0 128 0,0-1-128 0,-1 1 0 16,-1-1 144-16,3 0-144 0,3-2 0 0,-2 1 0 16,-6-2 0-16,2-1 128 0,5 3-128 0,0-1 0 15,-4-1 0-15,3 3 0 0,-4 0 0 0,1 0 0 16,1-3 0-16,-1 2 0 0,1-1 0 0,-2 1 0 15,1 2 0-15,1 1 0 0,-1 1 0 0,2-1 0 16,-5 1 0-16,1-1 128 0,0-2-128 0,4 3 0 16,-1 2 0-16,2-1 0 0,-5 0 0 0,1-1 0 15,-1 0 0-15,-1-1 0 0,-1 1 0 0,0 0 0 0,0-1 0 16,2-3 0-16,-4 5 128 0,5-2-128 0,-2-2 160 16,3 3-160-16,2 2 192 0,-2 0-48 0,3 0-16 0,-2 1 0 15,1 0 48-15,-2 5 0 0,0 3 0 0,0 0 0 16,-2-2-176-16,0 1 160 0,0 0-160 0,-1-2 160 15,1-2-160-15,-1-1 128 0,0-1-128 0,0 2 128 16,0 1-128-16,1 3 0 0,4-1 144 0,-6 0-144 16,0-3 128-16,-4 1-128 0,2-1 160 0,3 3-160 15,-3-2 320-15,0 3-48 0,-1 1 0 0,-2-1 0 16,-1-1-16-16,-1 4 0 0,-1 0 0 0,-1 2 0 16,-2 0 0-16,2 2-16 0,-6-1 0 0,2 5 0 15,0 2 48-15,0-2 16 0,-3-2 0 0,0-1 0 16,-2 1-48-16,1-2 0 0,1-3 0 0,-3 2 0 0,1-1-96 15,-1 1-32-15,1 0 0 0,-1 4 0 0,-1 2-128 0,0-1 192 16,0-3-192-16,2-2 192 16,-1-2-192-16,-2 1 0 0,-2-6 144 0,1 2-144 0,-1 0 0 0,1 0 128 15,-2-1-128-15,0 1 0 0,1-1 0 0,-1 0 144 16,1-2-144-16,-2 1 0 0,1-2 128 0,-3 0-128 16,2-2 0-16,0-1 0 0,-1-1 144 0,2-1-144 15,-1-2 0-15,-1-1 144 0,1-3-144 0,2 1 0 16,-2-2 0-16,3-2 0 0,-1 1 0 0,1-6 0 15,0-8 0-15,1 10 0 0,-1-10 0 0,1 9 0 16,-1-9 0-16,2 9 0 0,-2-9 0 0,0 0 0 16,0 0-192-16,0 0 192 0,0 0-176 0,0 0 176 15,0 0-128-15,0 0 128 0,0 0 0 0,0 0-160 16,10 0 160-16,-10 0 0 0,0 0-128 0,0 0 128 0,5-6 0 16,-5 6 0-16,6-6-128 0,-6 6 128 0,0 0 0 15,7-3 0-15,-7 3-192 0,0 0 64 0,4-9 128 0,-4 9-208 16,0 0 80-16,0 0 128 0,0 0-208 0,0 0 80 15,0 0-32-15,0 0 0 0,0 0 0 0,0 0 0 16,2-8 160-16,-2 8-128 0,0 0 128 0,0 0-128 16,0 0 128-16,0 0-128 0,0 0 128 0,0 0-128 31,0 0-368-31,3-9-64 0,1 2-16 0,-4 7 0 0,0 0-1760 16,0 0-352-16,-2-10-80 0</inkml:trace>
  <inkml:trace contextRef="#ctx0" brushRef="#br1" timeOffset="16101.551">14708 7141 28559 0,'-10'-6'1264'0,"0"-1"272"0,-5-2-1232 0,-1-2-304 0,-4-1 0 0,1-2 0 15,-4-3 0-15,2 2 0 0,-1-3-176 0,-2 3 176 16,-5-4-192-16,-2 1 192 0,-2-2-192 0,-1-2 192 15,-2 2 0-15,-2-3 0 0,-3-4 160 0,-3 3-32 0,-3 2-128 0,-3 0 0 16,-1 0-128-16,-4 2 128 0,1 2-160 16,-1 1 160-16,1 2-192 0,-2 4 192 0,0 2-176 15,0 1 176-15,-5 0-160 0,6 3 160 0,3 2 0 0,5 2 0 16,6 1 0-16,4 3 0 0,3-1 288 0,1 5 48 16,2 4 16-16,0 0 0 0,1-2-160 0,-1 6-48 15,2 8 0-15,-1 2 0 0,0 4-144 0,-1 4-272 16,0 2 64-16,0 4 16 0,2 0 192 0,1 3-192 15,3-1 192-15,-1 4-192 0,3 1 192 0,1 5 0 16,3 3 0-16,-1 1 0 0,2-1 0 0,2-1-144 16,0 1 144-16,4 0 0 0,4 0-128 0,1 4 128 15,0 4-128-15,4 3 128 0,2 0-192 0,2-1 32 16,2-3 16-16,4 5 0 0,0 1 144 0,2-1-192 16,1 0 192-16,2-4-192 0,3-4 192 0,0-4 0 15,3 0 0-15,2-4 0 0,4-2 0 0,1-1 0 16,2 2 0-16,6-6 0 0,6-5 160 0,5-2 16 0,2-2 0 0,4-4 0 15,3-6-48-15,4-4-128 0,1-4 192 0,2-2-64 16,3-3-128-16,3-6 0 0,3-5 0 0,1-1 0 16,-2-3-160-16,0-5 160 0,-1-3 0 0,5-5-144 15,-1-2 144-15,-2-2 0 0,-3-5-144 0,-1-2 144 16,-2-5-192-16,0-2 16 0,-1-2 16 0,0-2 0 16,-1-3 160-16,-6 2 0 0,-5-1 0 0,-1 0 0 15,-4 1 0-15,0 0 128 0,-3-1 0 0,-3 0 0 16,0-4 336-16,-2 0 80 0,2 1 16 0,-8-2 0 15,-4 0-32-15,-2 0 0 0,-2 1 0 0,-5-2 0 16,-4-2-240-16,-4-6-48 0,-1-5-16 0,-4 2 0 0,-4 3 0 16,-4-2 0-16,-2 1 0 0,-7-2 0 0,-4-1 80 0,-3 0 16 15,-4-4 0-15,-2 1 0 0,-9 3-320 0,-1 3 0 16,-4 2 128-16,-5 1-128 0,-1 1 0 0,-4 2 0 16,-10-1-176-16,-3 8 176 0,-9 4 0 15,-6 6 0-15,-7 2 0 0,-4 6 0 0,-3 6-160 0,1 5-32 16,0 3 0-16,3 7 0 15,5 5-496-15,5 7-96 0,1 3-32 0,7 2-8560 16,6 4-1712-16</inkml:trace>
  <inkml:trace contextRef="#ctx0" brushRef="#br1" timeOffset="23106.258">16523 8534 8287 0,'-4'-8'736'0,"3"-1"-592"0,0 1-144 0,1-1 0 15,0 0 2784-15,0 9 528 0,0 0 96 0,0 0 32 16,1-12-2352-16,0 4-448 0,-1 8-112 0,4-10-16 16,-4 10-192-16,1-9-64 0,1 1 0 0,-2 8 0 15,0 0 272-15,3-10 48 0,-1 2 16 0,-2 8 0 16,3-9 304-16,-3 9 64 0,3-7 16 0,-3 7 0 15,0 0-272-15,2-9-64 0,-2 9-16 0,0 0 0 16,0 0-304-16,0 0-48 0,1-9-16 0,-1 9 0 16,0 0-256-16,0 0 128 0,0 0-128 0,0 0 0 0,0 0 0 0,7 10 0 15,-1 0 0-15,-1 1 0 0,-2-1 0 0,1 1 0 16,2 1 0-16,-2 1 0 0,-1 5 0 0,0-3 0 16,1 0 0-16,0 0 0 0,-1 2 0 0,1 0 0 15,2-1 0-15,-1 2 0 0,0-2 0 0,0-1 0 16,2 0 0-16,0-4 0 0,-7-11 224 0,8 9-64 15,1-1-16-15,0-3 0 0,0-1 192 0,-9-4 48 16,11 3 0-16,-3-1 0 0,2-2 16 0,2 0 16 16,-2-3 0-16,0-2 0 0,-1-3 96 0,2-1 0 15,1-2 16-15,2-3 0 0,1 0-144 0,-1-2-48 16,1-5 0-16,2-4 0 0,-1 1-32 0,2-3-16 16,1-2 0-16,0-1 0 0,1 0-64 0,-1-2-16 15,-1-5 0-15,0-1 0 0,2-1-48 0,-2-3-16 0,0-5 0 16,1 2 0-16,0 0 0 0,2 0 0 0,-3 2 0 0,4 0 0 15,1 0-16-15,1 0-128 0,-2-3 192 0,0 2-64 16,1-2-128-16,0 3 0 0,2 4 144 16,-1 1-144-16,-1 1 0 0,-2 2 0 0,-2 3 0 0,1 0 0 15,-4-2 0-15,1 2 0 0,-1 0 0 0,1 4 0 16,-2 2 0-16,1-3 0 0,-2 0 0 0,-1 2 0 16,-1 7 0-16,-1 4 0 0,0 1 0 0,0-1-128 15,-2 2 128-15,1 3 0 0,-1 1 0 0,-3 0 0 16,0 1 0-16,0 3-160 0,-1 1 160 0,-5 5 0 15,0 0-176-15,5-5 176 0,2-1-160 0,-7 6 160 16,0 0-208-16,0 0 48 0,0 0 16 0,0 0 0 16,0 0-32-16,0 0 0 0,0 0 0 0,0 9 0 0,0-9 32 15,-5 10 0-15,5-10 0 0,-4 19 0 0,-1 2 16 16,-1-1 0-16,2-2 0 0,-2 4 0 0,-4 6 128 16,0 0 0-16,-1 3-144 0,-1 1 144 0,-1 0 0 0,0 1-144 15,-1 1 144-15,0 2 0 0,1-1-128 0,-1 1 128 16,-2-1 0-16,1 1 0 0,-1 5-144 0,-1-2 144 15,-2 2 0-15,3-5-144 0,0 0 144 0,-1-1 0 16,-3 0 0-16,0-1 0 0,-4-1 0 0,3 0 0 16,-1 1 0-16,0 2-128 0,-2 2 128 0,1-1 0 15,1-2 0-15,1-2 0 0,1-3 0 0,3 0 0 16,-2-3 0-16,3 0 0 0,1-2 0 0,0-2 0 16,1 2 0-16,-1-1 0 0,1-5 0 0,-2 2 0 15,1 0 0-15,1 0 0 0,-2-1 0 0,3-3 0 16,0-1 0-16,2 0 0 0,2 1 0 0,-1-2 0 15,0 0 0-15,1-2 0 0,2 1 0 0,0-3 0 0,3 0 0 0,-4-3 0 16,0-1 0-16,8-7 0 0,-4 6 0 16,-3 1 0-16,-4-3 0 0,5-1 0 0,6-3 0 0,0 0 0 15,-6 5 0-15,6-5 128 0,0 0-128 0,-9 0 0 16,2 2 0-16,7-2 0 0,-8 4 0 0,8-4 128 16,-10 0-128-16,1 1 0 0,2 2 0 0,7-3 0 15,0 0 0-15,-8-2 0 0,1 0 0 0,7 2 0 16,-6 0 0-16,-1 0 0 0,-1 0 0 0,1 0 0 15,0 0 0-15,7 0 0 0,-9 0 0 0,3 0 0 16,6 0 0-16,-7 0 0 0,-2 0 0 0,4 0 0 16,5 0 0-16,-9 4 0 0,9-4 0 0,-8 2 0 15,-2-1 0-15,5 0 0 0,5-1 0 0,-9 0 0 16,4-1 0-16,5 1 0 0,0 0 0 0,-10-1 0 0,4-1 0 16,6 2 0-16,-6-6 0 0,0 1 0 0,2-3 128 0,-3 0-128 15,2 0 160-15,1-1-160 0,-1-1 192 0,0-4-48 16,1-1-16-16,2 0 0 0,-3-4 32 0,3 1 0 15,0 1 0-15,1-1 0 0,1 2-160 0,1-3 160 16,0-1-160-16,1 0 160 0,1-1-160 0,0-1 128 16,-1-1-128-16,1 0 128 0,1 0-128 0,-1-1 0 15,2-2 144-15,-1-1-144 0,0 1 0 0,1 3 0 16,-1-2 0-16,0 3 128 0,1 0-128 0,0 3 0 16,-1 0 0-16,0 2 0 0,-1 4 0 0,2 3 0 15,-3 0 0-15,1 5-128 0,-3 5 128 0,5-6 0 16,-5 6 0-16,0 0-128 0,0 0 128 0,0 0-192 15,0 0 192-15,0 0-192 0,0 0 0 0,2 16 0 0,1 1 0 16,-2 5 0-16,-2 4 32 0,1 0 0 0,0 2 0 16,0 0 0-16,0 1 160 0,1-1 0 0,0 1-144 0,1 0 144 15,0-3 0-15,0-1 0 0,0 0 0 0,0-1 0 16,-2-1 0-16,5 1 0 0,-3 1-144 0,2 0 144 16,-1-1 0-16,3-1 0 0,-3 0-128 0,2-3 128 15,-2-4 0-15,1 0 0 0,0-4 0 0,0 0 0 16,2-3 0-16,-6-9 0 0,0 0 0 0,8 5 0 15,1-2 0-15,0-1 0 0,-9-2 0 0,10-5 0 16,-2-4 0-16,1-1 0 0,2-5 128 0,2 0-128 16,-5-1 192-16,3-5-48 0,3-6-16 0,0 0 0 0,2 0-128 15,0-3 128-15,-1-2-128 0,2 0 128 16,2-3-128-16,1-1 0 0,1-1 144 0,-2-3-144 0,1-3 128 16,-1-2-128-16,1 0 128 0,1 2-128 0,0 3 144 15,2 1-144-15,1-2 192 0,1 0-192 0,0 0 144 0,-2 0-144 16,1 0 0-16,-1 0 144 0,-1 2-144 0,-2 0 0 15,-1 0 0-15,1 1 0 0,0 2 0 0,0 1 0 16,-3 2 128-16,-1 1-128 0,0-1 0 0,-2 1 0 16,-2 0 0-16,0 2 0 0,-2 2 0 0,0 1 0 15,-2 2 0-15,-1 2 0 0,1-1 0 0,-2 4 0 16,-3 1 0-16,1 5 0 0,2 4 0 0,-3 0-176 16,-1 1 176-16,0 4-128 0,0-2 128 0,-2 7-192 15,0 0 192-15,0 0-192 0,0 0 0 0,0 0 0 16,0 0 0-16,0 0 0 0,0 0-64 0,0 0 0 15,0 0-16-15,0 15 0 0,-2 0 80 0,1 2 0 0,-1-1 16 0,-1 5 0 16,-4 4 176-16,1 4-160 0,-2 2 160 16,0 1-160-16,-1 2 160 0,0 1-192 15,-7 1 192-15,0 4-192 0,-4 0 192 0,-1 3-160 0,-2 2 160 16,-1 4-160-16,-2 4 160 0,1 1-192 0,-2-1 192 0,0 2-192 16,0-2 192-16,0 6 0 0,-2 1-144 0,-1 5 144 15,0 0-144-15,2-4 144 0,0-1-192 0,3-5 192 16,-2-2-128-16,2-4 128 0,1-4 0 0,0 0 0 15,2-2-128-15,1-4 128 0,4-7 0 0,-1 0 0 16,-3-3 0-16,0-1 0 0,1-5 0 0,0-2 0 16,1-4 0-16,3 1 0 0,1 0 0 0,1-4 144 15,1-4-144-15,2 0 0 0,2-2 0 0,-2 1 0 0,1-2 0 16,2-1 0-16,-1 2 0 0,2-5 128 0,1-1-128 16,6-2 128-16,-7-2-128 0,7 2 128 15,0 0-128-15,-8-3 192 0,8 3-192 0,-6-8 192 0,1 1 16 16,0-4 16-16,2-4 0 0,0-1 0 0,1-3 16 15,1-2 0-15,1-6 0 0,1-4 0 0,-1-4 16 0,1-7 0 16,1-9 0-16,1 1 0 0,-1-1-48 0,0 2 0 16,-1 0 0-16,1 4 0 0,-1 2-80 0,1 6 0 15,-2 3-128-15,0 2 192 0,0 0 64 0,0 6 16 16,0 3 0-16,-2 2 0 0,2 0-96 0,-1 5-32 16,1 4 0-16,-2 7 0 0,2 5-144 0,0 0 0 15,0 0 0-15,0 0-176 16,0 0-1168-16,0 0-224 0,-3 14-48 0,-2 6-16 15,1 7-2064-15,-1 4-400 0,-5 13-96 0,-1-12-16 0</inkml:trace>
  <inkml:trace contextRef="#ctx0" brushRef="#br1" timeOffset="24577.042">2730 12887 24015 0,'-15'-9'1056'0,"9"7"224"16,6 2-1024-16,0 0-256 0,-10-4 0 0,3 1 0 0,7 3 336 16,0 0 16-16,0 0 0 0,0 0 0 0,0 0-32 0,0 0 0 15,0 0 0-15,0 0 0 0,0 0-32 0,0 0-16 16,0 0 0-16,0 0 0 0,0 0 240 0,0 0 64 15,0 0 0-15,3-5 0 0,5-1 16 0,2 3 16 16,3 2 0-16,4 0 0 0,0-2-144 0,4 1-16 16,5 0-16-16,1 1 0 0,2 0 0 0,5-1 0 15,4-3 0-15,4 4 0 0,1 2-16 0,5-1 0 16,4-2 0-16,1 1 0 0,0-2-96 0,-1 0-32 16,-2 1 0-16,3 0 0 0,2-4-64 0,0 0-16 15,-2-2 0-15,-3 2 0 0,0 0-16 0,-2-1-16 16,-4 0 0-16,-1 1 0 0,0 2 0 0,-2 1 0 15,-1-1 0-15,-2 0 0 0,-6-3 32 0,-2 2 16 16,3 1 0-16,-4 0 0 0,-2-1 96 0,0 0 32 16,-1 2 0-16,-4 1 0 0,0-1-16 0,-1 0 0 0,-1-5 0 15,-1 5 0-15,-2 2-64 0,2-2-16 0,-4-5 0 0,2 4 0 16,-2 1-80-16,1 2-32 0,-6 0 0 16,4-1 0-16,1-3-144 0,-3 1 0 0,-2 2 0 0,-1 0 128 15,2-1-128-15,0-2 0 0,-7 0 144 0,-4 5-144 16,0 0 128-16,0 0-128 0,0 0 128 0,0 0-128 15,0 0 128-15,0 0-128 0,0 0 160 0,0 0-160 16,0 0 144-16,0 0-144 0,0 0 128 0,0 0-128 16,0 0 128-16,0 0-128 0,5-6 0 0,-5 6 128 15,0 0-128-15,0 0 0 0,0 0 0 0,0 0 128 16,0 0-128-16,0 0 0 0,0 0 0 0,0 0 0 16,0 0 0-16,0 0 0 0,0 0 0 0,0 0 0 15,0 0 0-15,0 0 0 0,0 0 0 0,0 0 0 0,0 0 0 0,0 0 0 16,2 8 0-16,-2-8 0 0,0 0 0 0,0 0 0 15,4 11 0-15,-4-11 0 0,0 0 0 0,0 0 0 16,0 0 0-16,0 0 0 0,0 0 0 0,0 0 0 16,0 0 0-16,0 0 0 0,-1 9 0 0,1-9 0 15,0 0-144-15,-3 8 144 0,3-8 0 0,0 0-192 16,-1 9 192-16,1-9-160 0,0 0 160 0,0 0-128 16,0 0 128-16,0 0-128 0,0 0-16 0,0 0 0 15,0 0 0-15,0 0 0 16,0 0-1296-16,0 0-256 0,0 0-48 0,-7 11-10272 15,0-2-2048-15</inkml:trace>
  <inkml:trace contextRef="#ctx0" brushRef="#br1" timeOffset="26099.85">7323 12448 17503 0,'-9'-5'1552'0,"-2"-1"-1232"16,-1-2-320-16,1 0 0 0,2 0 2112 0,2 1 384 16,7 7 64-16,-5-7 0 0,2 3-1792 0,3 4-352 15,0 0-80-15,0 0-16 0,0 0-16 0,0 0-16 16,0 0 0-16,0 0 0 0,0 0-32 0,0 0-16 15,0 0 0-15,6 10 0 0,3 0-48 0,-2 5 0 16,2 4 0-16,-3 3 0 0,4 3 256 0,-1 7 32 16,0 7 16-16,0 6 0 0,0 3 16 0,2 5 16 0,0 1 0 0,1 6 0 15,-1 10-112-15,1 2-32 0,2 5 0 16,-3 1 0-16,0-1-96 0,1 1-32 0,1 0 0 0,3 1 0 16,-5 0-32-16,1-6-16 0,0-4 0 0,0-6 0 15,-1-2-16-15,1-1-16 0,-2-1 0 0,1-4 0 16,-2-4-16-16,0-3 0 0,-7-5 0 0,1-3 0 15,2-3 16-15,-1-3 0 0,-1-3 0 0,1-5 0 16,-2-1 80-16,-1-5 32 0,0-2 0 0,0-3 0 16,2-2-48-16,1-2-16 0,0-1 0 0,3-2 0 15,-7-8-96-15,4 4 0 0,-4-4-128 0,12 2 192 16,-1 2-192-16,1-4 176 0,0-1-176 0,0 0 160 16,-1-2-160-16,6 0 0 0,2-2 0 0,2-1 128 15,3-2-128-15,-1 0 0 0,3-1 0 0,3-1 0 0,2-1 0 16,2-1 0-16,3 3 0 0,5-1 0 15,5-1 0-15,1-1 0 0,5 1 0 0,3 1 0 0,-1 1 0 0,1 0 0 16,0 0 0-16,2-1 0 0,5 0 0 0,1-1 0 16,3 0 0-16,0 1 0 0,-3 1-160 0,0 0 160 15,2 0 0-15,4 1-144 0,4-1 144 0,-1 3 0 16,-1 0 0-16,0-2-128 0,3 0 128 0,3 0 0 16,1-2 0-16,-1 4 0 0,0 2-160 0,-1-2 160 15,-1 5-192-15,3-2 192 0,2-3-192 0,-2 1 192 16,-4 0-192-16,-2 0 192 0,1-3-128 0,0 4 128 15,-4 1 0-15,2 0 0 0,-3 1 0 0,-1 0 0 16,-4 0 0-16,2 0 0 0,-2-1 0 0,-1 2-128 16,0 1 128-16,-4 1 0 0,-5 2 0 0,0 3 0 15,-1-3 0-15,-3 1 0 0,2-3 0 0,-3 1 0 16,0 1 0-16,-2 1 0 0,-1 1 0 0,-2 0 0 16,-2-2 0-16,-5 2 0 0,0 1 0 0,1-2 0 0,-2 1 0 15,-1-2 0-15,0 0 0 0,1 1 0 0,-1-3 0 0,0 3 0 16,-1 0 0-16,-3 1 0 0,-4-1 0 0,2 0 0 15,-5-1 128-15,1 0-128 0,-5 0 0 0,-1 1 0 16,-2-2 0-16,1-1 128 0,-2 0-128 0,-2 0 0 16,-2 0 0-16,0 2 0 0,1-1 128 0,-1-1-128 15,1 1 0-15,-3-1 0 0,1-2 128 0,-1-1-128 16,-9 2 0-16,8 0 128 0,-8 0-128 0,9 0 0 16,-9 0 144-16,7-5-144 0,0 1 128 0,-2-3-128 15,0 1 320-15,-2-5 0 0,1-3-16 0,2-1 0 16,4-3 192-16,-4-4 32 0,0-5 16 0,1-3 0 15,1-5-144-15,0-3-16 0,-2-4-16 0,1-3 0 0,-4-4 48 16,4-3 16-16,0-4 0 0,-1-4 0 0,2-3 16 0,-2 3 16 16,3-1 0-16,0 3 0 0,-1 2-160 0,-2 0-48 15,2 0 0-15,-2 4 0 0,0 7-64 0,1 3-32 16,-2 2 0-16,2 4 0 0,-3 6-160 0,1 3 160 16,0 4-160-16,-3 2 160 0,2-1-160 0,-2 5 0 15,-1 1-192-15,1 4 192 0,0 2-448 0,1 1 48 16,-3 2 0-16,0 2 0 15,-3-2-1216-15,3 7-240 0,0 0-64 0,0 0-11424 16,-7 13-2288-16</inkml:trace>
  <inkml:trace contextRef="#ctx0" brushRef="#br1" timeOffset="28307.351">4275 8812 22511 0,'-9'-22'992'0,"4"10"224"0,-1 1-976 0,-1 1-240 0,-1 2 0 16,6-3 0-16,-1-2 352 0,2 3 32 0,0 4 0 0,1 6 0 15,0 0 64-15,0 0 0 0,0 0 16 0,0 0 0 16,0 0-208-16,-1 16-64 0,0 6 0 0,0 7 0 16,1 2-192-16,-1 5 0 0,-1 5 0 0,-1 7-160 15,-3 8 160-15,0 7 0 0,3 4 0 0,-5 0 128 16,1 0-128-16,-2 8 0 0,2 10 0 0,3 3 0 16,2 3 0-16,1 3 0 0,-1-1 0 0,5 3 0 15,2 1 0-15,1-5 0 0,4-4 0 0,-1-8 0 16,5-5 0-16,-1-7 0 0,0-11 0 0,2-5 0 15,4-8 0-15,-1-8 0 0,-3-7 0 0,3-1 176 16,3-5 160-16,-3-5 48 0,1-4 0 0,2-5 0 16,0-2 224-16,3-3 48 0,5-4 16 0,0-2 0 0,2-3 0 15,3-4 0-15,4-2 0 0,2-1 0 0,3-1-304 16,6-3-64-16,5-2-16 0,5 1 0 0,4 5-160 0,-1-1-128 16,0-3 192-16,3 3-192 0,1 0 0 0,6 0 0 15,7 2 0-15,2 0 0 0,5 0 0 0,1 2 0 16,4-1 0-16,2 6 0 0,5 5 0 0,-3-1 0 15,-2-1 0-15,2 3-144 0,1 3 144 0,-3 1-128 16,-1-2 128-16,-4 0-128 0,-3-1 128 0,0 0 0 16,-1 3 0-16,-5-2 0 0,-4-1 0 0,1 3 0 15,-1 0 0-15,0 2 0 0,-4 1 0 0,-2-1 0 16,-1-1 0-16,3 3 0 0,-4 2 0 0,1 2 0 16,0-7 0-16,-2 2 0 0,-1 0 0 0,-3 2 0 15,-3-1 0-15,1-4 0 0,1 0 0 0,1 0 0 16,-3 1 0-16,-2 0 128 0,-3-3-128 0,-2 0 0 0,-7 2 0 15,-1-2 0-15,-2 3 0 0,-3 2 0 0,0-2 0 0,-6 2 0 16,-4-2 0-16,0-1 0 0,-3 2 0 0,-5 0 0 16,-4-3 0-16,-3 0 0 0,-3-1 128 0,-1 2-128 15,-10-6 128-15,0 0-128 0,0 0 160 0,0 0-160 16,8 2 512-16,-8-2 0 0,0 0 0 0,0 0 0 16,-6-14 272-16,0-3 64 0,-3-3 16 0,-1-3 0 15,-4-4-160-15,0-7-48 0,0-4 0 0,0-7 0 16,-2-7-176-16,0-5-32 0,-2-4-16 0,2-3 0 15,2-1-32-15,1-2 0 0,4-4 0 0,1-2 0 16,1-3-160-16,5 8-48 0,3 8 0 0,2 4 0 16,-5 3 0-16,7 3 0 0,2 3 0 0,1 7 0 15,-5 2-16-15,2 5-16 0,0 5 0 0,-1 6 0 0,-1 7-160 16,-1 4 0-16,-2 11-192 0,0 0 192 16,0 0-1760-16,0 0-224 0,0 0-64 0,-7 22-16352 15</inkml:trace>
  <inkml:trace contextRef="#ctx0" brushRef="#br1" timeOffset="29617.137">9710 13943 19343 0,'0'0'848'0,"0"0"192"0,-2-9-832 0,0-1-208 0,0-1 0 0,3-2 0 16,2 2 1664-16,4-2 272 0,-4-2 64 0,3 0 16 15,3-3-1696-15,3-3-320 0,0-3 0 0,2-3-160 16,-1-5 368-16,1-1 80 0,0 0 16 0,2-1 0 15,-2-2 32-15,2 2 16 0,-1 0 0 0,0 3 0 16,0 1 176-16,-1 2 48 0,-4 2 0 0,1 6 0 16,0 0-64-16,-3 3 0 0,-2 0 0 0,0 3 0 15,5 2-320-15,-4 0-192 0,3-3 192 0,-2 4-192 16,0 4 0-16,-1 1 0 0,-7 6 0 0,0 0 0 0,6-5 0 0,-6 5 0 16,0 0 0-16,0 0 0 0,0 0 0 15,0 0 0-15,0 0 128 0,0 0-128 0,6 12 128 0,-2 3-128 16,-1 2 144-16,-2 5-144 0,-1 4 0 0,-1 6 0 15,-3 4 0-15,1 6 0 0,2 4 128 0,-1 0-128 16,0 1 0-16,0 0 0 0,-4 2 128 0,2-2-128 16,-1-5 0-16,4 0 144 0,-2-2-144 0,2-2 192 15,1 1-192-15,0-3 192 0,-2-4-192 0,1-2 160 16,3-2-160-16,-1-2 160 0,0-1-32 0,2-1 0 16,-2-2 0-16,2-1 0 0,-2-3-128 0,0 0 0 15,0-1 144-15,0-1-144 0,1 0 0 0,-1 0 0 16,-1 3 0-16,1-4 0 0,-1-3 0 0,4 1-288 15,-1-2 48-15,-1 2 16 16,-3 0-1920-16,0-2-384 0,-1 0-80 0,1-1-9872 0</inkml:trace>
  <inkml:trace contextRef="#ctx0" brushRef="#br1" timeOffset="29847.185">9707 14657 1839 0,'0'0'160'0,"0"0"-160"0,0 0 0 0,0 0 0 16,0 0 7792-16,0 0 1520 0,0 0 304 0,11 5 64 16,4 1-8336-16,4-1-1664 0,3-3-320 0,5-2-80 0,3 0 336 0,5-3 80 15,3-3 16-15,1 0 0 0,2-1 288 0,1 0 0 16,-4-1 0-16,1-1 0 0,-1 1-192 0,2 1 32 15,0-1 0-15,2 0-9536 16,5 2-1904-16</inkml:trace>
  <inkml:trace contextRef="#ctx0" brushRef="#br1" timeOffset="30902.286">16059 8249 21247 0,'4'-25'944'0,"-1"2"192"0,1-5-912 0,2-2-224 0,2 1 0 0,2 2 0 31,2 1-288-31,-1-1-96 0,0 1-32 0,1 0 0 0,0 0 416 0,-1 0 0 0,1-5 0 0,-1-2 0 15,1 1 0-15,-2-2 0 0,1 0 144 0,0-2-144 16,-4-1 208-16,1 2-64 0,-2 2-16 0,-2 2 0 16,-3 3 384-16,2 3 80 0,-1-1 16 0,-3 5 0 15,-4 2 176-15,2 2 48 0,-1 2 0 0,0 0 0 16,-3 1-112-16,-1 2-16 0,-5 5 0 0,-1 3 0 16,0 0-256-16,-1 4-64 0,-3 4-16 0,-1 5 0 15,-4 3-368-15,-1 3 0 0,-4 3 0 0,-2 3 0 0,-2 3 0 16,-1 3 0-16,-6 3 0 0,2 4 0 0,0 4 0 0,-1 5 0 15,2 6 0-15,-1-1 0 0,1-2 0 0,3 2 0 16,1 0 0-16,1 4 0 0,-1 2 0 0,-2 4 0 16,-1 4 0-16,2 4 128 0,0 1 0 0,4 3 0 15,2 2 0-15,4 2 0 0,3 0-128 0,6 0 0 16,1 1 128-16,5-6-128 0,6-3 128 0,3 5-128 16,2 0 128-16,6-5-128 0,6-5 128 0,4-5-128 15,6-5 128-15,0-2-128 0,5-6 160 0,6-4-32 16,2-1-128-16,4-2 192 0,2-2-16 0,-1-3-16 15,3-7 0-15,5-3 0 0,-2-7 128 0,5-4 32 16,1-6 0-16,2 0 0 0,-3-4-64 0,2-6-16 16,-2-6 0-16,4 0 0 0,1-4 80 0,-2-4 0 15,3-3 16-15,-3-7 0 0,-4-3-80 0,-4 1-32 0,-6 1 0 16,-1-3 0-16,-3-6 160 0,-5-4 16 0,-4-5 16 16,-3-4 0-16,-5-3 320 0,-5-2 64 0,-4-3 16 0,-6-6 0 15,-7-5-176-15,-2-5-16 0,-3-4-16 0,-5 4 0 16,-5 6-416-16,-1 2-64 0,-2 3-128 0,-2 2 176 15,-5 4 16-15,0 4 0 0,-2 2 0 0,0 10 0 16,-2 7 0-16,-1 4 0 0,0 2 0 0,-5 7 0 16,-1 3-352-16,-2 8-64 0,-1 2-16 0,0 4 0 15,-1 6-1552 1,-2 2-304-16,1 8-64 0,3 7-9344 0,-3 8-1872 0</inkml:trace>
  <inkml:trace contextRef="#ctx0" brushRef="#br1" timeOffset="37267.505">9641 4627 19343 0,'12'-17'848'0,"-8"5"192"0,0-3-832 0,-1-2-208 0,1-2 0 0,0 2 0 16,0-1 2736-16,0 0 496 0,2 0 96 0,-4 0 32 16,-2 3-2848-16,-1 1-512 0,-1-1-192 0,-7 1 0 15,-1-1 16-15,-2-1 16 0,-4 0 0 0,-8 0 0 16,-5 0 160-16,-2 0 0 0,1 2 0 0,-3 3 0 15,-3 3-144-15,-3 1 0 0,0-2 0 0,-4 2 0 16,-3 3 144-16,-3 1 0 0,1 0 0 0,-9 0 0 16,-5-2 0-16,1 4 0 0,1 4 0 0,0-3 0 15,-3-2 0-15,-1-3 0 0,-1 3 0 0,-1 0 0 16,-4-1 256-16,1-1-32 0,-3 0 0 0,-2-1 0 16,-3 1-48-16,-5 1-16 0,-5-1 0 0,0-2 0 15,-3-4 0-15,-3 1 0 0,-2-1 0 0,0 0 0 16,-1-3 32-16,-3 0 16 0,-4-5 0 0,0 5 0 0,0-1-32 15,-2 0-16-15,-5-3 0 0,4 3 0 0,4-1-160 0,1 1 128 16,-1-2-128-16,2 1 128 0,2 2-128 16,3 0 128-16,-1 0-128 0,-3 2 128 0,-7 1 0 0,4 0-128 15,2 0 192-15,-4 0-64 0,-9 0-128 0,3-1 0 16,5-1 144-16,-5 2-144 0,-5 1 0 0,0 3 0 16,2 1 0-16,-1 1 0 0,-5-4 0 0,3 5 0 15,-2 3 0-15,0 0 0 0,0-1 0 0,0 2 0 16,2 1 0-16,-1 3 128 0,-2 3-128 0,2-1 0 15,1 1 0-15,-2 2 0 0,-1-3 0 0,2 2 0 16,5 0 0-16,0 1 0 0,-2 1 0 0,4-1 144 16,4 1-144-16,-2 1 160 0,0-1-160 0,5 0 0 0,8-1-192 15,2 1 192-15,2 1 0 0,4-2 0 0,4-3 0 0,9 1 0 16,4-1 0-16,3-3 0 0,2 2 0 0,3-4 0 16,3-3 0-16,7 0 0 0,1 1 0 0,9-1 128 15,4-4-128-15,5 1 192 0,3-1-192 0,4 1 192 16,2-3-32-16,5 1 0 0,-2-1 0 0,5 2 0 15,3 1 16-15,2 1 0 0,2 0 0 0,9 3 0 16,-7-1-176-16,7 1 0 0,0 0 0 0,0 0 0 16,-1 8 0-16,3 3-272 0,3 2 32 0,4 7 16 15,-2 8 0-15,3 6 0 0,1 7 0 0,1 4 0 16,0 3 224-16,-1 6 0 0,0 2-160 0,1 4 160 16,0 5 0-16,-1 6 0 0,-3 12 0 0,-2-2 0 15,-4-1 0-15,1 6 0 0,-4 2 0 0,-2 3 0 0,-1 1 0 16,-3-1 0-16,-1-1 0 0,0 1 0 15,2 1 0-15,0-6 0 0,0-6 0 0,1-1 0 0,-2 4 0 16,4-6 0-16,2-8 0 0,-1-4 0 0,-1-6-128 0,2-4 128 16,1-5 0-16,1-1 0 0,3-2 0 0,-2-4-176 15,2-3 176-15,2-7-128 0,0-7-64 0,3-4-16 16,0-2 0-16,3-4 0 0,3-5 208 0,3-4-144 16,1-1 144-16,4-2-128 0,0 1 128 0,6-4 256 15,5-5-64-15,5 0-16 0,1 0 144 0,5-4 16 16,3 0 16-16,4 2 0 0,0-1-224 0,6-1-128 15,5-4 128-15,5 6-128 0,6-1 0 0,4-1 0 16,1-2 0-16,7 5 0 0,2 0 0 0,5 5 0 16,3 3 0-16,3-2 0 0,7-2-128 0,0 1 128 15,1 4-128-15,3-3 128 0,5-2-240 0,4 0 48 16,2-2 0-16,1 2 0 0,3 1-32 0,-1 1 0 0,0 2 0 16,5-1 0-16,6 0 224 0,-2 2-176 0,-3 0 176 0,4 3-160 15,7-1 160-15,0 3 0 0,-1 0 0 0,2 2 0 16,-1 3 0-16,5 2 0 0,1-4-144 0,2 3 144 15,-5-1 0-15,1 2-176 0,1-1 176 0,-4 2-128 16,-1 0 768-16,-5 1 144 0,-6-5 48 0,2 0 0 31,0 3-1552-31,-3-2-304 0,-8 0-64 0,-2 1-16 0,-2-4 896 0,-6 2 208 0,-5 3 0 0,-5 2 0 16,1-2 0-16,-5 4 0 0,-5 1 0 0,-2-3 0 16,1 0 768-16,-4 1 224 0,-5 1 32 0,-3 0 16 15,-10-3-1600-15,-3 0-320 16,-2-4-64-16,-8 0-16 0,-5-3 768 0,-4-1 192 0,-7-1 0 0,-6-3 0 15,-5-2 0-15,-6 0 176 0,-3-3-48 0,-4 0 0 0,-3-4 128 16,-2-2 32-16,-4-3 0 0,1-2 0 0,-5-1 288 16,2-4 64-16,-1-2 16 0,2-11 0 0,-4-11 48 15,0-7 0-15,-2-6 0 0,0-5 0 0,0-6-384 16,0-12-64-16,-1-11 0 0,-1-4-16 0,-1-2 16 0,-1-14 16 16,0-13 0-16,0 0 0 0,2-1 80 0,1-5 16 15,1-5 0-15,1-1 0 0,0 1-176 0,3 4-16 16,1 4-16-16,2 7 0 0,-1 3 160 0,2 8 16 15,1 2 16-15,-2 13 0 0,0 8 240 0,-3 10 48 16,1 3 16-16,-3 4 0 0,-3 1-272 0,-2 10-64 16,-5 9-16-16,-3 3 0 15,-2 3-1232-15,-10 5-240 0,-7 3-48 0,-10 6-11856 16,-12 6-2368-16</inkml:trace>
  <inkml:trace contextRef="#ctx0" brushRef="#br1" timeOffset="38832.261">15236 11517 11055 0,'-9'0'976'0,"-1"-3"-784"16,0 1-192-16,-2-2 0 0,2 2 3968 0,2 1 768 16,-1-2 128-16,3 3 48 0,-1 0-3824 0,7 0-752 0,-6-1-144 0,-1-3-48 15,0 0 176-15,3-3 16 0,-4 1 16 0,1-5 0 16,-1-4 288-16,-1-1 64 0,-2-2 16 0,1-4 0 15,1-3-144-15,-2-4-48 0,0-2 0 0,3-4 0 16,1-1-288-16,2-1-64 0,-1-1-16 0,-2 3 0 16,4-1-32-16,3 1-128 0,0-2 192 0,0 1-64 15,1 1-128-15,2-1 0 0,0-1 0 0,4 2 0 16,1 0 0-16,3 3 0 0,1 2 0 0,2 4 0 16,2 2-192-16,-1 5 192 0,0 1-192 0,2 3 192 15,-4 3-176-15,2 2 176 0,0 2-128 0,0 1 128 16,-1-2-144-16,-1 2 144 0,2 3-160 0,2-1 160 15,0 0-208-15,1-1 48 0,-2-1 16 0,3 2 0 16,0 2 144-16,3 0 0 0,-2-2 0 0,2 2 0 16,0-1 0-16,1 0 0 0,1 1 0 0,1-1 0 0,2-2 0 0,0 2 0 15,1-1 0-15,1 0 0 0,0-2 0 16,3-2 0-16,1 1 0 0,3 0 0 0,1 0 0 0,2-1 0 16,1-4 0-16,5 3-128 0,4 1 128 0,1-2 0 15,1-3 0-15,-1 2 0 0,4 2 0 0,3 0 0 16,4-2 0-16,2 1-128 0,3 3 128 0,-2-3 0 15,-3-2 0-15,2 1 0 0,0 0 0 0,2 2 0 16,4-1 0-16,-2-1 0 0,-4-1 0 0,1 1 0 16,-3-3 144-16,5 2-144 0,6 1 0 0,-1-1 0 15,2 0 0-15,-4 1-144 0,0 1 144 0,1 1 0 16,4-1 0-16,0 3 0 0,2 5 0 0,0 1 0 16,-2 0 0-16,-3 1 0 0,2-2 0 0,1 2 0 15,1 2 0-15,-1 2-128 0,-3 2 128 0,-4 0 0 16,-2 1-144-16,1-1 144 0,3 5 0 0,-2-2-144 0,0 0 144 15,-2 0 0-15,-3 3 0 0,2 0-128 0,3-2 128 0,-2 0 0 16,2 0 0-16,-4-3 0 0,-4-1 0 0,-1-1 0 16,-2-1 0-16,0 3 0 0,-2-2 0 0,0 0 0 15,-3-3 0-15,2 0 0 0,-1 1 0 0,-5 1 0 16,-4 1 0-16,-1 0 0 0,-3-2 0 0,1-2 0 16,-1 0 0-16,-2 0 0 0,-1 0 0 0,-2 2 0 15,0-2 0-15,-1 0 128 0,-2 0-128 0,0 0 0 16,-1 0 0-16,1 0 128 0,-7 0-128 0,0 0 0 15,-2 3 128-15,1-2-128 0,0 0 0 0,-2 1 0 16,-2 0 128-16,-2 2-128 0,1-1 0 0,-2 2 144 0,-3 0-144 16,-1-2 0-16,0 3 0 0,-4-3 0 0,-7-3 0 15,8 3 128-15,0 4-128 0,-1-1 0 0,-7-6 128 16,3 8-128-16,1 1 128 0,0 1-128 0,-3 2 176 0,0 1-48 16,0 5-128-16,1 3 192 0,-1-1-192 0,-2 1 0 15,-3 2 0-15,2 2 0 0,-1 0 0 0,1-1 0 16,0 0 0-16,1-1 0 0,-1 3 0 0,0-4 0 15,2-1 0-15,0-3 0 0,-2 1 0 0,2-1 0 16,5-1 0-16,-4-1 0 0,-1-5 0 0,0 0 0 16,1-1 0-16,-1-10 0 0,0 8 144 0,0-8-144 15,0 0 128-15,0 0-128 0,2 10 128 0,0-3-128 16,-2-7 128-16,0 0-128 0,0 0 0 0,-1 9 0 16,1-2 0-16,0-7 0 0,0 0 0 0,0 0-192 15,0 0 0-15,-1 9 16 16,1-1-1408-16,-2-2-272 0,2-6-64 0</inkml:trace>
  <inkml:trace contextRef="#ctx0" brushRef="#br1" timeOffset="39844.031">20834 11280 10127 0,'0'0'448'0,"0"0"96"0,0 0-544 0,0 0 0 0,-3-8 0 0,3 8 0 16,0 0 1504-16,0 0 192 0,0 0 32 0,-5-6 16 15,-1 2-1424-15,6 4-320 0,-7-3 0 0,7 3 0 16,-10-3 176-16,2 1 32 0,8 2 16 0,-8-3 0 15,1 3 240-15,7 0 48 0,-8-6 16 0,1 3 0 16,7 3-80-16,-8 1 0 0,-1-2-16 0,1 0 0 16,8 1-304-16,-9 1-128 0,-1-1 128 0,4 1-128 15,6-1 0-15,-9 0 0 0,9 0 128 0,-7-2-128 0,7 2 288 0,-6-4 32 16,6 4 0-16,-6-5 0 0,6 5 96 0,0 0 32 16,0 0 0-16,0 0 0 0,-2-9-176 0,2 9-16 15,0 0-16-15,0 0 0 0,-3-6-240 0,3 6 0 16,0 0 0-16,0 0 0 0,0 0-160 0,0 0 32 15,0 0 0-15,0 0 0 0,0 0 128 0,0 0-160 16,0 0 160-16,0 0-160 0,0 0-16 0,0 0 0 16,0 0 0-16,7 4 0 15,-7-4-208-15,6 7-32 0,-6-7-16 0,0 0 0 0,0 0 160 0,0 0 16 16,5 9 16-16,-5-9 0 0,0 0 240 0,0 0 0 16,6 6 0-16,-6-6 0 0,0 0 208 0,0 0-16 15,0 0 0-15,0 0 0 0,0 0-64 0,0 0-128 0,0 0 176 16,0 0-176-16,0 0 160 0,0 0-160 15,0 0 128-15,0 0-128 0,0 0 144 0,0 0-144 16,0 0 160-16,0 0-160 0,0 0 272 0,0 0-32 0,0 0-16 0,0 0 0 16,0 0 144-16,0 0 16 0,0 0 16 0,0 0 0 15,0 0 48-15,0 0 0 0,2-5 0 0,-1-2 0 16,-1 7-208-16,0-8-48 0,0 8 0 0,0 0 0 16,-3-8-64-16,0 0 0 0,-1-1-128 0,0 3 192 15,4 6-192-15,-7-8 0 0,0 1 0 0,-1 3 0 16,0-2 128-16,1 2-128 0,-1 2 0 0,-1 0 0 15,-1-1 0-15,1 2 0 0,-2 1 0 0,1 0 0 16,2-1 0-16,-4 0 0 0,-1 1 0 0,6-1 0 16,7 1 0-16,-11-3 0 0,1-1-208 0,1 3 64 15,9 1 16-15,-11-1 0 0,2-1 0 0,0 1 0 0,1 0 128 16,0 0 0-16,8 1 0 0,-9-1 0 16,1-2 0-16,8 3 0 0,-8 0 0 0,8 0 0 0,-8 1 0 0,8-1-208 15,0 0 80-15,0 0 128 16,-10 4-960-16,10-4-64 0,0 0 0 15,0 0-16-15,-7 3-1328 0,7-3-272 16,-4 7-48-16</inkml:trace>
  <inkml:trace contextRef="#ctx0" brushRef="#br1" timeOffset="40221.035">20467 10832 911 0,'0'0'0'16,"0"0"0"-16,-9-3 0 0,4-1 0 0,-2 2 3008 0,7 2 528 15,0 0 112-15,0 0 0 0</inkml:trace>
  <inkml:trace contextRef="#ctx0" brushRef="#br1" timeOffset="40703.606">19854 10957 32415 0,'0'0'1440'0,"-4"-9"288"0,-2 0-1376 0,1 0-352 0,2 0 0 0,2 1 0 16,0 2 0-16,1 6 128 0,-2-7-128 0,2 7 0 15,0 0 0-15,0 0 0 0,7-7 0 0,0 3 0 16,-7 4 128-16,10-2 48 0,1 5 16 0,1 7 0 16,-3 2-192-16,6 6 0 0,6 7 0 0,-1 5 0 15,-2 2 0-15,3 3 0 0,2 1-176 0,1 3 176 16,1 0 0-16,0 3 0 0,-2 2 0 0,2-4 0 0,-4-5 0 16,1-3 0-16,0-4 0 0,0-3 0 0,0-6 0 15,-2-3 224-15,0-5-32 0,2-4 0 0,-1-2 288 16,2-4 48-16,-2-3 16 0,1-5 0 0,0-4 272 0,1-8 48 15,1-6 16-15,1-7 0 0,2-5 96 0,0-8 32 16,1-6 0-16,0-3 0 0,-2-1-384 0,-1-3-80 16,0-3-16-16,0-2 0 0,-1-7-160 0,-1 4-48 15,2 4 0-15,-3 3 0 0,2 7-144 0,-2 4-48 16,0 5 0-16,-4 7 0 0,-4 5-128 0,-3 5 192 16,-1 5-192-16,-2 4 192 0,-2 2-192 0,-1 4 0 15,-5 11-192-15,0 0 192 16,0 0-2176-16,0 0-320 0,-1 11-64 0</inkml:trace>
  <inkml:trace contextRef="#ctx0" brushRef="#br1" timeOffset="44108.009">16186 12792 11967 0,'-4'-9'1072'0,"-5"-1"-864"15,0-1-208-15,2 1 0 0,3 1 3392 0,3-5 624 16,-2 0 128-16,3 4 16 0,0 10-3600 0,0 0-736 15,0 0-144-15,5-5-16 0,-1-2 160 0,-4 7 48 16,0 0 0-16,0 0 0 0,0 0 128 0,0 0 0 16,10 6 160-16,-3 6-160 0,-3 4 176 0,1 3-176 15,-1 3 192-15,2 4-192 0,0 6 288 0,1 3-48 16,1 3-16-16,-2 4 0 0,2 6-32 0,-3-1 0 0,2 5 0 16,0-1 0-16,-1-3-192 0,0-2 176 0,-5-3-176 15,2-1 160-15,0-3-160 0,1 3 192 0,1 0-192 16,-4-3 192-16,3-6 80 0,-2-4 32 0,1-1 0 0,3-4 0 15,-3-2 96-15,2-2 32 0,3-2 0 0,1 0 0 16,1-4-128-16,2 1-32 0,2-5 0 0,5-1 0 16,5 0-48-16,2 1-16 0,2-1 0 0,2-4 0 15,3-1-208-15,3-2 0 0,4 1 0 0,4-2 0 16,3 0 0-16,7 1 128 0,4-2-128 0,1 0 0 16,1 1 0-16,3 0 0 0,3 0 0 0,7 2 0 15,8 0 0-15,1 1 0 0,-3-2 0 0,3 1 0 16,2 2 0-16,5-1-128 0,5-2 128 0,-1 2 0 0,-2-3-144 15,5-1 144-15,7-1 0 0,-4 1-144 0,-4 0 144 16,4 2 0-16,3 0-144 0,1 0 144 0,2-1 0 0,-1-1-144 16,6-1 144-16,0 1 0 0,-1-1-256 0,-1 0 48 15,-2-1 16-15,1 0 0 0,3-4-64 0,-5 1 0 16,-3 0 0-16,4 1 0 0,4 0 112 0,-3 1 16 16,-1-1 0-16,-1 3 0 0,1 1 128 0,-3 3-192 15,-4-1 192-15,-2 1-192 0,1 0-48 0,-3 0-16 16,-7-1 0-16,1 1 0 0,-1 4 256 0,0-3 0 15,0 0-160-15,-5-1 160 0,-4-1 0 0,0-1 0 16,0 2 0-16,0-2 0 0,1-1 0 0,-10 2 0 16,-5 0 0-16,-2-1 128 0,-2-2-128 0,-1 1 0 15,-4-2 144-15,-2 0-144 0,-2 1 224 0,-5-2-32 0,-5 0 0 16,-2 0 0-16,-6-1 96 0,-1 2 16 0,-2 1 0 16,0 0 0-16,0-4 16 0,-2 0 16 0,0 2 0 15,-1-2 0-15,1 1-176 0,0 1-32 0,-6-1-128 16,0 2 192-16,-4-2-192 0,-1 1 176 0,1-3-176 0,-3 4 160 15,-2-1 32-15,-2 0 16 0,0 0 0 0,-3 1 0 16,-3 0-80-16,-6 2 0 0,10-1-128 0,-10 1 192 16,9-2-192-16,-9 2 0 0,0 0 0 0,0 0 0 15,8 0 0-15,-8 0 0 0,0 0 0 0,0 0 0 16,0 0 240-16,0 0-48 0,0 0-16 0,6-3 0 16,-6 3 144-16,7-5 16 0,-1-1 16 0,-2-2 0 15,0 1-32-15,2-2 0 0,-3-1 0 0,1 0 0 16,1-2 80-16,0-3 16 0,-1-2 0 0,0-2 0 15,1 0 32-15,-1-4 0 0,0-5 0 0,-1-1 0 0,2-1-96 16,-3 2-16-16,-1 1 0 0,2-1 0 0,2-2-80 16,0 2 0-16,-4 5-16 0,4-1 0 0,-2-1-64 0,0 2-16 15,1 2 0-15,-3 4 0 0,-1 1-32 0,2 0-128 16,0-4 192-16,-1 4-64 0,-2 3-128 0,1 2 0 16,0 3 0-16,0 0 0 0,0-2 0 0,0 2 0 15,-1-2 0-15,1 10 0 0,0 0-192 0,0 0 16 16,-1-7 16-16,1 7 0 0,0 0-32 0,0 0 0 15,0 0 0-15,0 0 0 0,0 0 48 0,0 0 0 16,0 0 0-16,0 0 0 0,0 0 144 0,0 0-160 16,0 0 160-16,0 0-160 0,0 0 160 0,0 0 0 15,0 0 0-15,0 0-128 0,-9 6 128 0,2 1-128 16,7-7 128-16,-9 9-128 0,0 1 128 0,-3 1-128 0,0-3 128 16,0 2-128-16,-2 0 128 0,-1 5-208 0,-1 2 80 15,-1 0 128-15,-3-1-240 0,0 1 80 0,1-1 16 16,-2 3 0-16,-1-3 144 0,1 1 0 0,1-3 0 15,0 3 0-15,2-1 0 0,-2 1 0 0,2-3 0 0,2-1 0 16,1-1 0-16,0 0 0 0,1 0 0 0,2-2 0 16,3-3 0-16,2-3 0 0,7-4 0 0,0 0 0 15,-8 1 0-15,8-1 0 0,0 0 128 0,-4-5-128 16,4 5 256-16,0-10 0 0,0-2-16 0,4-2 0 16,4-7 80-16,2-2 0 0,1-5 16 0,3-3 0 15,2-3-192-15,4-1-144 0,2-6 192 0,3 2-192 16,3 0 192-16,1 3-192 0,1 1 192 0,-1 3-192 15,-2 2 144-15,-1 5-144 0,1 2 0 0,-4 2 144 16,0 2-144-16,-1 4 0 0,-2 4 0 0,-1 1 0 16,-1 1 0-16,-3 4 0 0,-1 2 0 0,0 4 0 0,-2 4 0 15,2 4 0-15,1 2 0 0,-2 6 0 0,-1 6-192 16,4 6-80-16,4 6-16 0,1 6 0 0,-3 4 128 0,-2 3 32 16,1 1 0-16,-1-2 0 0,-1-3 128 0,0-5-128 15,1-5 128-15,-1-4-128 0,-1-2 128 0,-1-3 0 16,-2-2 0-16,1-3 0 0,-2-3 0 0,-1-4 0 15,-1-1 0-15,-1-3 0 16,0-4-1600-16,-7-5-224 0,0 0-48 0,0 0-14208 16</inkml:trace>
  <inkml:trace contextRef="#ctx0" brushRef="#br1" timeOffset="46044.053">19804 11700 911 0,'0'0'0'0,"0"0"0"0,-2-6 0 0,2 6 0 16,0 0 0-16,-5-4 0 0,5 4 3344 0,0 0 592 15,0 0 112-15,0 0 32 16,0 0-4256-16,0 0-848 0,0 0-160 0,0 0-32 0,-3-8 1600 0,3 8 336 15,-6-8 64-15,2 3 16 0,4 5 800 0,-5-4 144 16,5 4 48-16,0 0 0 0,0 0-688 0,-6-3-128 16,6 3-16-16,0 0-16 0,-7-5-368 0,7 5-80 15,0 0-16-15,0 0 0 0,0 0 160 0,0 0 48 16,-2-7 0-16,2 1 0 0,0 6 16 0,4-11 16 16,0 0 0-16,-1 1 0 0,3-3-144 0,3 0-16 15,-1-1-16-15,3-1 0 0,0-2-256 0,4 0-48 16,-1-1-16-16,3-3 0 0,0-3-224 0,6-2 144 0,3-3-144 15,0 0 128-15,-1 2-128 0,4-4 0 0,3 0 0 16,1 0 0-16,1 2 0 0,-1 1 0 0,1 2 0 0,2 1 0 16,2-2 0-16,0 2 128 0,5 0-128 0,2-1 0 15,1 1 0-15,-1 1 0 0,-3 2 128 0,-1 0-128 16,0-1 0-16,-2 1 0 0,1 0 0 0,-1-3 0 16,1 3 0-16,3 3 0 0,-1 0 0 0,-2 2 0 15,0 2 0-15,-3 1 0 0,4 1 144 0,-3 3-144 16,0 3 0-16,-1 2 0 0,4-1 0 0,-2 5 0 15,1 4 0-15,0 1 0 0,3-1 0 0,0 2 0 16,1 2 0-16,-2 1 0 0,-3 0 0 0,0 1-128 16,-1-1 128-16,0-1 0 0,-2 1 0 0,0 4 0 15,-1 4 0-15,2 0 0 0,-3 0 0 0,-1 2-128 16,-2 2 128-16,-4 0 0 0,-1 1 0 0,-4-1 0 0,-2 0 0 16,-2-1 0-16,-2 2 0 0,0 0 0 0,-3-1 0 15,0 1 0-15,0 2 0 0,-1-3 0 0,-4 1 0 0,1 0 144 16,0-1-16-16,-2 2-128 0,1-1 160 15,-1 1-160-15,-3-1 128 0,2 2-128 0,-1-2 176 0,0-1-48 16,-2-3-128-16,2-2 192 0,-1-1-192 0,-1-2 176 16,-2-1-176-16,-1-11 160 0,3 10-160 0,2-1 192 15,-5-9-192-15,2 9 192 0,-2-9-192 0,3 8 0 16,-3-8 0-16,0 0 128 0,0 0-272 0,0 0-64 16,0 0-16-16,0 0-10176 15,0 0-2032-15</inkml:trace>
  <inkml:trace contextRef="#ctx0" brushRef="#br1" timeOffset="47075.689">20753 12734 27647 0,'1'-6'2448'0,"-1"6"-1952"0,0 0-496 0,0 0 0 16,0 0 0-16,0 0 0 0,8-7 0 0,-8 7 0 31,0 0-672-31,10 6-176 0,0 1-48 0,1 3 0 0,-3 1 704 0,1 0 192 0,0 2 0 0,1 0 0 16,1 1 320-16,2 4 144 0,2 6 32 0,0-1 0 15,0-1-80-15,1 2-16 0,-2 3 0 0,5 0 0 16,1 3-208-16,3 4-32 0,1 1-16 0,3 1 0 16,2-3-144-16,-1-4 0 0,-1-3 144 0,6-1-144 15,6-1 224-15,0 0-32 0,5-4 0 0,1 0 0 16,0 0 16-16,2-1 0 0,-1 0 0 0,1 0 0 16,0-3 32-16,2 1 0 0,0-3 0 0,5 0 0 0,1 2-48 0,0-2 0 15,-1-2 0-15,0 0 0 0,-1-1 0 0,2-3 0 16,0-4 0-16,3 0 0 0,4 0 32 15,-4-4 0-15,-1-8 0 0,-3 2 0 0,1-1 32 0,-1-2 0 16,0-4 0-16,1 0 0 0,2 1-64 0,1-3-16 16,-2-4 0-16,-3-4 0 0,-3 1-176 0,1-5 0 15,0-2 0-15,-3 0 0 0,2-2 192 0,-2-2-64 16,-3-1 0-16,1-1 0 0,-1-1 128 0,-4-1 0 16,-3 1 16-16,-3 3 0 0,-1 4 144 0,-2 4 32 15,-2 2 0-15,-1-1 0 0,1-4 0 0,-2 4 0 16,-2 2 0-16,0 2 0 0,1 1 0 0,-2 1 16 15,-6-1 0-15,-2 4 0 0,-1 4-96 0,-2-2-32 16,-2-3 0-16,0 2 0 0,-4 2-32 0,2-1-16 16,-1 1 0-16,-2-1 0 0,0 0-32 0,1 1-16 15,-3 0 0-15,2 1 0 0,-2-1-80 0,2 1-16 0,0 1 0 0,-3 0 0 16,1 0-144-16,2 3 0 0,-7 7 0 0,6-8 128 16,-1 0-128-16,1 4 0 0,-6 4 0 0,5-8 0 15,-1 0 0-15,-4 8 0 0,0 0 0 0,7-4 0 16,-7 4 0-16,0 0 0 0,0 0 176 0,0 0-176 15,0 0 0-15,7-2 0 0,-7 2-208 0,0 0 64 16,0 0 144-16,0 0 0 0,0 0 0 0,0 0 0 16,0 0 0-16,0 0 0 0,6-6 0 0,-6 6-128 15,0 0 128-15,0 0 0 0,0 0 0 0,0 0 0 16,0 0-144-16,0 0 144 0,0 0-160 0,0 0 160 16,0 0-448-16,0 0 16 0,0 0 0 0,0 0 0 15,0 0-1776-15,0 0-352 0,-10 9-80 0,-4 0-13440 16</inkml:trace>
  <inkml:trace contextRef="#ctx0" brushRef="#br1" timeOffset="49793.629">12484 14691 10127 0,'0'0'896'0,"11"0"-704"0,0-3-192 0,2 1 0 16,-1 1 2992-16,0-2 560 0,3-2 112 0,1 1 32 16,-1 0-2800-16,-2 1-544 0,-2 0-112 0,1 1-32 15,-2 1 592-15,-1-1 112 0,-9 2 32 0,0 0 0 16,0 0-48-16,8-3-16 0,-8 3 0 0,0 0 0 16,0 0-320-16,0 0-64 0,0 0-16 0,0 0 0 15,0 0-240-15,-11 0-48 0,-3 2-16 0,-2 1 0 0,-3-5-176 16,-4 2 0-16,-2-1 0 0,-3-1 0 15,-1-1-144-15,-3 1 144 0,0 0 0 0,-7 0 0 0,0-2 0 0,-5 4 0 16,0 0 192-16,0-1-48 0,0-2 96 0,0 1 16 16,1 1 0-16,-2-2 0 0,-1 0-64 0,-3 0-16 15,-8-1 0-15,1 1 0 0,1-2-176 0,-1 0 0 16,0 2 0-16,-2-3 128 0,-3-1-128 0,-1-1 0 16,-2-2 0-16,-4 0 0 0,-2-2 0 0,1 0 0 15,1-1 0-15,-3-1 128 0,-6 0-128 0,2 1 0 16,1 0 0-16,3 1 128 0,-1-1 0 0,-2-1 0 15,-6 0 0-15,2-1 0 0,-1-1 16 0,1 3 0 16,0 2 0-16,-2 2 0 0,-2 6-16 0,0-2-128 16,-2-2 192-16,2 6-64 0,0 4 16 0,-1 0 0 15,-4-1 0-15,1-2 0 0,1 0-144 0,-2 0 0 16,-2 0 144-16,0 3-144 0,-1 0 0 0,2 0 0 0,1-1 0 16,-1 0 0-16,-4 0 0 0,1-2 0 0,0 0 0 0,-2 0 0 15,-6 0 0-15,3 2 0 0,3-4 0 0,4 1 0 16,2 0 0-16,-3 0 0 0,-3 0 0 0,1-2 0 15,3 0 0-15,-1-2 0 0,-2 1 0 0,-2 1 0 16,-1-1 0-16,0-2 0 0,0-2 0 0,0 2 0 16,-3 2 0-16,3 0 0 0,3 0 0 0,-3 3 0 15,-1 1 0-15,2 1 0 0,-1 0 0 0,1 1 0 16,1 0 0-16,0 3 0 0,0-1 0 0,1 0 0 16,3 1 0-16,-2-1 0 0,-3 4 0 0,2-2-128 15,0 0 128-15,2 1 0 0,1-1 0 0,-2 0-128 0,1-5 128 16,3 1-192-16,2 1 192 0,2-2-192 0,0-1 192 15,1-1 0-15,3 1 0 0,2 1 0 0,1-1 0 0,2 0 0 16,-3-3 0-16,2 3 0 0,5 3 0 0,2-3 0 16,2 3 0-16,0-3 0 0,-3-3 0 15,1 7 0-15,0 2 0 0,-1 0 0 0,2 0-160 0,-1 0 160 16,2-3-192-16,0 4 192 0,-4 2-256 0,6-2 48 16,4-2 16-16,5 0 0 0,0 4 192 0,4-2 0 15,-1-3 0-15,4 0 0 0,0 3 0 0,2-4 0 16,0 3 144-16,5 0-144 0,-1-1 144 0,7 0-144 15,1 1 128-15,3 0-128 0,-1 1 128 0,5-2-128 16,-1 0 128-16,2 0-128 0,-1 3 0 0,1 0 0 16,-2-3 0-16,1 3 0 0,3 0 0 0,-1-2 0 0,2-1 0 15,0 2 0-15,-1 0 0 0,4-2 0 0,0 0 0 0,2-1 0 16,3 1 0-16,-1-3 192 0,1 1-192 0,0 0 192 16,1 0-192-16,2-1 160 0,0 0-160 15,1 1 160-15,-3 0-160 0,-2-1 0 0,1-1 0 16,2 0 128-16,1 0-128 0,0 0 0 0,-3-1 0 0,2 0 0 15,0 0 0-15,-1 0 0 0,-1 0 0 0,3 0 0 16,2 1 144-16,0-1-144 0,1 0 160 0,-2 0-160 16,1 0 128-16,1 0-128 0,2 0 0 0,0 0 0 15,-1-1 128-15,0 0-128 0,8 1 0 0,-8-2 0 16,0-1 0-16,0 0 128 0,2 0-128 0,0 0 0 16,-2 1 0-16,0-1 0 0,1 0 0 0,-1 1 0 15,8 2 128-15,-9-2-128 0,-1-1 0 0,3 1 144 16,1-2-144-16,2 2 128 0,-4-1-128 0,8 3 128 0,-5-4-128 15,-1-1 0-15,-2-2 0 0,2 4 0 0,-1-1 0 16,3 1 0-16,-3-1 0 0,1-1 0 0,-3 3 0 0,1-1 0 16,-1 1 0-16,3-2 0 0,-2 0 0 0,2 2 0 15,6 2 0-15,-7-4 0 0,-2 0 0 0,-1-2 160 16,2 3-160-16,2 0 160 0,-1 1-160 0,1-2 192 16,-2 2-192-16,-2-2 192 0,0 2-192 0,-1 0 192 15,-1 1-192-15,0-1 192 0,1-1-192 0,0 2 0 16,-1-3 0-16,-3 4 0 0,-1-2 0 0,-1 0 0 15,3 0 0-15,0 2 0 0,0 2 0 0,-2-1 0 16,0-2 0-16,-2 2 0 0,-2 1 0 0,0 3 0 16,1-1-128-16,0-1 128 0,0 0 0 0,2-1 0 15,0 1 0-15,2 0 0 0,-1 1 0 0,4-2 0 16,1-1 0-16,2 1 0 0,-2 3 0 0,0-1 0 16,4-2 0-16,-2 3 0 0,3 0 0 0,1 1 0 15,-1-1 0-15,1 1 0 0,5-6 0 0,-4 8 0 0,-1 2-144 16,2 2 144-16,1-1 0 0,2 3-128 15,-1 0 128-15,2 5 0 0,0 3-144 0,1 4 144 0,1 0 0 0,4 6-144 16,-2 5 144-16,5 1 0 0,0 2-144 0,2 0 144 16,-1 1 0-16,2 2 0 0,3 3-144 0,-1 3 144 15,1 0 0-15,1 5 0 0,3 4-128 0,0 3 128 16,-3-1 0-16,3 0 0 0,2-2 0 0,2-1 0 16,0 5 0-16,1-3 0 0,2 2 0 0,-2-2 0 15,0-3 0-15,-1-3 0 0,-2-2 0 0,0-1 0 16,1 0 0-16,-2 1 0 0,2-1 0 0,-4-3 0 15,0-3 0-15,0-3 0 0,3-3 0 0,0-1 0 0,0-5-128 0,0 0 128 16,5-4 0-16,-2 0 0 0,3-2-192 16,1-3 192-16,0-3-192 0,1 1 192 0,-1-1-128 0,2-2 128 15,0 1 0-15,-4-2 0 0,1-4-144 0,-1 0 144 16,2-4 0-16,0-3-144 0,-1-2 144 0,0 0 0 16,1-1 0-16,3 0-128 0,1-2 128 0,2-1-128 15,2-1 128-15,-1 1-128 0,0 1 128 0,1-2-192 16,-1-3 192-16,4 0-192 0,2-2 192 0,2 1-128 15,2-2 128-15,2 3-128 0,4 2 128 0,4-5-128 16,-3-2 128-16,3 4-128 0,-4 1 128 0,7 1 0 16,3 0-144-16,3-2 144 0,5 3 0 0,-4 0 0 15,0-1 0-15,1 2 0 0,4 3 0 0,2 2 0 16,-2-2 0-16,3 3 0 0,1-1 0 0,0 4 0 0,1 1 0 16,5 1 0-16,5-4 0 0,-3 1 0 0,1-1 0 15,2 2 0-15,4 4 0 0,-3-2 0 0,0-2 0 0,1 2 0 16,0 1 0-16,2-2 0 0,1-2 0 0,-2 1 0 15,-2 0 0-15,3-2 0 0,4 0 192 0,1-2-64 16,0-1-128-16,0 2 0 0,2 0 0 0,-1 0 0 16,2-1 0-16,-3 1 0 0,0-2 128 0,1 3-128 15,7 2 0-15,-4 0 0 0,-5 0 144 0,6-1-144 16,7 3 0-16,-6 1 0 0,-1-3 0 0,-1 2 0 16,4-3 0-16,-3-1 0 0,1-2 0 0,-1 0 0 15,2-1 0-15,1-2 0 0,-1-2 0 0,-3 0 128 16,-2 0-128-16,0-1 0 0,3 0 0 0,-1-1 0 15,-6-5 0-15,0 3 0 0,0 3 0 0,-1-3 0 16,1 1 0-16,-4 0 128 0,-4-2-128 0,4 3 0 0,4 4 128 16,-6-1-128-16,-4-1 128 0,-2 2-128 15,2 1 0-15,0 1 128 0,3 3-128 0,-1-3 0 0,-5-3 0 0,0 2 144 16,2 3-144-16,0-1 0 0,0 1 0 0,-4-1 0 16,-4-2 0-16,1 3 0 0,-3 2 0 15,0 1 0-15,2-1 0 0,-6 0 0 0,-2 1 0 16,-1 1 0-16,-2 0 0 0,0-1 0 0,-2-1 0 0,-2 2 0 15,-1-2 0-15,-4 3 0 0,-6-2 128 0,1 1-128 16,-3 0 0-16,-1-1 0 0,1 2 0 0,-3-2 160 16,-5-1-160-16,3-2 128 0,-2-3 32 0,-2-2 0 15,-4 0 0-15,-2 4 0 0,-1-3 32 0,-5 1 16 16,-2 0 0-16,-1-2 0 0,0-1-16 0,-4 0-16 16,-2 1 0-16,-2-1 0 0,1-1-32 0,-4-3 0 0,0 0 0 15,-3-3 0-15,0 0 16 0,0-2 0 0,-2-3 0 16,3-2 0-16,-1-3 32 0,1-2 16 0,1 0 0 15,-2-5 0-15,-1-2-80 0,2-4 0 0,5-4-128 0,-2-4 192 16,-2-1-192-16,2-11 176 0,0-9-176 16,2-2 160-16,-1 0-160 0,-3 0 0 0,-2-2 144 15,1-3-144-15,0-8 0 0,1 1 144 0,-3 4-144 0,1 1 0 16,-2-1 208-16,0-1-64 0,0-6-16 0,-4 3 0 16,3 5-128-16,-1 3 0 0,0 3 0 0,1 1 0 15,-1 0 128-15,1-1-128 0,-3 1 192 0,0 5-64 16,1 4 0-16,2 4-128 0,0 4 192 0,0 3-64 15,-2 2 32-15,0 2 0 0,2 1 0 0,-3-2 0 16,0 2-160-16,1 3 0 0,-1 5 0 0,3 5 0 16,-4 3-272-16,2 4-96 0,-1 1-16 0,0 4 0 15,-1 2-768-15,-1 2-176 0,0 3-16 0,0 5-10528 16,-3-4-2096-16</inkml:trace>
  <inkml:trace contextRef="#ctx0" brushRef="#br1" timeOffset="52178.989">11893 14581 29775 0,'0'0'1312'0,"0"0"288"0,0 0-1280 0,0 0-320 15,0 0 0-15,0 0 0 0,0 0 352 0,0 0 16 16,0-4 0-16,0 4 0 0,0 0-368 0,0 0-192 16,0 0 32-16,-4-5 0 0,-1-3 160 0,-2 2-128 15,0-2 128-15,-2 3-128 0,0 0 128 0,-3-1 144 16,-1 2-16-16,-2 0-128 0,0-4 432 0,0 2-32 16,-2 4 0-16,-2 0 0 0,0-1-112 0,-5 3-32 15,2 0 0-15,-4 2 0 0,0 1-256 0,-1 3 0 0,-2 0 0 16,-2 0 0-16,-1-1-144 0,-3 1 144 0,-3-1-128 0,2 1 128 15,0 3 0-15,-3-3 0 0,-4 3 0 0,0-2 0 16,4-3 0-16,-5 0 0 0,0 0 0 0,-5-3 0 16,-3-1 0-16,-5 0 0 0,-2 1 0 0,-3 0 128 15,-1-1-128-15,-1 2 0 0,-7 2 128 0,-1-1-128 16,-4 1 0-16,-4 2 0 0,-2-1 0 0,-1 2 128 16,-7 1-128-16,0-1 0 0,-2 0 0 0,-1-1 0 15,2 0 0-15,-2-1 0 0,-4 1 0 0,1-2-128 16,2-3 128-16,-5-2 0 0,-3-2 0 0,2 2 0 15,1 1 0-15,-1-2-160 0,-1-2 160 0,-2 1 0 16,-4 3 0-16,-1-1-128 0,0-1 128 0,-3 0 0 16,-4-1 0-16,-3 1 0 0,-1 0 0 0,0-2 0 0,-4-2 0 15,0 2 144-15,-4-1-144 0,-1 0 192 0,-1-3-192 0,-5 0 160 16,-4 0-160-16,4-1 160 0,3-2-32 16,-2 2-128-16,-3 0 192 0,-1 2-64 0,0-4 48 0,0-2 0 15,2 6 0-15,-2-3 0 0,-2 0-176 0,5 0 192 16,4 0-192-16,-1-1 192 0,0-4-192 0,5 3 0 15,3 2 0-15,0-1 0 0,6-4-208 0,2 3 80 16,5 0 128-16,3 2-208 0,0-1 208 0,7 1 0 16,3-2 0-16,-1-1 0 0,-8 2 0 0,10-1 0 15,3 1 0-15,0 0 0 0,-4 0 0 0,8 1 0 16,3-3 0-16,7 1 0 0,4-1 160 0,2-1-160 16,2 2 128-16,2 1-128 0,4-1 176 0,3-1-48 15,4 2-128-15,4 0 192 0,3 1-192 0,-1 0 144 16,0 1-144-16,3 1 128 0,1-2-128 0,2 3 0 0,0 2 0 0,1-1 0 15,3 1 0-15,2 0 0 0,4 1 0 0,1 2 0 16,2-1 0-16,2 2 0 0,0-2 0 0,1 1 0 16,0 1 0-16,2-1 0 0,7-1 192 15,-2 1-64-15,1 1 80 0,2-1 16 16,3 0 0-16,0 1 0 0,1 1 48 0,-1 1 16 0,0-1 0 0,1 1 0 16,3 0-288-16,0-1 160 0,0-1-160 0,2 3 128 15,1 1-128-15,0 1 0 0,-1-1 0 0,1 1 0 16,0 1-160-16,1-2 160 0,0-1 0 0,1 3-144 15,-1 0 144-15,1-1 0 0,1-1 0 0,0 2-128 16,-2 0 128-16,0-1 0 0,0 0 0 0,4 1 0 16,5-5 0-16,-7 6 0 0,1 0 0 0,-1 0 0 15,3 1 0-15,1 1 0 0,2 1 0 0,1 0 0 16,-1 2 0-16,2 2-128 0,-1 0 128 0,3 1 0 0,-1 1-128 16,1 3 128-16,1 1-128 0,0 6 128 0,0 5 0 15,-1 5-160-15,2 3 160 0,-2 5 0 0,4 5 0 0,-2 0-128 16,-4 2 128-16,2 1 0 0,-3 3 0 0,1 4 0 15,0 6 0-15,-1 2 0 0,-1-1 0 0,0-1 0 16,-2 1 0-16,2 4 0 0,-3 6 0 0,2-1 0 16,1-1 0-16,-1-1 0 0,0-3 0 0,0 3 0 15,-1 2 0-15,-2 1 0 0,3-3 0 0,-2-3 0 16,-1-4 0-16,-1 0 0 0,0 0 0 0,3-5 0 16,0-3 0-16,2-3 0 0,-1-4 0 0,4-5 0 15,2-5 0-15,-3-6 0 0,1-2 0 0,2-5-192 16,-1-4 192-16,3-2-160 0,0-3-96 0,1-1 0 0,-1-4-16 15,2 0 0-15,0-4 32 0,0 0 16 0,2-2 0 16,0-1 0-16,0-1 224 0,2-2 0 16,2-3 0-16,2 1 0 0,0 1 0 0,1 2 128 0,2 0 0 0,5 2-128 15,7-2 192-15,0 4-64 0,2 4 0 0,6-4-128 16,4-1 0-16,3 1 0 0,2 2 0 0,1-2 0 16,1-2 0-16,9-1 0 0,0-4 0 0,6 2 0 15,5 4 0-15,2 1-176 0,2 2 176 0,2-1-160 16,3-2-32-16,2 0-16 0,7 2 0 0,-2-1 0 15,-1-2 64-15,6-1 16 0,7-4 0 0,-2 3 0 16,-6 6 128-16,3-4 0 0,2-2 0 0,3 1 0 16,2 1 0-16,0 2 0 0,-2 2 0 0,5-1 0 15,8-3 0-15,-4 3 0 0,-2 1 0 0,3 2 0 0,8 1 192 16,-5-1-48-16,-1-2 0 0,4 2 0 0,6 1-144 16,-2 1 128-16,-4-7-128 0,4-1 128 0,4-2-128 15,1 0 192-15,2 0-192 0,-1-3 192 0,0-3-192 0,2 0 160 16,1-3-160-16,-1 4 160 0,-4-1-160 0,1-1 160 15,4-2-160-15,-4 0 160 0,-6 0-160 16,6 1 0-16,1 1 0 0,-8-3 128 0,-6 1-128 0,4-1 0 16,2 3 0-16,-3-2 0 0,-9 2 128 15,2 1-128-15,1 0 128 0,1 3-128 0,-2-1 0 0,-2 1 0 16,-2 0 128-16,0 1-128 0,0 2 0 0,-2-1 0 16,-2 0 0-16,3-1 0 0,2 4 0 0,-4 0 0 15,-5-2 0-15,2 1 0 0,1 2 0 0,-4-2 0 16,-4-1 0-16,-3-1 0 0,-6 0 0 0,3 2 0 15,-2-3 144-15,-5 0-144 0,-6 1 128 0,-2 1-128 0,-2 0 128 16,0 2-128-16,-5-1 0 0,0 2 0 16,-3-3 0-16,-4 4 0 0,-5 1 0 0,-3 0 0 0,0 2 0 15,-2 0 0-15,0 0 0 0,-2-1 128 0,0 1-128 0,-1-2 0 16,-4-1 128-16,-2 0-128 0,-1-1 128 0,-5 2-128 16,-2 0 0-16,1-6 0 0,-6-2 0 0,1-1 128 15,-1 0-128-15,0-1 0 0,-4-2 0 0,2 1 0 16,-2-2 0-16,2 0 0 0,-3-2-176 0,2-3 176 15,-2-1-160-15,-1 1 160 0,-3 0-160 0,0 0 160 16,0-2-192-16,2 0 192 0,-2-1-208 0,0 2 80 16,0 1 128-16,-2-2 0 0,1 3 0 0,-2-3 0 15,0-1 0-15,1-3 128 0,-2 2 0 0,0-2 0 16,0-2 96-16,-1-3 32 0,0-4 0 0,1 0 0 0,-2 0 0 16,-1-9 0-16,1-7 0 0,-1-4 0 0,1-8 32 15,1 1 16-15,-5-4 0 0,1-5 0 0,0-3 48 16,0-8 16-16,-2-7 0 0,3-6 0 0,-2-4-176 0,4-1-16 15,-3-1-16-15,3-2 0 0,-1-3-160 0,3 6 0 16,0 4 0-16,1-2 0 0,-3-3 0 0,3 6 0 16,-1 3 0-16,2 8 0 0,1 2 0 0,0 4-144 15,-4 4 144-15,1 12-160 0,-6 9 16 0,1 6 0 16,-2 1 0-16,-1 9 0 16,-2 5-944-16,-4 2-176 0,0 4-32 0</inkml:trace>
  <inkml:trace contextRef="#ctx0" brushRef="#br1" timeOffset="53219.574">13414 15171 29951 0,'0'0'1328'0,"0"0"272"0,-2-4-1280 0,2 4-320 16,0 0 0-16,-2-4 0 0,-1-1 160 0,3 5-32 16,-1-6 0-16,1 6 0 0,0 0-272 0,0 0-64 15,0 0-16-15,0 0 0 0,0 0 224 0,0 0 128 16,-6 1 0-16,-2 2-128 0,-1 2 192 0,-4 5-192 15,-4 5 192-15,-1 4-192 0,-8 11 0 0,-2 4 0 0,-8 5 0 0,-1 5 0 16,0 1 0-16,-3 1 0 0,-2-1-128 16,-2 0 128-16,2-1 0 0,0 1 0 0,1 6 0 0,-1-5 0 15,-1-4 144-15,4-2 32 0,-3-2 0 16,2-3 0-16,4-2 112 0,2-1 32 0,3-1 0 0,3-1 0 16,-1-3-192-16,5 0-128 0,1-3 192 0,3 0-192 15,3-1 0-15,2-1 0 0,2-2 0 0,3-1 0 16,2-2 0-16,4-1 0 0,-1-5 0 0,4 0-192 15,3-2-32-15,4 1 0 0,-2-1 0 0,7 0 0 16,0-1-112-16,6-2-32 0,2-1 0 0,0 0 0 16,4 2 240-16,5-3 128 0,2 1-160 0,3-3 160 15,3-2 0-15,0 1 0 0,2 1 0 0,0-1 0 16,1-2 0-16,-1 2 0 0,-2 0 128 0,2-1-128 16,-3-2 128-16,2-1-128 0,2-2 0 0,-1 2 0 15,0 0 0-15,-3-2 0 0,2 1-240 0,0 0 80 16,-5 0-416-16,-3 1-64 0,1-4-32 15,-6 1-11744-15</inkml:trace>
  <inkml:trace contextRef="#ctx0" brushRef="#br1" timeOffset="53991.564">12687 16191 23263 0,'0'0'1024'0,"0"0"224"0,6-10-992 0,1-1-256 0,-5 1 0 0,6-3 0 15,2-2 784-15,3-3 112 0,4-2 32 0,2-1 0 16,6-3-624-16,-1-1-128 0,2-4-32 0,3 0 0 16,2-1 176-16,2-4 48 0,5-1 0 0,4-2 0 15,3 1-32-15,1-1 0 0,0-1 0 0,2 3 0 16,0 3-112-16,0 1-32 0,1 2 0 0,-2 1 0 0,4 2-64 15,2 0-128-15,4 0 176 0,2 1-176 0,-3 3 128 16,0-3-128-16,-1 0 0 0,-2 2 0 0,-1 0 0 0,2 2 128 16,0 0-128-16,1 4 0 0,-4 0 176 0,-1 3-176 15,-3 3 160-15,-1 2-160 0,-3 1 0 0,-2 5 0 16,-3 3 0-16,1 4 0 0,-4 2-128 0,-1 2 128 16,-1 0-192-16,-2 6 192 0,-3 5-384 0,-3 2 16 15,-5 0 16-15,-3 3 0 0,-2 1 64 0,-4 0 16 16,-2 0 0-16,-2 3 0 0,-4-2 272 0,-2 5-160 15,-3 1 160-15,-3 5-128 0,-7 6 128 0,0 0 0 16,-3 4 0-16,-1 1 0 0,-3-2 160 0,1-1 16 16,1-3 0-16,-2-4 0 0,3-2-32 0,1-1 0 0,4-4 0 15,0 0 0-15,3-2-144 0,2-3 192 0,3-2-192 16,3-2 192-16,0-2-192 0,3-4 0 0,1-5 0 16,3 0 0-16,1-1 0 0,4-4 0 0,3-1 0 0,6-4 0 15,2-2 0-15,6-4 0 0,2 2 0 0,2-7 0 16,2-7 144-16,6-3-144 0,4-1 160 0,2 1-160 15,4-2 128-15,5 0-128 0,0-3 0 0,2-1 144 16,0 3-144-16,3-1 160 0,2 1-160 0,0-1 160 16,9-2-160-16,-2 0 0 0,2 0 0 0,-4-1 128 15,2-3-128-15,0-1 0 0,2-2 0 0,0-2 0 16,-3 2 0-16,-4 5 0 0,-3 3 0 0,1 1 0 16,6 1 0-16,-6 2 0 0,0 4 0 0,-2-1 0 15,-1 2-176-15,-4 0 176 0,1 1-128 0,-3 2 128 16,-1 0-240-16,2 2 48 0,3 2 0 0,-3 2 0 0,-3 1-48 15,-2 2 0-15,-6 3 0 0,-3 0 0 16,0-2-192-16,-4 3-32 0,1 4-16 16,-4 1-7744-16,0 1-1552 0</inkml:trace>
  <inkml:trace contextRef="#ctx0" brushRef="#br1" timeOffset="101257.246">12691 11236 14735 0,'-6'-2'1312'0,"-4"1"-1056"16,1 0-256-16,0-1 0 0,0-1 1280 0,2-1 208 15,7 4 48-15,-11 0 0 0,1-2-224 0,2-1-32 16,8 3-16-16,-7-3 0 0,0 0-336 0,7 3-64 16,-9-2-16-16,0 2 0 0,0 0-320 0,2 1-64 0,-3 0-16 0,0 2 0 15,-1-2-256-15,1 3-48 0,2 3-16 0,-2 3 0 16,-1 0-128-16,1 6-192 0,-2 6 32 0,1 1 16 15,0 2 16-15,0 0 0 0,1 1 0 0,4 5 0 16,-3 3 128-16,4 3 0 0,-1 2-144 0,4 3 144 16,0 3 0-16,2 2-144 0,1 3 144 0,1-4 0 15,0-3 0-15,3-6 0 0,0-3 0 0,1-4 0 16,0-4 0-16,1-5 0 0,2-3 0 0,-3-3 0 16,1-3 0-16,-2-2-160 0,-5-10 160 0,10 6-128 15,-10-6 272-15,9 0 64 0,1-3 16 0,-1-2 0 16,-3-6 240-16,1-3 48 0,1-3 16 0,-1-3 0 15,0-6 192-15,-1-4 48 0,1-3 0 0,-4-4 0 16,1-7-256-16,-1 1-64 0,0 1 0 0,1-1 0 0,-4 0-160 0,-2-1-32 16,-1 3-16-16,2-5 0 0,0-2-112 15,0-3 0-15,0-1-128 0,-1-3 192 0,-2 0-192 0,-1 1 0 16,-1 1 128-16,1 1-128 0,0 2 0 0,1 0 0 16,-2 6 0-16,0 2 0 0,3 6 0 0,-2 3 0 15,2 6 0-15,-3 3 0 0,2 4 0 0,0 3 176 16,-1 3-176-16,2 4 160 0,0 0-160 0,-1 4 192 15,-1 3-192-15,5 3 192 0,0 0-192 0,-6 9 0 16,1 0 0-16,0 9 0 16,1 9-304-16,2 10-80 0,0 13-32 0,2 5 0 0,1 3 160 15,2 1 48-15,5 1 0 0,-2-3 0 0,3-2 64 0,-1-1 16 16,2-1 0-16,4-5 0 0,-4-5 128 0,3-6 0 16,0-5 0-16,2-3 0 0,-1-5 0 0,-1-2 0 0,0-4 0 15,-1-3 0-15,2-4 128 0,-2-2-128 0,0-4 128 0,0-1-128 16,-2-2 240-16,1-2-32 0,1-2 0 15,-2-4 0-15,1-3-16 0,1-2-16 0,0-3 0 16,-2-6 0-16,1-6 16 0,0-6 0 0,-3-4 0 16,0-6 0-16,0-6 0 0,0-1 16 0,-2 1 0 0,1-1 0 15,-5 1-80-15,1-3 0 0,0-4-128 0,-2-1 192 16,-2 0-192-16,-2 1 176 0,0 1-176 0,-1 1 160 16,-2 2-160-16,1 0 160 0,-4 2-160 0,2-1 160 15,-1 2-160-15,1 3 0 0,0 5 0 0,4 5 0 16,1 3 128-16,1 3-128 0,1 4 0 0,0 5 128 15,1 5 0-15,1 4 0 0,0 0 0 0,0 4 0 16,-2 7-128-16,0 0 0 0,0 0 0 0,0 0 0 16,0 0-160-16,10 16-64 0,1 2-16 0,-1 8 0 0,0 8 32 15,1 9 0-15,2 7 0 0,-2 5 0 0,0 0 208 16,1 1 0-16,1-1-160 0,-5 5 160 0,3 1 0 0,-2-2 0 16,0-5 0-16,1-1 0 0,-5-4 128 15,4-2 0-15,-3-2 0 0,0-3 0 0,0-3-128 0,0-4 192 16,-1-3-192-16,1 0 192 0,3-2-192 0,-1-1 0 15,-3-6 0-15,3-2 128 0,0-2-128 0,-2-3-144 16,1-2 144-16,-2-1-208 16,1-6-1152-16,1-1-240 0,0-3-32 0,-7-3-8800 15,0 0-1744-15</inkml:trace>
  <inkml:trace contextRef="#ctx0" brushRef="#br1" timeOffset="101484.813">12491 11102 40079 0,'-12'-1'1776'0,"5"1"368"0,2-3-1712 0,5 3-432 0,0 0 0 0,0 0 0 16,0-8 560-16,5 0 16 0,5-2 16 0,9-2 0 15,5-3-432-15,12-3-160 0,7-4 0 0,10-3 144 16,7 0-16-16,2-4-128 0,2-2 192 0,6-2-64 15,3-2-272-15,2 2-64 0,2 3-16 0,0 0 0 16,-1 2-3072-16,-5 1-608 16</inkml:trace>
  <inkml:trace contextRef="#ctx0" brushRef="#br1" timeOffset="113269.162">12902 11381 14447 0,'0'0'640'0,"0"0"128"0,-7 7-608 0,2 0-160 15,2 0 0-15,3-7 0 0,-5 7 864 0,1 0 144 16,4-7 16-16,-2 9 16 0,2-9-368 0,-1 9-80 15,1-9-16-15,0 0 0 0,0 0-320 0,3 9-80 16,2 0-16-16,-5-9 0 0,0 0-160 0,0 0 0 16,5 9 0-16,-5-9 0 0,7 7 0 0,-7-7 0 15,7 6 0-15,-7-6 0 0,5 7 272 0,-5-7 80 16,6 5 16-16,-6-5 0 0,0 0 464 0,0 0 112 16,0 0 16-16,0 0 0 0,0 0-112 0,0 0-16 15,9 5 0-15,-9-5 0 0,0 0 80 0,0 0 16 0,10-6 0 0,-5 0 0 16,-1-2-256-16,-1-2-48 0,-1-2-16 0,2-3 0 15,-4-2-96-15,0-3-32 0,0-4 0 0,-1-3 0 16,-2-3 32-16,1-2 16 0,0-4 0 0,-1-1 0 16,-1 0-144-16,2 0-48 0,-3-2 0 0,0 2 0 15,1-2-80-15,0-2-32 0,-2-1 0 0,1-1 0 16,-1 1-32-16,-1-1-16 0,0 0 0 0,-1 2 0 16,0 2-32-16,2-1 0 0,0-1 0 0,-1 1 0 15,-1-2-144-15,1 0 160 0,3 0-160 0,1 2 160 16,0 1-160-16,-1 5 0 0,3 4 0 0,1 4 128 15,0 1-128-15,0 2 160 0,-1-1-160 0,2 5 160 16,1 1-32-16,1 2 0 0,-2-1 0 0,1 3 0 16,1 4-128-16,-1 1 160 0,-1 0-160 0,-1 9 160 0,0 0-160 15,0 0 192-15,0 0-192 0,0 0 192 0,3-7-192 16,-3 7 192-16,0 0-192 0,0 0 192 0,0 0-192 0,11 8 0 16,-1 0 144-16,0 1-144 0,0 1 0 0,2 2 0 15,0 2 0-15,-1 2 128 0,3-1-128 0,1 1 0 16,0 2 0-16,5 1 0 0,2 1 0 0,1 2 0 15,1 1 0-15,0 2 0 0,-5 2 0 0,4 1 0 16,5 1 0-16,-1 0 0 0,0 3 0 0,0 0 0 16,-1-2 0-16,-1 1 0 0,-1-1 0 0,0 1 0 15,-3-1 0-15,0-2 0 0,1 0 0 0,-1-1 128 16,-1 0-128-16,1 1 0 0,1 0 0 0,-2-1 144 16,-4-2-144-16,2 0 0 0,-1-2 144 0,0-2-144 15,-1-1 0-15,2-2 144 0,-4 1-144 0,-2-1 128 16,-1-4-128-16,0-1 128 0,-1-3-128 0,-1 1 0 0,0-2 0 15,-3 0 128-15,-6-9-128 0,7 7 0 0,-7-7 0 16,0 0 128-16,0 0-128 0,0 0-192 0,0 0 32 0,0 0 16 31,0 0-1328-31,0 0-272 0,0 0-48 0,-8-5-16 16,-1-4-1648-16,-3-1-320 0</inkml:trace>
  <inkml:trace contextRef="#ctx0" brushRef="#br1" timeOffset="113954.835">12814 11077 23951 0,'-9'2'2128'0,"-1"-1"-1696"15,-2-1-432-15,3 2 0 0,1-2 1520 0,8 0 208 16,-7-3 64-16,7 3 0 0,0 0-1248 0,0 0-240 16,0 0-48-16,-3-5-16 0,3 5-240 0,0 0 0 15,2-9 0-15,3 1 0 0,-5 8-160 0,4-7 160 16,2 1-128-16,1 2 128 0,0-1 0 0,3 1-128 16,0 0 128-16,1-1 0 0,-1 4 0 0,2-3 0 15,-1-2 144-15,2-2-144 0,2 0 704 0,1-3 16 16,1-3 16-16,4-3 0 0,1-6 176 0,4 0 48 15,-2-3 0-15,2-1 0 0,-3-6-288 0,5 1-48 0,3 0-16 0,0 1 0 16,1 0-288-16,-2 4-48 0,-2-1-16 16,-2 4 0-16,-3 1-256 0,1 3 0 0,-2 4 0 15,-1 0 0-15,-3 1 128 0,-2 1-128 0,-1 4 0 0,-1 1 0 16,-3 1 0-16,-1 2 0 0,-5 0 0 0,-5 6 0 16,0 0 176-16,0 0-176 0,7-2 160 0,-7 2-160 15,0 0 176-15,0 0-176 0,0 0 192 0,0 0-192 16,0 0 192-16,-9 7-64 0,-3-2 0 0,1 4-128 15,-2 3 128-15,-2 1-128 0,-1-3 0 0,-2 4 0 16,1 1 0-16,-4 0 0 0,-1 2-128 0,-2-1 128 16,-2 2 0-16,-3 0-144 0,0 2 144 0,-1 1 0 15,1 0 0-15,0 1 0 0,3 1 0 16,-1 0 0-16,-4 0 0 0,3 2 0 0,4-1 0 0,1-1 0 16,3-1 0-16,-1-1 0 0,2-3 0 0,4-1 0 15,0-2 0-15,3-1 0 0,2-3 0 0,2-3-128 16,2 2 128-16,0-4 0 0,6-6 0 0,0 0 0 0,0 0-160 0,0 0 160 15,0 0-192-15,0 0 192 0,8 3-224 0,3-3 64 16,-2-1 16-16,2-3 0 0,2-5 144 0,2-1 0 16,0-1-144-16,2-3 144 0,0-3 0 0,2-2 0 15,2-2 0-15,0-1 0 0,-2-1 0 0,2 2 192 16,0-3-192-16,-1 2 192 0,-2 1-192 0,-1 2 192 16,0 0-192-16,-3 3 192 0,-2 3-192 0,-2 3 0 15,-3 2 0-15,0 2 128 0,-7 6-128 0,0 0 0 16,0 0 0-16,0 0 0 15,0 0-1904-15,0 0-304 0</inkml:trace>
  <inkml:trace contextRef="#ctx0" brushRef="#br1" timeOffset="143270.022">17080 7494 34783 0,'-9'-3'768'0,"0"4"144"0,-4-26 48 0,-1 0 16 0,-2-1-784 0,-4 3-192 0,1 0 0 0,-1 2 0 16,-3 4 0-16,-1 1-160 0,0 3 32 0,-6 1 0 16,-5-2 128-16,-2 7-208 0,-4 8 80 0,-4 2 128 15,-6 0-176-15,-5 4 176 0,-3 4-128 0,-8 6 128 16,-10 3-160-16,1 4 160 0,1 5-192 0,-2 0 192 16,-3 1-160-16,-1 2 160 0,0 1-128 0,3 3 128 15,3 1-176-15,3 6 176 0,4 6-208 0,4 0 80 16,4 3 128-16,3 2 0 0,3 1 0 0,8 2 0 15,5 1 256-15,7 5-32 0,5 4 0 0,6 3 0 16,4-1-64-16,6 0-16 0,3 1 0 0,6 2 0 16,3 0-144-16,5 1 0 0,3 1 0 0,4-4 0 15,3-3 0-15,3 3 0 0,5-1 0 0,4-3 0 16,4-3 0-16,6-6 0 0,6-6 0 0,3 0 0 0,2-4 0 16,3-5 0-16,0-6 0 0,2-4 0 15,2-2 0-15,2-6 0 0,3-9 0 0,1-9 0 0,1-9 0 16,1-5 160-16,-1-8-160 0,0-7 160 0,1-8 112 0,4-3 32 15,1-5 0-15,0-5 0 0,-3-4 80 0,-2-7 0 16,-2-8 16-16,-4 1 0 0,-2 4-144 0,-4 1-48 16,-4 0 0-16,-5-2 0 0,-2 1 224 0,-5-1 32 15,-3-4 16-15,-4 1 0 0,-5 1-160 0,-3-1-16 16,-6 1-16-16,-3-5 0 0,-3-4-288 0,-3 1 0 16,-4 1 0-16,-4 3 0 0,-4 4-256 0,-3 1-16 15,-2-4 0-15,-4 3 0 0,-4 0-32 0,-4 3 0 16,-7 2 0-16,-3 5 0 0,-5 8-48 0,-1 1-16 15,-6 4 0-15,-1 2 0 0,-3-1 64 0,-3 5 16 16,-4 4 0-16,-2 2 0 0,-4 2 128 0,2 6 32 0,3 3 0 16,3 6 0-16,2 5 256 0,2 4 48 0,-3 6 16 15,-1 5 0-15,-1 4-32 0,-1 5 0 0,1 4 0 0,1 3 0 16,1 4-160-16,1 3 0 0,-3 5 0 0,0 7 0 16,0 6 0-16,-1 7 0 0,3 6 0 0,5 5 0 15,6 2 0-15,6 3 0 0,0-2 0 0,7 9 0 16,6 6 0-16,3 0 0 0,4-2 144 0,7 3-144 15,6 3 0-15,8 1 144 0,7-2-144 0,7-3 0 16,8-2 192-16,7 5-64 0,6 2 0 0,16-6-128 16,11-6 176-16,12 1-176 0,8 2 160 0,12 1-160 15,5-2 0-15,15 0 0 0,9-7-176 0,17-1-16528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7:51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 3966 26031 0,'-19'-13'1152'0,"8"7"240"0,0 1-1120 0,0 3-272 0,1-2 0 0,1 2 0 16,1 1 128-16,8 1-128 0,-5 8 192 0,2 6-192 15,-3 3 0-15,1 6-144 0,-1 6-16 0,-5 7 0 16,-2 13 160-16,-1 3-128 0,-3 2 128 0,1 8-128 16,-3 4 128-16,-1 4 0 0,-1 4 0 0,1 4-128 15,3 3 128-15,-3 1 0 0,0-1 160 0,0 4-160 16,3 3 192-16,-5 1-48 0,-1 1-16 0,-1 0 0 16,0 5 160-16,-2-4 32 0,-1 4 0 0,0-3 0 15,-1-3-16-15,-3 8 0 0,1 3 0 0,-2-2 0 16,-3-5 128-16,0-1 16 0,-2 2 16 0,2-2 0 15,-3-1-32-15,2-2-16 0,5-2 0 0,0-1 0 16,1-6-176-16,4-5-48 0,3-7 0 0,2-5 0 16,4-5-192-16,1-3 176 0,0 1-176 0,4-6 160 0,3-7-160 15,3-4 0-15,0-2 0 0,6-4 0 0,4-5 0 0,1-1 0 16,-2-4 0-16,6-1 0 0,2-2-160 0,3-2 160 16,4-4-208-16,4-1 80 0,0-1 128 0,8-2 0 15,6-1-144-15,3-4 144 0,5-2 0 0,4-2 0 16,7-2 0-16,4-2 0 0,3-2 0 0,10-1 0 15,6-2 0-15,4 2 0 0,3-1-144 0,1 2 144 16,4-2 0-16,4 0 0 0,3 1 0 0,1 0 0 16,-3 0 0-16,7-1 0 0,6-1 0 0,-3 2 0 15,-3 0 0-15,7 1 0 0,5-2 0 0,-1 1 0 16,-3-1 0-16,4 4 0 0,7-2 0 0,-2 2-128 16,-1-1 128-16,3 0 0 0,3 4 0 0,0-5 0 15,-1-1 0-15,1 0 0 0,3 0 0 0,1-4 0 16,1 0 0-16,1-1 0 0,0 0 0 0,4-1 0 0,3 0 0 0,-1-3 0 15,-7-4 0-15,3 3 128 16,4-2-128-16,-1 3 0 0,-1-1 0 0,-1 1 0 0,0 2 0 0,-1-3 0 16,-2-1 0-16,-2 1 0 0,-4 5 128 0,3-3-128 15,2-1 0-15,-3-2 0 0,-4 2 0 0,2 0 0 16,3 1 0-16,-3 0 0 0,-5-2 0 0,0 1 0 16,-1-2 0-16,-1 0 128 0,-6-2-128 0,1 0 0 15,2 0 0-15,-2-2 0 0,-5-1 0 0,-3 1 0 16,1 1 0-16,-5 1 0 0,-6 1 0 0,1 0 0 15,1 2 0-15,-1 0 0 0,-1 1 0 0,-4 3 0 16,-3 2 128-16,-1 2-128 0,3 1 176 0,-7 1-176 16,-5 0 192-16,-3 3-64 0,-3-1 0 0,-1 0-128 0,-3 2 160 15,-1 2-160-15,-3 2 128 0,-3-2-128 0,-7-1 0 16,-3 1 128-16,-2 1-128 0,-5 2 0 0,-3 0 0 16,-1 0 0-16,-2 2 128 0,-4-2-128 0,0-1 0 0,-3-2 0 15,-2 0 0-15,-2 0 0 0,-4 4 144 0,-2-1-144 16,-3-4 160-16,-1 1-160 0,-4 1 272 0,-1-2-32 15,-6-2-16-15,3 0 0 0,-4-1 224 0,1-2 32 16,-3-2 16-16,4-1 0 0,-5-4 112 0,-1-2 32 16,-1-3 0-16,-4-2 0 0,2-4-336 0,-2-3-64 15,-1-7-16-15,-2-1 0 0,0-3-224 0,0-5 0 16,-3-6 0-16,-1-1 0 0,1 1 0 0,-4-4-160 16,1-2 160-16,0-4-192 0,-2-5 192 0,0-3 0 15,-2-4 0-15,2-2 0 0,-3 0 0 0,4-6 0 16,2 1 0-16,0-3 0 0,1 1 0 0,3-1 0 0,5 0 0 15,1 1 0-15,-1-1 0 0,-3 0 0 0,-2 1 0 16,3 2 0-16,4 0 0 0,1 2 144 0,0 2-144 0,1 6 160 16,1 3-160-16,-1 4 0 0,-1-2 0 0,0 6 0 15,1 4 0-15,0 2 0 0,-1 1 0 0,0 4 0 16,-1 2 0-16,2 4 0 0,-1 4 0 0,1 2 0 16,0 1 0-16,1 2-224 0,2 0 48 0,-2 3 16 15,-1 3-176-15,0 2-48 0,-1-1 0 0,1 3 0 16,0 0 64-16,-1 5 0 0,-2-2 0 0,0 1 0 15,1 3 96-15,-1 3 32 0,-2 0 0 0,-1 2 0 16,-3 1 192-16,0 0 0 0,0 1 0 0,-1 2 0 16,-4-1 0-16,-1 2 160 0,-2 1-32 0,-3 0 0 15,-1 1 64-15,-5 1 16 0,-5 1 0 0,-7 2 0 16,-7 2-80-16,-5 0-128 0,-3 1 176 0,-4 2-176 0,-5-1 160 16,-1 0-160-16,-2 2 128 0,-8 2-128 0,-4-1 0 15,-1 2 128-15,0-3-128 0,-3 3 0 0,-7 0 128 0,-3 1-128 16,-3 2 0-16,-2-1 128 0,0-1-128 0,-5 3 128 15,-7 2-128-15,-2 0 128 0,-2 1-128 0,-8 3 0 16,-10 0 0-16,1 1 128 0,1-3-128 0,-1 0 0 16,-6 1 0-16,-1-2 0 0,-3 0 0 0,0 1 0 15,1 0 0-15,-4-2 0 0,-3-1 0 0,-4 0 0 16,3 1 0-16,-1-2 0 0,1-3 0 0,-3 2 0 16,-4 0 0-16,1 0 0 0,1-1 0 0,2 1 0 15,5-2 0-15,-4 0 0 0,-2-2-144 0,1 0 144 16,4-2 0-16,1 0 0 0,1 0 0 0,-2-1 0 15,-3 1 0-15,5 0 0 0,3 1 0 0,2-1 0 0,-2 1 0 16,4 0 0-16,3-2 144 0,3 0-144 0,1 0 128 0,0 1-128 16,3-1 208-16,7 1-32 0,8-2-16 0,-1-1 0 15,0 1 80-15,9-1 16 0,9 1 0 0,6 0 0 16,4 0-128-16,5 0 0 0,5-2-128 0,8 2 192 16,4 2-352-16,8 1-80 0,4 1-16 15,6 5-17248-15</inkml:trace>
  <inkml:trace contextRef="#ctx0" brushRef="#br0" timeOffset="2824.029">5672 8295 10127 0,'0'0'448'0,"-9"0"96"0,2-3-544 0,0 2 0 16,7 1 0-16,0 0 0 0,0 0 2896 0,0 0 480 16,-6-1 80-16,6 1 32 0,0 0-2384 0,0 0-464 15,0 0-112-15,0 0-16 0,0 0-304 0,0 0-64 16,6-9-16-16,2-1 0 0,0 0 0 0,3-1-128 16,-1 0 192-16,4-4-64 0,1-1 80 0,3 1 16 15,1-4 0-15,1-1 0 0,-2-5 160 0,3 4 48 16,3 0 0-16,6-2 0 0,0-2 144 0,4-3 48 15,1 0 0-15,3-2 0 0,1-1-224 0,2-2-32 16,3-3-16-16,3-1 0 0,-1-2-176 0,1 2-48 16,4-1 0-16,0 1 0 0,1 2-128 0,-1 1 0 15,0 1 144-15,3 1-144 0,1 1 0 0,-1 0 128 0,0-1-128 16,0 0 0-16,1 0 0 0,-2-2 128 0,-5-3-128 16,3 4 0-16,0 1 0 0,2 2 128 0,1 1-128 0,0 1 0 15,-3-1 128-15,-4 5-128 0,0 1 128 0,-1 1-128 16,0 0 176-16,0 0-48 0,2 1 0 0,-1 1 0 15,0 2-128-15,-1 0 192 0,-1 1-192 0,0 1 192 16,-1 2-64-16,-1 2-128 0,-5 1 192 0,1 2-64 16,-3-1 0-16,5 1-128 0,-4 0 192 0,0 1-64 15,-2-4-128-15,-2 2 128 0,2 1-128 0,-5-1 128 16,-5 1-128-16,-4 0 128 0,0-1-128 0,-1 4 128 16,-5 4-128-16,-3-2 128 0,0 0-128 0,0 0 128 15,-1-2 0-15,-2 3-128 0,-1 1 192 0,-8 2-64 16,6-6-128-16,-6 6 160 0,8-5-160 0,-1 0 160 0,-7 5-32 15,5-5 0-15,-5 5 0 0,0 0 0 0,0 0 32 0,6-5 0 16,-6 5 0-16,0 0 0 0,4-5-160 0,-4 5 160 16,5-8-160-16,-5 8 160 0,0 0-160 0,0 0 0 15,5-5 0-15,-5 5 128 0,6-6-128 0,-2-1 0 16,0 3 0-16,-4 4 0 0,7-5 0 0,2-1 0 16,-2 2-144-16,6-3 144 0,-1-1-176 0,3 1 32 15,2-2 0-15,1 0 0 0,1-1-48 0,4 0 0 16,-1-1 0-16,6-2 0 0,0-2 0 0,2-4 0 15,-3-3 0-15,2 0 0 0,0-1 32 0,-1-5 0 16,0-6 0-16,0 3 0 0,0 5 160 0,-1-5-128 16,0 0 128-16,0-2-128 0,-3-1 128 0,3-2 0 15,2-4 0-15,0 1 128 0,-5-2-128 0,2-3 128 0,-2-4-128 16,0-1 128-16,0 0-128 0,-2 0 128 0,-1 1-128 0,0-4 128 16,-6 1-128-16,2-5 0 0,-3-5 128 15,0 3-128-15,-3 1 128 0,0 5-128 0,-1-1 128 0,-3 2-128 16,1-1 192-16,-4 1-16 0,0-2-16 0,-1 2 0 15,-4 0 112-15,-2 4 32 0,0 3 0 0,0 2 0 16,-5 0-160-16,0 2-16 0,1 0-128 0,-1-3 192 16,-4-3-192-16,1 2 0 0,-1 2 0 0,1 3 0 15,-4 2 0-15,2 2 0 0,0 2-160 0,0 0 160 16,-3 3-160-16,-1 0 160 0,-1 1-192 0,-2 1 192 16,0 4-160-16,-5 2 160 0,0 1-128 0,-2 2 128 15,-1 2 0-15,-1 2 0 0,-1 2 0 0,1 1 0 0,0 1 0 16,2 3 0-16,-1 4 0 0,1 0-128 0,1 1 128 15,-2 2 0-15,-1 1 0 0,-2 4-128 0,-1 1 128 0,0 4 0 16,-3 2 0-16,0 3-128 0,-2 2 128 16,1 1 0-16,-3 2 0 0,4 0-128 0,0 5 128 0,3-2 0 15,1-1 0-15,1 0 0 0,3-2 128 0,1 6-128 16,0 1 160-16,2 0-160 0,1 2 144 0,-1 4-144 16,1 4 128-16,0 4-128 0,4 0 0 0,1 4 0 15,1 3 0-15,-1 1 0 0,-1 4 0 0,4-1 0 16,-2 2 0-16,3 7 0 0,3 6 0 0,-2 2 0 15,0-2 0-15,2 2 0 0,3 2 0 0,1 3 0 16,1 5 0-16,3 4 0 0,-2 0 0 0,4 2 0 16,2-1-144-16,4 4 144 0,-1 0 0 0,1-4-160 15,1-5 160-15,1-4-128 0,2-1 128 0,5-4-128 16,1-2 128-16,3-3-128 0,1-4 128 0,3-3 0 16,-1-3 0-16,5-3-128 0,3-2 128 0,1-1 0 0,0-3 0 15,3-2 0-15,3-2 0 0,0-6 0 0,1-4 0 16,1-4 128-16,3-3-128 0,2-5 0 0,1-5 0 15,2 0 0-15,-1-3 0 0,1-3 144 0,-1-5-144 0,-1-2 0 16,-3-3 176-16,0-3-176 0,1-2 160 0,0-3-160 16,4-1 240-16,0-5-48 0,0-7-16 0,1-2 0 15,1-4-48-15,0-7-128 0,-4-7 192 0,-2-2-64 16,-3-6 16-16,-5 1 0 0,-1-1 0 0,-3-2 0 16,-1-3 272-16,-7-1 48 0,-6-2 16 0,-3 0 0 15,-3 0 112-15,-3 2 32 0,-5 1 0 0,-2 3 0 16,-2 5-240-16,-2 1-64 0,-1 3 0 0,-7 4 0 15,-2 2-80-15,-1 5-32 0,1 4 0 0,-1 5 0 16,-3 7-608-16,2 3-128 16,0 4-32-16,1-1-12048 0,-1 3-2432 0</inkml:trace>
  <inkml:trace contextRef="#ctx0" brushRef="#br0" timeOffset="3785.225">8579 5902 8287 0,'-17'2'736'0,"4"-4"-592"0,-4 0-144 0,-1-1 0 15,0 0 3456-15,2 0 672 0,4-2 128 0,1 4 32 0,1 1-2736 0,0 0-528 16,10 0-128-16,0 0 0 0,-6 1-384 16,6-1-80-16,0 0-16 0,0 0 0 0,0 0-160 0,-6 8-48 15,6 2 0-15,0 1 0 0,3-1-208 0,0 4 0 16,-2 4 0-16,3 4 0 0,2 4 128 0,3 3 16 16,-2-1 16-16,2 2 0 0,2 0 64 0,1 3 16 15,3 2 0-15,-2 1 0 0,-1-1-112 0,5 0 0 16,7 1-128-16,-1-2 192 0,2 1-192 0,4-2 0 15,-3-1 128-15,3-2-128 0,-1-2 0 0,2 1 0 16,0-5 128-16,-2 2-128 0,-1 2 0 0,1-1 144 16,1 1-144-16,2 0 128 0,-3 3-128 0,2 1 0 15,1 0 0-15,1-1 128 0,-1-4-128 0,1 0 0 16,0-4 144-16,-1-2-144 0,0-1 160 0,0-2-32 16,-1-1-128-16,1-4 192 0,1-2 16 0,2-2 0 0,-1 0 0 15,2-4 0-15,-2-2 0 0,5 2 0 0,0-4 0 16,1-1 0-16,-2-1-208 0,2-5 0 0,-1 0 0 0,-1-1 0 15,0 0 0-15,1 2 0 0,2-5 0 0,-3 0 0 16,0-1 0-16,-1-2 0 0,-3 3 0 0,0-1 144 16,0-1-144-16,-1 0 0 0,-2-1 0 0,-3 1 0 15,-2 1 176-15,2 0-48 0,0-3-128 0,2 2 192 16,0 1-192-16,-4 2 176 0,1 2-176 0,2 1 160 16,-5 2-160-16,2 2 160 0,1-1-160 0,-2 2 160 15,-2 1-160-15,0 1 0 0,0-1 0 0,0 4 0 16,-5 1 128-16,2 2-128 0,-1-1 0 0,-2 4 128 15,1 5-128-15,-2 0 160 0,-1-2-160 0,-2 0 160 16,-1 1-32-16,-2 0 0 0,1 1 0 0,1 1 0 0,-5 0 64 16,-2 3 16-16,0 1 0 0,-1-2 0 0,1-1 64 15,-2 1 16-15,-1-1 0 0,0 4 0 0,1 2-48 0,-1 2-16 16,-2 3 0-16,-2-3 0 0,0-2-64 0,1 5-16 16,0 4 0-16,1 0 0 0,-1-2-16 0,-1-1-128 15,2-1 192-15,1-1-64 0,0 1-128 0,1-3 192 16,0-2-192-16,3-1 192 0,-3 2-192 0,2-3 0 15,0 0 0-15,2-2 0 0,-1-2 0 0,0 0 0 16,2-2 0-16,-1 1 0 0,1-2 0 0,-3 1 0 16,-1-2 0-16,4-2 0 0,-1-2 0 0,0 0 0 15,-1-1 0-15,-2-1 0 0,4 0 0 0,-6-7 0 16,0 0 0-16,7 6 0 0,-7-6-256 0,0 0 64 16,0 0 0-16,0 0 16 15,6 2-336-15,-6-2-80 0,9-2-16 0,-9 2 0 16,4-8-1184-16,1-5-224 0,-1-2-48 0,-1-1-16 15,1-1-1024-15,-2-1-208 0</inkml:trace>
  <inkml:trace contextRef="#ctx0" brushRef="#br0" timeOffset="4131.376">10598 7489 20271 0,'-12'2'1792'0,"4"-2"-1424"0,-1-1-368 0,3 1 0 16,6 0 1152-16,0 0 176 0,-6 2 16 0,6-2 16 15,0 0-848-15,-2 8-192 0,2-8-16 0,2 10-16 0,2 0-288 0,2 0 160 16,0-2-160-16,4 2 128 0,-2 0 48 16,4 1 0-16,2 1 0 0,-1 1 0 0,1 2-32 0,3-2 0 15,-1-1 0-15,1 3 0 0,-1 1 144 0,1-1 32 16,1 3 0-16,1-7 0 0,3-3 96 0,0-4 32 15,0-1 0-15,0-1 0 0,2-2 208 0,-1-4 48 16,4-5 16-16,0-6 0 0,0-6 32 0,0-4 0 16,0-4 0-16,0-3 0 0,-2-1 0 0,1-3 0 15,1 0 0-15,-5-2 0 0,-1 0-240 0,1-1-64 16,-2 4 0-16,-4 3 0 0,0 3-448 0,-3 4 0 16,-1 3 0-16,0 0-11744 15,-4-1-2448-15</inkml:trace>
  <inkml:trace contextRef="#ctx0" brushRef="#br0" timeOffset="7267.94">6397 3959 30527 0,'-8'-4'1344'0,"8"4"288"0,0 0-1312 0,0 0-320 15,0 0 0-15,0 0 0 0,0 0 0 0,0 0-240 16,0 0 48-16,4 11 0 0,1 0 192 0,1 1 0 15,-4 2-160-15,1 5 160 0,4 4 0 0,-2 5 240 16,-2 8-48-16,0 2 0 0,0 7-64 0,1 4-128 0,-1 1 176 0,-3 4-176 16,-2 1 240-16,2 7-64 0,0 6-16 0,-1 6 0 15,-2-1-160-15,1 3 0 0,-3 2 0 0,2 6 128 16,-2 5-128-16,-3 3 0 0,-2 1 0 0,0 5 128 16,-3 2-128-16,0 2 0 0,-2 0 0 0,0-3 0 15,-3-3 0-15,1-1 0 0,-5-4 0 0,2-5 128 16,0-10 80-16,-1 0 16 0,-1-1 0 0,3-3 0 15,-3-4 224-15,2-5 32 0,1-6 16 0,1-3 0 16,0-5-48-16,2 2-16 0,1 0 0 0,1-4 0 16,-2-4-240-16,4-5-32 0,0-1-16 0,2-5 0 15,1-5-144-15,1-4 128 0,1-2-128 0,3-3 128 16,0-3-128-16,1-2 0 0,1-3 144 0,2-2-144 16,0-8 0-16,0 0 0 0,3 6 0 0,3-1 0 0,3 0 0 15,4-2-128-15,1-2 0 0,5-1 0 0,4-1 128 0,4-3-128 16,3-1 128-16,5-2-128 0,6 1 128 0,6-5 0 15,5-2 0-15,5 1 0 0,2-2 0 0,4 2 0 16,0-2 0-16,4-2 0 0,7-2 0 0,-1 1 0 16,2 3-144-16,-1 1 144 0,-7-1 0 0,1 2 0 15,2 0 0-15,0 4 0 0,-2 4-128 0,-4 2 128 16,-4 3 0-16,-1 3 0 0,-8 4-160 0,1 1 160 16,0 0-208-16,-4 5 80 0,-2 1 128 0,-1 2-128 15,-2 0 128-15,-1 2-128 0,-1-1 128 0,-6-2 0 16,-3-1 0-16,-2-1-128 0,-4 0 128 0,-1-3 0 15,-2 1 0-15,-1-2 0 0,0-2 0 0,-4 1 0 16,0 1 0-16,-4-3 0 0,-2-1 0 0,-2-3 0 16,0 3 0-16,-3-3 0 0,-7-3 128 0,8 3-128 0,-1 0 128 15,-7-3-128-15,6 4 0 0,-6-4 128 0,0 0-128 0,0 0 0 16,0 0 144-16,6-7-144 0,-6-3 192 0,0-2-192 16,2-3 192-16,-3-4-64 0,-1-3 0 15,-2-3-128-15,2-6 176 0,-4-4-176 0,-3-4 160 0,1-6-160 16,-2-3 0-16,-1-2 128 0,2-4-128 0,1 0 0 15,-6-2 0-15,6-4 0 0,1-6 0 0,3-5 0 16,-3-2 0-16,5-3 0 0,3-3 0 0,1-5 0 16,0-5-192-16,3 1 32 0,-4 1 0 0,3-2 0 15,3 0 160-15,-1 3-192 0,1 0 192 0,0 5-192 16,-1 4 192-16,2 4 0 0,-3 5 0 0,1 1 0 16,-2 1 0-16,-1 4 224 0,-1 10-48 0,2 0-16 15,-1 5 32-15,2 1 0 0,-1 5 0 0,2-3 0 0,0 2-192 16,2 2 0-16,0 2 0 0,-1 1 0 0,0 3 0 15,-4 4-144-15,4 3 0 0,-2 1 0 0,-3 2 0 0,-1 3 0 16,0-1 0-16,0 3 0 0,0 1-16 0,-1 1 0 16,0 0 0-16,-1 2 0 0,-2-1 160 0,0 3 0 15,-1 2-144-15,1 0 144 0,-3-2-128 0,1 3 128 16,-2-1-160-16,-1 1 160 0,0 3 0 0,-1-2 0 16,-1 0 0-16,-2 1 0 0,-3 2 0 0,-1 0 0 15,-4-4 128-15,-2 6-128 0,0 1 208 0,-2 1-64 16,-4 4-16-16,0-2 0 0,-6 0 64 0,0 3 16 15,-3 3 0-15,-1-1 0 0,-4-5 128 0,-4 3 32 16,0 3 0-16,-2-1 0 0,-2 2-48 0,0-1-16 16,1 1 0-16,-4 0 0 0,-6 0 128 0,-1 3 16 15,2 1 16-15,3 1 0 0,0-1 16 0,4 1 0 0,0-1 0 0,4-1 0 16,6 2-128-16,-2 0-32 0,-2-1 0 16,8 0 0-16,3 0-320 0,6 0-160 0,0-3 16 0,6 1 0 31,2 1-304-31,5-1-64 0,3-1-16 0,3 2 0 15,3-1-2736-15,4 1-560 0</inkml:trace>
  <inkml:trace contextRef="#ctx0" brushRef="#br0" timeOffset="8798.432">7108 4637 5519 0,'0'0'496'0,"-7"2"-496"15,-1-2 0-15,8 0 0 0,-7 4 2880 0,-1 1 464 16,8-5 112-16,0 0 0 0,0 0-2240 0,0 0-448 15,0 0-80-15,-6 4-32 0,6-4-144 0,0 0-16 16,0 0-16-16,0 0 0 0,-7 3-32 0,7-3 0 16,0 0 0-16,-7-2 0 0,3 0 112 0,4 2 16 0,-6-8 0 0,3-3 0 15,1-4-128-15,2-2 0 0,0 0-16 0,1-3 0 16,2-3-144-16,1 0-32 0,2-3 0 0,2-2 0 16,0-1 96-16,1-3 16 0,3-1 0 0,3-3 0 15,1-3-48-15,6-3 0 0,1-5 0 0,3 2 0 16,-3 2 32-16,3 0 0 0,2-2 0 0,2 1 0 15,1-1-16-15,2 1 0 0,2 0 0 0,5-2 0 16,0-3-96-16,4 0-32 0,3 2 0 0,6 2 0 31,-1 2-912-31,6 0-176 0,-2 1-32 0,2-1-16 0,3-2 1568 0,5-1 304 0,5-4 64 0,3 2 16 16,1 3-832-16,0 1-192 0,0 4 0 0,4 1 0 16,5-2 0-16,-3 3 0 0,0-1 0 0,0 2 0 15,1-4 0-15,1 2 0 0,5 3 0 0,-2 3 0 16,-4 5 0-16,2 0 0 0,0 6 0 0,0 1 0 0,3-1 0 0,-4 5 0 15,-2 0 0-15,5 3 0 16,2 3-928-16,2 0-80 16,-3-2-16-16,3 4 0 0,-1 3 1648 0,3 3 320 0,0 0 64 0,-1 0 16 0,0 2-832 15,4 0-192-15,5 1 0 0,-4 2 0 0,-5 1 0 0,2 0 0 16,0 1 0-16,1 3 0 0,-2 1 0 0,-2 0 0 16,-6 0 0-16,4 4 0 0,-1 4 0 0,-1-2 0 15,-2-1 0-15,0 3 0 0,-4 1-128 0,2 1 128 16,2-1 0-16,-3 2 0 0,-2 1-128 0,1 2 128 15,-1 2 0-15,4 0 0 0,2-1 0 0,-4 2 0 16,-4-5 0-16,0 5 0 0,0-1 0 0,-2 1 0 16,-1 0 0-16,-4 1 0 0,-4-1 0 0,-3 0-128 15,-1 1 128-15,2 0 0 0,-2 0 0 0,-2 4 0 0,0-2 0 16,-5 2 0-16,-1 2 0 0,-4-1 0 0,0-3 0 16,-3 1 0-16,-2 2 0 0,-1-1 0 0,-2-2 0 0,0 1 0 15,-3-1 0-15,-1 1 0 0,-3 1 0 0,-4 1 0 16,1-2 0-16,-2 6 144 0,0 3-144 0,-2 1 192 15,-2-3-192-15,0 1 128 0,2 1-128 0,-4-1 128 16,0 3-128-16,-1-1 0 0,-2 1 0 0,-2-1 0 16,1 2 0-16,-2 2 128 0,2 2-128 0,-2-1 0 15,-2-3 0-15,0 1 0 0,-1-2 0 0,-2-1 0 16,-5-2 0-16,1 2 0 0,-1 1-144 0,-1 3 144 16,-5 5 0-16,2-2 0 0,-3-3 0 0,-1-3 0 15,-2 0 0-15,-2-1 0 0,0-3 0 0,0-1 0 16,0 0 0-16,0-1 0 0,-4 0 0 0,3 3 0 15,-3 0 224-15,-1 3-48 0,-1-2-16 0,1 0 0 0,0-3-32 16,-4 0 0-16,-1 0 0 0,-1 0 0 0,-2 2-128 0,1 0 0 16,0 3 144-16,-1 0-144 0,-2 1 128 0,1 1-128 15,0-2 160-15,0-1-160 0,1 1 0 0,0 0 128 16,1 2-128-16,0-1 0 0,1-3 0 0,0 3 0 16,1 0 0-16,1 3 0 0,-1-1 0 0,-1-1 0 15,2-4 0-15,-1-1 0 0,0-1 0 0,-1 0 0 16,1-2 0-16,0 0 0 0,0-1 0 0,1 3 128 15,-1 1-128-15,2-1 0 0,0 1 0 0,0 0 0 16,1-3 128-16,2 0-128 0,-1-1 0 0,-2 0 0 16,-2-1 0-16,3-1 0 0,1 1 0 0,3-3 128 15,-1 0-128-15,3 1 0 0,-3 1 0 0,0 0 0 16,1-1 128-16,1-1-128 0,3-2 0 0,-4 2 0 16,1-3 0-16,2 2 0 0,0-5 0 0,1 1 0 15,-2 0 0-15,3 0 0 0,2-1-176 0,2-1 32 16,2 0 0-16,-1-1 0 15,0-1-368-15,1-2-64 0,-4-5 0 0,2 3-16 16,0 4-1360-16,0-3-272 0,-1-4-48 0,1-4-10400 0</inkml:trace>
  <inkml:trace contextRef="#ctx0" brushRef="#br0" timeOffset="9171.211">13290 7065 34095 0,'0'0'3024'0,"0"0"-2416"0,-9 5-480 0,9-5-128 0,-2 10 768 0,2 2 144 16,2 1 32-16,1 2 0 15,4 3-1136-15,4 4-240 0,4 2-32 0,3 5-16 16,-1 4 32-16,5 1 16 0,3-1 0 0,0-1 0 0,5-4 304 0,3 4 128 16,3 0-128-16,1-1 128 0,4-1 0 0,3-1-160 15,-4-4 160-15,0 0 0 0,0-2-128 0,-1-4 128 16,2-5 0-16,0-2 0 0,2-1 0 0,-1-7 192 16,-1-4 0-16,1-6 0 0,3-6 320 0,-1-4 48 0,-1-7 16 15,-1 0 0-15,2-4-48 0,0-4 0 0,0-2 0 16,0-6 0-16,1-2-384 0,-4-5-144 0,2-4 0 15,-3-1 144 1,-3-2-2064-16,-2-4-400 0</inkml:trace>
  <inkml:trace contextRef="#ctx0" brushRef="#br0" timeOffset="12316.388">21562 8624 30399 0,'-2'-37'1344'0,"-1"12"288"0,-1 0-1312 0,2 1-320 16,-3 1 0-16,1 2 0 15,-2 0-1376-15,-1 1-352 0,-1-1-64 0,-1 0 0 0,0-2 1792 0,-4-3 384 16,-2-3 64-16,-2 0 0 0,1-1-448 0,-6 0 0 0,-6 1 0 0,2-2 0 16,2-2 128-16,0 2 16 0,-4 0 16 15,1 3 0-15,-1 2 160 0,1 2 48 0,-1 1 0 0,-1 0 0 16,1-2 16-16,-3-1 16 0,-3 2 0 0,-2 0 0 16,-4 0-160-16,2 5-48 0,-1 6 0 0,-2 0 0 15,1-2-32-15,-3 2-16 0,1 4 0 0,0 4 0 16,0 4-144-16,1 1 192 0,0 2-192 0,1 2 192 15,1 5-192-15,1 1 0 0,1 2 0 0,3 2 0 16,3 3 0-16,2-1 0 0,3 1 0 0,1 0 0 16,4 2 0-16,3 2 0 0,-1-1 144 0,3 1-144 15,2 0 128-15,2 1-128 0,-2 2 128 0,4 4-128 16,4 4 144-16,-2 4-144 0,3 2 192 0,2 3-192 16,2-1 224-16,2 2-64 0,1 2-16 0,1 2 0 0,1 2 48 15,3 3 0-15,2 1 0 0,-2 2 0 0,-1 5-64 0,-1-1-128 16,0-3 192-16,-1 0-64 0,-2 1-128 0,-1-5 0 15,1 0 0-15,0 0 0 0,1 0 0 0,3-2 0 16,0-4 0-16,3-8 128 0,3-6-128 0,2 2 0 16,2-3 0-16,2-2 0 0,2-5 224 0,6 1-32 15,2-2-16-15,3 2 0 0,4 3 128 0,3-3 16 16,1-1 16-16,3-3 0 0,-1-1-96 0,-1 0-32 16,2-2 0-16,0-2 0 0,4-3-208 0,5-6 176 15,-1-3-176-15,2 0 160 0,-1 1-32 0,-1-5 0 16,1-6 0-16,1-2 0 0,-1-1 0 0,1-5 0 15,1-2 0-15,2-1 0 0,2-4 64 0,-1-1 0 16,-3-3 0-16,-1-4 0 0,-1-7 128 0,1-2 16 0,1 0 16 0,2-7 0 16,1-3 144-16,-3-4 16 15,-6-5 16-15,-4 3 0 0,-8-1-80 0,-3 3 0 0,-5 2-16 16,-3 0 0-16,-5-2-144 0,0 0-32 0,-4-2 0 0,-5 2 0 16,-4 4 64-16,-5 1 0 0,-2 3 0 0,-5 4 0 15,-2 0-64-15,-5 2-16 0,-3 1 0 0,-3 3 0 16,-2 2-96-16,-4 2-16 0,-4 3 0 0,-8 3 0 15,-6 2-128-15,-11-1 0 0,-6 2 0 0,-1 5-176 16,4 6-96-16,-5 4-32 0,0-1 0 0,-4 6 0 16,0 6-1680-1,-1 8-352-15,-2 6-64 0,0 10-14816 0</inkml:trace>
  <inkml:trace contextRef="#ctx0" brushRef="#br0" timeOffset="14846.502">7387 13024 26719 0,'0'0'2368'0,"-9"3"-1888"0,-2 2-480 0,1 4 0 16,1 2 1024-16,4 4 128 0,6 3 0 0,5 3 16 16,-2 3-1440-16,7 1-304 0,2 1-48 0,0 4-16 15,5 2 256-15,0-2 32 0,0-5 16 0,2-1 0 16,2 4 16-16,-1-4 0 0,4-2 0 0,-1-1 0 0,2 0-32 0,-2-3 0 15,-3-2 0-15,-1-4 0 0,3-5 208 0,0-2 144 16,2 1-192-16,-2-4 192 0,1-3 0 0,-3-3 224 16,-1-3-16-16,2-1 0 0,2-2 192 0,1-2 48 15,-1-5 0-15,1 0 0 0,1-2-96 0,5-2-16 16,1-2 0-16,2 0 0 0,-1-1-112 0,5-1-32 16,0-1 0-16,3 1 0 0,-2 4-192 0,1-2 176 15,-1 0-176-15,-1 4 160 0,1 5-160 0,1 3 0 16,3 0 0-16,-1 2 0 0,-1 4 0 0,0 5 0 15,1 4 0-15,0 5 0 0,-1 3 0 0,-5 2 0 16,-1-2 0-16,2 6 0 0,0 2 0 0,-1-1 0 16,-1 3 0-16,-2-1 0 0,2 5 0 0,-2-2 0 15,-2 0 0-15,-2 0 0 0,-5-1 0 0,-3 0 0 16,-3 2 0-16,-2 0 0 0,-5 1 160 0,0 2-160 0,-4-1 192 16,1-4-192-16,-6-4 320 0,0 0-64 15,-2-2 0-15,0-1 0 0,-1-3 0 0,0-2 0 0,1-2 0 16,0-9 0-16,0 0-128 0,0 9-128 0,0-9 144 0,0 0-144 15,0 0 128-15,0 0-128 0,0 0 0 0,0 0 144 16,0 0-144-16,0 0 0 0,3-8 0 0,3-3 128 16,0-4-128-16,1-1 128 0,2 1-128 0,-2-2 128 15,2 0-128-15,3-1 128 0,-1 0-128 0,2 3 128 16,-1 4-128-16,4 3 0 0,0 0 0 0,3 1 0 16,4 0-160-16,1 3 160 0,3 2 0 0,0 3-144 15,0 2 144-15,1 4-160 0,2 2 160 0,0 3-160 16,0 1 160-16,1 2-208 0,0 2 80 0,1-3 128 15,-2-4-144-15,0-1 144 0,2-2 0 0,2 2 0 0,5 0 0 16,1 0 0-16,-3-7 0 0,1 0 0 0,2 0 0 16,1 2 0-16,-1-3 0 0,2 0 0 0,-3 0 0 0,1-3 144 15,2-5-144-15,-2 2 128 0,1 0 32 0,-2 1 0 16,1 0 0-16,-2-6 0 0,1-2 96 0,-2-3 0 16,0-2 16-16,-3 0 0 0,0-3 128 0,1 2 32 15,0 0 0-15,-2 0 0 0,3-2 32 0,0-1 16 16,-1-5 0-16,-2 4 0 0,1 0-96 0,-2 3-32 15,-5 0 0-15,1 0 0 0,-5-1-176 0,0 4-48 16,-3 0 0-16,-1 1 0 0,-2 0-128 0,-1 3 0 16,-3 2 0-16,-1-1 0 0,0 2-448 0,-3 1 48 15,0 4 0-15,-2 2 0 16,-7 2-400-16,9-2-80 0,-9 2-16 0,0 0-9424 16,9 5-1904-16</inkml:trace>
  <inkml:trace contextRef="#ctx0" brushRef="#br0" timeOffset="15716.203">8811 14218 5519 0,'0'0'496'0,"0"0"-496"0,0 0 0 0,0 0 0 0,-7-4 5616 0,7 4 1024 15,0 0 208-15,-1-7 32 0,1-3-5472 0,2-1-1088 16,3-4-320-16,4 0 144 0,2-1-144 0,3-5 0 16,1-4-192-16,2-1 192 0,3-1 0 0,2-4 0 15,3-4 0-15,-1 0 0 0,-1 1 128 0,1 2-128 16,0 1 0-16,0 2 128 0,-2 3-128 0,0 1 0 15,0 1 144-15,-2 3-144 0,-3 4 160 0,-2-1-32 16,0 2-128-16,0 0 192 0,-3 6-192 0,-3 1 128 16,0 3-128-16,2 1 0 0,-11 5 192 0,8 3-64 15,-8-3-128-15,9 8 192 0,-2 5-192 0,-4 2 0 16,1 4 128-16,-3 3-128 0,0 1 144 0,-1 3-16 16,0 2 0-16,-1 4 0 0,1 2 64 0,-2 4 16 15,-2 5 0-15,2-1 0 0,-3-3 16 0,2 0 0 0,-3-2 0 16,1-3 0-16,0-3 64 0,-1-2 16 0,1-3 0 15,2 0 0-15,-3-1-128 0,1-2-32 0,2-2 0 16,1-4 0-16,-2-1-144 0,2-2 0 0,0 0 0 0,1-3 0 31,0-3-752-31,1-8-16 0,0 0-16 0,0 0 0 16,0 0-2624-16,0 0-528 0,0 0-96 0,-13-6-32 0</inkml:trace>
  <inkml:trace contextRef="#ctx0" brushRef="#br0" timeOffset="15935.636">8844 14434 23039 0,'0'0'1024'0,"0"0"192"0,0 0-960 0,0 0-256 0,0 0 0 0,11 9 0 0,6-1 3136 0,6 0 592 16,3-8 112-16,10 0 32 0,3-4-3184 0,9 0-688 15,4-3 0-15,1-5-128 0,2-7 128 0,0 1 0 16,3-1 128-16,1-1-128 0,-1-1 128 0,0 2-128 15,0 1 128-15,-5 1-128 0,-3 2 0 0,-3 2-256 16,-1 2 32-16,2 2-10624 16,-2 2-2128-16</inkml:trace>
  <inkml:trace contextRef="#ctx0" brushRef="#br0" timeOffset="17344.397">12377 11542 19343 0,'0'0'1728'0,"0"0"-1392"0,-9-7-336 0,3 0 0 16,-1 1 2128-16,1-1 368 0,2-1 64 0,-3 3 0 15,7 5-1936-15,-5-7-400 0,1 1-80 0,-1-1-16 16,-3 0 16-16,0 2 0 0,1 0 0 0,-5 1 0 16,-3-1 96-16,4 1 16 0,4 0 0 0,-3 2 0 15,-5 2-48-15,1 1 0 0,-2 1 0 0,-1 2 0 16,-2 2 0-16,1 3 0 0,0 3 0 0,-2 2 0 15,2 0-208-15,0 6 176 0,0 2-176 0,2 5 160 16,-1 2-160-16,2 3 192 0,1 2-192 0,1 3 192 16,-1 3-64-16,3-2-128 0,3-4 192 0,0-1-64 15,1-1-128-15,4-2 0 0,1-1 0 0,3-5 0 0,1-3 0 16,4-3 0-16,0-2 0 0,2-4 0 0,2-2 0 16,1-3 0-16,2-3-144 0,1 0 144 0,1-4 0 15,1-3 0-15,3 1 0 0,2-3 144 0,0-4 128 0,2-2 32 16,-2-1 0-16,4-5 0 0,1-4-16 0,2-2 0 15,-3-2 0-15,1-5 0 0,2-1-288 0,-1-3 160 16,0-5-160-16,-4-1 128 0,-1 2-128 0,-4-1 0 16,-2 0 0-16,-2 0 0 0,-3 2 0 0,-2-1 0 15,-1 3 0-15,-3-3 0 0,0-4 0 0,-3-2 0 16,-1-2 0-16,-2 3 128 0,-1 1-128 0,0 3 160 16,-2 0-160-16,0 1 160 0,-4 5-160 0,4 1 192 15,-1 1-192-15,1 0 192 0,0 1 48 0,0 3 16 16,-3 3 0-16,2-2 0 0,3-5 0 0,-2 5 0 15,-3 4 0-15,3 2 0 0,1 5-256 0,0-1 0 0,1 0 0 16,0 5 0-16,-1 4 0 0,3 7 0 0,0-9 0 16,0 9 0-16,0 0 0 0,0 0 0 0,0 0-128 0,0 0 128 15,0 0-272-15,0 0 48 0,-7 10 16 0,1 6 0 16,1 3 16-16,-1 6 0 0,2 3 0 0,-1 6 0 16,2 7 192-16,-1 0-176 0,-1 1 176 0,1-1-160 15,2 1 160-15,-3 2 0 0,1 2 0 0,2 1 0 16,1-1 0-16,0-1 0 0,1-1 0 0,0-3 0 15,3-5 0-15,0-3 0 0,0-5 0 0,3-1 0 16,-2-4 0-16,5-3 0 0,0-5 0 0,0 1 0 16,0-3 0-16,0 0 0 0,2-1 128 0,-2-1-128 15,1-2 128-15,1-3-128 0,-2 0 160 0,1 1-160 0,-1-4 144 16,1-1-144-16,1-3 128 0,-2-1-128 0,2-3 192 16,2-1-32-16,0-4-16 0,-1-2 0 0,1-4-16 0,2-1 0 15,1-2 0-15,0-3 0 0,0-3-128 16,-1-2 192-16,1 0-192 0,-1-3 192 0,-1-3 0 0,-1-2 16 15,-3 0 0-15,1-4 0 0,-2-3 112 0,1 1 32 16,-2 0 0-16,-1-3 0 0,-2 0-64 0,-1 0-16 16,2 0 0-16,-3-3 0 0,0-2-144 0,2 2-128 15,-1 1 144-15,-1 4-144 0,3 1 144 0,1 2-144 16,-3 0 128-16,1 1-128 0,2-1 0 0,-3 3 0 16,1 1 128-16,1 1-128 0,-1-1 0 0,-1 5 128 15,2 1-128-15,-4 6 128 0,1 3-128 0,1 4 128 16,-1-1-128-16,0 5 128 0,-1 3-128 0,2 3 0 15,-2-1 0-15,-2 7 0 0,0 0 0 0,0 0 0 0,0 0-160 16,0 0 160-16,0 0-240 0,0 0 48 0,8 7 16 16,-4 3 0-16,0 2 176 0,1 5-192 0,-1 3 192 0,1 8-192 15,0 3 192-15,2 5 0 0,0 0 0 16,2 1 0-16,-2 2 0 0,2 0 0 0,0 0 0 0,4 1 0 16,-2-1 0-16,1 5 0 0,1 3 0 0,-1-1 0 15,0-5 0-15,1-2 0 0,0-2 0 0,1 0 0 16,0-3 0-16,-2-4 0 0,1 0 0 0,-1-2 0 15,-1-1 0-15,3 0 0 0,-3-3 0 0,0-3 0 16,0 2 0-16,-2-2 0 0,1 0 0 0,0-3 0 16,-3-1-176-16,1-4 0 0,-3-1 0 0,1-1 0 15,-2-2-576 1,-4-9-112-16,0 0-32 0,0 0 0 0,0 0-1936 0,0 0-400 0,0 0-80 16</inkml:trace>
  <inkml:trace contextRef="#ctx0" brushRef="#br0" timeOffset="17609.201">12579 10989 33167 0,'0'0'2944'0,"0"0"-2352"16,0 0-464-16,0 0-128 0,9-8 1776 0,4 0 336 15,5-1 64-15,5-1 0 0,5-3-1680 0,4 0-352 16,6-3-144-16,5-3 128 0,1 0-128 0,1-3 0 16,2-1 0-16,0 2 128 0,2-4-128 0,0 6 0 15,2-2 0-15,0 2 0 16,-4 0-384-16,-4 4-48 0,-5 2-16 0,-2 2-17472 0</inkml:trace>
  <inkml:trace contextRef="#ctx0" brushRef="#br0" timeOffset="40882.403">19565 11610 18431 0,'0'0'1632'0,"0"0"-1312"15,-9-3-320-15,4 3 0 0,5 0 928 0,0 0 112 16,0 0 32-16,0 0 0 0,0 0-832 0,0 0-240 16,-3-8 0-16,0-1 128 0,2 0 192 0,0 0 64 15,0 0 0-15,0-1 0 0,0-1 128 0,-4 2 16 16,1-1 16-16,2 0 0 0,2-1 160 0,-1 0 48 15,-1-1 0-15,-4 1 0 0,-2-3-96 0,4 0-16 16,1-1 0-16,-2-2 0 0,-2 1-160 0,-2-3-32 0,3-2-16 0,-1-1 0 16,-2-2-32-16,-2-1 0 0,3-2 0 0,-1 1 0 15,-1 3-16-15,3 0-16 0,-3 0 0 0,4 1 0 16,1 2-208-16,0-1-32 0,1 3-128 0,1 0 192 16,-2-2-192-16,3 2 0 0,-1-1 0 0,2 0 0 15,0-2 0-15,1 0 0 0,0 0 0 0,1 2 0 16,0 2 0-16,0-1 0 0,1-2 0 0,0 2 0 15,-1 1 0-15,3 2 0 0,-3-1 0 0,0 4 0 16,1 1 0-16,0 1 0 0,-1 1 0 0,0 3 0 16,-1 6 0-16,4-9 0 0,1 1 0 0,0 3 0 15,-5 5 0-15,0 0 0 0,6-3 0 0,-6 3 0 16,10-4 0-16,-10 4 0 0,10-1 0 0,1 0 0 0,2 1-128 16,0 0 128-16,0-1 0 0,0 1 0 15,1 0 0-15,3-1 0 0,5-1 0 0,4 1 0 0,5-1 0 16,1 1 0-16,0-1 0 0,2 0 0 0,3-1 0 0,4-1 0 15,6 0 0-15,4 0 0 0,-2-2 128 0,5-1-128 16,2 0 0-16,-1 0 0 0,-1 1 0 0,0-3 0 16,1-2 0-16,3 1 0 0,0 0 0 0,0 0 128 15,-1 1-128-15,0 2 0 0,-3-3 0 0,2 2 144 16,-3-1-144-16,3 1 128 0,4 2-128 0,-5-2 192 16,-2 0-192-16,-1 3 192 0,2 1-192 0,-1-3 0 15,-3-4 0-15,5 3 0 0,2 4 0 0,0-2 0 16,0 0 0-16,-4 2 0 0,-2 2 0 0,1 0 0 15,-1 0 0-15,0 0 0 0,2-4 0 0,0 5 0 16,1 0 128-16,-2 1-128 0,-4 1 0 0,-2 0 0 16,-2 4 0-16,-2-3 0 0,-3-1 0 0,-1 1 0 0,1-1 0 0,-1 0 0 15,-5 1 0-15,-2 0 0 0,-1 2 0 0,-2-2 128 16,1-1-128-16,-2-1 160 0,-4 0-160 0,-1 4 160 16,1-1-160-16,-4-2 192 0,-1-3-192 0,-1 0 192 15,-1 4-64-15,0 0 0 0,-3-2 0 0,0 2 0 16,-4-2 48-16,0 0 0 0,-9 0 0 0,10 1 0 15,-10-1 128-15,8 0 16 0,-8 0 16 0,9 0 0 16,-2 1-32-16,-7-1-16 0,0 0 0 0,10 5 0 16,-1-2-112-16,-9-3-32 0,8 3 0 0,-2 2 0 15,1-1-144-15,-7-4 128 0,5 6-128 0,1-1 128 16,2 2-128-16,-2-1 0 0,-6-6 0 0,9 11 0 16,1 3 0-16,-1 0 0 0,2 1 0 0,2 3 0 0,2 3 0 15,1 1 0-15,-3 5 0 0,0 4 0 0,3 0 0 16,-1 3 0-16,1 2 0 0,-1-1 0 0,-3-2 0 0,1 0 128 15,1-3-128-15,-2 1 0 0,-2 1 208 0,2-1-32 16,-1-3-16-16,2 2 0 0,-6-1-160 0,2 1 0 16,-1-2 0-16,1 0 128 0,-2 3-128 0,0 0 160 15,-5-1-160-15,1-2 160 0,1 0-160 0,-3-4 0 16,-1 0 144-16,-1 0-144 0,-2 0 0 0,0-4-192 16,-2 0 32-16,-3 2 0 15,2 0-1920-15,-3 4-384 0,-7 2-80 0,-4 1-16 0</inkml:trace>
  <inkml:trace contextRef="#ctx0" brushRef="#br0" timeOffset="41803.845">20795 13141 28559 0,'0'0'1264'0,"0"0"272"0,0 0-1232 0,0 0-304 15,0 0 0-15,0 0 0 0,0 0 1248 0,-1-7 192 16,1-2 32-16,0 9 16 0,0 0-1328 0,0 0-160 15,9 1-256-15,-3 6 64 0,-1 2 192 0,-2 3 0 16,-1 3 0-16,2 3 0 0,-7 3 0 0,3 5 256 16,-1 3-48-16,-1 3 0 0,-1 0 112 0,-2 0 0 0,-2 4 16 0,0 1 0 15,2 3 48-15,1-3 0 0,2-4 0 16,0 0 0-16,-1-4 0 0,3-3 16 0,0-4 0 16,1 0 0-16,0-4-208 0,3-1-32 0,4-1-16 0,-3-3 0 15,1-3-144-15,0-1 0 0,2-2 144 0,2-1-144 16,3-2 160-16,3 1-32 0,1-1-128 0,2-4 192 15,2-3-192-15,3-2 0 0,4 0 0 0,1-1 0 16,5-2 0-16,3-1 0 0,0-3-160 0,6 2 160 16,8 1 0-16,2-3-128 0,5-2 128 0,2 2 0 15,4 2 0-15,1 3 0 0,1 0 0 0,6 2-128 16,8-3 128-16,-1 4 0 0,0-1 0 0,1 3-128 16,0 4 128-16,1 1 0 0,5-2 0 0,-6 4 0 15,-1 2 0-15,4-1-192 0,0-1 32 0,1 0 0 16,2 3 160-16,-5 1-128 0,-5 1 128 0,1 0-128 0,-1-4 128 15,-3 3 0-15,0-2 0 0,-2 1 0 0,-8 2 0 0,0-1 0 16,-3-2 0-16,1-1 0 0,4 0 0 16,-2-2 0-16,-4 1 0 0,-5-2 0 0,-1 0-192 0,-3 2 32 15,-1 0 16-15,-3 1 0 0,-3-3 16 0,2 0 0 16,-2-2 0-16,-3 4 0 0,-6-2 128 0,-1 3 0 16,-1 1 0-16,-4-1 0 0,-4-3 0 0,-2 0 0 15,0 3 0-15,-2-1 0 0,-2 0 0 0,-2 0 0 16,0 2 0-16,-1-2 0 0,0 0 0 0,-2-3 144 15,-4-3-16-15,-1 1-128 0,2 3 176 0,-2-1-176 16,-8-2 160-16,0 0-160 0,9-4 272 0,-2-4-32 16,0-2-16-16,-3-4 0 0,0-2 96 0,1-9 32 15,-3-2 0-15,-1-8 0 0,-2-5 80 0,1-11 16 0,0-9 0 0,-1-3 0 16,-2 1-48-16,1-3 0 0,2-2 0 0,0-3 0 16,0 0-192-16,1 5-32 0,2 3-16 0,-1 8 0 15,-2 5-160-15,4 6 0 0,1 5 0 16,1 8 0-16,-4 8 128 0,0 1-128 0,-1 6 0 0,1 5 128 15,2 2-128-15,-2 4-256 0,-2 4 64 0,0 0 16 32,0 0-1088-32,0 0-208 0,-4 17-64 0,-2 4-10224 0,-5 5-2048 0</inkml:trace>
  <inkml:trace contextRef="#ctx0" brushRef="#br0" timeOffset="44099.264">9044 16162 21183 0,'-14'-1'1888'0,"2"0"-1504"16,-1 1-384-16,0-2 0 0,2 1 336 0,2-1 0 15,-1 0 0-15,5 0 0 0,5 2-96 0,0 0-32 16,-8 2 0-16,8-2 0 0,0 0 32 0,0 0 0 0,0 0 0 0,0 0 0 16,-7 5-48-16,7-5-16 0,-5 9 0 0,2 1 0 15,-1-1 160-15,3 3 48 0,2 2 0 0,0-1 0 16,-1-3 96-16,3 3 32 0,0 5 0 0,1 4 0 15,-2 3-112-15,3 5-16 0,0 4 0 0,1 0 0 16,-4-1-144-16,4 2-48 0,1 3 0 0,1 1 0 16,-1 3-64-16,-3 0 0 0,3-6-128 0,1 0 192 15,4-1-192-15,-7-1 0 0,-1-4 128 0,2 0-128 16,-3-3 912-16,3-1 144 0,-1-2 32 0,-1-2 0 16,3 1-640-16,0-2-128 0,-2-2-32 0,1 1 0 15,-2 2-880-15,3-1-176 0,1-3-48 16,-1-1 0-16,1-5 816 0,-2 0 0 0,4 0 224 0,-2-1-48 15,1-2 16-15,0-4 0 0,-9-5 0 0,12 4 0 16,1-3-192-16,0 1 192 0,-1-2-192 0,-1 0 192 0,1-1-192 16,3 0 160-16,-1-3-160 0,2 2 160 0,1-1 48 0,2-5 16 15,1-4 0-15,0 4 0 0,3 6-96 0,3-5 0 16,2-7-128-16,1 6 192 0,-1 3-192 0,5 3 0 16,4 0 128-16,0-2-128 0,-1 0 0 0,2 1 0 15,0-3 0-15,2 4 0 0,1 2 0 0,3 0 0 16,2-2 0-16,2 1 0 0,2-1 0 0,0 0 0 15,2 4 0-15,-1 0 0 0,-1 1 0 0,5-1 0 16,5 2 0-16,1 0 0 0,1 4 0 0,-3-3 0 16,1-3 0-16,-1 3 0 0,2 4 0 0,4-2 0 15,1 0 0-15,1 1 0 0,-1-2 0 0,-1 1 0 16,-5-2 0-16,4 0 0 0,3 1 0 0,0 2 144 16,1 2-144-16,-1 0 128 0,-3-4-128 0,0 3 0 0,0 0 0 15,3-1 0-15,1-3 0 0,1 1 0 0,-2-4 128 16,-4 1-128-16,-1-1 0 0,-1 3 0 0,2-2 144 0,0-1-144 15,1-1 176-15,-4-2-48 0,-1 0 0 0,-4 0 0 16,0 0-128-16,2 1 160 0,0 1-160 0,4 1 160 16,3 0-160-16,-1 1 0 0,-4-4 0 0,0 2 128 15,-1 2-128-15,1-1 0 0,2-1 0 0,0 3 0 16,-1-1 0-16,-3 1 0 0,-5 2 0 0,-4 0 128 16,-4 1-128-16,1-2 0 0,-1 2 0 0,0 1 128 15,1 1-128-15,-1-2 0 0,-2 1 144 0,-2-1-144 16,-3 0 0-16,2 1 128 0,-5-1-128 0,0 0 0 15,-1 1 128-15,-1 0-128 0,-3-2 128 0,2 1-128 0,1-2 0 16,0 1 144-16,-2 0-144 0,-1 0 0 0,3-2 128 16,-3 1-128-16,-2-2 0 0,-2 0 0 0,-2 1 0 0,0-2 160 15,-2-2-160-15,-3 2 128 0,0-2-128 0,0 1 0 16,-1 0 0-16,1-1 0 0,-5-1 0 0,1 1 0 16,-1 0 0-16,0 0 128 0,-2-3-128 0,-3 3 0 15,2 0 0-15,-1-1 128 0,-1 1 0 0,-8 0-128 16,6-7 192-16,2 2-64 0,1-2 80 0,-5-1 16 15,0 0 0-15,0-1 0 0,1-4 96 0,0-2 0 16,-3 1 16-16,1-3 0 0,4-1-112 0,-4-4-32 16,-1-5 0-16,4 0 0 0,2-2 0 0,-2-3-16 15,1-6 0-15,-3-2 0 0,3 0 16 0,-1-1 0 16,1-1 0-16,0-2 0 0,-3-1 80 0,2-3 32 16,0-5 0-16,1-1 0 0,0-4-144 0,0 1-32 15,2 4 0-15,-4 2 0 0,4 1-128 0,-2 4 0 0,0 4 0 16,-1 2 128-16,1-1-128 0,-1 4 0 0,0 1 0 0,1 3 0 15,-2 3 0-15,0 2 0 0,-1 6 0 0,0 3-176 16,-2 3 176-16,3 1-128 0,-2 4 128 0,1 0-128 16,-3 2-112-16,2 3-16 0,-3 6 0 0,0 0 0 31,2-4-560-31,-2 4-112 0,0 0-32 0,0 0 0 16,0 0-2240-16,-6 19-464 0</inkml:trace>
  <inkml:trace contextRef="#ctx0" brushRef="#br0" timeOffset="45406.628">9003 16178 17215 0,'0'0'768'0,"-6"-8"144"0,0 0-720 0,0 2-192 15,1-1 0-15,0 3 0 0,5 4 800 0,-3-7 128 16,3 7 32-16,-5-6 0 0,0-1-128 0,5 7 0 16,0 0-16-16,0 0 0 0,-3-8-80 0,3 8-16 15,0 0 0-15,0 0 0 0,0 0-272 0,0 0-64 16,2 16-16-16,6 8 0 0,2 10-368 0,1 5 0 16,-3 3 0-16,5 8 0 0,-1 5 0 0,1 7 0 15,-3 7 0-15,2 3 0 0,-1 0 0 0,1-3 0 0,-4-6 0 16,0-6 0-16,-3-3 0 0,0-4 0 0,1-6 0 15,-4 1 0-15,-2 1 0 0,1-5 176 0,0-5-16 0,0-2 0 16,-1-2 240-16,0-4 48 0,-1-1 16 0,0-4 0 16,0-1-112-16,1-2-32 0,0-3 0 0,1-1 0 15,1-4-160-15,1-2-32 0,-3-10-128 0,7 7 192 16,-7-7-48-16,8 7-16 0,2-3 0 0,3-1 0 16,2-3-128-16,1 0 128 0,0-4-128 0,2 0 128 15,3-2 32-15,3 1 0 0,5-1 0 0,1 2 0 16,2-1-160-16,7 0 0 0,4 0 144 0,2-1-144 15,0 4 0-15,2-2 0 0,4 1 0 0,-1 1 0 16,2 1 0-16,3 1 0 0,6 2 0 0,4-2 0 16,2-1 0-16,-1 0 0 0,-3 0 0 0,3 0 0 15,0 1 0-15,2-2 0 0,3 1 0 0,1-3 0 0,-3 1 0 16,2 1 0-16,2 2 0 0,4 0 0 0,3 0 0 16,0 2 0-16,-5 0 0 0,5 3 0 0,1-3 0 0,2 2 0 15,1 3 0-15,1 0 0 0,-3 0 0 0,8 2 0 16,3 1 0-16,3 1 0 0,-2-2 0 0,4 0 0 15,0 5 0-15,0-2 0 0,-3-2 0 0,-5 0 0 16,-3 1 0-16,3-2 0 0,2 1 0 0,-4-1 0 16,-4-3 0-16,-3 2 0 0,0 5 0 0,-2-1 0 15,0 0 0-15,1 1 0 0,-6 2 0 0,-1 0 0 16,-1-2 0-16,1 0 0 0,4 0 0 0,-5 2 0 16,-1-3 0-16,-4-1 0 0,-4-4 0 0,0 3 0 15,2-4 0-15,-3-1 128 0,-3 0-128 0,-4-1 0 16,-4-3-128-16,-4-1 128 0,-3 0 0 0,-1-1 0 15,-1 1 0-15,-1-2 0 0,-4 0 128 0,2-1-128 0,-3 1 160 0,0-1-160 16,-4 0 192-16,-1-2-48 0,-3 2-16 0,-2-1 0 16,-2-1 48-16,-1 1 0 0,0-2 0 0,-1 3 0 15,-2 1-16-15,0-2 0 0,-4 0 0 0,2 1 0 16,-2 1-32-16,0 2 0 0,-1-3 0 0,-2 1 0 16,1 0-128-16,-3 2 160 0,2-2-160 0,-2 0 160 15,0-2-160-15,-6 1 192 0,-5 3-192 0,7-3 192 16,-7 3 160-16,5-6 32 0,-5 6 16 0,1-9 0 15,-1-1 240-15,-1-1 64 0,-1-1 0 0,1-4 0 16,-1-4-112-16,-1-3-16 0,-3-5 0 0,2 2 0 16,-4-5-160-16,1-2-32 0,-1-3-16 0,0-3 0 15,-2-2-48-15,2-6 0 0,1-3 0 0,1-1 0 16,-2 1-144-16,3 1-48 0,-2 1 0 0,3 4 0 0,-1 3-128 16,4-1 0-16,0 2 0 0,1 1 0 0,-1 4 0 0,1 0-176 15,2 0 176-15,-2 2-192 16,-1 4-192-16,0 6-32 0,1 4-16 15,-2 3 0-15,1 0-1648 0,0 4-336 0,1 3-64 16</inkml:trace>
  <inkml:trace contextRef="#ctx0" brushRef="#br0" timeOffset="55979.87">10433 3820 33455 0,'11'-29'1472'0,"-2"11"320"0,1-2-1424 0,0 0-368 0,-4 1 0 0,4 2 0 15,-2 4 176-15,1 2-48 0,-5 1 0 0,1 2 0 16,-5 8-128-16,6-6-144 0,-6 6 144 0,0 0-208 15,-7-5-176-15,-1 0-48 0,-5 2 0 0,-4 1 0 16,-9 1 32-16,-1 1 0 0,-5 3 0 0,-5 3 0 0,-8 5 160 0,-4 5 48 16,-1 2 0-16,-11 3 0 0,-10 1 192 0,2 3 0 15,1 2 0-15,-2 3 0 0,-4-3 224 0,-4 1-16 16,-3-1 0-16,-7 2 0 0,-3-4 96 0,-1 1 16 16,-4 2 0-16,-1-1 0 0,-5 0-16 0,-1 0 0 15,-4 2 0-15,-4 2 0 0,-6 1-64 0,-3-3-16 16,-4-2 0-16,-3 0 0 0,-3 1-48 0,-4-3-16 15,-7-3 0-15,-4 1 0 0,-2-1-160 0,-7 2 0 16,-5-1 0-16,-4-1 0 0,-4 0 0 0,1 0 128 16,2 3-128-16,-1-2 0 0,0-2 0 0,0 2 128 15,-1 1-128-15,-2 0 0 0,-2-2 0 0,3 0 0 16,3 0 0-16,1-1 0 0,1-2 0 0,0-2 0 0,-3 1 0 16,3-3 0-16,7 3-256 0,2-6 32 0,0 0 0 0,4-5 0 15,4-3 224-15,3 0-192 0,3 0 192 0,6-1-192 16,1-3 192-16,5 1 0 0,4 1 0 0,0 1 0 15,1-6 0-15,3 6 0 0,2 2 0 0,8-1 0 16,5-4 0-16,5 0 0 0,6 2 0 0,0 0 160 16,3-2-32-16,4 0-128 0,8-1 192 0,5-2-64 15,1 1-128-15,2 0 0 0,2-1 144 0,8-2-144 16,6-1 128-16,3 0-128 0,8 2 160 0,5-2-160 16,5-1 304-16,4-2-48 0,3 1 0 0,4 3 0 15,2 1 64-15,4 0 16 0,4-4 0 0,2 4 0 16,2-1-112-16,2 3-32 0,6 2 0 0,0 0 0 15,0 0-192-15,0 0 0 0,0 0 0 0,0 0 0 16,0 0-256-16,10 11 64 0,1 7 16 0,3 4 0 0,2 5 176 16,0 9-208-16,1 4 80 0,-1 9 128 0,2 6-176 0,1 2 176 15,-2 2-128-15,0 6 128 0,-3 6 0 0,-2 7 0 16,-2 6 0-16,-5 2-128 0,0-1 128 0,-2 4 0 16,-5 3 0-16,-4 4 0 0,-5 2 0 15,2 3 0-15,-6-2 128 0,-1 7-128 0,-7 4 240 0,0 0-32 16,-4-4 0-16,2 1 0 0,-2 1-80 0,0 0-128 15,1-4 176-15,0-3-176 0,-1-4 128 0,2-8-128 16,3-4 0-16,2-4 0 0,1-1 0 0,3-6 0 16,4-5 0-16,4-12 0 0,3-9 0 0,0-5 0 15,1-4-128-15,3-9 128 0,3-5-320 0,2-4 48 16,0-6 0-16,3 0 0 0,4-3 32 0,2-2 16 16,-1-3 0-16,7-4 0 0,2-2 224 0,8-5 0 15,9-5 0-15,6-3 0 0,4-1 128 0,6-4 64 0,6-2 0 16,6-1 16-16,11-4 0 0,6-2 0 0,5-3 0 0,6 0 0 15,2-4-208-15,9-2 144 0,6-4-144 0,6 2 128 16,6-2-128-16,2 2 0 0,5-2 0 0,9 1 0 16,8-1 0-16,0-1 0 0,3-2 0 0,4-2 0 15,3-2 0-15,2 1 0 0,1 2-192 0,-1 2 192 16,0-1-224-16,3 0 80 0,-1 2 16 0,4 1 0 16,-3 3 128-16,6-1-192 0,2-2 192 0,-2 3-192 15,0-1 192-15,-1 3 0 0,5 2 0 0,0 6 0 16,-1 1 0-16,1 5 0 0,1 3 0 0,-3 4 0 15,-1 2 0-15,-3 5 0 0,-8 0 0 0,0 5 0 16,-2 3 0-16,-6 5 0 0,-5 2 0 0,-5 2 128 16,-1 1-128-16,-4 2 0 0,-1 5 128 0,-5 1-128 15,-6 2 0-15,-4 1 0 0,-3 0 0 0,-6 2 128 0,-5 3-128 16,0-2 0-16,0 1 0 0,-3 0 0 0,-6-3 0 16,0-1 0-16,-5 0 0 0,-5-1 0 0,-3-2 0 15,-9-1 0-15,-5-2 0 0,-7-1 0 0,-2-2 0 16,-9-1 0-16,0-3 0 0,-8 0 0 0,-5-1 0 0,-3-4 144 15,-8-5-144-15,-5-1 0 0,-8 0 224 0,1-3-64 16,-8-4-16-16,0-2 0 0,-6 0 288 0,0-5 48 16,-1-9 16-16,-2-5 0 0,-4-12 272 0,-2-10 64 15,-6-10 16-15,-1-11 0 0,0-11-400 0,0-9-64 16,4-10-32-16,-2-6 0 0,-3-9-64 0,0-7-16 16,3-11 0-16,1-2 0 0,-2-3-144 0,-1-4-128 15,3-1 144-15,1 1-144 0,0 2 0 0,0 4 0 16,1 8 0-16,2 2 0 0,-3 4 208 0,1 9-48 15,1 10-16-15,0 3 0 0,0 5 224 0,-1 9 32 16,2 11 16-16,0 8 0 0,2 9-176 0,-1 7-48 16,2 5 0-16,3 4 0 15,-3 2-1152-15,1 6-224 0,2 1-48 0,3 9-18336 0</inkml:trace>
  <inkml:trace contextRef="#ctx0" brushRef="#br0" timeOffset="65221.932">20882 7513 33855 0,'-14'-25'1504'0,"0"8"304"0,-6-1-1440 0,-5-2-368 0,-2 1 0 0,-3 1 0 16,0 2 320-16,1 5-16 0,-1 4 0 0,-1 3 0 15,-3 4-304-15,2 5 0 0,3 5 0 0,-3 8 0 16,-2 4 0-16,-5 8 0 0,-2 4 0 0,-4 10 0 16,-1 7 0-16,-1 14-176 0,-2 8 176 0,-3 5-160 15,-3 2 0-15,-2 9 0 0,2 9 0 0,6 1 0 16,3-1-64-16,6 3-16 0,4 5 0 0,5-5 0 0,6-4 80 15,5-5 16-15,3 0 0 0,9-3 0 0,5-4 144 0,8-5 0 16,6-3 0-16,4-9 0 0,6-7 0 16,8 2 144-16,6 6-16 0,8-8-128 0,6-6 416 0,7-5-32 15,6-1 0-15,3-4 0 0,0-4 208 0,6-6 48 16,6-5 0-16,1-3 0 0,-1-1-208 0,3-6-48 16,0-7 0-16,6-6 0 0,2-3-144 0,-1-8-48 15,-3-7 0-15,1-6 0 0,1-7 0 0,0-6 0 16,-2-4 0-16,-2-6 0 0,-4-5-48 0,-2-8-16 15,-5-8 0-15,0-1 0 0,-2-2-128 0,-4-1 128 16,-7-2-128-16,-5-3 128 0,-10-7 32 0,-4 1 0 16,-2 2 0-16,-5-1 0 0,-6-3 96 0,-2-3 0 15,-6-3 16-15,-8 2 0 0,-8 2-272 0,-9-1 0 16,-5 2-176-16,-6-1 176 0,-6-2-320 0,-5 6 64 0,-5 8 0 0,-9 4 0 16,-6 4-48-16,-10 4 0 0,-6 5 0 0,-5 4 0 15,-4 0 176-15,-7 9 128 0,-11 4-192 0,-1 9 192 16,-2 4 0-16,-1 7-128 0,2 8 128 0,-4 7 0 15,1 10 0-15,5 8 0 0,6 7 0 0,-2 11 0 16,0 9 128-16,3 9-128 0,2 5 176 16,5 6-176-16,3 7 128 0,3 6-128 0,4 8 0 15,4 3 0-15,3 2 0 0,7 7 0 0,7 8 0 0,9 8-144 16,7 0-1904 0,8 11-384-16,5 11-80 0,10 2-16 0</inkml:trace>
  <inkml:trace contextRef="#ctx0" brushRef="#br0" timeOffset="69684.284">16154 14584 38303 0,'0'0'1696'0,"0"0"352"0,0 0-1648 0,-10-3-400 16,-1-4 0-16,-5-5 0 0,-6-5 320 0,-6-3-32 15,-4-6 0-15,-6-1 0 16,-7-4-768-16,-3 0-160 0,-6-2-16 0,-1 2-16 0,-5 2 368 0,-4 0 80 16,-8-1 16-16,-8 3 0 0,-5 0 64 0,-1 1 16 15,-3-3 0-15,-8 2 0 0,-9 1-224 0,-2 0-32 16,0 1-16-16,-11 0 0 16,-8-3-256-16,-3 5-48 0,-4 4-16 0,-1 6 0 15,-3 1-224-15,-2 7-32 0,-4 2-16 0,5 1 0 16,4 2 336-16,2 0 64 0,-4 3 16 0,3 1 0 0,0 1 576 0,2-1 0 15,1-4 0-15,-3 2 0 0,1-1 560 0,-2 1 16 0,0 0 16 16,-6-4 0-16,-7-3-16 0,-1-1-16 16,1 1 0-16,-5-1 0 0,-4-2-176 0,-6 0-48 0,-4-2 0 0,-2 1 0 15,-2 2-128-15,3 3-16 0,-1 1-16 0,3 0 0 16,3 1 16-16,1 1 0 0,3 0 0 0,0 1 0 16,3 0 288-16,7 1 64 0,1 0 16 0,1-2 0 15,-5-4-48-15,4 1-16 0,3-1 0 0,-1-2 0 16,-2 2-336-16,-3-2-160 0,-4-1 160 0,4 0-160 15,5-3 0-15,-5 1 0 0,-6 1 0 0,-2 0 0 16,0 1 0-16,1 0 0 0,-1 0-144 0,1 1 144 16,2 1 0-16,-4-1 0 0,-1-2 0 0,3 0 0 15,-3-2 0-15,11-1-144 0,5 0 144 0,3 1 0 16,-1 4 0-16,5-2 0 0,5-1 0 0,8 3 0 16,3 2 0-16,6-1 128 0,4-1 0 0,-1 1 0 0,0 3 64 0,6 1 0 15,1 0 16-15,1 0 0 0,1 1-208 0,4 1-192 16,5 0 48-16,1-3 0 0,0-5 16 0,6 2 0 15,5-1 0-15,4-1 0 0,5 1 128 0,7-3 0 16,-1-2 0-16,7 3 0 0,4 1 144 0,1-1-144 16,5-1 192-16,6-1-192 0,2 4 240 0,3-1-64 15,4 0-16-15,3 2 0 0,2 0-16 0,3-3 0 16,3 1 0-16,2 1 0 0,2 4 48 0,6 0 16 16,4 0 0-16,1 3 0 0,2-1-16 0,1 0-16 15,7 1 0-15,0 0 0 0,0 0-176 0,-5 5 0 16,1 4 144-16,2 1-144 0,-3 1 0 0,3 2 0 15,-1 5 0-15,0 6 0 0,0 4 0 0,-1 1 0 16,0 4 0-16,0 6 0 0,1 6 0 0,0 6 0 0,-3 6 0 16,0 5 128-16,-3 6-128 0,2 0 0 0,-2-1 0 0,1 5 0 15,-5 3 0-15,2 6 0 0,-2 5 0 16,-1 0 0-16,-3-3 0 0,1 0 0 0,-2 2 0 0,1 1 0 16,-1 1 0-16,1-4 0 0,-3-2 0 15,1 3 0-15,-1 5 0 0,2-3 0 0,-3-4 0 0,1-2 0 16,2-2 0-16,1 1 0 0,-1 0 0 0,0-2 0 15,5-3 0-15,-5-7 0 0,0-3 0 0,1-1 0 16,3-2 0-16,2-3 0 0,1-8 0 0,-1-6 0 16,2-6 0-16,3-5 0 0,4-4 0 0,-1-3 0 15,0-4 0-15,2-2 0 0,2-2 0 0,1-3 0 16,-2-4 0-16,3 2 0 0,1-2-128 0,2 0 128 16,-5-11 0-16,8 12-128 0,1-1 128 0,5 1 0 0,1 0-128 15,4 1 128-15,5 1-128 0,5 2 128 0,2-2 0 16,6 1 0-16,4 1 0 0,4-1 0 0,3 2 0 0,4-3 0 15,5-2 128-15,9 0-128 0,6 0 0 0,4-1 0 16,1 0 0-16,3 0 0 0,5-1 0 0,6-1 0 16,6-2 0-16,-1 3 0 0,-1 2 0 0,7-1 0 15,9-4 0-15,1 1-128 0,-4 2 128 0,9 0 0 16,6 1 0-16,2-1 0 0,-1-1 0 0,5-1 0 16,4 1 0-16,5 1 0 0,5 2 0 0,0-3 128 15,0 1-128-15,4 1 0 0,4 1 0 0,4-3 128 16,4-3-128-16,3 4 0 0,-1-1 128 0,5-2-128 15,3-2 128-15,3 1-128 0,7 1 0 0,1-1 0 16,4 0 0-16,-1-1 128 0,2-1-128 0,1-4 0 16,1-3 0-16,0-3 0 0,-3 2 0 0,5-1 0 0,7-3 0 15,-2 0 128-15,3-1-128 0,2 3 0 0,3 2 0 0,-2 1 128 16,-1-2-128-16,1 2 0 0,2-2 0 0,-3 3 0 16,-4 4 0-16,1-1 0 0,-2-2 0 0,1 3 0 15,-2 3 0-15,0-2-128 0,-6-1 128 0,0 2 0 16,-1 2-144-16,-5 2 144 0,-8-1-160 0,-6 4 160 15,-6 1 0-15,-2 1-144 0,1-2 144 0,-7 7 0 16,-7 2 0-16,-5 2 0 0,-8-2 0 0,-1 0-128 16,0-4 128-16,-6 2 0 0,-7 2 0 0,-2 2 0 15,0 1 0-15,-3 1 0 0,-8 0 0 0,1 2 0 16,1 1 0-16,-5 0 144 0,-7-2-144 0,1 1 0 16,-3-1 0-16,-2 2 0 0,-4-4 0 0,-7-1 0 15,-6-4 128-15,-4-2-128 0,-1-3 0 0,-2-2 0 0,-1 0 144 16,-7-2-144-16,-7-3 0 0,-1-1 144 0,-6-2-144 15,-3-3 192-15,-3-2-192 0,-6-1 192 0,-2-5 32 16,-2-2 16-16,-1-5 0 0,-5-1 0 0,-7-6 96 16,-1-4 32-16,3-7 0 0,-3-7 0 0,-5-7 80 15,-1-8 32-15,0-8 0 0,-4-16 0 0,-2-13-144 16,-1-12-16-16,0-6-16 0,-3-13 0 0,-1-14-304 0,1-10 0 16,-4-7 0-16,0-2 0 0,-3-2 0 0,3-2 0 15,-1 0 0-15,4 0-144 0,2-2-48 0,3 7-16 16,1 3 0-16,1 14 0 0,3 8 80 0,-2 10 128 15,3 7-208-15,0 15 80 0,0 7 128 0,-1 13 0 16,-5 9 0-16,-1 11 0 16,-3 9-880-16,-2 2-192 0,-3 2-32 0,-10 0-17440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09:08.5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24249 3565 13823 0,'6'-11'1216'0,"1"-3"-960"16,4-2-256-16,-1 1 0 0,1 1-176 0,1-2-80 16,3 1 0-16,0 1-16 0,3 0 272 0,-1 0-192 15,-3-1 192-15,3 0-160 0,1 2 160 0,0 0 256 16,2-1-64-16,-3 2-16 0,-5 0-32 0,0 1 0 15,0 1 0-15,-1 1 0 0,-2-2-144 0,1 3 0 16,3-2 0-16,-2 3 128 0,-1 1-352 0,2-3-80 16,1-2-16-16,-2 2 0 0,-3 4 320 0,2 1 0 15,-3-1 0-15,3 0 0 0,-2 0 592 0,-8 5 176 16,0 0 48-16,0 0 0 0,10-3 368 0,-10 3 80 16,0 0 16-16,0 0 0 0,9 2-544 0,-9-2-96 15,0 0-32-15,0 0 0 0,0 0-256 0,0 0-48 16,0 0-16-16,0 0 0 0,0 0 64 0,0 0 16 15,-7 9 0-15,0-2 0 0,-1-2 96 0,-1 1 32 0,-1-3 0 0,-6 0 0 16,-6-1 128-16,0-1 16 0,3 3 16 0,-7-3 0 16,-3 0-256-16,-3-1-48 0,-2-1-16 0,0 3 0 15,-4 2-144-15,0 2-16 0,-5-3-16 0,-5-2 0 16,-3-4-32-16,-5 3 0 0,0 0 0 0,-1 6 0 16,1-1-128-16,-2-3 0 0,-2-6 0 15,-4 2 128-15,-3 5-128 0,0-2 128 0,-5-1-128 0,2 1 128 16,-1 0-128-16,-2-1 128 0,-7-1-128 0,-1 1 128 15,-3 2-128-15,0-1 128 0,-2 3-128 0,-5-3 128 16,-3-1-128-16,2 0 0 0,4 1 0 0,-6-1 0 16,-5-1 0-16,2 1 0 0,2 2 0 0,-1-1 128 15,-5-1-128-15,1 2 0 0,-3 1 144 0,5-3-144 16,-1-2 0-16,0 1 0 0,-2 0 0 0,4-2 128 16,4-3-128-16,-3-1 0 0,-5-3 0 0,1 1 128 0,0 1-128 0,-1 3 0 15,-2 2 0-15,2-2 0 0,-2-3 0 16,5 4 128-16,-2 3-128 0,3-2 0 0,1 0 320 0,6 3-16 15,7 2 0-15,0 0 0 0,-1 0 32 0,4 0 16 16,-3-2 0-16,5 2 0 0,4 1-352 0,-5-1 0 16,-2-1 0-16,1-2 0 0,1-4 0 0,-1 2 0 15,-2 2 0-15,-3-2 0 0,0-1 0 0,0 0 0 16,-3 0 0-16,0 0 0 0,-3 3 0 0,-3 0 0 16,-2 1 0-16,0-1 0 0,1 1 0 0,0 0 0 15,1 1 0-15,6-1 0 0,6-1 0 0,4 2 0 16,1 2 0-16,1 0 0 0,2-3 128 0,6-3-128 15,3 3 128-15,6 0-128 0,-2-1 128 0,4 0-128 16,0 0 128-16,2 1-128 0,-2 2 0 0,5 2 0 0,-2-3 0 16,5 1 0-16,3-1 0 0,-1 1 0 0,0 0 0 15,0 3 0-15,1 1 0 0,0-1 0 0,2-2 0 0,5 1 0 16,1 1 0-16,7 0 0 0,1 2 0 0,6-4 0 16,2-4 176-16,5 1-48 0,3 3 0 0,4 2 0 15,0 1 48-15,6-1 0 0,4-5 0 0,0 0 0 16,0 0-176-16,0 0 0 0,-1 10 0 0,1-10 0 15,2 11 0-15,3-1 0 0,4 0 0 0,-1-2-176 16,1 3 176-16,0 3 0 0,2 1 0 0,3 1 0 16,-2 2 0-16,3 1 0 0,-1 2 0 0,3 3-128 15,2 1 128-15,2 2 0 0,1 3 0 0,-3 3-128 16,3 3 128-16,3 5 0 0,0 3 0 0,-2 4 0 16,1 2 0-16,-3 4 0 0,0 0 0 0,-1 2-128 0,-4 0 128 15,1 5 0-15,-2 4 0 0,-1 1-128 0,-5 0 128 16,2 0 0-16,0 2 0 0,0 0 0 0,-1 0 0 0,0-2 0 15,-2-1 0-15,1-4 0 0,-1 0 0 0,1-2 0 16,-2-2 0-16,-1 2 0 0,0 1 0 0,-2-2 0 16,0-3 0-16,-2-1 0 0,0-4 0 0,0 2 0 15,-2 0 0-15,1-5 0 0,0-4 0 0,-2 0 0 16,-2 1 0-16,0-1 0 0,-1-1 0 0,1-4 0 16,0-3 0-16,-2-3 0 0,-1-2 0 0,1-2 0 15,2 0 0-15,0-2 128 0,-4-3-128 0,2 4 0 16,-1 0 0-16,2-2 0 0,-1-7 0 0,2-1 0 15,0-4 0-15,1-2 0 0,0-1 0 0,2-1 0 16,2-2 0-16,-2-7-128 0,0 0 128 0,0 0-160 16,0 0 160-16,8 6-160 0,1-1 160 0,-9-5 0 0,11 0 0 15,1 3-128-15,3 1 128 0,1-4 0 0,2-3 0 0,1 0 0 16,2 1 0-16,4 1 144 0,1-1-144 16,3 0 160-16,1 0-160 0,3-3 128 15,1 2-128-15,5-2 128 0,-2 0-128 0,6-1 128 0,3 0-128 16,4-3 128-16,3-3-128 0,2 2 0 0,2 2 0 0,-2-3 0 15,-1 0 0-15,1 0 128 0,0 3-128 0,4 3 0 16,3 1 0-16,1 0 0 0,-2 1 0 0,2 0 0 16,-2 0 0-16,1-1 0 0,4 0 0 0,2-1 0 15,3 1 0-15,-2 1 128 0,-2-1-128 0,1 1 0 16,2-1 0-16,0-2 0 0,4 0 128 0,0 1-128 16,2 3 0-16,0 2 0 0,1 0 144 0,1 0-144 0,2 1 0 15,-3 1 0-15,0 3 0 0,0-2 128 0,1-1-128 16,0 0 0-16,3 2 0 0,-3-2 0 0,-3-1 0 0,-1 0 0 15,-2 0 0-15,6 1 0 0,5 0 0 0,-4 0 0 16,-2 0 0-16,1-2 0 0,-1-2 0 0,1 2 0 16,2 0 0-16,-1-1 0 0,-2-4 0 15,0 0 0-15,-1-2 128 0,1 4-128 0,0 3 192 0,-4-1-48 16,-4-4 0-16,1 3 0 0,0 0 0 0,3 1 0 16,1-1 0-16,-2-1 0 0,-1 0-144 15,-2-1 0-15,0-2 0 0,6 1 128 0,1 3-128 0,-3-2 0 16,-5 0 0-16,0-2 0 0,0 2 0 0,-1 2 0 15,3 0 0-15,-1-2 0 0,0-2 0 0,-3 0 0 16,-4 3 0-16,-1 1 0 0,2-1 0 0,0 1 0 0,2 0 0 16,-3 0 0-16,-1 1 0 0,-3 1 128 0,-4 1-128 15,2-1 0-15,-2-1 0 0,2 1 0 0,3 3 0 0,-4-1 0 16,0 0 0-16,-5 2 0 0,1 0 0 16,0-2 0-16,-2-2 0 0,3 3 0 0,0-1 0 0,-1 1 0 15,-3 3 0-15,-3-2 0 0,-4-2 0 16,-2 0 0-16,-5 2 0 0,-1 1 0 0,-4 4 0 0,1-1 0 15,0-4 0-15,0-1 0 0,-2 1 128 0,2 0-128 16,-3 4 0-16,-2-2 0 0,-5-1 0 0,1 0 0 16,-2 1 0-16,-1 1 0 0,-5 0 0 0,0-3 0 15,0-1 0-15,-2-1 0 0,0 0 128 0,-1 2-128 16,-2 1 0-16,1-1 0 0,-2-5 0 0,-7 1 0 16,10 5 0-16,-1-3 0 0,1-4 0 0,-1-1 0 15,0 6 0-15,-1-3 0 0,-8 0 0 0,12-6 0 0,-2-4-176 16,0 1 176-16,-1-2-128 0,0-2 128 0,1-2 0 15,-3-5 0-15,3-3 0 0,2-2 128 0,-4-1 0 0,2-3 16 16,-2-6 0-16,1-1 0 0,-1-2 112 16,2-5 0-16,1-8 16 0,-1 1 0 0,0-1-16 15,2-1 0-15,1-1 0 0,-3-4 0 0,0-7-80 0,1 1-32 16,-3-2 0-16,1 1 0 0,-3 0-144 0,4-1 0 16,-2-2 0-16,1-1 128 0,-1 0-128 0,-1 1 0 15,-3 2 0-15,4 3 0 0,0 1 0 0,0-1 0 16,-5-1 0-16,3 2 0 0,3 1 0 0,0 4 0 15,0 2-176-15,1 1 176 0,-4 1-256 0,1 1 48 16,-3-1 0-16,3 2 0 0,1-2 48 0,-3 4 16 16,2 3 0-16,-2 4 0 0,0 3 144 0,-1 2 0 0,2 1-144 15,-3 4 144-15,0 3 0 0,0-1 0 16,2 1 0-16,-4 2 0 0,1 0 0 0,-1-1 0 0,-1 0 0 0,2 5 0 16,2 4 0-16,-2 3 0 0,-1-1 0 15,2 3 0-15,-3 2 0 0,3 1 0 0,-1 0 0 0,1 3 0 16,-1 0-192-16,-2 7 192 0,0 0-192 0,0 0 192 15,1-7-256-15,-1 7 80 0,0 0 16 0,0 0 0 16,0 0-48-16,0 0-16 0,0 0 0 0,0 0 0 16,0 0 16-16,-7 10 0 0,-1-1 0 0,0-1 0 15,-2-2 208-15,2 2-192 0,-3-3 192 0,-3 1-192 16,-3 3 192-16,-3-1-144 0,-5 2 144 0,-3-2-128 16,-3-4 128-16,-5 0 0 0,-5-1 0 0,-3 2 0 15,0-3 0-15,-2 1 0 0,-4-1 0 0,-2 3 176 16,-2 1-176-16,-8-1 128 0,-7-2-128 0,1 3 128 0,-4 1-128 15,-1-1 128-15,-5-4-128 0,-4 1 128 0,-4 4-128 16,3 0 0-16,0-3 0 0,-1-1 0 0,-7-1 0 0,-1 4 0 16,-4 1 0-16,-3-3 0 0,-3-3 0 0,-3 5 0 15,2 0 0-15,0 1 0 0,-2-1-192 0,-2 2 192 16,-1 1-160-16,2-3 160 0,3 1-144 0,-6-1 144 16,-7 0-128-16,3 1 128 0,3-2 0 0,-2 2-128 15,-5-1 128-15,5 1 0 0,5-1 0 0,-3-1-128 16,-5-2 128-16,2 2 0 0,6 0 0 0,-6 1 0 15,-4-1 0-15,2-1 0 0,3-4 0 0,0 0 0 16,-2 0 0-16,4-2 0 0,3 1 0 0,-1-1 128 16,-3-2-128-16,4 0 0 0,5-1 0 0,-3 1 128 15,-4-2-128-15,4 1 0 0,5-1 0 0,-1-1 0 0,-4 1 0 16,6 0 128-16,2 2-128 0,4 0 0 0,1-2 0 16,3-1 0-16,-2 1 0 0,6-3 128 0,4-2-128 15,2 2 0-15,0 0 0 0,2 4 144 0,2-6-144 0,4 1 0 16,5 0 160-16,4 0-160 0,0 4 128 0,2-4-128 15,-2-2 128-15,4-2-128 0,3 1 128 0,4 3-128 16,0 3 144-16,6 0-144 0,2-1 160 0,2 2-160 16,3-1 160-16,-2 1-160 0,-1-1 160 0,3 1-160 15,3 3 144-15,1-1-144 0,1 3 128 0,2-3-128 16,3 1 0-16,2 0 128 0,3 1-128 0,2 2 0 16,2 0 0-16,2 2 0 0,0-2 128 0,1 3-128 15,4 3 0-15,-1 0 0 0,1 1 0 0,1 2 0 16,1 0 0-16,-1 5 0 0,1 3 0 0,1 3 128 15,-1 3-128-15,3 2 0 0,-2 4-160 0,1 1 160 0,-2 1 0 16,5 3 0-16,-1 2-128 0,2 2 128 0,-1 1 0 0,0 3 0 16,-1 2 0-16,3 5-144 0,2 6 144 0,0 1 0 15,-1 3 0-15,1-3 0 0,1 0 0 0,0 3 0 16,0 6 0-16,-2 1-128 0,4 0 128 0,-2-1 0 16,0-3 0-16,3-3 0 0,-1 2 0 0,2 1 0 15,1 0 0-15,1-2 0 0,-1 2 0 0,1-3 0 16,1-1 0-16,-1 3 0 0,-1 4 0 15,-2 0 0-15,2-1 0 0,-1-3 0 0,1-1 0 0,-3-1 0 16,1-1 0-16,-1 5 0 0,0 4 0 0,1-3 0 16,0-3 0-16,-2-3 0 0,-2-1 0 0,0-2 0 15,-1 0 0-15,1-2 0 0,-3-1 0 0,2-2 0 16,0 1 0-16,2-7 0 0,1-7 0 0,-1-2 0 16,-1-5 0-16,3-5 0 0,1-4-128 0,3-3 128 0,-4-2-128 15,2-4 128-15,1-1-192 0,1-3 64 16,1-2 0-16,2-2 0 0,1 0 128 0,2-2-208 0,4-4 80 0,3-1 128 15,1 1-144-15,3-2 144 0,2-2 0 0,5 1 0 16,1 0 0-16,5 0 0 0,4-2 0 0,1 0 0 16,5 2 0-16,0-2 0 0,1 0 0 0,1 2 0 15,3 4 0-15,4-1 0 0,8-2 0 0,3 0 0 16,-2 1 0-16,2 1 0 0,0 0 0 0,3-1 0 16,2 1 0-16,6-1-128 0,6 3 128 0,-3-2 0 15,-2-1 0-15,5-1 0 0,5-3 0 0,2 4 0 16,0 2 0-16,0-1 0 0,3-4 0 0,4 2 0 0,3 0 0 15,2-1 0-15,-4-1 0 0,7-1 0 0,4 1 0 16,-1 0 0-16,-3-2 0 0,2 0 144 0,5 0-144 16,-2 0 0-16,-5 2 0 0,5 3 0 0,6-2 0 0,-2 1 0 15,-5 1 0-15,4 2 0 0,5 1 0 0,-4 0 0 16,-1 0 128-16,1 0-128 0,3 1 0 0,-3 1 0 16,-6 0 144-16,-1 2-144 0,3 1 0 0,-5 1 0 15,-1 3 0-15,-1-2 0 0,0-1 0 0,0-1 0 16,-2 1 0-16,-4-2 0 0,-2 3 0 0,1-3 0 15,2-1 0-15,-3 0 128 0,-6 1-128 0,5-1 0 16,3 0 0-16,-1 0 0 0,-4 1 0 0,2 1 0 16,0-2 0-16,-1-1 0 0,-3-2 0 0,-4 1-128 15,-5 1 128-15,4 1-128 0,3 0 128 0,-4 0-160 0,-3 2 160 16,-9-1-160-16,-2 0 160 0,-5 2-128 0,-1-1 128 16,-3-1-128-16,-4-2 128 0,-4 0 0 15,-4-1 0-15,-5 0 0 0,-5 0 0 0,-4 1 0 16,-3-1 0-16,-3-1 128 0,-5 0-128 0,-1 0 176 0,-2 0-176 0,-4 0 192 15,-1 0 32-15,-1 0 16 0,0 2 0 0,-2-4 0 16,-1-1 48-16,-2 0 16 0,-10 3 0 0,9-3 0 16,2 0-48-16,-3-1 0 0,-2 0 0 0,-6 4 0 15,5-7-64-15,-1 1 0 0,-4-4-16 0,3 2 0 16,0 0 0-16,1-2 0 0,-4-2 0 0,0-4 0 16,0-5-176-16,2-3 0 0,2-3 144 0,1-3-144 15,-4-6 0-15,3-2 0 0,4-4 0 0,-3-2 0 16,-1-2 0-16,-1-3 0 0,1-4 192 0,0-10-64 0,1-5 64 15,1-6 0-15,-3-1 16 0,5-5 0 16,4-6-64-16,-2-4-16 0,-3-7 0 0,3 4 0 0,3 1-128 16,-3-3 0-16,0-4 0 0,0 4 0 0,-1 4 0 15,-3 3 0-15,-3-1 0 0,-1 1 0 0,-2 3 0 0,-1 5 0 16,-1 6 0-16,-5 7 0 0,0 4 0 0,0 4 0 16,-2 1 0-16,-2 9 0 0,0 3 0 0,1 6 0 15,1 5 0-15,0 6 0 16,-4 5-864-16,-1 4-208 0,0 5-32 0,-4 3-16800 0</inkml:trace>
  <inkml:trace contextRef="#ctx0" brushRef="#br0" timeOffset="15101.427">7621 6236 46079 0,'-9'-12'4096'0,"7"4"-3280"0,-2-1-656 0,2 3-160 16,2 6 1088-16,0-7 176 0,3-3 32 0,2 1 16 16,0 1-1312-16,4-2 0 0,-1-1-320 0,3 2 64 31,2 3-1472-31,0 0-320 0,4 0-48 0,0 2-16 0</inkml:trace>
  <inkml:trace contextRef="#ctx0" brushRef="#br0" timeOffset="21098.054">9926 6542 45151 0,'0'0'4016'0,"0"0"-3216"16,0 0-640-16,2-7-160 0,1-2 784 0,1 5 128 16,3-2 32-16,-7 6 0 15,1-8-1696-15,3 1-336 0,-1 0-64 0,-3 7-19264 0</inkml:trace>
  <inkml:trace contextRef="#ctx0" brushRef="#br0" timeOffset="78606.177">6998 1591 30399 0,'-10'-14'1344'0,"5"7"288"0,2 1-1312 0,3 6-320 0,0 0 0 0,0 0 0 15,0 0 192-15,0 0-48 0,0 0 0 0,5-5 0 16,-5 5 16-16,10 0 0 0,-1 3 0 0,1 4 0 16,1 1-160-16,-1 5 0 0,1 1 0 0,1 7 0 15,-3 3 0-15,1 3 0 0,0 4 0 0,-3 4 0 16,0 4 0-16,-3 8 128 0,0 9-128 0,-2 4 128 15,-3 0-128-15,-3 1 192 0,0 4-192 0,-4 6 192 16,2 7-192-16,-2 1 0 0,-3 1 144 0,-1-6-144 0,1 3 208 16,0 4-16-16,0 0-16 0,-1-1 0 15,1-4 80-15,2-3 32 0,-1-4 0 0,1 1 0 0,-2-2 32 0,3-4 0 16,1-6 0-16,-2-4 0 0,3-5-64 0,0-1-16 16,2-7 0-16,0 0 0 0,2 0-80 0,0-3-16 15,-1-5 0-15,3-2 0 0,1-2-144 0,2-7 128 16,-2-3-128-16,2-3 128 0,2-3-128 0,0-3 128 15,-1-3-128-15,2-2 128 0,3 1 32 0,1-3 0 16,0-1 0-16,2-2 0 0,2-2 0 0,3-1 0 16,3-2 0-16,0 1 0 0,2-2 16 0,6 1 0 15,2-2 0-15,2-1 0 0,1 3-176 0,4-2 160 16,4 0-160-16,-1 0 160 0,0 0-160 0,2 1 0 16,-3-1 0-16,2 3 128 0,3 1-128 0,2 0 0 15,0-2 0-15,4-1 0 0,5 2 0 0,-1 0 0 16,-2 1 0-16,1 0 0 0,1-1 0 0,2 3 0 0,3 3 0 15,2-2 0-15,2-2 0 0,1-1 0 0,-1 2 0 0,3 1 0 16,4 0 0-16,-1 0 0 0,3-3 0 0,0 0 0 16,2-2 0-16,2 0 0 0,2-2 0 0,3 1 0 15,4-4 0-15,0-1 0 0,-3-3 144 0,3 2-144 16,1 2 0-16,4-2 144 0,0-2-144 0,-1 2 0 16,-3 3 144-16,5 1-144 0,4-1 0 0,-3 0 144 15,1 0-16-15,0 2-128 0,2-1 192 0,0 2-64 16,0 1-128-16,2-2 0 0,1-1 0 0,2 2 0 15,5-1 0-15,-1 2 0 0,-4-1 0 0,4 1 128 16,1-1-128-16,-1 1 0 0,-6-2 0 0,4 1 0 16,6 3 0-16,-4 1 0 0,-2 1 0 0,1 0 0 15,1-1 0-15,0 0 0 0,-3 2 0 0,3 2 0 0,2-4 0 16,1 2 128-16,-3 0-128 0,2 0 0 0,-3 0 0 16,4 3 0-16,1 0 0 0,-1-1 0 0,0-3 0 0,2 1 0 15,0 2 0-15,0 0 0 0,1 1 0 0,-1-2 0 16,0 3 0-16,2-1 0 0,0-3 0 0,2 3 0 15,-1 1 128-15,-2-3-128 0,-3 1 0 0,3 1 0 16,3-1 0-16,0-2 0 0,-5 0 0 0,5 2 0 16,5 1 0-16,-4 1 128 0,-4-2-128 0,1 0 0 15,1 0 0-15,0 1 0 0,-4 2 0 0,4 0 0 16,6 0 0-16,-6-1 0 0,-5 3 0 0,4-3 0 16,3-1 0-16,0 1 0 0,-10 0 0 0,6 2 128 15,6-3-128-15,-5 2 0 0,-6-2 0 0,3 0 0 16,5 1 0-16,-1-1 0 0,-6-1 0 0,3 0 0 15,4-1 128-15,-6 1-128 0,-7-1 0 0,3 3 0 0,-3-3 0 0,2 1 0 16,0-4 0-16,1 2 0 0,0 2 0 0,-3-1 0 16,2-4 0-16,-5 3 0 0,-2 0 128 15,2 0-128-15,2-1 0 0,-4-2 0 0,-2 0 0 0,-2 2 128 16,0 1-128-16,3 0 160 0,0-1-160 0,-1 0 160 16,-3 0-160-16,-1 0 0 0,4-3 144 0,-3 4-144 15,-2 0 0-15,1 0 128 0,-2-2-128 0,1 0 0 16,0 0 0-16,-6 0 0 0,-6-1 0 0,2-1 0 15,3 2 0-15,2 1 0 0,1 2 0 0,-2-2 128 16,-4 0-128-16,5-1 0 0,2 0 0 0,-4 1 0 16,-4-1 0-16,-2 1 0 0,-2 0 0 0,0-1 0 15,-1-1 0-15,-1 1 0 0,3-1 0 0,-6 1 0 0,-5 1 0 16,-1-1 0-16,1 1 0 0,0-1 0 0,1 2 0 16,-6 3 0-16,-4 1 0 0,-6-1 0 0,-3-1 0 0,-4 0 0 15,-4 2 0-15,1 0 0 0,0-1 0 0,-4 2 0 16,-2 1 0-16,1 1 0 0,2-1 0 0,0 0 0 15,-4 1 0-15,-3 2 0 0,-1-1 0 0,-1 1 0 16,-3 1 0-16,1-1 0 0,-2 1 0 16,0-1 0-16,0-6 0 0,0 5 0 0,-3-1 0 0,-1 0 0 15,1-4-160-15,-2 0 160 0,-2 3-192 0,0-3 192 16,-1 1-192-16,0-4 192 0,1-3 0 0,-4 1-128 16,-11 2 128-16,11-4 0 0,-1-5 0 0,-1-1 0 15,-6 0 0-15,3 0 0 0,0-1 160 0,-2-3-160 16,-1-4 160-16,0-1-160 0,2-2 208 0,-3-2-48 0,1-3-16 15,-3-2 0-15,-1-4-144 0,0-1 160 0,0-4-160 16,0 0 160-16,-5-6-160 0,3-2 0 0,2-1 0 0,-1 0 0 16,0-1 0-16,-3-2 0 0,4-5 0 0,0 0 0 15,0-2-160-15,0 2 160 0,-1 0-208 0,2 3 80 16,2 0 128-16,-2 0 0 0,-4-1 0 0,4-1-128 16,6-2 128-16,-4 1 0 0,-3 0 0 0,2 4 0 15,4 5 0-15,-5 1 0 0,-2 1 0 0,1 2 0 16,2 0 0-16,-1 1 0 0,0 0 0 0,-1 0 0 15,-3 2 0-15,5 0 0 0,2 2 0 0,0 1 0 16,-3 1-160-16,0 1 0 0,2 1 0 0,0 0 0 16,0-2 16-16,0 3 0 0,3 1 0 0,-3 4 0 15,0-2 144-15,-2 6 0 0,-2 0 0 0,2 4-128 16,1-1 128-16,-1 2 0 0,-1 4 0 0,-1 1 0 0,0 1 0 16,-3 1 0-16,-4 1-144 0,-3 2 144 0,0 0-176 15,0 2 48-15,0-1 0 0,-5 3 0 0,-2 1 0 0,-2 2 0 16,-2 1 0-16,-2 1 0 0,-3 0 128 15,0 4-160-15,1-2 160 0,-3 1-160 0,-2 2 160 0,-4 1 0 16,-6-1-144-16,-3 2 144 0,-3 0 0 0,-2 1 0 16,-2 0-144-16,-1 1 144 0,-1 0 0 0,-7 2 0 15,-3-2 0-15,-6 2 0 0,-5 3 0 0,0-2 0 16,1-1 0-16,-7-1 0 0,-1-1 0 0,-6 2 0 16,-2 1 0-16,-2-1 0 0,3 0 0 0,-8 0 0 15,-9-1 0-15,0 2 0 0,2-6 0 0,-5 1 0 16,-6 1 0-16,2-1 0 0,3-3 0 0,-4 2 0 15,-6-1 0-15,0 2 0 0,1-3 128 0,-5 3-128 0,-4-1 0 16,0-1 0-16,1 0 160 0,-1 2-160 0,-2-4 160 16,0 1-160-16,-4-2 128 0,2 1-128 0,3-1 0 15,-5-1 0-15,-4 1 0 0,0-1 128 0,2 2-128 0,-2-1 0 16,1-2 0-16,-4 0 0 0,-3 0 0 0,2 0 0 16,2 1 0-16,0-1 0 0,-6-1 0 0,2 1 0 15,1-1 0-15,1 1 0 0,6 0 0 0,-4-1 0 16,-4-1 0-16,5 0 128 0,1 0-128 0,2 0 0 15,-2-1 128-15,2-1-128 0,0 0 0 0,2 2 0 16,1-3 0-16,-2 1 128 0,-4 1-128 0,3 0 0 16,3-2 0-16,0 1 0 0,-2-2 0 0,2 2 0 15,-1 3 0-15,2-2 0 0,-1-3 0 0,0 2 0 16,-2 1 0-16,4-1 0 0,4 0 0 0,0-1 0 16,-3 1 0-16,4 0 0 0,8-1 0 0,-4-2 0 15,-2 1 128-15,6-1-128 0,3 1 0 0,-4 1 0 16,1-1 128-16,4 0-128 0,4 0 0 0,-1 0 0 15,-2-1 128-15,4-1-128 0,7 2 0 16,-5-2 0-16,-3 3 0 0,5-1 0 0,9-3 0 0,-4 1 0 16,-2-1 128-16,2 3-128 0,5 0 0 0,-1 1 0 0,0-1 128 15,-1 0-128-15,1 1 0 0,2 2 0 0,5 0 128 0,-2 0-128 16,-3-2 0-16,6 3 0 0,2 3 0 0,3-2 128 16,-1-1-128-16,-1 0 0 0,-2 0 0 0,6-1 128 15,5 2-128-15,-2-1 0 0,-2-1 0 0,-1 0 128 16,4-1-128-16,2 2 0 0,3 0 0 0,2 0 0 15,-5-1 0-15,2 1 0 0,1 3 128 0,2-2-128 16,5 1 0-16,-1-2 0 0,2-2 160 0,-1 1-160 0,-1 2 160 16,2 1-160-16,0 0 176 0,2 0-176 0,2-1 192 15,2 2-192-15,-1-1 160 0,-1-1-160 0,0 0 128 0,3 1-128 16,3 0 144-16,4 1-144 0,2 0 160 0,2 0-160 16,-1-2 0-16,1 0 128 0,0 0-128 0,-1 2 0 15,1-1 0-15,1 0 0 0,4-1 0 0,3 0 0 16,4 0 128-16,2-1-128 0,1 0 0 0,1-1 0 15,2 1 128-15,0 0-128 0,0-1 0 0,2 0 0 16,-1-1 128-16,3 0-128 0,2 1 0 0,0-1 0 16,-3 0 0-16,3 1 0 0,2-4 0 0,1 1 0 15,2 2 0-15,2 0 0 0,0 0 0 0,1 0 0 16,2-1 0-16,1 2 128 0,0 0-128 0,1 0 0 16,3 0 0-16,-2-1 128 0,9 2-128 0,-7 1 0 15,0 1 0-15,7-2 0 0,-6 1 0 0,6-1 0 0,-5 5 0 16,5-5-192-16,-4 11 192 0,1 0-160 0,0 0 160 0,0 4-160 15,-1 1 160-15,1 4-160 0,-2 1 160 0,2 3-160 16,-4 2 160-16,3 9-160 0,1 6 160 0,-3 0 0 16,1 0-144-16,0 3 144 0,2-2 0 0,1 3 0 15,-1 1 0-15,-1 5 0 0,1 2-160 0,-1 3 160 16,0 7 0-16,1-3-144 0,-1-5 144 0,-2-1 0 16,2 0 0-16,-1 2 0 0,2 5 0 0,-3-3 0 15,2-1 0-15,1-1-128 0,1-2 128 0,-3 1 0 16,4-1 0-16,0 0 0 0,0-1 0 0,1 1-128 15,0 0 128-15,1-1 0 0,0-1 0 0,1-4-160 0,2-1 160 16,-2-3 0-16,2-3-192 0,1 0 64 16,0-2 128-16,1 0-208 0,5-2 16 0,-3-3 0 15,2-2 0-15,2-4 0 0,-1-4-112 0,4-2-16 0,-2-4 0 16,2-1 0-16,2-5 80 0,-1 0 16 0,2-2 0 16,1-1 0-16,-2-1 224 0,4-2 0 0,3-3 0 0,2 1 0 15,2-1 0-15,3 1 0 0,3-3 0 0,2 2 160 16,1-2-160-16,1 0 128 0,1 0-128 0,2-1 128 15,5-2-128-15,0 1 0 0,1-2 0 0,8 3 0 16,6-2 0-16,-2 0 0 0,-1 1 0 0,2 1 0 16,1 0 0-16,3 0 0 0,1 0 0 0,3 0 0 15,1 1-128-15,1 1 128 0,-1-2 0 0,1 0 0 16,3-2 0-16,3 1 0 0,2 0 0 0,-1 0 0 16,-3 0 0-16,4-2 0 0,7-3 0 0,0 3 0 0,1 1 0 15,1 0 0-15,2-3 0 0,2 1 0 0,2-1 0 16,-2 1 0-16,0 1 0 0,7-3 0 0,2-2 0 0,2 1 0 15,-2-1 0-15,1-1 0 0,6 0 0 0,-3-2 0 16,2-1 0-16,4 1 0 0,4-1 0 0,-3 2 0 16,-1 0 0-16,1-1 0 0,1-1 0 0,1 2 0 15,1 2 0-15,3-2 0 0,-2-3 0 0,3 0 0 16,1 5 0-16,-1-2 0 0,0 1 0 0,-2-4 0 16,0-2 0-16,3 6 0 0,6 2 0 0,-4 0 0 15,-5 0 0-15,5-1 0 0,1 1 0 0,-3 3 0 16,-2-3 0-16,0 2 0 0,7-1 0 0,-3 1 0 15,-4 0 0-15,1 2 0 0,5-2 0 0,-2-2 0 16,-2-1 0-16,2 2 0 0,-1-1 0 0,0 3 0 16,-1-4 0-16,-1 1 0 0,3 1 0 0,3-1 160 0,-1 1-32 15,-2 0-128-15,-1 1 240 0,-2-1-64 0,3 0-16 0,-1 2 0 16,-2 1-32-16,1-1 0 0,1-3 0 0,-1 3 0 16,-3 1-128-16,1 1 0 0,2-1 144 0,-5 1-144 15,-4-1 0-15,3 3 0 0,4 0 0 0,-4 0 0 16,-5-1 0-16,0 0 0 0,0 0 0 15,0 2 0-15,0 1 128 0,0 0-128 0,0-2 160 0,-1 1-160 16,-3 1 0-16,-3 0 0 0,0-2 0 16,0 1 0-16,1 1 0 0,-3 1 0 0,-2 0 0 0,5 0 0 15,1-3 0-15,-3 0 0 0,-4 0 0 0,2 0 0 16,2 0 0-16,-1 2 0 0,-3-1 0 0,-2 2 0 16,1-3 0-16,0 1 0 0,3 1 0 0,-3-2 0 15,-3-1 0-15,-1 1 0 0,5 1 0 0,-6-1 0 16,-1-1 0-16,-2 1 0 0,-1 1 0 0,1 0 0 15,2-1 0-15,-6 1 0 0,-5 0 0 0,2 0 0 0,2 0 0 0,3 1 0 16,1-2 0-16,-6 0 0 0,-2 2 0 16,2-2 0-16,5-2 0 0,-4 2 0 0,1 0 0 15,-3 0 0-15,-4-3 0 0,0 2 0 0,2 0 0 0,0 0 0 16,0-1 0-16,-4 1 0 0,-6 1 0 0,3 0 0 16,-2 1 0-16,1 0 0 0,0 1 0 0,-5 0 0 15,-5 1 0-15,-6 0 0 0,5-1 0 0,-3 0 0 16,-1 0 0-16,-3 2 0 0,-2-2 0 0,-5 3 0 15,-6-1 0-15,-2 0 0 0,0-2 0 0,-4 4 0 16,-5-2 0-16,-1 2 0 0,-2-1 0 0,-1 1 0 16,1-2 0-16,-3 2 0 0,-1-2 0 0,-2-1 0 15,-1 0 0-15,-2-3 0 0,-2 2 0 0,-2-1 0 16,-2 0 0-16,-9-1 0 0,9-1 0 0,-9 1 0 0,10 2 0 16,-4-4 0-16,2-3 0 0,-8 5 0 0,0 0 0 0,3-9 0 15,4-2 0-15,1-2 0 0,-5-1 0 0,3-1 0 16,1-2 0-16,0-1 0 0,-2-3 0 0,-1-4 0 15,0-3 0-15,2-2 0 0,-1-1 144 0,-1-4-144 16,0-6 256-16,1 1-16 0,-1-2-16 0,0 0 0 16,-2-1-32-16,0-4-16 0,2-5 0 0,-4-3 0 15,-1-1-176-15,1-1 0 0,0-1 144 0,2 0-144 16,-2 1 0-16,0-2 0 0,-1-3 0 0,1-2 0 16,2-4-144-16,0 0 144 0,-2 3-160 0,2 1 160 15,0 2 0-15,1-3-144 0,0-2 144 0,-1 1 0 16,0 3 0-16,2 5 0 0,-1 3 0 0,1 3-128 0,-1-1 128 15,1 0 0-15,0 1 0 0,3 3 0 0,0 5 0 0,0 5 0 16,-1 1 0-16,0 6 0 0,0 4 0 16,-1 5 0-16,0 2 0 0,-1 4 0 0,-4 2-144 0,2 2 144 15,-2 3-160-15,0 3 160 0,0 0-256 0,0 7 32 16,0 0 16-16,0 0 0 16,-3-4-224-16,3 4-32 0,-10-2-16 0,10 2 0 15,-10-1-176-15,0 2-48 0,-4-1 0 0,-1 4 0 16,-1 4-240-16,-2 0-48 0,-8 0-16 0,-1 3-8976 15,-5 2-1808-15</inkml:trace>
  <inkml:trace contextRef="#ctx0" brushRef="#br0" timeOffset="80114.321">8248 10127 19295 0,'0'0'848'0,"0"0"176"0,0 0-816 0,-3-8-208 0,-5 0 0 0,8 8 0 16,0 0 288-16,0 0 16 0,-3-6 0 0,3 6 0 16,0 0-304-16,0 0 0 0,0 0 128 0,0 0-128 15,-1-8 0-15,1 8 128 0,0 0-128 0,0 0 0 16,0 0 400-16,0 0-16 0,4-5-16 0,-4 5 0 16,0 0 336-16,5-6 64 0,-5 6 0 0,8-3 16 15,2 1-240-15,-2 2-48 0,2 1-16 0,0 0 0 16,2-1 32-16,3-1 0 0,0-3 0 0,2 4 0 15,4 0 96-15,-1-1 32 0,2-2 0 0,4 2 0 0,3 1-176 16,2-1-16-16,1 0-16 0,0 0 0 0,-2-2-192 16,3 3-48-16,1 3 0 0,-1-1 0 0,-1-3-192 0,-2 1 0 15,-1 1 128-15,0 1-128 0,-2-2 0 0,1-1 0 16,-1 0 0-16,-1 1 0 0,-1 1 0 0,0-1 0 16,-1-1 0-16,-2 1 0 0,-2 1 128 0,-3 2-128 15,2 2 0-15,-4-2 0 0,-1-2 0 0,-5 1-256 16,-1 1 16-16,-1 3 16 15,-7-6-2048-15,0 0-416 0,0 0-64 0,0 0-32 0</inkml:trace>
  <inkml:trace contextRef="#ctx0" brushRef="#br0" timeOffset="80497.114">8122 10598 20271 0,'0'0'1792'0,"0"0"-1424"0,0 0-368 0,0 0 0 15,0 0 1344-15,0 0 208 0,0 0 48 0,0 0 0 16,9 5-1120-16,3-2-224 0,1 0-32 0,3 0-16 16,2-4 128-16,3 1 32 0,1 0 0 0,2 0 0 15,1-1 128-15,2-2 16 0,-1 2 16 0,2-2 0 0,0 1 176 0,3 1 48 16,2 0 0-16,2 0 0 0,2-1-128 0,1 1-32 16,3 0 0-16,1 0 0 0,-3 1-336 0,1 1-64 15,-4 0 0-15,0 2-16 0,1-1-176 0,-2 0 0 16,0 0 0-16,0 1 0 15,-2 1-1696-15,-2 0-368 0,0 3-80 0</inkml:trace>
  <inkml:trace contextRef="#ctx0" brushRef="#br0" timeOffset="81593.552">10663 8952 22111 0,'0'0'976'0,"0"0"208"0,-1-10-944 0,0 3-240 0,1 7 0 0,0-8 0 16,-1 1 192-16,1 7 0 0,0 0 0 0,-6-8 0 15,3 1-192-15,-2 0 0 0,5 7 0 0,-7-3 0 16,-2-2 0-16,0 2 144 0,1 1-144 0,-3 2 128 15,-1 0 192-15,-1 1 48 0,0-1 0 0,-4 5 0 16,-4 4-16-16,1 1 0 0,-2-2 0 0,-2 2 0 16,-1 3-352-16,2 1 0 0,-3 0 0 0,2 1 0 15,4 0 176-15,-2 7-48 0,-2 8 0 0,4-3 0 0,0-4 80 0,-1 3 16 16,-1 0 0-16,1 2 0 0,0 2-32 0,0 1 0 16,-1 0 0-16,1 3 0 0,1 0 0 0,-3 4 0 15,-1 2 0-15,0 2 0 0,3 1-192 0,3 1 176 16,-1 0-176-16,1-2 160 0,0-2-160 0,4-1 0 15,1 1 0-15,1-1 0 0,1 0 192 0,2 4-64 16,2 1 0-16,3 1 0 0,1-2 0 0,1-1-128 16,-1 0 192-16,3-2-64 0,0-1 0 0,3-1 0 15,-1-1 0-15,3 5 0 0,0 2 48 0,2 0 0 16,1-3 0-16,1 1 0 0,1 0 48 0,0 0 16 16,0-1 0-16,-1 1 0 0,1 2-112 0,-3-2 0 15,-3 0-128-15,4-4 192 0,4 3-192 0,-4-2 176 16,0 0-176-16,-3-3 160 0,1 0-160 0,-2-1 0 15,-3-1 144-15,1 0-144 0,0 0 128 0,-2 0-128 0,0 2 160 16,0-1-160-16,3 5 176 0,-3-4-176 0,-5 0 192 0,2-3-192 16,-3-3 384-16,1-1-48 0,-3-2 0 0,1 1 0 15,-1-5 80-15,0 0 16 0,-2 0 0 0,-1 0 0 16,-3-1 48-16,-1-1 16 0,-2 0 0 0,-2 1 0 16,1 1-48-16,0 1 0 0,-1 1 0 0,3 0 0 15,-1 0-32-15,2-3-16 0,-3-2 0 0,-1 0 0 16,-1-4-80-16,1 2 0 0,0-3-16 0,0 3 0 15,0 0-160-15,0-2-16 0,0-1-128 0,0 2 192 16,2-1-192-16,2 0 0 0,-1 0 0 0,2 0 0 16,1-1 0-16,0-1 0 0,-2 2 0 0,4-2 0 15,1-1 0-15,3-1 0 0,-2-1 0 0,1-1 0 0,1-1 0 16,1-1 0-16,1-2 0 0,0 2 0 0,2-2-240 0,1 1 64 16,2-7 16-16,0 0 0 15,0 0-944-15,0 0-192 0,0 0-48 0,0 0 0 16,0 0-2176-16,10-1-432 0</inkml:trace>
  <inkml:trace contextRef="#ctx0" brushRef="#br0" timeOffset="84388.702">11852 9162 3679 0,'0'0'320'0,"4"-9"-320"0,0 0 0 16,-1 2 0-16,0-4 3840 0,-1 1 688 0,2-5 144 0,-1 8 16 16,-3 7-3216-16,0 0-656 0,6-9-128 0,-6 9-32 15,0 0-80-15,0 0-32 0,0 0 0 0,0 0 0 16,1-10 128-16,-1 10 32 0,0 0 0 0,0 0 0 15,-8-5-384-15,1 5-80 0,-5 5-16 0,1 2 0 16,2-1-96-16,-5 4-128 0,-2 4 176 0,0 1-176 16,2-1 176-16,-1 4-176 0,-2 3 160 0,2 3-160 15,-2 1 208-15,1 0-48 0,-3 1-16 0,0 2 0 16,1 0 0-16,-1 7 0 0,-1 3 0 0,0 3 0 16,-1 4-144-16,-1 2 192 0,-2 0-192 0,0 0 192 15,0-1-48-15,-2 3 0 0,3 0 0 0,0 5 0 0,1 2-16 16,0 3-128-16,1 0 192 0,3 4-64 0,-1-1-128 15,1 3 0-15,0 0 0 0,1 4 0 0,1 4 0 0,0-3 0 16,2-5 0-16,2-2 0 0,3-1 0 0,2 1 0 16,1 2 128-16,4-3-128 0,-1-5 144 0,3-2 0 15,3-4 0-15,-1-2 0 0,2-1 32 0,5 0 0 16,0-1 0-16,3-3 0 0,1-4 32 0,1-4 16 16,2-2 0-16,1-2 0 0,3-1 0 0,1-2 0 15,-2-3 0-15,4 0 0 0,4-3-96 0,1-1-128 16,-1-1 176-16,-1 1-176 0,1-3 0 0,-1-1 0 15,-2-2 0-15,-1 0 0 0,-1-4 0 0,1-1-144 16,-3 3-16-16,-2-3 0 16,0-2-2128-16,-1-4-416 0</inkml:trace>
  <inkml:trace contextRef="#ctx0" brushRef="#br0" timeOffset="85022.522">11991 9929 13823 0,'0'0'1216'16,"0"0"-960"-16,0 0-256 0,0 0 0 0,0 0 2160 0,0 0 384 0,0 0 80 0,0 0 0 16,0 0-1600-16,0 0-320 0,0 0-64 0,0 0 0 15,12 12-48-15,0-4 0 0,0-3 0 0,0-2 0 16,1 0 192-16,1-5 48 0,4 1 0 0,-3 0 0 16,2 2-240-16,2-2-32 0,2-4-16 0,-2 3 0 15,-2 3-224-15,2 1-64 0,3-2 0 0,0 1 0 16,-2 0-128-16,1 1-128 0,0-4 144 0,-1 4-144 15,-1 0 0-15,-2 2 0 0,2 1 0 0,-2 1 0 0,-3-1-256 16,-2 1-64-16,1-1 0 0,-1 0 0 16,-2-2-2800-16,1-1-560 0</inkml:trace>
  <inkml:trace contextRef="#ctx0" brushRef="#br0" timeOffset="85839.264">13142 9189 14735 0,'0'0'640'0,"0"0"160"0,-1-8-640 0,1 8-160 0,0 0 0 0,0 0 0 15,-2-9 2064-15,2 9 384 0,0 0 80 0,0 0 16 16,0-9-1776-16,0 9-336 0,0 0-80 0,0 0-16 15,0 0-208-15,0 0-128 0,0 0 160 0,0 0-160 16,-8 12 0-16,1 4 128 0,-1 1-128 0,-2 7 0 0,-2 3 0 0,1 7 176 16,2 2-176-16,-1 4 160 0,5 0-32 0,-3 6 0 15,1 5 0-15,5 3 0 0,2-2-128 0,1-4 0 16,3-6 144-16,2-3-144 0,3-5 0 16,3-6 0-16,-2-2 0 0,3-4 0 0,0-3 224 0,3-3-32 15,-1-4 0-15,1-5 0 0,-1-4 160 0,3-1 32 16,1-2 0-16,1-3 0 0,-2-4 64 0,0-5 32 15,2-7 0-15,1 1 0 0,1-2-96 0,1-3-32 16,-2-6 0-16,0 1 0 0,-1-2-352 0,-1 0 0 16,0 3 0-16,0-5 0 0,-1-8 0 0,-1 3 0 15,1 2 0-15,-3 0 0 0,0 2 0 0,-4 3-128 16,-2-1 128-16,2 4-128 0,0 5 128 0,0 3-128 16,-1 1 128-16,0 1-128 0,-1 2 128 0,1 1-160 15,-5 4 160-15,2 1-160 0,0 2 160 0,-2 0-160 0,0-3 160 0,-1 4-160 16,-4 6 16-16,0 0 0 0,0 0 0 0,0 0 0 15,11 6 144-15,-2 0-160 0,-3 3 160 0,1 4-160 16,0 6 160-16,-2 3 0 0,-3 2-144 0,0 2 144 16,-2-1 0-16,-1 7 0 0,-1 9 0 0,0 3 0 15,-2 1 0-15,-3 3 0 0,-4 2 0 0,-1 2 0 16,0 2 0-16,-7 4 0 0,-2-2 144 0,1 2-144 16,3 0 160-16,-5-1-32 0,-1-2-128 0,-3-6 192 15,1-7 176-15,1-2 16 0,1 0 16 0,0-5 0 16,0-3 192-16,1-2 48 0,2-2 0 0,-3-2 0 15,1-5-32-15,0-4 0 0,0-4 0 0,3-4 0 16,-1-2-176-16,4-6-48 0,-1-4 0 0,2-4 0 16,-2-2 16-16,7-4 0 0,4-2 0 0,1-6 0 0,1-4-400 15,1 0 0-15,5-1-144 0,1 0 144 16,3 1-480-16,5 3 16 0,4-1 0 0,3 3 0 16,0 3-80-16,4 1-16 0,0 3 0 0,3 3 0 15,-3 0-208-15,3 5-64 0,0 0 0 0,3 3-8960 16,-3 0-1792-16</inkml:trace>
  <inkml:trace contextRef="#ctx0" brushRef="#br0" timeOffset="86411.851">12355 10670 24703 0,'0'0'1088'0,"0"0"240"0,0 0-1072 0,0 0-256 16,11-2 0-16,2-2 0 0,2 0 432 0,4 2 16 16,2 0 16-16,4-1 0 0,3-2-288 0,5 1-176 15,3-2 192-15,7 0-192 0,5-3 512 0,6 0 0 16,0 1 0-16,4 0 0 0,2-1-48 0,1-2-16 16,5 0 0-16,4 1 0 0,0 0 128 0,3 1 0 15,-2 1 16-15,2 0 0 0,-1-2-64 0,2 3-16 16,5 3 0-16,-4-1 0 0,-3 3-144 0,-2-2-48 0,-4-2 0 0,-1 2 0 15,-2-1-320-15,-5 3 144 0,-5-1-144 0,-6 1 0 16,-5 4 0-16,-3-1 0 0,-7-2-240 0,-4 0 80 31,-2-2-2864-31,-3 3-576 0,-1 2-112 0,-7-2-32 0</inkml:trace>
  <inkml:trace contextRef="#ctx0" brushRef="#br0" timeOffset="87355.011">12809 11262 27359 0,'0'0'1216'0,"0"0"240"0,0 0-1168 0,0 0-288 16,1-10 0-16,2 0 0 0,5 1 720 0,3-1 96 15,4-5 16-15,5 5 0 0,3 1-832 0,2-1 0 16,1-3 0-16,3 1 0 0,1 0-192 0,6 0 0 15,3 0 0-15,0 1 0 0,-2 0 192 0,2 3 0 0,1 3 0 0,-1 2 0 16,-2 3 0-16,-4 3 0 0,-1 0-160 0,0 5 160 16,-1 3 0-16,-2 2 0 0,-1 1 0 0,-2 2 0 15,1 0 0-15,-4 5 0 0,-6 2 0 0,-6 2 0 16,-4 0 0-16,-3 0 0 0,0 1 128 0,-5 2-128 16,-4 0 0-16,-4 2 160 0,-6 0-160 0,-3 1 160 15,0-1 32-15,-3 1 16 0,-3 0 0 0,1-1 0 16,-2-2 192-16,4 1 48 0,4-3 0 0,-2 0 0 15,0-1-16-15,5-3 0 0,5-2 0 0,-1-3 0 16,5-1-160-16,1-5-16 0,4-11-16 0,0 0 0 16,3 10-32-16,2-4 0 0,6-6 0 0,3-1 0 15,3-1-208-15,6-1 176 0,6-4-176 0,4-2 160 16,4-3 112-16,1-1 32 0,3-3 0 0,5-1 0 0,1 0-144 0,1-1-32 16,-3-2 0-16,0 1 0 0,-3 3-400 15,-2-1-96-15,-4 2-16 0,2-1 0 16,-3 1-2752-16,-2 0-544 0,7-9-112 15,-9 5-32-15</inkml:trace>
  <inkml:trace contextRef="#ctx0" brushRef="#br0" timeOffset="87765.009">14978 10291 15663 0,'0'0'1392'0,"0"0"-1120"0,2-9-272 0,2 3 0 16,-4 6 3008-16,0 0 528 0,8-5 112 0,-8 5 32 16,9-1-2896-16,0 3-576 0,-1 2-208 0,-1 4 144 15,1 3-144-15,0 7 0 0,-2 0 0 0,1 10 128 0,-4 7 64 0,1 2 16 16,-2 2 0-16,-2 2 0 16,-2 2 272-16,-3 1 48 0,2 1 16 0,-6 1 0 15,1-3 96-15,-4 0 0 0,-1 0 16 0,0-2 0 0,0-3-160 0,0-2-48 16,0-3 0-16,-1-2 0 0,-2-6-240 0,0-2-48 15,2-4-16-15,-1-4 0 0,-2-3-432 0,2-2-96 16,-1-5 0-16,1-6-16 16,-2-7-2160-16,2-6-416 0</inkml:trace>
  <inkml:trace contextRef="#ctx0" brushRef="#br0" timeOffset="88142.781">16090 9049 17503 0,'6'-11'1552'0,"-3"3"-1232"0,-1-1-320 0,3 1 0 0,-3 1 1968 0,-2 7 336 0,0 0 64 0,8-6 0 16,-2 3-1952-16,-6 3-416 0,10 3 0 0,-1 3 0 15,-1-1-144-15,0 10 144 0,3 3 0 0,-1 5-144 16,2 5 288-16,3 4 64 0,0 1 16 0,2 2 0 0,0 1 288 16,5 6 48-16,1 2 16 0,0 6 0 15,-1 3 16-15,5 4 16 0,4-4 0 0,-1 0 0 16,0 0-224-16,-5-6-64 0,0-4 0 0,-2-2 0 0,-1 0-144 0,-1-3-48 15,-3 0 0-15,-1-3 0 0,-2-3-128 0,-2-3-224 16,-4-2 48-16,-1-4 16 16,-3-2-1616-16,-1-4-320 0,-4-2-64 0</inkml:trace>
  <inkml:trace contextRef="#ctx0" brushRef="#br0" timeOffset="88441.582">16952 8746 40191 0,'0'0'1792'0,"0"0"352"0,0 0-1712 15,0 0-432-15,-7 7 0 0,-2 8 0 0,-2 7-192 0,-3 9-112 0,-4 9-16 0,-7 7-16 16,-6 7 112-16,-2 7 32 0,0 6 0 0,-4 3 0 15,-3 0 192-15,-2 5-144 0,1 7 144 0,-1 1-128 16,-2-4 128-16,1-7 0 0,0-10 0 0,4-2 0 16,3-3 0-16,5-4 0 0,5-5 0 0,2-5 0 15,5-8 0-15,4-4 0 0,0-4 0 0,4-7 0 16,3-4-1168-16,1-5-304 16,7-11-64-16,-6 5-8848 0,1-4-1776 0</inkml:trace>
  <inkml:trace contextRef="#ctx0" brushRef="#br0" timeOffset="88723.145">15553 10595 32255 0,'0'0'1424'0,"0"0"304"0,0 0-1392 0,11-4-336 16,6-7 0-16,8 0 0 0,7-1 1600 0,10-2 240 16,9 0 48-16,9-3 16 0,7-4-1904 0,5 1-208 0,0-1-128 15,3 1-32-15,2-5 80 0,3 0 16 0,4 1 0 0,-3 2 0 16,-7 3 272-16,1 1 0 0,-1 1 0 16,-2 0 0-16,-5 3-160 0,-4 2 160 0,-5 2-128 0,-3 1 128 31,-4-1-1248-31,-2 1-160 0,-2 2-48 0,-2 0-13328 0</inkml:trace>
  <inkml:trace contextRef="#ctx0" brushRef="#br0" timeOffset="89155.734">16042 11182 26719 0,'0'0'2368'0,"2"-8"-1888"16,1-2-480-16,5-3 0 0,6-5 2368 0,4 3 384 16,3-1 80-16,4 2 16 15,4 1-3152-15,3 1-624 0,3 1-128 0,1 2-32 16,2 0 32-16,-3 5 0 0,-3 2 0 0,-3 1 0 15,-6 1 464-15,-1 3 80 0,-4 3 32 0,-7 4 0 16,-3 2-144-16,-4 5-16 0,-3 4-16 0,-5 4 0 0,-5 4 656 0,-2 6 272 16,-4 3-16-16,-5 4 0 0,-1 4 48 0,0 0 0 0,-4-4 0 0,3-2 0 15,2-4 496-15,1-2 96 0,2-3 32 16,2-4 0-16,7-5 16 0,-1-4 0 16,4-2 0-16,5-2 0 0,1-2-352 0,4-4-64 0,-5-8-16 0,14 5 0 15,4 0-176-15,5-4-32 0,0-2-16 0,6-4 0 16,4-1 224-16,1-4 32 0,3-1 16 15,-2-2 0-15,2 1-304 0,0-4-64 0,3 0-16 0,-1-1 0 16,1 0-320-16,0-2-64 0,1-2-16 0,-1-1 0 16,-4-2-2816-1,-4 1-560-15,4-10-112 0,-7-5-32 0</inkml:trace>
  <inkml:trace contextRef="#ctx0" brushRef="#br0" timeOffset="89792.592">16990 8715 18431 0,'0'0'1632'0,"0"0"-1312"0,0 0-320 0,0 0 0 16,0 0 3248-16,11-4 576 0,-1 3 112 0,3 3 32 16,4 5-3392-16,1 0-576 0,4 5-320 0,7 3 32 15,3 0 144-15,2 4 144 0,3 4-208 0,4 3 80 16,2 1 128-16,-3 2 0 0,-1 6 0 0,2 4 0 16,0 6 0-16,0 7-128 0,1 0 128 0,1 2 0 15,1 2 0-15,0 5 0 0,-1 6 0 0,-1 4 0 0,0 0 128 16,-2 2 0-16,-2 1 0 0,-1 2 0 0,-4 2 144 0,-3 3 48 15,-3 4 0-15,-1 1 0 0,-2-2-160 16,-4 4-32-16,-3 1 0 0,-4-1 0 0,-5-4-128 0,-2-3 192 16,-6 0-192-16,0-1 192 0,-3-2 0 0,-3-1 16 15,-1-5 0-15,-5-3 0 0,0-5 224 0,-3 1 32 16,-4-1 16-16,-1 0 0 0,-5-2 128 0,-2-4 32 16,0-5 0-16,-3-1 0 0,-1-1-128 0,-3 2-32 15,-2-1 0-15,-1 1 0 0,-2-2-160 0,3 1-48 16,1-5 0-16,-2 1 0 0,2-5-112 0,3-2-32 15,2-1 0-15,3 0 0 0,3-3-128 0,-2-2 0 16,4-1 144-16,0-4-144 0,4-3 0 0,0-3 0 16,2-5 0-16,0-2 0 15,2-6-528-15,2-2-80 0,2-1-16 0,3-5-11344 16,7-3-2288-16</inkml:trace>
  <inkml:trace contextRef="#ctx0" brushRef="#br0" timeOffset="91196.985">18823 10571 26495 0,'-16'-1'1168'0,"7"0"240"0,-3 4-1120 0,2-3-288 0,1-1 0 0,1 1 0 16,8 0 416-16,-8-1 32 0,-2-1 0 0,5-1 0 15,-2-2 304-15,7 5 64 0,-3-9 16 0,1-1 0 16,1-4 144-16,1 1 48 0,2-5 0 0,3 2 0 15,3-2-464-15,2-2-96 0,1-4-16 0,2 1 0 0,0 2-272 0,2 1-176 16,-1 4 192-16,1 2-192 16,2 0 176-16,-2 6-176 0,-1-1 160 0,2 2-160 0,-3 1 144 0,2 6-144 15,3 4 128-15,-3 3-128 0,-2 0 0 0,0 5 0 16,0 7 0-16,-2 1 0 0,-3 3-224 0,-4 0 80 16,-5 2 16-16,-3 1 0 0,-1 0 128 0,0-2 0 15,-6 1 0-15,0-3 0 0,-3-3 0 0,2-1 144 16,-2-4 0-16,0-2 0 0,1-1 432 0,0-3 64 15,1-4 32-15,1-1 0 0,-1-4 96 0,2-2 32 16,2-1 0-16,-2-5 0 0,1-3-352 0,1-3-80 16,4-3-16-16,-2-2 0 0,2-3-352 0,4 0 128 15,3-2-128-15,3-2 0 0,-2 1-160 0,5 5-96 16,0 1-32-16,2 5 0 0,-1 2 288 0,1 1-192 16,0 1 192-16,1 5-160 0,-4 2 16 0,5 4 0 0,-1 2 0 15,-1 3 0 1,-1 4-240-16,-1 3-32 0,-1 3-16 0,-1 2 0 0,-6 4 64 0,-1 0 16 0,-1 0 0 0,-5 1 0 15,0 1 160-15,-2-1 48 0,-2-3 0 0,-1-2 0 16,-2-2 272-16,0-2 64 0,-1-2 16 0,2-2 0 16,-2-4 288-16,1-2 48 0,2 0 16 0,2-5 0 15,-4-1-176-15,4-2-16 0,1-3-16 0,0-1 0 16,2-1-144-16,-1-2-16 0,2-3-16 0,3-3 0 16,2 3-352-16,2-4-64 0,2 0-16 0,3 3 0 15,0 2-16-15,2-2-16 0,2-1 0 0,3 2 0 16,-1 5 160-16,1 4 128 0,0 1-192 0,1 2 192 15,-1 1-224-15,-1 4 64 0,0 2 16 0,-3 2 0 16,0 2-144-16,-3-1-32 0,-2 4 0 0,-4 1 0 16,-4 1 96-16,-1 1 16 0,-3 0 0 0,-3 0 0 0,-3 0 208 15,-3 0-176-15,-4 0 176 0,-1-1-160 16,-3 0-2160-16,-3-6-432 0</inkml:trace>
  <inkml:trace contextRef="#ctx0" brushRef="#br0" timeOffset="93660.605">20773 10021 11055 0,'0'0'480'0,"0"0"112"0,0-11-464 0,0 2-128 16,0 1 0-16,0 0 0 0,-1-2 2672 0,1 0 512 16,0-1 96-16,0 2 32 0,-2-1-2656 0,0 0-528 15,-2-1-128-15,2-1 0 0,-3-1 576 0,-1 1 64 16,1-1 32-16,-4 1 0 0,-1-3 256 0,0 2 48 16,-2 0 16-16,-1 0 0 0,-2 0-224 0,0-1-64 15,0 1 0-15,-3 2 0 0,-3 1-352 0,-1 2-80 16,-2-1-16-16,-4 2 0 0,0 5-256 0,-5 2 0 15,-7 2-176-15,1 6 176 0,-1 3-208 0,3 5 64 0,-1 5 16 16,3 7 0-16,1 3-16 0,1 5 0 0,1 2 0 16,1 7 0-16,0 7-64 0,3-1-16 0,1-3 0 15,5 2 0-15,6 0-96 0,2 1 0 0,-2-2-16 0,6 0 0 16,6-5 80-16,0-5 32 0,3-3 0 0,2-7 0 16,6-6 224-16,2-4 0 0,2-6 0 0,2-3 0 15,1-2 176-15,4-6 128 0,4-4 16 0,1-5 16 16,6-5 240-16,4-7 64 0,2-6 0 0,2-8 0 15,3-6-512-15,2-4-128 0,1-4 0 0,0-2 0 16,-2-2-400 0,2-1-112-16,1-2 0 0,-2-5-16 0,-5-3 96 0,2-3 32 0,-5-2 0 0,0-3 0 15,0-1 240-15,0 0 160 0,2 0-192 0,-3 0 192 16,1 2-176-16,-4 0 176 0,-3 0-160 0,-1 3 160 0,1 2 0 16,-4 3 0-16,-7 2 0 0,0 5 0 0,-1 3 176 0,-4 7 128 15,-2 7 16-15,0 4 16 0,-5 4 96 0,0 7 16 16,1 1 0-16,-2 5 0 0,-3 1-176 0,-1 4-16 15,-2 1-16-15,-1 2 0 0,0 2-240 0,0 2 0 16,-4 2 0-16,8 2 0 0,-7 6 0 0,-1 4 0 16,0 2 0-16,-5 6 0 0,-3 3 0 0,1 5-160 15,-1 5 160-15,1 3-128 0,0 3 128 0,-1 5 0 16,1 8 0-16,-1 3 0 0,3 4 0 0,1 3 176 16,3 3-176-16,2 2 192 0,3 0-192 0,3 2 192 15,2 0-192-15,3-2 192 0,-1-4 64 0,4-3 32 16,0-4 0-16,2-1 0 0,0-3 80 0,1-4 16 15,1-2 0-15,-1-4 0 0,0-1-128 0,2-3-32 16,2-2 0-16,0-2 0 0,-2-4-224 0,2-1 144 16,-1-2-144-16,1-3 128 15,0-3-800-15,0 0-160 0,0-4-48 0,0-1-9040 0,-2-4-1824 0</inkml:trace>
  <inkml:trace contextRef="#ctx0" brushRef="#br0" timeOffset="94177.635">21963 9517 35007 0,'-2'-5'3120'0,"0"-3"-2496"15,-1-1-496-15,1 5-128 16,2 4-1168-16,0 0-256 0,0 0-48 0,-6 9-16 16,0 3 656-16,-1 6 128 0,-2 5 16 0,1 6 16 0,2 5 480 0,0 2 192 15,-4 3-128-15,2 3 128 0,2 1 336 0,-1 5 160 16,-4 5 16-16,2 2 16 0,1-1 256 0,0 1 48 16,-1-3 16-16,3-5 0 0,0-5-192 0,3-6-32 15,3-5-16-15,0-3 0 0,0-7 208 0,2-4 32 16,2-6 16-16,-1-2 0 0,-3-9-128 0,0 0-32 15,0 0 0-15,0 0 0 0,9-9 144 0,4-8 32 16,-4-7 0-16,5-7 0 0,0-6-368 0,1-5-80 0,1-4-16 16,1-5 0-16,2-4-416 0,1-2 0 0,-3-6-224 15,5 3 80-15,4 1 144 0,3 0-128 0,6 2 128 0,5 6-128 16,3 6-16-16,8 5 0 0,5 6 0 0,2 6 0 16,3 6 144-16,2 5 0 0,2 6 0 0,4 6 0 15,1 2 0-15,-1 6 0 0,-2 2 0 0,-4 9 0 16,-4 4 0-16,-1 2-192 0,-1-1 192 0,-7 4-192 15,-8 0 192-15,-2 2-128 0,-4-1 128 0,-3-1-128 16,-3 0 128-16,-6-2 0 0,-4-5 0 0,-3 0 0 16,-1-2-1008-1,-4-3-160-15,-3-2-48 0,-9-9-10688 0,0 0-2160 0</inkml:trace>
  <inkml:trace contextRef="#ctx0" brushRef="#br0" timeOffset="96923.041">9588 13713 8287 0,'-13'-2'368'0,"2"3"80"0,0 3-448 0,-1-3 0 0,2-2 0 0,-3 1 0 16,1 1 3248-16,4 0 560 0,8-1 112 0,0 0 32 15,-11-2-2608-15,11 2-528 0,0 0-112 0,0 0 0 16,0 0-128-16,0 0 0 0,0 0-16 0,0 0 0 16,0 0-112-16,8-4 0 0,1 0-16 0,7 0 0 15,5-3 32-15,3 2 16 0,3 0 0 0,3 1 0 16,-1-1-32-16,5 0 0 0,-1 0 0 0,4-1 0 15,3 0-224-15,-1-1-48 0,0 0-16 0,5 2 0 0,3-1-160 16,-1 3 0-16,-5 1 0 0,0-3 128 0,0 1-128 16,-6 0-192-16,-2 1 32 0,-1-1 16 15,-2 2-2080-15,-1 0-400 0,-1 1-96 0,-9 1-16 16</inkml:trace>
  <inkml:trace contextRef="#ctx0" brushRef="#br0" timeOffset="97171.296">9687 14217 26719 0,'0'0'2368'0,"0"0"-1888"15,0 0-480-15,0 0 0 0,0 0 1920 0,0 0 304 0,12 3 48 16,4-1 16-16,2 0-1968 0,8-2-320 0,0-4-224 0,8-1 32 15,7 2 192-15,2-5 144 0,-2 0-16 0,3-4-128 16,0-1 240-16,0 1-64 0,-1-1-16 0,1-1 0 16,-4 3-288-16,2 1-64 0,-4 0-16 0,1 1 0 31,-1 2-2016-31,0 1-400 0,-3 3-64 0</inkml:trace>
  <inkml:trace contextRef="#ctx0" brushRef="#br0" timeOffset="100394.134">11657 13035 10127 0,'9'-11'448'0,"-6"3"96"0,1 0-544 0,0-1 0 0,0-1 0 0,1 1 0 16,-1 0 2208-16,3-1 336 0,-2-1 64 0,3 2 16 15,-4 2-1472-15,2-2-304 0,1-2-48 0,-3 3-16 16,1 3-208-16,-5 5-64 0,4-9 0 0,-4 9 0 16,3-8 32-16,-3 8 0 0,0-7 0 0,-1 1 0 15,1 6-64-15,0 0-16 0,0 0 0 0,0 0 0 0,-11 1-96 0,1 4-32 16,-1-1 0-16,-2 2 0 0,1 1-336 0,0 4 144 15,0 3-144-15,1 1 0 0,-4 1 0 0,1 2 0 16,1 1 0-16,-3 7 0 0,2 6 0 0,0 2 0 16,1 2 0-16,-1 0 0 0,2-4 160 0,-1 1-160 15,1 3 128-15,1 1-128 0,0 2 0 0,-2 0 128 16,1 2-128-16,3 2 0 0,1 0 0 0,2 0 0 16,-1-3 128-16,3 0-128 0,1-1 0 0,0-1 0 15,0-1 0-15,1-2 128 0,0 0-128 0,1 0 0 16,0 0 0-16,2-1 0 0,-1 0 0 0,3 0 0 15,0 1 144-15,2-1-144 0,0-2 192 0,2-1-16 16,1 1-16-16,1 0 0 0,1 1 32 0,0 1 16 0,0 4 0 16,1 0 0-16,-1 2-80 0,-2-3-128 0,0-5 176 0,1 1-176 15,-1 0 0-15,-1-3 0 0,0-3 0 0,-2 0 0 16,0-2 128-16,-1-2-128 0,-1-1 0 0,0-1 0 16,-1 0 176-16,1 0-176 0,2-2 160 0,-4-1-160 15,-1 0 272-15,1 1-32 0,-2 0-16 0,0 4 0 16,1-2 0-16,-4-1 0 0,2-1 0 0,-1 0 0 15,-2 0-32-15,0 1 0 0,-2-3 0 0,1 0 0 16,-4 3 176-16,1-1 16 0,-1-2 16 0,0 0 0 16,-1 0 32-16,-1-1 0 0,-2-1 0 0,-2 4 0 15,0 0-48-15,-3-1-16 0,0 1 0 0,2 1 0 16,1 2-128-16,-1 0-32 0,-2-1 0 0,-1 2 0 16,-1 1-208-16,2-1 176 0,1 1-176 0,2 1 160 0,0-8-160 15,2 1 0-15,1-2 0 0,2-1 0 0,2-2 0 16,-1 0 0-16,1-4 0 0,1-2 0 0,2-2 0 0,6-5 0 15,-7 4 0-15,7-4-176 16,0 0-352-16,0 0-80 0,-5 1-16 0,5-1 0 16,0 0-2624-16,-1-11-528 0</inkml:trace>
  <inkml:trace contextRef="#ctx0" brushRef="#br0" timeOffset="114412.568">19160 7028 23951 0,'0'0'1056'0,"3"-8"224"0,-1-1-1024 0,1 1-256 15,-2-2 0-15,0 1 0 0,1 0 1232 0,0 0 192 16,-2-1 48-16,-2 1 0 0,0-4-1136 0,0 1-208 16,-5 0-128-16,0-3 128 0,-3-4-128 0,-3-1-128 15,-5 2 128-15,2-2-192 0,-1-2 192 0,-2 0-192 16,-6 0 192-16,-1 1-192 0,-1 0 192 0,0 1 128 0,-1 3-128 16,0-3 176-16,-2-2 32 0,-1 1 16 0,-4 0 0 0,-1 0 0 15,-4-4 32-15,2 5 0 0,-3 4 0 0,0-3 0 16,-1 5-32-16,1 0 0 0,0 0 0 0,0 2 0 15,-1 1-16-15,-2 2 0 0,-3 1 0 0,-4-1 0 16,-2 3-208-16,-1-1 128 0,-1 1-128 0,0 0 0 16,0 3 0-16,-1 0 0 0,-5 1 0 0,-3 0 0 15,-4 1 0-15,2 1 0 0,1 0 0 0,1 1 0 16,-4 3 0-16,0 5 0 0,-2-1 0 0,0 2 0 16,2 0 0-16,3-1 0 0,4 0 0 0,-1 1 0 15,0 0 0-15,0 2 0 0,-1 2-128 0,2 2 128 16,3 3 0-16,3-1 0 0,6-1 0 0,-2 0 0 15,2 2 0-15,1-1 0 0,1 2 0 0,2 0 0 16,2 1 176-16,4 1-176 0,4 1 192 0,1 1-192 0,3-2 128 16,5 4-128-16,1 0 0 0,3 1 0 0,2 0 144 0,2-2-144 15,2 0 0-15,3 1 144 0,3-1-144 0,2 0 0 16,2 2 144-16,4-3-144 0,1-2 0 16,1 0 0-16,0-1 0 0,1 1 128 0,3-3-128 0,0 2 0 15,3-2 0-15,-3 2 0 0,1 0 0 0,1 0 0 16,-3-1 0-16,2-1 0 0,1 2 0 0,0-1 0 15,1 1 0-15,1-1 0 0,1-2 0 0,1 3 0 16,2 1 0-16,1 0 0 0,1-1 0 0,2 0 0 16,-1-1 0-16,2 1 0 0,-1 1 0 0,3-1 0 15,2-1 0-15,0-3 0 0,0 0 0 0,1-2 0 16,0 0 0-16,-1 0 128 0,-3 0-128 0,1-2 0 16,-4-3 0-16,1 1 128 0,-1-3-128 0,-4 0 128 0,-1-3-128 15,0 0 128-15,-5 0-128 0,-5-5 128 16,0 0-128-16,0 0 128 0,0 0-128 0,0 0 0 0,0 0 0 0,0 0 128 15,0 0 16-15,0 0 16 0,0 0 0 0,0 0 0 16,-1-10-160-16,-2 1 0 0,-5 2 0 16,1 2-176-1,-4 0-1616-15,-1-1-320 0,-3-1-64 0,1-1-10960 0</inkml:trace>
  <inkml:trace contextRef="#ctx0" brushRef="#br0" timeOffset="115192.856">12902 6246 25791 0,'-7'-11'2304'0,"1"2"-1856"0,0-2-448 0,-1 0 0 16,3 0 2272-16,-4 1 352 0,1 0 80 0,1 0 16 15,-2 2-1840-15,-1 0-368 0,-1 1-80 0,-3 1-16 16,-2 2-416-16,-3 1 0 0,-4 1 0 0,-2 2 0 15,-6 4 0-15,-1 1 0 0,0 2-144 0,-4 4 144 16,1 5-224-16,0 1 64 0,1 3 16 0,0 1 0 0,1 8 144 16,-5 4-208-16,-3 4 80 0,3 3 128 0,4 1-176 15,-2 7 176-15,0 2-128 0,-2 2 128 0,2 1 0 0,2 6-128 16,2 6 128-16,2 2 0 0,0 4 0 16,3-1 0-16,1 0 0 0,6 2 0 0,-1 4 0 0,7 2 0 15,4 1 0-15,4-2 0 0,2-2 0 0,6 1 0 16,1 3 0-16,6-2 128 0,3-1-128 0,3-8 0 15,4-6 0-15,1-6 0 0,4-4 0 0,3-6 0 16,7-2 0-16,2-10 0 0,5-8 0 0,5-4 176 16,6-5-176-16,1-7 192 0,-2-5 48 0,2-6 16 15,-3-6 0-15,4-6 0 0,3-9 192 0,1-9 32 16,-1-2 16-16,3-6 0 0,-4-5 192 0,0-5 32 16,-2-6 16-16,-1-5 0 0,2-5-240 0,-6-2-48 15,-5-3-16-15,-3-2 0 0,-7-1-32 0,-5-5 0 16,-6-6 0-16,-7 2 0 0,-6 4-16 0,-3 1-16 15,-7 2 0-15,-3 3 0 0,-6 1-80 0,-3 9-16 0,-4 7 0 16,-5 7 0-16,-2 3-80 0,-5 9 0 0,-3 3-16 0,-3 5 0 16,-2 4-176-16,-5 3 0 0,-2 3-160 0,2 7 160 31,-2 4-1136-31,0 6-128 0,-2 2-16 0,1 6-16 16,-3 5-1584-16,4 2-320 0</inkml:trace>
  <inkml:trace contextRef="#ctx0" brushRef="#br0" timeOffset="115838.712">12781 7941 28447 0,'-9'-7'1264'0,"3"3"256"0,3-5-1216 0,-2 3-304 0,2 0 0 0,3 6 0 15,0 0 832-15,3-7 96 0,-3 7 32 0,10-5 0 16,2 1-704-16,4 2-256 0,0 5 176 0,3 0-176 15,1-1 0-15,2 1 0 0,-1 1 0 0,3 1 0 16,0 6 0-16,4-1 0 0,0 0 144 0,3 0-144 16,1 3 256-16,0 1-16 0,0 2-16 0,2-1 0 15,1 0 128-15,-1 3 32 0,-1 2 0 0,-2 2 0 16,-1 2 0-16,-1 2 16 0,-2-1 0 0,-2 5 0 0,-3-2-32 16,-2 1-16-16,-2-1 0 0,0 2 0 0,-1 1-80 0,-3-1-16 15,-3-1 0-15,-2 2 0 0,-2-1-16 0,-2 2-16 16,-4 1 0-16,-1 0 0 0,0 0-32 0,-1-1 0 15,-4-2 0-15,2 0 0 0,-2-1-48 0,0-3-16 16,0-3 0-16,-2-1 0 0,4-2-128 0,-1-2 0 16,2-4 0-16,-2-4 128 0,2-3-128 0,2-7-256 15,-5 8 64-15,5-8 16 16,0 0-608-16,0 0-128 0,0 0-32 0,0 0 0 16,1-10-2688-16,3-4-528 0</inkml:trace>
  <inkml:trace contextRef="#ctx0" brushRef="#br0" timeOffset="116184.226">13131 8672 25791 0,'0'0'2304'0,"0"0"-1856"0,0 0-448 0,7 8 0 16,-1 3 2304-16,1 1 384 0,-4 5 64 0,7-1 0 16,2 1-2160-16,5-2-432 0,3 1-160 0,-1-1 0 15,1-1 176-15,3-2-176 0,-2-2 160 0,3 0-160 16,-3 0 144-16,5-3-144 0,-2-4 128 0,2-3-128 16,2-3 144-16,1-3-144 0,-2-3 160 0,3-4-160 0,1-6 400 0,1-4-16 15,0-4 0-15,1-3 0 0,-3-4 384 0,-4-1 64 16,-4 0 0-16,-4 1 16 0,-3 2-16 15,0 3-16-15,-5 4 0 0,-2 2 0 0,-2 1-80 0,-1 2-16 16,-1 2 0-16,-1 4 0 0,-1 2-416 0,-1 2-96 16,-1 2-16-16,-1 1 0 15,1 7-1168-15,0 0-240 0,-2-7-64 0,2 7-11984 16,-6-1-2416-16</inkml:trace>
  <inkml:trace contextRef="#ctx0" brushRef="#br0" timeOffset="121893.563">12917 13032 16575 0,'0'0'1472'0,"0"0"-1168"16,-7-3-304-16,7 3 0 0,0 0 1968 0,-6 0 336 16,6 0 64-16,-11 1 0 0,2 0-1840 0,0 3-368 15,0-1-160-15,-1 5 128 0,-4 3-128 0,0 0 0 16,-2-1 0-16,0 2 0 0,-4 4 0 0,-2 0 192 0,-2 3-192 15,-2 2 192-15,2 3 192 0,0 2 64 0,-1 1 0 0,-1-1 0 16,0 0-96-16,2 4-16 0,1 2 0 0,1 3 0 16,2 2-144-16,1 2-48 0,2 4 0 0,-2 1 0 15,2-1 16-15,2 0 0 0,0 3 0 0,3 0 0 16,-4-2 16-16,3 1 0 0,1 3 0 0,4 0 0 16,-1 2-32-16,3-3 0 0,0 0 0 0,1 2 0 15,-1 0 32-15,2 2 0 0,2 1 0 0,2 1 0 16,0-1-176-16,2 1 160 0,2-2-160 0,4-3 160 15,5-4-32-15,0-2 0 0,1-3 0 0,3 2 0 16,0-2 112-16,1-2 16 0,3-1 0 0,2-2 0 16,0-3 32-16,3-2 16 0,1-4 0 0,2 0 0 15,2-3-16-15,3-1 0 0,-2-2 0 0,0-5 0 16,-2 1-160-16,1-1-128 0,1-4 144 0,-3-4-144 0,-6-1 0 16,0-3 0-16,-4 0-208 0,-2-3 64 15,-1-4-2272-15,-4-3-448 0</inkml:trace>
  <inkml:trace contextRef="#ctx0" brushRef="#br0" timeOffset="126896.858">12960 13566 21183 0,'0'0'1888'0,"0"0"-1504"0,0 0-384 0,0 0 0 16,0 0 1824-16,0 0 288 0,0 0 64 0,0 0 16 16,-5-8-1776-16,5 8-416 0,-1-12 0 0,1 12 0 15,0 0 0-15,0 0 0 0,0 0 0 0,7-6-144 0,-1 2 448 0,3 3 80 16,2-1 32-16,0 2 0 0,2 0 208 0,4 3 32 16,-2 1 16-16,4 2 0 0,3-1-304 0,1-2-64 15,-1 0-16-15,2 1 0 0,4 4-288 0,-2-4 128 16,2-5-128-16,-2 2 0 0,-2 3 144 0,0 0-144 15,3-2 0-15,-5-1 144 0,1-1-144 0,-3-2-256 16,1-3 64-16,-3 1 16 16,-1 1-2064-16,2-1-400 0,-3-1-96 0</inkml:trace>
  <inkml:trace contextRef="#ctx0" brushRef="#br0" timeOffset="127348.392">14134 13289 23951 0,'0'0'2128'0,"0"0"-1696"0,0 0-432 0,0 0 0 16,0-6 1536-16,3-3 240 0,0 2 32 0,-2 1 16 31,-1 6-2400-31,0 0-496 0,-4-11-80 0,-1 3-32 15,-1 4 64-15,-6-1 16 0,-4 1 0 0,-1 0 0 0,-1 0 1296 0,-4 4 272 0,0 2 48 0,0 2 16 16,0-1 256-16,2 3 48 0,-2 0 16 0,2 1 0 16,1 1-176-16,1 2-32 0,-1 1-16 0,2 2 0 15,-1 2-400-15,3 0-80 0,0 1-16 0,4-2 0 0,0 0-128 16,3 2 0-16,1 1 0 0,1 1 0 0,4-4 0 0,0 1 0 16,0 4 0-16,4 1 128 0,2-4-128 0,4 0 0 15,1-5 0-15,0 2-176 0,1 2 176 0,-2 1 0 16,3-3 0-16,2 0 0 0,-4-1 0 0,2 3 0 15,-1 0 0-15,0-2 0 0,-1-2 128 0,1 1-128 16,-5 0 128-16,0 2-128 0,-4-4 128 0,-1 2-128 16,-1 0 128-16,-4 0-128 0,-2 0 304 0,-3 1-16 15,-1 0 0-15,-2 2 0 0,-4 0 192 0,-3-1 32 16,-2-2 16-16,-2 1 0 0,-1 2-32 0,0-1-16 16,-4-3 0-16,3-1 0 0,4-1-288 0,0-1-48 15,3-1-16-15,0-2 0 16,0-7-1232-16,2-2-256 0,4 1-48 0,1-4-12976 0</inkml:trace>
  <inkml:trace contextRef="#ctx0" brushRef="#br0" timeOffset="127650.19">14367 13311 23951 0,'0'0'2128'15,"0"0"-1696"-15,0 0-432 0,0 0 0 16,0 0 1456-16,0 0 208 0,0 0 32 0,-5 10 16 16,3 4-1856-16,-1 1-368 0,-6 0-80 15,2 3-16-15,-2 0 608 0,2 7 0 0,-4 3 0 0,1 6 0 0,1 8 400 0,-1-1 208 16,1 1 32-16,1-1 16 0,-1 1-144 0,1-1-16 15,3-3-16-15,0-1 0 0,2-3-336 0,1 0-144 16,1 1 128-16,1-2-128 16,1-5-384-16,1-5-176 0,-1-5-16 0,2-4-8640 15,-3-14-1712-15</inkml:trace>
  <inkml:trace contextRef="#ctx0" brushRef="#br0" timeOffset="128080.181">14780 13417 30399 0,'0'0'1344'0,"0"0"288"0,-2 6-1312 0,1 4-320 0,0 2 0 0,1 12 0 16,-6 7 1712-16,3 4 272 0,0-2 48 0,-1 0 16 31,-3-2-2048-31,0 1-288 0,-1-1-112 0,2-3-32 0,-1-3 80 0,2-3 16 0,0-1 0 0,0-5 0 15,-1-4 336-15,2-2 0 0,2-2 128 0,-2-1-128 16,4-7 480-16,0 0 16 0,0 0 0 0,0 0 0 16,0 0 80-16,0 0 0 0,0-12 16 0,4-2 0 15,-3-1-208-15,2-2-64 0,0-2 0 0,4-1 0 16,0 0-320-16,1 0 0 0,-1-2 0 0,3 0 0 16,-2 1-192-16,1 4 32 0,4 0 16 0,-4 2 0 0,1-1 144 15,2 3-208-15,-1 3 80 0,0 3 128 0,-1 3-256 16,1 4 80-16,0 4 16 0,1 4 0 15,1 5-208-15,-1 4-32 0,0 4-16 0,-1 7 0 16,-1-1 96-16,-4 5 32 0,-1 3 0 0,-1 0 0 0,-4-1 144 0,0 2 144 16,2 0-208-16,-4-2 80 0,-5 0 128 0,2-2 0 15,-1-1 0-15,3-1 0 0,2-2 0 0,0-4 0 16,-1-3 0-16,0-2 0 16,-1-6-1392-16,2-3-192 0,1-10-32 0,0 0-12624 0</inkml:trace>
  <inkml:trace contextRef="#ctx0" brushRef="#br0" timeOffset="128405.046">15585 12783 37599 0,'0'0'1664'0,"0"0"352"0,0 0-1616 0,0 0-400 0,0 0 0 0,0 12 0 32,-1 5-624-32,-2 3-208 0,-3 3-32 0,-2 6-16 15,-6 8-80-15,-2 7 0 0,-4 6-16 0,-4 2 0 0,-2 1 464 0,-1 3 80 0,-4 4 32 0,3 3 0 16,1 4 400-16,3 6 0 0,0 4 0 0,5-6 0 16,4-7 256-16,5-6 0 0,3-5-16 0,5-8 0 0,-1-6 384 15,3-1 80-15,3-2 0 0,0-6 16 0,3-3-96 16,2-5-32-16,-2-6 0 0,4-3 0 0,-2 0-464 0,1-7-128 15,1-1 0-15,1-3 0 16,1-3-320-16,0-4-144 0,0-2-32 16,1-6 0-16,2-2-528 0,0-4-128 0,-3-2 0 0,0-1-8080 15,0-1-1616-15</inkml:trace>
  <inkml:trace contextRef="#ctx0" brushRef="#br0" timeOffset="128624.288">14998 13559 34095 0,'0'0'3024'0,"11"-4"-2416"0,4 0-480 15,10-4-128-15,6-3 1856 0,8 1 368 16,5 4 64-16,5 0 16 0,5 1-1984 0,6 0-320 0,2 0-192 0,1-2 32 31,-2-3-288-31,-5 1-64 0,-6 0-16 0,-3 0 0 16,-5 0-1456-16,-3 1-272 0,-4 1-64 0,-4 0-8112 0,-8 1-1600 0</inkml:trace>
  <inkml:trace contextRef="#ctx0" brushRef="#br0" timeOffset="129046.664">13331 14277 29951 0,'0'0'1328'0,"0"0"272"0,0 0-1280 0,16-2-320 15,4 0 0-15,-1-2 0 0,3 2 400 0,6 0 32 16,4 1 0-16,6-2 0 0,4-3-256 0,5 2-48 0,4-1-128 0,2 1 192 16,2-5 192-16,0 0 48 0,1 2 0 0,4 1 0 15,3-1 160-15,1 2 48 0,-2-1 0 16,-2 2 0-16,-1 1-192 0,-1-2-48 0,2-1 0 15,1 0 0-15,-1 3-208 0,-2 0-32 0,1 2-16 0,-8-3 0 16,-3 1-144-16,-3 1 0 0,-1 1 144 0,-3 0-144 16,-4-3 0-16,-4 4-160 0,-4 0 16 0,-2 0 0 31,-6 0-1712-31,-3 0-352 0,-5 2-64 0,-3 0-12064 0</inkml:trace>
  <inkml:trace contextRef="#ctx0" brushRef="#br0" timeOffset="129484.891">13723 14765 15663 0,'0'0'688'0,"0"0"144"0,0 0-656 0,0 0-176 15,0-6 0-15,6-3 0 0,5-2 3504 0,4 1 656 16,4 0 144-16,4 0 32 16,3 0-3824-16,4 2-768 0,2-3-160 0,1 2-32 0,1 1 448 0,1 3 0 15,1 0 144-15,0 4-144 0,-1 2 368 0,-3 3-48 0,0 1 0 16,-3 2 0-16,-2-1 0 0,-3 3-16 0,-2 2 0 16,-1 4 0-16,-5 3-112 0,-1 3-32 0,-6 3 0 15,-2 4 0-15,-5 1-160 0,-3 5 0 0,-3 3 0 0,-6 0 0 16,-3-2 128-16,-3 3-128 0,-4-1 128 0,0 1-128 15,-2-2 288-15,1 5-32 0,-2-2 0 0,3 0 0 16,2-1 128-16,2-5 32 0,0-3 0 0,2-5 0 16,4-2-48-16,3-3-16 0,6-3 0 0,1-4 0 15,1-2-160-15,4-2-16 0,6-3-16 0,5-1 0 16,5-4 32-16,5-1 0 0,3-4 0 0,4-2 0 16,7-1 64-16,3-4 32 0,4-2 0 0,3-2 0 15,2-2-128-15,2 2-32 0,0 0 0 0,-3-1 0 16,-4-5-400-16,-1 1-96 0,-3 0-16 0,-3 1-11104 15,-2 0-2224-15</inkml:trace>
  <inkml:trace contextRef="#ctx0" brushRef="#br0" timeOffset="130282.337">16079 14180 23039 0,'0'0'1024'0,"0"0"192"0,0 0-960 0,0 0-256 16,0 0 0-16,0 0 0 0,0 0 2688 0,0 0 512 0,0 0 80 16,11 2 32-16,-2 3-2864 0,1 0-576 15,1 1-128-15,-2 0 0 0,1 1 256 0,2 0 0 0,0 1 0 0,1 3 0 16,0 4 160-16,2 2 96 0,1 5 0 0,2 3 16 15,-1 3 112-15,0 3 32 0,-3 3 0 0,0 2 0 16,1 1 48-16,-5-1 16 0,-5-1 0 0,-1-1 0 16,2-1 48-16,-4-1 16 0,-3-1 0 0,-2-1 0 15,-2-1 80-15,-3 2 16 0,-6 1 0 0,0-1 0 16,-1-6 128-16,-3 3 16 0,-1 0 16 0,-3 1 0 16,3-6-112-16,-1-1-32 0,2-2 0 0,-1-3 0 15,1 0-288-15,0 0-64 0,2-3-16 0,-1-3 0 16,2 0-288-16,0-3 160 0,1 1-160 0,2-2 128 0,2-1-128 15,-3 0 0-15,0-3 0 0,2 1-176 16,2-2-352-16,0-1-80 16,3-3-16-16,-2-1 0 0,1-1-2048 0,1-4-400 0,-1-3-96 0</inkml:trace>
  <inkml:trace contextRef="#ctx0" brushRef="#br0" timeOffset="137243.717">17546 13263 14111 0,'0'0'624'0,"0"0"128"0,0 0-608 0,-2-6-144 16,2 1 0-16,0-3 0 0,0 0 496 0,0 8 64 16,-1-5 16-16,1 5 0 0,-3-8 16 0,1 3 16 15,-3-1 0-15,1 2 0 0,-4-1 464 0,1 3 80 16,-3 0 32-16,-2 0 0 0,-2 2-176 0,2 0-48 0,-2 1 0 16,-1 1 0-16,-2 1-384 0,-3 3-96 15,-1-2-16-15,2 4 0 0,-3 1-288 0,0 1-176 0,-1 3 192 0,-1 1-192 16,4 3 192-16,-2-3-192 0,1-3 192 0,0 4-192 15,1 4 224-15,-1 2-64 0,-1 0-16 0,1-1 0 16,1 3-144-16,4-2 0 0,0-1 144 0,2 0-144 16,3 2 0-16,3-1 144 0,0-1-144 0,3-2 0 15,-1-3 128-15,3-1-128 0,2 0 0 0,1-1 0 16,0 1 0-16,4-2 0 0,2 1 0 0,2-2 0 16,2-1 160-16,3 1-160 0,1 3 128 0,2-2-128 15,-1-1 128-15,2 0-128 0,-1-1 0 0,2 2 128 16,3 2-128-16,-3-1 0 0,0 0 0 0,-2-1 0 15,1 2 0-15,-3-2 0 0,-3-1 0 0,-1 1 0 16,0 1 0-16,-6 0 0 0,1 0 0 0,-3 1 128 16,-3-4 112-16,-1-1 16 0,-2 1 0 0,-3 4 0 0,-4-1 272 0,-4 0 64 15,1-1 16-15,-1-1 0 0,-3-1-48 0,1 0-16 16,-5 0 0-16,2-1 0 0,1-3-224 16,-1 0-32-16,2-1-16 0,-1 0 0 0,-1-1-144 0,5-1-128 15,-1 1 144-15,1-3-144 16,2-1-384-16,1 0-192 0,1-5-16 0,1 1-16 15,0-1-2528-15,4 0-512 0,1-3-112 0,5-3-16 0</inkml:trace>
  <inkml:trace contextRef="#ctx0" brushRef="#br0" timeOffset="137535.046">17832 13461 18431 0,'0'0'1632'0,"0"0"-1312"0,-4-6-320 0,4 6 0 15,0 0 2800-15,0 0 480 0,0 0 112 0,0 0 0 32,0 0-3392-32,0 0-464 0,0 0-208 0,0 0-32 0,0 0 432 0,-4 15 80 0,-5 0 32 0,1 5 0 15,-2 5 800-15,-1 3 176 0,-2 5 16 0,1 1 16 16,0 2-208-16,0 4-64 0,0-2 0 0,-2 3 0 15,-2 2-272-15,3 0-64 0,0 1-16 0,2-3 0 16,4-2-224-16,-2-4 0 0,3-5 0 0,-4-3 0 16,0-4 0-16,3-3 0 0,5-3-208 0,0-5 64 15,2-12-2384-15,0 0-480 0</inkml:trace>
  <inkml:trace contextRef="#ctx0" brushRef="#br0" timeOffset="137991.764">18087 13528 30399 0,'0'0'2704'0,"0"0"-2160"16,0 0-544-16,0 0 0 0,-5 11 320 0,2 0-64 15,1 0 0-15,-1 3 0 16,0 5-1296-16,2-1-272 0,-2-2-48 0,-1 2-16 15,-3-1 288-15,0 3 48 0,1 0 16 0,-1 1 0 0,-2 0 1664 0,1 1 352 0,0 1 64 0,0 0 16 16,-1 0 32-16,2 0 16 16,0-1 0-16,3-3 0 0,-3-4-352 0,4 1-64 0,1-1 0 0,0-4-16 15,2-11-224-15,0 0-32 0,-2 9-16 0,2-9 0 16,0 0 48-16,0 0 16 0,0 0 0 0,4-11 0 16,2-1 144-16,2-5 16 0,-3-4 16 0,4-1 0 15,-1-1-240-15,3-2-48 0,2-3-16 0,2 3 0 16,0-2-352-16,1-1 0 0,1-1 0 0,0 3 0 15,2 1 0-15,1 2 0 0,1 2 0 0,0 4-128 16,-2 4 128-16,0 4-160 0,-2 3 160 0,-1 2-160 16,0 3-32-16,1 6 0 0,0 2 0 0,-1 7 0 0,0 3-64 15,-3 6 0-15,-3 5-16 0,0 4 0 0,-1 3 64 16,-4 3 16-16,-2 3 0 0,0 0 0 0,1-1 192 16,-3 0 0-16,0-3 0 0,0-4-144 0,-1-3 144 0,0-2 0 15,1-3 0-15,-1-2 0 0,-1-4 0 0,2-5 0 16,0-5 0-16,0 0 0 15,-1-9-2080-15,0 0-432 0,0 0-96 0</inkml:trace>
  <inkml:trace contextRef="#ctx0" brushRef="#br0" timeOffset="138451.837">18648 13167 17503 0,'-2'-17'1552'0,"2"4"-1232"0,2-2-320 0,2-3 0 16,4 2 1280-16,1-2 208 0,2 0 48 0,2 1 0 15,1 2-1184-15,0-1-224 0,1 3-128 0,0 3 128 16,1 3 720-16,-1 0 160 0,0 0 16 0,1 3 16 15,-1 4 112-15,1 2 32 0,0 3 0 0,-1 2 0 16,2 5-736-16,-3 7-160 0,-1 6-32 0,-3 6 0 16,-1 2-256-16,-3 3 0 0,-4 5 0 0,-3 1 0 15,-4 1 0-15,-2 4 0 0,-4 6 0 0,-5 2 0 16,1 3 208-16,-3-2-16 0,-3-2 0 0,0-5 0 0,-1-6 208 16,3-5 48-16,-1-5 0 0,1-2 0 0,-2-5 0 0,4-3 16 15,2-3 0-15,2 2 0 0,2-3-160 0,1-4-48 16,5-3 0-16,3-3 0 0,2-9-128 0,0 0-128 15,-5 8 144-15,5-8-144 0,0 0 128 0,10 4-128 16,2-2 0-16,4 2 0 0,3-2 0 0,3 0 128 16,0-1-128-16,3 1 0 0,0 3 0 0,1-2 0 15,-2-3 0-15,2 1 0 0,-1 0 0 0,-1 2 0 16,2-1 0-16,-1-2 0 16,0-4-928-16,-1-1-176 0,-5-2-48 0,3-1-9264 15,2-2-1856-15</inkml:trace>
  <inkml:trace contextRef="#ctx0" brushRef="#br0" timeOffset="138782.497">19696 12837 18431 0,'0'0'816'0,"0"0"160"0,0 0-784 0,0 0-192 0,0 0 0 0,0 0 0 15,3-6 4768-15,-3 6 912 0,0 0 176 0,0 0 32 16,0 0-5888 0,0 9-1168-16,-3 5-240 0,-1 1-64 0,-2 4 960 0,0 3 176 0,-7 2 32 0,1 10 16 15,-2 9 592-15,0 5 112 0,-3 4 32 0,1 3 0 16,-1 2-96-16,3 3-16 0,2-2 0 0,3 4 0 16,4-2-16-16,3-2-16 0,7-4 0 0,-2-2 0 0,2-7 144 15,2-4 16-15,0-4 16 0,3-5 0 0,3-3-16 0,-2-4 0 16,0-1 0-16,1-2 0 0,1-5-208 15,-2-3-64-15,1-4 0 0,2 0 0 0,1-4-64 0,0-2 0 16,0-4-128-16,0-3 192 16,0-2-512-16,1-3-96 0,-1-4-32 0,0 0 0 15,-2-1-1856-15,-3-3-384 0,0-4-80 0</inkml:trace>
  <inkml:trace contextRef="#ctx0" brushRef="#br0" timeOffset="139006.294">19154 13493 39615 0,'0'0'1760'0,"0"0"352"0,7-5-1680 0,11 1-432 0,10-3 0 0,11 2 0 16,8-3 1552-16,11 5 240 0,10 2 32 0,7-4 16 16,2-2-1840-16,-1-1-272 0,-4-2-112 0,2 0 0 31,0 0-176-31,-2 0-16 0,-1-1-16 0,-8 3 0 15,-8-2 48-15,-6 2 16 0,-6 1 0 0,-7 2 0 0,-3-1-1280 16,-5 2-256-16,-6 0-48 0,-3 4-13888 0</inkml:trace>
  <inkml:trace contextRef="#ctx0" brushRef="#br0" timeOffset="139419.647">17019 14486 20271 0,'0'0'896'0,"0"0"192"0,0 0-880 0,0 0-208 0,12 3 0 0,6-3 0 15,4 0 3392-15,9-4 624 0,8-4 128 0,4-1 16 16,4 1-3392-16,6-4-768 0,1-4 0 0,1 0 0 16,2-2 0-16,0 2 144 0,5-2 0 0,7 3 0 15,6-3 448-15,0 1 96 0,-1 3 16 0,6 2 0 16,4 2-112-16,2 1-16 0,1-1 0 0,0 3 0 15,-4 1-368-15,4 3-80 0,-1 2 0 0,-1-1-128 16,-7 1 0-16,-1-1 0 0,-4 1 0 0,-5 1 0 16,-6 0-192-16,-3 1-80 0,-8 2-32 0,-5-1 0 15,-9 2-1648 1,-6 0-336-16,-6-1-64 0,-4 1-12752 0</inkml:trace>
  <inkml:trace contextRef="#ctx0" brushRef="#br0" timeOffset="139825.551">17906 15109 29487 0,'0'0'1296'0,"0"0"288"0,0 0-1264 0,8-6-320 16,3-2 0-16,6-3 0 0,3-3 1216 0,10-2 192 15,5 0 48-15,5 0 0 16,3-2-1632-16,1 2-320 0,1 1-64 0,-2 3-16 0,1 2 816 0,-7 3 144 16,1 3 48-16,-2 2 0 0,-2 3 16 0,-1 4 0 15,-3 2 0-15,-3 4 0 0,-1 4-448 0,-7 2 128 0,-3 3-128 16,-6 5 0-16,-4 5 0 0,-5 7-144 0,-3 7 0 0,-8 7 0 16,-7 3-160-16,-3 4-16 0,-7 1-16 0,2-7 0 15,0 0 336-15,1-6 0 0,4-5 0 16,3-3 0-16,3-1 784 0,3-1 80 0,4-3 16 0,3-3 0 15,3-3-400-15,4-5-80 0,2-5-16 0,3 0 0 16,5-3-384-16,5-3 0 0,3-3 0 0,9 0 0 16,3-2 0-16,4-2 128 0,4-3-128 0,3 0 0 15,3-3 0-15,2-2 0 0,-1-4 128 0,4-3-128 16,2-3 0-16,3-5 128 0,1-4-128 0,5-4 128 16,0-1-1792-16,-2-3-352 15,-3-4-80-15</inkml:trace>
  <inkml:trace contextRef="#ctx0" brushRef="#br0" timeOffset="140514.877">19803 12177 26079 0,'-13'-10'1152'0,"13"10"256"0,-6-4-1136 0,6 4-272 0,0 0 0 0,-8-6 0 16,8 6 192-16,0 0 0 0,-3-7-16 0,3 7 0 16,0 0 128-16,0 0 16 0,0 0 16 0,6 2 0 15,-1 3 352-15,4 2 64 0,2 4 16 0,2 0 0 0,0-1-224 16,7 4-32-16,4 3-16 0,4 2 0 0,-1 5-112 0,4 2-32 15,3 1 0-15,1 5 0 0,3 4-192 0,-2 1-32 16,-2 3-128-16,0 8 192 0,0 7-192 0,-1 3 144 16,3 2-144-16,-1 0 128 0,1 3-128 0,-5 1 0 15,-1 3 0-15,-2 5 0 0,2 5 0 0,-4 1 0 16,0 4 0-16,-7 4 0 0,1 8 0 0,0 4 0 16,-2-1 0-16,-2-1 0 0,0 0 0 0,-2-3 0 15,1-5 0-15,-3-7 0 0,-1-8 0 0,0 1 0 16,1-1 0-16,-5 0 0 0,-3-2 160 0,1 1-160 15,-4-2 192-15,-1 3-192 0,-7-2 224 0,0 5-64 16,-3 2-16-16,-5-2 0 0,-3-4 80 0,-3 1 16 16,-2 4 0-16,0-2 0 0,-3 1 0 0,0-5 0 15,-4-4 0-15,-1-1 0 0,1 1 96 0,1-2 32 0,-1-2 0 16,2-1 0-16,1-5 80 0,3-3 0 0,-1-3 16 16,2-4 0-16,1-3-128 0,1 3-16 0,0 3-16 0,1-7 0 15,0-7-128-15,3-3-32 0,-4-5 0 0,1-3 0 16,0-1-144-16,0-3 0 0,1-3 0 0,0-2 0 15,1-6 0-15,0-1-192 0,-6-3 0 0,4-6 16 32,-1-6-1632-32,0-5-336 0,0-5-64 0</inkml:trace>
  <inkml:trace contextRef="#ctx0" brushRef="#br0" timeOffset="141513.698">21250 14203 20271 0,'-5'4'1792'0,"-2"-2"-1424"0,1 0-368 0,0-2 0 16,-1-2 3136-16,7 2 576 0,0 0 96 0,-7-2 32 15,-1-3-3552-15,3-1-704 0,0-2-144 16,1 0-16-16,2-3 1232 0,1 0 256 0,0-3 48 0,1-1 16 0,2-1 80 15,2 2 16-15,1 0 0 0,2-2 0 0,3 0-752 0,3 4-160 16,3-3-32-16,1 3 0 0,3-1-128 0,0 3 0 16,0 2-192-16,-2 4 192 0,3 4-208 0,2 0 80 15,1 3 128-15,-1 3-208 0,-4 0 16 0,2 4 0 16,0 5 0-16,-5 1 0 0,-1 4 16 0,-4 2 16 16,-1 2 0-16,-1 4 0 0,-6-3 160 0,-2 2-160 15,-2 3 160-15,-1-5-160 0,-6-2 160 0,-1 1 0 16,-4-1 0-16,0-4 0 0,0-1 384 0,-5 1 0 15,-3-2 0-15,3-1 0 0,2-4 112 0,-1-4 16 16,-4-3 16-16,3-2 0 0,4-2 80 0,1-3 16 16,-3-2 0-16,3-4 0 0,2-3-128 0,2-2-32 15,3-7 0-15,0-1 0 0,2-1-464 0,3-3 0 0,1-5 0 16,3 2 0-16,7-3-304 0,3 0 0 0,6 0 0 16,-2 5 0-16,2-1-80 0,0 3 0 15,0 2-16-15,2 4 0 0,2 2 80 0,-1 5 32 0,-2 3 0 0,-1 5 0 16,-1 2 32-16,-2 4 16 0,-1-2 0 0,-1 8 0 15,-2 6-48-15,-2 2-16 0,-3 2 0 0,-3 4 0 16,-5 2 176-16,-2 2 128 0,-4 0-192 0,-5-2 192 16,-4 2 0-16,-3-2-128 0,-3-2 128 0,-2-1 0 15,-4 0 304-15,0-2 112 0,2-1 32 0,2-6 0 16,0-3 48-16,2-4 16 0,-1-1 0 0,2-2 0 16,4-4-96-16,3-2-16 0,1-3 0 0,6-3 0 15,-2 0-16-15,3-7 0 0,3 0 0 0,0-4 0 16,3-2-384-16,4-1 0 0,1-3 0 0,6 1 0 15,3 1-256-15,4 1 64 0,-1 1 0 0,3 2 16 0,2 2 16 16,0 3 0-16,3 1 0 0,-2 6 0 0,0 5 160 16,-2 3-208-16,0 1 80 0,-1 9 128 0,-5 3-432 15,-2 3 48-15,-2 1 0 0,-3 2 0 0,-5 2 176 0,-3 1 32 16,-4 1 16-16,-5 1 0 0,0 0 160 0,-6 0 0 16,-1-1 0-16,-1-2 0 0,3-3 336 0,-3-2 48 15,-1-1 16-15,1-2 0 0,3-3-16 0,2-5 0 16,1-5 0-16,-3 1 0 0,-2 2-384 0,2-3 0 15,2-5 0-15,0-1 0 16,-2-4-1088-16,3-5-240 0,-1-1-48 16</inkml:trace>
  <inkml:trace contextRef="#ctx0" brushRef="#br0" timeOffset="153340.072">792 4670 21535 0,'-7'-8'960'0,"7"8"192"0,-8-5-928 0,8 5-224 0,0 0 0 0,0 0 0 16,0 0 496-16,0 0 48 0,0 0 16 0,0 0 0 16,0 0-432-16,0 0-128 0,12 6 0 0,-4 1 0 15,-2 0 0-15,2 4 0 0,4 2 0 0,1 5 0 16,-3 4 0-16,2 4 0 0,-1 0 0 0,3 1 0 15,1 4 0-15,0 1 0 0,1 2 0 0,-1 6 0 0,2 4 128 0,-1 2-128 16,1 0 0-16,-1-1 0 0,0-2 160 16,-1-3-160-16,0-3 128 0,1 0-128 0,0-1 192 0,0-2-64 15,-1-1 0-15,-1-1 0 0,0-2 0 0,0-1 0 16,1-4 0-16,1 0 0 0,-6-5-128 0,4-1 0 16,2-6 0-16,-3 2 0 0,-6-2 0 0,1-1 0 15,2-3-224-15,-2-6 80 16,-8-3-1904-16,0 0-368 0</inkml:trace>
  <inkml:trace contextRef="#ctx0" brushRef="#br0" timeOffset="153666.931">1427 4533 4607 0,'-6'-10'400'0,"-2"0"-400"0,1-1 0 0,1 3 0 16,6 8 5184-16,-4-6 944 0,1-1 192 0,3 7 32 16,0 0-4880-16,0 0-960 0,0 0-208 0,-8 4-48 15,1 2-256-15,-4 6 0 0,-3 5 128 0,-4 5-128 16,-6 4 0-16,-1 6 128 0,1 8-128 0,-3 4 0 16,-4 3 0-16,2 0 0 0,0 0 0 0,0 1 0 15,0 4 160-15,1 3-160 0,0 3 128 0,2-4-128 16,3-5 288-16,0-2-32 0,-2-3 0 0,3 2 0 15,-1 1 112-15,6-2 16 0,-1-2 0 0,2-3 0 16,0-4-128-16,3-2-32 0,1-2 0 0,0-2 0 0,1-3-224 0,1-3 128 16,3-2-128-16,3-4 0 0,2-5-192 15,1-2-144-15,1-4-32 0,0-7-8976 16,0 0-1792-16</inkml:trace>
  <inkml:trace contextRef="#ctx0" brushRef="#br0" timeOffset="153957.223">1775 3675 29487 0,'0'0'2624'0,"-6"-4"-2112"0,6 4-512 15,0 0 0-15,0 0 704 0,0 0 16 0,-5-5 16 0,5 5 0 16,-4 14-512-16,1 4-96 0,-1 3-128 0,-4 4 176 16,-4 5-176-16,-2 3 0 0,0 3 144 0,-1 2-144 15,-4 4 176-15,2-4-48 0,-1 0 0 0,2 3 0 16,-2 2-128-16,2-2 0 0,1-5 0 0,3-3 0 16,2-2-288-16,1-2-96 0,2-5 0 0,0 0-16 15,4-4-2352 1,1 0-448-16</inkml:trace>
  <inkml:trace contextRef="#ctx0" brushRef="#br0" timeOffset="154311.31">2390 3610 23039 0,'-20'6'1024'0,"4"0"192"0,-1 5-960 0,-5 7-256 16,-1 7 0-16,2 5 0 0,2 2 880 0,-4 5 128 0,-7 6 16 15,3 3 16-15,0 5-656 0,2 2-144 0,-1 6-32 16,-2 8 0-16,0 9-208 0,2 4 128 0,-1 5-128 0,0 6 0 15,0 5 144-15,1 1-144 0,0-1 128 0,4 3-128 16,-1-4 0-16,3-3 0 0,2-5 0 0,2-6 0 16,4-5-256-16,3-2 64 0,5-3 0 0,1-8 16 31,-2-7-272-31,1-7-64 0,2-6-16 0,2-2 0 16,3-5-112-16,0-4 0 0,-2-7-16 0,2-4-6416 0,4-5-1280 0</inkml:trace>
  <inkml:trace contextRef="#ctx0" brushRef="#br0" timeOffset="154626.467">2533 4111 28559 0,'-9'-2'2544'0,"1"2"-2032"15,8 0-512-15,-6 8 0 0,-1 6 672 0,3 5 32 16,0 6 16-16,-1 5 0 0,-5 7-592 0,0 3-128 16,1 5 0-16,-3 4 0 0,1 1 0 0,-2 10 0 15,-3 7 0-15,2 3 0 0,1 0 0 0,-1 2 0 16,-2 0 0-16,4 0 0 0,3 1 0 0,3-8 0 16,1-8 0-16,1-5 0 0,1-4 0 0,4-5 0 15,1-4-128-15,2-8 128 0,1-2-240 0,2-6 16 16,1 0 0-16,0-6 0 15,-2-2-352-15,2-2-80 0,1-2-16 0,0-6 0 16,-9-5-1440-16,11-2-304 0,-1-4-48 0</inkml:trace>
  <inkml:trace contextRef="#ctx0" brushRef="#br0" timeOffset="154824.05">2019 5014 20271 0,'-15'-18'896'0,"6"7"192"0,-3-3-880 0,3 3-208 0,2 2 0 0,4-2 0 15,-1 0 2880-15,4 0 544 0,4 1 96 0,0 0 32 16,5 2-2272-16,4 0-464 0,5-3-96 0,6 1-16 16,5 0-400-16,6-3-96 0,6-1-16 0,4 1 0 15,2 1-192-15,-2 0 0 0,-7 2 0 0,0 2 0 0,-3 0 0 0,-1 2-208 16,-2 0 32-16,-2 1 16 16,0 2-1824-16,-3 2-384 0,2-2-64 0,-6 0-10992 15</inkml:trace>
  <inkml:trace contextRef="#ctx0" brushRef="#br0" timeOffset="155221.124">2789 3456 23039 0,'-6'-12'2048'0,"6"12"-1648"0,-5-4-400 16,5 4 0-16,0 0 1600 0,0 0 256 0,0 0 32 0,2 10 16 16,6 2-1584-16,3 4-320 0,-1 3 0 0,3 7 0 15,1 5 0-15,3 7 0 0,0 2 0 0,2 4 0 16,1 1 0-16,-1 4-160 0,3 2 160 0,0 4 0 16,0 2 0-16,2 3 0 0,-2 5 0 0,3 3 0 15,0 5 0-15,1-2-128 0,-1-3 128 0,0 2 0 16,1-3 0-16,-3-2 0 0,-1-1 0 0,-1-6 0 15,-3-2 0-15,0-2 128 0,-5-4-128 0,-1 1 0 16,-2-3 384-16,-2 4 16 0,-3 3 16 0,-1 0 0 16,-3-6 80-16,-2-2 16 0,-4-3 0 0,-4 0 0 15,-2 1-256-15,-3-1-64 0,-4 0 0 0,-5 1 0 0,-4 1-64 0,-3-2-128 16,-2-3 176-16,0-3-176 0,2-6-192 16,2-2-128-16,5-2-48 0,1-6-9488 15,1-7-1920-15</inkml:trace>
  <inkml:trace contextRef="#ctx0" brushRef="#br0" timeOffset="155609.196">3660 4741 26719 0,'6'-7'2368'16,"2"1"-1888"-16,8 0-480 0,4-1 0 0,2-2 1184 0,5-2 144 16,3-2 16-16,2 2 16 15,0 1-896-15,3 0-176 0,2-1-32 0,0 1-16 0,-4 0-368 0,0 1-80 16,-2 3-16-16,-2-1 0 15,-1 2-3232-15,-9 1-656 0</inkml:trace>
  <inkml:trace contextRef="#ctx0" brushRef="#br0" timeOffset="155784.594">3794 5009 29775 0,'0'0'1312'0,"0"0"288"0,0 0-1280 16,0 0-320-16,0 0 0 0,7 5 0 0,-7-5 800 0,13 1 96 15,0-4 32-15,5 0 0 0,4 3-336 0,-1-2-64 16,2-2-16-16,4-4 0 0,5-1-512 0,4-4 0 0,-1 1 0 0,2-2-10320 16,2-3-2064-16</inkml:trace>
  <inkml:trace contextRef="#ctx0" brushRef="#br0" timeOffset="157743.598">5515 4246 21183 0,'-6'-12'944'0,"2"2"192"0,-2-1-912 0,1 0-224 15,-2-1 0-15,1 0 0 0,0 0 1232 0,-3 1 208 16,1-2 32-16,-1 0 16 0,1 1-976 0,-1 1-192 16,-2 0-32-16,-3 4-16 0,-3 1-272 0,-1 3 0 15,-4 0 0-15,0 0 0 0,1 3-224 0,1 3 0 16,0 3 0-16,-2 3 0 0,-1 3 48 0,0 3 16 15,0 6 0-15,0 4 0 0,0 1 160 0,1 3-128 16,1-2 128-16,1 6-128 0,0 2 128 0,2 2 0 0,1 0-144 0,3-3 144 16,4-2 0-16,4-2 0 0,0-3 0 15,5-2 0-15,4 1 0 0,1-5 0 0,2-4 0 0,4-4 0 16,-1-3 0-16,3-4 0 0,0-4 0 0,2-2 0 16,1-3 0-16,3-6 0 0,2-6 192 0,2-7-64 15,-1-3 64-15,2-1 16 0,0-3 0 0,-1 0 0 16,0-1-80-16,-2-1 0 0,-2 0-128 0,1-1 192 15,0-2 16-15,0-1 0 0,0-1 0 0,0-2 0 16,0-1 144-16,-6-1 32 0,-2 0 0 0,1-2 0 16,1 3-176-16,0-1-16 0,-4-1-16 0,1-4 0 15,-1-4-176-15,0 0 0 0,0 2 0 0,-3 5 0 16,0 3 128-16,-1 5-128 0,0 2 0 0,-2 4 128 16,-2 2 128-16,0 4 32 0,0 3 0 0,-1 3 0 15,0 3-112-15,0 4-32 0,0 3 0 0,0 6 0 0,0 0 48 0,0 0 0 16,0 0 0-16,0 0 0 0,-8 6-192 15,0 7 0-15,-1 4 144 0,-2 7-144 0,-1 5 0 0,-3 4-128 16,-1 2 0-16,3 3 0 0,2 3 128 0,2 4-160 16,-2 4 160-16,1-4-160 0,0-4 160 0,2 1 0 15,-1-2 0-15,3 1-128 0,1 0 128 0,1 0 0 16,0-1 0-16,3-3 0 0,1-1 0 0,3-5 0 16,0-3 0-16,2-4 0 0,-1-2 0 0,-1-2 0 15,3-3 0-15,1-6 0 0,-4-2 0 0,5-2 0 16,1-3 0-16,1-3 0 0,-1-1-160 0,1-1 160 15,2-4-192-15,4-2 192 0,1-4 0 0,2-2 0 16,1-3 0-16,1 0 0 0,-1 0 0 0,1 0 0 16,0-3 160-16,0-4-32 0,0-5-128 0,0 2 0 15,0 3 0-15,-1 3 0 0,-1 4 0 0,0 0 0 0,-1 0 0 16,-1 4 0-16,0 4 0 0,0 2-128 0,3 2 128 16,-4 1 0-16,-5 1 0 0,2 1-160 0,0 2 160 0,-1 1 0 15,-1 0-160-15,-2 1 160 0,2 1-128 16,1 3 128-16,-3 1 0 0,0 1-160 0,-1 0 160 0,1-2 0 15,-1-1-144-15,0-1 144 0,-2 1 0 0,1 1-144 16,-7-7 144-16,9 4-128 0,-2 4 128 0,-7-8-128 16,0 0 128-16,10 0 0 0,-10 0 0 0,10-3-128 15,-1 1 128-15,-9 2 0 0,0 0 0 0,8-2 0 16,-8 2 0-16,0 0 0 0,7-4 0 0,-7 4 128 16,0 0-128-16,8-5 0 0,-8 5 128 0,0 0-128 15,7-5 0-15,-7 5 128 0,2-9-128 0,-2 9 0 0,0 0 0 16,0 0 0-16,0 0 0 0,0 0 0 0,5-7 0 15,-5 7 0-15,0 0 0 0,0 0 0 0,3-8 0 0,-3 8 0 16,0 0 0-16,0 0 0 0,0 0 0 0,0 0 0 16,6-7 0-16,-6 7 128 0,0 0-128 0,0 0 0 15,5-9 0-15,-5 9 0 0,0 0 0 0,0 0 0 16,0 0 0-16,0 0 0 0,5-5 0 0,-5 5 0 16,6-6 0-16,-6 6-128 0,0 0 128 0,0 0 0 15,0 0 0-15,0 0 0 0,0 0 0 0,0 0 0 16,0 0 0-16,0 0 0 0,0 0 0 0,0 0 0 15,0 0 0-15,0 0 0 0,0 0 0 0,0 0 0 16,0 0 0-16,0 0 0 0,0 0 0 0,0 0 0 16,0 0 0-16,0 0 128 0,0 0-128 0,0 0 0 15,0 0 0-15,0 0 0 0,0 0 0 0,0 0-160 0,0 0 160 16,0 0-160-16,0 0 32 0,0 0 0 0,0 0 0 0,0 0 0 16,0 0-64-16,0 0 0 0,0 0 0 0,0 0 0 15,0 0-16-15,0 0-16 0,0 0 0 0,0 0 0 31,0 0-704-31,0 0-144 0,-6 11-16 0,2-3-6736 0,4-8-1344 0</inkml:trace>
  <inkml:trace contextRef="#ctx0" brushRef="#br0" timeOffset="158635.664">5571 4276 911 0,'0'0'0'0,"-9"-1"0"16,0-3 0-16,-1 2 0 0,2 1 2112 0,8 1 352 15,0 0 64-15,-8-4 16 16,1-4-2544-16,3-2-288 0,2 2-160 0,1 0-48 0,1-1 720 0,0-1 144 16,1 0 16-16,2-4 16 0,2-2 656 0,-1 1 128 15,0 2 32-15,2-1 0 0,0 0 112 0,2 1 16 16,0 2 16-16,3 0 0 0,-3 0-368 0,3 1-80 0,3 1-16 0,-6-2 0 16,2-2-240-16,1 1-48 0,-2 0-16 0,2 2 0 15,1 0-96-15,-2 1-32 0,0 0 0 0,1 2 0 16,-1 1-32-16,0 1-16 0,-1-1 0 0,-2 4 0 15,3 0-96-15,-1 2-32 0,0 2 0 0,0 2 0 16,1 2-288-16,1 3 160 0,2 2-160 0,-2 6 128 16,1 5-128-16,2 6 0 0,2 0 0 0,-1 2 128 15,1 1 0-15,3 0-128 0,1 0 192 0,0-2-64 16,2-1-128-16,1-2 0 0,0-1 144 0,1-1-144 16,0-6 176-16,-1-1-48 0,1-2 0 0,0 1 0 15,2 0 48-15,-2-3 0 0,1-3 0 0,0 0 0 16,0-3-16-16,0 0 0 0,0 1 0 0,-2-4 0 0,-6 0 688 15,2-1 144-15,1-3 32 0,0 0 0 16,-4 1-3328-16,0-2-672 0,-2-2-128 16</inkml:trace>
  <inkml:trace contextRef="#ctx0" brushRef="#br0" timeOffset="158962.382">6280 3556 20271 0,'-8'-12'1792'0,"2"5"-1424"0,1-1-368 0,0 0 0 16,2 2 2880-16,3 6 512 15,0 0 112-15,0 0 16 0,0 0-2512 0,0 0-496 0,-7 11-112 0,0 3-16 16,-2 5-384-16,-4 6 0 0,-4 9 0 0,-3 11 0 15,-2 9 0-15,-2 2 0 0,-2-1 0 0,-1 4 128 16,-4 2-128-16,1 2 192 0,-2 2-192 0,1-2 192 16,0-1 16-16,1-4 16 0,4-3 0 0,4-3 0 15,-1-4-32-15,3-3-16 0,1-2 0 0,3 0 0 16,-3 0-176-16,4-4 0 0,-1-6 0 0,4-4 128 16,0-1-128-16,2-5 0 0,3-3 0 0,-2-2 0 15,2-2-1952 1,3-3-368-16,1-2-80 0</inkml:trace>
  <inkml:trace contextRef="#ctx0" brushRef="#br0" timeOffset="159326.228">4558 4936 24879 0,'0'0'1088'0,"-5"-5"256"16,5 5-1088-16,0 0-256 0,0 0 0 0,0 0 0 0,10-4 1120 0,6 3 160 0,3-1 48 15,10-1 0-15,4 1-1120 0,9-1-208 16,4-4 0-16,7 0 0 0,6-3 0 0,7 0 256 0,6-1-32 0,-1 0 0 15,2 0 32-15,5-1 0 0,4-3 0 16,4 2 0-16,3 2 48 0,-3-1 16 0,-1-2 0 0,2 1 0 16,2 1-176-16,-2 1-16 0,-8-2-128 0,-2 2 192 15,-1 3-192-15,-6-1 0 0,0 2 0 0,-8 1 0 32,-3 0-512-32,-9 1-32 0,-3 1-16 0,-4 2 0 0,-6 0-2256 0,-5 2-448 15,-5 2-80-15</inkml:trace>
  <inkml:trace contextRef="#ctx0" brushRef="#br0" timeOffset="160235.364">5447 5595 28559 0,'-11'-5'2544'0,"1"0"-2032"16,0-1-512-16,0 1 0 0,0-3 1328 0,0 0 160 15,0 1 48-15,1 1 0 0,-3 3-1136 0,2 1-208 16,2-1-64-16,-5 3 0 0,1 0-320 0,-1 3-80 16,-1 0-16-16,-2 2 0 0,0 4 32 0,-1 4 16 15,-1 5 0-15,-1 3 0 16,1 0-208-16,0 2-32 0,1 3-16 0,1 5 0 0,0 5 320 0,2 1 176 0,1-1-192 0,3 1 192 15,3 1 0-15,4 0 0 0,2-2 0 0,4-3 0 16,3-4 0-16,1-5 0 0,1-5 0 0,2-3 0 16,1-4 0-16,2-4 0 0,3-4 0 0,-2-3 0 15,0-2 0-15,1-3 0 0,-1-1 0 0,1-9 0 16,3-8 464-16,-2-4 48 0,4-4 16 0,0-6 0 16,1-3-304-16,0-2-64 0,0-1-16 0,0 2 0 15,-2 0-144-15,1-1 0 0,-2-2 0 0,0 0-176 16,-1-1 176-16,-4-2 0 0,-4-1 0 0,1-1 0 15,1-2 0-15,-1 3 0 0,-1 1 0 0,-1-2 128 16,0 2-128-16,-2 3 0 0,-2 2 0 0,0 3 0 16,0 3 192-16,-1 5 32 0,0 4 0 0,-1 3 0 0,-3 6 128 15,0 3 32-15,1 3 0 0,0 2 0 16,-1 3-256-16,1 6-128 0,0 0 128 0,0 0-128 0,0 0-160 0,-3 14-96 16,-2 0-32-16,0 9 0 0,-2 6 16 0,2 7 0 15,-6 5 0-15,2 5 0 0,-1 3 144 0,-1 3 128 16,-2 2-192-16,2 5 192 0,3 3 0 0,4 3-128 15,-1 0 128-15,4-5 0 0,2-7 0 0,3-3 0 16,-3-5 0-16,2-2 0 0,6-2 0 0,1-2 0 16,1-5 0-16,0-5 0 0,-1-5 0 0,1-4 0 15,2-1 0-15,1-2 0 0,-2-5 144 0,3-7-144 16,0-1 128-16,2-5-128 0,-1-6 176 0,3-5-48 16,-1-6-128-16,4-4 192 0,2-3-192 0,1-2 0 15,1-2 0-15,0-4 0 0,-2-3 0 0,1-5 0 16,3-2-192-16,1 0 192 0,-3-2 0 0,1-2-128 0,-1-6 128 15,-1 1 0-15,-1 1 0 0,-1 2 0 0,-1 1 0 0,-1 3 0 16,-1 3 0-16,-1 1 0 16,-3 2 0-16,-1 2 0 0,0 2 192 0,-4 5-48 15,0 3-16-15,-2 4 0 0,0-1 16 0,0 4 0 0,-1 2 0 0,-3 7 0 16,-6 2-16-16,1 2-128 0,0 1 192 0,0 6-64 16,0 0-128-16,0 0 128 0,0 0-128 0,0 0 128 15,-10 2-128-15,0 9-144 0,2 5 144 0,-1 8-208 16,0 7 80-16,-2 4 128 0,0 5-208 0,2 1 80 15,-2 7 128-15,2 0 0 0,1 5 0 0,1 4 0 16,1 4 0-16,2 0 0 0,2-3 0 0,-3-4-128 16,2-3 128-16,1-4 0 0,2-2 0 0,1-3 0 0,0-3 0 15,1-1 0-15,2 3 0 0,-1-5 0 16,-2-4 0-16,2-4 0 0,2-6 0 0,0-2 0 16,-1 1-320-16,1-5-64 0,2-3-32 0,-3-4-9520 15,-4-9-1904-15</inkml:trace>
  <inkml:trace contextRef="#ctx0" brushRef="#br0" timeOffset="160468.806">5774 5444 1839 0,'0'0'160'0,"0"0"-160"0,0 0 0 0,16-3 0 16,1-2 8032-16,10 1 1568 0,6-1 320 0,9 2 64 15,4 0-7696-15,3 1-1552 0,5 1-304 0,6-1-64 16,2 0-224-16,4-2-144 0,1-4 192 0,-5 2-192 16,-2 0 0-16,-2-1 0 0,-1-1 0 0,4 0 0 31,4 0-1664-31,-3 2-448 0,-5-1-96 0</inkml:trace>
  <inkml:trace contextRef="#ctx0" brushRef="#br0" timeOffset="162195.457">1037 7668 8287 0,'-8'-16'368'0,"2"6"80"0,-1-1-448 0,-1-1 0 16,-2 1 0-16,2-1 0 0,4-4 4272 0,-3 3 768 15,-1 2 144-15,-1 0 48 0,2-1-3984 0,0 0-800 16,-2 0-144-16,-1 1-48 0,-5 2-256 0,-1 1 160 16,-4 0-160-16,1 2 128 0,2-1-128 0,-4 3 0 15,-2 1 0-15,-1 3 128 0,-4 3-128 0,4 2 0 16,2 2-192-16,-1 1 192 0,0 0-192 0,3 2 192 16,0 1-160-16,4 4 160 0,-1 4 0 0,2 8 0 15,-1 4 0-15,4 5 0 0,3 4-128 0,1 1 128 16,0 2 0-16,5 2-144 0,3-1 144 0,2-1 0 15,2-2 0-15,6-4 0 0,0-3 0 0,2-3-128 0,0-4 128 16,4-6 0-16,1-4-128 0,1-4 128 0,-1-4-128 0,1-3 128 16,2-4 0-16,0-4 0 0,3-6 0 0,-1-5 0 15,-2-5 256-15,4-3 144 0,1-5 32 0,3-3 0 16,-2-3 128-16,3-3 16 0,-1-4 16 0,-1-3 0 16,-2-2-384-16,-1-1-80 0,-1-4 0 0,-1 3-128 15,-1 0 0-15,-1 0 0 0,-2-1 0 0,-2 2 0 16,-2-1 0-16,-4-1 0 0,-2-3 0 0,1-1 0 15,0-2 0-15,-4 0 0 0,-3 0 0 0,-1 4 0 16,-1 0 0-16,0 2 0 0,-1 0-144 0,0 2 144 16,-1 2 0-16,2 5 0 0,0 6 0 0,0 4-128 15,-2-1 128-15,-2 6 224 0,2 2-48 0,1 8-16 16,-1 3-32-16,1 2 0 0,1 8 0 0,0 0 0 16,0 0-128-16,0 0 0 0,-5 5 0 0,-1 6 128 0,-1 10-128 15,2 8-144-15,-3 11 144 0,0 3-208 0,1 1 208 16,-2 5 0-16,-1 6-160 0,2 4 160 0,2 2 0 0,-1 8 0 15,-1 2-144-15,2 4 144 0,0 1 0 0,2-1 0 16,3-2 0-16,1-1 0 0,2-2 0 0,2-4 0 16,1-5 0-16,1-6 0 0,1-6 0 0,1-4 0 15,-1-5 0-15,1-4 0 0,0-3 0 0,1 0 0 16,3-4 0-16,-2-4 0 16,1-5-960-16,0-4-144 0,2-4-32 0,-1-2-11664 0</inkml:trace>
  <inkml:trace contextRef="#ctx0" brushRef="#br0" timeOffset="162495.184">1538 7340 5519 0,'0'0'240'0,"0"0"64"0,0 0-304 0,5 12 0 0,2 4 0 0,4 3 0 15,1 4 6016-15,5 0 1136 0,2 4 224 0,0 4 48 16,3 5-5968-16,4 2-1200 0,1 2-256 0,3 2 0 16,2 1 0-16,-1 2 0 0,1 4 0 0,1 0 0 15,-2-2-208-15,-2-3 32 0,-4-4 16 0,1 1 0 16,-2-4-480-16,-4 1-112 0,1-1-16 0,-1-3 0 15,-2-5-1472-15,2-4-320 0,1-3-48 0,-4-4-4320 16,-7-3-880-16</inkml:trace>
  <inkml:trace contextRef="#ctx0" brushRef="#br0" timeOffset="162804.166">2089 7102 29487 0,'-14'-1'2624'0,"4"3"-2112"0,-2 2-512 0,2 3 0 16,1 3 1440-16,1 5 176 0,-5 9 48 0,1 7 0 15,1 5-1440-15,0 7-224 0,-3 6-160 0,-1 0 32 16,-5 4 128-16,1 0-128 0,2 0 128 0,-3 3-128 15,-2 2 128-15,2 1 0 0,2 1 0 16,1-3 0-16,-1-5 0 0,3-4 0 0,2-3 0 0,2-2 0 16,-2-4 0-16,5-3-208 0,2-2 80 0,1-4 128 15,0-4-560-15,3-3 16 16,-3-2 0-16,2-4 0 0,3-5-2720 0,0-4-560 16</inkml:trace>
  <inkml:trace contextRef="#ctx0" brushRef="#br0" timeOffset="163095.708">2620 7455 27647 0,'0'0'2448'0,"0"0"-1952"15,0 0-496-15,11-2 0 0,4-1 1744 0,1 3 256 0,1-3 48 0,5 1 16 16,5 0-1680-16,3-2-384 0,1-2 0 0,1 1 0 16,1 0 0-16,0-2-144 0,1 0 144 0,1-2-192 31,-1 0-1552-31,1 1-320 0,3 2-64 0,-6 2-11120 0</inkml:trace>
  <inkml:trace contextRef="#ctx0" brushRef="#br0" timeOffset="163291.316">2724 7818 32591 0,'0'0'1440'0,"0"0"304"16,0 0-1392-16,0 0-352 0,0 0 0 0,0 0 0 15,0 0 624-15,14-2 48 0,1-2 16 0,2 1 0 0,5-1-400 0,4-3-80 16,1-4-16-16,1 1 0 0,2 0-192 0,3-1 0 16,3 0 0-16,0-2 0 15,6-2-384-15,-2-2-192 0,0 3-16 0,-2-1-9648 16,1 0-1936-16</inkml:trace>
  <inkml:trace contextRef="#ctx0" brushRef="#br0" timeOffset="163679.813">3878 6980 33983 0,'0'0'1504'0,"0"0"304"0,0 0-1440 0,0 0-368 0,0 0 0 0,5 7 0 15,5 4 0-15,2 5 0 0,4 2 0 0,1 3 0 16,2 5 0-16,2 3 0 0,1 5 0 0,2 5-192 16,2 2 192-16,2 1 0 0,3 5 0 0,-2-2 0 15,-4 3 0-15,0-1 0 0,0 1 0 0,0-1 0 16,-4 3 0-16,-1 1-128 0,1 3 128 0,-4-4-128 15,-2-10-512-15,1-2-80 16,-6-4-32-16,3-2 0 0,-2-5-592 0,-4-3-112 0,-1 0-16 0,-2-7-10720 16</inkml:trace>
  <inkml:trace contextRef="#ctx0" brushRef="#br0" timeOffset="163910.528">4344 6890 23951 0,'-11'-1'1056'0,"3"4"224"0,-5 0-1024 0,2 3-256 0,2 4 0 0,-2 5 0 16,-2 2 2560-16,0 6 448 0,0 4 80 0,-1 6 32 15,-4 9-2544-15,2 4-576 0,-4 5 0 0,0 6 0 16,-2 3 0-16,-1 2 0 0,-1 0 0 0,-3-2 0 15,3-5 0-15,0 0-144 16,-2 1 144-16,4-2-128 0,2-1-96 0,1-7-16 0,0-6 0 16,4-4 0-1,1-6-464-15,3-3-80 0,1-6-32 0,1-4-8720 0,1-2-1760 0</inkml:trace>
  <inkml:trace contextRef="#ctx0" brushRef="#br0" timeOffset="164156.318">4739 6336 35935 0,'0'0'3200'0,"-5"3"-2560"16,-3-2-512-16,8-1-128 0,0 0 1088 0,-4 15 208 15,0 8 48-15,-1 3 0 0,-1 3-1344 0,1 5-224 16,-3 6-64-16,2 2-16 16,-5 1-208-16,0 2-64 0,-2 1 0 0,0 0 0 15,-5-1-1856-15,0-1-384 0,-1-2-80 0</inkml:trace>
  <inkml:trace contextRef="#ctx0" brushRef="#br0" timeOffset="164551.123">5253 6432 11967 0,'-15'4'1072'0,"-2"1"-864"15,1-3-208-15,-1 4 0 0,2 3 3584 0,-2 4 688 16,0 2 128-16,-2 2 16 0,-3 5-3600 0,-1 7-816 16,-4 4 0-16,2 4 0 0,0 2-192 0,-2 7 48 15,-2 7 0-15,1 3 0 0,2 2 144 0,-3 3 0 16,2 1-144-16,1 10 144 0,2 6 0 0,3-2 0 15,3-5 0-15,3-1 0 0,4-3 0 0,4-3 0 16,2-6 0-16,4 0 0 0,3-3 0 0,4-5 0 16,1-7 0-16,2-2 128 0,1-3-128 0,3-5-192 15,3-4 32-15,0-1 16 16,2-9-1664-16,2-3-336 0,2-3-64 0</inkml:trace>
  <inkml:trace contextRef="#ctx0" brushRef="#br0" timeOffset="164874.726">5588 6604 33167 0,'0'0'2944'0,"-8"8"-2352"0,-2 2-464 0,1 7-128 16,2 6 1024-16,-1 5 192 0,1 10 48 0,-4 3 0 0,-1 9-1264 16,0 5 0-16,0 3-208 0,-2 4 16 0,2 2-176 0,-2 2-16 15,-1 2-16-15,3-1 0 0,4-1 80 16,1-4 32-16,3-5 0 0,2-7 0 0,3-5 32 0,1-3 0 16,1-7 0-16,3 1 0 0,3-1-16 0,3-3 0 15,2-5 0-15,1-4 0 16,1-2-256-16,-1-6-48 0,1-2-16 0,-1-2 0 15,-3-2-416-15,2-3-80 0,-2-5 0 0,1-2-7296 16,-4-2-1472-16</inkml:trace>
  <inkml:trace contextRef="#ctx0" brushRef="#br0" timeOffset="165076.369">5236 7043 21183 0,'-1'-7'1888'0,"1"-1"-1504"0,3 0-384 0,4 2 0 16,8 2 4976-16,1 0 912 0,4-3 192 0,6 1 48 16,5 0-5088-16,3 2-1040 0,5 1-144 0,1-1-64 15,1 1 32-15,-4 1 16 0,1-3 0 0,-3 2 0 32,-2 0-640-32,-2-1-128 0,-3 1-32 0,3 1 0 0,0-4-1904 15,2 3-384-15,-1-1-80 0,-3 2-10400 0</inkml:trace>
  <inkml:trace contextRef="#ctx0" brushRef="#br0" timeOffset="165411.716">5786 6259 29487 0,'0'0'2624'0,"0"0"-2112"16,0 0-512-16,0 0 0 0,0 0 2112 0,7 15 304 16,2 2 64-16,5 5 16 0,2 2-2144 0,2 5-352 15,4 5-208-15,4 4 16 0,3 5 192 0,0 1-128 16,-5-1 128-16,-1 2-128 0,-3 8 128 0,-1 2-192 16,-3 9 192-16,-4-1-192 15,-2 0-176-15,-5 0-32 0,-2-1-16 0,-3-5 0 0,-2 0 32 0,-3-1 16 16,-1 2 0-16,-2-4 0 0,-2-5 368 0,-3-4 0 0,-5-4 0 15,2 0 0-15,-2 4 0 0,1-1 208 0,-1 0-48 16,0-3-16-16,-1-6-16 0,0-3-128 0,-1 0 192 16,4-3-64-16,0-3-320 0,1-4-64 0,-2-2 0 0,2-6-10080 15,-1-5-2016-15</inkml:trace>
  <inkml:trace contextRef="#ctx0" brushRef="#br0" timeOffset="166719.201">6224 7101 32079 0,'0'0'1408'0,"0"0"320"0,0 0-1392 0,0 0-336 16,4-8 0-16,-4 8 0 0,6-6 0 0,-6 6 0 16,7-5 0-16,3-1 0 0,-2 1 0 0,2-1-240 15,-2 1 48-15,0 0 0 0,-1 1-32 0,1 1 0 16,0-4 0-16,1 2 0 0,1-1 0 0,-3 1 0 16,3-1 0-16,-3 2 0 0,0-1-112 0,0 2-32 15,3 0 0-15,-10 3 0 0,0 0 48 0,8 0 16 16,-8 0 0-16,8 1 0 0,-8-1 112 0,9 3 32 0,-9-3 0 0,0 0 0 15,0 0 160-15,8 7 0 0,-5-1 0 0,-3-6-128 16,0 0 0-16,0 0 0 0,0 0 0 0,0 0 0 16,0 0 128-16,0 0 0 0,0 0 0 0,0 0-128 15,0 0 128-15,0 0 0 0,0 0 160 0,0 0-160 16,0 0 256-16,0 0-64 0,0 0 0 0,0 0 0 16,0 0-192-16,0 0 0 0,0 0 128 0,0 0-128 15,-6 3 0-15,6-3 0 0,0 0 0 0,0 0 0 16,0 0 0-16,-9 2 0 0,9-2 0 0,0 0 0 15,0 0 0-15,0 0 0 0,0 0 0 0,0 0 0 16,0 0 0-16,0 0 0 0,0 0 0 0,0 0 0 16,0 0 176-16,0 0-176 0,0 0 192 0,0 0-192 0,0 0 128 0,0 0-128 15,0 0 0-15,0 0 0 0,0 0 304 0,0 0-48 16,0 0-16-16,0 0 0 0,0 0 400 0,-8-4 64 16,-2 1 32-16,3-1 0 0,0-3-304 0,1 2-64 15,-2-1-16-15,1 2 0 0,-3 2-192 0,4 0-32 16,-3 2-128-16,2 0 192 0,-1 0-192 0,2 4 0 15,-4 0 0-15,1 2 0 0,0 1-176 0,1 4 176 16,-1 3-160-16,1 2 160 0,0 3-144 0,1 4 144 16,-1 2-128-16,2 5 128 0,2 2 0 0,0 3-160 15,-1 2 160-15,-2 4 0 0,0 1 0 0,-2 0-128 16,3-3 128-16,-3 0 0 0,2-2 0 0,-1-2 0 16,2-4 0-16,0-2 0 0,1-3 0 0,2-6 0 15,1-6 0-15,1-2 0 0,1-2 0 0,1-1 0 16,-1-9 0-16,0 0 144 0,8-1 112 0,4-3 32 15,4-7 0-15,2-4 0 0,5-2-16 0,3-5 0 16,1-4 0-16,5-2 0 0,3-4-272 0,1-3 0 0,-1-4 128 16,-1 0-128-16,0-2 0 0,0-2 0 0,-2-2 0 15,0 0 0-15,0 3 0 0,0 2 160 0,-2 1-160 0,0 0 128 16,-3 0 128-16,-3-2 32 0,0-1 0 0,-6 0 0 16,-3-3 16-16,-1 0 0 0,-5 0 0 0,0 2 0 15,-1 0-112-15,-2 4 0 0,-5-1-16 0,0-1 0 16,-2 1-48-16,1 1-128 0,-1 3 192 0,1 4-64 15,-2 2-128-15,-1 5 0 0,-1 3 0 0,2 4-176 16,0 4 176-16,1 5-160 0,1 9 160 0,0 0-160 16,-10-2 32-16,2 8 0 0,-1 2 0 0,0 9 0 15,-2 7-16-15,-3 6 0 0,0 7 0 0,-1 6 0 0,-2 3 144 16,1 4-128-16,-1-1 128 0,2 6-128 0,-1 5 128 16,1 1 0-16,1 1 0 0,2-2 0 0,2-2 0 15,2-3 0-15,4 0 0 0,0 0 0 0,2 1 0 0,2-5 0 16,1-3 128-16,4-5-128 0,-1-6 128 0,3-4-128 15,0-6 160-15,4-1-160 0,-1-4 160 0,3-2-160 16,2-5 160-16,1-5-160 0,3-1 192 0,3-2-64 16,2-1-128-16,2-4 192 0,4-5-16 0,3-4-16 15,5-2 0-15,-1-5 0 0,-1-2-160 0,3-5 160 16,-1-5-160-16,3-2 160 0,2-3-320 0,0-5-64 16,2-5-16-16,-2 0 0 0,-1-2-64 0,-6 0-16 15,-1 1 0-15,0-4 0 0,-4-1 320 0,-5-2-192 16,-1-4 192-16,-2-5-160 0,-2-3 160 0,-3-1 176 15,0 4-48-15,1 3 0 0,2 3 16 0,-4 1 0 0,0 0 0 16,-1 2 0-16,1 0 80 0,-4 5 16 0,-4 5 0 0,-2 0 0 16,2 4-240-16,0 3 176 0,1 5-176 0,-7 7 160 15,-3 8-160-15,0 3 0 0,1 3 0 0,-1 6 0 16,0 0 0-16,0 0 0 0,-5 10 0 0,-4 7 0 16,2 5 0-16,-3 7 0 0,-2 11-176 0,-2 6 176 15,-2 3 0-15,-3 8 0 0,-1 4 0 0,0 4-128 16,-1 2 128-16,0 7 0 0,1 6 0 0,1 0 0 15,1-1 0-15,3-4 0 0,3-4 0 0,3 0 0 16,0 0 0-16,3-5 0 0,1-3 0 0,4-8 0 16,2-8 0-16,2-2 0 0,0-5 0 0,1-3 128 15,0-2-128-15,2-4 0 0,-3-3 0 0,2-2 0 16,-2-1 0-16,1-5-160 0,1-6 16 0,-1-3 0 16,3-4-1552-16,-7-7-304 0,4 4-64 15,4-12-12416-15</inkml:trace>
  <inkml:trace contextRef="#ctx0" brushRef="#br0" timeOffset="166910.999">6925 7042 44223 0,'0'0'3936'0,"12"-4"-3152"16,6 2-624-16,12 1-160 0,13 1 1552 0,11 0 288 0,8-2 48 15,7 1 16-15,6-3-1568 0,1 1-336 0,2-1 0 16,0 1 0 0,0-2-1152-16,0-1-176 0,-2 1-32 0,-5-1-16 15,-5 4-1664-15,-3-1-336 0,-1-2-64 0</inkml:trace>
  <inkml:trace contextRef="#ctx0" brushRef="#br0" timeOffset="168227.736">867 9606 22111 0,'-14'-8'976'0,"5"3"208"0,1 1-944 0,1 1-240 0,2-1 0 0,5 4 0 16,0 0 1728-16,0 0 288 0,0 0 64 0,0 0 16 15,0 0-1248-15,0 0-240 0,0 0-48 0,11 1-16 16,1 3-416-16,6-1-128 0,0-1 0 0,2 1 0 16,6 0 0-16,-2-2 0 0,4-1 0 0,0 0 0 15,1 0 0-15,2 2 0 0,0-4 0 0,4 2 0 16,1-2 0-16,2-1 0 0,3 2 0 0,0 1 0 16,-1 2 0-16,-1 1-256 0,-1-2 80 0,1 1 16 15,-1 1-1360-15,-2-2-272 0,-3-4-48 16,-3 0-10096-16</inkml:trace>
  <inkml:trace contextRef="#ctx0" brushRef="#br0" timeOffset="168452.333">1270 10007 39391 0,'0'0'1744'0,"0"0"368"0,13-2-1696 0,2-2-416 15,3 2 0-15,5 0 0 0,6 1 0 0,4-2 0 16,4-4 0-16,3 1 0 0,4-1-128 0,4-6-16 16,3-5 0-16,-1 1 0 15,-1 0-1360-15,1 0-272 0,4 0-48 0,-4-2-16 16,-5-1-976-16,-3 3-192 0,-1-1-32 0,-1 2-8192 0</inkml:trace>
  <inkml:trace contextRef="#ctx0" brushRef="#br0" timeOffset="172964.851">2405 9208 22511 0,'-10'-9'992'0,"10"9"224"0,0 0-976 0,-5-4-240 16,-1 0 0-16,6 4 0 0,0 0 144 0,-4-6-16 15,4 6 0-15,-1-9 0 0,-2-2-128 0,3 1 0 16,0 3 0-16,2-2 0 0,0-1 0 0,1-1 0 16,-2-3-160-16,2 3 160 0,-1-1 0 0,2-4 0 15,1-4 128-15,3 1-128 0,-1-1 544 0,0 3 0 16,6 4 0-16,1-3 0 0,2-4-160 0,4 1-48 16,4 3 0-16,1-2 0 0,2 3-208 0,2-1-128 15,0 5 128-15,4 1-128 0,3 3 0 0,1 2 0 16,-3 3 0-16,2 1 0 0,3 0 0 0,-4 2 0 0,-2 4 0 15,-1 2 0-15,-1 0 0 0,-2 4 0 0,0 4 0 0,-1 3 0 16,-5 4 0-16,0 0 0 0,-3 4 0 0,-2 6 0 16,-1 4 0-16,-4 3 0 0,-3 0 0 0,-5 3 0 15,-5 1 0-15,-3 3 0 0,-4 3 0 0,-4 0 0 16,-1 2 0-16,-4-3 0 0,-3-1 0 0,-5 5 0 16,0 1 0-16,-4-4 128 0,2-3-128 0,-2 0 128 15,3 2 32-15,-4 2 16 0,1-1 0 0,0 1 0 16,3-5 80-16,-4-2 0 0,1-4 16 0,0-1 0 15,5-1-16-15,-3-4 0 0,1-2 0 0,0-4 0 16,0 0-128-16,4-3-128 0,-1-2 192 0,1-2-192 16,1-6 144-16,0 0-144 0,0 2 0 0,3-4 144 15,1-8-16-15,1 1 0 0,3 1 0 0,1-4 0 16,1-2 0-16,10 0 0 0,-7-1 0 0,7 1 0 0,0 0 64 0,0 0 0 16,0 0 0-16,0 0 0 0,0 0-192 0,9 4 128 15,2-3-128-15,2 2 128 0,1 4-128 16,5-3 0-16,2 0 144 0,4 1-144 0,0 0 192 0,2 0-16 15,0-1-16-15,4 2 0 0,0 1-160 0,2 0 128 16,1-3-128-16,-1 3 128 0,-1-3-128 0,-1 1 0 16,-2-2 144-16,1-1-144 0,0-1 0 0,2-1 144 15,1-2-144-15,-2 1 0 0,0 2 160 0,0-1-160 16,-1-1 128-16,-1 0-128 0,1-1 0 0,-2 0 0 16,-5-1 0-16,0 0 0 15,-3-1-2000-15,-3-1-288 0,-1 1-48 0</inkml:trace>
  <inkml:trace contextRef="#ctx0" brushRef="#br0" timeOffset="173367.398">3799 9595 18431 0,'0'0'816'16,"0"0"160"-16,-7-6-784 0,7 6-192 0,-6-2 0 0,0-3 0 0,2-1 1472 0,-2 0 240 15,0 3 48-15,-2 0 16 0,-1 3-1328 0,-2 0-272 16,-1 0-48-16,0 2-128 0,-2 2 416 0,-1 3-32 15,0 2 0-15,-2-1 0 0,1 1 96 0,0 4 16 16,2 3 0-16,-1 0 0 0,-5 2-64 0,7 5-16 16,2 3 0-16,0 2 0 0,-1-2-192 0,2 4-32 15,4 1-16-15,2 3 0 0,1-1-32 0,0 1 0 16,2-1 0-16,2-3 0 0,2-2-144 0,2-2 0 16,3-1 0-16,-1-2 0 0,4-3-128 0,0-4-64 15,-3-4-16-15,4-1 0 16,4 0-1360-16,2-4-272 0,5-5-48 0,1-4-9680 0</inkml:trace>
  <inkml:trace contextRef="#ctx0" brushRef="#br0" timeOffset="173743.964">4333 9522 36287 0,'-23'-1'1600'0,"10"2"336"0,0 3-1552 0,-1-1-384 0,-1 1 0 0,0 2 0 16,1 4 0-16,-2 5 0 0,0 1 0 0,-2 3 0 15,-4 4-560 1,0 0 16-16,-1 0 0 0,2 2 0 0,2 1 32 0,3 2 0 0,2 2 0 16,3 0 0-16,1-2 192 0,0-1 32 0,-2-3 16 0,4 3 0 15,6 3 128-15,2-4 144 0,2-4-208 0,2-1 80 0,-1-4 0 16,8-3 0-16,4-2 0 0,-4-4 0 0,-11-8 128 0,12 4 0 15,1-1 0-15,4-6 0 0,0-1 384 0,1-2 16 16,-2 0 0-16,1-4 0 0,-1-4-80 0,0-6 0 16,-1-7-16-16,3 1 0 0,-3 1-48 0,-2-3 0 15,0-1 0-15,-2 1 0 0,1-1-64 0,-6 4-32 16,-2-1 0-16,0 3 0 0,-3 1-16 0,-1 3 0 16,-1 2 0-16,-5 5 0 0,1 4-144 0,-4-1 0 15,-1 3 0-15,-5 5 0 16,-3 4-560-16,-3 6-144 0,-2 6-16 0,-2 0-16 15,-3 1-2528-15,3 1-512 0</inkml:trace>
  <inkml:trace contextRef="#ctx0" brushRef="#br0" timeOffset="174093.301">4781 9382 23951 0,'0'0'1056'0,"0"0"224"0,0 0-1024 0,-9 2-256 0,3-2 0 0,-4 0 0 16,-1 1 2096-16,1 4 352 0,-1 0 80 0,-3 6 16 16,-3 5-2192-16,-3 3-352 0,-2 3-240 0,0 0 48 15,0-2-128-15,0 1 0 0,1 0-16 0,0 0 0 16,5 1 64-16,5-4 16 0,1-5 0 0,7-1 0 16,2-2-64-16,3-1 0 0,6-2 0 0,5 2 0 15,5 1 112-15,6-1 16 0,3 2 0 0,-1 0 0 0,3-6 192 16,0 1 192-16,-1-1-48 0,1 3 0 0,-1 1 112 0,-2-2 0 15,-2-2 16-15,-2 4 0 0,-3 2-272 0,-5 0 128 16,-4 3-128-16,-2 0 0 0,-2 4 272 0,-7 1-48 16,-7 0-16-16,-3 2 0 0,-7 2 336 0,-5 3 64 15,-6 0 16-15,-4 2 0 0,-2 0-144 0,-4-1-32 16,1-3 0-16,-4 0 0 0,-2-2-320 0,2-1-128 16,4-1 0-16,2-4 0 15,1-2-1360-15,8-4-368 0,1-4-80 0,7-6-16 0</inkml:trace>
  <inkml:trace contextRef="#ctx0" brushRef="#br0" timeOffset="174405.744">5372 8845 37263 0,'-17'1'1648'0,"7"0"336"0,-2-1-1584 0,1 4-400 0,-2 3 0 0,1 5 0 16,0 7 0-16,-1 1-176 0,-3 4 16 0,0 12 0 15,-3 13-336 1,0 1-64-16,0 3-16 0,-2 0 0 0,1 2 128 0,0-1 32 0,0 1 0 0,3 2 0 16,1 3 416-16,5-2 0 0,2-3 0 0,4-1-128 15,2-1 128-15,-1-6 0 0,1-4 0 0,3-4 0 0,4-1 0 16,4-4-128-16,-1 0 128 0,2-5-192 15,0-2-496-15,4-5-96 0,-1-3-32 0,2-5 0 16,1-3-2384-16,2-3-496 0,-1-8-80 0,1-5-32 16</inkml:trace>
  <inkml:trace contextRef="#ctx0" brushRef="#br0" timeOffset="174774.7">5361 9279 29487 0,'2'-13'2624'0,"-1"0"-2112"16,0 0-512-16,4-2 0 0,3-4 1664 0,3 2 208 15,4 3 48-15,2 3 16 0,2-1-1584 0,3 4-352 0,2 3 0 0,0 3 0 16,1 2 0-16,-2 4-192 0,-1 4 192 0,-3 4-192 16,-1 3-144-16,-3 5-32 0,-4 2 0 0,-3 7 0 31,-3 4-304-31,-5 4-64 0,-4 3-16 0,-2 5 0 0,-8 5 560 0,-1 2 192 0,-6 0 0 0,1-2-144 15,1-1 144-15,0-4 192 0,-4-3-32 0,3-5-16 16,2-4 256-16,4-3 48 0,1-3 16 0,1-1 0 16,0-5-16-16,3-4 0 0,2-5 0 0,4-1 0 15,3-11-208-15,0 0-48 0,0 0-16 0,0 0 0 16,0 0-48-16,0 0-128 0,12-4 192 0,3 1-64 16,3-2-128-16,3-1 192 0,2-2-192 0,3-1 192 15,0-4-192-15,0 1 0 0,2 1 0 0,0 0 0 0,1 1-144 16,1-1-64-16,-2 1-16 0,1-2 0 15,-2-4-1696-15,2 0-320 0,-4-2-80 16,-2 0-16-16</inkml:trace>
  <inkml:trace contextRef="#ctx0" brushRef="#br0" timeOffset="175034.893">6200 8744 23951 0,'-9'1'2128'0,"0"3"-1696"16,1 1-432-16,0 4 0 0,1 2 3408 0,1 4 608 15,-1 4 112-15,-2 7 32 0,-1 7-3456 0,-3 8-704 16,1 7 0-16,1 6-256 0,1 4 256 0,-2 2-176 0,0-2 176 0,3 2-160 16,-1-2 160-16,3 7 0 15,1 4-144-15,4-4 144 0,2-9 0 0,3-4 0 0,5-4-144 0,0-6 144 16,3-6 0-16,2-4 0 0,0-4 0 0,4-2 0 15,0-1 0-15,3-1-160 0,0-7 160 0,2 0-128 32,1-4-256-32,1-2-64 0,1-5 0 0,-2-1 0 15,-2-5-1376-15,1-6-288 0,-2 0-48 0,-1-5-7184 0,-2-8-1424 0</inkml:trace>
  <inkml:trace contextRef="#ctx0" brushRef="#br0" timeOffset="175248.733">5657 9436 34095 0,'-8'-10'3024'0,"6"2"-2416"0,-2-1-480 0,4 4-128 0,0 5 2432 0,0 0 448 16,14-4 112-16,5-1 16 0,6 2-2528 0,8 0-480 16,8-2-128-16,10-1-16 0,6-2 144 0,3-1-128 15,-1-2 128-15,-2-3-128 16,0-2-896-16,1-1-160 0,-1-3-32 0,-1 2-16 15,-1 3-1264-15,-7-2-256 0,-7-1-64 0,-2 1-7264 16,-6-3-1456-16</inkml:trace>
  <inkml:trace contextRef="#ctx0" brushRef="#br0" timeOffset="175567.361">6355 8384 32255 0,'0'0'1424'0,"0"0"304"0,0 0-1392 0,0 0-336 0,0 0 0 0,9 5 0 16,5 2 1232-16,4 4 176 0,1 4 48 0,3 4 0 15,4 8-1296-15,0 1-160 0,2 4-224 0,0 5 48 16,2 3-80-16,0 3 0 0,-4 0-16 0,0 2 0 15,-1 4 96-15,-2 0 32 0,-1 4 0 0,-3 4 0 16,-7 5 144-16,-1-1 0 0,-1-2 0 0,-4-1-128 0,-2-1 128 16,-4-2 0-16,-3-4 0 0,-4 2 0 0,-7-3 128 0,0 0-128 15,-2-2 128-15,0-7-128 0,3-8 0 0,-1-2 0 16,-3-4 0-16,2 0 0 16,-2-4-2176-16,1-4-336 0</inkml:trace>
  <inkml:trace contextRef="#ctx0" brushRef="#br0" timeOffset="176435.54">7491 8820 23039 0,'-8'-5'2048'0,"-2"-1"-1648"0,-2-3-400 0,0 4 0 15,-2 0 3376-15,4 1 592 0,-1-5 112 0,0 6 16 32,-2 3-3632-32,1 2-720 0,-1 1-160 0,-2 0-32 15,-3 0-896-15,-3 1-176 0,-1 4-32 0,0 2-16 16,-1 1 768-16,0 1 160 0,1-1 16 0,0 3 16 0,-3-1 608 0,1 0 0 0,2 1 144 0,3 4-16 16,1 7 272-16,-1 6 64 0,2 7 16 0,1 0 0 15,2 0-272-15,3 0-48 0,0-1-16 0,3-2 0 16,3-1-144-16,3-3 128 0,4-5-128 0,1-2 128 15,0-3 0-15,4-5-128 0,2-8 192 0,1 1-64 16,0 1 192-16,3-4 16 0,-1-4 16 0,3-6 0 0,2-3 272 16,2-5 48-16,-3-4 16 0,5-6 0 0,4-7-256 15,-3 1-48-15,-1-1-16 0,1-6 0 0,2-7-368 0,-2 0 144 16,-2-1-144-16,0-1 0 0,0 0 0 0,-2-1 0 16,0-2 0-16,-1 1 0 0,-2-1 192 0,0-2-64 15,2-4 0-15,-3-4-128 0,-1-2 144 0,-1 2-144 16,2 1 0-16,-4 1 144 0,-2 3-144 0,1 3 0 15,0-1 0-15,-2 4 0 0,-1 2 0 0,-1 5 0 16,-1 7 0-16,0 4 0 0,-1 1 0 0,-1 8 160 16,-2 3-160-16,1 6 160 0,1 3-160 0,-1 1 0 15,-1 6-160-15,0 0 160 0,0 0-224 0,-4 10 48 16,-4 3 16-16,0 9 0 0,0 6-16 0,-1 8 0 16,-2 9 0-16,-1 5 0 0,-5 5 176 0,4 3 0 0,1 4 0 15,-2 6-128-15,-2 7 128 0,5-3 0 0,1-4-144 16,5-2 144-16,3-3 0 0,2-5 0 0,2-5 0 15,2-1 0-15,3-2 0 0,-1-6 0 0,1-6 0 0,0-5 0 16,4-7 0-16,-3-3 0 16,1-4 128-16,0-6-128 0,1-6 240 0,0-3-48 0,-10-4 0 15,11 0 0-15,0-5 176 0,1-2 16 0,2-4 16 0,5-6 0 16,1-9-16-16,2-3 0 0,2-3 0 0,0-7 0 16,-1-4-384-16,4-1 0 0,2-2 0 0,1-1 0 15,-1-4 0-15,-1-7-192 0,-4-8 32 0,3 0 16 16,1 2-80-16,-1-1-16 0,-2-1 0 0,0-4 0 15,1-2 16-15,-4 4 0 0,-3 6 0 0,1 9 0 16,1 2 224-16,-4 7 0 0,-2 4-160 0,-2 6 160 0,-3 5 192 16,-1 2 96-16,-4 6 32 0,0 4 0 0,-1 5-64 15,1 3-16-15,-1 2 0 0,-4 7 0 0,0 0-240 16,0 0 0-16,0 0-144 0,-1 17 144 0,-5 4-272 0,0 4 32 16,-3 8 16-16,-2 5 0 0,-2 4 224 0,-1 7-176 15,-2 3 176-15,-1 8-160 0,-1 7 160 0,1 1 0 16,2-1 0-16,1-1 0 0,2 0 0 0,2-2 0 15,-2 1 0-15,5-4 0 0,4-2 0 0,-1-5 0 16,0-5 0-16,3-5 0 0,1-4 0 0,1-2 0 16,1-4 0-16,0 3 128 0,1-1-128 0,-2-3 0 15,0-6 0-15,1-1 0 16,1-4-1632-16,-3-2-240 0,0-6-48 0,0-4-13072 0</inkml:trace>
  <inkml:trace contextRef="#ctx0" brushRef="#br0" timeOffset="176620.187">7711 8654 33167 0,'0'0'2944'0,"0"0"-2352"0,0 0-464 0,6-6-128 16,1 2 2848-16,5-1 544 0,0 1 128 0,8-3 0 16,5-1-2624-16,6 1-544 0,4 3-96 0,6 1-32 15,6-2-224-15,6 1 144 0,2 0-144 0,1 2 128 16,-1-1-480-16,-1-1-96 15,-4 1-32-15,3-2 0 0,-3-1-2176 16,5 2-432-16,3 0-96 0</inkml:trace>
  <inkml:trace contextRef="#ctx0" brushRef="#br0" timeOffset="178932.985">13872 16267 19919 0,'0'0'880'0,"0"0"192"0,-7-7-864 0,3 2-208 15,-2-2 0-15,6 7 0 0,0 0 192 0,-7-6-16 16,1-4 0-16,0 2 0 0,6 8-176 0,0 0-256 16,-6-9 64-16,-2 0 16 0,3-4 656 0,-3 2 128 15,1 2 32-15,0 3 0 0,-1 1 336 0,-1 1 80 16,1 1 16-16,-2-1 0 0,4 2-80 0,-4 1-16 16,-1 0 0-16,1 0 0 0,-1 0-304 0,0 1-64 15,-1 3-16-15,0 2 0 0,-1-2-256 0,-3 1-48 16,1 2-16-16,-1 1 0 0,1 3-48 0,-1 2-16 0,-5 4 0 15,0 0 0-15,0 1-208 0,-2 3 176 0,1 5-176 0,1-1 160 16,1 3-160-16,-1-1 0 0,-2 0 0 0,0 5 0 16,1-1 0-16,-1 5 0 0,0 1 0 0,-3 4 0 15,-2 5 0-15,-1 3 0 0,2 3 144 0,1 0-144 16,-1-2 176-16,2 5-48 0,2 2 0 0,1 4 0 16,1 1 144-16,3-1 32 0,4-3 0 0,3-3 0 15,3-4-144-15,6 0-32 0,0-3 0 0,6 3 0 16,2 0-128-16,2 0 0 0,3-4 0 0,4-4 128 15,4 1-128-15,0-6 0 0,0 0 0 0,0-4 128 16,1-1-128-16,0 0 128 0,1-3-128 0,2-3 128 16,-2-3-128-16,4 1 0 0,0 2 144 0,-1-5-144 15,-2-5 0-15,1-6 144 0,-1 1-144 0,2-3 0 16,0-4-816-16,1-5-272 0,-5-7-48 16</inkml:trace>
  <inkml:trace contextRef="#ctx0" brushRef="#br0" timeOffset="179757.326">13781 16887 16575 0,'0'0'736'0,"0"0"160"16,0 0-720-16,0 0-176 0,-6-2 0 0,6 2 0 0,0 0 2624 0,1-8 480 15,1 0 96-15,5 0 32 0,0 0-2832 0,7-3-560 16,1-4-112-16,1 1-32 0,2 3 176 0,1-2 128 15,2-2-192-15,1 1 192 0,1-2 0 0,1 2 0 0,3 0 160 0,3 5-32 16,-2-1 16-16,0 2 16 16,0 3 0-16,0 3 0 0,0 2-16 0,-1 4 0 0,2-1 0 0,-6 5 0 15,0 0-144-15,-3 5 0 0,-1 5 0 0,-3 0 128 16,-2 0-128-16,-3 3 0 0,-3 4 0 0,-2 1 0 16,-5 2-160-16,-3 1 160 0,-7-1 0 15,-1 6-144-15,-2 7 320 0,-4 2 64 0,-5 1 16 0,-2 0 0 16,-1-3 256-16,0-3 48 0,-5-3 16 0,2 2 0 15,-2-2 32-15,-4-1 16 0,-2 0 0 0,-1-1 0 16,3-4-256-16,4-3-48 0,5-1-16 0,6-5 0 16,3-5-112-16,2-2 0 0,4-5-16 0,3-1 0 15,6-7-16-15,0 0 0 0,0 0 0 0,0 0 0 16,0 0-160-16,13-1-192 0,3-1 32 0,2-2 16 16,3-1 144-16,1-2 0 0,0 1 0 0,4 0 0 15,5 3 0-15,1-3 0 0,-2 0 0 0,1 0 0 0,0 1 0 16,0 1 0-16,-1 1 0 0,0 3 0 0,-1 1-192 0,-2 0 0 15,3 0 0-15,-1 3 0 16,-3 0-1904-16,2 3-384 0,-2 3-80 0</inkml:trace>
  <inkml:trace contextRef="#ctx0" brushRef="#br0" timeOffset="180103.245">15110 17024 13823 0,'0'0'608'0,"0"0"128"0,-10 3-592 0,-3-1-144 0,0-2 0 0,1 2 0 15,2 2 5184-15,-2-2 992 0,1-1 208 0,-2 3 32 31,-2 3-5984-31,0 2-1200 0,-1-3-256 0,-1 4-32 0,-5 5 576 0,1 2 112 0,2 3 32 0,-1 1 0 16,1-1 336-16,-1 0 0 0,3 3 192 0,2 0-64 16,1-1 320-16,4 1 64 0,1-2 16 0,5 1 0 15,1 2-144-15,3-2-16 0,1 0-16 0,4 1 0 16,0 1-352-16,3 2 0 0,0-4 0 0,2-2 0 16,2-2 0-16,2 1 0 0,0-3 0 0,2-5-192 15,-2-4-368-15,3-3-80 0,1 1 0 0,5-5-16 16,3-4-2736-16,-1-2-560 15</inkml:trace>
  <inkml:trace contextRef="#ctx0" brushRef="#br0" timeOffset="180474.465">15661 17005 40831 0,'0'0'1808'0,"0"0"368"0,-10 0-1728 0,0 0-448 16,-1-1 0-16,2 2 0 0,-1 0 208 0,-4 1-32 16,0-1-16-16,1 8 0 15,-1 2-864-15,-3 0-192 0,0 1-16 0,-2 5-16 16,2 7 32-16,-5-1 0 0,-1 0 0 0,2 4 0 0,2-3 512 0,3 4 96 0,3 1 32 0,3 0 0 16,0-2 256-16,6-2 0 0,4 0 0 0,2-2 0 15,0-3 128-15,4-4-128 0,1-1 0 0,3-4 0 16,2-3 320-16,5-1-48 0,5-2 0 0,-1 0 0 15,2-6-80-15,-1-3 0 0,0-5-16 0,1 1 0 16,0-2 48-16,-1-1 16 0,-1-5 0 0,1 1 0 16,-3-2-112-16,-2 1-128 0,-2-2 176 0,-2 2-176 15,-4-3 336-15,-1 3-32 0,-1-1-16 0,-2 1 0 16,-3 0 128-16,-1 2 32 0,-1 3 0 0,-1-1 0 16,-2 0-448-16,-2 0 0 0,-2-2 0 0,0 5-176 15,-2 2-576-15,-2 4-112 16,1 0-32-16,0 3 0 0,-2-1-2128 0,2-1-432 15</inkml:trace>
  <inkml:trace contextRef="#ctx0" brushRef="#br0" timeOffset="180885.6">16628 16956 13823 0,'0'0'1216'0,"-8"0"-960"16,-1-4-256-16,-1 2 0 0,-6 0 4848 0,1-1 912 15,-2-4 192-15,-5 1 48 16,-2 3-5488-16,-7 0-1104 0,-6-3-224 0,-2 2-32 16,-6 0 240-16,-1-1 48 0,0 3 16 0,1 3 0 0,2 1 544 0,6 5 0 0,5 2 0 0,2-1 0 15,5-1 688-15,4 2 32 0,4 3 16 0,3 0 0 16,5 0-432-16,5 2-96 0,2 3-16 0,5 2 0 15,7 2-448-15,4 3-80 0,4 1-32 0,3-3 0 16,5 0 176-16,3 0 48 0,-1-3 0 16,5-1 0-16,0 0 144 0,3-1 0 0,4 0-144 0,-5 0 144 15,-1-1 0-15,-3 0 0 0,-3 0 0 0,-5-1 0 16,-7 0 176-16,-1 1 0 0,-4 3 0 0,-3 0 0 16,-7-1 224-16,-2 4 48 0,-6 4 16 0,-5 0 0 15,-6 3 176-15,-4-1 48 0,-6 0 0 0,-2-1 0 16,-4 1-128-16,-2-3-32 0,-4-2 0 0,0-3 0 15,2 0-528-15,-1-6-272 0,1-2 16 0,-1-3 16 16,2-2-2448-16,1-2-512 0</inkml:trace>
  <inkml:trace contextRef="#ctx0" brushRef="#br0" timeOffset="181202.308">17425 16534 19343 0,'0'0'1728'0,"0"0"-1392"0,-11 0-336 0,3-2 0 15,0-1 3856-15,0 2 704 0,-4 6 144 0,-1 2 32 31,-1-2-4960-31,-2 8-992 0,-3 5-192 0,-3 10-32 16,-5 6 672-16,-2 5 128 0,-1 0 16 0,-2 5 16 0,0 4 800 0,0 4 144 0,1 2 48 0,3 8 0 16,1 7 112-16,2-2 16 0,1-6 16 0,4 0 0 15,5-2-272-15,1 0-64 0,6-4-16 0,4-2 0 16,4-1-176-16,4-5 0 0,3-7 0 0,5-5 0 16,2-4 0-16,5-3-192 0,5-5 0 0,2-5-14272 15</inkml:trace>
  <inkml:trace contextRef="#ctx0" brushRef="#br0" timeOffset="181621.665">17526 17135 41631 0,'0'0'1856'0,"2"-9"368"0,-2 0-1776 0,2-4-448 16,4-2 0-16,2-6 0 15,3-2-1376-15,6-2-352 0,4 1-80 0,4 0-16 16,4-2 560-16,3 1 112 0,0 5 32 0,1 3 0 16,-6 5 416-16,2 0 96 0,-4 5 16 0,-4 5 0 0,-4 5 976 0,-1 6 192 0,0 5 32 15,-4 5 16-15,-2 4-496 0,-4 6-128 0,-4 6 0 0,-3 7 0 16,-2 6 0-16,-4 2 0 0,-6-1 0 0,-5 2 128 15,-4 2 64-15,0-1 0 0,1-1 16 0,-1-3 0 16,-2 2 400-16,1-7 80 0,4 0 16 0,0-7 0 16,0-5 240-16,3-6 48 0,3-5 16 0,4-2 0 15,2-5-624-15,2-4-112 0,2-3-16 0,3-6-16 16,0 0-240-16,0 0 0 0,0 0 0 0,12 0 0 16,0 0 0-16,5-2-160 0,5-4 160 0,5-1-192 15,4 2 0-15,2-2-16 0,3-1 0 0,4-1 0 16,-3-2-352-16,3 0-64 0,-5 1-16 15,3-3 0-15,-1 0-1696 0,0 0-352 0,2-3-64 16,-7-5 0-16</inkml:trace>
  <inkml:trace contextRef="#ctx0" brushRef="#br0" timeOffset="181938.512">18483 16666 27647 0,'0'0'1216'0,"0"0"256"0,0 0-1168 0,-2 15-304 15,-2 0 0-15,0-1 0 0,-1-1 2224 0,-1 7 384 16,0 6 80-16,-4 4 0 16,1 4-2688-16,-2 3-608 0,-3 3-96 0,0 10 0 0,-1 8 480 0,-1-1 224 15,1-2-192-15,1 0 192 0,-1 0 224 0,3 2 160 16,3 0 48-16,2 0 0 0,2 0-64 0,4-2-16 0,4-5 0 0,4-5 0 15,1-6 96-15,4-1 32 0,3-5 0 0,4-4 0 16,1-1-160-16,3-2-48 0,2 0 0 0,4-5 0 16,3-2-272-16,-2-4 0 0,2-4 0 0,0-4-144 31,2-1-368-31,-2-5-80 0,1-7-16 0,-1-3 0 16,-2-6-1184-16,-4-2-256 0,-3-4-32 0,-2-3-12512 0</inkml:trace>
  <inkml:trace contextRef="#ctx0" brushRef="#br0" timeOffset="182176.468">17814 17390 47279 0,'0'0'2096'0,"0"0"432"0,0 0-2016 0,13 0-512 15,5 1 0-15,7-1 0 16,5-1-256-16,6 0-160 0,9-1-32 0,7 0 0 0,6-4 192 0,0 2 48 15,-1-1 0-15,-5-1 0 0,-2-2 208 0,-4 0 0 16,0 2 192-16,0 0-192 0,1 0 0 0,-6-1 0 16,-2-1 0-16,-1 2-144 15,-3-1-1120-15,-5 0-208 0,-3 2-64 0,-5-1 0 16,-2 3-1472-16,-2-2-320 0</inkml:trace>
  <inkml:trace contextRef="#ctx0" brushRef="#br0" timeOffset="182581.796">18751 16169 11967 0,'0'0'1072'0,"0"0"-864"0,0 0-208 0,0 0 0 0,3-5 5744 0,1 1 1104 15,-1 0 208-15,3 1 48 0,-6 3-5824 0,5 0-1152 16,5 2-128-16,-1 3-256 0,2 3 256 0,3 5-160 16,1 5 160-16,3 7-128 0,3 6 128 0,3 5 0 15,3 4 160-15,0 3-160 0,5 6 336 0,2 8-16 16,2 12-16-16,1 4 0 0,-1 2 128 0,-2 1 16 15,-4-2 16-15,-5 6 0 0,-5 7-144 0,-5-6-48 16,-5-8 0-16,-3-1 0 0,-4-2-16 0,-3 0 0 16,-2-1 0-16,-3-3 0 0,-3-3 48 0,-4-5 0 15,-4-4 0-15,-3-4 0 0,0-4-304 0,-4-4 0 16,-2-4 0-16,-3-1 0 16,-4 0-1056-16,1-5-272 0,0-6-48 0,3-5-16 15,1-6-2096-15,3-4-416 0</inkml:trace>
  <inkml:trace contextRef="#ctx0" brushRef="#br0" timeOffset="183949.677">19946 17302 2751 0,'0'0'256'0,"0"0"-256"0,-9 4 0 0,-1-1 0 0,-3-3 7264 0,0-1 1408 16,0-2 288-16,-2-2 48 0,-1-1-7488 0,-2 2-1520 16,-2 2-256-16,-1 0-80 0,1-2-32 0,1 3 0 15,1 2 0-15,-1 7 0 0,2 2 0 0,-2 3 0 16,2 1 0-16,-2 6 0 0,1 5 128 0,0 6 32 15,1 4 0-15,3 4 0 0,2 3-48 0,3-2 0 16,7 0 0-16,1-3 0 0,-1 0 16 0,5-4 0 16,2 2 0-16,3-5 0 0,1-4 240 0,5-3 0 15,4-3 0-15,0-2 0 0,-1-3 192 0,0-5 64 16,4-6 32-16,2-3 0 0,-1-2-128 0,3-5-32 16,-3-4 0-16,3-6 0 0,1-3 0 0,1-3 0 15,-1-5 0-15,3-4 0 0,0-4 912 0,0-6 176 0,0-3 48 16,-1-4 0-1,0-5-1824-15,-1-1-352 0,-3 0-80 0,0-1-16 0,-4-1 816 0,0-4 192 0,-1-7 0 0,-3 1 0 16,0 1 0-16,0 1 208 0,0 0-64 0,-2 4-16 16,-3 0-128-16,2 1 0 0,2-2 0 0,-3 8 0 15,-1 7 0-15,-3 8 0 0,1 4 0 0,-1 5 0 16,0 4 272-16,-2 5 32 0,1 5 0 0,-3-1 0 16,1 0 80-16,-2 3 32 0,0 3 0 0,-2 2 0 15,-1 8-112-15,0-8-32 0,-1 2 0 0,1 6 0 16,0 0-112-16,0 0-32 0,0 0 0 0,0 0 0 15,0 0 16-15,-12 9 0 0,1-1 0 0,-1 7 0 16,1 2-144-16,-2 6 0 0,2 7 0 0,-1 4 0 16,1 7-288-16,-1 8 64 0,-2 9 16 0,2 2 0 15,1-2 208-15,3 0 0 0,-1-2 0 0,2 1-144 0,1 0 144 16,0 0 0-16,2 0-144 0,1-3 144 0,0-5 0 0,1-7 160 16,0-3-16-16,1-3 0 0,1-1 32 0,1-5 0 15,0-1 0-15,1-4 0 0,1-4-176 0,-2-4 160 16,3-4-160-16,-1-3 160 0,-3-10 64 0,0 0 16 15,8 5 0-15,-8-5 0 0,9-1-80 0,2-4-16 16,2-4 0-16,1-5 0 0,0-5-144 0,4-3 0 16,1-2 0-16,2-2 0 0,-1-7 0 0,0-2 0 15,7-3 0-15,0-3 0 0,1-4 0 0,1-4 0 16,1-2 0-16,-1 0 0 0,-1 3-128 0,-2-1 128 16,-3-1 0-16,-2-1 0 0,-2-3 0 0,-1-2 0 15,-5 0 0-15,0-1 0 0,1 3 0 0,-5 4 0 16,0 9 0-16,0 1 0 0,1 3 0 0,-2 3 208 0,0 3-16 0,-1-2-16 15,-1 1 80-15,-1 1 0 0,1 2 16 16,-3 4 0-16,0 2 48 0,-1 3 16 0,-1 2 0 16,-1 2 0-16,-1 2-144 0,1 3-16 0,0 4-16 0,0 7 0 15,0 0-160-15,0 0 192 0,0 0-192 0,0 0 192 16,0 0-192-16,-12 6 0 0,2 1 0 0,0 9 0 16,-1 6 0-16,-2 9-192 0,-1 6 64 0,1 5 128 15,2 4-176-15,-2 1 176 0,0 4-128 16,1 3 128-16,-1 4 0 0,3 5 0 0,-2 4 0 0,3 2 0 15,1-2 0-15,0-2 0 0,1-3 0 0,4 4 0 16,-1 5 128-16,1-1-128 0,3-5 128 0,0-8-128 16,-1-4 0-16,2-5 0 0,2-3 0 0,0-3 128 15,-1-3-128-15,1-3-208 0,3-2 48 0,0-8 16 16,-1-5-400-16,0-6-80 16,1-4-16-16,0-4 0 0,3-3-1728 0,-1-6-336 15,1-9-80-15</inkml:trace>
  <inkml:trace contextRef="#ctx0" brushRef="#br0" timeOffset="184169.417">20232 16866 30399 0,'14'7'1344'0,"-5"-4"288"0,-9-3-1312 0,13 3-320 16,3-1 0-16,4-3 0 0,9-3 3904 0,8 0 720 0,10-3 144 15,0 1 32 1,-1-1-4224-16,-1-1-848 0,0 0-176 0,-3-1-16 0,-2 2 176 0,-4-2 32 0,-1 0 16 0,-2-1 0 16,-3 1-112-16,-1 1-32 0,-3 0 0 0,0 1 0 31,-1-1-2576-31,-2 1-528 0</inkml:trace>
  <inkml:trace contextRef="#ctx0" brushRef="#br0" timeOffset="185289.982">21555 17275 28559 0,'0'0'2544'0,"0"0"-2032"0,0 0-512 0,0 0 0 16,0 0 1440-16,0 0 192 0,0 0 32 0,0 0 16 16,11 1-1488-16,-2 1-192 0,-9-2-272 0,12 1 64 15,-12-1 400-15,13 2 96 0,2 3 16 0,-1-1 0 16,-2-2 80-16,3 4 0 0,0 1 16 0,1 1 0 0,2 1-16 0,-1 2 0 16,1 3 0-16,4 4 0 0,2 2-32 0,-3 3-16 15,-4 3 0-15,-1 2 0 0,-1-1-48 0,0 4-16 16,-4 3 0-16,0-2 0 0,-1 0-16 0,-4 1-16 15,-2-4 0-15,-1 0 0 0,-1-1 112 0,-2 0 32 16,-3 0 0-16,-3-1 0 0,-1 0-32 0,-2-2 0 16,-4 0 0-16,-3 0 0 0,-3 4-224 0,-1-1-128 15,-5-2 160-15,-1 1-160 0,-3-1 0 0,0-1 0 16,-3-4 0-16,2 0 0 0,-1 0 0 0,3 0 0 16,-1 0 0-16,0-3 0 0,2-2-160 0,2-1 32 15,2 0 0-15,5 0 0 0,1-4-128 0,3-2 0 16,0-4-16-16,6-1 0 15,4 1-1584-15,4-5-320 0,0 0-64 0</inkml:trace>
  <inkml:trace contextRef="#ctx0" brushRef="#br0" timeOffset="191327.455">22745 16642 16575 0,'0'0'1472'0,"0"0"-1168"16,-4-4-304-16,4 4 0 0,0 0 2192 0,-4-10 384 15,-1-2 80-15,5 12 16 0,0 0-1840 0,-5-9-384 0,-1-4-64 0,3 4 0 16,3 9-80-16,-8-3-16 0,-2-3 0 0,1 2 0 16,0 0 448-16,-4 1 96 0,2-1 0 0,2 3 16 15,-5-1-160-15,-1 2-48 0,1 3 0 0,-2-1 0 16,1-1-144-16,-3 2-48 0,1 2 0 0,-3 2 0 15,0 4-160-15,1 5-32 0,2 4-16 0,-2-1 0 16,4-2-240-16,-2 4 0 0,0 0 0 0,1 1 0 16,3-1 208-16,1 4-48 0,-2 1-16 0,1 3 0 15,4 1-144-15,1 0 0 0,1-2 0 0,0 5 128 16,-2 3-128-16,4-1 0 0,5-3 0 0,-2-2 0 16,0-4 0-16,1 2 0 0,2-1 0 0,0-4 0 0,1-4 0 15,2-1 0-15,0-3 0 0,4-1 0 16,4 0 0-16,-1-2 0 0,1-2 0 0,3-2 0 0,2 2 0 0,0-4 0 15,0-2 128-15,2 2-128 0,-2-3-160 0,2 0-112 16,0-3-32-16,1-1 0 16,-1-1-2032-16,2-1-416 0,2-7-64 0</inkml:trace>
  <inkml:trace contextRef="#ctx0" brushRef="#br0" timeOffset="191694.831">23092 16805 35247 0,'0'0'1552'0,"0"0"336"0,0 0-1504 0,-9-1-384 0,9 1 0 0,0 0 0 16,-11-2-224-16,11 2-112 0,-12-2-32 0,4 6 0 31,-3-1-1152-31,0 6-224 0,0 2-48 0,-2 4-16 15,-1 2 768-15,-3 4 144 0,0 5 48 0,-2 3 0 0,1 5 848 0,-1 5 368 0,0 8-32 0,1-5 0 16,1-3 176-16,3-2 48 0,1-3 0 0,4-2 0 16,3-5 144-16,4-3 48 0,3-8 0 0,0 1 0 15,3-3-256-15,5-3-48 0,2-2-16 0,2-3 0 16,0-5-304-16,2-2-128 0,2-3 0 0,3-3 128 16,1-6-128-16,-1-2 0 0,0-3 0 0,2-2 0 15,-1-6 160-15,1-3-160 0,-2-7 192 0,1 1-192 16,-1 3 256-16,0 0-64 0,-4-1-16 0,-1 3 0 0,-6 1 144 15,-3 3 48-15,-1-1 0 0,-4 4 0 0,-4 2 368 0,-1 6 80 16,-3 3 16-16,1 4 0 0,-2-1-208 0,-1 3-48 16,-2-3 0-16,-4 5 0 0,-3 2-384 0,0 6-64 15,-4 0-128-15,0 3 176 16,2-1-688-16,-1 3-128 0,3-1-16 0,2 0-16 16,-1 1-1424-16,3-1-272 0,-1 1-64 0,4 0-11744 0</inkml:trace>
  <inkml:trace contextRef="#ctx0" brushRef="#br0" timeOffset="192126.983">23754 16703 34431 0,'0'0'1536'0,"0"0"304"0,0 0-1472 0,0 0-368 0,0 0 0 0,0 0 0 32,-8-4-416-32,1 2-160 0,7 2-16 0,-11-2-16 15,-4-4-256-15,0 3-48 0,0 3-16 0,-4 0 0 0,-2 6 1136 0,-4 1 240 0,-5 3 32 0,0 3 16 16,3 6 176-16,-2 1 32 0,2 0 16 0,1 2 0 16,4 1-400-16,3-2-64 0,-2 0-32 0,6-2 0 15,5 0 16-15,1 2 0 0,1 0 0 0,2-2 0 0,6-4-240 16,1 1 0-16,2 0 0 0,1-2 0 0,0-3-160 15,5 1 32-15,0 1 0 0,1 3 0 0,-1-3 128 0,2 0 0 16,1 2 0-16,1-4 0 0,-2-3 192 0,1-1 0 16,-1 0 16-16,1 0 0 0,-2 3-32 0,-1-1-16 15,-4 3 0-15,1 0 0 0,-3-1 80 0,-2 0 16 16,-3 0 0-16,0 1 0 0,-5 1 192 0,0 3 32 16,-5-2 16-16,-2 2 0 0,-1-2 128 0,-3 0 16 15,0 2 16-15,1-1 0 0,-2-2-208 0,2-2-64 16,-1-2 0-16,3 0 0 0,-2-3-576 0,4-1-128 15,3-3-32-15,-3-2 0 16,0-1-1888-16,2-5-384 0,3-4-80 0</inkml:trace>
  <inkml:trace contextRef="#ctx0" brushRef="#br0" timeOffset="193340.802">24181 15852 7359 0,'3'1'656'0,"-3"-1"-528"0,-3 4-128 0,0 0 0 0,1 2 5760 0,0 0 1104 15,1 3 240-15,-2 1 32 0,0 3-5968 0,-5 5-1168 16,2 3-272-16,-2 1-48 0,-2 1-64 0,0 7 0 16,1 6-16-16,0 0 0 0,0 4 400 0,-2 5-128 15,-3 6 128-15,-1 0 0 0,-1-2 0 0,1 3 192 16,-2 1 0-16,2 6-16 0,1 4 64 0,0 0 16 15,2-4 0-15,1-2 0 0,3 2 48 0,0-5 16 16,0-4 0-16,2-3 0 0,1 0-64 0,3-1-16 16,0 2 0-16,3-7 0 0,1-8 96 0,4-3 32 15,0-2 0-15,3-2 0 0,1-3-176 0,2-5-48 16,2-2 0-16,3-1 0 0,1-3-288 0,3-1-64 16,2-1-16-16,-1-3 0 15,-1-4-480-15,-1 0-112 0,1 0-16 0,1-6 0 16,-3-3-1216-16,-1-3-240 0,0 0-48 0</inkml:trace>
  <inkml:trace contextRef="#ctx0" brushRef="#br0" timeOffset="193568.955">23486 16783 37775 0,'0'0'3360'15,"0"0"-2688"-15,0 0-544 0,11 1-128 16,2 0 1344-16,9-2 224 0,9-2 48 0,3-1 16 16,5 4-1776-16,3-1-368 0,0-4-64 0,1-4 0 15,-5-1 64-15,3-2 32 0,1-2 0 0,-1 0 0 0,-1-3 64 16,-2 3 16-16,1-1 0 0,-6 2 0 16,-4-2-1648-16,-6 1-336 0,1 2-64 0</inkml:trace>
  <inkml:trace contextRef="#ctx0" brushRef="#br0" timeOffset="195534.605">24737 16909 8287 0,'0'0'736'0,"0"0"-592"0,0 0-144 0,-4-4 0 0,4 4 5184 0,0 0 992 16,-4-7 208-16,-2 0 32 16,-2-3-5728-16,3 1-1152 0,-2-2-240 0,1 2-32 15,-4 0 240-15,0 3 48 0,-1 0 16 0,-2 4 0 0,-5-1 880 0,2 1 192 16,-2-2 16-16,-1 6 16 0,-4 4 16 0,1-1 0 15,2 3 0-15,3 0 0 0,-3 2-464 0,2 3-96 16,3 3 0-16,1 2-128 0,-1-1 0 0,2 0 0 16,1 4 0-16,3 3 0 0,1 3-128 0,1 1 128 15,4 7 0-15,-2 0-144 0,4 0 144 0,0-4-128 16,2-5 128-16,1-2-128 0,3-2 128 0,-2-4 0 16,1-4 0-16,1-2 0 0,-1-1 0 0,4-1 224 15,3-1-48-15,0-3-16 0,-3-2-16 0,4-4 0 0,4-1 0 16,3-4 0-16,1-2 48 0,2-6 16 0,1-1 0 0,2-3 0 15,2-8-208-15,-2 1 176 0,-3 1-176 0,1-6 160 16,0-7-160-16,-2-2 128 0,-2-2-128 16,0 4 128-16,-1 3-128 0,-1-2 0 0,-2-1 144 0,-1 1-144 15,2 2 224-15,-2-2-32 0,-2-2 0 0,-1-4 0 16,-2-3 144-16,0-2 32 0,-2-1 0 0,-1 1 0 16,-2 1-96-16,1-1-16 0,-1 0 0 0,0-2 0 15,-2 0-112-15,2 0-16 0,-2 3-128 0,0 2 192 16,-1 1-192-16,-1 3 0 0,0 5 0 0,0 5 0 15,0 1 0-15,-1 5 0 0,-1 1 0 0,2 4 0 16,1 1 0-16,-1 2 0 0,-2 2 128 0,0 3-128 16,-3 0 240-16,3 3-48 0,-1 0-16 0,0 3 0 15,3 4-32-15,0 0 0 0,-6-2 0 0,-2 2 0 0,-1 4-144 16,1 4 0-16,-2 0-192 0,2 5 192 0,-5 0-272 0,3 5 64 16,0 3 16-16,0 4 0 0,-1 1 192 0,1 4 0 15,2 5-160-15,0 8 160 0,1 6 0 0,2 1 0 16,-4-4 0-16,4-1 0 0,-1 0 0 0,1 4 0 15,0 1 176-15,1 4-176 0,2 1 192 0,-2 1-48 16,1-2-16-16,1 0 0 0,2-3-128 0,-1-4 0 16,-3-3 0-16,3-1 128 0,1 0-128 0,1-2 0 15,-1 3 0-15,0-5 0 0,3-5 0 0,-3-8 0 16,-3-2 144-16,3-6-144 0,0 1 0 0,5-3 128 16,-1 1-128-16,-1-5 0 0,0-2 0 0,1-2 0 15,-1-2 0-15,3 0 0 0,-6-6 0 0,0 0-192 16,0 0 64-16,12-4 0 0,1 1 128 0,-1-5-208 0,-4-1 80 15,2 0 128-15,3-4-192 0,-1-1 192 0,-1-3-192 16,0-4 192-16,1-6-256 0,0 0 80 0,2 2 16 16,-3-3 0-16,0 3 160 0,-3-2 0 0,1-1-144 15,0 0 144-15,2 3 0 0,0-2 0 0,-1-2 160 16,1-4-160-16,0 1 256 0,-1-2-48 0,-1-2-16 0,-4-4 0 16,-5-4-192-16,4 1 0 0,5-1 0 0,0 2 0 15,0 4 0-15,0 0 0 0,-2 1 0 0,3 1 0 16,1-1 0-16,-1 4-160 0,-3 3 32 0,0-6 0 15,3-3 128-15,-3 3-160 0,-3 6 160 0,2 3-160 16,2 3 160-16,-5 3-160 0,-1 3 160 0,0 1-160 16,0 5 160-16,1 3-160 0,-3 3 160 0,0 2-160 15,-1 1 160-15,1 3 0 0,0 0 0 0,-7 10 128 0,-1 0-128 16,1 6 0-16,-1 5 0 0,-1 8 0 0,-3 6-144 16,1 7 144-16,2 4-160 0,-3 4 160 0,-1 2 0 15,1 1 0-15,-4 4-128 0,5 4 128 0,-1 3 0 0,0-3 0 16,-2-1 0-16,3-4 160 0,4-3 16 0,1-3 0 15,-6-1 0-15,3-4 0 0,2-2-176 0,2-1 0 16,-1 5 0-16,2-7 0 16,-2-6-1088-16,2-1-208 0,-1-2-48 0,2-3 0 15,-1-6-2016-15,-1-4-416 0</inkml:trace>
  <inkml:trace contextRef="#ctx0" brushRef="#br0" timeOffset="195796.602">24679 16810 29487 0,'0'0'2624'0,"0"0"-2112"0,0 0-512 0,11 1 0 15,2-2 2032-15,6-2 288 0,-1-4 64 0,8 3 16 31,7 1-3008-31,0-4-608 0,-2-3-112 0,4 3-16 0,5 0 768 0,-5 6 144 0,-2-2 48 0,-2 0 0 16,-3 0 512-16,0 3 128 0,-4 2 0 0,0 3 16 16,-3-2-80-16,-1-3 0 0,0-1-16 0,-4 1 0 15,0 4-1136-15,-1-2-240 0,-1-3-32 0,-3 0-7936 16,-1 1-1584-16</inkml:trace>
  <inkml:trace contextRef="#ctx0" brushRef="#br0" timeOffset="196348.185">24845 15109 29423 0,'0'0'1296'0,"0"0"288"0,0 0-1264 0,0 0-320 0,0 0 0 0,0 0 0 16,0 0 240-16,0 0-16 0,0 0 0 0,0 0 0 16,8 3-224-16,1 2 0 0,-5 3 0 0,4 3 0 15,1 5 224-15,2 2 96 0,-1 4 32 0,3 5 0 16,1 3 64-16,3 3 16 0,0 3 0 0,4 0 0 15,-1 2 64-15,6 3 16 0,2 2 0 0,-1 2 0 16,0 1-208-16,1 7-48 0,2 4 0 0,1 4 0 16,0-1-128-16,-1 2-128 0,0-2 144 0,-1 2-144 15,0 1 128-15,0 2-128 0,-3 1 0 0,1 1 144 0,-3-2-144 16,-2 1 192-16,-6 1-192 0,-1 3 192 16,-3 4-64-16,-2-4-128 0,-4 0 192 0,0-2-64 15,-1-3-128-15,-2 0 192 0,-7-1-192 0,-1 4 192 0,-2-1-16 16,-3-2 0-16,-4-1 0 0,-4 0 0 0,-4 1 64 0,-1 1 16 15,-1 1 0-15,1-2 0 0,-3-2 64 0,0-2 32 16,2-1 0-16,0 0 0 0,1 4-32 0,-3-1-16 16,4-2 0-16,-2-2 0 0,3-2-16 0,-3-3 0 15,0-2 0-15,11-22 0 0,0 8-288 0,-4 4 0 16,-1-2 0-16,-2 1 0 0,-2-1 0 0,2-1 0 16,-3 2 0-16,-18 27 0 0,7-15 0 0,3-9-192 15,1-8 192-15,4-5-192 16,-4-8-784-16,1-4-160 0,-4-6-16 0</inkml:trace>
  <inkml:trace contextRef="#ctx0" brushRef="#br1" timeOffset="-208975.044">10543 11502 16575 0,'0'0'1472'0,"0"0"-1168"16,-7-1-304-16,-3-3 0 0,3 1 1472 0,-2 1 256 16,9 2 32-16,0 0 16 0,-10-2-1216 0,1 1-240 15,0 1-64-15,9 0 0 0,-7-3-256 0,-3 3 0 16,3 0 0-16,-2 3 0 0,2-2 192 0,-4-1-32 16,1 1 0-16,0 0 0 0,-3 0 96 0,1 2 0 15,-3 2 16-15,1-2 0 0,-3-1-16 0,1 3 0 16,-1 1 0-16,0 3 0 0,-4 0-256 0,1-4 160 15,3 1-160-15,-2 3 128 0,1 2 64 0,0 0 16 16,0 2 0-16,0 1 0 0,2-2 80 0,0 5 16 16,1 2 0-16,0 1 0 0,-1 3-112 0,3 3 0 15,2 0-16-15,0 0 0 0,0 0-176 0,4 0 0 0,3 2 0 16,1-2 0-16,-1 3 0 0,2-6 0 0,1-3 0 0,3-1 0 16,2 1 0-16,3-1 0 0,1-3 0 0,2 0 0 15,0-3 0-15,1 0 0 0,2-3 0 0,2 0 0 16,2-1 256-16,1-2-16 0,-2-1-16 0,3-1 0 15,1 0 80-15,-3-2 16 0,1-1 0 0,2-1 0 16,2 1 64-16,0-5 32 0,0-1 0 0,-2-2 0 16,4 0-144-16,-2-2-16 0,-3-1-16 0,5-3 0 15,-2-2-96-15,2-1-16 0,-4-4 0 0,0 2 0 16,2-2 0-16,-1 0 0 0,0-1 0 0,0-1 0 16,-2-1-128-16,1-3 0 0,-2 0 144 0,2-1-144 15,0 0 0-15,-1 1 0 0,-2-1 0 0,0 2 0 0,-4 3 0 16,0 0 0-16,-3-1 0 0,-1 6 0 0,-3 3 0 0,-1-1 0 15,0 4 0-15,0-1 128 0,-5-1-128 0,-2 1 128 16,-2 1-128-16,0 2 128 0,-1-1 0 0,-2-1 0 16,-1 0 0-16,-2-1 0 0,2 1 0 0,-3-1 16 15,-1 0 0-15,-1 1 0 0,0 0-144 0,-1 2 0 16,-2 1 0-16,1 0 128 0,-3 1-128 0,1-1 160 16,0-1-160-16,0 3 160 0,-3 1-160 0,0 0 0 15,0 1 144-15,-1 2-144 0,-1 1 0 0,0 0 0 16,-1 0 0-16,2 2 0 0,0 4 0 0,0 1 0 15,-1 1 0-15,1 1-128 0,-1 0 128 0,0 3-192 16,-1 0 192-16,1 2-192 0,4 0 192 0,-3 1-160 16,1 1 160-16,0 2-160 0,0-1 160 0,1 2 0 0,-1 1 0 15,3 0-128-15,2-1 128 0,2 1 0 0,-1 4-144 16,6 1 144-16,-2-2 0 0,4 0 0 0,1-2 0 16,3 0 0-16,0 0-144 0,2-1 144 0,3-1 0 15,3 1 0-15,2 1 0 0,2-4-128 0,0 0 128 0,1-1 0 16,2 0 0-16,-1-2 0 0,-1-2 0 0,2 0 0 15,4-4 0-15,3 1 0 0,-2 1 0 0,2-5 0 16,-1 0 0-16,3-1 0 0,0 2 0 0,2-2 0 16,-2 0 0-16,2 0 0 0,-2-1 0 0,2-2 0 15,3 1 128-15,-1-2-128 0,-2 0 0 0,-2-1 0 16,3-1 160-16,-4-4-160 0,-1 2 160 0,1-1-160 16,-3-5 256-16,1 0-64 0,0 0 0 0,-1-1 0 15,0-2-32-15,-2-2-16 0,1-1 0 0,-2-2 0 16,-1 1-16-16,-2-1 0 0,1 2 0 0,0-6 0 15,0-2 16-15,-1 1 0 0,-2 1 0 0,0-1 0 0,1-2-144 16,-1 3 192-16,-5 1-192 0,1 2 192 0,-2 4-192 0,-2-2 128 16,-2 0-128-16,-1 4 128 0,0-2 0 0,-1 2 0 15,-2-1 0-15,-1 1 0 0,-4 1 112 0,1 1 16 16,-2-2 0-16,-1 4 0 0,-1 0 32 0,-1-1 16 16,-2 2 0-16,0 4 0 0,-4 0-144 0,1 0-32 15,-3 1 0-15,3 3 0 0,-4 3-128 0,-1 1 0 16,-3 2 0-16,2 3 0 0,-1 2 0 0,1 0 0 15,-1 3 0-15,2 1 0 0,1 2-224 0,0 1-32 16,0 0 0-16,2 1 0 16,4-1-1920-16,-1 1-400 0,0 2-80 0</inkml:trace>
  <inkml:trace contextRef="#ctx0" brushRef="#br1" timeOffset="-207892.15">10661 8446 20271 0,'0'0'896'0,"0"0"192"0,-8-5-880 0,8 5-208 0,0 0 0 0,0 0 0 15,0 0 2112-15,0 0 384 0,0 0 80 0,0 0 16 16,0 0-2016-16,0 0-416 0,-1 10-160 0,1-1 128 15,0-9-128-15,2 14 0 0,4 3 0 0,-4 2 0 16,2-3 0-16,1 5 0 0,-1 5 0 0,-2 4 0 0,0 4 0 0,1 1 240 16,-1-3-64-16,0 0-16 0,1-1 96 0,-1-3 0 15,0-1 16-15,0 1 0 0,-1-2 224 0,2-1 32 16,-2-1 16-16,0-5 0 0,0-7 128 0,-1 3 32 16,0 1 0-16,4-5 0 0,-4-11-224 0,0 0-32 15,0 0-16-15,0 0 0 0,1 8-176 0,-1-8-48 16,0 0 0-16,0 0 0 0,0 0-16 0,0 0 0 15,0 0 0-15,-2-11 0 0,-3-2 0 0,1-1-16 16,-1 1 0-16,1-1 0 0,0-4-48 0,-1 1 0 16,2-3 0-16,-3 2 0 0,2 1 0 0,0-1-128 15,-1-1 192-15,2 0-64 0,0 2 96 0,-1-2 16 16,2 0 0-16,-2-1 0 0,0 0-112 0,2 2-128 16,-2 2 176-16,3-2-176 0,-3-2 128 0,2 3-128 0,0-1 0 15,0 5 0-15,0 0 0 0,-1 0 0 0,2 1 0 0,-2 2 0 16,0 1 0-16,1 3 0 0,2 6 0 0,-4-10 0 15,2 2 160-15,1 1-160 0,1 7 128 0,0 0-128 16,0 0 160-16,0 0-160 0,0 0 192 0,0 0-192 16,0 0 0-16,0 0 0 0,0 0 0 0,2 11 0 15,0 4 0-15,2 3 0 0,-1 4-176 0,1 2 176 16,0 3 0-16,0 1-128 0,0 1 128 0,2-1 0 16,-1 0 0-16,0-1 0 0,-1 0 0 0,0-1 0 15,-1-3 128-15,1 2 16 0,2-3 16 0,-4 4 0 16,-1-2-16-16,0 0 0 0,1-2 0 0,-1-2 0 15,1-1-16-15,-1-2 0 0,1 0 0 0,-1-3 0 16,0-3-128-16,1-2 0 0,-2-9 144 0,0 0-144 16,0 11 0-16,0-11 0 0,0 0 0 0,0 0 0 0,0 0 0 0,0 0 0 15,0 0-192-15,2 9 64 0,-2-9-208 0,0 0-48 16,0 0 0-16,0 0 0 16,0 0-272-16,0 0-64 0,0 0-16 15,0 0 0-15,11-7-2064 0,0 3-400 0,0 1-96 0</inkml:trace>
  <inkml:trace contextRef="#ctx0" brushRef="#br1" timeOffset="-207557.689">11063 8270 11967 0,'0'0'528'0,"-5"-7"112"0,-4-2-512 0,3 3-128 0,1 1 0 0,5 5 0 15,0 0 5216-15,0 0 1008 0,0 0 208 0,0 0 32 16,-3 9-4992-16,0 4-1024 0,2 4-192 0,1 4-32 16,0 3-224-16,1 4 0 0,3 2 0 0,-1 4-160 15,0 4 160-15,3 5 128 0,0 6-128 0,2 2 176 16,-3-2 48-16,1-1 16 0,0-5 0 0,-2-2 0 15,0 1-32-15,2-4 0 0,-2-4 0 0,1-1 0 16,0-1-208-16,-1-2 144 0,-1 1-144 0,0-4 128 0,3-5-128 16,-4-2 0-16,-1 0 0 0,1-4 128 0,0-5-128 15,1 0 0-15,-2 1 0 0,0-3 0 16,-1-9-688-16,0 0-64 0,0 0-16 16,0 0 0-16,-2 6-1728 0,2-6-368 0,0 0-64 0</inkml:trace>
  <inkml:trace contextRef="#ctx0" brushRef="#br1" timeOffset="-207213.772">10212 8711 6447 0,'-12'-8'272'0,"6"5"80"0,-3 1-352 0,4 0 0 0,-2-2 0 0,7 4 0 16,-4-10 6512-16,3 2 1232 0,1-2 240 0,5-1 48 16,5-3-6240-16,4-1-1264 0,5-3-240 0,6-1-48 15,3-2-80-15,6-2-16 0,2-3 0 0,7 0 0 16,5 0 400-16,1-1 80 0,3 1 16 0,1-2 0 16,-1-1-32-16,5-2 0 0,-1 0 0 0,1 5 0 15,0 2-144-15,-1 1-16 0,-2 1-16 0,-3 1 0 16,-5 1-144-16,-1 3-32 0,-3 4 0 0,-2 3 0 15,-2 3-256-15,-3 4 0 0,-2 2 0 0,1 2 0 16,0 0 0-16,-3 1 0 0,-3-1 0 0,-2 5-192 16,-2 4-1920-16,-2 4-368 15,-3 3-80-15</inkml:trace>
  <inkml:trace contextRef="#ctx0" brushRef="#br1" timeOffset="-202746.233">23419 1538 13823 0,'24'-25'608'0,"-8"6"128"0,1-5-592 0,4-2-144 0,3 0 0 0,2 2 0 16,4 1 2080-16,1 1 384 0,2 1 80 0,-1 1 16 16,0 0-2192-16,-4 1-368 0,-1 3-208 0,-2-2 16 15,-1 0 192-15,-5-2-208 0,-3-1 80 0,0 4 128 16,-2 3 0-16,0 0 0 0,-3-3 144 0,-1 5-16 0,0 6 256 0,-1 0 48 16,-3 2 16-16,-6 4 0 0,4-5-112 0,-4 5-16 15,0 0 0-15,0 0 0 0,0 0-320 0,0 0 0 16,0 0 0-16,-1 9 0 0,-3 3 128 0,-4-1-128 15,0-1 128-15,-5 1-128 0,-3 2 304 0,0 3-16 16,-7 0 0-16,0 2 0 0,-6-2 96 0,-3 2 32 16,-4-3 0-16,-5 3 0 0,-3 2 16 0,-3 0 0 15,-3-2 0-15,2 3 0 0,-4-2-64 0,-4 1-16 16,-9-1 0-16,-2 2 0 0,-2 1-112 0,-3 1-32 16,2 4 0-16,-4-6 0 0,-8-3-48 0,-2 2-16 15,-3 2 0-15,1 1 0 0,2-2-16 0,-8-1-128 16,-8-1 192-16,2-2-64 0,2-1 0 0,-8-1 0 15,-8-1 0-15,1 2 0 0,1 0-128 0,-5-1 192 0,-4-2-192 16,2 0 192-16,3 0-64 0,-4 0-128 0,-5 1 192 16,2 0-64-16,0-4-128 0,-3 2 160 0,-2 2-160 0,-3 1 160 15,3-3-160-15,-2 3 128 0,-1 0-128 0,-1-4 128 16,0-4-128-16,3 0 0 0,1 1 0 0,-6-1 0 16,-5-4 0-16,6 0 128 0,3 0-128 0,-2-2 0 15,-7 1 0-15,9-2 0 0,2-2 128 0,-2 1-128 16,-5 1 0-16,1-3 160 0,1-5-160 0,1 3 160 15,0 3-160-15,-1 0 0 0,-3-2 144 0,3-2-144 16,3-3 0-16,0 2 0 0,-2 1 0 0,2 0 0 16,4-2 0-16,-2-3 0 0,-2-3 0 0,3 4 0 15,1 4 0-15,-3-2 128 0,-1-3-128 0,-2 3 0 16,-3 1 0-16,3 5 0 0,6-1 0 0,-8-3 128 0,-1-4-128 16,2 2 0-16,6 3 0 0,-5-1 128 0,-5-2-128 15,4-1 0-15,2-1 0 0,1 2 0 0,-1 4 0 0,0-3 0 16,0 0 0-16,4 0 0 0,2 1 0 0,1 0 0 15,-2-1 0-15,3 0 0 0,4-1 0 0,-3-1 0 16,-3 0 0-16,4 2 0 0,9-1 0 0,-4 0 128 16,-4-3-128-16,4 2 176 0,1 1-176 0,-1-1 0 15,-4 0 0-15,4 1 0 0,4 2 0 0,-4-1 0 16,-3-1 0-16,4 3 0 0,2 2 0 0,0-2 0 16,-3-1 0-16,4 1 0 0,3 3 0 0,0 0 0 15,0-4 0-15,2 3 0 0,4 1 0 0,-3-2 0 16,-1-1 0-16,4 2 0 0,0 0 0 0,7 2 0 15,1 2 0-15,-3-1 0 0,-6-1 0 0,7-1 0 0,2 2 0 16,1 0 0-16,-3 1 0 0,2 1 0 0,2 2 0 16,1-3 0-16,4 1 0 0,-2 0 0 0,1 2 128 15,2 0-128-15,4 4 0 0,-1-4 0 0,4-2 0 0,-2 2 0 16,-2-1 128-16,6 0-128 0,6 0 128 0,0 0-128 16,-2-2 0-16,3 0 128 0,1-1-128 0,2 2 0 15,1 2 0-15,5 0 128 0,4-2-128 0,2-1 0 16,2-3 128-16,0 1-128 0,1-1 0 0,3 2 128 15,2-4-128-15,5 2 0 0,4-1 0 0,5 1 0 16,3-3 128-16,4 2-128 0,1-5 128 0,4 2-128 16,2 0 176-16,4 1-48 0,4-1-128 0,-1 1 192 15,2-1-16-15,3 2-16 0,1-1 0 0,5 5 0 16,-4-3-160-16,4 3 160 0,0 0-160 0,0 0 160 16,0 0-160-16,0 0 0 0,0 0 0 0,7 12-176 0,1-1 32 15,1 3 0-15,1 2 0 0,-4 2 0 0,4 4 144 16,-1 4-128-16,0 1 128 0,1 2-128 0,0 2 128 0,-1 2 0 15,-2 0 0-15,1 8 0 0,-4 8 0 0,0 4-160 16,-2-3 160-16,-1 2 0 0,-2-1 0 0,0 5 0 16,-3 2 0-16,0 7 0 0,-5 6 0 0,2 0 0 15,-2-4 0-15,-2-1 0 0,-1-1 0 0,-3 2 0 16,0 2 0-16,2-1 0 0,0-1 0 0,-3-4 0 16,1-3 0-16,2 0 0 0,0-2 0 0,4 0 0 15,-4-1 0-15,4-6 0 0,0-3 0 0,1-3 0 16,0-3 0-16,4-4 0 0,2-4 0 0,1 0 0 15,0-3 0-15,2-1 0 0,4-6 128 0,0-3-128 16,2-1 0-16,1-3 0 0,3 2 0 0,1-2 0 16,5-5 0-16,1-1 0 0,-1-3 0 0,3-1 0 0,2 0 0 15,0-1 0-15,1 1 0 0,2-2 128 0,2 0-128 0,2-2 144 16,2-1-16-16,4 0-128 16,7 0 192-16,-3 0-64 0,1 1-128 0,1-1 0 0,4 0 0 0,2 0 128 15,0-6-128-15,4 6 0 0,0 1 144 0,6-2-144 16,0-1 0-16,4 0 0 0,0 1 0 0,2 1 0 15,1 2 0-15,3-1 0 0,1-6 0 0,6 3 128 16,3 3-128-16,1 0 0 0,0-3 0 0,3-1 0 16,3-4 0-16,2 1 0 0,4 0 0 0,1-3 0 15,0-3 0-15,5 2 0 0,6 0 0 0,0-2 0 16,0-2 0-16,1-3 0 0,6-1 0 0,-1 0 0 16,-1 3 0-16,6-1 128 0,4-3-128 0,1 2 0 15,0 3 0-15,1-2 0 0,1-1 0 0,1 2 0 0,-3 0 0 0,4 2 0 16,1 1 0-16,0 1 128 0,-2-2-128 15,1 1 0-15,0 0 0 0,3 1 0 0,2 1 0 0,-1-1 0 16,-3 1 0-16,3 1 0 0,4-1 0 0,-4 2 0 16,-3-2 0-16,1 1 0 0,7-3 0 0,-3 1 0 15,-1 2 0-15,0 2 128 0,1 0-128 0,0 0 0 16,0 0 0-16,-1 0 0 0,2 2 0 0,2 0 0 16,-1 0 0-16,-2-2 128 0,-1 0-128 0,3 1 0 15,4 3 0-15,-2 0 0 0,-5 0 128 0,3-1-128 16,0 4 160-16,2-2-160 0,0 0 0 0,-2 0 0 15,-4 0 0-15,3 0 0 0,3 2 0 0,-4 0 0 16,-4 1 0-16,5-3 0 0,1-1 0 0,0-2 0 16,-3 0 0-16,3-1 0 0,-3 1 0 0,4-1 128 0,1-3-128 15,-2 3 0-15,-3 1 0 0,0-2 0 0,2 0 0 16,-1 0 0-16,-1 3 0 0,-2 0 128 0,3-2-128 0,-4 3 0 16,-3-1 0-16,2 1 128 0,2 2-128 15,-2-1 0-15,-4-2 144 0,3 1-144 0,2 0 128 0,-4 3-128 16,-3 3 0-16,-3 1 0 0,4-2 128 0,-5-1-128 15,-5-1 0-15,3 5 0 0,4-1 0 0,-5 2 0 16,-6 1 0-16,1-2 0 0,1-1 0 0,-3 1 0 16,-6-1 0-16,2-1 0 0,1-2 128 0,-2-1-128 15,-5 1 0-15,-1 1 0 0,0-1 0 0,2 1 0 16,-1 2 0-16,-2-1 0 0,-4 1 0 0,1-3 0 16,3-1 0-16,-3 2 128 0,-7 0-128 0,-3-1 0 15,-4 2 0-15,0-1 128 0,1-1-128 0,-2 1 0 0,0 2 160 16,-6 1-160-16,-5 0 192 0,-2-2-192 0,1 2 192 15,-2-1-192-15,1 1 192 0,-1 1-192 0,-6 0 144 0,-3 0-144 16,-3-1 0-16,-1-1 144 0,-6 2-144 0,2 0 0 16,-5-1 144-16,0 0-144 0,-3-3 0 0,-3 2 0 15,-4-2 0-15,0 0 0 0,-4-2 0 0,-5 0 0 16,-3 2 0-16,-2-1 0 0,-3-5 0 0,0 1 0 16,-10 1 0-16,8-1 128 0,-8 1-128 0,8-3 0 15,-8 3 0-15,7-3 128 0,-1-3-128 0,-1-2 176 16,-1 0-176-16,1-3 192 0,-1-4-64 0,0-1 0 15,2-4 0-15,-2-2 0 0,1-1-128 0,1-5 192 16,0-5-192-16,-1-3 192 0,2-5-192 0,-1-4 128 16,3-3-128-16,2-2 128 0,-1 1-128 0,2-5 0 15,1-3 0-15,3-5 128 0,0-4-128 0,2-1 0 0,1-1 0 0,2 2 0 16,2 2-192-16,2-4 16 0,-2-2 16 0,2 0 0 16,4-2 160-16,-6 3-192 0,-3 7 192 0,0-3-192 15,-3-2 192-15,1 0 0 0,-2-3 0 0,-1 7 0 16,-2 4 0-16,0 4 0 0,-2 2 0 0,-1 4 128 15,0 1-128-15,-4-1 144 0,3 0-144 0,-3 4 160 16,-1 4-160-16,2 3 128 0,-3 4-128 0,1 4 128 16,-1 1-128-16,-2 1 0 0,2 4 0 0,-1 1 0 15,1-2 0-15,1 3-192 0,-4 2 64 0,1 2 128 16,1 2-256-16,1 1 64 0,-1 0 0 0,-1 3 16 16,-2 4 32-16,0-1 0 0,1-1 0 0,1 2 0 15,-2 8 16-15,0 0 0 0,1-6 0 0,-1 6 0 0,0 0 128 16,0 0-208-16,0 0 80 0,0 0 128 0,0 0-224 0,0 0 80 15,0 0 16-15,0 0 0 0,-9 11 128 0,0-3 0 16,0 2 0-16,0-2 0 0,-3-4 0 16,-1 3-192-16,-5 4 192 0,-2 0-192 0,-4-1 192 15,-5 0 0-15,-8-1 0 0,-3 2-128 0,-6 0 128 0,-3-1 0 16,-3-1-144-16,-2 0 144 0,2 4 0 0,-6-1 0 16,-5-1 0-16,-8 1 0 0,-4-3-176 0,-1 3 176 15,1 0-128-15,-4 2 128 0,-9-3 0 0,-2 1-128 16,-3 0 128-16,-2 1 0 0,-1-1 0 0,-3 3 0 15,-3-1 0-15,0 0-128 0,1 1 128 0,-8 1 0 16,-9-2-144-16,4 0 144 0,0 0 0 0,-3-1 0 16,-8 1 0-16,2-1 0 0,1-4 0 0,-4 1 0 15,-9 3 0-15,-1 1 0 0,-3-4 0 0,2 0 0 0,3 0 0 16,-6 2 0-16,-4 4 0 0,3-3 0 0,3-4 0 16,1 1 0-16,-3-1-128 0,-1 1 128 0,-3 0 0 15,2-3 0-15,4-3 0 0,-2 0-144 16,0-1 144-16,2 0 0 0,-1-1-224 0,3 2 64 0,2-3 16 0,-3 0 0 15,-4 0 144-15,6-1-160 0,3-1 160 0,-1 0-160 16,-8 0 160-16,5 1 0 0,2-1 0 0,4-2 0 16,-1 1 0-16,0-3 0 0,-5 0 0 0,6 1 0 15,4 1 0-15,-2-1 0 0,-6 1 0 0,4-1 0 16,4-3 0-16,1 0 0 0,-4 1 0 0,4-2 0 16,1-1 0-16,0 3 0 0,2 0 0 0,1-2 0 15,-1-3 0-15,2 0 0 0,1 0 0 0,2 2 0 16,-4-1 0-16,2-1 0 0,3 1 0 0,-2 1 0 0,-2 0 0 15,4 1 0-15,6 2 0 0,-3-2 0 0,0-2 0 0,0 3 0 16,2 2 0-16,-4 2 128 0,-5-2-128 0,3 3 0 16,6 0 0-16,-4 0 0 0,-2 1 0 0,2-1 0 15,5-3 0-15,-3 4 0 0,-2 5 0 0,2 0 0 16,3-1 0-16,-3-1 0 0,-3 0 0 0,4 0 0 16,2-1 0-16,0 2 0 0,-4 2 0 0,4 1 0 15,1-1 0-15,3 0-128 0,-1-5 128 0,3 1 0 16,0-1 0-16,0 0 0 0,2 0 0 0,0 2 0 15,3 0 0-15,4-2 0 0,2-2 0 0,-4 0 0 16,-1 1 0-16,3 1 0 0,1 2 0 0,1-2 0 16,-4-2 0-16,3 2 128 0,4 0-128 0,1 0 0 15,4-2 0-15,2 1 0 0,-2 1 0 0,4 3 0 16,-1-1 0-16,5-2 128 0,2-2-128 0,1 0 0 0,-3 1 0 16,4 1 0-16,-1 1 0 0,6-1 144 0,3-1-144 15,-4 1 0-15,-3 1 128 0,4 1-128 16,0 1 0-16,4 2 0 0,4-1 0 0,0-1 0 0,2-1 0 0,1 1 0 15,0 0 0-15,2 0 0 0,0 2 0 0,3-2 0 16,3-1 0-16,2-2 0 0,2 1 0 0,3 1-144 16,6 1 144-16,-3-2 0 0,1-2 0 0,2-2 0 15,3 1 0-15,3 0 0 0,4 1 0 0,0 0 0 16,5 0 0-16,2 0 0 0,2-4 0 0,3 3 0 16,-1 1 0-16,4 0 0 0,3-1 0 0,0 1 128 15,-1 1-128-15,4 0 0 0,5 0 0 0,-7 1 0 16,7-1 0-16,0 0 0 0,-5 6 0 0,1 1 0 15,-1 1 0-15,3 1-160 0,0 4 160 0,2 0-160 0,3 5 160 16,2 1-192-16,0 1 192 0,0 3-192 16,2 3 192-16,-1 3 0 0,3 3 0 0,0 1-128 0,2 2 128 15,1 7 0-15,0 5-144 0,-3 6 144 0,0 4 0 16,-1 2 0-16,1 1 0 0,-1 5 0 0,-3 4-256 0,-1 5 64 16,-1 3 0-16,-2-4 16 0,-2-6-32 0,0-2-16 15,1-3 0-15,-1 2 0 0,2 1 96 0,-1-3 128 16,-2-4-208-16,1-3 80 0,2-7 128 0,1-3 0 15,0-3-144-15,3 1 144 0,2 0 0 0,3-3 0 16,-3-9 0-16,5 2 0 0,2-5-160 0,3-4 160 16,0-3 0-16,4-1-144 0,3-5 144 0,5 2 0 15,1-5 0-15,2-1-128 0,3 0 128 0,5-2 0 16,4-3 0-16,7 1 0 0,4-4 336 0,8 4 0 0,5-2 0 16,3-1 0-16,3 1-176 0,5-2-32 0,6 1-128 0,4 1 192 15,2 2-192-15,5-1 0 0,0 3 0 0,3 2 0 16,1 0-224-16,-3 1-96 0,-4 3 0 0,2-1-16 31,2 0-2688-31,-6-2-544 0,26 3-96 0,-23-8-32 0</inkml:trace>
  <inkml:trace contextRef="#ctx0" brushRef="#br1" timeOffset="-196191.388">6933 15464 10127 0,'0'0'448'0,"0"0"96"0,-8-2-544 0,-1 0 0 15,0-1 0-15,9 3 0 0,-6-4 3200 0,6 4 544 16,-9-4 96-16,9 4 32 0,-6-7-3136 0,6 7-736 16,-7-8 0-16,1 1 0 0,2 0 0 0,4 7 0 15,-10-8 0-15,4 3 0 0,6 5 256 0,0 0 32 16,-7-5 0-16,7 5 0 0,-7-5 288 0,7 5 48 16,0 0 16-16,0 0 0 0,-9 0-48 0,9 0 0 0,0 0 0 0,0 0 0 15,0 0-208-15,0 0-32 0,0 0-16 0,0 0 0 16,0 0 48-16,0 0 0 0,0 0 0 0,0 0 0 15,0 0 64-15,0 0 32 0,9 5 0 0,1 0 0 16,0-1 0-16,2-2 0 0,2-2 0 0,4-1 0 16,1-2 32-16,2-1 16 0,1-2 0 0,2-1 0 15,1 2-256-15,4-5-48 0,3 1-16 0,1-1 0 16,0-2-80-16,1 2-128 0,1 3 176 0,2-2-176 16,0-3 128-16,-1 4-128 0,-2 0 0 0,-2 3 0 15,0-2 0-15,-1 2 0 0,-1-2 0 0,1 3 0 16,0 0 160-16,-1 2-160 0,-2 0 128 0,1 0-128 15,-1 0 192-15,-2 1-32 0,-1-2-16 0,0 3 0 16,0 3 0-16,-1-2 0 0,-6-2 0 0,1-1 0 16,0 1-16-16,-3 2-128 0,-1-1 192 0,-2 3-64 0,-1-1-128 0,-2 0 160 15,-1 0-160-15,-9-2 160 0,11 4 16 0,-3 0 0 16,-8-4 0-16,7 4 0 0,-7-4 80 0,0 0 0 16,7 9 16-16,-3 2 0 0,-1 0-144 0,-3-1-128 15,1-2 192-15,-2 3-192 0,0 2 176 0,-3 0-176 16,-2 3 160-16,2-1-160 0,-3 0 144 0,1 1-144 15,-3-1 128-15,1 2-128 0,2 0 144 0,-2 1-144 16,-1-1 160-16,1 2-160 0,1 0 176 0,-2 2-176 16,-1 0 192-16,0-2-192 0,0 5 224 0,0-1-64 15,2 1-16-15,-6 3 0 0,1 1 16 0,1-1 0 0,1 1 0 16,1 0 0-16,-2 1-32 0,0 0-128 0,-2-2 192 0,2 0-64 16,2-2 0-16,1 1 0 15,0 2 0-15,0-4 0 0,2-1-128 0,-3-2 0 0,3-1 0 16,-2-3 128-16,4 0-128 0,-1-2 0 0,3-2 0 0,0-3 128 15,-1-2-128-15,0-1 160 0,4-7-160 16,-2 7 160-16,2-7-160 0,0 0 0 0,0 0 0 0,0 0 128 16,0 0-128-16,0 0-176 0,0 0 48 0,0 0 0 31,0 0-1088-31,0 0-192 0,0 0-64 0,0 0 0 16,0-12-2000-16,2-1-416 0</inkml:trace>
  <inkml:trace contextRef="#ctx0" brushRef="#br1" timeOffset="-195276.631">7180 12355 23039 0,'0'0'2048'0,"0"0"-1648"16,-2-6-400-16,2 6 0 0,0 0 2176 0,-7-5 368 15,3 0 64-15,1 2 16 0,3 3-1936 0,0 0-384 16,-9-2-80-16,2 1-16 0,0 1-48 0,-1 1-16 15,-1 1 0-15,-2 1 0 0,-2-2-144 0,-3 4 128 16,-2 4-128-16,-2-2 128 0,-2 3-128 0,-4 1 0 16,-1 0 144-16,0 2-144 0,-3 1 256 0,-4 2 0 15,-1 0-16-15,-1 3 0 0,2-2 64 0,-1 2 16 16,1 0 0-16,2 1 0 0,1-1-16 0,3 0 0 16,0 0 0-16,2-2 0 0,-1 0 0 0,1 1 0 15,1 1 0-15,-5 0 0 0,0-4-112 0,4 4 0 0,2 0-16 16,-4 0 0-16,0-2-176 0,0 4 128 15,2-2-128-15,2 1 128 0,2-2-128 0,1 3 0 0,1 1 0 16,2-1 128-16,-2-1-128 0,4-1 160 0,-1-2-160 0,3 3 160 16,2 2-160-16,-1-1 0 0,1-2 0 0,2 0 128 15,1-1-128-15,1 0 0 0,0-3 0 0,2-2 0 16,2-1 0-16,1-1 128 0,3-11-128 16,0 11 128-16,0 0-128 0,3-1 0 0,-3-10 144 0,6 10-144 15,3-1 0-15,1-1 144 0,1-1-144 16,1 2 0-16,0 0 144 0,4-1-144 0,1-1 0 0,4 1 144 15,1-3-16-15,4 2 0 0,1 2 0 0,4 0 0 16,1-1 80-16,3 0 16 0,-2-1 0 0,3-1 0 16,3 1-48-16,-3 1-16 0,1 0 0 0,0-1 0 0,-1-4-160 15,3 3 160-15,-1 3-160 0,1-2 160 0,-2 0-160 16,0 0 0-16,1-1 0 0,-3 2 128 0,-1 1-128 0,-2-1 0 16,-3-2 0-16,-1 3 0 0,-2 1-336 0,-3 0-48 15,1-1-16-15,-4 2 0 16,0 4-3120-16,0-2-640 0</inkml:trace>
  <inkml:trace contextRef="#ctx0" brushRef="#br1" timeOffset="-194351.274">3211 12352 19343 0,'-7'-5'1728'0,"7"5"-1392"0,-8-7-336 0,0 0 0 15,-2 1 2304-15,4-1 400 0,-1-1 80 0,3 1 16 16,0-1-2432-16,3 1-368 0,1 7-320 0,0 0 64 16,-4-8 256-16,1-1 0 0,-2 0 192 0,5 9-192 15,0 0 256-15,0 0-48 0,-6-5-16 0,6 5 0 16,-8-3-64-16,8 3 0 0,0 0-128 0,-9 6 192 15,-1-1 16-15,-1 6 0 0,-1 4 0 0,2 0 0 16,-3 2-208-16,0 2 176 0,-4 3-176 0,2 1 160 16,-2 1 48-16,1 1 16 0,-1 0 0 0,1 4 0 15,-2-1 176-15,3 8 48 0,2 6 0 0,-2-1 0 0,1-5-64 0,1 0 0 16,0-2 0-16,0-1 0 0,0-1-160 0,2-3-32 16,2 0-16-16,-1-3 0 0,1-1-176 0,0-3 0 15,0 2 0-15,3-2 128 0,0 0-128 0,3 0 0 16,-2-1 0-16,2-3 0 0,1-1 0 0,2-1 0 15,0-2 144-15,3-1-144 0,3-1 0 0,-2-1 0 16,3-2 0-16,2 1 0 0,3 1 0 0,1-2 0 16,2 0 0-16,3 0 0 0,-2-1 0 0,5-1 144 15,0 0-144-15,2 0 0 0,3-2 224 0,1 1-64 16,8 0-16-16,2 0 0 0,2-1 128 0,2 0 32 16,2-5 0-16,2 0 0 0,0 1 96 0,0 0 32 15,-3-2 0-15,1 1 0 0,-1-1-112 0,0 0 0 16,0-2-16-16,0 3 0 0,-1 0-128 0,-1 0-32 15,-1-1 0-15,-3 1 0 0,-4 0-144 0,-3 1 0 0,-3 3-192 0,-1-1 192 32,0-1-1600-32,-2 1-208 0,-1 2-48 0,-1 3-14224 0</inkml:trace>
  <inkml:trace contextRef="#ctx0" brushRef="#br1" timeOffset="-193355.91">3110 14596 16575 0,'-9'-1'1472'0,"3"-2"-1168"0,-2-1-304 0,0-1 0 16,1-3 2432-16,-1 2 416 0,1-1 96 0,1-1 0 16,-2 2-2720-16,3-2-544 0,5 8-128 0,-5-10 0 15,-3 1 192-15,4 3 32 0,4 6 16 0,-3-8 0 16,-4 0 464-16,4 2 80 0,3 6 32 0,0 0 0 0,-1-9 432 16,1 9 96-16,-2-7 0 0,2 7 16 0,0 0-80 0,0 0-32 15,0 0 0-15,0 0 0 0,0 0-272 0,0 0-48 16,1-6-16-16,-1 6 0 0,0 0-176 0,0 0-32 15,0 0-16-15,11 3 0 0,-11-3-64 0,11 8-16 16,3 2 0-16,0 1 0 0,1 1-160 0,3 2 192 16,4 1-192-16,5 2 192 0,1 2-192 0,3 1 128 15,0 2-128-15,0 2 128 0,-1 2-128 0,1 3 0 16,1 0 144-16,1 4-144 0,1 4 128 0,0-1-128 16,3 2 128-16,-1 1-128 0,-2 2 0 0,1-6 144 15,0-1-144-15,2 0 0 0,-3-2 256 0,-1 1-48 16,-3 0-16-16,-1 1 0 0,2 0 64 0,0 2 0 15,1 1 0-15,-4-2 0 0,-2-5 0 0,-1 0 0 16,2-1 0-16,1 0 0 0,-4-5-256 0,-3-1 144 16,-2-4-144-16,-4-1 128 0,2 1 0 0,-3-3 0 0,-4-2 0 15,0-1 0-15,-3-2 64 0,-1 2 0 0,-3-4 0 16,-1 0 0-16,0-2 0 0,-2-7 16 0,-4 8 0 0,0 1 0 16,-5 0 48-16,0 2 0 0,-5-3 0 15,-1 1 0-15,-4 0 0 0,-1 0 0 0,-3 2 0 0,-5-1 0 16,-3 1-64-16,-2 2-16 0,1 0 0 0,-5 0 0 15,2 2-176-15,-1-1 192 0,0 1-192 0,-5 0 192 16,-8-3-192-16,-1 0 192 0,-2 1-192 0,2 1 192 16,-2-2-64-16,1-1 0 0,1 2 0 0,-2-2 0 15,-1 0 0-15,1-2 0 0,-1 0 0 0,4 2 0 16,4-3 144-16,2 1 32 0,1 0 0 0,5-1 0 16,2 0-96-16,1 0-16 0,1-3 0 0,2 2 0 0,-1 1-192 15,2-2 144-15,1-1-144 0,2-1 128 0,5 0-128 16,1 1 0-16,0-2 0 0,2 1 128 0,1 0-128 15,3 0-176-15,2 2 48 0,2-2 0 16,0-1-1088-16,2 2-224 0,-1-1-32 0,2 1-11568 16,-3-2-2304-16</inkml:trace>
  <inkml:trace contextRef="#ctx0" brushRef="#br1" timeOffset="-190892.393">7164 3904 17503 0,'0'0'1552'0,"0"0"-1232"0,1-7-320 0,8 3 0 15,5 0 3120-15,5 1 560 0,3 2 112 0,7 0 32 16,10 0-3136-16,4 0-688 0,3-1 0 0,4-2 0 16,4-3 0-16,8-1 0 0,8-3 0 0,5 1 0 15,3-2 0-15,5-3 0 0,1-4 0 0,8 1 0 0,5 4 176 0,2-4-176 16,-3-2 160-16,7-1-160 0,4 0 304 0,2 2-48 15,-2 3 0-15,6-1 0 0,9 1 16 0,-3 0 0 16,0 1 0-16,4-1 0 0,5 1 32 16,4 0 0-16,1-3 0 0,6 3 0 0,0-3-128 15,2 1-32-15,2 2 0 0,-1 1 0 0,1-4-144 0,4 4 160 16,0 3-160-16,1 0 160 0,-1-1-160 0,0 1 0 16,-3 2 0-16,2 3 0 0,3 4 0 0,0 0 0 15,-2-2 128-15,-1 3-128 0,-4 1 160 0,2 2-160 16,6 1 192-16,-5-1-192 0,-2-2 0 0,-2 2 0 15,-3 2 0-15,5 0 0 0,-1-3 0 0,-1 1 0 16,-5 0 0-16,2 0 0 0,-5 1 0 0,0-1 0 16,-2-2 0-16,-1 2 0 0,-6 3 0 0,3-1 0 15,2 0 128-15,-3 1-128 0,-5 1 192 0,2-1-32 0,5 2 0 16,-4-1 0-16,-3 3-16 0,4 0 0 0,3-3 0 0,-5 1 0 16,-4-3-144-16,4 2 0 0,5-3 0 0,-3 1 0 15,-4-2 0-15,1 0 0 0,0 0 128 0,1 0-128 16,0-2 0-16,-2 1 0 0,0 2 0 0,-4-3 0 15,1-1 0-15,-1 1 0 0,-1 0 0 0,4 3 0 16,-2-2 0-16,-3 1 0 0,-4-2 0 0,-2 0 0 16,0 1 0-16,1-1 0 0,1 0 0 0,3 0 0 15,-3 0 0-15,0 1 0 0,0 0 0 0,-1 3 0 16,-1-1 0-16,1 3 0 0,1-1 0 0,-3 1 0 16,-4-2 0-16,4 1 0 0,2 3 0 0,-2 1 0 15,-4-1 0-15,0 0 128 0,0 2-128 0,-4-1 0 16,-2-1 0-16,1-2 0 0,2 1 0 0,-2 0 0 0,-2-1 0 15,-2 1 0-15,-2 1 128 0,4-4-128 0,4 0 0 0,-2 1 0 16,-1-2 0-16,1-1 0 0,4-2 0 0,-7 1 0 16,-5-1 0-16,1 0 0 0,1-2 0 0,-1 0 0 15,-1 0 0-15,-4-2 0 0,-2 0 0 0,3-1 0 16,2-4 0-16,-5 2 0 0,-7 2 0 0,2-1 0 16,0 0 0-16,-1-1 0 0,2-2 0 0,-6-1 0 15,-6 1 128-15,-2-3-128 0,-2 1 0 0,-2-2 0 16,-2 0 0-16,-4 0 128 0,-1 0-128 0,-6 0 128 15,-6 0-128-15,-4 2 128 0,-4 1 0 0,-2 0-128 16,-1 1 192-16,-1 1-64 0,-1-1 0 0,-2 4-128 16,-1 0 192-16,-5 1-64 0,-5 0-128 0,2 1 0 15,-2 0 0-15,-4 1 128 0,-5-1-128 0,-1 2 0 16,-2-1 0-16,-6 2 0 0,0 0 0 0,0 0-176 0,0 0 176 0,0 0-128 16,-12-4 128-16,-1 0-208 0,-8 2 80 15,-2 0 128-15,-7 0-304 0,-3 0 64 0,-3 2 16 0,0 1 0 16,-2 1 224-16,-4-2-176 0,-4-1 176 0,-4 1-160 15,-8 2 160-15,-3 1 0 0,-4 2 0 0,-2-1-128 16,-1 2 128-16,-6-2 0 0,-6-1-144 0,-4 1 144 16,-7 0 0-16,-3-2 0 0,-2-2 0 0,-8 2 0 15,-5 1-160-15,-3-1 160 0,0-2 0 0,-5 1-144 16,-3 0 144-16,-3 0 0 0,-2-1 0 0,-2 1 0 16,-4 0 0-16,-4-1 0 0,-6-1 0 0,6 0-128 15,4-1 128-15,-2 0 0 0,-9 1 0 0,2-2 0 16,3-2 0-16,1 1 0 0,-3-2 0 0,-1 2 0 0,-7-1 0 15,4 1 0-15,3-1 0 0,0 2 0 0,-2 1 0 16,-5 1 0-16,-3 0 0 0,0 0 0 0,-1-2 0 0,-1 2 0 16,2 1 0-16,-6 1 0 0,-5 1 160 15,0-2-32-15,-2 0-128 0,-1 1 192 0,-1 1-64 0,-3 2-128 16,-6 2 176-16,-1-2-176 0,-1-3 128 0,2 1-128 16,0 1 0-16,2 1 0 0,2-1 0 0,-2 1 0 15,-2-3 128-15,-1 2-128 0,0 1 0 0,2 0 0 16,1-4 0-16,3 2 0 0,0 2 128 0,-1 2-128 15,-3 0 0-15,0 1 0 0,3-4 0 0,2 2 128 16,-1 0-128-16,4 1 0 0,4-1 128 0,0 2-128 16,-3-2 0-16,4 1 0 0,-4 0 128 0,5 0-128 15,7-2 0-15,0 3 0 0,-2 0 0 0,0-1 0 16,0 1 0-16,6 0 0 0,3-1 0 0,3 2 0 16,-1 2 0-16,3-3 0 0,4-1 0 0,2-1 0 0,0 1 0 15,2 1 0-15,2-2 0 0,4 0 0 0,4 1 0 0,-1 0 0 16,-4 2 0-16,5 1 0 0,6 0 0 15,-1 0 0-15,-5-2 0 0,5 1-192 0,5-1 192 0,-1 2-192 16,-4 4 192-16,6-1 0 0,6-1-160 0,-2 2 160 16,-2 1 0-16,6-1 0 0,-1-2 0 0,4 0 0 15,0 1-160-15,4 3 160 0,4 0 0 0,3-1-144 16,3-4-16-16,2 1 0 0,2 1 0 0,4 2 0 16,6-3 32-16,6 1 0 0,4-2 0 0,3-2 0 15,3 0 128-15,2 0-192 0,2 0 192 0,2-1-192 16,2 0 192-16,6 1-192 0,4-1 192 0,7 0-192 15,4-3 192-15,5 0 0 0,3-1 0 0,4-1 0 0,2-2 0 16,4 0 0-16,9 0 0 0,0 0 0 0,-7 2 0 0,7-2-160 16,0 0 160-16,0 0 0 0,15 2-272 0,0 1 48 15,6-2 16-15,4-2 0 0,2-2 208 0,8 0-144 16,2 0 144-16,7-2-128 0,6-1 128 0,4-1 0 16,1 1 0-16,4-1 128 0,3-2-128 0,6-1 0 15,7-2-176-15,5 0 176 0,5 2 0 0,3-2 0 16,-1-2-128-16,6-2 128 0,6 0 0 0,-2 2 0 15,1-1 0-15,2 1-144 0,0 0 144 0,1-1-128 16,-2 3 128-16,4 2-128 0,0 1 128 0,1-2 0 16,0-3 0-16,3 6 0 0,-1 3 0 0,3 0 0 15,1-1 0-15,3 2 0 0,5-3 0 0,0 2 0 16,1 1 0-16,5-1 0 0,5-1 0 0,2 0 0 0,0-3 0 16,6 1 0-16,6 1 0 0,1-2 0 0,0 0 0 15,-1 0 0-15,-1 0 0 0,3 1 0 0,6-2 0 0,-2 2 0 16,-2-1 0-16,-1 1 0 0,-2 0 0 0,4 0 0 15,4 0 0-15,-3 1 0 0,1 0 0 0,-2 1 0 16,-4 2 0-16,5 2 0 0,-1-3 0 0,3 2 0 16,-2-1 0-16,-4 0 0 0,0 2 0 0,2 0 128 15,5 0-128-15,-6 0 128 0,-1 1-128 0,2-1 128 16,4 0-128-16,-1 0 0 0,2-1 0 0,-3-1 0 16,-4 1 0-16,1 0 0 0,-2-2 0 0,-1 1 0 15,-2-3 0-15,-1 2 0 0,-2-1 0 0,1 1 0 16,1-1 144-16,-1 1 16 0,-1-1 0 0,-2 4 0 15,1 2 64-15,-1-2 16 0,-4-3 0 0,-1-1 0 0,0 4-48 16,1-3-16-16,0 0 0 0,-3-1 0 0,-8 3-176 0,2-1 0 16,1 0 0-16,-4 0 0 0,-5 2 0 15,2-1 192-15,5-3-192 0,-4 2 192 0,-8 1-192 16,2 0 0-16,1 0 0 0,-3 1-176 0,-5-3 176 0,3 2 0 16,4-3 0-16,0 3-128 0,-3 0 128 0,1 2 0 15,0-1 0-15,-2 0 0 0,-4 1 0 0,1-2 0 16,4-1 0-16,-4 1 0 0,-5 6 0 0,4-3 0 15,1-5 0-15,-2 3 0 0,-3 2 240 0,-1 0-32 16,-3-2 0-16,4 0 0 0,1-1 176 0,-5 1 16 16,-7 0 16-16,0 2 0 0,-2 4-96 0,-2 0 0 15,0-3-16-15,-6 1 0 0,-5 0-96 0,-2 0-16 16,-2-2 0-16,-4 0 0 0,-4 4-32 0,-9-1-16 0,-4 1 0 16,-6 0 0-16,-6-1-144 0,-3 1 128 0,-6 2-128 15,-5 1 128-15,-6 0-352 0,-1 4-80 0,-4 4-16 0,-8 5 0 31,-6 8-2800-31,-10 5-560 0</inkml:trace>
  <inkml:trace contextRef="#ctx0" brushRef="#br1" timeOffset="-176294.676">5868 15858 7359 0,'0'0'320'0,"0"0"80"0,-10-2-400 0,2-1 0 16,8 3 0-16,0 0 0 0,-6-2 944 0,6 2 96 15,0 0 32-15,0 0 0 0,0 0-816 0,-8 0-256 0,8 0 160 0,0 0-160 16,0 0 672-16,-10 0 48 0,1 0 16 0,9 0 0 16,0 0 320-16,-9 1 64 0,3 1 16 0,6-2 0 15,0 0-144-15,0 0-32 0,-7 2 0 0,7-2 0 16,0 0-400-16,0 0-96 0,0 0-16 0,0 0 0 16,0 0-208-16,0 0-48 0,7 8-16 0,2-1 0 15,1-2 160-15,1 1 48 0,-2-2 0 0,5 0 0 16,2-1-144-16,2-1-32 0,-1 0 0 0,4-1 0 15,1 2-80-15,1-2 0 0,-1-1-128 0,3-1 192 16,-2 0 32-16,1-1 0 0,0 1 0 0,1 1 0 16,2-4 32-16,-2 1 16 0,4-1 0 0,-3 1 0 15,2 0-64-15,-3-1-16 0,1 0 0 0,2 1 0 16,-5 1 16-16,0 2 0 0,-2-4 0 0,-1 2 0 0,-1 0-80 0,-2 1-128 16,-2 2 176-16,0 0-176 0,-4 0 224 0,-1 0-64 15,-1 0-16-15,-9-1 0 0,8 4-16 0,1-1-128 16,-9-3 192-16,0 0-64 0,0 0 32 0,4 8 0 15,-4-8 0-15,4 8 0 0,-4-8 32 0,0 11 0 16,0 0 0-16,-3 1 0 0,-1-3 48 0,-1 2 16 16,-1 2 0-16,1 1 0 0,-4-1-128 0,1 2-128 15,-2 3 176-15,1 1-176 0,-1-1 144 0,1 3-144 16,1 3 0-16,-2 5 144 0,1 2-144 0,0 1 0 16,1-5 0-16,1 2 0 0,3 0 0 0,-4 1 0 15,0 0 0-15,0 0 0 0,4-2 0 0,2 0 0 16,-6-2 0-16,3 2 0 0,-1-1 0 0,0 2 0 15,0-3 0-15,-1 2 0 0,4 1 0 0,-1 0 0 16,-3-7 0-16,2 0 0 0,0-2 0 0,0-2 128 0,-1-2-128 0,3-3 0 16,-4-2 0-16,4 0 0 0,0 0 0 0,-1-2 0 15,-3 1 0-15,2-3 0 0,5-7 144 0,0 0-144 16,0 0 0-16,0 0 144 0,0 0-144 0,0 0 0 16,0 0 128-16,0 0-128 0,0 0 0 0,0 0 0 15,0 0 0-15,0 0 0 0,0 0 0 0,0 0 0 16,5-8 0-16,-2-2 0 0,0-1 0 0,1-3 0 15,2 0 128-15,2-3-128 0,-1-3 0 0,0-2 0 16,-1-1 0-16,3-6 0 0,-1 2 0 0,2-1 0 16,-2-1 0-16,-1 3 0 0,-3 0 0 0,1-1 0 15,4 1 0-15,-1 1 0 0,-3-1 0 0,1 1 0 16,1-1 0-16,-4-1 0 0,2 1 0 0,2-1 0 16,-4 1 0-16,1 0 0 0,-2-2 0 0,1 4 0 0,3 3 0 15,-3 1 0-15,0-1 0 0,-1 4 0 0,1 1 0 0,0 2 0 16,-2 0-160-16,-1 2 160 0,0 2 0 0,0 0-176 15,0 0 176-15,0 1-128 0,-1 1 128 0,0 2 0 16,1 6 0-16,-5-6-128 0,5 6 128 0,-4-2 0 16,-2 1 0-16,0 0 0 0,0-2 0 0,-1 0 0 15,-3 2 0-15,0 0 0 0,3 0 0 0,-4 1 0 16,-2 0 0-16,-2 1 0 0,-2 1 128 0,-2 1-128 16,-1-1 160-16,-1 1-160 0,1 1 176 0,-1-1-176 15,-2-3 192-15,2 1-192 0,-1 0 192 0,1-1-192 16,1-1 192-16,-2 0-192 0,1-2 208 0,3 1-64 15,-3-2-16-15,1 1 0 0,1-1-128 0,3 1 160 0,0-1-160 16,2 0 160-16,0 0-160 0,1 1 0 0,0 0 0 16,0 1 128-16,1 0-128 0,-1 0 0 0,1 1 0 15,3 0 0-15,2-2 0 0,7 3 0 0,-8-1-176 0,8 1 176 16,0 0-160-16,-8-1 160 0,-1-1-192 0,9 2 192 16,0 0-208-16,0 0 64 0,-5-1 16 0,5 1 0 15,0 0-128-15,0 0 0 0,0 0-16 0,0 0 0 16,0 0-16-16,12-1 0 0,1 1 0 0,0 0 0 15,0-1 288-15,4-2-128 0,3 1 128 0,-2-1 0 16,2-3 0-16,2 2 0 0,-2-1 0 0,3-1 0 16,0-2 0-16,1 1 0 0,3-2 0 0,0-1 0 15,0-1 0-15,-2 0 0 0,2 1 0 0,1 0 0 16,-2 2 0-16,1-1 0 0,-3-2 0 0,0 2 0 16,0 3 0-16,-1 1 0 0,-2-1 0 0,-2 2 0 0,-2-1 0 15,-3 3 0-15,0 2 128 0,-2 0-128 0,-3 0 0 16,0 2 0-16,-3 0 0 0,2 2 0 0,-8-4 0 15,6 5 0-15,-6-5 128 0,4 13-128 0,0-2 0 16,-1 2 144-16,-1 2-144 0,-1 1 128 0,-1 2 0 16,-1 3-128-16,1 3 192 0,-2-1-64 0,-4 4-128 15,2-1 192-15,-2 2-192 0,1 3 192 0,-1 3-192 0,1 3 0 16,-4 5 0-16,2 0 0 0,-1-3 0 0,1 0 0 16,-3-2 0-16,2-1 0 0,-2-1 0 0,2 0 0 15,0-1 0-15,0 1 0 0,2 0 0 0,0-3 128 16,-3-5-128-16,5 2 0 0,-4 5 0 0,3-6 0 15,0-6 128-15,0-1-128 0,0-1 0 0,2-4 0 16,-3-2 0-16,1-2 0 0,4-3 0 0,-1 1 0 16,0-3 0-16,2-7 0 0,0 0 0 0,0 0 0 0,0 0 0 15,0 0 0 1,-7 6-336-16,7-6-112 0,0 0 0 0,0 0-16 16,0 0-2768-16,0 0-544 0</inkml:trace>
  <inkml:trace contextRef="#ctx0" brushRef="#br1" timeOffset="-175704.506">5555 16700 11055 0,'0'0'976'0,"0"0"-784"0,0 0-192 0,0 0 0 15,0 0 704-15,11-3 112 0,-1-6 16 0,0 3 0 16,1 0-832-16,1-5 0 0,3-4 0 0,-1-2 0 15,1 1 368-15,2 1 112 0,-1 7 32 0,3-7 0 16,2-3 320-16,3-1 80 0,3 0 16 0,0 1 0 16,3-1-112-16,-1-3-32 0,-1-3 0 0,2-1 0 15,-1 5-224-15,1-1-48 0,0-1-16 0,-3-2 0 16,1-3-160-16,-3-1-16 0,-1-3-16 0,3 3 0 16,-4 3 16-16,2-1 16 0,3 1 0 0,-6 2 0 15,-5 3-128-15,3 2-16 0,2 2-16 0,0 1 0 0,-2 2-176 16,-2 3 192-16,-2 1-192 0,-4 2 192 0,-1 1-192 0,-1 2 0 15,-1 2 0-15,-2 2 0 16,-7 1-544-16,0 0 16 0,8 3 0 0,-8-3-10832 16</inkml:trace>
  <inkml:trace contextRef="#ctx0" brushRef="#br1" timeOffset="-167328.044">20588 1863 3679 0,'0'0'160'0,"0"0"32"16,0 0-192-16,0 0 0 0,0 0 0 0,0 0 0 15,0 0 1584-15,0 0 272 0,0 0 48 0,0 0 16 0,0 0-1248 0,-4-6-240 16,4 6-48-16,-5-7-16 0,1 2-112 0,4 5 0 15,0 0-16-15,0 0 0 0,-9-5 80 0,4 1 32 16,-4 1 0-16,2 2 0 0,7 1-48 0,-12-2-16 16,0 1 0-16,1-1 0 0,2 2-32 0,-3 1 0 15,-2 1 0-15,-1-2 0 0,-3-2-32 0,3 0-16 16,0 3 0-16,0-2 0 0,-4-3-208 0,2-1 144 16,-4 3-144-16,1 2 128 0,-1 2 64 0,-1 0 16 15,-1-2 0-15,-2 0 0 0,-2 0 80 0,0 0 16 16,-5 2 0-16,-2-2 0 0,-1-4-32 0,-2 3 0 15,-4 1 0-15,3-2 0 0,-2-2 48 0,3-1 0 16,0 2 0-16,1 3 0 0,3 0-96 0,-1 0-16 16,-1 0 0-16,1 0 0 0,-1 0-208 0,-1 2 176 0,-2 2-176 15,1-1 160-15,-3-3-160 0,3 2 128 0,2 2-128 16,-3-2 128-16,-1-4-128 0,-3 4 0 0,-2 2 0 0,-2-1 0 16,-2-1 0-16,-1-1 0 0,-5 0 144 15,3 2-144-15,2 1 176 0,1-1-48 0,2-3 0 0,0 3 0 16,-1 0 0-16,1-1 0 0,1 2 0 0,2 0 0 15,1-1 0-15,2 0 0 0,4 1 0 0,3-3 0 16,2-2 0-16,4-2 0 0,0 3 0 0,1 0 0 16,-1 0 0-16,1 3 0 0,-3-1 0 0,2-1 0 15,-2-2 0-15,0 2-128 0,2 1 192 0,-3-2-64 16,1-3-128-16,0 2 0 0,5 1 144 0,2 0-144 16,0 0 0-16,2 0 144 0,-1-1-144 0,5 2 0 15,0 1 128-15,2 0-128 0,1-1 0 0,1 1 0 16,2 2 128-16,-1 1-128 0,2 2 0 0,1-3 0 0,0 2 0 15,2-1 0-15,1 3 128 0,0 1-128 0,2 0 144 16,-1-1-16-16,1 1-128 0,-1 1 192 0,0 1-192 0,0 1 0 16,2 4 0-16,-3-3 0 0,3-2 0 0,0 3 0 15,0 0 0-15,0 2 0 0,-1-1 0 0,0 1 0 16,1 1 0-16,0 1 0 0,-1 0 160 0,2 1-160 16,0-2 160-16,2 1-160 0,2 1 0 0,0 2 0 15,1 0 0-15,0 2 0 0,-1 2 128 0,-1 5-128 16,1 0 0-16,2 0 144 0,-2 0-144 0,1-1 0 15,1-2 0-15,0 1 0 0,2 0 0 0,1-1 0 16,-1-2 0-16,2-3 0 0,0-3 0 0,0 4 0 16,1 0 0-16,-3 1 0 0,3 0 0 0,-1 2 160 15,2 2-32-15,0 0-128 0,0-5 0 0,2-1 0 0,2 0 0 16,-1 0 0-16,0-2 0 0,0-2 192 0,4 0-64 0,1 0-128 16,1 0 160-16,0 0-160 0,4-1 128 15,1-1-128-15,1-3 192 0,2 1-32 0,-4 2-16 0,2-3 0 16,0 1-144-16,-2 1 192 0,-2-2-192 0,0 1 192 15,0-1-192-15,0 2 0 0,-1-1 0 0,0 1 0 16,1 1 0-16,1-1 0 0,1-1 0 0,3-2 0 16,0-1 128-16,0 0-128 0,1 0 0 0,0 0 128 15,2 0-128-15,0 2 0 0,-3-4 144 0,1 4-144 16,-1-4 0-16,1 2 128 0,-5-2-128 0,1-1 0 16,0 0 0-16,2-2 0 0,-1 1 0 0,0-3 0 15,4-3 0-15,-1 3 144 0,0-3-144 0,3 2 0 16,0-3 144-16,-1 1-144 0,1 0 0 0,1 0 144 0,0-1-144 15,0-1 0-15,-1 0 144 0,2 0-144 0,1 0 0 16,4 0 144-16,2 1-144 0,1-2 0 0,-3-2 144 0,2 2-144 16,-2 0 0-16,1-1 144 0,-2-2-144 0,-1-2 0 15,-2-1 0-15,3 0 0 0,0 0 0 0,-2-3 128 16,3 0-128-16,0-1 0 0,2-2 0 0,-1-1 0 16,0-1 128-16,0 3-128 0,-1-5 0 0,-2 2 0 15,0-4 0-15,-1 3 128 0,0-1-128 0,0-1 0 16,3-3 144-16,0 0-144 0,2 0 0 0,-4 1 0 15,-4-3 0-15,-1 3 0 0,-1-1 0 0,-3-1 0 16,-2-1 0-16,0-1 0 0,-4-2 0 0,0 1 0 16,-1-2 0-16,-1 1 128 0,-3-4-128 0,0 0 0 15,-2 3 128-15,1-1-128 0,0 2 160 0,-1-3-32 0,-4 0-128 16,3 4 192-16,2-1-192 0,-1-1 0 16,-3-3 0-16,-1 1 0 0,-2-1 0 0,-2 1-160 0,-4-1 160 0,0-2-192 15,-2 6 192-15,-5 4 0 0,-4 2 0 0,-1-1-128 16,-1-3 128-16,-3 2 0 0,-5 1 0 0,-1 1 128 15,-4-3-128-15,-1 0 0 0,-6 1 128 16,-2-2-128-16,-7 1 0 0,-1-1 0 0,-6-3 0 16,-3 1 0-16,-3 1 0 0,-3-1 0 0,2 0 0 0,-1 4-128 15,2 2 128-15,-3 1 0 0,-1 2 0 0,2 1-128 16,2-1 128-16,1 2 0 0,3 2 0 0,4 3 0 16,3 0 0-16,0 1 0 0,-1 2 0 0,-2 1 0 15,-3 2 0-15,-3 1 0 0,0 0 0 0,1 2 0 16,-2-1 0-16,2 2 0 0,-1-1 0 0,-1 2-128 15,-5-2 128-15,0 2 0 0,-4 0 0 0,2 3 0 16,1 3 0-16,2 0 0 0,4 1 0 0,5 0-128 0,-1-1 128 16,3 2 0-16,-1 1 0 0,2 3 0 0,2 1 0 0,4 0-128 15,-1 1 128-15,4 1 0 0,2-1 0 0,1 1 0 16,1 1 0-16,0 3 0 0,1-1 0 0,-2 3 0 16,-6 2 0-16,2 0-128 0,0-1 128 0,-4 1 0 15,3 2 0-15,-2 0 0 0,3-1 0 0,4 4 0 16,0-4 0-16,2-2-128 0,1-3 128 0,1-1 0 15,0 1 0-15,3 1 0 0,3-3 0 0,3 5-160 16,0 3 160-16,-1-2-208 0,3-2 208 0,1-1 0 16,2 5-160-16,4 0 160 0,2 5 0 0,1 0 0 15,-2-2 0-15,2 1 0 0,3-1 0 0,-1 0 0 16,1-3 0-16,3 4 0 0,4-1 0 0,3 3 0 16,1 1 0-16,4 0 0 0,0-1 0 0,3-1 0 0,-2 0 0 0,3 1 0 15,4 2 0-15,1-1 0 0,0-3 0 0,1 1 0 16,0-3-144-16,0-3 144 0,0 0 0 0,2 1 0 15,-2 2 0-15,4 0 0 0,0-5 0 0,2 2 0 16,1 2 0-16,3-4 0 0,5-4 0 0,2 2 0 16,1 2 0-16,1 1 0 0,1-1 0 15,0-2 144-15,1-5-144 0,-2-1 192 0,3-2-192 0,2-1 192 16,3-1-192-16,-1 1 128 0,-1 0-128 0,0-1 128 16,0-3-128-16,1 0 0 0,-2 1 0 0,2-3 128 15,0-1-128-15,3 1 0 0,3-1 0 0,-1 0 0 16,5-1 0-16,-5-2 0 0,-1-1 0 0,1 0 0 15,-4 0 0-15,3 0 0 0,-1-2 0 0,2 0 0 0,1-1 0 16,-3 0 0-16,-1 0 0 0,-5-3 0 0,-1 1 0 16,0-3 128-16,-1-2-128 0,4-2 0 0,-4-1 0 0,2-4 0 15,0-1 128-15,0 0-128 0,-1 0 0 16,-2-2 0-16,-2-6 0 0,-2 0 0 0,0-2 0 0,-1 1 128 16,0-1-128-16,-1-1 0 0,-4-3 0 0,0 1 0 15,1 2 128-15,-5 0-128 0,-4-1 0 0,-2-2 0 16,1-2 0-16,-5 0 0 0,-2-1 0 0,0-2 0 15,-4 1 0-15,-1 1 128 0,-1-4-128 0,-4 3 0 16,0 2 0-16,-3 1 0 0,0-1 0 0,-2-2 0 16,-2-1 0-16,0 0 0 0,-1-2 0 0,-3-1 0 15,-4-3 0-15,-1 0 0 0,0 0 0 0,-3 2 0 16,-6 3 0-16,-2 1 0 0,0 1 0 0,-6 2 0 16,-3-1 0-16,-2 1 0 0,-7 0 0 0,0 1 0 15,-2 1 0-15,-6 0 0 0,-3-1 0 0,-4 1 0 0,-4 4 0 16,0 6 0-16,0 5 0 0,3 0-144 0,3 1 144 15,1-1 0-15,1 5 0 0,-1 1 0 0,-3 1 0 0,0 2 0 16,2 0-128-16,1 2 128 0,3 3 0 16,0 2 0-16,0 2-128 0,-2 2 128 0,-6 1 0 15,-4 2 0-15,-2 2 0 0,0 1-128 0,2-2 128 0,1 6 0 16,-3 0 0-16,2 2 0 0,-1 3-128 0,0 0 128 16,0-1 0-16,3 6 0 0,5 3 0 0,-1 2 0 15,2-3 0-15,-4 2 0 0,2 1 0 0,3 2 0 16,0 4 0-16,6-1 0 0,4-1-160 0,5 1 160 15,0 1 0-15,2 1 0 0,1 4 0 0,2 1 0 16,-1 3 0-16,2 2 0 0,2 5 0 0,1-3-128 16,4-1 128-16,5-2 0 0,5-2 0 0,4-1 0 15,-1-4 0-15,8 1 0 0,2-3-144 0,5-1 144 0,8-2-128 0,0 0 128 16,4 1-160-16,3 1 160 0,6-2 0 0,2 1 0 16,4-5-128-16,1 2 128 0,2 1 0 0,3 1 0 15,0-2 0-15,3 0 0 0,3 1 144 0,6 1-144 16,-1 0 0-16,5-1 144 0,2-2-144 0,-4 0 128 15,0 0-128-15,2-3 128 0,3-1-128 0,3-2 0 16,3-1 0-16,2-3 128 0,0 0-128 0,2-4 0 16,-2-3 0-16,6 3 0 0,2-1 160 0,3-4-160 15,0-5 192-15,-2-2-192 0,-3-1 160 0,3-4-160 16,-3 0 128-16,3-1-128 0,0-1 0 0,-6-3 128 16,-4-2-128-16,-1-2 0 0,-2-2 0 0,2-2 0 15,2-5 0-15,-2 0 0 0,0 3 128 0,-4-5-128 0,-2-6 0 16,0-3 128-16,2-4-128 0,-2 0 0 0,-1 0 144 0,-1-3-144 15,-3-2 128-15,-2-2-128 0,-5-1 128 0,-4 1-128 16,-1 0 128-16,-3-3-128 0,-3-7 128 0,-2 2-128 16,-3-1 208-16,-4 3-16 0,-9 3-16 0,-2 1 0 15,-7 1 80-15,-4 0 0 0,-4 3 16 0,-4-3 0 16,-5-4-32-16,-2 3-16 0,-7 3 0 0,-3 0 0 16,-2 0-224-16,-4 0 128 0,-1 2-128 0,-3 2 0 15,-6 2 0-15,1 1 128 0,-5-2-128 0,-5-2 0 16,-4-1 0-16,-2 4 0 0,0 5 0 0,-2 0 0 15,0-2 0-15,-6 4 0 0,-4 0 0 0,1 7 0 16,-1 7 0-16,3 2-128 0,5 0 128 0,1 2 0 16,2 2 0-16,0 5-128 0,-2 2 128 0,-1 4 0 15,0 5-448-15,1 5 32 16,5 7 0-16,-4 2-14176 0</inkml:trace>
  <inkml:trace contextRef="#ctx0" brushRef="#br1" timeOffset="-166316.83">5414 16706 15999 0,'-14'3'704'0,"6"-3"160"15,-1-1-688-15,-1-1-176 0,4-4 0 0,-2 3 0 16,-1-2 256-16,1 1 0 0,8 4 16 0,-5-4 0 16,-1-2 480-16,3 0 80 0,-1-3 32 0,2 2 0 15,-3 2-176-15,5 5-48 0,-5-6 0 0,5 6 0 0,-4-5 0 0,4 5-16 16,0 0 0-16,0 0 0 0,-1-8 176 16,1 8 32-16,-3-5 16 0,3 5 0 0,0 0-256 0,0 0-48 15,0 0-16-15,8-6 0 0,2-2-224 0,0 4-48 16,3-3-16-16,3 2 0 0,0-1 80 0,6-2 0 15,1-3 16-15,4 0 0 0,0 0 48 0,0 0 0 16,0-1 0-16,2-1 0 0,-2 1 16 0,4-1 16 16,-1-2 0-16,2-4 0 0,2-1 32 0,3-1 16 15,4-1 0-15,2 0 0 0,-3-1-144 0,2 0-16 16,-1 0-16-16,0 0 0 0,-2-1-128 0,-1 0-32 16,-3 0 0-16,-2 0 0 0,-3 3-128 0,-1 3 0 15,-1 2 0-15,-3 3 128 0,-2 2-128 0,-2 0 0 0,0 0 0 16,-2 1 0-16,-1 2 128 0,-1 2-128 0,-2-1 0 15,0 3 128-15,-4-3-128 0,0 3 0 0,0 1 0 16,0 0 128-16,-2 0-128 0,1 0 0 0,-3-1 0 0,-7 4 0 16,0 0 0-16,10 0 0 0,-10 0-160 0,0 0 160 31,0 0-512-31,0 0-16 0,0 0 0 0,8 3 0 16,-8-3-2080-16,0 0-400 0,0 0-96 0</inkml:trace>
  <inkml:trace contextRef="#ctx0" brushRef="#br1" timeOffset="-165015.823">5834 15770 25791 0,'-12'-2'1152'0,"3"2"224"0,-1 1-1104 0,1-1-272 16,9 0 0-16,0 0 0 0,0 0 832 0,0 0 128 15,-8 3 0-15,8-3 16 16,0 0-1216-16,0 0-240 0,0 0-48 0,0 0-16 0,9 5 544 0,2-1 0 16,1-3 0-16,2 1 0 0,-3 1 320 0,4 2 112 15,3-5 16-15,-1 3 16 0,0-2 64 0,-1 2 16 16,5 0 0-16,2-2 0 0,-3 1-32 0,2-1 0 15,0 0 0-15,1 0 0 0,0-1-128 0,-1 1-16 16,2-1-16-16,-2 3 0 0,3 0-96 0,-2-1 0 0,4-2-16 16,-4 3 0-16,-2 1-32 0,1 0 0 0,2 2 0 0,-2-1 0 15,0-1-80-15,-2 1 0 0,-1 0-128 0,-3 1 192 16,0 2-192-16,-3 0 144 0,-1 1-144 0,-1 2 128 16,-2 1-128-16,1 0 0 0,-4 0 144 0,0 4-144 15,-3 3 192-15,-4-1-48 0,-1 1 0 0,-1 3 0 16,-4 3 32-16,-1 3 0 0,1-1 0 0,-3 2 0 15,-4 2 48-15,2 2 16 0,-2 1 0 0,0-1 0 16,-3-5-240-16,2 1 128 0,1 0-128 0,-1-2 0 16,1-1 176-16,1 0-176 0,1-3 192 0,2 0-192 15,-1-2 176-15,1 0-176 0,1 0 160 0,-1-2-160 16,0-1 144-16,0 0-144 0,2-2 128 0,0 3-128 0,1 1 0 16,3-4 0-16,-1-2 128 0,1 0-128 0,0-1 0 15,0-1 0-15,1-3 0 0,3-2 128 0,-4 1-128 0,4-8 0 16,-1 9 0-16,1-9 0 0,0 0 0 0,-5 8 0 15,5-8 0-15,0 0 0 0,0 0-176 0,-2 7 176 16,2-7-128-16,0 0 128 0,0 0 0 0,0 0-128 16,0 0 128-16,0 0 0 0,0 0 0 0,0 0-160 15,0 0 160-15,0 0 0 0,7-4-176 0,-1-2 176 16,0-1-160-16,1-4 160 0,0-4 0 0,3-1 0 16,1-3 0-16,1-3 0 0,1-1 0 0,1-2 0 15,2-4 0-15,0 1 0 0,1 0 0 0,-1-2 0 16,1-1 0-16,0-1 0 0,-1-2 128 0,0 2-128 15,0 2 0-15,-2-3 0 0,0-4 0 0,0-1 0 16,-1 2 128-16,-2 3-128 0,-2 2 0 0,-1 2 0 0,0 1 0 16,0 4 0-16,-1 3 0 0,-1 1 0 0,-3 1 0 15,1 2 0-15,-1 0 0 0,1 3 0 0,-2 1 0 0,-2 1 0 16,-1 1 0-16,1 2 0 0,0 1 0 0,0 0-144 16,-1 1 144-16,1 7-128 0,0 0 128 0,0 0-128 15,-4-8 128-15,4 8 0 0,0 0 0 0,-9-2 0 16,0 0 0-16,-2 3 0 0,-1 2 0 0,-2 1 128 15,-3 1-128-15,-2 0-192 0,-2 4 64 0,0 0 0 16,-3 1 128-16,0-3 0 0,-2 1 0 16,0 1 0-16,-2 0 0 0,1 0 128 0,-1-2-128 0,1 1 176 15,-1-1-176-15,3-4 128 0,-4 0-128 0,3-1 128 16,3-1-128-16,-1 2 160 0,2-1-160 0,-3-1 160 0,1-2-160 16,0-1 128-16,3-1-128 0,-2 0 128 15,1 3-128-15,1 0 0 0,1-1 0 0,-1 1 0 0,-1 0 0 0,1 2 0 16,2 0 0-16,3 1 0 0,1-3 0 0,1 3 0 15,1-2 0-15,2 1-176 0,3 0 176 0,0 0-128 16,0-4 128-16,8 2-128 0,0 0-128 0,0 0 0 16,0 0-16-16,0 0 0 0,0 0 80 0,0 0 32 15,0 0 0-15,0 0 0 0,11 2-32 0,5-1-16 16,2 0 0-16,-1-2 0 0,2-3 208 0,4 0 0 16,2-3 0-16,4 0-144 0,2-1 144 0,2-2 0 15,-1 0 0-15,1 0 0 0,0 0 0 0,-1 0 0 16,-1 1 0-16,0-1 0 0,0-2 0 0,-2 1 0 15,0 1 0-15,-2 2 0 0,1-1 0 0,-3 1 0 16,-4 2 0-16,-1 1 0 0,-1 2 0 0,-4 2 144 0,-3 3-144 16,-1 0 0-16,-1 0 128 0,-1 2-128 0,-4 3 0 15,1 1 0-15,-4 1 192 0,-2 4-32 16,0 4 0-16,-1 4 0 0,-1 0-160 0,-4 5 0 0,1 3 0 0,-3 4 128 16,-1 1-128-16,0 3 160 0,-3 3-160 0,1 3 160 15,-2 2-160-15,1 0 0 0,0 0 0 0,-1-2 0 16,0-1 0-16,-2 3 0 0,2 1 0 0,0 1 0 15,-1-1 0-15,1 0 0 0,0-5 0 0,2 1 128 16,-2-1 0-16,2-6-128 0,0-6 192 0,2-2-64 16,0-2 128-16,2-3 32 0,0-3 0 0,1-2 0 15,1-4-128-15,0-2-32 0,1 0 0 0,4-11 0 16,0 0-128-16,0 0 160 0,0 0-160 0,-2 9 160 16,2-9-160-16,0 0 0 0,0 0 0 0,0 0 0 15,0 0-288-15,0 0 64 0,0 0 16 0,0 0 0 16,6-7-192-16,0-1-48 0,1 1 0 15,2-2-10944-15,1-2-2208 0</inkml:trace>
  <inkml:trace contextRef="#ctx0" brushRef="#br1" timeOffset="-160284.319">23195 2396 11967 0,'-1'-19'528'0,"3"7"112"0,4-4-512 0,-1-1-128 0,0 4 0 0,-1-1 0 16,2-4 2720-16,-4 4 512 0,-1 2 96 0,0-1 32 15,-1 2-2448-15,0-2-480 0,0-2-112 0,-3 1 0 16,-5-2 0-16,0 2 16 0,1 0 0 0,-1-2 0 16,-2 2-192-16,-1-3-144 0,-1-1 192 0,-6-1-192 15,-1 0 192-15,-2 1-192 0,-1 0 192 0,0-1-192 16,1-1 256-16,-3-3-64 0,-2 0-16 0,1-3 0 0,-1 1 16 15,-6 0 16-15,-4 2 0 0,-1 1 0 0,-3 1 112 16,-1 0 0-16,-3-1 16 0,1 3 0 0,2 0-16 16,1 1-16-16,1 0 0 0,-1 0 0 0,-2-1-80 0,1 2-16 15,-6-1 0-15,0 2 0 0,-5-1-208 0,2 3 144 16,-1 2-144-16,3 0 128 0,-4 0-128 0,-2-2 0 16,-3 1 0-16,-7 3 0 0,-4 4 0 0,-2 2 0 15,3 1-144-15,-4 1 144 0,2 1 0 0,-5 2 0 16,-1 1 0-16,2 1 0 0,1 4 0 0,2-2 0 15,0-1 0-15,1 3 0 0,1 4 0 0,1 0 0 16,2-1 0-16,4 2 0 0,6 2-128 0,4-1 128 16,1 0 0-16,1 1 0 0,-3 2 0 0,6 1 0 15,5 3 128-15,0 2-128 0,3 1 256 0,3 3-32 16,-2-3-16-16,3 3 0 0,0 2-208 0,0 1 0 0,1 4 0 16,1 2 0-16,3 2 0 0,0 0 0 0,5 2 0 0,2-2 0 15,3-1 0-15,-2 2 0 0,2-2 0 16,4 0 0-16,3 2 0 0,2-1-128 0,0 1 128 0,5 2 0 15,-3 4-176-15,2 0 176 0,3-2-160 0,0-1 160 16,2-2-144-16,1 0 144 0,2-2-128 0,2 1 128 16,1-3 0-16,5 1-128 0,-2 0 128 0,2 2 0 15,0-1 0-15,3 0 0 0,2-2 0 0,0 1 0 16,1-2 0-16,0-1 0 0,4-3 0 0,0 0 0 16,2-2 0-16,2 0 0 0,3-2 0 0,2-1 0 15,2 0 0-15,3-2 128 0,-2 1-128 0,5-2 128 16,5-1-128-16,1-3 144 0,-2-1-144 0,4-1 160 15,3 2-160-15,0-1 192 0,-1-2-192 0,0-1 192 0,2-3-192 16,4 0 0-16,3 0 144 0,-1-3-144 0,1-3 128 0,-1 0-128 16,-1-2 128-16,0-1-128 0,0-2 0 0,4-1 144 15,3-2-144-15,-3-3 0 0,1 0 144 0,-2 0-144 16,1 0 0-16,-2-2 144 0,0-3-144 0,5 0 0 16,1 0 0-16,1 0 0 0,0 0 0 0,-4 0 0 15,-6-1 0-15,1 1 0 0,-3 0 0 0,1-1 0 16,1-1 128-16,0 1-128 0,0-1 0 0,-5 0 0 15,-2-1 0-15,-1 1 0 0,-5-3 0 0,1 1 0 16,-1 0 0-16,1-3 0 0,0-1 0 0,-2 1 0 16,2-1 144-16,-2-2-144 0,-3 0 0 0,0-4 144 15,-1-2-144-15,-2 0 0 0,0-3 128 0,-4 0-128 16,-1 1 0-16,-1-5 0 0,1-4 0 0,-2 3 128 0,-2 2-128 16,1 1 0-16,-4-1 128 0,0 1-128 0,-1 0 0 15,-3 2 0-15,-1 1 192 0,-2-1-192 16,-5-2 192-16,-1 0-192 0,-4 1 352 0,-2-5-32 0,-3 1-16 0,-1-1 0 15,0 0-128-15,-2 5-32 0,-6 4 0 0,-1 0 0 16,-4-5-144-16,-2 0 0 0,-2 0 0 16,-4-1 0-16,-5-1-224 0,0-2-32 0,-1-2 0 0,-2 0 0 15,-2-3-32-15,0 5-16 0,-3 2 0 0,-2 0 0 16,-3-2 96-16,-5 2 16 0,-7 4 0 0,2-3 0 16,2 4 192-16,2-1-176 0,1 3 176 0,5 0-160 15,-1 0 160-15,0 4 0 0,0 3 0 0,-3 0 0 16,1 4 0-16,2 1 0 0,1 1 0 0,-1 3 0 15,1 2 0-15,0 3 0 0,0 0 0 0,-5 3 0 0,-2-2 0 16,-6 4 0-16,-2 1 0 0,-2 3-128 16,2-1 128-16,1 2 0 0,-4 3 0 0,0 3-128 0,-3 2 128 0,0 0 0 15,-3 1 0-15,2 1-128 0,1 3 128 0,2 0 0 16,-2 1-144-16,2 0 144 0,-1 1 0 0,2 1-144 16,1 3 144-16,5-2 0 0,4-1-128 0,3 0 128 15,2-1 0-15,0 3 0 0,-1 0 0 0,2 2 0 16,-1-1 0-16,0 2 0 0,-2 3 0 0,3 2 0 15,4 7 0-15,-2 1 0 0,0-1 0 0,3 1 0 16,-1-1 0-16,0 2 0 0,-3-1 0 0,4 2-128 16,0-3 128-16,4 1 0 0,2-2-144 0,4 2 144 15,6 0-208-15,1 1 80 0,5-4 128 0,3-1 0 16,2-1-144-16,2-2 144 0,2-2 0 0,3 1 0 16,2-4 0-16,2 2 0 0,4 1 0 0,1-3 0 15,2-3 0-15,4 2 0 0,2 2 0 0,4 0 160 0,3 1-160 16,2 0 160-16,2 0-16 0,1 3 0 0,4 2 0 0,2-1 0 15,0-2-144-15,5-1 128 0,0 1-128 0,3-1 128 16,0 1-128-16,5 0 0 0,3-2 0 0,5 1 0 16,0-2 160-16,5 1-160 0,4 1 192 0,-1-4-192 15,-2-3 128-15,4-1-128 0,2 0 0 16,2-2 0-16,1-1 0 0,-2 0 160 0,-3-3-160 0,-1 0 128 16,-2-2-128-16,5-1 0 0,5 0 0 0,2-3 0 15,1-1 0-15,2-1 0 0,-6 1 0 0,4-1 0 16,0-2 0-16,2-1 0 0,-1-2 0 0,-5-1 0 15,-5-3 0-15,-1-1 0 0,1 0 0 0,0-2 128 16,1-1-128-16,-5-2 0 0,-1 2 144 0,-3-1-144 16,-6-3 0-16,1-1 0 0,1 0 0 0,-1-3 128 0,1-2-128 15,-3 0 0-15,-2-3 128 0,-4 1-128 0,0 0 128 16,-4-2-128-16,-5-2 128 0,-1-3-128 0,-3-6 160 16,2-1-32-16,0 0-128 0,-1-1 192 0,-2 1 0 15,1-1 0-15,-4-3 0 0,0-2 0 0,0-1-192 0,-2-2 0 16,-1-1 128-16,-3-4-128 0,-3 0 0 0,-4 2-256 15,0 2 48-15,-3 0 16 0,-5 2 32 0,0-2 16 16,-4-1 0-16,-2 0 0 0,-2 2 144 0,-3-5 0 16,1-2-144-16,-5 0 144 0,0 4 0 0,-9 3 0 15,-4 1 0-15,0-1 0 0,1 2 0 0,-6-2 0 16,-1 1 0-16,-2 1 0 0,-1-3 0 0,0 1 0 16,-2 4 0-16,-2-1 0 0,-3 5 0 0,-3 2 0 15,-5-1 0-15,-5 1 0 0,-4 0-160 0,1 1 160 0,-1 0 0 16,-1 0-144-16,1 0 144 0,-4 0-128 0,-4 4 128 0,-1 1-128 15,0 1 128-15,2 3 0 0,3 1-144 0,0 2 144 16,-2 2 0-16,-5 3 0 0,-6 2 0 16,3 1 0-16,2 0-160 0,-2 4 160 0,-3 3 0 15,-1 2-144-15,-2 1 16 0,4 1 0 0,-2 0 0 0,5 3 0 16,-2 0-64-16,-2 2 0 0,-4 3 0 16,3 2 0-16,4 0 192 0,3 2-208 0,2 3 80 0,2 2 128 15,-2 3-176-15,4 4 176 0,5 1-128 0,2 3 128 16,5 0 0-16,2 3-128 0,3 0 128 0,1 1 0 15,-2 0 0-15,2 1 0 0,1 1 0 0,2 7 0 16,4 5 0-16,2 5 0 0,1 2 0 0,2 1 0 16,2 0 0-16,1 2 0 0,2 2 0 0,3 3 0 0,-2 4 0 15,4 0 0-15,-2-1 0 0,4-2 0 0,4-3-192 16,4-2 64-16,3-2 0 0,3 0 0 0,4-2-16 16,7-2 0-16,3 2 0 0,7-3 0 0,0-6 144 15,4-2-128-15,3-1 128 0,3 0-128 0,4-5 128 0,4 1 0 16,4 1 0-16,6-2 0 0,2-3 0 0,7-1 0 15,5 0 0-15,3-2 0 0,1-2 0 0,3-2 0 16,2 0 128-16,5 0-128 0,5-1 128 0,1-1-128 16,-1-2 128-16,1 2-128 0,4-2 0 0,0-5 128 15,0-3-128-15,1-1 0 0,-4-3 0 0,4-5 0 16,6-4 0-16,0-4 0 0,-3-6 0 0,0 0 0 16,-3 0 0-16,5-1 0 0,3-5 0 0,-4-2 0 15,-8 0 0-15,-1-5 0 0,-5 1 0 0,1-3 0 16,1 1 0-16,-1-3 0 0,-6-2 192 0,-2-1-16 0,-5-3-16 15,2-3 0-15,1-6 16 0,-2 0 0 0,-1 0 0 16,-5 0 0-16,-5 1 64 0,-4 0 16 0,-4 1 0 0,-3-3 0 16,-2-1-256-16,0-3 128 0,-4-3-128 15,-2-2 0-15,-2 2 0 0,-7 2 0 0,-1 2-176 0,-8 2 176 16,-4-1-336-16,-4 1 48 0,-1 0 16 0,-6-3 0 16,-1 0 64-16,-5 0 16 0,-6-1 0 0,-3-1 0 15,-5 2 192-15,-2 3 0 0,0 2-160 0,-2 2 160 16,-1-1 0-16,-3 1 0 0,-1-2 0 0,-1-3 0 15,-5 1 0-15,-2-1 0 0,-2 1 0 0,-2 2 0 16,1 6-160-16,-4 1 160 0,-1 3 0 0,1 3-144 16,1 0 144-16,-4 0 0 0,-3-3-144 0,-3 0 144 15,-6 3-192-15,0 2 16 0,-1 1 16 0,1 2 0 0,3 2-48 16,-3 1-16-16,-4 1 0 0,-6 2 0 0,-5 1 64 16,3 4 16-16,-1 4 0 0,-1 0 0 0,-3 5-48 0,0 3-16 15,0 2 0-15,4 2 0 0,5 2 48 0,-3 4 16 16,0 3 0-16,1 1 0 0,2 2 144 0,3 3 0 15,4 5 0-15,4 0-128 0,4-1 128 0,-1 1 0 16,0-1 0-16,-2 1-128 0,0 1 128 0,3 3 0 16,4-1 128-16,1 2-128 0,1-2 0 0,-1 5 0 15,1 4 0-15,-2 0 128 0,0 0-128 0,0 1 0 16,4 3 0-16,4-1 0 0,0-2 0 0,7 2 0 16,2 0 0-16,4 7 0 0,6 4 0 0,5 4 128 15,1 0-128-15,6 0 128 0,3 0-128 0,7 1 0 16,1 2 0-16,5 1 0 0,6 4 128 0,3-2-128 0,4 0 128 15,3-1-128-15,5-3 0 0,6 0 0 0,5-2 0 0,7 0 0 16,4 0 0-16,1-4 0 16,4 3 0-16,1-2 0 0,1-3 0 0,4-1 0 15,2-3 0-15,4-2 0 0,5-2 128 0,4-1-128 0,-1 1 160 0,4-5-160 16,2-1 176-16,1-3-176 0,3-3 192 0,-1-4-192 16,-4-2 192-16,3-2-192 0,5-8 192 0,-1-1-192 15,3 0 192-15,-2-3-192 0,-3-7 192 0,4-2-192 16,8-7 320-16,-5-3-64 0,-6-4 0 0,-1-3 0 15,4-6 64-15,1-2 16 0,1-2 0 0,-3-6 0 16,-4-5-208-16,0-1-128 0,1 1 160 0,-4-2-160 16,-2 1 128-16,-7-2-128 0,-5-1 0 0,-1-2 144 15,-5-3-144-15,-1-2 0 0,0-2 144 0,-7 2-144 16,-6 3 128-16,-4 1-128 0,-4 0 128 0,-4 0-128 0,-4-3 160 0,-4-1-32 16,-2-3-128-16,-1-1 192 0,-4 2-64 15,-3 1-128-15,-1 4 176 0,-7 0-176 0,1 1 128 0,-5-1-128 16,-3-3 0-16,-3 0 0 0,-5 0 0 0,-2 0 0 15,-3 3 0-15,-3 5 0 0,-5 3 144 0,-1 4-16 16,-2 2-128-16,-3-1 192 0,-8-3-192 0,-2 2 0 16,-5 1 128-16,-4 0-128 0,-6 0 0 0,1 1 0 15,-3 1 0-15,2 5 0 0,-7 3 0 0,-4 0-160 16,-8-1 160-16,1 2-128 0,-3 2-64 0,2 1 0 16,-1 0 0-16,-5 2 0 0,-5-1-128 0,-1 4-16 15,0 0-16-15,1 1 0 0,4-3 32 0,-7 3 16 16,-7 1 0-16,4 2 0 0,7 1 128 0,-1 0 32 0,0-2 0 15,0 6 0-15,2 1 144 0,6 3 0 0,6 1 0 16,4 2 0-16,0 2 0 0,-2 0 0 0,2 6 0 0,-1 1 0 16,1 2 0-16,3 3 0 0,4 0 0 0,-2 5 0 15,-3 2 0-15,2 2-128 0,0 0 128 0,1 3 0 16,2 4 0-16,3 7 0 0,-1 4 0 0,3 2 0 16,4 1 0-16,-1 1 0 0,3 0 0 0,6 4 0 15,6 2 0-15,3 3 0 0,3 4 0 0,4 2-128 16,3 3 128-16,4 0-160 0,4-5 160 0,1 5-160 15,4 1 16-15,4 2 0 0,3 2 0 0,4-3 0 16,2-4 144-16,5-3 0 0,3-5-144 0,3 0 144 16,4-1-144-16,2-3 144 0,3-3-192 0,5 0 192 15,2 1-160-15,3-6 160 0,6-6-128 0,1-1 128 16,2-4 0-16,3-2 0 0,2-1 0 0,7-5 0 0,5-2 0 16,2-6 0-16,-1-4-144 0,4-5 144 0,1-6 0 0,4-2 0 15,6-2 0-15,0-5 0 0,-1-3 144 16,-3-2-144-16,0-2 160 0,2-1-160 0,7-4 176 15,2-1-176-15,2-2 192 0,-3-3-192 0,2-4 144 0,1-4-144 16,5-3 0-16,-3-2 144 0,-8-3-144 0,-1 0 128 16,-4 1-128-16,0-1 128 0,-4 0 64 0,-3 1 0 15,-5 1 0-15,-8 2 0 0,-7 6 80 0,-4 4 32 16,-6 2 0-16,-6 3 0 0,-2 4 144 0,-8 2 48 16,-3 2 0-16,-7 6 0 0,-3 3-496 0,-9 6-336 15,0 0 48-15,-9 1-13760 0</inkml:trace>
  <inkml:trace contextRef="#ctx0" brushRef="#br1" timeOffset="-156767.057">2889 14787 7359 0,'0'0'656'0,"0"0"-528"15,0 0-128-15,0 0 0 0,0 0 2464 0,0 0 464 16,0 0 80-16,11 5 32 15,0-4-3040-15,-1-1-640 0,0-2-128 0,0-2 0 0,-3-1 416 0,1 1 96 16,0-3 0-16,0-1 16 0,-2 1 240 0,2-1 0 0,-4 0 0 0,2 0 0 16,-1-1 240-16,-1 1 80 0,-4 8 32 15,4-9 0-15,-1-1-48 0,2 1-16 0,-2 2 0 0,-3 7 0 16,2-8-96-16,-2 8-32 0,0 0 0 0,3-8 0 16,-3 8 288-16,0 0 64 0,0 0 16 0,0 0 0 15,0 0 272-15,0 0 48 0,0 0 16 0,0 0 0 16,0 0-112-16,0 0-32 0,0 0 0 0,0 0 0 15,0 0-400-15,0 0-64 0,8 6-32 0,-1 3 0 16,0 0-224-16,0 5 176 0,3 2-176 0,-1 3 160 16,0-2-160-16,3 4 192 0,-1 4-192 0,3 0 192 15,2 0-64-15,1 3 0 0,3 1 0 0,-2 3 0 16,2 1 0-16,2 0-128 0,-2 0 192 0,3 0-64 16,2 1-128-16,0 4 0 0,-3 1 144 0,3 3-144 15,-1 3 176-15,3-1-48 0,1 0 0 0,2-2 0 0,2-3 32 0,-6-2 0 16,-3-1 0-16,5 3 0 0,3-1 16 0,-1 0 0 15,-2-3 0-15,-2 2 0 0,-2 2 16 0,1-2 16 16,0-1 0-16,-3-3 0 0,-2-2-16 16,-3-2 0-16,1-2 0 0,-2 0 0 0,0-2-48 0,-1 0-16 15,1 0 0-15,-1-2 0 0,-2 1 16 0,2-2 0 16,-1 0 0-16,0 0 0 0,-1-6-144 0,1 2 128 16,-6 0-128-16,1-1 128 0,0 1-128 0,1-2 128 15,-5-3-128-15,1 0 128 0,-2-2-128 0,-3-3 0 16,-2-1 0-16,1-7 0 0,4 8 0 0,-4-8 192 15,0 0-192-15,0 0 192 0,0 0 32 0,0 0 16 16,0 0 0-16,-8 3 0 0,-1-1 160 0,1-2 48 16,0 0 0-16,-5 0 0 0,-3 0-192 0,-1 0-16 15,1-1-16-15,-1-1 0 0,-1-1-224 0,-1-3 0 0,-1-1 0 16,0 0 0-16,1-2 0 0,-3-2 0 0,-4 1 0 0,1-1-160 16,-6 1 32-16,-1-2 0 0,-5-1 0 0,0 2 0 15,0 0 128-15,-3-2-192 0,-7-3 192 0,2-1-192 16,1 1 192-16,0 3-192 0,0-2 192 0,2-1-192 15,-2 1 192-15,2 1 0 0,-2-2 0 0,3 2 0 16,-1 1 0-16,7 1 0 0,1 2 0 0,3 1 0 16,2 0 0-16,1 0-160 0,2-2 160 0,4 5 0 15,-2 1-160-15,2 1 160 0,2-3-128 0,1 3 128 16,-1 2-256-16,2 1 16 0,3-1 16 0,-1 2 0 16,4 0 32-16,4-1 0 0,0 1 0 0,1 1 0 15,7-1 192-15,0 0-144 0,-5-1 144 0,5 1-128 16,0 0-32-16,0 0 0 0,0 0 0 0,10 9 0 0,1-2-32 15,2 2-16-15,2-4 0 0,5 1 0 0,1-1 208 16,5 2 0-16,1-1 0 0,1 0-144 0,2-3 144 0,2 0 0 16,5 0 160-16,3-2-160 0,3 1 160 0,3-2-160 15,4-2 160-15,-1 2-160 0,-1-1 176 0,-1-2-176 16,-4 0 192-16,2 0-192 0,0-1 192 0,-1 1-192 16,-1-1 192-16,2 0-192 0,0 1 176 0,0 1-176 15,-4-1 160-15,-1 2-160 0,-2 2 160 0,0 0-160 16,-1-1 160-16,0 3-160 0,-1 1 0 0,1 1 0 15,3-1 0-15,-2 1 0 0,-5 1 0 0,0-1 0 16,-1 1 0-16,-4 0 0 0,-3-3 0 0,-1 0 0 16,-4 2 0-16,-4-2 0 0,-2-1 128 0,-4 0-128 15,-1 1 0-15,-9-3 0 0,0 0 144 0,0 0-144 16,9 0 128-16,-9 0-128 0,0 0 384 0,0 0 0 0,0 0 0 0,0 0 0 16,-4-8 240-16,-2-2 32 0,-4 1 16 15,-2-1 0-15,1 0-224 0,-6-1-64 0,-4-3 0 0,-1-1 0 16,-3-3-192-16,1-1-32 0,-3 0-16 0,-2-4 0 15,-5-2-144-15,2-1 160 0,-1-3-160 0,-4-3 160 16,1-1-160-16,-2-4 0 0,-3-3 0 0,-2-1 0 16,-2-2 0-16,-3-6 0 0,-3-3 0 0,1-6 0 15,2-3-256-15,1 0 64 0,3 2 0 0,4 4 16 16,5-1 32-16,-2 2 0 0,1 2 0 0,2 0 0 16,2 1 144-16,2 2 0 0,0 3 0 0,1 1-128 15,2 2 0-15,4 2 0 0,1 2 0 0,1 5 0 16,2 0-128-16,0 4-32 0,6 4 0 0,-1 2 0 0,1 4 96 0,3 0 32 15,1 3 0-15,-2 2 0 0,2 3 160 16,1 6-208-16,0 3 80 0,1-4 128 0,0 3-272 0,2 1 64 16,5 3 16-16,0 0 0 0,0 0 0 15,0 0 16-15,0 0 0 0,0 0 0 0,-4 12 16 0,2-1 0 16,5 1 0-16,1 3 0 0,5 3-16 0,-1 2 0 16,1-2 0-16,5 3 0 0,-2 0 176 0,5 1 0 15,1 1-144-15,4 0 144 0,2 0 0 0,3 4-144 16,6 3 144-16,0 3 0 0,2 3 0 0,2 2 0 15,2 6 0-15,-1 5 0 0,1 2 0 0,0 2-128 16,1 1 128-16,3 3 0 0,5 6 0 0,-1 2 0 16,0 3 0-16,0-1 0 0,2 0 0 0,-5-4-128 15,-4-4 128-15,-4-1 0 0,1-3 0 0,0-5 0 0,-5-7 0 16,-1-3 0-16,0-3 0 0,-2-3 0 16,-2-2 0-16,0-3 0 0,-2-3 0 0,-1-3 0 0,-2-2 0 15,-6-1 0-15,-1-4 208 0,1 2-48 16,-6-3-16-16,0-4 0 0,-4-3-16 0,0 1 0 0,-1-2 0 0,-5-7 0 15,0 0 16-15,0 0 0 0,1 6 0 0,-1-6 0 16,-3 7 176-16,-1-3 48 0,-6-1 0 0,-1 4 0 16,-4-1-128-16,-2-2-32 0,-4-4 0 0,0 2 0 15,-4 1-208-15,-1-1 0 0,1-4 0 0,-3 2 0 16,-2 2 0-16,-1-2-128 0,-1-4 128 0,-2 3-208 16,-6 4 208-16,-1-1-144 0,-3 0 144 0,-7 0-128 15,-2 0 128-15,-1 1-128 0,0 2 128 0,3-2-128 16,-3-3 128-16,3 2-160 0,3 4 160 0,-3-2-160 15,5-4 160-15,3 1 0 0,1 2 160 0,6-1-160 16,2-2 176-16,3 0-176 0,0-1 192 0,5 2-192 0,2 2 0 16,3-1 0-16,3-2 0 0,3 1 0 0,-1 3 0 0,3-1-176 15,2 1 0-15,4 1 0 0,-2-1-80 0,9-4-32 16,-6 2 0-16,6-2 0 0,-5 8 32 0,5-8 16 16,0 0 0-16,0 0 0 0,0 0 32 0,0 10 0 15,0-10 0-15,5 7 0 0,-5-7 208 0,11 6 0 16,0 2-160-16,1-2 160 0,0 1 0 0,4-1 0 15,-1-1 0-15,4 3 0 0,3 1 0 0,1-4 0 16,0-3 0-16,4 3 0 0,1 1 0 0,4 0 0 16,3-4 0-16,0 1 0 0,1 1 0 0,-3-1 0 15,1-1 0-15,-1-2 0 0,-1-1 0 0,0 0 0 0,-1 0 0 16,0 1 0-16,-2-1 0 0,1 0 0 16,-1-3 0-16,3 2 0 0,0 2 0 0,-1 0 0 15,-3 0 0-15,1 0 0 0,0 0 0 0,-4 1 0 0,-3 1 0 0,1-1 0 16,-1-3 0-16,-1 0 0 0,-2-1 0 0,-3 3 0 15,0-2 0-15,-3-1 0 0,-2-1 0 0,1 2 0 16,-2 0 0-16,0-3 0 0,-4-1 0 0,-6 6 0 16,8-5 0-16,-1 1 0 0,-7 4 0 0,6-8 0 15,-3 1 0-15,1 0 0 0,-4 7 0 0,0-13 0 16,-5-3 0-16,3 2 0 0,0-2 0 0,-6 2 0 16,1-3 160-16,-4-2-160 0,0-1 192 0,-3-1-192 15,-2-3 256-15,-4-1-64 0,0 0-16 0,-1-2 0 16,-1-4-48-16,-2-2-128 0,-2-1 192 0,-4-6-64 15,-1-5-128-15,-4-1 160 0,0 0-160 0,-1-1 160 0,-2-3-160 16,1 1 0-16,0-2 0 0,0 2-176 0,4-1 176 16,1 1 0-16,0-1 0 0,1 2 0 0,0 3 0 0,-1 3 0 15,2 3 144-15,1 3-144 0,2 0 160 0,2 4-160 16,3 2 128-16,0 4-128 0,-2 1 0 0,4 5 0 16,3 0-192-16,2 4 192 0,1 3-240 0,3 2 80 15,2 0 16-15,1 1 0 0,1 0 144 0,4 4-160 16,3 6 160-16,0 0-160 0,0 0 0 0,0 0 0 15,0 0 0-15,1 10 0 0,3 1-144 0,3 2-16 16,1 1-16-16,1 0 0 0,0 1 160 0,4-2 48 16,0 1 0-16,2 3 0 0,-1 0 128 0,3 2 0 15,4 0 0-15,-1-1 0 0,-3 2 0 0,3 3 0 16,1-1 0-16,0 3-128 0,0 0-192 0,0 1-48 0,-3 4 0 16,2 3-12736-16</inkml:trace>
  <inkml:trace contextRef="#ctx0" brushRef="#br1" timeOffset="-150303.322">2827 14746 21183 0,'-15'-7'1888'0,"-1"-2"-1504"0,-3-2-384 0,2 0 0 16,3 0 672-16,1 1 64 0,2 3 16 0,0 0 0 15,1-3-544-15,1 2-208 0,1 3 176 0,2-1-176 16,0 1 0-16,2-1 128 0,4 6-128 0,-3-6 0 16,0-1 0-16,3 7 0 0,-4-5 0 0,4 5 0 15,-1-7 0-15,1 7 144 0,0 0-144 0,0 0 128 16,0 0 0-16,0 0 0 0,0 0 0 0,0 0 0 16,0 0-128-16,0 0 0 0,0 0 144 0,0 0-144 15,0 0 0-15,0 0 144 0,0 0-144 0,0 0 0 16,10 6 368-16,0 0-48 0,1 1 0 0,-1 1 0 15,0-1-64-15,-1 2-32 0,5 1 0 0,0 1 0 0,1 0-64 16,2 4-16-16,0 3 0 0,3 0 0 0,-1 0-144 0,1 3 192 16,0 6-192-16,3 0 192 0,1 3-192 0,1-1 0 15,2 2 144-15,1 0-144 0,4-1 0 0,0-1 128 16,-1 1-128-16,1 2 0 0,0 0 128 0,-1 1-128 16,1-1 160-16,-1 4-160 0,-1 4 160 0,2 0-160 15,-1 0 160-15,-2 0-160 0,-1 0 208 0,-1-2-48 16,3 1-16-16,-1-3 0 0,-5-2 32 0,1 0 0 15,1 2 0-15,1-4 0 0,-4 0-176 0,-1 0 160 16,-1-1-160-16,0-1 160 0,0 1-160 0,-3-2 192 16,1-2-192-16,-4 0 192 0,0-4-192 0,-2-1 192 15,-1 2-192-15,-2-3 192 0,1 0-192 0,-1-3 128 16,0 2-128-16,0 0 128 0,0 1-128 0,-3-2 192 16,-2-4-192-16,-1-2 192 0,0 3-192 0,0-4 192 0,-1-3-192 15,1 0 192-15,-5 1 16 0,1-1 16 0,1-2 0 16,-1-7 0-16,0 0 128 0,0 0 32 0,-3 9 0 0,3-9 0 15,0 0 32-15,0 0 16 0,0 0 0 0,-9-2 0 16,-1 0-240-16,2 0-32 0,-3 0-16 0,0-1 0 16,-3-2-144-16,1 4 128 0,-4-1-128 0,0 1 128 15,0-1-128-15,-4-1 0 0,-5 1 0 0,-1 0 0 16,-2-1 0-16,0-1 0 0,-2 0 0 0,0 2 0 16,-5-2 0-16,0 2 0 0,1-2-176 0,-1 1 176 15,-1-2 0-15,0 0 0 0,-2 1 0 0,-3 0-128 16,-1-2 128-16,-1-1 0 0,3 2-144 0,3-2 144 15,-1-3 0-15,4 0 0 0,2 0 0 0,2 1 0 16,2-1-144-16,-1-1 144 0,2 1 0 0,3-1 0 0,-1-1-240 16,1 2 64-16,2 0 16 0,2 2 0 0,2 1-16 15,1 2 0-15,0-1 0 0,6 2 0 0,5 1 176 0,-3 1-208 16,0 0 80-16,0 1 128 0,1 2-368 0,9-1 48 16,0 0 16-16,-6 4 0 0,-3 0-32 0,9-4-16 15,0 9 0-15,0 0 0 0,-2 0 0 0,4 2 0 16,5 1 0-16,-1 0 0 0,-2-1 192 0,4 0 160 15,2 0-208-15,3 0 80 0,3-1 128 0,1-1 0 16,0-1 0-16,5 2 0 0,4 2 0 0,-1 0 0 16,3-2 0-16,0 0 0 0,2-1 0 0,2-3 0 15,1 0 0-15,2-2 0 0,4 3 0 0,-1-3 128 16,1-4-128-16,-2-3 0 0,4 1 0 0,0-2 144 16,-3 1-144-16,-1 1 0 0,0-2 0 0,-2 1 0 0,1 0 0 15,2 2 0-15,-2 1 128 0,-1 0-128 0,1 1 0 16,0-1 0-16,0-3 0 0,0 3 0 0,-3 3 0 0,-2-2 0 15,-5-2 0-15,1 0 0 0,-3 1 0 0,-2 2 0 16,-2 2 0-16,-4 0 0 0,-2-2 0 0,-2 0 0 16,-1 0 128-16,-1 0-128 0,-10-2 0 0,0 0 0 15,8 3 0-15,-8-3 128 0,0 0-128 0,0 0 0 16,0 0 192-16,6-8-64 0,-1 1 0 0,-5 7-128 16,0-11 288-16,0-1-48 0,-2-3-16 0,-4-1 0 15,-2-3-16-15,-1-1 0 0,1-1 0 0,-2-2 0 16,1-4 0-16,-2-2 0 0,-4-3 0 0,1-2 0 15,0-3 0-15,-4-2 0 0,-2-5 0 0,-2-1 0 16,1-4 32-16,-3 2 0 0,1 2 0 0,-4-2 0 16,-3-2-240-16,3-1 176 0,5-2-176 0,0-1 160 0,-3 0-160 0,3 2 0 15,0 1 0-15,3 4 0 0,-1 2-144 16,2 2 144-16,1 1-192 0,1 4 192 0,-2-1-256 0,2 0 48 16,2 2 16-16,0 0 0 0,0 4 64 0,0 2 128 15,1 4-208-15,2 2 80 0,-2 2-16 16,2 3 0-16,3-2 0 0,-1 4 0 0,2 2 144 0,0 1-128 15,1-1 128-15,-1 4-128 0,3 0 128 0,0 4 0 16,-1-1 0-16,2 1-128 0,1 1 128 0,2 6-128 16,-1-6 128-16,1 6-128 0,0 0 128 0,0 0-128 15,-1-5 128-15,1 5-128 0,0 0 0 0,0 0 0 16,0 0 0-16,0 0 0 0,0 0-128 0,0 0-32 16,0 0 0-16,12 4 0 0,-6 2 128 0,4 1 32 0,2 5 0 15,-1 2 0-15,2 0 128 0,1 3-160 16,0 2 160-16,1 5-160 0,3 4 160 0,1 3 0 0,-1-2 0 15,2 7-128-15,2 3 128 0,2 2 0 0,-1-2 0 0,4 1-128 16,0 0 128-16,2 0 0 16,-5 1 0-16,4 1 0 0,-1 2 0 0,0 3 0 0,1 3 0 15,1 1 0-15,-1 2 0 0,2 0 0 0,0-1 0 0,-2-2 0 16,-1-1 0-16,1 2 0 0,5 3 0 0,-2-1 0 16,-2-3 0-16,0-2 0 0,1-3 0 0,-2-5 0 15,-3-6 0-15,-1-3 0 0,-3-4 0 0,0-4 0 16,-5-4 0-16,1 0 0 0,-4-5 0 0,-3-3 0 15,-1-2 128-15,-4-3-128 0,-5-6 128 0,0 0-128 16,6 7 272-16,-6-7-16 0,0 0 0 0,0 0 0 16,0 0 64-16,0 0 16 0,0 0 0 0,0 0 0 0,0 0-128 15,-10 1-16-15,10-1-16 0,-11 0 0 0,-1-3-48 0,1-1-128 16,-1 1 192-16,1 0-64 0,-1-2-128 0,0 2 0 16,-4 0 0-16,0-2 128 0,-5 0-128 15,0 0 192-15,0 1-192 0,-2 0 192 0,2-2-192 0,-4 1 0 16,-2-2 0-16,2 2 0 0,-3-1 0 0,0-1 0 15,-4 3 0-15,-2 0 0 0,-4 0 0 0,-1 1 0 16,-4 0 0-16,0-1 0 0,2 2 0 0,-2 1-176 16,1 1 176-16,-1-1-192 0,1 0 192 0,-1 2 0 15,1 1 0-15,4 2 0 0,-2-1-208 0,3-1 32 16,4 2 16-16,3 0 0 16,2-1-416-16,9 1-64 0,0 4-32 0,8-2-8736 15,1-4-1760-15</inkml:trace>
  <inkml:trace contextRef="#ctx0" brushRef="#br1" timeOffset="-147746.504">10332 3157 1839 0,'-11'-3'0'0,"11"3"160"0,-5-5-160 0,1-1 0 15,-1-1 0-15,5 7 0 0,0 0 2240 0,0 0 432 16,-3-8 80-16,3 8 0 0,0 0-1696 0,0 0-352 16,0 0-64-16,0 0 0 0,7-4-368 0,2 2-64 15,0 1-16-15,2 2 0 0,2 1-192 0,2 1 0 16,3 2 128-16,2-1-128 0,4 1 208 0,5-2 0 16,2-1 0-16,2 1 0 0,3 2 176 0,3-1 16 15,-2 1 16-15,5-2 0 0,1-1-96 0,1-1-32 16,2-1 0-16,2 1 0 0,1 1-96 0,-3-2-32 15,-3-3 0-15,1 2 0 0,-1 3-16 0,0-2 0 0,1-2 0 16,1 0 0-16,0 1 112 0,4 1 0 0,-2 1 16 16,0-1 0-16,-1 0-16 0,1 3 0 0,-1 4 0 0,1-1 0 15,0 1-80-15,3 0-32 0,-1-2 0 0,0 3 0 16,-2 1-144-16,-2-1 0 0,-3 1 0 0,-1 0 0 16,-6 1 0-16,0-4 0 0,-1-1 0 0,-2-3 0 15,-3-1 0-15,-2 1 128 0,0-1-128 0,-4 2 0 16,-2-3 0-16,-4 0 128 0,1-3-128 0,-3 3 0 15,-2 0 128-15,-3-1-128 0,-10 1 0 0,0 0 128 16,9-2 240-16,-9 2 32 0,0 0 16 0,0 0 0 16,0 0 224-16,-8-4 32 0,-3 2 16 0,-3-1 0 15,-2 2-432-15,-5-1-96 0,-5 2-16 0,-2 2 0 16,-5 3 0-16,-4-1 0 0,-1 0 0 0,-4 0 0 0,-3-3-144 16,-6 1 0-16,-6 0 0 0,0 2 0 0,-3-1 0 15,1 2 0-15,2 1 0 0,1-2 0 0,-3-2 0 0,-1-2 0 16,-1 0 0-16,1 3 0 0,2 0 0 0,2 0 0 15,-1-2 128-15,-1-1-128 0,1-1 0 0,-2 0 0 16,-2 1 144-16,2 2-144 0,1 2 0 0,3 1 0 16,3-2 0-16,3 1 0 0,1-2 0 0,6-1 0 15,4-1 0-15,3 2 0 0,4 0 0 0,4 1 0 16,7-1 0-16,5-1 0 0,2 0 0 0,4 1 0 16,2 0 0-16,7-2 0 0,0 0-192 0,0 0 32 15,0 0 16-15,0 0 0 0,14 9-64 0,2-3-16 16,7-3 0-16,6 0 0 0,5 2 224 0,5-2 0 15,1 1 0-15,5-4-144 0,6-3 144 0,3 0 0 16,7 0 128-16,5-2-128 0,3 1 0 0,2-3 144 0,2-2-144 16,4-1 0-16,3 1 160 0,4-2-160 0,0 0 128 15,0 0-128-15,-4 1 128 0,5 1-128 0,2-1 0 16,-5-1 128-16,-5-1-128 0,-3 1 0 0,-4 5 144 0,-4-1-144 16,-3 0 0-16,-2 2 0 0,-6-1 0 0,-4 2 0 15,-8 0 144-15,-5 1-144 0,-8 0 192 0,-3 2-192 16,-5 2 0-16,-6 0 0 0,-4-1 0 0,-12 0 0 15,0 0 208-15,0 0-16 0,0 0 0 0,0 0 0 16,-7 2 128-16,-9 0 0 0,-6 2 16 0,-8-1 0 16,-10 5-128-16,-8-2-16 0,-6 0-16 0,-8 2 0 15,-2 3-176-15,-4-1 0 0,-1-2 144 0,-5-1-144 16,-4-1 0-16,-2 2 144 0,-2 2-144 0,1 0 0 16,-2-5 144-16,-1 4-144 0,-3 1 0 0,5 0 144 15,9-1-144-15,2-3 0 0,7-1 0 0,6 1 0 0,4 3 0 16,6-2 0-16,3 1 0 0,5 1 0 0,5 0-192 15,4 1-112-15,3 1-16 0,6 0-8432 16,1-1-1680-16</inkml:trace>
  <inkml:trace contextRef="#ctx0" brushRef="#br1" timeOffset="-146420.451">14837 3292 19343 0,'-24'-24'848'0,"8"9"192"0,-3-3-832 0,1 3-208 15,1 4 0-15,-2 1 0 0,4-2 144 0,0 3-16 16,2 0 0-16,1 1 0 0,2 3 32 0,2-2 0 16,0 0 0-16,2 1 0 0,6 6 32 0,-5-5 16 15,5 5 0-15,-5-8 0 0,1 1-208 0,4 7 0 16,0 0 128-16,0 0-128 0,-2-7 192 0,2 7 0 15,8-8 0-15,5 5 0 0,2-1 192 0,6 2 16 16,5 1 16-16,6 2 0 0,8 2-48 0,4 2-16 16,4-1 0-16,6 1 0 0,5-1-32 0,3 2-16 15,0 0 0-15,1 1 0 0,2-1-64 0,5 0-16 0,6-1 0 0,-4-2 0 16,1-1-64-16,-2-1-16 0,-3-2 0 0,3 0 0 16,-1 0 64-16,0-1 16 0,-4 1 0 0,-5-1 0 15,-4-1 16-15,-4 1 0 0,-1-1 0 0,-2 2 0 16,-2 0-240-16,-5 0 176 0,-3-1-176 0,-6 2 160 15,-5 0-160-15,-5 0 0 0,-7-2 0 0,-3 2 0 16,-5 0 160-16,-9 0-160 0,0 0 192 0,0 0-192 16,0 0 288-16,-9-1-48 0,-11 0-16 0,-8 2 0 15,-14-1-96-15,-7 0 0 0,-7 0-128 0,-4 1 192 16,-5-1-192-16,-9 2 0 0,-7-5 0 0,-7 0 0 16,-6 1 144-16,-5 1-144 0,-3 0 128 0,-5-1-128 15,-3-4 0-15,4 5 0 0,2-2 0 0,5 1-176 16,4 0 176-16,11 0 0 0,7 1 0 0,7 1 0 0,1 3 0 15,8-1 0-15,2 1 0 0,8 0 0 0,0 4 0 16,9 0 0-16,4-2 0 0,9 1 0 0,7-1 0 16,6-1 0-16,5 0-144 0,11-4 144 0,0 0-256 0,0 0 0 15,10 9 16-15,9-2 0 0,10-1 80 0,14-2 16 16,9-4 0-16,9-2 0 0,5 0 144 0,5 0 0 16,2-1 0-16,7 0 0 0,4-2 0 0,2 0 0 15,1 1 0-15,-1-1 0 0,-2 0 0 0,2 0 0 16,2 1 0-16,-5 0 0 0,-4 0 128 0,-3 1-128 15,-2-2 128-15,-6 0-128 0,-2 2 128 0,-7 1-128 16,-5-3 160-16,-9 2-160 0,-7 0 144 0,-7-1-144 16,-5 2 128-16,-6 0-128 0,-6 0 208 0,-4 0-32 0,-10 2-16 15,0 0 0-15,0 0 128 0,0 0 32 0,-9 0 0 0,-6 2 0 16,-7-4-128-16,-15 0-32 0,-11 2 0 16,-10 0 0-16,-11 0-160 0,-4 0 0 0,-8-1 0 0,-7 1 128 15,-8 0-128-15,-1 1 0 0,1 1 0 0,-2 0 0 16,0 0 0-16,3 1 0 0,1-1 0 0,7 2 0 15,7-2 0-15,5 3 0 0,7-1 0 0,7-1 0 16,9 0 0-16,6 3 128 0,9-4-128 0,5 1 0 16,5 2 0-16,5-2 0 0,5-1 0 0,6 2 0 15,11-4 0-15,0 0-192 0,0 0 64 0,0 0 128 16,11 4-320-16,10 0 48 0,9-3 16 0,7 2 0 16,8-2 256-16,8-1-160 0,3-2 160 0,5 0-128 15,0 2 128-15,7 0 0 0,3 2 0 0,0 0 0 0,-1 0 0 16,-3 0 0-16,-6-1 0 0,-1 1 0 0,-2 2 0 15,-3-1 0-15,-4 0 0 0,-4-2 0 0,-4-2 0 16,-7 0 0-16,-7-1 0 0,-4 0 0 0,-7 1 0 16,-5-1 0-16,-4 0 0 0,-9 2 128 0,0 0 192 0,0 0 64 15,0 0 0-15,0 0 0 0,-15-3-48 0,-7-1 0 16,-8-1 0-16,-11 0 0 0,-10 4-336 0,-5-1 128 16,-3-2-128-16,-8 2 0 0,-5-1 0 0,-9 1 0 15,-5 3 0-15,-1-1 0 0,2 0 0 0,-2 1 128 16,-2-1-128-16,6 2 176 0,4 0-176 0,10 1 0 15,12 1-160-15,12-1 160 0,12 0 0 0,7-2 0 16,8 3 0-16,7-2 0 0,11-2 0 0,0 0-144 16,10 9 144-16,8-2 0 0,10 3-240 0,12-1 48 15,13-2 0-15,9-3 0 0,9-3 192 0,3-1-176 16,2-2 176-16,5 0-160 0,1 0-144 0,0-3-16 16,0 0-16-16,-5 1 0 15,-7 1-2528-15,-7-1-496 0</inkml:trace>
  <inkml:trace contextRef="#ctx0" brushRef="#br1" timeOffset="-144535.938">10844 3115 20207 0,'-25'-17'896'0,"10"7"192"0,-3 1-880 0,0 0-208 16,-2 0 0-16,0 3 0 0,-1 2 432 0,3 2 32 0,0 0 16 0,1 1 0 16,3 1-256-16,4 0-48 0,-1 0-16 0,4 0 0 15,7 0-160-15,0 0 160 0,0 0-160 0,0 0 160 16,0 0 16-16,0 0 0 0,11-2 0 0,10-3 0 15,6 3 224-15,9-2 48 0,9-3 16 0,9 3 0 16,11-1 80-16,4 3 16 0,3 0 0 0,2 0 0 16,4-2-176-16,6 3-16 0,1 1-16 0,1 1 0 15,-5 3-160-15,4-1-16 0,3-4-16 0,-1 2 0 16,-3 1-160-16,-1 0 192 0,-5 0-192 0,-6-1 192 16,-2 0-192-16,-3 0 0 0,-4-1 0 0,-6 0 128 15,-7 0-128-15,-6-1 0 0,-5 0 144 0,-4 0-144 16,-3 1 0-16,-5-2 144 0,-8 2-144 0,-2 0 0 15,-4 0 160-15,-7 3-160 0,-6-3 128 0,0 0-128 0,0 0 320 16,-8 3-32-16,-7 5 0 0,-8-2 0 0,-9 0-32 0,-6 0 0 16,-12 1 0-16,-11 1 0 0,-13-1-112 15,-7 0-16-15,-5-2-128 0,-5 3 192 0,-5 1-192 0,-3-1 144 16,-3-2-144-16,-2 0 128 0,1-4-128 0,-1 2 160 16,1 3-160-16,5-3 160 0,1 2-160 0,4-1 0 15,0-4 0-15,9 2 0 0,6-3 0 0,7 0 0 16,8 0 0-16,8 0 0 0,8 0 0 0,4-1 128 15,7 1-128-15,6-2 128 0,7 1-128 0,6-2 0 16,2 1 0-16,5 1 128 0,10 1-128 0,0 0 160 16,-3-5-160-16,3 5 160 0,0 0-160 0,18-4 192 15,9-3-192-15,8 1 192 0,7-2-192 0,8 3 0 16,4-2 0-16,9 3 0 0,7-4 0 0,7 2 0 16,5 2 0-16,3-2 0 0,1 0 0 0,4-1 0 0,1 0 0 15,2 1 0-15,-2 3 0 0,0-2 0 0,2 3 0 16,-7-1 0-16,-4 1 0 0,-7-1 0 0,-9 1 128 0,-5 1-128 15,-5-1 0-15,-5 0 0 0,-7-2 0 0,-7 2 0 16,-7 0 0-16,-5 0 0 0,-3-1 0 0,-5 1 0 16,-7 2 0-16,-10 0 0 0,0 0 128 0,0 0-128 15,0 0 0-15,-9 4 0 0,-4-2 0 0,-13 0 0 16,-8 1 0-16,-9 2 0 0,-7-1 0 0,-7 2 0 16,-7-1 160-16,-10 1-160 0,-7-3 192 0,-3 3-192 15,1-1 0-15,-5 2 0 0,-6-2 0 0,-1 4-192 16,1-2 192-16,0 4 0 0,3 0 0 0,1 1 0 15,3-2-128-15,9-1 128 0,7-1-208 0,12 2 80 16,10-1 128-16,8 1 0 0,10-3 0 0,9 1 0 0,7-2 0 16,6-1-128-16,9-5 128 0,0 0 0 0,10 7-288 0,7 0 32 15,9 1 0-15,10-3 0 0,11-5 128 0,12-3 128 16,9 0-192-16,7-2 192 0,4-2-144 0,2-2 144 16,3-2 0-16,3 0-144 0,0 2 144 0,-3 1-128 15,-5-1 128-15,0 0-128 0,-2 0 128 0,-4 1 0 16,-2 2 0-16,-8-2 0 0,-5 0 0 0,-8 1-128 15,-6 0 128-15,-6 1 0 0,-11 1 0 0,-3 1 0 16,-3-1 0-16,-6 2 0 0,-15 3 0 0,0 0 0 16,0 0 128-16,0 0-128 0,0 0 192 0,-17-2-16 15,-7 0-16-15,-10 2 0 0,-7 2-160 0,-8 1 0 16,-12 0 0-16,-8 2 0 0,-6 0 0 0,-3 0 0 16,-2-2 0-16,-5 3 0 0,-6-2 0 0,-2 3 0 15,3-2 0-15,-2 2 0 0,-3 0 0 0,3 1 0 0,4 0 0 16,5-1 0-16,6-1 0 0,8 1 0 0,8-1 0 0,7 3 0 15,6 0 0-15,11 0 0 0,10-4 0 0,6 2 0 16,7 1 0-16,4 2 0 16,4-1 0-16,6-9 0 0,12 5-384 0,5-1 64 0,6 1 0 15,11 1 0-15,9-2 144 0,7-1 48 0,4-5 0 16,11 0 0-16,5-2 128 0,7-4-160 0,4-3 160 0,2 2-160 16,0 1 160-16,3-2-192 0,1-2 192 0,1 1-192 15,0-3 192-15,-4 3 0 0,-2 1 0 0,0-1 0 16,-5 0 0-16,-5 2 0 0,-1-2 0 0,-9 1 0 15,-3 2 0-15,-8 0 0 0,-3-1 0 0,-5 3 0 16,-6 1 0-16,-7 2 0 0,-8-1 0 0,-6 0 0 16,-2 1 0-16,-14 3 128 0,0 0-128 0,0 0 176 15,0 0 112-15,-15-2 32 0,-11 1 0 0,-10 2 0 0,-9 2-192 16,-9 1-128-16,-9-2 192 0,-11 2-192 0,-10 1 128 16,-4 1-128-16,-4 1 0 0,-5 0 0 0,-6 0 0 15,-1 2 0-15,-2 2 0 0,0 0 0 0,-1 1 128 16,7-4-128-16,7 2 0 0,9-1 0 0,14 1 0 0,9-1 0 15,13-2 0-15,9-1 0 0,11 0 128 0,8-1-128 16,8 2 0-16,12-7 0 0,0 0 0 0,15 5 0 16,8 3 0-16,8-1 0 0,7-3 0 0,9-2 0 15,9-3 0-15,9-2 0 0,7 0-144 0,4-3 144 16,-1-2-128-16,3 0 128 0,3-2 0 0,-1-1 0 16,2-1 0-16,-1 0-128 0,-3-1 128 0,0 1 0 0,1-1 0 15,-5 2 0-15,-3-2 0 0,-6 3 0 16,-7-1 0-16,-7 1 0 0,-8 0 0 0,-7 3 0 15,-5-1 0-15,-7 1 0 0,-6 3 0 0,-5 2 0 16,-13 2 0-16,0 0 128 0,0 0 48 0,0 0 16 0,-11-3 0 0,-8 2 0 16,-8 0-64-16,-11 1-128 0,-10 1 192 15,-12 3-64-15,-9 0-128 0,-3 2 0 0,-9-2 0 16,-3 1 0-16,-8 2 0 0,-3 2 0 0,-4 2 0 0,2-1 0 16,2-1 0-16,5 0 0 0,4 4 0 15,10-2 128-15,13-3-128 0,10 1 0 0,13-1 0 0,14-2 0 16,9 0 0-16,9 1 0 0,8-7 0 0,5 9 0 15,5 0 0-15,11-1 0 0,9 3-160 0,7-4 160 16,9-1 0-16,9-1 0 0,5-2-128 0,4-3 128 16,0-3 0-16,6-2-144 0,1 0 144 0,4-1-128 0,1 0 128 15,-4-1 0-15,-2-3-144 0,-2 3 144 0,-2 2 0 16,0 1 0-16,-5 0 0 0,-2 0 0 0,-8-2 0 0,-4 1 0 16,-8 2 0-16,-6 0 0 0,-6 1 0 15,-5 2 0-15,-6 0 0 0,-6 2 0 0,-10-2 0 16,0 0 0-16,0 0 0 0,-10 12 0 0,-11 3 0 0,-8 0 0 15,-11-1 0-15,-11 3 0 0,-12 1 0 0,-10 1 0 16,-5 0 0-16,-12 0 0 0,-6-1 128 0,-7 2-128 16,-4 1 128-16,2-1-128 0,2-5 128 0,4 0-128 15,5-2 128-15,12-1-128 0,10 0 0 0,9-5 0 16,5-2 0-16,10 0 0 0,5-3 128 0,8 1-128 16,10-1 128-16,4-1-128 15,5-2-1008-15,9-1-272 0,7 2-64 0</inkml:trace>
  <inkml:trace contextRef="#ctx0" brushRef="#br1" timeOffset="-143317.444">14418 3267 13295 0,'-13'-2'576'0,"4"-1"144"0,0-3-576 0,1 2-144 0,0 0 0 0,-2 1 0 16,0 2 992-16,2-1 160 0,8 2 48 0,0 0 0 16,0 0-64-16,0 0-16 0,0 0 0 0,0 0 0 15,0 0 16-15,6-6 0 0,4 1 0 0,9 0 0 16,8 2-464-16,7 1-96 0,8-1 0 0,7-2-16 15,12 0-160-15,4 1-16 0,4 1-16 0,7 0 0 16,7-3-144-16,-2 1-32 0,1-2 0 0,1 1 0 16,-6-2-192-16,0 0 128 0,1 2-128 0,-5 0 0 15,-3 1 0-15,-4-1 0 0,-3-1 0 0,-5 2 0 0,-4 2 128 16,-1-1-128-16,-2 4 0 0,-5 0 144 0,-8-2-144 16,-6 1 0-16,-7 1 0 0,-4 1 0 0,-5 0 0 0,-8-1 0 15,-8 0 0-15,0 0 0 0,0 0 192 0,0 0 0 16,-12-1 0-16,-11 1 0 0,-11 1-192 0,-11 0 0 15,-8-1 0-15,-4 0 128 0,-9 0-128 0,-4 3 0 16,-7-2 0-16,-6 1 128 0,-8-2-128 0,-2 2 0 16,1 0 0-16,-5 0 0 0,-5 1 0 0,3 0 0 15,3-2 0-15,0 5 0 0,0 0 0 0,5 1 0 16,9-2 0-16,8 1 0 0,12-4 0 0,8 0 0 16,5 1 0-16,10 1 0 0,7-2 0 0,6 0 0 15,10-2 0-15,5 1 0 0,11-1 0 0,0 0 0 16,0 0 0-16,14-1 0 0,10-2 0 0,11 0 0 0,7-1 0 15,10 0 0-15,10-3 0 0,9 1 0 0,6-1-128 16,2-1 128-16,0 1 0 0,2-1 0 0,5-1 0 16,-3 3 0-16,4-1 0 0,-5 3 0 0,-3-3 0 0,0 0 0 15,1 2 0-15,0 3 0 0,-5-1 0 0,-5 0 0 16,-8-1 0-16,-2 2 0 0,-5 2 0 0,-2-2 0 16,-7 2 0-16,-7 0 0 0,-1-1 0 0,-11 2 0 15,-6 2 0-15,-5 0 0 0,-8-1 0 0,-8-2 0 16,0 0 0-16,-8 3-144 0,-13 2 144 0,-10-2-160 15,-11 0 160-15,-6 2 0 0,-11-1 0 0,-8 1 0 16,-6-2 0-16,-13 0-128 0,-8 1 128 0,-1 0 0 16,-1 0-144-16,1 3 144 0,-3-2-160 0,10-1 160 0,6-1 0 15,10 3 0-15,5 0 0 0,11 2 0 0,6 0-128 16,9-1 128-16,8 1 0 0,9 0-144 0,9-3 144 16,9 1-160-16,6-6 160 0,0 0-160 0,11 10-96 0,10-1-32 15,7-1 0-15,8-2 0 0,8-2 144 16,5-1 144-16,8 0-208 0,5-3 80 0,4-2 128 0,4 1 0 15,2 0 0-15,-2-1 0 0,-5-2 0 0,4 0 0 16,3 0 0-16,-3 0 0 0,-3-2 0 0,-5 1 0 16,-9 1 128-16,-3 2-128 0,-6 0 0 0,-6 1 144 15,-5 0-144-15,-6 2 0 0,-2 0 144 0,-9 0-144 16,-6-1 0-16,-9 0 144 0,0 0 80 0,0 0 16 16,-9 3 0-16,-10 1 0 0,-6 0-48 0,-12-2 0 15,-10 3 0-15,-9-1 0 0,-13 0-192 0,-6 0 144 16,-5 2-144-16,0 1 128 0,0-3-128 0,4 1 0 15,4-2 144-15,8 0-144 0,9 2 192 0,7-2-48 16,8-1 0-16,6 0 0 0,5-1 32 0,6 3 0 0,6-4 0 16,1 1 0-16,7 1-176 0,9-2 0 0,0 0 144 0,0 0-144 31,0 0-320-31,6 6-128 0,7-1-16 0,6 2-16 0</inkml:trace>
  <inkml:trace contextRef="#ctx0" brushRef="#br1" timeOffset="-141137.989">4597 16035 11055 0,'-6'6'976'0,"-3"-3"-784"15,-2-3-192-15,0 0 0 0,1-1 1680 0,1 1 304 16,2 1 48-16,-3 0 16 0,2-2-1120 0,-3 2-224 16,0 2-32-16,0-2-16 0,-1-2 48 0,0 1 0 15,4 0 0-15,-2-1 0 0,-2-1-32 0,2 1 0 16,2 1 0-16,1 0 0 0,-2-3-16 0,0 2 0 16,9 1 0-16,0 0 0 0,-5-3-208 0,1-1-64 15,1-3 0-15,3-1 0 0,4 1-256 0,0-3-128 16,0-3 0-16,5 0 128 0,4 0-128 0,0 0 0 15,1-1 0-15,1 2 0 0,3 0 0 0,0 2 0 16,-1 1 0-16,-2 2 0 0,-2 4 0 0,-1 0 0 0,2 2 0 16,-1 3 0-16,-1 0 0 0,1 3 0 0,-2 3 0 15,-2 2 0-15,-1 0 0 0,-3 3 160 0,0 0-32 0,-3 3-128 16,-3-2 256-16,-2 3-48 0,0 1-16 0,-3 0 0 16,-2-2 80-16,-2 0 16 0,-3-1 0 0,1 2 0 15,-3-2 128-15,1-1 32 0,0-2 0 0,1-4 0 16,0-2 112-16,4-3 16 0,-4-2 16 0,2 0 0 15,-2-2-64-15,3-1-16 0,-2-5 0 0,2 1 0 16,2-3-240-16,-2 0-48 0,2-2-16 0,1-2 0 16,2-4-208-16,-1 1 0 0,4-1 0 0,0 1 0 15,0-1 0-15,3 1 0 0,3-2-160 0,3 5 160 16,-4 0-192-16,3 3 64 0,0 2 0 0,2 3 0 16,2 1-128-16,2 3-32 0,-2 4 0 0,3 3 0 15,4 3-64-15,-2 3-16 0,-2 1 0 0,0 4 0 0,1 1 64 16,-5 3 16-16,-2-1 0 0,-1 2 0 0,-2-1 288 15,0 1 0-15,-4-2 0 0,-3 2 0 0,-4-2 0 0,-1 1 0 16,-1-3 192-16,-2-1-48 0,-1 1 144 0,0-2 32 16,-4-2 0-16,1-4 0 0,-1-3-112 0,2-3-16 15,2-2 0-15,1-3 0 0,1-2 16 0,0-3 0 16,1 3 0-16,2-7 0 0,0-4-208 0,2-3 0 16,0 0 0-16,3-3 0 0,2-1 0 0,2-1-240 15,0 0 48-15,4 1 16 0,3 0 16 0,3 3 0 16,-2 0 0-16,2 4 0 0,0 3-32 0,1 2 0 15,3 1 0-15,-2 4 0 0,-2 0-128 0,1 4-48 16,0 4 0-16,-2 0 0 0,-11-4 64 0,9 10 16 16,-3 2 0-16,-3 2 0 0,-2 2 96 0,-4 3 0 15,-5 3 16-15,-2 2 0 0,-1 0 176 0,-4 3 224 0,-5 3-48 16,-1-3-16-16,5-7 64 0,-3 1 16 0,-2 4 0 16,0-3 0-16,1-4 208 0,0-3 32 0,2-6 16 0,0 0 0 15,5 0-240-15,-1-3-32 0,0-5-16 16,3-2 0-16,3-2-208 0,-2-3 0 0,4-3 0 0,0-6 0 31,0-9-320-31,4-1-96 0,-1 0-32 0,6-9 0 16,0-7-16-16,5 4-16 0,1 0 0 0,3 5 0 0,-1406 2 160 0,2816 2 48 0,-1406 3 0 0,-2 4 0 15,4 3 16-15,-2 5 0 0,0 4 0 0,0 5 0 16,0-2 0-16,-2 6 0 0,-6 6 0 0,1 1 0 16,5 2-128-16,-9 5 0 0,-4 1-16 0,-2 6 0 15,-1 1 256-15,-2 0 144 0,-4-1-160 0,-2 1 160 16,-2 0 256-16,-1 1 128 0,3 0 48 0,-2-1 0 15,-3-5 320-15,3-2 64 0,0-1 16 0,2-4 0 0,1-5-304 16,2-3-48-16,7-2-16 0,-7 1 0 0,-1-2-208 16,8 1-64-16,-7-8 0 0,3-5 0 0,0-7-192 0,3 0 0 15,0-1 0-15,3-2-160 0,4-3-80 0,-3 2-16 16,5 1 0-16,0 2 0 0,3 3 128 0,-2 3 128 16,1 1-208-16,3 7 80 0,-1 1 128 0,3 4-208 15,-1 4 80-15,0 3 128 0,-1 0-352 0,4 7 48 16,1 5 16-16,-3 4 0 15,-3 3-1184-15,-1 8-256 0,2 8-32 0</inkml:trace>
  <inkml:trace contextRef="#ctx0" brushRef="#br1" timeOffset="-138351.452">22556 2110 16575 0,'7'-14'1472'0,"-2"4"-1168"0,0-5-304 0,0 1 0 15,1 0 2912-15,1 3 528 0,1 1 96 0,-1 0 32 16,-2 0-2960-16,0 1-608 0,-2 2 0 0,-1-1-192 16,-3 1-192-16,-3-2-32 0,-3-3-16 0,-3-2 0 15,-1-2-96-15,-8-2-32 0,-4-1 0 0,-2-1 0 16,-3 2-400-16,-5-1-96 0,-3-1-16 0,-5 2 0 0,-3-2 640 0,-2 1 128 16,-3 1 32-16,1 0 0 0,1 0 272 0,1-1 0 15,0 1 0-15,0-1 0 0,-2-1 0 0,-1 2 0 16,-4-1 0-16,1 3 144 0,3 5 80 0,1 0 16 15,2 5 0-15,0 0 0 0,-1 1-32 0,-3 3 0 16,-3-1 0-16,0 8 0 0,-2 4 0 0,0 2 0 16,1 1 0-16,-1 2 0 0,-1 1-80 0,-4 4 0 15,-1 2-128-15,-2 2 192 0,-2 0-32 0,2 1-16 16,2 2 0-16,2 1 0 0,3 2-16 0,-2 3-128 16,-1 1 192-16,1 4-64 0,2 5-128 0,3 2 0 0,4 1 0 15,4 1 0-15,2-1 0 0,3 2 0 0,3 1 0 16,0 3 0-16,0 1 0 0,2 2 0 0,3 6 0 0,2-5 0 15,3-3 0-15,7-1-144 0,9-4 144 0,0 2-208 16,3-5 208-16,6 1-176 0,7 1 176 0,2-1-160 16,7 0 160-16,4-2 0 0,5 0 0 0,9-4 0 15,6-4 0-15,8-1 0 0,7-1-144 0,3 0 144 16,6 1 0-16,8-1 208 0,2-2-16 0,2-2-16 16,0 0 16-16,-1-3 0 0,3-1 0 0,1-3 0 15,-2 0-192-15,1-3 0 0,-3 0 144 0,-1-3-144 16,-2-2 0-16,4-4 0 0,6 0 0 0,-2 0 128 15,-2-1-128-15,-2 0 0 0,0-4 0 0,4-2 128 16,1 0-128-16,-1-2 0 0,-3 2 0 0,-4-7 128 16,-2-2-128-16,1-2 0 0,0-2 0 0,-1-1 0 0,0-2 0 15,-4-4 0-15,-5-4 0 0,0-3 0 0,-2-4 0 0,3-5 0 16,0-4 0-16,-2-1 0 0,-4-2 128 0,-7-2 16 16,-3 2 0-16,-1-4 0 0,-4-4 176 0,-1-2 48 15,1-6 0-15,-6-1 0 0,-4-2-80 0,-4 0-16 16,-2-1 0-16,-6 3 0 0,-4 0-16 0,-4-1-16 15,-3-2 0-15,-4 1 0 0,-3-3 144 0,-4 5 16 16,-9 2 16-16,-2 1 0 0,-1 0-128 0,-3 2-32 16,-7-1 0-16,-2-1 0 0,-3-1-256 0,-1 3 0 15,-4 5 0-15,-1 3 0 0,-3 2-240 0,-7 0-48 16,-8 0-16-16,-3 4 0 0,-4-1 0 0,-1 2 0 16,1 0 0-16,-3 0 0 0,-4 3 32 0,-2 3 0 15,-6 3 0-15,1 1 0 0,2 2 64 0,2 2 16 16,0 2 0-16,-1 5 0 0,-4 2-48 0,6 5 0 0,7 2 0 0,4 4 0 15,6 0 240-15,-1 3 0 0,-3 3-160 0,0 3 160 16,2 4 0-16,0 4 0 0,-2 3 0 0,3 2 0 16,2-1 0-16,-3 5 0 0,-4 3 0 0,-1 3 0 15,-1 4 0-15,4 3 0 0,1 1 0 0,3 0 0 16,0 1 0-16,1 0 0 0,2 4 0 0,-5-1 0 16,-3 2 0-16,4 2 0 0,4 5-160 0,2 3 160 15,2 2-128-15,4 0 128 0,2-3 0 0,2 3-144 16,0 2 144-16,5 1 0 0,0 2 0 0,6 1 0 15,2 7-176-15,6-5 0 0,2-3 0 0,8-1 0 16,8 1 176-16,7-3-208 0,2-2 80 0,7-1 128 16,7 2-304-16,5-3 64 0,8-4 16 0,4-2 0 0,3 3 224 15,7-1 0-15,3 1-160 0,7-2 160 16,7-4 0-16,2 0 0 0,2-1-144 0,2-2 144 0,3-6 0 16,4-3 0-16,5-3 0 0,-2-4 0 0,2-1-176 0,4-3 176 15,1-6-160-15,4-1 160 0,5-3 0 0,0-6 0 16,-2-2 0-16,6-3 0 0,4-3-256 0,-5-5 32 15,-8-3 16-15,-1-4 0 0,-6-5 64 0,2-1 16 16,-1-4 0-16,-4-3 0 0,-5-5 128 0,0-7 0 16,1-6 0-16,0-3 0 0,-1-3 176 0,-8 4 64 15,-5-1 16-15,-1-2 0 0,-3-2 160 0,-1-1 32 16,0-5 16-16,-2-1 0 0,-5 0 0 0,-5-1 0 16,-5 5 0-16,-9 1 0 0,-6 3 272 0,-9-1 48 15,-4 0 16-15,-8 0 0 0,-6 1 16 0,-5 1 0 16,-7 3 0-16,-5 6 0 0,-8 2-496 0,-12 1-112 15,-11-1-16-15,-14 2 0 16,-12-1-560-16,-7 0-112 0,-12 2-32 0,-12 2 0 16,-8 5-2064-16,-4 6-432 0,-37-4-64 0,23 11-7808 0</inkml:trace>
  <inkml:trace contextRef="#ctx0" brushRef="#br1" timeOffset="-135356.639">10409 3079 4607 0,'0'0'400'16,"0"0"-400"-16,0 0 0 0,0 0 0 15,0-9 1168-15,0 9 160 0,0 0 16 0,0 0 16 0,0 0-816 0,0 0-160 16,0 0-48-16,7-1 0 0,-7 1-336 15,12-1 0-15,-3 1 0 0,2 0 0 0,3 0 384 0,-1 0 0 16,-3 0 0-16,2 0 0 0,2 0 192 0,1 1 32 16,3 0 16-16,0 1 0 0,-1-2-128 0,2 0-32 15,2 0 0-15,0 0 0 0,2-2-32 0,1 2-16 16,4-2 0-16,1 1 0 0,3 0 0 0,3 1 0 16,4-1 0-16,3 1 0 0,-2 0-64 0,2 1-16 15,0 1 0-15,-2 0 0 0,0 0-336 0,3 1 0 16,-2-1 0-16,2 1 0 0,0 1 0 0,2 2 0 15,1-1 0-15,-1 1 0 0,-3 2 0 0,0-3 0 16,-3 1 0-16,0-1 0 0,0 1 0 0,-1-2 0 16,1-1 0-16,-1 0 0 0,1-1 0 0,-1-1 0 0,-1 0 0 15,-2 1 0-15,-2 0 0 0,-1-1 0 0,-2-1 0 0,-1 0 0 16,-5 3 0-16,0-1 0 0,-1 0 0 0,-1 0 128 16,-2-2-128-16,-3 1 0 0,-1 2 0 15,-3-1 128-15,-2-2-128 0,-11 0 0 0,0 0 128 0,9 0-128 16,-9 0 192-16,0 0-16 0,0 0-16 0,0 0 0 15,0 0 288-15,0 0 48 0,0 0 16 0,-8 0 0 16,-4-4-272-16,-2 2-48 0,-2 1-16 0,-1 0 0 16,-2-1-176-16,-4 0 0 0,0-1 0 0,-1 2 128 15,-3-1-128-15,0 0 0 0,-4 0 0 0,-4 0 0 16,-2-2 0-16,-3 2 0 0,-6 1 0 0,-3-3 0 16,0-1 0-16,-1 2 0 0,0 0 0 0,-7-1 0 15,-2 2 0-15,-3 0 0 0,-2 1 128 0,0 1-128 16,0 1 0-16,1 2 0 0,-1-1 0 0,0 4 0 0,0-3 0 0,4 2 0 15,4 0-144-15,8 1 144 0,4-1 0 0,9-1 0 16,5 4 0-16,5-1 0 0,7-4-128 16,6 1 128-16,4 0 0 0,8-4 0 0,0 0-208 0,0 0 64 15,8 12 16-15,6-4 0 16,6-2-256-16,8 0-32 0,2-1-16 16,10-2 0-16,3 0 272 0,7-1 160 0,3 0-192 0,3-2 192 0,2-1-128 15,-1-1 128-15,0-3 0 0,3 4 0 0,2 2 0 0,1-2 0 16,-1-1 0-16,-1 1 0 0,-7 2 0 0,0 0 0 15,-3-1 0-15,0 0 0 0,1 0 0 0,-6 0 0 16,-5 0 128-16,-3 1-128 0,-5 1-256 0,-3 2-80 16,-3 0-32-16</inkml:trace>
  <inkml:trace contextRef="#ctx0" brushRef="#br1" timeOffset="-133105.793">10400 3053 8287 0,'0'0'368'0,"0"-9"80"15,0-1-448-15,0 2 0 0,0 8 0 0,0 0 0 0,4-5 1792 0,-4 5 288 16,0 0 48-16,11-3 16 0,2 3-1760 0,-3 0-384 15,1 0 0-15,3 0 0 0,3 2 0 0,3-1 0 16,2 0 0-16,3-1 128 0,3 0 112 0,0 1 16 16,2 0 16-16,5-1 0 0,3-1 16 0,1 0 0 15,4-1 0-15,3 3 0 0,3 0 32 0,-1 1 16 16,1-2 0-16,-1 3 0 0,0-1-48 0,1 2-16 16,3-1 0-16,1 0 0 0,-1 1-80 0,3-1 0 15,2 1-16-15,-2 0 0 0,-3-3-16 0,0-1 0 0,-1 0 0 0,3 0 0 16,1 2-160-16,0-1 160 0,-2-1-160 0,-2 1 160 15,-4 0-160-15,-3 0 128 0,-2-1-128 0,-6 1 128 16,0 2-128-16,0-1 0 0,-4-1 0 0,-5 1 0 16,-2 0 128-16,-4 1-128 0,-4-2 128 0,-3 1-128 15,-2 1 144-15,-2-1-144 0,-10-2 160 0,0 0-160 16,0 0 272-16,0 0-32 0,0 0-16 0,0 0 0 16,-11 5-32-16,-4-2 0 0,-4 0 0 0,-5 0 0 15,-7-2-48-15,-4 0-16 0,-2-1 0 0,-3 2 0 16,-5 0-128-16,-5-2 0 0,-3 1 144 0,-4 1-144 15,0 1 0-15,0-1 0 0,-2-1 0 0,-1-1 0 16,-2 0 0-16,-1 2 0 0,-8 0 0 0,2 1 0 16,-5-1-176-16,3-1 176 0,0 1-208 0,-4 0 80 15,-2-1 128-15,3-1-208 0,2 0 80 0,6 3 128 0,5-1-208 16,1 1 80-16,4-1 128 0,5 0-208 0,7-2 208 0,4 0 0 16,4-1 0-16,8 2-144 0,5 2 144 0,6-2 0 15,6-2 0-15,2 1 0 0,9 0 0 0,0 0-256 16,0 0 32-16,0 0 16 0,14 5 16 0,6-2 0 15,6-3 0-15,6-1 0 0,6 1 192 0,5 1 0 16,5-1 0-16,4 0 0 0,3-1 0 0,6-1 0 16,5 2 0-16,3 0-144 0,4-2 144 0,-2-1 0 15,2-1 0-15,3 3 0 0,4 1 0 0,-1 0 0 16,-1 0 0-16,-3 0 0 0,-2-1 0 0,-2-1 0 16,3-1 0-16,-3 0 0 0,-6 2 128 0,-3 0-128 15,-4 0 128-15,-6-1-128 0,-1 0 0 0,-4 0 0 16,-2-1 0-16,-5 1 0 0,-6 0 0 0,-5 1 0 0,-1 0 0 15,-7 0 0-15,-6 0 0 0,-4-1 144 16,-11 2-144-16,0 0 160 0,0 0 192 0,0 0 32 0,-8-3 16 0,-7 1 0 16,-7 1-176-16,-8 2-32 0,-6-2-16 0,-8 1 0 15,-2 1-176-15,-8 1 0 0,-2 1 0 0,-9 1 128 16,-8-2-128-16,-3 0 0 0,-2 0 0 0,0 2 0 16,-1-1 0-16,-2 0 0 0,-1-1 0 0,6 2 0 15,7 0 0-15,5 1 0 0,5-2 0 0,6 2 0 16,6-1 0-16,6 2 0 0,4 1 0 0,7-2 0 15,6-1 0-15,7 1 0 0,4 0 0 0,5-1 0 16,8-4 0-16,0 0 0 0,11 7 0 0,7-1 0 16,6 0 0-16,7-2 0 0,5-1 0 0,7 0 0 15,4-1 256-15,6-2-48 0,4 2 0 0,5-3 0 0,3-5-208 0,1 0 176 16,-1 0-176-16,-2 0 160 0,-2-3-160 0,1 1 0 16,0 2 144-16,0-2-144 0,-1-2 128 15,-5 1-128-15,-2 0 160 0,-7 3-160 0,-2 0 128 0,-2 4-128 16,-6 0 0-16,-3 1 144 0,-2 0-144 0,-3 4-144 15,-3 2 144-15,-9 3-208 16,-8 1-176-16,-5 4-48 0,-6 5 0 0,-9 4-10608 0</inkml:trace>
  <inkml:trace contextRef="#ctx0" brushRef="#br1" timeOffset="-132163.643">3016 14550 25391 0,'-14'-12'1120'0,"7"5"240"16,-1-1-1088-16,-1 1-272 0,3-1 0 0,0 1 0 0,-1 4 0 0,7 3-272 16,0 0 48-16,0 0 16 0,-4-6 208 0,-1 0-176 15,2 1 176-15,3 5-160 0,0 0 160 0,0 0 0 16,-4-7 0-16,4 7 128 0,0 0-128 0,0 0 192 15,0 0-64-15,0 0 0 0,0 0-128 0,5 9 0 16,3 1 0-16,3 5 0 0,2 4 0 0,4 2 0 16,2 1-176-16,3 3 176 0,5 4 0 0,3 1 0 15,1 3 0-15,0 4 0 0,4 1 0 0,-1 3 0 16,0 3 0-16,0 1 0 0,-2 1 0 0,0-3 0 16,-2 0 0-16,2 1 0 0,-1-1 0 0,3 1 0 15,4-2 0-15,-3 2 160 0,-8-3 0 0,0-1 0 16,-1-3 0-16,-2 0 0 0,-2-5 80 0,-1-2 16 15,-2-2 0-15,-4-2 0 0,-3 0 128 0,-3-2 16 16,0 0 16-16,-3-1 0 0,-5 0 160 0,-1 0 16 0,-5 0 16 16,0 2 0-16,-3 2-64 0,-4-2-16 0,-3-1 0 15,-4 0 0-15,-4 0-192 0,-3 0-32 0,-1 0-16 16,-3 1 0-16,-3-1-160 0,-1-1-128 0,1-1 144 0,0 0-144 31,-1 0-256-31,2-1-160 0,2-3-32 0,4-2-9152 0,2-4-1856 0</inkml:trace>
  <inkml:trace contextRef="#ctx0" brushRef="#br1" timeOffset="-131334.235">7060 15292 8287 0,'-10'3'368'0,"2"-6"80"0,-5 0-448 16,0-4 0-16,-1 0 0 0,2-2 0 0,1-1 4480 15,1 1 832-15,3 2 144 0,1 0 48 16,0 0-4752-16,2 0-944 0,-3-2-192 0,3 1-48 0,-1 0 432 0,-1 2 0 15,0-2 0-15,3 2 0 0,-2-1 128 0,5 7 64 16,-3-8 16-16,3 8 0 0,-5-6 192 0,5 6 48 16,-2-6 0-16,2 6 0 0,0 0-256 0,0 0-32 15,0 0-16-15,0 0 0 0,0 0-144 0,7-2 0 16,5 1-192-16,4 0 192 0,3-1-160 0,4 0 160 16,-1 2 0-16,4-4-144 0,5 0 336 0,1-1 80 15,5 0 16-15,2-1 0 0,0 0-32 0,2 0-16 16,1 0 0-16,-2 0 0 0,3 1-48 0,-1 0-16 15,-1 0 0-15,2 0 0 0,3 2-176 0,-1 1 128 16,-2 1-128-16,-2 3 128 0,-2 1-128 0,-1 3 0 16,-6 1 0-16,-4 1 0 0,-3-1 0 0,-3 1 160 0,-1 8-160 0,-5-2 160 15,-2 0-160-15,-4 3 0 16,-1 2 0-16,-3-2 0 0,0 3 0 0,-5 4 0 0,-1 2 128 0,0-2-128 16,-4-1 128-16,-1 0 0 0,0 0 0 0,-1-1 0 15,2-1 64-15,-3-1 0 0,-2 0 0 0,3-2 0 16,-2 3-64-16,1-2-128 0,0-2 192 0,0 1-64 15,1-1-128-15,0-2 0 0,1-3 0 0,-1 0 0 16,1-1-1264 0,0-3-128-16,-3-3-16 0,8-5-12080 0</inkml:trace>
  <inkml:trace contextRef="#ctx0" brushRef="#br1" timeOffset="-129960.142">7141 13668 16575 0,'-6'-6'1472'0,"2"4"-1168"16,-5 0-304-16,2-2 0 0,-2 1 1408 0,1 0 240 15,0-2 32-15,0 4 16 16,1 4-1696-16,-1-5-432 0,0-1-32 0,0 0-16 0,0 2 80 0,-2-3 16 16,-3-1 0-16,-2-1 0 0,0-1 384 0,-2-1 0 15,0 1 0-15,-1-1 0 0,-2-1 320 0,1 0-16 16,-5 0 0-16,2 0 0 0,-4 0 288 0,1 0 64 15,-1 0 16-15,-1-1 0 0,-1-2-336 0,2 0-64 16,0-2-16-16,-1 3 0 0,3-3-96 0,2 3-32 16,0 0 0-16,-1-2 0 0,1 0 192 0,-2-1 16 0,2-2 16 15,-2 2 0-15,2 0-160 0,-5-3-48 0,1-2 0 16,-1 2 0-16,-1 1-144 0,0 0 0 0,3-1 144 16,1 2-144-16,1 1 0 0,0 2 144 0,2 1-144 0,1-3 0 15,0-1 176-15,2 4-176 0,1 3 160 0,-1 2-160 16,3-1 128-16,-1-1-128 0,1 1 0 0,3 3 0 15,2 4 0-15,3 0 0 0,-1-1 0 0,8 1 0 16,0 0 0-16,0 0 0 0,0 0 0 0,0 0 0 16,0 0 0-16,0 0-160 0,-6 3 160 0,6-3-128 15,0 0 128-15,0 0 0 0,0 0-144 0,0 0 144 16,0 0 0-16,0 0 0 0,0 0 0 0,9 0 0 16,-9 0 0-16,11-2 0 0,-1-2 192 0,-5 1-64 15,1-3-128-15,-1-1 192 0,1-3-192 0,0-1 192 16,0 0-192-16,1 0 0 0,0-1 144 0,-1-2-144 15,3 0 0-15,-4 0 0 0,2-1 0 0,1-1 128 16,2-3-128-16,0 2 0 0,0 0 0 0,2-3 0 0,-2-3 0 0,2-2 0 16,3 0 0-16,1-5 0 0,5-4 0 0,1-1 0 15,1-2 128-15,1 2-128 0,3-1 176 0,-3 3-48 16,2 3 0-16,1 0 0 0,-4 1 64 0,1 0 16 16,-2 4 0-16,-3 1 0 0,-3 1 64 0,0 1 16 15,-2 1 0-15,-3 3 0 0,0 2 96 0,-5-1 32 16,1-1 0-16,-3 4 0 0,0 3-128 0,-2 1-32 15,-1 3 0-15,-1-1 0 0,0 8-256 0,-2-7 160 16,-1 1-160-16,3 6 128 16,0 0-1440-16,-11 7-288 0,1 2-64 0</inkml:trace>
  <inkml:trace contextRef="#ctx0" brushRef="#br1" timeOffset="-128846.16">6890 14223 7359 0,'3'-8'656'0,"-1"4"-528"16,2-5-128-16,-2 3 0 0,0-2 1760 0,1 1 320 16,2 1 64-16,0-1 16 0,0 1-1344 0,-1-1-272 15,-2-1-48-15,-2 8-16 0,2-5 0 0,-2 5 0 16,0 0 0-16,0-5 0 0,0 5 336 0,0 0 64 15,0-6 16-15,0 6 0 0,0 0 112 0,0 0 16 16,0 0 16-16,0 0 0 0,0 0-336 0,0 0-80 16,0 0-16-16,0 0 0 0,-10 1-272 0,10-1-48 15,-8 2-16-15,-2 2 0 0,-1 3-272 0,-1 2 128 16,-5 0-128-16,1 2 0 0,-1-4 352 0,-2 2-32 16,-1 2-16-16,-1 0 0 0,2 0 128 0,-1 1 16 0,-4 1 16 15,3 1 0-15,-2-2-48 0,2 0-16 0,1 0 0 0,-2 0 0 16,1 1-32-16,-1-1-16 0,1-1 0 0,1 1 0 15,-4 2-80-15,2 0-16 0,2 1 0 0,-2-4 0 16,1-2-48-16,-1 1-16 0,1 2 0 0,2-2 0 16,0 0-32-16,3 1-16 0,-2-2 0 0,2 0 0 15,0-1 48-15,3-1 0 0,3-2 0 0,-2 0 0 16,1 1 32-16,2 0 16 0,-2-3 0 0,6-1 0 16,5-2-48-16,0 0-16 0,-9 7 0 0,5-3 0 15,4-4-48-15,0 0-128 0,-8 4 192 0,8-4-64 16,0 0-128-16,0 0 0 0,0 0 144 0,0 0-144 15,0 0 240-15,0 0-32 0,-6 5 0 0,6-5 0 16,0 0-208-16,0 0 0 0,0 0 0 0,0 0 0 0,-2 9 0 0,2-9 0 16,0 10 0-16,4 1 0 0,-1 0 0 15,1 2 0-15,2 1 0 0,-1 2 0 0,4-3 0 0,-1 2 0 16,-1 2 0-16,1 1 0 0,1-2 0 0,0 2 0 16,-2-1 0-16,3 2 0 0,1-1 0 0,-1-3 0 15,-1-2 0-15,0 1 0 0,2-1 144 0,-3 0-144 16,0-1 128-16,-1-1-128 0,-3-1 0 0,2 2 128 15,0 2-128-15,1-2 0 0,-3-2 0 0,2-1 0 16,1 2 0-16,-2 0 0 16,3-2-560-16,-4 1-80 0,-1 0-32 0,1 2-10864 15,1 1-2176-15</inkml:trace>
  <inkml:trace contextRef="#ctx0" brushRef="#br1" timeOffset="-127626.513">8514 15771 10127 0,'0'0'448'0,"0"0"96"0,0 0-544 0,0-7 0 0,-2-3 0 0,0 4 0 16,2 6 2192-16,0 0 336 0,-1-8 64 0,1 8 16 16,-7-8-1712-16,3 3-320 0,1-1-80 0,-4 2-16 15,2 0 480-15,5 4 80 0,-6-6 32 0,-1 3 0 16,7 3-128-16,-6-2-32 0,-1-2 0 0,7 4 0 16,-7-1-336-16,0 1-80 0,7 0-16 0,-9 3 0 15,0 1-352-15,1 1-128 0,-2 4 0 0,-1 3 144 16,0 5-144-16,-4 0 0 0,1 1 0 0,-1 3 0 15,-2 4 0-15,0 0 0 0,-5 2 0 0,0 0 0 16,-5 1 0-16,1 3 128 0,0 0 32 0,-2-1 0 0,-2-2 128 16,2 1 32-16,-1 3 0 0,4 1 0 0,-2 0 0 15,4-3 16-15,0-1 0 0,3-1 0 0,-2 1-80 0,1-4-32 16,3-5 0-16,-2 0 0 0,3 2 64 0,0-3 16 16,-1-3 0-16,1-1 0 0,-1 1-128 0,1-2-32 15,1-2 0-15,-3 0 0 0,1-2-144 0,4-2 160 16,4-4-160-16,2-1 160 0,0 4-32 0,-1-4-128 15,9-3 192-15,-6 4-64 0,-3-5-128 0,9 1 0 16,0 0 0-16,0 0 128 0,-4-7-128 0,4 7 0 16,0 0 0-16,0 0 0 0,0-11 0 0,3-2 0 15,1-3-160-15,5 0 160 0,1 0-192 0,4 1 48 16,5-4 16-16,1 2 0 0,3-2 128 0,0 0 0 16,0-3 0-16,2 1-128 0,2-2 128 0,3 0-128 15,1-4 128-15,0 0-128 0,3 2-64 0,2 0-16 0,4 4 0 16,1-1 0-16,-1 0 32 0,1 1 16 0,-4 1 0 0,2 3 0 15,-4 0-32-15,-1 4-16 0,-3 2 0 16,-1 1 0-16,-1-1 80 0,-1 3 128 0,-2 5-208 0,0 1 80 16,0 2 128-16,0 3-128 0,1 1 128 0,-3 4-128 15,-1 2 128-15,0 1 0 0,-1 2 0 0,-1 4 0 16,-1 3 0-16,-2-2 0 0,-3 0 0 0,-2 2 0 16,-3 3 0-16,-1 2-128 0,1 4 128 0,-7-3 0 15,0-1 0-15,1-2-160 0,-5-2 160 0,-3 0 0 16,0 0 0-16,-5 1 0 0,-3-4 0 0,-2 0 144 15,-2 2 80-15,-4-1 16 0,-5-1 0 0,1-2 0 16,1-3-16-16,0 2 0 0,-3-3 0 0,2-2 0 0,-3-2-32 16,4-2 0-16,1-5 0 0,2 0 0 15,0 1 0-15,4-3-16 0,-2-3 0 0,0-1 0 0,1 1-176 16,0-3 0-16,1-1 144 0,-1-2-144 0,1 0 0 0,0 0 0 16,0-1 0-16,2 2 0 0,1 0 0 0,5 2 0 15,-1 2 0-15,1 0 0 0,0 2 0 0,8 3 0 16,0 0 0-16,0 0 0 0,0 0-272 0,0 0 16 15,-1 13 16-15,7 1 0 0,6 1 16 0,3 3 0 16,2 1 0-16,2 1 0 0,0 2 224 0,4 2 256 16,5 1-48-16,-1 5-16 0,3 4 208 0,4 0 48 15,0-2 0-15,3-3 0 0,2 0 32 0,0 0 16 16,-1 0 0-16,-3 1 0 0,-2 1-48 0,-1-4-16 16,-1 0 0-16,-2 1 0 0,-4 0-256 0,-4-3-48 15,0-4-128-15,-5 4 192 0,-2 3-384 0,-2-2-64 16,0-3-32-16,-6-4 0 15,-3-3-2272-15,-7 1-448 0,-5-2-80 0</inkml:trace>
  <inkml:trace contextRef="#ctx0" brushRef="#br1" timeOffset="-126694.864">7005 15315 12895 0,'-12'0'1152'16,"-2"-1"-928"-16,1-2-224 0,-3 0 0 0,-1 6 688 0,0-1 80 0,2 2 32 0,-1-1 0 15,1-1-800-15,0 1 0 0,-3 2-256 0,4 1 64 16,0 1 944-16,2 0 192 0,-2-3 32 0,2-1 16 16,2-1 416-16,2 1 96 0,8-3 16 0,0 0 0 15,-7 2-304-15,7-2-64 0,0 0-16 0,0 0 0 16,0 0-208-16,0 0-32 0,0 0-16 0,0 0 0 15,0 0-240-15,0 0-64 0,0 0 0 0,0 0 0 16,5-5-256-16,5 2-64 0,-1 1-16 0,4 0 0 16,5 0-240-16,5 0 0 0,2 0 0 0,5 1 0 15,2 1 0-15,4 0 0 0,0-1 0 0,4 0 0 16,-1 0 0-16,4 1 128 0,1 0-128 0,4 0 0 0,1 1 240 16,1 0-48-16,-3-1-16 0,-1 0 0 0,-1-1-16 0,-1 0 0 15,1 0 0-15,0 1 0 0,2 0-32 0,-2 0-128 16,0-2 192-16,-2 4-64 0,0 2-128 0,-4 1 0 15,-2-4 0-15,-6-1 0 0,-2-1 176 16,-3-1-48-16,-1 4-128 0,-3-1 192 0,-1-4-192 0,-4 2 0 16,-1 1 0-16,-4 4 0 0,-1-1 240 0,-4-1-48 15,-7-2-16-15,0 0 0 0,0 0-32 0,0 0 0 16,6 7 0-16,-6-7 0 0,0 0-144 0,-2 10 192 16,-2 1-192-16,-2 2 192 0,-3 2-192 0,-1 2 0 15,-3-2 0-15,-3 3 128 0,4 0-128 0,-1 4 0 0,-2 3 0 16,-1 0 0-16,0 1 0 0,-1 2 0 0,2 0 0 15,-2 4 0-15,0 6 0 0,0-2 0 0,2-2 0 16,-2 1 0-16,-2 1 0 0,0-2 0 0,0-2 0 16,1-3 128-16,-6-1 0 0,5-1-128 15,3 0 192-15,1-2-64 0,-1-3 32 0,1-2 0 0,-1-3 0 0,2 2 0 16,4 1 0-16,1-5 0 0,-2-3 0 0,3 0 0 16,2 2-160-16,1-3 128 0,-2-6-128 0,2 1 128 15,-1-1-128-15,6-5 128 0,0 0-128 0,0 0 128 16,0 0-128-16,0 0 160 0,0 0-160 0,0 0 160 15,0 0-160-15,0 0 0 0,0 0 0 0,0 0-176 16,0 0-96-16,0 0-32 0,0 0 0 0,-4-6 0 16,1-4-976-16,0 1-208 15,3 9-48-15,-2-9-9216 0,-1-3-1840 0</inkml:trace>
  <inkml:trace contextRef="#ctx0" brushRef="#br1" timeOffset="-125214.728">7042 15211 16575 0,'0'0'1472'0,"-2"-7"-1168"0,2 7-304 0,-1-8 0 16,-4-1 864-16,5 9 112 0,0 0 32 0,0 0 0 16,-3-6-2160-16,3 6-448 0,-4-5-64 0,4 5-32 15,0 0 656-15,-7 0 128 0,-1 0 16 0,1 1 16 0,-2 0 1296 0,2 0 256 16,7-1 48-16,-10 1 16 0,1 1 432 0,1 2 96 15,1-2 16-15,7-2 0 0,0 0-576 0,0 0-128 16,0 0 0-16,0 0-16 0,-7 5-192 0,7-5-48 16,0 0 0-16,0 0 0 0,0 0 112 0,0 0 16 15,0 0 0-15,0 0 0 0,7 6 144 0,3-1 48 16,3 0 0-16,-1-3 0 0,3-2-128 0,5 0-32 16,1 0 0-16,5 1 0 0,4-1-176 0,3 0-48 15,0-1 0-15,6-2 0 0,3-1-16 0,4-1-16 16,-4-1 0-16,1 1 0 0,-2-3-16 0,-1 0 0 15,-3 1 0-15,-1 0 0 0,-4 2-16 0,-1 0-16 16,1 2 0-16,-3 0 0 0,-7 0 16 0,0 1 16 16,0 0 0-16,-2 1 0 0,-1 1 0 0,-1 2 0 0,-5 1 0 0,1 0 0 15,-2 0-80-15,-2 1 0 16,-3 2-128-16,1 0 192 0,-3 3-192 0,1 1 0 0,-2 0 0 0,-1 2 0 16,-1 0 208-16,0 4-48 0,-4 2-16 0,0 5 0 15,0 4 0-15,-3 0 0 0,-3 0 0 0,-1 1 0 16,0 1 128-16,-1 1 32 0,-1 0 0 0,0 1 0 15,1-1-64-15,-1 0-16 0,2-2 0 0,-2 1 0 16,4-1-224-16,-4 1 0 0,1 2 0 0,1 0 0 16,2-5-912-1,0-1-288-15,0 2-48 0,2-2-8384 0,-1-1-1680 0</inkml:trace>
  <inkml:trace contextRef="#ctx0" brushRef="#br1" timeOffset="-124259.505">8456 15883 17503 0,'0'0'768'0,"0"0"176"0,0 0-752 0,0-8-192 0,0 8 0 0,2-8 0 15,2-1 1664-15,-4 9 288 0,2-9 64 0,-2 9 16 16,0 0-2160-16,0 0-448 0,2-8-64 0,-2 8-32 16,0 0 672-16,0 0 320 0,-8-5-16 0,0 3-16 15,-2 5 512-15,-1 2 96 0,-1 4 32 0,-4 1 0 16,1 3-336-16,-3 6-64 0,-2 4-16 0,-3 5 0 0,-2 1-512 0,-4 10 0 15,-3 6 0-15,-1 1 0 0,0 0 0 0,2 2 0 16,-2-3 0-16,1-1 0 0,1-3 336 0,1-2 16 16,5-4 0-16,2-1 0 0,-3 1 32 0,2 2 16 15,0-1 0-15,4 1 0 0,-1 2-96 0,2-5-32 16,-1-3 0-16,4-4 0 0,1 0-144 0,0-5-128 16,-1-6 192-16,3 0-192 0,0-2 128 0,3-3-128 15,2-2 0-15,8-9 0 0,0 0 192 0,0 0-192 16,0 0 192-16,0 0-192 0,0 0 0 0,-6-7 0 15,2-4 0-15,5-4 0 0,5-6 0 0,0-2 0 16,5-4 0-16,4-2 0 0,-1-9-128 0,1 0 128 16,2-1-208-16,4 1 80 0,3-3-48 0,-1 5 0 0,1-2 0 15,2 0 0 1,0-3-272-16,-1-3-48 0,0-2-16 0,3 4 0 16,3 5 32-16,1 0 0 0,-1 0 0 0,1 4 0 0,1 6 144 0,-2 1 16 15,-1 2 16-15,0 4 0 0,1 6 304 0,-3 2 0 0,-1 1-128 0,2 4 128 16,1 6-128-16,-1 1 128 0,0 6-192 0,1 4 192 15,-2 1 0-15,1 4 0 0,3 4 0 0,-2 3 0 16,-4 4 0-16,1 5 0 0,-4 1 0 0,-3 4 0 16,-4 1 0-16,-2 1 0 0,-4-3 0 0,-2-3 0 15,0-3 160-15,-5-3 96 0,-3 3 0 0,-3-3 16 16,-1-2 96-16,-4-1 16 0,-3-2 0 0,-4 2 0 16,-1 0 80-16,-4 2 32 0,-2-3 0 0,-6-3 0 15,-3 1-224-15,-1-2-32 0,1-4-16 0,-1-1 0 16,0-2-96-16,2-3-128 0,3-5 176 0,2-1-176 15,1 1 0-15,6-3 0 0,0-4 0 0,7 3 0 0,0 5 0 16,6-1 0-16,5-3 0 0,0 0 0 0,0 0-128 16,0 0 128-16,0 0-208 0,5 11 80 0,7-1 128 0,7 5-208 15,6 5 80-15,6 1 128 0,5-1 0 0,7-2 0 16,5 4 224-16,0-1-64 0,3 2 96 0,1 0 0 16,-3-2 16-16,-1-1 0 0,-1 1-144 0,0-1-128 15,-2 0 192-15,-1-4-192 0,-5 0 0 0,-1-1 0 16,-6 0-192-16,-6 0 48 15,-6-4-2640-15,-6 0-528 0</inkml:trace>
  <inkml:trace contextRef="#ctx0" brushRef="#br1" timeOffset="-123502.409">6792 15535 1839 0,'0'0'160'0,"0"0"-160"0,0 0 0 0,1-6 0 16,-1-3 6336-16,2 1 1216 0,5 0 256 0,6-2 64 31,6-1-6896-31,4 0-1360 0,4-1-288 0,1-2-48 0,-1-1 144 16,4-3 48-16,1 2 0 0,2-3 0 0,1-1 528 0,4-1 0 0,4 3 0 0,-2 0 0 16,0 3 0-16,2 2 320 0,3 2-32 0,0 2-16 15,-2 1 32-15,3 1 0 0,0 5 0 0,1 1 0 16,0 1-128-16,-1 1-32 0,0 0 0 0,-1 4 0 0,-2 1-144 15,-3 3 128-15,-5 1-128 0,-3 3 128 0,-3 2 48 16,-3-2 0-16,-4 2 0 0,-2 1 0 0,-5-1 16 16,-1 0 0-16,-5 1 0 0,-2-1 0 0,-4 1 128 0,-1 1 16 15,-3-1 16-15,-3 1 0 0,-2 0 80 0,-3 2 16 16,-2 3 0-16,-3 2 0 0,-1-1-32 0,1 1 0 16,-2 2 0-16,2 3 0 0,-1-1-272 0,1 5-144 15,1 2 160-15,-2-2-160 0,1-3-208 0,0 0-144 16,1-2-32-16,2-3 0 15,-1-3-2032-15,2-5-400 0,-2 2-96 0,2-9-16 0</inkml:trace>
  <inkml:trace contextRef="#ctx0" brushRef="#br1" timeOffset="-122269.15">6319 14701 18431 0,'-10'-2'1632'0,"0"-1"-1312"16,1-1-320-16,0 0 0 0,1 1 1216 0,1 1 160 16,-1-1 32-16,2 2 16 0,-2 2-1424 0,8-1-272 15,-5 2-64-15,5-2-16 0,0 0-16 0,-7 5 0 16,1 1 0-16,6-6 0 0,-6 5 368 0,6-5 0 16,-1 10 128-16,1-10-128 0,2 11 432 0,1 1 0 0,-1 0 0 0,4 4 0 15,4 0-64-15,1 3-16 0,1 0 0 0,0 2 0 16,2 0 48-16,1 3 16 0,-1 2 0 0,2 1 0 15,5-2-144-15,-1 0-16 0,1 2-16 0,0-2 0 16,-5-1-64-16,1-1-16 0,-2-2 0 0,1-1 0 16,-2-1-32-16,-3-4-128 0,0-1 192 0,-1-2-64 15,-2 0 176-15,-1-2 16 0,-2-3 16 0,-5-7 0 16,0 0 160-16,0 0 16 0,0 0 16 0,0 0 0 16,0 0-16-16,0 0-16 0,0 0 0 0,0 0 0 15,0 0 48-15,0 0 16 0,-9 1 0 0,-1-4 0 16,0-5-80-16,-1 0-16 0,0 1 0 0,-1-2 0 15,-1-4-80-15,0-3-32 0,-2 0 0 0,1-1 0 16,-1 0-16-16,-2-2 0 0,-2-3 0 0,1 0 0 16,-1-2-64-16,-1-2-16 0,3 0 0 0,-2 1 0 15,-1 1-256-15,4-2 160 0,-3-1-160 0,2 0 128 0,1 3-128 16,1 0 0-16,-1-1 0 0,4 2 0 0,-1 2 0 16,2 3 0-16,1 0 0 0,1 3 0 0,1 0-128 0,3 0 128 15,1 3 0-15,-1 0 0 0,2 0 0 0,2 2 0 16,0 2 0-16,2 1 0 0,0-2-240 0,2 1 80 15,2-1 16-15,-1 3 0 0,3 1-48 0,2 1 0 16,4-3 0-16,1 2 0 0,1-2 192 0,3 1-208 16,3-2 80-16,2 0 128 0,1 0-160 0,1-1 160 15,3 0 0-15,-1 1-144 0,6 2 144 0,-2-2 0 16,-2 0 0-16,2-1 0 0,-1-2 0 0,-1 0 0 16,-3 0 0-16,2 2 0 0,-3-1 0 0,-3 0 0 15,-3 1 0-15,-2 1 0 0,2 2 0 0,-5 0-128 0,-3 2 128 16,-11 4-192-1,0 0-2560-15,0 0-528 0</inkml:trace>
  <inkml:trace contextRef="#ctx0" brushRef="#br1" timeOffset="-121678.937">3954 13315 22111 0,'0'0'1968'0,"0"0"-1584"0,-8-5-384 0,8 5 0 16,-12 0 832-16,4 7 64 0,3 3 32 0,-5 9 0 16,-3 8-928-16,-2 10-256 0,0 9 0 0,-1 8-16 15,-8 6 272-15,1 4 0 0,-3 3 176 0,0 3-176 16,-3 3 288-16,-1 1-48 0,-3 2-16 0,1-2 0 15,2-2 32-15,-2-1 16 0,-1 2 0 0,4-1 0 16,2-5 64-16,2-5 16 0,3-7 0 0,4-1 0 16,0-4-208-16,4-3-144 0,2-7 192 0,5-2-192 0,4-3 0 15,3-6-352-15,3-7 48 0,1-7-7888 16,3-4-1568-16</inkml:trace>
  <inkml:trace contextRef="#ctx0" brushRef="#br1" timeOffset="-121394.415">5029 13583 36447 0,'-13'-3'1616'0,"6"5"336"0,-3 4-1568 0,0 7-384 0,1 3 0 0,-3 8 0 31,-1 9-368-31,-5 9-144 0,-4 9-48 0,-3 8 0 16,-5 9 96-16,1 3 16 0,-4-2 0 0,1 1 0 0,-1 3 128 0,-3 3 48 16,-2 4 0-16,-1-1 0 0,1 1 272 0,-2 1-160 15,1-1 160-15,0 4-128 0,1 1 128 0,5-5 0 0,0-6 0 0,5-6-128 16,3-7-32-16,5-1 0 0,4-1 0 0,4-6 0 31,2-9-352-31,5-7-80 0,7-7-16 0,3-6 0 16,1-3-2416-16,5-12-496 0</inkml:trace>
  <inkml:trace contextRef="#ctx0" brushRef="#br1" timeOffset="-121131.665">5627 13539 36863 0,'-11'4'3264'0,"-6"5"-2608"16,-3 2-528-16,-2 9-128 0,-3 11 992 0,-2 12 160 16,-6 11 48-16,-3 16 0 15,-4 10-1360-15,-1 10-272 0,-3 7-48 0,0 9-16 16,0 6-48-16,-1 5-16 0,-1-1 0 0,-5 9 0 16,-5 8-112-16,2-1-32 0,3-3 0 0,1-1 0 15,7 0-128-15,1-14-16 0,6-12-16 0,5-9 0 16,6-13-160-16,7-15-48 0,6-16 0 0,5-10 0 15,0-10-1264-15,6-11-256 0,4-9-48 0,-3-9-16 0</inkml:trace>
  <inkml:trace contextRef="#ctx0" brushRef="#br1" timeOffset="-120804.63">7815 13783 27183 0,'-22'14'1200'0,"4"1"256"0,-5 5-1168 0,-2 7-288 16,-4 7 0-16,-3 9 0 0,-3 8 224 0,1 0-16 15,1 1 0-15,3-1 0 0,2-3-208 0,4-1 0 16,2 0 0-16,4-3 0 16,1-7-992-16,5-6-192 0,6-3-32 0,5-8-6304 15,2-9-1248-15</inkml:trace>
  <inkml:trace contextRef="#ctx0" brushRef="#br1" timeOffset="-120593.748">8612 13920 35935 0,'0'0'3200'0,"-1"11"-2560"0,0 0-512 0,-2 6-128 15,-2 7 0-15,1 7 128 0,3 9-128 0,0 7 128 16,-2 6-736 0,-3 5-144-16,-7 4-16 0,-3 4-14528 0</inkml:trace>
  <inkml:trace contextRef="#ctx0" brushRef="#br1" timeOffset="-120274.658">5341 15421 22111 0,'-9'3'976'0,"9"-3"208"0,0 0-944 0,-4 11-240 0,0 3 0 0,2 6 0 16,3 9 1856-16,3 8 320 0,1 6 64 0,3 7 0 31,1 3-2240-31,-1 2-640 0,2 0-48 0,-2-3-7856 0,2-2-1568 0</inkml:trace>
  <inkml:trace contextRef="#ctx0" brushRef="#br1" timeOffset="-119600.706">7071 12340 23039 0,'0'0'2048'16,"-6"-4"-1648"-16,6 4-400 0,-9-4 0 16,-1 0 1088-16,0 3 144 0,0 2 32 0,-3 3 0 15,-4 4-1456-15,-1 2-304 0,-6 2-48 0,-5 2-16 16,-5 3 0-16,-4 1 0 0,-6 1 0 0,-1 3 0 0,-3 2 432 0,1 4 128 15,-1 2 0-15,2 0 0 0,2 2 176 0,2 2 144 16,3 4 16-16,2-4 16 0,4-4 144 0,4-1 16 16,0 2 16-16,4 0 0 0,-2-1-320 0,7 0-64 15,1-1-16-15,3 0 0 0,1-1-128 0,3 1 0 16,-1-3 144-16,4-2-144 0,3-2 208 0,4-1-16 16,0-3-16-16,0-4 0 0,4-3 96 0,2-1 32 15,5 1 0-15,4 0 0 0,5-1 224 0,5 1 48 16,7 1 16-16,4 0 0 0,3-1-64 0,6 0-16 15,6-1 0-15,2 2 0 0,2 0-80 0,5-2-32 16,3-2 0-16,3 2 0 0,4 0-400 0,0 1 0 16,-3 0-144-16,-2-1-10000 0,-3-4-2000 15</inkml:trace>
  <inkml:trace contextRef="#ctx0" brushRef="#br1" timeOffset="-118984.788">3387 12189 13823 0,'-7'-16'608'0,"1"6"128"0,-3-2-592 0,2 0-144 0,-1 0 0 0,0 2 0 16,-1 1 2336-16,1 1 432 0,-4 0 96 0,-2 2 16 15,1-2-1984-15,-2 4-400 0,-3 0-80 0,-1 6-16 16,-4 0-272-16,0 2-128 0,-4 3 0 0,-1 6 128 15,-1 6-128-15,0 5 0 0,-2 4 0 0,4 7 0 16,-2 5 0-16,4 3 128 0,2 1-128 0,0 3 192 16,1 4 80-16,2 5 32 0,3 6 0 0,1-1 0 15,0-3-48-15,4-6 0 0,0-1 0 0,3-5 0 16,3-3 64-16,4-2 0 0,2-3 0 0,2-4 0 16,5 0-16-16,4-4 0 0,4-7 0 0,2-2 0 15,3-2 304-15,3-4 64 0,5-2 16 0,4-4 0 16,5-4 96-16,6-3 32 0,3 1 0 0,7-2 0 0,5-1-448 15,3 1-96-15,1 2-16 0,7-1 0 0,4-2-256 16,9 3 0-16,7 4 0 0,5 0-10864 16,4 4-2144-16</inkml:trace>
  <inkml:trace contextRef="#ctx0" brushRef="#br1" timeOffset="-116767.041">1351 11979 20271 0,'-17'-9'896'0,"6"4"192"0,0-3-880 0,1-1-208 0,2 1 0 0,4 0 0 16,0 1 1488-16,1 2 256 0,-4 3 48 0,7 2 16 15,0 0-1376-15,0 0-288 0,-5-6-144 0,-1 3 160 0,6 3-32 0,0 0 0 16,0 0 0-16,-7-1 0 0,-2 0 208 0,9 1 48 16,0 0 0-16,-3 6 0 0,-2 4-192 0,2 5-48 15,4 7 0-15,-2 7 0 0,-3 5-144 0,1 9 128 16,3 8-128-16,0 4 128 0,-2 4 48 0,0-1 0 16,1 0 0-16,-1-6 0 0,1 1-176 0,-3 0 0 15,2-1 0-15,1-7 128 0,0-9-128 0,0-5 0 16,-3-5 144-16,4-5-144 0,0-4 320 0,-1-7 0 15,1-10 0-15,0 0 0 0,0 0 640 0,0 0 128 16,-5-4 32-16,-2-5 0 0,1-6 64 0,-2-7 16 16,4-2 0-16,0-8 0 0,-1-8-800 0,1-1-144 15,3-1-48-15,0-3 0 0,-1-7-208 0,2-4 0 16,2-5-192-16,3 0 192 0,-2-2-224 0,4 3 64 16,1 1 16-16,6 3 0 0,4 0 0 0,3 3 0 0,2 5 0 15,3 2 0-15,1 3-64 0,2 6-16 0,-1 7 0 0,3 7 0 16,0 3 0-16,-1 5 0 0,-2 9 0 0,1 7 0 31,-2 6-224-31,1 6-32 0,-5 4-16 0,-2 12 0 16,-3 9-80-16,-2 5-32 0,-4 2 0 0,-4 3 0 15,-7 2 96-15,-3 0 0 0,-1-1 16 0,-7 1 0 0,-4-1 352 0,-1-4 144 0,-2-5-128 0,-1 1 128 16,-4-2 272-16,-3-3 144 0,0-5 32 0,0-1 0 16,-5-2 160-16,1-3 32 0,0-4 16 0,1-4 0 15,5-3-384-15,-1-6-80 0,3-4 0 0,3-2-16 16,5-2-1888-1,0-2-368-15,1-6-80 0,4-4-11856 0</inkml:trace>
  <inkml:trace contextRef="#ctx0" brushRef="#br1" timeOffset="-116344.696">2337 11703 17503 0,'-14'-10'1552'0,"-1"5"-1232"16,-2 2-320-16,-1 0 0 0,4 2 4336 0,3 0 800 16,11 1 176-16,0 0 16 15,-8 7-4656-15,4 5-928 0,0 5-192 0,1 6-48 16,1 5-512-16,-1 5-96 0,1 3-32 0,2 4 0 0,3 3 624 0,1 1 128 0,3-1 32 0,1-1 0 15,2-1 32-15,1-3 0 0,4-4 0 0,0-8 0 16,0-5 320-16,2-7 0 0,1-5 192 0,-1-3-64 16,1-4 384-16,-1-6 80 0,-1-5 16 0,-1-6 0 15,1-2 416-15,-3-3 64 0,-1-2 32 0,0-1 0 16,-1-5-128-16,0 1-32 0,-3-2 0 0,-3-1 0 16,2 0-480-16,-6-2-96 0,-2-1-32 0,-1-1 0 15,-4 0-48-15,-2-3-16 0,-3 0 0 0,-2 2 0 16,0 3-160-16,0 5-128 0,1 5 192 0,-4 5-192 15,1 1 0-15,-2 5-176 0,0 5 0 0,-1 4 0 16,-2 2-832-16,2 3-160 16,0 1-48-16,2 7 0 0,0 7-1440 0,2 3-288 0,3 2-64 15,4 2-16-15</inkml:trace>
  <inkml:trace contextRef="#ctx0" brushRef="#br1" timeOffset="-115917.277">3046 11383 32255 0,'-5'-10'2864'0,"5"10"-2288"16,-8-5-576-16,4-1 0 0,2-1 1152 0,2 7 112 16,-4-4 16-16,4 4 16 0,0 0-1136 0,0 0-160 15,0 0-176-15,-10 4 48 16,-1 5-416-16,-3 2-80 0,0 5-16 0,-2 1 0 15,-1 2 64-15,-3 1 16 0,0 0 0 0,4-1 0 0,0 0 368 0,4-2 64 0,3-3 128 0,6 0-208 16,1-2 208-16,5-1-144 0,0-1 144 0,6-2-128 16,3-2 128-16,4 0-128 0,0-1 128 0,6-1-128 15,2-4 128-15,2 0 176 0,0 0-48 0,1 1 0 16,1-2 176-16,0 1 16 0,-2 0 16 0,-5 0 0 16,-1 0-80-16,-5 2-32 0,-4 1 0 0,-3 2 0 15,-8-5-96-15,4 7 0 0,-4 3-128 0,-4 3 192 16,-7 3 160-16,-5 1 32 0,-3 1 0 0,-8 6 0 15,-6 3 128-15,1-2 48 0,-1-2 0 0,3-1 0 16,-2 3-176-16,2-4-48 0,2-4 0 0,1-2 0 16,2 1-336-16,3-4 0 0,2-2 0 0,1-2 0 15,5-2-1072-15,3-2-272 0,3 0-64 0,8-4-9216 16,0 0-1856-16</inkml:trace>
  <inkml:trace contextRef="#ctx0" brushRef="#br1" timeOffset="-115640.712">3502 11398 8287 0,'0'0'368'0,"0"0"80"0,0 0-448 0,0 0 0 0,-4-7 0 15,4 7 0-15,0 0 5584 0,0 0 1040 0,0 0 208 0,0 0 32 16,0 0-5536-16,0 0-1120 0,4 13-208 0,-2 2 0 16,0 2 0-16,-2 3 128 0,-3 2-128 0,0 4 192 15,-1 1 112-15,-2 3 16 0,-1 2 0 0,-1 4 0 16,1 6-80-16,0-1-16 0,0-4 0 0,4 3 0 16,-2-1-224-16,1-6 0 0,2-3 0 0,1-2 0 15,1-5-256 1,3-6-160-16,4-3-32 0,-2-3 0 0,3-4-2128 0,2-5-432 15,2-5-96-15</inkml:trace>
  <inkml:trace contextRef="#ctx0" brushRef="#br1" timeOffset="-115356.255">4328 10689 24879 0,'0'0'2208'0,"0"0"-1760"16,-2-6-448-16,2 6 0 0,0 0 2320 0,0 0 384 15,0 0 80-15,0 9 16 0,1 7-2464 0,1 7-480 16,1 7-112-16,-1 8 0 0,1 5 96 0,-2 5 32 16,0 5 0-16,-2 5 0 0,-1 4 128 0,0 9 0 15,2 10 0-15,-2 0 0 0,-3-1 0 0,-2 0 0 16,3-1 0-16,-3-2 0 0,4-6-192 0,0-8 32 15,0-9 16-15,0-10 0 16,2-11-288-16,0-3-48 0,-1-7-16 0,1-5 0 16,-1-1-1408-16,2-7-272 0,0-10-64 0</inkml:trace>
  <inkml:trace contextRef="#ctx0" brushRef="#br1" timeOffset="-115129.178">3935 11519 40719 0,'0'0'1792'0,"0"0"384"0,0 0-1728 0,0 0-448 0,0 0 0 0,10-3 0 0,1 1 0 16,8 1 128-16,3 0-128 0,6 1 0 0,6 1 0 0,4-1-256 16,1-1 48-16,1 0 0 15,-6-2-384-15,1 1-80 0,-1-2-16 0,-1 2 0 16,-1-2-304-16,-2 2-64 0,-2 1-16 0,-1 0 0 15,1-5-944-15,0 3-192 0,-3-4-32 0,2 1-10512 16</inkml:trace>
  <inkml:trace contextRef="#ctx0" brushRef="#br1" timeOffset="-114858.142">4971 11211 30399 0,'0'0'2704'0,"0"0"-2160"0,0 0-544 0,-5 8 0 16,-4 0 2272-16,5 4 352 0,3 10 64 0,1 4 0 15,0 2-2336-15,0 6-352 0,1 0-320 0,-2 6 64 16,-2 1-96-16,1 2-32 0,2-2 0 0,-1 0 0 31,-4-2-640-31,-2 3-128 0,-3 0-16 0,2-5-16 16,4-4-1904-16,-3-9-384 0,-3-5-80 0,5-7-4272 0,4-4-864 0</inkml:trace>
  <inkml:trace contextRef="#ctx0" brushRef="#br1" timeOffset="-114570.804">5307 11065 24879 0,'0'0'2208'0,"0"0"-1760"15,2 10-448-15,1 3 0 0,2 6 2624 0,2 6 432 16,3 3 80-16,0 7 32 0,1 4-2640 0,1 7-528 16,0 3 0-16,1 2-192 0,-4-6 192 0,4 1 0 15,-2-3 0-15,-3-4-144 0,-3-1-176 0,1-8-48 16,-1-6 0-16,1-7 0 0,2-3 64 0,-1-9 16 16,-7-5 0-16,10-5 0 0,2-5 656 0,0-8 128 15,-1-6 16-15,2-6 16 0,0-4 304 0,1-4 48 16,1-5 16-16,0-1 0 0,-1-1-512 0,-1-3-112 0,0-1-16 15,-1 1 0-15,-1 2-128 0,-2 4-128 16,1 5 144-16,1 3-144 0,-3 3 0 0,2 5-240 0,-2 3 32 16,-3 6 0-1,0 4-368-15,-2 2-80 0,3-1-16 0,-4 6 0 16,-2 6-3136-16,0 0-624 0</inkml:trace>
  <inkml:trace contextRef="#ctx0" brushRef="#br1" timeOffset="-114095.879">6022 11089 25791 0,'0'0'2304'15,"0"0"-1856"-15,0 0-448 0,0 0 0 0,0 0 2160 0,0 0 336 16,12 2 64-16,-1 3 0 15,1 0-2560-15,2 2-736 0,3 0-32 0,-1-3-16 16,0 0 240-16,-1 0 48 0,-1-1 16 0,1-1 0 0,-2-2 336 0,0-2 144 16,1-1-128-16,-3-3 128 0,3 2 128 0,-1-5 128 15,0-1 0-15,0-2 16 0,0-3 384 0,-2-1 80 16,0-1 16-16,0-2 0 0,2-3-368 0,-5 0-64 16,1 0 0-16,-4 1-16 0,-1 0-176 0,0 2-128 15,-3 1 192-15,-2 0-192 0,-4 4 0 0,0-1 0 16,2 1 0-16,-6 2 0 0,-2 3 0 0,0 4 0 15,-4 1 0-15,0 2 0 0,-2 1-128 0,1 6 128 16,-3 3-208-16,-1 8 80 0,-2 6-64 0,1 4 0 16,0 3 0-16,0 6 0 0,0 5 192 0,3 5-208 0,1-1 80 15,1 2 128-15,-1 1-144 0,4 2 144 0,2 0 0 0,4-5 0 16,4-5 0-16,3-3 224 0,0-1-16 0,5-6 0 16,-1-5-32-16,3-2-16 0,0-2 0 0,2-4 0 15,2-5-32-15,1-1 0 0,1-4 0 0,1-2 0 16,-1-1 48-16,1-1 0 0,1-2 0 0,1-1 0 15,0-1-48-15,2-2 0 0,2-3 0 0,-2-1 0 16,1 1-336-16,0-1-80 0,3-3-16 0,1-1 0 16,-4 1-1744-1,-1-1-368-15,0-1-64 0</inkml:trace>
  <inkml:trace contextRef="#ctx0" brushRef="#br1" timeOffset="-113389.455">6845 10118 23951 0,'0'0'2128'0,"0"0"-1696"15,0 0-432-15,0 0 0 0,-5 10 1392 0,3 5 192 0,-2 4 32 0,1 8 16 16,1 8-1408-16,0 10-224 0,-1 10-160 0,-4 5 32 16,-1 4 128-16,2 5-128 0,1 6 128 0,-1 5-128 15,-8 6 128-15,0 2 0 0,3 1 128 0,0-4-128 16,-1-4 128-16,2-5-128 0,4-6 160 0,-3-10-160 15,2-8 336-15,2-9-16 0,3-7-16 0,1-6 0 16,-1-6 0-16,2-5 0 0,0-4 0 0,0-5 0 16,0-10-80-16,0 0-16 0,0 0 0 0,0 0 0 15,0 0 80-15,0 0 16 0,5-8 0 0,1-4 0 16,-2-4-128-16,1-5-32 0,3-5 0 0,1-2 0 16,0-1-272-16,-2 1-64 0,0 0-16 0,-2 1 0 0,0 1-48 15,0 4-16-15,1 5 0 0,0 2 0 0,-3 4 272 16,-3 11 0-16,2-8 0 0,-2 8 0 0,0 0-144 15,0 0 144-15,0 0 0 0,0 0-144 0,0 0-32 0,1 8 0 16,-2 3 0-16,-1 1 0 0,0-1 48 16,-1 0 0-16,0 0 0 0,1 0 0 0,-1 0 128 0,2-1 0 15,1-10 0-15,-3 10-128 0,0-1 128 0,-1-1 0 16,-1-3 0-16,5-5 0 0,0 0 0 0,-2 9 0 16,0 0 0-16,-3-3 0 0,5-6 0 0,0 0 0 15,-4 7 0-15,4-7 0 0,-5 9 144 0,5-9-144 16,0 0 192-16,0 0-192 0,-5 13 192 0,0-5-64 15,1 2 0-15,2-3-128 0,2-7 224 0,0 0-64 16,-6 8-16-16,6-8 0 0,0 0-16 0,0 0-128 16,0 0 192-16,0 0-64 0,0 0-128 0,0 0 0 0,0 0 0 0,0 0 0 15,5 9 0-15,-5-9 0 0,0 0-224 16,3 9 80-16,-3-9-176 0,0 0-48 0,8 8 0 0,-3 0 0 31,-5-8-112-31,0 0-32 0,0 0 0 0,0 0 0 16,0 0-112-16,0 0-16 0,10 3-16 0,-10-3-11696 0</inkml:trace>
  <inkml:trace contextRef="#ctx0" brushRef="#br1" timeOffset="-112797.794">7033 10702 35711 0,'0'0'1584'0,"-5"-2"320"0,2 0-1520 0,3 2-384 16,0 0 0-16,0 0 0 15,-1 17-320-15,-2 11-128 0,2 7-16 0,-1 11-16 16,1 10-176-16,0 3-48 0,-1-2 0 0,1 2 0 15,0-3 128-15,1 3 32 0,0-1 0 0,3-4 0 0,3-7 160 0,0-8 16 16,3-11 16-16,0-6 0 0,2-6 624 0,0-7 128 16,2-2 32-16,2-6 0 0,1-4 576 0,0-6 112 15,3-5 32-15,0-4 0 0,2-6 48 0,3-5 16 16,-3-6 0-16,-1-4 0 0,-3-3-688 0,2-3-128 0,-3 1-16 16,0 2-16-16,-3 1-368 0,-4 0 0 0,0-1 0 15,-2-1-192-15,1 1 192 0,-1 7 0 0,-1 3 0 0,0 6 0 16,-1 7-352-16,2 5 16 0,-4 7 0 0,-3 7 0 31,0 0-112-31,0 0 0 0,11 10-16 0,-1 15 0 16,3 15-112-16,0 7-32 0,-2 6 0 0,-1 7 0 0,-1 6 272 0,-3 12 48 0,-3 12 16 0,-3 3 0 15,-3-2 32-15,-3 6 16 0,-2 5 0 0,0-5 0 16,-5-7 224-16,0-7 160 0,1-8-32 0,-1-4 0 16,-2-1 528-16,-1-6 112 0,-3-8 0 0,0-5 16 15,-2-8-224-15,-6-6-48 0,-1-7-16 0,0-6 0 16,2-7 80-16,-4-6 0 0,3-5 16 0,-2-6 0 0,0-3-176 15,1-7-32-15,1-4-16 0,0-5 0 0,2-4 0 16,3-8 0-16,3-5 0 0,7-7 0 0,6-7-64 0,9 4-16 16,8-2 0-16,8 3 0 0,6 2-288 0,9 1 0 15,7 1 0-15,10 4 0 0,7 2 0 0,8 4-176 16,8 2 176-16,1 4-208 16,1 4-848-16,6 7-160 0,6 6-48 0,0 8-16528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14:36.88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24270 7963 2751 0,'13'-2'256'0,"-6"-2"-256"0,-3-1 0 0,1 1 0 16,1 1 3856-16,0 1 736 0,4-1 144 0,-4 0 16 16,3-2-3344-16,-2 3-656 0,1-2-144 0,-1 1-32 15,-7 3 176-15,9-2 16 0,-9 2 16 0,5 0 0 16,-5 0-272-16,0 0-48 0,10 1-16 0,-10-1 0 15,0 0-272-15,0 0-176 0,5 6 192 0,-5-6-192 16,0 0 240-16,0 0-64 0,-2 10-16 0,1-3 0 16,1-7 0-16,0 0 0 0,-8 10 0 0,0-2 0 15,-2-3 96-15,-2-1 32 0,-1-2 0 0,-3 0 0 0,0 4 128 0,-4-3 32 16,-3-3 0-16,-6 1 0 16,-2 0 16-16,0 1 16 0,-6 1 0 0,0-2 0 0,-4-5-32 0,0 2 0 15,0 1 0-15,-1 0 0 0,-2-1-112 0,0 0-16 16,-6-2-16-16,-2 3 0 0,-7-1-64 0,0 1-16 15,1 1 0-15,-2-1 0 0,0-1-16 0,-4-1 0 16,-5 2 0-16,-2 0 0 0,-5-3-208 0,1 0 144 16,2 1-144-16,-5-1 128 0,-7-1-128 0,-1-2 0 15,3-4 0-15,0 2 128 0,2 0-128 0,-5-1 0 16,-9-2 0-16,4 1 0 0,2 0 0 0,-1 1 0 16,-3-1 0-16,1 1 0 0,2 1 0 0,4 3 0 15,2 1 0-15,0 2 0 0,-4 0 0 0,-3 0 0 16,4 3 0-16,-4 0 0 0,-1 4 0 0,-2 0 0 15,1 2 0-15,0-1 0 0,0 1 0 0,-4-1 0 0,-1 3 0 16,1-1 0-16,3 0 0 0,-6 1 0 0,-3 1 0 16,1-1 0-16,4 1 0 0,-1 2 0 0,-1-3 0 15,1 2 0-15,0 2 0 0,3-1 0 0,4 1 0 0,-4 1 0 16,-2-2 0-16,6 2 0 0,5-4 0 0,-1 2 0 16,-2-3 0-16,2 0 0 0,-1 0 0 15,5-2 0-15,3 1-128 0,-3-1 128 0,-4-3 0 0,1-1 0 16,1-1 0-16,2 0 0 0,-1 0-144 0,-2-2 144 15,-1-2 0-15,0 0 0 0,1 2 0 0,1-2 0 16,-1 1 0-16,-1-3 0 0,-1-1 0 0,5 1 0 16,2 4 0-16,2 0 0 0,2-1 0 0,2 0 0 15,1 1 0-15,3 1 0 0,1 3 128 0,-3-1-128 16,-4 0 0-16,2 2 128 0,2-4-128 0,-1 3 0 16,1 1 0-16,-2 2 128 0,1-1-128 0,-3-1 0 15,0-2 0-15,5 1 0 0,4-1 0 0,-2 1 0 0,-3-1 0 16,0-2 0-16,1-1 0 0,-1 0 0 0,7-2 128 15,-3 2-128-15,-1-2 0 0,2 1 0 0,2 1 128 0,0-1-128 16,3-4 0-16,0 3 0 0,1 1 192 0,-2 0-64 16,1 1-128-16,-5-1 192 0,2-1-192 0,2 0 176 15,3-1-176-15,-4 3 160 0,-1 2-160 0,1-1 0 16,-2-1 0-16,4 0 0 0,-1 1 0 0,1 0 0 16,2 1 0-16,0-1 0 0,-3-1 0 0,3-1 0 15,3 0 0-15,1-1 0 0,5 2 0 0,0-1 0 16,1 1 0-16,-3 0 0 0,-2-2-160 0,-1-1 160 15,3 0-208-15,2 1 80 0,2-1 128 0,-3 1-208 16,1-2 80-16,1 1 128 0,-2 3 0 0,-3 1 0 16,-4 0 0-16,6-1 0 0,0 1 0 0,3 0 0 0,1 1 0 15,-1 1 0-15,0 2 0 0,1-1 0 0,-2 0 0 0,1 2 0 16,-1-1-128-16,4 0 128 0,1 0 0 0,2 0 0 16,-2-1 0-16,2 1 0 0,-1-2 0 15,0-1 0-15,1-1 0 0,3 1 0 0,3 0 0 16,1-2 0-16,3-3 0 0,-1-1 0 0,3 2 0 0,1-2 0 15,1-2 0-15,0 0 0 0,0 1 0 0,3-2 0 16,1 4 128-16,-4-1-128 0,-2 0 0 0,2-1 128 16,2 1-128-16,1-3 128 0,1 0-128 0,2 3 128 15,0 0-128-15,-1 0 0 0,3-3 0 0,-1 3 128 16,-1 0-128-16,2 1 0 0,-4-3 0 0,2 2 0 16,4-1 0-16,-2 0 0 0,2-3 0 0,-1 5 0 15,2 2 0-15,2-1 0 0,1 1 0 0,2 0 0 16,3 0 0-16,0-1 0 0,1 1 0 0,1 1 0 0,2 1 0 15,-2 0 0-15,1-1 0 0,0 2 0 0,3 2-128 16,0 1 128-16,0 0 0 0,7-4 0 0,-6 4 0 0,1 1 0 16,-2-2-144-16,0 2 144 0,3 3 0 0,-1 2-128 15,1 2 128-15,1 2 0 0,-4-1-144 0,3 2 144 16,-1 3 0-16,0 3-144 0,0 0 144 0,2 4 0 16,1 3 0-16,-3 7 0 0,2 2 0 0,1 3-160 15,1 0 160-15,2 2 0 0,0 0 0 0,1 4-128 16,0 0 128-16,3 5 0 0,-2 5 0 0,3 2-128 15,-3 2 128-15,2-2 0 0,0 0 0 0,-1-1-128 16,2 1 128-16,-2 2 0 0,-1 6 0 0,3 1 0 16,-3 0 0-16,0-2 0 0,-3-4 0 0,0 0 0 15,-1 1 0-15,0 3 0 0,0 4 0 0,0-5 0 16,1-8 0-16,0-1 0 0,-1 1 0 0,0-4 0 0,-1-3 0 16,2 2 0-16,-1 3 0 0,-1-2 0 15,2-3 0-15,-1-4 0 0,-1-4 0 0,1-1 0 0,0-5 0 16,0 1 0-16,1 1 0 0,0 1 128 0,0-2-128 0,1 0 0 15,0-1 0-15,0-5 0 0,0-5 0 0,1-2 0 16,4-1 128-16,-2-3-128 0,3-2 0 0,2-4 0 16,2-2 0-16,0-2 0 0,4 0 0 0,4-3 0 15,-2-1 0-15,8-2 0 0,2 0 0 0,5-2 0 16,2-1 176-16,4 0-176 0,0 0 192 0,3-1-192 16,2 1 176-16,-2 0-176 0,2-3 160 0,6 1-160 15,6 1 128-15,1 1-128 0,-2 0 0 0,4 1 144 16,-1 1-144-16,4-1 0 0,1-3 0 0,7 2 0 0,1 2 0 15,4 0 0-15,1-4 0 0,-1 1 0 0,0 1 0 0,5 0 0 16,2-1 0-16,-1 0 0 0,-1-1 0 0,-2-1 0 16,-1 2 0-16,3 1 0 0,4 0 0 15,-2 0 0-15,-3 0 0 0,0 1 0 0,3 1 0 0,1-1 0 16,2 0 0-16,-3 2 0 0,-2 0 0 0,4 0 0 16,3-1 0-16,3 0 0 0,-4 1 0 0,1-2 0 15,-1 0 0-15,3-1 0 0,3 0 0 0,-1 2 0 16,-6-5 128-16,3 1-128 0,3-1 0 0,-1 0 0 15,3-2 144-15,-3 0-144 0,-2-1 0 0,1 2 0 16,1 0 0-16,-1 1 128 0,-3-1-128 0,0 2 0 16,-3-1 0-16,0 2 0 0,3 0 0 0,-4 0 0 15,-4 0 0-15,-2 1 0 0,0 0 0 0,0 1 0 0,-1-1 0 16,0 0 0-16,-2 0 0 0,-1 0 144 0,2-1-144 16,4 1 0-16,2 0 0 0,-1-1 0 0,-2-1 0 15,1-1 0-15,1-2 0 0,2 3 0 0,3-2 0 16,-3 1 0-16,-1 0 0 0,2-3 0 0,-1 1 0 0,3-1 0 15,1 2 0-15,-3 1 0 0,-1 0 0 0,-1 0 0 16,-1-1 0-16,1 0 0 0,-1 1 0 0,-2 0 0 16,0 0 0-16,0-1 0 0,-1 1 0 0,2 1 0 15,3 0 128-15,-6 0-128 0,-3 1 0 0,3 0 0 16,2-2 0-16,1 1 0 0,-1 1 0 0,-3 1 0 16,-1 0 0-16,4-4 0 0,2-2 0 0,2 1 0 15,1 8 0-15,-3-5 0 0,-4-1 0 0,2 0 0 16,4 0 0-16,-1 0 0 0,0-1 0 0,0-2 0 0,-6 0 128 0,3-1-128 15,3 2 0-15,-1-2 0 0,1-2 0 16,-2 2 0-16,-2 0 0 0,1 3 0 0,0-3 128 16,0 3-128-16,-1 0 0 0,-5 0 0 0,-3-2 128 0,-2 3-128 15,4 0 0-15,1 0 0 0,-1-2 0 0,-1 1 0 16,-2 0 0-16,0-1 0 0,2 1 0 0,2-2 0 16,0 1 0-16,1-2 0 0,1 0 0 0,-1 3 0 15,-1 1 0-15,1 0 0 0,3 2 0 0,-1 0 0 16,-2-1 0-16,-3 1 0 0,-4 1 0 0,0 0 0 15,1-1 0-15,-4 1 0 0,-1 0 0 0,-1 1 0 16,-4 0 0-16,-3 2 0 0,-5-2 0 0,0 3 0 16,1 1 0-16,3 2 0 0,1-1 0 0,-2 1 0 0,-5-3 0 15,1 3 0-15,-2 1 0 0,-1-2 0 0,-2 0 0 16,0 2 0-16,3 5 0 0,1 0 0 0,1-3 0 0,-1 0 0 16,-2 2 0-16,1 0 0 0,-4 0 0 15,-1 0 0-15,-3-2 0 0,-2 0 0 0,0-1-128 0,0 0 128 16,2-1 0-16,-1 1 0 0,1 0-160 0,0 1 160 15,-4-5 0-15,-1 3-144 0,0 0 144 0,-1-1 0 16,-3 0 0-16,1 0 0 0,-3-2 0 16,0 1 0-16,-1-2 0 0,2 2 0 0,-2-2 0 0,2 3 0 15,3-2 0-15,-4 1 0 0,2-1 0 0,0 1 0 16,2-2 0-16,-3 0 0 0,-3 0 0 0,-2-2 0 16,-3 0 0-16,0-1 0 0,-1-1 0 0,-1-1 0 15,-2 0 0-15,-3 0 0 0,-2-1 0 0,0-1 144 16,-9 3 48-16,8-3 0 0,-1 0 0 0,-2-3 0 0,1 0 112 15,-2-1 16-15,1-1 16 0,-1 1 0 0,-2-1-48 16,1-1-16-16,3-2 0 0,-3 0 0 0,3-1-144 0,0 0-128 16,-3-1 144-16,3-3-144 0,3 0 0 15,-2-2 0-15,0-4 0 0,0-3 0 0,1-2 0 0,0-3 0 16,1-1 0-16,0-1 0 0,0-1 0 0,3-3 0 16,3-3 0-16,0-5 0 0,1-5-128 0,0-4 128 15,2-3 0-15,-2 0 0 0,1-5 0 0,1-1 144 16,1-4 16-16,1-4 0 0,-1 0 80 0,-2 0 16 15,-1-6 0-15,1 5 0 0,1 5-112 0,1 1-16 16,-2-1 0-16,-1 2 0 0,-4 3-128 0,-1 9 0 16,-1 5 144-16,2 4-144 0,-2 1 224 0,0 4-32 15,-4 2 0-15,2 0 0 0,2 2-192 0,-1-2 0 0,-1-3 128 16,-1 4-128-16,0 3 0 0,1 4 0 0,2 3-144 16,-4 3 144-16,-2 0-320 0,2 5 48 0,-2 2 0 0,1 4 0 31,-3 4-256-31,-1-3-48 0,-1 4-16 0,0 6 0 15,0 0-1456-15,0 0-272 0,-10 11-64 0,-3 4-8256 0,-2 2-1648 0</inkml:trace>
  <inkml:trace contextRef="#ctx0" brushRef="#br0" timeOffset="3795.886">22697 4890 13823 0,'0'0'1216'0,"0"0"-960"16,-1-8-256-16,0 1 0 0,1 7 1568 0,0-9 272 15,1 1 48-15,-1 8 16 0,0 0-976 0,1-10-192 16,-1 0-32-16,1 1-16 0,-1 9-368 0,3-9-64 16,0-1 0-16,-1 0-16 0,2-1 64 0,-2 0 16 15,-1 0 0-15,1-1 0 0,-2 0 240 0,0 0 48 16,-2-2 16-16,1 2 0 0,0 1 16 0,-2 0 16 16,0 2 0-16,-3 0 0 0,-3 0-144 0,-1 1-16 15,-3-3-16-15,-1 3 0 0,-3 1-144 0,0-2-16 16,-5-4-16-16,0 3 0 0,-2 2-304 0,-1 2 0 15,-3 1 0-15,0-1 0 0,0-1 0 0,-4 2 0 0,-3 2 0 16,2-1 0-16,1 1 128 0,1 0-128 0,-5 1 0 0,3 2 0 16,2 4 0-16,2 0 128 0,3 2-128 15,-2 0 0-15,2 2 0 0,-2 4 0 0,0 5 0 0,-1-1 0 16,-2 0 0-16,1-1 0 0,-2 0 0 0,-3 4 0 16,-1 0 0-16,2 3 0 0,1 1 0 0,4 0 0 15,2-1 0-15,4 0 0 0,0 1 0 0,4 1 0 16,4-2 0-16,2 1 0 0,1 2 0 0,3 2 0 15,1 3 192-15,4 2-192 0,3 1 192 0,2-1-192 16,0-4 160-16,3 0-160 0,4-1 128 0,2 0-128 16,2-2 144-16,3-2-144 0,3-1 160 0,3 0-160 15,2 0 176-15,2 1-176 0,4-2 192 0,3-4-192 0,2-2 192 16,1 0-64-16,1 1 0 0,-2-3-128 16,3-1 192-16,0-1-192 0,-1 0 192 0,3-1-192 15,0 0 240-15,5-2-64 0,5-4-16 0,-1-3 0 0,-2-2 16 0,1 0 0 16,-2 1 0-16,-2-3 0 0,-2-6 16 0,2-1 0 15,1 2 0-15,1-1 0 0,1-2 0 0,0 0 16 16,1-3 0-16,-3-2 0 0,-3-2 32 0,-4-1 0 16,-3 1 0-16,-1-2 0 0,-4-1 272 0,-3-4 48 15,-3-2 16-15,-1 3 0 0,-3-2 32 0,-2-2 16 16,-4-3 0-16,-3-2 0 0,-4-2 32 0,-2 1 16 16,-3 1 0-16,-6 1 0 0,-5-1-336 0,-3 1-64 15,-2 2-16-15,-4 1 0 0,-3-3-128 0,-3 0-128 16,-3-2 144-16,-5 1-144 0,-5-1 0 0,-7 3 0 15,-3 3 0-15,-3 3 0 0,-1 1 0 0,5 10 0 0,3 4 0 16,5 2-160-16,3 1 0 0,3 6 0 16,1 5 0-16,2 2 0 15,3 3-1488-15,-1 3-288 0,-3 7-64 0,4 5-16 16,3 5-1584-16,5 1-320 0</inkml:trace>
  <inkml:trace contextRef="#ctx0" brushRef="#br0" timeOffset="4557.09">24322 4841 19695 0,'-3'-16'864'0,"1"7"192"0,1 0-848 16,1 1-208-16,1 1 0 0,-2-2 0 0,-1-3 672 0,0 0 96 0,2 1 0 0,-1-1 16 15,-3-4-336-15,1 0-80 0,-5-4-16 0,2 1 0 16,-4-1-128-16,-1 1-32 0,-3-3 0 0,-3 0 0 15,-3 1-48-15,-1 3-16 0,-4 3 0 0,-1 0 0 16,-2 1 48-16,-3 0 0 0,-3 1 0 0,0 4 0 16,-1 4 64-16,1 3 16 0,-4 2 0 0,1 2 0 15,-3 3-96-15,0 4-16 0,-6 2 0 0,-6 4 0 16,-2 3 16-16,-1 6 0 0,1 5 0 0,-2 6 0 16,-2-2-160-16,0 1 160 0,-1-1-160 0,4 1 160 15,1 0-160-15,8 0 0 0,6-2 0 0,6 1 0 0,6 2 0 16,5 4 128-16,5 2-128 0,4 2 0 0,8 1 0 15,9-1 0-15,4-2 128 0,11-4-128 0,7-2 208 0,8 0 16 16,5-2 0-16,10-5 0 0,6-4-48 0,3-3-16 16,-2-4 0-16,4-2 0 0,4 1 16 0,5-5 0 15,6-6 0-15,0-5 0 0,-2-5 304 0,-4-5 64 16,-1-5 16-16,-2-1 0 0,-6-3 208 0,0-3 32 16,0-3 16-16,-5-2 0 0,-11-1 304 0,-4 0 64 15,-5-1 16-15,-4-4 0 0,-4-3 64 0,-6-1 16 16,-4 1 0-16,-5 1 0 0,-4 3-576 0,-7 1-128 15,-5 1 0-15,-4 4-16 0,-5-1-368 0,-7 0-64 16,-7-1 0-16,-11 3-128 16,-7 2-240-16,-15 3-144 0,-14 3-48 0,-6 7 0 15,-2 3-2192-15,-7 9-432 0,-7 7-80 0</inkml:trace>
  <inkml:trace contextRef="#ctx0" brushRef="#br0" timeOffset="6215.304">12665 8267 16575 0,'0'0'1472'0,"0"0"-1168"0,-6-9-304 0,3 0 0 16,-2 1 1808-16,5 8 304 0,0 0 64 0,0 0 16 16,-4-10-1616-16,2 0-320 0,-1 1-64 0,3 9 0 15,0 0-192-15,-7-8 0 0,1 0 0 0,-3 2 0 0,-1 0-160 16,-3 3-64-16,-2 1-16 0,-2 2 0 0,-1-2 48 15,-5 6 0-15,0 0 0 0,-3 4 0 0,-3-6 320 0,-4 5 80 16,-2 0 16-16,-5 1 0 0,-3-1 224 16,0 0 32-16,-2 2 16 0,-1 0 0 0,1 1-48 0,-1 1-16 15,0-2 0-15,-3-4 0 0,-1 0-32 0,-1-3 0 16,-1-1 0-16,4 2 0 0,2 2 0 0,2-3 0 16,2-4 0-16,4 0 0 0,2-1 16 0,3-3 0 15,1-1 0-15,4 0 0 0,1 2 0 0,2-3 0 16,4 2 0-16,0-1 0 0,4-1-160 0,1 2-48 15,3 0 0-15,3 2 0 0,1 0-208 0,9 4 0 16,-6-5 0-16,0 4 0 0,6 1 0 0,-3 6 0 16,3-6 0-16,-2 11 0 0,2-1-256 0,0 4 64 15,1 2 16-15,2 5 0 0,4 3 48 0,-1 5 0 16,2 4 0-16,0 2 0 0,3 2 128 0,2 5 0 0,-3 5-144 16,2 6 144-16,2 7 0 0,0 0 0 0,2 2 0 0,-1 3 0 15,0 2 0-15,-1 9 0 0,0 8 0 0,2-1 0 16,-4-4 0-16,0 5 0 0,-1 4 0 0,0-3 0 15,-4-5 0-15,2-7-144 0,-1-3 144 16,-1 0 0-16,-2 9 0 0,-2-4 0 0,-3-3 0 16,-1-4 0-16,-1-2 0 0,-1 2 0 0,-4 1 0 0,-1-2 0 15,0-8 176-15,-2-5-16 0,-1-5 0 0,0-4 0 16,1-4 16-16,-1-6 0 0,-1-3 0 0,1-2 0 16,0-5 112-16,1-2 32 0,0-6 0 0,0-1 0 15,0-3 32-15,2 1 16 0,-1-1 0 0,2-6 0 16,-2-3-112-16,9-4-32 0,-9 1 0 0,9-1 0 15,-7 2 32-15,7-2 0 0,0 0 0 0,-4-8 0 0,4 8-256 16,0-12 0-16,0-1 0 0,3 0 0 0,1 1 0 0,4 0 0 16,-1 0-128-16,3-1 128 0,3 4-160 15,2-1 160-15,-2-1-128 0,6 3 128 0,0-1-144 0,5-1 144 16,-1-1-160-16,3 0 160 0,2 4-128 0,3-1 128 16,4 0 0-16,1-1-144 0,6-1 144 0,-2 2 0 15,3 0 0-15,-1 0-128 0,1 1 128 0,-5 0 0 16,-1 1 0-16,0 3-128 0,-2 1 128 0,2 2 0 15,0-1 0-15,-3 2-128 0,-4 1-16 0,0 1 0 16,-2 1 0-16,-1 0 0 0,-3 3-32 0,-3-2 0 16,-2 0 0-16,-2-1 0 0,-4-2 176 0,-3-1 0 15,-10-1 0-15,10 0 0 0,-10 0 0 0,0 0 0 0,9-3 192 16,-9 3-64-16,5-7 256 0,0-2 48 0,-2-5 16 16,-1-1 0-16,-3-6 112 0,0-5 16 0,0-6 16 15,0-8 0-15,-1-8-272 0,0-4-48 0,1-2-16 0,0-6 0 16,0-7-96-16,1-13-32 0,-2-11 0 15,2-5 0-15,1-2 128 0,0-8 0 0,1-11 16 0,3 2 0 16,-2 0-128-16,3 2-16 0,-1 3-128 0,1 10 192 16,-2 7 0-16,-1 8-16 0,2 1 0 0,-2 9 0 15,-1 8 32-15,-4 9 16 0,2 7 0 0,-1 5 0 16,-2 4-80-16,-1 7-16 0,1 5 0 0,-3 4 0 16,-1 4-352-16,-2 4-80 0,0 2-16 0,-1 5 0 31,-1 7-1536-31,1 4-320 0,-2 4-64 0</inkml:trace>
  <inkml:trace contextRef="#ctx0" brushRef="#br0" timeOffset="8400.685">23260 3361 2751 0,'-3'-28'128'0,"3"8"16"0,3-2-144 0,-3-2 0 16,-2 1 0-16,0 2 0 0,0 1 3008 0,2 3 560 15,-2-1 112-15,-1 3 32 0,-1 0-2528 0,0 3-496 16,3 0-112-16,0 2 0 0,-1 1 32 0,1 0 16 15,1 2 0-15,0 7 0 0,0 0 16 0,0 0 0 16,-4-9 0-16,4 9 0 0,0 0-256 0,0 0-32 16,-4-5-16-16,4 5 0 0,0 0-192 0,-5-5-144 15,-6 3 192-15,2-1-192 0,9 3 272 0,-11 0-48 16,-4-2-16-16,-1 0 0 0,-4 2-16 0,1 0-16 16,-3-1 0-16,-2 1 0 0,0 3-48 0,-1-1 0 15,0 4 0-15,-2 0 0 0,-4-3-128 0,1 4 0 16,-7-2 144-16,-1 4-144 0,-6 1 144 0,-2 2-144 0,-4 0 192 15,1 6-192-15,-5 2 224 0,1 3-64 0,-2 2-16 0,-4-1 0 16,-7 6-144-16,-3 1 0 0,-1 1 0 0,2 1 0 16,-2 3 0-16,0-2 0 0,-5 2 0 0,2 1 0 15,0-3 0-15,5 3 0 0,3 3 0 0,2 3 0 16,3 5 0-16,-1 1 0 0,-3 2 0 0,4 0 0 16,0-1 0-16,7 2 0 0,2 1 0 0,5 4 0 15,3 5 0-15,2-3 0 0,6-3 0 0,0-5 0 16,2-6 0-16,9-2 0 0,5-4 0 0,7 0 0 15,0 3 0-15,5-7 0 0,3-2 0 0,4-2 0 16,2-5 0-16,3 1 0 0,5 1 0 0,3-5 128 16,3-5 128-16,4-3 0 0,3 3 16 0,4-2 0 15,3-2-64-15,2 0-16 0,-1-3 0 0,5-1 0 0,5 2-32 16,6-5-16-16,6 1 0 0,4-1 0 0,2-3 0 0,2 0 0 16,-2-4 0-16,6 0 0 0,1-3 32 0,8 0 0 15,4-4 0-15,-1-3 0 0,-3-1 48 0,0-1 16 16,2-1 0-16,2-1 0 0,3-2-64 0,-3-1-16 15,-4-2 0-15,-2-1 0 0,0-2-160 0,-3-2 160 16,2-5-160-16,-5-2 160 0,-3-5 96 0,-5 1 32 16,-5-1 0-16,-3-4 0 0,-3 0 480 0,-3-6 112 15,-3-4 16-15,-2-5 0 0,-2-5 144 0,-4 0 48 16,-6-1 0-16,-4 1 0 0,-5-1-272 0,-5-3-48 16,-4-1-16-16,-4 1 0 0,-4 4-336 0,-2 7-64 15,-2 2-16-15,-7 5 0 0,-6 2-64 0,-6 3-16 16,-7 1 0-16,-3 3 0 0,-5 1-256 0,-6 6 0 0,-9 4 0 15,-3 5 0 1,-4 0-480-16,-7 12-160 0,-7 10-16 0,1 9-16 16,-1 8-1584-16,0 8-320 0,2 8-64 0,-1 7-13776 0</inkml:trace>
  <inkml:trace contextRef="#ctx0" brushRef="#br0" timeOffset="9583.089">16147 8895 29087 0,'-8'-15'1280'0,"4"5"272"0,-2-1-1232 0,0-1-320 15,0 0 0-15,0 0 0 0,1-1 208 0,-1 3-16 0,0-1 0 16,-2-1 0-16,-1-2 0 0,0 0-16 0,0-1 0 0,-4 1 0 16,-3-2-176-16,-2 0 0 0,-4-2 0 0,-1 1 0 15,-4 2-208-15,-4 0-32 0,-4 1 0 0,-5-2 0 16,-3 0 240-16,0 1 0 0,-2 2 0 0,-6 2 0 16,-4 1-160-16,-4 3 160 0,-4 3-160 0,2 0 160 15,-1 0 0-15,3 2 0 0,4 1 0 0,-1 2 0 16,2 2 224-16,1 4 144 0,1 1 16 0,-1 3 16 15,3 0 32-15,1 8 0 0,2 4 0 0,-1 2 0 16,-4 3-432-16,0 2 0 0,-2 3 0 0,-4 3 0 16,-3 1 0-16,2 0 0 0,3 0 0 0,1 0 0 15,1 2 0-15,1-1 0 0,0-3 0 0,-2 6 0 16,-3 4 0-16,6-2 0 0,4-2 0 0,6-3 0 0,6-1 0 16,1-2 0-16,9 0 0 0,1 0 0 15,7 0 0-15,4 3 160 0,7 2-32 0,2 2-128 0,6 0 0 16,7 2 0-16,5 0 0 0,7-1 0 0,5-2 0 0,3 1 0 15,5-2 0-15,4 3 0 0,7 3-176 0,4-1 16 16,1-1 0-16,3-2 0 0,1-2-16 0,-1-6 0 16,2-5 0-16,-1-3 0 0,4-1 176 0,2-5-192 15,-3-3 192-15,-1-5-192 0,-1-5 192 0,-2-2 128 16,-4-2-128-16,1-4 176 0,0-5 400 0,0-1 64 16,3-6 32-16,2-7 0 0,5-3 208 0,1-7 32 15,-1-5 16-15,3-9 0 0,1-10-512 0,3 1-96 16,0-1-32-16,-2-3 0 0,-3-4-32 0,-4-2 0 15,-4-6 0-15,-2-1 0 0,-2-4 256 0,-4 7 32 16,-4 4 16-16,-4 3 0 0,-4 2-112 0,-4 3 0 0,-6 4-16 16,-4 5 0-16,-9 5-112 0,-2 5-32 0,-4 4 0 15,-4 1 0-15,-4 5 80 0,-4 2 16 0,-2 4 0 16,-4-1 0-16,-5-1-512 0,-4 2-112 0,-6 5-16 0,-3 1 0 31,-3 1-2112-31,-7 4-448 0,-2 5-64 0</inkml:trace>
  <inkml:trace contextRef="#ctx0" brushRef="#br0" timeOffset="11121.086">16400 1607 33167 0,'0'-27'1472'0,"3"9"304"0,0-2-1424 0,1-2-352 16,3-3 0-16,1 2 0 0,-2 1 240 0,3 0-32 15,2 1 0-15,0 1 0 0,-1 0 64 0,0 4 16 16,1-1 0-16,-6 2 0 0,0 0-288 0,-2 0 0 16,-5 1 0-16,1 1 0 0,-3 1 0 0,-1 1-224 0,-5 0 32 15,-4 0 16-15,-5-1-176 0,-6 1-32 0,-7 0-16 0,-8 5 0 32,-5 2-96-32,-3 3-16 0,-5 2 0 0,-3 2 0 0,-9 1 256 0,-5 6 32 0,-6 3 16 0,-1 3 0 15,-1-1 208-15,-3 2-176 0,1 0 176 0,-6 4-160 16,-2 2 160-16,2 3 0 0,3 4 0 0,-3 3 0 15,-4 4 0-15,3 3 0 0,2 7 0 0,5-2 0 16,3 3 0-16,-2-1 0 0,-3 2 160 0,5 4-160 16,5 5 256-16,2 5-32 0,5 3-16 0,2 0 0 15,0-6-64-15,1 7-16 0,3 0 0 0,5 7 0 16,1 5-128-16,9-1 192 0,7-5-192 0,4-2 192 16,1 0-192-16,7 4 0 0,4 3 144 0,5-3-144 15,5-5 0-15,7 0 0 0,3-1 0 0,3 0 0 0,6 3 0 16,7-2 0-16,7-5 0 0,1-5 0 0,4-3-160 15,3 1 160-15,5-3-192 0,5-3 192 0,9 0-192 0,3-6 192 16,2-5-192-16,2-5 192 0,3-4 0 0,2-7 0 16,4-5 0-16,3-4 0 0,5-8 192 0,1-3 64 15,1-5 0-15,-1-3 0 0,3-4 128 0,4-3 48 16,4-5 0-16,-3-3 0 0,-1-2 112 0,5-4 32 16,1-5 0-16,1-2 0 0,0-5-320 0,-3-1-48 15,-3-7-16-15,4 1 0 0,3 0-64 0,-5-1 0 16,-6-3-128-16,-2-4 192 0,-2-2-64 0,-1-3-128 15,-5-4 176-15,-2 2-176 0,-4-2 240 0,-6-1-64 16,-5-1-16-16,-6-5 0 0,-6-4 48 0,-2 1 16 16,-3 4 0-16,-6 1 0 0,-7-7 32 0,-2-2 0 15,-7-4 0-15,-4 5 0 0,-6 5 160 0,-5 3 32 16,-6 0 16-16,-7 6 0 0,-6 4 16 0,-4-4 0 0,-5-3 0 16,-5 8 0-16,-6 9-160 0,-7 5-16 0,-10 4-16 0,-10 3 0 15,-14 3-288-15,-3 4 0 16,-8 4-176-16,-7 10 176 15,-10 7-1296-15,1 9-160 0,1 4-16 0,0 11-10576 0,0 9-2112 0</inkml:trace>
  <inkml:trace contextRef="#ctx0" brushRef="#br0" timeOffset="12855.946">23468 3240 31615 0,'-2'-16'1408'0,"1"8"272"0,1 8-1344 0,-4-8-336 15,3 0 0-15,0 1 0 0,1 7 208 0,-2-6-16 16,2 6-16-16,0 0 0 0,0 0 0 0,0 0 0 16,0 0 0-16,0 0 0 0,0 0-176 0,0 0 0 15,-8 6 0-15,1 10-176 0,-1 7 176 0,-2 7 0 16,-1 3 0-16,-2 3 0 0,-1 2 0 0,-4 5 0 16,-2-1 0-16,-2 5 0 0,-1 4 0 0,-1 5 0 0,-1 7 0 15,-4 1 128-15,-1 0-128 0,2-2 0 0,-3-6 0 0,0 7 0 16,1 2 0-16,3 1 144 0,0-4-144 0,2-2 0 15,2-6 128-15,0-4-128 0,2-2 0 0,-1-2 0 16,1 0 0-16,2-1 0 0,2 0 0 0,-1-5 0 16,3-6 0-16,2-3 0 0,-3-5 128 0,4-2-128 15,3-1 0-15,3-2 0 0,-1-5 128 0,5-5-128 16,3-2 128-16,-1-9-128 0,6 5 192 0,1-2-192 16,3-3 272-16,6-1-48 0,2 0-16 0,6-2 0 15,0-7 48-15,3 0 16 0,5-3 0 0,2-3 0 16,3 0-144-16,1-1-128 0,4 1 192 0,-1 2-192 15,5 2 0-15,-1-2 0 0,0 4 0 0,-1-1 0 16,-1 0 0-16,-3 5 0 0,-1 1 0 0,3 2 0 16,-3-1 0-16,3 3 0 0,1 0 0 0,-3 3 0 0,-1 3 0 0,-4 3 0 15,-3 0-144-15,-1 0 144 0,-1 3-160 0,-3 2 160 16,0-2-192-16,-2 0 192 0,0-4-176 0,-1 3 176 16,3 1-160-16,-1 1 160 0,-2 0-144 0,1 0 144 15,-2 1-128-15,-2-4 128 0,-2 0 0 0,2 0 0 16,2 0 0-16,-3-1 0 0,-3-3 0 0,-3-2 144 15,-2-2-16-15,1 1-128 0,-3-1 240 0,0-1-64 16,0-4-16-16,-2 1 0 0,1 1 288 0,-4-4 64 16,-1-2 16-16,2-5 0 0,-1 0 96 0,1-7 16 15,-1 0 0-15,1-7 0 0,-2-4-256 0,1-6-64 16,-2-7 0-16,3 0 0 0,0-2-320 0,2-3 0 16,1 0 0-16,-3-8 0 0,3-7-160 0,2-4 160 0,4-4-192 15,1 0 192-15,-3 2-160 0,5-3 160 0,4-7-128 16,2 6 128-16,-1 2 0 0,-1 9 0 0,-1 4 0 0,-1 6-128 15,-1 5 128-15,-1 4 0 0,-6 4 160 0,1 4-160 16,1 1 256-16,-2 6-64 0,-4 5 0 0,1 2 0 16,0 1-192-16,-2 3 128 0,-3 2-128 0,0 3 0 15,2 3 0-15,-2 1 0 0,-4 9-208 0,1-8 64 16,-1 8 144-16,0 0-208 0,0 0 80 0,-1-6 128 16,1 6-448-1,0 0 16-15,0 0 16 0,0 0 0 0,-4-4 192 0,-4 2 32 0,1 4 16 0,-6 2 0 16,1-2 176-16,-2 1-160 0,-4 0 160 0,-1 3-160 15,-3 1 160-15,-4 0 0 0,-1 0 0 0,-3-2-128 16,-2 0 128-16,-1-1 176 0,-1 1-48 0,-2-1 0 16,-4 0 176-16,-4 0 16 0,-5-2 16 0,-4 3 0 0,-3-1 64 0,-5 0 16 15,0-1 0-15,-3-2 0 0,-5-1-96 0,-4 2-32 16,-3 0 0-16,-1 1 0 0,0 0-80 0,1 3-16 16,4 0 0-16,-1 1 0 0,2 1-192 0,-1 2 0 15,4 1-192-15,2 0 192 16,4 0-1600-16,1 1-224 0,-3 0-32 0</inkml:trace>
  <inkml:trace contextRef="#ctx0" brushRef="#br0" timeOffset="14252.656">9720 1568 33167 0,'-9'-18'2944'0,"-1"0"-2352"0,0 1-464 0,3 0-128 16,-1 2 0-16,4 3 176 0,3 1-176 0,-1 4 192 15,2 7 64-15,0 0 32 0,6 13 0 0,3 6 0 16,-2 3-288-16,3 8-256 0,-1 5 64 0,0 11 0 16,-1 9 192-16,-2 16-144 0,-2 13 144 0,-2 8-128 15,-2 4 128-15,-2 14-160 0,-3 12 160 0,-1 2-160 16,1-1 160-16,0-1-160 0,-4 1 160 0,3-11-160 16,-1-10-160-16,2-6-48 0,2-4 0 0,3-10 0 15,0-8 64-15,3-10 16 0,4-8 0 0,1-8 0 16,3-5 288-16,1-7-128 0,4-5 128 0,5-3 0 15,3-6 0-15,7-4 0 0,6-6 0 0,9-4 0 16,2-8 0-16,7-6 0 0,2-8 128 0,5-1-128 16,4-5 352-16,3-3-32 0,6-2 0 0,2-2 0 0,2-3 0 15,3 0-16-15,1-4 0 0,6 2 0 0,5 0-304 16,-2 0 160-16,-3 0-160 0,5 6 128 0,3 4-128 0,-1 1 0 16,1 0 0-16,-2 6-176 0,0 5 176 0,3 6 0 15,0 4 0-15,-6 6 0 0,-7 3-208 0,0 9 32 16,-5 7 16-16,-4 3 0 15,-3 3-384-15,-8 1-80 0,-10-1-16 0,-2-2 0 16,-8 2 128-16,-4-3 0 0,-2-3 16 0,-7-2 0 0,-2 0 336 16,-6-2 160-16,-1 0-160 0,-8-5 160 0,1-1 0 0,-2-3 288 15,-3 1-32-15,1-1-16 0,-1 0 208 0,2 0 32 16,-3-1 16-16,3 3 0 0,3-3-208 0,0-2-32 16,2-3-16-16,2-2 0 0,-2 0-240 0,3-7 144 15,0-5-144-15,0-4 128 0,-1-6 224 0,2-5 32 16,-1-7 16-16,-1-6 0 0,-3-6 192 0,4-7 48 0,1-6 0 15,-3-13 0-15,-7-9 80 0,2-6 32 0,-1-6 0 0,-1-7 0 16,-5-7-304-16,-4-4-64 16,-2-1-16-16,-1-6 0 0,0-8-240 0,-1 4-128 0,-2 8 160 0,-4 2-160 15,-2 0 0-15,-5 10 128 0,1 14-128 0,-3 10 0 16,-6 9 288-16,-4 5 16 0,-4 4 0 0,-2 4 0 16,-5 6 192-16,-3 7 32 0,-7 7 16 0,-5 5 0 15,-9 4-416-15,-3 6-128 0,2 5 0 0,-4 10 0 16,1 6-336-1,0 9-128-15,0 9-32 0,1 9 0 0,1 11-2192 16,7 5-448-16,6 5-96 0</inkml:trace>
  <inkml:trace contextRef="#ctx0" brushRef="#br0" timeOffset="15642.614">16422 8433 11055 0,'-12'-10'976'0,"2"2"-784"16,-4-1-192-16,0-3 0 0,-3-5 3424 0,2 1 640 16,1-1 128-16,3 2 32 0,3 5-3520 0,0 0-704 0,4-1-144 0,1 0-32 15,-2-1 176-15,1 2 0 0,-3 1 0 0,3 0 0 16,-2-1 128-16,2 1 128 0,-2 0 0 0,2 3 16 16,4 6 96-16,0 0 16 0,-7-5 0 0,7 5 0 15,-11-4 96-15,11 4 32 0,0 0 0 0,-8 14 0 16,1 7-512-16,4 7 128 0,-3 8-128 0,3 7 0 15,1 8 0-15,-1 10 0 0,2 8 0 0,-1 7 0 16,2 4 0-16,-2 5 128 0,-1 2 0 0,-1 7 16 16,0 6-16-16,1 0-128 0,-3-2 192 0,0 4-64 15,-3 5-128-15,0-6 0 0,-2-9 0 0,-1-4 128 16,-1-3-128-16,1-5 0 0,-3-5 144 0,3-9-144 0,0-9 128 16,0-7-128-16,2-7 128 0,-1-7-128 0,2-6 320 0,2-5 0 15,-2-4 0-15,3-5 0 0,4-7 320 0,1-3 64 16,1-6 16-16,0 0 0 0,0 0-160 0,0 0-48 15,9-10 0-15,2-3 0 0,4-3-384 0,2-2-128 16,1-3 0-16,4-4 0 0,4 1 0 0,3-1 0 16,3 0 0-16,7-1-144 0,5-1 144 0,5 4-128 15,4 3 128-15,2 5-128 0,0-1 128 0,2 1-128 16,4-1 128-16,4 9-128 0,4 1 128 0,1 6-128 16,2 3 128-16,0 2-128 0,-2-3 128 0,2 1-208 15,5 7 80-15,-2 1 128 0,-2 2-304 0,-4 2 64 16,-7 1 16-16,-1 2 0 0,1 1-32 0,-6-1 0 15,-3 0 0-15,-6-2 0 0,-2 2 48 0,-6-2 0 16,-4 1 0-16,-4-1 0 0,-5 0 16 0,-2-2 16 16,-2 0 0-16,-4-4 0 0,-4-3 176 0,-2-4 144 0,-1-3-16 15,-3-1-128-15,-8 1 528 0,9-3 0 0,-2 0 0 0,0-6 0 16,-1-3 176-16,0-4 16 0,1-5 16 0,2-4 0 16,0-5-352-16,4-4-64 0,2-4 0 0,3-6-16 15,1-8-304-15,3-3 0 0,-1-3 128 0,2-2-128 16,-1-3 0-16,4-8 0 0,-2-7 0 0,-1-2 0 15,-1-4 128-15,-3 0-128 0,-2 3 144 0,-1-5-144 16,-3-6 176-16,-1 5-176 0,-1 7 192 0,-3 6-192 16,-3 4 0-16,-3 9 0 0,1 1 0 0,-2 9 0 15,-1 6 240-15,-3 9-64 0,2 1-16 0,0 7 0 16,1 3-16-16,-1 4 0 0,-4 4 0 0,2 3 0 16,2-2-144-16,-1 3 0 0,-1 1-160 0,2 4 160 0,1 8-400 15,-4-5 16-15,1 1 0 0,3 4 0 0,0 0 80 16,0 0 32-16,-6-3 0 0,6 3 0 0,-4-4 272 0,4 4 0 15,0 0 0-15,-9 0 0 0,9 0 0 0,-8 2 0 16,-1-1 160-16,0 0-32 0,-1 0 64 0,-2-1 0 16,0 3 16-16,-2 0 0 0,-4 1 64 0,-3 1 16 15,-5-2 0-15,-5-2 0 0,-4 2-48 0,-6 1-16 16,-3 0 0-16,-2 1 0 0,-3 1-80 0,-6 1-16 16,-9 0 0-16,-5 0 0 0,-4-1 64 0,-1-2 0 15,0 1 0-15,-2 3 0 0,0 1 0 0,1-1 16 16,-2-1 0-16,5 0 0 0,8-3-64 0,5 2-16 15,3 0 0-15,3 2 0 0,1 1-128 0,2-1-256 16,1-1 64-16,0 1 16 16,5-1-2400-16,0 0-496 0</inkml:trace>
  <inkml:trace contextRef="#ctx0" brushRef="#br0" timeOffset="20180.792">12582 3483 21183 0,'-10'-3'1888'16,"1"1"-1504"-16,-5 1-384 0,2 0 0 16,1-1 0-16,1 0-240 0,2 4 48 0,1-2 0 0,-1-2 768 15,8 2 176-15,0 0 16 0,0 0 16 0,0 0-112 0,0 0-32 16,0 0 0-16,0 0 0 0,-6 2-160 0,6-2-32 16,0 0-16-16,0 0 0 0,0 0-144 0,0 0-32 15,0 0 0-15,0 0 0 0,0 0 16 0,-1 8 0 16,-3-2 0-16,2 6 0 0,2 1-16 0,1 2 0 15,0 0 0-15,3 6 0 0,0 3-64 0,0 7-32 16,2 3 0-16,-2 1 0 0,4-1-160 0,2 3 0 16,1-1 0-16,3 0 128 0,0 1-128 0,2-1 0 15,1 0 144-15,0 4-144 0,3 3 0 0,1 1 144 16,1 1-144-16,1 1 0 0,0 1 128 0,2 0-128 16,2-2 0-16,-1 1 0 0,0-1 0 0,-1 0 0 15,1-1 0-15,3 1 0 0,-3 2 0 0,4-3 0 0,0-4 0 16,2-3 0-16,0-1 0 0,3-2 0 15,5-1 0-15,1-1 0 0,1-4 240 0,-4 1-64 0,1-2-16 0,-3 1 0 16,2-1 144-16,5 0 16 0,3-1 16 0,3-2 0 16,3-4-144-16,-1-1-48 0,4-3 0 15,-1-4 0-15,2-4-16 0,-2-3-128 0,1-5 192 0,3-2-64 16,3 0 0-16,-2-1 0 0,3-3 0 0,-3 1 0 16,-1-4-128-16,2-1 160 0,1-1-160 0,-2 1 160 15,0-1-160-15,-1 0 0 0,1-2 144 0,-2 2-144 16,-2 1 0-16,2-1 144 0,1-1-144 0,0 0 0 15,3-2 128-15,0 3-128 0,-3-1 0 0,-2 2 0 16,-2-1 0-16,2 1 0 0,0 1 0 0,3 1 0 16,0 3 144-16,1-1-144 0,-7 4 0 0,2 2 144 15,-4 0-144-15,3 0 0 0,1 0 0 0,2 2 0 16,0 2 0-16,1 0 128 0,-2-2-128 0,0 2 0 0,-2 0 0 16,2 1 0-16,1 1 0 0,3 2 0 0,3-1 0 15,-2 0 0-15,-3 2 0 0,-2 0 0 0,-1 3 0 0,1 2 0 16,1 1 128-16,3 1-128 0,-2-3 0 15,0 5 0-15,-2 2 0 0,-2 1 0 0,-2 0 128 0,3 1-128 16,0 1 0-16,2 2 128 0,2-3-128 0,-3 1 0 16,0 1 0-16,0 1 0 0,-6 0 0 0,4 2 0 15,-1-1 0-15,1 3 0 0,1 2 0 0,0 3 0 16,0 3 128-16,-3 1-128 0,-4-4 0 0,-1 0 0 16,0 1 0-16,-1-2 0 0,1 1 0 0,-1 2 0 15,-1 1 144-15,-1 0-144 0,-1 0 0 0,-1 4 144 16,-3 5-144-16,-1 1 0 0,-3-1 128 0,3 1-128 0,1-1 0 15,0 0 0-15,-2-3 128 0,1 1-128 0,-2 1 0 16,0 3 0-16,2 3 128 0,-1-2-128 0,-3-4 0 0,-1 0 0 16,-2 0 128-16,1-1-128 0,-2 1 0 15,-1-1 0-15,0 6 0 0,-1-2 160 0,-3 1-160 0,2-2 128 16,1-1-128-16,-3-1 160 0,-1 0-160 0,0-2 160 16,-3-2-32-16,0 0-128 0,-1-2 192 0,-2 4-64 15,-1 4-128-15,0 0 160 0,-2-5-160 0,0 1 160 16,0-1-160-16,-1 1 128 0,-1-1-128 0,-2 1 128 15,2 2-128-15,-3 3 160 0,0 5-160 0,-2-2 160 16,-1-4-160-16,-1-1 192 0,0 3-192 0,-2-2 192 16,0-2-192-16,-1 0 160 0,0 1-160 0,0 0 160 15,2 3-160-15,-3-3 0 0,-2-4 144 0,2-1-144 0,1-5 0 16,1-2 144-16,0-1-144 0,-1-2 0 0,3-6 128 0,0 1-128 16,-2-1 0-16,2-2 0 0,3-5 0 15,-1 1 0-15,-2 0 0 0,1-4 0 0,2-3 0 0,-1-3 0 16,0-3 0-16,0-1 0 0,-1 2 0 0,-7-7 0 15,0 0 0-15,7 7 0 0,-7-7 0 0,0 0 0 16,11 3 0-16,-11-3-144 0,11 2-96 0,-11-2-16 16,0 0 0-16,0 0 0 15,9-5-544-15,0-2-112 0,-2-4-32 0,0-4 0 16,-1 0-2944-16,-1-5-592 0</inkml:trace>
  <inkml:trace contextRef="#ctx0" brushRef="#br0" timeOffset="20464.463">19116 8897 33855 0,'-5'17'1504'0,"3"-8"304"0,2-9-1440 0,2 9-368 0,3 0 0 0,4 1 0 16,4 2-192-16,3 3-128 0,2 2 0 0,6-1-16 15,0 0 144-15,4-2 48 0,4 0 0 0,1-2 0 16,1-2 400-16,5-6 96 0,4-8 16 0,3 0 0 16,5-1 112-16,-3-6 32 0,-1-4 0 0,-2-4 0 15,3-4 128-15,-4-3 48 0,0-3 0 0,-1-3 0 16,4-3-432-16,-5-2-64 0,-3-1-32 0,-4-2 0 16,0-4-544-1,-4-5-128-15,-2 0 0 0,-2-2-10544 0,-4 1-2096 0</inkml:trace>
  <inkml:trace contextRef="#ctx0" brushRef="#br0" timeOffset="21683.477">15646 3323 32015 0,'-13'-5'1408'0,"5"2"320"0,-3 2-1392 0,2 1-336 16,1 1 0-16,8-1 0 0,-3 3 224 0,3-3-32 16,0 0 0-16,0 12 0 0,2 0-192 0,4 3 0 15,3 2 0-15,-1 4 0 0,3 2 0 0,5 5 0 16,4 4 0-16,2 8 0 0,0 4 0 0,4 8-128 16,3 3 128-16,1 5 0 0,-1 5-128 0,5 3 128 15,1 3 0-15,2 4 0 0,-1 6 0 0,-1 1 0 16,3 0 0-16,0-2 0 0,2 0 0 0,3 3-128 15,2 0 128-15,9-2 0 0,3-7 0 0,1-2 0 16,0-6-128-16,3 2 128 0,0 3 0 0,4-4 0 16,2-8 0-16,5-3 0 0,3-2 0 0,-2-1 0 0,2-1 0 15,3 0 0-15,6 1 0 0,-2-1-128 0,2-3 128 16,-3-2 0-16,-2-3 0 0,2 0 0 0,5 0 0 0,-4-2 0 16,-1-2 0-16,0 2 0 0,0-1 0 0,1 0 0 15,1-1 0-15,-1-4 0 0,-7-3 0 0,2-4 0 16,3-4 0-16,-1 0 128 0,2-3-128 0,-1-2 0 15,-3-4 192-15,3-3-16 0,4-4 0 0,0-3 0 16,3-2 48-16,-2-6 16 0,-4-1 0 0,4-3 0 16,4-3-112-16,-3 0 0 0,-4 1-128 0,-2-1 192 15,-2-2-192-15,3 5 0 0,4-3 0 0,-4 2 0 16,-4 2 128-16,-3 1-128 0,2-2 0 0,-4 3 0 16,1-1 0-16,-1 3 128 0,-3 2-128 0,-1 1 0 15,0-5 0-15,2 3 0 0,2 3 0 0,-1-1 0 0,-3-1 0 16,-2-1 0-16,-2 0 0 0,0 1 0 0,4 0 0 15,-5 0 0-15,2 0 0 0,-2 0 0 0,-1 0 0 0,-3 2 0 16,-1 2 0-16,1 0 0 0,4 0 0 0,-4 3 0 16,-2-1 0-16,-2 4 0 0,-8 0 0 0,-2 2 0 15,-4-1 0-15,0 2 0 0,-2 2 0 0,0 2 0 16,-1-1 0-16,-1 1 0 0,-6 2 0 0,4 2 0 16,-1 2 0-16,-2 2 0 0,-2 0 0 0,-1 1 0 15,-3-1 0-15,2 0 0 0,-5 1 0 0,0-1 0 16,-4-1 0-16,2 2 0 0,1-1 128 0,-3 2-128 15,1 1 0-15,-1 1 144 0,-3 0-144 0,1 0 0 16,-3 1 144-16,-1 0-144 0,-2 3 128 0,2-1-128 16,-2-2 160-16,-3-1-160 0,-1-3 176 0,0-2-176 15,-2 1 192-15,-3-2-192 0,-4 0 192 0,2 1-192 16,2 1 192-16,-4 2-192 0,-5 0 256 0,2-1-64 0,2-1-16 0,-2 3 0 16,2 4-48-16,-4 0-128 0,1-3 192 0,1 0-64 15,0-2-128-15,-1 0 128 0,0-1-128 16,-1 2 128-16,2 2-128 0,-2-4 0 0,3 2 0 0,-2 2 0 15,-3 2 0-15,1 2 0 0,0 1 0 0,-2-2 0 16,0-1 0-16,-1 0 0 0,0-1 0 0,1-1 0 16,-4-1 0-16,3 0 0 0,0 1 144 15,1-1-144-15,-3-3 0 0,3 0 144 0,1-1-144 0,-2 5 0 16,0 4 224-16,2-2-64 0,-1-2-16 0,0 0 0 16,2-1-144-16,-2-1 128 0,-2 1-128 0,2 1 128 15,0-3-128-15,0 2 0 0,-1 2 144 0,0-2-144 0,1-3 176 16,0 2-48-16,-2-1 0 0,2-2 0 0,1-4 96 15,2-4 16-15,-1-2 0 0,-1-2 0 0,3-3-80 0,3-2-16 16,3-9 0-16,0 0 0 0,0 0-272 0,0 0-64 16,0 0-16-16,0 0 0 15,0 0-800-15,-3-9-144 0,9-4-48 0,1-4 0 16,1-4-1920-16,1-1-384 0,2-4-80 0</inkml:trace>
  <inkml:trace contextRef="#ctx0" brushRef="#br0" timeOffset="21954.042">21884 8415 38127 0,'-8'8'1680'0,"2"-2"368"0,-1 3-1648 0,1 3-400 0,-2 0 0 0,5 6 0 16,3 4-208-16,2 4-128 0,2 6-32 0,4 1 0 15,1-2 208-15,4 2 160 0,1-7-208 0,3 1 80 16,-1-1 128-16,3-4 0 0,3-5 0 0,3 0 0 16,3 0 0-16,4-4 144 0,5-4-144 0,0-4 0 15,5 0 176-15,4-6-176 0,5-6 160 0,2-4-160 16,0-5 160-16,0-5-160 0,1-5 160 0,5-4-160 16,1-6-1312-16,2-3-352 15,2-6-80-15</inkml:trace>
  <inkml:trace contextRef="#ctx0" brushRef="#br0" timeOffset="23479.58">23351 10118 14735 0,'0'0'640'0,"-1"-7"160"0,-2-3-640 15,-4 2-160-15,0-1 0 0,1 0 0 0,2 1 4336 0,1 2 832 16,3 6 160-16,-5-7 48 0,5 1-4480 0,0-2-896 16,-1-1-192-16,1 9-16 0,0 0 80 0,3-10 128 15,2-1-208-15,0 2 80 0,3 2 128 0,2-1 0 16,0 4 0-16,2-4 0 0,0-4 0 0,3 2-128 16,3 1 128-16,1-1-128 0,0-2 128 0,5 1 176 15,3-2-48-15,1 1 0 0,1 2 176 0,5-1 16 16,0-2 16-16,3 1 0 0,0-1 0 0,-2 1 0 15,1 0 0-15,-2 3 0 0,1 3-128 0,-3 0-16 16,-3 0-16-16,-1 0 0 0,-1-1-176 0,-2 2 128 16,-3 2-128-16,-4 2 128 0,-3 0-128 0,-3-2 0 15,-2-1 0-15,-10 4 0 0,0 0 0 0,0 0 128 16,0 0-128-16,0 0 0 0,0 0 0 0,0 0 128 0,-8-2-128 0,-4 2 0 16,-6 1 0-16,-3-1 0 0,-4-1 0 15,-4 3 0-15,-2 1 0 0,-5 0 0 0,0-3 128 16,-2 1-128-16,-2 4 0 0,-5 0 0 0,-2-2 0 0,0 0 0 15,2 0 0-15,6 2 0 0,2-1 144 0,7 0-144 16,3-3 144-16,5 1-144 0,1 1 192 0,5-1-192 16,1 1 128-16,6-3-128 0,1 0 0 0,8 0 0 15,0 0 0-15,0 0 128 0,0 0-128 0,0 0 0 16,6-6 0-16,5 2 0 0,4 3 0 0,1-1 0 16,4-3 0-16,3-1-176 0,9 0 176 0,4 1-160 15,2 2 160-15,4-1 0 0,-2-4 0 0,3 4 0 16,-1 1 0-16,-1 2 0 0,-3-1 0 0,0 0 0 15,-2-1 0-15,-5 2 0 0,-1 1 0 0,-3-2-128 0,-3-1-64 16,-3 3 0-16,-6 0 0 0,-3 2 0 0,-3 1-64 16,-9-3 0-16,9 2-16 0,-9-2 0 0,0 0-16 0,-5 10 0 15,-3 0 0-15,-3-1 0 0,-5 0 288 0,0 2 0 16,-5-2-128-16,-2 1 128 0,-2 0 0 0,-2-1 0 16,1-1 128-16,-5 2-128 0,-1 2 224 0,-2-3-48 15,2 0-16-15,0 0 0 0,0 2-32 0,3-2 0 16,1-3 0-16,3-1 0 0,5-3-128 0,4 1 0 15,1 2 144-15,5-4-144 0,10-1 176 0,0 0-48 16,0 0 0-16,0 0 0 0,6-7 16 0,6-4 0 16,6-2 0-16,7 1 0 0,7 2-144 0,3-4-144 15,3-1 144-15,2 1-208 0,-1 1 208 0,1 0-144 16,2-1 144-16,1 1-128 0,0-2 128 0,-1 0 0 16,-1 3 0-16,-4 4-128 0,-8 2 128 0,-3 3 0 0,-4-5 0 15,-8 6 0-15,-14 2-192 0,0 0 64 0,0 0 0 0,0 0 0 16,-10 10-112-16,-12 2-16 0,-11 2 0 0,-6 2 0 15,-7-1 256-15,-5 1 0 0,-4 2 0 16,-5 3 160-16,-3 1-32 0,-3-1 0 0,-7-6 0 0,9 5 0 16,9 3 256-16,8-3 64 0,8-2 0 0,9-7 0 15,5-3 96-15,9-1 32 0,6 1 0 0,10-8 0 16,0 0-400-16,0 0-176 0,21 1 160 0,12-5-160 16,14-3 0-16,18-6 0 0,16-2-176 0,9 0 176 15,4 1-704-15,12-2 0 16,10 0-16-16,4-2-10304 0,6 5-2064 0</inkml:trace>
  <inkml:trace contextRef="#ctx0" brushRef="#br1" timeOffset="32819.29">16047 7918 24479 0,'0'0'1088'16,"0"0"208"-16,-5-7-1040 0,-2 3-256 0,3-1 0 0,4 5 0 15,0 0 624-15,0 0 64 0,-3-5 16 0,3 5 0 16,-5-8-448-16,5 8-96 0,0 0-16 0,-3-9 0 16,-2 2-144-16,3 0 128 0,-2 2-128 0,1-1 128 0,3 6-128 0,-5-6 0 15,2-1 0-15,-3 0 0 0,6 7 0 0,-6-3 0 16,-2 0 0-16,0 1 0 0,1-1 176 0,-2 2 0 15,-1 2 0-15,0 0 0 0,-4 1 128 0,-1 2 16 16,2 0 16-16,-1 2 0 0,-1-1-48 0,1 2-16 16,3 0 0-16,0 2 0 0,-4 2-16 0,0 2 0 15,2-1 0-15,1 2 0 0,-1 0-128 0,2 2-128 16,-1 0 192-16,1 1-192 0,0 0 0 0,1 2 0 16,-1-1 0-16,2 0 0 0,2 4 0 0,1 2 0 15,1 4 0-15,1-3 0 0,1-1 144 0,1-3-144 16,1-1 0-16,2-2 144 0,1 0-16 0,4-1-128 15,2-2 192-15,1 1-64 0,3-1 0 0,4-3 0 16,1-2 0-16,2-1 0 0,1-1 32 0,1-3 0 16,4 1 0-16,-1-3 0 0,-1-3 32 0,0-1 16 0,2-1 0 15,-2-2 0-15,-4-1 128 0,0-3 32 0,1-2 0 0,-1-1 0 16,-4-1-32-16,-1-1 0 0,0-2 0 0,-2-2 0 16,0-1-16-16,-3 0-16 0,-1-2 0 0,-1 0 0 15,0-1-48-15,-3 1 0 0,0 2 0 0,-1-1 0 16,-1-2-96-16,-2 4-32 0,-1 0 0 0,0 3 0 15,-1-1-128-15,1 3 128 0,-1-2-128 0,0 2 128 16,0 1-128-16,0-1 0 0,-4 0 0 0,-1 1 128 16,1 0-128-16,-3 0 0 0,-1 1 0 0,1 1 128 15,-2 0-128-15,1 3 160 0,-1 0-160 0,-2 2 160 16,-1 0-160-16,0 2 0 0,-1 2 0 0,1 2 0 16,-1 2 0-16,0 1 0 0,2 1 0 0,-1 1 0 15,-2 2 0-15,2 1 0 0,0 2 0 0,1 1-176 0,-2 2 176 0,1 0 0 16,3 1-144-16,0-1 144 0,1 0 0 0,-2-1 0 15,2-1-144-15,1 0 144 0,-1 0 0 0,4 0 0 16,-1-1 0-16,2 1 0 0,1 0 0 0,1 1 0 16,3 3 0-16,3-3 0 0,1-2-176 0,2 0 176 15,2-1-160-15,4 0 160 0,4 0-336 0,1 0 16 16,1-1 16-16,10-1-7312 16,3-2-1472-16,-1-1-304 0</inkml:trace>
  <inkml:trace contextRef="#ctx0" brushRef="#br1" timeOffset="33435.557">16312 6531 1839 0,'3'-7'160'0,"-2"-1"-160"16,-1 1 0-16,-1 0 0 0,0 2 2496 0,1-3 480 15,2-2 96-15,-2 3 0 0,0 7-1440 0,-2-9-288 16,-1-2-64-16,1 2-16 0,1 2-32 0,0-2 0 16,0-3 0-16,-2 3 0 0,-1 3-208 0,4 6-64 15,-3-8 0-15,-1 0 0 0,-1 0-80 0,2 0-32 16,3 8 0-16,-5-4 0 0,5 4 48 0,-4-5 16 15,-1 0 0-15,5 5 0 0,-5-5-144 0,5 5-16 16,0 0-16-16,0 0 0 0,0 0-352 0,-4 11-64 16,-3 6 0-16,5 1-16 0,2 1-304 0,0 4 0 0,-2 1 0 15,0 4 0-15,-1 1 0 0,2-1 0 0,-3-1 176 16,2-1-48-16,1-2 160 0,-1 4 32 0,1-2 16 0,0 0 0 16,-2-1-16-16,1-1-16 0,-4-1 0 0,2 0 0 15,1 1-112-15,1-2 0 0,-2-5-16 0,1 1 0 16,-1-2-48-16,2-4-128 0,1-1 192 0,0-2-64 15,1-9-128-15,0 10 128 0,0-3-128 0,0-7 128 16,0 0-128-16,0 0 160 0,0 0-160 0,0 0 160 16,0 0-336-16,1-8-64 0,0-2-16 0,3-2 0 15,-1-2-1344-15,3-1-256 16,0-5-64-16,4-1-16 0,0-2-1872 0,2 0-368 16</inkml:trace>
  <inkml:trace contextRef="#ctx0" brushRef="#br1" timeOffset="33799.333">16591 6247 17503 0,'0'0'1552'16,"-4"-7"-1232"-16,2 3-320 0,2 4 0 0,0 0 3376 0,0 0 608 16,0 0 128-16,0 0 32 0,-5 10-3040 0,1 3-592 15,1-1-128-15,0 2-32 0,-3 1-352 0,2 3 0 16,-2 4 0-16,0 6 0 0,-2 3 0 0,0 3 0 16,1 2 0-16,-1 2 0 0,-1 0 128 0,0 3 0 0,3-1 0 0,-3 2 0 15,1 0 128-15,0 2 48 0,2-1 0 0,-1-2 0 16,1-4 32-16,1-3 16 0,-1-1 0 15,1-3 0-15,3-4-160 0,-2-3-16 0,1-2-16 0,1-3 0 16,5-2-160-16,-2-4 0 0,-1-4 0 0,0-8 0 31,0 0-416-31,0 0-160 0,0 0-48 0,0 0 0 16,0 0-2544-16,4-15-512 0,1-16-96 0,-1-2-32 0</inkml:trace>
  <inkml:trace contextRef="#ctx0" brushRef="#br1" timeOffset="34112.408">15804 6351 34383 0,'-20'-12'1520'0,"9"6"320"0,3-1-1472 0,-1 2-368 16,3 0 0-16,6 5 0 0,0 0 992 0,0 0 128 15,0 0 32-15,7-4 0 0,6-2-592 0,8 0-112 16,8 1-32-16,9 0 0 0,5-5-160 0,8-1-48 16,-1-3 0-16,5 0 0 0,-1 6 48 0,6-2 16 15,3-3 0-15,1 0 0 0,-1 5-80 0,-3-2-32 16,-4 0 0-16,-3 1 0 0,-2 1-160 0,-1 1 0 16,-1-1 0-16,-2 1 0 0,-3 3-144 0,-2 2 144 0,-4 2-192 15,-1 0 192 1,-4 0-3136-16,-5 3-528 0</inkml:trace>
  <inkml:trace contextRef="#ctx0" brushRef="#br1" timeOffset="35008.152">7485 15183 23039 0,'-9'3'2048'0,"9"-3"-1648"15,-8 3-400-15,2 0 0 0,1-2 3488 0,5-1 608 16,0 0 128-16,0 0 32 0,0 0-3168 0,0 0-640 16,0 0-128-16,0 0-32 0,8-7-288 0,3-2 128 15,2-1-128-15,4 0 0 0,1-1 144 0,3-2-144 16,5-3 0-16,2-1 144 0,4-3 16 0,3 0 0 0,3-2 0 16,1 0 0-16,6-1-32 0,1 0 0 0,-2-1 0 0,3 2 0 15,3 5-128-15,4 0 160 0,0 1-160 0,1 1 160 16,1 3-160-16,-3 2 0 0,-3 3 0 0,-4 2 0 15,-2 2 240-15,-2 1-48 0,-1 4 0 0,-2 2 0 16,-7 3 32-16,-2 1 0 0,-6 1 0 0,-1 2 0 16,-3 1 64-16,-3 4 16 0,0-1 0 0,-2 2 0 15,-3 0-32-15,0 4 0 0,-4 1 0 0,0 3 0 16,-3 3 80-16,0 2 16 0,-1 1 0 0,-2 5 0 16,-2 3-144-16,-1 4-32 0,0 3 0 0,-2 1 0 15,-1-1-192-15,1-2 144 0,-1-2-144 0,2-3 128 16,-2-5-128-16,1-1-192 0,0-2 32 0,-1-5 16 15,2-4-928-15,0-4-176 16,0-5-32-16,0-2-16 0,2-11-2240 0,0 0-448 16</inkml:trace>
  <inkml:trace contextRef="#ctx0" brushRef="#br1" timeOffset="35604.746">7115 12354 22111 0,'-7'2'1968'0,"-1"2"-1584"0,-3-1-384 0,1 1 0 15,1 2 3456-15,-2 2 592 0,0 2 128 0,2-2 32 16,-2 3-3376-16,0 1-656 0,-1 2-176 0,0 0 0 16,-3 1 0-16,-1 2 0 0,-5-1 0 0,1 2-176 0,-2 2 176 0,-6 2 0 15,-2 1 0-15,-2 2 0 0,1 0 0 0,-2 2 0 16,-2 1 0-16,2-1 128 0,2-2-128 0,-2 0 0 16,2 2 0-16,0-3 128 0,2-2-128 0,4-2 128 15,-2 0-128-15,2-2 128 0,3 2 0 0,5-3 16 16,1-2 0-16,2 2 0 0,4-1-144 0,4 3 192 15,-1-1-192-15,5 1 192 0,2 0-192 0,3 1 0 16,3 2 0-16,3 0 0 0,5-1 0 0,2-3 0 16,4 2 0-16,4 0 0 0,5 0 0 0,4-1 0 15,3 0 0-15,7 0 0 0,3 0 0 0,4-2 0 16,2-1 0-16,3-1 0 0,-2-1 0 0,-2-1 0 16,-2 1 128-16,1-3-128 0,-1-4 0 0,-1 2-192 0,0-2 32 15,2-4 16 1,1-4-2128-16,-1-3-416 0,-8-3-96 0,-4-4-16 0</inkml:trace>
  <inkml:trace contextRef="#ctx0" brushRef="#br1" timeOffset="36264.781">3089 12551 22111 0,'-11'-3'1968'0,"0"1"-1584"0,4 1-384 0,-2-1 0 16,-1 0 3184-16,2 1 544 0,2-2 112 0,6 3 32 16,-8 4-3040-16,-1 1-624 0,0-3-208 0,-1 2 144 15,2 2-16-15,-3 1 0 0,-3 1 0 0,1 5 0 16,-1 4-128-16,-2 4 0 0,-2 2 0 0,-1 8 0 15,-3 2-272-15,-1 4 64 0,-3 3 16 0,-1 3 0 16,2 1 192-16,0 3-176 0,3 2 176 0,-3 3-160 16,-1 1 160-16,4-3 0 0,4-3 0 0,3-1 0 0,-2-4 0 15,8-4 256-15,2-4-64 0,3-3-16 0,-1-3 80 0,4-5 0 16,3-2 16-16,4-6 0 0,-1-5 48 16,7-2 16-16,2-5 0 0,3-3 0 0,7-3-192 0,7-4-144 15,1-2 192-15,5-4-192 0,1-2 256 0,1-3-48 16,1-1-16-16,2-1 0 0,3 0-192 0,3-1 144 15,3-1-144-15,1-3 128 16,-3 0-912-16,2 1-192 0,-2 1-48 0,-1 0-10112 16,-4-1-2048-16</inkml:trace>
  <inkml:trace contextRef="#ctx0" brushRef="#br1" timeOffset="36988.37">2929 14571 14735 0,'0'0'1312'0,"-10"-2"-1056"16,0-2-256-16,-2 4 0 0,1-2 5552 0,3 0 1040 16,-1 0 224-16,9 2 32 0,-6 1-5328 0,6-1-1072 15,0 0-224-15,0 0-32 0,0 0-192 0,0 0 128 16,0 0-128-16,0 0 128 0,0 0-128 0,0 0-256 15,4 11 64-15,4 1 16 0,2 0 16 0,4 1 0 0,1 1 0 0,4 4 0 16,4 3 160-16,4 4-160 0,7 3 160 0,2 3-160 16,6 3 160-16,4 5 0 0,0 7-144 0,0-2 144 15,2-2 0-15,-4-1 0 0,-5-3 0 0,4 1 0 16,2-2 0-16,-2 0 0 0,-5-3 0 0,-1 0 0 16,-1-1 176-16,-3 0-48 0,-3-3-128 0,-3-2 192 15,-5-1-192-15,-1-3 144 0,-2-2-144 0,-6-2 128 16,-3-4-128-16,-1-3 160 0,-4-3-160 0,-2-1 160 15,-3-9 80-15,-1 10 16 0,-2-2 0 0,-1 0 0 16,-7 3 160-16,-2-1 32 0,-5 0 16 0,-3 2 0 16,-6 3-80-16,-7 1 0 0,-8 3-16 0,-3 1 0 15,-5 0-176-15,-5 1-48 0,-4 5 0 0,-5-1 0 0,-4 2 0 16,-3 2 0-16,-4 0 0 0,3-2 0 0,4 3-144 0,2-2 160 16,4 0-160-16,4 1 160 0,2-1-160 0,4 0-144 15,5 0 144-15,4-2-208 16,2-1-784-16,7 0-160 0,6 0-16 15,2 3-11328-15,6 2-2272 0</inkml:trace>
  <inkml:trace contextRef="#ctx0" brushRef="#br1" timeOffset="39338.185">13065 9650 10127 0,'0'0'448'0,"0"0"96"0,-9 4-544 0,0-2 0 16,4-3 0-16,-1 1 0 0,-1 2 2368 0,7-2 384 16,-8 0 64-16,8 0 0 0,-9 0-1856 0,2 1-384 15,-1 1-80-15,8-2-16 0,-9 3 16 0,0-6 0 0,0 1 0 16,0 0 0-16,0 3-96 0,-1 0-16 0,1 0 0 0,-2 3 0 16,1 1-48-16,2 2-16 0,-5-1 0 0,2 1 0 15,2 2-32-15,-2 3-16 0,1 3 0 0,0-1 0 16,-2 1 32-16,1 0 0 0,0 2 0 0,1 0 0 15,-2 2-96-15,0 4-16 0,-2 3 0 0,4 1 0 16,1-2 0-16,2 0-16 0,-3 1 0 0,5-3 0 16,-1-2-176-16,2-3 192 0,-1 0-192 0,4-1 192 15,2-2-192-15,0-1 160 0,3-2-160 0,2-2 160 16,2-1 64-16,3-1 16 0,-2-3 0 0,4-1 0 16,2-3 208-16,2-1 32 0,-1-1 16 0,2-3 0 15,0-2-176-15,1-2-16 0,0-2-16 0,2-3 0 0,-1-3 32 16,0-3 16-16,2 0 0 0,0-5 0 15,-6-4 48-15,1-1 16 0,-1 0 0 0,-1 0 0 0,0 4 112 16,-5-2 0-16,-5-3 16 0,0 6 0 0,-2 2-80 16,-2 3 0-16,-1 4-16 0,-3-1 0 0,-3 1-112 0,-2 2 0 15,0 0-16-15,-2 2 0 0,-1 2-304 0,-1 2 0 16,-4 3-176-16,1-1 176 16,-1 1-1152-16,1 2-128 0,1 2-32 0,1 0-10032 15,0-2-2016-15</inkml:trace>
  <inkml:trace contextRef="#ctx0" brushRef="#br1" timeOffset="39765.293">13280 8578 911 0,'6'-13'0'15,"-1"4"0"-15,-3-1 0 0,1 1 0 0,1 0 0 0,-4 9 0 16,2-8 2864-16,-2 8 480 0,0 0 112 0,0 0 0 15,3-8-720-15,-3 8-160 0,0 0-16 0,0 0-16 0,0 0-480 0,0 0-80 16,0 0-32-16,0 0 0 0,0 0-736 0,0 0-128 16,0 0-48-16,1 12 0 0,2 4-368 0,0 6-80 15,-1 8-16-15,-1 0 0 0,-1 0-96 0,-2 3-32 16,1 1 0-16,-2-1 0 0,1-3-64 0,1 1 0 16,-1-3-16-16,-2-1 0 0,-1-3-80 0,2-3-16 15,2-3 0-15,-4 2 0 0,2-2-80 0,1-2-32 16,0-4 0-16,1-3 0 0,1-9-160 0,0 10 0 15,0-2 0-15,0-8 0 16,0 0-1600-16,0 0-240 0,0 0-48 0,3-11-16 16,-1-5-1296-16,1-5-272 0</inkml:trace>
  <inkml:trace contextRef="#ctx0" brushRef="#br1" timeOffset="40038.432">13470 8306 32127 0,'0'0'1424'0,"0"0"304"0,0 0-1392 15,-1 9-336-15,-1 1 0 0,1 2 0 0,1 0 800 0,0 6 96 0,1 5 0 0,1 3 16 16,-1 2-464-16,0 4-112 0,2 4-16 0,-1 1 0 16,-2 1-128-16,0-1-48 0,2 0 0 0,0 1 0 15,-2-2-16-15,0-2-128 0,-1-1 192 0,0-3-64 16,0-3-128-16,1-1 0 0,-1-1 0 0,1-4 128 15,-2-6-128-15,0-1 0 0,2-2 144 0,0-2-144 0,2-2 0 16,-2-8 0-16,0 0-192 0,0 0 64 16,0 0-1696-16,0 0-336 0,0 0-64 0,2-14-12144 15</inkml:trace>
  <inkml:trace contextRef="#ctx0" brushRef="#br1" timeOffset="40276.196">12862 8461 39615 0,'0'0'1760'0,"0"0"352"0,0-5-1680 0,9-2-432 16,3 1 0-16,10-2 0 0,7-2 1280 0,12-2 160 0,10-2 32 0,8-4 16 15,13-5-1056-15,3-5-224 0,4 0-32 0,4-7-16 16,7-3-160-16,1-1-256 15,-2-4 64-15,-4 3 16 16,-3 5-1280-16,-4 3-256 0,-1 0-48 0,-6 3-10480 0,-2 3-2096 0</inkml:trace>
  <inkml:trace contextRef="#ctx0" brushRef="#br1" timeOffset="45796.111">16147 9900 15663 0,'-18'-8'1392'0,"5"3"-1120"0,-3-3-272 0,1 1 0 15,-1 0 1072-15,2 4 144 0,3-1 48 0,-1-1 0 16,3-3-704-16,1 4-144 0,0 2-32 0,8 2 0 16,0 0-208-16,-9-8-48 0,1 5-128 0,8 3 192 15,0 0 240-15,0 0 32 0,-6-9 16 0,6 9 0 16,0 0 432-16,0 0 96 0,0 0 16 0,0 0 0 0,0 0-48 15,0 0 0-15,0 0 0 0,12-4 0 0,-1 3-384 0,6 1-80 16,5 0 0-16,7 1-16 0,4 3-16 16,8-2 0-16,4-2 0 0,10-1 0 0,8 0-32 0,3-3-16 15,0 1 0-15,0 1 0 0,3 2-240 0,1-2-64 16,2-3 0-16,-2 1 0 0,-2 0-128 0,-3 2 128 16,-6 1-128-16,1 0 128 0,0 2-128 0,1 0 160 15,-3 1-160-15,-5 0 160 0,-6 1-160 0,-4 1 160 16,-4-1-160-16,-6-2 160 0,-5-1 16 0,-2 1 0 15,-3 0 0-15,-4 0 0 0,-2-2 80 0,-3 0 32 16,-1 0 0-16,0 1 0 0,-6 2-96 0,-7-2 0 16,0 0-16-16,0 0 0 0,0 0-48 0,0 0 0 15,0 0 0-15,-11 0 0 0,-3-2 0 0,-6 2-128 0,-4 1 192 16,-7 0-64-16,-7-1-128 0,-9 2 0 0,-8 1 0 16,-8 4 128-16,-6 1-128 0,0-2 0 15,-3-1 0-15,-2 2 0 0,-4-1 0 0,0 2 0 0,0-2 0 0,4 1 0 16,5-3 0-16,3 2 0 0,2 4 0 0,7-3 0 15,2 1 0-15,8-2 0 0,9-1 0 0,4-1 0 16,7-1 0-16,6 1 0 0,6 0 0 0,5 1 0 16,10-5 0-16,0 0-192 0,0 0 32 0,0 0 16 15,9 3-304 1,9-5-64-16,8-6-16 0,11 2 0 0,7 0 272 0,8 0 64 0,4-2 16 0,4 0 0 16,0-2 176-16,6 1-160 0,6 1 160 0,0 0-160 15,-4 0 160-15,2 1 0 0,-7-1 0 0,0 1-128 16,-1 2 128-16,-1-1 0 0,-1 2 0 0,-6-1 0 0,-3 0 0 15,-6 3 0-15,-6-3 0 0,-5 4 0 0,-5 3 0 16,-5 2 0-16,-2-1 0 0,-7 1 128 0,-2-1-128 0,-6 0 0 16,-7-3 0-16,0 0 0 0,0 0 0 0,0 0 0 15,-7 5 0-15,-5 3 128 0,-6 2 0 0,-9-2 16 16,-6-3 0-16,-11 3 0 0,-9 3 32 0,-8-2 0 16,-11-3 0-16,-1 2 0 0,-3 3-16 0,-6 0 0 15,-2 0 0-15,-1 1 0 0,4 1-160 0,6-2 0 16,7-3 0-16,2-1 0 0,3-2 0 0,8-2 0 15,3 0 0-15,10-1 0 0,6 3 0 0,11 0 0 16,9-3 0-16,4 0 128 0,12-2-128 0,0 0 0 16,0 0-160-16,16 3 160 0,9 0-416 0,8-3 16 15,10 1 0-15,7-1 0 0,4-2 160 0,8-3 48 16,4-4 0-16,5 5 0 0,5-2 16 0,1 1 16 16,1-1 0-16,-1 1 0 0,-2-1 32 0,1 3 0 15,1 2 0-15,-6 0 0 0,-3-3 128 0,-6 0 0 16,-7-2 0-16,-3 3 0 0,-9 3 0 0,-3 0 0 0,-4-1 0 0,-7 4 128 15,-6 0-128-15,-8 1 128 0,-4 0-128 0,-3 1 128 16,-8-5-128-16,0 0 128 0,-9 10-128 0,-6-1 128 16,-5 0 80-16,-10-2 32 0,-8 0 0 0,-9-1 0 15,-8 1 32-15,-11 0 16 0,-12-3 0 0,-6 2 0 16,-4 1-160-16,-4-3-128 0,0-4 192 0,1 0-192 16,4 0 256-16,9 0-48 0,8 0-16 0,4 0 0 15,5 0 160-15,6-2 32 0,6 0 0 0,6 1 0 16,8 1-384-16,7 0 144 0,9-1-144 0,6 1 0 15,4 0 0-15,9 0 0 0,0 0-160 0,14-1 160 16,10-1-560-16,14 0 16 0,9-3 0 16,8 4 0-16,6-2 48 0,7-5 16 0,10-4 0 0,8 3 0 15,4 4-2208-15,6-4-432 0</inkml:trace>
  <inkml:trace contextRef="#ctx0" brushRef="#br1" timeOffset="47562.596">18121 11725 16575 0,'0'0'1472'0,"0"0"-1168"0,0 0-304 0,-8-4 0 0,0-1 2288 0,8 5 400 16,0 0 64-16,0 0 32 0,0 0-2272 0,0 0-512 15,0 0 0-15,0 0 0 0,8 8-224 0,2-1-32 16,0-4-16-16,4 2 0 0,2 1 400 0,1-2 64 16,4 1 32-16,3 1 0 0,4 1 272 0,2-1 48 15,4 0 16-15,2 1 0 0,7-3-112 0,2 0-32 16,3 0 0-16,6-2 0 0,6 1-160 0,1 0-16 15,2 0-16-15,3-1 0 0,4 0 32 0,5-2 0 16,7 2 0-16,0 0 0 0,1 1 64 0,1-3 0 16,5-1 16-16,2 1 0 0,0 3-80 0,-3-1-32 15,0-2 0-15,3 1 0 0,4 2-96 0,-2 1 0 16,-2-1-128-16,-1-1 192 0,-2-3-192 0,0 3 144 16,-1 2-144-16,-5 0 128 0,-4-1-128 0,-2 1 128 15,0 0-128-15,-2 0 128 0,-7 1-128 0,-4 0 0 0,-7 0 0 16,-4-1 0-16,-2 1 144 0,-3-1-144 0,-4-4 160 0,-3 4-160 15,-7 2 208-15,-4-1-48 0,-1 1-16 0,-7-2 0 16,-2 1 64-16,-4-4 16 0,-2 2 0 0,-2-1 0 16,-11-2-32-16,0 0-16 0,0 0 0 0,0 0 0 15,0 0 32-15,0 0 16 0,-10-1 0 0,-2 0 0 16,-4-2 32-16,-6 2 0 0,-6 0 0 0,-3-4 0 16,-1-1-256-16,1-1 176 0,-5 3-176 0,-1-1 160 15,2-1-160-15,-6 0 128 0,-7-1-128 0,-2 2 128 16,0-1-128-16,-5 0 160 0,-3-3-160 0,1 0 160 15,-4 2-160-15,-3-1 192 0,-7 0-192 0,-1-1 192 16,-5-1-192-16,-2-1 128 0,-2-2-128 0,-3 0 128 16,-9 0-128-16,3 0 0 0,3-2 0 0,-2 3 128 0,-4 3-128 15,2 1 0-15,-3-2 0 0,4 2 0 0,2 1 0 16,2 1 0-16,-2 4 0 0,3-3 0 0,6 0 0 0,3 0 0 16,2 2 0-16,3 0 0 0,2-1-128 0,4 1 128 15,4 0 0-15,5 1 0 0,1-1 0 0,6 2 0 16,5-1-144-16,6 1 144 0,0 1-128 0,4 0 128 15,2 1-192-15,2 1 192 0,-3 1-272 0,4-1 48 16,6 0 16-16,2 0 0 0,2 0-96 0,5-2-16 16,3-2 0-16,6 2 0 0,5 0 32 0,0 0 0 15,0 0 0-15,13 6 0 0,5-2 0 0,12-1 0 16,12 1 0-16,6-3 0 0,8-2 288 0,8 0-160 16,7 1 160-16,10-3-128 0,9 0 128 0,4 0 0 15,0-1 0-15,9 2 0 0,4 1 0 0,1-4 0 0,-2-2-144 16,2 2 144-16,2 1 0 0,-1 2 0 0,-3 1 0 15,0 0 0-15,1 0 0 0,-3 0 0 0,-2 1 0 16,-6 2 0-16,-5 0 0 0,1 2 0 0,0 2 0 0,-8 1 0 16,-7 0 0-16,-4 1 0 0,-1 0 0 15,-6 0 128-15,-4 1-128 0,-11-1 0 0,-5 0 0 0,-4-3 128 16,-9 0-128-16,-5-1 128 0,-11 0-128 0,0 1 128 16,-4-2 32-16,-3 0 0 0,-10-3 0 0,0 0 0 15,0 0-32-15,0 0 0 0,0 0 0 0,-10 4 0 16,-6-3-128-16,-9 0 160 0,-5-1-160 0,-9 0 160 15,-9-1-160-15,-5 0 160 0,-4-3-160 0,-5 1 160 16,-3 1-160-16,-4-1 0 0,-5-2 0 0,-3 0 0 16,-3 0 0-16,0 1 128 0,-5 1-128 0,-2-2 0 0,-4 0 0 15,-2 0 128-15,2 1-128 0,0 1 0 0,0-3 128 16,-2 2-128-16,-3 0 128 0,3 2-128 0,2 1 128 0,-2 0-128 16,-3-2 0-16,4 2 128 0,4-1-128 0,1 2 0 15,-1 4 0-15,2-2 0 0,5-1 0 0,8 0 0 16,9 4 0-16,7-2 0 0,5-1 0 0,8 1 0 15,7 1 128-15,5-2-128 0,5 0 0 0,8 0 0 16,5-1 0-16,5 2 0 0,9-3-256 0,0 0-96 16,0 0-16-16,13 6 0 15,6 1-128-15,8-2-16 0,7-1-16 0,8-3 0 0,7 2 336 0,11-2 64 16,12 1 128-16,6 0-208 0,5 0 208 0,10 0 0 16,5 0 0-16,8-1 0 0,9 1 160 0,0 0-32 15,5 2 0-15,1-1 0 0,2 0 64 0,0-2 0 16,-1 3 0-16,-2-1 0 0,-1 4-32 0,-2-5 0 0,-5-2 0 15,-3 0 0-15,-6 4-160 0,-5-2 192 0,-6-2-192 0,-8 2 192 16,0-1-192-16,-13 2 0 0,-9 4 144 0,-8 1-144 16,-12-1 0-16,-4-2 128 0,-5 1-128 0,-5-1 0 15,-5 3-128-15,-7 1-112 0,-6 3-16 0,-5 0 0 32,-5 4-2016-32,-8 0-416 0,-10 2-64 0</inkml:trace>
  <inkml:trace contextRef="#ctx0" brushRef="#br1" timeOffset="49531.901">19482 9756 26719 0,'-8'-14'1184'0,"5"8"240"0,3 6-1136 0,-6-5-288 15,1-2 0-15,5 7 0 0,-4-4 1104 0,4 4 176 16,-3-4 16-16,3 4 16 0,0 0-1312 0,0 0 0 0,0 0-320 15,0 0 64-15,0 0 0 0,0 0 0 16,0 0 0-16,10 4 0 0,0 1 544 0,3 1 96 0,2-3 32 0,7 1 0 16,4 2 96-16,6 2 0 0,5 0 16 0,0 1 0 15,3 0-80-15,3 0 0 0,3-3-16 0,5 1 0 16,2 2-256-16,1-3-48 0,-1-1-128 0,2-2 192 16,-2 0-64-16,-1 0 0 0,-2-2-128 0,-1-1 192 15,0-2 16-15,-1-1 0 0,-3 1 0 0,-2 0 0 16,-2 0 0-16,-2-2 0 0,-6 2 0 0,-4 0 0 15,-3 1-64-15,-6 1-16 0,-5 1 0 0,-2-1 0 16,-2-1 0-16,-1 1 0 0,-10 0 0 0,0 0 0 16,0 0 80-16,0 0 16 0,0 0 0 0,0 0 0 15,0 0-32-15,0 0-16 0,-7 0 0 0,-8 0 0 16,-3-1 128-16,-6 0 16 0,-2 0 16 0,-6 0 0 0,-5-2-144 16,-9 0-16-16,-8-1-16 0,-4 0 0 0,-2 1-160 15,-6-1 192-15,-4-3-192 0,-2 4 192 0,-1 1-192 16,2 0 0-16,6 2 0 0,7-2 0 0,7-1 0 0,5 3 0 15,5 0 0-15,8 1 0 0,6 0 0 0,6 0 0 16,4-1 0-16,7 0 0 0,10 0-160 0,0 0 160 16,0 0 0-16,0 0-144 0,0 0-208 0,10 2-32 15,6-4-16-15,6 0 0 0,4 0 160 0,6-1 48 16,3-2 0-16,6-1 0 0,4-2 192 0,4 0 0 16,5 0 0-16,5 2 0 0,3-1 0 0,-1 0 0 15,-4-2 0-15,1 1 0 0,3 1 0 0,-3 2 0 16,2-1 0-16,-3 2 0 0,0 1 0 0,-6 1 0 15,-7 2 0-15,-6-3 0 0,-4 1 0 0,-4 3 0 0,-4 4 0 16,-5-3 0-16,-5-1 0 0,-4-1 0 16,-3-1 0-16,-9 1 0 0,0 0 0 0,0 0 0 0,0 0 0 0,-8 9 0 15,-6-3 0-15,-5 2 0 0,-2-1 0 0,-8 0 0 16,-4 0 0-16,-6-1 128 0,-6 0-128 0,-5 1 160 16,-4 0-160-16,-4 1 0 0,-1-1 144 0,-2-4-144 15,1-3 144-15,-4 3-144 0,-3-1 192 0,-1 2-192 16,0-1 160-16,7 0-160 0,5 3 128 0,6-4-128 15,6-3 0-15,8 1 0 0,7 1 0 0,8-1 0 16,7-1 0-16,5 1 0 0,9 0 128 0,0 0-128 16,0 0-128-16,11-1-64 0,7-1-16 0,6-2 0 15,7 1-48-15,5-1-16 0,5-1 0 0,5 0 0 16,5-2 272-16,3 0-128 0,0 1 128 0,4-1 0 16,-3 2 0-16,1-2 0 0,-2-1 0 0,1 3 0 15,3 1 0-15,-4 1 0 0,-2-1 0 0,-2 3 0 0,-5 1 0 16,-4 2 0-16,-4 1 0 0,-4-2 0 0,-4 1 0 0,-6 0 0 15,-3 1 0-15,-5 0 0 0,-4 2 0 0,-2-1 0 16,-9-4 0-16,0 0 0 0,0 0 0 0,-5 9 0 16,-4-1 0-16,-4 0 0 0,-6 1 0 0,-4-2 0 15,-5-1 0-15,-2-3 144 0,-6-2-144 0,-4 2 128 16,-11 1-128-16,-1 1 128 0,-2-2-128 0,2 0 0 16,0 0 0-16,1 1 0 0,5 0 0 0,5 2 0 15,6-5 128-15,1 2-128 0,3-3 0 0,6 1 0 16,2 1 0-16,5 0 128 0,4-4-128 0,6 2 0 15,8 0 0-15,0 0 0 0,0 0 0 0,0 0 0 16,9-8 0-16,7 3 0 0,2 2 0 0,5-2 0 16,5-2 0-16,3-2 0 0,2 2 0 0,1-1 0 0,1 5 0 15,5-4 0-15,1-2 0 0,-1 1 0 0,0 2 0 16,1-1 0-16,2 2 0 0,-3-1 0 0,-7 1 0 16,-1 0 0-16,-3 2 0 0,0 1 0 0,-7 0 0 0,-2 2 0 15,-1 2 0-15,-6 1 0 0,-2 3 0 0,-2-3 0 16,-9-3 0-16,9 3 0 0,-1 3 0 0,-8-6 0 15,5 9 0-15,-2-2 0 0,-3-7 0 0,0 0-176 16,-2 13-256-16,-2 0-48 16,0-2-16-16,-7 0-10672 0,-3 0-2144 0</inkml:trace>
  <inkml:trace contextRef="#ctx0" brushRef="#br1" timeOffset="51751.467">13803 13440 1839 0,'0'0'0'0,"0"0"160"0,0 0-160 0,0 0 0 0,0 0 0 0,0 0 0 15,0 0 3776-15,0 0 736 0,0 0 144 0,0 0 16 16,14 9-4032-16,-1-4-800 0,-1-3-160 0,2 1-48 16,0-1 560-16,2-2 96 0,0-2 32 0,2 1 0 15,-2 2 576-15,2-1 112 0,-1 0 16 0,3 0 16 16,7-1 160-16,-1-1 16 0,3 0 16 0,-1 1 0 16,1-2-336-16,1 4-80 0,2 3-16 0,1-1 0 15,3-6-352-15,1 2-64 0,2 0 0 0,4 1-16 0,3 0-112 16,3-2-32-16,4-1 0 0,-1-1 0 0,1 1-96 0,1 0-128 15,0-3 176-15,3 3-176 0,2 0 160 0,3-3-160 16,-3 0 128-16,2 0-128 0,-2 3 128 0,2-1-128 16,2 3 0-16,1-1 128 0,1-1-128 0,1 0 0 15,3-1 0-15,-4 1 128 0,-2 1-128 0,2-2 0 16,2 1 0-16,0 0 0 0,-1 2 128 0,-1 0-128 16,-5-2 128-16,-1 2-128 0,-1-1 160 0,-1-1-160 15,2-4 192-15,0 2-192 0,-2 0 224 0,-1 0-64 16,-2-3-16-16,-2 3 0 0,-3 0 80 0,3 1 16 15,0-1 0-15,3 0 0 0,0 2-16 0,0-1 0 16,-1-1 0-16,-2 0 0 0,-3 2-224 0,0 1 0 16,3 1 128-16,2 1-128 0,1 1 0 0,-2-2 0 15,-3-1 128-15,-1-1-128 0,-3 6 0 0,-1-3 0 0,-2-3 0 16,-2 2 0-16,-3 0 0 0,1-1 0 0,0-1 0 16,2 1 0-16,-3-2 144 0,2 0-144 0,-5 2 128 0,-1-1-128 15,-1 0 128-15,-2 1-128 0,-3 1 128 0,-1 1-128 16,2-3 0-16,-4 1 0 0,1 1 128 0,0 1-128 15,-3 0 0-15,2 0 0 0,-2 0 144 0,0 0-144 16,-2 1 0-16,-2 2 144 0,-3-1-144 0,1 0 0 16,-4-2 192-16,1 0-192 0,0-1 192 0,-1 0-192 15,-1 2 144-15,0-1-144 0,-2-1 0 0,0 2 144 16,1 1-144-16,-2 0 128 0,-9-2-128 0,10 0 128 16,-3-1-128-16,2 0 160 0,-9 1-160 0,0 0 160 15,0 0 0-15,0 0 0 0,0 0 0 0,0 0 0 16,0 0-16-16,0 0 0 0,0 0 0 0,0 0 0 0,0 0-144 15,0 0 192-15,0 0-192 0,0 0 192 0,0 0-192 0,0 0 0 16,0 0 0-16,0 0 0 0,0 0 0 16,0 0 0-16,-12-1 0 0,1 1 0 0,1 2 0 0,-3 0 0 15,-1 0 0-15,-4 0 0 0,-2-1 0 0,-3 1 0 16,-1 1 0-16,-4 0 0 0,-6-3 0 0,-2 0 0 16,-4 1 144-16,1-1-144 0,-3 0 0 0,-5 0 0 15,-6 0 0-15,-7-1 128 0,-3 2-128 0,-2-2 0 16,-6-3 0-16,0 2 0 0,-2 1 0 0,-6-1 0 15,-6-2 0-15,0 3 0 0,-3-1 0 0,1 2-128 16,1 3 128-16,-5 0-128 0,-4-1 128 0,1 2-192 16,3-2 192-16,-1 4-192 0,-3 2 64 0,3-4 0 15,4-1 0-15,1 3 0 0,1 0 128 0,-2 1 0 16,-2 0 0-16,3-1 0 0,1 0 0 0,1 0-128 0,-5-3 128 16,3 0 0-16,2 0-176 0,2-1 176 0,5 1-208 15,1-1 80-15,0 0-16 0,5-1 0 0,2-2 0 0,7 1 0 16,6 0 144-16,3 0 0 0,3 1-144 0,1-2 144 15,3 0 0-15,5-2 0 0,0-2-144 0,4 1 144 16,0 2 0-16,4-1-192 0,3 0 192 0,2 2-160 16,2-1-32-16,3 2 0 0,0 4 0 0,3-1 0 15,1 1-32-15,4-3-16 0,0 2 0 0,5 0 0 16,1 1 32-16,5-2 0 0,5-2 0 0,0 0 0 16,0 0 64-16,0 0 16 0,0 0 0 0,0 0 0 15,10 4-48-15,4-1 0 0,3 0 0 0,5-2 0 16,0 0 176-16,6-1 0 0,4-1 0 0,7 0 0 15,3 1 0-15,9 0 0 0,0-1 128 0,4-1-128 16,2 0 0-16,2 1 128 0,3-1-128 0,4 1 0 0,4-2 128 16,7 1-128-16,1 0 160 0,4-1-160 0,0-2 240 0,5 0-48 15,6 4-16-15,1-1 0 0,1-2 0 0,4-1 0 16,0 1 0-16,4 0 0 0,4 0 64 0,2 1 16 16,3-1 0-16,0 1 0 0,-2 0-16 0,5 0 0 15,0 0 0-15,1 1 0 0,-6-2-16 0,-2-1 0 16,4 0 0-16,-5 2 0 0,-2 0-48 0,-7 0-16 15,-4-2 0-15,-1-1 0 0,-2 4 16 0,-7 0 0 16,-10 2 0-16,-2-3 0 0,-4-1 16 0,-2 1 16 16,0 3 0-16,-4-2 0 0,-5 0 0 0,-6-1 0 15,-5 1 0-15,-7 1 0 0,-1 0-80 0,-6 0-128 16,-3 1 176-16,-6 0-176 0,-2 1 128 0,-2 2-128 16,-4-2 0-16,-5 0 0 0,-1-1 0 0,-9 0-224 15,0 0 32-15,0 0 16 16,0 0-464-16,-9 6-80 0,-5 4-32 0,-7 3-10672 0,-7 2-2144 15</inkml:trace>
  <inkml:trace contextRef="#ctx0" brushRef="#br1" timeOffset="59919.588">24231 14347 6447 0,'0'0'576'0,"0"0"-576"16,-2-9 0-16,1 0 0 0,1 1 2064 0,0-1 304 15,0-1 64-15,2 2 16 0,3-1-2192 0,-2 2-432 0,-2-1-80 0,-1 8-32 16,5-6 640-16,-5 6 128 0,0 0 32 0,0 0 0 16,-2-7 704-16,2 7 160 0,0 0 32 0,0 0 0 15,-5-5-32-15,2 0 0 0,0 1 0 0,3 4 0 16,0 0-512-16,-4-1-96 0,4 1-32 0,-7-3 0 16,0 0-80-16,-2 1-16 0,1 1 0 0,-1 0 0 15,3 0-80-15,-4 0-32 0,-1-1 0 0,2 0 0 16,-1 4-240-16,-1-1-48 0,-3-1-16 0,1 1 0 15,-3 2-224-15,1 1 128 0,0 1-128 0,-3 0 0 16,0 2 0-16,0 2 0 0,-2 2 0 0,2 1 0 16,-2 3 0-16,3 1 0 0,0-2 0 0,1 2 0 0,-3 1 0 15,3 4 0-15,0 0 0 0,1 1 0 0,-1 0 0 0,1 0-128 16,1 0 128-16,2-1 0 0,3-3 0 0,-1 1-128 16,1 0 128-16,4-2 0 0,2 0-144 0,2-1 144 15,0 0 0-15,3-1-144 0,2 1 144 0,2-4-128 16,-1-1 128-16,1-4-128 0,2 1 128 0,2-4 0 15,1 0 0-15,1-2 0 0,1-2 0 0,3-2 256 16,0-3-64-16,1-1-16 0,-1-4 48 0,3-1 16 16,4-1 0-16,-2-3 0 0,1-1 32 0,2-2 16 15,2 0 0-15,-4-4 0 0,-1 0 16 0,-1-3 0 16,0-2 0-16,0-3 0 0,2-1-48 0,-1 1 0 16,-4-2 0-16,2-3 0 0,0 2 96 0,-4-3 16 15,-3 3 0-15,1 1 0 0,1 1-112 0,0-2 0 16,-2-3-16-16,1 2 0 0,-3 2-48 0,0-3-16 0,-2-4 0 15,-1 1 0-15,0 4 0 0,1 2 0 0,-1 1 0 0,0 3 0 16,-4-2-176-16,2 3 128 0,0 0-128 0,-2 3 128 16,1 2-128-16,-1 0 160 0,1 1-160 0,-1 1 160 15,-2 3-160-15,-1 1 0 0,1 1 144 0,0 5-144 16,0 2 0-16,-1 8 0 0,0 0 0 0,0 0 0 16,0 0 0-16,0 0-160 0,-7 2 160 0,-2 8-208 15,-1 7-16-15,0 6 0 0,-5 4 0 0,0 5 0 16,0 6 48-16,-2 2 16 0,-2 4 0 0,3 6 0 15,-2 5 160-15,3 2 0 0,4-1 0 0,-2-2-128 16,0-4 128-16,3-1 0 0,2 1 0 0,1-2 0 16,1-1 0-16,4-2 0 0,0-2 0 0,4-3 0 15,-1-6 0-15,3-4 0 0,-1-4 128 0,4-2-128 0,-2 1 0 16,3-7 0-16,-3-2 0 0,3-3 128 0,3-2-128 16,0-5 0-16,-1-1 0 0,1-2 0 0,1 0 0 15,2-5 0-15,-1-1 0 0,2-5 0 0,-1-1 128 0,3-4-128 16,1-3 160-16,1-6-160 0,1-5 240 0,1-3-48 15,1-6-16-15,2-1 0 0,3-4-176 0,-2 1 0 16,-1-2 144-16,-2-3-144 0,2-2 0 0,-2 1 144 16,0-3-144-16,0-1 0 0,-2-1 144 0,-1 0-144 15,-3 1 0-15,1 4 144 0,0 1-144 0,-3 4 0 16,-3 0 144-16,1 2-144 0,1 2 144 0,-1-1-144 16,-4-1 192-16,1 2-192 0,-2 3 144 0,2 6-144 15,0 1 0-15,-3 6 144 0,-2 6-144 0,0 5 0 16,2 2 0-16,-6 8 0 0,0-5 0 0,0 5 0 15,-3-7 0-15,3 7 0 0,0 0 0 0,-5 7-144 0,-1 3 144 0,-2 6-208 16,0 6 16-16,-3 11 0 0,0 8 0 0,1 4 0 16,-4 1 64-16,1 2 128 0,-3 1-208 15,4 4 80-15,2 3 128 0,-1 2 0 0,-1 4 0 0,3-2 0 16,3-1 0-16,1-4 0 0,-1-5 0 0,1 2 0 16,2 4 208-16,1-4-16 0,0-3-16 0,4-2 0 15,-1-6-32-15,1-2 0 0,2-1 0 0,2-5 0 16,-2-5-144-16,2-2 0 0,2-2 0 0,-2 1 128 15,1-6-128-15,0-1 0 0,2-3 0 0,1-2 0 16,1-1-288-16,1-5 16 0,-2-2 0 0,1-3 0 16,1 0-384-16,-2-4-80 15,-2-1-16-15,3-7 0 0,0-6-1984 0,0-3-400 16,-2-5-64-16</inkml:trace>
  <inkml:trace contextRef="#ctx0" brushRef="#br1" timeOffset="60143.248">24090 14054 23951 0,'11'9'2128'0,"-11"-9"-1696"16,0 0-432-16,9 3 0 0,6 1 4544 0,10 3 832 16,8 1 176-16,10-1 16 0,4 1-4496 0,9-1-912 15,13-2-160-15,8-2 0 0,5-2 0 0,1-1-176 16,-4-1 176-16,3-2-128 0,1 0-32 0,-3-3 0 15,-3 1 0-15,-8 0 0 16,-6 2-368-16,-8-1-80 0,-7 0-16 0,-4 1 0 16,-3-1-2960-16,-6-1-608 0</inkml:trace>
  <inkml:trace contextRef="#ctx0" brushRef="#br1" timeOffset="66493.511">23466 16583 17503 0,'0'0'1552'0,"0"0"-1232"16,0 0-320-16,0 0 0 0,0 0 2256 0,0 0 400 16,0 0 80-16,4-9 16 15,2 1-2576-15,-1-1-512 0,0-3-112 0,1 3 0 0,2-2 448 0,-5 0 256 16,1 0-16-16,-1 0-16 0,-2-5 624 0,0 2 128 16,0-2 32-16,2 0 0 0,-1-2-64 0,-1 1-16 0,-1-1 0 15,0-6 0-15,0-2-416 0,0 3-64 0,-1 4-32 0,1-8 0 16,0-7-224-16,-2-1-32 15,-3 1-16-15,1 1 0 0,-1 0-144 0,-3 0 0 0,-3-1 144 0,-2 0-144 16,0 2 0-16,-1-1 0 0,-3-1 0 0,0-6 128 16,-3-3-128-16,-2 2 0 0,0 3 0 0,-6-1 0 15,0 4 0-15,-1 1 128 0,1 1-128 0,-1 2 0 16,0 4 128-16,0-1-128 0,-1 4 128 0,0-1-128 16,1 2 256-16,0 0-32 0,3 3 0 0,-1-1 0 15,-3-1-224-15,2 1 144 0,-4 3-144 0,1 2 128 16,-3-1-128-16,-4 4 0 0,-1 1 0 0,-3 0 0 15,0 1-128-15,2 3 128 0,-2 2-160 0,2 1 160 16,2 3-160-16,-1 2 160 0,1 1-160 0,4 5 160 16,-3 2 0-16,3 0 0 0,0 3-128 0,2 5 128 15,0 4 0-15,2 5 0 0,0 1-160 0,0 6 160 0,3 3-240 16,0 3 32-16,1-1 0 0,2 3 0 0,1 0 32 16,-3 1 16-16,0-1 0 0,1 4 0 0,-1 3 160 0,-1 1 0 15,-3 2-144-15,2 0 144 0,-2 1 0 16,0 3 0-16,0 2 0 0,5 4 0 0,3 5 0 0,2-1 0 15,1-3 0-15,3-3 0 0,2-1 0 0,2 1 0 16,1 2 0-16,3 3 0 0,1 1 0 0,3-1 0 16,-1-8 0-16,1-1 0 0,2 1 0 0,1 1 128 15,1 1-128-15,2 5 0 0,0 3 0 0,3-4 0 16,0-2 0-16,3-2 0 0,0 1 0 0,2 3 0 16,1 1 0-16,1-2 0 0,0-2 0 0,-1-3 0 15,1-5-128-15,0-4 128 0,1-1 0 0,-2 0 0 16,1 0 0-16,1 2 0 0,3 1 0 0,1-3 0 0,2-1 0 15,2-5 0-15,2-1 0 0,2-3 0 0,2-2 0 16,-3-2 0-16,1-1 0 0,3-3 0 0,-2-2 0 0,-9-9 0 16,3 4 0-16,-1-2 0 0,7 1 0 0,1 0 0 15,4 0-160-15,2 0 160 0,2-2 0 0,28 9-144 16,-11-8 144-16,-5-8 0 0,-3-5 128 0,-2-4-128 16,-5-2 128-16,-2-2-128 0,0-4 128 0,2-1-128 15,2 0 192-15,-2-3-48 0,-1-3 0 0,-13 5 0 16,6-6-144-16,1 0 128 0,-1-1-128 0,2-3 128 15,3-1-128-15,-2-1 0 0,2-3 144 0,30-21-144 16,-9 5 0-16,-8 4 0 0,-1-2 0 0,-5 2 128 16,-4-2-128-16,-1-5 144 0,-5 0-144 0,1-2 160 0,-2-2-160 15,-2 0 160-15,-4-3-160 0,-2-2 160 16,0-5-160-16,0-6 0 0,-2-5 0 0,-3 1 0 0,0 0 0 16,-3-2 0-16,-2 0-160 0,1-5 160 0,-1-4 0 15,0-3-144-15,-1-2 144 0,-1 3 0 0,-3 0-160 0,4-3 160 16,-2-5-192-16,3 6 192 0,0 3-336 0,-5 5 32 15,-7 1 16-15,0 3 0 0,-4-3-32 0,1 5 0 16,-4 6 0-16,-4 3 0 0,-2 3 320 0,-2-1 0 16,-2 1 0-16,0 2 0 0,-6 1 0 0,-2 0 0 15,-2 1 0-15,0 4 0 0,-1 5 0 0,-3 0-192 16,-2-1 192-16,-3 6-208 0,-3 0 16 0,0 4 0 16,-1 2 0-16,0 5 0 0,0 0-48 0,0 5 0 15,1 3 0-15,3 2 0 0,1 4 240 0,-1 1 0 16,-2 0 0-16,-4 3 160 0,-1 2-160 0,1 4 0 15,-1 1 0-15,-2 2 0 0,0 2 0 0,-1 4 0 0,-1 2 0 16,2 2-176-16,0 3 176 0,-2 5-160 0,-3 2 160 16,1 4-160-16,-2 4 16 0,3 2 0 0,3 4 0 0,2 3 0 15,1-2 144-15,4 2-128 0,0 2 128 16,2 0-128-16,-2 4 128 0,3 4 0 0,3 4 128 0,-2 2-128 16,2 3 0-16,5 0 128 0,-1-1-128 15,4 6 0-15,2 3 0 0,0 3 0 0,3 3 0 0,2 2-192 16,-1-1 192-16,3 1 0 0,-1 0 0 0,3 7 0 15,2 4 0-15,1-3 0 0,2-5 0 0,1 0 0 16,0-2 0-16,4 2 0 0,3 2 0 0,1-4 0 16,2-5 0-16,3-3 0 0,2-1 0 0,-1 0 0 15,5-1 0-15,-1-2 0 0,3-4 0 0,0-5 0 0,4-4 0 16,0-1 0-16,2-1 0 0,1-1 128 0,5 1-128 16,4 2 0-16,0 5 0 0,3-2 0 0,1-3 0 15,0 0 0-15,-1 1 0 0,0-4 0 0,-2-3 0 0,-13-16 0 16,2 5 0-16,3 4 0 0,2-3 0 15,1 2 144-15,1-2-16 0,0-4-128 0,0-4 480 0,24 16-16 16,-6-9 0-16,-4-9 0 0,-5-9 112 0,0-3 0 16,2-2 16-16,-3-6 0 0,0-4-64 0,3-2-16 15,0-3 0-15,4-4 0 0,4-2-208 0,1-4-48 16,1-4-16-16,-2-4 0 0,-1-3-112 0,-20 10-128 16,1-5 176-16,2-5-176 0,0-1 256 0,1-2-48 15,2-2-16-15,0-1 0 0,-1-3 64 0,26-36 16 16,-11 6 0-16,-6 4 0 0,-3 1-64 0,-3 3-16 15,-1 1 0-15,-4-3 0 0,-1 2-192 0,-2-5 128 16,1-3-128-16,-2 1 0 0,-2 0 0 0,3 2 0 0,-3 1-128 16,1-3 128-16,-3-3-176 0,-1-1 176 0,-2-1-160 15,-1 1 160-15,2-1-176 0,-3 3 176 0,-5-1-192 0,0-3 192 16,-3-2-208-16,-3 5 64 0,-4 3 16 16,2 8 0-16,1 5 128 0,-6-2-128 0,-3-2 128 15,-1 0-128-15,-4 0 128 0,-1 2-128 0,0 2 128 0,-5 0-128 16,-1 1-64-16,-4 2 0 0,-2 0 0 0,-3 0 0 15,-1-3 0-15,-3 1 0 0,0 4 0 0,-5 2 0 16,-2 4 192-16,-1 0-160 0,-2 0 160 0,0 4-160 16,-2-1 160-16,2 3 0 0,-3-1 0 0,4 5 0 15,3 5-192-15,-1 3 64 0,3 2 0 0,-1 2 0 16,-4 3 128-16,2 6 0 0,-9-1 0 0,3 4-128 0,0 1 128 16,-2 4-128-16,1 2 128 0,-1 2-128 0,0 4-128 15,-4 5 0-15,-7 5-16 0,1 1 0 0,-5 5-80 16,4 8-16-16,4 6 0 0,1 1 0 0,1 2 112 0,1 1 32 15,2 2 0-15,-1 3 0 0,0 2 224 0,2 4-144 16,2 0 144-16,5 7-128 0,1 6 128 0,4 1 0 16,4 3 0-16,2-1 0 0,3 1 0 0,0 8 0 15,0 8 0-15,5 0 0 0,1 1-128 0,4 7 128 16,-1 8-128-16,7 2 128 0,3 4-144 0,2-2 144 16,3 1-160-16,3 0 160 0,1-4-192 0,5-5 48 15,1-6 16-15,0-5 0 0,4-1 128 0,3-12-192 16,3-7 192-16,4-7-192 0,-2-2 192 0,7-2 0 15,-1-3 0-15,6 0 128 0,3 2-128 0,3-4 0 16,3-5 0-16,6-4 0 0,0-5 0 0,0-3 0 0,-1-7 0 16,1-2 0-16,-2-3 0 0,2-3 0 0,1-3 0 15,3-1 0-15,2-2 0 0,-4 0-128 0,2-1 128 0,-5-7-192 16,-1-3 192-16,-2 1-208 0,1-1 80 0,-4-5 128 16,0-3 0-16,4-6 0 0,5-3 144 0,-3-1-16 15,-2-5 96-15,-1-3 32 0,2-1 0 0,-1-6 0 16,-3-5-16-16,2-1 0 0,-2-2 0 0,6-5 0 15,3 0-64-15,-1-2-16 0,-2-4 0 0,1-2 0 16,0-6-160-16,-3-6 160 0,-1-8-160 0,1-2 160 16,-3 0 32-16,2-7 16 0,1-10 0 0,-4 0 0 15,-1 2 176-15,-9-6 48 0,-6-7 0 0,-6 0 0 16,-3 1 0-16,-5 1 0 0,-3 3 0 0,-5 2 0 16,-6 3-144-16,-2 8-32 0,-3 9 0 0,-6 7 0 15,-7 3-256-15,-1 9 0 0,-4 5 0 0,-2 4 0 0,-6 5 0 0,-4 2-176 16,-1 4 176-16,-3 7-208 15,-3 4-2080-15,-6 6-400 0</inkml:trace>
  <inkml:trace contextRef="#ctx0" brushRef="#br1" timeOffset="80857.12">1268 6211 8287 0,'0'0'368'0,"0"0"80"0,0 0-448 0,0 0 0 15,0 0 0-15,0 0 0 0,10 6 1952 0,-1 1 304 16,-1-1 64-16,-1-1 16 0,-7-5-1392 0,0 0-288 16,0 0-48-16,9 3-16 0,-9-3 176 0,11 0 16 0,-2-3 16 0,-9 3 0 15,0 0-128-15,0 0-32 0,9-10 0 0,-2-1 0 16,-1-1 240-16,1-5 32 0,-4-4 16 0,2-4 0 15,-3-3-240-15,3-9-48 0,-1-6-16 0,2-4 0 16,2-5-336-16,-2-2-64 0,1-2-16 0,-2-2 0 16,1-2-80-16,1-8 0 0,-2-3-128 0,1-1 192 15,-2 1 112-15,1 2 16 0,-2 0 0 0,1-4 0 16,1-4 128-16,-2 3 48 0,0 6 0 0,2 3 0 16,-1 2-240-16,3 6-64 0,0 2 0 0,1 7 0 15,1 4-192-15,-2 6 144 0,1 6-144 0,-1 8 128 16,0 7-128-16,-2 6 0 0,3 4 144 0,1 4-144 15,-1-1 0-15,2 10 0 0,5 8-192 0,-1 9 64 16,0 8-160-16,3 6-32 0,0 6 0 0,2 7 0 0,1 7 48 16,-2 9 0-16,2 6 0 0,2 5 0 0,-2 2 80 15,1-2 0-15,-2-5 16 0,0-2 0 0,1-4 176 0,-1-6 0 16,-1-4 0-16,2-7 0 0,-1-8 0 0,2-8 0 16,1-7 0-16,-3-6 0 0,-1-8 0 0,1-5 0 15,2-3 0-15,-2-8 0 0,2-6 272 0,2-5-16 16,0-6 0-16,1-6 0 0,0-9 96 0,0-3 16 15,3-6 0-15,-5-5 0 0,2-3-80 0,-4-3-16 16,0-3 0-16,-3-4 0 0,0-4 240 0,-4-1 32 16,-2-2 16-16,1 1 0 0,-2 0 48 0,2-1 16 15,0-3 0-15,1 8 0 0,2 6-384 0,-3 10-80 16,1 10-16-16,-1 6 0 0,-2 9-144 0,1 4 0 16,-2 3 0-16,1 6 0 15,-4 7-1472-15,4 1-192 0,-2 6-16 0,1 2-14208 0</inkml:trace>
  <inkml:trace contextRef="#ctx0" brushRef="#br1" timeOffset="81233.54">3330 4813 21183 0,'-16'1'1888'16,"-3"3"-1504"-16,-4 4-384 0,1 2 0 0,1 1 2720 0,0 4 480 15,0 3 80-15,0 7 32 0,3 8-2768 0,1 8-544 16,3 5 0-16,1 1-240 0,-1 0-16 0,3 1 0 16,1-1 0-16,4 0 0 0,-1 0 80 0,6 0 16 15,6-1 0-15,0-5 0 0,1-8-192 0,3-6-32 16,5-6-16-16,1-4 0 0,2-5 272 0,2-5 128 15,2-3-128-15,2-9 128 0,0-3 496 0,2-9 176 16,-2-8 32-16,1-6 16 0,2-3 144 0,-3-2 32 16,2-3 0-16,-4-1 0 0,-1 0-256 0,-1-1-32 15,-6 1-16-15,-4 3 0 0,-4 1-16 0,-3 1 0 16,0 4 0-16,-6-2 0 0,-5 2 112 0,-1 5 16 0,0 2 0 16,-1 4 0-16,-2 2-384 0,0 5-80 15,0 3-16-15,4 1 0 16,-4 0-512-16,4 4-96 0,0-1-32 0,0 5 0 15,9 1-2336-15,0 0-448 0,0 0-112 0</inkml:trace>
  <inkml:trace contextRef="#ctx0" brushRef="#br1" timeOffset="81496.768">4009 3698 35007 0,'-7'-4'3120'0,"7"4"-2496"0,0 0-496 0,0 0-128 16,0 0 784-16,0 0 144 0,-6 16 32 0,3 6 0 16,5 5-800-16,0 7-160 0,-1 8 0 0,3 7 0 0,5 5 0 15,-1 7-144-15,-1 9 144 0,3 5-128 0,-1 6 128 0,2 2 0 16,1 4 0-16,-1 6 0 0,1 7-192 0,0 1 32 16,1-3 16-16,-7 0 0 15,0-2-544-15,-3-8-96 0,0-11-32 0,-1-10 0 16,2-11-1216-16,-2-9-240 0,-2-6-48 0,3-6-10736 15</inkml:trace>
  <inkml:trace contextRef="#ctx0" brushRef="#br1" timeOffset="81705.67">3577 4791 37775 0,'-9'-10'3360'0,"1"5"-2688"0,-3 1-544 0,7 3-128 16,4 1 912-16,0 0 160 0,8-4 16 0,5 0 16 16,3 0-656-16,10-1-128 0,9 0-16 0,5-3-16 15,2 3-288-15,9-8-256 0,3-1 64 0,6-2 0 32,4-3-416-32,3-1-80 0,0 0-16 0,-1-1 0 15,-3-2-2688-15,-2 0-528 0,24-10-112 0,-21 7-32 0</inkml:trace>
  <inkml:trace contextRef="#ctx0" brushRef="#br1" timeOffset="82090.489">5108 4672 38415 0,'0'0'1696'0,"13"-2"352"0,2-1-1632 0,4 1-416 15,7-6 0-15,2 1 0 0,2-3 304 0,6-6-32 16,1-4 0-16,5-2 0 0,3-2-144 0,0 0-128 16,-1-3 192-16,0-3-192 15,-6-4-368-15,-3 0-176 0,-4 0-32 0,-4 0-16 16,-7-3-544-16,-6 1-96 0,-4-1-32 0,-6 0 0 16,-6 2 432-16,-4 2 64 0,-5 3 32 0,-8 3 0 0,-4-2 1136 0,-3 7 240 15,-4 5 32-15,-3 6 16 0,-3 4 16 0,-4 7 0 0,-3 5 0 16,0 4 0-16,-2 5-176 0,2 4-16 0,3 9-16 15,0 10 0-15,1 12-160 0,0 3-16 0,0 3-16 0,6 1 0 16,6 1-304-16,5 0 128 0,5 1-128 0,10 0 0 16,7-2 0-16,10-4 0 0,10-5 0 0,10-5 0 15,8-3 176-15,7-7-176 0,7-5 160 0,13-4-160 16,11-3 208-16,6-8-48 0,2-3-16 0,8-8 0 16,6-6-304-16,4-5-64 0,6-6-16 0,-5-6 0 31,-1-5-2560-31,-2-6-512 0</inkml:trace>
  <inkml:trace contextRef="#ctx0" brushRef="#br1" timeOffset="82715.644">1974 6989 32255 0,'-10'-6'2864'0,"-3"-3"-2288"0,-2-1-576 0,1-1 0 15,-1 0 1296-15,-2 1 160 0,0 0 16 0,1 4 16 16,0-1-720-16,-1 3-128 0,-1 2-48 0,-1-1 0 16,0 1-416-16,-1 5-176 0,-6 5 128 0,1 5-128 15,-1 9 0-15,2 6 0 0,1 5-144 0,-1 4 144 16,1 4-224-16,0 7 64 0,4 10 16 0,1-1 0 15,4-1 144-15,3-3 0 0,4-6-144 0,2-4 144 16,3-6-240-16,4-5 32 0,5-5 0 0,2-9 0 16,4-5-16-16,3-6 0 0,6-5 0 0,1-5 0 15,5-6 224-15,0-4 0 0,3-8 0 0,4-8 0 16,6-9 256-16,1-5 80 0,-2-5 32 0,1-7 0 0,-5-6-16 0,-1 3 0 16,-5 3 0-16,-3 2 0 0,-5 2-112 15,-1 4-32-15,-6 2 0 0,-4 0 0 0,-3 2-16 0,-3 6 0 16,2 7 0-16,-4 8 0 0,-3 7-16 0,0 5-16 15,0 10 0-15,0 0 0 0,0 0-160 0,0 0 0 16,5 11 0-16,3 11-176 0,-1 11-96 0,4 3-32 16,4 6 0-16,6 4 0 0,7 3-64 0,0 2-16 15,2 2 0-15,2 1 0 16,2 0-16-16,0 1-16 0,0-4 0 0,0-4 0 16,-2-9-112-16,0-4-32 0,-1-7 0 0,4-5 0 15,5-4-1664-15,-3-6-336 0,1-5-64 0,-2-9-10624 16</inkml:trace>
  <inkml:trace contextRef="#ctx0" brushRef="#br1" timeOffset="83019.029">2969 6651 33519 0,'-8'32'1472'0,"2"-5"320"0,-3 8-1424 0,4 8-368 0,0 8 0 0,3-1 0 15,1-1 672-15,1-1 64 0,0-8 16 0,2-3 0 16,2-7 16-16,-2-2 16 0,2-4 0 0,1-8 0 16,1-7-464-16,-6-9-80 0,5 6-32 0,-5-6 0 15,6-8-208-15,-1-7-160 0,-2-8 32 0,3-8 0 16,3-8 128-16,2-10 0 0,-1-6 128 0,2-4-128 0,1-6 0 0,2 0 0 16,0-2 0-16,3 3 0 0,0 3 0 15,6 0 0-15,-1 1 128 0,2 3-128 0,2 6 144 16,1 8-144-16,1 7 192 0,0 5-192 0,0 5 128 0,1 2-128 15,1 7 0-15,-1 8 0 16,0 7-1328-16,0 4-320 0,0 2-64 0,0 7-9120 16,-6 3-1840-16</inkml:trace>
  <inkml:trace contextRef="#ctx0" brushRef="#br1" timeOffset="83396.904">3705 6590 27647 0,'0'0'2448'0,"0"0"-1952"0,9 2-496 0,4-1 0 16,3-1 1632-16,1-3 224 0,1-3 64 0,3-5 0 16,2-4-1184-16,4-3-224 0,4-6-64 0,-1-1 0 15,-2-6-224-15,5-2-48 0,4-1-16 0,-3 0 0 16,-3 0-160-16,-4 2 0 0,-4 1 144 0,-3 4-144 15,-2 3 0-15,-7 2 0 0,-4 1 0 0,-3 1 0 16,-5 1 128-16,-3 3 64 0,-3-1 16 0,-1 5 0 16,-3 2 80-16,-1 6 16 0,-4 3 0 0,-2 5 0 15,-3 6-304-15,-5 7 0 0,-1 7-128 0,-2 8 128 16,1 7-176-16,-1 6 176 0,1 6-192 0,2 6 192 16,2 7-160-16,4-2 160 0,4-4-128 0,3-4 128 0,2-4-176 15,5-6 176-15,5-5-208 0,5-3 80 0,1-3-48 16,6-4 0-16,0-5 0 0,4-4 0 15,5-6-272-15,3-4-64 0,5-5-16 16,3-5 0-16,7-4-1232 0,5-8-240 16,4-7-48-16,1-5-16 0</inkml:trace>
  <inkml:trace contextRef="#ctx0" brushRef="#br1" timeOffset="83770.378">4883 6021 36399 0,'-23'-1'1600'0,"9"4"352"0,-1 1-1568 0,-3 3-384 0,-2 4 0 0,0 2 0 15,1-3 448-15,0 5 16 0,-2 3 0 0,0 7 0 16,1 7-464-16,0 4 128 0,4 5-128 0,1 3 0 16,0 1-160-16,4-3-80 0,5 1-16 15,2-3 0 1,4 0-256-16,4-5-64 0,2-5-16 0,3-6 0 15,1-5-48-15,3-6-16 0,4-4 0 0,2-5 0 0,6-6 496 0,-1-6 160 0,2-3 0 0,3-6 0 16,1-6 384-16,0-6 176 0,2-4 32 0,-1-4 16 16,-1-4 64-16,-5 0 16 0,0 5 0 0,0-3 0 15,-6 1-144-15,1-1-32 0,-2 2 0 0,-3 3 0 16,-2 3-64-16,1 1 0 0,-1 3-16 0,-1 5 0 16,-4 5-176-16,3 6-48 0,-2 4 0 0,4 2 0 15,-1 9-208-15,4 2 0 0,3 8 0 0,3 5 0 0,2 3 0 0,5 2 0 16,3-1 0-16,3 1 0 0,3 0 0 15,3-3 0-15,-3-5 0 0,3-2 0 0,-1-1-176 0,0-4 32 16,-1 1 0-16,2-4 0 16,0-3-2160-16,-1-4-416 0</inkml:trace>
  <inkml:trace contextRef="#ctx0" brushRef="#br1" timeOffset="84153.699">2153 8570 23039 0,'0'0'1024'0,"-2"-5"192"0,2 5-960 0,0 0-256 0,0 0 0 0,0 0 0 16,0 0 3968-16,7 13 736 0,1 8 160 0,2 6 16 15,5 6-3856-15,2 7-784 0,3 4-240 0,1 0 128 0,4 2-128 16,-3 1 0-16,1 3 0 0,-3 2 128 0,0 1-128 0,-1-2 0 15,-4-3 0-15,-1-7-128 16,-3-7-1424-16,0-5-288 0,-4-6-48 0,-3-8-16 16,-4-15-368-16,0 0-80 0,0 0-16 0,0 0-10336 15</inkml:trace>
  <inkml:trace contextRef="#ctx0" brushRef="#br1" timeOffset="84336.614">1884 8125 29487 0,'-19'-1'2624'0,"1"2"-2112"16,1 2-512-16,2-2 0 0,3-1 2240 0,2 0 320 0,-2 2 80 0,5 2 16 15,7-4-1504-15,-5 6-320 0,5-6-48 0,0 0-16 16,0 0-608-16,6 9-160 0,0 0 0 0,4-4 0 31,2-1-1408-31,2-1-320 0,2 0-64 0,6-3-9520 0,0-5-1888 0</inkml:trace>
  <inkml:trace contextRef="#ctx0" brushRef="#br1" timeOffset="84797.55">3582 7809 35871 0,'0'0'1600'16,"-10"-1"320"-16,-4 1-1536 0,0 2-384 0,-2 1 0 0,0 1 0 0,-4-1 224 0,-2 4-32 16,-3 1 0-16,-1 7 0 0,-2 1-192 0,-3 3 0 15,-2 2 128-15,-5 4-128 0,1 0 0 0,-3 5 0 16,0 4 0-16,0 2 0 0,4 4 0 0,6-4-128 15,6-2 128-15,5-3 0 0,5-3 0 0,7-4 0 16,5-2 0-16,4-3 0 0,2-4-288 0,8-3 48 16,5-2 16-16,10-2 0 0,1-2 32 0,8-2 16 15,2-3 0-15,3-1 0 0,-1-4 176 0,2 0 224 0,0 0-48 16,3 0-16-16,1 1 96 0,1 2 0 0,-7 2 16 16,0 1 0-16,-4 2 32 0,-3 1 0 0,-4 3 0 0,-6 3 0 15,-7 3 48-15,-2 4 16 0,-8-1 0 0,-4 2 0 16,-4 1 48-16,-9 4 16 0,-9 9 0 0,-6 2 0 15,-8 6 16-15,-4 3 0 0,-3-2 0 0,-4-1 0 16,-5 1-32-16,2-4 0 0,0-6 0 0,1-2 0 16,-4 1-224-16,1-3-32 0,-1-5-16 0,4-6 0 15,4-5-1552 1,7-4-320-16,6-6-64 0,6-7-16016 0</inkml:trace>
  <inkml:trace contextRef="#ctx0" brushRef="#br1" timeOffset="85620.94">4900 7544 36687 0,'-11'-8'1616'0,"2"3"352"0,1-2-1584 0,-2 2-384 0,5 0 0 0,5 5 0 0,0 0 480 0,0 0 16 15,0 0 0-15,0 0 0 0,4 17-496 0,7 6 0 16,1 6 0-16,2 13 0 0,-1 11-160 0,-1 5 32 16,1 7 0-16,3 3 0 0,2 4 128 0,2 10 0 15,-2 9 0-15,-2 1-128 0,3-1 128 0,-7-3-128 16,-3-1 128-16,1-5-128 0,-4-5 128 0,1-16-128 15,-4-12 128-15,-3-9-128 0,0-6 352 0,0-6 80 16,-3-6 16-16,0-7 0 0,0-6 320 0,3-9 80 16,-5 5 16-16,5-5 0 0,-10-5 160 0,-2-7 48 15,-2-3 0-15,-1-8 0 0,-2-6-432 0,0-7-64 16,1-6-32-16,-1-5 0 0,1-5-416 0,2-3-144 16,6-2 0-16,-3-6 0 0,0-6-32 0,4-5 0 0,6-5 0 15,3-2 0-15,3 1-16 0,6 0-16 0,7 0 0 0,8 6 0 16,0 6-32-16,7 4 0 0,0 7 0 0,0 7 0 15,0 7 0-15,0 6 0 0,1 5 0 0,2 6 0 16,0 2-32-16,-1 11-16 0,0 3 0 0,-1 10 0 31,-6 9-464-31,-3 7-80 0,-2 4-32 0,-7 10 0 16,-6 8 48-16,-3 4 16 0,-8 5 0 0,-9 4 0 0,-7 5 800 0,-6 1 0 0,-5-1 0 0,-3-4 0 16,0-2 704-16,1-5 64 0,1-4 0 0,1-1 0 15,3 1 0-15,3-8 0 0,3-8 0 0,4-5 0 16,-1-5-592-16,4-8-176 0,1-7 0 0,4-4 0 15,-1-6-2752-15,6-13-640 16</inkml:trace>
  <inkml:trace contextRef="#ctx0" brushRef="#br1" timeOffset="85941.405">6012 7071 38815 0,'-19'8'1728'0,"5"3"336"0,-4 9-1648 0,0 9-416 16,1 10 0-16,0 6 0 0,-1 5 176 0,7 5-48 15,1 2-128-15,8 2 192 0,4-3-192 0,6-4-192 16,-1-6 48-16,6-3 0 16,2-5-480-16,5-4-80 0,3-7-32 0,0-10 0 15,1-8-16-15,4-7 0 0,1-5 0 0,3-11 0 0,3-8 576 0,1-9 176 0,-2-7 0 16,1-1 0-16,2-5 0 0,-3-1 304 0,-4 0-48 15,-2-2 0-15,-4-1 224 0,-3 4 32 0,-6 1 16 0,-6 5 0 16,-4 1 384-16,-5 7 80 0,-5 3 16 16,-4 1 0-16,-3-2-256 0,-2 5-48 0,-6 3-16 0,-3 7 0 15,-2 4-688-15,-4 6 0 0,-4 3 0 0,-2 7 0 32,-2 5-1360-32,2 4-256 0,-3 5-48 0,-1 3-9776 0,0 2-1936 0</inkml:trace>
  <inkml:trace contextRef="#ctx0" brushRef="#br1" timeOffset="86319.012">6992 6713 38703 0,'-7'-4'3440'0,"0"1"-2752"16,-3-1-560-16,-1 3-128 0,-2-3 1120 0,-2 2 192 15,-4-3 32-15,-3 7 16 0,-5 4-1360 0,-5 4 0 16,-4 3-304-16,0 7 48 16,0 1-832-16,5 4-160 0,1 7-32 0,7 0-16 15,2-1-608-15,7-3-112 0,4 0-32 0,3-1 0 16,6-1 384-16,8-6 64 0,2-2 0 0,11-4 16 16,6-3 432-16,8-2 96 0,5-6 16 0,4 1 0 0,3-2 1296 0,-2 0 256 0,-3 3 48 15,-2-4 16-15,-4 0 432 0,-6 1 80 0,-4 2 32 16,-4 2 0-16,-5 4 96 0,-3 1 32 0,-4 1 0 15,-2 1 0-15,-7 2-400 0,-5 6-80 0,-5 4 0 16,-5 3-16-16,-4 4-240 0,-6 1-32 0,-3-1-16 0,-1-1 0 16,-4 0-80-16,0-5-32 0,0-2 0 0,0-2 0 15,0 0-224-15,3-6-128 0,4-4 128 0,5-4-128 32,0-2-1280-32,4-4-336 0,3-4-64 0,4-6-13392 0</inkml:trace>
  <inkml:trace contextRef="#ctx0" brushRef="#br1" timeOffset="86533.796">7681 6756 18431 0,'0'0'816'0,"2"10"160"0,-2-10-784 0,-3 19-192 15,-1 3 0-15,3 8 0 0,0 4 5216 0,1 4 992 16,-3 4 208-16,1 4 48 0,-2 5-5136 0,1 5-1024 15,0 10-304-15,-6 0 128 0,-5 0-256 0,-4-1-64 16,-2-1-16-16,-2-1 0 16,-3-1-1968-16,0 1-400 0,-2 5-80 15,1-10-12960-15</inkml:trace>
  <inkml:trace contextRef="#ctx0" brushRef="#br1" timeOffset="86839.745">8107 6071 37775 0,'0'0'3360'0,"0"0"-2688"0,0 0-544 0,0 0-128 16,3 10 1072-16,1 4 176 0,3 5 32 0,-3 8 16 15,2 9-1120-15,2 10-176 0,6 11-144 0,-2 8 144 16,1 6-192-16,-1 4 192 0,-1-1-160 0,-2 7 160 16,0 8-176-16,-2 4 176 0,0-1-192 0,-2 5 192 0,-1-1-416 15,-3-1 32-15,-3-2 0 0,2-12 0 16,-2-12-416-16,1-6-80 16,-1-9-16-16,1-8 0 0,0-11-144 0,1-4-48 0,-1-10 0 15,2-4-9152-15,2-5-1856 0</inkml:trace>
  <inkml:trace contextRef="#ctx0" brushRef="#br1" timeOffset="87084.175">7900 7070 44175 0,'0'0'1952'0,"0"0"416"0,3-7-1904 0,3-1-464 0,3 1 0 0,6-1 0 15,4 0 608-15,8-5 32 0,4-1 0 0,6 0 0 16,8-1-464-16,3 1-176 0,7-1 128 16,2-3-128-16,0-4-128 0,-2 0-128 0,0 0 0 0,0 1-16 31,0 2-160-31,-4 2-16 0,-4-1-16 0,-3 3 0 16,-4 0-240-16,-3 3-64 0,-5-1 0 0,-4 3 0 15,-1 3-1008-15,-4 0-208 0,0 0-32 0,-3 1-8992 0,-2-1-1808 0</inkml:trace>
  <inkml:trace contextRef="#ctx0" brushRef="#br1" timeOffset="87320.884">8913 6562 31327 0,'0'0'1392'0,"0"0"272"0,-1 8-1328 0,1 6-336 15,3 2 0-15,1 7 0 0,4 7 2144 0,-1 4 352 16,2 3 80-16,-1 6 16 0,1 6-1696 0,0 0-352 15,0 4-64-15,-2 2-16 0,0 0-464 0,-3 1 0 16,-3-3 0-16,-2 1 0 0,-2-1 0 0,0-5 0 16,-2-4-208-16,0-7 64 15,-2-6-608-15,-2-6-112 0,4-6-32 0,-1-1 0 16,2-7-1696-16,1-2-352 0,3-9-64 0,0 0-11136 0</inkml:trace>
  <inkml:trace contextRef="#ctx0" brushRef="#br1" timeOffset="87620.72">9649 6344 31839 0,'0'0'1408'0,"8"18"304"0,3 9-1376 0,0 6-336 0,5 3 0 0,-1 3 0 15,-1 1 352-15,1 0 0 0,0 0 0 0,-1 0 0 16,1 1-96-16,-1-3 0 0,1 0-16 0,0-5 0 15,-2-7-96-15,-3-5-16 0,1-4 0 0,-1-6 0 16,-3-7 48-16,-7-4 0 0,9-7 0 0,1-7 0 16,0-9 592-16,1-8 128 0,-2-5 32 0,1-4 0 15,0-1-224-15,2-1-64 0,6-2 0 0,0 0 0 0,-3-2-256 16,0-4-48-16,-1-4-16 0,1 4 0 0,2 4-80 16,-1 5-32-16,-1 2 0 0,-2 7 0 0,1 6-208 0,-1 4-288 15,1 4 64-15,-3 4 16 16,-1 2-1488-16,-2 4-288 0,2 6-64 15,-2 2-14512-15</inkml:trace>
  <inkml:trace contextRef="#ctx0" brushRef="#br1" timeOffset="87948.084">10760 6329 15663 0,'10'-2'1392'0,"4"1"-1120"15,3 1-272-15,12 0 0 0,5 0 5616 0,2-2 1056 0,2-4 224 16,-2-3 32-16,4-6-5408 0,-2-3-1088 0,3-4-224 0,0-3-32 16,-3-1-352-16,-2-2-64 0,-1 0-16 0,-5-4 0 15,-3-4 0-15,-7 0-16 0,-7 5 0 0,-3-6 0 16,-3 1 272-16,-2 3-160 0,-7 2 160 16,-5 4-128-16,-5 5 288 0,-1 0 64 0,-2 2 16 0,-4 3 0 15,-8 4-240-15,-3 5 0 0,-5 6 0 0,-2 4 0 16,-5 9-160-16,-5 6-32 0,-5 9 0 0,-3 8 0 15,-1 8 192-15,-1 8-160 0,2 6 160 0,4 2-160 16,5 2 160-16,2 0 0 0,4 1 0 0,6-1 0 16,7 1 0-16,6-8 0 0,7-5 0 0,7-5 0 15,5-7 0-15,6-7 0 0,7-4 0 0,5-2-128 16,1-5-256-16,6-3-64 0,6-5 0 0,4-6 0 16,4-3-1632-16,5-7-336 15,0-7-64-15</inkml:trace>
  <inkml:trace contextRef="#ctx0" brushRef="#br1" timeOffset="88173.44">8804 5668 28559 0,'-7'-17'2544'0,"3"6"-2032"15,-2-5-512-15,1 1 0 0,3 0 5008 0,0-1 912 16,2 2 176-16,3 2 48 0,0 1-4752 0,1-4-944 0,1-2-192 0,-1-1-48 16,1 1-208-16,-3-2-208 0,-2 1 32 0,-6 5 16 31,-3-1-2480-31,-5 3-496 0</inkml:trace>
  <inkml:trace contextRef="#ctx0" brushRef="#br1" timeOffset="88334.936">7490 5829 51599 0,'-8'-19'2288'15,"2"9"464"-15,-2 0-2192 0,4 5-560 0,4 5 0 0,0 0 0 16,0 0 448-16,11 8-32 0,-1 2 0 0,-1 2 0 16,1 1-3232-16,-9 1-640 0</inkml:trace>
  <inkml:trace contextRef="#ctx0" brushRef="#br1" timeOffset="89678.663">7402 8463 25791 0,'0'0'2304'0,"-3"-7"-1856"0,0-1-448 0,-4 3 0 0,2 0 880 0,5 5 80 15,-5-6 0-15,5 6 16 0,0 0-816 0,0 0-160 16,-4 9 0-16,2 7 0 0,-1 6-368 0,2 11 16 16,4 11 0-16,-1 9 0 0,-1 7 128 0,0 5 32 15,1 0 0-15,-2 11 0 0,-2 9 192 0,1 5 0 16,0 3 0-16,1 8-144 0,-1 8 144 0,1 2 0 15,0 1 0-15,0 5 0 0,-1 2 0 0,1-6 0 16,1-7 0-16,-1-6 0 0,-1-5 0 0,-1-7 0 0,0-9 0 16,1-8 0-16,1-8 0 0,-2-2 0 0,1-5 0 15,-4 0 0 1,0-1-1056-16,-1-2-288 0,-1-5-48 0,-2-2-9280 0</inkml:trace>
  <inkml:trace contextRef="#ctx0" brushRef="#br1" timeOffset="90181.075">4821 9978 25791 0,'-17'-10'2304'0,"6"2"-1856"0,0-3-448 0,0 1 0 0,0 0 1024 0,5 1 128 16,2 0 0-16,4 9 16 0,0 0-1168 0,4-8-144 16,3 3-80-16,5 2-16 0,4-4-48 0,7 3-16 15,4-3 0-15,7 3 0 0,1 1 144 0,9 1 32 16,4-2 0-16,6-3 0 0,2 4 128 0,8 2 0 15,7 3 0-15,11-3 0 0,7-2 0 0,5 2 0 16,4-1 0-16,10 5 128 0,10 2-128 0,4-2 144 16,2-1-144-16,2-6 160 0,2-2-160 0,6-1 0 15,8 0 0-15,-3 1 0 0,-2-1 0 0,5 3 0 16,5-1 144-16,-1 1-144 0,-4 0 176 0,-1-1-48 0,-2 3 0 16,1 1 0-16,0 2-128 0,-7 1 0 0,-10-2 0 15,-1-2 0-15,-3-1 192 0,-6-2-64 0,-6 1 0 16,-4 0 0-16,3-3 0 0,-4-1 0 0,-5 1 0 0,0-3 0 15,3-1 112-15,-4 2 16 0,-1 1 0 0,-3 0 0 16,-4 3-128-16,-3 1-128 0,3-1 176 0,-2 2-176 16,-5-2 0-16,-10 4 0 0,-4 1 0 0,-5 1-192 15,-8 2-2000-15,-5 0-400 16,11 2-80-16,-27-1-16 0</inkml:trace>
  <inkml:trace contextRef="#ctx0" brushRef="#br1" timeOffset="91408.251">5689 9608 9215 0,'-19'1'816'0,"7"-2"-656"0,-5-2-160 0,3 1 0 0,0 2 2128 15,3 1 400-15,0 0 80 0,2-2 16 0,0-2-1808 0,0 1-368 16,2 1-64-16,1-2 0 0,2-1 256 16,0 0 48-16,1-2 16 0,1 1 0 0,2 5-160 0,-2-10-32 15,1-3 0-15,2 2 0 0,2 2-240 0,1-4-48 16,2-6-16-16,0-1 0 0,3-2 16 0,2 1 0 16,1 1 0-16,4-3 0 0,4-5-80 0,3 1-16 15,-1 2 0-15,4 0 0 0,3-2 48 0,3 1 0 16,2-2 0-16,5-1 0 0,4-3 16 0,1 1 0 15,0 0 0-15,0 2 0 0,-2 3-64 0,0 1-128 16,1 1 192-16,1-2-64 0,2 5-128 0,0-1 0 16,4 3 144-16,-2 2-144 0,-2 4 0 0,-1 0 144 15,-1-1-144-15,2 5 0 0,1 1 192 0,-1 2-192 0,6 2 192 16,-4 0-192-16,-2-4 144 0,-1 2-144 0,-2 3 0 16,0 1 144-16,-4 1-144 0,1 1 192 15,1-1-192-15,1 1 192 0,0 0-48 0,2 3 0 16,0 2 0-16,-2 2 0 0,-1 1 0 0,1 1 0 0,-5 2 0 0,-1 0 0 15,-5-2-144-15,1 2 192 0,-1 0-192 0,0 6 192 16,-2 1-192-16,0-1 0 0,2 0 0 0,-2 4 0 16,-6 1 0-16,-1 0 128 0,1 0-128 0,-2 2 0 15,0 3 128-15,-2 3-128 0,1 1 0 0,-3-2 128 16,-1-4 0-16,0 0-128 0,-2 2 192 0,1 1-64 16,1 1-128-16,-2-1 128 0,-2 1-128 0,1 0 128 15,1 2-128-15,-3 5 0 0,-2 1 0 0,1 2 0 16,0-2 0-16,-1-2 0 0,-1-2 0 0,-1-1 0 15,1 0 0-15,0 0 0 0,0-1 0 0,-1-2 0 16,-1 2 0-16,-1-1 0 0,5-1 144 0,-1 4-144 16,1 2 160-16,-1-1-32 0,-1-2-128 0,3-2 192 0,0 0-192 15,3 0 128-15,-1-2-128 0,0 0 0 0,-2-1 0 0,0 0 128 16,-1 0-128-16,1 0 0 0,3-1 0 0,-4-2 128 16,0 0-128-16,2 3 0 0,-2 0 0 0,2-1 0 15,-1-4 0-15,1-1 0 0,-2-2 0 0,1 1 0 16,0-1 0-16,0-2 0 0,-1-1 144 0,1 0-144 15,2 2 128-15,-2-3-128 0,0-1 0 0,1 0 0 16,2 0 0-16,1 2 0 0,-3 0 0 0,2 1 0 16,2-3 0-16,2 2 0 0,0 0 0 0,-1-2 0 15,0-1 0-15,2 2 128 0,1-3 0 0,-1 0-128 16,1-1 192-16,2 0-64 0,2-1-128 0,0-2 192 16,-2 0-192-16,0 0 192 0,1-2-64 0,0-1-128 15,-1-3 192-15,1-2-64 0,0-1-128 0,1 0 192 0,0 0-192 16,1-5 192-16,-1-4-192 0,2 2 192 0,-3 0-192 15,4-2 192-15,1-2-64 0,-1 0 0 0,-3 0 0 0,2-2 0 16,-4 1-128-16,1 0 192 0,-3-2-192 0,1-1 192 16,-2 2 0-16,1-1 16 0,-2-2 0 0,2-1 0 15,-1 0-16-15,1-3-16 0,-2-2 0 0,3-1 0 16,1-5 80-16,-1-3 32 0,3-5 0 0,-1-2 0 16,3-2-160-16,-1-1-128 0,0-6 192 0,3 0-192 15,1 1 0-15,1-2 0 0,-2 1 0 0,1-5 0 16,-3-1 0-16,1 3-144 0,3 4 144 0,-5 4 0 15,-1 6 0-15,1 5 0 0,0 2 0 0,-5 8 0 0,-4 7-192 16,-3 3 32-16,-3 1 16 0,-3 3 0 16,-7 8-1968-16,0 0-400 0,-10 6-80 15</inkml:trace>
  <inkml:trace contextRef="#ctx0" brushRef="#br1" timeOffset="91817.894">8595 10004 10127 0,'-2'-6'896'0,"-1"2"-704"0,3 4-192 0,0 0 0 15,-2-6 3936-15,2 6 752 0,1-4 160 0,-1 4 16 16,0 0-3840-16,0 0-768 0,0 0-256 0,-2 16 160 15,2 7-160-15,-4 5-272 0,-3 2 64 0,2 4 16 16,-5 2 192-16,1 2 0 0,-1 2-160 0,0 2 160 16,3 1 0-16,-1 0 0 0,-4-2 0 0,3-2 0 0,1-5 0 15,1-5 0-15,4-6 0 0,-1-6 0 16,2-5-688-16,2-12-64 0,0 0-16 0,0 0 0 16,0 0-1472-16,12-9-320 0</inkml:trace>
  <inkml:trace contextRef="#ctx0" brushRef="#br1" timeOffset="91991.837">9049 10048 33455 0,'0'0'1472'0,"-2"12"320"0,-1 5-1424 0,-2 3-368 0,1 0 0 16,-2 5 0-16,2 4 272 0,-1 2-16 15,3 0 0-15,-3 2 0 0,-3 3-256 0,3 0-144 0,0 1 16 16,1-1 0-1,-2-3-1440-15,2-5-288 0,-1-4-48 0,2-3-16 0</inkml:trace>
  <inkml:trace contextRef="#ctx0" brushRef="#br1" timeOffset="92156.682">9388 10164 27647 0,'0'0'2448'0,"-6"10"-1952"0,0 4-496 0,0 5 0 15,2 4 2112-15,-1 2 320 0,1 3 64 0,1 5 0 16,1 7-2048-16,-2-2-448 0,1-1 0 0,-3 1 0 16,1-2-1952-16,1-1-336 0</inkml:trace>
  <inkml:trace contextRef="#ctx0" brushRef="#br1" timeOffset="93221.121">4771 10607 27935 0,'-20'4'1232'0,"7"-2"256"0,-2 1-1184 16,0 1-304-16,3-1 0 0,4 0 0 0,-2 0 432 0,4 1 16 16,6-4 16-16,0 0 0 0,0 0 272 0,0 0 48 15,-8-1 16-15,8 1 0 0,-1-8-128 0,4-3-32 16,-1-3 0-16,4-7 0 0,3-8-352 0,5-12-80 15,3-12-16-15,6-9 0 0,6-5-192 0,8-7 0 16,8-3 0-16,2-8 0 0,2-5 0 0,0-2 0 16,1-2 0-16,-2-1 0 0,1-2 0 0,0 4-128 15,1 2 128-15,-2 6 0 0,-2 6 0 0,0 11 0 16,-2 10 0-16,-3 11 0 0,-3 10 0 0,-4 10-128 16,-4 7 128-16,-1 9 0 0,-3 7-256 0,1 20 48 15,-3 19 16-15,0 8 0 0,0 4-16 0,-2 10 0 16,-3 9 0-16,-2 11 0 0,-4 10 48 0,-2 9 16 0,-2 1 0 15,-2 5 0-15,-2 4-112 0,-2-4 0 0,-3-8-16 0,1-9 0 16,1-9 272-16,3-7 0 0,2-5 0 0,3-9 0 16,1-8 400-16,3-11-16 0,5-7 0 0,2-9 0 15,5-6-192-15,3-10-64 0,3-7 0 0,3-10 0 16,3-11-128-16,7-13 0 0,7-11 0 0,1-10 0 16,2-5 0-16,3-6 0 0,1-6 0 0,0-8 0 15,0-5 0-15,2 0 0 0,2 1 0 0,1-4 0 16,0-5 0-16,-2 4 0 0,-1 5 0 0,-2 5 128 15,2 6-128-15,-1 5 0 0,1 3 0 0,-3 8 0 16,1 4 0-16,-4 16 0 0,-4 8 0 0,-6 11 0 16,-4 8 0-16,-5 6 0 0,2 5 0 0,-3 12 0 15,-4 9-128-15,-1 12 128 0,2 10-160 0,-2 12 160 0,-4 9-208 16,0 12 48-16,-1 9 16 0,-3 12 0 0,0 12 16 0,-2 3 0 16,-3 2 0-16,1 1 0 0,1 2-32 0,-3-15 0 15,-2-15 0-15,1-9 0 0,-1-9 160 0,1-6 192 16,1-8-32-16,1-10-16 0,3-9 0 0,1-10 0 15,1-7 0-15,6-9 0 0,1-7-144 0,8-12 0 16,3-11 0-16,5-12 128 0,3-14-128 0,5-7 0 16,2-6 144-16,6-6-144 0,5-6 0 0,-1-2 0 15,-2-3 0-15,-3 1 0 0,-1 0 0 0,-2 3 0 16,-2 3 0-16,0 3 0 0,0 2 0 0,-4 11 0 16,-3 11 0-16,-3 11 0 0,-6 11-176 0,-1 12 176 15,-6 6-208-15,-4 15 80 0,-1 14-64 0,-1 12-16 16,1 14 0-16,-3 8 0 0,-2 5 208 0,1 7 0 0,1 8-160 15,-2 7 160-15,2 7 0 0,-4-2 0 0,1-3 128 16,0-8-128-16,1-5 144 0,0-10-144 0,-2-7 160 16,4-11-160-16,0-12 464 0,7-8 0 15,5-7 0-15,5-7 0 0,5-7-320 0,7-12-144 0,6-9 128 16,9-11-128-16,3-11 0 0,7-10 0 0,7-8 0 0,7-4-176 31,8-5-1312-31,8 0-272 0,2 0-48 0,7 3-11632 0</inkml:trace>
  <inkml:trace contextRef="#ctx0" brushRef="#br1" timeOffset="94272.089">10440 8171 29487 0,'0'0'2624'0,"-10"2"-2112"15,-6 0-512-15,-6 3 0 0,-4 0 1024 0,-11 5 80 16,-4 3 32-16,-13 9 0 0,-8 7-1008 0,-13 7-128 16,-12 6-192-16,-10 7 64 0,-7 8-16 0,-15 9 0 15,-12 11 0-15,-14 4 0 0,-11 4 144 0,-7 9 0 16,-6 11 0-16,-12 9 0 0,-8 9 0 0,-8 8 128 16,-2 9-128-16,1 7 176 0,4 9-48 0,8-4-128 15,7-5 192-15,13 0-64 0,10 4-128 0,8-7 160 16,6-3-160-16,6-7 160 0,10-11-16 0,5 1 0 15,4 1 0-15,7-6 0 0,4-8-144 0,2-5 0 0,0 5 0 16,5-9-176 0,3-8-1600-16,0-10-320 0</inkml:trace>
  <inkml:trace contextRef="#ctx0" brushRef="#br1" timeOffset="94726.194">4594 8168 21183 0,'0'0'1888'0,"1"-8"-1504"0,-5 3-384 0,2-1 0 0,2 6 3456 0,0 0 640 16,6-5 112-16,8 4 16 16,6 5-3840-16,9 9-784 0,5 8-160 0,8 4-16 0,5 4 256 0,8 4 64 15,9 3 16-15,6 4 0 0,6 4 240 0,3 6 0 16,4 5 0-16,10 3 0 0,9 4 0 0,5 3 0 16,6 3-176-16,8 0 176 0,6-1-128 0,6 7 128 15,6 3 0-15,1 0 0 0,3-2 0 0,7-4 0 16,6 0 0-16,4 3 0 0,2 6 0 0,-4-4 0 15,-2-4 0-15,3-1 0 0,2-3 0 0,0 0 128 16,3 4-128-16,-7-4 144 0,-3-6 112 0,-3-3 32 16,-4-2 0-16,0-1 0 0,-4-1 192 0,-8 4 32 0,-4 0 16 15,-6-4 0-15,-2-2-112 0,-8-6-32 0,-10-4 0 16,-1-1 0-16,-4-5-224 0,-7-2-160 0,-6-2 192 0,-5-2-192 16,-10-4 0-16,-5-1 0 0,-5 1 0 0,-6-6 0 31,-7-6-1824-31,-8-3-416 0,-8-5-96 0,-5-4-16 0</inkml:trace>
  <inkml:trace contextRef="#ctx0" brushRef="#br1" timeOffset="95263.04">5496 9088 16287 0,'-31'18'720'0,"13"-3"160"0,-6 6-704 0,2 4-176 16,-2-1 0-16,2 4-4800 16,1 4-976-16</inkml:trace>
  <inkml:trace contextRef="#ctx0" brushRef="#br1" timeOffset="95967.453">4998 9745 14975 0,'-16'14'656'0,"9"-4"144"0,1-3-640 0,2 2-160 16,-6-1 0-16,-1 2 0 0,-2-2 896 0,3-4 160 15,10-4 32-15,-7 7 0 0,-2 1-192 0,4-2-48 16,5-6 0-16,0 0 0 0,-5 6 112 0,5-6 0 16,0 0 16-16,0 0 0 0,0 0-240 0,0 0-48 15,0 0-16-15,0 0 0 0,13-11-304 0,0 0-64 0,-4-5-16 0,5-1 0 16,2-4-288-16,6-3 160 0,7-8-160 0,-3 0 128 16,3-4 16-16,2-3 0 0,1-4 0 0,1-1 0 15,0-1-16-15,2 2 0 0,2 4 0 0,3 1 0 16,-4 1 960-16,5 2 176 0,0 0 32 0,1 5 16 31,1 0-1584-31,1 1-320 0,-5-3-64 0,3 4-16 0,2 1 672 0,1 1 0 0,-3 1 176 0,6 1-48 16,6 2-128-16,-2 2 0 0,-4 4 0 0,-1-2 0 15,-1-4 0-15,1 4 0 0,1 4 0 0,-1 2 0 16,1 1 144-16,-1 2-144 0,2 2 160 0,-1 4-160 16,-4 1 160-16,0 2-160 0,-4-1 160 0,2 5-160 15,1 4 144-15,1 3-144 0,0 1 128 0,1 1-128 0,-3 1 144 16,0 3-144-16,1-1 160 0,-3 6-160 0,1 1 128 15,0 3-128-15,0-1 0 0,0 6 144 0,4 2-144 16,-1 1 0-16,0-1 0 0,2 0 128 0,-2 1-128 0,-2 1 0 16,0 0 0-16,-2-2 0 0,-1-4 0 0,1 3 0 15,-1 1 0-15,-1 2 0 0,2 4-128 0,-3 0 128 16,-1 1 0-16,-3-2 0 0,-1-1 0 0,-2-3 0 16,-4-1 0-16,0-1 0 0,-1 0 0 0,0 1 192 15,-3 1-64-15,0 1 0 0,2 2 32 0,1 0 0 16,-2-2 0-16,2-1 0 0,3-1-160 0,-2-1 0 15,-1 0 0-15,2 0 0 0,3-4 0 0,0 1 0 16,-1-2 0-16,-1 1 0 0,2-1 0 0,0 0 0 16,-4-1 128-16,4 4-128 0,0 1 0 0,0-4 0 15,2-3 0-15,3 1 0 0,1 0-176 0,0-4 48 0,1 1 0 16,-3-4 0-16,-1-2 128 0,0-2-192 0,2-4 192 16,-2-4-192-16,1-5 192 0,-2-4 0 0,2-2 0 0,2-5 128 15,2-5 48-15,3-5 16 0,5-5 0 0,2-8 0 16,-1-7 16-16,-1-2 16 0,0-4 0 0,1 0 0 15,-2 0 16-15,2-1 0 0,4 0 0 0,-1 0 0 16,3-2-48-16,-1 3 0 0,-6 2 0 16,-4 1 0-16,-3 0 144 0,0 5 32 0,-4 4 0 0,-3 4 0 15,0 4-176-15,-4 1-48 0,-2 3 0 0,-4 4 0 16,-5 2-144-16,3 5 0 0,3 3 0 0,-4 0 0 16,-3 0-384-16,0 0-128 15,-2 0 0-15,-2 3-16 0,-12 5-2864 0,6-3-560 0,-6 3-112 16,-4-9-32-16</inkml:trace>
  <inkml:trace contextRef="#ctx0" brushRef="#br1" timeOffset="96398.615">8380 9851 29135 0,'-3'-11'1280'0,"3"11"288"0,0 0-1248 0,0 0-320 0,0 0 0 0,0 0 0 15,0 0 656-15,0 0 80 0,0 0 16 0,-4 10 0 16,0 4-752-16,0 9 0 0,1 11-192 0,-3 6 32 16,-3-1 160-16,-1 4-208 0,-3 2 80 0,1 1 128 15,0 2 0-15,-2 0 0 0,-4 2 0 0,3 2 0 16,-2 1 0-16,2-4 0 0,0-6 144 0,2-5-144 15,1-3 0-15,3-4 0 0,2-3-160 0,-1-5 160 16,1-2-1744-16,4-9-240 0,3-4-64 16,0-8-9648-16</inkml:trace>
  <inkml:trace contextRef="#ctx0" brushRef="#br1" timeOffset="96593.652">8990 10041 36447 0,'-9'10'1616'0,"2"1"336"0,-3 5-1568 0,0 7-384 15,-1 5 0-15,0 5 0 0,-1 3 320 0,0 4 0 16,0 2-16-16,-1 6 0 0,-1 7-304 0,0-2 0 16,1-5 0-16,0-2 0 15,2-3-560-15,-2-3-16 0,0-4 0 0,2-5 0 16,3-5-3200-16,0-6-640 0</inkml:trace>
  <inkml:trace contextRef="#ctx0" brushRef="#br1" timeOffset="96793.648">9288 10088 34095 0,'-4'12'3024'0,"-1"4"-2416"0,-3 4-480 0,-1 4-128 15,4 4 1104-15,1 6 208 0,-1 6 32 0,0 8 16 0,-2 11-1104 16,-2-1-256-16,3 1 0 0,-2 3 0 0,2-3-208 0,-1 2-64 16,-2-5-16-16,0 1-11072 15,1-2-2208-15</inkml:trace>
  <inkml:trace contextRef="#ctx0" brushRef="#br1" timeOffset="99450.607">3245 13540 24063 0,'3'-19'1072'0,"-3"8"208"0,-3-2-1024 0,2 1-256 0,5 1 0 0,-2 0 0 16,-2 1 0-16,1 0 0 0,0 3 0 0,-1 7 0 16,0 0 496-16,0 0 32 0,0 0 16 0,0 0 0 15,0 0 256-15,-9 0 48 0,0 0 16 0,-3 8 0 16,0 8-32-16,-3 4-16 0,-4 4 0 0,-2 9 0 16,-5 7-112-16,-5 4 0 0,-3 6-16 0,-3 1 0 15,0 1-176-15,3 7-16 0,-2 3-16 0,1-2 0 16,-2-4-32-16,1-2-16 0,0-3 0 0,1-2 0 15,-3-3-128-15,5-4-32 0,5 0 0 0,0-2 0 16,-2 0-112-16,2 0-32 0,1-2 0 0,4-1 0 16,-2-1-128-16,3-1 0 0,-2 0 0 0,4-1 0 15,2-1 0-15,0 0-192 0,1 0 32 0,2 2 16 16,-1-2-1200-16,4-2-224 0,1-2-48 0,8-7-16 16,2-6-2176-16,3-4-432 15</inkml:trace>
  <inkml:trace contextRef="#ctx0" brushRef="#br1" timeOffset="99811.182">4285 13238 13823 0,'0'0'1216'0,"0"0"-960"0,0 0-256 0,-9 6 0 16,4 2 4976-16,-2 0 944 0,0 1 192 0,1 5 32 16,-3 1-4992-16,-2 3-1024 0,-3 5-128 15,-5 5-144-15,-1 4 144 0,-5 2 0 0,-6 2 0 0,-1 2 128 16,-1 5-128-16,-1 1 0 0,-3-1 0 0,-1 2 0 16,0-1 208-16,0 5 80 0,2 8 16 0,-1-2 0 15,-2 0 160-15,-1 0 48 0,-2 0 0 0,2 0 0 16,4-3-272-16,2 1-48 0,3-1-16 0,2 2 0 15,3-1-176-15,0-1 0 0,4 0 144 0,-2-4-144 16,5-4 0-16,1-2 128 0,3-2-128 0,0-2 0 16,3 0 0-16,2-1-128 0,3-3 0 0,3-2 0 15,-1-2-528-15,3-5-112 0,-1-5 0 16,5-5-16-16,1-3-2208 0,3-3-432 0,4-4-96 0</inkml:trace>
  <inkml:trace contextRef="#ctx0" brushRef="#br1" timeOffset="101239.95">7698 13814 20271 0,'0'0'896'0,"0"0"192"0,-5 5-880 0,-2 1-208 15,-2 1 0-15,2 4 0 0,-1 5 3648 0,-3 6 672 16,-6 6 144-16,-2 8 16 0,-4 9-3840 0,-4 3-640 15,-5 6-384-15,-6 1 64 0,-5 5 176 0,-4 6 144 16,-5 6-192-16,-5 3 192 0,-6 1 0 0,1 1 176 16,3 0 0-16,1 3 0 0,-3 3 128 0,3-2 16 15,2-6 16-15,1 1 0 0,-5 1-144 0,8-1-48 0,3 0 0 16,6-6 0-16,4-6-144 0,2-6 0 0,2-6 0 0,4-7-176 31,5-7-400-31,1-7-96 0,4-8-16 0,5-6-9888 0,6-6-1984 0</inkml:trace>
  <inkml:trace contextRef="#ctx0" brushRef="#br1" timeOffset="101531.213">8417 13778 36975 0,'0'0'1632'0,"-11"5"352"0,-2 2-1600 0,1 3-384 16,1 2 0-16,-3 5 0 0,0 6 320 0,-4 7-32 16,-6 6 0-16,-5 10 0 0,-5 4-288 0,-4 6-144 15,-7 5 16-15,-3 4 0 0,-3 0 128 0,0 5 0 16,-2 3 0-16,-3-1 0 0,-1 1 0 0,1 0 0 15,-5-2 0-15,5 1 0 0,1 4 0 0,2-4-192 16,6-6 192-16,4-3-192 16,3-5-2816-16,2 0-576 0</inkml:trace>
  <inkml:trace contextRef="#ctx0" brushRef="#br1" timeOffset="102214.777">3685 13415 24879 0,'-14'1'2208'0,"3"-2"-1760"16,-1-2-448-16,-1 2 0 0,-3 0 2144 0,3 3 352 0,4 3 64 0,-6 6 0 15,-7 6-2560-15,-1 9-560 0,0 6-80 0,-2 7-32 16,-4 6 192-16,-2 5 32 0,-2 6 16 0,-2 4 0 15,-1 4 288-15,-5 8 144 0,-2 7-160 0,-1 5 160 0,-2-1 256 16,-1 4 128-16,-2 2 48 0,5-1 0 0,5-1 240 0,-2-2 48 16,2-3 16-16,3 0 0 0,3-1-528 0,2-8-208 15,3-8 176-15,3-9-176 0,3-7-224 0,7-6-144 16,5-6-16-16,0-9-16 16,4-9-2656-16,6-9-528 0</inkml:trace>
  <inkml:trace contextRef="#ctx0" brushRef="#br1" timeOffset="103374.062">7444 13933 35935 0,'-3'7'3200'0,"-6"10"-2560"15,0 8-512-15,-3 10-128 0,0 8 1952 0,-3 9 368 16,-4 6 80-16,-7 17 16 0,-10 13-2240 0,-5 8-448 16,-7 5-96-16,-5 11-16 0,-6 14 0 0,-8 3-16 15,-6 3 0-15,-8 6 0 16,-8 5-1088-16,-4 5-224 0,-1 2-32 0,-8-1-15088 15</inkml:trace>
  <inkml:trace contextRef="#ctx0" brushRef="#br1" timeOffset="104802.289">21795 16451 18543 0,'0'0'816'0,"0"0"176"0,0 0-800 0,0 0-192 16,0 0 0-16,0 0 0 0,0 0 672 0,0 0 96 15,0 0 0-15,0 0 16 0,0 0-192 0,0 0-32 16,0 0-16-16,0 0 0 0,0 0 704 0,0 0 144 0,0 0 16 0,0 0 16 15,-1-7-256-15,1 7-48 0,4-8-16 0,-4 8 0 16,0 0-368-16,0 0-80 0,0 0-16 0,0 0 0 16,0 0-320-16,0 0-80 0,0 0-16 0,0 0 0 15,0 0-32-15,0 0 0 0,12 3 0 0,-3 1 0 16,-3 1 16-16,-1 0 0 0,3 1 0 0,-2 3 0 16,-2 2-32-16,0 4-16 0,1 2 0 0,0 2 0 15,-1 3-160-15,1 5 192 0,-3 9-192 0,2-2 192 16,0-4-48-16,-2 2 0 0,-3 2 0 0,0-2 0 15,1 1 48-15,-1-4 0 0,-2-3 0 0,2 0 0 16,0 1-16-16,-1-5 0 0,0-1 0 0,0-1 0 16,1-4-176-16,1 0 192 0,2-4-192 0,-2-1 192 0,-2-5-400 15,2-6-80-15,0 0-16 0,0 0 0 16,0 0-2128-16,0 0-448 0,-7-17-64 0</inkml:trace>
  <inkml:trace contextRef="#ctx0" brushRef="#br1" timeOffset="105213.876">21602 16832 23039 0,'0'0'2048'0,"0"0"-1648"0,0 0-400 0,0 0 0 15,0 0 2448-15,0 0 416 0,8-6 80 0,1-2 0 31,0 1-2944-31,-2 0-656 0,2-4-112 0,0 4 0 0,-1 2 432 0,-1-1 80 0,1 0 32 0,-8 6 0 16,0 0 672-16,10-4 144 0,1 0 32 0,0 1 0 16,-2 0 64-16,3 0 16 0,2-2 0 0,2 0 0 15,-1 3-256-15,3 1-64 0,-1 0 0 0,5 0 0 0,2 1-256 0,1 2-128 16,-3 1 128-16,2-1-128 0,2-2 0 16,-2 3 0-16,2-1-224 0,1 0 80 15,0-1-992-15,2-1-192 0,3-3-32 0,-2-1-16 0</inkml:trace>
  <inkml:trace contextRef="#ctx0" brushRef="#br1" timeOffset="115478.042">23657 2192 29599 0,'5'-12'1312'0,"-2"3"272"0,1 0-1264 0,0-2-320 15,1-4 0-15,3 1 0 0,-3 0 224 0,4 0-16 16,-2 0 0-16,-2 3 0 0,0-2-208 0,-3 0 0 16,1 0 128-16,-1-2-128 0,-1 0-144 0,1-1-80 15,-2 1-16-15,-2-1 0 16,1-5-336-16,0 3-64 0,-1 2 0 0,1 3-16 0,1 4 336 0,-1 2 64 16,1 7 0-16,-2-8 16 0,1 1 240 0,1 7 0 15,0 0 0-15,0 0 0 0,-7-6 0 0,7 6 240 16,-8-2-48-16,-3 1-16 0,1 1 80 0,2 1 32 15,0 0 0-15,-2 0 0 0,-4 3 112 0,-1 1 32 0,3 0 0 0,-1-4 0 16,-1-3 144-16,-2 0 48 0,0 1 0 16,-2 0 0-16,-2-1 16 0,0-1 0 0,-2-1 0 0,1 0 0 15,-4-1-112-15,1 2-16 0,-1 0 0 0,-1 0 0 16,-2-2-112-16,-3 1-16 0,-5-1-16 0,0 3 0 16,-3 1 0-16,0 0 0 0,-7 1 0 0,2-1 0 15,-1-3-368-15,-1 1 144 0,-3 1-144 0,-6 0 0 16,-4-1 144-16,1 0-144 0,-2-1 0 0,-2 2 144 15,3-3-144-15,-2 2 0 0,-3 0 0 0,-2-2 0 16,-5-4 0-16,0 5 0 0,3 2 128 0,1-3-128 16,-3 1 0-16,-3 1 0 0,-5-1 0 0,4 4 0 15,2 0 0-15,1 0 0 0,1 1 0 0,-3 3 0 16,-2 0 0-16,3 3 0 0,-2-2 0 0,6 0 0 16,4-4 0-16,-1 1 0 0,-3 1 0 0,-1-1 128 0,-2-3-128 15,0 1 128-15,4 0-128 0,1 0 128 0,-1 1-128 0,-3-1 160 16,-4 0-160-16,0-1 160 0,2-1-160 0,0 0 0 15,-1 1 144-15,-2 0-144 0,-3 0 0 0,3-2 0 16,4 1 0-16,2 0 128 0,1 1-128 0,2 0 128 16,-3-2-128-16,4-1 128 0,3 2 0 0,2 0 16 15,3 1 0-15,2-1 0 0,1-4-144 0,-2 2 128 16,-6 1-128-16,2 2 128 0,3-1-128 0,1 0 0 16,1-1 0-16,0 0 128 0,-2 2-128 0,-1-1 0 15,-2 0 0-15,2 1 0 0,2 0 0 0,6 0 0 16,2 0 0-16,4-4 0 0,2 1 0 0,0-2 0 15,1 0 0-15,-1 1 0 0,-1 3 0 0,4 0 0 16,2-1 0-16,4-1 0 0,2-1 0 0,3 0 0 0,3 1 0 0,3-2 0 16,2-1 0-16,3 0 128 0,1 1-128 15,1 0 0-15,0 1 128 0,2-2-128 0,2-1 0 0,0 3 128 16,1 1 0-16,0 0 0 0,1 1 0 0,0 1 0 16,9 2-128-16,-6-5 0 0,-1 3 0 15,7 2 0-15,0 0 0 0,0 0 0 0,0 0 0 0,0 0 0 16,0 0-160-16,-5 5 160 0,5-5 0 0,-1 11-144 15,0 3 144-15,2 2-128 0,0 2 128 0,2 5-128 16,1 2 128-16,1 2 0 0,-1 2-144 0,2 5 144 16,1 2 0-16,-4 6 0 0,-1 13 0 0,1 0 0 15,0-4-144-15,-3 3 144 0,-2 1 0 0,1 2 0 16,0-1 0-16,0 4-128 0,-1 0 128 0,-1 0 0 16,-2-4 0-16,1-4 0 0,-2-1 0 0,3 0 0 0,-1-2 0 15,1 1 0-15,1 0 0 0,0 0 0 0,0-2 128 16,1-3-128-16,-4-2 0 0,4-3 0 0,1-2 128 0,-1-1-128 15,-2-3 0-15,1 0 0 0,1-2 0 0,1 1 128 16,0 1-128-16,0-6 0 0,0-3 0 0,0-3 128 16,-2-4-128-16,2-1 0 0,3-3 176 0,-1-2-176 15,0-2 192-15,-2-10-192 0,2 11 0 0,-2-11 0 16,0 0 0-16,2 9 0 0,-2-9 208 0,6 6-64 16,-6-6-16-16,9 5 0 0,-9-5-128 0,12 4 0 15,1-2 0-15,0 0 0 0,0-1 0 0,3-1 128 16,-1-1-128-16,4-2 192 0,1 0-192 0,3 0 0 15,0-2 0-15,6 0 128 0,2-2-128 0,5-2 0 16,0 3 0-16,2 1 0 0,3 1 0 0,0 0 0 16,0-1 0-16,0 0 0 0,2-3-128 0,0 1 128 0,1 2-160 15,1 3 160-15,1 1 0 0,4-2 0 0,4 2 0 16,-2-1 0-16,-3 1 0 0,4-1 0 0,0-1 0 0,2-1 0 16,5 2 0-16,2 0 0 0,2 0 0 15,-3 2 0-15,-3 1 0 0,3 0 0 0,1-2 0 0,4 0 0 16,1 0 0-16,-1-2 0 0,-4 2 0 0,2 0 0 15,2 0 0-15,0 0 0 0,2-2 0 16,4 2 0-16,3-1 0 0,-2 1 0 0,-5 0 0 0,4 1 0 16,3 1 0-16,-1 0 0 0,-4 1 0 0,0-1 0 15,0 3 0-15,2-2 0 0,2-2 0 0,1 0 0 16,0 1 0-16,-3 0 0 0,-6 1 0 0,1-1 0 16,2-4 0-16,0 1 0 0,3 1 0 0,0 0 0 15,-4-1 0-15,-1 0 0 0,-1-2-128 0,1 2 128 0,3 1 0 16,-1 1 0-16,-3-2 0 0,-2-3 0 0,-4-1 0 15,1-1 0-15,0 2 0 0,3-2 0 0,1-1 0 16,-2 2 0-16,-4-4 0 0,-1 3 0 0,1 2 0 16,-4 0 0-16,1 3 0 0,3-2 0 0,2-2 0 15,-5 2 0-15,-3 2 0 0,-5 0 0 0,-2-1 0 0,2 2 0 16,-2 0 0-16,0 0 0 0,-1 0 0 0,0 1 0 16,-3-2 0-16,-1 2 0 0,-3 3 0 0,-2-3 0 15,0-1 0-15,-2 1 0 0,-2 1 0 0,-3 2 0 16,-1 1 0-16,0-2 0 0,1-1 0 0,-1-1 0 15,-1-1 0-15,1 2 0 0,-2 3 0 0,-3-3 0 16,-4-1 0-16,1 0 0 0,-4 0 0 0,1 2 0 0,-4-1 0 16,0 1 0-16,-3 2 0 0,0-2 0 15,-10-2 0-15,9 0 0 0,-9 0 0 0,9 2 0 0,-9-2-160 0,10-2 160 16,-10 2 0-16,0 0 0 0,8-2 0 0,-8 2 0 16,0 0 0-16,0 0 0 0,0 0 0 0,8-5 0 15,-4-2 0-15,1-1 0 0,-2 0 0 0,0-1 0 16,-3 0 0-16,0-1 128 0,0-5-128 0,0-4 0 15,-1-1 0-15,-1-3 0 0,-1-3 128 0,0-2-128 16,2 0 0-16,-2-4 0 0,0-1 0 0,-3-4 0 16,3-2 0-16,-2-1 0 0,0 2 0 0,-2 1 0 15,2 3 0-15,-2-1 0 0,1 2 0 0,-1 1 0 16,-1 0 0-16,4-2 0 0,-2-2 0 0,2 1 128 16,-4-3-128-16,3 2 0 0,2 0 0 0,0-2 128 15,-2 2-128-15,0 1 0 0,2 0 0 0,1 2 0 16,2 1 0-16,-1-1-192 0,-5 2 64 0,3 2 128 0,2 1-224 0,0 1 80 15,-1 4 16-15,1 0 0 0,-1 0 128 0,-1 2-208 16,-1 2 80-16,2 5 128 0,-1 4-128 0,3 10 128 16,-3-6 0-16,-2-1 0 0,0-1 0 0,5 8 0 15,0 0 0-15,0 0 0 0,0 0 0 0,0 0 0 16,0 0 0-16,0 0 0 0,-4-5 0 0,4 5 0 16,0 0 0-16,0 0 128 0,-9-5-128 0,9 5 0 15,-7-1 0-15,7 1 0 0,-8 0 0 0,1 1 0 16,-2-1 0-16,0 0 0 0,-4 4-128 0,0-3 128 15,-2-2 0-15,-2 1 0 0,-1 1 0 0,-2 0 0 16,-2-1-144-16,1-1 144 0,-5-4 0 0,1 4 0 16,-1 0 0-16,-7 1 0 0,-5-1 0 0,2 1 0 15,-5-1 0-15,-1 2 0 0,-4-1-144 0,-1-2 144 0,0-2 0 16,-2 2-144-16,0 5 144 0,-5-1 0 0,-3-3 0 16,-5-1 0-16,-2-4 0 0,-2 4 0 15,2 0 0-15,1-2-128 0,-3 1 128 0,-6 1 0 0,-7 0 0 0,1-1 0 16,0-4 0-16,-1-1-128 0,-2 1 128 0,-5 3 0 15,-4 2 0-15,3-3-160 0,2-1 160 0,-1-2 0 16,-4 0 0-16,2 0 0 0,3 0 0 0,0 1 0 16,3 1 0-16,-3-1 0 0,-2 1 0 0,2 0 0 15,3-1 0-15,0 1 0 0,3-1 0 0,-7 1 0 16,-4 1 0-16,6 0 0 0,0-1 0 0,-1 1 0 16,-3-2 0-16,5 3 0 0,-1 0 0 0,4-2 0 15,2-1 0-15,-3 0 0 0,1-2 0 0,1 2 0 16,3 1 0-16,0-1 0 0,1-2 0 0,0 1 0 15,-1-1 0-15,3-1 0 0,1 0 0 0,4 2 0 0,2 3 0 16,0-2 0-16,1-1 0 0,1 2 0 0,-1 0 0 16,5 2 0-16,3 3 0 0,3-3 0 0,1 1 0 15,0 1 0-15,-2 0 0 0,1 1 0 0,0-1 0 0,4 5 0 16,-1 1 0-16,5-1 0 0,3 1-128 0,-2-2 128 16,1 0 0-16,3 1 0 0,3 0-176 0,2 2 176 15,0-1-160-15,3 1 160 0,3-3-128 0,2-1 128 16,3 0 0-16,3 1-144 0,4 0 144 0,3 1 0 15,3-1 0-15,3-2 0 0,-1-1 0 0,4 0 0 16,6 1 0-16,0 0 128 0,-8 1-128 0,8-1 144 16,0 0-144-16,0 0 160 0,0 0-160 0,0 0 0 15,0 0 0-15,0 0 128 0,0 0-128 0,0 0 0 16,0 0 0-16,0 0 0 0,8 7 0 0,1 0 0 0,1 1 0 16,2 1 0-16,-2 0 0 0,2 2 0 0,0 2 0 15,3 1 0-15,0 0 0 0,-1 2 0 0,2 1 0 0,-1 4 0 16,1 3-160-16,-2 4 160 0,-4 3 0 0,0 5-144 15,0 6 144-15,-5 4 0 0,-1 2 0 0,0 4-128 16,0 2 128-16,-3 1 0 0,0 1 0 0,-2 1-128 16,-1 2 128-16,0 1 0 0,2 1 0 0,2-3 0 15,-4-1 0-15,2-5 0 0,0-4 0 0,2 3 0 16,-1 1 0-16,0-1 0 0,-2 0 0 0,1-3 0 16,1-4 0-16,1-2 0 0,1-3 0 0,-3 0 0 15,-1-1 0-15,-1 1 0 0,0 1 0 0,1-5 128 16,-2-1-128-16,1-1 0 0,-2-4 0 0,2-2 0 15,0-2 0-15,0-1 0 0,-5-4 0 0,4 0 0 0,2-4 0 16,0-5 0-16,0 0 0 0,1-1 0 0,0-10 128 16,2 8-128-16,-2-8 128 0,0 0-128 0,11 6 0 0,0-2 128 15,3 0-128-15,1-2 0 0,1-1 0 0,0-1 0 16,1 0 0-16,3-2 128 0,2-3-128 0,2 1 0 16,-1-4 0-16,4 0 0 0,4 1 0 0,6-1 0 15,2-2 0-15,5 0 0 0,2-1 0 0,3 0-160 16,0 0 160-16,2 0 0 0,-1 1-192 0,2 0 192 15,5-1-192-15,1 2 192 0,2-1-160 0,2-1 160 16,-1 2-128-16,1 2 128 0,-1 5 0 0,8-2-128 16,-1-1 128-16,4 1 0 0,-1 4 0 0,-2 2 0 15,-2-1 0-15,5 1 0 0,1 2 0 0,2 2 0 16,-1 4 0-16,-1-1 0 0,-2 0 0 0,3-3 0 0,2 0 0 16,4 0 0-16,4 3 0 0,-2 0 0 0,1-3 0 15,1-1 0-15,4-1 0 0,0 1 0 0,-1 1 0 16,-4 1 0-16,3 0 0 0,0 0 0 0,6 1 0 0,-4 0 128 15,-4-1-128-15,1 0 0 0,1-1 0 0,-1 0 0 16,-1 2 0-16,-3 3 0 16,-5-5 0-16,2 1 0 0,4-3 0 0,0 0-128 0,-3-1 128 0,-7 0 0 15,-3 0 0-15,0-1-128 0,-1 0 128 0,2-1 0 16,-4-2 0-16,-2 0 0 0,-5-2 0 0,-3 0 0 16,-2 1 0-16,-1 0 0 0,1-1 0 0,0-1 0 15,0 0 0-15,-3 2 128 0,-4 0-128 0,-4 0 0 16,-2 2 0-16,-4 3 0 0,-1 0 0 0,0-1 128 15,-5 0-128-15,-1-1 0 0,-1-1 0 0,-3 3 0 16,-2 2 0-16,-3 0 0 0,2-3-144 0,-3 0 144 16,-1-2 0-16,-4-1-176 0,-4 3 176 0,1-2-128 0,-2 0 128 15,-1 1 0-15,-9-1 0 0,10 1 0 0,0-3 0 0,-1 0 0 16,-9 2 0-16,6-5 0 0,-6 5 208 0,7-4-16 16,-1-1-16-16,0-2 0 0,-1-2-16 0,0 0 0 15,-1-1 0-15,1-2 0 0,-1-4 16 0,-1-1 0 16,2-4 0-16,0-2 0 0,-3-4-176 0,4-4 160 15,-1-3-160-15,1-1 160 0,-2 1-160 0,2-4 128 16,-1-1-128-16,1-1 128 0,2 0-128 0,-4 0 128 16,0-3-128-16,3-4 128 0,-3-8-128 0,1 1 192 15,0 1-192-15,-3 0 192 0,2-1-64 0,0-2 0 16,-1-3 0-16,2-2 0 0,-2 2-128 0,2 6 0 16,0 7 0-16,-3 4 0 0,0 3 0 0,3 4 0 0,3 2 128 0,-4 2-128 15,1 1 0-15,2 1 160 0,-3 4-160 0,3-2 160 16,1 2-160-16,-2 1-256 0,0 1 64 0,-1 3 16 15,0 5-32-15,0 4-16 0,-3 2 0 0,2-1 0 16,-1-1 64-16,-1 2 16 0,-2 9 0 0,0 0 0 16,0 0-32-16,0 0 0 0,4-8 0 0,-4 8 0 15,1-7-48-15,-1 7-16 0,0 0 0 0,0 0 0 16,0 0 0-16,0 0 0 0,0 0 0 0,0 0 0 16,0 0 32-16,0 0 0 0,0 0 0 0,0 0 0 15,-9 7 208-15,1 0-176 0,-2-2 176 0,0 0-160 16,0 1 160-16,-2-1 0 0,-2-2 0 0,-1 2 0 0,-3-2 0 15,-1 1 0-15,-3 1 0 0,-1-1 128 16,-4-5-128-16,-5 2 0 0,-6 1 0 0,-3 0 128 0,-6 0-128 16,-1 2 0-16,-6-1 128 0,1-3-128 0,-1-5 0 15,-2 3 0-15,-6 2 0 0,-7 2 128 0,-2-1-128 0,-2 3 128 16,5 0-128-16,-2-4 128 0,-1-4-128 0,-2-1 0 16,-8 1 0-16,2 3 0 0,0 1 0 0,-2 0 0 15,-2 0 0-15,-5-2 128 0,-4-3-128 0,1-2 0 16,3 0 0-16,-4 3 0 0,-5 1 0 0,2-1 0 15,1 0 0-15,1-3 0 0,-1-4 0 0,-2 0 0 16,-4 0 0-16,2 3 0 0,4 0 0 0,0-1 128 16,-3-1-128-16,4-1 0 0,4-3 0 0,-4 1 0 15,-1 0 0-15,1-1 128 0,3 1-128 0,6 0 0 16,2 0 0-16,0 1 0 0,-6-2 0 0,6 0 0 16,4 2 0-16,1-1 0 0,0-1 0 0,-1 0 0 0,-3 1 0 0,6 1 128 15,2-2-128-15,4 2 0 0,0-3 0 0,-3 1 0 16,1 0 0-16,2 2 0 0,3 0 0 0,5-1 128 15,2 1-128-15,0 4 0 0,0 2 0 0,-2-1 0 16,2-2 0-16,4 0 0 0,2 0 0 0,5 1 0 16,2 4 0-16,5-3 0 0,1 3 0 0,-1-1 0 15,2 1 0-15,1 0 0 0,3-2 0 0,3 2 0 16,3-1 0-16,3 2 0 0,6 0 0 0,4-1 0 16,1 0 176-16,1 0-48 0,7-1 0 0,0 3 0 15,2 1 16-15,5 1 0 0,-8-3 0 0,8 3 0 16,0 0-144-16,0 0 0 0,0 0 0 0,0 0 0 15,0 0 0-15,0 0 0 0,0 0 0 0,-2 12 0 16,1-1-192-16,1 2 192 0,1 1-160 0,0 7 160 16,0 6 0-16,1 2-144 0,1 4 144 0,1 5 0 0,-2 1 0 15,1 4-128-15,-1 1 128 0,2 6 0 0,0 1 0 0,0 5-160 16,2 4 160-16,1 6 0 0,-4 0 0 0,0 0 0 16,-1 1 0-16,3 0 0 0,-2 2 0 0,0 1 0 15,-2 0 0-15,2-3 0 0,0-3 0 0,0-1 0 16,-4-1 0-16,1-1 0 0,2-1-128 0,-2-4 128 15,-2-1 0-15,2-5 0 0,2-4-192 0,2-4 192 16,-2-4-192-16,1-1 192 0,3-3-240 0,-3-3 64 16,2-4 16-16,-1 0 0 0,-4-5-32 0,3-4-16 15,0-2 0-15,3-3 0 0,-1-1 208 0,-1-1 0 16,-1-2 0-16,-3-9-144 0,10 6 144 0,-4 0 0 16,-6-6 0-16,10 6 0 0,4 1 128 0,-3-4-128 15,0 0 160-15,1-1-160 0,1 0 128 0,0-1-128 16,2 0 0-16,4 0 144 0,-1 1-144 0,2 1 0 0,-1-1 0 0,3-2 0 15,3-1 0-15,2 0 0 0,1 1-192 0,1-3 192 16,3 3-336-16,2-2 48 0,5 0 16 16,-2 0 0-16,3 2 32 0,-1-2 16 0,2-1 0 0,1-1 0 15,0-4 96-15,2 1 128 0,3-2-208 0,5 0 80 16,2 5 128-16,3-3 0 0,-2 0 0 0,1 2 0 16,-1-3 0-16,5 4 0 0,3-3 0 0,4 0 128 15,2-2-128-15,3 1 0 0,-3-1-128 0,3 3 128 16,1-1 0-16,6-1 0 0,1 0 0 0,1 1-128 15,1 1 128-15,0 2 0 0,1 3 0 0,5-3 0 16,1-1 0-16,-1 4 0 0,-2-1 0 0,3 2-128 16,2 2 128-16,-1 1 0 0,-2 0 0 0,2-1-128 15,4 0 128-15,-2-2-208 0,1 0 80 0,-6 0 128 0,-3 3-256 16,3 1 64-16,5-1 0 0,-2-2 16 0,-2-2 176 0,-1 1 0 16,-2 1-144-16,5 1 144 0,1 0 0 15,-8 2 0-15,-4 0 0 0,0-1 0 0,1 2 0 0,1-3 0 16,-2-1 0-16,-4 1 0 0,-4 3 0 0,0-1 0 15,1 0 0-15,0-1 0 0,3-2 0 0,-3-1 0 16,-7 0 0-16,-2 1 0 0,1 1 128 0,-1-1-128 16,0-1 0-16,-2-2 128 0,-2-4-128 0,-3 0 0 15,-2-1 0-15,-3 2 0 0,-3-3 0 0,-1 3 0 16,3-1 0-16,-3-1 0 0,0-1 0 0,-5-3 0 16,-4-3 0-16,-3 2 0 0,-2 0 0 0,-5 0 0 15,-4-1 128-15,-3-1-128 0,0-3 0 0,-2-2 192 0,-6-4-192 16,-1 1 192-16,-1-1 112 0,-1-2 16 0,-5-3 16 0,-1-8 0 15,-5-5 32-15,-2-1 0 16,0-2 0-16,-5 0 0 0,0 0-112 0,-2-2-32 0,3 1 0 0,-2-1 0 16,3 0 80-16,-2-6 16 0,2-3 0 15,0 0 0-15,-1 9-96 0,3 3-16 0,-1 1 0 0,2 3 0 16,1 1-208-16,0 1 0 0,0 0 0 0,-3 4 0 16,3 4 0-16,-1 1-128 0,-1 1-16 0,1 5 0 31,-4 4-1136-31,0 6-240 0,-3 6-32 0</inkml:trace>
  <inkml:trace contextRef="#ctx0" brushRef="#br1" timeOffset="125632.808">4447 14132 8287 0,'-6'0'736'0,"-2"0"-592"0,8 0-144 0,-7-3 0 16,-4-2 2880-16,5 2 528 0,6 3 112 0,0 0 32 16,-6-8-1840-16,2 2-368 0,4 6-80 0,0 0-16 15,-2-8 48-15,2 8 16 0,0 0 0 0,0 0 0 16,0 0-400-16,0 0-80 0,7-3 0 0,2 0-16 0,2 2-240 0,-4 3-64 15,-7-2 0-15,12 11 0 0,2 3-16 16,1 1-16-16,-1 2 0 0,1 1 0 0,-3 2-32 0,2 2-16 16,1 2 0-16,0 4 0 0,-4 5-192 0,1 2-48 15,-2 2 0-15,1 2 0 0,-1-1 0 0,-3 2-16 16,2-3 0-16,-3 1 0 0,1-2 0 0,-2-2 0 16,0-3 0-16,1-1 0 0,-3-2-176 0,1 0 192 15,1-3-192-15,0-1 192 0,1 0-192 0,-1-4 0 16,0-4 0-16,-2-4-176 15,0-3-928-15,-1-2-192 0,-2-7-48 0,0 0 0 16,0 0-1584-16,0 0-320 0</inkml:trace>
  <inkml:trace contextRef="#ctx0" brushRef="#br1" timeOffset="125935.386">4248 14570 39103 0,'0'0'1728'0,"0"0"368"0,0 0-1680 16,0 0-416-16,0 0 0 0,0 0 0 0,0 0 320 0,6-6 0 0,1 1-16 0,3-4 0 15,3 0-304-15,1-4 0 0,2-4 0 0,3 1 0 16,4-1 128-16,2-1 80 0,0-3 16 0,1 1 0 15,1-1-96-15,0 2-128 0,-4 2 176 0,4-1-176 0,1-2 128 0,-2 4-128 16,-1 0 0-16,1 2 0 0,-4 3 0 0,4 3 0 16,-2 3 0-16,-1-1 0 0,-1 0 0 15,2 0 0-15,3 4-240 0,-3-1 80 16,0 0-1360-16,-1-2-272 0,2 1-48 0,-3-1-14448 16</inkml:trace>
  <inkml:trace contextRef="#ctx0" brushRef="#br1" timeOffset="126310.512">4954 13454 37311 0,'0'0'1664'0,"-2"8"320"0,-8-1-1584 0,4-3-400 0,6-4 0 0,0 11 0 16,-2 1 512-16,2 3 0 0,2 2 16 0,3 3 0 15,-1 1-528-15,3 3 0 0,-2 3 0 0,4 1-144 16,-1-2 144-16,1 1 0 0,5-2-144 0,-4 2 144 16,1 2 0-16,0 0 0 0,1-2 0 0,-1-2 0 15,-1-1 0-15,-1-4 0 0,1-3 0 0,0-1 0 16,0 1 0-16,0-3 160 0,1-3-32 0,-3-2-128 15,1-2 224-15,-1-4-64 0,2-3-16 0,1 0 0 16,-3 2-144-16,2-3 192 0,1-3-192 0,0-4 192 16,3-3-192-16,0-2-176 0,0 1 48 0,-1-4 0 15,0-5-1120-15,-1-2-224 0,-1-2-32 16,2 0-9312-16,1-2-1872 0</inkml:trace>
  <inkml:trace contextRef="#ctx0" brushRef="#br1" timeOffset="126601.446">5350 13308 911 0,'0'0'0'0,"0"0"0"0,0 0 0 0,-9 3 0 16,1 3 0-16,8-6 0 0,0 0 8416 0,0 0 1600 16,-6 5 320-16,1 5 64 0,4 3-8336 0,-1 3-1664 15,2-1-400-15,3 4 0 0,-1 4 0 0,5 4 0 0,1 6 0 0,-4 5-144 16,-1 3 144-16,3 3 0 0,-2-2 0 0,3 4 0 15,1 0 0-15,0 3 0 0,5 2 0 0,-1-2 0 16,1 4 0-16,1 0 0 0,-3-2 0 0,3-2 128 16,0-3-128-16,-3-2 128 0,-1-1-128 0,-3-1 128 15,3 0-128-15,0-4 0 0,-3 1 0 0,-1-5 0 16,2-2-272-16,-3-6-80 0,1-4-16 0,1-2 0 31,-2-6-2528-31,-1-2-512 0,0-3-112 0,-4-9 0 0</inkml:trace>
  <inkml:trace contextRef="#ctx0" brushRef="#br1" timeOffset="126902.714">5955 13252 31327 0,'-18'15'1392'0,"8"-3"272"0,0 7-1328 0,-2 3-336 16,-2 7 0-16,2 3 0 0,-1 2 1472 0,3 9 208 15,3 6 48-15,2 6 16 0,0 3-1440 0,1 4-304 16,1 3 0-16,-4 5 0 0,0 6 0 0,-1 0 0 16,-1-1 0-16,-1 2 0 0,2 1 0 0,2 2 0 15,0 3 0-15,-2-2 0 0,3-7 0 0,2-2 0 0,-2-1 0 16,2-3 0-16,2 1-256 0,-1-3 64 0,0-4 0 15,1-6 0 1,0-8-528-16,1-4-112 0,0-6 0 0,2-6-16 16,1-7-2704-16,0-6-544 0</inkml:trace>
  <inkml:trace contextRef="#ctx0" brushRef="#br1" timeOffset="127388.113">5981 14498 12895 0,'-9'8'1152'0,"3"-4"-928"16,-3-2-224-16,1-2 0 0,2-2 6048 0,0-2 1168 15,2-3 224-15,4-3 48 0,3-2-6160 0,6-3-1328 16,3-4 0-16,3-6-272 15,2-4-304-15,4 0-64 0,0-1-16 0,4 2 0 16,1 1 144-16,3 3 48 0,-5 2 0 0,4 4 0 16,-1 3 16-16,-3 4 16 0,1 3 0 0,-5 4 0 0,-1 1 304 0,-1 6 128 15,-3 2-128-15,-4 5 128 0,-2 3 208 0,-5 4 128 16,1 7 32-16,-7 1 0 0,-7 8 80 0,-2 3 0 16,-2 4 16-16,-1-1 0 0,-1-2 32 0,0 0 0 0,-1 1 0 15,1-5 0-15,-1-5-96 0,4-2-16 0,0-5 0 16,3-3 0-16,5-3-384 0,1-4 0 0,3-11 0 0,0 0 0 15,0 0-240-15,8 6-80 0,2 0 0 0,4-6-16 16,5 0 48-16,3-3 16 0,1 2 0 0,4 0 0 16,-2-1 272-16,4 1 176 0,-2 0-32 0,1 2 0 15,-5 0 96-15,0 1 16 0,-5 0 0 0,-2 4 0 16,-1 3 192-16,-2 0 32 0,-4 0 16 0,-3 4 0 16,-4 3-48-16,-3 4 0 0,-1 3 0 0,-8 6 0 15,-3 5 0-15,-6 2-16 0,-4-1 0 0,-5 1 0 16,-3 1-80-16,-8-2-16 0,1-5 0 0,-5-4 0 15,-1-1-336-15,-1-5 0 0,-3-4 0 0,0-3 0 16,-2-2-1920 0,-1-8-336-16,-7-5-80 0,0-5-15184 0</inkml:trace>
  <inkml:trace contextRef="#ctx0" brushRef="#br1" timeOffset="128278.109">7248 13350 27647 0,'0'0'2448'0,"-7"-2"-1952"0,-5-6-496 16,-3-2 0-16,-2-2 2512 0,-1-2 416 0,-3-3 80 0,0-1 0 15,0-1-2288-15,-4-2-464 0,0-5-80 0,-1 2-32 16,-4-1-144-16,-2-6 0 0,-5-2 0 0,-1 0 0 16,-4 0 0-16,-2 2-192 0,-2 2 32 0,0 1 16 15,-2 1 144-15,1 0-128 0,-1 1 128 0,-4 2-128 16,-1 1 272-16,0 2 64 0,2 1 16 0,-5 2 0 15,1 5 32-15,1 0 16 0,2 4 0 0,-3 0 0 16,-2 3 0-16,-4 1 0 0,-2 2 0 0,-1 4 0 16,0 3-272-16,-2 3 0 0,3 2 0 0,-6 2 0 15,-1 1 0-15,-4 2 0 0,1 4 0 0,3 2 0 16,2 1 0-16,2-1-176 0,0 2 176 0,0 4-160 0,-1 1 160 16,4 3-160-16,3 0 160 0,2 4-160 15,1 1 160-15,-1 3-192 0,-3 2 192 0,4 3-192 0,2-2 192 16,-1 2-160-16,0-1 160 0,-1 6-160 0,2 6 160 15,0 2 0-15,-2 1 0 0,4 3 0 0,1 2 0 0,9 0 0 16,3-3 0-16,6 5-128 0,2 3 128 0,7 1 0 16,5-2 0-16,5-2 0 0,4-4 0 0,4 2 0 15,3 0 0-15,2 4 0 0,4 1 0 0,3-2 0 16,4-4 0-16,3 1 0 0,3-1 0 0,2 3-128 16,5 3 128-16,3 0 0 0,7 2 0 0,5-2-160 15,-2-5 160-15,7 4 0 0,-1 2-144 0,5-1 144 16,0 2 0-16,5-4-144 0,2-4 144 0,4-1-160 15,2-3 160-15,2 2-160 0,0 0 160 0,2-3-192 0,1-6 192 16,2-2-192-16,4-2 192 0,5-4 0 0,5-5-144 16,-1-3 144-16,-3-3 0 0,4-2 0 0,3 0 0 15,1-6 0-15,3-6 0 0,0-1 0 0,-2-2 0 0,4-6 0 16,3-5 0-16,0-6 128 0,-4-1-128 0,0-5 192 16,0-2 64-16,0-5 32 0,0-8 0 0,-1-3 0 15,-4-4-48-15,4-4-16 0,-1-3 0 0,-2-9 0 16,-3-5 96-16,-2-7 32 0,-1-6 0 0,0-3 0 15,5-2 32-15,-4-5 16 0,-3-6 0 0,-5-3 0 16,-1-3-176-16,-1 0-32 0,1-3-16 0,-6-5 0 16,-3-4-48-16,-7 3-128 0,-8-1 192 0,-4-3-64 15,-5-4-128-15,-6 2 0 0,-8 4 0 0,-8-1 0 16,-6 0-192-16,-11 5 48 0,-10 3 0 0,-6 7 0 0,-4 4 144 16,-6 3 256-16,-9 3-64 0,-6 7-16 0,-3 4 208 15,-5 9 64-15,-10 6 0 0,-1 9 0 0,1 5 64 0,-7 3 32 16,-5 4 0-16,-8 6 0 0,-6 10-384 0,-2 7-160 15,1 8 128-15,-7 3-128 16,-6 6-256-16,2 1-128 0,3 5-16 0,0 3-16 16,-4 5-2496-16,2 3-496 0</inkml:trace>
  <inkml:trace contextRef="#ctx0" brushRef="#br1" timeOffset="139639.224">2639 10392 25279 0,'-8'15'1120'0,"2"-7"224"15,6-8-1072-15,0 0-272 0,-5 8 0 0,5-8 0 16,0 0 480-16,-5 7 32 0,-1 0 16 0,6-7 0 0,0 0 16 0,0 0 0 16,-8 7 0-16,0-2 0 0,-1-1 256 0,1-1 48 15,0-4 16-15,-5-2 0 0,-3 0-160 0,1-2-48 16,1-3 0-16,-4-5 0 0,-2-5-304 0,-2-1-64 16,-2 1-16-16,-1-3 0 0,-2-3-272 0,-4-2 160 15,0 1-160-15,-5-3 128 0,-1-1 96 0,0-4 16 16,1-5 0-16,1-1 0 0,1-3 32 0,1-2 16 15,1-4 0-15,0-1 0 0,-1-3-48 0,0 1-16 16,-5-1 0-16,3-6 0 0,0-7-64 0,-1-3-16 16,1-5 0-16,-1 0 0 0,0-3-144 0,0-4 0 15,0-1 0-15,2-4 0 0,-3 0 0 0,3 2-144 16,0-1 144-16,1 3-160 0,4-3 160 0,0 2 0 16,0 4-144-16,2-2 144 0,-2-1 0 0,6-2 0 0,4-1 0 15,2-1 0-15,-3 1 0 0,5-2 0 0,4-5 0 16,-1 3 0-16,2 1 0 0,0 3 0 0,-2-1 0 0,2-2 0 15,1-3-128-15,-3 3 128 0,-1 3 0 0,-2-2 0 16,2-6 0-16,0 3 0 0,-1 2-144 0,-3 1 144 16,0 3 0-16,-3-4-128 0,-4-3 128 0,-2 3 0 15,-1 3 0-15,-2 1 0 0,-2 1 0 0,0 2 0 16,1 4 0-16,-2 7 0 0,1 6 0 0,1 3 0 16,3 2 0-16,1 2 224 0,1-1-32 0,2 0-16 15,-1 2 16-15,-1 2 16 0,-1 4 0 0,4 0 0 16,4 2-208-16,-3-2 0 0,-4 1 0 0,6 0 0 15,2-2 0-15,2 1-192 0,-1-1 48 0,2 4 0 16,1 3-48-16,2 1-16 0,2 0 0 0,1 3 0 16,1-1-16-16,1 5 0 0,3 2 0 0,2 0 0 0,1 1 96 15,3 4 128-15,4 2-208 0,-1 4 80 0,1 1 128 0,3 0-160 16,6 2 160-16,5-2-160 0,0 2 160 0,3-2-128 16,-1 0 128-16,5-1-128 0,2 2 128 0,1 1 0 15,1-6 0-15,5 0-128 0,1-2 128 0,3 0 0 16,-2 0 0-16,7-2 0 0,5 3 0 0,3-3 0 15,-5 2 0-15,1-1 0 0,1 2 0 0,2-3 0 16,2-2 0-16,4-1 0 0,5-1 0 0,3-3 0 16,-2-2 0-16,2-4 0 0,-2-4 0 0,4-1 128 15,5 1-128-15,0 0 0 0,0 1 0 0,1-1 0 16,0-4 0-16,5 2 0 0,7-1 0 0,-3 0 0 0,-2-3 0 16,0 3 0-16,-5 1 0 0,6 3 0 0,6 0 0 15,-3 1 0-15,-2-1 0 0,-1 1 0 0,2-2 0 16,1 4 0-16,4 4 0 0,-2 1 0 0,-5 2 0 15,0 2 0-15,3 2 0 0,-2 3 0 0,-3 0 0 0,-2 3 128 16,-2-1-128-16,1 2 0 0,3 1 0 0,-4 5 0 16,-5-1 0-16,-1 1 128 0,-2 3-128 0,-3 1 0 15,0 0 0-15,1 6 0 0,-2 0 0 0,-2 2 0 16,-4 1 0-16,-3 1 0 0,1-1 0 0,2 2 0 16,-2 1 0-16,-1 1 0 0,0 1 0 0,-3 3 0 15,1 1 0-15,-6 0 0 0,-1-3 0 0,4 3 0 16,2 3 0-16,-3 1 0 0,0 2 0 0,-3 2 0 15,0 2 0-15,-1 0 0 0,-5 0 0 0,-1 3 0 16,0-1 0-16,-3 5 0 0,1 1 0 0,0 2-128 16,1-2 128-16,-1 5 0 0,-3-1 0 0,1 4 0 0,-5 4 0 15,0 1 0-15,0-1 0 0,-2 6 0 0,-1 1 0 16,-1-1 0-16,1-1 0 0,-1-1 0 0,-1 1 0 0,1 0 0 16,2 1 0-16,-2 3 0 0,2 2 0 0,-4 0 0 15,-2-1 0-15,2 0 0 0,-1 1 0 0,-2-1 0 16,-1-1 0-16,-3 0 0 0,1 3 0 0,-2 3 0 15,-4 3 0-15,0 0 0 0,0-4 0 0,-4 1 128 16,-1-3-128-16,-2-2 0 0,-1 1 0 0,-1 0 0 16,-2 0 0-16,-2 6 128 0,-2 4-128 0,0 0 0 15,-5-4 0-15,3-2 128 0,-3-1-128 0,1 2 128 16,-3-2-128-16,1 6 128 0,-1 3-128 0,2 0 0 16,0-2 128-16,0-2-128 0,2 1 0 0,-3-1 0 15,2 0 0-15,2 4 0 0,0 5 0 0,1-2 0 16,-1-1 0-16,2-1 0 0,-3-1 0 0,2-2 0 15,0 0 0-15,0 0 0 0,0 2 0 0,-1-3 0 0,5-3 0 16,-1-5 0-16,0-8 0 0,4 0 0 0,-2-4 0 16,2-1 0-16,0-2 0 0,2-3-128 0,0-1 128 15,1-1 0-15,0-1-128 0,3 1 128 0,-2-4-128 0,1 0 128 16,1-4 0-16,2-1 0 0,2 1 0 0,0-5-128 16,-2-1 128-16,3-3 0 0,2-4 0 0,3 2 0 15,0-3 0-15,3-1 0 0,-1-3 0 0,4 2 128 16,3 0-128-16,1-2 128 0,3-1-128 0,0 0 128 15,-1-1-128-15,1 1 0 0,3-2 128 0,-2 0-128 16,1-3 0-16,1 0 0 0,2-1 0 0,1-1 0 16,3 0 0-16,2-2 0 0,0-4 0 0,2 2 128 15,-2 0-128-15,-1-4 0 0,0-4 0 0,1 0 0 0,-1 0 0 16,3 3 0-16,4 1 0 0,1 1 0 0,-1-2 0 0,-1 2 128 16,0 1-128-16,-1 1 0 0,-1-2 0 0,0 2 0 15,-1-5 0-15,3 5 0 0,4 0 0 0,-1 0 0 16,1-3 0-16,-1 3 0 0,0 0 0 0,0 0 128 15,1-3-128-15,0 1 0 0,5-1 0 0,-1-1 0 16,-4 2 0-16,2-1 128 0,-4 1-128 0,1-3 0 16,0-2 0-16,-3 4 0 0,2 4 0 0,-1 1 0 15,1-2 0-15,1-2 0 0,1 3 0 0,-3 0 0 16,0 0 0-16,0 0 0 0,0 0 0 0,0 0 0 16,-2-1 0-16,3-1 0 0,4 0 0 0,-3 1 0 15,-2 0 0-15,-3 1 0 0,0 1 0 0,0 0 0 16,1-2 0-16,1 2 128 0,-1 0-128 0,-2 3 0 15,0-1 0-15,0 1 0 0,-2 2 0 0,-1 0 0 16,-2 1 0-16,1-1 0 0,-2-1 0 0,3 1 0 16,3-2 0-16,-1 2 0 0,-1 1 0 0,1 1 0 0,-3-2 0 15,2 2 0-15,-2 1 0 0,1-3 0 0,-2-1 0 0,1 2 0 16,-1 1 0-16,1-1 0 0,-2 0 0 0,3 4 0 16,-4 1 0-16,1 0 0 0,-3-5 0 15,1 4 0-15,-5 3 0 0,1-1 0 0,-1-1 0 0,0 3 0 16,0 0 0-16,2 2 0 0,-4 2 0 0,1 1 0 15,-1 0 0-15,-1 2 0 0,1 0 0 0,-2 1 0 16,-4 0 0-16,0 0 0 0,1 0 0 0,-2 0 0 16,0 4 0-16,-1-1 0 0,0 0 0 0,-2 2 0 15,2-1 0-15,-1 1 0 0,-1 2 0 0,2 2 0 16,0 0 0-16,0 1 0 0,-2 2 0 0,0 1 0 0,0 1 0 16,0 5 0-16,-1 3 0 0,1-1 0 0,-3-4 0 15,1 2 0-15,-2 1 0 0,-2-1-128 0,-2-3 128 16,-1 2 0-16,0-1 0 0,-4 0 0 0,1-2 0 0,-4-1 0 15,1 0 0-15,-2 2-128 0,-1 6 128 0,-2 0 0 16,-1 0 0-16,-1-3 0 0,-2-2 0 0,-2 1 0 16,0-1 0-16,0-2 0 0,-3 1 0 0,1 1 0 15,-4-1 0-15,1 1 0 0,0 1 0 0,-3-3 0 16,-3 0 0-16,1 4 0 0,-2 3 0 0,-1 0 0 16,-6-3 0-16,-1-2 128 0,-1 0-128 0,-2-1 0 15,0 1 0-15,-2-2 128 0,0 0-128 0,-1-1 0 16,0-1 0-16,-2-1 128 0,0-1-128 0,-2 2 0 0,1 3 128 15,-9 2-128-15,-5-1 0 0,1 1 128 0,1 0-128 16,-3 0 0-16,0-1 128 0,-2 1-128 0,0 1 128 0,-5-4-128 16,-3 1 0-16,-4-1 0 0,-2 0 0 0,2-1 128 15,-1-2-128-15,1 3 0 0,-7-1 0 0,0 4 128 16,-3 2-128-16,-1 1 0 0,-1-2 0 0,-3 2 128 16,-5 0-128-16,-2 1 0 0,-3-1 0 15,-1 1 128-15,1 0-128 0,-4 0 0 0,-2 0 0 0,-1-3 0 16,0 5 0-16,-1 4 0 0,-4 2 0 0,1 0 0 15,1-2 0-15,1-3 0 0,4-1 0 0,0-1 0 16,-3-2 0-16,4-2 0 0,4-1 0 0,-1 0 0 16,-1 1 0-16,2-1 0 0,-2 0 0 0,2 0 0 15,2-1 0-15,-6 2 0 0,-3-3 0 0,0 2 0 16,1-1 0-16,-1 1 0 0,-5 2-176 0,1 0 176 16,3-3-176-16,-2 1 176 0,0 4-192 0,-1 1 192 0,-4 2 0 0,3 1 0 15,1 0 0-15,-3 2 0 0,0 2 0 0,2-4 0 16,4-2 0-16,-2 0 0 0,-4 1 0 0,3 0 0 15,3-3 0-15,2 1 0 0,-3 0 0 0,4 0 0 16,0 1 0-16,6 1 0 0,1 2 0 0,3-2 0 16,-5-3 0-16,5 1 0 0,1-2 0 0,2 1 0 15,0 0 0-15,1 0 0 0,1 0 0 0,2 2 0 16,1 3 0-16,2 0 0 0,0 1 0 0,0-1 0 16,-1 0 0-16,3-1 0 0,1 1 0 0,7-4 0 15,5 1 0-15,-2-1 0 0,2-3 0 0,0 1 0 16,2-2 0-16,2 2 0 0,2 0 0 0,3-3 0 15,0-3 144-15,4-3-144 0,1 0 144 0,1-2-144 16,-1-3 160-16,0 0-160 0,2-5 176 0,1-1-176 0,-3-2 192 16,2-1-192-16,6-5 272 0,-1 0-48 15,3-1-16-15,1 0 0 0,-1 0-16 0,1-1 0 16,-2-3 0-16,-1 0 0 0,-1 1 16 0,-1-2 0 0,4 0 0 0,2 0 0 16,2-1 0-16,3 1 0 0,-1 1 0 0,2-1 0 15,-1 1-16-15,4-1 0 0,1 2 0 0,3 0 0 16,2 0-192-16,1-2 176 0,3 1-176 0,2 0 160 15,2 0-400-15,0 0-80 0,4 0 0 0,5 1-16 16,0 0-2416-16,0 0-496 16</inkml:trace>
  <inkml:trace contextRef="#ctx0" brushRef="#br1" timeOffset="153805.132">23284 15638 22111 0,'0'0'1968'0,"-8"-4"-1584"16,-2-1-384-16,0-1 0 0,1 0 1968 0,0-2 304 16,0-2 64-16,2 0 16 0,-3-1-1728 0,3-1-352 0,-1-2-64 0,3-1-16 15,-3-4-192-15,2 1 0 0,-1 1 0 0,-1-2-160 16,-2-4 32-16,2 0 0 0,-4-1 0 0,-1-2 0 16,1-1-112-16,-2-1-16 0,-2 1 0 0,-2-1 0 15,0 0-64-15,-1 0-32 0,-2 1 0 0,1 0 0 16,1 4 160-16,0 2 48 0,-3 0 0 0,5 4 0 15,0 2 656-15,1 2 128 0,-3 0 16 0,2 2 16 16,-2 4 80-16,-1 2 16 0,-3 1 0 0,-2 0 0 16,-4 1-384-16,-2 3-64 0,0 2 0 0,0 0-16 15,-4 3-304-15,2 2 0 0,2 3 0 0,-1 1 0 16,-5-1 0-16,2 5 0 0,1 2 0 0,-1 3-144 16,-4 0 144-16,2 2-208 0,-5 2 80 0,3 2 128 15,-1 4-224-15,1 5 80 0,0 4 16 0,0 1 0 0,3 3 128 16,1 0 0-16,-3-1 0 0,4 1-128 15,1 0 304-15,3 3 64 0,2 2 16 0,4 4 0 0,-4 3-80 0,5 2-16 16,1 2 0-16,4-1 0 0,-2-1-160 0,2 6 0 16,2 8 0-16,0-1 128 0,0-4-128 0,1-1 0 15,2-2 0-15,2 3 0 0,-2 1 0 0,1 5 0 16,4 2 0-16,1-4 0 0,1-6 0 0,4-3 0 16,-1 1 0-16,4 3 0 0,3 4 0 0,-2 1 0 15,2-7 0-15,1 1 0 0,3 1 0 0,-1 3 0 16,1 2 0-16,-1-1 0 0,0-3 0 0,1-3 0 15,1-7 0-15,-1-2 0 0,-1-2 0 0,2 1 0 16,0 3 0-16,1-5 0 0,0-7 0 0,3-2 0 16,1-2 0-16,5 0 0 0,3-4 0 0,1-1 0 15,5-2 144-15,1 3-144 0,3-2 0 0,-14-14 0 0,3 3 0 16,1 2 0-16,5 1 0 0,0 0-160 0,-1-2 160 0,4-1-160 16,3-1 160-16,32 16-128 0,-6-7 128 0,-3-9-128 15,-2-4 128-15,-2-3 0 0,-5-4 0 16,-1-3 0-16,-3-1-304 0,2-4 32 0,-2-3 0 0,2-3 0 15,1-4 112-15,1-3 32 0,0-2 0 0,-3-2 0 16,-1-2 128-16,-3-2 0 0,-2-1 0 0,-1-3 0 16,-4-2 0-16,-11 6 144 0,1-6-144 0,4-5 160 15,2-4-160-15,1-3 160 0,1-5-160 0,0-1 160 16,0 0 16-16,25-49 0 0,-12 6 0 0,-5 8 0 16,-2 5 48-16,-4 5 16 0,-5 1 0 0,1-2 0 15,2-4-112-15,-2 0-128 0,1-1 176 0,3 3-176 16,1 0 128-16,-4 0-128 0,-4-3 0 0,-4-3 0 0,0-5 0 15,-2 1 0-15,-1-1 0 0,-4-2 0 0,-4-7-176 16,0 2 176-16,-1 4-192 0,-1 2 192 0,-6-1 0 0,-1 1 0 16,-2-2 128-16,-2 3-128 0,-2 0 272 0,-4 4-32 15,0 4-16-15,-3-2 0 0,1 1-224 0,-1 4 0 16,-6 6 0-16,1 1-160 0,1 3 160 0,-5-1 0 16,-4 0 0-16,-5 0 128 0,0 4-128 0,-1 4 0 15,0 1 0-15,-3 4-128 0,0 2-80 0,-3 2-16 16,0 4 0-16,-2 2 0 0,-5 1-16 0,2 9 0 15,-2 4 0-15,-2 4 0 0,-4 2 64 0,2 3 16 16,0 0 0-16,-1 8 0 0,0 2 160 0,-3 5-192 16,-4 1 192-16,0 3-192 0,-3-1 192 0,2 7 0 15,1 4 0-15,1 5 0 0,1 5 0 0,-5 3-160 16,-4-1 160-16,3 6 0 0,4 3-128 0,0 2 128 0,2 2 0 0,0 4 0 16,3 1-208-16,-3 6 64 0,-4 5 16 15,2 0 0-15,2 2-64 0,3 1 0 0,4-2 0 0,2-2 0 16,3 0 192-16,5 4-208 0,2 4 80 0,3-3 128 15,0-1-160-15,5 0 160 0,1-3 0 0,2 4-144 16,0 3 144-16,1 5 0 0,3 0 0 0,3 1 0 16,4 0 0-16,2 3-160 0,3 2 160 0,-1 3-160 15,3 4 160-15,5 4-208 0,5-4 80 0,3 4 128 16,-1 1-240-16,2 0 80 0,3 0 16 0,5-2 0 16,6-2 144-16,0-1-192 0,0 4 192 0,1-7-192 15,2-6 192-15,-1-6 0 0,0-7-144 0,-1-3 144 16,3-5 0-16,1 1 0 0,2-1 0 0,5-2 0 15,5-3 192-15,0-2-64 0,4-6 0 0,2-4 0 0,-2-4 64 16,1-2 16-16,-3 0 0 0,3-3 0 0,3-2-208 16,5-2 144-16,2-7-144 0,2 1 128 0,1 3-128 15,1-5 0-15,-4-4 0 0,1 2 0 0,3 1-208 16,-27-4 80-16,7 0 128 0,5 0-208 0,3 1 208 0,0-1-144 16,2-2 144-16,-1-3-128 0,2-4 128 0,-3-5 0 15,1-1 0-15,0-4 128 0,-1-5 144 0,-2-2 48 16,0-4 0-16,32-27 0 0,-15 3-64 0,-10-2-16 15,-3-4 0-15,-3-5 0 0,1-7-64 0,1 1-16 16,-2 0 0-16,-1-1 0 0,-3 1-32 0,-3-8-128 16,-3-4 192-16,-3 0-64 0,-2 4 32 0,-3-2 0 15,-5-2 0-15,-2-5 0 0,-5-6-16 0,0 0 0 16,-6 4 0-16,-3-5 0 0,-2-5 160 0,-6-3 16 16,-3-1 16-16,1 4 0 0,-3 3-80 0,-2-3-32 0,-2-1 0 15,-2 3 0-15,-4 3-96 0,-1 0-128 16,-3-3 176-16,-3 5-176 0,-3 5 288 0,-5 4-48 0,-1 5-16 15,-4 4 0-15,-2 2-32 0,-3 6 0 0,-3 7 0 16,2 8 0-16,-4 7-192 0,1 7 0 0,-3 3-192 16,-4 8 192-1,1 5-608-15,-3 6-16 0,-4 7 0 0,3 6-10176 0,4 8-2032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17:25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12765 9478 18431 0,'0'0'816'0,"0"0"160"0,-6-10-784 0,0-2-192 16,-2-3 0-16,2 4 0 0,0 3 2544 0,1-2 464 15,-2-1 80-15,0 1 32 0,0 3-2672 0,1-2-448 16,-4 3-240-16,0-3 32 16,-2 0-176-16,-3 3-16 0,-4 0-16 0,-1-2 0 15,-2 0-80-15,-3-1-16 0,0 0 0 0,-2 3 0 0,-1-1 224 0,-2 0 32 16,-2-1 16-16,-1 1 0 0,1-2 240 0,-3-2 0 16,-1 1 144-16,-1-1-144 0,0-1 320 0,0 1-16 15,-1 3-16-15,0-2 0 0,-1-1 32 0,-1 1 16 0,-4-2 0 16,-3 4 0-16,1-1 80 0,-3 1 16 0,-4 1 0 15,0 2 0-15,2-1-48 0,1 1 0 0,-1-4 0 0,-2-1 0 16,-4-1-128-16,-2 1-48 0,-3 3 0 16,0 0 0-16,-2 4-208 0,-2-3 0 0,-4-1 128 0,-2 1-128 15,-6 5 864-15,-1 0 128 0,0-2 32 0,1 0 0 32,-3 1-1632-32,-2 0-320 0,-1 0-64 0,1-4-16 0,3-1 816 0,-3 0 192 0,-4-1 0 0,3 2 0 15,0-1 160-15,5 0 32 0,5 2 0 0,-3 1 0 16,-4-2 112-16,2 1 16 0,-1-1 16 0,1 1 0 15,3-1-144-15,-4 1-16 0,-2-1-16 0,-1-1 0 16,4 1-160-16,2-1 128 0,1 2-128 0,1 0 128 16,-3 1-128-16,2-2 160 0,2 0-160 0,4 0 160 15,0 3-160-15,1-2 0 0,-4-2 144 0,2 1-144 16,2 1 0-16,4 2 0 0,2-2 0 0,2 1 128 0,0-4-128 0,1 3 0 16,-1 2 0-16,3 0 0 0,3-3 0 15,1 2 0-15,2 4 0 0,5 0 0 0,1-1 0 0,0 0 0 16,2 0 0-16,2 1 0 0,3 0 0 0,1 1 0 15,2 2 0-15,3 1 0 0,2-7 0 0,0 3 0 16,5 0 0-16,5 3 0 0,-1 0 0 0,3-4 192 16,1-2-64-16,3 1 0 0,2 4 128 0,2-2 16 15,1-2 16-15,0 1 0 0,0 1-144 0,2 0-16 16,8 0-128-16,-5 0 192 0,5 0-192 0,-9 1 144 16,3-1-144-16,6 0 128 0,0 0-128 0,0 0 160 15,0 0-160-15,0 0 160 0,-7 6-160 0,3 3 0 16,1 0-192-16,1 3 192 0,2 3-176 0,0 4 176 15,-2 3-128-15,2 2 128 0,-1 2 0 0,2 4-160 16,1 4 160-16,0 7 0 0,-2 5-176 0,1-1 176 0,-1-1-160 16,2 2 160-16,0 4 0 0,-1 3-144 0,-1 3 144 15,2 5 0-15,4 5 0 0,-4-1 0 0,0 0 0 0,0 1 0 16,0 4 0-16,-2 1 0 0,-2 4 0 0,0-4 0 16,0-5-144-16,0-3 144 0,-5-2-160 0,1-1 160 15,0 3 0-15,0-5 0 0,1-4-128 0,-3-2 128 16,2-6 0-16,-3-1 0 0,2-2 0 0,-1-1 0 15,2-5 0-15,0-3 0 0,2-2 0 0,0-2 0 16,0-1 0-16,0-3 0 0,3-8 0 0,2 0 0 16,2 0 0-16,-1-5 0 0,-1-2-160 0,4-3 160 15,-5-8-160-15,11 5 160 0,2-2-208 0,-1 0 80 16,4-1-32-16,2-2 0 0,0-1 0 0,6-2 0 0,6 0 160 16,2-2 0-16,4-3 0 0,1 0-128 0,4 2 128 15,5-1 0-15,5-1 0 0,6 1 0 0,-1-1 0 0,2-2 0 16,-1-3 0-16,4 0 0 0,5 1 0 0,7 2 0 15,-1-1 0-15,3 0 0 0,0 2 0 0,1 2 0 16,3 3 0-16,4-1 0 0,3 1 0 0,1 2 0 16,-5 1 0-16,5 0 0 0,3 0 0 0,-1-1 0 15,-2 0 0-15,2 0 0 0,3-1 0 0,2-2 0 16,0 0 0-16,-2 2 0 0,-1-3 0 0,3-1 0 16,1 3 0-16,-1-1 0 0,-4-1 0 0,2 1 0 15,3 0 0-15,-2 2 0 0,0-3 0 0,-5 1 0 16,-2-1 0-16,3 2 0 15,-1 0-688-15,0-1-208 0,-3 1-32 0,0 2-16 0,3 0 1664 0,-2 2 336 16,2 0 64-16,-3 2 16 0,-4 0-864 0,0 0-272 16,1 0 160-16,-1 4-160 0,1-2 0 0,-5 2 0 0,-7-1 128 0,2 1-128 15,3-1 0-15,-5-1 0 0,1 1 0 0,-5-1 0 16,-4 2 0-16,-3 0 0 0,0 2 0 0,-6 0 0 16,-2-1 0-16,2 2 0 0,0 0-144 15,-1-2 144-15,-10-4 0 0,-1 2 0 0,-1 2 0 0,-7 4 0 16,-1-3 0-16,-3 1 0 0,-1-2 0 0,-2 3 0 15,-2 1 192-15,-2-1-64 0,3-2-128 0,-6-1 192 16,0 3 16-16,-1 0 0 0,-3 0 0 16,1-1 0-16,-3-4-48 0,-1 0-16 0,-1 0 0 0,-2-1 0 15,1-3-144-15,-3-1 192 0,-7 0-192 0,0 0 192 16,9 0-192-16,-9 0 128 0,8-5-128 0,-4-2 128 16,-1-2 176-16,0-7 16 0,-2-4 16 0,-1-5 0 15,-2 0 112-15,-1-6 0 0,1-2 16 0,-2-3 0 0,0-4-288 16,2-1-176-16,1-5 192 0,-1-3-192 0,0-2 304 15,1-5-48-15,0-4-16 0,1 0 0 0,-3 3-80 0,2-2-16 16,-1-3 0-16,1-3 0 0,0-3 16 0,0 3 0 16,0 4 0-16,0 0 0 0,-2 4 128 15,2-1 32-15,-3-2 0 0,1 0 0 0,-1 1-80 0,2 5-16 16,0 6 0-16,-1 2 0 0,-1 2 16 0,2 3 0 16,0 3 0-16,0-1 0 0,-1-1 16 0,0 3 16 15,1-1 0-15,0 3 0 0,0 4-272 0,2 3 0 16,0 5 128-16,0 1-128 0,0 3 0 0,0 3 0 15,0 0 0-15,0 4 0 0,-2 3-176 0,2 9 16 16,0 0 0-16,0 0 0 16,0 0-1056-16,0 0-224 0,0 0-32 0,-7 4-11168 15,-1 5-2224-15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17:30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9184 1504 20383 0,'3'-29'896'0,"1"14"192"16,0 0-864-16,6 0-224 0,-2 2 0 0,2-1 0 16,0 0 640-16,1 3 64 0,0 1 32 0,0 2 0 15,-4 1-112-15,2 3-32 0,-3-2 0 0,-6 6 0 16,0 0-336-16,0 0-64 0,0 0 0 0,0 0-16 0,0 0-176 16,0 0 128-16,0 0-128 0,0 0 128 0,-7 10 0 0,-6 5-128 15,-7 1 192-15,-3 4-64 0,-3-1-128 0,-5 3 0 16,-3 3 144-16,0 0-144 0,1 0 160 0,-3 1-32 15,0-2-128-15,1 0 192 0,2-2 96 0,2 1 16 16,0-3 0-16,2-1 0 0,-2 0 48 0,1 0 16 16,0 0 0-16,-1 3 0 0,-2-2-144 0,3 2-32 15,3-2 0-15,4 4 0 0,-2 1-192 0,4 1 176 16,-1 0-176-16,5-3 160 0,1-2-160 0,4-3 0 16,3-2 0-16,4-2 0 0,3-1 0 0,2-2 0 15,0-11 0-15,9 9 0 0,7-5 0 0,3 2 0 16,5-4 0-16,2-3 0 0,6-6 192 0,3 3 16 15,2 0 0-15,3-2 0 0,0-5 112 0,1 1 32 0,1 0 0 16,1-2 0-16,4 0-192 0,2-1-32 0,1-4-128 16,-1 3 192-16,1 5-192 0,-3-1 0 0,-2-1 128 0,-3 3-128 15,0 0 0-15,-5 3 0 0,-1 3 0 0,1-2 0 32,-2 1-1664-32,-2 0-320 0,-2 3-64 0,-3 1 0 0</inkml:trace>
  <inkml:trace contextRef="#ctx0" brushRef="#br0" timeOffset="851.93">8788 1909 21183 0,'-12'-19'1888'0,"8"10"-1504"15,-4 4-384-15,5-2 0 0,0-1 976 0,3 8 128 16,0 0 32-16,0-7 0 0,3-1-288 0,2 0-48 16,3-1-16-16,4 4 0 0,1 2-592 0,5-2-192 15,0-3 0-15,4 1 0 0,4-2 0 0,5 1 0 16,5-1 0-16,4 0-144 0,4-4 144 0,-1 1 0 15,3-1 0-15,0 2 0 0,-2 0 0 0,0 0 0 0,0-1 0 16,1 3 0-16,1 2 0 0,0-1 0 16,1 0 0-16,2 3 0 0,3-1 0 0,-4 3 0 0,-3 2 192 0,0-1-64 15,2-2 48-15,0 3 16 0,1 1 0 0,0 1 0 16,0 0 0-16,-4 4 0 0,-2-1 0 0,-1 3 0 16,-3 0-48-16,1 1 0 0,-6 3 0 0,1-1 0 15,0 0-144-15,-1 1 192 0,-1 1-192 0,-2 2 192 16,0 3-192-16,-1 0 0 0,-1 2 144 0,-3 0-144 15,-7-2 128-15,0 5-128 0,-3 4 128 0,-3 1-128 16,-2 4 192-16,-3-1-16 0,-3-2-16 0,-1 1 0 16,-2 0 32-16,-5-2 16 0,-2-1 0 0,-3 2 0 15,2-2-80-15,-4 1 0 0,-2-1-128 0,0 2 192 16,-4 0-192-16,0 3 144 0,-2 0-144 0,0 4 128 16,-2 2-128-16,1-1 0 0,-4-3 0 0,2-1 0 0,2-5 0 15,1-2 128-15,0 2-128 0,3-2 0 0,1 0 128 16,1-2-128-16,3-2 0 0,-1 1 128 0,1 0-128 15,3 0 0-15,-2 0 0 0,6 1 0 0,-2 5 0 0,3-5 0 16,1-2 0-16,2-2 0 0,2 0 0 16,1-3 0-16,3-1 0 0,-1-3 0 0,5 0 0 0,1-1 0 15,0 0 0-15,5-3 0 0,4 0 0 0,4 0 0 16,2-1 0-16,4 0 0 0,2-4 0 0,1 0 256 16,3 2 0-16,4 0-16 0,-1-1-16 0,4-1 0 15,1 0 0-15,2-1 0 0,4-2-80 0,5-2-16 16,2-2 0-16,4 1 0 0,-1-1 0 0,2 0-128 15,-1-3 192-15,4 0-64 0,3-1 0 0,1 1 0 16,2 3 0-16,1-2 0 0,-3 1 0 0,2-2 0 16,1 1 0-16,2 0 0 0,2 1 0 0,-4-1 0 15,-3 1 0-15,0 1 0 0,-2 1 16 0,1-2 0 0,2-3 0 0,-3 1 0 16,1 3 0-16,-2-3 0 0,-4 1 0 16,1-4 0-16,0-2 48 0,-2 2 16 15,2 3 0-15,-3 2 0 0,-5-2-16 0,-1-1-16 0,-3-3 0 0,-3 3 0 16,-3-1-16-16,1-1 0 0,-4 2 0 0,0 0 0 15,-1 3 0-15,-4-2 0 0,-3 0 0 0,-1-1 0 16,-3 2 32-16,-1 2 0 0,-6 0 0 0,2 0 0 16,-1 1-64-16,-1 0 0 0,-2-1 0 0,-1 2 0 15,0 1-128-15,-4-1 192 0,1-2-192 0,-3 1 192 16,1 2-192-16,-4 0 0 0,-2 1 144 0,0-1-144 16,-9 1 0-16,7-2 0 0,-7 2 0 0,0 0-128 15,0 0-1984-15,2 6-400 0,-3 3-80 0</inkml:trace>
  <inkml:trace contextRef="#ctx0" brushRef="#br0" timeOffset="4244.101">14172 2259 19343 0,'0'0'848'0,"-8"-4"192"0,0-8-832 0,0 2-208 15,2 0 0-15,1 1 0 0,-1 1 1472 0,3 1 256 16,3 7 64-16,-2-8 0 0,-4 1-784 0,6 7-160 16,0 0-16-16,0 0-16 0,0 0-112 0,0 0-32 15,0 0 0-15,0 0 0 0,0 0-288 0,0 0-48 16,0 0-16-16,6 11 0 0,-5 4-320 0,2 5 0 16,0 4 0-16,3 9 0 0,-4 8 0 0,1 8 0 15,0 5 128-15,1 0-128 0,1-2 0 0,-1 4 144 0,-2 3-144 0,0 3 0 16,1 0 256-16,2 0-64 0,-1-3-16 15,1 2 0-15,-2-2 240 0,1-1 48 0,2-3 16 0,-1 0 0 16,0 2 80-16,0-3 16 0,3-6 0 0,-4-2 0 16,0-2-112-16,-1-1-16 0,1-1 0 0,-1-2 0 15,-1-3-176-15,-1 0-32 0,0 3-16 0,1-5 0 16,0-4-96-16,1-1-128 0,-1-3 176 0,0-2-176 16,-1-5 0-16,2-3-224 0,0-4 16 0,0-3 0 31,2-4-2576-31,-5-6-512 0</inkml:trace>
  <inkml:trace contextRef="#ctx0" brushRef="#br0" timeOffset="4703.33">14578 2078 26719 0,'0'0'2368'0,"0"0"-1888"15,0 0-480-15,0 0 0 0,0 0 1776 0,0 0 256 0,0 0 48 0,0 10 16 16,2 1-1520-16,2 3-320 15,3 4-48-15,2 4-16 0,1 2-192 0,1 7 0 0,-4 3 0 16,1 3 0-16,-2 4 0 0,-2 2 128 0,1 2 0 0,-1 1 16 16,-1 1-16-16,0 0-128 0,-2-2 192 0,1-1-64 15,1 1-128-15,-2-2 0 0,-1-3 0 0,2 0 128 16,3 0 0-16,-2-5 0 0,1-5 0 0,1-3 0 16,1-3 256-16,2-3 32 0,3-3 16 0,-1-3 0 15,2-3-16-15,4-2 0 0,2-2 0 0,4 0 0 16,-1-2-96-16,6-3 0 0,4-3-16 0,2-1 0 15,1-3 16-15,2-3 0 0,-1-1 0 0,-2-1 0 16,1 0-320-16,-1 0 0 0,-1-1 128 0,-3-1-128 16,-1-2-320-1,-1-1-128-15,-3-5-32 0,0-1 0 0,-2-1-3232 0,-2 0-640 0</inkml:trace>
  <inkml:trace contextRef="#ctx0" brushRef="#br0" timeOffset="5028.527">15406 1838 27647 0,'-5'-17'1216'0,"1"10"256"16,4 7-1168-16,-3-6-304 0,2 0 0 0,1 6 0 0,-5-5 1872 0,5 5 320 15,0-5 64-15,0 5 16 0,0 0-1568 0,0 0-304 0,-2 14-64 0,1 5-16 16,-1 2-320-16,-1 10 0 0,-4 7-192 0,0 9 64 16,0 7 272-16,1 7 64 0,1 3 16 0,1 8 0 15,2 7-64-15,0 7-16 0,1 2 0 0,-1 0 0 16,-2 0 16-16,3 1 0 0,-1 0 0 0,0-6 0 16,1-7 128-16,1-8 32 0,0-3 0 0,1-6 0 15,-3-3-80-15,1-6-16 0,0-9 0 0,-2-6 0 16,0-3-32-16,2-5-16 0,2-4 0 0,0-3 0 15,-1-4-176-15,3-3 0 0,3-2-192 0,2-5 192 32,3-3-2576-32,4-7-400 0,2-5-80 0</inkml:trace>
  <inkml:trace contextRef="#ctx0" brushRef="#br0" timeOffset="5494.282">16527 3335 23039 0,'-19'4'1024'0,"4"-3"192"0,-7 0-960 0,1-1-256 0,1-1 0 0,-1 1 0 15,4 0 3648-15,-2-1 672 0,-1-3 144 0,0-1 16 16,5-3-3104-16,4 0-624 0,2 0-128 0,1-3-32 16,-1-3-416-16,3-1-176 0,1-3 128 0,1 1-128 15,0-2 0-15,3 3-224 0,1 0 32 0,1 3 0 16,1 1-48-16,0 2 0 0,-2 10 0 0,0 0 0 15,5-6 240-15,-5 6-176 0,0 0 176 0,0 0-160 16,0 0 160-16,0 0 0 0,-4 15-144 0,-1 1 144 16,-2 3 0-16,0 0 0 0,-2-1 0 0,1 2 0 15,-1 0 256-15,2-2 80 0,0-6 16 0,1-1 0 16,2-4 240-16,4-7 48 0,0 0 16 0,0 0 0 16,0 0-336-16,0 0-64 0,0 0 0 0,0 0-16 15,2-7-624-15,4-7-112 0,3-5-16 0,-2-1-16 16,3-1-1712-16,1-3-320 0,-3-4-80 15</inkml:trace>
  <inkml:trace contextRef="#ctx0" brushRef="#br0" timeOffset="6124.947">16707 1731 32703 0,'0'0'1456'0,"0"0"288"0,0 0-1392 0,0 0-352 0,0 0 0 0,0 0 0 16,0 0 288-16,0 0-16 0,0 0 0 0,16-4 0 16,2-3-96-16,7 0-32 0,2-3 0 0,5-1 0 0,0-1-144 0,1-3 192 15,1-3-192-15,-1 1 192 0,-2 0-192 16,4-2 0-16,0-2 0 0,2 0 0 0,-4 0 0 0,3 0 0 15,-1 2 0-15,0 0-176 0,-3 2 176 0,0 3 0 16,-1 0 0-16,-1 1 0 0,-6 0 0 0,0 4 192 16,-1 1-64-16,-1 1 0 0,-4 2 96 0,-1 1 32 15,0 1 0-15,-2 1 0 0,-2 1-80 0,-1 3-16 16,1 2 0-16,-1 1 0 0,-1 0-160 0,1 4 128 16,-3 3-128-16,-2 4 128 0,-1 6-128 0,-3 2 0 15,-4 3 0-15,0 6 0 0,-1 5 0 0,-3 2 0 16,-2 3 0-16,-1 4 0 0,-1 2 0 0,1 7 0 15,2 7 0-15,-2 3 0 0,0 0 0 0,1 1 0 16,-2 0 0-16,1 5 0 0,0 1 0 0,1 1 208 16,-2 0-48-16,1-4-16 0,2-2 80 0,-1-1 16 15,0 2 0-15,1-2 0 0,0-1-16 0,-1-3 0 0,1-6 0 0,3-2 0 16,0-2-224-16,0 0 128 0,0-2-128 0,2-2 0 16,1-1 0-16,1-5 0 0,1-2 0 0,0-3 0 31,1-5-624-31,1-5-112 0,-2-3-32 0,2-6 0 15,0-3-2880-15,0-5-576 0,-4-11-112 0,0 0-16 0</inkml:trace>
  <inkml:trace contextRef="#ctx0" brushRef="#br0" timeOffset="6421.967">16777 2625 13823 0,'0'0'1216'0,"0"0"-960"15,0-7-256-15,3-1 0 0,4 1 5760 0,5-3 1120 16,5-1 224-16,3-4 32 0,6 0-5536 0,5-3-1088 16,4 0-240-16,5-2-32 0,3-1-240 0,6-1 176 15,8-1-176-15,2-3 160 0,3-5-160 0,-1 3 0 16,0 3 0-16,-4 4 0 0,-2 2 0 0,1 3 0 15,-3 0 0-15,2 1-176 16,-2-1-1648-16,-5-1-336 0,-6 1-64 0,-4-1-13504 0</inkml:trace>
  <inkml:trace contextRef="#ctx0" brushRef="#br0" timeOffset="7680.082">19418 1080 34143 0,'0'0'1520'0,"0"0"304"0,0 0-1456 0,0 0-368 15,0 0 0-15,0 0 0 0,0 0 0 0,0 0 144 16,0 0-144-16,-10 2 0 0,1 1 128 0,-4-2-128 16,0-1 0-16,-4 1 0 0,-4 1 0 0,-2-1-224 15,-1 1 32-15,-4-1 16 0,-6-1-144 0,-3 2-16 16,-6 0-16-16,-2 0 0 0,-2 1 192 0,-2 1 160 15,1-2-208-15,-1 1 80 0,1-1 128 0,-4-1 256 16,-2-3-64-16,-4 1-16 0,-3-1 224 0,-2 1 48 16,-1 1 16-16,0-2 0 0,-1-4-64 0,-7 3-16 15,-6 2 0-15,0 1 0 0,-1 1-160 0,0-1-32 0,-4-4-16 16,-3 6 0-16,-7 3-176 0,4-1 0 0,2 0 0 0,-5 2 128 16,-9 1-128-16,4 2 0 0,4-3 0 15,0 1 0-15,0 0 0 0,-3 0 0 16,-2 3 0-16,5 0 0 0,1-4 0 0,-3 1 0 0,-7 3 0 0,6 0 0 15,3-1 0-15,0 1 0 0,-6 0 0 0,1 0 0 16,0 3 0-16,0-2 0 0,-3 2 0 0,0 1 0 16,-6 2 0-16,3 1 0 0,4 3 0 15,-3 3 0-15,-2-1 0 0,5 3-144 0,6 4 144 0,-5 2 0 16,-1 1-192-16,3 2 64 0,3 1 128 0,5-3-208 16,-1-1 80-16,1 0 128 0,-1 3-208 0,5-1 80 15,3 1 128-15,0 0-128 0,-1 0 128 0,4 7-128 16,1 6 128-16,4 2 0 0,4 0 0 0,-1-2-128 0,-4-2 128 15,2 1 0-15,4 4 0 0,3 5 0 0,1 5 0 16,4 2 0-16,1-4 0 0,3 1-128 0,0-4 128 0,2 1 0 16,3 0 0-16,5 3 0 0,5 6 0 0,5-2 0 15,1-3 0-15,6-4 0 0,2 1 0 0,4-1 128 16,1 1-128-16,3 3 0 0,0 5 0 0,4-2 0 16,2-5 0-16,5-1 0 0,1-2 0 0,5 3 0 15,3 1 0-15,2-1-128 0,2-2 128 0,5-3 0 16,5-1-144-16,5-1 144 0,4-1 0 0,0-1 0 15,5 0 0-15,2 1 0 0,6-1 0 0,3-2 0 16,6-4 0-16,5-1 0 0,8-1 0 0,-1-4 0 16,3-2 0-16,2-1 0 0,3-2 0 0,4 0 0 15,1-1-144-15,5 3 144 0,2 0 0 0,1-3 0 0,0-5 0 16,4 0 0-16,1 0 0 0,4-2 0 0,-4-1 0 16,7-1 0-16,-1-3 0 0,5 0 0 15,3-2 0-15,0-2 0 0,-3-1 0 0,7-4 0 0,7 0 0 0,-4 1 0 16,-4-2 0-16,6-1 0 0,2 1 0 0,0-2 0 15,-8-1 0-15,7-2 0 0,3-2 0 0,-2 1 0 16,-4-3 0-16,2 0 0 0,1-1 0 0,-4-1 0 16,-1-4 0-16,3 0 0 0,-4-1 0 0,2-3 0 15,1-2 128-15,-4-1-128 0,-1-1 0 0,1 1 144 16,-1-4-16-16,0-1 0 0,-3 0 0 0,3-3 0 16,3-4-128-16,-3-2 160 0,-5-3-160 0,-2 2 160 15,1-4-160-15,0-2 0 0,-1-1 144 0,-3-3-144 16,-4-1 0-16,0-2 0 0,3 0 0 0,-5-1 0 0,-3 0-128 0,-3-5 128 15,-4-3-128-15,1 0 128 0,1 3 0 16,-5-1 0-16,1 0 0 0,-7 2 0 0,-2 0 0 0,2-3 0 16,0-1 0-16,-4-2-128 0,-2-1 128 15,-3 1 0-15,-3-1 0 0,-5 2 0 0,-3 4 0 0,-4-3 144 16,0-1-144-16,-3-2 160 0,-2-4-160 0,-1 2 0 16,-2 1 144-16,0 0-144 0,-1-1 256 0,-5-2-32 15,-3-1 0-15,-1-1 0 0,-1-3 96 0,-2 1 0 16,-5-1 16-16,0 2 0 0,-3-1-208 0,-3-4-128 15,-1-4 160-15,-3-1-160 0,-1-3 0 0,-3 5 128 16,-3 3-128-16,0 1 0 0,-2 3 0 0,-1-1 128 16,-1-2-128-16,0 7 0 0,-3 3 224 0,-2 5-48 15,-1 1-16-15,-5 1 0 0,-1 1 96 0,-2 1 0 0,-3 0 16 16,-2-2 0-16,-7 4-64 0,1 2-16 0,0 2 0 16,0 4 0-16,-1 2-48 0,-1 4-16 0,0 2 0 0,-5 0 0 15,0 1-128-15,-4 1 0 0,-4-1 144 0,-2 4-144 16,3 5 0-16,-1 1 0 15,-3 1 0-15,3 1 0 0,0-3 0 0,-3 6-208 0,2 5 80 0,0 3 128 32,1 2-576-32,1 2 0 0,1 3 0 0,0 6-11200 0,-2 6-2240 15</inkml:trace>
  <inkml:trace contextRef="#ctx0" brushRef="#br0" timeOffset="14864.31">8417 932 4607 0,'0'0'400'0,"0"0"-400"0,-6-12 0 0,3 6 0 0,3 6 4816 0,-6-4 880 16,2-3 192-16,4 7 16 0,0 0-4640 0,0 0-944 15,0 0-176-15,-8-4-144 0,3 0 128 0,-4 2-128 16,2 0 0-16,-2 0 0 0,-2-1 128 0,0-1-128 16,-3 2 0-16,-6 1 0 0,-4-1 0 0,-2 1-176 15,-3 2 32-15,-4 1 0 0,-4-1 144 0,-2 2 0 16,0 2-144-16,-2-2 144 0,4-1 0 0,-5 0 160 15,-2 3-16-15,-4-1 0 0,-2 1 112 0,-4-1 0 16,-2-4 16-16,-1 2 0 0,-1 0 0 0,2 1 0 16,-4-3 0-16,-3 0 0 0,-4 2-16 0,-3 0 0 15,-3-1 0-15,-1 1 0 0,2 1-64 0,-5 0 0 16,-6 2-16-16,3-1 0 0,0-5 0 0,0 2 0 0,1 4 0 16,-3 2 0-16,-3-1-48 0,0 0 0 0,1-3 0 0,0 2 0 15,-2 0-128-15,-2-1 0 0,-4-1 0 0,3 0 128 16,1-1-128-16,-1 1 0 0,-4 2 0 0,1-3 0 15,-1 0 0-15,0 3 0 0,-2 1 0 0,-1 0 0 16,-3 4 0-16,0-2 0 0,1 0 0 0,-2 1 0 16,-5 0 0-16,6 1 0 0,3 0 0 0,0-2 0 15,-8-1 0-15,7 2 0 0,5 2 0 0,2-2 0 16,0-4 0-16,-1 1 0 0,0-1 0 0,4 1 0 16,4 0 0-16,-2 0 0 0,-4-4 0 0,2 1 0 15,3 2 0-15,4 0 0 0,2 1-128 0,-1-2 128 16,-1-3 0-16,0 2 0 0,3 2 0 0,5-1 0 15,-1-2 0-15,1 1 0 0,-1-2 0 0,-1 0 0 16,4 0 0-16,5 1 0 0,5 0 0 0,0 2 0 0,-2-3 0 16,4 1 0-16,-1 0 0 0,0 1 0 0,1 0 0 15,4 1 0-15,5-2 0 0,-3 1 0 0,0 0 0 0,2-2 0 16,-3 0-192-16,2 1 192 0,2 1-256 0,2 1 80 16,3-1 16-16,5-1 0 0,4-1 160 0,2-1-192 15,-1 0 192-15,4-1-192 0,3-1 192 0,2 0 0 16,0 0 0-16,2-1 0 0,2-3 0 0,1 1 224 15,-2-1-48-15,3 0-16 0,1 0 32 0,1-1 0 16,2 0 0-16,0 1 0 0,0 0 0 0,2 2 16 16,1 0 0-16,3 1 0 0,1 1-80 0,2 1 0 15,6 1-128-15,-7 1 192 0,7-1-192 0,-7 3 0 16,7-3 0-16,-4 7 0 0,-2 0 0 0,3 1-192 0,-1 5 192 16,3 2-160-16,3 0 160 0,-1 3-160 15,-1 5 160-15,2 5-160 0,3 1 160 0,0 8 0 0,1 3-144 0,2 5 144 16,0 4 0-16,1 0 0 0,-3 1 0 15,2 3 0-15,-2 3-128 0,5 6 128 0,3 7 0 0,-5-2 0 16,-3-4 0-16,4 2 0 0,6-3 0 0,-3 2 0 16,-3-2 0-16,1 4 0 0,2 4 0 0,0-3 0 15,1-7 0-15,1-1 0 0,-2-4-144 0,1 1 144 16,1-1 0-16,0-4 0 0,-1 0 0 0,0-5 0 16,0-2-176-16,0-7 176 0,2-7-160 0,0-2 160 15,-1-3-192-15,1-3 48 0,-3-4 16 0,2-2 0 16,2 0-96-16,1-2-16 0,-1-2 0 0,1-2 0 15,2 0 240-15,2-2 0 0,0-4 0 0,3 0-144 16,2 1 144-16,4-1 0 0,3-4 0 0,0-2 0 0,-3-1 0 0,1-2 0 16,3 0 0-16,3-1 0 0,-1 4 128 15,4 0-128-15,1-1 128 0,3-2-128 0,3-1 0 0,2-1 144 16,0 1-144-16,0 1 0 0,1-2 144 0,4 1-144 16,6-3 0-16,2 2 144 0,5-1-144 0,2-2 0 15,-1 0 0-15,4-1 128 0,3-2-128 0,2-2 0 16,2 0 0-16,3-1 0 0,-1 1 0 0,2-3 128 15,5 0-128-15,2-2 0 0,2 0 0 0,0-2 0 16,0-3 0-16,1 0 0 0,3-1 0 0,2 3 0 16,0 2-176-16,1 1 176 0,1 2 0 0,1 1 0 15,-1 2 0-15,2-2 0 0,-1 0 0 0,2 1 0 16,-4 2 0-16,3 0 0 0,2 1 0 0,-1-1 0 16,-5 0 0-16,0 2 0 0,-1 2 0 0,0 1-128 0,3 0 128 15,-4 3 0-15,-2-1 0 0,3 3 0 0,3 2 0 16,-3 2 0-16,-5-3 0 0,2 2 0 0,2-1 0 0,-2 3 0 15,1 4 0-15,-2-3 0 0,-3 1 0 0,5-1 0 16,1-1 0-16,-1-1 0 0,-6 0 0 0,2 2 0 16,1 1 0-16,-2 1 0 0,-1 1 0 15,-2-2 0-15,-3 0 0 0,1 1 0 0,1 1 0 0,-4 2 0 16,-5-1 0-16,-5 2 0 0,-6-4 0 0,3 3 0 16,2 0 0-16,-2 0 0 0,-7-3 0 15,-4-1 0-15,-5-2 0 0,-4 1 0 0,-4-2 0 0,-2 0 0 16,-1 2 0-16,-4 1 144 0,-2-1-144 0,-5-1 0 15,-1-2 240-15,0 1-64 0,-2 1-16 0,-3 0 0 16,-3 1 112-16,-2-2 32 0,1-2 0 0,-5 1 0 16,0 2-64-16,-2 0-16 0,0-1 0 0,-2-1 0 0,-1 0-224 15,1-2 128-15,0-4-128 0,-1 4 0 0,0-2 128 16,-3 1-128-16,-1-1 0 0,0-2 144 0,0-3-144 0,-1-2 0 16,-4 1 0-16,2-5 128 0,-3-1-128 0,0-7 192 15,-2-5-192-15,-1-5 192 0,-1-4-64 0,-3 0-128 16,2-1 192-16,0-2-64 0,-2-9-128 0,-1 2 160 15,0-5-160-15,2-4 160 0,-5-8 16 0,3 0 0 16,-4 1 0-16,1 0 0 0,0 1 208 0,0-6 32 16,-1-2 16-16,3 0 0 0,-1 3 0 0,0 7 0 15,3 3 0-15,0 6 0 0,-2 0 208 0,1 5 32 16,0 0 16-16,-1 1 0 0,0 1-240 0,2 8-64 16,-1 6 0-16,1 5 0 0,0 1-384 0,2 7 0 15,2 4-144-15,0 7 144 16,1 7-1776-16,0 0-240 0,0 0-48 0</inkml:trace>
  <inkml:trace contextRef="#ctx0" brushRef="#br0" timeOffset="18852.676">16245 3601 4607 0,'0'0'192'0,"0"0"64"0,0 0-256 0,0 0 0 15,0 0 0-15,0 0 0 0,0 0 4640 0,0 0 880 16,0 0 176-16,0 0 48 0,0 0-4016 0,0 0-784 16,0 0-176-16,-1-7-16 0,-3-3 64 0,-1-2 16 15,0-4 0-15,1 1 0 0,-3-2-192 0,3 0-16 0,-2-5-16 0,1 1 0 16,-1 0-320-16,1-2-64 0,2 1-16 0,1-1 0 16,1-1-48-16,1-3-16 0,0 2 0 0,3 2 0 15,2 1-144-15,2 1 0 0,1 1 0 0,1 4 0 16,1 1 0-16,-4 2 0 0,2 1 0 0,0 2 0 15,2 2-176-15,1 3 176 0,1 2-128 0,1 4 128 16,0 1-144-16,3 1 144 0,0 4-160 0,2 2 160 16,-1 1 0-16,1 4-144 0,1 2 144 0,-3 6 0 15,-2 5-144-15,0 0 144 0,-1 5-160 0,-2 0 160 16,-1 1-128-16,-5-2 128 0,0-3 0 0,-3 2-144 16,-2-2 144-16,-3-2 0 0,-5-2 0 0,-1-2 0 15,-3-3 0-15,-5 2 272 0,-3-1-32 0,-1-3-16 0,-4-1 128 16,-1-6 32-16,-5-6 0 0,0 1 0 0,1 3 128 15,-1-6 16-15,0-4 16 0,1-2 0 0,2-2-96 16,-1-1-32-16,3-3 0 0,0-2 0 0,2-3-192 0,4 0-32 16,2-2-16-16,1-1 0 0,2-1-176 0,5-2 0 15,1-1 0-15,6-2 0 0,4 1-192 0,2 0-32 16,4 0 0-16,2-1 0 0,2 0-16 0,3 3 0 16,1 3 0-16,2-3 0 0,-1-3 112 0,3 4 128 15,1 5-208-15,0 4 80 0,-3 3 128 0,2 2-160 16,2 6 160-16,0 2-160 0,-1 1 160 0,0 3-192 15,1 7 192-15,-1 3-192 0,-1 0-16 0,-2 5-16 16,0 1 0-16,-3 3 0 0,-4 5 224 0,0-1 0 16,-4-1-160-16,-4-1 160 0,-6-2 0 0,1 0 0 15,-3 0 0-15,-3-3 0 0,-8-2 352 0,-1 0-16 0,-2-1 0 16,1-3 0-16,0-3 32 0,-3-5 0 0,1-1 0 0,3-6 0 16,-2-4 0-16,3-5 0 0,2 1 0 0,1-4 0 15,2-4-112-15,2-4-32 0,4-2 0 0,1-4 0 16,3-2-416-16,3-4-64 0,4-2-32 0,0-2 0 31,3-4-144-31,3 2-16 0,3-1-16 0,0 5 0 0,0 4 224 0,3 4 48 0,1 7 16 0,2 2 0 16,0 5 176-16,-2 5 144 0,0 4-16 0,3 6-128 15,0 6 224-15,-1 5-64 0,-3 6-16 16,-1 7 0-16,-2 4-144 0,-4 5 0 0,-7 5 144 0,-4 4-144 16,-5 3 0-16,-5 1 0 0,-4 1 0 0,-2 1 0 15,-6 3-1984-15,0-4-480 16</inkml:trace>
  <inkml:trace contextRef="#ctx0" brushRef="#br0" timeOffset="26748.989">5122 4480 14735 0,'7'-2'1312'0,"-7"2"-1056"0,6-3-256 0,-1 1 0 0,2-1 512 0,0 0 64 16,1-1 0-16,-2 3 0 0,2-2-288 0,0 2-48 16,-1-1-16-16,0 1 0 0,-7 1 160 0,0 0 16 15,4-2 16-15,-4 2 0 0,0 0-80 0,0 0-16 16,0 0 0-16,0 0 0 0,-1 10-32 0,-3 0-16 15,-7 0 0-15,-3 1 0 0,-2 1 64 0,-5 1 16 16,-6 0 0-16,-5 1 0 0,-3 0 64 0,-5 0 16 16,-2 0 0-16,-2-4 0 0,1-1 240 0,-2-1 48 15,-2 0 16-15,-3-1 0 0,2-3-16 0,-3 0 0 16,-4-1 0-16,-1 0 0 0,-1 3-144 0,0-3-16 16,-1-1-16-16,-4 2 0 0,-6-1-240 0,-3 1-48 0,-2 3-16 15,-2 1 0-15,-1-2-240 0,-4 1 0 0,-4-1 0 0,-4 2 0 16,-1 1 0-16,3-1 0 0,3-2-144 0,-1 1 144 15,-1-2-208-15,5 0 48 0,5-1 16 0,9-2 0 16,8 0 144-16,5-2 0 0,4-1 0 0,2 0 128 16,1 3-128-16,6 2 192 0,2 0-64 0,3-1 0 15,4 2-128-15,5-2 0 0,-2-1 0 0,3 2 0 16,2-1 0-16,1 0-192 0,1-3 192 0,1 4-192 16,-1-2 192-16,1 1-208 0,1-1 80 0,1 3 128 15,-2-3 0-15,3 0 0 0,-1 0 0 0,2-1 0 16,-1-1 0-16,3 0 0 0,1 0 144 0,3 1-16 15,-1 2 192-15,1-1 64 0,1-1 0 0,9-1 0 16,0 0-16-16,0 0 0 0,-10 5 0 0,6 2 0 0,4 2-368 16,1 2 144-16,-1 2-144 0,1 5 0 0,1 4 0 15,1 3 0-15,3 2 0 0,-3 6 0 0,5 5 0 16,0 3 0-16,-1 4 0 0,1 2 0 0,1 4 0 0,0 5 0 16,-2 4 0-16,1 7 0 0,0 5 0 0,0 0 0 15,2 1 0-15,-2 5 0 0,0 6 0 0,-2 5 0 16,4 2 0-16,-3 1 0 0,1 2 0 0,-3 4 0 15,2 5 0-15,-2 1 0 0,1-5 0 0,-2 3 0 16,0 5 0-16,0-2 0 0,0-5 0 0,3 5 0 16,-4 4 0-16,0-4 0 0,1 0 0 0,1 3 0 15,-2 3 0-15,3-1 0 0,1-4 0 0,-3 2 0 16,3 1 0-16,0 0 0 0,-1-3 0 0,1 3 0 16,0 5 0-16,2-2 0 0,-1-3 0 0,0 4 0 0,1 5 0 15,0-2 0-15,-2-4 0 0,0 4 0 0,1 3 0 16,1-1 0-16,0 0 0 0,-1 0 0 0,3 6 0 15,-2-4 0-15,2-6 0 0,0 5 0 0,-3 2 0 0,4-4 0 16,2-4 160-16,1-1-160 0,-6 0 128 0,0 1-128 16,0 0 128-16,0-1-128 0,3 2 0 0,0-1 128 15,-5-4-128-15,4 2 0 0,0 4 0 0,-3-4 0 16,3-3 0-16,2 3 128 0,-2 2-128 0,1-3 0 16,1-6 0-16,-1 4 0 0,1 4 128 0,-2-5-128 15,0-4 0-15,1 1 0 0,0 2 0 0,-1-7 0 16,1-8 0-16,1-3 0 0,-1-1 0 0,-4 2 0 15,2 0 128-15,-1-5-128 0,-1-5 0 0,2 2 128 16,-1 1-128-16,-1-4 0 0,1-4 0 0,-1-1 0 0,0-2 0 16,-2 0 128-16,2 3-128 0,0-2 0 0,-4-2 0 15,3-1 0-15,-1-1 0 0,0 0 0 0,-3 0 0 0,1-1 0 16,0-2 0-16,-2 1 0 0,-4-5 0 0,2-3 128 16,2 2-128-16,-1-2 0 0,-2 0 128 0,2-1-128 15,1-5 0-15,3-1 128 0,-3-4-128 0,0-2 0 16,-2-2 0-16,3-3 0 0,4-1 0 0,-4 1 0 15,-3 1 128-15,0-1-128 0,3-2 0 0,-1-4 0 16,-4-3 0-16,1 0 128 0,0 2-128 0,1-3 0 16,2-2 0-16,-2-1 128 0,-2 1-128 0,1-1 0 15,2 0 0-15,-1 0 128 0,-1 0-128 0,1 0 0 16,2 1 0-16,-2-2 0 0,-1-2 144 0,1 2 0 16,0 0 0-16,-1-2 0 0,-5-3 16 0,1 0 0 15,3-1 0-15,0-2 0 0,1 1-16 0,-3 0 0 0,1 0 0 16,2-1 0-16,2-1-144 0,-2-3 160 0,-3-2-160 0,1-1 160 15,4-1 64-15,1 0 16 0,-5-1 0 0,3-2 0 16,-2 0-240-16,2-7 128 0,0 0-128 0,0 8 0 16,0-8 128-16,0 9-128 0,3 2 0 0,-3-11 144 15,0 0-144-15,0 0 0 0,5 11 0 0,-2-3 0 16,-3-8 0-16,1 10 0 0,3-1 0 0,-4-9 0 16,5 9 0-16,2-1 0 0,-1-2 0 0,1 2 0 15,1-2 0-15,0-2 0 0,1-1 0 0,1 3 0 16,0 0 0-16,2 1 0 0,2-1 144 0,1 3-144 15,0-1 128-15,0-3-128 0,2 1 128 0,1 0-128 16,0 2 128-16,4-1-128 0,-2-4 160 0,2 1-160 16,0 2 128-16,2-3-128 0,5-2 0 0,1 4 144 0,0 4-144 15,4-4 0-15,5-2 144 0,2 3-144 0,-1 2 0 16,3-1 0-16,-2 0 0 0,1-3 0 0,-2 1 0 16,1-2 0-16,3 0 0 0,5 1 0 0,3-2 0 0,0-2 0 15,-1-1 0-15,1 1 0 0,-3 4 0 0,0-2 0 16,1-2 0-16,4 1 0 0,3 3 0 15,2-2 0-15,1 0 0 0,-1 1 0 0,-1 1 0 0,4-1 0 16,0 0 0-16,0 3 0 0,4 1 0 0,-1 1 0 16,0-2 0-16,-2 1 0 0,-6 4 0 0,1-1 0 15,2-2 0-15,0 1 0 0,1 2 0 0,-6-1 0 16,-5-2 0-16,-2 0 128 0,-3 0-128 0,-2 0 0 16,-4-1 0-16,0 2 0 0,-5-1 0 0,1-3 0 15,-1 0 0-15,0 0 0 0,1 2-272 0,-3-5-80 16,-3-3-16-16,2-1 0 15,0-2-2624-15,2-3-528 0</inkml:trace>
  <inkml:trace contextRef="#ctx0" brushRef="#br0" timeOffset="35409.582">12884 10264 11055 0,'0'0'976'0,"0"0"-784"0,0 0-192 0,0 0 0 16,0 0 3968-16,0 0 768 0,6-3 128 0,5 1 48 16,0 1-3888-16,5 1-768 0,1 1-256 0,5 1 160 15,4 1-160-15,3-1 0 0,7 1 144 0,0-3-144 16,3-1 320-16,1-3-16 0,3 2 0 0,1-1 0 16,0-1 160-16,0 1 48 0,2-1 0 0,0 0 0 15,1 0 176-15,0 1 32 0,3-1 16 0,0 2 0 0,-1-1-304 16,0 1-64-16,-3-2-16 0,-1 2 0 0,0 0-224 15,-1 2-128-15,0 0 128 0,-2 0-128 0,0 0-128 16,-3 0-112-16,-2 4-16 0,-5 0-10320 16,-5-1-2080-16</inkml:trace>
  <inkml:trace contextRef="#ctx0" brushRef="#br0" timeOffset="36578.304">14884 9685 20959 0,'0'0'928'0,"-4"-7"192"0,2-1-896 0,2 8-224 16,0 0 0-16,0 0 0 0,0-7 704 0,0-3 80 15,-1 1 32-15,2 0 0 0,-1 9-240 0,2-7-64 16,2 0 0-16,-3 2 0 0,-1 5 128 0,0 0 0 16,0 0 16-16,0 0 0 0,5-6-96 0,-5 6-32 0,0 0 0 15,0 0 0-15,9-1-128 0,1 3-16 0,2 3-16 0,0 4 0 16,1 1-224-16,3 3-144 0,1 3 192 0,3 6-192 15,0 6 208-15,2 4-64 16,0 0-16-16,1 4 0 0,1 2 16 0,-1 6 0 0,0 6 0 0,0 2 0 16,1-2-144-16,0 0 128 0,0-1-128 0,1-1 128 15,2 1-128-15,1 1 128 0,-2-3-128 0,1-1 128 16,1-2-128-16,-3-2 128 0,-1-5-128 0,1-4 128 16,-4-3-128-16,0 0 0 0,0-5 0 0,-4 0 0 15,-2-8 224-15,-1 2 64 0,1 0 16 0,-3-3 0 16,-2-3 112-16,-1-1 32 0,1 0 0 0,-2-1 0 15,-2-2-128-15,0-2 0 0,-6-7-16 0,0 0 0 0,5 5-48 16,-5-5 0-16,0 0 0 0,0 0 0 16,0 0 32-16,0 0 0 0,0 0 0 0,3-11 0 0,-1-6 64 15,0-4 16-15,-1 2 0 0,3-3 0 0,-3-3-144 0,1-3-32 16,0-4 0-16,1-1 0 0,0 0-192 0,2-4 0 16,2-6 0-16,2 0 0 0,-2 1 128 0,3 2-128 15,1 0 0-15,-1 2 0 0,1-1 0 0,2 2 0 16,3-2 0-16,0 4 0 0,2 1 0 0,2-3 0 15,0-2 0-15,-1 1 0 0,1 2 0 0,0 2 0 16,1 0 0-16,0 4 0 0,-2 0 0 0,2 3 0 16,-3 3 0-16,2 0-160 0,-1 1 160 0,1-3 0 15,-3 1-144-15,0 1 144 0,1-1-128 0,-2 2 128 16,0 1-160-16,-2 0 160 0,-2 1-176 0,3 3 176 16,-2 3-192-16,-4 0 192 0,-1 1-160 0,-2 3 160 0,3 1-128 15,-5 3 128-15,-4 7 0 0,4-7-160 0,0-2 160 0,-4 9 0 16,0 0-128-16,0 0 128 0,-2-7 0 0,2 7 0 15,0 0-144-15,-8-2 144 0,-3 1 0 0,-1-1-144 16,-3-1 144-16,-1-1 0 0,-4 4 0 0,0 0 0 16,-2 0 0-16,-2 4 0 0,-4-3 128 0,-3 3-128 15,-2-1 160-15,-4 2-32 0,-1-2-128 0,-6 4 192 16,-6 0-64-16,2 1 0 0,2 0-128 0,0-5 192 16,-1-1-16-16,1 1-16 0,-1-1 0 0,-1 3 0 15,-6 0 16-15,5-2 0 0,1-3 0 0,2 1 0 16,-1 0-16-16,2 0 0 0,1-1 0 0,1 2 0 15,2 1-160-15,0-2 0 0,4 1 0 0,-2 0 128 0,3 0-128 16,3 2 0-16,1-1 0 0,3 0 0 16,5 1-256-16,2 1-16 0,3 4-16 0,4-3 0 15,2-2-2400-15,4 2-496 0</inkml:trace>
  <inkml:trace contextRef="#ctx0" brushRef="#br0" timeOffset="36975.763">16540 9982 21183 0,'0'0'1888'0,"0"0"-1504"0,9-3-384 0,2 1 0 16,3 0 3184-16,6-2 560 0,5-1 112 0,6 0 32 16,5 2-2928-16,7 2-576 0,7 1-112 0,4-1-16 0,-3-1-112 0,4-1-16 15,-1-2 0-15,2 1 0 16,-1 1-464-16,3 0-112 16,0 1 0-16,-5 1-16 0,-4 0-944 0,-6 0-192 0,-3-2-48 0,-8 2 0 15,-4 2-1600-15,-6 3-320 0</inkml:trace>
  <inkml:trace contextRef="#ctx0" brushRef="#br0" timeOffset="37164.272">16612 10347 39679 0,'0'0'1760'0,"0"0"352"0,4-6-1680 0,2 1-432 16,3-1 0-16,4 2 0 0,4 1 544 0,3-1 32 0,4 1 0 0,5 2 0 15,2 1-416-15,6 0-160 0,6-1 128 0,1 1-128 32,-1-4-400-32,1 3-176 0,0-1-16 0,1 0-16 15,-3 0-2672-15,8 0-544 0,4-1-96 0</inkml:trace>
  <inkml:trace contextRef="#ctx0" brushRef="#br0" timeOffset="37664.184">18720 8983 25791 0,'-8'-9'2304'0,"2"4"-1856"0,-3 2-448 15,2-1 0-15,-3 2 1936 0,2 2 304 0,-2 1 48 0,0 4 16 16,-1 0-1936-16,-3 6-368 0,0 1 0 0,-6 10-192 16,-3 6 64-16,-2 6 128 0,1 3-208 0,0 4 80 15,0 6 128-15,-3 4 0 0,1 3-144 0,1 11 144 16,-4 11 0-16,2 4 0 0,-2 0 0 0,2 2 0 16,0 3 0-16,3 0 0 0,2-1 0 0,5-2 0 15,3-4 0-15,3-1 0 0,6 1 0 0,0-2 0 16,4-3 0-16,8-1 256 0,3-3-32 0,4-5-16 15,4-5-16-15,4 2-16 0,6-2 0 0,2 0 0 16,2-4-176-16,3-6-256 0,6-6 64 0,3-4 16 16,5-2-1664-16,6-5-336 15,9-2-64-15</inkml:trace>
  <inkml:trace contextRef="#ctx0" brushRef="#br0" timeOffset="38496.379">18954 9188 23727 0,'-7'-10'1040'0,"3"4"240"0,-2-2-1024 0,2 0-256 16,-2 4 0-16,4-4 0 0,1 1 496 0,1-1 48 16,0 8 16-16,3-8 0 0,3-2-368 0,1 3-64 15,2 2 0-15,2-2-128 0,2-3 0 0,5 0 0 16,4 3-240-16,1 2 80 0,2 1 288 0,2 2 64 16,1 1 16-16,1 2 0 0,0 0 48 0,-1 5 0 15,1 3 0-15,-3 0 0 0,-1 2-256 0,1 0 176 16,-4-2-176-16,1 2 160 0,-3 6 48 0,-1-1 16 0,0 0 0 15,-1 3 0-15,-1 6 96 0,-3-3 32 0,-5 0 0 16,2 1 0-16,2 1 112 0,-7 2 32 0,-3 2 0 0,0-1 0 16,-2-2-112-16,-3 2-32 0,-6 3 0 0,-1-3 0 15,-1 0-160-15,-4 1-16 0,-2 0-16 0,0-3 0 16,-5-4-32-16,1-1-128 0,0 0 192 0,1-4-64 16,-2-3 48-16,1-4 0 0,3 0 0 0,0-1 0 15,-3-3 64-15,2-2 16 0,2-3 0 0,1-1 0 16,1-1 48-16,3-4 16 0,-3-3 0 0,2-3 0 15,3 0-176-15,1-1-16 0,2-1-128 0,0-1 192 16,2-4-192-16,3 1 0 0,2 1 0 0,2-2-160 16,3-2 0-16,3 4 0 0,-1 1 0 0,4 2 0 15,4 1 0-15,0 5 0 0,0 6 0 0,1 0 0 0,2-2 32 16,0 4 0-16,3 4 0 0,1 3 0 0,1 5-32 0,4 3 0 16,0 2 0-16,2-1 0 0,-2-2-64 0,3-2-16 15,-1-2 0-15,-3 3 0 16,1 3-1104-16,-4-4-208 0,-3-3-48 0,-3 0-7360 15,-5 2-1472-15</inkml:trace>
  <inkml:trace contextRef="#ctx0" brushRef="#br0" timeOffset="38827.747">18695 10065 18431 0,'-5'-3'1632'0,"-2"0"-1312"0,7 3-320 0,-4-5 0 16,4 5 2224-16,0 0 368 0,0-10 80 0,5 4 16 16,5 0-2048-16,3 1-416 0,4-2-80 0,5 0-16 15,5-1 16-15,4-2 0 0,4-2 0 0,4-3 0 16,5-1 368-16,6-1 80 0,6 2 16 0,2 1 0 15,3-1-48-15,1 3-16 0,-1 1 0 0,3 0 0 16,3-1-224-16,-1 1-64 0,0-1 0 0,-2 3 0 16,-5 3-256-16,-2 2 128 0,-6 1-128 0,0 1 0 0,-3 1 0 15,0 3 0-15,-2 2 0 0,-5 0 0 16,-3-4-1344-16,-6 1-240 0,-2 1-32 16,-5 2-7536-16,-4 3-1488 0</inkml:trace>
  <inkml:trace contextRef="#ctx0" brushRef="#br0" timeOffset="39371.548">18751 10315 13823 0,'0'0'1216'0,"0"0"-960"0,-5-8-256 0,4 2 0 16,3-4 4480-16,4 1 864 0,4 1 160 0,3 0 48 15,2 1-4752-15,3 0-944 0,6 3-192 0,1-1-48 16,1 0 32-16,4 0 0 0,0 3 0 0,2 0 0 16,-2 1 352-16,2 2-176 0,0 2 176 0,0 2-128 15,-2 1 128-15,-3 4 0 0,-1 1-144 0,-3 7 144 16,-4 4 0-16,0 4-176 0,-2 5 176 0,-3 3-128 15,-4 5 128-15,-1 1-208 0,-5 0 80 0,-2 0 128 16,-2-2-160-16,-2-1 160 0,-5 2 0 0,0-5-144 16,-2-1 144-16,-5 0 256 0,-3 2-64 0,-2-3-16 15,-1-3 272-15,-1-5 48 0,-1-4 16 0,-3-3 0 0,0 1-80 16,2-5-16-16,-1-4 0 0,3-4 0 16,-1-1-80-16,1-4-16 0,1-4 0 0,0-2 0 0,4-4 112 0,1-2 16 15,0-4 0-15,4-6 0 0,-1-6-256 0,4-2-32 16,2 0-16-16,3 2 0 0,1-1-320 0,4 5-64 15,1 1-16-15,2 1 0 0,3 2 0 0,1 3-16 16,1 4 0-16,1 4 0 0,2 0 272 0,-1 3-192 16,1 2 192-16,4 4-160 0,4 1-80 0,-2 4-16 15,3 3 0-15,3 3 0 0,1 5-32 0,-2-1-16 16,-1 3 0-16,-1 0 0 0,-2 3 64 0,-1 1 16 16,-4 1 0-16,-3-1 0 15,-1-2-624-15,0-1-128 0,-1-1-32 0,-1-1-7920 16,1-4-1584-16</inkml:trace>
  <inkml:trace contextRef="#ctx0" brushRef="#br0" timeOffset="39683.212">19566 10229 23951 0,'0'0'2128'0,"0"0"-1696"0,0 0-432 0,0 0 0 16,11 3 2656-16,-1 6 448 0,0 3 96 0,2 4 0 15,1 5-2816-15,3 6-560 0,1 9-112 0,2 1-32 16,1-2 320-16,-4 0-160 0,0 0 160 0,-1 0-128 16,1 1 128-16,-4-2-160 0,-1-1 160 0,0 2-160 0,1-2-128 15,-3-1-32-15,-2-2 0 0,-1-3 0 16,-2 3-96-16,2-7-32 0,-2-3 0 15,-1-4 0-15,0-2-320 0,-3-4-64 0,0-10 0 0,0 0-16 16,0 0-1792-16,0 0-368 0,0 0-64 0,0 0 0 0</inkml:trace>
  <inkml:trace contextRef="#ctx0" brushRef="#br0" timeOffset="39904.565">19917 10180 13823 0,'-4'-10'1216'0,"4"10"-960"16,-9-5-256-16,1 2 0 0,1 0 5200 0,7 3 1008 16,-8 2 192-16,-2 4 32 0,2 4-4992 0,-4 7-992 15,-1 7-208-15,-2 7-48 0,-3 7-64 0,0 7 0 0,-4 8-128 0,0 1 192 16,-2 0 64-16,-1 0 0 0,-5 0 0 16,-1 3 0-16,1 0 32 0,0-1 16 15,-2 0 0-15,3-4 0 0,3-3-128 0,3-5-32 0,-1-4 0 16,4-3 0-16,2-6-144 0,4-2 0 0,2-4 0 0,2-4 0 31,2-3-1296-31,4-5-144 0,-1-3-32 0,5-10-9632 0,0 0-1936 0</inkml:trace>
  <inkml:trace contextRef="#ctx0" brushRef="#br0" timeOffset="40596.719">20740 9639 32991 0,'0'0'1472'0,"0"0"288"0,0 0-1408 0,0 0-352 15,0 0 0-15,0 0 0 0,0 0 0 0,3 15 0 16,6 0 0-16,2 6-192 0,-2 4 192 0,3 2 0 15,0-3 0-15,2 8 0 0,1 3 0 0,0 5 176 16,-2 1-16-16,-3 1 0 0,-1-4-160 0,-5-1 128 16,-4-1-128-16,-2 0 128 0,-1-3-128 0,-5-5 160 0,1 0-160 15,-6-4 160-15,1-1 0 0,-2-2 0 0,-4-1 0 0,1-2 0 16,-1-3-160-16,2-3 0 0,0-1 0 0,2-4-176 31,0-3-1520-31,4-6-304 0,1-6-64 0</inkml:trace>
  <inkml:trace contextRef="#ctx0" brushRef="#br0" timeOffset="41130.492">21391 8547 36511 0,'-13'-20'1616'0,"10"10"336"0,3 2-1568 0,2 1-384 15,-2 7 0-15,4-10 0 16,2 2-256-16,3 0-128 0,-1-1-16 0,5 3-16 16,2 4-32-16,3 0-16 0,0-3 0 0,2 2 0 0,-2-1 80 0,-2 3 32 15,3 1 0-15,1 1 0 0,1 0 352 0,-2 2-144 16,2 4 144-16,1 2 0 0,2 3-144 0,3 5 144 15,0 6 0-15,4 6-144 0,2 1 144 0,-2 5 0 16,-6 2 0-16,-1 3 0 0,-2 1 0 0,-2 3 0 16,-5 3 0-16,-4-3 0 0,-2-2 192 0,-2 3-16 15,-3 1-16-15,-4-2 0 0,-4-2 16 0,-3-2 0 16,1 2 0-16,-8-4 0 0,-7-4-16 0,-4-3 0 0,-3-3 0 0,-3-1 0 16,-3-1-32-16,-1-3 0 0,0-2 0 15,2-2 0-15,2-4 16 0,2-1 0 0,3-5 0 0,4-5 0 16,1-7 304-16,1-1 48 0,1 1 16 15,3-5 0-15,2-2-48 0,0-1 0 0,4 0 0 0,2-1 0 16,4-1-208-16,4-2-64 0,3 1 0 0,2-1 0 16,2 0-192-16,6 0 0 0,2 3-192 0,4-1 192 15,2-2-240-15,2 4 64 0,4 3 16 0,1 1 0 16,2 3 160-16,4 0-160 0,4 2 160 0,3 3-160 16,-3 5 160-16,0 2-128 0,-3-1 128 0,-3 3-128 15,-2 2-96-15,-8 1-16 0,-5 3 0 0,-1-4 0 16,-4-3-2064-16,-2 2-400 0,-8 2-96 15,-1-1-10608-15</inkml:trace>
  <inkml:trace contextRef="#ctx0" brushRef="#br0" timeOffset="41383.785">21213 9818 31327 0,'0'0'1392'0,"4"-9"272"0,0-1-1328 0,5-1-336 15,5 0 0-15,7-1 0 0,7-1 1728 0,8-1 288 16,5 1 48-16,7 2 16 0,4 4-1808 0,6-2-272 0,3-2-224 0,10-1 32 16,7 0 192-16,-1 3-208 15,-5 3 80-15,1 1 128 0,-2-3-400 0,-2 1 32 0,-4 1 16 0,-5 0 0 31,-4 6-1824-31,-7-2-352 0,-8 0-80 0,-8 1-6624 0,-4 4-1328 0</inkml:trace>
  <inkml:trace contextRef="#ctx0" brushRef="#br0" timeOffset="41942.943">21345 10334 27071 0,'12'-9'1200'0,"-4"0"240"0,-4-3-1152 0,8-1-288 16,4-2 0-16,2 1 0 0,2 1 128 0,3 1-128 15,-2 1 192-15,5 1-192 0,-2 1 0 0,1 1 0 16,1 3 0-16,0 2 0 0,1 1 0 0,0 5 0 0,-3 0 0 0,0 6 0 16,-1 1 176-16,0 5-32 15,0 2 0-15,-1 6 0 0,-1 7 48 0,-3 6 16 0,-4 4 0 0,-4 3 0 16,-3 2 112-16,-5 3 0 0,-3 1 16 0,-5-2 0 15,-5-1-208-15,-2-6-128 0,-3-6 160 0,-2-2-160 16,-1 2 512-16,-1-6 0 0,-5-5 0 0,3-1 0 16,-3-1 64-16,2-7 0 0,0-5 16 0,2-4 0 15,-1-1-80-15,1-4-32 0,2-4 0 0,-1-5 0 16,3-5-64-16,0-5-16 0,2-6 0 0,3 0 0 16,3-1-528-16,1-2-128 0,2 0 0 0,5-1-16 15,5 0-64-15,5 3-16 0,-2 1 0 0,4 2 0 16,3 2 96-16,1 3 0 0,0 3 16 0,4 3 0 0,2 1 240 15,1 3-144-15,2 6 144 0,3 3-128 0,0 3-128 16,3 4-32-16,0 5 0 0,-3 2 0 0,-1 3-80 0,-1 1-16 16,-7 1 0-16,0 2 0 15,-3 0-576-15,-4 1-112 0,-3-2-16 0,0-3-16 16,-3 0-2224-16,0-3-432 0</inkml:trace>
  <inkml:trace contextRef="#ctx0" brushRef="#br0" timeOffset="42466.466">22103 10144 26719 0,'0'0'1184'0,"0"0"240"0,0 0-1136 0,-10 8-288 0,-1 4 0 0,1 8 0 15,0 6 1664-15,-3 8 256 0,1 7 64 0,0 5 16 16,2 7-1664-16,0-1-336 0,1-3 0 0,4-1 0 15,3-2-160-15,2-3 160 0,1-4 0 0,3-3-144 16,3-8 0-16,-1-5 0 0,3-4 0 0,-1-6 0 16,2-5 144-16,2-6 192 0,-1-2-32 0,2-2-16 15,2-8 464-15,3-3 96 0,3-3 0 0,-2-2 16 16,1-3-64-16,4-1-16 0,-2-2 0 0,0-1 0 16,-5-1-352-16,0 1-80 0,0-1-16 0,0 0 0 15,-3 0-192-15,0 2 0 0,1 4 0 0,-4 4 0 16,-4 2 0-16,0 4-208 0,-2 4 64 0,-5 6 16 15,0 0-64-15,9 8-16 0,-2 3 0 0,-3 7 0 16,3 6-64-16,-3 6-16 0,1 4 0 0,-3 4 0 0,-1 3 288 16,-2 6-160-16,-4 7 160 0,1 7-128 0,-3 7 128 0,0-3 0 15,-6-1 0-15,-3-1 0 0,-1 6 0 0,-4-3 0 16,1 0 0-16,-1-5 176 0,-7-4 224 16,2-5 48-16,-1-5 16 0,0-4 0 0,-3-4 160 0,5-4 16 15,1-3 16-15,-2-2 0 0,0-5-240 0,2 1-48 16,1-4-16-16,1-5 0 0,1-5-208 0,3-8-144 15,3 0 192-15,2-8-192 0,1-2 0 0,0-4 0 16,-2-6 0-16,8-2 0 0,1-7-208 0,3-1-48 16,1-3-16-16,6-1 0 15,6-2-160-15,2 2-16 0,1 1-16 0,1 2 0 16,2 4-176-16,2 2-16 0,3 3-16 0,-3 5 0 16,2 0-864-16,1 0-192 0,-2 0-16 0,0 2-13040 0</inkml:trace>
  <inkml:trace contextRef="#ctx0" brushRef="#br0" timeOffset="42884.608">22695 9440 5519 0,'0'0'496'0,"0"0"-496"16,0 0 0-16,0 0 0 0,0 0 6192 0,0 0 1136 15,10-4 224-15,1 4 64 0,1 3-6336 0,1 6-1280 16,0 2-192-16,5 7-80 0,0 5 272 0,2 3-128 15,0 1 128-15,1 3 0 0,1 3 0 0,-1 3 0 16,-1 0 0-16,-1 6 0 0,1 5 256 0,0 2-64 16,-3 1 0-16,-3-1 0 0,-3 1-16 0,-1-3-16 15,-3-3 0-15,-2-4 0 0,-3-4 32 0,-2-3 0 16,-1-1 0-16,-1-2 0 0,-6-5-16 0,1-2 0 16,-2-2 0-16,-1-2 0 0,-2-1-176 0,-5-1-256 0,-3-5 64 15,-1-5 16 1,0-5-2512-16,-4-7-496 0</inkml:trace>
  <inkml:trace contextRef="#ctx0" brushRef="#br0" timeOffset="43448.344">23437 8038 15663 0,'0'-8'1392'0,"-2"0"-1120"0,2 8-272 0,-1-11 0 0,2 1 3232 0,2 2 592 16,-2-2 112-16,-1 10 32 0,0 0-3152 0,10-4-624 15,-1 2-192-15,3 2 0 0,1 1 0 0,4 3 0 16,1 2-224-16,2 3 80 0,5 1 144 0,-1 2 0 16,3 2-144-16,0 4 144 0,-7 3 0 0,0 5 0 15,4 7 0-15,-4 2 0 0,-1 2 0 0,1 2 0 16,-4 2 0-16,2 1 0 0,-3 0 0 0,1 2 0 16,-3 1 0-16,0 3 128 0,-4 6 144 0,0 1 32 15,-3 1 0-15,-2-4 0 0,-4-7-96 0,-2-1-16 0,-5 4 0 16,0-6 0-16,0-3 16 0,-3-3 0 0,-2 0 0 0,0-5 0 15,-4-3 64-15,1-4 16 0,-2-2 0 0,-4-5 0 16,-1-2 176-16,3-3 48 0,-3 0 0 16,0-4 0-16,-3-5 0 0,4-3 16 0,5-2 0 0,1-5 0 15,-2-4-160-15,2-3-48 0,-1-5 0 0,5-2 0 16,2-1-160-16,3-8-32 0,1-4-128 0,4 0 192 16,4 0-192-16,2 1-128 0,4 1 128 0,0 3-208 15,3 1-32-15,3 4 0 0,3 2 0 0,4 2 0 16,0 2 240-16,2 4 0 0,-2 3 0 0,4 6 0 15,1 1-144-15,0 8 144 0,1 1-128 0,0 5 128 16,1-1-192-16,-3 3 64 0,1 4 0 0,-2 1 0 16,-4-1-176-16,-2 1-16 0,-2-2-16 0,-2 4 0 15,-6 2-672-15,-1 1-128 0,-2 0-16 0,-2 0-8608 16,-2 0-1712-16</inkml:trace>
  <inkml:trace contextRef="#ctx0" brushRef="#br0" timeOffset="43734.063">23196 9401 24879 0,'6'-10'2208'0,"-6"10"-1760"15,6-7-448-15,3-1 0 0,2 2 2032 0,7 0 320 0,5 2 64 0,0-3 16 16,3-3-2272-16,3 1-448 0,3 0-96 0,3 0 0 16,5 1 384-16,2-1 0 0,6-3 0 0,5 1 0 15,2 0 0-15,-1 1 0 0,-4 1 0 0,1-1 0 16,-1-1 0-16,1 2 0 0,-1 0 0 0,-1 1 0 16,1 1-192-16,-8 2 32 0,-3 4 16 15,-3 0 0-15,-2 1-2080 16,-2 2-400-16,-2 4-96 0,-5-3-16 0</inkml:trace>
  <inkml:trace contextRef="#ctx0" brushRef="#br0" timeOffset="44285.835">23381 9994 5519 0,'0'0'496'0,"0"0"-496"16,-2-8 0-16,2-2 0 0,3-2 6176 0,2 0 1136 16,0 1 240-16,1-1 32 15,4 1-6480-15,1 1-1296 0,4 0-256 0,4-1-48 0,-2-2 144 0,4 3 32 16,1 2 0-16,2 0 0 0,2 1 320 0,-2 0-176 0,1 1 176 0,-2 4-128 15,-3 7 128-15,-1 0 0 0,2 2 0 0,0 4 0 16,-4 8 128-16,0 7-128 0,-3 8 128 0,0 4-128 16,-4 3 144-16,0 3-144 0,-3 3 192 15,-3 2-192-15,-6 3 128 0,-1 5-128 0,-4 5 0 0,-2 0 0 16,-1 0 0-16,-4-7 0 0,-6-7 0 0,1-3 0 16,2-3 208-16,-3-4-16 0,-5-5 0 0,2-3 0 15,-2-1 256-15,3-6 64 0,-2 0 0 0,2-5 0 16,2-4-48-16,4-3 0 0,2-2 0 0,2-5 0 15,-3-4-144-15,4-5-48 0,2-11 0 0,2-1 0 16,-1-2-48-16,1-3-16 0,3-3 0 0,0-1 0 16,1-2-208-16,2 0 0 0,1 0 0 0,4 1 0 15,1 2-240-15,3 2 16 0,1 1 0 0,2 4 0 16,-1 3 80-16,2 1 16 0,0-1 0 0,2 9 0 0,3 1-16 16,0 4 0-16,2 1 0 0,2 5 0 15,2 2 0-15,0 4 0 0,0 4 0 0,-1 0 0 0,-1-1-16 16,0 2 0-16,-1 2 0 0,-5 3 0 0,-4-1-32 0,-1 0-16 15,-1-1 0-15,-3 0 0 16,-2 2-1584-16,-4-2-304 0,-3-2-64 16,1-4-16-16</inkml:trace>
  <inkml:trace contextRef="#ctx0" brushRef="#br0" timeOffset="44727.155">24003 10021 35935 0,'3'-13'1600'0,"2"5"320"0,-5 8-1536 0,10-10-384 0,5-2 0 0,-1 2 0 16,-1-1 688-16,5 3 64 0,6 1 16 0,-1 1 0 15,0 1-928-15,2-1-176 0,3-1-48 0,-3 1 0 31,-2 2-160-31,-2 1-32 0,-4 0-16 0,-2 4 0 0,-3 3 336 0,0 0 80 0,-1-1 16 0,1 5 0 16,-2 1-32-16,0 6-16 0,-1 6 0 0,-3 2 0 16,-2-1 80-16,-1 3 128 0,1 0-208 0,-3 5 80 15,-2 3 128-15,-3 1 0 0,2-2 0 0,-1-1 0 16,-1 0 0-16,2 1 128 0,-3 1-128 0,-1 0 176 16,0 1-48-16,-2-2 0 0,2-2 0 0,0 0 0 0,-2-4-128 15,2-2 160-15,1 0-160 0,1-2 160 0,2-1 32 0,-2-2 0 16,2-1 0-16,2-2 0 0,2-2-64 15,3 1 0-15,-4 1 0 0,3-4 0 0,4-3 192 0,0 2 16 16,1 0 16-16,1-3 0 0,4-3-48 0,1 0-16 16,0-2 0-16,2-1 0 0,0 1 48 0,3-3 16 15,2-2 0-15,-1-1 0 0,-1-1-176 0,-1-2-48 16,-3-1 0-16,0 1 0 0,-2-3-304 0,0 0-64 16,-1-1-16-16,-4-1 0 15,-2 0-1632-15,-4 0-336 0,0-1-64 0,-8 1-12656 0</inkml:trace>
  <inkml:trace contextRef="#ctx0" brushRef="#br0" timeOffset="44928.355">23936 10434 42847 0,'0'0'1904'0,"9"-10"384"0,2-3-1840 0,5 3-448 0,7 3 0 0,2 0 0 16,6-1 160-16,3 0-160 0,2 1 160 0,4 2-160 15,3-4 0-15,2 2-336 0,1-2 48 0,2 3 16 32,-1 2-384-32,-1-1-80 0,-2-4-16 0,-2 4 0 0,-6-3-2288 15,-4 2-464-15,-7 0-80 0</inkml:trace>
  <inkml:trace contextRef="#ctx0" brushRef="#br0" timeOffset="45416.216">23965 7469 33455 0,'4'-14'1472'0,"-2"5"320"0,-1-2-1424 0,5 4-368 0,3 3 0 16,3 1 0-16,2-1-192 0,3 4-128 0,4 5 0 0,3 4-16 16,4 5 144-16,-2 2 16 0,2 2 16 0,0 2 0 15,1 2 160-15,1 3-128 0,0 5 128 0,1 8-128 16,1 11 128-16,4 1 0 0,4 0-144 0,0 5 144 15,2 4 0-15,0 6 0 0,-4 4 0 0,-2 7 0 16,-1 6 0-16,-3 3 0 0,-2-1 0 0,-1 8 0 16,-2 9 0-16,-1-4 0 0,1 1 0 0,-2 1 0 15,2 4 0-15,1-4 0 0,-1-5 192 0,-1 0-64 16,-4-4 256-16,0 2 32 0,1-3 16 0,-4 1 0 16,-6-1 80-16,-3 2 32 0,-5 4 0 0,-3-2 0 15,-2 0 32-15,-7-3 0 0,-10-1 0 0,-3 0 0 0,-2-3-128 16,-6-4-32-16,-5-4 0 0,-6 3 0 0,-3 0-80 0,-2-1-16 15,-5-4 0-15,-7-1 0 0,-7-1-320 0,-8 4-192 16,-6 2 32-16,-5 3-11568 16,-1-3-2320-16</inkml:trace>
  <inkml:trace contextRef="#ctx0" brushRef="#br0" timeOffset="48595.756">13741 11702 22111 0,'0'0'1968'0,"0"-8"-1584"0,-1 1-384 0,1-1 0 16,0 1 2320-16,0 7 384 0,0-7 80 0,1 2 16 16,-1 5-2192-16,2-5-432 0,-2 5-176 0,2-8 128 15,0-1-128-15,-2 1 0 0,-2 1 0 0,2 7 0 16,0 0 128-16,-5-5 0 0,-2 2 0 0,-2 2 0 15,-3 1 128-15,-3 3 32 0,-2 2 0 0,-3 3 0 16,-7 5-128-16,-1-1-32 0,-1 2 0 0,-2 5 0 0,-1 6-128 16,-1 2 0-16,-1 2 0 0,1-3 0 0,-2 0 128 15,2 0-128-15,0 2 0 0,1-4 128 0,1 0-128 0,2-2 0 16,2-1 144-16,0 0-144 0,5-2 0 0,3-2 144 16,0 0-144-16,4 0 0 0,-1 0 0 0,3 0 0 15,2 0 0-15,3-1 0 0,-2 0 0 0,5 0 0 16,-1 2 0-16,4-1 0 0,2 0-192 0,3-3 192 15,3-3-208-15,3 0 80 0,2 0 0 0,4-1 0 16,4-1 0-16,3-1 0 0,1-1 128 0,3 2-128 16,4 1 128-16,2-3-128 0,0 1 128 0,0 0 0 15,-1 0 0-15,-1-2-128 0,1 3 128 0,0-2 0 16,-1-1-144-16,0 2 144 0,1 1-368 0,0 1 0 16,0-1 0-16,-3-1 0 15,-1-1-2480-15,-4 1-496 0,6 2-112 0,-11-2 0 0</inkml:trace>
  <inkml:trace contextRef="#ctx0" brushRef="#br0" timeOffset="48934.767">13130 12091 29599 0,'0'0'1312'0,"0"0"272"0,0 0-1264 0,0 0-320 0,0 0 0 0,0 0 0 15,8-4 352-15,4 0 16 0,4-1 0 0,2 3 0 0,3-1-368 0,5 3 0 16,4 1-160-16,2-1 160 0,1 0 0 0,1 2 0 16,3-1 0-16,3 1 0 0,4 0 0 0,4 0 304 15,5-1-48-15,-1 1 0 0,2 1 256 0,0-1 64 16,0-2 0-16,1 1 0 0,2 3-192 0,-2-1-16 15,1-1-16-15,-1-2 0 0,0-1-96 0,-4 3 0 16,-3 1-16-16,0 0 0 0,3-1-240 0,-5 1 0 16,-4 2 0-16,-1-1 0 15,-2-1-256-15,-4 1-160 0,-2-4-32 0,-1 2-9872 16,-3 1-1984-16</inkml:trace>
  <inkml:trace contextRef="#ctx0" brushRef="#br0" timeOffset="49333.588">15781 11657 17503 0,'0'0'1552'16,"-4"-5"-1232"-16,-3-1-320 0,3 3 0 16,4 3 3168-16,0 0 576 0,0 0 112 0,0 0 32 0,-7-5-3216 15,7 5-672-15,0 0 0 0,-8 9-176 0,2 1 48 0,-1 7 0 16,0 3 0-16,-2 8 0 0,-3 8 128 0,0 1 0 16,1 1 128-16,-3 1-128 0,-1 5 384 0,1 3 16 15,-1-1 0-15,1 7 0 0,1 5-48 0,0 1-16 16,-2-4 0-16,3-1 0 0,-2-3-208 0,1-2-128 15,0 0 160-15,0-2-160 0,1-4 192 0,2 1-64 16,3 1-128-16,0-4 192 0,1-7-192 0,1-2 0 16,2-4 0-16,1-1 0 0,-1-5 0 0,1-4 0 15,2-5-128-15,2-4 128 16,-2-9-1728-16,0 0-256 0,0 0-32 0,0 0-6800 16,7-6-1360-16</inkml:trace>
  <inkml:trace contextRef="#ctx0" brushRef="#br0" timeOffset="49656.904">15583 11976 20271 0,'0'0'1792'0,"0"0"-1424"0,-8-3-368 0,8 3 0 16,-4-8 3120-16,4 8 544 0,0 0 112 0,1-6 32 15,-1 6-3264-15,8-5-544 0,0 0-320 0,3 1 32 16,2 0 48-16,4-2 16 0,5 0 0 0,4-3 0 16,2 1 416-16,7 0 64 0,7 2 32 0,3-1 0 15,3 1 64-15,1 0 16 0,1 2 0 0,-3-3 0 16,-3 3-176-16,1-1-48 0,0-1 0 0,0 1 0 0,0 3-144 16,0 2 0-16,-1 1 0 0,-3 1 0 0,-5-1-224 15,-1 3-80-15,-6 1-16 0,-3 0 0 16,-3 0-2096-16,-6 2-416 0,-1-1-96 0,-3 1-9200 15</inkml:trace>
  <inkml:trace contextRef="#ctx0" brushRef="#br0" timeOffset="49885.29">15657 12358 30399 0,'0'0'2704'0,"0"0"-2160"16,0 0-544-16,6-4 0 0,4-1 1664 0,6 3 208 0,2-1 48 0,4 2 16 16,4 0-1808-16,3 0-384 0,6-1-64 0,1 2 0 15,0 2 0-15,2-2 16 0,-1-1 0 0,-3 1 0 16,-1 0 112-16,-1 2 0 0,-3 0 16 0,-1 2 0 31,1-2-256-31,-3 2-48 0,2-3-16 0,0 3 0 16,1 0-2352-16,1-2-480 0,15-3-80 0,-5-3-7664 0</inkml:trace>
  <inkml:trace contextRef="#ctx0" brushRef="#br0" timeOffset="50592.723">16858 12255 37087 0,'0'0'1648'0,"0"0"336"0,2-7-1600 0,5 0-384 15,5 0 0-15,3 1 0 0,3-2 0 0,6-1 0 16,4-1 0-16,4 2-176 0,5 0-80 0,3 1 0 15,5 2-16-15,4-1 0 0,4 3 144 0,-1-3 128 16,-2 0-192-16,-2 1 192 0,-4 2 0 0,-3 0-128 0,0 1 128 16,-4-1 0-16,2 3-208 0,-4 4 16 0,-4-1 0 0,-2 1 0 31,-2 0-1744-31,-1 0-352 0,-1 1-64 0,-8-1-10704 0</inkml:trace>
  <inkml:trace contextRef="#ctx0" brushRef="#br0" timeOffset="50796.307">17054 12595 14735 0,'0'0'1312'0,"0"0"-1056"16,0 0-256-16,0 0 0 15,15-2 5824-15,6 1 1120 0,6 1 224 0,4 1 32 16,6 1-6208-16,3-1-1248 0,4-4-240 0,3 0-48 15,-1-1-352-15,-1-2-64 0,-1 0 0 0,-2 3-16 16,1-3 320-16,-2 3 64 0,-1 1 16 0,1 0 0 16,1 1-1600-16,-4 0-304 0,1-3-64 0,-3 0-9616 15</inkml:trace>
  <inkml:trace contextRef="#ctx0" brushRef="#br0" timeOffset="51222.525">18943 11651 24879 0,'-11'-2'2208'0,"1"2"-1760"0,-4 1-448 0,1 5 0 0,0 5 2240 16,-1 3 352-16,-3 0 80 0,-1 12 16 15,-6 9-2288-15,0 3-400 0,-2 1-176 0,-3 3 16 0,0 3 160 0,0 4 0 16,0 4 0-16,1 1 0 0,0 2 0 0,2 3 0 15,1 3 0-15,4-4 128 0,3-5 128 0,6-2 48 16,3-2 0-16,6 3 0 0,3 1 192 0,5-6 32 16,5-2 16-16,2-2 0 0,4-2-96 0,5-3-32 15,3-1 0-15,2-2 0 0,2-1-240 0,1-2-48 16,2-5-128-16,2-1 192 16,-1-3-528-16,2 1-112 0,1-1-32 0,3-4 0 15,-2-4-2000-15,3-6-400 0,-1-5-64 0</inkml:trace>
  <inkml:trace contextRef="#ctx0" brushRef="#br0" timeOffset="51573.474">19550 11968 36287 0,'-7'-11'1600'0,"5"3"336"0,-4 0-1552 0,4 0-384 0,3 0 0 0,-1 8 0 16,0 0-208-16,0 0-128 0,0 0-32 0,0 0 0 15,0 0 112-15,0 0 32 0,-6 16 0 0,-1 6 0 0,3 4 96 0,-3 8 128 16,-7 8-208-16,2 4 80 0,0 7 128 0,0 2 176 15,-1 3-48-15,-2 1 0 0,1 0 192 0,2-1 16 16,1 2 16-16,2-2 0 0,-3-3-208 0,4-3-144 16,1-4 192-16,3-5-192 0,-3-7 0 0,3-3 0 15,1-4 0-15,2-4 0 16,0-2-272-16,1-3-176 0,0-3-16 0,0-6-9856 16,0-11-1968-16</inkml:trace>
  <inkml:trace contextRef="#ctx0" brushRef="#br0" timeOffset="51960.49">19358 12110 40191 0,'-3'-9'1792'0,"3"2"352"0,1-3-1712 0,5-1-432 0,2-1 0 0,6 1 0 31,2-2-560-31,4 0-192 0,4-1-32 0,5-1-16 16,3-3-208-16,3 0-32 0,-2 3-16 0,-1 0 0 15,-3-1 480-15,1 2 80 0,-3 2 32 0,-3 4 0 0,-2 4 672 0,1 0 144 0,0 0 32 0,-1 2 0 16,-1 3-96-16,1 4-16 0,-2 3 0 0,0 5 0 16,-2 5-272-16,-2 3 0 0,-4 4 0 0,-4 3 0 15,-1 2-176-15,-4 1 16 0,-4 1 0 0,-2 2 0 16,-4 4 160-16,-6-4 0 0,-2-4 128 0,-3 0-128 0,-4-2 384 15,-1-1 16-15,-4-2 0 0,-1-1 0 0,-1-5 240 0,0-1 64 16,-3 2 0-16,0-4 0 0,-1-1-192 16,1-4-48-16,1 0 0 0,2 0 0 0,-1 0-256 0,5-3-48 15,-1-1-16-15,6-4 0 16,5 1-528-16,1-3-96 0,3-1-32 0,3-4 0 16,1 0-2976-16,5-7-608 0</inkml:trace>
  <inkml:trace contextRef="#ctx0" brushRef="#br0" timeOffset="52276.474">20128 12712 6447 0,'0'0'576'0,"0"0"-576"0,0 0 0 0,0 0 0 16,0 0 7424-16,5 9 1360 0,-5-9 288 0,5 12 48 31,-1 2-7648-31,-4-1-1472 0,-4-1-432 0,0 0-16 0,-2 4 0 16,-2 2 0-16,-4 1 0 0,-4 2 0 0,-3 0 448 0,-3 2 176 0,-4 0-16 0,0 4 0 16,0-1 192-16,-3 1 32 0,-1 0 16 0,2-1 0 15,2 1-272-15,2-3-128 0,0-1 128 0,2-1-128 16,0-1-480-16,1-4-176 0,2-2-48 15,2-3 0-15,3 0-1600 0,3-5-320 0,3-5-64 0,8-2-10528 16</inkml:trace>
  <inkml:trace contextRef="#ctx0" brushRef="#br0" timeOffset="52716.901">20870 12003 36735 0,'0'0'1632'0,"0"0"336"0,-6-7-1584 0,2 1-384 0,0 2 0 16,4 4 0-1,-13 0-528-15,0 3-192 0,-3 4-48 0,-4 3 0 16,-2 3-496-16,-2 5-96 0,-2 7-32 0,0 7 0 0,-4 5 960 0,2 4 192 0,-2 0 48 0,0 2 0 15,-2 1 560-15,2 0 112 0,2-4 32 0,5 3 0 16,2 0-32-16,7-4 0 0,6-3 0 0,3 1 0 16,2-1 16-16,6-3 0 0,3-4 0 0,5-5 0 15,5-4-112-15,3-1 0 0,2-5-16 0,6-4 0 16,5-5-240-16,2-7-128 0,0-3 160 0,3-6-160 16,4-7 0-16,2-1 0 0,2-3 0 0,0-3 0 15,0-3 0-15,-1 0 0 0,-3-4 0 0,-4-1 144 16,-4-1 176-16,-2-2 16 0,-2-2 16 0,-5-1 0 0,-2-2 48 15,-6 0 16-15,-1-1 0 0,-5 2 0 0,-2-3-416 0,-3 6 128 16,-5 7-128-16,-2 1 0 0,-4 3 208 16,-4 3-32-16,-3 1-16 0,-1 4 0 0,-2 1-160 0,-1 3-176 15,-3 0 48-15,-2 6 0 16,-1 2-1360-16,-1 3-272 0,-3 2-48 0,-3 2-16 16,2 4-1440-16,0 2-272 0,-9 6-64 15,8-5-16-15</inkml:trace>
  <inkml:trace contextRef="#ctx0" brushRef="#br0" timeOffset="52987.818">20696 12537 36863 0,'0'0'1632'0,"0"0"336"0,0 0-1584 0,0 0-384 0,10 1 0 0,3 1 0 16,4-2 432-16,2 1 0 0,3 0 0 0,0 0 0 16,4 2-672-16,0 0-128 0,3 0-16 0,-1 1-16 15,1-4 400-15,-2 3 272 0,-1 1-32 0,0 4-16 16,1 2 224-16,0 1 64 0,-3 0 0 0,0 2 0 16,0 2-512-16,0 1 0 0,-1 3 0 0,0-1 0 15,-4-1-160-15,-1-2-128 0,0-1-32 0,0 2 0 16,0 1-2240-16,-3 1-464 0,-7 0-96 0</inkml:trace>
  <inkml:trace contextRef="#ctx0" brushRef="#br0" timeOffset="53266.776">21817 12666 19343 0,'0'0'1728'0,"0"0"-1392"16,0 0-336-16,0 0 0 0,0 0 5184 0,8 11 960 15,-3 3 192-15,-2 1 32 16,-1 2-5504-16,0 5-1104 0,-1 2-208 0,-3 3-64 0,-5-1 176 0,-4 0 16 0,-2 5 16 16,-1 0 0-16,-3-2 304 0,-1 3 0 15,0 1 0-15,-4 0 144 0,0 4-144 0,0-2 0 0,0-2 144 0,2-2-144 16,3-7-160-16,2-2-96 0,0-2-32 15,3-4 0 1,1-4-1568-16,11-12-304 0,0 0-64 0,0 0-12752 0</inkml:trace>
  <inkml:trace contextRef="#ctx0" brushRef="#br0" timeOffset="54033.348">22398 12100 38751 0,'0'0'1728'0,"0"0"336"0,0 0-1648 0,-1 12-416 16,1 6 0-16,-1 6 0 16,-4 5-448-16,0 5-160 0,-5 2-32 0,1 4-16 15,-2 3-176-15,-2 1-16 0,-4 1-16 0,1 1 0 0,-1 3 736 0,2 4 128 16,-1 0 0-16,1-1 0 0,0-6 688 0,0-4 48 15,5-4 16-15,3-3 0 0,-2-3-176 0,3-3-48 16,1-4 0-16,2-1 0 0,-1 1-368 0,2-6-160 16,-3-1 128-16,2-3-128 0,1-3 0 0,1 1-320 15,0-9 48-15,1-4 16 16,0 0-560-16,0 0-96 0,2-9-32 0,0-2 0 16,0-6-176-16,2-3-32 0,-1-3-16 0,3 0 0 15,0-2-96-15,1 0-16 0,2-1 0 0,-3 0 0 16,0 1 480-16,-1-1 96 0,2 0 0 0,-3-2 16 0,1-4 1248 0,-2-1 240 15,0-1 48-15,2 0 16 0,-1 1 416 0,3 0 64 0,2-3 32 0,-1 2 0 16,-1-1-48-16,0 0-16 0,1-2 0 0,3-2 0 16,0-3-304-16,3 0-64 0,1 1-16 0,3 1 0 15,1 5-224-15,2 3-64 0,0 0 0 0,0 5 0 16,-1 2-256-16,2 4-48 0,0 4-16 0,-1 0 0 16,2 4-128-16,0 2-48 0,0 5 0 0,2 0 0 15,2 3-144-15,1 1 0 0,0 4 0 0,2 3 0 16,1 5-224-16,-1 2 80 0,-5 4 16 0,-1 2 0 15,-1 3-144-15,-2 5-32 0,-3 0 0 0,-2 5 0 16,-5 3-80-16,-3 2-32 16,-5 3 0-16,-4-2 0 0,-3-4 128 0,-2-2 32 0,-2-3 0 0,-4 0 0 15,-2-4 256-15,-2-1 0 0,-3-1-128 0,-4 0 128 0,-5-1 0 16,-3-3 192-16,-2-5-16 0,-1-2-16 0,-2 1 48 0,-2-4 16 16,3-3 0-16,3 0 0 0,2-2-224 0,3-1 128 15,0-4-128-15,2 1 0 0,6-4 128 0,0 1-128 16,1 2 0-16,5-1 0 0,3 0 144 0,10 3-144 15,0 0 128-15,-7-3-128 0,7 3 0 0,0 0 0 16,0 0 128-16,0 0-128 0,9 0 0 0,3 4 0 16,3 4-160-16,1 3 160 0,3-1-160 0,3 5 160 15,2 3-160-15,1 2 160 0,-2 2 0 0,4-1-144 16,2 0 144-16,-1 1 0 0,2-3 0 0,-2 3 0 16,1-2 0-16,2 0 0 0,-1-1 0 0,0-1 0 15,-3 1 0-15,-4-2 128 0,1-4-128 0,0-1 0 16,-2-1 0-16,-3 0 0 15,-1 0-1408-15,1-2-208 0,1-4-48 0,-4 0-9152 0,0-2-1856 0</inkml:trace>
  <inkml:trace contextRef="#ctx0" brushRef="#br0" timeOffset="54594.454">23252 11416 20271 0,'0'0'1792'0,"0"0"-1424"15,4-10-368-15,1-1 0 0,3 0 3200 0,-3 3 576 16,-5 8 128-16,10-7 0 0,-1-2-3168 0,0 3-736 16,-1 2 0-16,0 1 0 0,3 0 128 0,-3 2 16 15,2-1 16-15,-2 2 0 0,1 3 320 0,3 3 64 0,0 2 16 0,3 2 0 16,-1-1-160-16,6 7-16 0,1 4-16 0,4 4 0 15,0 4-368-15,4 5 0 0,3 4 0 0,2 3 128 16,2 7-128-16,-3 2 128 0,1 2-128 0,0 2 128 16,-1 0 32-16,-2-2 16 0,-3 1 0 0,0-3 0 15,-1 1 160-15,-5-1 48 0,-1 6 0 0,-1-2 0 16,-5-5-128-16,0-1 0 0,-7-1-16 16,0-1 0-16,-4-1 48 0,-2 0 16 15,-5 1 0-15,-3 5 0 0,-5 0-48 16,-2 1-16-16,-3-2 0 0,-3 0 0 0,-4-5 16 0,0 0 16 0,-3 1 0 15,-3 3 0-15,-4 5-16 0,-2-4-16 0,1 0 0 0,-6-5 0 16,0-2 32-16,-1 2 16 0,-1-4 0 0,5-2 0 0,0-5-96 16,3 2-32-16,0 0 0 0,2 3 0 0,4-1-160 15,-2-3 128-15,-2-2-128 0,2-2 128 0,2-2-128 0,0 0 0 16,1-5 0-16,-1-3 0 16,2-1-1200-16,0-1-112 0,0-4-32 15,1-5-18064-15</inkml:trace>
  <inkml:trace contextRef="#ctx0" brushRef="#br0" timeOffset="76310.536">11970 15224 17503 0,'0'0'768'0,"0"0"176"0,-10 0-752 0,1-1-192 0,9 1 0 0,0 0 0 16,0 0 1792-16,0 0 336 0,-6-4 64 0,6 4 16 16,0 0-1808-16,0 0-400 0,6-5 0 0,3 2 0 15,1 2 0-15,2 0 192 0,1-1-32 0,2-1-16 16,2 2 400-16,2-1 80 0,1 2 16 0,1 0 0 0,5 0-96 0,0 0-16 15,4 0 0-15,-2 0 0 0,-1 1-96 0,1 1-32 16,0-1 0-16,2-1 0 0,-2-1 80 16,0 0 16-16,-1 0 0 0,-2 1 0 0,-3 1-64 0,-2-1-16 15,-3-1 0-15,-3 0 0 0,-1 1-144 0,-1 0-16 16,-12 0-16-16,8 0 0 0,-8 0 0 0,0 0 0 16,0 0 0-16,0 0 0 0,0 0 208 0,0 0 64 15,0 0 0-15,0 0 0 0,-1-11 32 0,-3 3 16 16,-3 2 0-16,-3 0 0 0,-2-1-272 0,-2 1-48 15,-3-1-16-15,-3 3 0 0,-2 0-80 0,-2-1-16 16,-1-1 0-16,-3 1 0 0,0 1 0 0,-3 2 0 16,-1-3 0-16,5 2 0 0,-1 1-128 0,3-2 0 15,2 3 0-15,1-1 128 0,3 1-128 0,2 0 0 0,2 0 144 16,3-2-144-16,3 0 0 0,-1 2 128 0,0 1-128 0,10 0 0 16,-6 0 0-16,6 0 128 0,0 0-128 0,0 0 0 15,0 0 0-15,0 0 0 0,0 0 0 0,0 0-128 16,0 0-32-16,0 0 0 0,11 6 0 0,0 0 0 15,3 0 160-15,4-2-208 0,1 0 80 0,5-1 128 16,2 3 0-16,1-1 0 0,0-2 0 0,1 2 0 16,2-1 0-16,0-1 0 0,0-1 0 0,-2 3 0 15,2-4-128-15,-5 2 128 0,-3 2 0 0,-1-2 0 16,-2 0 0-16,-3-1 0 0,-1 2-144 0,-3-2 144 16,-4-2 0-16,-8 0 0 0,0 0-128 0,7 3 128 15,-7-3 0-15,0 0 0 0,0 0 0 0,0 0 0 16,0 0 0-16,-11 2 0 0,-1-2 144 0,-2 0-144 15,-3 0 176-15,0-1-48 0,-4-1-128 0,0 1 192 0,-2-1-192 16,-3 0 144-16,-2 1-144 0,1-3 128 0,4 0-128 16,-6-1 0-16,-4-1 0 0,-2 1 128 0,4 2-128 0,0 0 0 15,0 0 0-15,6 1 0 0,0-1 0 0,5 2 0 16,2 0 0-16,3 0 0 0,2 1 0 0,5 0 0 16,8 0-144-16,0 0 144 0,-7 0-128 0,7 0 128 15,0 0-192-15,0 0 192 0,0 0-240 0,13 2 64 16,3 0 16-16,1 2 0 0,3-2 160 0,3 0 0 15,0 0-144-15,4 0 144 0,1-1 0 0,1-1 0 16,-3-2 0-16,5 0 0 0,2 1 0 0,1 0 0 16,-2-2 0-16,-4 1 0 0,-2-1 0 0,-2 1 0 15,-3 0 0-15,-3-2 0 0,-5 1 0 0,-3 0 0 16,-10 3 0-16,0 0 0 0,0 0 128 0,0 0-128 16,0 0 128-16,0 0-128 0,0 0 192 0,-7-2-64 0,-2-1 0 0,-3 3 0 15,-3 3-128-15,-4-1 128 16,-5-2-128-16,-4 2 128 0,-2 1-128 0,-1 1 0 0,0-1 0 0,-1-1 0 15,-1 1 0-15,2-1 0 0,2-1 0 16,2-1 0-16,1 1 0 0,3-1 0 0,1-1 0 0,3 1 0 16,4 1 0-16,1 0 0 0,3 1 0 0,4-2 0 15,7 0 0-15,0 0 0 0,0 0-144 0,0 0 144 16,0 0-160-16,0 0 32 0,0 0 0 0,0 0 0 16,9 0-96-16,2 1-16 0,1-1 0 0,2 0 0 15,-2-1 240-15,3 0-144 0,3 0 144 0,-1 0-128 16,-1 0 128-16,-1 1 0 0,1 0 0 0,0 0 0 15,1 0 0-15,0 0 0 0,0 0 0 0,-3 0 0 0,-3 0 0 16,-3 0 0-16,-8 0 0 0,0 0 0 0,0 0 0 16,0 0 0-16,0 0 0 0,0 0 0 0,0 0 0 0,0 0 0 15,0 0 0-15,-10 4 0 0,-3-1 0 0,-3 0 0 16,3 0 128-16,-3-1-128 0,-3 1 0 0,-1 2 0 16,-1 0 0-16,3-1 128 0,-4 0-128 0,1 1 0 15,1 0 0-15,-2-1 0 0,2 3 0 0,0-1 0 16,3 0 0-16,1-1-128 0,2-1 128 0,2 0 0 15,3 1 0-15,9-5 0 0,0 0 0 0,0 0 0 16,-5 4 0-16,5-4-128 0,0 0-16 0,7 4 0 16,3 1 0-16,3 0 0 0,3-4 0 0,3-1 0 15,3-1 0-15,-2-2 0 0,2-1 144 0,4 0 0 16,1 1 0-16,2 0 0 0,-4-2 0 0,4 1 0 0,0-1 0 16,-2 1 128-16,-4 1-128 0,-1 1 176 15,-4-2-176-15,-3 3 192 0,-1 0-192 0,-6 1 192 16,-8 0-192-16,0 0 192 0,0 0-64 0,0 0-128 0,0 0 192 0,0 0-64 15,0 0 0-15,0 0-128 0,0 0 192 0,-9 1-64 16,-3 1-320-16,0 2-64 0,-2-1 0 0,-1 2-11648 16,1-5-2336-16</inkml:trace>
  <inkml:trace contextRef="#ctx0" brushRef="#br0" timeOffset="82948.125">13969 16583 3679 0,'-12'-10'160'0,"6"4"32"0,-2 0-192 15,-1 0 0-15,-2 0 0 0,-1 0 0 16,1 1 2224-16,-1-1 400 0,0 2 64 0,-1-2 32 0,2 1-2352 16,-1-2-368-16,0 2-288 0,1-1 48 0,0 4 240 0,0-1-192 15,0-1 192-15,0 3-192 0,2 2 400 0,0-1 96 16,0 0 16-16,3 0 0 0,-7 1 384 0,6 2 96 16,7-3 16-16,-8 3 0 0,0-1-32 0,8-2 0 15,-7 4 0-15,7-4 0 0,0 0-80 0,0 0 0 16,0 0-16-16,0 0 0 0,0 0-112 0,0 0 0 15,0 0-16-15,5 7 0 0,-5-7-32 0,11 4 0 16,1-1 0-16,4 0 0 0,1 1 96 0,2 2 16 16,3 3 0-16,0-3 0 0,4 2-336 0,1 0-64 15,2-2-16-15,3 3 0 0,2 2-48 0,2-3-16 16,2-5 0-16,0 3 0 0,-2 1 96 0,2 0 32 16,0-4 0-16,1 2 0 0,-1 0-32 0,4 4 0 0,-1-3 0 15,4 1 0-15,2-3-64 0,-1 4-32 0,2 0 0 16,1 0 0-16,-2-1-32 0,0 0 0 0,1-2 0 0,2 2 0 15,2-3-128-15,2 1 160 0,1-1-160 0,0-1 160 16,1 1-160-16,-3 0 160 0,-3 2-160 0,2-4 160 16,-3-3-160-16,3-1 0 0,3 0 0 0,-1 2 0 15,-1 3 0-15,-4-3 0 0,-1-4 0 0,-2 2 0 16,-2 1 128-16,-1-1-128 0,2 1 192 0,1 0-64 16,1 2 80-16,0 0 16 0,-2 0 0 0,-2 1 0 15,-3-2 64-15,0 5 16 0,-2 2 0 0,1-3 0 16,-1-2-80-16,0-1-16 0,1 3 0 0,0 1 0 15,3-2-16-15,-3 1-16 0,-1-1 0 0,-2 0 0 16,-3 2-48-16,-1 0-128 0,-1-4 192 0,-2-1-64 16,0-1-128-16,1 0 128 0,-1 0-128 0,0-2 128 0,0 0-128 15,-1 2 0-15,4 2 0 0,-1-1 128 0,-3-1-128 0,1-1 160 16,-3-2-160-16,-1 2 160 0,-6 1-160 16,3 1 128-16,0 0-128 0,-1 0 128 0,-2-2-128 0,2 1 0 15,-3 2 144-15,0-1-144 0,1 0 0 0,-1-1 0 16,-3-1 0-16,3-1 128 0,1 2-128 0,-3-1 0 15,-1-1 0-15,-2 0 0 0,-1 3 144 0,3 0-144 16,-1 0 192-16,1 0-192 0,2 0 224 0,-3 0-64 16,-1 0-16-16,0 2 0 0,-1 0-144 0,-4-3 192 15,1 0-192-15,-9 1 192 0,8 0 0 0,0 0 0 16,-1-2 0-16,-7 2 0 0,8-2-192 0,-8 2 192 16,8-2-192-16,-8 2 192 0,9-2-192 0,-9 2 0 15,7 2 0-15,-7-2 0 0,9-2 0 0,-9 2 0 0,9 1 0 16,-9-1 0-16,0 0 0 0,9 0 0 0,-9 0-128 15,0 0 128-15,6 2 0 0,-6-2 0 0,0 0 0 0,0 0 0 16,0 0 0-16,0 0 0 0,0 0 0 0,0 0 0 16,0 0 128-16,0 0-128 0,7-1 0 0,-7 1 128 15,0 0 0-15,0 0 0 0,0 0 0 0,0 0 0 16,0 0-128-16,0 0 0 0,0 0 0 0,0 0 0 16,0 0 0-16,0 0 0 0,0 0 0 0,0 0-176 15,0 0 176-15,0 0 0 0,0 0-144 0,0 0 144 16,0 0 0-16,0 0 0 0,0 0 0 0,0 0 0 15,0 0-144-15,0 0 144 0,0 0 0 0,0 0 0 16,0 0-192-16,0 0 192 0,0 0-192 0,0 0 192 16,0 0-512-16,0 0 0 0,0 0 0 15,0 0 0-15,-3 9-1328 0,3-9-256 0,0 0-48 16,-9 8-7872-16,4 1-1568 0</inkml:trace>
  <inkml:trace contextRef="#ctx0" brushRef="#br0" timeOffset="84680.976">13787 16604 6447 0,'0'0'272'0,"0"0"80"0,-8 3-352 0,8-3 0 16,0 0 0-16,0 0 0 0,0 0 5776 0,0 0 1088 16,0 0 224-16,8-8 32 15,2 3-6288-15,1-3-1248 0,4 0-256 0,4-1-48 0,3 1 528 0,3 1 192 16,3 0 0-16,5 1-144 0,4-1 144 0,4 1 0 15,2 0 0-15,3 2 0 0,1-1 0 0,4 2 0 0,0 1 0 16,8-1 128-16,3 1-128 0,7 2 0 16,5 4 0-16,1-1 128 0,-3 0-128 0,6 2 0 0,4-1 0 0,4 3 0 15,2-1 0-15,0 3 0 0,-4-2 0 0,4-1 0 16,4 1 0-16,1-3 192 0,-7 0-64 0,4-3 0 16,-1-2 80-16,2 0 32 0,2-1 0 0,0 0 0 15,-6 0-96-15,3 2-16 0,3 0 0 0,-3-1 0 16,-6 0 80-16,-2 3 16 0,-3 4 0 0,0-2 0 15,-1 0-16-15,-3 3 0 0,-4 2 0 0,0 2 0 16,-2-2-32-16,-2 4-16 0,-2 3 0 0,-1 1 0 16,-2-2-160-16,-4-2 128 0,-5-2-128 0,-3 4 128 15,-2-2-128-15,-2-1 0 0,-2-2 0 0,-1 1 0 16,-3-1 0-16,-1 1 0 0,-3-1 0 0,-5-2 0 0,0-1 0 16,-8 1 0-16,-1-1-128 0,-5-1 128 0,-1-2 0 15,-3 1 0-15,-3-1 0 0,-1-2 0 0,-9-2 0 0,7 4 0 16,-7-4 0-16,0 0 0 0,0 0 0 0,0 0 192 15,0 0-64-15,0 0 0 0,0 0 128 0,0 0 32 16,0 0 0-16,0 0 0 0,0 0 0 0,0 0 0 16,0 0 0-16,0 0 0 0,0 0-144 0,0 0-16 15,-8-3-128-15,0 1 192 0,0 1-192 0,8 1 0 16,-9-4 0-16,3 0 0 0,-4 0 0 0,4 1 0 16,6 3 0-16,0 0-160 0,-8-5 160 0,8 5-160 15,-8-3 160-15,8 3-160 0,-9-1 160 0,9 1 0 16,0 0-144-16,0 0 144 0,0 0-192 0,0 0 16 15,0 0 16-15,0 0 0 16,0 0-224-16,0 0-32 0,0 0-16 0,0 0 0 16,0 0-208-16,0 0-32 0,0 0-16 0,-6 1 0 15,6-1-1872-15,-10 3-384 0,10-3-80 0,-17 5-7792 0</inkml:trace>
  <inkml:trace contextRef="#ctx0" brushRef="#br0" timeOffset="90399.994">12373 7951 31615 0,'-21'-18'1408'0,"6"5"272"0,-3-5-1344 0,0-2-336 0,0 0 0 0,-2 0 0 16,4-2 208-16,-1 1-16 0,0-5-16 0,0 3 0 15,0 3-176-15,-1-1 128 0,-4-3-128 0,0 1 128 16,-4 3-128-16,-2-3 0 0,-2 0-192 0,-1 2 192 16,-5 2-304-16,-1 4 64 0,-5 1 16 0,-3 0 0 15,-3 1 224-15,-1 4-176 0,2 6 176 0,1 1-160 16,-2 3 160-16,1 6 224 0,1 7-48 15,0 2-16-15,-3 5 112 0,1 6 32 0,4 8 0 0,1 10 0 16,2 9-48-16,4 5 0 0,1 7 0 0,3 4 0 16,1 3-256-16,2 8 0 0,1 8 0 0,3 3 0 15,2-3 0-15,3 1 0 0,3 0 0 0,3-3 0 16,4-3-224-16,7-7 48 0,1-6 16 0,4-5 0 16,3-5-192-16,7-5-32 0,2-2-16 0,2-8 0 15,3-8-48-15,1-5 0 0,3-3 0 0,3-6 0 0,4-6 448 0,2-7 0 16,6-9 0-16,5 0 0 0,3-2 624 0,6-6 48 15,7-4 16-15,1-6 0 0,-1-3-48 0,4-8 0 16,2-2 0-16,4-8 0 0,4-9-336 0,0-2-80 16,1-1-16-16,-1 0 0 0,-4-4-64 0,-1-5-16 15,-4-6 0-15,-1 2 0 0,-3 2 176 0,-4 0 16 16,-10 1 16-16,-6 2 0 0,-6-3 240 0,-8 1 32 16,-7-4 16-16,-7 2 0 0,-8-1 112 0,-5 3 32 15,-6 3 0-15,-6 5 0 0,-5 5-288 0,-4 6-48 16,-7 5-16-16,-2 6 0 0,-7 11-416 0,-5 4-192 15,-7 5 0-15,-2 10 16 16,-4 9-1168-16,1 10-224 0,1 10-48 0,3 6-15904 0</inkml:trace>
  <inkml:trace contextRef="#ctx0" brushRef="#br0" timeOffset="91402.103">18420 14872 20271 0,'0'0'1792'0,"0"0"-1424"0,0 0-368 0,0 0 0 16,-2-8 2304-16,2 8 400 0,0 0 80 0,0 0 16 15,0 0-2336-15,0 0-464 0,0 0 0 0,0 0-176 16,0 0 176-16,-3 9 0 0,-1 2 0 0,3 0 128 15,-2-2 224-15,2 5 48 0,0 6 16 0,-3 1 0 16,1 4-96-16,2 2 0 0,0 0-16 0,0 3 0 16,-3-1 144-16,4 4 16 0,3 1 16 0,-3 3 0 15,-3 3-80-15,3 1-16 0,3 2 0 0,-3-3 0 16,-4-5-176-16,2-4-32 0,1-2-16 0,0-2 0 16,-1-1-160-16,1-1 160 0,0-2-160 0,1 0 160 0,0 0-160 15,0 1 0-15,0 1 0 0,1-3 0 0,0-2 0 16,0-1-144-16,0 0 0 0,-1-4 0 15,0-2-1936-15,2-3-384 0,0-1-80 0,-2-9-10992 16</inkml:trace>
  <inkml:trace contextRef="#ctx0" brushRef="#br0" timeOffset="91625.284">18215 15363 38751 0,'0'0'1728'0,"0"0"336"0,0 0-1648 0,0 0-416 0,0 0 0 0,10 3 0 16,6 0 0-16,2 2 0 0,6-3-144 0,4 1 144 31,4-2-576-31,4-1-16 0,1-3 0 0,4 0 0 0,0-2 224 0,3 0 48 0,1-1 16 0,-1 1 0 31,-1 2-448-31,-2 0-80 0,-4 3-32 0,-3 0-13920 0</inkml:trace>
  <inkml:trace contextRef="#ctx0" brushRef="#br0" timeOffset="92752.365">7242 8839 16927 0,'-21'-16'752'0,"7"8"144"0,-3 1-704 0,1-2-192 0,0 2 0 0,4 2 0 0,0-1 496 0,2 3 64 16,3 0 16-16,7 3 0 0,0 0 64 0,0 0 32 16,0 0 0-16,3-6 0 0,3 2-352 0,4 1-80 15,0-1-16-15,7 2 0 0,1 0-32 0,11 1-16 16,2 2 0-16,6-1 0 0,3-2 592 0,3-1 128 16,7 0 32-16,4 0 0 0,8 1-224 0,10-1-64 15,10 0 0-15,5-2 0 0,3-2-16 0,8-1-16 16,11 0 0-16,7-1 0 0,4 0-48 0,7 5-16 15,7 7 0-15,2-3 0 0,2 0-192 0,1 1-32 16,1 4-16-16,2 1 0 0,2-3-112 0,-3 1 0 16,-8-2-16-16,1-1 0 0,-1 1-176 0,-3-2 0 15,-6-2 0-15,-2 1-176 0,-7 1 176 0,-2 0 0 0,2-4 0 16,-6 2 0-16,-2 0 0 0,-7 1 0 16,-5-1 0-16,-4 0 128 15,-5 0-496-15,-6 0-80 0,-4 0-32 0,-9 0 0 16,-6 2-2112-16,-4-3-416 0,18-3-96 0,-18 2-16 0</inkml:trace>
  <inkml:trace contextRef="#ctx0" brushRef="#br0" timeOffset="93119.081">11433 8050 20271 0,'0'0'1792'0,"-10"4"-1424"0,1 2-368 0,-1 4 0 0,0 3 3520 0,4 9 640 16,-2 12 128-16,3 10 32 16,1 12-3888-16,0 7-784 0,2 6-160 0,1 11-16 0,1 13 192 0,0 5 32 15,-2 3 16-15,4 8 0 0,0 6 112 0,-2 8 32 16,-1 6 0-16,2 6 0 0,3 7 144 0,-1 5-208 15,3 3 80-15,2 1 128 0,-3-1 608 0,6-4 240 16,-2-4 48-16,1-3 16 16,1-3-1520-16,-1-4-304 0,1-6-64 0,0-3-16 15,-5-1 1248-15,3-5 256 0,1-7 64 0,-2 1 0 0,-2 3 256 0,2-9 48 16,2-8 16-16,-1-4 0 0,-3-8-336 0,2 1-64 16,0-3-16-16,-2-6 0 0,0-9-480 0,0-7 0 15,-3-3 0-15,0-10 0 16,-1-7-320-16,-1-5-176 0,-1-2-16 0,1-7-10624 0,0-7-2128 15</inkml:trace>
  <inkml:trace contextRef="#ctx0" brushRef="#br0" timeOffset="94726.03">10988 13439 6447 0,'0'0'272'0,"2"11"80"15,-2-11-352-15,-4 9 0 0,-1-3 0 0,-1 0 0 16,1-2 6752-16,5-4 1280 0,-9 1 256 0,9-1 48 16,0 0-6832-16,0 0-1376 0,-8 0-256 0,-1-2-64 0,3-6 192 15,-3 0 0-15,1-2 0 0,-3-6 160 0,0-5-160 0,-1-5 128 16,0-4-128-16,-2-4 128 0,-2-7-128 0,1-8 128 16,-5-9-128-16,0-5 128 0,0-2-128 0,-2 1 192 15,0 2-192-15,1-2 192 0,-2 0-192 0,1-3 0 16,-5-4 0-16,1 5 128 0,-2 4 128 0,0-2 0 15,-6 0 16-15,1-2 0 0,-1-3 16 0,-1 0 0 16,-3-2 0-16,-1 3 0 0,1 0-288 0,0-7 128 16,3-6-128-16,-2 0 0 0,-1 3 0 0,1 1 0 15,-3 2 0-15,2-2 0 0,-1-3 0 0,3 5 0 16,-2 5 0-16,2 2 0 0,3 2 160 0,-3-1-160 16,0-2 128-16,-1 3-128 0,-2 4 256 0,-4 2-16 0,-5 3-16 15,-4 0 0-15,-3 0-224 0,0-4 144 16,-2-5-144-16,-1 2 128 0,1 4-256 0,-4 0-64 0,-5 3-16 0,2 0 0 15,0-2 48-15,6 1 16 0,3 0 0 0,3 3 0 16,0 1 144-16,4 0 176 16,2 3-48-16,1 1 0 0,-3 0 0 0,1 3-128 0,1 1 192 0,2-3-64 15,1-4 0-15,1 4 0 0,-4 6 0 0,0 2 0 16,-3-3-128-16,-2 1 160 0,-4 4-160 0,0 0 160 16,1-1-160-16,-3 0 0 0,-2 3 0 0,-1 0 0 15,-4-2-128-15,2 4-16 0,2 2 0 0,5 3 0 16,-1 4-48-16,4-1 0 0,4 0 0 0,-2 3 0 15,0 1 192-15,0 1-192 0,2 3 192 0,3 0-192 16,1-1 192-16,1 3 0 0,2 4 0 0,0-2-128 16,5 0 128-16,-3 4-160 0,1 2 160 0,-2 1-160 0,3 1 160 15,-3 2-192-15,2 0 192 0,-1 5-192 0,3 0 16 16,3 4 0-16,2 0 0 0,3 1 0 0,1 1 48 16,0 1 0-16,4 2 0 0,3 1 0 0,-1 1 0 0,4 3 0 15,3 4 0-15,0 1 0 0,2 0-16 0,0 3 0 16,2 3 0-16,3 3 0 0,1 3 16 0,2 3 0 15,3-1 0-15,2 2 0 0,4 4 128 0,0-2 0 16,2 2 0-16,3 4-128 0,2 3 128 0,0 0 0 16,1-2-144-16,4 0 144 0,1 1 0 0,1 3 0 15,0 6 0-15,2 3 0 0,2-1-128 0,-1-1 128 16,2 0 0-16,6 1 0 0,0 0 0 0,2-1 0 16,2-1 0-16,3 1 0 0,0 3 0 0,-1-1 0 15,4-3-144-15,-4-1 144 0,1-2-160 0,1 1 32 0,4 6 0 16,-1-2 0-16,-3-1 128 0,2 0 0 0,6 0 0 15,2-3-128-15,0 0 128 0,-2-1 0 0,-1-2 0 16,2 6 0-16,5 2 0 0,-2 2 0 0,4-5 0 0,2-3 0 16,4-1 0-16,-2 2 0 0,-5 1 0 0,1 1 0 15,0 1 0-15,2 0 0 0,-1-3 0 0,3-1 0 16,2-2 0-16,-3 0 144 0,-2-2-144 0,1 2 0 16,-3 2 160-16,3 1-160 0,0-4 128 0,2 0-128 15,-2-2 0-15,-2-4 0 0,-1 0 128 0,-4-3-128 16,2 0 0-16,1 0 0 0,-1-2 0 0,1 4 128 15,-1 0-128-15,-1 0 160 0,-2-3-160 0,-2-1 160 16,-7 0 0-16,1-1 0 0,-1-2 0 0,-1-1 0 16,2-2-160-16,-1 0 128 0,-1 0-128 0,0 4 128 0,-2-1-128 15,2 0 128-15,-3-5-128 0,0 1 128 0,-2 0-128 0,-1-3 0 16,-1 1 144-16,1-2-144 0,2-3 0 0,-2 2 0 16,-1-1 0-16,-4-2 0 0,1-1 0 0,1-4 0 15,2-1 0-15,-2-1 0 0,-2 2 0 0,-4-3 0 16,2-2 0-16,-2-3 128 0,-1 0-128 15,-5 2 0-15,1-2 0 0,1-1 128 0,0-7 0 0,1 4 16 16,-3 2 0-16,2-2 0 0,2-6-16 0,0 1 0 16,-2 0 0-16,0 0 0 0,0 0 0 0,0-1 0 15,-3-5 0-15,-1 2 0 0,0-2 64 0,1 0 0 16,-4-2 0-16,3-1 0 0,1-2 0 0,-2-1 16 16,0-1 0-16,0 0 0 0,-1-2 32 0,-1 1 0 15,1-3 0-15,-4 3 0 0,0 1-96 0,-3-2-16 0,2-1 0 16,-4 1 0-16,2-2 16 0,-4 3 0 0,1 0 0 15,-2-1 0-15,3-1-16 0,-2 2 0 0,-1 1 0 16,1-1 0-16,-1-5-128 0,-2 4 0 0,0 2 0 0,0 2 0 16,0 2-160-16,0 1-64 0,0-3-16 0,-1 1 0 31,-1 3-464-31,0 2-112 0,-1 2-16 0,-4 5-10944 0,-1-1-2176 0</inkml:trace>
  <inkml:trace contextRef="#ctx0" brushRef="#br0" timeOffset="97321.777">20467 16661 18431 0,'0'0'1632'0,"0"0"-1312"16,0 0-320-16,-10-2 0 0,2-4 3120 0,2 1 544 16,6 5 112-16,-4-8 32 15,-4 3-3392-15,8 5-672 0,0 0-144 0,-8-7-32 0,-2 0 608 0,0-1 112 16,2-1 32-16,0 1 0 0,-2 2 464 0,1 2 112 15,2-2 0-15,-2 1 16 0,2-2-16 0,2 3-16 16,5 4 0-16,0 0 0 0,-5-8-352 0,3 4-64 0,2 4-16 16,0 0 0-16,8-3-320 0,5-3-128 0,5 1 0 0,6 0 0 15,4 2 0-15,9-2 0 0,6-1 0 16,4 1 0-16,3 4 0 0,5-1 0 0,4 1 144 0,0 0-144 16,5-2 0-16,0-2 0 0,-4 1 128 0,-3 1-128 15,-3-2 0-15,-2 2 128 0,-1 1-128 0,-5 1 128 16,-4-2-128-16,-6 3 0 0,-6 3 0 0,-4-2 128 15,-4-2-128-15,-4-1 128 0,-10 5-128 0,-8-3 128 16,8 2-128-16,-8-2 0 0,0 0 0 0,0 0 0 16,-12 6 0-16,-3-1 0 0,-7-6 0 0,-5 4 0 15,-5 4 0-15,-4-2 0 0,-4-2 0 0,-4 2 0 16,-4-1 0-16,-3 1 0 0,-7-3 0 0,-2 2 0 16,-5-2 0-16,3 0 0 0,6-4 0 0,7 1 0 15,0 1 0-15,7-1 0 0,6 0 0 0,5 0 128 0,5-1-128 16,6 1 160-16,4-3-160 0,3 1 160 0,13 3-160 15,0 0 160-15,0 0-160 0,0 0 160 0,5-4-160 16,4 0 0-16,4 0 0 0,4 1 0 0,5-2 0 0,6 2-224 16,4-1 80-16,4 0 16 0,4 1 128 0,5 2-192 15,4 0 192-15,4-1-192 0,1-3 192 0,0 3-160 16,-1 1 160-16,-2 0-160 0,-2-1 160 0,-1 1 0 16,2 2 0-16,-7 1-128 0,-4 0 128 0,-8 0 0 15,-9 0 0-15,-2 1 0 0,-4-1-128 0,-7 1 128 16,-9-3-128-16,0 0 128 0,0 0 0 0,0 0 0 15,-9 13 0-15,-6-1-128 0,-9-3 304 0,-5 0 64 16,-4-2 16-16,-2 3 0 0,-2 2-128 0,-2-2 0 16,-2-5-128-16,1 5 192 0,-1 3-192 0,5-1 0 15,-2-3 0-15,3 0 0 16,1 2-1328-16,1-2-144 0,1-1-48 0,2 1-15136 0</inkml:trace>
  <inkml:trace contextRef="#ctx0" brushRef="#br0" timeOffset="99280.361">6762 12904 15663 0,'-27'-11'1392'0,"7"5"-1120"16,-7-4-272-16,-2-1 0 0,-3-5 1760 0,0 0 288 15,1-4 64-15,1-3 16 16,2-7-2704-16,4 4-528 0,-2 2-112 0,7-3-32 0,-1 0 992 0,2 1 256 16,-2 6 0-16,4 1 0 0,0-1 0 0,3 1 0 15,-1 2 0-15,2 0 0 0,1 1 0 0,-2 1-144 16,3 3-16-16,-1 1 0 0,-2 1 352 0,-1 1 64 16,2 4 0-16,1 2 16 0,2 1 240 0,1-1 32 0,1 2 16 0,2 2 0 15,-1 3 16-15,1-1 16 0,-1 0 0 0,6-3 0 16,0 0 16-16,0 0 0 0,-2 8 0 0,2-8 0 15,0 0 64-15,0 0 16 0,0 0 0 0,0 0 0 16,10 7-288-16,3-4-48 0,-2-1-16 0,4-2 0 16,5-2 16-16,-1 1 0 0,1-5 0 0,5-2 0 15,1-6 32-15,3-3 16 0,0-6 0 0,4-6 0 16,3-6-16-16,1-8-16 0,5-8 0 0,4-4 0 16,2-2-16-16,4-3 0 0,7-5 0 0,2-3 0 15,1-9-208-15,1 1-144 0,-2 1 192 0,4 1-192 16,3 0 128-16,0 0-128 0,4-3 0 0,-5 2 0 15,-3 2 0-15,1 4 0 0,0 1 0 0,1 0 0 0,0 2 0 16,-1-2 0-16,-5-4 0 0,1 4 0 0,-3 2 128 16,2-4-128-16,1-1 0 0,2-4 0 0,-1-3 128 15,0 2-128-15,-6 3 0 0,1 3 0 0,0 1 128 0,-2-5-128 16,0-1 0-16,0 7 0 0,1 3 0 0,-3 5 0 16,-5 5 0-16,-3-4 0 0,-2-1 192 0,-3 6-64 15,-1 7 0-15,-2 3-128 0,1 0 352 0,0 3-32 16,-3 2-16-16,2 0 0 0,-1-3-176 0,-3-2-128 15,0-3 192-15,-1 2-192 0,-1-1 0 0,-2 4 0 16,-1 0 0-16,-3 1 0 0,0 4 0 0,1 0 0 16,-2 2-128-16,-3 0 128 0,-3 4 0 0,0 1 0 15,2 0 0-15,-4-1 0 0,0 2 0 0,-4 4 0 16,0 4 0-16,-2 1 0 0,1 3 128 0,-1 2-128 16,-4 5 192-16,0 2-192 0,-2 0 208 0,1 1-64 15,-1 0-16-15,2 1 0 0,-6 6 0 0,0 0 0 0,0-6 0 0,0 6 0 16,0 0-128-16,0 0 0 0,0 0 0 0,0 0 0 15,0 0 0-15,0 0 0 0,0 0 0 0,0 0 0 16,0 0 0-16,0 0 0 0,7 4 0 0,3 0 0 16,3 1-208-16,-2 1 80 0,3 0 128 0,2 6-208 15,5 4 208-15,0 6 0 0,6 3-160 0,2-1 160 16,3-2 0-16,2 3-176 0,4 4 176 0,4 3-128 16,2 4 128-16,2 6 0 0,2 3-144 0,-2 7 144 15,1 3 0-15,-2 5-176 0,0 6 176 0,1 4-128 16,0 1 128-16,1-2 0 0,-2-1 0 0,-2 1 0 15,0 0 0-15,-3-6 0 0,-2-7 0 0,0-3 0 16,-4-4 0-16,2-1 0 0,0 0 0 0,-1-4 0 0,1-2 0 16,-4-5 0-16,-5-4 0 0,2-3 128 0,0-4-128 0,-3-3 128 15,-3-4-128-15,-3-3 128 0,-3 0-128 0,-1-3 144 16,-3 0-144-16,-3-4 160 0,-3-2-32 0,1-1-128 16,-2 1 192-16,-3-2-64 0,-3-5 80 0,0 0 16 15,0 0 0-15,0 0 0 0,0 0 32 0,0 0 0 16,0 0 0-16,-5 9 0 0,-1-2 16 0,-3 0 16 15,2 1 0-15,-5 1 0 0,-1 2-288 0,-4 0 0 16,-2 0 0-16,-5 6 0 0,-4 3 0 0,-3 4 0 16,-2 2 0-16,-3 3-144 0,-4 6-16 0,0 1 0 15,-4 0 0-15,-5 4 0 0,-6 3 160 0,-2 2-208 16,-2 3 80-16,-2 5 128 0,-2 5-128 0,1 2 128 0,-2 1 0 16,-2 0 0-16,-3-1 0 0,-3 0 0 0,-2-3 0 15,4 7 0-15,0 5 0 0,-1-1 0 0,-5-5 0 16,2 0 0-16,-2-1 0 0,0 5 0 0,0 5 0 0,-2-1 0 15,-1-4 0-15,-1 1 0 0,2-1 0 0,3-2 0 16,4-1 0-16,-2 4 0 0,1-1 0 0,0 1 0 16,3-7-176-16,2-1 176 15,0-3-128-15,4 1 128 0,3 3 0 0,-1-3-128 0,1-2 128 0,1-1 0 16,2-4 0-16,5-4 0 0,2-2 0 0,1-1 0 16,3 4 0-16,0-3 0 0,1 0 0 0,0 0 0 15,2-2 0-15,1-1 0 0,5-4 0 0,-2 1-128 16,6-3 128-16,2-1 0 0,2-1 0 0,1-1-128 15,4-1 128-15,1 0 0 0,0 1 0 0,0-2 0 0,1 2 0 16,3-6 0-16,-2-3 0 0,5-3 0 0,1 0 0 16,3-2 0-16,1-3 0 0,0-1 128 0,5-4-128 0,-3-2 0 15,0-3 0-15,0 0 0 0,-1-2 0 0,5 0 0 16,5-4 128-16,-7 6-128 0,-1-4 128 0,3 0-128 16,-3-2 160-16,2-1-160 0,-5-2 192 0,1 0-48 15,0 0-16-15,1-3 0 0,0-3 48 0,-3-3 0 16,-2-1 0-16,-3-6 0 0,0-4-176 0,-5-2 0 15,-2-2 0-15,-6-8 0 0,-2-9 160 0,-5-3-160 16,-3-4 192-16,-7 2-192 0,-6-1 192 0,1-3-64 16,2-2 0-16,-4-1-128 0,-1-2 160 0,-1 2-160 15,-1 2 128-15,1 1-128 0,-2 4 208 0,3 1-32 16,7 3-16-16,1 2 0 0,2 5 272 0,6 3 48 16,0 2 16-16,5 4 0 0,3 6 0 0,3 3 0 15,-1 3 0-15,7 3 0 0,5 3-496 0,1 5 128 16,1-2-128-16,4 4 0 15,3 1-384-15,0 3-128 0,2 4-32 0,0 1 0 16,3 2-2928-16,2 9-592 0</inkml:trace>
  <inkml:trace contextRef="#ctx0" brushRef="#br0" timeOffset="101177.093">22190 13827 20271 0,'0'0'1792'0,"0"0"-1424"16,0 0-368-16,0 0 0 0,0 0 1056 0,0 0 144 15,6 11 16-15,2 0 16 0,1-1-1232 0,0 3-240 16,-3 3-48-16,3 5-16 0,2 5 304 0,-1 5 0 15,0 2 0-15,-1 4 0 0,-5 5 224 0,3 5 0 16,2 6 0-16,0 3 0 0,1 5 48 0,-1 5 16 16,-1 3 0-16,1 6 0 0,4 0-160 0,-4 8-128 15,-2 6 192-15,1 6-192 0,2 4 144 0,-2 8-144 16,-3 4 0-16,-3 1 144 0,-1 0-144 0,1 4 0 16,-1 3 0-16,-1 1 0 0,-1 0 0 0,-2 1 0 15,2 5 0-15,-1-10 0 0,-1-6 208 0,1-4 16 16,0-4 0-16,1-9 0 0,-2-10 288 0,1-10 48 0,1-5 16 0,-3-6 0 15,2-3-192-15,0-3-48 0,0-4 0 0,0-9 0 16,-1-6-48-16,1-5-16 16,-3-5 0-16,3-3 0 0,2-7 64 0,-3 0 16 0,-1-6 0 0,4-3 0 15,1-1-176-15,-1-7-48 0,0 0 0 0,0 0 0 16,0 0-128-16,0 0 128 0,0 0-128 0,0 0 128 16,0 0-128-16,0 0 0 0,0 0 0 0,10-4 0 15,-1-3 0-15,3 0 0 0,3-1 0 0,2-2 0 16,3-1 0-16,4 0 0 0,1-2 0 0,6 0 128 15,3 1-128-15,4 1-144 0,5 0 144 0,5 5-208 16,2-3 16-16,2 2 0 0,0 4 0 0,-1-1 0 16,4-2-176-16,-2 3-16 0,3 1-16 0,5 2 0 0,1 4 80 15,-4 3 32-15,-7-3 0 0,-1 6 0 16,-2 5-144-16,0 1-16 0,-2-1-16 16,0 1 0-16,1 3 16 0,-1 1 0 0,-2 1 0 0,-3-1 0 15,-8 0 176-15,-3-2 32 0,-5 0 16 0,-3 0 0 0,-4-3 224 0,-4-1 0 16,-3-2 0-16,-2-2 0 0,0-4 256 0,-9-6 0 15,0 0 0-15,0 0 0 0,6 2 320 0,-6-2 64 16,7-6 16-16,-2-3 0 0,-1-6-64 0,-1-2-16 16,0-5 0-16,-3-6 0 0,-1-5 32 0,0-8 0 15,-1-9 0-15,0-10 0 0,1-7-32 0,1-5 0 16,-2-5 0-16,2-12 0 0,3-14-240 0,0-1-48 16,0-1-16-16,4-8 0 0,-1-12-96 0,4 1-32 15,2 2 0-15,2 2 0 0,-4 1-144 0,2 6 0 16,0 7 0-16,2 0-176 0,1 4 176 0,-4 3 0 0,-1 7 0 15,0 3 0-15,2 4-160 0,-1 0 160 0,-1 2-192 16,2 6 192 0,-1 4-512-16,1 2 16 0,-1 3 0 0,4 3 0 15,1-2-368-15,1 5-80 0,-3 4-16 0,4 4 0 16,1 6-144-16,-1 5-48 0,-5 2 0 0,0 3 0 0,2-1 624 16,-4 4 112-16,0 1 32 0,-5 5 0 0,-1 7 384 0,-1 5 304 0,2 4-48 0,-3 3-16 15,-3 10 208-15,0 0 32 0,0 0 16 0,0 0 0 16,0 0-304-16,0 0-64 0,0 0-128 0,-6 2 192 15,6-2-192-15,-8 8-192 0,2 0 48 0,3-1 0 16,3-7 144-16,0 0 0 0,-6 5-144 0,6-5 144 16,0 0 0-16,0 0 208 0,0 0-16 0,0 0-16 15,0 0 208-15,0 0 32 0,0 0 16 0,0 0 0 16,-7-1-224-16,7 1-32 0,0 0-16 0,0 0 0 0,-11-3-160 0,11 3 128 16,-8-5-128-16,8 5 128 0,-10-4-128 0,2 2 192 15,1-1-192-15,7 3 192 0,-10-2-192 0,1 2 0 16,-2 1 144-16,2 0-144 0,1-1 0 0,-3 2 0 15,-3 1 0-15,0 3 128 0,-2-6-128 0,0 1 144 16,-3 0-144-16,1-1 160 0,0 0 16 0,-3-1 0 16,0 0 0-16,-1-3 0 0,-2 3 80 0,-2 0 32 15,-2-1 0-15,-3 1 0 0,-2-1-96 0,-4 0 0 16,-5-1-16-16,-6 1 0 0,-6 1-176 0,-6-1 128 16,-2 0-128-16,-2 1 128 0,-4 1-128 0,-2 4 160 15,-4-2-160-15,-3 7 160 0,-4 1-160 0,3 4 0 16,2 2 0-16,4 1 0 0,3 3-176 0,3 4-16 0,5 1 0 15,8 2-9872-15,8-3-1984 16</inkml:trace>
  <inkml:trace contextRef="#ctx0" brushRef="#br0" timeOffset="105520.799">1089 11585 36799 0,'-18'-3'1632'0,"6"2"336"0,-2 1-1584 0,-1 0-384 0,-4-2 0 0,4 0 0 15,4-2 352-15,2 2-16 0,3 2 0 0,6 0 0 16,0 0-336-16,0 0 128 0,0 0-128 0,0 0 0 16,12 7 0-16,6 4-208 0,5 3 16 0,8 7 16 15,8 5 48-15,6 6 0 0,8 4 0 0,2 7 0 16,4 0 128-16,0 1 0 0,2 1 0 0,-1 0-128 16,-1-2 128-16,-1 0 0 0,-1 0-144 0,0-1 144 15,-5-1-288-15,-3-4 16 0,-8-6 0 0,-3-3 0 16,-4-2-320-16,-2-1-64 15,-4-4-16-15,0-3 0 0,-2-4-1216 0,0-2-240 0,-6-5-48 16,0-2-6400-16,-1-5-1264 0</inkml:trace>
  <inkml:trace contextRef="#ctx0" brushRef="#br0" timeOffset="105875.762">1008 11272 17503 0,'0'0'768'0,"-2"-11"176"0,-7-5-752 0,2 0-192 15,1-5 0-15,4-1 0 0,3-5 3488 0,2-3 672 16,3-1 128-16,3 0 16 0,5 0-3488 0,1 2-816 0,2 1 0 0,2 4 0 15,0 2 0-15,4 4 0 0,5 4 0 0,2 5 0 16,5 5 0-16,3 8 0 0,6 8-144 0,-1 8 144 16,1 7-176-16,0 7 176 0,1 8-208 0,-1 9 80 15,0 11 128-15,-1 12-160 0,3 11 160 0,-2 3-160 16,-5 1 160-16,-5 2 0 0,-2-1 0 0,-6-4 0 16,-4-8 0-16,-4-6 128 0,-6-5-128 0,-1-1 176 15,-1 0 0-15,0-6 0 0,-2-5 0 0,-3-8 0 16,-2-7-416-16,1-7-80 0,0-6 0 0,-4-9-9216 15,-5-7-1856-15</inkml:trace>
  <inkml:trace contextRef="#ctx0" brushRef="#br0" timeOffset="106369.408">1798 11143 18431 0,'0'0'1632'0,"0"0"-1312"16,0 9-320-16,0-9 0 0,0 0 3216 0,5 9 576 16,3-4 112-16,2-4 32 15,3-4-3568-15,1-6-720 0,1-5-144 0,-1-6-16 0,-2-3 512 0,1-4 224 0,-3-8-16 16,0-4 0-16,-2-7 112 0,1-7 32 0,1-7 0 15,-5-1 0-15,-2 3-496 0,0 1-112 0,-2 4 0 0,-4 2-16 16,-3 3 64-16,-1 0 16 0,-2 2 0 0,-2 4 0 16,-3 5 192-16,-1 6 0 0,-3 5 144 0,3 6-144 15,-1 7 384-15,0 5-32 0,-2 2 0 0,2 6 0 16,0 5 80-16,1 5 16 0,-2 6 0 0,2 10 0 16,5 8-320-16,-2 9-128 0,-3 10 0 0,5 5 128 15,1 3-128-15,6 3 0 0,2 1-160 0,1 3 160 16,1 4-144-16,4-3 144 0,3-4-128 0,1-6 128 15,-1-5 0-15,6-5 0 0,3-4 0 0,1-5 0 16,-1-3 0-16,2-7 0 0,3-2 0 0,0-6 0 16,2-6 0-16,5-5 0 0,-2-6 0 0,3-5 0 0,1-5 0 15,1-4 0-15,0-8 0 0,6-6 0 0,6-9-176 16,2-5 176-16,1-6-208 0,-1-7 80 16,-1-5-1536-16,-3-9-320 0,-3-10-48 0</inkml:trace>
  <inkml:trace contextRef="#ctx0" brushRef="#br0" timeOffset="106699.282">1768 8591 36975 0,'-39'-22'1632'0,"12"7"352"0,-5-5-1600 0,3 1-384 0,1 3 0 16,4-1 0-16,-1-2-192 0,3 5-128 0,2 3-32 0,0 2 0 16,2 2 224-16,0 4 128 0,0 3-160 0,2 4 160 15,-1 1-256-15,1 5 64 0,0 3 0 0,3 10 0 16,4 10-64-16,4 13-16 0,5 10 0 0,6 7 0 16,5 7 64-16,7 2 16 0,3 5 0 0,5 6 0 15,1 5 192-15,4-1 0 0,6-3-160 0,-1 3 160 16,5 8 0-16,5-7 288 0,5-3-48 0,0-3-16 15,2-5 32-15,-3-2 0 0,0-2 0 0,-1-7 0 16,-4-8-80-16,0-4-16 0,0-7 0 0,2-5 0 16,3-5-160-16,-4-3 0 0,-3-3 0 0,-3-4 128 15,0-3-528-15,-4-5-112 16,-5-6-32-16,-4-1 0 0,-2-3-2080 0,-4-7-432 16,-6-4-80-16</inkml:trace>
  <inkml:trace contextRef="#ctx0" brushRef="#br0" timeOffset="106915.907">1463 10153 39615 0,'-8'-6'1760'0,"-2"1"352"0,-1-1-1680 0,1-8-432 15,2-7 0-15,7-6 0 0,3-10 1296 0,9-11 176 16,6-10 48-16,9-6 0 0,8-4-1120 0,12-15-208 15,13-13-64-15,13-3 0 0,14-4-128 0,9-5-256 16,4-4 64-16,14-7 16 16,14-3-2096-16,3 2-416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9:19:32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3684 2045 16575 0,'-11'-10'736'0,"6"2"160"15,-2 1-720-15,1-4-176 0,2 1 0 0,-1-2 0 0,-1 1 944 0,2-1 144 16,1-3 48-16,0 4 0 0,3 11-496 0,-3-9-80 16,-2 0-32-16,2-1 0 0,1 3-208 0,2 7-32 15,0 0-16-15,0 0 0 0,-4-9-144 0,4 9-128 16,0 0 192-16,0 0-192 0,0 0 256 0,0 0-64 15,0 0-16-15,0 0 0 0,6 13-176 0,3 0 0 16,6-1 144-16,-1-1-144 0,0-5 240 0,4 3-32 16,3-2 0-16,1-2 0 0,-1-2 496 0,3 0 112 15,3 0 16-15,1 1 0 0,1-1-192 0,6 0-48 16,4-2 0-16,2 1 0 0,-5-1-192 0,6 3-32 16,1 0-16-16,3 0 0 0,-1-3-48 0,0-1-16 15,0 2 0-15,4-1 0 0,4 0-96 0,-2 1-32 16,-1 1 0-16,3 2 0 0,-1-3-32 0,3 2 0 0,-5 2 0 15,3-3 0-15,2-7 64 0,3 4 0 0,0 2 0 16,-1 0 0-16,0-2 0 0,-5 0 0 0,3 2 0 16,-2 0 0-16,3 1-64 0,0-2 0 0,4-1 0 0,-1 2 0 15,-1 0 0-15,2 0 0 0,-4 1 0 0,1-2 0 16,0 0-128-16,2 0 192 0,2 0-192 0,1 2 192 16,-3 2-192-16,0 0 0 0,-3-2 0 0,0 0 128 15,1-3-128-15,1 1 0 0,4 2 0 0,-4-2 0 16,2 1 0-16,-2-2 0 0,-1 1 128 0,0 2-128 15,-2-1 0-15,4-1 0 0,2 0 0 0,1 2 0 16,-7 3 0-16,0-3 0 0,-1-1 0 0,2-1 128 16,2-1-128-16,4 3 0 0,-1 0 0 0,1 0 0 15,-6-3 0-15,1 0 0 0,0 0 0 0,1 2 0 16,1 1 0-16,1-2 0 0,2-2 0 0,-1 1 0 0,-3 2 0 16,-2-1 0-16,-2-1 128 0,4 1-128 15,0 2 0-15,3 0 0 0,-2 0 144 0,-1-3-144 0,-3-2 128 0,0-2-128 16,-3 4 160-16,3-1-160 0,4 0 192 0,-2 0-64 15,-2 0-128-15,1 0 192 0,-2 0-192 0,1 1 144 16,-2 0-144-16,3 0 128 0,-2-2-128 0,3-1 0 16,2 1 0-16,-2 0 0 0,-3 5 0 0,-1-2 128 15,0-2-128-15,2 0 0 0,1-1 0 0,1 1 0 16,-2 2 0-16,0-1 0 0,-4-1 0 0,-2-1 0 16,0-2 128-16,1 2-128 0,1 0 0 0,3 0 0 15,2 0 0-15,0 0 0 0,-2 2 0 0,1-1 0 16,-4 0 0-16,0-2 0 0,2-4 0 0,0 2 0 0,4 0 128 15,-1 1-128-15,-1 0 0 0,-1 1 0 0,0 1 0 16,-1-2 0-16,1-4 0 0,0 3 0 0,1 1 0 16,1 1 0-16,2 0 0 0,-1 2 0 0,-3 0 0 0,0-1 0 15,-2 0 0-15,4 0 0 0,5-1 0 0,-1 2 0 16,-4-3 0-16,-1 2 0 0,-1 1 0 0,-1 0 0 16,-1-1 0-16,3-2 0 0,-1-3 0 0,4 3 0 15,0 4 0-15,-1 2 0 0,-2-4 0 0,1-1 0 16,-4-3 0-16,2 0 128 0,1 4-128 0,1-1 0 15,-1-2 0-15,0 2 0 0,-2 1 0 0,-2-1 0 16,0 2 0-16,-3 0 0 0,2-1 0 0,2 0 0 16,0-3 0-16,0 3 0 0,-4 2 128 0,1 0-128 15,-3-3 0-15,-2-3 0 0,-2 1 0 0,0 1 0 0,-3 0 0 16,2 2 0-16,-3-1 0 0,0-1 128 0,-6-1-128 16,-1 2 0-16,-2 3 0 0,-1 0 0 0,-3-1 0 15,0-1 0-15,-4 4 0 0,-1-1 128 0,0 1-128 0,-4-1 0 16,0-1 0-16,-1 1 0 0,-4 1 0 0,0 2 0 15,0 0 0-15,-1-1 0 0,-1-3 0 0,-9 0 128 16,10 2-128-16,-10-2 0 0,6 5 0 0,-6-5 0 16,0 0 0-16,0 0-176 0,0 0 176 0,8 5-192 15,-8-5 192-15,0 0-192 0,0 0 192 0,0 0 0 16,0 0 0-16,-11 1 0 0,1 5 0 0,-2-1 0 16,-2 2 0-16,-6-5 0 0,-3-1 0 0,-2 0-160 15,-5 2 160-15,-5-1-208 0,-5-2 80 0,-1 3 128 16,-2 4-208-16,-3-2 80 0,-3 0 128 0,0 1 0 15,-1 1-144-15,-2-3 144 0,-2-3 0 0,-5 2 0 16,-4 0 0-16,1 2 0 0,2 2 0 0,-3 1 0 16,-3 0 0-16,-1 0 0 0,-3-6-144 0,-6 4 144 0,-1 0 0 15,-1 1 0-15,1-1-128 0,-5-2 128 16,-5-2 0-16,2 4 0 0,0 2 0 0,-1 0-128 0,-1-2 128 0,-4 0 0 16,1 1 0-16,0 2 0 0,2-1-128 0,-5-1 128 15,-3-1 0-15,1-1 0 0,0 1 0 0,-1 0 0 16,-1 1 0-16,0-1 0 0,-2 0 0 0,-3-1 0 15,3 2 0-15,-2 2 0 0,0-2 0 0,1 1 0 16,3 0 0-16,-1 1 0 0,-6-1 0 0,3 0 0 16,2-1 0-16,0-2 0 0,-5 1 0 0,6 0 0 15,1 1 0-15,2 1 0 0,-2 0 0 0,2-1 0 16,2-6 0-16,0 2 0 0,2 3 0 0,-1-3 0 16,-3-5 0-16,3 4 0 0,3 5 0 0,1-2 0 0,1-2 0 15,-1 2 0-15,4 3 0 0,-1-3 0 16,4-3 0-16,1-2 0 0,-4 0 0 0,3 3 0 0,0 2 0 15,4 0 0-15,4-2 0 0,-3 0 0 0,-3-1 0 0,2 4 0 16,3 0 0-16,4 1 0 0,1-3 0 0,0-1 0 16,-1-1 0-16,0 0 0 0,1 2 0 0,2 1 0 15,2-4 0-15,1 2 0 0,3-2 0 0,-3 2 0 16,-4-2 0-16,3 1 0 0,1 1 0 0,5 0 0 16,1 0 0-16,2-2 0 0,0-2 0 0,0-3 0 15,0 2 0-15,0 0 0 0,0 1 0 0,1 1 0 16,3 0 0-16,4-2 0 0,-2-3 0 0,2-1 0 15,-2 0 0-15,2 1 0 0,-2-1 0 0,2 1 0 16,-2 0 0-16,5 3 0 0,4-1 0 0,0-4 128 16,1 2-128-16,-2-2 0 0,2-2 0 0,-1 0 0 0,-4 1 0 15,4 0 0-15,5 0 128 0,0-1-128 0,-2-3 0 16,2 2 0-16,0 3 0 0,0 0 0 0,2 2 0 16,-2-4 0-16,-1-3 0 0,0 2 0 0,-1 4 0 0,-1-2 0 15,0 1 0-15,2-3 0 0,6 0-128 0,-1 1 128 16,0 2 0-16,1-2 0 0,-2-1-128 0,1 1 128 15,-1 0 0-15,-1 1 0 0,-2-1 0 0,3 1 0 16,0-1 0-16,0 0 0 0,-3 0 0 0,3 1 0 16,0-1 0-16,4 1 0 0,2 0 0 0,3 2 0 15,-2 2 0-15,0 0 0 0,2 1 0 0,-1-1 0 16,3-3-128-16,-1 3 128 0,4 3 0 0,0-1 0 16,0-1 0-16,-2 1 0 0,0 0 0 0,3 2 0 0,1 2-144 15,1-2 144-15,4-3 0 0,0 3-144 16,2 0 144-16,0 0 0 0,0 0 0 0,4 0 0 0,6 0-128 0,-8 2 128 15,8-2-128-15,0 0 128 0,0 0-176 0,0 0 176 16,0 0-208-16,0 0 80 0,0 0 0 0,0 0 0 16,10 6 0-16,-1 1 0 0,3-4 128 15,4 1-160-15,5-1 160 0,2 0-160 0,3-2 160 0,-1 3 0 16,6-2 0-16,0-1 0 0,-2 0 0 0,4-1 0 16,4-1 0-16,0 0 128 0,5 1-128 0,4 0 144 15,3 0-144-15,2-1 160 0,0-1-160 0,-1-1 0 16,0 3 0-16,1-1 0 0,3 0 0 0,1 0 128 15,0 1-128-15,5 0 0 0,2 0 0 0,0 1 0 16,0 1 0-16,-1 1 0 0,1 0 0 0,1 0 0 16,-2-3 0-16,4 0 0 0,1 2 0 0,0-1 0 15,0-1 0-15,0 2 0 0,3-1 0 0,3 0 0 16,0 2 0-16,0-1 0 0,-3-3 0 0,4 1 0 0,-1 0 0 0,4 2 0 16,1 2 0-16,-1-1 0 0,-3-1 0 0,2 3 0 15,4-2 0-15,-1 0 0 0,0 0 0 0,-2-1 0 16,-2 0 0-16,2-1 0 0,1-1 0 0,2 3 0 15,2-1 0-15,-4 1 0 0,-5-3 0 0,6-3 0 16,6-3 0-16,0-1 0 0,-1 1 0 0,-4 0 0 16,-1 2 0-16,3-2 0 0,6-2 0 0,-3 2 0 15,-2-2 0-15,1-1 0 0,-1-2 128 0,4 1-128 16,0 2 0-16,0-1 0 0,-6-2 0 0,1 1 0 16,1 2 0-16,1 2 0 0,3 0 0 0,-1-2 0 15,-4-3 0-15,1-1 0 0,0 2 0 0,0 1 0 0,-1-2 0 16,0 1 0-16,-4 1 0 0,4 2 0 0,-1 2 0 15,1 0 0-15,-1 2 0 0,-2 0 0 0,-2-2 128 0,2 1-128 16,3-2 128-16,-2 3-128 0,-7 0 0 16,-1 1 0-16,1-1 0 0,-1 1 0 0,1 0 0 15,-2-1 0-15,-1-3 0 0,-3 4 0 0,-1 3 0 0,-1-1 0 16,-1-2 0-16,0 0 0 0,2-2 0 0,-3 2 0 16,-3 1 0-16,-2 1 0 0,-1 0 0 0,1 2 0 15,2 3 0-15,2-4 0 0,-1-2 0 0,-1 0 0 16,-4 0 0-16,-1 2 0 0,-2 2 0 0,2 0 0 15,-2 3 0-15,1-3 0 0,-3-1 0 0,2 0 0 16,-1 1 0-16,-2-1 0 0,-3 1 0 0,1 0 0 16,-1 2 0-16,0-3 0 0,-2-3 0 0,4 1 0 15,1 0 0-15,-2 1 0 0,-1 1 0 0,-4 0 0 0,0 1 0 16,-1-2 0-16,-1-2 0 0,2 1 0 0,1 1 0 0,1 0 0 16,-3 1 0-16,1-2 0 0,-2-1 0 15,0 1 0-15,-2 1 0 0,-5 1 0 0,0 0 0 0,-1-2 0 16,0-1 160-16,-1-1-160 0,-1 1 192 0,-1 1-192 15,2 0 0-15,1 2 0 0,0 3 0 0,-1-4 0 16,-2-2 0-16,1-2 0 0,-1 0 0 0,-1 1 0 16,-2 3 0-16,1 1 0 0,0 0 0 0,-1 3 0 15,0-4 0-15,1 1 0 0,0 0 0 0,0 2 0 16,-1-2 0-16,0 3 0 0,-4-1 0 0,3-2 0 16,-4-4 0-16,3-1 0 0,-2 0 0 0,-2 2 0 15,-4 2 0-15,-1 1 0 0,0-2 0 0,-2-1 0 16,-1-1 0-16,-1 0 128 0,-4 5-128 0,1-1 0 0,-8-2 128 0,7 0-128 15,-7 0 0-15,0 0 0 0,0 0 0 0,0 0 0 16,0 0 128-16,0 0-128 0,0 0 0 0,2-7 128 16,-2 7-128-16,0 0 0 0,0 0 144 0,-7-4-144 15,-3 0 0-15,-1-2 144 0,0 2-144 0,-5 0 0 16,1 1 0-16,-7 1 0 0,-3 0-144 0,-5 1 144 16,-1-2 0-16,-2-1 0 0,-2 2 0 0,1 0-128 15,-3 1 128-15,-1 2 0 0,-2 2 0 0,-5 1 0 16,-2-2-128-16,-4-1 128 0,-3-1 0 0,-1 2 0 15,-3 4-128-15,-1-3 128 0,2-3 0 0,-4 2 0 16,-3 1 0-16,-2 1 0 0,-3-4-128 0,1 2-32 16,1 0 0-16,-3 1 0 0,-2 2 160 0,-2-1-128 15,-6 1 128-15,3 1-128 0,3 1 128 0,-3-3 0 16,-1-4 0-16,-1-1 0 0,-3 1 0 0,4 2 0 0,0 2 0 0,0-4 0 16,-4-6 0-16,-2 1 0 0,-2 0 0 0,3 4 0 15,1 1 0-15,-3-1 0 0,-1 0 0 0,0-1 0 16,-2-1 0-16,1 2 128 0,0 0-128 0,-4 2 128 15,-3 2-128-15,5-2 0 0,4-1 0 0,-3 1-128 16,-4 1 128-16,-2-2 0 0,2-2 0 0,-2 3 0 16,1 8 0-16,-2-4 0 0,-1-3 128 0,2 1-128 15,4-2 0-15,-1 4 0 0,-7 1 0 0,2-3 0 16,4-2 0-16,-2-1 0 0,-3 0 0 0,3 3 0 16,-1 4 0-16,0 1 0 0,3-5 0 0,2 1 0 15,-1 2 0-15,-1-1 0 0,3 1 0 0,-1 0 0 16,-2-2 0-16,1 3 0 0,4 3 0 0,3-3-128 15,2-4 128-15,-1-1 0 0,-5-2 0 0,2 3 0 0,2 0 0 0,4 0 0 16,1-3 0-16,1 2 0 0,-5 1 0 0,4-3 0 16,3 1 0-16,2 1 0 0,0 1 0 0,-3-2 0 15,-3-2 0-15,5 2 0 0,2 3 0 0,5-3 0 16,0-2 0-16,-1 0 0 0,-2-1 0 0,3 5 0 16,3 1 0-16,1-2 0 0,5-1 0 0,-2 3 0 15,-1 0 0-15,-1-1 0 0,-4 1 0 0,3-2 0 16,3 0 0-16,1 2 0 0,1 2 0 0,0 1 0 15,0-2 0-15,-1-1 0 0,-1-2 0 0,3 0 0 16,6 1 0-16,1-1 0 0,-2 0 0 0,2 2 0 16,0 0 0-16,-3-1 0 0,2 1 0 0,4-2 0 15,1 1 0-15,3 2-128 0,4 1 128 0,3 1 0 0,3-2 0 16,-3-1 0-16,3-3 0 0,1-1 0 0,0-1 0 16,1 1 0-16,0 1 0 0,4 1 0 0,4 1 0 15,0-2 0-15,-1-2 0 0,3 1 0 0,6 1 0 0,-1 0 0 16,0-1 0-16,3 0 0 0,1 2 0 0,3-1 0 15,3 1 0-15,0-1 0 0,7-1 0 0,-6-1 0 16,6 1 0-16,0 0 0 0,0 0-144 0,0 0 144 16,0 0-128-16,0 0 128 0,0 0-160 0,0 0 160 15,0 0-160-15,9 5 160 0,2-2-160 0,5 0 160 16,3 1 0-16,3-2-144 0,2-2 144 0,2-1 0 16,3-2 0-16,2 1 0 0,6 1 0 0,1-1 0 15,-1-3 0-15,2 2 0 0,1 0 0 0,2-2 0 16,0-1 0-16,6-1 0 0,2 0 0 0,8 3 0 0,-1 1 0 15,1 0 0-15,-2 0 0 0,2 0-128 16,0-3 128-16,3 2-160 0,4 0 160 0,1-1-160 0,0 2 160 16,-1 0-192-16,-2-2 192 0,6 3-192 0,7-2 192 15,-1 0-128-15,1 3 128 0,0 1-128 0,-2 0 128 0,6 2-128 16,4 1 128-16,0-1-128 0,1 0 128 0,-2 0 0 16,2 3-144-16,3-2 144 0,4 0 0 0,0 2 0 15,-4 2 0-15,0 0 0 0,1-2 0 0,0 2 0 16,0 0 0-16,-2-1 0 0,1 0 0 0,3 0-176 15,3 0 176-15,-3 0-128 0,-5 2 128 0,2 0 0 16,3 1 0-16,-1-3 0 0,0 1 0 0,-2-1 0 16,-1 0 0-16,3-1 0 0,5 2 0 0,-4-3 0 15,-6 0 160-15,5-1-160 0,5-1 0 0,-1 0 0 16,-2-2 0-16,-1 0 0 0,-1 0 0 0,4 0 0 0,1 1 0 16,-1-2 0-16,-6-4 0 0,3 2 0 15,4 0-128-15,-1-1 128 0,1-5 0 0,0 0-192 16,-1 3 192-16,1-1-160 0,-1 2 160 0,-4-1-192 15,-4-3 192-15,5 2-192 0,3 0 192 0,-1 0 0 0,-3 0 0 0,-3 0 0 16,1 2 0-16,0 0 0 0,-1 2 0 0,-4-1 0 16,-3-3 0-16,0 0 0 0,2-1 0 0,2 2 0 15,1 4 0-15,-3-1 0 0,-6-5 0 0,0 2 0 16,-1 3 0-16,1 0 0 0,1 3 0 0,-5-2 0 16,-2-2 0-16,-2 1 0 0,0-1 0 0,3 0 0 15,1 1 0-15,-3 0 0 0,-3-1 0 0,-3 1 0 16,-1-2 0-16,0-1 0 0,1 2 0 0,0-1 0 15,-3 3 0-15,-2 0 0 0,-4 0 0 0,-2-2 0 0,-2 0 0 16,-3 1 0-16,0 0 0 0,3 1 0 0,2-2 0 16,-3-2 0-16,-3 0 128 0,-2 2-128 0,-5 4 0 0,0-2 128 15,-4 1-128-15,1 1 0 0,-2 0 0 0,1 1 0 16,-3 1 0-16,0-2 128 0,-4-3-128 0,1 3 128 16,-4 0-128-16,-1 1 128 0,-1-1-128 0,-4 0 176 15,-1-1-176-15,-2 2 192 0,0 1-48 0,-2 1 0 16,-3-2 0-16,1 1 0 0,-1 1 64 0,1 1 16 15,-3-3 0-15,1-1 0 0,-1-1-48 0,1-1-16 16,-10 2 0-16,11 0 0 0,-4 0 16 0,-7 0 0 16,10 0 0-16,-1 0 0 0,0 0-176 0,-9 0 160 15,0 0-160-15,0 0 160 0,0 0-160 0,7 6-176 16,-1-1 48-16,-6-5 0 16,0 0-1616-16,-7 9-320 0,-3 1-64 0,-6 0-16 0</inkml:trace>
  <inkml:trace contextRef="#ctx0" brushRef="#br0" timeOffset="1379.702">11035 14343 12895 0,'0'0'1152'0,"0"0"-928"0,-9-7-224 16,1 2 0-16,0 1 4208 0,8 4 784 0,0 0 176 0,0 0 16 15,0 0-4112-15,0 0-832 0,0 0-240 0,0 0 0 16,0 0 0-16,0 0 0 0,0 0-208 0,0 8 64 16,0 1 144-16,0 7-192 0,-1 6 192 0,1 2-192 15,0-1 192-15,0 7 0 0,-2 1 0 0,1 5 0 16,1 2 0-16,-1 1 0 0,-1 0 0 0,0 5 128 16,2 1 80-16,-2 5 32 0,-3 3 0 0,2-1 0 15,-1 0 64-15,2-5 16 0,-2 1 0 0,-1-2 0 16,1-3-32-16,2 1 0 0,1 1 0 0,-3-1 0 15,2-2-32-15,0-2 0 0,1-2 0 0,-1-3 0 16,-2-3-80-16,4-3-32 0,0-3 0 0,-1-2 0 16,0 0-144-16,1-4 0 0,0-3 0 0,1-2 128 0,0-2-128 15,2-1 0-15,-1-4 0 0,-2-8 0 16,0 0-1312-16,0 0-144 0,0 0-16 0,10-7-16 16,-3-1-1248-16,2-9-240 0,1-21-48 0,-3-6-16 15</inkml:trace>
  <inkml:trace contextRef="#ctx0" brushRef="#br0" timeOffset="1719.79">10845 14505 17503 0,'-11'0'1552'0,"-2"1"-1232"0,-1 0-320 0,2 0 0 16,1 0 3472-16,3 0 640 0,8-1 128 0,0 0 32 16,0 0-3744-16,0 0-736 0,0 0-160 0,0 0-16 31,8-5-304-31,0-1-48 0,1-1-16 0,5-1 0 0,1 0 752 0,4 2 0 0,3 1 192 0,2 1-32 16,5-2 368-16,0 1 80 0,3-4 16 0,1 3 0 15,3 2-192-15,3-4-48 0,3-2 0 0,3 1 0 16,2 0-128-16,4 3-16 0,-3 0-16 0,2-2 0 15,-3-3-224-15,-1 3 0 0,0-1 0 0,-2 2 0 16,0 0 0-16,-4 5 0 0,-2 0-176 0,0 1 176 16,-4-2-1664-16,-2 1-224 15,-4 0-32-15,-2 1-6800 0,-5 1-1360 0</inkml:trace>
  <inkml:trace contextRef="#ctx0" brushRef="#br0" timeOffset="1969.196">11025 14985 15663 0,'0'0'1392'0,"0"0"-1120"16,-7 5-272-16,7-5 0 0,0 0 4352 0,0 0 800 15,0 0 160-15,3 8 48 0,7-3-4480 0,6-2-880 16,4-3-208-16,5-1-32 15,1-2-208-15,4-4-32 0,2-1-16 0,3-2 0 0,0 0 352 0,4-1 144 0,-1 1-128 16,2 0 128-16,-2 0 0 0,0-1 0 0,-1-2 0 0,-3 4-128 16,0 4-192-16,3-2-16 0,-1-2-16 0,2 0-8928 15,1 1-1776 1</inkml:trace>
  <inkml:trace contextRef="#ctx0" brushRef="#br0" timeOffset="2448.252">12625 13995 22111 0,'0'0'1968'0,"-6"-4"-1584"16,-3-1-384-16,-2 0 0 0,1 1 1520 0,1 0 208 15,0 2 64-15,2 3 0 0,-4 3-1568 0,1-1-224 16,-1 0-208-16,-4 4 32 0,-1 4-144 0,-3 4-16 16,-1 3-16-16,-2 3 0 0,-2 1 352 0,0 3 0 15,-3 5 0-15,-2-2 0 0,0 0 368 0,1 2 144 16,1 4 16-16,-1 1 16 0,0 3 64 0,1 4 16 0,1 4 0 0,-1 1 0 15,-1 0-288-15,2 1-48 0,0 2-16 16,-2-1 0-16,3 2-96 0,2 4-32 16,-3 4 0-16,6 0 0 0,0-2-16 0,2-2-128 0,3-1 192 0,2 0-64 15,0 1 16-15,5 0 0 0,4 0 0 0,3 2 0 16,2-4-144-16,4-3 160 0,1-1-160 0,2-3 160 16,4-2-160-16,1-1 128 0,3-3-128 0,1 1 128 15,2 1-128-15,1-6 160 0,2-5-160 0,1-2 160 16,1-1-160-16,4-6 0 0,-1-1-160 0,4-2 160 31,1-3-704-31,3 1-32 0,-2-3-16 0,3-2 0 0,3-3-2400 16,-5-2-496-16,10-1-80 0,-10-8-32 0</inkml:trace>
  <inkml:trace contextRef="#ctx0" brushRef="#br0" timeOffset="2879.762">12594 14764 14735 0,'-7'-11'640'0,"7"11"160"0,-8-4-640 0,0 0-160 16,2-2 0-16,2 1 0 0,0 0 2880 0,4 5 560 0,0 0 96 16,0 0 32-16,0 0-2832 0,0 0-560 0,0 0-176 0,0 0 0 15,0 0 160-15,11 9-160 0,0 1 192 0,2 3-192 16,-3 2 448-16,3 6 0 0,3 6-16 0,4 1 0 16,3 4 16-16,3 3 16 0,-1 3 0 0,5 1 0 15,1 2 32-15,0 2 0 0,-2-1 0 0,0 3 0 16,0-1-144-16,0 2-32 0,-2-1 0 0,-2-1 0 15,1-1-128-15,-3-4-48 0,2-5 0 0,-4-2 0 16,-3-3-144-16,-1-1 0 0,-4-1 0 0,-1-4 0 16,0 1 0-16,-2-5-192 0,-1-2 0 0,-4-4 16 15,0-3-624-15,-4-3-128 16,-1-7-32-16,0 0-8576 0,0 0-1728 0</inkml:trace>
  <inkml:trace contextRef="#ctx0" brushRef="#br0" timeOffset="3204.195">13115 14642 37199 0,'-10'-3'1648'0,"4"2"336"0,6 1-1584 0,-7-1-400 16,-2-1 0-16,2 4 0 0,7-2 288 0,-7 7-32 15,1 1 0-15,2 4 0 16,-4 5-960-16,1 3-192 0,0 3-32 0,-2 3-16 0,-3 2 512 0,-1 6 112 16,-4 7 0-16,-1 2 16 0,0 2 304 0,-3 3 192 0,-1 1-16 0,1 2-16 15,-3 2 272-15,2-1 48 16,-5 2 16-16,3 0 0 0,0-4 48 0,0-3 16 0,1-3 0 0,1-1 0 16,0-1-304-16,2-2-64 0,-2-2-16 15,3 0 0-15,2 2-176 0,0-5 0 0,2-6 0 0,0-5 0 16,2-1 0-16,2-5-176 0,1-4 16 0,0-4 0 31,3-4-1552-31,7-6-304 0,-8-1-64 0,4-4-7968 0,0-6-1584 0</inkml:trace>
  <inkml:trace contextRef="#ctx0" brushRef="#br0" timeOffset="3456.122">13548 15688 18431 0,'7'14'1632'0,"-7"-5"-1312"15,-2 1-320-15,-3 7 0 0,3 5 4592 0,-1 2 848 16,-2 2 160-16,1 4 32 16,3 6-4912-16,-1 1-976 0,-2-3-208 0,-1 0-48 15,-4 2-272-15,1-1-64 0,-3 0-16 0,-1 2 0 0,-1 4 560 0,0-2 112 16,-2-2 32-16,-1-1 0 0,-3 0 160 0,3-2 0 15,0-2 128-15,0-3-128 0,-1-3 0 0,2-3 0 16,1-3 0-16,2-2 0 16,3-2-2768-16,0-5-528 0,2-4-96 0,7-7-32 0</inkml:trace>
  <inkml:trace contextRef="#ctx0" brushRef="#br0" timeOffset="4690.051">14020 14534 22111 0,'0'0'1968'0,"0"0"-1584"0,-9-1-384 0,2 0 0 16,7 1 2304-16,0 0 368 0,0 0 80 0,0 0 0 31,-8 0-2752-31,8 0-512 0,-5 8-128 0,1 2-32 16,0 5-112-16,-1 5-32 0,1 3 0 0,-1 8 0 0,-1 6 560 0,-2 6 96 0,0 7 32 0,2 5 0 15,0 6 128-15,3 0 0 0,-1-3 0 0,1-2 0 16,3-2 144-16,4-1-144 0,0 0 192 0,3-7-192 16,-1-5 608-16,4-6 16 0,3-5 0 0,-2-7 0 15,2-4-112-15,1-2 0 0,2-5-16 0,1-4 0 0,0-5 16 16,3-6 16-16,-2-5 0 0,4-4 0 15,2-1-64-15,0-14-16 0,0-7 0 0,1-3 0 0,-2-6-320 0,0 1-128 16,-2-2 0-16,0 0 0 0,-2 0 0 0,1-3 0 16,-3-4 0-16,-2 1 0 0,1-3 0 0,-4 4 0 15,1 5 0-15,-2 5 0 0,-1 3 0 0,-3 6 0 16,4 8 0-16,-2 5 0 16,-3 5-768-16,-2 3-240 0,-1 4-48 0,-3 5-16 15,0 0 1616-15,3 12 320 0,1 5 64 0,-3 6 16 0,1 5-800 0,-1 10-144 16,-1 6 0-16,-1 5 0 0,-2 4 0 0,-2 4-128 15,-2 4 128-15,3 1 0 0,-1 4 0 0,0 6 0 16,-1-1 0-16,-3 0 0 0,-1-5 176 0,-1-1 112 16,0 0 32-16,0 3 0 0,-2 5 320 0,0-2 64 15,-1-5 0-15,-2-6 16 0,0-5-208 0,-1 0-32 16,-1 0-16-16,0-1 0 0,-1-4-144 0,1-4-48 0,-1-3 0 0,-2-4 0 16,0-2-144-16,1-6-128 0,-2-4 192 15,1-1-192-15,-2 1 0 0,1-3 0 0,-1-2 0 0,2-3-144 31,4-3-1056-31,-1-1-208 0,-1-2-32 0,2-6-9568 0,1-2-1904 0</inkml:trace>
  <inkml:trace contextRef="#ctx0" brushRef="#br0" timeOffset="5023.944">14747 15579 1839 0,'0'0'0'0,"0"0"160"0,0 0-160 0,0 0 0 16,0 0 0-16,-1 10 0 0,1 0 6272 0,0 3 1216 15,0 3 240-15,0 3 48 16,-1 4-6672-16,1 7-1328 0,0 11-272 0,0 1-48 0,-2 1 544 0,-3 2 0 16,3 1 160-16,-1 0-32 0,0 4 656 0,0 3 144 15,-1 8 32-15,1-2 0 0,-1-9-256 0,2 3-32 16,0-2-16-16,-1-5 0 0,0-4-656 0,1-4 0 0,0-3 0 16,0-6 0-1,0-7-768-15,2-2-64 0,-1-4-32 0,-2-6-8656 0,3-4-1728 0</inkml:trace>
  <inkml:trace contextRef="#ctx0" brushRef="#br0" timeOffset="5643.527">14914 14839 21183 0,'0'0'1888'0,"0"0"-1504"0,-11-3-384 0,4 0 0 0,7 3 1920 0,0 0 304 16,-7-5 64-16,7 5 16 16,-4-3-2304-16,4 3-624 0,-1-6-32 0,1 6-16 0,3-7 672 0,1-1 0 15,3-1 0-15,1 0 0 0,4 1 656 0,1 0 112 16,1 2 32-16,3 0 0 0,0-2-32 0,4 0-16 15,2 1 0-15,-1-1 0 0,2 0-288 0,3 1-48 16,0-2-16-16,1 0 0 0,-2 3-272 0,2 2-128 16,-1 1 0-16,0-1 128 0,-1 3-128 0,-3 1 0 15,1 3 0-15,-3 0 0 0,1 1 0 0,-2 1 0 16,-2 0 0-16,-4 5 0 0,-2 1 0 0,-3 3 0 0,0 1 0 16,-6 4 0-16,-3 7 0 0,-2 6-176 0,0 2 176 15,-7 3-128-15,-2 2 128 0,-1 1 0 0,-3 3 0 16,-1 0 0-16,-3 0 0 0,3 0 0 0,1 0 128 0,0 2-128 15,-2 2 272-15,1-4-16 0,2-4 0 0,2-3 0 16,-3-1 16-16,2-4 0 0,2-5 0 0,1 0 0 16,0-3-80-16,3-2-32 0,0-4 0 0,0 0 0 15,2-2-160-15,0-1 0 0,2-3 0 0,0-2 128 16,2 0-128-16,1-9 0 0,0 0 144 0,0 0-144 16,0 0 224-16,0 0-32 0,0 0 0 0,0 0 0 15,0 0 0-15,9 4-16 0,-1-1 0 0,3-2 0 16,0-3-176-16,4-2 128 0,2 3-128 0,2 0 128 15,1 0-128-15,3 1 0 0,3 0 0 0,2-1 0 16,3-1 0-16,-2-1 0 0,0 1 0 0,-2 0 0 16,1 0 0-16,-3-1 0 0,-2-2 0 0,-2 2 0 0,-2 0-256 0,-3-1 64 15,-1 0 0-15,-3-2 16 16,-1 1-544-16,-4-2-112 0,0 2-32 16,-1-3 0-16,-2-1-2112 0,-1-2-416 0,-4 0-96 0,-5-4-16 0</inkml:trace>
  <inkml:trace contextRef="#ctx0" brushRef="#br0" timeOffset="5876.781">15019 15144 4607 0,'0'0'400'0,"0"0"-400"0,0 0 0 0,0 0 0 16,0 0 8112-16,0 0 1536 0,13 0 304 0,2-1 64 31,2-3-8464-31,4-1-1680 0,2-2-352 0,2 1-64 16,3-2-176-16,-2 0-48 0,2-2 0 0,-1-1 0 0,2 2 528 0,0-1 112 0,-2-1 128 0,0 1-208 15,2-1 208-15,0 2 0 0,-1-1 0 0,-1 2 0 32,0 2-960-32,-1-1-160 0,2 1-32 0,-4 0-8688 0,0 2-1744 0</inkml:trace>
  <inkml:trace contextRef="#ctx0" brushRef="#br0" timeOffset="6462.598">15458 13863 10127 0,'0'0'448'0,"0"0"96"0,0 0-544 0,-7-4 0 16,2-1 0-16,5 5 0 0,0 0 2976 0,0 0 480 15,-5-7 112-15,5 7 16 0,0 0-2416 0,0 0-464 0,0 0-112 0,0 0-16 16,0 0 320-16,0 0 64 0,0 0 16 15,0 0 0-15,0 0-320 0,0 0-64 16,0 0-16-16,10 10 0 0,2-4-64 0,0 4-32 0,0 4 0 0,4 2 0 16,1 3-176-16,2 4-48 0,0 5 0 0,2 1 0 15,-3 2-128-15,3 2-128 0,1 2 192 0,-1 1-192 16,0 0 160-16,2 4-160 0,1 4 128 0,0 7-128 16,-5-1 144-16,4 4-144 0,1-2 160 0,0 2-160 15,-6 1 192-15,2 1-64 0,0 1-128 0,0 2 192 16,-1 1-48-16,-2 1-16 0,-1-4 0 0,-3-2 0 15,-1-5 64-15,-3 2 16 0,-2-2 0 0,0 1 0 16,0 4-16-16,-5-4 0 0,-2-4 0 0,-1 0 0 0,1 0 32 16,-3-3 0-16,-4-4 0 0,0 2 0 15,-3 2 16-15,-1-2 0 0,-3 0 0 0,0 1 0 0,-2-3 192 0,0 0 32 16,-3-4 16-16,0-2 0 0,1-2 32 16,0-1 16-16,-3 0 0 0,1-3 0 0,1-1-144 0,-2-1-48 15,1 0 0-15,2-2 0 0,2-2-336 0,-1 1 144 16,2-2-144-16,1 1 0 0,0-4 0 0,2-3 0 15,2-6 0-15,-1-1 0 0,1 1-256 0,3-2-16 16,-2-2 0-16,2 2 0 16,2-2-304-16,5-5-64 0,-9 4-16 0,9-4 0 15,0 0-2496-15,-8-3-496 0</inkml:trace>
  <inkml:trace contextRef="#ctx0" brushRef="#br0" timeOffset="6937.968">16212 14653 26719 0,'-6'4'2368'0,"5"-1"-1888"16,0-3-480-16,1 1 0 0,0 0 2224 0,0-1 336 16,0 0 80-16,0 0 16 15,9 0-2928-15,2 1-592 0,5-1-112 0,3-1-32 16,-2-3 400-16,4 1 80 0,7 1 16 0,0 0 0 0,-4-1 960 0,2-3 208 16,2 4 48-16,-1 0 0 0,1 2-96 0,2-1-16 15,0 0 0-15,2 2 0 0,-1 0-400 0,1 1-192 0,-2-2 160 0,1 2-160 16,1 3-224-16,-4-2-144 0,-3 0-16 15,-6 4-16 1,0-2-2224-16,-4 2-448 0,-2 2-96 0</inkml:trace>
  <inkml:trace contextRef="#ctx0" brushRef="#br0" timeOffset="7146.748">16354 15081 8287 0,'0'0'736'0,"0"0"-592"0,0 0-144 0,0 0 0 16,0 0 7760-16,10 2 1520 0,3 2 320 0,5-1 48 15,4 0-8064-15,2-1-1584 0,4 0-384 16,0-2-32-16,2 0 96 0,0-3 0 0,-1 0 16 0,1 1 0 16,0-3 304-16,-2 1 0 0,3-1 0 0,-1-1 0 0,-3-1-320 0,3 1 0 15,2-2 0-15,0-2-11456 16,-1-1-2304-16</inkml:trace>
  <inkml:trace contextRef="#ctx0" brushRef="#br0" timeOffset="7791.359">17497 13614 11967 0,'0'0'528'0,"0"0"112"0,0 0-512 0,-5-8-128 15,0 0 0-15,1 3 0 0,-4-1 3456 0,0 4 640 16,0 2 144-16,0-2 32 0,-3-6-3296 0,1 6-656 16,-1 2-128-16,-1 1-16 0,1-1 480 0,-1 1 112 15,-4 4 0-15,1 0 16 0,1 3-16 0,-3 2-16 16,-1 0 0-16,-1 6 0 0,1 4-256 0,1 5-48 16,-4 4-16-16,1 5 0 0,0 4-240 0,-1 10-32 15,-1 6-16-15,4 6 0 0,-3 3-144 0,3 1 160 16,2-1-160-16,1 2 160 0,2 2-160 0,2 4 160 15,2 1-160-15,2 0 160 0,-4-5 16 0,2-1 0 0,0 2 0 0,2-1 0 16,2 4 144-16,2-2 16 0,1-4 16 16,1-1 0-16,0-3-48 0,2 3-16 0,2 4 0 0,1-2 0 15,4 0-32-15,-2-4-16 0,3-5 0 0,-1-3 0 16,2 1-80-16,1 0-16 0,2 1 0 0,1-2 0 16,2-2-144-16,6-5 0 0,4-2 0 0,9-1 128 15,4-1-288-15,9 1-64 0,9 2-16 0,6 3 0 31,3-1-2272-31,10-4-464 0</inkml:trace>
  <inkml:trace contextRef="#ctx0" brushRef="#br0" timeOffset="8948.785">24314 13473 13823 0,'0'0'608'0,"0"0"128"0,2-8-592 0,-2 8-144 0,3-7 0 0,-3 7 0 0,5-8 3616 0,1 2 688 16,1 2 144-16,2 3 32 15,3 3-3920-15,2 2-784 0,-1 2-160 0,2-2-16 0,-1 1 224 0,1-1 176 16,1 2-208-16,0 1 80 0,2 3 128 0,1 2 224 16,-2-3-48-16,4 8-16 0,-1 5 64 0,4 3 16 15,4 1 0-15,-1 4 0 0,0 2-48 0,-1 0 0 16,3 2 0-16,-3 2 0 0,-1 5-64 0,-2 4 0 16,3 5-128-16,3 0 192 0,1 0-64 0,-1-1-128 15,-1 0 176-15,1-2-176 0,-1-2 320 0,-2 1-64 16,-8 3 0-16,2 1 0 0,-1 1-64 0,-5-1-32 15,-5 0 0-15,-1 0 0 0,-2 1-160 0,-1 0 160 0,-5 0-160 16,-1 2 160-16,-2 1-32 0,2 0-128 0,-4-3 192 16,-2-2-64-16,-4-2 96 0,2 1 16 0,0-2 0 0,-4 0 0 15,-1 2 96-15,3 1 32 0,1 1 0 0,1 0 0 16,-2-1-80-16,-3-1-16 0,2-2 0 0,0-2 0 16,1-1 48-16,1 0 16 0,0-3 0 0,1 0 0 15,-2-3 32-15,3 0 0 0,-2-3 0 0,1-4 0 16,2-4-112-16,0-2-32 0,-1-2 0 0,1-2 0 15,1-4-224-15,1 0 0 0,-2-3 0 0,1-2 0 16,-3-2-768 0,0-3-240-16,-6 0-48 0,-6-4-15520 0</inkml:trace>
  <inkml:trace contextRef="#ctx0" brushRef="#br0" timeOffset="10826.093">17516 14124 13583 0,'0'0'592'0,"0"0"144"16,-2-8-592-16,2 8-144 0,-6-6 0 0,6 6 0 15,-4-9 784-15,2 2 128 0,-1-1 32 0,3 8 0 0,0 0-32 0,0 0 0 16,-1-7 0-16,1 7 0 0,0 0 416 0,0 0 80 16,0 0 0-16,0 0 16 0,0 0-272 0,0 0-48 15,0 0-16-15,0 0 0 0,0 0-576 0,0 0-128 16,0 0-32-16,0 0 0 0,0 0-176 0,0 0-48 16,1 11 0-16,0 2 0 0,1 3 64 0,-1 0 0 15,0 1 0-15,-1 1 0 0,0 4 64 0,-1 1 0 16,0 2 16-16,2 4 0 0,1 4 0 0,-2 3 0 15,-2 0 0-15,2 2 0 0,2 3-16 0,1 0 0 16,-4-4 0-16,1-1 0 0,1 3 96 0,0-1 16 16,-1 1 0-16,0 1 0 0,0 0-48 0,1 1-16 0,3-1 0 15,-4 0 0-15,0-5-64 0,0 0-16 16,0-4 0-16,0 0 0 0,-1-2-48 0,1 1-16 0,0-2 0 0,-3 1 0 16,2-2-160-16,1 1 192 0,0 1-192 15,-1-1 192-15,0 1-192 0,0-1 0 0,0-4 0 0,1-2 0 16,-1-3 0-16,0-2 0 0,1-4 0 0,0 0 0 15,-1-3-176-15,-1-4-64 0,2-6-16 0,0 0 0 32,0 0-1504-32,0 0-304 0,0 0-64 0,0 0-7792 0,-6-11-1568 0</inkml:trace>
  <inkml:trace contextRef="#ctx0" brushRef="#br0" timeOffset="11620.203">17343 14265 8287 0,'0'0'368'0,"0"0"80"0,-11-1-448 0,3 0 0 0,8 1 0 0,0 0 0 15,0 0 2096-15,0 0 336 0,-4-6 64 16,1 2 0-1,3 4-2496-15,0 0-496 0,1-8-96 0,-1 8-32 0,0 0 928 0,0 0 176 0,0 0 32 0,0 0 16 16,0-8 608-16,0 8 112 0,-3-5 32 0,3 5 0 16,2-6-560-16,1 0-96 0,0-2-32 0,-3 8 0 15,7-4-192-15,3-1-32 0,1 1-16 0,0-2 0 16,1 1-160-16,-1-1-16 0,1 1-16 0,1-2 0 16,0 0 32-16,3-2 0 0,-1-2 0 0,2 2 0 15,1 0 16-15,0 0 16 0,0-2 0 0,0 4 0 16,-1 0-96-16,2 1-128 0,1-1 176 0,2-1-176 15,-2 1 128-15,0 1-128 0,-2 3 0 0,0-2 0 16,0 2 128-16,-2 1-128 0,1 1 0 0,-1 2 0 0,-1 1 0 16,-1 1 0-16,0 2 128 0,1 0-128 0,-4 2 128 15,1 1-128-15,0 0 192 0,1 2-192 0,-3 1 192 16,1 1-64-16,0 0 0 0,1 3-128 0,-3 0 256 0,0 1-48 16,-3-1-16-16,2 1 0 0,-3 0 0 0,1 0-16 15,-1 1 0-15,0-1 0 0,-2 1 0 0,-1-1 0 16,-1 0 0-16,-1-2 0 0,0 0 80 0,-1 0 32 15,-1-2 0-15,-1 2 0 0,0 2 32 0,-1 1 16 16,-2-2 0-16,0 0 0 0,0-3 0 0,-2 1 0 16,0-2 0-16,-1 1 0 0,1-1-16 0,-1-1-16 15,-4 0 0-15,0 1 0 0,1 0 0 0,-2 1 0 16,-4-3 0-16,1 1 0 0,0 1 16 0,0 0 0 16,-1 0 0-16,1-1 0 0,-4-2 64 0,2 1 0 0,1 1 16 15,1-1 0-15,-1-1-112 0,-2-1-32 0,-1-3 0 16,3 1 0-16,1 3-256 0,1-1 128 0,-2 1-128 0,3 0 0 15,2-2 0-15,-2 3 0 0,2 0 0 0,2-2 0 16,0-3 0-16,1 0 0 0,-1 3 0 0,3 0 0 16,0-4 0-16,2 2 0 0,6-5-208 0,-8 5 80 31,8-5-320-31,-6 4-64 0,6-4-16 0,0 0 0 16,0 0-1424-16,0 0-288 0,-9-1-48 0,9 1-12016 0</inkml:trace>
  <inkml:trace contextRef="#ctx0" brushRef="#br0" timeOffset="12212.396">18318 13900 5519 0,'0'0'496'0,"0"0"-496"0,0 0 0 0,0 0 0 16,0 0 3360-16,0 0 576 0,0 0 112 0,0 0 32 15,0 0-3136-15,0 0-624 0,0 0-128 0,-10 4-32 16,4 3 288-16,-4 0 64 0,2 0 16 0,-1 2 0 16,-1 0 672-16,1 3 128 0,-2 1 16 0,1 1 16 15,0 1-400-15,-2 2-64 0,2 5-32 0,2 1 0 16,-3-1-416-16,1 2-96 0,0 3-16 0,-1 1 0 15,0 2-112-15,1 2-32 0,-3 1 0 0,2 2 0 16,1 0-192-16,1 6 176 0,0 3-176 0,0-1 160 16,1-1 48-16,0 1 16 0,-3 2 0 0,2-1 0 0,1 4 32 15,2 0 0-15,0-1 0 0,2 2 0 0,2 3 128 0,1-4 16 16,-2-1 16-16,3-2 0 0,3-1-144 0,-1 2-16 16,2 2-16-16,2 1 0 0,-1 1-32 0,3 1 0 15,2 0 0-15,1-4 0 0,-2-4-80 0,6 0 0 16,7 2-128-16,0-2 192 0,4 1-64 0,0 1 0 15,1-1-128-15,2 1 192 0,0-2-192 0,1-3 0 16,0-3 0-16,1-2 0 16,1-1-448-16,2-1-144 0,2-1-32 0,6-1-10416 15,4 0-2080-15</inkml:trace>
  <inkml:trace contextRef="#ctx0" brushRef="#br0" timeOffset="13599.998">20178 13931 5519 0,'0'0'496'16,"0"0"-496"-16,0 0 0 0,-7-3 0 0,7 3 2336 0,-5-4 368 16,5 4 80-16,0 0 16 0,-7-4-2416 0,7 4-384 15,-6-5-256-15,6 5 48 0,0 0 368 0,0 0 80 16,0 0 16-16,0 0 0 0,0 0 1136 0,0 0 224 15,0 0 48-15,0 0 16 0,0 0-240 0,0 0-48 16,0 0-16-16,0 0 0 0,0 0-576 0,0 0-112 16,0 0-32-16,0 0 0 0,0 0-368 0,0 0-80 15,8 5-16-15,1-1 0 0,-1 1 144 0,1 6 32 16,0 7 0-16,0 0 0 0,2-2-112 0,2 4-32 16,-1 4 0-16,2 1 0 0,0 2-32 0,1 0 0 15,0 1 0-15,-1 3 0 0,1 2 0 0,0 2 0 16,3 0 0-16,-3 6 0 0,0 3 16 0,0 3 0 0,-2 0 0 15,1 2 0-15,0-5-208 0,-1 1 144 0,-4-1-144 0,-1 2 128 16,-2 0-128-16,-3-1 128 0,-1-2-128 16,-1 3 128-16,-2 1 128 0,0-1 0 0,0-2 16 0,-1 0 0 15,-7 2 48-15,3-1 16 0,-1-2 0 0,0 1 0 16,-2-1-48-16,-1-1-16 0,-4-2 0 0,-1-1 0 16,0-5 144-16,1 1 32 0,-1-2 0 0,0-1 0 15,2-1-144-15,1-2-32 0,1-1 0 0,0 0 0 16,1-3-144-16,3 2-128 0,-3 0 192 0,3-4-192 15,-2-1 0-15,4-3 0 0,-3-2 0 0,3-4 0 16,0-3-1456-16,-3-3-192 16,2-2-32-16,-2-1-9280 0,0-3-1856 0</inkml:trace>
  <inkml:trace contextRef="#ctx0" brushRef="#br0" timeOffset="13929.292">20721 15494 17503 0,'0'0'1552'0,"0"0"-1232"16,0 0-320-16,-4 11 0 0,-3 0 2944 0,3 0 544 0,0 1 96 0,-1 1 32 16,-1 2-2768-16,1 3-544 0,4 1-112 0,-3 4-32 15,0 1 48-15,1 6 16 0,0 3 0 0,1 3 0 16,-3-1 336-16,1-2 64 0,-2 1 16 0,2-1 0 16,-1 1-64-16,1-1-16 0,1-5 0 0,-4-1 0 15,2 1-352-15,1-4-64 0,-1-2-16 0,0-3 0 16,1-2-352-16,0-2-80 0,-1-7-16 0,1-1 0 15,-4-3-1952 1,8-4-400-16,-9-1-80 0</inkml:trace>
  <inkml:trace contextRef="#ctx0" brushRef="#br0" timeOffset="14466.945">21118 14460 29823 0,'-5'-23'1328'0,"2"5"272"0,-1-4-1280 0,1-2-320 16,-1-4 0-16,0 1 0 16,2 1-2592-16,0 0-576 0,-1408 2-112 0,2814 0-32 15,-1407 2 2144-15,0 1 416 0,-2 4 96 0,1 2 16 0,-5 4 2304 0,0 1 448 16,0 0 112-16,0 6 16 0,0 1-320 0,-1 2-64 15,3 5-16-15,-2 0 0 0,-2-1-1200 0,1 6-256 0,-2 4-32 0,-1 5-16 16,0 3-208-16,1 5-128 16,1 5 128-16,-2 5-128 0,2 6 256 0,0 4 0 0,0 5-16 0,-1 2 0 15,1 1 16-15,3-2 0 0,2 1 0 0,2-1 0 16,2 1 16-16,1-2 16 0,1-1 0 0,1-5 0 16,1-4 32-16,3-3 16 0,0-4 0 0,5-4 0 15,2-6-208-15,0-2-128 0,0-2 160 0,-4-3-160 16,0-8 176-16,1 2-176 0,5-3 192 0,1-3-192 15,2-3 224-15,-1-3-64 0,1-3-16 0,1-1 0 16,0-1 16-16,-1-4 0 0,-1-5 0 0,3-1 0 16,4-4-160-16,-2-6 192 0,0 0-192 0,1-4 192 15,-4 0-192-15,2-3 0 0,0-7 0 0,-1 3 0 16,-4 0 0-16,-1 3 0 0,-4 1 0 0,1 0 0 16,0-1 0-16,-4 2 128 0,-3 0-128 0,1 1 192 15,-5 2-192-15,-4-1 128 0,-1 1-128 0,-1 6 128 0,-2 2-128 16,1 4 0-16,1 0 0 0,0 4 0 0,-3 3-144 15,0 3-16-15,-1 0 0 0,2 3 0 16,-5 0-480-16,0 4-80 0,-2 2-32 0,1 6 0 16,1 2-2784-16,0 5-560 0</inkml:trace>
  <inkml:trace contextRef="#ctx0" brushRef="#br0" timeOffset="14960.772">21047 14768 17503 0,'0'0'1552'0,"0"0"-1232"16,0 0-320-16,0 0 0 0,0 0 2704 0,0 0 496 16,0 0 80-16,0 0 32 0,10 4-2400 0,-1 5-464 15,-1 3-112-15,3 0-16 0,-3-1 0 0,2 4 0 16,0 4 0-16,0 2 0 0,1 0 544 0,-1 3 96 16,1 4 32-16,2 0 0 0,0 3-304 0,3 0-64 15,-1 0-16-15,0 1 0 0,0-1-80 0,1 1-16 16,0-3 0-16,-1 2 0 0,0 1-224 0,-1-4-48 15,-5-2-16-15,6-3 0 0,1-1-224 0,-1-1 0 16,-4-5 0-16,1 1 0 16,-1-3-368-16,0-2-112 0,0-2-32 0,-3-2 0 15,-1-3-2640-15,-7-5-544 0</inkml:trace>
  <inkml:trace contextRef="#ctx0" brushRef="#br0" timeOffset="15861.449">21644 14033 23039 0,'0'0'2048'0,"0"0"-1648"16,0 0-400-16,0 0 0 0,0 0 2096 0,0 0 336 15,0 0 64-15,0 0 0 16,-5 14-2496-16,0-3-496 0,1-1-96 0,-2 3-32 0,0 4 368 0,0 4 80 15,-1 2 16-15,0 3 0 0,-2 4 288 0,3 3 48 16,-1 3 16-16,2 8 0 0,0 7 176 0,1 0 32 16,-1 0 16-16,3 1 0 0,1 1-112 0,0-1-32 15,0 2 0-15,2 2 0 0,1 4-64 0,0-4-16 0,1-4 0 16,0-2 0-16,3 1 32 0,2-6 0 0,0-2 0 0,4 0 0 16,1 0 96-16,3-1 32 0,-1 1 0 0,4-1 0 15,-3-6-208-15,5 0-144 0,4-3 192 0,1-1-192 16,2-4 0-16,3 0 0 0,2-1 0 0,0-3 0 31,0-2-448-31,0-3-112 0,0 0-16 0,2-2 0 16,3 1-1664-16,-1-3-320 0,4-5-80 0</inkml:trace>
  <inkml:trace contextRef="#ctx0" brushRef="#br0" timeOffset="16458.793">22955 13848 27519 0,'0'0'1216'0,"0"0"256"0,0 0-1168 15,0 0-304-15,0 0 0 0,0 0 0 0,0 0 576 0,10 1 48 0,0 1 16 0,3-2 0 16,0-1-784-16,0 1-160 0,0 4-16 0,0-1-16 16,0-1 336-16,3 2 240 0,0 2-48 0,0 4 0 15,-2 0 176-15,1 3 16 0,3 3 16 0,1 4 0 16,-2 3-96-16,0 3-32 0,-1 1 0 0,1 2 0 16,1 0-80-16,-1 6-32 0,-1 1 0 0,0 1 0 15,-2-4 0-15,2 5 0 0,-1 1 0 0,-3 4 0 16,-1 3-160-16,1 3 192 0,1-3-192 0,-1 0 192 15,-4 1 32-15,1 1 16 0,-6-5 0 0,2 2 0 0,-2 2-48 16,-2 0-16-16,-3 2 0 0,-1-3 0 0,-1-4-176 16,0-3 192-16,-5 0-192 0,0-2 192 0,0 0-64 0,0-1 0 15,-5 2 0-15,0 4 0 0,-2 0 112 0,-2-1 16 16,-1-3 0-16,-2 1 0 0,-2-3 0 0,0 0 0 16,0 1 0-16,1-4 0 0,1-3-128 0,0 1-128 15,0 0 176-15,2-4-176 0,-1 0 128 0,3-1-128 16,4-3 0-16,3 0 0 0,-2-1 0 0,2-3 0 15,2-3 0-15,1-3 0 16,1-4-1248-16,3-3-160 0,-4 0-16 0,7-6-8864 16,0 0-1760-16</inkml:trace>
  <inkml:trace contextRef="#ctx0" brushRef="#br0" timeOffset="16928.603">23806 15410 2751 0,'0'0'128'0,"0"0"16"0,0 0-144 0,0 0 0 15,0 0 0-15,0 0 0 0,0 0 7376 0,0 0 1456 16,0 0 272-16,0 0 64 0,0 0-7456 0,0 0-1504 15,0 0-208-15,5 10-208 0,1 0 368 0,-3 2 80 16,-3 1 16-16,1 6 0 0,2 4 160 0,-5 2 32 16,0 4 16-16,-1 3 0 0,-1 4-128 0,1 5-16 15,-1 1-16-15,-2 3 0 0,0 0-112 0,-2-1 0 16,1-2-16-16,0 0 0 0,-4-2-176 0,1-1 192 0,1-1-192 16,0-4 192-16,0-3-192 0,3-1 0 0,-2-2 0 15,1-4 0 1,1-4-256-16,-3-5-144 0,1-6-32 0,3-3 0 15,5-6-2272-15,-5-8-464 0</inkml:trace>
  <inkml:trace contextRef="#ctx0" brushRef="#br0" timeOffset="19226.348">24268 14144 28799 0,'0'0'1280'0,"0"0"256"0,0 0-1232 0,0 0-304 15,0 0 0-15,0 0 0 0,0 0 704 0,0 0 96 16,0 0 16-16,0 0 0 0,0 0-976 0,0 0-192 16,0 0-32-16,0 0-16 0,0 0 640 0,-1 9 128 15,1-9 16-15,-1 10 16 0,-1 3 208 0,0 0 32 16,0 1 16-16,0 4 0 0,-6 3-336 0,3 5-64 16,-2 5 0-16,-2 3-16 0,-1 4-240 0,2 3 144 0,-3 1-144 15,3 2 128-15,0-1-128 0,0 0 160 0,-1 0-160 16,0 0 160-16,3-1 48 0,4 2 16 0,-2 0 0 0,3-2 0 15,2-1 144-15,3-1 16 0,-1-5 16 0,2-2 0 16,-1-4-176-16,4-2-32 0,4-3-16 0,-2-1 0 16,0-2-48-16,2-1-128 0,3-3 192 0,1-3-64 15,-2-2 32-15,1-1 0 0,2-1 0 0,0-5 0 16,2-1 16-16,0-2 0 0,1-1 0 0,-1-2 0 16,6-4-176-16,1 1 0 0,3-6 144 0,-2 0-144 15,2-1 0-15,-6-3 0 0,0 0-192 0,-1-3 64 16,4-2 128-16,-6 3-192 0,-3-2 192 0,-1 1-192 15,0-1 192-15,-2-3 0 0,-2-4 0 0,-3-1-128 16,-4-1 128-16,1-4 0 0,-1-2 0 0,-1 3 0 0,-3 1 0 16,-1-1 0-16,-1-2 0 0,-4 0 0 0,2 2 0 15,0 0 0-15,-3-1 0 0,-2 0 0 0,2-3 0 0,-3 2-128 16,-2-2 128-16,1 0-128 0,0-3 128 0,-1 2 0 16,0 0 0-16,0 5 0 0,2 1 0 0,-2-1 0 15,-4 4 0-15,1 3 128 0,4 2-128 0,-1 3 0 16,-1 0 0-16,-4 2 128 0,0 3-128 0,1-1 176 15,1 3-176-15,2 1 192 0,-1 1-192 0,0 2 0 16,-2 1 0-16,1-1 0 0,1 5 0 0,0 1 0 16,-3 0 0-16,3 3 0 0,-2 2 0 0,0 2 0 15,1-1 0-15,0 4 0 0,1 0 0 0,0 3 0 16,1 1 0-16,0 3 0 0,-1 4 0 0,1 2 0 16,1 1 0-16,-1 2 0 0,3 2 0 0,-1 3 0 0,-3-1 128 15,1 4-128-15,4 2 0 0,-1 0 0 0,-2-3 0 0,3 2 0 16,-2 2 0-16,4-1 0 0,1-4 0 0,1 2 128 15,2-2-128-15,1 0 0 0,2 0 0 0,-1 0 0 16,-1 1 0-16,2-2 0 0,6 2 128 0,0-1-128 16,1 1 0-16,1-2 0 0,2-2 0 0,0 1 0 15,3-3 0-15,2 0 0 0,-1-4 128 0,0 0-128 16,1-2 0-16,-1-1 128 0,1-2-128 0,-1-1 128 16,-1 0-128-16,2 0 0 0,-2-3 0 0,1 0 128 15,2 1-128-15,1-2 0 0,-2-2 0 0,1-3 0 16,-1 0 0-16,2-4 0 0,-1-1 0 0,1-2 0 15,3-3 0-15,1-3 0 0,-5-2-192 0,2-2 192 16,-2-1-208-16,1 0 80 0,4-3 128 0,-2-2-208 16,0 0 208-16,-3-1-192 0,-1 1 192 0,-1-1-192 0,2 0 48 15,-2-3 16-15,-2-1 0 0,-2-2 0 0,-1 2-96 16,-3-3-16-16,-3-7 0 0,2 0 0 0,-2-2 240 0,-1 0 0 16,-4-2 0-16,0 1 0 0,0 1 0 0,0 1 0 15,-1 0 0-15,-3-1 0 0,-1 1 0 0,0-2 0 16,-1-2 0-16,-1 2 0 0,-1 2 0 0,-1-3 0 15,-1-2 0-15,-1 4 0 0,0 2 0 0,0 4 0 16,-1 2 0-16,-2 0 0 0,1 0 0 0,-3 3 0 16,-5 3 0-16,3-1 0 0,1 1 0 0,-3 1 0 15,-5 1 0-15,0 3 160 0,-1 3-160 0,2 0 0 16,1 3 0-16,2 0 128 0,-3 5-128 0,3 2 0 16,2-1 0-16,-1 1 0 0,0 1 0 0,0 3 0 15,1 1-128-15,0 0 128 0,2 2 0 0,-4-1-144 0,0 1 144 16,1 3 0-16,1 3-128 0,0 2 128 0,2 3 0 15,-1 0 0-15,-1 4 0 0,1 0 0 0,4 1 0 0,0 3 0 16,1 5 0-16,1 1 0 0,1 2 0 0,2 2 0 16,1 1 0-16,1 2 0 0,2-4 0 0,0 0 0 15,3 0 0-15,2-1 0 0,1-1 0 0,1 2 0 16,1 2 0-16,3-2 0 0,1-1 0 0,0 0 0 16,5 1 128-16,-2-1-128 0,2-1 0 0,2-1 144 15,1-1-144-15,1 0 0 0,2-3 144 0,-2-1-144 16,2-1 0-16,2-2 144 0,3 0-144 0,-3-1 0 15,-3-2 192-15,2-1-64 0,6 0 0 0,-1-2-128 16,-2-3 224-16,1-2-64 0,-2-2-16 0,2-1 0 16,0-2-16-16,2-1-128 0,-1-2 192 0,3-1-64 0,-1-2-128 15,4-1 0-15,2-4 0 0,1-2 0 0,-2-5 0 16,-2 0 0-16,-2 0 0 0,-1-4-176 0,0-1 32 16,-2-2 0-16,-1 1 0 0,-6 0 0 0,0 2 144 15,-1-4 0-15,-4-1-144 0,-2-2 144 0,-2-1-160 0,-2-3 160 16,1 3-208-16,-3-6 80 0,-3-3 128 0,1-4 0 15,2-6 0-15,-3 3 0 0,0 0 0 0,-3 3 0 16,-1-1-160-16,0 3 160 0,0 1-304 0,-3 1 48 16,-1-1 16-16,-5 5 0 0,2 1 96 0,-2 2 16 15,-1-3 0-15,-1 1 0 0,-2 1 128 0,-2 0 0 16,-2 3-144-16,-2 1 144 0,-1 0-144 0,-1 1 144 16,0 1-192-16,-2 0 192 0,2 4-192 0,1 1 192 15,-3-2-192-15,4 4 192 0,0 2-144 0,3 1 144 16,0 0 0-16,0 3-144 0,-1 1 144 0,-1-1-192 0,3 1 192 15,0 2-192-15,1-1 48 0,-3 2 0 16,0 2 0-16,1 2 0 0,-2 1 16 0,1 1 0 0,0 0 0 0,1 3 0 16,2 1-32-16,0 3 0 0,0 1 0 0,2 3 0 15,1-1 160-15,0 5 0 0,0 3-144 0,3 2 144 16,1 2 0-16,2 5 0 0,0 3 0 0,1 1 0 16,1 1 0-16,2 0 160 0,4 4-160 0,1-1 160 15,0 0 0-15,4-1 0 0,1 1 0 0,2 0 0 16,-3-2-160-16,5 3 192 0,-1 2-192 0,3-4 192 15,3-2-192-15,0-1 160 0,0-1-160 0,4-2 160 16,2-2 0-16,1-3 0 0,0-1 0 0,0 1 0 16,5-3-16-16,-3-1 0 0,0-1 0 0,0-3 0 15,0 1-144-15,-3-4 192 0,0 1-192 0,-1-5 192 0,-1 0-64 16,-1-1 0-16,0-3 0 0,1-1 0 0,0-3-128 0,-1-1 128 16,1 0-128-16,2-2 128 0,-3-2-128 0,3-3 0 15,2-2 0-15,-4-1 0 0,-6 1-192 0,3-1 192 16,3-2-192-16,-5-1 192 0,-1-1-208 0,-2 1 80 15,-5 1 128-15,3-1-208 0,6-3-16 0,-5 1 0 16,-2-5 0-16,-2 0 0 0,4-3 32 0,-6-1 0 16,0 0 0-16,0-3 0 0,4 1 192 0,-4-2-176 15,0-3 176-15,0 2-160 0,0-2 160 0,1 1 0 16,-2-1-144-16,-1 1 144 0,-2 1 0 0,0-1 0 16,1 2 0-16,-1 2 0 0,-4 0 0 0,1 1 0 15,2-2 0-15,0 2 0 0,-5-1 0 0,1 0 0 16,-2-3 0-16,1 3 128 0,2-1-128 0,-6-1 0 15,-5 1 144-15,1 3-144 0,-1 1 144 0,-2 2-144 16,-2-2 192-16,-1 2-192 0,-1 3 160 0,-2 1-160 0,1-1 128 0,0 4-128 16,1-2 0-16,2 3 0 0,1 2 0 0,2 1 0 15,-2 0 0-15,1 3 0 0,2-2 0 0,1 3 0 16,-5 3 0-16,3-1 0 0,3 1 0 0,-1 1 0 16,-3 1-128-16,4 2 128 0,4-1 0 0,-2 0 0 15,-4 4 0-15,1 0 0 0,1 1 0 0,-1 5 0 16,1 1 0-16,0 5 0 0,-1 4 0 0,4 3 0 15,-2 4 0-15,3 6 0 0,3 1 0 0,-1 3 0 16,1 2 0-16,3 0 0 0,1-2 0 0,0 1 0 16,0 1 0-16,3 1 0 0,2 2 0 0,2-1 0 15,-1 1 0-15,1 0 0 0,4-3 128 0,0-1-128 16,-1-3 240-16,4-4-48 0,4-2 0 0,0 0 0 0,0 2-48 16,2-4-16-16,-1-3 0 0,1-2 0 0,2 0 0 0,2 0-128 15,-2 1 192-15,4-3-64 0,4-5 48 0,-1 0 0 16,0-4 0-16,1 0 0 0,2 1-48 0,0-5 0 15,1-2 0-15,0-1 0 0,1-2-128 0,0-2 0 16,2-3 144-16,0-1-144 0,0-1 0 0,-3-4 0 16,-3-2 0-16,-3-2 0 0,0-3 0 0,-2-2-128 15,-2-2 128-15,0-1-128 0,-2-2 128 0,0 0 0 16,-3 0 0-16,-2-2 0 0,0-1 144 0,-2-3 16 16,-5-1 0-16,0-3 0 0,-2-1 64 0,-4-4 16 15,0-4 0-15,-2-2 0 0,-4-9-32 0,0 3 0 16,-3 1 0-16,0 1 0 0,-2 2-16 0,-2-1 0 15,-4-2 0-15,1 2 0 0,-2 5-48 0,1 4-16 0,-4-1 0 0,1 8 0 16,-1 5-128-16,5 4-224 0,0 7 48 16,1 2 16-16,-1 3 32 0,0 3 0 0,-7 3 0 0,-2 6 0 31,-3 0-1536-31,-2 6-288 0,1 0-64 0</inkml:trace>
  <inkml:trace contextRef="#ctx0" brushRef="#br0" timeOffset="21095.588">18965 5418 21183 0,'0'0'1888'0,"3"-9"-1504"0,-3 0-384 0,-1 1 0 16,-1-3 1600-16,2 2 240 0,0 1 48 0,-2 1 16 16,2 7-1328-16,0 0-256 0,0 0-48 0,0 0-16 0,-4-5 0 15,4 5-16-15,-3-6 0 0,-2 2 0 0,-3-2 128 0,1 3 16 16,-3 1 16-16,-1-2 0 0,-3 2-224 0,-3 1-48 15,0 1-128-15,-5 0 192 0,-6-2-192 0,-2 1 0 16,-3-1 0-16,-4 2 0 0,-3 1 208 0,-5 0-48 16,-4-1-16-16,0 0 0 0,3-1 80 0,0 0 16 15,-1-1 0-15,-5 0 0 0,-1-2 80 0,-4-1 0 16,-3-1 16-16,-1 3 0 0,3 0-80 0,-4 1 0 16,-4-1-16-16,-5-2 0 0,-12-6-240 0,2 3 144 15,0 0-144-15,0-2 128 0,-4-1-128 0,0 6 0 16,-6-1 0-16,7 2 0 0,3-1 0 0,4 3 0 15,1-1 0-15,1 3 0 0,-2 2 0 0,4 1 0 16,0 2 0-16,2 0 0 0,-2 3 0 0,0 1 0 16,-3-1 0-16,3 1 0 0,4-2 0 0,3 2 0 0,-1-1 0 0,0 0 0 15,-4 2 0-15,3 3 0 0,2-2 0 0,2 2 0 16,4 0 0-16,1-1 0 0,3-1 0 16,1 1 0-16,-1 1 0 0,8 0 0 0,5-1 0 0,4-2 0 15,4-2 0-15,4-2 0 0,5-2 0 0,0 1 0 16,4 2 0-16,0 3 0 0,2 1 0 0,3-2 0 15,2-5 160-15,4-1-160 0,3 2 192 0,0-1-192 16,8-4 256-16,0 0-48 0,0 0-16 0,-5 7 0 16,4 3-64-16,1-1 0 0,0 1-128 0,2 0 192 15,4 0-192-15,1 1 0 0,0 0 0 0,4 2 0 16,2 2 0-16,2 1 0 0,0 1 0 0,0 0 0 16,2 1 0-16,0 4 0 0,2 1 128 0,1 6-128 15,1 5 0-15,0 5 0 0,1 5 0 0,0 6 0 0,-3 3 0 16,-1 0 0-16,-4-1 0 0,-3 3-160 0,-3 3 160 15,-4 7-128-15,0 5 128 0,-4-3-128 0,-3-3-32 0,-4-2 0 16,-6-3 0-16,0 0 0 0,0 4 160 16,0 0 0-16,-2 0-144 0,-1-3 144 0,2-3 0 0,1-3 0 15,0-6 0-15,3 3 0 0,-2 4 0 0,1-1 0 16,0-5 0-16,2-3 0 0,2-4 0 0,3-6 0 16,-1-6 0-16,3-2 0 0,2-6 0 0,1-4 0 15,3-2 0-15,-1-2 0 0,0-1-160 0,4-1 160 16,2-2-208-16,2-1 80 0,0-1-32 0,3-3 0 15,2-2 0-15,4 0 0 0,5-2 160 0,6-1 0 16,3 0 0-16,5-4 0 0,4 2 192 0,1-3-48 16,1-2 0-16,2 2 0 0,3 0 16 0,4 0 0 0,3-1 0 15,3 0 0-15,3-1-160 0,0 3 192 0,-3-2-192 0,2 1 192 16,0-2-192-16,6 2 0 0,0 1 0 16,3 0 128-16,1-2-128 0,-1 4 0 0,1-4 0 0,0 2 0 15,5 5 0-15,1 3 0 0,-1-1-128 0,-1 1 128 16,0 2 0-16,3-1-176 0,6 0 176 0,-3 1-128 15,-5 3 128-15,-3 0-128 0,0 0 128 0,-1 0-128 16,0-1 128-16,0 1 0 0,-6-3 0 0,-2 1 0 16,-5 3 0-16,-1 0 0 0,-1 1 0 0,-4 0 0 15,1-5 0-15,-6 1 0 0,-1 0 0 0,-4 1 0 16,-6 3 144-16,0-3-144 0,-5-3 192 0,-1 4-192 16,-3-3 176-16,0 1-176 0,1-2 160 0,-5 1-160 15,-2-4 128-15,-3-1-128 0,-4-2 0 0,-3-1 144 0,-3-1-144 0,-2-2 0 16,0 2 144-16,-8 3-144 0,6-8 160 0,0-2-32 15,-1-3-128-15,-1-2 192 0,0-2 32 0,2-5 0 16,-4-4 0-16,1-4 0 0,0-4-224 0,0-5 0 16,-3-2 0-16,0-8 0 0,-3-5 288 0,-1-2 16 15,-3-3 0-15,-3-2 0 0,-3-2 368 0,0-6 80 16,1-7 16-16,-3-4 0 0,-3-8-144 0,3-4-32 16,1-4 0-16,4-2 0 0,-1-4-304 0,6 8-64 15,2 7-16-15,2 5 0 0,-1 5-208 0,2 10 0 16,0 9 0-16,0 9 0 0,0 8 160 0,-1 5 32 15,-2 5 16-15,1 4 0 0,0 3-400 0,-3 3-64 16,0 1-32-16,-4 1 0 16,-3 4-2352-16,-5 1-480 0</inkml:trace>
  <inkml:trace contextRef="#ctx0" brushRef="#br0" timeOffset="21695.389">17104 5347 11055 0,'0'0'480'0,"0"0"112"0,0 0-464 0,-6-1-128 15,6 1 0-15,0 0 0 0,0 0 2848 0,0 0 544 16,0 0 128-16,0 0 0 0,0 0-2256 0,0 0-464 15,0 0-96-15,0 0 0 0,0 0-256 0,0 0-32 16,0 0-16-16,0 0 0 0,0 0 64 0,9 0 16 16,-9 0 0-16,8 0 0 0,-8 0-176 0,0 0-48 15,11-2 0-15,-4-3 0 0,-1-1 16 0,-1-1 0 16,1 0 0-16,1-1 0 0,-2 0 224 0,0-1 32 0,2-1 16 16,-1-2 0-16,4-4 128 0,0-1 32 15,0-1 0-15,1-2 0 0,3-7-128 0,0 1 0 0,-2-1-16 0,3-1 0 16,0 1-240-16,1-2-64 0,-1 0 0 0,0-1 0 15,-1-3-16-15,0 1-16 0,0 1 0 0,0 1 0 16,-1 0 64-16,-2 3 16 0,0 2 0 0,-1-1 0 16,-1 3 48-16,-1 2 16 0,0 2 0 0,-2-5 0 15,-2 1-48-15,0 2-16 0,1 2 0 0,-4 3 0 16,1 4-160-16,-1 1-16 0,-1 5-128 0,0 6 192 16,2-9-192-16,-2 2-160 0,0 7 32 0,0 0 0 15,0 0-288-15,0 0-48 0,0 0-16 0,0 0 0 16,0 0-368-16,-4 10-80 0,1-1-16 0,-3 6 0 15,1 7-912-15,1 0-176 0,-1-2-32 16,2-1-16-16,-1-4-928 0,2-2-192 16,1 1-48-16</inkml:trace>
  <inkml:trace contextRef="#ctx0" brushRef="#br0" timeOffset="22116.787">16957 5019 18431 0,'0'0'816'0,"0"0"160"0,0 0-784 0,-7-2-192 0,2-6 0 0,5 8 0 15,0 0 3008-15,0 0 544 0,0 0 112 0,-2-7 32 16,1-3-2560-16,3 0-512 0,2 0-112 0,3-2 0 15,-2-2-320-15,6-2-48 0,1 1-16 0,6-2 0 16,0-2 80-16,3-3 16 0,4-3 0 0,-1 0 0 16,5 3-96-16,0-2 0 0,2 0-128 0,1 1 192 15,0-1 64-15,-2 5 16 0,-4 2 0 0,-1 1 0 16,-2-5 160-16,-2 3 16 0,-4 5 16 0,-2 3 0 16,-2 2 112-16,0 2 0 0,-2-1 16 0,-3 3 0 15,1 0-208-15,0 4-32 0,-9 0-16 0,12 8 0 16,-1 3-336-16,1 9 0 0,-2 7 0 0,2 2 0 15,1 0 0-15,2 3 0 0,-1 3 128 0,2 1-128 0,3-3 0 16,1-2 0-16,2 2 0 0,-3 1 0 0,-1 2 0 16,1-1 0-16,2-2 0 0,-2-1 0 0,-1-4 0 0,2-2 0 15,1 1 0-15,0-1 0 16,0 0-1408-16,1-2-192 0,-1-5-32 0</inkml:trace>
  <inkml:trace contextRef="#ctx0" brushRef="#br0" timeOffset="26626.436">13053 8543 19343 0,'0'0'1728'0,"0"0"-1392"16,0 0-336-16,0 0 0 0,6-9 816 0,-6 9 80 15,6-8 32-15,-6 8 0 0,0 0-400 0,0 0-80 16,0 0 0-16,0 0-16 0,0 0-176 0,9-3-48 16,-9 3 0-16,0 0 0 0,0 0 0 0,4 9 0 15,-1-2 0-15,0 5 0 0,2 5 96 0,-2 6 16 0,-1 5 0 0,-2 5 0 16,0 4 256-16,-1 5 64 0,1 1 16 0,-1 4 0 16,1 4-112-16,0 8-32 0,0 7 0 0,-1-3 0 15,-2-1-272-15,0-4-64 0,1-7-16 0,1-2 0 16,0-6-32-16,0 1-128 0,-2-2 192 0,1 0-64 15,1-2-128-15,-1-4 128 0,-3-7-128 0,2-3 128 16,0-3-128-16,1-4 0 0,-3-2 0 0,1-2 128 16,-2-1-128-16,1-3-224 0,-1-4 48 0,6-7 16 15,-6 0-1696-15,6 0-352 16,-7-6-64-16,3-1-9600 0</inkml:trace>
  <inkml:trace contextRef="#ctx0" brushRef="#br0" timeOffset="26949.265">13077 8597 11055 0,'-5'-11'976'0,"-4"-3"-784"16,0 0-192-16,0 3 0 0,6 4 4864 0,3 7 912 15,-3-8 192-15,3 1 48 0,0 7-4704 0,6-8-928 16,7-2-192-16,1 5-48 0,2 1-144 0,3-2 0 16,3-2-192-16,3 1 192 0,4-1 0 0,4 0 0 15,3 1 0-15,3-1 0 0,-3 0 0 0,6-1 128 16,3-2-128-16,2 4 0 0,5 0 176 0,3 2-48 0,-1 0-128 0,1 1 192 16,-1-4-16-16,-1 1-16 0,-5 1 0 0,-1 1 0 15,-2 2-160-15,2 3 0 0,-2 0 144 0,-7 0-144 16,-3-3 0-16,-4 2 0 0,-3 0 0 0,-3 2 0 31,-3 0-1344-31,-3 2-272 0,-5 3-64 0,-3-1-7472 0,-4 0-1504 0</inkml:trace>
  <inkml:trace contextRef="#ctx0" brushRef="#br0" timeOffset="27197.807">13161 9071 35535 0,'0'0'1568'0,"0"0"336"0,0 0-1520 0,0 0-384 15,0 0 0-15,7 2 0 0,2 1 512 0,6-1 16 16,5 1 16-16,3-2 0 0,5 0-352 0,5-5-64 16,4-3 0-16,1-2-128 0,3-3 224 0,1 1-64 15,4-2-16-15,1 1 0 0,1-2-144 0,2 1 0 16,-3 0 0-16,-2 2 0 0,-4-1-128 0,0 0-128 15,-4 1 0-15,1 3-16 16,-3 5-2256-16,0 3-448 0,1 5-96 0</inkml:trace>
  <inkml:trace contextRef="#ctx0" brushRef="#br0" timeOffset="28667.466">14653 8534 14623 0,'-6'-9'640'0,"3"1"144"0,-2-3-624 0,2-1-160 0,0-2 0 0,1 0 0 16,-2-2 0-16,3 1 0 0,2-1 0 0,1 0 0 15,-2-2 0-15,3-1 0 0,1-3 0 0,-3 3 0 16,1 2 0-16,2 1 0 0,1-1 224 0,1 2-64 16,-2-2 256-16,-1 2 48 0,0 0 16 0,0 1 0 15,-2 3 480-15,-1 0 112 0,-1-1 16 0,0 1 0 16,1 4-128-16,-4 2 0 0,4 5-16 0,-4-4 0 16,0-2 0-16,4 6 0 0,-8-4 0 0,0 4 0 15,-1 5-432-15,1 5-64 0,-2 2-32 0,-1 5 0 16,-4 2-288-16,0 4-128 0,-3 5 0 0,0 9 128 15,-2 6-128-15,-1 5 0 0,-1 3 144 0,1 7-144 16,1 3 192-16,3 4-48 0,0 0 0 0,4 0 0 0,3-3 16 16,1-1 0-16,4 1 0 0,4-4 0 0,1 2-160 0,1-5 0 15,0-4 144-15,4-4-144 0,4-7 0 0,1-2 0 16,1-4 0-16,3-2 0 0,3-3 0 0,-1-2 0 16,0-2 0-16,0 0 128 0,3 2-128 0,1-4 0 15,1-2 0-15,0-4 128 16,0-6-720-16,1-1-144 0,1-3-32 0,-4-2-12096 0</inkml:trace>
  <inkml:trace contextRef="#ctx0" brushRef="#br0" timeOffset="28946.568">15183 8568 11967 0,'0'0'1072'0,"0"0"-864"0,0 0-208 0,0 0 0 16,0 0 5440-16,11 4 1024 0,2 8 224 0,0 7 32 15,5 4-5504-15,-1 6-1216 0,3 6 0 0,2 5-192 16,0 1-144-16,1 6-48 0,1 3 0 0,1 0 0 31,-2-1-192-31,-1 4-64 0,-1 3 0 0,-2 0 0 16,0-1-96-16,-2-3-32 0,-4-3 0 0,-1-2 0 0,-1-3-576 15,-3-4-112-15,-1-4-16 0,-2-6-16 0,-1-2 368 0,-1-7 80 16,1-7 16-16,-4-14 0 0,0 0 80 0,0 0 32 0</inkml:trace>
  <inkml:trace contextRef="#ctx0" brushRef="#br0" timeOffset="29175.967">15574 8549 18431 0,'-21'2'816'0,"6"2"160"0,-5 1-784 0,-1 5-192 16,-1 6 0-16,-1 2 0 0,-1 4 4224 0,-1 9 784 15,-1 9 176-15,-2 1 16 0,-1 6-4176 0,3 3-848 16,2 4-176-16,-3 0 0 0,3 1 0 0,2-1 0 16,2-2 0-16,-2 0 0 0,1-1 0 0,2-5 0 15,-5-2-144-15,5-3 144 16,0-4-416-16,-3 0-32 0,0-3 0 0,1-2 0 15,2-4-1216-15,3-1-240 0,2-3-48 0,4-8-7328 0,0-6-1456 0</inkml:trace>
  <inkml:trace contextRef="#ctx0" brushRef="#br0" timeOffset="29384.31">15879 9233 38415 0,'-15'11'1696'0,"4"4"352"0,-3 9-1632 0,2 6-416 0,-3 5 0 0,1 2 0 15,-1 1 0-15,0 3 0 0,1 8 0 0,-2-3 0 16,0-2-928-16,-1-2-272 0,1-2-48 0,0-4-16 16,-3-4-2000-16,0-3-416 15</inkml:trace>
  <inkml:trace contextRef="#ctx0" brushRef="#br0" timeOffset="29810.502">16326 8606 27647 0,'0'0'2448'0,"0"0"-1952"16,-5 9-496-16,-1 7 0 0,1 7 1424 0,1 5 192 15,-4 9 48-15,3 1 0 0,-1 3-1408 0,3 1-256 0,1 1 0 0,2 3-192 16,3 2 192-16,4-1 0 0,-2 0 0 0,2-8 0 16,0-8-192-16,4-5 32 15,-1-4 16-15,2-5 0 16,0-5-256-16,2-6-48 0,1-8-16 0,0-4 0 0,1-7 464 0,-1-9 192 0,1-9-16 0,1-3 0 16,0-3 448-16,-2-2 80 0,1-3 32 0,-2 4 0 15,-1 3-528-15,-2 4-208 0,-2 0 176 0,1 3-176 16,-4 3 128-16,0 4-128 0,-2 5 0 0,-2 3 144 15,2 6-368-15,-4 7-80 0,0 0-16 0,0 0 0 16,0 16-160 0,-4 10-32-16,-1 11-16 0,-3 7 0 0,-3 7 240 0,1 9 48 0,-3 9 16 0,-2 5 0 15,-2 2 224-15,-5 10 0 0,-1 7 0 0,-2 4 0 16,-3 2 208-16,1 1-16 0,-3-2 0 0,0-7 0 0,0-5 576 0,0-11 128 16,1-9 0-16,3-10 16 0,2-5 144 15,-2-9 32-15,4-5 0 0,0-6 0 0,2-5-560 0,0-6-96 16,-2-9-32-16,0-4 0 0,-1-7-400 0,-2-7 0 15,-3-10 0-15,0-3 0 16,2-6-2416-16,3-5-560 0</inkml:trace>
  <inkml:trace contextRef="#ctx0" brushRef="#br0" timeOffset="30206.577">16644 8064 32255 0,'0'0'2864'0,"0"0"-2288"0,0 0-576 0,0 0 0 15,0 0 832-15,7 6 48 0,4 2 16 0,0 6 0 16,2 3-896-16,5 7-160 0,4 6-32 0,0 4-16 16,1 0-64-16,-3 3-16 0,0-1 0 0,2 5 0 15,0 3 144-15,-1 5 144 0,-2 3-208 0,-3 7 80 0,-5 8 128 16,0 3 0-16,-1 0 0 0,-4-1 0 0,1 3 0 16,-6 2 0-16,-3 3 0 0,-3-6 0 0,0-6 176 15,-1-7 64-15,-3-4 16 0,-1 1 0 0,1 2 240 0,-5-2 48 16,-3-2 16-16,-1-4 0 0,-2-8-240 0,-1 0-32 15,-1-2-16-15,0-4 0 0,-1-7-272 0,2-3 0 16,4-6 0-16,1 0 0 16,0-1-1632-16,1-7-384 0,2-6-80 0</inkml:trace>
  <inkml:trace contextRef="#ctx0" brushRef="#br0" timeOffset="30477.239">17475 8866 35007 0,'0'0'3120'0,"0"0"-2496"0,0 0-496 0,0 0-128 15,0 0 1392-15,9-3 256 0,4 1 48 0,0-1 16 16,5 1-1712-16,4 2-272 0,7 0-96 0,4 0-16 15,3-1-128 1,1-3-16-16,2-3-16 0,-1 0 0 0,-1 2-304 16,-4 1-64-16,-5-1-16 0,-1 1 0 0,-4-2-176 0,-1 2-48 0,-6-1 0 0,-2 4 0 15,-5 5-304-15,-2 1-64 0,-4 4-16 0,-5 1-10416 16</inkml:trace>
  <inkml:trace contextRef="#ctx0" brushRef="#br0" timeOffset="30632.378">17344 9342 20271 0,'0'0'1792'0,"0"0"-1424"16,0 0-368-16,0 0 0 0,0 0 3392 0,0 0 592 16,0 0 128-16,11 3 32 0,5-1-2912 0,5-1-576 15,6-1-112-15,2-2-32 0,5-4-272 0,2-3-64 16,6-2-16-16,5-1 0 0,6-4-160 0,3-2 0 16,-1 3 144-16,0 0-144 15,-2-4-2240-15,0 0-512 0</inkml:trace>
  <inkml:trace contextRef="#ctx0" brushRef="#br0" timeOffset="31143.205">19185 8045 34207 0,'-11'-6'1520'0,"4"5"304"0,-3 1-1456 0,0 3-368 16,0 4 0-16,-4 1 0 0,-4 1 192 0,-1 8-16 15,-1 7-16-15,-1 10 0 0,-4 9-160 0,-1 9 0 16,0 3-192-16,1 5 192 0,-2 4-176 0,2 12 176 15,-4 11-128-15,4 1 128 0,1-2 0 0,-2 4 0 16,2 2 0-16,3-1-128 0,4-6 128 0,1-3 0 16,2-4 0-16,4-4 0 0,5-5 144 0,4-3 16 0,3-5 0 15,4-5 0-15,2-7-160 0,4-6 0 0,2-4 0 0,4-6 0 32,2-4-2160-32,3-5-304 0,0-5-64 0</inkml:trace>
  <inkml:trace contextRef="#ctx0" brushRef="#br0" timeOffset="31454.709">19370 8272 34319 0,'0'0'1520'0,"0"0"320"0,0 0-1472 0,0 0-368 16,0 0 0-16,0 0 0 0,0 0 0 0,0 0 0 15,6 14 0-15,-2 6-128 0,-3 4-32 0,-1 6 0 16,0 5 0-16,-2 6 0 0,-3 5 160 0,-1 4 0 16,-1 5-144-16,0 4 144 0,-4 5 0 0,1-1 192 15,0-2-32-15,-2 6 0 0,-1 4 32 0,1-1 0 16,0 2 0-16,0-6 0 0,-3-8-192 0,3-6 192 15,0-6-192-15,4-1 192 0,1-6-192 0,2-1 0 16,3-5 0-16,1-6 0 16,0-10-1776-16,1-8-272 0,0-9-64 0,0 0-11264 0</inkml:trace>
  <inkml:trace contextRef="#ctx0" brushRef="#br0" timeOffset="31784.192">19208 8317 31327 0,'0'-20'1392'0,"2"10"272"16,2 3-1328-16,2-2-336 0,5-2 0 0,3-2 0 15,3-4 1984-15,2 3 336 0,7 3 64 0,4 0 16 0,5-1-2208 0,4 4-432 16,4 5-80-16,1 1-32 15,0 1-224-15,-1 3-32 0,-6 2-16 0,-4 5 0 16,-4 3 144-16,-3 5 32 0,-6 2 0 0,-3 2 0 16,-5 5-80-16,-5 2-16 0,-4 4 0 0,-4 1 0 0,-4 2 544 0,-2 2 0 15,-8 0 192-15,-1 5-48 0,-5 3 224 0,-3-3 32 16,-5-4 16-16,-1-2 0 0,1 0 16 0,-4-6 0 16,-2-2 0-16,-1-3 0 0,2-3-176 0,2-1-16 15,1-4-16-15,3-5 0 16,2-5-608-16,0-2-112 0,2-2-16 0,2-3-10192 15,3-9-2032-15</inkml:trace>
  <inkml:trace contextRef="#ctx0" brushRef="#br0" timeOffset="32103.068">20159 8083 41871 0,'-10'-5'1856'0,"4"4"384"0,-6 1-1792 0,1 4-448 0,2 3 0 0,-3 3 0 15,0 0 0-15,-2 7 0 0,1 5 0 0,-3 6 0 16,-3 5-256-16,-1 7-128 0,-1 4-16 16,1 1-16-16,1-1-256 0,-2 3-48 0,-2 4-16 15,2 4 0-15,-2 4 448 0,2 5 96 0,2-2 0 0,0-4 16 0,4 0 176 16,0 2 0-16,0 2 0 0,4-3 0 0,4-5 0 0,1-5 0 15,4-3 0-15,3-6 0 0,1-6 0 0,5-2 0 16,2-1 0-16,2-2 0 16,-3-2-496-16,6-4-112 0,1-4-32 15,3-4 0-15,0 0-2032 0,3-8-400 0,1-7-96 16,3-7-16-16</inkml:trace>
  <inkml:trace contextRef="#ctx0" brushRef="#br0" timeOffset="32362.984">20230 8549 11967 0,'0'0'528'0,"0"0"112"0,0 0-512 0,0 0-128 0,0 0 0 0,0 0 0 16,0 0 6752-16,0 0 1312 0,0 0 272 0,5 17 48 15,1 7-6912-15,1 2-1472 0,2 2-144 0,2 3-112 31,-1 1-192-31,1 2-32 0,1 1-16 0,1-1 0 0,1 2 304 0,-2-2 192 0,1-1-208 0,-2 5 80 16,1 0-64-16,-2 3 0 0,2 2 0 0,-3-7 0 31,-4-6-576-31,2-4-112 0,1-4-16 0,-1-2-16 0,-1-1 80 0,-1-6 0 0,0-4 16 16,-5-9 0-16,0 0-1552 0,0 0-304 0</inkml:trace>
  <inkml:trace contextRef="#ctx0" brushRef="#br0" timeOffset="32621.07">20441 8450 41119 0,'0'0'1824'0,"-8"1"368"0,2 4-1744 0,-2 6-448 16,-1 6 0-16,-1 3 0 0,0 2 144 0,-4 10-144 15,0 7 160-15,-3 3-160 0,1 5 0 0,-4 1 0 16,0 3 0-16,-1-3 0 0,-1-2 0 0,0 4 0 15,0 0-160-15,0 1 160 0,1-2-176 0,0-5 176 16,3-5-208-16,2-3 80 16,3-5-320-16,2-5-48 0,0-5-16 0,4-2 0 15,3-1-384-15,2-6-96 0,2-5-16 0,0-7 0 16,0 0-1936-16,13-3-400 0,4-6-80 0,3-3-16 0</inkml:trace>
  <inkml:trace contextRef="#ctx0" brushRef="#br0" timeOffset="32821.9">20601 9244 34095 0,'0'0'3024'0,"-9"11"-2416"0,-6 5-480 0,3 3-128 16,3 3 2256-16,1 2 432 0,-5 2 96 0,4 1 16 15,0-1-3328-15,1 1-672 0,1 4-128 16,0-2-16-16,-3-4-3264 0,2-8-640 15</inkml:trace>
  <inkml:trace contextRef="#ctx0" brushRef="#br0" timeOffset="33210.303">21067 8482 38703 0,'0'0'1712'0,"-8"8"352"0,-1 2-1648 0,0 10-416 15,-2 9 0-15,2 8 0 0,0 3 256 0,-3 3-48 16,-3-1 0-16,2-1 0 16,4-2-1680-16,-2-1-320 0,1-1-80 0,4-7-16 15,3-6 672-15,3-8 144 0,0-1 32 0,4-8 0 0,-4-7 880 0,12-1 160 0,6-3 0 16,0-6 128-16,2-2 720 0,3-7 160 0,4-3 16 0,-3-2 16 15,1-1-368-15,0-4-80 0,0-2-16 0,0 1 0 16,-4 0-400-16,-1-1-176 0,-3-1 128 0,0 2-128 16,-2 5 0-16,-1 3 128 0,-1 2-128 15,-5 5 0-15,-3 4 0 0,-2 4 0 0,-3 7 0 0,0 0 0 16,-7 9 0-16,-4 10 128 0,-5 9-128 0,-3 8 192 16,-3 3-192-16,-2 5 0 0,-1 4 0 0,-3 4 0 15,-1 6 0-15,-1 3 0 0,-1 4 0 0,-2 2 0 16,-1 2 192-16,1-1 48 0,0-6 16 0,1-2 0 15,5-3 208-15,3-8 48 0,2-5 16 0,4-4 0 0,1-3-240 16,3-5-48-16,3-9-16 0,3-5 0 16,3-5-1040-16,0-4-208 15,5-9-32-15,0 0-9888 0,4-11-1968 0</inkml:trace>
  <inkml:trace contextRef="#ctx0" brushRef="#br0" timeOffset="33541.809">21319 7671 24879 0,'0'0'2208'0,"0"0"-1760"0,0 0-448 0,7 0 0 16,1 5 3312-16,1 5 576 0,3 4 112 0,3 8 32 15,5 7-3440-15,1 4-592 0,-2 3-288 0,2 4 32 16,2 4-64-16,-3 0-16 0,-2 0 0 0,-1 4 0 16,-2 7 336-16,-1 3-176 0,-1 5 176 0,-6 2-128 15,-2 0 128-15,-3 7 0 0,-3 6 0 0,-3-2 0 16,-4-1 0-16,-2-3 0 0,0-6 128 0,-4-1-128 16,-1-5 208-16,0-1-16 0,-3-4-16 0,2 3 0 15,-5-2 32-15,-2-5 16 0,-6-2 0 0,1-6 0 16,-1-4-224-16,-1 1-208 0,-2 0 32 0,3-10-11200 15,2-4-2240-15</inkml:trace>
  <inkml:trace contextRef="#ctx0" brushRef="#br0" timeOffset="33796.894">22117 9258 45327 0,'0'0'2000'0,"-5"5"432"0,-4 5-1952 0,0 7-480 16,0 10 0-16,1 10 0 16,-3 11-320-16,-2 2-176 0,-1 1-16 0,-1 3-16 15,-2 0-832-15,-3-1-176 0,-3-3-16 0,-2-4-16 16,-4-4 400-16,-1-5 80 0,-4-9 0 0,-2-6 16 15,4-1 16-15,6-9 0 0,1-3 0 0,4-11-8352 0,-1-10-1680 16</inkml:trace>
  <inkml:trace contextRef="#ctx0" brushRef="#br0" timeOffset="34277.423">22808 7879 40367 0,'0'0'1792'0,"0"0"368"0,0 0-1728 0,0 0-432 16,0 0 0-16,0 0 0 15,0 0-448-15,0 0-160 0,-4 10-32 0,-5 3-16 16,2 4 32-16,-8 4 16 0,-10 4 0 0,-4 5 0 15,-3 3 80-15,0 3 16 0,0 5 0 0,0 7 0 0,0 4 512 0,2 4 0 16,0 3 0-16,2 2 0 0,1-1 0 0,4 3 0 16,3 3 160-16,5-4-32 0,3-5 192 0,8-5 64 15,4-8 0-15,2-4 0 0,3-2 32 0,5-7 16 16,1-5 0-16,2-7 0 0,2-4-160 0,2-2-16 16,0-5-16-16,3-5 0 0,1-4 112 0,4-5 32 0,5-5 0 15,2-7 0-15,3-6-144 0,7-3-32 16,1-2 0-16,0-5 0 0,-2-6-208 0,-4-2 0 0,-5-3 0 0,-4 1 0 15,-2 0 0-15,-8-1 0 0,0-2 0 0,-4 0 0 16,-3 2 256-16,-2 1 16 0,-2-1 0 0,-5 5 0 16,-4 5-272-16,-2 2 0 0,-3 0 0 0,-1 5 0 15,-5 6 0-15,-1 4 0 0,-3 5 0 0,-1 3-144 16,-5 0-960 0,0 5-192-16,-6 3-48 0,-2 4-10016 0,0 2-2016 0</inkml:trace>
  <inkml:trace contextRef="#ctx0" brushRef="#br0" timeOffset="34477.804">22619 8644 40543 0,'0'0'1792'0,"5"9"384"0,5 3-1744 0,6 6-432 16,3 9 0-16,7 3 0 0,-2-1 944 0,2-1 96 15,3-1 32-15,-3 1 0 16,2-2-1744-16,-1 1-352 0,0-2-64 0,-6-3 0 16,-3-2 272-16,-3-4 64 0,-4-2 16 0,-3 3 0 15,0 3-16-15,-2-4 0 0,-4-3 0 0,1 2 0 16,-3 0-1696-16,-4-2-352 0</inkml:trace>
  <inkml:trace contextRef="#ctx0" brushRef="#br0" timeOffset="34803.535">23438 7746 42671 0,'0'0'1888'0,"3"-7"400"0,-2-3-1840 0,-1 10-448 0,0 0 0 0,0 0 0 16,0 0-144-16,-3 15-128 0,-3 3-32 0,-3 4 0 16,-6 4-240-16,-5 4-48 0,-5 5-16 0,-4 5 0 15,-3 4 32-15,-3 5 16 0,-6 5 0 0,2 4 0 16,-1 4 432-16,1 2 128 0,4 2 0 0,4 2 0 0,5 1 0 0,4 2 0 16,6-1 0-16,6-3 0 0,3-9 0 0,6-6 0 15,4-6 0-15,4-3 0 0,3 0 0 0,3-7 0 16,2-4 0-16,5-2 0 15,2-4-928-15,1-7-288 0,3-5-48 16,-1-6-9072-16,2-8-1824 0</inkml:trace>
  <inkml:trace contextRef="#ctx0" brushRef="#br0" timeOffset="35071.494">23408 8345 43311 0,'0'0'1920'0,"0"0"384"0,0 0-1840 0,0 0-464 0,0 0 0 0,8 0 0 15,1 4 384-15,1 3 0 0,-1 3-16 0,2 5 0 32,2 6-656-32,0 4-128 0,2 6-32 0,-2 1 0 15,-2 1-128-15,1 2-16 0,2-1-16 0,-4 2 0 0,-1 1 416 0,1-1 192 0,1-1-192 0,0-1 192 16,0-2-320-16,-4-4 48 0,1-6 16 0,-3 1 0 15,0 1-688-15,3-1-128 16,-3-5-16-16,4-5-16 0,-1-3-1696 0,-8-10-336 0,0 0-64 16,0 0-9408-16</inkml:trace>
  <inkml:trace contextRef="#ctx0" brushRef="#br0" timeOffset="35286.915">23566 8281 19343 0,'0'0'1728'0,"0"0"-1392"16,0 0-336-16,-9 8 0 0,0 0 5264 0,1 6 992 16,-3 2 192-16,-2 6 32 0,-1 6-5200 0,-2 2-1024 15,-2 4-256-15,-3 9 0 0,0 9 0 0,1-1 0 16,-2-4 0-16,0-2 0 0,-1-2 0 0,-1-3 0 16,0-3 0-16,-2-2 128 0,-2 0-416 0,3-4-80 15,6-2-16-15,4-3 0 16,-1-2-1408-16,4-4-272 0,2-8-64 0,5 1-14128 0</inkml:trace>
  <inkml:trace contextRef="#ctx0" brushRef="#br0" timeOffset="35466.982">23631 9005 43311 0,'0'0'3840'0,"-7"10"-3072"0,-4 6-608 0,1 7-160 16,2 6 704-16,-5 2 128 0,2 0 0 0,-1-1 16 16,0-3-1776-16,-1-3-352 0,1 1-80 0,0-2-11552 15,-1-2-2304-15</inkml:trace>
  <inkml:trace contextRef="#ctx0" brushRef="#br0" timeOffset="36021.907">23964 8361 6447 0,'0'0'272'0,"-5"10"80"0,-1 2-352 0,1 7 0 16,-5 6 0-16,0 7 0 0,1 3 6800 0,-2 6 1296 0,1 4 256 15,1-1 48 1,1-2-7936-16,1-3-1584 0,0-2-320 0,4-6-64 16,1-6 544-16,2-6 96 0,3-6 32 0,4-4 0 0,-1-4 832 0,5-2 0 0,4-4 0 0,1-5 128 15,5-9 848-15,3-3 176 0,2-3 16 0,0-6 16 16,0-3-560-16,4-3-112 0,-2-3-32 0,-1 0 0 16,-2 3-480-16,0 0 0 0,-5 0 0 0,-1 1-160 15,-1 0 160-15,-3 4-192 0,-1 5 192 0,-1 1-192 31,-1 4-256-31,-6 5-48 0,-1 2-16 0,-1 4 0 0,-4 7 272 0,0 0 48 0,-2 12 16 0,-4 5 0 16,-1 4 176-16,-5 6-192 0,-3 6 192 0,-2 8-192 16,-5 5 192-16,-3 7 0 0,0 6 0 0,-5 1-128 15,-3 0 128-15,-1 2 0 0,0 0 128 0,-1 8-128 16,-1 5 432-16,2-4 16 0,1-6 0 0,3-5 0 0,1-5 384 16,3-2 64-16,2-3 32 0,-2-5 0 0,4-3-32 15,-2-8-16-15,2-6 0 0,1-6 0 0,4-6-496 0,1-4-80 16,1-4-32-16,0-5 0 0,0-7-48 0,2-5-16 15,1-4 0-15,0-7 0 0,2-5-208 0,4-2 0 16,4-2-144-16,3 1 144 16,3 0-544-16,6 2-16 0,1 1 0 0,4-1 0 15,5-1-272-15,1 1-48 0,6 1-16 0,-3 8 0 0,-1 6 448 0,2 1 64 16,0 1 32-16,0 2 0 16,-4 1-144-16,1 2-16 0,-1 4-16 0,0 0 0 15,-2-1-1776-15,-2 5-368 0,1 2-64 0,-3-3-16 0</inkml:trace>
  <inkml:trace contextRef="#ctx0" brushRef="#br0" timeOffset="36423.006">24212 7745 30463 0,'0'0'1344'0,"0"0"288"0,0 0-1312 16,0 0-320-16,6-1 0 0,5 2 0 0,4 6 272 0,-4 4-16 15,1 3 0-15,1 1 0 0,-1 4-256 0,1 4 0 16,-1 0-176-16,1 5 176 0,-2 2 0 0,3 4 0 15,-1 3 0-15,0 8 0 0,-3 5 576 0,0 6 32 16,1 1 0-16,-6 5 0 0,-2 0 80 0,-3 4 16 16,-3-1 0-16,0 3 0 0,-1 2-304 0,-3-2-48 15,0-1-16-15,-4-5 0 0,-1-5-144 0,0 1-48 16,2 4 0-16,-3-6 0 0,0-9-144 0,0-1 192 16,0 0-192-16,0-6 192 0,1-6-192 0,-1-3 160 15,-1-2-160-15,1-4 160 0,3-4-160 0,-1-4 0 16,-5-1 0-16,1-5 0 15,1-5-1776-15,-1-2-224 0,0-4-48 0,1-6-12864 0</inkml:trace>
  <inkml:trace contextRef="#ctx0" brushRef="#br0" timeOffset="36862.222">24538 7382 911 0,'0'0'0'0,"0"0"0"16,0 0 0-16,7 8 0 0,2 3 6912 0,0 2 1280 16,0 1 272-16,6 4 48 0,1 2-6800 0,1 6-1376 15,-2 4-336-15,3 2 0 0,0 1 192 0,1 9-48 16,-6 4 0-16,3 4 0 0,-1 3 288 0,-2 1 48 16,-3 1 16-16,1 4 0 0,-4 3 64 0,2 5 16 15,-4 7 0-15,1-3 0 0,-2-1 64 0,-2-1 32 16,2 1 0-16,-2 4 0 0,-3 5-32 0,-2-3 0 0,1-2 0 15,-4 0 0-15,-2 0-160 0,-1 1-32 16,0 1-16-16,-4-3 0 0,-2-6-176 0,-3-2-16 0,-5-3-16 16,0-2 0-16,-1-2-224 0,-5-2 144 0,-5 1-144 15,-4-3 128-15,-8-1-128 0,-4 0 0 0,-5-1 0 16,-8 3-12832-16,-8-1-2560 0</inkml:trace>
  <inkml:trace contextRef="#ctx0" brushRef="#br0" timeOffset="40843.722">11598 15718 23039 0,'0'0'1024'0,"0"0"192"0,0 0-960 0,0 0-256 0,0 0 0 0,0 0 0 16,0 0 2240-16,0 0 416 0,0 0 80 0,-2 9 16 16,2-9-2304-16,0 9-448 0,-1 2 0 0,1-3-224 15,0-8 224-15,-2 10 0 0,1 0 0 0,-1 2 0 16,0 8 224-16,-2 4-16 0,0 4 0 0,0 2 0 15,1 3 0-15,-1 4 0 0,1 4 0 0,1 2 0 16,0-1 48-16,-1 5 0 0,1 0 0 0,1-2 0 16,-2-4 160-16,1-3 32 0,0-4 16 0,1-5 0 0,0-6 48 0,0-4 0 15,-1-9 0-15,1 0 0 0,1-10-176 0,0 0-16 16,0 0-16-16,0 0 0 0,0 0-48 0,0 0 0 16,0 0 0-16,6-11 0 0,-3-5-16 0,1-7-16 15,-2-8 0-15,2 0 0 0,0-3-224 0,1-5 176 16,-1-10-176-16,1 2 160 0,0 3-160 0,0 3 0 15,1 2 0-15,0 1 0 0,-2 3 0 0,0 2-144 16,1 2 144-16,0 4-160 0,-4 2 160 0,2 6 0 16,-1 1-144-16,1 6 144 0,-3 12 0 0,1-10-176 15,-1 1 176-15,0 9-128 0,0 0-64 0,0 8-16 16,-1 4 0-16,1 7 0 0,1 4-16 0,0 9 0 16,1 6 0-16,-2 8 0 0,2 2 96 0,-2 4 128 15,0 3-208-15,0 0 80 0,0-1 128 0,0-7 0 0,-5-6 0 16,3-5 0-16,-1-2 336 0,1-4 48 0,-1-6 16 0,2-5 0 15,0-8-32-15,1-11-16 0,0 0 0 0,0 0 0 16,0 0-192-16,0 0-32 0,2-16-128 0,-2-6 192 16,0-6-192-16,0-9 0 0,2-6 0 0,1-4-160 15,0-6 160-15,-1 2 0 0,1 0 0 0,-1 1-128 16,0 2 0-16,2 4 0 0,-2 6 0 0,1 5 0 16,1 5-128-16,-3 8 0 0,1 6-16 0,-2 5 0 15,0 9 96-15,0 0 32 0,-2 14 0 0,1 13 0 16,-4 11 144-16,3 10 0 0,-1 6 0 0,-1 8-128 15,2 8 128-15,-4 2 0 0,-1 2 128 0,4-3-128 16,-2-2 208-16,3 2-16 0,1 2-16 0,0-7 0 16,1-10-176-16,2-8 128 0,5-3-128 0,-1-6-11984 15,5-5-2480-15</inkml:trace>
  <inkml:trace contextRef="#ctx0" brushRef="#br0" timeOffset="42487.147">18477 14611 5519 0,'0'0'496'0,"-7"-1"-496"0,-2-3 0 0,3 1 0 15,6 3 5184-15,0 0 960 0,-6-5 176 0,-1406 2 32 16,2819 3-4960-16,-1407 0-1008 0,0 0-192 0,0 0-32 16,0 0 16-16,0 0 0 0,0 0 0 0,0 0 0 15,0 0 240-15,0 0 48 0,0 0 16 0,0 0 0 0,0 0-96 0,0 0 0 16,8 9-16-16,0 3 0 0,-2 3-112 0,3 4 0 16,1 3-16-16,2 7 0 0,2 4-48 0,3 4 0 15,-3 0 0-15,0 3 0 0,1 0 64 0,-2-2 16 16,0-2 0-16,-2 2 0 0,2-3-80 0,-1-1 0 15,2-3-16-15,-2 0 0 0,-3-2-176 0,2 0 0 16,0-2 0-16,-3 0 128 0,1 0-128 0,-1-5 0 16,-3-6 0-16,1 1 0 0,-1-1-272 0,1-4-96 15,-2-3-16-15,-4-9 0 16,0 0-2368-16,0 0-464 0,9 1-112 0,-3-11 0 0</inkml:trace>
  <inkml:trace contextRef="#ctx0" brushRef="#br0" timeOffset="42795.898">18816 14561 36911 0,'0'0'1632'0,"-8"2"352"0,8-2-1600 0,0 0-384 0,-7 2 0 0,7-2 0 16,0 0 0-16,-3 11 0 0,3-2 0 0,0 1 0 15,0 1-368-15,0 0 0 0,0-1 0 0,2 4 0 16,-4 2 192-16,0 2 48 0,-5 4 0 0,0 5 0 16,-4 3 128-16,-2 6 0 0,-4 1 160 0,1 3-160 15,-2 0 128-15,-1 0-128 0,-4-3 0 0,6 1 144 16,0-1 32-16,-1-1 0 0,-6-3 0 0,5 0 0 16,0 0-176-16,2 0 192 0,-1-4-192 0,6 0 192 15,-2-1-192-15,3-4 0 0,2-3 0 0,1-2 0 16,3 1-1216-16,0-6-112 15,2-4-16-15,3-10-16 0,0 0-1968 0,0 0-384 0</inkml:trace>
  <inkml:trace contextRef="#ctx0" brushRef="#br0" timeOffset="43166.639">18933 15125 29775 0,'0'0'1312'0,"0"0"288"0,0 0-1280 0,0 0-320 0,-7 7 0 0,3 0 0 16,1 1 384-16,0 2 32 0,2 1 0 0,1 3 0 16,0 5-288-16,0 1-128 0,0 4 0 0,1 6 128 15,-1 3 208-15,0 3 48 0,-1-4 0 0,-1 1 0 16,-1 1-80-16,-1-1-16 0,-1-1 0 0,-1-2 0 16,0-3-112-16,-3 1-32 0,2-2 0 0,0-2 0 0,0-2-144 0,-2-3 0 15,1-1 0-15,-1-3 0 16,-1 0-560-16,-1-8-80 0,-1-10-32 0,1-2-9104 15,1 1-1808-15</inkml:trace>
  <inkml:trace contextRef="#ctx0" brushRef="#br0" timeOffset="43664.37">19200 14681 33695 0,'-12'1'1488'0,"12"-1"304"0,0 0-1424 0,-8 1-368 0,8-1 0 0,0 0 0 15,0 0-160-15,0 0-96 0,0 0-32 0,-3 8 0 32,3-8-288-32,-2 12-64 0,-2 1-16 0,2 3 0 0,-2 4 448 0,0 4 208 0,2 7-192 0,1 4 192 15,-1 3 0-15,0 0 0 0,-4 1 0 0,3-1 0 16,1-4 160-16,1-3 96 0,-2-1 32 0,3-4 0 15,3-3 80-15,0-5 16 0,-1-3 0 0,4-1 0 16,-3-7 16-16,-3-7 16 0,0 0 0 0,8 3 0 16,-8-3 0-16,11-6 0 0,0-5 0 0,2-4 0 15,0-4-208-15,-1-2-32 0,-1-3-16 0,0 0 0 16,-2-1-160-16,0 1 0 0,0 0 0 0,-3 1 0 16,-1 1 0-16,-2 3 0 0,1 4 0 0,-2 3 0 15,0 2 0-15,-2 10 0 0,0 0 144 0,0 0-144 16,0 0 128-16,0 0-128 0,1 10 128 0,-1 6-128 0,-1 2 0 0,-1 6 0 15,1 6 0-15,0 3 0 0,-1 1 0 16,0 2 0-16,-3 2 128 0,1 7-128 0,-3 4 256 0,1 1-32 16,-2-4 0-16,-1 0 0 0,-2-1 16 0,-1-2 0 15,1-2 0-15,-3-3 0 0,0 0-96 0,0-3-16 16,0-1 0-16,1-3 0 0,1-4-128 0,3-4-176 16,0-3 48-16,2-4 0 15,-1-7-1696-15,2-2-336 0,0-4-64 0,6-3-12496 0</inkml:trace>
  <inkml:trace contextRef="#ctx0" brushRef="#br0" timeOffset="43878.796">19533 15224 19343 0,'-6'12'848'0,"2"-1"192"0,-1 0-832 0,-2 2-208 0,-2 3 0 0,3 3 0 15,4 3 4480-15,-5 1 864 0,-2 1 160 0,3 3 48 32,2-1-4960-32,1 1-976 0,0 2-208 0,-4-1-48 0,2 0 192 0,-2 0 48 0,-1 1 0 0,1-1 0 15,-2-2 176-15,0-1 32 0,0-1 16 0,2 0 0 16,-1-1-304-16,-1-6-64 16,2-4-16-16,1-3 0 0,0-2-2240 0,6-8-448 0</inkml:trace>
  <inkml:trace contextRef="#ctx0" brushRef="#br0" timeOffset="44662.85">19920 14694 15663 0,'0'0'688'0,"0"0"144"0,-6-2-656 0,6 2-176 15,-6-6 0-15,1 3 0 0,5 3 2384 0,-6-4 448 16,4-2 96-16,2 6 16 0,-4-7-2304 0,4 7-448 16,-6-5-192-16,6 5 176 0,0 0 352 0,0 0 80 15,-9-1 16-15,1 1 0 0,-1 1 0 0,1 4 0 16,2 2 0-16,-2 4 0 0,0 4-448 0,-1 5-176 15,-2 4 128-15,2 7-128 0,-1 7 128 0,0 1-128 16,-1 3 0-16,3 0 128 0,-2-1 32 0,2-1 0 16,3 1 0-16,1-1 0 0,0-2 112 0,3 2 32 15,3 1 0-15,4-4 0 0,-1-4 112 0,4-5 32 0,2-5 0 0,1-6 0 16,2-2 0-16,2-4 0 0,-1-2 0 0,5-6 0 16,1-4-208-16,1-3-48 0,2-5 0 15,3-4 0-15,1-5 64 0,1-6 16 0,-3-7 0 0,2-1 0 16,0-1-80-16,-2 0 0 0,-5-1-16 0,-3 1 0 15,-2-1 16-15,-3 1 0 0,-3 2 0 0,-3 3 0 16,0-1 288-16,-6 2 64 0,-2-2 16 0,-2 2 0 16,-4-3 64-16,1 8 16 0,-4 3 0 0,0 3 0 15,-1 0-384-15,-4 5-64 0,0 6 0 0,0 0-16 16,-6 2-176-16,1 5-224 0,1 4 48 0,2 3 16 16,0 1-1376-16,1 2-256 15,0 0-64-15,4 2-9984 0,4-2-1984 0</inkml:trace>
  <inkml:trace contextRef="#ctx0" brushRef="#br0" timeOffset="45424.054">21855 14562 19343 0,'0'0'848'0,"0"0"192"0,-7 0-832 0,7 0-208 0,0 0 0 0,0 0 0 16,-8-2 2176-16,8 2 384 0,0 0 64 0,0 0 32 15,0 0-1968-15,0 0-400 0,0 0-80 0,0 0-16 16,11 4 192-16,0 3 48 0,-1 2 0 0,2 3 0 16,3 3-64-16,2 3-16 0,-1 1 0 0,2 6 0 15,2 2-144-15,-1 5-16 0,-1 2-16 0,0 1 0 16,-2 6-176-16,0-5 0 0,-3 2 144 0,-1-3-144 16,-1-3 0-16,-1-1 0 0,0 2 0 0,0-5 0 15,-5-2-352-15,0-3 16 0,-4-1 0 0,1-4 0 16,-2-2-1392-16,2-4-288 0,-2-12-48 0,0 0-10016 15</inkml:trace>
  <inkml:trace contextRef="#ctx0" brushRef="#br0" timeOffset="45722.728">22174 14500 13823 0,'0'0'1216'0,"0"0"-960"16,-7 0-256-16,-1 0 0 0,8 0 5072 0,-8 0 976 16,8 0 192-16,0 0 32 15,-6 5-5376-15,6-5-1072 0,-9 2-208 0,2 2-64 0,2 6 96 0,-2 1 16 16,-2-1 0-16,1 6 0 0,-2 1 336 0,-1 6 240 16,-1 4-48-16,-3 3 0 0,0 6 128 0,0 1 0 0,0 5 16 0,1 3 0 15,0 4 48-15,-1-2 16 0,1-4 0 0,2-3 0 16,-2-2-144-16,-2-4-48 0,1-2 0 0,3-2 0 15,3-2-208-15,-2-4 0 0,-3-2 0 0,4-5 0 32,5-4-1168-32,0-4-176 0,-4-5-48 0,9-4-8912 0,0 0-1792 0</inkml:trace>
  <inkml:trace contextRef="#ctx0" brushRef="#br0" timeOffset="45961.585">22346 15028 23039 0,'-5'9'2048'0,"5"-9"-1648"16,-4 10-400-16,1 0 0 0,-1-1 3648 0,0 3 656 16,3 0 128-16,0 4 32 15,-1 6-4592-15,1 2-928 0,0 0-176 0,-2 3-48 16,0 4 448-16,-1 1 64 0,-4 2 32 0,0 0 0 0,2-1 736 0,-1-1 0 15,-2 2 0-15,-1-5 0 0,-4-2 256 0,1-1-48 16,4-2-16-16,0-1 0 0,2 0-192 0,0-4-288 16,2-4 64-16,-1-4-9376 15,1-3-1888-15</inkml:trace>
  <inkml:trace contextRef="#ctx0" brushRef="#br0" timeOffset="46740.836">22419 14589 21183 0,'0'0'1888'0,"0"0"-1504"15,0 0-384-15,0 0 0 0,0 0 2416 0,-6-5 400 16,2-1 96-16,4 6 16 0,0 0-2576 0,0 0-512 0,0 0-96 0,0 0-32 15,0 0 112-15,-7 0 32 0,-2 3 0 0,4 2 0 16,5-5 144-16,-8 10 0 0,0 4 0 0,1 3 128 16,-2 5-128-16,2 2 128 0,4 4-128 0,0 2 128 15,1 3-128-15,0 0 0 0,2 1 0 0,3-4 128 16,1-1 0-16,2-5 0 0,-1-2 0 0,3-4 0 16,1-5 64-16,-2-1 32 0,0-4 0 0,1-3 0 15,0-2 32-15,1-3 0 0,-9 0 0 0,10-5 0 16,1-4-112-16,-1-2-16 0,-1-5 0 0,2-4 0 15,-4 1-128-15,2-4 160 0,0-5-160 0,0 2 160 16,-1 1-160-16,-1 3 0 0,-1-1 0 0,0 1 128 16,-1 2-128-16,0 0 0 0,2 5 0 0,-3-1 128 0,1 4-128 15,1 3 0-15,-1 1 0 0,0 4 0 0,-5 4 0 16,0 0 0-16,0 0 0 0,9 13 0 0,0 4 0 0,-3 6 0 16,-1 6 0-16,-1 5 0 0,-1 5 0 15,-3 3 0-15,-1-2 0 0,-3 2 0 0,1 0 0 0,-2 1 160 16,0 1 16-16,-2-1 0 0,-2-2 208 0,-1 4 64 15,-1 5 0-15,-1-3 0 0,-2-5 112 0,2-3 16 16,-2-4 16-16,-2-3 0 0,1-1-272 0,-1-4-48 16,1-5-16-16,2-4 0 0,0-3-448 0,3-2-80 15,1-2-32-15,1-5 0 16,1-2-1632-16,7-4-336 0,0 0-64 0,0 0-12160 0</inkml:trace>
  <inkml:trace contextRef="#ctx0" brushRef="#br0" timeOffset="47007.607">22811 15050 32255 0,'0'0'2864'0,"0"0"-2288"0,-6 9-576 0,0 0 0 15,6-9 1280-15,-5 13 160 0,0 0 32 0,2 4 0 16,-1 2-1984-16,0 3-384 0,3 3-64 16,-1 2-32-16,-1 3 720 0,-3 3 144 0,1 3 128 0,0-2-192 15,-2 1 368-15,0-5 64 0,-4-1 16 0,0-3 0 16,3 0-128-16,-2-3 0 0,1-1-128 0,-1-4 192 0,0-2-416 0,2-4-96 16,-2-4 0-16,0-6-9840 15,0-3-1952-15</inkml:trace>
  <inkml:trace contextRef="#ctx0" brushRef="#br0" timeOffset="47453.541">22959 14482 38639 0,'0'0'1712'0,"0"0"352"0,-8 0-1648 0,8 0-416 0,0 0 0 0,0 0 0 32,0 0-320-32,-7 2-160 0,7-2-32 0,-7 8 0 15,1 3-448-15,3 3-112 0,-1 1-16 0,0 6 0 0,0 3 768 0,-3 4 160 0,0 4 32 0,1 4 0 16,-3 3 128-16,3 3 224 0,-5 5-48 0,4-1-16 16,4-1 272-16,-1-5 48 0,2-3 16 0,0-6 0 15,1-3-32-15,1-3 0 0,1-5 0 0,1-2 0 16,0-5-80-16,2-3 0 0,-4-10-16 0,0 0 0 15,0 0 176-15,11-2 32 0,1-6 16 0,-1-6 0 16,3-5-336-16,0-7-80 0,1-3-16 0,0-2 0 16,1-4-160-16,-1-2 160 0,0-5-160 0,1 4 160 0,-1-1-160 15,-1 4 0-15,-1 2 0 0,-1 2 0 0,-5 4 144 16,1 1-144-16,-1 5 160 0,-2 4-160 0,-2 2 320 16,-3 3-48-16,0 0 0 0,-5 3 0 0,-3 3 128 0,-1 1 32 15,-3 1 0-15,-1 3 0 0,-4 2-432 0,-1 2 0 16,-1 1 128-16,1 0-128 15,-1 0-432-15,1 1-112 0,0-1-32 0,1 3 0 16,-1-3-1904-16,4 1-384 0,2 1-80 0</inkml:trace>
  <inkml:trace contextRef="#ctx0" brushRef="#br0" timeOffset="49463.096">17096 16137 14735 0,'0'0'1312'0,"-9"1"-1056"0,1-5-256 0,0 2 0 0,8 2 2224 0,0 0 384 15,-6-3 80-15,6 3 0 0,0 0-2240 0,0 0-448 16,0 0 0-16,0 0-176 0,0 0 176 0,0 0 0 15,9-4-144-15,2 2 144 0,1 2 0 0,2 0 0 16,1-1-144-16,1 0 144 0,0-3 0 0,2 2 0 16,4 2 0-16,4 0 144 0,5-1-144 0,1-1 192 15,0 1-192-15,0 2 192 0,1-1-16 0,2 2 0 16,-1-2 0-16,5 3 0 0,2 2 96 0,6-2 32 16,2-3 0-16,6 4 0 0,-1 0 48 0,2-2 16 15,0-4 0-15,1 2 0 0,2 2-112 0,6 2 0 16,5 2-16-16,-3-3 0 0,-1-2-240 0,1 4 128 15,-3 1-128-15,5 1 0 0,5-4 0 0,2 0 0 16,0 1 0-16,0 0 0 0,-5 2 128 0,7 0-128 16,4 1 0-16,-3-3 144 0,-2-2 32 0,-4 2 0 0,-4 0 0 15,5-1 0-15,1-5 48 0,0 2 16 0,0 4 0 16,-2 0 0-16,-1-2-48 0,0-3 0 0,3-4 0 0,2 3 0 16,0 6-64-16,-3-2-128 0,-3-4 176 0,1-2-176 15,2 1 144-15,1 2-144 0,-1 2 0 0,-3 0 144 16,-6-2-144-16,2-4 0 0,-2-5 144 0,1 5-144 15,-1 6 160-15,-1-1-32 0,-3-6-128 0,-2 1 192 16,-4 3-16-16,2 2-16 0,-1 1 0 0,1-1 0 16,-3-3 16-16,0 0 0 0,-3-1 0 0,-2 0 0 15,-1-3 0-15,0 1 0 0,0-1 0 0,2 3 0 16,-2 1 96-16,4 1 32 0,2-2 0 0,-5 1 0 16,-2 1-48-16,0 0-16 0,-1 0 0 0,0 1 0 15,1 1-32-15,1 0 0 0,1-3 0 0,-2 1 0 0,-1 1-80 16,-2-2-128-16,-2 0 176 0,-2 0-176 0,-3 1 176 15,-4 0-176-15,2 2 160 0,-1-1-160 0,0-1 304 0,0 0-48 16,-1 0 0-16,1 1 0 0,1 1-96 0,1 1-32 16,-5 1 0-16,0-1 0 0,-2-1-128 0,-2-1 160 15,-2 2-160-15,4 1 160 0,-3 0-160 0,2 1 128 16,-1-3-128-16,1 1 128 0,2 0 0 0,0 1 0 16,2 1 0-16,0 0 0 0,-2-2 0 0,1 2 0 15,0 2 0-15,-2 0 0 0,-1 0-128 0,-1 2 0 16,0 1 0-16,-1-1 128 0,-3-1-128 0,2 0 0 15,0 3 0-15,-1-3 0 0,-1-3 0 0,-1 5 0 16,-1 4 0-16,0-2 0 16,-1-6-384-16,-3 5-48 0,0 2-16 0,-3 3-11120 15,-2 2-2224-15</inkml:trace>
  <inkml:trace contextRef="#ctx0" brushRef="#br0" timeOffset="57252.569">7773 11724 2751 0,'-7'-2'128'0,"2"-2"16"0,5 4-144 0,-9-3 0 0,0 0 0 0,2 0 0 16,2-3 4016-16,5 6 768 0,0 0 144 0,0 0 48 15,0-7-4016-15,0 7-784 0,0 0-176 0,0 0 0 16,0 0 0-16,0 0 0 0,0 0 0 0,0 0 0 15,0 0-144-15,9 4 144 0,-2 1 0 0,0 3 0 16,0 2 0-16,2 1 0 0,0 4 128 0,0 3-128 0,2-3 352 0,4 2-32 16,0-1 0-16,1 4 0 0,1 1 208 0,2 0 48 15,0 0 0-15,3 1 0 0,-2 1 80 0,6 0 32 16,1 2 0-16,3 1 0 0,1 0-64 0,3 3-16 16,0-1 0-16,2 1 0 0,4 0-128 0,-4 2-32 15,0 2 0-15,2-1 0 0,-1-1-96 0,2-1-32 16,-4-3 0-16,3 2 0 0,1-1-48 0,2 2-16 15,-4-1 0-15,3 0 0 0,-4-1-16 0,2 3-16 16,2 3 0-16,-4 0 0 0,1-2-80 0,-3-3-16 16,0-1 0-16,1-1 0 0,2 1 0 0,0-1-128 15,3 1 192-15,-2 1-64 0,0-2 80 0,-1-2 16 16,-1-2 0-16,0 1 0 0,-3-1 48 0,0 3 16 16,0 4 0-16,2-5 0 0,2-3 0 0,-5 0 0 15,-2 3 0-15,0-3 0 0,-3-2-16 0,0 0 0 0,1 0 0 16,-1-2 0-16,-3-1-64 0,-2-3-16 0,-3-4 0 0,-3 2 0 15,-3-2-48-15,-2 0-16 0,-3-2 0 0,1-1 0 16,-9-7-128-16,6 8 0 0,-6-8 144 0,0 0-144 16,4 9 0-16,-4-9 128 0,0 0-128 0,0 0 0 15,0 0-192-15,0 0-96 0,2 8-32 0,-2-8 0 32,0 0-1664-32,0 0-320 0,-9 6-80 0,-3 0-16 0</inkml:trace>
  <inkml:trace contextRef="#ctx0" brushRef="#br0" timeOffset="58686.533">7725 13126 13823 0,'0'0'1216'0,"0"0"-960"15,0 0-256-15,0 0 0 0,-5-2 3024 0,5 2 560 16,-5-7 128-16,5 7 0 0,0 0-2704 0,2-10-560 15,1-2-96-15,2-1-32 0,-1 2-48 0,4-1-16 16,2-1 0-16,1-2 0 0,0-3 32 0,1-2 0 16,0 1 0-16,2-5 0 0,2-1 128 0,-2 2 32 15,-1-2 0-15,2-2 0 0,2-1 0 0,-1 0 16 16,1 1 0-16,2-3 0 0,0-3-48 0,1 0-16 16,0 0 0-16,2-1 0 0,-1-2 0 0,2 3 0 0,-2 3 0 15,4 0 0-15,-1-1-32 0,3 0-16 16,0-4 0-16,-2 4 0 0,0-1-96 0,-2-1 0 0,1-3-16 15,0 0 0-15,2 1-112 0,-1 1 0 0,-1 1-128 0,1 1 192 16,2 1-192-16,-3 0 144 0,2 1-144 0,2-1 128 16,-3-2-128-16,3 1 0 0,-1 0 0 0,1 0 128 15,0-1-128-15,0 2 0 0,-3 0 0 0,2 3 0 16,-5 1 0-16,0 2 0 0,-2 1 0 0,-1 2 0 16,-3 2 0-16,-2 3 0 0,1-5 0 0,0 4 0 15,-2 3 128-15,-1 1-128 0,-2 2 128 0,0 0-128 16,-2 1 0-16,-1 0 128 0,-3 2-128 0,1 3 0 15,0 0 0-15,-5 6 0 0,5-7 0 0,-5 7 0 16,0 0 0-16,0 0 0 0,3-7 0 0,-3 7 0 16,0 0 0-16,0 0 0 0,0 0-176 0,0 0 176 0,0 0-192 0,0 0 64 15,0 0 0-15,-2 13 0 0,-1 1 128 16,-1 2-192-16,-3 4 192 0,-1 3-192 0,-5 3 192 16,-2 4 0-16,1 1-144 0,-4 7 144 0,0 5 0 0,-5 2 0 15,1-1-144-15,-4 1 144 0,0 0 0 0,-3 0 0 16,-1 2 0-16,-1 0 0 0,0 2-144 0,-1 1 144 15,0 2 0-15,-2-1-144 0,0 0 144 0,1-3 0 16,0 0 0-16,2-2 0 0,0-1 0 0,1 0 0 16,-1 0 0-16,0 1 0 0,1 1 0 0,1-2 0 15,-1-1 0-15,3-3 0 0,3-2 0 0,3-4 0 16,2-3 0-16,1-1 0 0,0-3 0 0,5-1 0 16,3-4 0-16,1-2 0 0,2-2 0 0,0-4 0 15,4-4 0-15,-3-2 0 0,2-2-128 0,4-7 128 16,0 0-128-16,0 0 128 0,0 0-128 0,0 0 128 0,0 0-128 0,0 0 128 15,0 0 0-15,0 0 0 0,0 0 0 16,7-9 0-16,-1-6 0 0,3-2 0 0,0-4 128 16,5-2-128-16,5-5 0 0,1 1 144 0,0-4-144 15,0-2 0-15,1-6 0 0,4 1 0 0,3-1 0 0,2-6 0 16,-3-9 0-16,3 2 0 0,0 1 0 0,1 0 0 16,1 1 0-16,4-3 0 0,-1-3 0 0,2 0 0 15,1-1 0-15,-2 5 0 0,-1 2 0 0,0 4 0 16,-2 1 128-16,0 3-128 0,-4 4 0 0,1-1 0 15,-6 3 192-15,0 0-192 0,-1-1 192 0,-1 4-192 16,-1 4 192-16,-2 2-64 0,-3 3 0 0,1 2-128 16,0 2 176-16,-1 4-176 0,-3 0 160 0,-1 2-160 15,-2 0 192-15,2 2-64 0,-1 2-128 0,-3 1 192 16,-6 3-192-16,2 1 0 0,5-1 0 0,-2 1 0 0,-7 5 0 0,0 0 0 16,0 0 0-16,6-3 0 0,-6 3 0 0,0 0 0 15,0 0 0-15,7-4 0 0,-7 4 0 0,0 0 128 16,0 0-128-16,0 0 0 0,0 0 0 0,0 0 0 15,0 0 0-15,0 0 0 0,0 0 0 0,0 0 0 16,0 0 0-16,0 0 0 0,0 0 0 0,0 0 0 16,0 0 0-16,3 8 0 0,-3-8 0 0,0 0 0 15,0 0 0-15,0 0 0 0,0 0 0 0,1 10 0 16,-1-10 0-16,0 0 0 0,-1 10 0 0,1-10 0 16,0 0 0-16,-2 10 0 0,-1-1 0 0,3-9 0 15,0 0 0-15,-6 7 0 0,6-7-336 0,-8 9-16 16,3-1 0-16,5-8 0 15,0 0-416-15,-2 9-96 0,-6 0-16 0,3 1 0 16,2-2-2112-16,-1 2-416 0</inkml:trace>
  <inkml:trace contextRef="#ctx0" brushRef="#br0" timeOffset="60640.787">13138 3819 10479 0,'0'0'448'0,"0"0"128"0,0 0-576 0,0 0 0 0,0 0 0 0,-9-3 0 16,9 3 688-16,0 0 16 0,-9-3 16 0,-1 2 0 16,0 2-720-16,1 1 0 0,-2-1 0 0,3 1-3904 15,-2-1-672-15</inkml:trace>
  <inkml:trace contextRef="#ctx0" brushRef="#br0" timeOffset="62119">12950 3950 24351 0,'0'-14'1088'0,"0"6"208"0,0 0-1040 15,0 0-256-15,0-3 0 0,0 2 0 0,0-2 672 0,0 1 80 16,-1 0 16-16,-2 0 0 0,1 5-384 0,0-2-64 16,2 7 0-16,-3-5-16 0,-1-1-96 0,4 6-16 15,0 0 0-15,-5-4 0 0,-1-2-192 0,6 6 0 16,-4-2 0-16,4 2 0 0,0 0 0 0,0 0 0 15,-7-3 0-15,7 3 0 0,0 0 0 0,0 0 0 16,0 0 0-16,-7 3 0 0,7-3 0 0,-8 2 0 16,8-2 0-16,0 0 0 0,-9 2 0 0,3 2 0 15,-2-2 0-15,0 3 0 0,1 4 0 0,-2 1 0 0,0 1 0 16,-3 4 0-16,-1 1 0 0,-1-1 0 0,1 2 0 0,1 3 0 16,-2 3 128-16,-2 1-128 0,2 2 0 15,1 2 144-15,1 1-144 0,4 2 0 0,-3 1 0 16,2 1 128-16,2-2-128 0,0 1 0 0,3-1 0 0,-1-3 0 15,2 3 0-15,0-2 0 0,5 0 0 0,-2-2 0 16,1-5 0-16,0 0 128 0,3 0-128 0,1 0 0 16,-1-1 0-16,1-3 0 0,1 0 0 0,3-2 0 15,3-1 0-15,-2-2 0 0,3-2 128 0,3 0-128 16,-1-3 0-16,0-3 0 0,1-2 144 0,1 1-144 16,2-2 0-16,2 0 144 0,-1-2-144 0,3-2 0 15,-2-4 240-15,2-2-64 0,-1-6-16 0,1 0 0 16,0-2 16-16,0 0 0 0,-1 1 0 0,-1-1 0 15,-1 1-176-15,1 0 160 0,-1-1-160 0,-3-1 160 0,-1-1-16 0,-3-1 0 16,-2 1 0-16,-2-2 0 0,-3 2 176 0,1-2 16 16,-2-2 16-16,-1 2 0 0,-5 0 16 0,-3-3 0 15,3-4 0-15,-2 2 0 0,-3 1-208 0,0 1-32 16,-3 2-128-16,0-1 192 0,1-2-192 0,0 0 0 16,1 4 128-16,2 0-128 0,0 2 0 0,0 3 0 15,-6-2 0-15,1 1 0 0,1-1 0 0,1 1 0 16,2-1 0-16,-2 3 0 0,-2 2 0 0,2 1 0 15,2 0 0-15,-2 1 0 0,-1 0-144 0,0 2 144 16,1 3 0-16,-3-1-144 0,-1 1 144 0,1 2-160 16,0 0 160-16,-2 4-160 0,-1 3-16 0,0 0 0 15,0 2 0-15,0-1 0 0,0 1 48 0,0 2 0 16,1 3 0-16,-1 0 0 0,0 4 128 0,1 1 0 0,-1 2-144 16,0 1 144-16,1-1 0 0,2 3 0 0,-1 1-144 15,1 3 144-15,-1 4 0 0,2 2 0 0,0 0 0 0,0-1 0 16,0-1 0-16,5 1-128 0,3-1 128 0,1 1 0 15,-2 0 0-15,2-2 0 0,1 1 0 16,4-3 0-16,-1 0 0 0,1-3 0 0,0-2 0 0,1 0 0 16,2 1 0-16,0-4-160 0,2 1 160 0,2-2-128 15,1-3 128-15,3-2-192 0,0-1 192 0,0-1-192 16,2-1 192-16,-1-2 0 0,1-1-144 0,2-3 144 16,-2-3 0-16,2-2 0 0,-2-5 0 0,2 0 0 15,0-3 0-15,0-1 0 0,-1-1 0 0,1-2 0 16,-3 0 0-16,2 1 0 0,-1-5 0 0,-2 3 0 0,-2-5 0 15,-1 0 0-15,-1 1 0 0,0-1 0 16,0 0 0-16,-1-1 0 0,0-2 176 0,-1 1-176 0,0-1 208 16,-5 0-48-16,0-3-16 0,-1 0 0 0,-2 2 48 15,-1-3 16-15,-2 2 0 0,-2-1 0 0,0 0-80 0,-4 4 0 16,-1 2-128-16,1 0 192 0,2 0-192 0,-1 1 144 16,-1 1-144-16,-3 2 128 0,-4 0-128 0,1 0 160 15,1 3-160-15,0-1 160 0,-1 3-160 0,1 1 0 16,-1 2 0-16,1 0 0 0,-2 1 0 0,3-1 0 15,2 4 0-15,-3 3 0 0,1 3-192 0,0 1 192 16,0 1-160-16,1 2 160 0,-3 2-160 0,0 2 160 16,1 2-160-16,1 3 160 0,-1 4-144 0,0 2 144 15,-2 1-128-15,1 0 128 0,0 1 0 0,1 2 0 0,-2 1 0 16,3 6-128-16,2 2 128 0,-2 1-128 0,0-2 128 16,3 0-128-16,3-2 128 0,0 1 0 15,0 0 0-15,0 0 0 0,2-3 0 0,0-2 0 0,7 1 0 0,-1-1 0 16,-1 0 0-16,2-1 0 0,1-1 0 15,-1 1 0-15,1-1 0 0,1-4 0 16,5-1 0-16,-2-3 0 0,3-1 0 0,1-1 0 16,-3-3 0-16,3-2 0 0,2-1 0 0,0-3 0 0,2-1 0 15,3-1 0-15,-1-4 0 0,0-1 0 0,1-2 0 0,0 0 0 16,2-3 0-16,1-1 144 0,-1-4-144 0,2-3 0 16,1-2 0-16,2-3 0 0,-2-2 0 0,0-1 0 15,-2 0 0-15,1 1 0 0,-2-2 0 0,-1-2-144 16,1-4 144-16,-1 3 0 0,-2 0 0 0,-3 1 0 15,-1 1 0-15,-3-1 144 0,-3-2-144 0,-1 1 0 16,-5-1 224-16,-1-1-64 0,-2-3-16 0,-1 0 0 0,0 2 16 16,-6-2 0-16,0 0 0 0,-3 2 0 0,-1 3-160 15,-2 1 192-15,-3 0-192 0,1 3 192 0,-2 0-48 16,-1 2 0-16,2-1 0 0,-4 4 0 0,0 4 48 0,2 1 0 16,-2 1 0-16,1 1 0 0,-1 2-48 0,0 2 0 15,2 1 0-15,1 2 0 0,1 1-144 16,0 4 0-16,2 2 0 0,-2 4 0 0,-1 2 0 0,0 2-144 15,1 3 144-15,0 3-160 0,1 1 160 0,-1 1-128 16,-1 2 128-16,2 0-128 0,-1 0 128 0,2 1 0 16,-1 1 0-16,1 1 0 0,6-3 0 0,2 2-128 15,-4-3 128-15,3 5-128 16,1-1-1504-16,3 1-288 0,-1-2-64 0</inkml:trace>
  <inkml:trace contextRef="#ctx0" brushRef="#br0" timeOffset="63505.649">11529 5125 25791 0,'-2'-11'2304'0,"1"-1"-1856"0,0-1-448 0,-3 2 0 16,1 2 1600-16,-1 0 240 0,1-2 32 0,-1 1 16 15,-3 0-1392-15,-2 4-288 0,-1 1-48 0,-4 1-16 16,-3-2-144-16,-5 2-176 0,-4-2 48 0,-8 4 0 16,-6 1-112-16,-3 4-16 0,-4 3 0 0,-3 1 0 15,-5-4 16-15,-6 1 0 0,-5 3 0 0,-3 1 0 16,-5 1 240-16,1 1 0 0,1-4 0 0,-5-1 0 15,-3 0 0-15,-1-3 0 0,2-2 0 0,-1 1 0 16,0 1 0-16,-2-3 0 0,-2-3 0 0,4-3 0 16,1 4 224-16,4-3 32 0,6-6 16 0,1 0 0 0,-1 0 176 15,3-1 16-15,0-1 16 0,1-2 0 0,3 1-144 16,-1-2-16-16,0 1-16 0,0-1 0 0,0 0-176 0,3-2-128 16,1 0 144-16,1 2-144 0,3 1 0 0,0-1 128 15,0-1-128-15,0 2 0 0,0-3 0 0,2 2 0 16,1 1 0-16,5 3 0 0,2 1 0 0,3-2 0 15,1 1 0-15,5 1 0 0,4 2 0 0,0 2 0 16,1 2 0-16,3-2 0 0,1-1 0 0,5 5 0 16,4 4-128-16,1 1 128 0,2 1 0 0,4-1-160 15,1 2 160-15,0 2-128 0,-1 5-48 0,0 1 0 16,4 0 0-16,-1 4 0 0,1 3 176 0,-2 3-192 16,4 2 192-16,-2 3-192 0,2 3 192 0,0 3 0 0,-1 1-144 15,2 3 144-15,2 4 0 0,0 6 0 16,-5 9 0-16,2 5 0 0,0 3 0 0,-2 2 0 15,0 1 0-15,-4 9 0 0,1 7 0 0,0 5 128 0,-1-2-128 16,-1 4 0-16,-1 1 0 0,2 2 128 0,-2-1-128 0,2-1 0 16,0 0 0-16,0-1 0 0,-3 2 128 0,3-6-128 15,1-3 0-15,0-3 0 0,-1-4 0 0,0-3 0 16,1 0 0-16,-1-7-192 0,3-4 64 0,3-5 128 16,1-4-256-16,0-3 80 0,-4-7 16 0,4-4 0 15,2-10 32-15,-2-2 0 0,3-8 0 0,0-2 0 16,0-3 128-16,1-3 0 0,0-10 0 0,0 0 128 15,0 0 0-15,0 0 16 0,0 0 0 0,0 0 0 16,0 0 368-16,11-9 64 0,1 0 0 0,4-1 16 0,-1 2-208 16,4-2-64-16,2-1 0 0,2-2 0 15,5-2-320-15,1 0 0 0,4-1 0 0,2 0 0 0,8 2-224 16,3 0 32-16,4 1 16 0,4-2 0 16,2-2-208-16,2 2-32 0,-2 1-16 15,2-2 0-15,5 0-16 0,0 0 0 0,-2 2 0 0,2 2 0 16,-1 1 192-16,-4 1 48 0,-2-1 0 0,1 2 0 0,4-1 208 0,0 4 0 15,2 1 0-15,0 3 0 0,-1 1 0 0,1 2 0 16,2 1 0-16,-1-1 0 0,2-2 864 0,1 1 160 16,2 3 48-16,-3 1 0 15,-2 3-1680-15,1-3-336 0,2-1-64 0,2 2-16 0,3 1 832 0,-4 2 192 16,-5 0 0-16,-1-1 0 0,1-1 0 0,0 0 0 16,1 2 0-16,-5 0 0 0,-1 0 144 0,-4 0-144 15,-3 1 0-15,-4 0 144 0,2 0-144 0,-5-3 0 16,-3 0 144-16,-2-2-144 0,-1 2 128 0,-1-4-128 0,-3 1 128 15,-3-2-128-15,-3 0 208 0,-1-1-16 0,-3 0-16 0,-3 0 0 16,-6-4 16-16,-3 1 0 0,-1-3 0 0,-3 0 0 16,-3-3 128-16,-1-3 16 0,-3-4 16 0,-1-1 0 15,-1-3 288-15,-3-5 64 0,-1-6 16 0,-3-8 0 16,2-6-224-16,-2-3-48 0,0-2-16 0,-1-1 0 16,2-4-64-16,-4-10-16 0,0-10 0 0,2-2 0 15,0-3-80-15,3-4-16 0,0-4 0 0,4-3 0 16,3-9-128-16,3 4-128 0,-1 2 144 0,2 3-144 15,-1-1 368-15,3 6-32 0,0 13 0 0,-1 5 0 16,-2 4 352-16,-1 3 64 0,-1 2 16 0,-1 4 0 16,-1 4-256-16,-1 5-32 0,-1 7-16 0,-3 7 0 15,-1 2-464-15,-3 7 0 0,-2 7 0 0,-3 2 0 16,-4 1-2448-16,-3 10-432 0,-6 6-96 16</inkml:trace>
  <inkml:trace contextRef="#ctx0" brushRef="#br0" timeOffset="64893.036">12367 10057 2751 0,'0'0'128'0,"0"0"16"0,0 0-144 0,9 5 0 16,-9-5 0-16,9 4 0 0,5 2 5568 0,0 3 1088 16,2 2 224-16,3 2 32 0,2 1-5664 0,0 4-1248 15,5 3 0-15,0 3-176 0,1 0 176 0,4 3 0 16,2 9 0-16,3 4 0 0,-3 4 0 0,4 8 0 16,0 5 0-16,-1 4 0 0,-1 1 0 0,1 11 0 15,-1 6 0-15,-2 5 0 0,1 3 0 0,1 6 0 16,1 5 0-16,0 8 0 0,-1 3 0 0,2 1 0 15,1 1 0-15,0-6 128 0,1 0-128 0,-1-6 0 16,-2-8 0-16,1-1 0 0,-1 3 320 0,0-4 32 16,2-1 16-16,0-5 0 0,2-2 96 0,1 0 32 0,-1 4 0 0,-3-6 0 15,-4-9-96-15,-2-2-16 0,0-8 0 0,-1 3 0 16,-1-2-256-16,-5-3-128 0,-1-10 0 0,-2-5 128 31,0-5-1104-31,-5-2-240 0,-4-5-32 0,0-5-11680 0</inkml:trace>
  <inkml:trace contextRef="#ctx0" brushRef="#br0" timeOffset="65291.916">12896 13192 36863 0,'0'0'1632'0,"0"0"336"0,0 0-1584 0,0 0-384 16,0 0 0-16,3 11 0 0,3 4 688 0,4 3 48 16,4 6 16-16,6 2 0 15,1 3-1152-15,6 1-240 0,4 3-32 0,4 1-16 0,5 2 272 0,-1 0 48 16,5-3 16-16,-1-1 0 0,-1-7-32 0,0-5-16 15,-3-8 0-15,1-1 0 0,-2-3 256 0,1-8 144 16,1-7-160-16,-2-5 160 0,-1-4 320 0,3-8 176 16,0-9 16-16,-4 0 16 0,-1 2 256 0,-1-6 48 15,-3-1 16-15,-3 1 0 0,-2 0-192 0,0-3-32 0,0-2-16 0,-2-5 0 16,0-2-240-16,-3 0-48 0,-1 2-16 0,2 3 0 16,-1 2-304-16,0 5-272 0,-1 3 48 0,-1 2 16 31,-2 3-528-31,-2 4-96 0,-1 0-32 0,1 4 0 15,-2 1-2208-15,-2 5-448 0,-2 5-96 0</inkml:trace>
  <inkml:trace contextRef="#ctx0" brushRef="#br0" timeOffset="65680.09">14847 12780 39103 0,'0'0'1728'0,"-3"-6"368"0,3 6-1680 0,-4-9-416 15,-1-5 0-15,-1 4 0 0,-1 3 0 0,-1 3 0 16,1 4 0-16,-4 4 0 16,-3 0-368-16,-2 8-144 0,-5 10-48 0,-4 5 0 15,-4 6-96-15,-6 11-32 0,-7 11 0 0,4 10 0 0,0 6 256 0,2 1 48 16,1-3 16-16,4-3 0 0,6-3 176 0,6-6 16 15,7-4 16-15,5-7 0 0,7-7 160 0,2-8 0 0,5-7 0 16,5-6 0-16,5-6 448 0,6-4 160 16,1-5 32-16,6-4 16 0,4-8 304 0,3-5 64 0,5-5 16 0,2-11 0 15,1-9-32-15,2-2-16 0,2-3 0 16,1 0 0-16,-1 0-288 0,-3-1-48 0,-4 0-16 0,-6 0 0 16,-6 1 16-16,-7-1 0 0,-6-1 0 0,-5 3 0 15,-4 3-288-15,-7 3-64 0,-2-1-16 0,-8 2 0 16,-4 5-544-16,-7 1-96 0,-6 0-32 0,-8-1 0 15,-8 0-1728 1,-5 1-336-16,-6 1-80 0</inkml:trace>
  <inkml:trace contextRef="#ctx0" brushRef="#br0" timeOffset="67068.065">16430 10163 24879 0,'0'0'2208'15,"0"0"-1760"-15,0 0-448 0,0 0 0 16,0 0 1152-16,11 10 128 0,2 1 48 0,4 9 0 15,5 2-1328-15,1 6-512 0,3 4 32 0,4 7 0 0,3 7 352 0,3 5 128 16,2-1 0-16,4 3-144 0,2 4 144 0,1 3 0 16,1 1 0-16,-1 6 128 0,-2 3 32 0,0-2 16 15,-3-3 0-15,1 0 0 0,1-2 128 0,1 3 16 16,1 0 16-16,0 1 0 0,-1-1-16 0,0-1-16 16,-5-4 0-16,2 0 0 0,-5 1 16 0,0 3 0 15,-1 4 0-15,3-3 0 0,1-4-128 0,2 2-32 16,-1 2 0-16,1 1 0 0,1 2-160 0,-4-2 0 15,0-4 144-15,-1-4-144 16,-5-2-288-16,0 0-128 0,-2 1-32 0,-2-2-8992 16,1-1-1808-16</inkml:trace>
  <inkml:trace contextRef="#ctx0" brushRef="#br0" timeOffset="67494.658">17467 13379 17503 0,'0'0'768'0,"0"0"176"0,0 0-752 0,5 9-192 15,-5-9 0-15,0 0 0 0,12 5 4096 0,2 5 768 16,2 4 176-16,1-1 16 16,5-2-4608-16,4-3-912 0,2-4-192 0,1-3-48 0,-1 1 704 0,5-7 0 15,0-10 0-15,-1-4 0 0,1-5 480 0,-2-5 32 16,-2-3 0-16,-3-4 0 0,-3-5 320 0,-2-4 80 15,-1-8 16-15,-5 0 0 0,-3 0-144 0,-2-1-16 16,-2 2-16-16,-3 1 0 0,0 1-320 0,-1-1-64 16,1 1-16-16,-2 3 0 0,-1 6-512 0,0 5-96 15,2 7-32-15,-1 3 0 16,-3 3-464-16,1 3-80 0,-1 4-32 0,2 1 0 16,2-1-2784-16,-2 3-576 0</inkml:trace>
  <inkml:trace contextRef="#ctx0" brushRef="#br0" timeOffset="67830.428">18916 12556 35935 0,'0'0'3200'0,"0"0"-2560"0,0 0-512 0,0 0-128 16,-1-8 1728-16,1 8 336 0,0 0 64 0,0 0 16 15,-8 1-1808-15,-2 3-336 0,-2 3 0 0,-2 5-192 16,-4 5-192-16,-4 10-48 0,-3 14 0 0,-3 1 0 15,-4-2-176-15,-2 6-32 0,-2 8-16 0,2 1 0 16,-2 6-112-16,5-4 0 0,7-1-16 0,3-3 0 16,7-5-96-16,5-6-16 0,6-10 0 15,3-8 0-15,4-6 592 0,7-5 112 0,1-5 32 0,9-4 0 0,8-4 816 0,-2-4 176 16,3-4 16-16,5-7 16 0,2-3 144 0,4-6 16 16,-3-8 16-16,1-4 0 0,-5-3-128 15,1 1-16-15,0 0-16 0,-6 1 0 0,-5-1-80 0,-2 3-16 16,-1 2 0-16,-7 0 0 0,-8-2-272 0,0 1-48 15,-1 1-16-15,-7 2 0 0,-7 4-448 0,-5-4-336 16,-6-5 48-16,-6 1 16 16,-8 4-1904-16,-13-1-368 0</inkml:trace>
  <inkml:trace contextRef="#ctx0" brushRef="#br0" timeOffset="69246.652">15396 5066 27647 0,'-2'-16'2448'0,"-1"-1"-1952"0,2-1-496 0,1 1 0 16,0 2 848-16,-2 1 80 0,-1 1 16 0,0-2 0 15,0 1-656-15,-4 3-128 0,0 1-32 0,-3 1 0 16,-3-3 0-16,-4 2-128 0,-5 1 192 0,-4 1-64 16,-3 1 16-16,-7-3 0 0,-4 1 0 0,-9 2 0 0,-6 3-144 0,-11 0 0 15,-6-2 0-15,-5 2 0 0,-5 0 0 0,-7-1 0 16,-12 2 0-16,0 1 0 0,-6 0 0 0,-2-2 0 16,-6 2 0-16,-1-2 0 0,-5-1 0 0,-2 1 0 15,-5 1 0-15,4-3 0 0,1-1 0 0,0 5 0 16,2 0 0-16,3 0 0 0,3-4 0 0,0 2 0 15,3 0 0-15,6-1 0 0,5-1 128 0,2 0-128 16,0-1 0-16,7 3 128 0,5 1-128 0,2-1 0 16,2 0 0-16,1 1 0 0,4 1 128 0,8-1-128 15,7 0 128-15,6 1-128 0,6 0 176 0,6-2-48 16,8 0-128-16,5 0 192 0,5-1 0 0,4 1 0 16,6-3 0-16,5 5 0 0,4 2-192 0,8 0 176 15,0 0-176-15,0 0 160 0,-9 2-160 0,9-2-144 0,0 0 144 0,4 14-208 16,2 2 16-16,3 1 16 0,0 2 0 0,4 2 0 15,4 5 176-15,1 1 0 0,1 0-144 0,3 7 144 16,-3 4 0-16,2 8 0 0,1 8 0 0,-1 3 0 16,-2 1 0-16,0 5-176 0,-1 4 176 0,-1 7-128 15,-2 6 128-15,1 2 0 0,-1 0 0 0,-1 2 0 16,-4-3 0-16,0 5 0 0,-2 3 0 0,-4-1 0 16,-4-1 0-16,0-1 0 0,-4-2 0 0,-3 7 0 15,-3 0 0-15,-1-4 0 0,-3-5 0 0,-1 0 0 16,-1 0 0-16,1-3 0 0,-1-7 0 0,4-5 0 15,1-12 0-15,3-4 0 0,-2-3 128 0,4-1-128 16,1-2 0-16,1-5 128 0,2-8-128 0,1-5 0 16,1-2 208-16,1-6-16 0,-1-2-16 0,1-2 0 15,0-4 64-15,2-1 16 0,-1-3 0 0,-2-7 0 0,0 0-96 0,0 0-16 16,10 2 0-16,0 0 0 0,-2 0-144 0,4 1 128 16,2-4-128-16,3-2 128 0,5 0-128 0,5-2 0 15,2-2 0-15,8-2 0 0,3-1 0 0,5 1 0 16,4 0 0-16,1-1 0 0,4-2 0 0,6 1-144 15,5 0 144-15,5 3-160 0,5 2 160 0,1 4 0 16,0 3-144-16,6 3 144 0,5 0 0 0,4 4 0 16,2 2 0-16,1-1 0 0,1 0-176 0,0 1 176 15,0 3-128-15,-3 1 128 0,-7 0-160 0,3 1 160 16,-1 3-192-16,1 1 192 0,0 0-176 0,-2 4 176 16,0 1-160-16,-3 0 160 0,3 2-144 0,-4-1 144 15,-4 1-128-15,-1 2 128 0,0 2 0 0,-2 0 0 16,-2-1 0-16,-2 1 0 0,-4-3 0 0,-5-1 0 0,-4-3 0 15,-2-3 0-15,-5-3 0 0,-1 1 0 0,-3-3 0 16,-4-1 0-16,-4-4 0 0,-9-3-128 16,-5-1 128-16,-6-1 0 0,-3-1 0 0,-5-4 0 0,-2-4 0 15,-9 4 0-15,0 0 256 0,2-12 144 0,-4-5 32 0,-4-10 0 16,-4-9 272-16,-2-10 64 0,-3-12 16 0,-4-9 0 16,-4-9-288-16,-1-12-64 0,-5-12-16 15,2-11 0-15,-1-9-64 0,1-9-16 0,0-8 0 0,4-3 0 16,2 0 176-16,4 0 16 0,0-1 16 0,2-1 0 15,0-4 224-15,2 5 64 0,0 7 0 0,2 1 0 16,2 4-304-16,2 8-48 0,1 10-16 0,3 4 0 16,2 4-48-16,1 12-16 0,-1 8 0 0,-2 9 0 15,1 7-208-15,0 4-32 0,-1 3-16 0,-2 11 0 16,-1 8-1472-16,-3 10-288 16,-7 12-64-16,-9 13-18592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38:16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561 837 12895 0,'-11'-9'576'0,"4"4"112"0,-3-1-560 0,2 2-128 15,0-2 0-15,5 2 0 0,3 4 1216 0,0 0 192 16,0 0 64-16,0 0 0 0,0 0-944 0,0 0-176 16,0 0-32-16,0 0-16 0,0 0-304 0,0 0 0 0,0 0 0 0,0 0 0 15,3 12 0-15,1-1 0 0,-2-1 0 0,0 3 0 16,-2 6 0-16,-2 2 0 0,1 2 0 0,-3 0 0 16,-1 5 0-16,2 1 0 0,-2 5 0 0,-1 0 0 15,-4 2 0-15,0-2 0 0,-1-1 0 0,0-1 0 16,1-2 0-16,-2 1 0 0,0 1 128 0,0-2-128 15,0-3 144-15,1 3-16 0,-2 2-128 0,1 1 192 16,-1-1-48-16,-1 2-16 0,-4 0 0 0,5-1 0 16,2-2 32-16,-3-4 0 0,-1 0 0 0,3-2 0 15,4 0-16-15,0-2 0 0,-1-2 0 0,0-1 0 16,0-3-144-16,4-2 160 0,2-2-160 0,0-1 160 16,0-2-160-16,3-10 0 0,0 0 144 0,1 9-144 15,-1-9 128-15,5 12-128 0,0-2 160 0,2-3-160 0,-7-7 192 16,10 4-64-16,0 0-128 0,3 0 192 15,-3-4 0-15,2-1-16 0,-1-2 0 0,5 3 0 0,5 3 48 0,-1-1 16 16,-2 0 0-16,-1-3 0 0,5-2 80 16,2-1 0-16,3 1 16 0,0 1 0 0,0 4-112 0,1-2-32 15,2 0 0-15,0-2 0 0,-3 0-32 0,4-1-16 16,1 1 0-16,0-1 0 0,-1-3-144 0,4 2 192 16,2 0-192-16,3 1 192 0,-2 2-192 0,2-2 160 15,-2 0-160-15,1-1 160 0,-1 2-160 0,2 2 0 16,1-1 0-16,1 0 128 0,3-1-128 0,1 0 0 15,2-2 0-15,1 2 0 0,-2 0 0 0,0 1 0 16,-2-1 0-16,3 1 0 0,2 3 0 0,0-2 0 16,1-2 0-16,4-2 0 0,-4 2 128 0,1-1-128 15,-1-1 128-15,-1 3-128 0,-1 1 0 0,6 0 0 16,0 0 0-16,4-1 0 0,-1 0 0 0,-1 1 0 0,-1 0 0 16,0-1 0-16,-3-2 0 0,6 1 0 0,1-1 0 0,2 2 0 15,-1 0-128-15,0 1 128 0,-5 0 0 16,-1 0 0-16,-1 1 0 0,3 1 0 0,2 1 0 0,3-1 0 15,1 1 0-15,-3 0 0 0,-2 1 0 0,0 0 0 16,0-1 0-16,1 2 0 0,2 0 0 0,0-1 0 16,3-2 0-16,-2 1 0 0,-3 2 0 0,3 0 0 15,-1-1 0-15,3 2 0 0,4-2 0 0,-2 1 0 16,-2-2 0-16,-2 3 0 0,-3-3 0 0,4 3 0 16,3 1 0-16,-2 0 0 0,-2-2 0 0,2 1 0 15,-1 1 0-15,2-2 0 0,0-3 0 0,3 1 0 16,2 1 0-16,-1-1 0 0,-3 0 0 0,-2 0 0 15,-1 0 0-15,4-3 0 0,3-4 0 0,0 4 0 0,-1 4 0 16,-1-1 0-16,-4-3 0 0,0 1 128 16,4-1-128-16,2 2 0 0,1 0 0 0,-3 1-176 0,-3-2 176 15,0-1 0-15,0-1 0 0,3-2 0 0,1 0 0 0,1 1 0 16,-3 1 0-16,-1-1 0 0,1-2 0 0,-1 0 0 16,2-2 0-16,0 4 0 0,1 2 0 0,-3 1 0 15,-3 4 128-15,1-7-128 0,4-7 0 0,3 3 0 16,-1 3 0-16,1-3 0 0,-4 0 0 0,-1-1 0 15,1 2 0-15,2 1 0 0,5 1 0 0,-1-1 0 16,-2-3 0-16,-1 3 0 0,0 3 0 0,1 1 0 16,4 0 0-16,1-4 0 0,-3-2 0 0,1-2 0 15,-1 3 144-15,3-1-144 0,1 2 0 0,-1-1 0 0,-5 1-160 16,1-3 160-16,-4 1-160 0,3-1 160 0,2 2 0 16,1-1-144-16,3 1 144 0,-3-2 0 0,-3 3 0 0,4-1 0 15,-3 0 0-15,3 0 0 0,1 1 0 0,-1-2 0 16,-2-1 0-16,-1-1 0 0,0 0 0 0,8 2 0 15,2 0 0-15,-2 2 0 0,-8-2 0 0,3 0 0 16,1 0 0-16,2 0 0 0,0 2 0 0,-1 0 0 16,-4-3 0-16,4 1 0 0,1-1 0 0,0 4 0 15,0 1 0-15,-2-1 0 0,0 0 0 0,-3 0 0 16,1 2 0-16,3 0 0 0,2 2 0 0,-2 0 0 16,-4 1 0-16,2 0 0 0,3 0 0 0,1 1 0 15,1-2 0-15,-2 1 0 0,-3 1 0 0,2 0 0 16,0 1 0-16,1 0 0 0,1 1 0 0,-2 1 0 15,-3 0 0-15,2-3 0 0,4 0 0 0,0 2 0 0,-2 1 0 16,-1 1 0-16,-3-1 0 0,2 0 0 16,1-5 0-16,3 2 0 0,-1 3 0 0,-3-1 0 0,-3-4 0 0,4 3 0 15,4-2 0-15,0 1 0 0,-1 3 0 0,-2-3 0 16,-2-1 0-16,5 2 0 0,3 2 0 0,0-1 0 16,-3 1 0-16,-1 0 128 0,1-1-128 0,1 1 0 15,4-1 0-15,-3-2 0 0,-6-1 0 0,2 0 0 16,0 1 144-16,3-1-144 0,0 3 0 0,-1-1 0 15,-4 0 0-15,2-1 0 0,0-3 0 0,2 2 0 16,-2 0 0-16,1 0 0 0,-6 0 0 0,4 2 0 16,4-1 0-16,-1-3 0 0,1-2 0 0,-3 0 0 15,-2-3 0-15,4 2 0 0,3 0 0 0,-2 2 0 16,0-3 0-16,-3 2 0 0,-1 0 0 0,3 1 0 16,3 1 0-16,-1-1 0 0,-5-4 0 0,0 4 0 0,-2 0 144 15,5 2-144-15,5 2 144 0,-4 2-144 0,-5-1 128 16,0 1-128-16,3-2 128 0,-1-1-128 0,2 0 0 15,-4 2 128-15,0 0-128 0,0 3 0 0,1-3 0 0,4 3 0 16,-1 0 0-16,-4 1 0 0,-4-2 0 0,1 0 0 16,3-1 0-16,0-1 0 0,0 1 0 0,-3 2 0 15,0 0 0-15,2-1 0 0,0-2 0 0,1-1 0 16,2 0 0-16,-3 0 0 0,-4 1 0 0,2-2 0 16,2-3 0-16,0 3 0 0,-1 5 0 0,-3-3 0 15,-1-2 0-15,0 0 0 0,2 2 0 0,3-2 0 16,0-2 0-16,-1 2 0 0,0 1 0 0,0 0 0 15,0-3 0-15,0 1 0 0,2 1 0 0,-5 0 128 16,-3-1-128-16,0-1 0 0,1-1 144 0,1 1-144 0,-2 0 144 16,0 2-144-16,1 1 192 0,-1-3-192 0,-2-2 192 15,0 0-192-15,5-1 192 0,-2 1-192 0,3 2 0 16,-4 0 0-16,-2-2 0 0,-1 0 0 0,2 0 128 0,1 1-128 16,2 0 0-16,-4 1 0 0,-4 0 0 0,-3 0 0 15,-3-2 0-15,2 0 0 0,-1-1 0 0,1 2 0 16,-1 0 0-16,-3 0 0 0,-4-2 0 0,1 0 0 15,-3 0 0-15,2 1 0 0,0-1 0 0,0 3 0 16,0 3 0-16,0 0 0 0,-2 1 0 0,-3-1 0 16,-3-3 0-16,-1 2 0 0,-1 4 0 0,-3-1 0 15,3 1 0-15,-4-1 0 0,3-1 0 0,-4 1 0 16,4 1 0-16,-4 2 0 0,1 2 0 0,-1 1 0 16,-6-1 0-16,-1-1 0 0,1-1 0 0,-1-2 0 15,1-2-128-15,-2 1 128 0,-1 3 0 0,2-1 0 0,-2 3 0 16,2-2 0-16,-2-4 0 0,1 1 0 0,0-2 0 0,-2 2 0 15,-1-2 0-15,1 2 0 0,-1 2 0 16,-1-3 0-16,0 0 0 0,0-3 0 0,0 1 0 16,0 1 0-16,-2 3 0 0,-2-2 0 0,-1-2 0 0,0 1 0 15,0-1 144-15,0-2-144 0,-1 0 0 0,-2-1 144 16,-2-2-144-16,-2 3 128 0,-1 0-128 0,0 0 128 16,2-1 16-16,-3-1 0 0,-2 2 0 0,-8 0 0 15,11-1 0-15,-5-2 0 0,-6 3 0 0,7-4 0 16,-7 4 48-16,7-4 0 0,1-1 0 0,-2-1 0 15,-3-2-192-15,1 4 0 0,3-2 0 0,-4-1 128 16,1-3-128-16,0-2 0 0,1-3 0 0,0 1 0 16,-3-1 0-16,1-3 160 0,2-3-32 0,-3-2-128 0,0 1 0 15,1 0-224-15,1-1 16 0,1-2 0 0,2-4-80 0,-3 2-16 16,0 0 0-16,0 2 0 0,1 1 304 0,1-4 176 16,-2 1-32-16,0-3 0 0,0-2-144 0,-1-1 192 15,1-1-192-15,-1-1 192 0,-1-3-192 0,1-1 128 16,2-3-128-16,-3 2 128 0,-3 3-128 0,3-3 160 15,3 0-160-15,-2-5 160 0,0 1-160 0,0 0 0 16,1 0 0-16,0-1 0 0,2 1-128 0,-2 4-128 16,0 7 0-16,3 2-16 0,-3 0 272 0,3 3 224 15,-1 2-32-15,-2 4-16 0,-1 4-16 0,2-4 0 16,-3-1 0-16,-2 4 0 0,0 4-160 0,0 1 192 16,-1 1-192-16,0 1 192 0,2-2-192 0,0 7 0 15,-1-2 0-15,0 1 0 0,0-1 0 0,0-1 0 16,0 1 0-16,0-1 0 0,0 2 0 0,-2-7 0 0,-1 3 0 15,2 1 0-15,0 1 0 0,0 1 0 0,1 0 0 0,0 2 0 16,1-1 0-16,-1 8 0 0,0 0 0 0,0 0 0 16,1-9 0-16,0 2 0 0,-1 7 0 15,0 0 0-15,0 0 0 0,0 0 0 0,-4-8 0 0,4 8 0 16,0 0-160-16,0 0 160 0,-5-7 0 0,-2 2-144 16,-2 0 144-16,1 2-128 0,8 3 128 0,-9 0-128 15,-7-2 128-15,2-1 0 0,-2-1-144 0,1 2 144 16,-1 0 0-16,-4 0 0 0,1 1 0 0,-4 1 0 15,-7 1-144-15,1 1 144 0,-2 1 0 0,-3 0 0 16,-4-1 0-16,-1 0-128 0,-1 4 128 0,0-1 0 16,-1-2 0-16,-6 0 0 0,-3 1-128 0,-4 0 128 15,1 0 0-15,-2 3-128 0,-2 0 128 0,2 1 0 0,3 1 0 16,-4 1-128-16,-2 0 128 0,-2 1 0 0,-1 0 0 0,27-2 0 16,-4 3 0-16,-7 1 0 0,-2 0 0 0,-5 2 0 15,-4 0 0-15,-5 0 0 0,-3 0-128 0,-55 11 128 16,23-7 0-16,10-5 0 0,5-4 0 0,1 1 0 15,-1 1 0-15,4-1 0 0,6-5-144 0,-2 0 144 16,-4 2 0-16,-1 0-144 0,-2-2 144 0,3 1 0 16,3-3 0-16,2 1 0 0,-4 0 0 0,-2-2 0 15,-2 0 0-15,3 0 0 0,5 2 0 0,-2 2 0 16,-2-1 0-16,-1-2 0 0,-1 0 0 0,2 0 0 16,4-1 0-16,-5-1 0 0,-6 0 0 0,3 1 0 15,3 0 0-15,1-1 0 0,1 1 0 0,-2-3 0 0,-2-1 0 16,0-1 0-16,-1 2 0 0,6 3 0 0,3 1 0 15,-1-1 0-15,-1-3 0 0,-1 0 0 0,-6-1 0 16,6 1 0-16,2 0 0 0,-1-1-128 0,-3-1 128 16,-1 0 0-16,0 2-144 0,5-2 144 0,0-1-160 0,3 1 160 15,-6 2-160-15,4 2 160 0,0-1-160 0,2 3 160 16,4-5 0-16,1 1 0 0,1 1 0 0,-3 1 0 16,-1-1 0-16,0 1-144 0,3 0 144 0,2 0 0 15,1 0 0-15,-3 1 0 0,-3-1 0 0,2 0 0 16,2 0 0-16,0 2 0 0,0-1 0 0,3 2 0 15,0-1 0-15,-1 0 0 0,-4 2 0 0,0-2 0 16,1-1 0-16,-1 1 0 0,4-1 0 0,-1 0-128 16,-1 2 128-16,0-2 0 0,-2-2-144 0,0 0 144 15,1-1-128-15,1 2 128 0,2 3-160 0,-3-2 160 0,-4-1 0 16,1 1 0-16,-2 0 0 0,4-2 0 0,2-2-128 0,1 2 128 16,0 2 0-16,-1-2-144 0,-6-2 144 0,1-1 0 15,2-3 0-15,1 4 0 0,2-1 0 0,-6 1 0 16,0 1 0-16,1-1 0 0,0-6 0 0,2 3 0 15,-3 1 0-15,1-1 0 0,-2 1 0 0,-1-1 0 16,-3 1 0-16,2 0 0 0,3-1-160 0,1-2 160 16,-4 1-192-16,-2 0 192 0,-3 2 0 0,3-1 0 15,0-3 0-15,1 0 0 0,0 2 0 0,-3-1 0 16,-2 1 0-16,1-1 0 0,1 1 240 0,-1 1-48 16,-1 0-16-16,-2 0 0 0,-1-2-32 0,0 1 0 15,3-2 0-15,-3 4 0 0,-3-3-144 0,0 3 0 0,0 0 144 16,3-3-144-16,-2-1 0 0,-1-2 0 15,-5 0 0-15,1 1 128 0,3 3-128 0,0-1 0 0,-1-4 0 16,1 2 0-16,-2 0 0 0,0-2 0 16,3-2 0-16,-2 2 0 0,0 3 0 0,-2 1 0 0,3-3 0 0,2 0 128 15,2-1-128-15,1 3 0 0,-6 0 128 16,39 3-128-16,-8-4 0 0,-7-3 0 0,-6-1 0 0,-5-1 128 16,-4 2-128-16,-3 1 0 0,0-1 0 15,-76-8 0-15,22 4 0 0,18 5 0 0,9 2 0 0,7 0 0 16,2 0 0-16,2 0 0 0,0 2 0 0,5 1 0 15,3-2 0-15,0 1 0 0,-1-1 0 0,-1 2 0 16,-1-1 0-16,1 2 0 0,4-7 0 0,-5 4 0 16,-1 2 0-16,0-1 0 0,4 1 0 0,-2-1 0 15,1-4 0-15,-2 1 0 0,-1 3 0 0,1-2 0 16,2 1 0-16,-2 0 0 0,-2-4 0 0,1 2 0 16,4 1 0-16,-2-1 0 0,-1 1 0 0,2 0 0 0,1 0 0 15,1 2 0-15,0-2 0 0,1 2 128 0,-5 1-128 16,4-2 0-16,2 2 0 0,-2 0 0 0,-1 1 0 0,1 0 128 15,-4-2-128-15,3 3 0 0,2 1 0 0,-4-2 0 16,0 1 0-16,0 0 0 0,2 1 0 0,0-2 0 16,-5 1 0-16,2 2-192 0,0-2 192 0,3 1 0 15,4 2-144-15,-1-2 144 0,-3 0 0 0,1 0 0 16,4-1 0-16,1 1 0 0,5 1 0 0,-3-1 0 16,-3 1 0-16,3 0 0 0,3-1 0 0,0-2 0 15,3 3 0-15,-1-1 0 0,0 1 0 0,0-1 0 16,1-1 0-16,1 1 0 0,2 1 0 0,0 0 0 0,-6-2 0 15,4 1 0-15,5 2 0 0,-1 0 0 0,4-2 0 16,-1 2 0-16,-2 1 0 0,2 0 0 0,2 2 0 16,0-1 0-16,1-1 0 0,2 2 0 0,-2 0 0 0,1 0 0 15,-1 0 0-15,-2 2 0 0,4-1 0 0,4 0 0 16,2 0 0-16,1-1 0 0,-2 2 0 0,2 0 0 16,-4 1 0-16,1-1 0 0,-2 1 0 0,4 0 0 15,5-1 0-15,-3 0 0 0,0 1 0 0,-2 1 0 16,1 0 0-16,-1 2 0 0,2 0 0 0,1-1 0 15,-1 1 0-15,3-2 0 0,2-3 0 0,-2 5 0 16,2 0 0-16,0 1 0 0,0-4 0 0,0 3 0 16,-2 0 0-16,3 0 128 0,1-1-128 0,2 2 0 15,1-2 128-15,-1 1-128 0,-1-3 0 0,0 1 128 16,-2 0-128-16,-1 0 0 0,1 3 0 0,2-1 0 0,3 0 128 16,-1 1-128-16,0-3 0 0,3 2 128 0,-1-1-128 15,1 0 0-15,1 0 0 0,-2 2 0 0,5 0 0 0,-2 0 128 16,0 0-128-16,20-4 0 0,-4 1 128 0,-1 1-128 15,-1-3 0-15,1 3 128 0,-4 1-128 0,3-1 128 16,-1-1-128-16,-20 7 128 0,4-2-128 0,6-1 192 16,4-1-192-16,3-1 192 0,5-1-192 0,-1 3 128 15,2 0-128-15,-1-2 128 0,3-4-128 0,2-1 128 16,-3-2-128-16,3 2 128 0,2 4-128 0,1-1 128 16,2-2-128-16,-1 1 128 0,1-3 16 0,-2-1 0 15,2 0 0-15,1 1 0 0,-1-1 32 0,1 1 0 16,1 0 0-16,2 2 0 0,2-4 32 0,0-1 16 15,7 0 0-15,-8-1 0 0,1-3-64 0,7 4-16 0,0 0 0 0,0 0 0 16,-6-1-144-16,6 1 0 0,0 0 0 0,0 0 0 31,0 0-1424-31,12 6-320 0,0 2-64 0</inkml:trace>
  <inkml:trace contextRef="#ctx0" brushRef="#br0" timeOffset="13339.55">18400 16270 14735 0,'0'0'1312'0,"-6"5"-1056"16,-3-1-256-16,3-1 0 0,-1-3 1888 0,0 4 320 0,-1 1 64 0,2-2 16 16,-1-4-1520-16,-1 1-320 0,1 1-48 0,-1 2-16 15,-2-2-128-15,1-1-48 0,-3-1 0 0,0 1 0 16,0 1-16-16,-1 2-16 0,-5-2 0 0,1 2 0 16,-3 2 80-16,1 0 0 0,2 0 16 0,-5 6 0 15,-2 0 80-15,-1 3 16 0,3-1 0 0,-1 3 0 16,2 1 64-16,1 4 16 0,2 0 0 0,2 1 0 15,3 0-256-15,2 1-64 0,-1 1 0 0,4 2 0 16,2-2-128-16,2 2 160 0,3 3-160 0,1-2 160 16,1 1-160-16,3-3 0 0,1-1 0 0,3-2 0 15,3-2 0-15,0-2 0 0,2-4 0 0,1 0 0 16,2 0-128-16,-1-3 128 0,1-4-160 0,0-1 160 16,2-2 0-16,-2-2 0 0,1 1 0 0,-1-5 0 15,3-2 0-15,-3-4 0 0,-2-3 0 0,-3 0 0 0,0-1 0 16,0-4 0-16,-5-6 160 0,1-1-160 0,-4-2 176 0,1-2-48 15,0-7-128-15,-2 3 192 0,-3 5-64 0,0 0-128 16,1 3 176-16,0 1-176 0,-1 0 144 0,-2 5-144 16,0 2 0-16,1 3 144 0,2 1-144 0,0 11 128 15,0 0-128-15,0 0 128 0,0 0-128 0,0 0 0 16,-1407 0 0-16,2814 10 0 0,-1407-10 0 0,3 14 0 16,1 4 0-16,0 1 0 0,3 2 0 0,-1 1 0 15,1 0-192-15,0 1 192 0,1 0-128 0,1 0 128 16,-1-3 0-16,-1-2 0 0,0-1 0 0,0-5 0 15,1-3 0-15,-1 0 0 0,2 1 0 0,-2-4 0 16,3-4 0-16,0 2 0 0,0-1 0 0,1-4 0 16,2-5 0-16,-1 1 128 0,1-1-128 0,-1-5 192 15,0-5-192-15,2-4 192 0,1-3-192 0,2-6 0 0,-3 2 0 0,1-4 0 16,1-3 0-16,-1 1 0 0,1 1 0 16,-5-2 0-16,-3-1 0 0,3-2 0 0,-2 1 0 0,2-1 0 15,0-4 0-15,-2 0 0 0,1 1-128 0,2 1 128 16,-3 2-192-16,0-1 48 0,-4 1 0 0,0 1 0 15,-1-1 144-15,-3 1-192 0,-1 0 192 0,0-1-192 16,-1 0 192-16,1 1 0 0,-4-2 0 0,0 3 0 16,1 3 0-16,-1 1 0 0,-3 3 0 0,2 3 0 15,1 3 0-15,-2 1 0 0,-1 3 0 0,1 2 0 16,-1 0 0-16,1 2 0 0,-2 1 0 0,2 2 0 16,2 2 0-16,2 1 144 0,0 2-144 0,2 6 0 15,-6-5 144-15,6 5-144 0,0 0 0 0,0 0 144 16,-10-1-144-16,3 1 0 0,7 0 0 0,0 0 0 0,0 0 0 15,0 0 0-15,0 0 128 0,-10 3-128 0,5 1 0 16,5-4 0-16,0 0 0 0,0 0 0 0,-2 10 0 0,2-10 0 16,-7 8 0-16,7-8 0 0,0 0 0 0,0 0 0 15,0 0 0-15,0 0 0 0,-4 8 0 0,4-8 0 16,0 0-144-16,0 0 144 0,0 0 0 0,0 0 0 16,0 0 0-16,0 0 0 0,0 0-144 0,3 9 144 15,-3-9 0-15,0 0-144 0,0 0 0 0,6 6 0 16,-6-6 0-16,5 7 0 15,-5-7-240-15,6 8-32 0,-6-8-16 0,4 7 0 0,-4-7 160 0,0 0 16 16,0 0 16-16,0 0 0 16,0 0-144-16,0 0-16 0,0 0-16 0,0 0 0 15,5 10-2000-15,-5-10-400 0</inkml:trace>
  <inkml:trace contextRef="#ctx0" brushRef="#br0" timeOffset="14481.366">18074 16854 3679 0,'0'0'320'15,"-9"0"-320"-15,0-2 0 0,3-2 0 0,4-3 4080 16,1-4 736-16,0-3 160 0,2-4 16 15,2-4-3984-15,3-5-816 0,2-8-192 0,2-4 0 0,2-4 432 0,0-1 32 16,0-2 16-16,0-1 0 0,2-1 0 0,3-3 0 16,0-4 0-16,0-1 0 0,-1-2-256 0,2 3-48 15,1 4-16-15,-2 2 0 0,2 2-32 0,-1 4 0 16,-2 5 0-16,1 0 0 0,-1 2-128 0,-2 5 0 16,-2 2 144-16,1 6-144 0,1 5 0 0,-3 4 0 15,-1 6 0-15,2 2 128 0,1 5-128 0,-2 8 0 16,-1 6 0-16,0 8 0 0,1 4-272 0,-6 8-32 15,0 7 0-15,-4 3 0 0,-3 4 304 0,-3 3-128 16,-2 7 128-16,-4 1 0 0,-3 2 176 0,-1 0 144 16,-2-4 16-16,-2-2 16 0,-2-4 288 0,0 0 48 15,-2-3 16-15,1 0 0 0,-6 4-64 0,4-10-16 0,0-8 0 16,3-7 0-16,1-4-16 0,3-8 0 0,1-7 0 16,2-5 0-16,0-5-16 0,1-10 0 0,5-10 0 15,1-11 0-15,3-13-592 0,1-4 0 0,1-5-144 0,7-6 144 16,5-5-192-16,3-6 192 0,-3-4-192 0,6-1 192 15,5-1-240-15,2 0 80 0,2 0 16 0,2 0 0 16,0 1 144-16,2 5-192 0,-2 4 192 0,2 6-192 16,1 4 32-16,1 9 0 0,-2 6 0 0,-1 7 0 31,-3 9-544-31,0 10-128 0,-3 11 0 0,-1 11-16 16,-2 9-112-16,-6 11 0 0,-2 10-16 0,-2 12 0 0,-5 6 736 0,-4 13 240 0,-4 9 0 0,-5 6-160 15,-4 5 160-15,-4 3 176 0,-2 2-48 0,-6 3 0 16,-2 1 928-16,-3-4 176 0,-1-4 48 0,1-6 0 15,-1-1-176-15,0-8-16 0,0-5-16 0,0-9 0 16,0-9-480-16,1-12-80 0,3-11-32 0,1-6 0 0,1-5-144 0,1-6-16 16,5-7-16-16,1-5 0 0,3-7-304 15,2-8 0-15,2-8 0 0,3-11 0 0,4-14-400 0,1-5 16 16,4-2 0-16,5-2 0 0,4-2 64 0,3 2 32 16,1-1 0-16,5 2 0 0,3-1 288 0,2 6-192 15,0 7 192-15,2 8-160 16,-4 8-304-16,-1 8-64 0,0 9-16 0,-5 6 0 15,-1 6 32-15,1 9 0 0,-3 6 0 0,-4 10 0 0,0 7 272 0,-5 8 64 16,-3 8 16-16,-3 6 0 0,-1 1 304 0,-5 3 64 16,0 0 16-16,-3 0 0 0,-2-1 96 0,-2 3 32 15,-3 2 0-15,2-6 0 16,0-5-1056-16,-1-7-224 0,-1-5-32 0</inkml:trace>
  <inkml:trace contextRef="#ctx0" brushRef="#br0" timeOffset="18996.786">8030 17051 1839 0,'0'0'160'0,"0"0"-160"16,0 0 0-16,0 0 0 0,0 0 2464 0,0 0 464 15,7-7 80-15,1 1 32 0,-3 1-2144 0,2-1-448 16,-1 2-64-16,1-1-32 0,1 2 160 0,-3-3 16 15,-1-2 16-15,1 3 0 0,4 3 80 0,-1 1 16 0,-2-3 0 16,2-1 0-16,2 4 96 0,-1 3 32 16,-2-1 0-16,2 0 0 0,1-2-160 0,-1-1-32 15,2-1 0-15,1 1 0 0,-2 1-224 0,3-3-48 0,2 2-16 0,1 2 0 16,-2 2-32-16,1 0 0 0,2 1 0 0,-1 0 0 16,3 1-64-16,1 0 0 0,1-1-16 0,3 0 0 15,0 1 48-15,4-1 16 0,1-2 0 0,4 1 0 16,0 1 96-16,2-3 32 0,1-1 0 0,-1 0 0 15,1 0-64-15,1-1-16 0,-4-2 0 0,2-2 0 16,1 4 0-16,0-1 0 0,2-2 0 0,3 0 0 16,4-1 16-16,0 2 0 0,1 0 0 0,0 1 0 15,-2-3-80-15,1-2-16 0,-2 1 0 0,4 2 0 16,3 1-80-16,3 1 0 0,2-1-128 0,0-1 192 16,-5 0-64-16,0 3 0 0,-1 2-128 0,-1 0 192 0,-1-3-16 0,1 2-16 15,4 0 0-15,2 1 0 0,-1 0-160 16,-2 0 0-16,0-2 0 0,-3 1 0 0,0 0 0 0,1 0 0 15,1-4 128-15,1 2-128 0,-1 1 0 0,2 2 192 16,-2 0-192-16,1 0 192 0,-5 0-192 0,1 0 160 16,3-1-160-16,-2 1 160 0,2 3-32 0,3 0 0 15,-2 2 0-15,4-3 0 0,-5 0-128 0,-1 0 0 16,-1 1 0-16,1 0 128 0,1 1-128 0,2 1 0 16,5 1 0-16,-1-1 0 0,0-1 0 0,-2-2 0 15,-2 0 0-15,-1 1 0 0,0-1 0 0,4 2 0 16,1-2 0-16,0 2 0 0,0-3 160 0,-4 1-160 15,-3 0 192-15,2 4-192 0,-1-1 176 0,0 0-176 16,4-1 160-16,1-1-160 0,-2 2 192 0,0-2-48 0,0 0-16 16,1 1 0-16,-4-1-128 0,1 1 192 15,2 1-192-15,2-2 192 0,3-2-192 0,0 1 192 0,-2 2-192 16,-1-2 192-16,-4-2-192 0,2 2 160 0,-1 0-160 16,2-1 160-16,1-3-160 0,-2 1 192 15,-3 2-192-15,0-1 192 0,-2-1-192 0,-1-1 192 0,-1 0-192 0,1 1 192 16,0-1-64-16,2 1 0 0,-2 0 0 0,1-1 0 15,3-1 16-15,-5-1 0 0,1 1 0 0,-2 1 0 16,-2 0-144-16,2-2 192 0,3 0-192 0,-2 1 192 16,-1 1-192-16,-1-1 192 0,-1-2-192 0,0 3 192 15,-4 1-192-15,2-3 0 0,1-3 144 0,-2 1-144 16,0 5 0-16,2 1 0 0,1-1 0 0,0 1 128 16,0-1-128-16,-3-1 0 0,-2-1 0 0,-2 2 128 15,-2 1-128-15,0-1 0 0,-1-3 128 0,-2 3-128 0,2 3 0 16,1 0 0-16,1-1 0 0,2-1 128 0,-2-1-128 0,0 1 0 15,-1 1 128-15,0-1-128 0,-3-1 128 0,1 1-128 16,-2 0 128-16,-4 0-128 0,1 0 224 0,0 0-32 16,3 1 0-16,1-1 0 0,-1-1-48 0,1-1-16 15,2 2 0-15,-1-2 0 0,-1-1-128 0,0 3 0 16,-2 0 144-16,1 0-144 0,-1-2 0 0,-3 1 0 16,2 0 0-16,-1 2 128 0,1 1-128 0,-2 1 0 15,3-3 0-15,1 2 0 0,-1 1 0 0,0-2 0 16,-1-4 0-16,0 3 0 0,-1 0 0 0,1 0 0 15,-2 0 0-15,3 0-128 0,-6-1 128 0,2 0 0 16,-2 0 0-16,1 1 0 0,1 0 0 0,-1 0 0 16,-1-2 0-16,2 2 0 0,2 0 0 0,-2 2 0 15,2-1 0-15,1 0 0 0,-1-2 0 0,1 1 0 16,0 0 0-16,1 0 128 0,-4-1-128 0,0 1 0 0,-1-3 0 16,-1 2 128-16,0-2-128 0,0 1 0 0,0-2 0 0,1 2 0 15,2 1 0-15,-1 0 0 0,-2 0 0 0,0-1 0 16,-2 0 0-16,2 0 0 0,0 2 0 0,3-1 0 15,-4 0 0-15,1 0 0 0,-2-2 0 0,1 0 0 16,0 0 0-16,-2 1 0 0,2 0 0 0,-2 0 0 16,1 2 0-16,1-2 128 0,-3-1-128 0,1 2 0 15,-2 0 0-15,2 1 128 0,-3-1-128 0,0 0 0 16,1-1 288-16,-2 2-16 0,-1 2 0 0,0-2 0 16,0-1-144-16,1 0-128 0,-1 0 144 0,-3 0-144 15,-2-1 0-15,1 2 0 0,0-1 0 0,4 1 0 0,-4 0 0 16,0-2-128-16,-2 0-16 0,0 0 0 0,-2 2 144 15,-7 0-128-15,0 0 128 0,8 0-128 0,-1-2 128 16,-7 2 0-16,0 0 0 0,0 0 0 0,0 0 0 0,0 0 0 16,0 0 0-16,0 0 0 0,0 0 0 0,0 0 0 15,0 0-128-15,0 0 128 16,0 0-448-16,0 0-16 0,0 0 0 0,0 0 0 16,0 0-1872-16,0 0-368 0,0 0-80 0</inkml:trace>
  <inkml:trace contextRef="#ctx0" brushRef="#br0" timeOffset="29348.251">1919 14160 13823 0,'0'0'1216'0,"-10"-3"-960"0,0 0-256 0,1-2 0 16,0 0 1088-16,2 2 192 0,-1 2 16 0,8 1 16 16,-9-4-784-16,-1 0-144 0,3 2-48 0,-2-1 0 15,9 3-336-15,-7-2 0 0,-2-1 0 0,4 1 128 16,5 2-128-16,-10 0 176 0,1 1-176 0,9-1 192 16,0 0-192-16,0 0 0 0,0 0 0 0,-7 4-176 15,2 2 304-15,5-6 64 0,-1 11 16 0,1 2 0 16,0 3 96-16,2 3 16 0,0 0 0 0,2 3 0 15,-1 4 176-15,1 3 32 0,-1 2 16 0,-1 1 0 16,0 4 16-16,0 0 0 0,2 2 0 0,-3-2 0 16,-2 1-32-16,-2 1 0 0,1-1 0 0,0 0 0 0,0 2-144 0,-2-1-16 15,-4-1-16-15,1 0 0 0,-2 1-144 0,3-3-16 16,-4-1-16-16,4-2 0 0,1-3-32 0,-3 0 0 16,-5-1 0-16,3-1 0 0,3-3 96 0,0-1 16 15,-3-1 0-15,0 1 0 0,0 3 0 0,0-2 16 16,0-1 0-16,2 1 0 0,0 0-80 0,2 1-32 15,-3 0 0-15,3-4 0 0,0-4-160 0,3 0 0 16,1-2 0-16,0-3 0 0,-1-2 0 0,3-1 0 16,0-9 0-16,4 10 0 0,-1-2 0 0,-3-8 0 15,0 0 0-15,9 9 0 0,1-3 0 0,0 0 0 16,-1-1 0-16,0 0 0 0,1-1 0 0,3-2 0 16,3 0 0-16,-1 1 0 0,1-1 0 0,1 0 0 15,5 0 0-15,3 0 0 0,4-1 0 0,1 2 0 16,-1-1 0-16,3-1 0 0,0-1 0 0,1 1 0 0,4 0 0 0,2 0 0 15,0-1 0-15,4 0 0 0,4-1 0 0,1 0 0 16,1 0 0-16,-3 1 0 0,-1-1 0 0,0 0 0 16,0 0 0-16,1 0 0 0,1-2 0 0,2 3 0 15,4-2 0-15,-3 1 0 0,1 0 0 0,2-2 0 16,-4-3 0-16,2 4 0 0,0-1 0 0,5 0 0 16,4-2 0-16,1 1 0 0,-1 0 0 0,-3 0 0 15,-1-2 0-15,2 2 0 0,0 0 0 0,2 0 0 16,1 0 0-16,-1 1 0 0,1 1 0 0,-3 0 0 15,-1-2 0-15,2 1 0 0,5 1 0 0,0 1 0 16,-1-2 0-16,-1 2 0 0,0 1 0 0,1 0 0 16,-2-2 0-16,1 0 0 0,4-2 0 0,3 2 0 15,-2 1 0-15,-1 1 0 0,-1-2 0 0,4 0 0 0,1-2 0 16,1 3 0-16,-3 0 0 0,1 1 0 0,-1-1 0 0,3-1 0 16,-3-3 0-16,5 3 0 0,4 3 0 0,-2-2 0 15,-2-2 0-15,3 1 0 0,1 1 0 0,4 2 0 16,4 2 0-16,-2-2 0 0,-4-1 0 15,1 1 0-15,-1 1 0 0,7 2 0 0,3-3 0 0,0-1 0 16,-1-2 0-16,8-1 0 0,2 1 0 0,0 1 0 16,-4-1 0-16,3-1 0 0,3-2 0 0,0 3 0 15,-2 2 0-15,6 0 0 0,-3-1-192 0,0 2 192 16,-4 1-192-16,-1 0 192 0,-3-1 0 0,6 3 0 16,3 1 0-16,-2 1 0 0,-3-1 0 0,2 1 0 15,4-1 0-15,-3 2 0 0,-4-2 128 0,3 0 0 16,4-2 0-16,0 0 0 0,-1 2 64 0,2-4 16 0,-2 1 0 15,3 0 0-15,-2 0-16 0,4 2-16 0,-5-2 0 16,4 0 0 0,-1 0-880-16,-1-2-192 0,-8-2-16 0,3 2-16 0,4 0 736 0,-4 0 192 0,-3-3 0 0,0 1 0 15,3 1 768-15,-2-1 192 0,0 1 48 0,-4 0 0 16,-3 1-848-16,0-1-160 0,1 0 0 0,-3 1 0 16,-5 0 0-16,-1 0 0 0,1 0 0 0,1 0-128 15,2 2 128-15,-3-1 0 0,-6 0 0 0,0-1 0 16,0-1 0-16,2 2 0 0,0 3 0 0,-3-2 0 15,-5 0 0-15,1 0 0 0,0 1 0 0,2-1 0 16,2 0 0-16,-6 2 0 0,-4 3 0 0,-3 0 0 16,0-3 0-16,-2 3 0 0,1-1 0 0,0 2 128 15,-4 0-128-15,-3-1 0 0,-4 1 0 0,-1 0 0 16,-1-2 128-16,-3 1-128 0,1-1 128 0,0 2-128 0,2 0 128 0,-4 0-128 16,-1-2 128-16,-2 0-128 0,-2 2 144 15,1-1-144-15,-4-3 192 0,3 1-192 0,-5-1 192 16,3 1-192-16,-1-2 192 0,-3 0-192 0,-1-1 160 0,-1-2-160 15,0 0 128-15,-2 0-128 0,-1 2 144 0,0 0-144 16,0-1 160-16,-3 1-160 0,-1-2 192 0,2 0-64 16,-2 1-128-16,1 0 192 0,2-1-192 0,-1 0 0 15,-2 0 128-15,-1-1-128 0,0 0 0 0,-1-1 0 16,-1 0 0-16,0-1 0 0,0-1 0 0,0-3 0 16,-4 2 0-16,0-2 0 0,-1 0 0 0,-1-1 0 15,1 2 0-15,-2 0 0 0,1-2 0 0,-2 2 128 16,0-2-128-16,-1 0 0 0,2-2 144 0,-2 0-144 15,-1-2 128-15,1 0-128 0,-1-2 0 0,0-2 0 16,3 0 128-16,-3-2-128 0,1 2 0 0,0-5 128 0,-1-2-128 16,2-2 128-16,-2-1-128 0,-2-1 160 0,1-3-160 0,1 0 160 15,-2 1-160-15,-1 0 128 0,1 0-128 0,0-1 128 16,1-1 32-16,0-2 0 0,-3-2 0 16,0-2 0-16,-2 2-32 0,3-7 0 0,-2-1 0 0,1-1 0 15,-1 0-128-15,-3 0 160 0,1-1-160 0,-2 0 160 16,0 1-160-16,0-2 128 0,-1-1-128 0,0 1 128 15,-1-1-128-15,0 2 192 0,0 5-192 0,0 1 192 16,-2 5 16-16,0 2 16 0,0 1 0 0,-3 0 0 16,0 4-48-16,1-1-16 0,0 4 0 0,2 1 0 15,-4 1-160-15,2 2 0 0,-1 2 0 0,0 0 128 16,-1 4-128-16,0 2 0 0,1 2 0 0,0-1 0 16,-1 1 0-16,2 0-144 0,0 1 144 0,-4 0 0 0,2 6-144 15,0-1 144-15,5 4 0 0,-6-5-144 0,-1 0 144 0,7 5-208 16,-8-5 80-16,8 5 128 0,-4-4-192 0,4 4 192 15,0 0-192-15,0 0 192 0,-10-4 0 0,10 4 0 16,0 0 0-16,0 0 0 0,0 0 0 0,0 0 0 16,0 0 0-16,-9-3 0 0,1 1 0 0,8 2 0 15,-7 1 0-15,7-1 0 0,-10 0 0 0,2 1 0 16,-1 0 0-16,3 3 0 0,-5-2-128 0,2 1 128 16,1 4 0-16,-3-2 0 0,-3 0 0 0,-3-2-144 15,1 0 144-15,-2 0 0 0,-1-3-128 0,-5 3 128 16,1 1 0-16,-3 1 0 0,0-2 0 0,-4 0 0 15,-3-1 0-15,-3 2 0 0,-3-2 0 0,-3 0-128 16,-3-2 128-16,0 2 0 0,0 1 0 0,-1-1 0 16,-4 0-128-16,1 0 128 0,-4 0 0 0,-1-2 0 15,-2-2 0-15,-1 0 0 0,0 2 0 0,-4 0-128 0,-1 0 128 0,-1 0 0 16,-7-2 0-16,1-2-160 0,0 0 160 0,-1-1-128 16,1-2 128-16,-1 1 0 0,-7 2 0 0,0-1 0 15,0-3-176-15,1 0 176 0,1 2-208 0,-2 0 80 16,-4 1 128-16,-2 0-160 0,2 1 160 0,-1-1-160 15,3 2 160-15,-1 1 0 0,-6 1 0 0,-1 0 0 16,-1 0 0-16,-2-1-128 0,0 1 128 0,-3 1 0 16,-2 0-176-16,1 3 176 0,4 0-208 0,-2 0 80 15,-5 0-32-15,3 1 0 0,2-2 0 0,-2 1 0 16,0 1 160-16,-1 0 0 0,-1-1 0 0,3 2-128 0,1-2 128 16,-2 1 0-16,1 0 0 0,1-1 0 0,3-1 144 15,-3 4-144-15,-2 1 192 0,-2-2-192 0,1-1 160 16,0-1-160-16,2 1 128 0,-3 0-128 0,-1 3 0 0,0-2 0 15,3 1 128-15,-3 0-128 0,-1 1 0 0,0 0 0 16,5 0 0-16,-1 0 0 0,0-2 0 0,-2 2 0 16,-1 3 0-16,2-5 0 0,1-4 0 0,-2 2 0 15,-2 0 0-15,4 0 0 0,3 1 0 0,1-2-176 16,-1-1 176-16,0 2-128 0,-2 2 128 0,4-2-208 16,-2-2 80-16,1-1 128 0,-1 2-128 0,5-2 128 15,0 0 0-15,-2 0 0 0,-2-2 0 0,0 1 0 16,1 0 0-16,4 0 128 0,1 1-128 0,-3-3 0 15,0-1 0-15,-1 3-176 0,5 3 176 0,-3 1 0 16,-1-1 0-16,0-2 0 0,-1-2 0 0,4 2 0 0,2 0 0 16,-2 0 0-16,-3-1 0 0,3 0 0 0,1 1 0 15,3 1 0-15,3 0 0 0,0-1 0 0,-1-2 0 0,0 1 0 16,-2 3 0-16,5-1 0 0,3-2 128 0,-1 0-128 16,2 0 176-16,1 1-48 0,-2 2 0 0,5-1 0 15,3-1-128-15,1 0 192 0,-3 0-192 0,3 2 192 16,-1-2-192-16,2 0 128 0,2-2-128 0,4 4 128 15,2 4-128-15,0-1 0 0,0-2 144 0,1 0-144 16,1-1 0-16,2 4 0 0,1 2 0 0,2-2 128 16,1-3-128-16,3 2 0 0,2-2 0 0,0 3 0 15,1 0 0-15,-1 1 0 0,-1-3 0 0,2 2 0 16,-1-1 0-16,4 1 0 0,1-2 0 0,5-1 0 0,-1 2 0 16,2-3 0-16,2 0 0 0,3-2 0 0,-1 0 0 15,-1-1 0-15,3 0 0 0,-2 0-128 0,0 0 128 0,2 1 0 16,-2 0 0-16,5 1 0 0,0 1 0 0,2 0 0 15,-2-3 0-15,1 1 0 0,-1 0 0 0,2 1 144 16,2-1-144-16,1 0 0 0,-1-1 128 0,-1 1-128 16,5 0 0-16,-2 0 0 0,1-2 0 0,1 2 0 15,0 0 128-15,0-1-128 0,1 0 0 0,0 0 0 16,-1-3 0-16,2 3 0 0,0 0 128 0,0-1-128 16,-1-2 144-16,0 0-144 0,-1 1 128 0,2 1-128 15,-3 2 0-15,2-1 0 0,1 0 0 0,1 0 0 16,-2-2 0-16,2 3 0 0,2-1 0 0,-2 0-160 15,2 0 0-15,-1 1 0 0,-2 1-112 0,0 1-32 16,4-1 0-16,-2 2 0 0,-2-1 32 0,3 0 0 0,8-2 0 16,-7 3 0-16,-2 0 16 0,-1-2 16 0,3 1 0 15,2 0 0-15,-4 0-64 0,2 0-16 0,-2 1 0 0,3 0 0 16,-2-1 160-16,0 1 32 0,0 2 0 0,0-3 0 16,-2 0 128-16,0 0 0 0,-1 1 0 15,0-1-128-15,1-1 128 0,1 0 0 0,-3-1 0 16,2 2 0-16,2 0 0 0,-2 2 0 0,2-2 0 0,-2 0 0 15,1 0 0-15,0 1 0 0,2-2 0 0,-1 2 0 16,-1-2 0-16,2-1 0 0,-2 2 0 0,1 0 128 16,-3 1-128-16,2 0 0 0,2 0 0 0,2-2 0 15,-3 0 0-15,2 2 0 0,-2 0 128 0,8-3-128 16,-6 0 0-16,6 0 144 0,0 0-144 0,-9-1 0 16,1 0 192-16,0 0-192 0,2-2 192 0,6 3-192 15,-7-2 240-15,7 2-64 0,-8-2-16 0,1 0 0 0,-1-1-16 16,8 3 0-16,0 0 0 0,-4-5 0 0,-5 0-144 15,3 2 0-15,6 3 0 0,0 0 0 0,-10-4 0 0,5 2 0 16,5 2 0-16,-8 0 0 16,2 1-592-16,6-1 0 0,0 0 0 0,0 0 0 15,-9 2-2560-15,3 1-512 0,6-3-112 0,0 0-7376 16</inkml:trace>
  <inkml:trace contextRef="#ctx0" brushRef="#br0" timeOffset="54044.548">20080 14261 17503 0,'0'0'1552'0,"-8"-3"-1232"0,-2-2-320 0,2-1 0 16,8 6 848-16,-7-5 112 0,0-1 32 0,1 1 0 16,-3 0-656-16,4 0-128 0,-2 2-16 0,-1-1-16 15,-2 1-16-15,-1 0 0 0,0-2 0 0,-4 3 0 16,-1 1 224-16,1 2 64 0,2 1 0 0,-1 1 0 16,-3-1-32-16,1 2 0 0,-1 3 0 0,2 2 0 15,-1 2-112-15,0 2-32 0,-3 0 0 0,1 6 0 16,2 6-272-16,0 2 0 0,0 4 0 0,2 3 0 0,-1 3 128 15,2 0-128-15,2 0 0 0,4 1 0 0,1 3 256 16,4-1-64-16,3 1-16 0,3 0 0 0,3-1 16 0,2 3 0 16,5 3 0-16,4 2 0 0,1 0-192 0,6-2 0 15,2-2 144-15,5-1-144 0,4-1 0 0,3-2 0 16,-3-5 0-16,2-1 0 0,0-4 0 0,-1-5 0 16,0-5 0-16,-5-5 0 0,1-2 0 0,-4-4 0 15,0-4 0-15,2-5 0 0,-5-4 192 0,3-3-16 16,1-6-16-16,-1-2 0 0,2-8 304 0,0-3 64 15,-4-7 16-15,1-4 0 0,-4-1-288 0,-1-5-48 16,-4-3-16-16,-3-6 0 0,-2-4-192 0,-5 0 0 16,-1 1 0-16,-5 2 0 0,-4 2 0 0,-3 3 0 15,-4 1 0-15,-5-1-160 0,-2 0 160 0,-3 5 256 16,-1 5-64-16,-3 2-16 0,-4 1 176 0,1 5 32 16,-1 5 16-16,0 6 0 0,-4 3-80 0,2 4-32 0,0 3 0 15,1 6 0-15,-3 5-288 0,0 3-144 0,-1 4 16 0,1 2 0 31,0 4-576-31,2 1-96 0,2 1-32 0,2 1-13312 0</inkml:trace>
  <inkml:trace contextRef="#ctx0" brushRef="#br0" timeOffset="54378.328">20047 14831 31327 0,'-11'5'1392'0,"11"-5"272"0,0 0-1328 0,0 0-336 16,-1 8 0-16,3 3 0 0,6-2 256 0,3 0-32 15,2-1 0-15,4 0 0 0,1-3-224 0,4 3 0 16,-2 1 0-16,2-2 0 0,2-2 0 0,0 2 0 15,2 4 0-15,0 2 0 0,3-2 0 0,-2 2 0 16,2 0 128-16,-4 1-128 0,-3 2 0 0,1 0 0 16,4 1 0-16,-3-1 0 0,-3 1 0 0,0-1 0 15,-2 1 0-15,0-1 0 0,-1 1 0 0,-3 0 0 16,-2-1 0-16,1-1 0 16,-1-2-336-16,-1-1-112 0,0-1-32 0,-2 0-8800 0,0 0-1744 15</inkml:trace>
  <inkml:trace contextRef="#ctx0" brushRef="#br0" timeOffset="54757.649">20733 14706 29487 0,'-8'2'2624'15,"8"-2"-2112"-15,0 0-512 0,0 0 0 16,-8 2 944-16,8-2 80 0,0 0 0 0,2 11 16 16,3 2-1040-16,3 0-304 0,3 2-16 0,4 4 0 0,3 2 48 0,1 3 0 15,3 0 0-15,0 3 0 0,-3 1 144 0,1 1 128 16,-5-2-192-16,5 1 192 0,2-3 0 0,-4-1 0 16,-5-3 0-16,1-4 0 0,-3-4 0 0,-1-2 0 15,-3-2 0-15,-7-9 144 0,0 0 544 0,0 0 96 16,8-3 32-16,0-1 0 0,-4-7 272 0,1-4 48 15,-2-7 16-15,0-6 0 0,-1-5-480 0,-2-4-96 16,0-4 0-16,0-2-16 0,0-2-368 0,0 4-192 16,-2 4 192-16,3 3-192 0,3 2 0 0,-2 2 0 15,-2 4-160-15,3 4 160 0,5 3-336 0,-4 3 48 16,1 0 16-16,1 5 0 16,0 2-944-16,-6 9-176 0,0 0-32 0,10-3-9296 15,-10 3-1856-15</inkml:trace>
  <inkml:trace contextRef="#ctx0" brushRef="#br0" timeOffset="55035.989">21311 14333 41871 0,'-12'6'1856'0,"12"-6"384"0,0 0-1792 0,-2 8-448 0,1 3 0 0,4 5 0 16,3 1 0-16,3 4-224 0,2 1 32 0,4 3 0 16,1-1-256-16,-2 0-64 0,-2-2 0 0,3 2 0 0,1 3 320 15,0-1 192-15,-3-1-208 0,-2 4 80 0,1-2 128 0,-1 7-128 16,-2 1 128-16,-2 0-128 16,0-2-288-16,0 0-48 0,-5-1-16 0,0-3 0 15,0-2-384-15,-1-2-80 0,-1-1-16 0,0-2 0 16,-1-4-1856-16,1-4-368 0,0-3-80 0</inkml:trace>
  <inkml:trace contextRef="#ctx0" brushRef="#br0" timeOffset="55506.027">21755 14462 32255 0,'0'0'1424'0,"0"0"304"0,-7-3-1392 0,7 3-336 0,-6-5 0 0,4-3 0 15,3-1 1248-15,5-4 176 0,1 1 48 0,5-5 0 32,-1-3-1632-32,7 0-320 0,3 0-64 0,-1 2-16 0,-6-2 384 0,2 0 176 0,2 1-160 0,-4 5 160 15,0 2 0-15,-2 2 0 0,1 0-128 0,-4 2 128 16,1 4 0-16,-10 4 0 0,12-1 0 0,-4 3-144 15,-8-2 144-15,11 7 0 0,-3 3 0 0,-1 3 0 16,-2 4 0-16,0 5 128 0,-1 4-128 0,-4 2 176 16,0 3-48-16,0 2-128 0,-2 0 192 0,-5 2-64 0,1 1 0 0,-1-2-128 15,0-1 192-15,1-1-64 0,-1-1 96 16,3-3 16-16,-3-5 0 0,4 0 0 0,1-1 16 0,1-3 0 16,2-3 0-16,1 0 0 0,1-1-64 0,3-3-16 15,-2-3 0-15,3-2 0 0,2-2 32 0,2 0 16 16,1-2 0-16,1-2 0 0,2-3-16 0,3 0 0 15,2 0 0-15,2-1 0 0,2-3-16 0,3-1 0 16,0-1 0-16,-1 1 0 0,1-2-192 0,-3 0 128 16,0 0-128-16,-3 0 0 15,1-1-288-15,-3 2-160 0,-4-1-16 0,0-1-16 16,-3 0-1728-16,-1 0-352 0,-2 0-64 0,-3 1-7440 16,-5 1-1504-16</inkml:trace>
  <inkml:trace contextRef="#ctx0" brushRef="#br0" timeOffset="55695.27">21758 14644 35071 0,'0'0'1552'0,"-7"4"320"0,7-4-1488 0,0 0-384 0,0 0 0 0,0 0 0 16,0 0 896-16,7-10 128 0,8-2 0 0,5-5 16 15,3-4-864-15,3-3-176 0,4-1 0 0,2-3 0 16,3 0 0-16,-2-2 0 0,-1-2 0 0,0 5 0 15,-1 2-304-15,-2 5-16 0,0 0-16 0,1 2 0 16,-4 3-2576-16,-2 0-512 16,-2 4-96-16</inkml:trace>
  <inkml:trace contextRef="#ctx0" brushRef="#br0" timeOffset="56118.116">22673 13621 24879 0,'0'0'2208'0,"0"0"-1760"0,0 0-448 0,0 0 0 16,0 0 2176-16,0 0 368 0,0 0 64 0,0 0 16 16,0 0-2096-16,-1 11-400 0,3 0-128 0,1 0 0 15,2 0 0-15,-3 4 144 0,0 3-144 0,1 3 128 16,1 2 176-16,0 5 16 0,-3 2 16 0,5-1 0 16,2 1 48-16,2 0 0 0,-3-2 0 0,2-1 0 15,2-3 32-15,-1-2 16 0,-2-2 0 0,4-2 0 16,3 1 80-16,-1-3 32 0,-2-4 0 0,0-1 0 15,0-1-16-15,2-3 0 0,-1-1 0 0,2-3 0 16,1-1-288-16,1 0-64 0,-1-2-16 0,0-1 0 16,2-2-32-16,1-1-128 0,-1-3 192 0,1-1-64 15,-1-4-608-15,3-1-128 0,2 0-32 16,-2-1 0-16,0-8-2080 0,-4-2-416 0,-2 0-96 0</inkml:trace>
  <inkml:trace contextRef="#ctx0" brushRef="#br0" timeOffset="56435.7">23151 13272 40191 0,'-13'-1'1792'0,"5"2"352"0,0 0-1712 0,8-1-432 16,0 0 0-16,-6 6 0 0,3 3 192 0,1 3-32 15,5 5-16-15,-1 3 0 16,1 5-464-16,3 2-112 0,3 3-16 0,1 6 0 0,-4 6 448 0,5 1 0 0,3 3 0 0,1 3-128 16,-4-1 128-16,2 6 224 0,-1 2-48 0,1 1-16 15,2 4 224-15,-3-1 32 0,0 2 16 0,1-4 0 16,-1-3-208-16,0-1-32 0,-2 1-16 0,0 1 0 16,1 0-176-16,-2-3 0 0,-2-5 0 0,0-2 0 31,1-7-1216-31,-5-3-128 0,0-1-32 0,0-5-10144 0,-2-3-2016 0</inkml:trace>
  <inkml:trace contextRef="#ctx0" brushRef="#br0" timeOffset="57751.793">23918 12811 11055 0,'0'0'480'0,"0"0"112"0,-8-2-464 0,3-1-128 0,5 3 0 0,-6-3 0 15,2-1 688-15,-1-2 112 0,2 1 32 0,-2 1 0 32,5 4-1056-32,-8-1-208 0,0 0-32 0,1 0-16 0,-1 1 480 0,0 0 128 0,-2-1 16 0,1 1 0 15,-2-1 784-15,-1 0 160 0,-3 0 16 0,0 2 16 16,-1 3-160-16,-1 2-16 0,-3-6-16 0,-2 3 0 0,0 1-64 0,-1 2-16 16,-4-1 0-16,-2 1 0 0,-2-3 32 0,1 3 0 15,-1 2 0-15,0-1 0 0,0-4-176 0,-1 2-48 16,1-1 0-16,-5 2 0 0,-4 0-272 0,0 0-48 15,2-4-16-15,-4 1 0 0,-3 3-144 0,1 0-48 16,3 0 0-16,-2-1 0 0,-1 5-128 0,-2-1 192 16,-6-1-192-16,0 1 192 0,-4 0-48 0,-1 1 0 15,0 0 0-15,2 1 0 0,1 1 96 0,-2 2 16 16,-3 0 0-16,-2 2 0 0,-1 5-64 0,0-1-16 16,3-2 0-16,0 0 0 0,3 0-176 0,-5 1 160 15,0-2-160-15,-2 3 160 0,0-5-160 0,-2 3 0 16,2 1 0-16,-1 1 0 0,-1-2 0 0,-2 2 0 15,-5 0 144-15,1 0-144 0,3 1 0 0,1 3 0 0,-3 3 0 0,0 3 128 16,-5-1-128-16,1 2 0 0,0 4 0 16,4-2 0-16,2-3 0 0,0 1 0 0,-3-2 0 0,1 0 0 15,4-1 0-15,-1-1 0 0,2 0 0 0,2 1 0 16,-1 1 0-16,0 1 0 0,2-1 0 0,1 1 0 16,-2-1 0-16,4-1 0 0,5 1 0 0,2-2 0 15,1-2 0-15,4-1 0 0,1 0 0 0,-2 0 0 16,-2 2 0-16,4 0 0 0,3-1 0 0,1 1 0 15,4-1 0-15,1-1 0 0,1 4 0 0,0-2 0 16,-1 1 0-16,3 2-160 0,1-1 160 0,5 1 0 16,2 2-160-16,3 0 160 0,-2 0-128 0,5-1 128 15,3 1-176-15,2 0 176 0,2 0-208 0,3 0 80 16,1-1 128-16,1 5-160 0,2 2 160 0,3-2-160 16,-3-2 160-16,5 0 0 0,3 1 0 0,3 0-128 0,-2-1 128 15,4-3 0-15,4 4 0 0,3-1 0 0,0 0 0 0,4 1 0 16,2 0 0-16,4 2-128 0,-1 1 128 15,7-1 0-15,2-2 0 0,1 0 0 0,2-1 0 0,-2-1 0 16,0-3 0-16,1-3 0 0,0-4 0 0,3 0 0 16,4-1 0-16,3-1 0 0,2 0 0 0,4-3 0 15,2 1 0-15,-4-5 128 0,0 2-128 0,4-3 0 16,3 0 0-16,6-1 0 0,1-4 0 0,4 0 144 16,0-3-144-16,3 0 0 0,-2-2 240 0,5-1-64 15,6-2-16-15,0 0 0 0,-2-2-32 0,0-2 0 16,1 2 0-16,1-3 0 0,3 1-128 0,-1-2 192 15,0 1-192-15,3-3 192 0,-2 1-192 0,4-2 0 16,2 1 144-16,-3-4-144 0,-1 1 144 0,2-2-144 0,3 1 192 16,-1-4-192-16,-5-2 320 0,1 1-32 0,-5-1-16 0,1-2 0 15,1-1-48-15,0 0-16 0,1 0 0 16,-4-2 0-16,-5-6-32 0,2 1-16 0,6-3 0 0,-2 1 0 16,-4 0-160-16,0 0 160 0,-4 0-160 0,1 0 160 15,-2 0-160-15,-1-1 0 0,3 1 0 0,-7-1 128 16,-3 0-128-16,-3-3 0 0,-4-1 0 0,2-4 0 15,5 1 0-15,-6-2 0 0,-6 1 0 0,-1 2 0 16,0-3 0-16,-6-1 0 0,-3 2 0 0,0-2 0 16,-2-1 0-16,-2 0 0 0,1-3 0 0,-3 1 0 15,-3-2 0-15,1 3 0 0,-1-1 0 0,-3 1 0 16,-2-1 0-16,-4 1 0 0,-1-1 0 0,-1-1 0 16,-6-2 0-16,-1 2 0 0,-3 4 0 0,-3-2 0 0,-5-2 0 15,-2 1 208-15,-4-1 0 0,-2-2 0 0,-4-5 96 16,-5 1 16-16,-4 2 0 0,-4 1 0 0,-5 0-128 0,-4 6 0 15,-4 2-16-15,-2 5 0 0,-1 1-176 0,-1 6 0 16,-2 2 0-16,-1 5 0 0,-4 3 0 0,-3 7 0 16,-5 6-160-16,0 3 160 0,-4 2-272 0,3 5 32 15,-1 5 16-15,-4 3 0 16,-9 5-1408-16,3 2-288 0,3 3-48 0,2 4-13008 0</inkml:trace>
  <inkml:trace contextRef="#ctx0" brushRef="#br0" timeOffset="58597.474">19772 16931 23039 0,'0'0'1024'0,"0"0"192"0,0 0-960 0,0 0-256 16,10-8 0-16,1-2 0 0,0 0 624 0,5-2 80 15,5-3 0-15,1 0 16 0,-3 0-448 0,6-2-80 16,5-1-32-16,-1-1 0 0,-3-4-160 0,2-1 128 16,-4 1-128-16,1-1 128 0,3-2-128 0,-6 3 0 15,-2 6 0-15,0 1-7872 16,-4-1-1504-16</inkml:trace>
  <inkml:trace contextRef="#ctx0" brushRef="#br0" timeOffset="59027.196">19719 16915 23039 0,'-10'10'2048'0,"0"-3"-1648"0,-1 6-400 0,1-1 0 15,-2 0 2752-15,4-2 448 0,2-2 112 0,3 5 16 0,-3 2-2800 16,5-1-528-16,3-3-144 0,2 1-16 15,-3-2-288-15,3 1-48 0,1-3-16 0,1 2 0 0,1 0 304 0,0 0 48 16,-1-2 16-16,2-1 0 0,0 2 144 0,2-4-192 16,0 2 192-16,1-2-192 0,1 0 192 0,3-2 0 15,0-3 0-15,0 3 0 0,3 4 0 0,4 1 224 16,0-3-48-16,2 3-16 0,4 2-160 0,0 2 160 16,3 1-160-16,-1-2 160 0,-1-1-160 0,-4 0 0 15,0 0 0-15,-3 0 0 0,-2-1 128 0,-4 0-128 16,0 1 128-16,-4 0-128 0,0 0 224 0,-1 1-32 15,-1 1-16-15,-2 1 0 0,-1 0 176 0,-3 2 32 16,-2 1 16-16,-2 3 0 0,-2 0 16 0,-1 4 0 16,-4 2 0-16,-1 2 0 0,-2-2 48 0,-3 0 16 15,-2-2 0-15,-3 0 0 0,-2-3 32 0,-1-2 0 0,-3-3 0 16,-2 0 0-16,-3-2-256 0,0-2-32 0,1-1-16 0,-2-3 0 31,-1-1-672-31,2-1-144 0,1 0-32 0,3-2 0 16,2-1-1952-16,3-2-400 0,0-2-80 0</inkml:trace>
  <inkml:trace contextRef="#ctx0" brushRef="#br0" timeOffset="60242.514">21027 16723 30527 0,'0'0'1344'0,"-8"4"288"0,0-2-1312 16,-4-3-320-16,-1-4 0 0,2 4 0 0,0 5 208 0,-1-2-16 16,-4-3-16-16,2 2 0 0,3 1-176 0,-4 2 0 15,-2 2 144-15,-2 1-144 0,-1 0 240 0,-2 1-32 16,0 3 0-16,2 3 0 0,-2 2-32 0,1-1-16 0,-2-2 0 0,4 5 0 16,2 5-32-16,2-1-128 0,-2 0 192 0,3 2-64 15,1-1-128-15,4 8 0 0,-1 2 0 0,4 1 0 16,0 0 0-16,4 0 0 0,2 0 0 0,4-2 0 15,4 1 0-15,-1-4 0 0,2-3-192 0,0-3 192 16,1-3-128-16,0-3 128 0,0-4 0 0,1-2 0 16,1-1 0-16,0-4 0 0,-3-3 0 0,2-3 0 15,1-3 0-15,-2 0 0 0,2-3 128 0,0-4-128 16,1-2 256-16,-2-8-16 0,0-2-16 0,1-6 0 16,0-5-80-16,2-5-16 0,-7-3 0 0,3-3 0 15,0-2-128-15,-2 1 0 0,-3 0 0 0,3 1 0 16,-1 2 0-16,0 1-224 0,1 2 80 0,-4-1 16 15,1 0 128-15,-4 1-192 0,1-3 192 0,1 7-192 0,2 4 192 16,-2 5 0-16,-5 0 0 0,2 10 0 0,3 1 0 0,-2 4 0 16,-2 3 0-16,1 1 0 0,0 7 0 15,0 0 192-15,0 0-32 0,0 0-16 0,0 0-16 0,0 0 0 16,0 0 0-16,0 0 0 0,-8 13-128 0,5 6 0 16,2 3 0-16,1 5 0 0,1 5-160 0,2 4 160 15,2 4 0-15,-2-1-144 0,-1 0 144 0,1-1 0 16,2-1 0-16,2-1 128 0,-2 1 32 0,-2-8 16 15,3 1 0-15,-3-2 0 0,3 0 128 0,0-4 16 16,-2-5 16-16,2 1 0 0,2 3-96 0,0-8-32 16,-2-5 0-16,2-3 0 0,2-3-208 0,-1 0 176 15,-2-2-176-15,1-4 160 0,0-5-160 0,2-3 0 16,-3-4 0-16,3 1 0 0,-1 2 0 0,1-5 0 16,1-1 0-16,-1-2 0 0,1 0 0 0,0-1 0 0,-1-2-160 0,0-1 160 15,1-2-144-15,-4 2 144 0,2 1-128 0,0 1 128 16,0-4-160-16,0 2 160 0,0 2-192 0,1 3 192 15,-2 2-208-15,0 1 64 0,-3 1 16 0,3 4 0 16,-1 5-64-16,1 2 0 0,-2 2 0 0,-6 1 0 16,6 5-96-16,0 1-32 0,-1 3 0 0,1 2 0 15,-1 1 0-15,1 4 0 0,-2 0 0 0,-1 3 0 16,-7 2 320-16,8-4-160 0,0 0 160 0,3 0-128 16,-1 1 128-16,0-1 0 0,0-1 0 0,3-2 0 15,1-3 0-15,-2-1 0 0,-2-2 0 0,2-4 128 16,3 0-128-16,-1-2 128 0,-10-2-128 0,13-2 128 15,1-2 16-15,0-3 16 0,-1-5 0 0,1-1 0 0,1 1-160 0,1-4 128 16,-2-5-128-16,0-3 128 0,2-3-128 16,-2-2 0-16,0-3 0 0,0-8 0 0,-1-7-144 15,0-3-16-15,0 4 0 0,0 1 0 0,1 0 160 0,0-1-208 16,-3-4 80-16,1 1 128 0,0-2-208 0,-1 3 80 16,-5-5 128-16,-2 3-208 0,-2 3-112 0,-2 3 0 15,0 3-16-15,-2 4 0 0,-1 3 32 0,1 1 16 16,-1 4 0-16,2 3 0 0,-2 6 288 0,1 3 0 15,0 1 128-15,-1 5-128 0,0 3 224 0,3 8-48 16,0 0-16-16,0 0 0 0,-7 4 16 0,1 7 0 16,-3 3 0-16,1 6 0 0,0 4-48 0,-1 5-128 15,-1 4 192-15,3 6-64 0,-3 7 0 0,2 7-128 16,-1 2 192-16,1 5-64 0,-1 0 128 0,2 4 32 16,-1 2 0-16,0 4 0 0,3 7 32 0,0 4 16 15,0 1 0-15,1-7 0 0,2-4 0 0,1-1 0 0,-1-1 0 16,2-1 0-16,1 2-32 0,0-8-16 0,-1-6 0 0,2-2 0 15,1-3-288-15,0-2 0 0,0-4 0 0,-2-1-144 32,0-2-528-32,2-2-96 0,0-6-32 0,0-4 0 15,0-6-496-15,0-5-112 0,-3-4 0 0,0-3-16 16,0-12-1968-16,0 0-400 0</inkml:trace>
  <inkml:trace contextRef="#ctx0" brushRef="#br0" timeOffset="60748.753">21400 17224 38015 0,'-11'1'1680'0,"11"-1"352"0,0 0-1632 0,0 0-400 15,0 0 0-15,0 0 0 16,12-2-400-16,2-3-176 0,1-2-16 0,2-4-16 15,3-4-416-15,2-4-96 0,-3-10-16 0,0 2 0 0,-2 0 640 0,2 0 128 16,0-2 32-16,-2 0 0 0,1 2-48 0,0-3 0 16,1-2 0-16,1-2 0 0,-2-2 384 0,0-3-144 15,2 0 144-15,2-4 0 0,0-2 128 0,2-2 128 16,-6-1 16-16,1 2 16 0,0 1 0 0,-1-1 0 16,-5-3 0-16,1-1 0 0,2-4-288 0,-3 1 0 0,-3 1 0 15,-2 4 0-15,0 2-336 0,-2 2 16 16,-1 0 16-16,0 2 0 0,-3 2 112 0,-1 3 32 0,-1 0 0 0,0 2 0 15,-1 4 160-15,0 1 0 0,0 2 160 0,-1 7-160 16,-3 6 496-16,2 3 0 0,0 0 0 0,0 4 0 16,1 5-128-16,2 3-32 0,0 0 0 0,0 0 0 15,-7 5-80-15,0 6 0 0,-4 4-16 0,2 7 0 16,1 4-80-16,1 7-16 0,-3 4 0 0,3 6 0 16,4 5 128-16,-1 3 32 0,-3 3 0 0,3 8 0 15,1 6 160-15,3 4 48 0,3 1 0 0,-1 4 0 16,0 4-144-16,2 2-32 0,1 3 0 0,0 1 0 15,0-4-144-15,-2-3-48 0,5-4 0 0,-1-2 0 16,1-1-16-16,1-7-128 0,-3-9 192 0,1-4-64 16,0-6 0-16,0-4-128 0,-1-4 192 0,-1-5-64 15,2 0-560-15,-3-6-112 0,0-2-32 16,0-4 0-16,-2-4-1504 0,-2-4-304 16,0-14-64-16,0 0-7120 0,0 0-1424 0</inkml:trace>
  <inkml:trace contextRef="#ctx0" brushRef="#br0" timeOffset="62448.728">21806 17028 23039 0,'0'0'2048'0,"-2"10"-1648"15,-3-2-400-15,3-2 0 0,2-6 3584 0,0 0 640 0,0 0 128 0,0 0 32 16,0 0-3824-16,11 1-768 0,5-4-160 0,1-5-16 15,2-3-16-15,0-2 0 0,1-1 0 16,0-1 0-16,0-3 400 0,-2-1 0 0,0-1 0 16,0 3 0-16,1-2 0 0,-1 0 0 0,-1 0 0 0,0-1 0 15,1 0 0-15,1-1 0 0,-1-3 160 0,2-2-160 16,-3 0 256-16,0 0-32 0,3 2-16 0,-2-5 0 16,-2 0-32-16,0 1-16 0,-3-2 0 0,0 3 0 15,-1-2-160-15,1 3 0 0,-3-3 0 0,-2 3 0 16,-5 0 0-16,1 2-272 0,1-1 64 0,-3 0 16 15,-2-1-48-15,-1 8 0 0,1 5 0 0,-5-2 0 16,-2-5 240-16,0 6-176 0,0 6 176 0,2 4-160 16,5 4 160-16,-11-3 144 0,-3-1-16 0,2 8-128 0,2 5 176 15,-4 6-176-15,-1 0 160 0,1 6-160 0,-2 1 0 16,0 3 0-16,2 2 0 0,1 0-160 0,1 1 160 0,3-1 0 16,-1 1 128-16,1 3-128 0,1 2 256 15,4-3-32-15,0-1 0 0,1 2 0 0,1 3-32 16,2-4-16-16,4-5 0 0,1-3 0 0,-1-1 48 0,3-5 16 15,3-4 0-15,2-2 0 0,3-2-240 0,2-4 144 16,1 2-144-16,0-2 128 0,5-4-128 0,-1-3 0 16,0-4 0-16,3 0 0 0,1-3 0 0,-1-3 0 15,-2-9 0-15,0-4 0 0,-1-2 0 0,-1-8 0 16,0 0 0-16,-3 1 0 0,1 1-256 0,0 2 80 16,0-2 16-16,0 1 0 0,-3 0-64 0,2 2-16 15,-1 2 0-15,0 3 0 0,-2 1 0 0,2 4 0 16,0 2 0-16,-1 3 0 0,-5 1 48 0,1 5 16 0,-1 5 0 15,0 1 0-15,0 0 16 0,0 5 0 0,-4 6 0 0,4 3 0 16,4 0-128-16,-3 4-32 0,-3-1 0 0,1 6 0 16,2 4 176-16,-2-2 144 0,0-1-208 0,-2-2 80 15,1 2 128-15,-1-1 144 0,1-4-16 0,-2 0-128 16,1-2 320-16,2-2-64 0,-1-2 0 0,1-3 0 16,-10-6 0-16,14 5 0 0,-1-4 0 0,-1 0 0 15,0-1-16-15,2-1-16 0,0-4 0 0,-1 0 0 16,1-4-224-16,2 1 128 0,-4 0-128 0,3-2 0 15,3-6 0-15,-5-1 0 0,3-5 0 0,-3 0 0 16,-1 0 0-16,-2-4 0 0,-3-1 0 0,4-4 0 16,2-2-304-16,-7 0 48 0,-1 0 16 0,0 1 0 15,2 1 16-15,-2 2 0 0,-3 0 0 0,-2 2 0 0,0 0-96 16,-2 4-32-16,-1 2 0 0,-2 2 0 0,-2 3 0 0,-3 3 0 16,2 2 0-16,5 4 0 15,3 7-64-15,-8-3-16 0,-4 7 0 0,0 6 0 0,-2 6 96 16,-1 3 16-16,-1 4 0 0,0 6 0 0,1 2 320 0,1 3 0 15,-1 2 0-15,4 6 0 0,3 5 352 0,1-3-16 16,-1-6 0-16,5 0 0 0,2-3 160 0,0-3 16 16,0-3 16-16,1-5 0 0,1-3-32 0,1-6-16 15,-2-15 0-15,3 10 0 0,-3-10-208 0,0 0-32 16,10 4-16-16,1-4 0 0,-1-3-224 0,2-4 144 16,1-6-144-16,1-5 128 0,1-3-128 0,0-4 0 15,2-4 0-15,-2 1 0 0,-4-2-128 0,4 0-64 16,-2 2-16-16,2 1 0 0,1 3 0 0,-3 3 0 0,-3 2 0 15,1 4 0-15,3 3 208 0,-2 2 0 0,-3 1-160 0,1 4 160 16,2 0 0-16,-1 5-144 0,-11 0 144 0,14 6 0 16,1 1-272-16,-4 4 48 0,0 3 16 0,-2 1 0 15,2 2 208-15,-1 0 0 0,0 2 0 0,-1 3-144 16,-1 4 144-16,-1-4 0 0,2-4 128 0,-1-2-128 16,-3-1 304-16,1-2-16 0,2-1 0 0,-3-4 0 15,-5-8-48-15,11 4-16 0,-2 0 0 0,1-1 0 16,2-7-224-16,-2-1 0 0,1-4 0 0,2-1 0 15,0-1 144-15,-2-3-144 0,2-6 128 0,1 0-128 16,-1 0 0-16,0-2 0 0,1-1 0 0,-3-2 0 16,0-2 0-16,-1-1 0 0,-1 1-224 0,0-1 80 15,1 1-80-15,-4 1-16 0,1 0 0 0,-3 1 0 0,-5 0-32 16,-2 1-16-16,2 0 0 0,-4 4 0 16,0 4 48-16,-4 1 16 0,3 1 0 0,-1 2 0 0,-1 5-32 15,1 3-16-15,-4 2 0 0,-3 5 0 0,-1 6 0 0,1 1 0 16,-3 1 0-16,4 3 0 0,2 5 272 0,-1 1 0 15,-2-1 0-15,3 1 0 0,1 2 0 0,1 1 0 16,0-2 0-16,0 2 0 0,2 3 144 0,1-3 96 16,3 0 16-16,1 1 0 0,-3 0 112 0,5-1 16 15,2-1 16-15,2-2 0 0,1-1-48 0,0-3-16 16,0-1 0-16,3-4 0 0,1-5-64 0,0 1-16 16,2 0 0-16,2-3 0 0,-1-6-256 0,1 2 160 15,2-2-160-15,2-1 128 0,-2-3-128 0,-1-3 0 16,0-1 0-16,1-3 0 0,4-2 0 0,-2-1 0 0,-3-3 0 15,0 0 0-15,0 0-192 0,-1-2 48 0,1-2 0 0,-2 1 0 16,1-3-112-16,0 2 0 0,-1-1-16 16,0-2 0-16,-1-2 48 0,0 1 16 0,1-2 0 0,0-1 0 15,-2-1 16-15,1 1 0 0,1 3 0 0,1 3 0 32,-6 3-208-32,3 3-48 0,-1 0 0 0,0 5 0 0,-2 1 128 0,2 3 0 0,1 2 16 0,-2 2 0 15,1 3 304-15,-9 2-160 0,12 4 160 0,0 2-128 16,0-1 128-16,1 3 0 0,1 4 0 0,0-2-128 15,0 1 128-15,-3 0 0 0,0-2-144 0,0-3 144 16,-2-1 0-16,0-2 0 0,2-1 0 0,-4-3 0 16,2-1 144-16,-2-4 112 0,3-3 0 0,-2-3 16 15,1-5 48-15,2-4 0 0,-1-3 0 0,1-5 0 0,0-2-320 16,-4-2-224-16,-2-2 32 0,0-1 16 16,-1-2-320-16,-1-1-64 15,-2-9-16-15,-1 3 0 0,-2 2 208 0,-1 1 48 0,-4-1 0 0,0-4 0 0,-4 1 448 16,0-3 80-16,-7-2 32 0,1 2 0 0,2 0 176 0,0 7 32 15,-2 7 16-15,3 8 0 0,3 7-464 0,2 7-128 16,4 5-16-16,-2 8 0 0,-2 6 320 0,0 5 64 16,3 5 16-16,1 12 0 0,3 7 480 0,1 9 96 15,0 4 32-15,5 5 0 16,5 2-1296-16,1 1-256 0,-3 3-48 0,5 4-16 0,2-1 1760 0,1-2 336 16,2-1 80-16,2-6 16 0,-1-1-752 0,0-5-160 15,1-5-16-15,-2-2-16 0,2-4-304 0,0-2-48 16,-1-1-16-16,2-4 0 0,1-6-384 0,1-2-64 15,1-5-32-15,-1-1 0 16,-1-7-1696-16,1-3-320 0,2-3-80 0,-6-3-11344 0</inkml:trace>
  <inkml:trace contextRef="#ctx0" brushRef="#br0" timeOffset="62647.74">23786 15471 36863 0,'0'0'3264'0,"0"0"-2608"0,0 0-528 0,13-3-128 15,1-1 1216-15,5-3 224 0,4-1 32 0,3-2 16 16,3-4-1488-16,5-3-256 0,5-6-80 0,-1-3-16 16,1-1-32-16,-5 1 0 0,-3-4 0 0,-5 2 0 15,-2 2-2624-15,-9 1-512 0</inkml:trace>
  <inkml:trace contextRef="#ctx0" brushRef="#br0" timeOffset="62905.878">20895 16325 33167 0,'-12'2'2944'0,"2"-2"-2352"0,-2 0-464 0,2 0-128 15,1 0 2464-15,9 0 480 0,0 0 80 0,0 0 32 32,0 0-2800-32,0 0-576 0,-2-9-96 0,2-1-32 15,1-1-464-15,5-1-112 0,0-2 0 0,-1 2-16 16,0 2-2016-16,2 0-400 0,-2-8-64 0,2 8-32 0</inkml:trace>
  <inkml:trace contextRef="#ctx0" brushRef="#br0" timeOffset="63489.909">21079 17808 9215 0,'0'0'816'0,"0"0"-656"0,0 0-160 0,-7 4 0 15,7-4 5072-15,0 0 992 0,0 0 192 0,0 0 32 16,0 0-5136-16,0 0-1024 0,9 10-128 0,3 2-176 15,4 2-64-15,0 2-16 0,3 3 0 0,3 2 0 16,2 1 128-16,2 4 128 0,2 4-208 0,-1 1 80 16,-1-1 128-16,-1 0-192 0,-1-1 192 0,0-2-192 15,3-1 384-15,-6-2 64 0,-4-2 0 0,0-2 16 16,-3-3 176-16,-1-1 16 0,-2-1 16 0,-2-4 0 16,-1-6 32-16,-8-5 0 0,6 7 0 0,-6-7 0 15,0 0-80-15,9-5-16 0,-2-6 0 0,-2-3 0 0,-3-2-208 16,-3-7-32-16,1-6-16 0,-1-5 0 0,-4-3 16 0,-1-5 0 15,2-4 0-15,-1 1 0 0,2 2-176 0,1 3-176 16,0 4 48-16,4 4 0 16,1 4-496-16,2 4-80 0,-1 1-32 0,0 3 0 15,3 5-1408-15,0 3-288 0,0 1-48 0,0 3-10096 16</inkml:trace>
  <inkml:trace contextRef="#ctx0" brushRef="#br0" timeOffset="63954.868">21821 17798 10127 0,'0'12'896'0,"0"-12"-704"0,6 8-192 0,-6-8 0 15,5 8 5232-15,4-3 1008 0,2 0 208 0,1-3 32 16,3-3-5456-16,0-2-1024 0,-1 0-368 0,2-3 16 15,-1-1 160-15,-1 0 48 0,-4-1 0 0,2-2 0 16,-1-2 144-16,1-2 0 0,-3-1 160 0,-1-2-160 16,-4 0 160-16,1-1-160 0,-2 2 160 0,0-3-160 15,-4-1 128-15,1-1-128 0,-2 4 0 0,1-1 144 16,-3-2-144-16,-1 4 0 0,2 0 0 0,-2 4-176 16,-2 0 176-16,-1 3 0 0,-1 3-144 0,0 0 144 15,-2 2 0-15,2 3-176 0,-1 3 176 0,1 4-128 0,-4 2-32 16,-1 7 0-16,0 2 0 0,2 4 0 0,3 2 160 0,-3 3-192 15,-2 0 192-15,5 1-192 0,5 1 336 0,-1-1 64 16,-1 1 16-16,2-2 0 0,2 1 64 0,1-3 16 16,0 0 0-16,1-3 0 0,1-4 144 0,3-1 16 15,4-1 16-15,-1-1 0 0,2-2-80 0,2-2-16 16,2-4 0-16,1 1 0 0,1-1-128 0,3 0-16 16,0-4-16-16,3 0 0 0,1-2-48 0,1-2-16 15,-1-3 0-15,2 1 0 0,0 1-160 0,1-1 160 16,0-1-160-16,-1 0 160 0,1-2-160 0,-4-1 0 15,-3 0 0-15,1-1-176 16,2-1-960-16,-3-2-192 0,-6-2-32 0,-1-1-13872 0</inkml:trace>
  <inkml:trace contextRef="#ctx0" brushRef="#br0" timeOffset="64428.994">22514 17281 15663 0,'0'0'1392'16,"0"0"-1120"-16,-5 6-272 0,-1-2 0 15,6-4 0-15,0 0-176 0,0 0 32 0,-5 4 0 16,5-4-768-16,0 0-160 0,-10 5-16 0,2-2-16 15,8-3 2384-15,-7 3 464 0,-1 0 112 0,1-1 0 0,7-2 432 0,-7 3 80 16,7-3 0-16,-9 5 16 0,1-1-736 0,3 1-160 16,5-5-16-16,-6 10-16 0,2-1-688 0,1 2-144 15,-2 1-32-15,3 4 0 0,1 1-272 0,2 3-64 16,2 2-16-16,1 4 0 0,-1 4-80 0,0 1-16 16,4 1 0-16,-1-1 0 0,1-3 144 0,0 0 32 15,-1-2 0-15,2-4 0 0,-3-3 112 0,1-3 16 16,-4-1 16-16,2-4 0 0,-2-1-144 0,-2-10-48 15,0 0 0-15,0 0 0 0,0 0-80 0,0 0 0 16,0 0-16-16,0 0 0 0,3-15-176 0,-3 0 128 16,0-4-128-16,-1-3 128 0,-3-3-128 0,3-2 0 0,0-1 0 15,-1-4 0-15,1-2-160 0,1 0 160 0,3 1-208 16,-1 2 80-16,2 3-144 0,1 2-32 0,2 1 0 0,1 3 0 31,2 1-96-31,2 2-32 0,-2 3 0 0,4 2 0 16,0 2 16-16,1 5 0 0,1-1 0 0,-1 4 0 15,2 2-1232-15,-2 4-240 0,-1 0-48 0,2 0-7344 0,1 2-1456 0</inkml:trace>
  <inkml:trace contextRef="#ctx0" brushRef="#br0" timeOffset="64931.661">23002 17025 23951 0,'0'0'1056'0,"0"0"224"0,0 0-1024 0,-7 4-256 15,0-4 0-15,0 1 0 0,7-1 1856 0,-10 4 320 16,0-2 64-16,0 1 16 0,-1 3-2064 0,0 1-432 15,-4 3-80-15,0 2 0 0,0 3 320 0,0 0 0 16,-2 3 0-16,1 0 128 0,-3-1-128 0,2 0 0 16,5 2 0-16,-2-1 0 0,2 0 240 0,1 0-48 15,3 0 0-15,3-2 0 0,2-2 208 0,0-3 48 16,-1-1 0-16,4-1 0 0,4 0-256 0,2-2-64 0,-6-7 0 0,11 6 0 16,4 0-128-16,0-2 0 0,0-2-160 15,1 0 160-15,2 1-176 0,1 0 176 0,0-3-192 0,0 2 192 16,-1 0 0-16,-1 3 0 0,1 1 0 0,-3 1 0 15,-4-2 0-15,0 2 0 0,-3 1 0 0,0 1 0 16,-8-9 416-16,4 9-16 0,0 5 0 0,-1-2 0 16,-3-1 128-16,-3 1 32 0,-1 1 0 0,0 2 0 15,-4 1-128-15,0 1-32 0,-2-4 0 0,0-1 0 16,-1-1-176-16,-3 0-32 0,-1-5-16 0,0 1 0 16,1-1-464-16,0 0-96 0,-2-1 0 0,3-3-16 15,4-1-1648 1,-2-2-320-16,2-3-64 0,2-2-7232 0,5-4-1472 0</inkml:trace>
  <inkml:trace contextRef="#ctx0" brushRef="#br0" timeOffset="65173.634">23236 16873 33167 0,'0'0'2944'0,"0"12"-2352"16,-4 0-464-16,2 1-128 0,5 3 1840 0,0 0 336 15,-1 2 80-15,3 4 16 16,4 3-2272-16,0 2-496 0,-1-1-80 0,1 3 0 0,2 1 288 0,0-1 64 16,-8-3 16-16,3 0 0 0,0-2-112 0,-4-1-32 0,2-1 0 0,-5-1 0 31,-2-1-736-31,1-4-128 0,2-3-48 0,-4 1 0 15,-2-2-128-15,3-2-16 0,3-10-16 0,0 0-11680 0</inkml:trace>
  <inkml:trace contextRef="#ctx0" brushRef="#br0" timeOffset="65824.087">23555 16891 26719 0,'0'0'1184'0,"-1"12"240"0,-1 4-1136 16,1 1-288-16,-2-2 0 0,4 2 0 0,4 1 2304 0,4 5 384 15,-1 4 96-15,8 0 16 16,7-1-2800-16,-1-3-640 0,0-2-96 0,-1 2-16 0,1 0 560 0,2-2 192 16,-1-4 0-16,0 1-144 0,-4-3 144 0,0-3 128 15,-2-3-128-15,1-2 176 0,-5-4 144 0,0-1 48 16,0-2 0-16,1-3 0 0,-3-5 16 0,0 0 0 15,0-2 0-15,-3-2 0 0,-2-4-256 0,-4-1-128 16,-3-4 128-16,-2-1-128 0,-2-4 0 0,-6 1 0 16,-3-1 0-16,-1 0 0 0,-3 2 0 0,-1 3 0 15,-4 3-144-15,0-3 144 0,0 1-160 0,-1 1 160 16,-5 3-208-16,6 1 80 0,2 4 0 0,1 0 0 0,-2 1 0 0,5 3 0 16,1 3-16-16,5 1 0 0,3 0 0 15,2 0 0-15,6 3 144 0,-5-4 0 0,5 4 0 0,-3-5-128 16,5-4 128-16,2-2 0 0,3 0 160 0,4 0-160 15,4 2 144-15,0-3-144 0,0-2 128 0,3 2-128 16,3 2 192-16,5 1-32 0,-6 0-16 0,5 6 0 16,1 0-16-16,2 3 0 0,-2 3 0 0,-1 3 0 15,1 3-128-15,0 1 0 0,0-1 0 0,2 6 0 16,-2 1 192-16,-2 1-32 0,-2-1-16 0,-3 0 0 16,-3 3 160-16,-2-1 16 0,0-4 16 0,-5-1 0 15,-5-1 16-15,0-3 0 0,1 0 0 0,-5-9 0 16,0 0-128-16,0 0-32 0,0 0 0 0,7-5 0 15,-4-2-192-15,-3-5 0 0,-3-7 0 0,-2-1 0 16,5-1 0-16,0-2 0 0,-5-4 0 0,2-3 0 0,1-1 0 0,5 0 0 16,-1 2 0-16,2 0 0 0,3 3-272 0,2 2 48 15,-2 5 16-15,5 2 0 0,-1 6 208 0,5 1 0 16,0 4-160-16,4 3 160 0,1 7 0 0,3 1 0 16,0 7 0-16,4 3 0 0,1 1-176 0,2 6 48 15,2 8 0-15,2 2 0 0,-1-4 128 0,-2 0 0 16,-3-1 160-16,-1-1-160 0,-3-5 224 0,-5-4-48 15,-6-5-16-15,-1-1 0 16,1-1-1120-16,-14-10-208 0,0 0-48 0,0 0-9888 16,-7-6-1968-16</inkml:trace>
  <inkml:trace contextRef="#ctx0" brushRef="#br0" timeOffset="66003.186">23148 16496 29487 0,'-1'7'2624'0,"1"-7"-2112"0,0 0-512 0,0 8 0 15,0-8 5760-15,3 9 1024 0,4 0 224 0,0-2 32 32,3 0-7856-32,7 0-1568 0,6-4-320 0</inkml:trace>
  <inkml:trace contextRef="#ctx0" brushRef="#br0" timeOffset="68002.694">16496 14302 16927 0,'0'0'752'0,"0"0"144"0,0 0-704 0,0 0-192 0,-8 0 0 0,8 0 0 16,0 0 1408-16,0 0 256 0,0 0 64 0,0 0 0 16,0 0-656-16,0 0-128 0,0 0-32 0,0 0 0 15,0 0-208-15,0 0-64 0,0 0 0 0,-4 8 0 16,4-8-304-16,0 13-64 0,3 5-16 0,3 5 0 15,0 7-96-15,3 4-32 0,0-1 0 0,2 5 0 16,0 3 0-16,3 0-128 0,-4-3 192 0,3 4-64 16,1 3-128-16,0-3 128 0,0 0-128 0,-1-4 128 15,-3 2-128-15,2-7 0 0,-1-5 0 0,-2-3 128 16,-1-9-128-16,-1-1-176 0,-1 0 48 0,-3-6 0 16,-3-9-2240-16,0 0-432 0</inkml:trace>
  <inkml:trace contextRef="#ctx0" brushRef="#br0" timeOffset="68572.486">16679 14407 21183 0,'-8'1'1888'16,"8"-1"-1504"-16,0 0-384 0,0 0 0 0,0 0 400 0,-2-9 16 0,2-3 0 0,3-2 0 15,3-2-560-15,0-3-112 0,4-5-32 0,0 1 0 16,-1-1 144-16,3 1 144 0,1-2-208 0,0 2 80 16,2 0 128-16,0 1 0 0,2 1 0 0,1 1-128 15,-1 0 272-15,1 4 64 0,1 0 16 0,0 5 0 16,2 5 96-16,-4 1 0 0,1 3 16 0,0 4 0 15,0 3-80-15,-1 1 0 0,-2 2-16 0,-1 4 0 16,0 2 256-16,-3 3 48 0,-3 1 16 0,-2 4 0 16,-3 2 0-16,-1 0 0 0,-2 2 0 0,-4 1 0 15,-4-1-288-15,0 3-48 0,-1-2-16 0,0 1 0 16,-4 0-48-16,2-4-16 0,-1-5 0 0,2 0 0 16,-5-2-144-16,4-2 0 0,2-3 144 0,0-5-144 0,0-1 0 15,9-6 128-15,-7 4-128 0,7-4 0 0,0 0 0 0,0 0-160 16,0 0 16-16,0 0 0 0,8-3-112 0,2 0-32 15,2-2 0-15,3 2 0 0,1 1 160 0,0 2 128 16,3 2-192-16,2 1 192 0,1 1-128 0,2 1 128 16,4 3 0-16,-5 1 0 0,-6-2 0 0,0 3 0 15,-1 1 0-15,1 0 0 0,-2 0 0 0,-3 4 256 16,-3-2-32-16,-2 1 0 0,-2 0 352 0,-4 2 64 16,-1412 1 0-16,2810 1 16 0,-1409 1-144 0,-2-2-48 15,1 2 0-15,-3 0 0 0,-5-2-80 0,-1 2-32 16,-2-4 0-16,2 1 0 0,-1-1-80 0,0-3-16 15,2 0 0-15,0-2 0 0,1-1-400 0,1-3-96 16,1-4-16-16,0-3 0 16,2-3-2576-16,1-1-528 0</inkml:trace>
  <inkml:trace contextRef="#ctx0" brushRef="#br0" timeOffset="68778.864">17489 14669 34095 0,'-16'6'1504'0,"8"0"320"0,-2-1-1456 0,2 0-368 0,0-4 0 0,8-1 0 16,-7-1 1456-16,7 1 208 0,-5-4 64 0,5 4 0 15,-1-7-3440-15,1-4-672 0,1-5-144 0,1 1-7872 16,0-2-1568-16</inkml:trace>
  <inkml:trace contextRef="#ctx0" brushRef="#br0" timeOffset="72995.597">18402 13679 18431 0,'0'0'1632'0,"-7"0"-1312"15,-4-5-320-15,0-1 0 0,3 5 1536 0,-2-3 224 16,4 1 48-16,-3-1 16 0,2-3-1008 0,-3-1-208 16,-1 1-32-16,1-1-16 0,-3-1-32 0,0 2 0 15,-4 2 0-15,2-1 0 0,-1 2 256 0,-2 2 48 16,-4 0 16-16,2 2 0 0,1 3-272 0,1-1-64 16,-5 1-16-16,2 3 0 0,0-2-208 0,0 5-32 15,-1 4-16-15,0 1 0 0,2-1-112 0,4 1 0 16,0 0-128-16,3 2 192 0,2-1-192 0,2-1 0 0,0 0 0 15,4-2 0-15,3-1-128 0,1 0 128 0,2-1 0 0,3 0 0 16,3-4-192-16,2 0 64 0,0-2 128 0,2-1-208 16,5 0 32-16,1-2 16 0,3-1 0 0,-1-1 0 15,1-1 160-15,3 2 0 0,0 0 0 0,4 2-128 16,3-2 128-16,-1 0 0 0,-8 1 0 0,0 0 0 16,-2 4 0-16,-3 1 0 0,-2 0 0 0,-2 5 0 15,-2 0 0-15,-1 5 0 0,-5 1 0 0,0 5 0 16,-4 4 256-16,-5 1-32 0,-4 2 0 0,-3 2 0 15,-1 0 48-15,-6 1 16 0,-2 1 0 0,-2-2 0 16,-5-1 32-16,2-3 0 0,4-1 0 0,-1-4 0 16,0-3-64-16,0-1-16 0,4-4 0 0,2-4 0 15,-1-2-240-15,3-4 128 0,-1-1-128 0,4-5 0 16,1-1-656-16,4-2-240 0,-1-3-32 16,5-2-9696-16,2-4-1952 0</inkml:trace>
  <inkml:trace contextRef="#ctx0" brushRef="#br0" timeOffset="73428.255">18388 13695 16575 0,'0'0'736'0,"0"0"160"0,0 0-720 0,0 0-176 0,0 0 0 0,0 0 0 16,0 0 1968-16,0 0 352 0,0 0 80 0,0 0 16 16,2 10-2048-16,3 2-368 0,-1 4-160 0,2 0 16 15,1 2 144-15,1 3 128 0,-1 4-128 0,0 0 176 16,3 2 272-16,1 0 64 0,-2 1 16 0,1-5 0 16,1-2 48-16,-1-4 16 0,0 2 0 0,-3-4 0 15,0-4-32-15,2-4-16 0,0-3 0 0,-2 0 0 16,-7-4 16-16,10-6 0 0,1-3 0 0,-4-3 0 15,1-5 96-15,-3-5 32 0,-1-5 0 0,3-3 0 16,-1-4-336-16,-1 2-64 0,-1-2-16 0,0 1 0 16,-1 0-272-16,-1 5 160 0,-2 0-160 0,0 3 128 15,0 1-128-15,1 2 0 0,2 0 0 0,0 5 128 16,-2 6-128-16,1 1 0 0,1 0 0 0,1 5 0 0,-4 5-144 0,0 0 144 16,0 0-192-16,0 0 192 15,9 7-688-15,-2 1-16 0,1 0-16 0,-1 2 0 16,-2 0-2560-16,-1 0-512 0,1 3-112 0,-5-13 0 0</inkml:trace>
  <inkml:trace contextRef="#ctx0" brushRef="#br0" timeOffset="73745.356">18883 13429 34959 0,'-8'7'1536'0,"8"-7"336"0,-4 9-1488 0,1 2-384 0,2 5 0 16,2 3 0-16,1 3 208 0,2 2-16 0,1 3-16 0,0 0 0 16,2-3-176-16,1-2 0 0,-1 1 0 0,1-1 0 15,0 0-160-15,-5-2 160 0,0-3 0 0,-1-1-144 16,-2-5 144-16,0-1 0 0,0-10 0 0,0 0 128 16,0 0 16-16,0 0 16 0,0 0 0 0,0 0 0 15,-7-3 352-15,1-2 80 0,3-5 16 0,-1-3 0 16,0-3-160-16,2-3-16 0,2-3-16 0,2-3 0 15,0-1-416-15,3 1 0 0,-1 1 0 0,4-3 0 16,3-1-320-16,-2 2 48 0,2 5 16 0,1 3 0 16,3 1-64-16,1 2-16 0,-6 4 0 0,2 2 0 15,1 3-1200-15,-1 3-256 16,-1 1-32-16,-1 2-8128 0,0 3-1632 0</inkml:trace>
  <inkml:trace contextRef="#ctx0" brushRef="#br0" timeOffset="74134.017">19518 13096 36575 0,'0'0'1616'0,"0"0"336"0,-2-5-1568 0,1-1-384 15,1-2 0-15,0 8 0 0,-4-10 0 0,2-2-256 16,-2-2 48-16,0 3 0 15,0 2-304-15,-4 2-48 0,-3 2-16 0,-2 0 0 0,1-1 576 0,-2 5-128 16,-2 3 128-16,1 1 0 0,-1 0 0 0,0 6 272 16,-1 2-48-16,1 7-16 0,1 5-80 0,-1 0-128 0,1-1 176 0,0 4-176 15,2 4 192-15,1 1-64 0,0 0 0 0,2 0-128 16,2-2 288-16,3 2-48 0,1 0-16 0,1-3 0 16,2-2-64-16,1 3-16 0,1 0 0 0,3 1 0 15,-1-4-144-15,1 1 0 0,1-5 0 0,1-2 0 16,3-2 0-16,-2 0 0 0,2-1 0 0,-2 0 0 15,2-3-208-15,-2 0-32 0,0 2 0 0,0-2 0 32,3-4-240-32,-1 0-48 0,-2-2-16 0,0-2 0 0,0 0-528 0,-2-2-96 15,-5-4-32-15,0 0 0 0,0 0-432 0,7-4-96 0,-2-2 0 16,0-3-9568-16</inkml:trace>
  <inkml:trace contextRef="#ctx0" brushRef="#br0" timeOffset="75028.055">19210 13618 7359 0,'0'0'656'0,"0"0"-528"16,0 0-128-16,0 0 0 0,0 0 4784 0,0 0 912 15,0 0 192-15,0 0 48 0,0 0-4656 0,11 1-912 16,1-3-192-16,1-3-48 0,-1-4-128 0,3-3 0 16,1-2 0-16,2-2-176 0,-1-6 176 0,0 2 176 15,0 3-48-15,3 0 0 0,3 3 112 0,-3-2 16 16,1 1 0-16,0 1 0 0,-2 0-112 0,1 0-16 15,2-2 0-15,-2 0 0 0,0 3 768 0,-2 3 160 16,-3 2 32-16,-1 1 0 16,-2-1-1680-16,-2 4-336 0,-10 4-64 0,9 0-16 0,-9 0 800 0,9 2 208 0,-9-2 0 15,5 6 0-15,-3 4 0 0,-2 2 0 0,-4 1 0 16,-1 2 176-16,-3 4-32 0,0 3 0 0,-3 2 0 16,3 1 0-16,-3 2-16 0,1-3-128 0,0-2 192 0,2-1-64 15,0-2 48-15,1 0 0 0,-2 1 0 0,3-5 0 16,4-4-48-16,2-11 0 0,-2 10 0 0,2-10 0 15,0 0 0-15,0 0 0 0,0 0 0 0,0 0 0 16,0 0 32-16,7-7 0 0,-1-6 0 0,0-1 0 16,0-2-32-16,2-4 0 0,3-3 0 0,-4 0 0 15,-3 2-128-15,3-2 0 0,-3 0 0 0,1 2 0 16,0 3 0-16,-3 2 0 0,1-1 0 0,2 5 0 16,1 3 0-16,-1 1 0 0,-1 1 0 0,-4 7 0 15,0 0 0-15,0 0 0 0,8-2-144 0,0 5 144 0,0 1 0 16,1 4-128-16,0 2 128 0,2-1 0 0,-1-3 0 0,1 2 0 15,-1 0 0-15,1-3 0 0,1 2 0 0,-1-3 0 16,0-3 0-16,0-1 144 0,3 0-144 0,-1-1 192 16,0-2-192-16,-1-2 192 0,-4-2 144 0,3-2 48 15,2 0 0-15,-3-1 0 0,0-2-112 0,2-1-16 16,3 1 0-16,-1-2 0 0,-3-2-112 0,1 2-16 16,-1 1-128-16,1-1 192 0,-3 2-192 0,1 1 0 15,-2 3 0-15,0 1 0 0,2 1 0 0,-3 3 0 16,-7 3 0-16,9-2-160 0,-3 2 160 0,-6 0-192 15,0 0 192-15,10 5-192 0,-10-5-64 0,5 10 0 16,-5-10-16-16,1 14 0 0,-2-2 112 0,-3 2 32 16,-1 2 0-16,-2 1 0 0,-2-2 128 0,0 2 0 0,-5-1-144 15,3 3 144-15,0 0 0 0,0-1 0 0,1 0 0 16,3-1 0-16,0 0 0 0,2-4 0 0,2-4 0 0,3-9 0 16,5 8-128-16,2-2 128 0,0 0 0 0,4-4 0 15,0-4-208-15,6-5 16 0,3-4 16 0,0 0 0 16,5 3 176-16,-2-3 0 0,1-7 0 0,-2 1-128 15,3 3 128-15,-2 2 0 0,0-3 0 0,-1-1 0 16,-1 0 0-16,1-2 0 0,0 2 0 0,-1-3 0 16,-4-1 0-16,1 0 128 0,4 2-128 0,-4-1 128 15,-5-1-128-15,-2 3 0 0,-1 0 0 0,-4 2 0 16,0 0 0-16,-1 1 128 0,-2 0-128 0,0-1 0 16,-3 4 0-16,-2 0 0 0,-2-2 0 0,-1 0 0 15,1 0 0-15,-3 5-160 0,-2 6 160 0,-3 2-160 0,-2 0 0 16,0 7 0-16,-2 0 0 0,-1 8 0 0,0 2 160 0,1 3-128 15,-1-1 128-15,2 3-128 0,1 3 128 0,3 1 224 16,0-1-48-16,3-1-16 0,1 1 96 0,4-1 32 16,2 2 0-16,2-4 0 0,1-6-48 0,3-1-16 15,1-1 0-15,1-3 0 0,3-1-224 0,-2-4 128 16,5-3-128-16,0 1 0 0,3-1 0 0,2-4 0 16,1-3-128-16,3-5 128 15,2 2-480-15,-1-4 16 0,-4-3 0 0,3 0-15184 0</inkml:trace>
  <inkml:trace contextRef="#ctx0" brushRef="#br0" timeOffset="76367.51">21503 12799 28559 0,'-13'6'1264'0,"3"-2"272"15,-2-3-1232-15,1 2-304 0,-1 2 0 0,-2-1 0 0,-3 0 640 0,1 2 64 16,2 0 0-16,-1 4 16 0,0 6-720 16,-2-1-208-16,0 0-16 0,0 3 0 0,1 1 96 0,-2 3 128 15,-1 3-208-15,1 2 80 0,-1 3 128 0,1 1 0 16,-1-1 0-16,2 0 0 0,3-2 0 0,3-2 0 16,-1-3 128-16,4-2-128 0,4-2 240 0,-1-2-32 15,2-4 0-15,2 0 0 0,3-1-32 0,-2-12-16 16,0 0 0-16,6 4 0 0,-6-4 0 0,8-2 0 15,1-3 0-15,1-6 0 0,0-6 64 0,1-4 16 16,1-3 0-16,2-3 0 0,2-5-240 0,0 0 0 16,3-1 128-16,-1 1-128 0,-3-2 0 0,0 4-240 15,0 4 48-15,-3 2 16 0,-2 2 176 0,-4 2-128 0,-1 1 128 0,1 4-128 16,3 0 128-16,-1 5 0 0,-4 5 0 0,-4 5 0 16,9-4 0-16,-9 4 0 0,8 6 0 0,-1 7 176 15,-1 3-176-15,0 4 0 0,1 0 144 0,0 4-144 16,-2 2 0-16,3 1 0 0,1-1 0 0,-2-1 128 15,1 1-128-15,2-4 144 0,1-5-144 0,0-2 160 16,-1-1 96-16,1-3 0 0,-1-4 16 0,3-1 0 16,-1-5 128-16,1-3 32 0,2-5 0 0,0-1 0 15,0-2-64-15,2-4-16 0,0-7 0 0,2 1 0 16,-2 2-352-16,2-1 144 0,1-1-144 0,-1 0 0 16,1 1 0-16,-2 2 0 0,4 3 0 0,-1 2 0 15,-3-3 0-15,2 2-176 0,3 1 176 0,-6 3-160 16,0 3 160-16,-1-1-160 0,2-1 160 0,-1 5-160 15,-2 3-16-15,1 0 0 0,1-2 0 0,-1 2 0 0,1 1 48 0,-1 1 0 16,2 0 0-16,-1-2 0 0,-1-1 128 0,2 0-128 16,-1 0 128-16,1 1-128 0,-1-2 128 0,2-2 0 15,2-4 0-15,0 0 0 0,-2 4 0 0,0-4 0 16,-2-3 0-16,1-1 0 0,4 0 0 0,0-1 128 16,-5-2-128-16,3 1 0 0,-2-1 0 0,-1-1 128 15,0-4-128-15,-2 0 0 0,-2-6 0 0,0 1 0 16,1 0 0-16,-2 3 0 0,1 1 160 0,-3-1-32 15,1-4-128-15,0 3 192 0,-1 1-64 0,-1 0-128 16,-4 0 176-16,1 0-176 0,-3 0 0 0,-1 0 0 16,-3 3 0-16,-1-2 0 0,0-2 0 0,-3 5 0 15,1 4 0-15,-1 5 0 0,0 1 0 0,-3 3 0 0,-1 0 0 16,-1 7 0-16,-1 4 0 0,-1 4 0 0,-1 3-144 16,2 5 144-16,-2-2 0 0,2 5 0 0,0 3 0 0,1 0-128 15,-2 2 128-15,3 0 0 0,1-1 0 16,2 2 0-16,0 0 0 0,3-4 0 0,2 1 0 0,1-4 128 15,2 2 0-15,3-4 0 0,0 0 0 0,-1-3 0 16,5-3-128-16,0-2 0 0,2-1 0 0,-1-4 0 16,2-5 128-16,1-3-128 0,0-4 128 0,4-4-128 15,2-6 176-15,4-1-48 0,-2-3 0 0,4 0 0 16,0 2-128-16,4-2 0 0,2-1 144 0,-2-4-144 16,1 1 0-16,2 0 0 0,2 0 0 0,-1-2 0 15,-2-1 0-15,-1 1-128 0,1-1 128 0,1-1 0 16,0 0 0-16,2 2 0 0,-2 4 0 0,-1 0 0 15,-1 1-144-15,-3 3 144 0,-1 1-160 0,0 3 160 16,-2 0-256-16,-2 2 64 0,-6 4 0 0,-1 1 0 0,0 1 0 16,-4 3 16-16,-2 2 0 0,-9 2 0 0,11-1 176 0,-11 1 0 15,0 0-144-15,0 0 144 0,0 0-176 0,3 8 48 16,-4 4 0-16,-2 2 0 0,-6 0 128 0,0 4 0 16,-2 2 0-16,-2 2-128 0,-1 2 128 0,0 0 0 15,0-1 0-15,2 2 0 0,1 2 0 0,3 0 144 16,1-3-16-16,-1 0-128 0,3 1 160 0,1-2-160 15,-1-3 128-15,2-4-128 0,0-2 0 0,2-3 128 16,4-3-128-16,-3-8 0 0,0 0 128 0,0 0-128 16,0 0 128-16,11-3-128 0,-2-1 256 0,4-3-16 15,-1-6-16-15,2-3 0 0,1-4-96 0,1-1-128 16,0-3 176-16,1-2-176 0,-2-4 0 0,1-2-272 0,-2 3 16 16,0-2 16-16,0 1 48 0,2 3 0 0,-5 3 0 0,1 6 0 15,-1 5 192-15,1 4 0 0,-2 4-160 0,2 2 160 16,0 2 0-16,1 6 0 0,2 8 160 0,3 4-160 15,5 2 336-15,6 5-32 0,1 2-16 0,2 2 0 16,4-1-80-16,-3-2-16 0,-2-3 0 0,-2-6 0 16,-1 1 256-16,-1-4 64 0,0-7 0 0,-3-3 0 15,-1-3-192-15,0-5-16 0,1-2-16 0,1-6 0 16,-6-4-2336 0,0-5-448-16</inkml:trace>
  <inkml:trace contextRef="#ctx0" brushRef="#br0" timeOffset="104147.364">23366 9865 16575 0,'0'0'736'0,"-8"-1"160"0,3 1-720 0,5 0-176 0,0 0 0 0,0 0 0 15,-6-3 2176-15,6 3 416 0,0 0 80 0,0 0 16 16,0 0-1824-16,0 0-352 0,0 0-80 0,0 0-16 16,0 0-32-16,0 0 0 0,0 0 0 0,0 0 0 15,0 0 64-15,0 0 0 0,2 13 0 0,2 1 0 16,-1 1 16-16,2 7 16 0,-1 6 0 0,1 4 0 0,2 2-128 0,-1 1-32 15,3 0 0-15,-3 3 0 0,-1-2 0 16,1 5-16-16,-1-1 0 0,0 4 0 0,-4 4 48 0,2-3 16 16,-1-3 0-16,1-3 0 0,-3-2-32 0,2-3 0 15,-1-5 0-15,0 0 0 0,-1-6-192 0,0 0-144 16,1-2 192-16,1-3-192 0,1-4 0 0,-2-3 0 16,4-1 0-16,-5-10-144 15,0 0-1344-15,0 0-272 0,0 0-48 0,11-6-12960 0</inkml:trace>
  <inkml:trace contextRef="#ctx0" brushRef="#br0" timeOffset="104612.626">23689 9768 20271 0,'0'0'1792'0,"0"0"-1424"0,0 0-368 0,0 0 0 15,0 0 1248-15,0 0 176 0,-2-8 48 0,2 8 0 16,-1-7-1472-16,1 7-384 0,0 0-16 0,0 0-16 16,0 0 176-16,0 0 48 0,-12 4 0 0,2 5 0 15,5 2 368-15,-3 4 80 0,-2 5 0 0,-2 7 16 0,2 4 176 16,1 6 16-16,1 2 16 0,1 1 0 0,0 1 48 0,3 0 16 15,-1 0 0-15,4 0 0 0,3 1-16 16,3-5 0-16,-2-4 0 0,2-2 0 0,1-1-16 16,4-6-16-16,1-6 0 0,3-3 0 0,3-5-160 0,-2-3-16 15,0-1-16-15,2-4 0 0,2-5-128 0,-2-5-32 16,1-3 0-16,1-4 0 0,-2-3 128 0,0-4 32 16,-3-3 0-16,-2-1 0 0,2 0-112 0,-3 0 0 15,-5-3-16-15,-1 0 0 0,1 2-176 0,-5 2 0 16,-2-2 144-16,-1 2-144 0,-5 1 416 0,0 0 16 15,-1-2 0-15,-1 3 0 0,-3 3 208 0,1 3 32 16,0 0 16-16,0 4 0 0,-4 1-240 0,4 1-64 16,2 0 0-16,0 3 0 0,-1 4-384 0,2 1 0 15,-3 1-224-15,2 2 80 16,3 2-1376-16,-3 0-272 0,0 0-48 0,9-2-8960 0,-4 4-1792 16</inkml:trace>
  <inkml:trace contextRef="#ctx0" brushRef="#br0" timeOffset="105773.976">24021 9886 27007 0,'0'0'1200'0,"1"11"240"0,3 2-1152 0,-2 2-288 0,0 3 0 0,1 3 0 0,2 1 0 16,1 4 0-16,2 2 0 0,0 0 0 0,-3 2 0 16,0 1 0-16,-3 1 0 0,1 4 0 0,4 4 336 15,-4 2-32-15,-4 0-16 0,2 1 0 0,5-1 320 0,-4-2 64 16,-4-3 16-16,1-4 0 0,1-3 224 0,-3-5 48 16,-2-4 16-16,0-3 0 0,3-4-16 0,1-4 0 15,1-2 0-15,0-8 0 0,0 0-272 0,0 0-64 16,0 0-16-16,-8-7 0 0,0-3-192 0,1-4-32 15,0-6-16-15,0-3 0 0,-2-5-240 0,3-1-128 16,3-2 128-16,0-3-128 0,-2-3 0 0,2 0 0 16,1-1 0-16,0-1 0 0,1 5 0 0,2-1 0 15,0 0 0-15,5 3 0 0,0 1 0 0,4 2-160 16,0 3 160-16,1 1-160 0,-1 3 16 0,0 3 0 16,-2 5 0-16,1 1 0 0,-1 4-48 0,0 4 0 15,-8 5 0-15,9-2 0 0,-9 2 16 0,10 2 0 0,0 5 0 16,-4 2 0-16,-2 2 0 0,-1 4 0 0,0 4 0 0,-4 0 0 15,-3 0 176-15,0 0-208 0,-2 3 80 0,1-1 128 16,-1-3-176-16,-1 0 176 0,-2-1-128 0,-2-1 128 16,1-1 0-16,4-1-160 0,4-6 160 15,-1 5 0-15,-5-2-192 0,3-4 192 0,5-7-192 0,-6 8 192 16,6-8-320-16,0 0 32 0,0 0 16 0,0 0 0 16,0 0-32-16,0 0 0 0,0 0 0 0,0 0 0 15,0 0 48-15,0 0 16 0,0 0 0 0,0 0 0 16,0 0 112-16,0 0 128 0,15 0-208 0,-1-1 80 15,0-1 128-15,0-3 0 0,1-2 0 0,1-3 128 16,3-1-128-16,-1-3 144 0,-3-1-144 0,3-1 160 0,-1-2-160 0,0-3 0 16,-2-2 144-16,-1-1-144 0,3 0 0 15,-3-3 0-15,-2-1 0 0,-1-3 128 0,-1-2 16 0,-1 0 16 16,0 1 0-16,2 0 0 0,-2-2 32 0,-1 0 16 16,-1 0 0-16,-2 0 0 0,-1-2 16 0,0-1 0 15,1-3 0-15,-2-1 0 0,-5 0-48 0,-2-2-16 16,-1 0 0-16,0 3 0 0,0 4-16 0,1 4 0 15,-1 5 0-15,0 2 0 0,1 3-16 0,1 4 0 16,1 1 0-16,-4 5 0 0,3 3 112 0,0 4 16 16,-1 3 0-16,0-2 0 0,4 4-112 0,0 0-16 15,0 0 0-15,-4 11 0 0,-1 3-128 0,3 3 0 16,0 3 0-16,-1 4 0 0,-1 6-128 0,3 3 128 0,1 1-160 16,2 7 160-16,-1 4-128 0,4-1 128 0,-3-5 0 15,1 1-144-15,0 1 144 0,1-8 0 0,4-5 0 16,-2-3 0-16,1-2 0 0,1-5 0 0,0-1 160 0,4-3-160 15,-3-1 208-15,1-2-48 0,0-3-16 0,1-4 0 16,2-1-144-16,0-6 160 0,2-1-160 16,-1-3 160-16,0-1 16 0,2-3 0 0,-3-4 0 0,1 0 0 15,-2-2-176-15,3 1 128 0,1-1-128 0,-2 1 128 16,-3-1-128-16,3 0 0 0,-3 1 0 0,1 3 0 16,0 2-176-16,0 1 176 0,-2-4-128 0,1 6 128 15,0 7-192-15,0 3 64 0,0 4 0 0,-1 2 0 16,0 0 128-16,0 5-208 0,-2 2 80 0,1 3 128 15,-1 0-160-15,-4 3 160 0,-3 1 0 0,-1 1-144 0,-1 1 144 16,-2 1 0-16,-4-2 0 0,-1-1 0 0,-2-4 0 16,1 2 128-16,-5 1-128 0,-2 2 176 0,0-1 32 0,-1-3 16 15,0-4 0-15,-1-1 0 0,-1-2-224 16,2-2 176-16,-1-6-176 0,2-1 160 0,0-1-160 0,1-2 0 16,-1-2 0-16,6-3 0 0,10 5 0 0,-3-8 0 15,3 8 0-15,0 0-176 0,-3-10-16 0,2 2 0 16,-1-1 0-16,6 0 0 0,7 1 32 0,0 3 0 15,-2 1 0-15,6-2 0 0,5-1 160 0,4 3-160 16,-4 3 160-16,2-1-160 0,3 0 160 0,3-1 0 16,-2-1-144-16,2 2 144 0,-2 4 0 0,4 0 0 15,2 0 0-15,0-2 0 0,-2-3 0 0,0 0 0 16,-5 1 0-16,-2 1 0 0,-2-2 0 0,-3 0-144 16,-4-2 144-16,-2 2 0 15,-1 0-1280-15,-4-1-160 0,-7 4-32 0,0 0-9168 0,4-6-1840 0</inkml:trace>
  <inkml:trace contextRef="#ctx0" brushRef="#br0" timeOffset="106008.223">24187 9588 35935 0,'0'0'1600'0,"0"0"320"16,0 0-1536-16,10 0-384 0,4-2 0 0,3-2 0 16,-1-5 880-16,4 1 96 0,6-2 32 0,0-5 0 15,3-4-848-15,4-2-160 0,3-2 0 0,-3 2 0 16,-2 2-752-16,-1-1-64 0,-1-3-16 0,-3 3 0 16,-1 2-2304-16,-4 0-480 0,-4 0-96 0,1 2 0 0</inkml:trace>
  <inkml:trace contextRef="#ctx0" brushRef="#br0" timeOffset="107795.937">24852 8806 9215 0,'0'0'816'0,"-3"-7"-656"0,1-2-160 0,2 1 0 15,-2 1 4640-15,-1-1 896 0,0 0 176 0,-1-2 48 16,1 1-4768-16,-2 0-992 0,-5 0 0 0,0 0-256 16,-1 0 32-16,0-1 16 0,-6 2 0 0,0 1 0 15,-1 3 208-15,-2 1 0 0,-2-2 0 0,-2 3 160 16,-1 0 96-16,-2 3 32 0,-5 1 0 0,-2 1 0 15,0 0 160-15,-1 4 16 0,-1 2 16 0,-4 0 0 16,2-2-144-16,-3 3-16 0,5 1-16 0,-6 0 0 16,-3-1-144-16,0 2-32 0,1-1 0 0,0 2 0 0,-1 4-128 15,2 2 128-15,2-3-128 0,2 2 128 0,0 0-128 0,1 3 0 16,-2 2 0-16,2 2 0 0,-1 0 0 0,-1 2 0 16,-2 3 0-16,4 1 0 0,3 0 0 0,2 3 0 15,0 1 0-15,3-3 0 0,2-1 0 0,2 0 0 16,1-1 144-16,-2 2-144 0,2 0 240 0,2 4-32 15,0 4 0-15,0-1 0 0,-1-4 0 0,3 3 0 16,2 1 0-16,4 0 0 0,-1 0-64 0,1-1-16 16,-2 1 0-16,3 2 0 0,0 2-128 0,3-1 192 15,1 2-192-15,1 3 192 0,1 0-192 0,3-1 0 16,0-3 144-16,4 0-144 0,3 1 176 0,3-2-48 16,-1-2 0-16,3 3 0 0,1 5 32 0,1-2 0 15,2-2 0-15,0 0 0 0,2-1-160 0,-1 1 0 0,1-4 0 16,1 1 0-16,3-2 0 0,1-2 0 0,2 3 128 15,2-3-128-15,-2 0 0 0,3 1 0 0,1-3 144 16,2-5-144-16,-3 1 0 0,2-5 128 0,0-4-128 0,3-2 0 16,0-2 0-16,4 0 128 0,3-1-128 0,2-3 0 15,1-2 0-15,1 0 0 0,-3-2 0 0,3-3 128 16,-3-3-128-16,0-2 0 0,0-1 0 0,0 3 0 16,-1-4 0-16,0-4 128 0,1 2-128 0,2-1 0 15,0 1 0-15,0-3 0 0,-2-1 0 0,-1 0 128 16,-3-1-128-16,1 0 0 0,-3-2 0 0,-2 0 128 15,-2-2-128-15,0-2 0 0,2-1 128 0,0 0-128 16,0-1 128-16,1-1-128 0,3-6 160 0,-1 0-160 16,-3-2 256-16,-1 2-64 0,1-3 0 0,1-3 0 15,2-5-64-15,-3 3-128 0,-4 0 176 0,2 0-176 0,-2 1 192 16,1-1-192-16,-2 0 192 0,-1 3-192 16,-3-1 0-16,1-1 0 0,1-3 0 0,-3-2 0 0,-3 0 0 0,-1-2 0 15,1 1 0-15,-5 0 0 0,1-1-144 0,0 0 16 16,3 1 0-16,-4 0 0 0,-1 3 128 0,1-1 0 15,1 0 0-15,-2 1 0 0,0 1 0 0,-1-2 0 16,0-3 0-16,0 2-128 0,2 3 128 0,-5 3 0 16,-2-3 0-16,-1 0 0 0,0 1 0 0,-3 2 0 15,-3-3 128-15,0 1-128 0,-1-1 0 0,0 1 0 16,-2-1 0-16,0-2 0 0,4 0 0 0,-1-1-160 16,-2 3 160-16,2 1-160 0,-1-1 160 0,4 3-208 15,0 0 80-15,-3 0 128 0,-4-4-144 0,4 4 144 0,-1 3 0 16,-3-1 0-16,-6-5-160 0,4 1 160 0,4 0-128 15,3 4 128-15,-4 3-192 0,-1-1 64 0,-2-3 0 0,3 1 0 16,-1 5 128-16,0 0-160 0,-5 5 160 0,1-3-160 16,0 0 160-16,-1 3 0 0,-2 0 0 0,0 3 128 15,0 0-128-15,-2 0 144 0,1 2-144 0,-2-4 160 16,0 4-160-16,0-1 160 0,-2-1-160 0,0 2 160 16,-1-1-160-16,-2 0 0 0,-1 2 0 0,-3 1 0 15,-2 0 0-15,1 2 0 0,5 0 0 0,-2 3 0 16,0-1 0-16,-3 1 0 0,2 3-128 0,-1 1 128 15,0 3 0-15,-1 0 0 0,2 1 0 0,-1-2 0 16,1-1 0-16,-3 1 0 0,-4 4 0 0,2-1 0 16,0 0 0-16,-1 2 0 0,-2 3 0 0,1 0 128 15,-1 1-128-15,1 1 0 0,1 4 0 0,2-1 0 16,0 0 0-16,2 4 0 0,-1 2-128 0,2 3 128 0,-2-2 0 0,3 2 0 16,-1 1-144-16,2 1 144 0,0-1 0 15,-1 4 0-15,0 1-128 0,-2 0 128 0,2 2 0 0,2-2 0 16,-1-4 0-16,1 4 0 0,-2 2 0 0,4 0 0 15,2 0 0-15,2-1 0 0,-1-1 0 0,-1 2 0 16,0 2 0-16,2-2 0 0,0-1 0 0,1-1 0 16,1 0 0-16,1 0 0 0,-1 3 0 0,1 0 0 15,-1 0 0-15,1-2 0 0,2 1 0 0,1 1 0 16,-2 1 0-16,2 1 0 0,2 3 0 0,2-1 0 16,0 1 0-16,-1 0 0 0,3-1 0 0,1 0 0 15,2-3 128-15,-2-1-128 0,1 0 0 16,4 0 128-16,0 0-128 0,2 0 0 0,0-2 128 0,2-1-128 15,-1-2 0-15,4 2 0 0,3-3 128 0,1 0-128 0,1-3 0 16,1-1 144-16,1 1-144 0,2-2 0 0,-3-1 0 16,2 1 0-16,3-3 0 0,-2 0 0 0,1 2 0 0,3 0 0 15,0 1 0-15,1-2 0 0,0 3 0 0,2-2 0 16,-1 1 0-16,4 0 0 0,-1 0 0 0,0-3 0 16,2-3 0-16,2 0-144 0,3-5 144 0,-1 0 0 15,1 1 0-15,-1-2 0 0,3-2 0 0,-2-1 0 16,-1 0 0-16,-2-4 0 0,0-1 0 0,1 0 0 15,-4-1 0-15,1-4 0 0,1 2 0 0,-1-3 0 16,3-2 0-16,-1 1 128 0,4-2-128 0,-1 0 0 16,0 2 0-16,-2-3 128 0,-1-1-128 0,-3 1 0 15,3 0 0-15,-3-3 0 0,-1-3 0 0,-2-2 0 16,-1-1 0-16,1-1 128 0,-1-1-128 0,1 3 0 0,-2-2 160 16,3-2-16-16,-2 2 0 0,3-2 0 0,-3 0-144 0,1 0 0 15,-3 1 0-15,2-1 0 0,1-2 128 0,-1 0-128 16,-1 0 0-16,-1 0 128 0,1-1-128 0,-2-4 160 15,-2-5-160-15,-1 4 160 0,-3 1-160 0,-1 0 0 16,-3-4-192-16,2 2 192 0,0 2 0 0,-1-2 0 16,-5 0 0-16,3-4 0 0,-1 0 0 0,2-3 160 15,-4 0-16-15,0-3 0 0,2-8-144 0,0 4 0 16,2 3 0-16,0 1 128 0,-2 2-128 0,-1 1 0 16,2-2 0-16,-3 5 0 0,0 2 0 0,-2-2 0 15,-2-1-160-15,-1 0 160 0,0 1-160 0,-2 2 160 16,-5-1-160-16,1 2 160 0,-1-2 0 0,0 3 0 0,-2 3 0 15,1-2 0-15,-2 0 0 0,-1-2 128 0,0 1-128 16,-1 1 160-16,1-1-160 0,-1 2 192 0,1-1-192 16,-1-2 192-16,-1-2-192 0,1 5 0 0,2 5 0 15,-2 2 0-15,1 1 0 0,2 3 0 0,-1 1 0 0,1 4 0 16,0 2-192-16,2 1 192 0,0 0-192 0,-1 1 192 16,-2 2-320-16,0 3 64 0,-1 1 16 0,2 1 0 15,-6 0-128-15,1 4-16 0,-3 4-16 0,0 0 0 31,-4-2-1216-31,-2 3-240 0,-2 2-64 0,1 0-12720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0:55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10166 2935 13295 0,'0'0'576'0,"0"0"144"0,5-8-576 0,-2 2-144 16,-3 6 0-16,6-7 0 0,-6 7 960 0,4-8 176 15,0 1 16-15,-4 7 16 0,4-6-512 0,-4 6-96 16,3-9-32-16,-2 4 0 0,-1 5-160 0,0 0-48 16,1-8 0-16,-1 8 0 0,0 0-128 0,-1-8-16 15,-1 1-16-15,-2 1 0 0,-2 2-160 0,1-1 160 16,-4 0-160-16,0-1 160 0,0 1 112 0,-1-3 32 16,1-4 0-16,-5 3 0 0,0 2-64 0,0-1-16 15,-2-2 0-15,-1 2 0 0,-2 3-16 0,-2-2 0 16,0 3 0-16,-2-4 0 0,-2 0 176 0,-3 0 48 0,0 1 0 15,-1-2 0-15,1 3-144 0,-1-3-32 0,-5 2 0 0,-1-1 0 16,-2 1 64-16,-3-2 16 0,-1 2 0 0,-3 1 0 16,-6-1-48-16,2 2-16 0,0-2 0 0,-1 2 0 15,-2 0-96-15,-4 0-32 0,1-1 0 0,-6 2 0 16,-2 0-144-16,-1 1 0 0,1-3 0 0,1 3 0 16,1 1 0-16,-1 0 0 0,-4-1 0 0,-3 0 0 15,-1-1 0-15,4-1 0 0,-1-2 0 0,2 0 0 16,-4 2 0-16,-1-1 0 0,-2 2 0 0,-1 2 0 15,4 1 0-15,0 0 0 0,-2-2 0 0,1 2 0 16,-1 0 0-16,-1 1 128 0,1 1-128 0,2 1 128 16,1 0-128-16,-2 0 0 0,-4 1 144 0,0 0-144 0,1 0 0 15,2-1 0-15,4 1 0 0,-3-1 0 16,-1 0 0-16,-1 1 0 0,1-2 0 0,0 3 0 0,4-1 0 0,3 1 0 16,-4-2 0-16,1 0 0 0,-2-2 0 0,1 3 0 15,1 1 0-15,3-2 0 0,-1 0 0 0,-1 0 0 16,-3-1 0-16,1 1 0 0,1 2 0 0,2-2 0 15,0-1 0-15,5-2 0 0,-2 0 0 0,2 1 0 16,-2 1 0-16,1 0 0 0,-2-1 0 0,5-1 128 16,4 1-128-16,0 2 0 0,-4 1 0 0,1 0 0 15,1 0 0-15,0 2 128 0,-2-1-128 0,2 0 0 16,4 4 0-16,2-1 0 0,1-2 0 0,1 1 176 16,-1-1-176-16,0 3 192 0,2 2-192 0,1 1 128 15,1-1-128-15,3 1 128 0,1 0-128 0,1 0 0 16,0 0 0-16,3 1 0 0,4 1 0 0,-3 2 0 15,0 2 0-15,2-2 0 0,1 3 0 0,4-1 0 0,0 0-128 0,2 2 128 16,-3 2 0-16,4-2 0 0,2-1 0 16,0 0 0-16,1 0-144 0,2 0 144 0,3-2 0 0,2 2 0 15,1 0 0-15,1-1 0 0,0 0 0 0,4-1 0 16,3 2 0-16,-1-1-128 0,1 1 128 0,2 0 0 16,3-1 0-16,1 2 0 0,0 2 0 0,2-1 0 15,4-4 0-15,2 3 0 0,-2 1 0 0,3-2 0 16,1 0 0-16,3-2 0 0,1-1-128 0,3 0 128 15,1 2 0-15,4-2 0 0,6-2 0 0,-1 1 0 16,-1 0 0-16,3-1 0 0,4 1 0 0,1-1 0 16,3-1 0-16,0-1 0 0,5-1 0 0,-4 0 0 15,1 1 0-15,0 0 0 0,3-1 0 0,2 1 0 0,2 0 0 16,0 1 0-16,2-2 0 0,2 0 0 0,-2 0 0 16,1 2 0-16,-3 2 0 0,4 0 0 0,0-2 0 15,3 0 0-15,0 1 0 0,-2-1 0 0,2 2 0 16,-1 0 0-16,-2-3 0 0,1-2 0 0,1 0 0 0,0-2 0 15,7-1 0-15,-3 0 0 0,1-1 160 0,-1 0-160 16,-2-2 160-16,2 0-160 0,2 0 144 0,1-1-144 16,2-2 128-16,1 2-128 0,0 2 128 0,-1 0-128 15,-1-2 128-15,-1-1-128 0,0 2 0 0,2 0 128 16,0 0-128-16,1 0 0 0,0 0 0 0,-3 1 0 16,-2-2 128-16,4-2-128 0,1-1 0 0,1 1 0 15,0 1 0-15,0 1 0 0,-1-3 0 0,1 1 0 16,0 1 0-16,3-1 128 0,-1-2-128 0,2 0 0 15,2 1 0-15,-4-3 0 0,-2 2 0 0,1 0 0 0,5-1 0 16,-3 0 0-16,0 2 0 0,0 1 0 0,0-1 128 0,-3-1-128 16,1 0 0-16,1-1 0 0,1-1 144 15,1 2-144-15,3 1 0 0,-2 0 144 0,-4-1-144 0,-1-2 0 16,3-1 128-16,-1-2-128 0,-2 3 0 0,0 1 0 16,-2-1 128-16,0-1-128 0,-3-3 0 0,3 0 0 15,0 1 128-15,2-1-128 0,0-1 0 0,-3 3 0 16,-2-2 160-16,-2-1-160 0,1-2 128 0,-1 0-128 15,-2 0 0-15,3 1 0 0,1-3 128 0,-5 1-128 16,-4-1 0-16,0-2 0 0,-1 2 0 0,1-1 128 16,-2 0-128-16,-1-2 0 0,-3 3 144 0,1-2-144 15,1-3 0-15,-4 1 144 0,-4-1-144 0,-2-1 0 16,-1 0 160-16,-4 1-160 0,-3-5 128 0,-2 1-128 16,-2-3 192-16,-2 0-64 0,-5 1 0 0,1-5 0 0,2 1 192 15,-4-1 16-15,-2 2 16 0,-2-1 0 0,-5-1 48 16,-2 0 16-16,1-2 0 0,-5 1 0 0,-5 1 64 15,1-2 16-15,-2-2 0 0,-5-1 0 0,-4 2-112 0,-3-1-32 16,1-1 0-16,-4 3 0 0,-5 1-16 0,-2-1 0 16,-4-2 0-16,-2 5 0 0,-6-2-176 0,-4 1-32 15,-6 0-128-15,-2 2 192 0,-4 3-192 0,1 1 0 16,1 2 0-16,-3 2 0 0,-3 4-144 0,-4 0 144 16,-4 3 0-16,-2 3-144 0,-3 4-112 0,-2 8-32 15,0 5 0-15,-5 7 0 16,-7 1-2000-16,2 9-400 0,-4 8-64 0</inkml:trace>
  <inkml:trace contextRef="#ctx0" brushRef="#br0" timeOffset="2834.768">6105 12212 10703 0,'0'0'464'0,"0"0"112"0,0 0-448 0,-2 9-128 16,2-9 0-16,-3 8 0 0,3-8 768 0,0 0 128 15,0 0 16-15,0 0 16 0,-3 8-176 0,3-8-48 16,0 0 0-16,0 0 0 0,0 0 32 0,0 0 0 16,-6 6 0-16,6-6 0 0,0 0 16 0,0 0 0 0,0 0 0 15,0 0 0-15,0 0 16 0,0 0 0 16,0 0 0-16,0 0 0 0,0 0-64 0,0 0-16 0,0 0 0 0,0 0 0 16,0 0-48-16,0 0-16 0,0 0 0 0,0 0 0 15,0 0-112-15,0 0-32 0,0 0 0 0,0 0 0 16,0 0-176-16,0 0-48 0,0 0 0 0,0 0 0 15,5 10 0-15,-5-10-16 0,0 0 0 0,6 6 0 16,-6-6 16-16,10 7 0 0,-2 0 0 0,1-2 0 16,0 0-16-16,2-2 0 0,3-2 0 0,-1 1 0 15,0 2 32-15,2 0 16 0,2 0 0 0,-1 1 0 16,0-1-16-16,1 3 0 0,2-1 0 0,3-1 0 16,-2-1-32-16,0 3-16 0,-2 1 0 0,3-1 0 15,0-3-64-15,-1 1-16 0,0-1 0 0,0 2 0 16,1-1-144-16,1 1 128 0,-3 3-128 0,3-3 128 15,1-1-128-15,2-1 0 0,0 1 0 0,0-1 0 0,-1-1 0 16,2 2 0-16,1-2 128 0,-3-1-128 0,1-2 0 16,-2 0 0-16,-1 3 0 0,-4-3 0 0,2-1 128 15,-3-1-128-15,-2 1 0 0,-2 0 128 0,-1 0-128 0,1 1 0 16,-4 0 0-16,-1-1 128 0,-8 1-128 0,8-2 160 16,0 0-160-16,-8 2 160 0,0 0-32 0,0 0-128 15,7-4 192-15,-7 4-64 0,0 0 48 0,0 0 0 16,6-5 0-16,-6 5 0 0,0 0 48 0,0 0 16 15,0 0 0-15,-1-9 0 0,1 0 16 0,-4 1 0 16,1 1 0-16,0-2 0 0,-2 0-80 0,1 1-16 16,0-1 0-16,1 3 0 0,3 6-160 0,-1-9 0 15,0 2 144-15,1 7-144 0,-1-9 0 0,1 0 0 16,2 1 0-16,0-1 0 0,1-1 0 0,0 0 0 16,1 2 0-16,1-1-128 0,-2-1 128 0,1-2 0 15,2-4 0-15,-1 3 0 0,2 2 0 0,-3 0 0 0,2 0 0 0,1 1 0 16,-2 2 0-16,1 0 0 0,-1 1 0 0,1 2 0 15,1-2 0-15,-1 2 0 0,-6 5 0 0,0 0-128 16,7-6 128-16,-7 6 0 0,0 0 0 0,0 0 0 16,0 0-224-16,0 0 32 0,0 0 16 0,9 1 0 31,-9-1-912-31,0 0-192 0,0 0-48 0,0 0 0 16,6 7-1600-16,-6-7-320 0,0 0-64 0</inkml:trace>
  <inkml:trace contextRef="#ctx0" brushRef="#br0" timeOffset="3755.218">7177 11828 16575 0,'0'0'1472'0,"0"0"-1168"0,-7 7-304 0,7-7 0 16,0 0 1280-16,0 0 208 0,0 0 48 0,0 0 0 16,0 0-1152-16,0 0-208 0,0 0-48 0,0 0-128 15,0 0 176-15,0 0-176 0,0 0 160 0,0 0-160 16,-4 1 416-16,4-1-16 0,0 0 0 0,0 0 0 16,-7-2 48-16,0 0 16 0,-2 1 0 0,1 0 0 15,-1-1 64-15,0 0 16 0,0 0 0 0,-1 0 0 16,0-1 32-16,0 0 0 0,-2 2 0 0,1-1 0 15,-4-1-160-15,1 1-32 0,0-1 0 0,0 1 0 16,-3 0 0-16,1 0 0 0,-1-2 0 0,-1 0 0 0,-4-4-48 16,3 1-16-16,0-2 0 0,-4-1 0 0,1 2 0 0,1-1 0 15,-2 0 0-15,0-4 0 0,-1 2-32 0,-1 0-16 16,2 0 0-16,1-2 0 0,2-2-112 0,0 2-32 16,-1-1 0-16,0 2 0 0,0 0-128 0,-1-1 160 15,1 1-160-15,1-1 160 0,0 3-16 0,-1-2 0 16,-1-1 0-16,0-1 0 0,3 1 16 0,-2-1 0 15,-3 0 0-15,4-1 0 0,-1 1-160 0,2 1 128 16,0 0-128-16,3 2 128 0,1 1-128 0,0 0 0 16,3 0 0-16,0 2 0 0,1 2 0 0,1-1 0 15,2-2 0-15,0 1 0 0,-1 3 0 0,1-1 160 16,0 1-160-16,3-2 160 0,1 1-160 0,4 6 192 16,0 0-192-16,0 0 192 0,0 0-48 0,0 0 0 0,-7-2 0 15,7 2 0-15,0 0-144 0,0 0 0 16,1-7 0-16,-1 7 0 0,0 0 0 0,0 0 0 0,7-6 0 0,0 3 0 15,1 1 0-15,1 0 0 0,2 2 0 0,0 0 0 16,1-1 0-16,0 1 0 0,3 2 0 0,2-1 0 16,-2-2 0-16,4 0 0 0,0-1 0 0,1-1 0 15,-2 2 0-15,2-2 0 0,-1-1 0 0,3-1 0 16,0 2 0-16,0 0 0 0,-4-1 0 0,3-2 0 16,-3-1 0-16,2 3 0 0,1 1 0 0,0 0 128 15,-1-1-128-15,5-1 160 0,-6 0-160 0,2 0 160 16,0 1-160-16,0-1 192 0,0-2-192 0,0-2 192 15,-1-1-48-15,1 1 0 0,0 2 0 0,-3-1 0 16,-1 0-144-16,-1 1 192 0,2 0-192 0,-2-1 192 16,-1 1-192-16,-1 0 128 0,-1 2-128 0,1-1 128 15,-1 2-128-15,-2 0 0 0,0-2 0 0,0 1 0 0,1 1 0 16,-6 1 0-16,-6 3 128 0,7-5-128 0,-2 2 0 0,-5 3 0 16,7-1 0-16,-7 1 0 0,0 0 0 0,0 0-256 15,0 0 48-15,0 0 0 16,0 0-1520-16,0 0-288 0,0 0-64 0,-9 3-8656 15,-3-1-1728-15</inkml:trace>
  <inkml:trace contextRef="#ctx0" brushRef="#br0" timeOffset="4698.627">6054 10254 6447 0,'-15'3'272'0,"6"-1"80"0,-2 0-352 0,-4 0 0 0,2-1 0 0,2 1 0 15,2-4 5504-15,-2 4 1024 0,6 2 192 0,5-4 64 16,0 0-4416-16,0 0-896 0,0 0-160 0,0 0-32 16,0 0-1760-16,0 0-352 0,0 0-64 0,5 9 0 0,5-2 896 15,0 0 0-15,2-1 0 0,4 3 128 0,2 0-128 0,4 2 0 16,-2-1 0-16,4 3 128 0,4 1-128 0,4 4 0 16,4-1 0-16,-1 0 128 0,4 2-128 0,0 0 176 15,2-1-176-15,-4 0 192 0,0-2 64 0,-2 0 32 16,-2-3 0-16,-2 0 0 0,-3-1 32 0,-1-1 16 15,3 0 0-15,-3-1 0 0,-1-2-128 0,0 0-16 16,0-2-16-16,-1 1 0 0,-4-2-176 0,-1 2 128 16,-2-2-128-16,0 0 128 0,-3-1-128 0,-4 1 0 15,-4-4 0-15,-7-1 0 0,9 1 128 0,-9-1-128 16,0 0 128-16,0 0-128 0,7 2 192 0,-7-2-64 16,0 0 0-16,0 0 0 0,0 0 80 0,-11-2 16 15,0 0 0-15,-4-4 0 0,-3 2 0 0,-4-2 0 16,-1-2 0-16,-3 2 0 0,0-1-224 0,-2 1 0 0,3-3 128 0,-4 0-128 15,-1-1 128-15,-1 0 0 0,2-2-128 16,1-1 192-16,-2-1-64 0,-1-2-128 0,-3 1 176 0,0-2-176 16,1 1 0-16,0-4 0 0,1-3 0 0,2 2 0 15,2 3 0-15,-2-1 0 0,1-3 0 0,3 0 0 16,2 2 0-16,0-1 0 0,3 0 0 0,-2 0 0 16,1 0 0-16,4-1 0 0,0-2 0 0,2 2-144 15,-1 1 144-15,2-1 0 0,3-2 0 0,1 1 0 16,1 0 0-16,2 1-160 0,2 0 160 0,1-2-160 15,2-1 160-15,2 4 0 0,0-1 160 0,2 5-160 16,2 1 0-16,3 1 0 0,0 1 0 0,1 2 0 16,2 2 0-16,2 0 0 0,0 0 0 0,4 1 0 15,2 0 0-15,0 4 0 0,1 2 0 0,1-1 0 0,0 2 0 16,3 1 0-16,1 1-192 0,1 1 192 0,-1 0 0 16,3 2-128-16,0 3 128 0,2-1 0 0,-3 0 0 0,3 1 0 15,1 3 0-15,1 2 0 0,-2 2 0 0,-2 1 0 16,-2-2 0-16,-1 3 0 0,0 2 0 0,-2-1 0 15,-2 1 0-15,-2 5 0 0,-2 5 144 0,0 1-144 16,-3-1 128-16,-3 0-128 0,1 1 144 0,-3 1-144 16,-3-1 160-16,-3 2-160 0,-1 0 0 0,-1-2 128 15,0 0-128-15,-1 0 0 0,1-1 0 0,0-3 0 16,0-1 0-16,-1 0 0 0,0-1 0 0,1-3 0 16,1-3 0-16,2-3 0 0,-2-13 0 0,5 8 0 15,2-2-144-15,2-4 144 0,1-3-192 0,6-5 48 16,2-2 16-16,4-6 0 0,4-2 128 0,5-3 0 15,7-1 0-15,5-2 0 0,1-1 192 0,2-1-48 0,0-1 0 16,4 0 0-16,0-1-16 0,1 1 0 0,-1 0 0 0,1 2 0 16,0 3-128-16,-5 1 128 0,-3 1-128 0,-5 5 128 15,1 3-288-15,-5 4-64 0,-1 2-16 0,-2 4-17296 16</inkml:trace>
  <inkml:trace contextRef="#ctx0" brushRef="#br0" timeOffset="6247.49">3282 11987 10127 0,'-16'-1'448'0,"6"3"96"0,-1 2-544 0,0 3 0 15,-3 2 0-15,0 0 0 0,-3-1 2784 0,1 3 448 16,0 5 96-16,0 1 0 0,-4 3-2512 0,0 5-512 15,1 5-112-15,-5 3 0 0,-2 2-192 0,-3 4 192 16,2 3-192-16,-5 4 192 0,-1 6-64 0,-4 8 0 0,-5 9 0 0,-2 5 0 16,-3 2-128-16,-2 3 0 0,-4 1 144 15,4 3-144-15,3 1 0 0,4-4 0 0,1-5 0 0,4-5 0 16,2-6 368-16,0-6 0 0,2-3 0 0,3 0 0 16,3-1-48-16,5-3-16 0,-1-6 0 0,3-2 0 15,2-3-304-15,-1-2 0 0,2-4-128 0,2-2-7616 16,1-4-1504-16</inkml:trace>
  <inkml:trace contextRef="#ctx0" brushRef="#br0" timeOffset="6611.835">4117 11844 26719 0,'0'0'2368'0,"0"0"-1888"16,0 0-480-16,0 0 0 0,-1 9 864 0,-1 1 80 16,2 2 16-16,-5 2 0 0,-4 6-784 0,-4 4-176 15,-1 6 0-15,-5 4 0 0,-10 6 0 0,2 8 0 16,-3 8 0-16,-4 3-160 0,-4 4-48 0,-3 2-16 15,-3 0 0-15,-3 10 0 0,-3 9-32 0,-4 2 0 16,-1 0 0-16,-3 0 0 0,-2 2-16 0,2 3-16 0,1 4 0 16,-2-4 0-16,0-3 288 0,2-2-192 0,1-3 192 0,8-5-160 15,4-5 432-15,5-7 96 0,6-7 16 0,4-3 0 16,5-3-80-16,2-1-16 0,4 2 0 0,1-8 0 31,4-5-1328-31,5-5-272 0,-1-4-48 0,4-9-10288 0</inkml:trace>
  <inkml:trace contextRef="#ctx0" brushRef="#br0" timeOffset="6938.407">4836 11878 33631 0,'-27'15'1488'0,"10"3"304"0,-3 4-1424 0,0 5-368 15,2 4 0-15,-6 8 0 0,-2 3 0 0,-1 10 0 16,-5 11-192-16,-7 1 64 0,-4-1 128 0,-2 7 0 16,-2 7 0-16,-2 8-128 0,-5 5 128 0,1-2 0 15,1-3 0-15,3-1 0 0,1 3 0 0,1-4 0 16,1-5 0-16,3-7 0 0,4-5 0 0,6 1 0 15,4 5-144-15,2-7 144 16,1-5-464-16,4-6-32 0,0-5 0 0,2-3 0 16,3-2-480-16,0-4-112 0,2-3 0 0,0-3-7488 15,1-2-1472-15</inkml:trace>
  <inkml:trace contextRef="#ctx0" brushRef="#br0" timeOffset="7274.834">5681 11894 27647 0,'-11'5'1216'0,"4"0"256"0,0 3-1168 0,-1 2-304 0,-1 3 0 0,0 5 0 0,-3 2 1296 0,-2 6 208 16,-4 6 32-16,-5 10 16 0,-1 7-1232 0,-7 7-320 16,-2 4 0-16,-5 2 0 0,-3 4 192 0,-1 9-64 15,-1 10 0-15,-2 4-128 0,0 0 0 0,-1 2 0 16,0 1 0-16,1 2 0 0,1 3-208 0,2-3 48 16,-2-8 16-16,2 2 0 0,0 0 16 0,5-2 0 15,0-3 0-15,6-4 0 0,0-5 128 0,1 0-208 16,3 2 80-16,2-3 128 0,2-8-192 0,0-6 192 15,-1-5-192-15,3-4 192 16,5-2-1680-16,5-5-224 0,-3-8-32 0</inkml:trace>
  <inkml:trace contextRef="#ctx0" brushRef="#br0" timeOffset="7617.523">6561 13000 21183 0,'-14'20'1888'0,"-4"6"-1504"16,-6 5-384-16,2 0 0 0,-2-2 3520 0,-1 4 624 15,-2 4 128-15,-1 2 16 0,0 4-3456 0,-2 2-688 16,-2 3-144-16,1 6 0 0,-1 7 0 0,2 1 0 16,-3-3 0-16,-1 4 0 0,-3 3-144 0,1 2 144 15,0 6 0-15,-1-2 0 0,1-2-368 0,3-3 48 16,1-3 0-16,5-5 0 0,4-3 64 0,-1-2 0 16,6-2 16-16,3-6 0 15,3-5-304-15,5-6-64 0,-1-9-16 0,4-2 0 16,0-3-2448-16,4-6-480 0</inkml:trace>
  <inkml:trace contextRef="#ctx0" brushRef="#br0" timeOffset="7945.931">8256 12659 33167 0,'-11'26'2944'0,"-9"6"-2352"0,-3 2-464 0,1 5-128 16,-1 3 1376-16,-1 5 256 0,-3 8 48 0,-2 8 16 15,-2 6-1440-15,-2-2-256 0,-2 1 0 0,-1 2-176 16,1 2 32-16,-1 7 0 0,-3 4 0 0,-1-1 0 15,-4-1-176-15,3 1-48 0,3 1 0 0,3-4 0 16,4-2-176-16,1-7-32 0,2-7-16 0,3-4 0 16,3-4-432-16,3 1-96 0,3-2-16 0,3-7 0 15,4-9-592-15,-1-8-128 0,6-8-32 0,2-5-9952 16</inkml:trace>
  <inkml:trace contextRef="#ctx0" brushRef="#br0" timeOffset="8223.906">9282 12723 31327 0,'-6'29'2784'0,"-1"-5"-2224"0,-4 4-560 0,-2 5 0 15,-3 3 2448-15,0 6 384 0,-1 7 80 0,0 7 16 16,-2 6-2544-16,-1 3-512 0,3 0-112 0,-2-1-16 16,-1 0 128-16,2 1 128 0,-3 6-208 0,2-1 80 31,0-3-768-31,1-1-128 0,-3-4-48 0,1 7 0 16,0 3-1744-16,2 0-336 0,-2-5-80 0,2-6-5680 0,1-5-1136 0</inkml:trace>
  <inkml:trace contextRef="#ctx0" brushRef="#br0" timeOffset="8518.333">10083 12783 41119 0,'-12'32'1824'0,"2"-7"368"0,-3 6-1744 0,-3 8-448 15,-4 7 0-15,2 9 0 0,1 5 384 0,4 4-16 16,-1 1 0-16,1 2 0 0,-3 0-368 0,1 3 0 0,2-2 0 16,-2-1 0-16,-1-2 0 0,-1-5-240 0,0-7 48 15,-1 2 0 1,1 1-3152-16,-4 0-624 0,-10 20-128 0,2-22-32 0</inkml:trace>
  <inkml:trace contextRef="#ctx0" brushRef="#br0" timeOffset="9958.611">13190 7912 911 0,'0'0'0'0,"-7"-1"0"16,-3-2 0-16,3 0 0 0,2-3 4032 0,5 6 736 15,0 0 144-15,-6-9 16 0,2 1-3824 0,-3 0-768 16,-1 0-144-16,-3 3-48 0,1 0-16 0,0 0 0 15,-1-4 0-15,-1 1 0 0,-4 1 416 0,1 0 80 16,0-1 16-16,-2 1 0 0,-1-2-16 0,0 3 0 16,-1 0 0-16,-3 2 0 0,-1 1-304 0,-1 1-64 15,-3-4-16-15,-1 3 0 0,-6 1-48 0,-3 1-16 16,-2 1 0-16,-2 0 0 0,-3 1 32 0,1 3 16 16,2 5 0-16,-3 0 0 0,3 0-64 0,-1 1-16 0,1 2 0 15,-1 2 0-15,3 2-144 0,0 2 0 16,3-1 0-16,-3 3 128 0,2 5-128 0,-1 1 0 0,2 2 0 0,1 1 0 15,0 3 0-15,1 3 0 0,-1 2 0 16,2 0 0-16,1-2-144 0,1 3 144 0,2-4 0 0,1 1 0 16,-2 0 0-16,5-2 0 0,5 0 0 0,1 2 0 15,2 1-176-15,2 1 176 0,4 1-160 0,4 0 160 16,2 3-208-16,7-3 48 0,2-1 16 0,5 1 0 16,4-1-32-16,5-3 0 0,4-2 0 0,7-3 0 15,6-7 176-15,7 0 0 0,3-1-144 0,4-3 144 16,0-1 0-16,6-4 0 0,2-2 160 0,4-4-160 15,1-4 0-15,2-4 0 0,0-5 0 0,1-3-192 16,-3-5 192-16,1-1 0 0,6-3 0 0,1-4 0 16,-3-4 0-16,-1-5 0 0,-3 0 144 0,-2-4-144 15,-1-3 128-15,0-4-128 0,2-4 0 0,-4 1 144 0,-2-2-144 16,-4 2 0-16,-4 0 144 0,-4 1-144 0,-4 0 560 0,-3 0 32 16,-6 0 16-16,-1 0 0 0,-5 0 512 0,-3 6 96 15,-8 2 32-15,-5 5 0 0,-2 4-32 0,-6 3-16 16,-7 3 0-16,-2 2 0 0,-7 5-496 0,-6 1-112 15,-6 1-16-15,-9 3 0 0,-5 1-704 0,-5 5-160 16,-5 4-32-16,-27 7-7264 16,5 3-1456-16,2 2-304 0</inkml:trace>
  <inkml:trace contextRef="#ctx0" brushRef="#br0" timeOffset="10706.567">8090 12369 13823 0,'-11'0'608'0,"3"0"128"0,-2-2-592 0,1 1-144 0,2-1 0 0,-3 0 0 16,3 1 3776-16,7 1 736 0,-9-1 144 0,9 1 16 16,0 0-3552-16,0 0-720 0,0 0-144 0,-6 1-16 15,-1 0-112-15,7-1-128 0,-6 4 176 0,-1 2-176 0,2 0 176 0,1 4-176 16,-1 1 160-16,0 5-160 0,-1 2 256 0,1 7-64 16,1 3 0-16,0 11 0 0,0 3 80 0,-2 3 16 15,0 0 0-15,3 0 0 0,-3-2-16 0,2 0 0 16,0-3 0-16,-2 0 0 0,2 2-64 0,0-3-16 15,2 1 0-15,-2-3 0 0,0 1-192 0,1-6 144 16,0-4-144-16,2-2 128 0,-1-4-128 0,-2-3-192 16,1-2 32-16,1-6 16 15,2-11-1552-15,0 0-304 0,0 0-64 0,0 0-11520 0</inkml:trace>
  <inkml:trace contextRef="#ctx0" brushRef="#br0" timeOffset="11174.029">7821 12367 23951 0,'-7'2'2128'0,"-4"-2"-1696"0,0-2-432 0,11 2 0 15,0 0 1888-15,0 0 288 0,-9-1 64 0,9 1 16 16,0 0-1856-16,0 0-400 0,-2-6 0 0,2 6 0 16,3-9-448-16,3 1 0 0,2 1-16 0,2 1 0 15,3 2 208-15,3 1 64 0,0-2 0 0,2 2 0 16,2 0 192-16,3 2 0 0,3 0-160 0,3 1 160 0,2 1 0 0,-1 5 0 16,6 0 0-16,0 1 0 0,2 2 224 15,0-3-32-15,-1 3-16 0,-2 0 0 0,-3 2-48 0,-2-1-128 16,-2 2 192-16,-2 2-64 0,-2 2 64 0,-2 1 16 15,-1 3 0-15,0 0 0 0,-3 0 144 0,-2 3 32 16,1 3 0-16,-3 1 0 0,-2 0-64 0,-2 4-16 16,-10 1 0-16,0-2 0 0,-5-3 32 0,-1 1 16 15,-3-2 0-15,-2 3 0 0,-3 1 240 0,-3 0 48 16,-4-1 16-16,-2 0 0 0,-2 0 64 0,-5 4 16 16,-2 2 0-16,-5 1 0 0,-6-1-208 0,-5-4-32 15,-6 0-16-15,-1-2 0 0,0-5-96 0,2-3 0 16,2-5-16-16,0-1 0 0,0-2-176 0,3-1-16 15,-1-1-16-15,5-2 0 16,-1-3-560-16,4-1-112 0,4-1-32 0,6 1 0 16,5-1-1776-16,5-2-368 0,3-4-64 0</inkml:trace>
  <inkml:trace contextRef="#ctx0" brushRef="#br0" timeOffset="12854.278">6045 11352 3679 0,'0'0'320'0,"0"0"-320"16,0 0 0-16,0 0 0 0,0 0 3072 0,0 0 560 0,0 0 96 0,0 0 32 16,0 0-2640-16,0 0-528 0,0 0-96 15,0 0-32-15,0 0-144 0,0 0-16 0,0 0-16 0,0 0 0 16,0 0-64-16,8 7-16 0,-8-7 0 0,7 5 0 16,-7-5 256-16,8 6 48 0,-8-6 16 0,9 5 0 15,-9-5 112-15,10 8 0 0,0 1 16 0,-3 0 0 16,2-2-208-16,0 2-32 0,0-1-16 0,1 1 0 15,-2-3-144-15,3 5-16 0,2 1-16 0,-4-1 0 16,1-1 16-16,4-1 0 0,2 0 0 0,1 1 0 16,0 0 0-16,1 1 0 0,-2 0 0 0,3-2 0 15,1 4 112-15,0-5 32 0,-3 1 0 0,2 0 0 16,2 0-96-16,-3 2-16 0,2-1 0 0,-1-2 0 16,1-1-48-16,-4 2-16 0,2 2 0 0,-1 0 0 0,1-1-208 15,0 0 0-15,1 3 128 0,-1 1-128 0,-1 2 0 0,2-2 0 16,-1-3 128-16,0 0-128 0,-1 1 0 0,2-1 0 15,0 1 0-15,-1-1 0 0,-3-1 0 0,1 0 0 16,2 1 0-16,-1-2 0 0,-4-2 0 0,2 0 0 16,0-2 0-16,-1 2 0 0,0 2 128 0,-2-1-128 15,-1-3 0-15,0 2 0 0,0-2 0 0,1 0 0 16,-2-3 0-16,1 2 0 0,-1-2 0 0,-2 2 0 16,-8-4 0-16,13 3 0 0,-1-4 0 0,-1 1 0 15,-1 1 0-15,-1-1 0 0,-1 0-240 0,-8 0 16 16,0 0 0-16,8-1 0 0,-8 1 96 0,0 0 128 15,0 0-208-15,0 0 80 0,0 0 128 0,0 0 0 16,2-9 0-16,-2 9 0 0,-2-8 128 0,-4 0-128 16,-1-2 160-16,-2 2-160 0,-1 1 0 0,-3 1-208 0,0-1 16 0,-2 1 0 15,0-1-112-15,-2 3-16 0,1 0 0 16,-1 0 0-16,0-2 128 0,-1 2 0 0,-4 0 16 16,1-1 0-16,-2 0 176 0,-1-2-208 0,-1 0 80 0,-1 1 128 15,0-1-272-15,1 2 64 0,-2 0 16 0,2 0 0 16,2-3 192-16,0 0 0 0,-1 1-160 0,0-2 160 15,-2-3 0-15,1 3 0 0,-2 0 0 0,1 0 128 16,2 1 80-16,-2-3 16 0,-1 1 0 0,1-1 0 16,1 0 48-16,3-1 16 0,3-2 0 0,-1 2 0 15,-2 1-144-15,4 0-16 0,2 0-128 0,0 0 192 16,1 0-192-16,3 3 0 0,2-1 0 0,-3 0 0 16,2-1 0-16,3 0 0 0,-2 4 0 0,1 0 0 15,4 1-160-15,0 0 160 0,2 1-128 0,-2-1 128 0,1 1-192 16,4 4 64-16,-3-6 0 0,0 1 0 0,3 5-16 0,0 0 0 15,-4-4 0-15,4 4 0 0,0 0 144 0,0 0-128 16,0 0 128-16,0 0-128 0,0 0 128 0,0 0 0 16,0 0 0-16,0 0-128 0,6-8 128 0,-2 1 0 15,-4 7 0-15,0 0 0 0,9-5 0 0,-9 5 0 16,7-5 0-16,3 2 0 0,-4-1 128 0,3 0-128 16,-1 1 128-16,0 0-128 0,-8 3 0 0,9-4 128 15,1 1-128-15,1 0 0 0,-1 0 0 0,2-2 144 16,1 0-144-16,2 0 0 0,1 1 144 0,2-1-144 15,-1-2 0-15,1 0 144 0,2 2-144 0,-3-3 0 16,1-2 144-16,3 0-144 0,2 2 128 0,1-4-128 16,1-3 128-16,2 1-128 0,-4-1 144 0,1 2-144 0,0 0 192 15,3 1-192-15,1 1 192 0,1 1-192 16,-3 2 192-16,4 1-192 0,2-3 192 0,-1 4-192 0,-3 0 192 16,2 0-192-16,-2 2 144 0,0-1-144 0,-1 2 0 15,-2-1 144-15,-2 1-144 0,-2 1 0 0,-1-1 0 0,-3 1 0 16,-1 1 208-16,-2-2-32 0,-1 1-16 15,-1 1 0-15,1 1 80 0,-3 0 16 0,0-2 0 0,1 0 0 16,-2-1-96-16,-9 3-16 0,9-2 0 0,-3 1 0 16,-6 1-144-16,0 0 0 0,0 0 144 0,0 0-144 15,0 0 0-15,0 0 128 0,0 0-128 0,0 0 0 16,0 0 0-16,0 0 0 0,0 0 0 0,0 0-192 16,0 0-336-16,0 0-80 0,0 0-16 0,0 0 0 15,0 0-1792-15,0 0-352 0</inkml:trace>
  <inkml:trace contextRef="#ctx0" brushRef="#br0" timeOffset="17940.905">6266 11569 11055 0,'0'0'976'16,"0"0"-784"-16,0 0-192 0,-5-6 0 16,-1 0 2016-16,6 6 352 0,0 0 80 0,0 0 16 15,-3-7-2048-15,3 7-416 0,0 0 0 0,-1-9-144 0,-4 3 144 0,5 6 0 16,-4-7 0-16,-1 3 0 0,0-1 128 0,5 5-128 16,-8-3 160-16,1 0-160 0,-1-1 384 15,2 2-32-15,-2 1 0 0,8 1 0 0,-6-2 80 0,-3 0 16 16,2 0 0-16,-3 0 0 0,3 2 64 0,-1-1 32 15,2 0 0-15,-1 0 0 0,7 1-16 0,-8-1 0 16,0 0 0-16,8 1 0 0,-7-1-80 0,-1 1-32 16,8 0 0-16,0 0 0 0,-7-2-240 0,-1 1-48 15,2-2-128-15,6 3 192 0,0 0-192 0,-8 0 0 16,1 0 128-16,0 0-128 0,7 0 128 0,-7 0-128 16,1 0 176-16,-1 0-176 0,0-1 352 0,-1 0-32 15,1 1-16-15,7 0 0 0,-10-2 192 0,0 0 32 16,-1-2 16-16,-2 2 0 0,-3-1-80 0,1 2-16 15,0-2 0-15,-3 0 0 0,-5 2-112 0,2 0-16 0,2-1-16 0,-2 0 0 16,0 0-96-16,1-1-16 0,-3 1 0 0,2-1 0 16,3-2-48-16,-5 2-16 0,0-1 0 0,-3 0 0 15,1 0 16-15,-1 1 0 0,-6-1 0 0,-2 1 0 16,-1 1-144-16,-1 0 160 0,-3 0-160 0,0-1 160 16,1 3-160-16,1 0 0 0,2 0 0 0,-1 3 0 15,3-2 0-15,1-1 0 0,0-1 0 0,1 1 0 16,1 1 0-16,2 0 0 0,-1-1 0 0,3 1 0 15,1 1 0-15,3 0 0 0,-2 2 0 0,6-2 0 16,0-2 0-16,2 2 0 0,-2 1 0 0,4-1 0 16,4 0-160-16,0-1 160 0,0 1-208 0,0-1 80 15,2-1-64-15,0 0 0 0,1-2 0 0,-1 3 0 16,1 1 192-16,7-2-160 0,0 0 160 0,-8 1-160 0,8-1 160 16,0 0 0-16,0 0 0 0,0 0 0 0,-6 0 0 0,6 0-160 15,0 0 160-15,0 0 0 0,0 0-160 0,0 0 160 16,0 0-128-16,0 0 128 0,0 0-272 0,0 0 16 15,0 0 16-15,0 0 0 0,0 0 80 0,0 0 16 16,0 0 0-16,0 0 0 0,0 0-48 0,0 0-16 16,0 0 0-16,0 0 0 15,0 0-432-15,0 0-96 0,0 0-16 0,0 0 0 16,7 11-480-16,-7-11-112 0,7 7 0 0,-7-7-16 16,0 0 128-16,0 0 16 0,4 7 16 0,-4-7 0 15,0 0 592-15,0 0 112 0,0 0 32 0,3 10 0 0,-3-10 464 0,1 9-144 16,-1-9 144-16,0 0 0 0,0 0 128 0,0 0 128 15,0 9 0-15,0-9 16 0,0 0 304 0,0 0 48 16,0 0 16-16,0 0 0 0,0 0 64 0,0 0 32 0,-5 7 0 16,5-7 0-16,0 0-160 0,-3 5-16 0,3-5-16 15,0 0 0-15,0 0-128 0,0 0-32 0,0 0 0 0,-9 3 0 16,3-2-32-16,6-1-16 0,0 0 0 0,0 0 0 16,-5 0-64-16,5 0-16 0,0 0 0 0,0 0 0 15,0 0 0-15,0 0 0 0,0 0 0 0,0 0 0 16,-7 0-64-16,7 0-32 0,0 0 0 0,0 0 0 15,0 0-32-15,0 0-128 0,0 0 192 0,0 0-64 16,0 0 0-16,0 0-128 0,0 0 192 0,0 0-64 16,0 0 32-16,0 0 0 0,-4 4 0 0,4-4 0 15,0 0-32-15,0 0-128 0,0 0 192 0,0 0-64 16,0 9-128-16,3-1 0 0,3 1 0 0,0 2 0 0,3-2 0 16,1 3 0-16,2 1 0 0,0 4 0 0,2 0 0 15,3 5 0-15,3 5 0 0,2-2 0 0,2 0 0 16,0 2 0-16,1-3 0 0,-3 0 0 0,-1-1 0 15,0-1 0-15,-1 0 0 0,1-3 0 0,-5-1 0 0,2 0 0 16,0-2 144-16,-2-2-144 0,-2-2 128 0,0 0-128 16,-1-1 128-16,-3-2-128 0,0-2 144 0,1-2-144 15,-4 1 192-15,1-2-192 0,-8-4 224 0,0 0-64 16,0 0-16-16,0 0 0 0,6 7 64 0,-6-7 16 16,0 0 0-16,0 0 0 0,0 0 80 0,0 0 16 15,0 0 0-15,0 0 0 0,-4-9-128 0,1 1 0 16,-5 0-16-16,2 1 0 0,-3-2-176 0,0-1 0 15,-4 0 0-15,-1-1 0 0,-1-2 0 0,-1-1-176 16,-3-3 48-16,-3 1 0 0,0-1-16 0,-2-2 0 16,-1-2 0-16,-3 1 0 0,4-1 144 0,1 1 0 15,3-5 0-15,-2 1-128 0,0 2 128 0,1 2 0 0,3 0 0 16,2 1 0-16,-2 3 0 0,5 0 0 0,3 1 0 0,-1 0 0 16,0 3 0-16,-1 1-160 0,3 0 160 0,1 1 0 15,2 2 0-15,-1 0-128 0,2 2 128 0,1 2 0 16,-2 0 0-16,2 0-160 0,-1-1 160 0,5 5-128 15,0 0 128-15,0 0 0 0,-5-6 0 0,-1 4 0 16,6 2 0-16,0 0 0 0,-2-5 0 0,2 5 0 16,-1-8 0-16,2 2 0 0,-1 6 0 0,4-9 0 15,1 1 0-15,0-3 0 0,2-1 0 0,1 0 0 16,2 0 0-16,2-5 0 0,2-3 128 0,0-6-128 16,1-4 0-16,0-1 128 0,0 2-128 0,3-1 0 15,2 0 0-15,1-2 0 0,-3 0 0 0,3 1 0 0,2-1 0 0,2 1 128 16,0 0-128-16,0 0 0 0,-2 0 0 0,3 2 0 15,-6-2 0-15,2 6 0 0,-1 3 0 0,-2 2 0 16,-2 0 0-16,-2 5 0 0,-1 3 0 0,-2 3-192 16,0 3 192-16,-4 2-192 15,-8 4-1216-15,0 0-240 0,0 0-48 0,0 0-12576 16</inkml:trace>
  <inkml:trace contextRef="#ctx0" brushRef="#br0" timeOffset="18694.894">4702 11398 13823 0,'0'0'1216'0,"0"0"-960"0,0 0-256 0,0 0 0 15,2-6 1568-15,-2 6 272 0,1-6 48 0,-1 6 16 16,1-6-1200-16,-1 6-256 0,0 0-32 0,0-7-16 15,-2-1-112-15,0 2-32 0,2 6 0 0,-7-8 0 0,1 0 0 0,-3 1-16 16,2-2 0-16,-3 1 0 0,-1 0 48 0,1 0 16 16,-3-1 0-16,-1-1 0 0,-3 0 128 0,0 2 16 15,-1 2 16-15,-4-1 0 0,0 1-208 0,-1-2-64 16,-1 5 0-16,-5-1 0 0,2 0-64 0,-4-1-128 16,-4 4 176-16,1 0-176 0,-3 0 0 0,0 3 0 15,-5-1 0-15,-2 5 0 0,-3-1 0 0,1 3 0 16,0 0 160-16,0 3-160 0,1 2 144 0,4 0-144 15,2 0 160-15,3-2-160 0,2-1 544 0,-3 2 16 16,1 2 0-16,4-1 0 0,1 1-224 0,4 3-32 16,3 0-16-16,-1 2 0 0,5 0-288 0,0 0 0 15,4 1 0-15,4 1 0 0,0 1 0 0,3 1 0 0,2 0 0 0,4 2 0 16,3 0 0-16,4 3-144 0,-1 3 16 16,6-1 0-16,-1-3-64 0,5 1-16 0,1-1 0 15,4 1 0-15,0-2 48 0,7 0 16 0,4-5 0 16,2 1 0-16,0-5 0 0,0 1 0 0,3-5 0 0,0-1 0 15,1-4 144-15,1-3 0 0,3 1 0 0,-1-6-128 16,0-4 128-16,1-2 0 0,3-5 0 0,1-2 0 16,0-3 192-16,0-4-48 0,-6-4 0 0,3-2 0 15,-3-4 16-15,0-4 0 0,-2-4 0 0,1-3 0 16,-1 1 0-16,0 1 0 0,-3-1 0 0,-2 0 0 16,-6 0 32-16,-2 0 0 0,-5 1 0 0,-3-1 0 15,-3-2 160-15,-3 1 32 0,-5 1 16 0,-3 1 0 0,-3 6 224 16,-4 4 32-16,-2 3 16 0,-4 3 0 0,-4 2 32 0,-4 4 16 15,-4 1 0-15,-1 4 0 0,-5 0-416 0,0 4-96 16,2 3-16-16,-3 4 0 0,-3 5-384 0,-1 1-64 16,-1 0-32-16,3 5 0 15,1 4-352-15,-1 3-64 0,1-1 0 0,2 4-9936 16,2 2-1984-16</inkml:trace>
  <inkml:trace contextRef="#ctx0" brushRef="#br0" timeOffset="19957.626">4228 12587 21999 0,'0'0'960'0,"-8"0"224"0,1 3-944 0,7-3-240 0,0 0 0 0,0 0 0 16,0 0 400-16,0 0 48 0,0 0 0 0,0 0 0 15,0 0-448-15,0 0 0 0,11 2 0 0,-2 1 0 16,1 0 128-16,2 3 0 0,3 1 0 0,0 2 0 16,-2 2 160-16,6-1 32 0,1-4 0 0,1-2 0 15,1 1 64-15,0-1 0 0,3 0 16 0,3 1 0 16,0 0 16-16,-1 1 0 0,2-1 0 0,1 2 0 15,-1 2 48-15,1-2 16 0,2 0 0 0,1-3 0 0,2-4 32 16,0 0 16-16,-2 2 0 0,2-2 0 0,3 1-208 0,-3-1-32 16,-7-3-16-16,-1 1 0 0,1 0-32 0,-2 2-16 15,-1 2 0-15,-4-1 0 0,-2-2-48 0,-1 0-16 16,-2 0 0-16,-3-1 0 0,-1-3-160 0,-3 4 192 16,0 0-192-16,-9 1 192 0,9 2-16 0,-9-2 0 15,8 0 0-15,-8 0 0 0,0 0 16 0,0 0 0 16,0 0 0-16,0 0 0 0,0 0 64 0,0 0 0 15,0 0 16-15,0 0 0 0,0 0 64 0,0 0 16 16,0 0 0-16,0 0 0 0,0 0-80 0,-6-6-16 16,-3-3 0-16,4 0 0 0,-4-1-64 0,3 0 0 15,-1 2-16-15,1-7 0 0,0-3 80 0,0-1 0 16,2 1 16-16,2 1 0 0,-5-3-144 0,4 1-128 16,-1 1 192-16,2-2-192 0,-1-1 0 0,2 0 0 0,1-1 0 15,0 1 0-15,1 0 0 0,-2 1 0 0,0-1 0 0,2 2 0 16,2-1 0-16,-1 0 0 0,3 0 0 0,-1 2 0 15,2-1 0-15,-3-1 0 0,0-1 0 0,2 2 0 16,0 2 0-16,-1 4 0 0,-1-1-160 0,0 3 160 16,0 0 0-16,-1 3 0 0,1-1 0 0,-1 1 0 15,0-1 0-15,-2 9 0 0,0 0 0 0,2-6 0 16,-2 6 0-16,0 0 0 0,0 0 0 0,1-7 0 16,-1 7-128-16,0 0 128 0,0 0 0 0,0 0 0 15,0 0 0-15,0 0 0 0,0 0 0 0,0 0 0 16,0 0-128-16,0 0 128 0,0 0 0 0,0 0 0 15,0 0 0-15,0 0-144 0,0 0 144 0,0 0 0 16,0 0-128-16,0 0 128 0,0 0 0 0,0 0 0 0,-7 1 0 16,7-1-128-16,0 0 128 0,0 0 0 0,-7 4 0 0,7-4-128 15,0 0 128-15,-5 4 0 0,5-4-192 0,-6 5 64 16,6-5 128-16,-5 7-208 0,5-7 208 0,-6 7-176 16,6-7 176-16,-4 8-160 0,4-8 160 0,-5 8 0 15,1-1-144-15,4-7 144 0,0 0 0 0,0 0 0 16,-3 9-144-16,3-9 144 0,-5 9 0 0,5-9 0 15,0 0-128-15,-1 8 128 0,1-8 0 0,0 0-160 16,-4 9 160-16,4-9-128 0,0 0 128 0,0 0 0 16,0 0 0-16,0 0 0 0,0 0 0 0,0 0 0 15,0 0-144-15,0 0 144 16,0 0-416-16,0 0-16 0,0 0 0 0,0 0 0 16,0 0-1984-16,0 0-400 0,0 0-64 0</inkml:trace>
  <inkml:trace contextRef="#ctx0" brushRef="#br0" timeOffset="30272.495">11135 6056 11967 0,'0'0'528'0,"4"-7"112"0,-4 7-512 0,2-6-128 0,2 0 0 0,-4 6 0 16,4-6 1552-16,-4 6 288 0,7-7 48 0,-2-1 16 16,0 0-1072-16,-5 8-192 0,5-7-64 0,-5 7 0 15,2-7 256-15,0 1 32 0,-2 6 16 0,0 0 0 16,0 0-336-16,0 0-64 0,0 0-16 0,-1-5 0 0,-1-1-224 0,2 6-48 16,-6 0-16-16,-3 2 0 0,-2 1-176 0,-2-1 0 15,-3-1 0-15,-1 2 0 0,-3 3 0 0,-3-2 128 16,-3-1-128-16,-1 0 0 0,-4 1 160 0,-1 0-160 15,-1-7 192-15,-3 6-192 0,-3-1 320 0,1 0-32 16,-2-2-16-16,0-2 0 0,-1-4 32 0,-5 2 0 16,-1-1 0-16,-3 2 0 0,-2 0-16 0,-1 0 0 15,-5-1 0-15,1 1 0 0,2-1-96 0,-5-5-32 16,-3-4 0-16,-3 2 0 0,1 3 16 0,-1-4 0 16,0-4 0-16,-1 3 0 0,3 4-48 0,-2-2 0 15,-6-1 0-15,0-2 0 0,-3 0 0 0,0 0-128 16,1 2 192-16,-3-1-64 0,-5-2-128 0,2 2 0 15,-2 2 0-15,4-2 0 0,0 0 0 0,-2 0 0 16,-4 0-128-16,3 0 128 0,1 1 0 0,-1-1 0 0,-3 4-144 16,-1-2 144-16,0-2 0 0,-1 4 0 0,5-1 0 0,0 2 0 15,-2-2 0-15,-1 2 0 0,-3 4 0 0,4 0 0 16,4-3 0-16,-5 3 0 0,-1-2 0 0,5 5 0 16,-1 1 0-16,5-2 0 0,3-4-128 0,2 1 128 15,1 0 0-15,1 2 0 0,2 1 0 0,3-1 0 16,5-4 0-16,-2-2 0 0,3 0 0 0,2 5 0 15,-1 1 0-15,4-1 0 0,2-1 0 0,4 0 0 16,3 2 0-16,3 0 144 0,0-2-144 0,5 1 192 16,0 2-16-16,0 2 0 0,0 0 0 0,1 0 0 15,3-2-48-15,3 1 0 0,2 1 0 0,-1 0 0 16,1 1 16-16,4 2 0 0,2 4 0 0,4 1 0 16,-1-1-144-16,1 3 128 0,3 4-128 0,1-1 128 15,3-2-128-15,-3 5 0 0,1 5 0 0,1 2 0 16,2 1 0-16,-2 5 0 0,1 2-144 0,0 6 144 0,-3 0 0 0,0 4-128 15,0 2 128-15,-3 5 0 0,1 5-128 16,-1 2 128-16,0 1 0 0,-1 2 0 0,0 0 0 0,-1 2 0 16,-2 4 0-16,3-1 0 0,0-2 0 0,2 1-128 15,-1-1 128-15,2 1 0 0,1-4 0 0,1 4 0 16,-2 1 0-16,1 1 0 0,2 4 0 0,2-1 0 16,-5 0 0-16,2 2 0 0,0 1 0 0,-1 0 0 15,2 0 0-15,-2-2 0 0,0-4 0 0,-1-1 0 16,1-3 0-16,0-1 0 0,1-4 0 0,0-3 0 15,3-2 0-15,0-3 0 0,-3-1 128 0,3-2-128 16,3-4 0-16,-1-1 144 0,-1-1-144 0,3-3 0 16,-2-1 0-16,3-4 0 0,-1-4 0 0,-1-1 0 15,3-3 128-15,0 0-128 0,2 0 0 0,3-3 0 0,3-2 0 16,-1-2 0-16,0-1 0 0,-1-2 0 0,3 1 0 0,1-2 0 16,-1-3 0-16,2-1 0 0,2 2 144 0,1-1-144 15,0-2 0-15,2 1 0 0,-2-2 0 0,6 2 0 16,3 1 0-16,-2 1 0 0,3 0 0 0,4 0 0 15,3-2 0-15,1 2 0 0,4-1 0 0,0 3-128 16,0 3 128-16,4-1 0 0,2-2 0 0,1 0 0 16,2 0 0-16,1 0 0 0,1 3 0 0,1 2 0 15,2 0 0-15,4 3-128 0,6-2 128 0,-1 1 0 16,3-2 0-16,-1 3 0 0,1 2 0 0,4-6 0 16,1-1 0-16,5 2 0 0,5 0 0 0,-2 1 0 15,-1 1 0-15,4-1 0 0,4 0 0 0,1-1 0 16,3-1 0-16,-4-2 0 0,-3 0 0 0,4 1 0 0,4 2 0 0,0-3 0 15,1 1 0-15,-1-2 0 0,-2 0 0 16,4 1 0-16,-2 1 0 0,2-3-128 0,2-2 128 0,2-1 0 16,-2 2 0-16,3-4 0 0,1-2 0 0,-4 3 0 15,1 2 0-15,-1-2 0 0,3-4 0 0,-3 0-192 16,0 2 192-16,-2 0-192 0,-5-5 192 0,3-1-160 16,4 0 160-16,-2-1-160 0,-5 2 160 0,-1-2-128 15,0-2 128-15,-1 2-128 0,1 1 128 0,-5 2 0 16,-2-2 0-16,0-3-128 0,-5-2 128 0,0 1-192 15,-2 7 192-15,0-4-192 0,-1-1 192 0,-6 3 0 16,-6 2-144-16,1-1 144 0,-1-3 672 0,-3 0 208 16,-3 1 32-16,-3 2 16 15,0 3-1648-15,-1 0-336 0,-5-6-64 0,-4 4-16 0,-1 2 800 0,-1 0 144 0,-1 0 48 16,-4 0 0-16,-1-3 144 0,-2-1 0 0,-1-1-144 16,-2 2 144-16,-2 2 0 0,-2-3 0 0,-1-3 0 0,-1 1 0 15,-1 2 0-15,-2-1 0 0,-2-1 0 0,0-3 0 16,0-2 0-16,-1 0 0 0,-1 0 0 0,-1-4 128 15,-1-4-128-15,-4 1 192 0,-1 2-192 0,0-3 192 16,0 2 0-16,-2-3 16 0,-2-9 0 0,2 3 0 16,0-2-208-16,-3-2 176 0,1-5-176 0,0-2 160 15,1-2-32-15,1-4 0 0,1-4 0 0,0-4 0 16,0-5 16-16,1-2 0 0,0-2 0 0,2-3 0 16,0-3-144-16,0-4 0 0,0-3 0 0,-2-6 0 15,1 0 0-15,0-3 0 0,1-5 176 0,0-3-176 16,0-4 224-16,-1 0-48 0,2-2-16 0,-1 1 0 0,1-1-160 15,1 5 0-15,-3 5 0 0,1 3 0 0,1 3 512 16,1 0 80-16,-3 5 16 0,-1 0 0 0,2 3 160 0,-1 4 16 16,1 5 16-16,0 4 0 0,-3-1-352 0,3 4-64 15,-2 0 0-15,1 6-16 0,0 7-48 0,0 2-16 16,0 4 0-16,2 6 0 0,-3 3-304 0,0 2 0 16,1 0 0-16,-2 6-144 0,1 5-48 0,-1 5-16 15,0 6 0-15,0 0 0 16,0 0-1008-16,0 0-192 0,0 0-32 0,0 0-16 15,2 8-784-15,3 6-144 0,-3 1-48 0,1 5-10768 0</inkml:trace>
  <inkml:trace contextRef="#ctx0" brushRef="#br0" timeOffset="32365.344">8833 15387 8287 0,'0'0'368'0,"0"0"80"0,0 0-448 0,-6-3 0 0,6 3 0 0,-6-3 0 16,2-1 4144-16,4 4 736 0,0 0 160 0,-8-3 16 16,3-2-4112-16,-1 2-944 0,6 3 0 0,-7-1 0 15,-2 0-208-15,0 1 0 0,-1 0 0 0,-1 2 0 16,-1 0 208-16,-3 2 0 0,-3-3 144 0,-1 3-144 15,-2 6 320-15,-1-2-48 0,-1 0 0 0,3 5 0 16,0 1-32-16,0 0-16 0,-1 0 0 0,-2 3 0 0,2 2-96 0,2 0-128 16,-2-1 176-16,3 3-176 0,0 1 0 0,1 1 0 15,2 0 0-15,0 2 0 0,-1 2 144 0,3-1-144 16,0 3 0-16,1-2 144 0,1 3-16 0,-1-1-128 16,2-4 192-16,1 0-64 0,-1 2-128 0,5 0 192 15,-1 1-192-15,1-1 192 0,-1-2-192 0,-1 2 0 16,2 1 0-16,2 1 128 0,-2 4-128 0,2-4 0 15,0-2 0-15,2 2 0 0,1 0 224 0,0-2-32 16,-2-4-16-16,2-1 0 0,3 0 16 0,0-1 0 16,1-1 0-16,1 1 0 0,-1-1-64 0,1 1-128 15,0-2 192-15,-2 1-64 0,3 0-128 0,-1 2 0 16,-2 0 0-16,0 0 0 0,-1-4 128 0,0 4-128 16,2 3 0-16,-2-2 128 0,-4-1-128 0,0 0 192 15,1-1-192-15,-1-1 192 0,-1-2 64 0,0 0 32 0,-3-1 0 16,1 0 0-16,-1-3 128 0,-3 1 32 0,2 1 0 0,-3-1 0 15,1-2-128-15,-1 2-32 0,-1 0 0 0,-2 1 0 16,-2-1-48-16,0 0-16 0,0 1 0 0,-2 0 0 16,1 0 32-16,-2-2 16 0,0 0 0 0,1 3 0 15,-1 0-272-15,1 0 160 0,1-2-160 0,3 1 128 16,-1-2-128-16,3-3 0 0,0-1 0 0,3-5 0 16,8-5-320-16,-5 7-64 0,5-7 0 0,0 0 0 15,0 0-2096 1,0 0-416-16,-2-9-96 0</inkml:trace>
  <inkml:trace contextRef="#ctx0" brushRef="#br0" timeOffset="33073.396">8838 17155 13823 0,'0'0'1216'0,"0"0"-960"0,0 0-256 0,0 0 0 15,0 0 2368-15,0 0 416 0,0 0 96 0,0 0 0 16,0 0-2304-16,0-10-576 0,-2-5 0 0,1 6 0 15,-2 0 144-15,-2 1-144 0,0-2 192 0,2 1-192 16,-5 2 736-16,1-3 32 0,-2-2 16 0,1 4 0 16,-5 4 0-16,1-2 0 0,-3-1 0 0,0 3 0 15,1 2-368-15,-1 2-80 0,-3 0-16 0,1 0 0 0,0 0-96 0,0 2-32 16,2 2 0-16,-2 2 0 0,-2 2-192 16,0-1 0-16,0 0 128 0,2 3-128 0,0 1 0 0,1 1 0 15,-1 1 0-15,3 1 0 0,2 3 0 0,1-3 0 16,2 2 0-16,-2-2 0 0,1 1 0 0,3 0 0 15,4 1-128-15,-2 0 128 0,0 2 0 0,2 0-128 16,1-1 128-16,1 1 0 0,-2-1 0 0,3-1 0 16,4-1 0-16,-3 0 0 0,1-3 0 0,2-1 0 15,3-1 144-15,0 0-144 0,3-2 128 0,-1 1-128 16,2-2 0-16,2-1 128 0,2 0-128 0,0-1 0 16,3 1 0-16,1-2 0 0,3 0 0 0,-3-2 128 15,-1-1-128-15,2-1 128 0,3-1 64 0,-1-1 16 0,0 1 0 16,-2-3 0-16,0 1 128 0,-2 0 32 0,-1-2 0 15,-2 2 0-15,1-1-48 0,-1 0 0 0,-3 2 0 16,1 0 0-16,-2 2-320 0,1-2 128 0,-2-1-128 0,2 1 0 31,-1 1-1472-31,-3 0-352 0,0-1-80 0</inkml:trace>
  <inkml:trace contextRef="#ctx0" brushRef="#br0" timeOffset="35410.809">9773 15653 24191 0,'-9'1'1072'0,"9"-1"208"0,-8 2-1024 0,8-2-256 15,0 0 0-15,0 0 0 0,0 0 368 0,0 0 16 16,0 0 0-16,0 0 0 0,0 0-512 0,0 0-112 15,11-2-16-15,3 0 0 0,-1 0 432 0,4-1 80 16,4-2 0-16,2 1 16 0,4-2 512 0,1 1 112 16,4-2 0-16,5 1 16 0,-1-3-272 0,1 1-64 0,1-3-16 0,0 3 0 15,0 0-320-15,-2-1-64 0,-2 0-16 16,3 0 0-16,4 0 736 0,-5-1 128 0,-6-1 48 0,2 4 0 16,1 1-864-16,-1 2-208 0,-2 1 0 0,-3-1 0 31,-4 0-896-31,-1 1-240 0,-1 0-32 0,-3 1-16 15,-3-1 224-15,-1 1 64 0,0-1 0 0,-4 3 0 16,-10 0-1808-16,0 0-368 0,8 2-64 0,-8-2-6096 0</inkml:trace>
  <inkml:trace contextRef="#ctx0" brushRef="#br0" timeOffset="36285.798">9831 15641 17503 0,'0'0'1552'0,"-8"-1"-1232"0,0 1-320 0,1 1 0 15,-2 0 2752-15,9-1 480 0,-5 2 96 0,5-2 32 16,-7 6-2528-16,7-6-496 0,-5 6-96 0,1 1-32 15,0 0-208-15,1 4 0 0,-2-1 0 0,2 6 0 16,-3 6 192-16,1 2 0 0,-2 0 0 0,0 6 0 16,1 4 96-16,-2 5 16 0,2 1 0 0,-1 3 0 15,0 5 0-15,-1 7 0 0,1 8 0 0,2 1 0 16,-3-3-48-16,3 0 0 0,-4 1 0 0,0 1 0 16,-2 0 48-16,3 2 0 0,2-1 0 0,-2-1 0 15,-1-7 32-15,1-4 16 0,2-6 0 0,1-3 0 16,-2-5-192-16,1-1-32 0,4-3-128 0,-3-6 192 0,1-4-464 15,2-3-112-15,-1-3 0 0,2-6-16 16,1-12-2496-16,-1 8-496 0,1-8-112 0</inkml:trace>
  <inkml:trace contextRef="#ctx0" brushRef="#br0" timeOffset="36669.133">9625 16304 12895 0,'0'0'576'0,"0"0"112"0,0 0-560 0,0 0-128 0,0 0 0 0,9-4 0 16,0 1 3264-16,3-1 608 0,2 0 128 0,2 0 32 15,0 0-2800-15,3 1-544 0,4-1-112 0,5-3-32 16,0-2 176-16,6 1 48 0,6 4 0 0,-2 0 0 16,0-2-32-16,-1 4 0 0,4 4 0 0,-3-2 0 15,0-3-192-15,-4 0-32 0,-1-1-16 0,0 1 0 16,0 1-224-16,-2-3-32 0,-3 1-16 0,-1 1 0 15,0 2-96-15,-5-1-128 0,-2 2 176 0,1-2-176 16,-3 2-256-16,-1 2-176 0,0 3-16 0,-1-3-10448 16,1-2-2096-16</inkml:trace>
  <inkml:trace contextRef="#ctx0" brushRef="#br0" timeOffset="37606.508">10784 9843 24879 0,'-7'-8'2208'0,"0"1"-1760"16,-3-1-448-16,3 2 0 0,3 3 1472 0,4 3 224 16,0 0 32-16,0 0 16 0,-6-2-1232 0,6 2-240 15,0 0-48-15,0 0-16 0,0 0-208 0,0 9 0 16,1 2 0-16,1 1-160 0,0 2 160 0,-1 4 0 15,1 1 0-15,-2 10 0 0,-2 7 0 0,1 4 0 16,1 2 0-16,-2 0 0 0,1-1 0 0,0 2 0 16,0 1 0-16,0 1 0 0,0 0 0 0,0 3 0 15,1-1 0-15,0-2 0 0,0-3 0 0,0-4-128 16,-1-6 128-16,0-2-128 16,1-1-384-16,0-6-64 0,0-6 0 0,0-1-16 15,-1-4-464-15,-1-2-96 0,2-10 0 0,0 0-6848 0,0 0-1344 0</inkml:trace>
  <inkml:trace contextRef="#ctx0" brushRef="#br0" timeOffset="37877.977">10667 9942 25791 0,'0'0'1152'0,"0"0"224"16,-6-1-1104-16,6 1-272 0,0 0 0 0,0 0 0 16,0 0 1632-16,0 0 272 0,7-6 48 0,5 2 16 15,4 1-1632-15,3 0-336 0,4-1 0 0,2-3 0 0,5-2-128 0,0-1 128 16,2-4-128-16,5 1 128 0,-1-2-288 0,1 1 32 16,-1 1 0-16,-3 1 0 15,-4 0-400-15,1 2-80 0,-5 0-16 0,-3 4 0 16,-1 1-1840-16,-2 2-368 0,-2 0-80 0,-3 2-16 0</inkml:trace>
  <inkml:trace contextRef="#ctx0" brushRef="#br0" timeOffset="38075.509">10741 10257 24703 0,'0'0'1088'0,"-8"3"240"0,3-1-1072 0,5-2-256 0,0 0 0 0,0 0 0 15,0 0 960-15,0 0 128 0,13 2 16 0,5-3 16 16,1-1-688-16,4-4-144 0,6-2-32 0,3-2 0 16,3-2-96-16,5-2-32 0,-2-2 0 0,3-1 0 31,-4 1-448-31,2-1-80 0,-3 1-32 0,3-1-8224 0,-1 2-1648 0</inkml:trace>
  <inkml:trace contextRef="#ctx0" brushRef="#br0" timeOffset="38547.089">11526 10216 21183 0,'-13'-1'944'0,"5"0"192"0,1-3-912 0,7 4-224 0,0 0 0 0,0 0 0 16,-5-1 2128-16,5 1 384 0,0 0 80 0,0 0 16 16,0 0-1920-16,10-4-384 0,1 1-80 0,5-2-16 15,1-1-80-15,2-1 0 0,3 0-128 0,0 1 192 16,4-2-192-16,3 0 176 0,-3 2-176 0,4-1 160 15,2-1-336-15,0 1-64 0,-1-2-16 0,-2 2 0 16,0 0-2720-16,-3 3-544 0,7 2-128 16,-8 0 0-16</inkml:trace>
  <inkml:trace contextRef="#ctx0" brushRef="#br0" timeOffset="38740.106">11642 10429 29487 0,'0'0'1296'0,"-7"1"288"0,-2-1-1264 0,9 0-320 16,0 0 0-16,0 0 0 0,0 0 704 0,0 0 96 15,0 0 16-15,0 0 0 0,14-4-688 0,3-2-128 16,5-1 0-16,1-4 0 0,5-5 0 0,4 2 0 16,2 1 0-16,2 0 0 0,0-2-368 0,1 1 32 15,-2 0 0-15,-1 1 0 16,-3 2-1904-16,-3 1-384 0,1-1-80 0</inkml:trace>
  <inkml:trace contextRef="#ctx0" brushRef="#br0" timeOffset="39107.023">12841 9671 20271 0,'0'0'896'0,"-9"-4"192"0,-1 0-880 0,2-5-208 0,3 0 0 0,-2 1 0 15,2 3 3024-15,5 5 560 0,-2-7 128 0,2 7 0 16,0 0-3008-16,0 0-704 0,-10-1 0 0,0 5 0 16,-1 5-128-16,-2 4-16 0,-3 4 0 0,1 5 0 0,-2 3 144 0,1 4-192 15,-4 3 192-15,1 5-192 0,1 5 192 0,0 4 0 16,0 4-144-16,2 1 144 0,2 5 0 0,-1-1 0 15,2 0 0-15,3 2 0 0,1-1 0 0,3 3 128 16,1 0 0-16,4-4 0 0,1-4 96 0,4-4 16 16,2-4 0-16,2 0 0 0,3-3-112 0,3-2-128 15,3-1 176-15,1-2-176 0,1 1 0 0,5-4 0 16,5-2 0-16,2-8-192 16,0-3-448-16,0-2-96 0,4-4-16 0,0-5-13504 0</inkml:trace>
  <inkml:trace contextRef="#ctx0" brushRef="#br0" timeOffset="39800.934">13375 10011 24991 0,'-9'-13'1104'0,"1"9"240"0,8 4-1088 0,-8-4-256 16,-3 0 0-16,2 3 0 0,2-1 320 15,-1-1 16-15,0 1 0 0,1 2 0 0,-2 2-336 0,1 2-128 16,0-2 0-16,0 5 0 0,-1 1-64 0,-3 4-16 15,-2 5 0-15,1 3 0 0,0 3 208 0,-1 3-192 16,-1 3 192-16,3 3-192 0,1 2 192 0,4 2 0 16,1 2 0-16,5 0 0 0,0 1 0 0,5-3 0 15,4-3 160-15,6 0-160 0,2-2 0 0,0-5 0 16,4-5 0-16,1-1 0 0,0-4 0 0,-1-1 0 16,1-8 0-16,1 1 0 0,-5-6 160 0,3-2-160 15,-1-2 192-15,0-5-192 0,-2-1 320 0,2-3-32 16,0-4-16-16,5-1 0 0,-5-3 32 0,3-2 0 15,-1-4 0-15,2-3 0 0,0-1-304 0,1 0 128 0,-1 3-128 16,-6-1 0-16,-1 0 0 0,-2 3 0 0,0 2 0 16,-3 2 0-16,0 1 0 0,-1 5 0 0,-1 1 0 15,-2 2 0-15,-2 1 0 0,-1 1 0 0,0 0 0 0,-2 2 0 16,-2 7 0-16,0 0 0 0,1-6 0 0,-1 6 0 16,0 0 0-16,0 0 0 0,0 0-160 0,0 0 160 15,0 0 0-15,0 0 0 0,0 0 0 0,0 0 0 16,0 0 0-16,0 0 192 0,0 0-64 0,1-6 0 15,-1 6 224-15,1-6 32 0,0 0 16 0,-1 6 0 16,0-6 48-16,-1-2 0 0,0-2 0 0,0 1 0 16,0 2-144-16,-3-3-32 0,0-2 0 0,1-4 0 15,-1 0-272-15,1 0 0 0,-4-1 128 0,0 0-128 16,-1 1 0-16,0-1 160 0,-6 1-160 0,0 0 128 16,-4 2 32-16,-1 3 0 0,-1 1 0 0,-2 2 0 0,-1 3-160 0,-1 0 128 15,-6 2-128-15,0 2 128 0,-3 3-128 0,2 3 0 16,1 1 0-16,-1 3 0 0,-1 1 0 15,2 1 0-15,3 1 0 0,1 1 0 0,3 5 0 0,2-2 0 16,-2 0 0-16,6-3 0 0,5-2-320 0,1-1-32 16,1 0-16-16,3-4-9136 15,7-6-1824-15</inkml:trace>
  <inkml:trace contextRef="#ctx0" brushRef="#br0" timeOffset="40591.85">13476 9774 13823 0,'-8'-15'608'0,"2"7"128"0,-1-1-592 0,-2-1-144 0,1-1 0 0,2 0 0 15,0 1 2304-15,1 0 448 0,-2 0 64 0,0 2 32 0,1 5-1760 0,6 3-336 16,0 0-80-16,-9-1-16 0,0 0-224 0,3 4-48 15,0 3-16-15,1 1 0 0,-4 3-80 0,3 6-16 16,-1 5 0-16,0 3 0 0,-1 4 192 0,1 5 48 16,-1 10 0-16,0 5 0 0,-2 6-32 0,4 1 0 15,-2 1 0-15,1 0 0 0,1-1 16 0,0 4 0 16,2 5 0-16,-3-4 0 0,2-2-48 0,1-6 0 16,0-2 0-16,1-7 0 0,-1-5 64 0,2-5 0 15,0-3 0-15,2-4 0 0,0-2-160 0,0-6-32 16,0-1 0-16,1-7 0 0,-1-10-160 0,1 6-32 15,-1-6-128-15,0 0 192 0,0 0-192 0,0 0 176 16,0 0-176-16,0-9 160 0,2-5-160 0,-2-5 160 16,0-3-160-16,0-3 160 0,-1-2-160 0,2-3 160 0,2-1-160 15,-2-4 160-15,-1-4-160 0,1-1 192 0,0-3-192 16,4-1 192-16,-2-3-192 0,2 0 0 0,3 1 0 0,-3 1 0 16,1-1 0-16,2-3 0 0,0 0 0 0,1-4 0 15,1-1 0-15,-1-1 0 0,1 6-224 0,3 4 80 16,1 3-64-16,1 2-16 0,-3 3 0 0,4 3 0 15,4 0 16-15,-1 2 0 0,0 1 0 0,3 3 0 16,0 5 32-16,3 7 16 0,-3 5 0 0,2 2 0 16,-2 0 160-16,3 2-160 0,0 3 160 0,2 8-160 15,-2 3 160-15,-2 3-128 0,1 0 128 0,-3 7-128 16,-1 7 128-16,0 4-192 0,-4-1 192 0,0 5-192 16,-4 3 192-16,-2 0 0 0,-1-3-144 0,-5 3 144 15,-1 3 0-15,-3-4 0 0,-3-2 128 0,-2 5-128 0,-8 6 384 16,0-4-16-16,-4-3 0 0,-2-2 0 0,-4 0 80 0,-2-3 0 15,-3-6 16-15,-3 0 0 0,-1-1-80 16,0-2 0-16,2-2-16 0,-1-2 0 0,0-4-96 0,1-3-16 16,1-3 0-16,1-2 0 0,2-1-256 0,3-3 0 15,4-2 0-15,-3-2 0 16,0-3-512-16,2 1-96 0,3-1-32 0,0-2 0 16,1-2-1920-16,0 0-400 0,3-1-80 0,3 3-11648 0</inkml:trace>
  <inkml:trace contextRef="#ctx0" brushRef="#br0" timeOffset="41127.871">13972 10546 23951 0,'0'0'2128'0,"2"5"-1696"15,-2-5-432-15,1 9 0 0,2 3 2048 0,4 1 336 16,-3 1 64-16,3 2 16 0,2 3-1904 0,2 4-384 16,1 3-176-16,-1 1 160 0,-1 1 0 0,-2 2 0 15,-1 0 0-15,-4 3 0 0,1 0 16 0,-4 0 0 0,-1-4 0 16,-3 1 0-16,1-1 0 0,-8-3 0 0,-3 1 0 0,-4-5 0 16,-1-3-48-16,-3 0 0 0,-1 0 0 0,-1-4 0 15,0-5-336-15,-4-2-80 0,0-4-16 0,1-4 0 31,3-3-2384-31,1-6-464 0</inkml:trace>
  <inkml:trace contextRef="#ctx0" brushRef="#br0" timeOffset="41585.639">14787 9613 28559 0,'0'0'1264'0,"-10"-1"272"0,-1 1-1232 0,-1 1-304 16,1 0 0-16,-2 2 0 0,-1 2 1840 0,2 3 304 16,-1 0 64-16,0 7 16 0,1 2-1872 0,-4 6-352 15,-1-1 0-15,0 4-192 0,1 2 0 0,-3 7 0 16,-3 3 0-16,6 5 0 0,2 2 192 0,2 0 0 15,0 0-160-15,4-2 160 0,0-2 0 0,5-3 0 16,5-2 0-16,2-1 0 0,3-6 0 0,5-1 0 16,5-3 144-16,2-5-144 0,3-5 128 0,1-2-128 15,1-3 128-15,2-3-128 0,0-6 240 0,0-3-32 0,0-5 0 16,3-5 0-16,-1-5 176 0,3-5 48 0,-1-6 0 0,3 1 0 16,2-2-224-16,-2-2-32 0,-2-4-16 15,-1-2 0-15,-1-2-160 0,-4 1 0 0,-5-2 0 0,-3 1 128 16,-2-1-128-16,-2 1 160 0,-2 3-160 0,-4 3 160 15,-4 1-160-15,-1 3-224 0,1 4 48 0,-3 1 16 16,-3 6-160-16,-2 5-48 0,-2 3 0 0,-3 4 0 31,-1 2-464-31,-3 4-112 0,-4 4-16 0,-1 2-9472 0,2 3-1920 0</inkml:trace>
  <inkml:trace contextRef="#ctx0" brushRef="#br0" timeOffset="41817.545">14760 10030 30399 0,'0'0'1344'0,"0"0"288"0,0 0-1312 0,9 10-320 16,2 2 0-16,5 3 0 0,2 1 1696 0,5 2 272 15,4 2 48-15,1 2 16 0,3 1-1552 0,5-1-304 16,0 0-176-16,1-1 192 0,0-3-192 0,-2 2-176 15,-4-2 48-15,-2 1 0 16,-1-2-688-16,-4 0-128 0,-1 2-16 0,-3-4-16 16,-3-4-432-16,0 0-96 0,-2 1-16 0,1 0-7664 15,-1-6-1536-15</inkml:trace>
  <inkml:trace contextRef="#ctx0" brushRef="#br0" timeOffset="42228.035">15446 9303 25631 0,'0'0'1136'0,"0"0"224"0,0 0-1088 0,0 0-272 15,0 0 0-15,0 0 0 0,0 0 144 0,12 5-16 16,2 3-128-16,1 2 192 0,2 0-192 0,2 2 0 16,2 3 0-16,1 3 0 0,0 3 384 0,2 4 16 15,2 5 16-15,1 2 0 0,0 4 144 0,3-3 16 16,1 0 16-16,-1 2 0 0,0 6 160 0,0 2 16 15,1 1 16-15,-4 2 0 0,3 4-304 0,-7 0-64 16,-6 6-16-16,-3-3 0 0,-3-2-80 0,-8-4 0 16,-4-1-16-16,-7 3 0 0,-5 2 144 0,-7 1 16 15,-6 2 16-15,-2-2 0 0,-5 0-128 0,-3 1-32 16,-7-1 0-16,2-3 0 0,0-1-320 0,0 2-208 16,-1 3 16-16,-1-1-10928 0,1-6-2192 15</inkml:trace>
  <inkml:trace contextRef="#ctx0" brushRef="#br0" timeOffset="43189.138">11082 16638 25567 0,'0'0'1136'0,"0"0"224"0,-8-5-1088 0,3 1-272 16,0-1 0-16,5 5 0 0,0 0 176 0,-2-7-32 15,-1-1 0-15,3 8 0 0,0 0-144 0,-1-10 0 16,1-1 144-16,3 3-144 0,-3 8 288 0,2-8-16 16,3-1 0-16,-1 1 0 0,2 0 96 0,-2 2 16 0,1 0 0 0,-5 6 0 15,10-3-128-15,1 3 0 0,-3 2-16 0,1 2 0 16,-1 1-240-16,-1 1 128 0,1-1-128 0,0 2 0 15,-3 4 0-15,0-1 0 0,-2-1 0 0,-2 0 0 16,-1 0 0-16,-3 1 0 0,-1 0 0 0,-1 2 0 16,-3 3 384-16,3 1-32 0,0-4 0 0,0-2 0 15,-2-4 320-15,7-6 64 0,0 0 16 0,0 0 0 16,-9-4-288-16,4-6-48 0,0-5-16 0,4-4 0 16,1-1-400-16,1 0 0 0,1-1 0 0,2 2-176 15,1-1 16-15,2 2 0 0,0 1 0 0,0 1 0 16,1 3 160-16,1 1-160 0,0 0 160 0,-1 1-160 15,-1 3 160-15,1 3-160 0,2 1 160 0,-10 4-160 16,0 0-80-16,7 4-16 0,-7-4 0 0,8 8 0 16,-5 2-32-16,1 0-16 0,-3 2 0 0,-2 0 0 15,-2 1-272-15,2-4-64 0,1-9-16 0,0 0-12752 16</inkml:trace>
  <inkml:trace contextRef="#ctx0" brushRef="#br0" timeOffset="44219.387">12172 16506 32015 0,'0'0'1408'0,"-8"1"320"0,1-2-1392 0,-2-2-336 0,1 2 0 0,0-2 0 16,0 0 432-16,-1-2 16 0,1 0 0 0,0-1 0 15,-3 2-448-15,2-2 0 0,-4-2 0 0,-1-1 0 16,0 3 0-16,-2-1-176 0,0 1 176 0,-4 3-128 15,-3 2 128-15,-1 1 0 0,-1 1 0 0,-2 3-128 16,0 2 128-16,1 3 0 0,0 0 0 0,3 5 0 16,2 1 0-16,1 3-128 0,4 1 128 0,-1 5-128 0,1 3-64 15,1 6-16-15,2 4 0 0,3 4 0 0,4-1-112 16,-3-3 0-16,2-3-16 0,2 0 0 0,4-1 144 0,2-2 16 16,2-2 16-16,0-4 0 0,2-5 160 0,4 0 0 15,-1-3 0-15,4-1 0 0,3-2 0 0,1-4 0 16,3-2 0-16,3-3 0 0,-2-1-160 0,3-5 160 15,1-4-192-15,1-7 192 0,0-5 0 0,-1-3 0 16,-1-2 0-16,2-4 0 0,2-6-128 0,-3-3 128 16,2-1 0-16,2-5 0 0,-2-4-256 0,3-7 48 15,1-7 16-15,0 0 0 0,-2 1 64 0,-1 1 128 16,-3 1-208-16,4 0 80 0,-1-3 128 0,0-1 0 16,-4-5 0-16,-2 3 0 0,-1 1 0 0,-3 0 0 15,-3-1 0-15,-3 0 128 0,-1-1-128 0,0 6 0 16,-3 5 0-16,2 6 0 0,-5 4 0 0,2 7 128 0,-1 4-128 0,-3 4 128 15,-1 3 144-15,-1 4 48 0,-2 3 0 0,2 5 0 16,-1 4-80-16,-1-1-16 0,2 9 0 0,0 0 0 16,0 0 16-16,0 0 0 0,-7 4 0 0,1 5 0 15,-3 3-240-15,-1 7 0 0,0 3 0 0,0 6 0 16,-2 5 0-16,1 7 0 0,-3 6 0 0,2 8 0 16,0 7 0-16,-1 0 0 0,2 1 0 0,0 2 0 15,3 3 0-15,0 3 0 0,1 3 0 0,0-2 0 16,-2-2 0-16,1-4 0 0,2-4 0 0,-2-2 0 15,0-2 224-15,3-2 96 0,1-2 32 0,2-3 0 16,1-6-144-16,1-6-16 0,-1-3-16 0,2-3 0 16,0-4-176-16,2-6 0 0,2-5 0 0,0-2 0 0,0-5-192 15,-1-4 0-15,-4-6-16 0,0 0 0 0,11-1 208 0,0-2-176 16,-5-3 176-16,4-4-160 0,-1-2 160 0,4-4-128 16,0-4 128-16,1-2-128 0,3-2 128 0,0-4 0 15,2-2 0-15,2-5 0 0,-3-4-160 0,3-1 0 16,2 4 0-16,-2 1 0 0,1 0 160 0,3 4-128 15,1 1 128-15,0 6-128 0,3 1 128 0,-2 2-192 16,0 2 192-16,-2 5-192 0,3 2 192 0,-1 5-208 16,-5 3 80-16,0 2 128 0,-2 2-192 0,1 4 192 15,-1 3-160-15,-4 1 160 0,1 2 0 0,-2 2 0 16,-1 4 0-16,-2 1 0 0,2 2 0 0,-2 2 240 16,-1 1-32-16,-1 5 0 0,0 4 80 0,1 1 16 15,-3-1 0-15,1 1 0 0,1 2-48 0,-2-1 0 0,2-1 0 16,-4-1 0-16,1-3 16 0,-2 1 0 0,3 1 0 0,0-1 0 15,-2-1 112-15,2-4 0 0,3-1 16 0,-3 0 0 16,-1-1 16-16,0-3 0 0,3-4 0 0,0 0 0 16,5 0-208-16,1-3-32 0,0-2-16 0,4-5 0 15,-4 0-160-15,4-3 0 0,0 1 0 0,2-8 0 32,-3-9-1792-32,3-2-272 0,1 1-64 0</inkml:trace>
  <inkml:trace contextRef="#ctx0" brushRef="#br0" timeOffset="45020.614">13978 16191 4607 0,'0'0'192'0,"-7"2"64"0,-2-3-256 0,2 2 0 15,-1 3 0-15,8-4 0 0,-6 2 4416 0,6-2 832 16,-7 0 160-16,7 0 32 0,0 0-3392 0,0 0-672 16,0 0-144-16,0 0-16 0,0 0-400 0,0 0-80 15,6 11-16-15,3-5 0 0,3-3 48 0,2-1 0 16,2 2 0-16,6-1 0 0,5 0 64 0,4-1 0 0,4-4 16 0,1 1 0 15,3-1-240-15,0 2-48 0,4-2-16 0,1-1 0 16,5-4-128-16,-1 3-32 0,3-2 0 0,-1 2 0 16,3 0-128-16,-5-3-48 0,0-2 0 0,-2 0 0 15,0 3-208-15,-1 0 0 0,-1 2 128 0,-3-3-128 16,-3-3 0-16,0 4 0 0,-2 3 0 0,-3-2 0 16,-5-1-368-16,-4 0-16 0,-3 2 0 0,-4 1 0 31,-1 3-1264-31,-4-1-256 0,-12 1-48 0,9 1-16 15,-9-1-816-15,4 8-160 0,-5 2-48 0,-2 0-8512 0</inkml:trace>
  <inkml:trace contextRef="#ctx0" brushRef="#br0" timeOffset="45428.234">14114 16576 29087 0,'0'0'1280'0,"0"0"272"0,0 0-1232 0,0 0-320 15,0 0 0-15,0 0 0 0,11-1 208 0,-5-1-16 16,-6 2 0-16,11-6 0 0,2 0-32 0,-1 1-16 15,2-2 0-15,-1 0 0 0,0 1 608 0,2 2 112 0,1 0 32 0,1-2 0 16,1-2 160-16,5 4 32 0,0 0 16 0,5-1 0 16,0 2-176-16,4-1-32 0,3-1-16 0,3 0 0 15,-2 0-240-15,3 0-32 0,-2-1-16 0,-1 3 0 16,0-1-160-16,-2 0-48 0,-1 3 0 0,3 0 0 16,1-1-96-16,-3 2-32 0,2 0 0 0,-2 2 0 15,0 0-48-15,1 0-16 0,-4 1 0 0,-5-2 0 16,-3 0 0-16,-1 0-16 0,-2 1 0 0,-3-1 0 15,-3 1-176-15,-3 1 0 0,-1-1 0 0,-10-2 0 32,10 1-384-32,-10-1-144 0,0 0-48 0,0 0 0 0,0 0-2720 0,0 0-544 0</inkml:trace>
  <inkml:trace contextRef="#ctx0" brushRef="#br0" timeOffset="47545.374">7796 17708 16287 0,'0'0'720'0,"0"0"160"0,-10-2-704 0,3 2-176 16,7 0 0-16,-7-2 0 0,3-2 192 0,-2 0 0 15,1-2 0-15,5 6 0 0,0 0 144 0,0 0 48 16,-4-7 0-16,4 7 0 0,-1-8 256 0,1 8 48 16,0 0 16-16,-1-8 0 0,1 8 384 0,0 0 64 15,0-7 32-15,0 7 0 0,0-8-368 0,0 8-80 16,2-7-16-16,-2 7 0 0,7-5-256 0,1-1-48 16,-4 2-16-16,1-2 0 0,-5 6-144 0,9-5-16 15,-9 5-16-15,12-5 0 0,-2 2-32 0,1 0 0 16,0-2 0-16,-1 1 0 0,-1 1-16 0,2-1-16 15,-1 0 0-15,2 0 0 0,1-3 64 0,0 0 16 16,-1 0 0-16,1 0 0 0,2 2 16 0,0-1 0 16,1 1 0-16,-1-1 0 0,1 1-80 0,-1 0-16 0,1 1 0 15,2-2 0-15,0 0 0 0,0 1 0 0,1 1 0 0,1-2 0 16,-4-1 96-16,-1 1 0 0,-3 3 16 0,0 0 0 16,1 0 0-16,-1 1 0 0,-4-1 0 0,2 1 0 15,-10 2-128-15,0 0-16 0,0 0-128 0,7-1 192 16,-7 1-64-16,0 0 0 0,0 0-128 0,0 0 192 15,0 0 96-15,0 0 16 0,0 0 0 0,0 0 0 16,0 0 16-16,0 0 0 0,-8 6 0 0,-4-1 0 16,-2 1-112-16,-1 0-16 0,-2-3 0 0,-2 4 0 15,-2-2-16-15,2 2-16 0,1 0 0 0,0 1 0 16,-3-1-32-16,0 2-128 0,0-1 192 0,-2 3-64 16,0-1-128-16,1 0 0 0,0-2 144 0,2 1-144 15,-2-2 0-15,0 1 0 0,0-1 0 0,0-1 0 16,2 1 0-16,-3-1 128 0,0 0-128 0,0-2 0 0,2 2 0 15,3-2 0-15,0 0 0 0,3-1 0 0,2 0 0 16,1 0 0-16,-2 0 0 0,3-1-128 0,2-1 128 0,0-1 0 16,3 0-144-16,-1 0 144 0,2 0-144 0,5 0 144 15,-5 2-192-15,5-2 192 0,0 0-176 0,0 0 176 16,0 0-160-16,0 0 160 0,0 0-192 0,7-4 48 16,3-2 16-16,1 2 0 0,2-1 128 0,3 1-160 15,4 0 160-15,-1-1-160 0,-2 1 160 0,3-1 0 16,2 2 0-16,1 0-128 0,2-4 128 0,-1 1 0 15,-1-1 0-15,0 0 0 0,0 0 0 0,-1 0 0 16,1 2 0-16,-2-1 0 0,1 0 0 0,0-1 0 16,-1-1 0-16,1 2 0 0,-3 0 0 0,-2 2 0 15,-1 0 0-15,-1 0 0 0,2 2 0 0,-4 1 0 0,-1 0 0 16,-1 1 0-16,0 0 0 0,-2 0 0 0,-9 0 0 16,0 0 0-16,0 0 128 0,0 0-128 0,0 0 128 0,0 0-128 15,0 0 144-15,0 0-144 0,0 0 192 0,0 0-192 16,-11 8 160-16,1-1-160 0,0-3 128 0,-3 1-128 15,-3-2 0-15,1 0 128 0,-3 2-128 0,1 0 0 16,-5 0 0-16,0 0 0 0,-3 2 128 0,2 1-128 16,-4-1 0-16,0 1 0 0,0 0 0 0,1-2 0 15,-3 1 0-15,1-3 0 0,3 1-224 0,0-1 80 16,2 0 144-16,1 1 0 0,2-2 0 0,1 0 0 16,4 2 0-16,2-2-192 0,-1-1 192 0,2 1-192 15,5-2-16-15,7-1-16 0,-7 1 0 0,7-1 0 16,0 0 32-16,0 0 16 0,0 0 0 0,0 0 0 0,0 0-16 0,11-8 0 15,2 0 0-15,3 1 0 0,-3-2 192 16,6 1-208-16,1 0 80 0,4 0 128 0,0-1-160 16,1 0 160-16,0 0 0 0,2 3-144 0,-1-3 144 0,-1-1 0 15,2-2 0-15,-1-1 0 0,-2 2 0 0,1 1 0 16,-2 0 0-16,-1 1 0 0,-1 1 0 0,-2 2 0 16,-3 0 0-16,-4 2 128 0,-3-1-128 0,-9 5 128 15,0 0-128-15,0 0 128 0,0 0 64 0,0 0 0 16,0 0 16-16,-11 3 0 0,-4 2-80 0,-1 2 0 15,-5 2-128-15,-1 0 192 0,-1 4-464 0,-2 2-112 16,-2 3 0-16,0 0-16 16,-2-2-1568-16,4-1-304 0,2 0-64 0</inkml:trace>
  <inkml:trace contextRef="#ctx0" brushRef="#br0" timeOffset="49768.193">16009 16381 7359 0,'0'0'656'0,"-8"6"-528"15,-2-5-128-15,3-1 0 0,0-3 4320 0,7 3 832 16,-8 1 160-16,8-1 48 0,-6-6-4304 0,1 3-864 0,5 3-192 16,-7-7 0-16,-3 2 256 0,4-1 48 0,0 1 0 0,0-1 0 15,-1 0 432-15,7 6 96 0,-8-5 0 0,1 2 16 16,-1 0 64-16,3-2 16 0,5 5 0 0,0 0 0 15,0 0-272-15,0 0-48 0,-11-1-16 0,11 1 0 16,0 0-256-16,0 0-48 0,0 0-16 0,0 0 0 16,0 0-272-16,0 0 0 0,8-5 0 0,0 1 0 15,4 3 0-15,-1-1 0 0,4 1 0 0,1-1 0 16,2-3 128-16,-1 4-128 0,5 4 0 0,2-5 0 16,-1-5 144-16,3 3-144 0,3 2 0 0,0-1 144 15,3-1-144-15,0-2 0 0,1-2 0 0,5 4 0 16,-1 1 0-16,-1-1 128 0,-1-1-128 0,-2 2 0 15,-2 1 0-15,-1 1 0 0,-1 0 0 0,-2 0 0 16,-4-1 176-16,-1-1-48 0,-1-1-128 0,-2 2 192 16,-1-2 64-16,-2 0 16 0,-4 3 0 0,0-1 0 0,-2-2-32 0,-1 4-16 15,-9 0 0-15,6 0 0 0,-6 0 16 0,0 0 0 16,0 0 0-16,0 0 0 0,0 0 144 0,0 0 48 16,0 0 0-16,0 0 0 0,-8-2 0 0,-3 3 0 15,-5 0 0-15,-3-1 0 0,0-2-256 0,-1 2-48 16,-4 2-128-16,-2 2 192 0,-2 3-192 0,-3-3 0 15,-1-5 0-15,-4 2-160 0,-4 6 160 0,1-3 0 16,0 1 0-16,1-1 0 0,-2 0 0 0,3 2 0 16,1 0 0-16,3-1 0 0,1-5 0 0,1 2 0 15,2 1 0-15,0-3 0 0,1-1 0 0,4 2 0 16,-1 4 0-16,4-2 0 0,-1-3 0 0,5 0 0 16,3 0-160-16,1 1 160 0,1 0-208 0,2-2 64 15,4-1 16-15,6 2 0 0,-8 0 128 0,8 0 0 0,0 0-144 0,0 0 144 16,0 0-240-16,12-3 32 0,0-1 0 15,4 4 0-15,-2 0 32 0,3-1 16 0,2-2 0 0,2 2 0 16,1 1 160-16,2 0 0 0,3-2 0 0,0-1 0 16,2 0 0-16,-3 1 0 0,1 1 0 0,1-2-128 15,1-3 128-15,2 1 0 0,0 2 0 0,-3 1 0 16,0 1 0-16,-1-1 0 0,-2-3 0 0,-1 2 0 16,-4 2 0-16,-3-1 0 0,-3-3 0 0,-4 4 0 15,1 4 0-15,-1-1 0 0,-10-2 0 0,0 0 0 16,0 0 128-16,0 0-128 0,0 0 128 0,0 0-128 15,0 0 176-15,0 0-48 0,0 0 0 0,-12-2 0 16,1 0 64-16,-6 4 16 0,-3 0 0 0,-4-1 0 16,0 0-80-16,-4 1-128 0,-1 4 176 0,0 0-176 0,1 2 224 15,0 0-64-15,2-1-16 0,3-2 0 16,2-2-144-16,2-1 0 0,-1-1 0 0,5 3 0 0,3-1-144 0,0-2 144 16,2-1-192-16,3 0 192 15,7 0-480-15,0 0 16 0,-7-1 0 0,7 1 0 16,0 0-1632-16,0 0-320 0,4-9-64 0,2 0-13712 15</inkml:trace>
  <inkml:trace contextRef="#ctx0" brushRef="#br0" timeOffset="50668.38">18162 15310 7359 0,'0'0'656'0,"0"0"-528"16,0 0-128-16,0 0 0 0,0 0 4928 0,-8-7 960 15,2 0 192-15,0 0 48 0,2 3-4704 0,0-1-928 16,-1-1-192-16,-2 1-48 0,0 1 96 0,-1-2 16 16,1 1 0-16,-2 0 0 0,0 1 656 0,-1 2 144 15,1 1 32-15,-2-1 0 0,-2-4-400 0,1 4-80 16,0 2-16-16,-1-2 0 0,-2 2-400 0,-1 2-96 0,0 2-16 0,-3 3 0 15,-2 2-192-15,-3 1 0 0,-1 1 0 0,-2 3 0 16,1 3 0-16,-2 2-128 0,-1 2 128 0,-1 1 0 16,2 2-160-16,-2-1 160 0,-4 2-128 0,6-2 128 15,2 2 0-15,5 0-160 0,-1 2 160 0,2-1 0 16,1 0 0-16,3 3 0 0,-1 0 0 0,3 1 0 16,0 1 0-16,4 1 0 0,3 2 0 0,1-2 0 15,0-3-176-15,4-2 32 0,-3 0 0 0,3 0 0 16,1 0 0-16,3-3 0 0,3 2 0 0,-2 2 0 15,3 0-32-15,1 3 0 0,1 5 0 0,1 2 0 16,1 1 32-16,0 0 0 0,-1-3 0 0,2-2 0 16,-2-3 144-16,1 0-208 0,-4-1 80 0,1-2 128 15,2-6 0-15,1-1 0 0,-1 1 0 0,0 0 0 0,-1 1 0 16,2 1 160-16,1 2-16 0,0 0 0 0,-1-2-144 16,1 0 192-16,2 0-192 0,-5-5 192 0,-1 2-192 15,-4-2 0-15,0-3 144 0,0 2-144 0,-3 0 288 0,0-3-16 16,0-5 0-16,-2 2 0 0,0 2 160 0,-1 1 16 15,-3-1 16-15,0-2 0 0,0 0 64 0,-4 0 16 16,1-1 0-16,-2 1 0 0,-3 2-64 0,1-1-16 16,-1-1 0-16,-2 1 0 0,1-2-16 0,-1 0 0 15,-2 1 0-15,1-1 0 0,2 1-208 0,0 0-48 16,-1 4-16-16,0 0 0 0,-1 0-176 0,3-1 0 16,0-1 0-16,-1-3 0 0,3-1 0 0,2 0 0 15,3 1 0-15,-2-2 0 0,-1-1-272 0,1-2 64 16,3-1 16-16,6-5 0 15,0 0-288-15,0 0-48 0,-5 4-16 0,5-4 0 16,0 0-1536-16,0 0-304 0,3 6-64 0,5-6-8752 0,5-5-1760 16</inkml:trace>
  <inkml:trace contextRef="#ctx0" brushRef="#br0" timeOffset="51516.751">18631 16796 27183 0,'0'0'1200'0,"0"0"256"0,0 0-1168 0,0 0-288 0,0 0 0 0,-3-5 0 16,3 5 224-16,0 0-16 0,0-11 0 0,-1-2 0 15,0 0-208-15,-3 1-192 0,1 1 48 0,1 3 0 16,1-1 928-16,-1 1 192 0,2 8 48 0,-9-8 0 15,0-2 32-15,-1 1 16 0,4 1 0 0,-4 2 0 16,0 4-496-16,1-1-112 0,-3-2-16 0,0 0 0 16,-1 5-272-16,2 0-176 0,-2-1 192 0,1 0-192 15,-2 2 128-15,1 5-128 0,0 2 0 0,1 2 0 16,-3-1 0-16,0-2 0 0,1-1 128 0,-1-1-128 16,2 3 128-16,0 0-128 0,-1-1 144 0,-1 0-144 0,1-1 176 15,0 2-176-15,-2 2 192 0,3 1-192 0,-1-2 128 16,-2 0-128-16,1 1 0 0,0 3 0 0,-1-1 0 0,2 2 0 15,0-2 0-15,0 3 0 0,3-1 0 0,1 3 0 16,-4-3 0-16,3 2 0 0,1 1 0 0,3-2 0 16,2-4 0-16,-1 5 0 0,-1-1 0 0,1 4 0 15,2-1 0-15,1-1 0 0,-1-3 0 0,4 4 0 16,0 2 0-16,0-3 0 0,3-5 144 0,1-3-144 16,4-2 0-16,-1 0 144 0,3 4-144 0,5-4 0 15,1-4 0-15,4 2 128 0,5 0-128 0,1-1 128 16,0-6-128-16,1 2 128 0,2-1 0 0,-3 1 0 15,2-4 0-15,-2 2 0 0,-1-2 16 0,-1 0 0 16,1 0 0-16,-2-1 0 0,2 2 32 0,-1-4 0 0,-1-3 0 16,-2 4 0-16,-3 3 48 0,3-1 16 0,0 3 0 0,-3-1 0 15,-5 0 16-15,-1 1 0 0,-1 3 0 0,0-3 0 16,0-3-16-16,0-1 0 0,-11 5 0 0,8-3 0 16,-8 3-240-16,0 0 0 0,0 0 0 0,0 0 0 15,8 4 0-15,-8-4-320 0,0 0 64 0,0 0 0 31,4 11-1200-31,-2-1-224 0,-2-3-48 0,0-7-9600 0,-4 8-1920 0</inkml:trace>
  <inkml:trace contextRef="#ctx0" brushRef="#br0" timeOffset="52566.825">19434 15765 27359 0,'0'0'1216'0,"-2"-8"240"15,-2 1-1168-15,1 0-288 0,3 7 0 0,-1-8 0 0,1 0 176 0,1 0-32 16,1 0 0-16,-2 8 0 0,0 0-144 0,0 0 128 15,0 0-128-15,0 0 128 0,0 0 688 0,0 0 128 16,0 0 16-16,0 0 16 0,0 0-16 0,0 0-16 16,5 10 0-16,-3 7 0 0,2 4-368 0,-2 3-64 15,-1 3 0-15,-1 5-16 0,0 8-240 0,1 2-32 16,1 4-16-16,-2 3 0 0,-1 8-32 0,0 0-16 16,-1 1 0-16,-2-2 0 0,0-2 224 0,0-2 32 15,-1-2 16-15,1-2 0 0,1-3-64 0,-2-3-16 16,2-4 0-16,0-1 0 0,0-2-224 0,2-1-128 15,-3-5 160-15,2-3-160 0,1-5 0 0,-1-3 0 16,0-1 0-16,1 0 0 16,0-5-384-16,1-1-128 0,0-11-32 0,0 0 0 15,0 0-1504-15,0 0-288 0,0 0-64 0,0 0-7776 0,6-12-1536 0</inkml:trace>
  <inkml:trace contextRef="#ctx0" brushRef="#br0" timeOffset="52850.473">19235 15752 11967 0,'0'0'1072'15,"0"0"-864"-15,0 0-208 0,0 0 0 0,0 0 5472 16,0 0 1056-16,10-11 192 0,3-2 64 15,7-2-5984-15,1-2-1184 0,4-5-256 0,6 0-32 0,4-1 304 0,0-1 64 16,0-3 16-16,4 2 0 0,5 1 288 0,0 1 0 16,-4 0 0-16,-3 1 144 0,-2 1-144 0,0 2 192 15,-3 0-192-15,2 2 192 0,0-1-192 0,-4 4 0 16,0 4 0-16,-4 2-176 16,-1 4-448-16,-2 1-80 0,-1 1-32 0,-4 5-8672 15,-2 2-1728-15</inkml:trace>
  <inkml:trace contextRef="#ctx0" brushRef="#br0" timeOffset="53099.04">19322 16212 17503 0,'0'0'1552'0,"0"0"-1232"0,0 0-320 0,9-2 0 15,4-2 5456-15,9-3 1040 0,7-1 208 0,8-3 32 32,5 0-5840-32,8-5-1152 0,1-10-256 0,1 1-32 15,-1 0 96-15,-1 0 32 0,0 1 0 0,-2 0 0 16,-3-2-1056-16,2 3-224 0,3 1-32 0,-4 3-16 0,-4 2-1584 0,-5 3-320 16,12-2-64-16,-14 3-16 0</inkml:trace>
  <inkml:trace contextRef="#ctx0" brushRef="#br0" timeOffset="53664.942">20565 16304 11055 0,'-10'11'480'0,"4"-4"112"0,-3 0-464 0,0-3-128 0,-4-1 0 0,3 1 0 15,2 0 4912-15,2-1 960 0,-3-3 192 0,-1 0 32 32,0 1-5488-32,0-1-1104 0,2-1-208 0,0 0-64 0,-4-4 896 0,-1 1 160 0,2 2 32 0,2 0 16 15,1 0 512-15,0-4 112 0,0 0 0 0,2-2 16 16,3-1-160-16,-2 1-48 0,3 1 0 0,2-2 0 16,1-2-336-16,0 1-80 0,4 0-16 0,-1-2 0 15,3-3-336-15,2-1 0 0,2 1 0 0,0 2 0 16,2 4 0-16,0 2 0 0,-1 3 0 0,0 1-128 0,0 0 128 15,-1 3-192-15,-1 1 192 0,-2 4-192 0,-8-5-48 16,7 13-16-16,0 1 0 0,-5 1 0 0,-4-3 64 16,-2 3 0-16,-2 4 0 0,-4-3 0 0,-3-1 368 0,3-2 80 15,3 1 0-15,-1-3 16 0,-3 1 224 0,1-3 32 16,2-1 16-16,-1-4 0 0,0-4-96 0,3 0-32 16,6 0 0-16,-6-3 0 0,1-3-192 0,0 0-32 15,1-4-16-15,3 0 0 0,2 1-176 0,2-2 0 16,1-2 0-16,0 4 0 0,0 1-288 0,2 1 64 15,-1-4 16-15,-5 11 0 16,3-8-1120-16,-3 8-208 0,0 0-64 0,1-5-9568 16,-1 5-1920-16</inkml:trace>
  <inkml:trace contextRef="#ctx0" brushRef="#br0" timeOffset="54687.66">21797 16026 6447 0,'0'0'576'0,"0"0"-576"0,0 0 0 0,0 0 0 0,-9-7 6528 0,3 2 1184 15,-5-1 240-15,1 1 48 0,1-1-6080 0,-3 2-1216 16,0 0-240-16,-1 0-48 0,-2 3-416 0,1 0 0 16,-2 0 0-16,-2 1 0 0,-2 0 0 0,-2 2 0 15,-2 2 0-15,-2-1 0 0,-3 0 208 0,-3 3 16 16,-2 1 0-16,-1 2 0 0,1 0 32 0,-3 1 0 15,2 2 0-15,2 1 0 0,0 1-64 0,2 4-16 16,1 2 0-16,2 1 0 0,3 1-176 0,2 4 0 16,1 5 144-16,2 1-144 0,2 0 0 0,4 1 0 15,1 1-192-15,4 0 64 0,1-2 128 0,4-1-208 16,2 2 80-16,2-1 128 0,1-3-128 0,2 3 128 16,1-1 0-16,4-2 0 0,4-2-144 0,-1-2 144 15,0-3-192-15,2-3 192 0,2-4-128 0,1-5 128 0,1-3 0 16,0-3 0-16,1-1 0 0,4-7 0 0,0-5 0 0,5-5 0 15,4-1 0-15,0-4 0 0,0-11 0 16,2-3 0-16,3-2 0 0,2-3-192 0,-5 0 16 0,0-2 0 16,0-4-32-16,-2-2-16 0,1 4 0 0,0-6 0 15,1-6-80-15,1 0-16 0,-1 4 0 0,1-4 0 16,3 1 320-16,-5 1 0 0,-7-3-128 0,0-1 128 16,-3-3 0-16,0 2 0 0,-2 1-128 0,-3 1 128 15,-3 2 0-15,-3 3 0 0,1 3 0 0,-3 2 0 16,-2-1 0-16,0 3 144 0,-1 2-16 0,-3 6 0 15,-3 4 0-15,-1 4-128 0,1 5 192 0,0 3-64 0,0 2 80 16,-1 3 16-16,0 3 0 0,-2 1 0 16,1 5-96-16,0 0 0 0,-4 2-128 0,6 3 192 0,0 0-48 0,-6 2-16 15,6-2 0-15,-8 5 0 0,0 3-128 0,2 2 0 16,-2 7 0-16,0 5 0 0,1 6 0 0,-2 5 0 16,-1 8 0-16,-1 3 0 0,0 1 0 0,2 3 0 15,-2 2-144-15,1 5 144 0,0 6 0 0,2 0 0 16,0 2 0-16,2-1 0 0,3-2 0 0,0-2 0 15,0-6 0-15,3-1 0 0,1-2 0 0,1 1 176 16,1-4-32-16,0 1 0 0,0-4-144 0,0-1 160 16,-1-1-160-16,1-4 160 0,2-4-160 0,-3 0 0 15,-3-2 0-15,4-3 0 0,2-1 0 0,0-4 0 16,1 1 0-16,-3-2 0 0,1-3 0 0,2-1 0 16,0 0 0-16,1-5 0 0,0-2 0 0,1-3 0 15,3 0 0-15,3-5 0 0,-1-5 0 0,2-7 0 0,1-6-144 16,1-1 144-16,2 2 0 0,1-7 0 0,2-5-128 0,1 0 128 15,0 2-224-15,2 0 16 0,2-3 0 0,1 0 0 16,2-2 208-16,-1 4 0 0,-3 2 0 0,1 1 0 16,2 0 0-16,-3 1 0 0,-1 2 0 0,-2 4 0 15,0 3 0-15,0-1 0 0,-2-5 128 0,-2 6-128 16,-1 6 336-16,0 3-32 0,-2 1-16 0,2 2 0 16,1 5-96-16,4 3 0 0,0 3-16 0,2 3 0 15,-2 2-176-15,5 5 0 0,4 4 144 0,-2 0-144 16,-1 2 128-16,-1-1-128 0,-1 4 160 0,1 0-160 15,0-3 368-15,-1 2-32 0,-2-2 0 0,2 1 0 16,2 0 128-16,-2-5 32 0,1 0 0 0,-4-2 0 0,0-2-288 16,-3-2-48-16,-1-8-16 0,0-1 0 15,-4-1-2224-15,0-4-448 0,-6-4-96 0</inkml:trace>
  <inkml:trace contextRef="#ctx0" brushRef="#br0" timeOffset="62115.708">7317 11186 21647 0,'-14'-10'960'0,"6"5"192"0,1 1-912 0,-1 1-240 0,1-2 0 0,1 0 0 16,6 5-128-16,-4-3-80 0,4 3-16 0,-7-3 0 16,-2-2 224-16,4 3-192 0,5 2 192 0,-7-3-192 15,-3-2 0-15,1 1 0 0,3-2 0 0,-3 3 0 16,-3 2-256-16,2 1-32 0,2 0-16 0,-2 0 0 0,-5 0 496 16,0-1 0-16,-1 2 0 0,1 0 0 0,-3-1 160 0,2 3 32 15,-1 2 0-15,0-1 0 0,-1 1 208 0,-1-2 48 16,-3-2 16-16,-1 1 0 0,-1 4 112 0,-1 0 32 15,-5 2 0-15,-1 0 0 0,0 3-288 0,0 0-48 16,-1-1-16-16,-4 1 0 0,1 2-112 0,1 2-16 16,2 6-128-16,-1-2 192 0,-2-3-64 0,3-1-128 15,2-6 176-15,2 5-176 0,-3 1 144 0,1 0-144 16,4 1 0-16,2-3 144 0,1-1-144 0,0 0 0 16,-1-2 0-16,4 1 128 0,-2-2-128 0,0-2 0 15,1 2 144-15,3-1-144 0,2-2 0 0,0-1 128 16,1 0-128-16,0-1 0 0,1 0 208 0,2 0-16 15,-1-1-16-15,1-1 0 0,3 0 192 0,1-1 32 0,8-1 16 16,-6 3 0-16,-1-2 48 0,7-1 16 0,0 0 0 16,0 0 0-16,0 0-240 0,0 0-48 0,0 0-16 0,0 0 0 15,0 0-176-15,0 0 0 0,0 0 0 0,0 0 0 16,10 6-160-16,-2 1 160 0,-1-2 0 0,2 0-144 16,2-2 144-16,1 0 0 0,-2 0 0 0,2 2 0 15,3 0 0-15,1-1 0 0,2-1 0 0,-1 3 0 16,3 0 0-16,1 3 0 0,3 0 0 0,0 1 0 15,2 1 0-15,3 1 0 0,2 1 128 0,0 0-128 16,-2 2 0-16,1-2 144 0,0 1-144 0,1 3 0 16,0 0 0-16,-2-1 0 0,1-3 0 0,-2-2 0 15,-1 1 128-15,4-2-128 0,1-1 0 0,1-3 0 16,-1 0 128-16,0 1-128 0,-3 1 0 0,1-1 0 0,0-2 160 16,-1 2-32-16,0-3 0 0,-4 1 0 0,-1-2 128 0,-3-2 32 15,-3-2 0-15,-2-1 0 0,2 2 16 0,-5 1 0 16,0 0 0-16,-2-1 0 0,-11 0-96 0,0 0-16 15,10 0 0-15,-10 0 0 0,0 0-32 0,0 0-16 16,0 0 0-16,0 0 0 0,0 0-144 0,0 0 160 16,0 0-160-16,0 0 160 0,0 0-160 0,0 0 0 15,0 0 0-15,0 0 128 0,0 0-128 0,0 0 0 16,-6 4 0-16,-1 0 0 0,-1-1-352 0,1 0 48 16,-1 2 16-16,1-4 0 15,7-1-352-15,-8 3-80 0,-1-2-16 0,0 1-8496 16,-2 1-1712-16</inkml:trace>
  <inkml:trace contextRef="#ctx0" brushRef="#br0" timeOffset="62680.467">7242 10925 16575 0,'-15'3'1472'0,"0"-1"-1168"15,-3 3-304-15,1 4 0 0,-5 5 1312 0,0 2 208 16,-2-3 32-16,-3 5 16 0,-1 2-1408 0,-6 5-160 16,-3-2-272-16,-2 1 64 0,-3-1 208 0,-4 2 0 15,-4 1 0-15,-3-2-144 0,2-2 144 0,1 0 0 16,0 2 0-16,0-2 0 0,2-4 320 0,1-3 0 16,3-5 0-16,5-3 0 0,1-4 256 0,3 0 32 15,3 2 16-15,4-2 0 0,1-3 48 0,4 2 16 16,1 0 0-16,4 0 0 0,0 0-208 0,4-2-32 15,3 1-16-15,2 0 0 0,1 1 16 0,2 1 0 16,6-3 0-16,0 0 0 0,0 0-128 0,0 0 0 0,0 0-16 16,0 0 0-16,0 0-304 0,1 11 0 0,1 2 0 15,4 1 0-15,1-1 0 0,4 2 0 0,2 3 0 0,0 1 0 16,5 0 272-16,1 2 0 0,3 0 0 0,3 1 0 16,4-1 208-16,1 1 32 0,1 0 16 0,1 0 0 15,-1-2 32-15,2 2 0 0,0 0 0 0,-1 0 0 16,-1-1-96-16,-2-4-16 0,1-2 0 0,0 0 0 15,-3 0-256-15,-1 0-48 0,-2-4-16 0,2 1 0 16,2-2-128-16,1 0 0 0,2 1 0 0,1 1-176 16,1 0-1888-16,2 3-384 0,-1 2-80 15</inkml:trace>
  <inkml:trace contextRef="#ctx0" brushRef="#br0" timeOffset="63928.754">16240 16244 30863 0,'0'0'1360'0,"-10"-2"304"0,-1-4-1344 0,0 1-320 0,1-3 0 0,-1 2 0 16,3 3 0-16,2-1-256 0,1 0 32 0,-1-3 16 16,0 1 16-16,6 6 0 0,0 0 0 0,0 0 0 15,-5-7 192-15,-2 1 192 0,7 6-48 0,0 0 0 0,-4-4 144 0,4 4 32 16,-4-11 0-16,4 11 0 0,0 0 176 0,0 0 32 15,10-10 16-15,4 3 0 0,2 4-240 0,6 0-48 16,0-3-16-16,8 3 0 0,6 1-240 16,4 0 176-16,1 2-176 0,-1-2 160 0,1 1 0 0,-2 0 0 15,0 0 0-15,-1 1 0 0,0 0 16 0,-1 0 0 16,1-1 0-16,-5 1 0 0,-3 0-16 0,1 0 0 16,-1-1 0-16,-6 0 0 0,-4-2-32 0,-3 3-128 15,-3 0 192-15,-6 2-64 0,-8-2-128 0,0 0 0 16,0 0 0-16,0 0 128 0,0 0-128 0,0 0 160 15,-6 0-160-15,-8 2 160 0,-7 2-160 0,-2 1 0 16,-6-1 144-16,-3 0-144 0,-2 0 0 0,-5 1 0 16,2 4 0-16,-4-1 0 0,-2-2 0 0,-3 2 0 15,-3 0 0-15,0-1-128 0,3 2 128 0,4-1 0 0,5-3-144 0,5-1 144 16,5 0 0-16,5 2 0 0,1 0 0 0,5-1 0 16,6-4 0-16,0 0 0 0,10-1 0 15,0 0 0-15,0 0-128 0,0 0 128 0,0 0-160 0,0 0 160 16,0 0 0-16,13-1 0 0,2-2 0 0,4 0 160 15,4-2 32-15,0 0 0 0,3 0 0 0,4 0 0 16,1-1-48-16,2-1 0 0,-1 1 0 0,0 0 0 16,-2-1-144-16,0 2 0 0,-1-2 0 0,-4 1 0 15,-2 0 0-15,-2 3 0 0,-3 1 0 0,-3-2 0 16,-3-1 0-16,-3 4-192 0,-9 1 64 0,0 0 128 16,0 0-192-16,0 0 192 0,0 0-192 0,-10 3 192 15,-1 3 0-15,-3 0 0 0,-4-1 0 0,-4 3 192 16,-3 2-192-16,-3 0 0 0,1-1 144 0,-4 0-144 0,0 0 0 15,1-1 0-15,1-1 0 0,3-1 0 0,6-3 0 0,1 1 0 16,-1 3 0-16,2-2 0 16,1 0-1840-16,0-4-272 0,-5 0-64 15,3-8-16-15</inkml:trace>
  <inkml:trace contextRef="#ctx0" brushRef="#br0" timeOffset="66471.322">5195 8406 16575 0,'-11'-11'1472'0,"2"6"-1168"0,-2-2-304 0,0 1 0 15,1 1 1856-15,2 0 320 0,-1-2 64 0,5 4 16 16,4 3-1424-16,0 0-272 0,-8-4-64 0,8 4-16 15,0 0-208-15,0 0-32 0,0 0-16 0,0 0 0 16,0 0-224-16,0 0-256 0,0 0 48 0,0 0 16 0,0 0 32 0,0 0 16 16,10-2 0-16,1 0 0 0,-2-2 272 15,2 0 64-15,2 2 16 0,3-1 0 0,1-5 192 0,2 4 48 16,2 0 0-16,1 1 0 16,2-1 80-16,1-1 32 0,2 0 0 0,-1 0 0 0,1 1-112 0,-1 2-32 15,1 0 0-15,0 1 0 0,-1-1-160 0,0 1-48 16,-4-1 0-16,-2 0 0 0,0 1-208 0,-4 1 0 15,-1 1 0-15,-2-1 0 0,-4-1 0 0,0 0 0 16,-9 1 0-16,0 0 0 0,0 0 0 0,0 0 0 16,0 0 0-16,0 0 0 0,0 0 0 0,-5 6 128 15,-4-1-128-15,-5 0 0 0,-2 1 160 0,-3 0-160 16,-5 1 160-16,-1 1-160 0,-3-3 128 0,-3 1-128 16,-1-2 0-16,3 0 0 0,2 0 0 0,5 1 128 15,-1-3-128-15,2 1 0 0,2-1 0 0,2 0 128 0,3-1-128 0,4-1 0 16,1-1 192-16,9 1-64 0,0 0-128 0,0 0 192 15,-8 1-48-15,8-1-16 0,0 0 0 0,0 0 0 16,0 0 64-16,0 0 0 0,0 0 0 0,0 0 0 16,0 0-192-16,0 0 0 0,0 0 144 0,0 0-144 15,0 0 0-15,9-1 0 0,0 2 0 0,3-1 0 16,-1 0-384-16,1 0 16 0,-1 0 0 0,3 0 0 31,3 2-1312-31,-1 1-272 0,2-3-48 0</inkml:trace>
  <inkml:trace contextRef="#ctx0" brushRef="#br0" timeOffset="67485.435">11573 6515 21183 0,'-10'-7'944'0,"4"3"192"0,0 3-912 0,6 1-224 15,0 0 0-15,0 0 0 0,-6-2 1360 0,6 2 240 16,0 0 32-16,0 0 16 0,0 0-1264 0,0 0-256 0,0 0-128 0,13 2 128 15,2-3 0-15,1 1 16 0,3-1 0 0,6 0 0 16,1 0 240-16,6-1 32 0,4-3 16 0,1 4 0 16,5-2-144-16,0 2-32 0,-2 0 0 0,1-2 0 15,-4 0-16-15,2 0-16 0,-4 0 0 0,1 1 0 16,-2 0 16-16,2-2 0 0,0-1 0 0,-6 2 0 16,-9 3-16-16,-1-2 0 0,1-2 0 0,-4 2 0 15,-6 6-32-15,-11-4-16 0,0 0 0 0,0 0 0 16,0 0-48-16,0 0 0 0,0 0 0 0,-11-2 0 15,-6 2 16-15,-5 1 0 0,-8 0 0 0,-8 1 0 16,-1 2-144-16,-5 1 0 0,0-2 144 0,-5 1-144 16,1 1 0-16,-4 0 0 0,1 0 0 0,2-1 0 15,3-1 0-15,5 0 0 0,5-3 0 0,5 2 0 16,3 0 0-16,8-1 144 0,4-1-144 0,4 0 0 0,2 1 160 0,10-1-160 16,0 0 128-16,0 0-128 0,0 0 128 0,0 0-128 15,0 0 0-15,13-5 128 0,3-1-128 0,5-1 0 16,1-1 0-16,5-1-176 0,4-1 176 0,1 4 0 15,1 0 0-15,1-1 0 0,3 1 0 0,-4 0 0 16,-4 2 0-16,-5 1 0 0,-1-1 0 0,-5 0 0 16,-4 2 0-16,-3 1 0 0,-11 1 0 0,9 3 0 15,-9-3 0-15,0 0 0 0,0 0 0 0,0 0 144 16,0 0-144-16,-10 9 0 0,-5 0 0 0,-5 0 0 16,-2 0 0-16,-5 3 0 15,0 0-880-15,-4 4-272 0,-1-2-64 0,1 2-13232 0</inkml:trace>
  <inkml:trace contextRef="#ctx0" brushRef="#br0" timeOffset="68306.771">5192 8427 10127 0,'-6'-1'896'0,"-3"0"-704"0,-2-3-192 0,0 1 0 15,3 2 2496-15,8 1 480 0,-7 0 96 0,7 0 0 16,-9-2-2160-16,1 1-432 0,8 1-96 0,0 0 0 16,0 0-384-16,0 0 0 0,0 0 0 0,0 0 0 15,0 0 0-15,0 0 0 0,-8-1 0 0,8 1 128 16,0 0 112-16,0 0 16 0,0 0 16 0,14 0 0 16,1-1-16-16,4-1 0 0,2-4 0 0,3 1 0 0,3-3 176 0,3 0 16 15,3 0 16-15,0-1 0 0,-1-4 0 0,3 1 0 16,0 0 0-16,1 1 0 0,-3 2-80 0,-4 0-32 15,-2 1 0-15,-1-1 0 0,-4-2-96 0,-1 1 0 16,-2 0-16-16,-7 4 0 0,-2 1-240 0,-10 5 176 16,0 0-176-16,0 0 160 0,0 0-160 0,0 0 0 15,0 0 0-15,0 0 128 0,-10 4-128 0,-6 1 0 16,-3 4 0-16,-2 0 128 0,-6-2-128 0,0 2 0 16,-5 3 0-16,0 3-176 0,-1-1 176 0,-2 0 0 15,-5-1 0-15,4 1 0 0,4-3 0 0,1 0 0 16,1 0 0-16,3 0 0 0,1 0 0 0,1-2 144 15,2 1-16-15,2-1-128 0,3 0 160 0,1-1-160 16,3-3 128-16,2 0-128 0,1-3 0 0,2 0 128 0,9-2-128 16,0 0 0-16,0 0 0 0,0 0-224 0,0 0 32 0,0 0-8896 15,0 0-1792-15</inkml:trace>
  <inkml:trace contextRef="#ctx0" brushRef="#br0" timeOffset="69826.641">12150 6240 911 0,'-10'-6'0'0,"0"-2"0"0,0 1 0 0,3-1 0 15,-4-1 1984-15,1 1 320 0,0 0 64 0,-3 4 16 16,1 0-1680-16,-2-1-352 0,1 0-64 0,-1 1-16 16,0 2-272-16,-2 2 0 0,1 0 0 0,2-1 0 15,-1-2-176-15,1 1-32 0,0 1-16 0,1 1 0 16,2 0 784-16,-2 2 144 0,0 0 48 0,-1 2 0 16,-2 2 464-16,2-2 80 0,1 0 32 0,-2 1 0 0,-3 4-464 0,2 0-96 15,0-2 0-15,0 1-16 0,0-1-384 0,0-1-80 16,1 1-16-16,2-1 0 0,1 1-80 0,1 2-32 15,2 0 0-15,3-3 0 0,5-6-32 0,0 0 0 16,0 0 0-16,0 0 0 0,4 11 160 0,6-1 32 16,4-1 0-16,4-2 0 0,5-3 432 0,5-2 80 15,1 0 32-15,4-2 0 0,6-2-256 0,-4 2-48 16,-1 2-16-16,-1-2 0 0,-1-3-192 0,0 0-32 16,-1-1-16-16,-3 3 0 0,-1 4-64 0,-2-2-16 15,-3-2 0-15,-3-2 0 0,-4 0-80 0,-4 2-16 16,-11 1 0-16,0 0 0 0,0 0 16 0,0 0 0 15,0 10 0-15,-3-4 0 0,-9 0-144 0,-6 2 128 16,-6-1-128-16,-4 7 128 0,-3 3-128 0,-5 0 0 16,-1-4 0-16,-5-1 128 0,-3 2-128 0,0-3 0 15,0-2 0-15,4 2 0 0,2 2 928 0,6-1 96 0,4-3 32 0,7-1 0 32,1-4-1648-32,6 1-336 0,5-2-64 0,10-3-16 0,-7 3 848 0,7-3 160 0,0 0 0 0,0 0 0 15,9-4 176-15,4-4-48 0,4-3-128 0,2 2 192 16,7 1-16-16,0 1-16 0,4-3 0 0,1 0 0 15,-2-1 32-15,2 2 0 0,-1 2 0 0,0-1 0 16,-2 2-192-16,1 0 128 0,-6-3-128 0,0 1 128 16,-4 0-128-16,-3 1 0 0,-2 4 0 0,-1 3 0 15,-13 0 0-15,7 5 0 0,-7-5-128 0,4 8 128 16,-4-8-128-16,-6 6 128 0,-3-1-160 0,-4 1 160 16,-7 3 0-16,-3 1 0 0,-5-1 0 0,-8-1 0 15,-9-2 0-15,-2 0 0 0,-4 3 0 0,1 2 0 16,-2 2 0-16,5-1-144 0,4-2 144 0,5-1-128 0,3-4 128 15,6 1 0-15,2 0 0 0,7-3 0 0,7-1 0 16,1-1 0-16,3 0 128 0,9-1-128 0,0 0 128 0,0 0-128 16,0 0 128-16,9-7-128 0,5 2 0 0,3-2 0 15,3-1 0-15,2-2-128 0,2-2 128 0,2 0 0 16,3-1 0-16,-2-1 0 0,3 2 0 0,2-2 144 16,4 0-16-16,-3 1-128 0,0 1 192 0,-1 0-64 15,0-1 0-15,-3 4-128 0,-4 2 208 0,-5 4-64 16,-3 0-16-16,-2 1 0 0,-4 4-128 0,-11-2 0 15,0 0 0-15,0 0 0 0,0 0 0 0,0 0 0 16,-6 7 0-16,-3 3 0 0,-6 2 0 0,-2 0 0 16,-6-1 0-16,-4 1 0 0,-5 2 0 0,-1-1 0 15,-2 0 0-15,1 1 0 0,-2 2 192 0,3-2-32 0,2-1-16 16,1-2 0-16,1-2 16 0,4 1 0 0,3-6 0 0,2 3 0 16,1 0-160-16,5-3 160 0,5-4-160 0,2 1 160 15,7-1-160-15,0 0 0 0,-5 4 0 0,5-4 0 16,0 0 0-16,0 0-144 0,9-2 144 0,4-1-208 15,5 0 16-15,5-1 0 0,1-2 0 0,4-2 0 16,2 1 192-16,3-1 0 0,2-4 0 0,1 1-144 16,-1 0 144-16,2 4 0 0,1 0 0 0,-2 2 0 15,-1 0 0-15,-1 0 0 0,-2-2 0 0,-3 3 0 16,-4 1 0-16,-1-1 0 0,0-1 0 0,-4 2 0 16,-3 1 0-16,-3 1 0 0,-4 0 0 0,-10 1 0 15,9-1 0-15,-9 1 0 0,0 0 0 0,0 0 0 0,0 0 0 16,-7 6 0-16,-4-2 0 0,-5-1 0 0,-7 4 0 15,-4-2 0-15,-3-1 0 0,-5 2 0 0,-3 1 0 0,-4 1 0 16,-3-1 0-16,-1 2 0 0,0 2 0 16,2-2 0-16,4 1 0 0,2-1 0 0,2-3 0 0,6 0 0 15,3-2 0-15,4 2 0 0,2-2 0 0,5-1 0 16,4-3 0-16,1 0 0 0,2 0 0 0,9 0 0 16,0 0 0-16,0 0 0 0,12-7 0 0,7-1 0 15,5-1 0-15,7-3 0 0,5-3 0 0,5-3 0 16,4-1 0-16,2 2 0 0,1 0 0 0,2 1 128 15,0-4-128-15,1 2 0 0,-5 2 160 0,-2 2-32 16,-2 1-128-16,-2 5 192 0,-4-1-64 0,-4 4-128 16,-6 3 176-16,-4 0-176 0,-5 4 0 0,-5 0 0 15,-3 3 0-15,-9 5 0 16,-9 5-256-16,-9 8-176 0,-9 8-16 0,-12 5-9824 0,-9 11-1952 16</inkml:trace>
  <inkml:trace contextRef="#ctx0" brushRef="#br0" timeOffset="78492.212">11376 7267 19343 0,'0'0'1728'0,"0"0"-1392"0,0 0-336 0,0 0 0 0,-4-7 1488 16,0 0 240-16,1 1 32 0,2 0 16 0,1 6-1520 0,1-7-256 15,1-2-160-15,1 2 32 0,-1-2-128 0,-1 1-32 16,1-2 0-16,0 0 0 0,-1-1 288 0,0-1 0 16,0 0 0-16,-1-5 0 0,-1 0-288 0,1-3 48 15,1-2 16-15,0 0 0 0,-1-6 224 0,-1 1-144 16,-1-3 144-16,0-2-128 0,-2-3 304 0,3 0 64 15,-2 2 16-15,-1-4 0 0,-2 0 240 0,-1-1 48 16,1 1 16-16,0 1 0 0,-1-1 112 0,0-3 32 16,-6 0 0-16,3 0 0 0,2-1-112 0,-4-2-16 15,-1 1 0-15,-1 3 0 0,-1-2-224 0,1 0-48 16,0 1-16-16,-1-1 0 0,-1-1-288 0,-1 2 0 16,1 2 0-16,-2-6 0 0,0-3 0 0,-1 2-144 15,-4 6 16-15,0 2 0 0,-1-2 128 0,-3 4-192 0,0 1 192 16,-3-4-192-16,-1 0 192 0,-1-2 0 0,-2-3 0 0,1 5 0 15,-1 1 0-15,0 2 0 0,0 0 0 0,1 4 0 16,-3 3 0-16,-1-1 0 0,-1 0 0 0,-2-1 0 16,3-1 0-16,-4 0 0 0,-5 4 0 0,2-3 0 15,1 1 0-15,2 0 0 0,-3-3 0 0,0 2 0 16,-1 5 0-16,0 2 0 0,1 1 0 0,-4 1 0 16,-4-1 0-16,0 4 0 0,0 0 0 0,3-2 0 15,1 0 0-15,-1 1 0 0,-4 1 0 0,-2 1 128 16,-5 4-128-16,-1 0 0 0,2 2 0 0,1 0 0 15,-2 0 0-15,-1 1 0 0,-6-2 0 0,2 5-128 16,1 5 128-16,2 0 0 0,0-3 0 0,1 4-128 16,1 3 128-16,-1 1-128 0,1-2 128 0,-1 1-128 0,1 4 128 15,0 2 0-15,3-1-144 0,0 0 144 0,-2 1 0 0,0 0 0 16,-3 2 0-16,4 1 0 0,0 1-128 0,4 0 128 16,3 0 0-16,-1 1 0 0,-3 0 0 0,2 3 0 15,-1 0 0-15,1 2 0 0,-2 1 0 0,2-1 0 16,5 2-144-16,1 2 144 0,-1 0 0 0,1 1 0 15,-3 0 0-15,4 5 0 0,4 0 0 0,0 0 0 16,1-1 0-16,1 0 0 0,2-2 0 0,0 0 0 16,1 0 0-16,1-1 0 0,2 0 0 0,1 4 0 15,1 0 0-15,-2 2 0 0,1 1 0 0,2 1 0 16,1 3 0-16,3 0 0 0,-3-1 0 0,0 2 0 16,-1 2 0-16,3-1 0 0,0-1 0 0,0 3 0 15,-1 2 0-15,2-3 0 0,-2-3 0 0,-1 4 0 16,-2-2 0-16,2 2 0 0,-1 3 0 0,-1-2 0 0,-1 0 0 0,-1-1 0 15,5 1 0-15,-1 0 0 0,0-3 0 16,1 6 0-16,-1 2-128 0,3-2 128 0,3-3 0 0,-3 0 0 16,1 3 0-16,-1 1-128 0,1 0 128 15,-1-1 0-15,-2 1 0 0,1 1 0 0,2 4 0 0,-3 2 0 16,1 2 0-16,0-1-128 0,4-4 128 0,-1 2 0 16,4-1-144-16,-2 2 144 0,1 0 0 0,-2 3-144 15,3 5 144-15,2-1-160 0,-1-2 160 0,3-2-160 16,0-3 160-16,1 1 0 0,-2 2 0 0,3 3 0 15,1 3 0-15,3-1 0 0,2 1 0 0,2-3 0 16,3-2 0-16,0 1 0 0,2 0 0 0,-1 3 0 16,2 2 0-16,4-3 0 0,2-1 0 0,2 0 0 15,0 0 0-15,3 1 0 0,4 1 0 0,0 0 0 0,0-4 0 16,2-1 0-16,1-4 0 0,1 0 0 0,1-2 0 16,-3 1 0-16,3-1 0 0,1 3 0 0,3 4 0 0,-1-4 0 15,2-2-128-15,0-3 128 0,4-4 0 16,1 2 0-16,6 2 0 0,0-3 0 0,2-4 0 0,2 4 0 15,0 5 0-15,1-3-128 0,1-5 128 0,1-1 0 16,4-3-144-16,1-3 144 0,3-3 0 0,4-3-144 16,0 1 144-16,2-5 0 0,-3-2-128 0,2 0 128 15,0-4 0-15,5 1 0 0,1 0 0 0,4-7 0 16,3-6 0-16,-3 2 0 0,-2 2 0 0,1 0 0 16,1-1 0-16,4-2 0 0,0-3 0 0,2-4 0 15,-2-7 0-15,0 3 0 0,0 2 0 0,3-2 0 0,3-3 0 16,-3-3 0-16,2-3 0 0,-1 0 0 15,-2-3 128-15,5-3-128 0,8-3 0 0,-5-1 0 0,-3-2 0 0,2-2 0 16,0 2 0-16,3-5 0 0,6-3 0 16,-4-5 0-16,-6-6 0 0,1-2 0 0,2-2 0 15,3 2 0-15,-3 1 0 0,-2-5 0 0,-3-1 0 0,-3-2 0 16,2-4 176-16,-1 0-176 0,-3-6 192 0,-3 1-192 16,-4 1 384-16,-1-2-16 0,-2-2-16 0,-3-3 0 15,0-5 128-15,-2 0 32 0,-4 6 0 0,0-3 0 16,-3 0-80-16,-3-3-16 0,-4-6 0 0,-2 0 0 15,-2 0-144-15,-2-4-16 0,-2-2-16 0,0-3 0 16,0-2-48-16,-4-1 0 0,-5-4 0 0,1-2 0 16,1-1-192-16,-1 0 144 0,-8 0-144 0,2-2 128 15,-1-3-128-15,-4 6 0 0,-3 5-160 0,-3 3 160 0,-4-2-176 16,-6 10 176-16,-4 5-192 0,0 9 192 0,-7 5-160 16,-3 9 160-16,-1 5-128 0,-9 6 128 0,-4-1-320 15,-6 4 0-15,-7 3 16 0,-4 9-9840 16,-5 10-1968-16</inkml:trace>
  <inkml:trace contextRef="#ctx0" brushRef="#br0" timeOffset="80101.239">20210 6001 26079 0,'33'-10'1152'0,"-12"3"256"0,-1-1-1136 0,5-3-272 15,5-3 0-15,6 2 0 0,-1 1-144 0,8 0-96 16,2 3-16-16,-3-1 0 16,-1 0-240-16,-3-1-48 0,-1 1-16 0,-1-1 0 0,-4 0 560 0,-3-1 176 0,-1 0 0 0,-5 3 0 15,-2 4 144-15,-5 0 48 0,-1-2 0 0,-4-1 0 16,-2 1 144-16,-2-1 16 0,-7 7 16 0,-1-9 0 16,-5-5-288-16,-2 1-48 0,-4-2-16 0,-8-1 0 15,-4-1-192-15,-4-3 0 0,-3-1 0 0,-3-2 0 16,-4-4-320-16,-3 3 32 0,-2-1 16 0,-2-2 0 15,-5-1 272-15,0 3 0 0,-6 3 0 0,1 0 0 16,0-3 0-16,-2 3 0 0,-6 0 192 0,-5 1-48 16,-9 2-144-16,0-1 192 0,-1 1-192 0,-5 0 192 15,-5-3-192-15,-6 3 0 0,-7-1 0 0,1-2 0 16,-4-2 0-16,-4 3 128 0,-4 0-128 0,-5 0 0 16,2-3 128-16,-4 2-128 0,1 3 0 0,-2-1 128 0,-4-1-128 15,2 5 128-15,3 3-128 0,1 3 128 0,-1 1 64 0,6 2 16 16,8 4 0-16,-5-1 0 0,-5-1 0 0,3 2 0 15,2 1 0-15,0 2 0 0,-4 4-208 0,0 2 144 16,2-2-144-16,-3 4 128 0,-1-2-128 0,-3 1 0 16,-1-2 0-16,2 5 0 0,-3 4 0 0,1 4 0 15,2 2 0-15,-1 0 0 0,-1-3 0 0,7 4 0 16,2 2 0-16,2-1 0 0,0-1 0 0,6 0 0 16,3 0 0-16,4 1 0 0,5-1 0 0,-1 1 0 15,4-1 0-15,2 0 0 0,6-1 0 0,2 1 0 16,2-1 0-16,1 5 0 0,2 1 0 0,2 3 0 15,-1-2 0-15,2 4 0 0,-1-1 0 0,0 0 0 16,0 2 0-16,-1-3 128 0,3-4-128 0,0 2 0 0,3 0 0 16,-3 2 0-16,-4-1 0 0,-1 3 0 0,2-1 0 0,5-2 0 15,4 2 0-15,3 0 0 0,2 0 0 16,3 0 0-16,1 1 0 0,5 2 0 0,3 1 0 0,3-1 0 16,3-2 0-16,2-1 0 0,1-1 0 0,3 7 0 15,-2 7-144-15,0-2 144 0,0-1 0 0,-2 3 0 16,3 2 0-16,-1 0 0 0,2-1 0 0,1-1 0 15,0-1 0-15,4 1 0 0,-1 1 0 0,4 4 0 16,-1 4 0-16,3-3 0 0,-2-3 0 0,1 2 0 16,3 1 0-16,-3-3 0 0,-1 0 0 0,0 2 0 15,3 6 0-15,2 2 0 0,3 2 0 0,-4-2 0 16,-1-3 0-16,1 1 0 0,4 0 0 0,1 4 0 16,3 4 0-16,4 1 0 0,-2 1 0 0,6-3 0 15,0 1 0-15,4 1 0 0,3 1 0 0,2 1 0 0,4 1-144 16,1-2 144-16,1-3 0 0,7-2-144 0,1-1 0 15,5 1 0-15,3 2 0 0,4-4 0 0,5-1 0 0,4-2 0 16,0-4 0-16,4-4 0 0,1-4 144 0,4 2 0 16,5 1-144-16,5-1 144 0,3-2 0 0,5 2 0 15,3 1 0-15,1-6 0 0,1-6 0 0,5-2 0 16,7-1 0-16,-2-2 0 0,-1 1 0 0,5-4 0 16,2 1 0-16,4-4 0 0,3-5 0 0,2 2 0 15,-2-2 0-15,7 1 0 0,7-1 0 0,-2-2 0 16,-1-5 0-16,6 0 0 0,6 1 0 0,-1-2 0 15,1-3 0-15,4 0 0 0,4-2 0 0,-1 3 128 16,-3-1-128-16,4 2 0 0,3-6 0 0,1-1 0 16,0-2 0-16,2-1 0 0,1 0 0 0,2 1 0 15,1 2 128-15,-1-2-128 0,-5-5 0 0,4 2 0 0,3 1 0 16,-3-2 128-16,-5 2-128 0,2-5 0 0,3-2 0 0,0 0 0 16,-1 0 144-16,0-2-144 0,0-2 160 0,2-1-160 15,0-3 128-15,-3-1-128 0,-5-2 0 0,3-1 144 16,1 0-16-16,-6-3-128 0,-8-5 192 0,3-3-64 15,1-4 16-15,-2-2 0 0,-4-2 0 0,1-1 0 16,4-3 0-16,-7-1 0 0,-4-1 0 0,2 0 0 16,3-2 96-16,-4-3 16 0,-4-5 0 0,-2-3 0 15,3-1 112-15,-3-2 16 0,-6-1 16 0,-2-5 0 16,-2 0 16-16,-3-7 0 0,-4-7 0 0,-6 2 0 0,-6-3 16 16,-5-2 0-16,-2-4 0 0,-5 1 0 15,-3-3 48-15,-6 0 16 0,-7-1 0 0,-7-1 0 0,-6-4 16 16,-7 4 0-16,-6-1 0 0,-6 0 0 0,-4-7-320 0,-6 7-48 15,-10 3-16-15,-5-1 0 0,-7-7-128 0,-8 0 0 16,-6 1 144-16,-12 0-144 0,-11-3 0 0,-8 5-128 16,-5 1 0-16,-8 8 0 15,-9 10-352-15,-9 4-64 0,-5 5-16 0,-3 9 0 16,-4 12 16-16,4 11 0 0,-1 8 0 0,8 11 0 0,4 6 352 16,1 11 192-16,-1 8-192 0,1 11-10368 15,2 13-2064-15</inkml:trace>
  <inkml:trace contextRef="#ctx0" brushRef="#br0" timeOffset="82055.074">4502 3726 30287 0,'-34'-16'1344'0,"8"8"272"0,-5 0-1296 0,2 0-320 0,5 2 0 0,3-2 0 16,3-1 0-16,3 0 0 0,0 3 0 0,4-1 0 15,4-1 0-15,-1 4-128 0,8 4 0 0,-6-8 0 16,0 1-208-16,1 1-48 0,5 6 0 0,0 0 0 31,0 0-368-31,0 0-80 0,0 0 0 0,3-9-16 0,-3 9 272 0,0 0 48 16,8-1 16-16,6-1 0 0,4-4 352 0,4 1 160 0,1-1-128 0,6 2 128 16,3 0 0-16,4-2 128 0,6 2 0 0,4-2 0 15,6 3 224-15,3 0 48 0,0-1 16 0,4 3 0 16,3 6 32-16,6-1 0 0,5 0 0 0,-1 1 0 15,-3-2-128-15,0 0-32 0,2 1 0 0,3 0 0 0,1 1-16 16,0 2 0-16,-1 0 0 0,0-1 0 0,1-1-16 16,2 0 0-16,3 1 0 0,2 2 0 0,-4 0 0 0,0 1-16 15,1 1 0-15,4 0 0 0,2 0-32 0,-2 0 0 16,-2-1 0-16,4-2 0 0,4 1-208 0,-4-1 128 16,-3 1-128-16,1-2 0 0,-4-2 0 0,2 0 128 15,4-3-128-15,-5 1 0 0,-2 2 0 0,-1 1 0 16,-1-2 0-16,1-2 0 0,-1 1 144 0,-1 0-144 15,-1 1 128-15,-2-2-128 0,2-1 0 0,-1 0 128 16,3 0-128-16,-2 1 0 0,0 1 192 0,-2-1-32 16,-4-2-16-16,1-1 0 0,-1-1-144 0,0 0 128 0,3 3-128 15,-4 3 128-15,-1-1-128 0,1-2 0 0,-1-2 0 16,1-1 0-16,1 0 0 0,-3 2 0 0,0 0 128 16,-2 0-128-16,0-1 0 0,-1 0 0 0,0 0 0 15,-2 1 0-15,1-1 0 0,-4-1 0 0,-3-2 0 0,-3 3 128 16,-2 2-128-16,-2-1 0 0,2-1 0 0,-4-2 0 15,-4 1 0-15,-3 0 0 0,-1 0 0 0,1 0 0 16,-6 2 128-16,-1 1-128 0,-5 0 0 0,-1 0 128 16,1-1 0-16,-6 1-128 0,0 2 192 0,0 1-64 15,-2-3 0-15,-1 0 0 0,1-2 0 0,-3 2 0 16,-3 3-128-16,0-1 160 0,-3-1-160 0,0-2 160 16,-9 1-160-16,0 0 160 0,0 0-160 0,0 0 160 15,0 0-160-15,0 0 160 0,0 0-160 0,0 0 160 16,0 0-160-16,-9-9 160 0,-2-2-160 0,-2 2 160 0,-6 2-160 15,-2 0 0-15,-2 5 0 0,-4-3 0 0,-2-1 0 16,-3-1 0-16,-3 2 0 0,-8 1 0 0,-3 1 0 16,-1 0 0-16,-1-1 0 0,-2 1 0 0,-2-1 0 15,0 0 0-15,-1 1 0 0,-5 0 0 0,-5 1 0 0,-2 1 0 16,-2-2 128-16,1 0-128 0,-3-1 128 0,-1-1-128 16,-5 2 128-16,-1 1-128 0,-2 1 144 0,2 0-144 15,3-1 160-15,-3 2-160 0,-2 0 128 0,-4 0-128 16,-1-1 0-16,-2 1 144 0,2-1-144 0,-2-1 0 15,-6 2 0-15,2-1 128 0,-2 0-128 0,-1 0 0 16,-3 1 0-16,1 0 128 0,1 0-128 0,-1 1 0 16,-2 1 0-16,-3 2 0 0,-3 1 0 0,3 1 0 15,3 1 0-15,-7 0 0 0,-3-2 0 0,3 1 0 0,4-1 0 16,1 0 0-16,-2 0 0 0,4 1 0 0,-2-3 0 16,3 2 0-16,0 3 0 0,0-1 0 0,-1-2 0 15,6-2 0-15,3 0 0 0,0-1 0 0,-2 0 0 16,5 4 0-16,6-1 0 0,3 2 0 0,5-3 0 0,-1-1 0 15,-1-2 0-15,2 3 0 0,1 2 0 0,5-1 0 16,3-1 0-16,3-1 0 0,2-1 0 0,0-1 0 16,1 3-224-16,4 0 80 0,5 1 16 15,3-3 0-15,-1 1 128 0,6-2-160 0,7-1 160 0,2 2-160 16,3-1 160-16,2 0-160 0,4 0 160 0,2-1-160 16,5 0 160-16,3 0 0 0,2-2-144 0,8 2 144 15,0 0 0-15,0 0-144 0,0 0 144 0,0 0 0 16,9 6-272-16,3 1 48 0,2-1 16 0,7 1 0 15,6-4 64-15,3 3 16 0,5-2 0 0,7 3 0 16,9-4 128-16,5 0 0 0,5 0-144 0,2 1 144 0,3-1 0 16,7-2 0-16,7-1 0 0,6-1 0 0,3 1 0 0,6-1 0 15,1-2-144-15,4 0 144 0,4 0 0 0,4 0 0 16,2-1 0-16,2-2 0 0,3 5 0 0,-1-1 0 16,3-1 0-16,-1 2 0 0,3 2 0 0,0-1 0 15,-5 1 0-15,7 1 0 0,3 1 0 0,1 3 0 16,-3-4 0-16,0 1 0 0,-5 2 0 0,-1-3 0 15,0-1 0-15,-2 2 0 0,-3 3 0 0,-1-1 0 16,-2-1 0-16,-1 1 0 0,-5-2 0 0,-2 2 0 16,-3-2 0-16,-3 4 0 15,0 3-1600-15,-8-1-256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2:23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10148 3861 14735 0,'0'0'1312'0,"-7"-7"-1056"0,2 0-256 0,3 0 0 16,-2 2 2592-16,3-2 464 0,0-1 80 0,1 1 32 15,1 1-2064-15,4 0-400 0,-1-2-96 0,3 1-16 0,1 1-320 0,3-2-64 16,-2-1-16-16,3 3 0 0,4-1 0 0,0 0 0 16,2 2 0-16,5-2 0 0,7-3-192 0,-3 3 0 15,2 2 128-15,4 0-128 0,5-2 0 0,4 3 144 16,-1 5-144-16,2 0 128 0,1-1-128 0,3 2 0 16,5 1 144-16,3 3-144 0,5-2 160 0,3 3-32 15,2 0-128-15,1 0 192 0,2 0-192 0,1-3 176 16,4 0-176-16,4 1 160 0,2 7-160 0,0-4 0 15,1-4 0-15,1 3 0 0,4 2 0 0,2 2 128 16,1-3-128-16,1 2 0 0,0-2 0 0,0 3 128 16,2-1-128-16,-3 2 0 0,-2-4 160 0,2 1-160 0,7-2 192 15,-2 1-192-15,-3 0 144 0,3-2-144 16,-1-2 0-16,2 1 144 0,0 3 0 0,-4-3 0 0,-2 0 0 0,4-1 0 16,3-3-16-16,0 0 0 0,-3 0 0 15,1-1 0-15,-2-1 0 0,3 0 0 0,-2 0 0 0,-3-2 0 16,-3 1-128-16,3-2 128 0,3-2-128 0,-1 0 128 15,-8 0-128-15,-1-1 0 0,0-3 0 0,-3-1 128 16,-1-1-128-16,-1 0 0 0,-3 0 144 0,-2-4-144 16,-3-2 0-16,2-1 0 0,2-1 0 0,-2 0 128 15,-2-1-128-15,-1-1 0 0,-5-2 0 0,-4 2 0 16,0 5 0-16,-3-1 128 0,-3-2-128 0,-2 2 0 16,-7-1 0-16,-2 0 0 0,-4 3 0 0,-6-3 128 15,-1 1-128-15,-5 0 192 0,1-1-64 0,-3 1 0 16,-4 0 64-16,-2-1 0 0,0-3 16 0,-3 1 0 0,-1-3 80 15,-2 0 16-15,1-1 0 0,-4 0 0 0,-5-1 0 16,-3 0 0-16,-3 1 0 0,-4 0 0 0,-1-2-176 0,-3 1-128 16,-6-1 192-16,-2 2-192 0,-5-1 144 0,-3 0-144 15,-1-3 0-15,-3 0 144 0,-3 1-144 0,-1-3 0 16,-1 0 0-16,-3 1 0 0,1 1 0 0,-6 1 0 16,-2 3 0-16,0 2 0 0,-2 0 0 0,-2 1 0 15,1 2 0-15,-4 0 0 0,-2-1 0 0,-4 1 0 16,-6 1 0-16,0 0 0 0,1 0 0 0,-3-1 0 15,-3-2 0-15,-4 0 0 0,-7-1 0 0,1 5 0 16,0-2 0-16,-2 0 0 0,-7-4 0 0,-1 3 0 16,-4 6 0-16,2 0 0 0,3 1 0 0,-5 2 0 15,-4 2 0-15,5 0 0 0,8 1 0 0,0 2 0 16,-5 0 0-16,1 1 0 0,2 2 0 0,0 2 0 16,5 2 0-16,-3 0 0 0,-4-1-144 0,-3 1 144 0,-1 2 0 15,-1-1 0-15,-1-1-160 0,-4 0 160 0,-5 0-128 0,3 1 128 16,1 4-208-16,-3 1 32 0,-4 2 16 0,3 0 0 15,1-2-80-15,0 2-16 0,-3 2 0 0,7-3 0 16,7-3 256-16,-1 3-192 0,0 4 192 0,5 2-192 16,5-4 192-16,3 2 0 0,4 3 0 0,1 0 0 15,0 0 0-15,3 3 0 0,-3 4 0 0,6-3 0 16,2 1 0-16,3 0 0 0,0 2 0 0,3 1 0 16,-1 5 0-16,4 0 0 0,0 1 0 0,4 1 0 15,4-2 128-15,1 1-128 0,3 0 0 0,3 4 0 16,1 6 0-16,3-1 0 0,2 3 0 0,5-1 0 15,4-4 128-15,1 1-128 0,0-1 0 0,6 0 0 0,5 1 0 16,3 1 0-16,4-1 0 0,5 2 0 0,1 3 0 16,9-1 0-16,3-3 0 0,8 1 0 0,5-2 0 15,10-1 0-15,10-1 0 0,6-2 0 0,7-4 240 0,6-2-64 16,4-1-16-16,9-1 0 0,4 0 32 0,4-1 0 16,3 0 0-16,7 0 0 0,0-1-192 0,3-2 128 15,1 2-128-15,-1-4 128 0,1 0-320 0,-2 1-80 16,-1 5-16-16,-3 0-16016 15</inkml:trace>
  <inkml:trace contextRef="#ctx0" brushRef="#br0" timeOffset="9125.191">14651 16630 17503 0,'-20'10'1552'0,"-4"-4"-1232"15,-2 0-320-15,-1-3 0 0,-3-2 1856 0,3 2 320 16,3 0 64-16,1-3 16 0,-2-6-1376 0,4 0-288 16,1-1-48-16,0-1-16 0,2-3-208 0,1 0-64 15,2 0 0-15,-1-2 0 0,0-3-256 0,-1-4 128 16,1-3-128-16,-4-1 0 0,1-3 0 0,0-4 0 15,-3-3 0-15,-2-5 0 0,2-5-160 0,-2-2-96 16,-1-3 0-16,1-3-16 0,1 0 16 0,0-3 16 16,-1-3 0-16,2 3 0 0,-1-2 240 0,4-1-176 15,0-1 176-15,1-1-160 0,2 1 160 0,0 2 0 16,2 0 0-16,1 0 0 0,0-3 0 0,1-3 256 16,2-2-64-16,-1 1-16 0,1 2 112 0,2-4 32 15,1-5 0-15,3 1 0 0,3-2-64 0,-1 0-16 0,0-2 0 16,2 0 0-16,2-2 0 0,2-1 0 0,4-3 0 15,0 0 0-15,0 2-96 0,3-4-16 0,4 0 0 0,1 0 0 16,4 1-128-16,0 1 0 0,4-2 144 0,-1 6-144 16,6-1 0-16,1 4 0 0,3 0 0 0,4 6 0 15,1 3 0-15,2 3 0 0,-1 0 0 0,2 3 0 16,-2 1 0-16,1 3 0 0,1 3 0 0,3 6 0 16,3 3 0-16,2 4 0 0,2 3 0 0,0 2 0 15,1 2 0-15,-2 3 0 0,-2 3 0 0,2 3-128 16,2 1 128-16,3 5 0 0,3 2 0 0,-1 3 0 15,2 1 0-15,-2 4 0 0,-2 0 0 0,2 3 0 16,1 0 0-16,5 2 0 0,3 2 0 0,-1-1 0 16,-2-2 0-16,-2-1 0 0,1 6 0 0,0-1 0 0,-1-1 0 15,3 2 0-15,2-1 0 0,-2 4 0 0,-4 3 0 16,2-4 0-16,-1-4 0 0,3 1 128 0,1 3-128 0,0 0 0 16,0 0 0-16,-3-3 0 0,-2-5 0 0,1 0 0 15,-1 1 0-15,4 0 0 0,3 0 0 0,-3-1 0 16,-3-2 0-16,0 0 0 0,-3-2 0 0,4-2 0 15,2-3 0-15,0-1 0 0,-1-2 0 0,-1 0 0 16,-8 2 0-16,1-2 0 0,1-3 0 0,-1 0 0 16,2-1 0-16,-1 0 0 0,2-3 0 0,0-1 0 15,-8-4 0-15,1 1 0 0,-3-1 0 0,2-2 0 16,-3-2 0-16,0-1 0 0,1-1 0 0,-2-1 144 16,-2 0-144-16,-4-2 0 0,-1-1 0 0,-4 2 0 15,-2 1 0-15,-1 0 0 0,0-2 128 0,-1-2-128 16,-2-1 0-16,-1 0 0 0,-4 1 144 0,1-1-144 0,2 0 0 15,1-2 144-15,-1 0-144 0,-2 1 0 0,-1-1 0 0,-1 0 128 16,-1-1 64-16,-2 2 0 0,-2-4 0 0,-1-3 0 16,0 0 64-16,-2 1 32 0,1 1 0 15,0 1 0-15,2-1-48 0,-2-3-16 0,0 0 0 0,2-1 0 16,0-4-224-16,0 1 176 0,-2-1-176 0,1 2 160 16,-1 1-160-16,0 2 0 0,-2-2 144 0,1 2-144 15,1-1 0-15,-1 1 0 0,-1 3 0 0,0-1 0 16,0 1 0-16,-4 2 144 0,1 1-144 0,0 0 0 15,-4 1 128-15,3 0-128 0,-3 1 0 0,0-1 0 16,-4 2 0-16,1 1 0 0,1 3 0 0,-2 4 0 16,0 4 192-16,-1-1-192 0,-2 1 192 0,2 4-192 0,0 1 288 15,-1 4-48-15,-2 0-16 0,0 2 0 16,0-1 0-16,-1 2 0 0,0 3 0 0,2 1 0 0,-1-3-96 0,0 0 0 16,0 1-128-16,0 3 192 0,1 10-192 0,-3-6 144 15,0-1-144-15,3-1 128 0,-1 0-128 0,0-1 0 16,0 1 144-16,1 8-144 0,-2-5 0 0,2 5 128 15,0 0-128-15,-3-6 0 0,-3 0 0 0,4-3 144 16,-1 0-144-16,3 9 0 0,0 0 128 0,0 0-128 16,-5-6 0-16,5 6 0 0,0 0 160 0,0 0-160 15,-4-5 128-15,4 5-128 0,-4-7 128 0,4 7-128 16,0 0 0-16,-4-6 128 0,1 1-128 0,3 5 0 16,-6-6 0-16,6 6 128 0,0 0-128 0,0 0 128 15,0 0-128-15,0 0 128 0,-3-6-128 0,3 6 0 16,0 0 144-16,0 0-144 0,-4-4 128 0,4 4-128 15,0 0 128-15,0 0-128 0,0 0 0 0,0 0 144 16,-7-3-144-16,7 3 0 0,0 0 128 0,0 0-128 0,-6-7 0 0,6 7 0 16,0 0 0-16,0 0 0 0,0 0 0 0,0 0 0 15,-5-2 0-15,5 2 0 0,0 0 0 0,0 0 0 16,-4-5 0-16,4 5 0 0,0 0 0 0,0 0 0 16,0 0 0-16,0 0 0 0,0 0 0 0,-4-4 0 15,0 1 0-15,4 3 0 0,0 0 0 0,0 0 0 16,0 0 0-16,0 0 0 0,0 0 0 0,0 0 0 15,0 0 0-15,0 0 0 0,0 0 0 0,0 0 0 16,0 0 0-16,0 0 0 0,0 0 0 0,0 0 0 16,0 0 0-16,0 0 0 0,0 0 0 0,0 0 0 15,0 0 0-15,0 0 0 0,-2-7 0 0,2 7 0 16,0 0 0-16,0 0 0 0,-1-6 0 0,1 6 0 16,0 0 0-16,0 0 0 0,0 0 0 0,0 0 0 0,0 0 0 0,0 0 0 15,0 0 0-15,0 0 0 0,0 0 0 0,0 0 0 16,0 0 0-16,0 0 0 0,0 0 0 0,0 0 0 15,0 0 0-15,0 0 0 0,0 0 0 0,0 0 0 16,0 0 0-16,0 0 0 0,0 0 0 0,0 0 0 16,0 0 0-16,0 0 0 0,0 0 0 0,0 0 0 15,0 0 0-15,0 0 0 0,0 0 0 0,0 0 0 16,0 0 0-16,0 0 0 0,0 0 0 0,5 5 0 16,-5-5-128-16,0 0 128 0,0 0 0 0,8 8 0 15,-8-8 0-15,0 0 0 0,0 0 0 0,0 0 0 16,0 0 0-16,0 0 0 0,0 0 0 0,5 5 0 15,-5-5 0-15,0 0 0 0,0 0 0 0,0 0 0 16,0 0 0-16,7 6 0 0,-2 4 0 0,-5-10 0 0,0 0 0 0,0 0 0 16,0 0 0-16,6 10 0 0,-2 2 0 15,1-4 0-15,-5-8 0 0,3 8 0 0,-3-8 0 0,4 10 0 16,-4-10 0-16,8 10 0 0,-8-10 0 0,3 9 0 16,-3-9 0-16,0 0 0 0,5 12 0 0,-1-3 0 15,-4-9 0-15,0 0 0 0,0 0 0 0,6 9 0 16,-1 2 0-16,1-3 0 0,-6-8 0 0,0 0 0 15,4 9 0-15,-1 0 0 0,1 0 0 0,-4-9 0 16,0 0 0-16,0 0 0 0,0 0 0 0,0 0 0 16,4 11 0-16,-1-3 0 0,-3-8 0 0,0 0 0 15,7 7 0-15,-7-7 0 0,0 0 0 0,8 7 0 16,-8-7 0-16,5 8 0 0,-5-8-128 0,7 9 128 16,-7-9 0-16,6 7 0 0,-6-7 0 0,8 5 0 0,-8-5 0 0,7 6 0 15,-7-6 0-15,0 0 0 0,8 5 0 0,-8-5 0 16,0 0 0-16,9 4 0 0,-9-4 0 0,9 4 0 15,-1 0 0-15,-8-4-144 0,0 0 144 0,10 4 0 16,-10-4 0-16,8 3 0 0,1 0 0 0,-9-3 0 16,0 0 0-16,11 6 0 0,-1-1 0 0,0-1 0 15,-10-4 0-15,9 5 0 0,-9-5 0 0,11 10 0 16,0 0 0-16,0-1 0 0,-2-3 0 0,2 2 0 16,3 0 0-16,-2 0 0 0,1 3 0 0,-1 2 0 15,-2-2 0-15,2 0 0 0,2-2 0 0,0 1 0 16,0 1 0-16,2 1-128 0,0 2 128 0,1 1 0 15,-1 0 0-15,4 1 0 0,-4-2 0 0,1 0 0 0,-2 0 0 16,1 0 0-16,0-1 0 0,0 5 0 16,-1-2 0-16,1 1 0 0,2-3 0 0,0 0 0 0,-1 2 0 15,1-1 0-15,3 1 0 0,1-1 0 0,1 3 0 0,-1-1 0 16,2 2 0-16,-1 1 0 0,3 1 0 0,1-1 0 16,-2 1 0-16,3 4 0 0,0 1 0 0,0 0 0 15,-3 0 0-15,3-1 0 0,-2 2 0 0,3 0 0 16,-3-2 0-16,3 2 0 0,0-1 0 0,2-1 0 15,1 3 0-15,-1 0 0 0,-1 1 0 0,0 1 0 16,2 2 0-16,4-2 0 0,-1 1 0 16,-2 2 0-16,0 1 0 0,2-1 0 0,2-1 0 0,1 0 0 15,2-1 0-15,-1 0 0 0,1-2 0 0,0 2 0 16,1 0 0-16,1 0 0 0,-4 0 0 0,2 3 0 16,-1 1 0-16,4 0 0 0,4 0 0 0,0-1 0 15,-1 0 0-15,2-1 0 0,5-1 0 0,-4 1 0 0,-1-2 0 16,-2 3 0-16,-1-1 0 0,3 1 0 0,3 4 0 15,0-1 0-15,0 2 0 0,-1 0 0 0,-1 1 0 0,-4-2 0 16,-4 0 0-16,0 0 0 0,1-3 0 0,0 2 0 16,0 2 0-16,-3-1 0 0,-4-2 0 0,4 3 0 15,-1 0 128-15,1 0-128 0,-4-3 0 0,-2 0 128 16,-2-1-128-16,-3 0 0 0,-1-5 0 0,-1 1 144 16,1-4-144-16,-2 0 0 0,-2 2 128 0,0-1-128 15,-1 0 0-15,-2-2 0 0,-1-2 160 0,-3-1-160 16,-2-1 128-16,1-3-128 0,-2-2 0 0,-1-2 128 15,-1-1-128-15,1 0 0 0,-1-2 128 0,0 1-128 16,-2 0 128-16,-2-1-128 0,1-1 144 0,-1 0-144 0,2 0 160 16,-4-1-160-16,1-2 192 0,-1-1-64 0,0 1-128 0,-1 1 192 15,0 0-64-15,-4-9 0 0,0 0-128 0,0 0 192 16,4 11-192-16,-1-2 144 0,-3-9-144 0,0 0 128 16,0 0-128-16,6 7 128 0,-6-7-128 0,0 0 128 15,0 0-128-15,0 0 0 0,4 8 0 0,-4-8 128 16,0 0-128-16,0 0 0 0,0 0 0 0,0 0 0 15,7 8 0-15,-7-8 0 0,0 0 128 0,0 0-128 16,0 0 0-16,0 0 0 0,5 5 0 0,-5-5 128 16,0 0-128-16,0 0 0 0,6 9 0 0,-6-9 0 15,0 0 0-15,0 0 0 0,0 0 0 0,0 0 0 16,0 0 0-16,0 0 0 0,0 0 128 0,5 7-128 16,-5-7 0-16,0 0 0 0,0 0 0 0,0 0 0 15,0 0 0-15,0 0 0 0,3 9 0 0,-3-9 0 0,0 0 0 0,0 0 0 16,0 0 0-16,0 0 0 0,6 6 0 0,-6-6 0 15,0 0 0-15,0 0 0 0,0 0 0 0,2 10 0 16,-2-10 0-16,0 0 0 0,0 0 0 0,0 0 0 16,0 0 0-16,0 0 0 0,0 0 0 0,0 0 0 15,0 0 0-15,0 0 0 0,0 0 0 0,0 0 0 16,0 0 128-16,0 0-128 0,0 0 0 0,0 0 0 16,0 0 0-16,0 0 0 0,0 0 0 0,0 0 0 15,0 0 0-15,0 0 0 0,0 0 0 0,0 0 0 16,0 0 0-16,0 0 0 0,0 0 0 0,0 0 0 15,0 0 0-15,0 0 0 0,0 0 0 0,0 0 0 16,0 0 0-16,0 0 0 0,0 0 0 0,0 0 0 16,0 0 0-16,0 0 0 0,0 0 0 0,0 0 0 0,0 0 0 0,0 0 0 15,0 0 128-15,0 0-128 0,0 0 0 0,0 0 128 16,0 0-128-16,0 0 0 0,0 0 0 0,0 0 128 16,0 0-128-16,0 0 0 0,0 0 0 0,0 0 128 15,0 0-128-15,0 0 0 0,-4-3 0 0,4 3 0 16,0 0 0-16,0 0 0 0,0 0 0 0,-8-5 0 15,8 5 0-15,0 0 0 0,0 0 0 0,0 0 0 16,-6-3 0-16,6 3 0 0,0 0 0 0,0 0 0 16,-6-3 0-16,6 3-144 0,-3-6 144 0,3 6-160 15,0 0 0-15,0 0 0 0,0 0 0 0,0 0 0 16,0 0-80-16,0 0-16 0,0 0 0 0,0 0 0 16,-7-8-320-16,3 3-64 15,4 5 0-15,-6-6-16 0,6 6-1760 0,-4-5-336 16,1-1-80-16,0 0-11216 0</inkml:trace>
  <inkml:trace contextRef="#ctx0" brushRef="#br0" timeOffset="13256.97">22898 13051 8287 0,'0'0'736'0,"0"0"-592"16,0 0-144-16,0 0 0 0,4-9 2352 0,-4 9 432 16,0 0 96-16,4-7 0 0,-2-1-1664 0,-2 8-352 15,0 0-64-15,0 0-16 0,0-9-656 0,0 9-128 16,-1-8 0-16,1 8 0 16,-2-8-432-16,2 8-32 0,0 0-16 0,0 0 0 15,0 0-128-15,0 0-32 0,0 0 0 0,0 0 0 0,0 0 368 0,0 0 64 0,-2 11 16 0,2-1 0 16,2-1 192-16,-2-9 0 0,0 0 144 0,0 10-144 15,0-10 368-15,0 0-32 0,0 0 0 0,0 0 0 16,0 0 128-16,0 9 32 0,0-9 0 0,-5 6 0 16,5-6 80-16,0 0 0 0,-6 3 16 0,-1 1 0 15,1 0 0-15,-4-1 0 0,0-1 0 0,-1-1 0 16,-5-1-64-16,1 1-16 0,-3 0 0 0,0-1 0 16,-5 0-160-16,2 0-32 0,2-1-16 0,-2 1 0 15,-4 2-112-15,0 0-32 0,-4 0 0 0,1-1 0 16,1 4-32-16,-2-4 0 0,0-2 0 0,-2 1 0 0,-2 2-128 15,-2 2 192-15,-5 2-192 0,0-3 192 0,0-1-64 0,0 2-128 16,-5 1 192-16,2 2-64 0,0-1 16 0,3 2 0 16,-4 2 0-16,1 0 0 0,-2 0 32 0,-4 1 0 15,-1-1 0-15,-3 2 0 0,1 2 32 0,3 0 16 16,-2 0 0-16,0 2 0 0,-3 2 32 0,-2 0 0 16,-3 1 0-16,1 1 0 0,-1 1-80 0,2 2-16 15,1 2 0-15,1 1 0 0,0-2-160 0,0 2 0 16,1 3 0-16,-1-1 0 0,-5 1 0 0,4 1 0 15,3-2 0-15,1 2 0 0,0 1 0 0,1-2 0 16,-3 2 0-16,3 1 0 0,2 0 0 0,1 1 0 16,1 1 0-16,1 2 0 0,1 1 0 0,-1 0 0 15,-2 1 0-15,2-2 0 0,0 3 0 0,0 1 0 16,-2 1 0-16,3-1 0 0,3 3 0 0,5 4 0 0,1 1 0 0,4 0 0 16,1 1-144-16,0-1 144 0,1-3 0 15,3 1 0-15,2 1 0 0,0 0 0 0,1 1 0 16,3 1 0-16,4-2 0 0,2 0 0 0,7 4 0 0,-1-2 144 15,0-1-144-15,-1 0 0 0,4 1 144 0,-2 2-144 16,5-1 128-16,1 1-128 0,4 1 128 0,0 2-128 16,1-2 0-16,3-1 0 0,-4 1 0 0,5 2 128 15,3 1-128-15,4 1 176 0,1 1-176 0,3-1 192 16,-2 1-16-16,3-5 0 0,-1 2 0 0,3 0 0 16,0 0 16-16,1 2 0 0,0-2 0 0,0-3 0 15,0-2-48-15,0 0 0 0,1-3 0 0,0-1 0 16,3-2-144-16,-2 2 192 0,1 1-192 0,1-2 192 15,-4-3-192-15,2-3 0 0,-3-4 144 0,0-1-144 0,1-1 144 0,-1-4-144 16,-2-5 192-16,-2 0-192 0,-2-3 192 0,-2-3-192 16,0 0 192-16,-4-4-192 0,0-3 208 0,-1 0-64 15,1 2-16-15,-3-2 0 0,0-1-128 0,-1 1 160 16,1 1-160-16,-1-3 160 0,2-1-160 0,-7-7 160 16,0 0-160-16,5 8 160 0,2 2-160 0,-1-1 128 15,-6-9-128-15,4 8 128 0,-1 0 0 0,-3-8 0 16,0 0 0-16,0 0 0 0,0 0 0 0,0 0-128 15,0 0 192-15,0 0-64 0,0 0 32 0,0 0 0 16,0 0 0-16,0 0 0 0,0 0 32 0,0 0 0 16,0 0 0-16,0 0 0 0,0 0-64 0,0 0 0 15,0 0 0-15,0 0 0 0,0 0 0 0,0 0-128 16,0 0 192-16,0 0-64 0,0 0-128 0,0 0 160 16,0 0-160-16,0 0 160 0,0 0-160 0,0 0 0 0,0 0 0 0,0 0 0 15,0 0 0-15,0 0 0 0,0 0 0 0,0 0 0 16,0 0 0-16,0 0 0 0,0 0 0 0,0 0 0 15,0 0 0-15,0 0 0 0,0 0 0 0,0 0 0 16,0 0 0-16,0 0-144 0,0 0 144 0,0 0 0 16,0 0-128-16,0 0 128 0,0 0 0 0,0 0 0 15,0 0-160-15,0 0 160 0,0 0-128 0,0 0 128 16,0 0-144-16,0 0 144 0,0 0-160 0,0 0 160 16,0 0-160-16,0 0 160 0,0 0-160 0,0 0 160 15,0 0-128-15,0 0 128 0,0 0 0 0,0 0-144 16,0 0 144-16,0 0 0 0,0 0 0 0,0 0 0 15,0 0 0-15,0 0 0 0,0 0 0 0,0 0 0 0,0 0 0 0,0 0 0 16,0 0 0-16,0 0 0 0,-6-6 0 16,2 4 0-16,4 2 0 0,0 0 0 0,-8-5 0 15,8 5 0-15,0 0 0 0,0 0 0 0,-6-6 0 0,6 6 0 16,-7-5 0-16,7 5 0 0,0 0 0 0,0 0 0 16,-5-1 0-16,5 1 0 0,0 0 0 0,0 0 0 15,-4-4 0-15,4 4 0 0,0 0 0 0,0 0 0 16,0 0 0-16,0 0 0 0,-8-2 0 0,8 2 0 15,0 0 0-15,0 0 0 0,0 0 0 0,0 0 0 16,0 0 0-16,0 0-128 0,0 0 128 0,0 0 0 16,0 0 0-16,0 0 0 0,0 0 0 0,0 0 0 15,0 0 0-15,0 0 0 0,-6 0 0 0,6 0 0 16,0 0 0-16,0 0 0 0,-4-3 0 0,4 3 0 16,0 0 0-16,0 0 0 0,0 0 0 0,0 0 0 0,0 0 0 15,0 0 0-15,-6 1 0 0,6-1 0 0,-6-3 0 0,6 3 0 16,0 0 0-16,0 0 0 0,0 0 0 15,0 0 0-15,0 0 0 0,0 0-160 0,0 0 160 0,0 0 0 16,0 0-128-16,0 0 128 0,0 0 0 0,0 0 0 16,0 0-192-16,0 0 192 0,0 0-192 0,0 0 192 15,0 0-192-15,0 0 192 0,0 0-192 0,0 0 192 16,0 0-128-16,0 0 128 0,-6-3 0 0,6 3 0 16,0 0 0-16,0 0 0 0,0 0 0 0,0 0 0 15,0 0 0-15,0 0-128 0,0 0 128 0,0 0 0 16,0 0 0-16,0 0 0 0,0 0-128 0,0 0 128 15,0 0 0-15,0 0 0 0,0 0-128 0,0 0 128 16,0 0 0-16,0 0 0 0,0 0-128 0,0 0 128 0,0 0 0 16,0 0-128-16,0 0 128 0,0 0 0 0,0 0-160 0,0 0 160 15,0 0-128-15,0 0 128 0,0 0 0 0,0 0 0 16,0 0 0-16,0 0-128 0,-5-1 128 0,5 1 0 16,-5-1 0-16,5 1 0 0,0 0 0 0,0 0 0 15,-7 1 0-15,7-1 0 0,0 0 0 0,0 0 0 16,-6 1 0-16,6-1-128 0,-6 3 128 0,0-2-160 15,6-1 160-15,-5 0-160 0,-2 2 160 0,3 3 0 16,-1 0-144-16,-1-2 144 0,0-1 0 0,1 0 0 16,-2 3 0-16,0-2 0 0,0 0 0 0,-1 2 0 15,-3-1 0-15,2 2 0 0,1-1 0 0,0-1 0 16,-2-1 0-16,0 0 0 0,0 3 0 0,0-3 0 16,-3 1 128-16,2 2-128 0,1 2 0 0,-2-2 0 0,-2 1 0 15,-1-1 128-15,0 0-128 0,1-1 0 0,0 0 0 16,0 1 0-16,-1-1 0 0,-1 0 0 0,0 1 0 0,-1-2 0 15,1-1 0-15,-1 0 0 0,1 0 0 0,-2-3 0 16,1 0 0-16,-1 0 0 0,-4 3 0 0,1 1 0 16,-2-1 0-16,-1 0 0 0,-4-1 0 0,2 3 0 15,2-1 0-15,-3-2 0 0,1-1 0 0,-1 1 0 16,-1 0 0-16,1 0 0 0,1-4 0 0,1 0 128 16,-5-3-128-16,-1 3 0 0,-1 1 0 0,0-1 0 15,-4-6 0-15,0 0 0 0,-3 1 0 0,1 0 0 16,-3 0 0-16,3 1 0 0,2 0-144 0,1-3 144 15,2-2 0-15,-1 0 0 0,1-3 0 0,1 1 0 16,0 0 0-16,-1-2 0 0,3 1 128 0,0-1-128 16,0-2 192-16,-1 1-48 0,-1-2-16 0,2 1 0 0,3-2-128 15,2-2 0-15,1-3 0 0,0 0 128 0,0-2-128 16,1-1 0-16,0-3 0 0,0-4 0 0,0 0 0 0,1-5 0 16,1-2-176-16,0 2 176 0,-3-2-160 0,2 2 160 15,0-1-192-15,2-1 192 0,2 1-144 0,0-1 144 16,0 0 0-16,2 0-144 0,-1-3 144 0,1 3 0 15,0 3 0-15,2 1 0 0,0 0 0 0,1-1 0 16,-2 5 0-16,1-1 0 0,0 0 0 0,1 0 0 16,0 1 0-16,1-3 128 0,1-2-128 0,-1 2 144 15,0 0-144-15,0 0 160 0,2 2-160 0,-3 0 0 16,0-1 0-16,1 0 0 0,1 0 0 0,0-3 0 16,-3-1 0-16,2-2 0 0,0-1 0 0,1-2 0 0,-3 1 0 15,1 3 0-15,0 1 0 0,0 1 0 0,1 2 0 16,1 0 0-16,-3 3 0 0,3 0 0 0,0 1 0 15,0 2 0-15,-3 1 0 0,-1-2 0 0,-1-1 0 16,2 3 0-16,-2 3 0 0,2 1 0 0,-1-1 0 16,-2 2 0-16,-1 4 0 0,3-2 0 0,-5 3 0 15,2-1 0-15,-1 0 128 0,-1 1-128 0,-2 2 0 0,-2-2 128 16,-1-1-128-16,-1 2 0 0,0 0 0 16,1-1 0-16,3 1 0 0,-2 2 128 0,1 2-128 0,0 1 0 15,-1-2 128-15,0 1-128 0,2 1 128 0,0-1-128 16,-1-2 160-16,1 3-160 0,0 1 192 0,1 1-192 15,-4-1 176-15,-1 1-176 0,2 0 160 0,-3 2-160 16,-4 0 128-16,4-1-128 0,4 0 0 0,-3 0 144 16,-4 2-144-16,3-1 0 0,1-1 0 0,-1 1 0 0,3 1 0 0,-2 2 0 15,0-1 0-15,0 1 0 0,0-2 0 0,-1 0 0 16,-1 2 0-16,-1 0 0 0,-3 1 0 0,1-1 0 16,2-2 0-16,-2 4 0 0,-2 1 0 0,3 1-144 15,1-1 144-15,3 2 0 0,-2 0-192 0,3 2 192 16,1 3-192-16,1-1 192 0,-1 0-224 0,2-2 64 15,-1 4 16-15,1 0 0 0,-1 1 16 0,1-1 0 16,0 1 0-16,1 1 0 0,-3 4 128 0,3-1-208 16,1-1 80-16,1 0 128 0,-1 2-208 0,2 1 80 15,2-1 128-15,0 0-208 0,1 0 208 0,0 1-144 16,-1-1 144-16,3 0-128 0,0 1 128 0,0-1 0 16,0 1 0-16,2 0 0 0,-1 0 0 0,1 3 0 15,0 0 0-15,1 1 0 0,1-3 0 0,0 0 0 16,-1 0 0-16,1 0-128 0,0 1 128 0,0-2 0 0,1-2 0 0,-2 2-128 15,3 0 128-15,-2 0 0 0,2-1 0 0,-3 1 0 16,4 0 0-16,0-1 0 0,0-1 0 0,1 0 0 16,-1 0 0-16,1 0 0 0,-1-2 0 0,1 1-128 15,-1 1 128-15,0 0 0 0,0 0 0 0,2 1 0 16,-5-1 0-16,3 1 0 0,1-1 0 0,-1 2 0 16,2 0 0-16,0 0 0 0,-2-1 0 0,1 1 0 15,-2 2 0-15,0 1 0 0,0-1 0 0,-2 1 0 16,0 2 0-16,1-3 0 0,-2-2 0 0,4 3 0 15,-3 0 0-15,2 0 0 0,0-1 0 0,-1 0 0 16,-1 1 0-16,3 1 0 0,-3-1 0 0,2 1 0 16,1-2 0-16,-1 1 0 0,-1 1 0 0,1-1 0 15,-2 0 0-15,1 1 0 0,0-2 0 0,1 0 128 0,-1 2-128 16,0-1 0-16,0 2 0 0,1-1-128 16,1-1 128-16,0 1 0 0,0 1 0 0,-1 0 0 0,0 2 0 0,0-3 0 15,0 2 0-15,-1-2 0 0,-1 1 0 0,2-1 0 16,-1 1 0-16,-2 1 0 0,2 0 0 0,-2-1 0 15,0-3 0-15,2 1 0 0,-3 2 0 0,0-1 0 16,1 1 0-16,-5-2 0 0,2 1 0 0,0-1 0 16,1 2 0-16,2-2 0 0,-2 0 0 0,3 5 0 15,0 1 0-15,-3-2 0 0,-1-3 0 0,1 3 0 16,3-2 0-16,-3 1 0 0,1 1 0 0,1 0 0 16,0-2 0-16,-1 2 0 0,-2 0 0 0,2-2 0 15,-1 1 0-15,1-2 0 0,-1 1 0 0,1-2 0 16,-3 0 0-16,3 0 0 0,0-1 0 0,1 2 0 0,-2-2 0 15,1 1 0-15,-2 2 0 0,2-2 0 0,0 0 0 16,0 1 0-16,0 2 0 0,-2-1 0 0,1-1 0 16,0 1 0-16,0 2 0 0,1 0 0 15,-4-2 0-15,1 1 0 0,4-2 0 0,2 2 0 0,-3 0 0 0,0-3 0 16,2 0 0-16,0-1 0 0,5-1 0 0,-3-1 0 16,-1-1 0-16,3 1 0 0,-1 0 0 0,2-1 0 15,2-1 0-15,-3-1 0 0,1 1 0 0,1-2-128 16,3-8 128-16,-3 8 0 0,3-8 0 0,-2 9 0 15,-1 0 0-15,3-9 0 0,0 0 0 0,-3 9 0 16,-1-2 0-16,4-7 0 0,0 0 0 0,-3 9 0 16,-1-2 0-16,4-7 0 0,-3 8 0 0,3-8 0 15,0 0 128-15,0 0-128 0,-4 6 160 0,4-6-160 0,0 0 160 16,0 0-160-16,-5 7 160 0,5-7-160 0,-4 8 128 0,4-8-128 16,0 0 0-16,0 0 144 0,0 0-144 15,0 0 0-15,0 0 0 0,0 0 0 0,0 0 128 0,0 0-128 16,-2 8 0-16,2-8 128 0,0 0-128 0,0 0 0 15,0 0 0-15,0 0 0 0,0 0 0 0,0 0 0 16,0 0 128-16,0 0-128 0,0 0 0 0,0 0 0 16,0 0 0-16,0 0 0 0,0 0 0 0,0 0 0 15,0 0 0-15,0 0 0 0,0 0 128 0,0 0-128 16,0 0 128-16,0 0-128 0,0 0 128 0,0 0-128 16,0 0 0-16,0 0 128 0,0 0-128 0,0 0 0 15,0 0 0-15,0 0 0 0,0 0 0 0,0 0 0 16,0 0 0-16,0 0 0 0,0 0 0 0,0 0 0 0,0 0 0 0,0 0 0 15,0 0 0-15,0 0 0 0,0 0 0 0,0 10 0 16,0-10 0-16,0 8 0 0,0-8 0 0,0 0 0 16,0 0 0-16,0 0 0 0,0 0 0 0,0 0 0 15,0 0 0-15,0 8 0 0,0-8 0 0,0 0 0 16,2 8 0-16,-2-8 0 0,2 9 0 0,-2-9 0 16,0 0 0-16,0 0 0 0,0 0 0 0,0 0 0 15,0 0 0-15,0 0 0 0,0 0 0 0,0 0 0 31,0 0-352-31,0 0-160 0,0 0-16 0,0 0-15616 0</inkml:trace>
  <inkml:trace contextRef="#ctx0" brushRef="#br0" timeOffset="16417.303">19149 9704 911 0,'-6'-5'0'0,"-1"-1"0"0,-4 0 0 0,3 0 0 16,1 1 4496-16,2-2 816 0,1 1 176 0,2-3 16 16,0 2-3328-16,0-2-688 0,2 1-128 0,4-1-16 15,0 0-704-15,2-2-144 0,-1-4-32 0,4 0 0 16,0 1-288-16,2-1-176 0,3-1 192 0,-2-4-192 16,-1-1 176-16,0 5-176 0,-1 2 160 0,-1 5-160 15,-3 0 0-15,1 5 0 0,-7 4 0 0,0 0 0 16,9 4 176-16,-3 5-176 0,-1 0 192 0,-2 3-192 0,-4 3 240 0,-2 6-64 15,-2 6-16-15,-1-1 0 16,-2-5-160-16,0 1 0 0,-4 3 0 0,2-2-12832 16</inkml:trace>
  <inkml:trace contextRef="#ctx0" brushRef="#br0" timeOffset="20833.606">9508 16411 18431 0,'0'0'1632'0,"0"0"-1312"16,0 0-320-16,0 0 0 0,0 0 1792 0,0 0 272 0,0 0 64 16,0 0 16-16,0 0-1696 0,0 0-448 15,7-3 0-15,0-1 128 0,3 4-128 0,-1-1 0 0,1-4 0 0,0 2 0 16,-10 3 0-16,6-3 0 0,-6 3 0 0,8-4 0 15,-8 4 128-15,0 0 16 0,5-4 0 0,-5 4 0 16,0 0 416-16,0 0 80 0,0 0 0 0,0 0 16 16,0 0 176-16,0 0 16 0,0 0 16 0,0 0 0 15,0 0-192-15,0 0-32 0,0 0-16 0,0 0 0 16,0 0-240-16,-8-4-64 0,-1 1 0 0,1 1 0 16,1 1-96-16,0 0-32 0,-3-2 0 0,1 2 0 15,1 0-192-15,-3-1 0 0,0-1 128 0,4 2-128 16,7 1 0-16,-10-5 0 0,3 1 0 0,7 4 0 15,-8-4 0-15,8 4 0 0,0 0 0 0,0 0 0 16,0 0 0-16,0 0 128 0,0 0-128 0,0 0 0 16,0 0 0-16,0 0 0 0,0 0 0 0,0 0 0 0,0 0 0 15,0 0 0-15,0 0 0 0,0 0 0 0,0 0 160 0,0 0-16 16,14-1 0-16,-3 2 0 0,-3 1 64 0,-8-2 16 16,9-3 0-16,3 2 0 0,3 1-32 0,1-1-16 15,1 1 0-15,2 0 0 0,2 0-32 0,1 0 0 16,3-2 0-16,2 2 0 0,3-1 48 0,4 0 0 15,5 2 0-15,3-3 0 0,2-4 0 0,5 4 0 16,2 2 0-16,3-1 0 0,-1-5-32 0,-3 4 0 16,2 2 0-16,3-1 0 0,5-1-160 0,0-1-144 15,-1 0 144-15,-2 1-208 0,0 1 208 0,-2 0 128 16,-1 1 0-16,1 0-128 0,0 0 0 0,3-1 0 16,-2 0 0-16,-2 2-144 0,-3-1 144 0,-4-1 0 0,-2-4 160 15,0 2-160-15,0 2 0 0,3 2 0 0,-1 1 0 16,-1-1 0-16,-1-1 0 0,0 4 0 0,2 1 0 15,-2 2 0-15,-2-4 0 0,-2 3 128 0,1 0-128 0,1 0 0 16,-3-1 0-16,-1 0 128 0,0 0-128 0,-2 1 0 16,1-2 0-16,-5 1 0 0,-5-1 0 0,0 0 0 15,-1 1 0-15,-4-1 0 0,-3 0 0 0,0-1 0 16,-1 1 128-16,-3-2-128 0,-2-3 0 0,0 1 0 16,-3 1 160-16,1 0-160 0,0-1 160 0,-1 0-160 15,-11 0 224-15,9 0-48 0,-9 0-16 0,8 0 0 16,-8 0-16-16,0 0 0 0,9 4 0 0,-9-4 0 15,0 0-144-15,0 0 0 0,0 0 144 0,0 0-144 16,0 0 128-16,0 0-128 0,0 0 160 0,0 0-160 16,0 0 0-16,0 0 0 0,0 0 0 0,0 0 0 0,7-4 0 15,-7 4 0-15,0 0 0 0,0 0 0 0,0 0 0 0,0 0-128 16,0 0 128-16,0 0 0 0,0 0 0 0,0 0-128 16,6-5 128-16,-6 5 0 0,0 0-128 0,0 0 128 15,7-5 0-15,-7 5 0 0,0 0-128 0,0 0 128 16,0 0 0-16,4-6 0 0,-1-2 0 0,-3 8 0 15,0 0 0-15,0 0 0 0,0 0 0 0,0 0 0 16,0 0-144-16,6-5 144 0,-6 5 0 0,0 0 0 16,2-7 0-16,-2 7 0 0,0 0 0 0,0 0 0 15,0 0 0-15,5-3 0 0,1-1 0 0,-6 4 0 16,0 0 0-16,0 0 0 0,0 0 0 0,0 0 0 16,0 0 0-16,0 0 0 0,0 0-128 0,-2-10 128 15,2 10 0-15,-1-8-144 0,0-2 144 0,1 10-208 16,-2-11 80-16,1 1 128 0,-3-4-144 0,4 0 144 0,0 2 0 15,0 0 0-15,0-1 0 0,0-1 0 0,-2-6 0 0,0 1 0 16,1 3 0-16,0-3 0 0,-1 2 0 16,-1-1 0-16,1-3 0 0,-1-1 0 0,-4 0 0 0,1 0 0 15,-2-2 0-15,0-2-128 0,0 0 128 0,0-4 0 16,-4 1-176-16,1-3 32 0,1-4 0 0,-3-1 0 16,1-6-48-16,-1 2-16 0,1 4 0 0,1 2 0 15,-4 0 32-15,3 2 16 0,1 2 0 0,-1 0 0 16,0 2 160-16,-2-2 0 0,0-4 0 0,0 1 0 15,0-2 0-15,-2-4 0 0,0 0 0 0,-2 0 0 16,-1 3 0-16,-2-2 0 0,2-3 0 0,0 3 0 16,1-3 0-16,-1-2-192 0,0-2 192 0,0-1-192 0,0-3 32 15,0 1 0-15,1 1 0 0,0 1 0 0,0-1-80 16,-1 0-16-16,3 0 0 0,-3-2 0 0,1-2-32 0,1 2-16 16,-2 1 0-16,0 2 0 0,2 6 112 0,-5 0 32 15,0 1 0-15,0 0 0 0,-3 0 160 0,3-1 0 16,-2-3-144-16,-1 1 144 0,-1 4 0 0,0-3 0 15,0 2 0-15,-1 1 0 0,2-1-128 0,-1-1 128 16,-1-1 0-16,2-5 0 0,1-2-320 0,1-1 16 16,-6 0 0-16,4 2 0 0,2 2-32 0,-4 2-16 15,2 0 0-15,1 0 0 0,0-1 128 0,-1 1 32 16,1 1 0-16,1 0 0 0,-3 2 192 0,0-2-176 16,2 3 176-16,0 4-160 0,1 2 160 0,-5 0 0 15,5 1 0-15,-2 2 0 0,-1 0 0 0,-2 0 0 16,3-2 0-16,-4 1 0 0,2 1 0 0,-1 1 0 15,0-1 128-15,-2 0-128 0,-1 2 160 0,0 2-32 0,-1-3-128 0,2 2 192 16,-2-1-192-16,0 0 176 0,-1 1-176 0,0-2 160 16,-4 0-160-16,2 2 0 0,-1-1 0 0,-1 2 128 15,-5 0-128-15,2 2 0 0,2-1 0 0,-1 3 0 16,3 1 0-16,0 0 0 0,-4-2 0 0,0 4 0 16,-5-1 128-16,1-1-128 0,1 1 128 0,0 1-128 15,2 0 192-15,-3 0-32 0,3 2-16 0,-1-2 0 16,0 0 32-16,-4 0 0 0,0 3 0 0,-1-6 0 15,-1-3-176-15,-2 4 0 0,0 0 144 0,2 1-144 16,3 0 0-16,1 2 0 0,-1 2 0 0,-3-2 0 16,-2 4 0-16,-1 1 0 0,3 1 0 0,-3-3 0 15,2 3 0-15,0 0 128 0,1 2-128 0,-1 0 128 0,1 0 0 16,-5 0 16-16,-1-1 0 0,2 3 0 0,0 1-144 16,2 0 160-16,2 0-160 0,-4-2 160 0,1 3-160 0,-2-2 0 15,-6 1 0-15,3-1 0 0,2 0 0 0,-2 2-176 16,2 1 176-16,1 0-192 0,1-1 192 0,-1 2-208 15,-2 3 80-15,-2 1 128 0,-3-2-160 0,4 4 160 16,-2 1 0-16,2-2-144 0,1-2 144 0,-2 2 0 16,0 0 0-16,0 0 128 0,-1-3-128 0,1 2 0 15,1 1 0-15,-1 1 128 0,2 2-128 0,-1-1 0 16,-2-2 0-16,0 0 0 0,2 3 0 0,-2 3 0 16,0 1 0-16,5 0 0 0,-4-3 0 0,1 2 0 15,-1 0 128-15,-3 2-128 0,0 2 0 0,1 1 128 16,-1 1-128-16,3-1 0 0,-2-1 0 0,-1 1 0 15,0 2 0-15,-2-1 0 0,1 2 0 0,0-1 0 16,2 1-160-16,3 1 160 0,-3 2-256 0,2-1 64 0,0 2 16 16,-1 1 0-16,-1-2 176 0,4 1 0 0,4-2 0 15,1 6 0-15,1 5 0 0,-3-3 0 0,-1-2 128 16,0 2-128-16,1 0 0 0,0 2 128 0,1-2-128 0,2 1 0 16,-1 2 0-16,0-1 0 0,1 0 0 0,-3 2 128 15,-1 1-128-15,-1 0 0 0,-2 2-128 0,2 1 128 16,3 1-176-16,2 1 176 0,1-1-208 0,1 0 80 15,1 0 128-15,1 0 0 0,0-2 0 0,1-3 0 16,-2 2 0-16,3 1 128 0,4-1-128 0,-2 0 176 16,1 3-176-16,-2 5 0 0,1 5 0 0,2-5 128 15,-4 0-128-15,3 2 128 0,3 0-128 0,-1 0 128 16,1-2-128-16,2 1 0 0,2-4 0 0,3 9 0 0,0 3 0 16,3 0 0-16,-2 0 0 0,2-3 0 0,0-3 0 0,-2 1 0 15,1 0 0-15,2-2 0 0,2-1 0 0,-5-1 0 16,-1-2 0-16,2 6 0 0,0 4 0 0,3 0 0 15,-3-2 0-15,3-2 0 0,2-3 0 0,1 3 0 16,1 2 0-16,1-1 0 0,-4 0 128 0,4 2-128 16,3 2 192-16,-3 2-64 0,0 0-128 0,1-2 192 15,1-3-192-15,-3 1 192 0,0 0-64 0,1 2-128 16,-2 1 192-16,3 2-64 0,3-2-128 0,-1 1 192 16,-1-2-192-16,3 0 192 0,3 1-192 0,-1-1 128 15,-1 0-128-15,1 6 128 0,2 6-128 0,-3-1 0 16,3-2 0-16,0-5 0 0,0 0 0 0,0 0 0 0,3 0 0 15,-2 3 0-15,0 1 0 0,1 0 0 0,0-1 0 0,3-1 0 16,-2-2 0-16,1-6 128 0,1 3-128 0,-2 0 0 16,1 2 128-16,2 2-128 0,2-1 0 15,0-1 128-15,-2-5-128 0,0-1 0 0,2-4 144 0,1-2-144 16,-1-1 0-16,-1 0 0 0,-1 0 0 0,3-1 128 16,1 2-128-16,-3-6 0 0,1-3 0 0,-1 0 0 15,0-1 0-15,2-5 0 0,-2-4 0 0,1 1 128 16,3 1-128-16,-1-4 0 0,0-3 0 0,0 1 0 15,-1 1 0-15,1-1 0 0,1-2 0 0,1 1 128 16,-1-1-128-16,1 1 0 0,-1 0 0 0,0-3 0 16,0-11 0-16,0 10 0 0,0-1 0 0,1 0 0 15,-1-9 0-15,-1 8 128 0,1-8-128 0,0 0 0 16,0 9 144-16,0-9-144 0,0 0 192 0,0 0-192 0,0 0 192 16,0 0-192-16,-1 9 192 0,1-9-192 0,0 0 128 0,0 0-128 15,0 0 0-15,0 0 0 0,0 0 0 0,0 0 0 16,0 0 0-16,0 0 0 0,0 0 0 0,0 0 0 15,0 0 0-15,0 0 0 0,0 0 0 0,12-5 0 16,-2-2 0-16,0 1-144 0,-1-2 144 0,-1 1 0 16,2 2 0-16,-1-1-128 0,2 0 128 0,2-1 0 15,2 3 0-15,1-2-128 0,1 0 128 0,0 1 0 16,1 1 0-16,3-2-128 0,4 1 128 0,1 0 0 16,2 3 0-16,-2-2 0 0,3-2 0 0,3 2 0 15,2 1 0-15,2 0 0 0,2 1 0 0,0-1 0 16,-2-4 0-16,2 4 0 0,-1 2 0 0,7 1 0 15,4-1 0-15,1 0-128 0,1 0 128 0,-1 1 0 16,3 2 0-16,-4-2 0 0,1-2 0 0,1 2 0 0,5-2 0 16,-1 1 0-16,2-1 0 0,0 0 0 0,-1 0 0 0,0 0 0 15,-3-1 0-15,-1 2 0 0,-3-1 0 0,-1 0 0 16,1 0 0-16,1 1-128 0,-1 3 128 0,0-1 0 16,-2 0 0-16,-2 0 0 0,-7-1 0 0,3 0 0 15,-4 2 0-15,3-1 0 0,-2 2 0 0,-1-1 0 16,-1-1 0-16,0 1 0 0,-4 0 0 0,-1 2 0 15,-2-1 0-15,-1 2 0 0,0 1 0 0,-2-2 0 16,-3 0 0-16,-1 0 0 0,-2 1 0 0,-3 0 0 16,0 3 0-16,-1-2 0 0,-3 0 0 0,0 0 0 15,-1 1 0-15,0-1 0 0,-2 0 0 0,1-2 0 16,-1 1 0-16,-9-5 0 0,5 5 0 0,2 0 0 16,-7-5 0-16,0 0 0 0,0 0 0 0,0 0 0 0,7 7 0 0,-7-7 0 15,0 0-160-15,0 0 160 0,0 0-208 0,0 0 64 16,0 0 16-16,0 0 0 0,0 0-16 0,0 0 0 15,0 0 0-15,0 0 0 0,-4-10 144 0,1 3-192 16,-1-1 192-16,0 0-192 0,0 0 192 0,-2-3-208 16,1-4 80-16,0-1 128 0,2-2-272 0,0-1 64 15,2-1 16-15,-2-2 0 0,2-3 48 0,0 1 16 16,1 0 0-16,1-4 0 0,0-3 128 0,2-1 0 16,-1 1 0-16,1 2 0 0,3 2 0 0,-1-1 0 15,3 1 0-15,1-2 0 0,-1-1 0 0,3 1 128 16,5-2-128-16,-2-1 0 0,-4-3 0 0,3-1 128 15,5 0-128-15,-1-3 0 0,1-4 0 0,0 1 0 16,-3-1 0-16,-1-2 0 0,4-1 0 0,-1-1 0 16,2-4 0-16,0-2 0 0,2-2 0 0,0 2 0 15,-3 2 0-15,4 2 0 0,1 3 0 0,2 1 0 16,0 0 0-16,2 1 128 0,3-3-128 0,-2 1 128 0,0 0-128 0,4 3 128 16,1 2-128-16,1 2 144 0,-1 2-144 0,0-1 160 15,1 1-160-15,0 2 0 0,-1 2 0 0,3-1 0 16,-3-2 0-16,4 2 128 0,4 2-128 0,2 2 0 15,-3-1 0-15,3 2 0 0,-1 3 0 0,-1-1 0 16,-4 0 0-16,-1 3 0 0,3-1 0 0,-1 2 0 16,3 0 0-16,3 1 0 0,-4 0 0 0,2 2 0 15,2 2 0-15,-3 1 0 0,1 2 0 0,-1-4 0 16,-2-3 0-16,1 1 0 0,0 3 0 0,1 0 0 16,0 1 0-16,1 1 0 0,0-1 128 0,1 3-128 15,0 0 0-15,1 0 0 0,-4 3 0 0,2 0 0 16,1 0 0-16,0 3 0 0,3 1 0 0,2 1 0 0,0-1 0 0,-1 3 0 15,0 1 0-15,0 2 0 0,0 0 0 0,-2 2 0 16,-2 0 0-16,3 4 0 0,5 1 0 0,-4 2 0 16,-2 1 0-16,0 0 0 0,2 0 0 0,-1 0 0 15,-6 1 0-15,2 1 0 0,1 4 0 0,-2 0 0 16,2 0 0-16,-2 2 0 0,0 3 128 0,3 1-128 16,1 2 0-16,-1 0 128 0,-2-2-128 0,-4 2 128 15,1 0-128-15,1 0 128 0,-3-2-128 0,0 2 160 16,2 1-160-16,-1 3 160 0,3-3-160 0,-1 3 0 15,-1 2 144-15,1 0-144 0,-2-2 0 0,0 4 0 16,-1 3 0-16,-3-1 128 0,0-2-128 0,0-2 0 16,3 1 0-16,-4-3 0 0,0 0 0 0,1 1 0 0,3-1 0 15,-4 1 0-15,-1-2 0 0,1 1 0 0,-2 0 0 0,-2 1 0 16,-3 3 0-16,-1 1 0 0,1 2 0 0,-1 0 0 16,-1-1 0-16,0 0 0 0,2 1 0 0,-1-1 0 15,-1-2 0-15,0 2 0 0,0-1 0 0,1 1 128 16,0 0-128-16,-2 0 0 0,-2-1 0 0,0 3 128 15,-2 0-128-15,0 0 0 0,-1-1 0 0,-3-2 0 16,0-2 0-16,-3-1 0 0,0-2 0 0,0 0 128 16,-2 1-128-16,0-1 0 0,-1-1 128 0,-5 3-128 15,3-3 0-15,-1 5 128 0,-3 3-128 0,0-1 0 16,-1-2 160-16,-1 1-32 0,0 0-128 0,-1 0 192 16,-2-3-32-16,0 3-16 0,-1 1 0 0,1-1 0 15,0-2 0-15,-3 2 0 0,2 2 0 0,0 1 0 0,0 0-16 16,1-3-128-16,-3-5 192 0,3 1-64 0,0 0-128 0,-2-1 128 15,2 0-128-15,-2-2 128 0,2-3-128 16,-1-1 128-16,0-1-128 0,1-3 128 0,0-1 0 0,0-3 0 16,0-2 0-16,1 1 0 0,0-1 0 0,0 0-128 15,1-11 192-15,-2 10-64 0,0 0 64 0,2 1 16 16,0-11 0-16,-2 10 0 0,2-10-16 0,-2 8 0 16,2-8 0-16,0 0 0 0,-1 9 0 0,1-9 0 15,0 0 0-15,0 0 0 0,0 0-64 0,0 0-128 16,0 0 176-16,0 0-176 0,0 0 128 0,0 0-128 15,0 0 0-15,0 0 0 0,0 0 128 0,0 0-128 16,0 0 0-16,0 0 0 0,0 0 128 0,0 0-128 16,0 0 144-16,0 0-144 0,0 0 0 0,0 0-128 0,0 0-16 15,0 0 0 1,0 0-320-16,0 0-64 0,0 0-16 0,0 0-11936 0,8-2-2368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2:47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18510 3116 19007 0,'4'-23'832'0,"1"6"192"0,-1-4-832 0,4-1-192 0,0-2 0 0,-2 2 0 15,0-2 672-15,-1 0 96 0,1-1 0 0,-2 1 16 16,-4 1 80-16,0 1 16 0,0 2 0 0,-1-1 0 15,-3-2-112-15,-1 4 0 0,0 0-16 0,-6 1 0 16,-2-3-480-16,-2 0-80 0,0 1-32 0,-1 1 0 0,-3 1-160 0,-1-2 0 16,-3-1 144-16,0 2-144 15,-5 2 128-15,1-3-128 0,-4 1 160 0,-2-2-160 0,-3 0 256 0,-4 3-64 16,-3-1 0-16,-2 6 0 0,-1 4 16 0,-4 0 0 16,-2-3 0-16,-9 3 0 0,-5 4-80 0,-5 2-128 15,-2 0 176-15,2 4-176 0,-1 4 128 0,-5-1-128 16,-7 0 0-16,3 3 0 0,3 9 0 0,5 2 0 15,3 4 0-15,1 1 0 0,-2-2 0 0,3 5 0 16,2-3 160-16,2 3-160 0,3 1 192 0,3 3-32 16,1 0-16-16,1 4 0 0,0 1-144 0,0 1 0 15,4 0 0-15,5 2 0 0,2 4 0 0,4 0 0 16,5 0 0-16,4-4 0 0,1-3 0 0,4 1 128 16,2-1-128-16,2 4 0 0,0 3 0 0,6 0 0 15,1-1 0-15,6-3 0 0,3 2 0 0,3-1 0 0,2 0 0 16,4-1 0-16,4-5 0 0,4-1 0 0,3-2 0 0,3 2 0 15,4 2 0-15,4-1 0 0,6 0 0 0,3-3 0 16,7-4 0-16,6-4 0 0,8-3 0 0,6 0 0 16,3-3 0-16,2-3 0 0,0-4 128 0,5-2-128 15,3-4 0-15,3-1 0 0,0 0 0 0,-3-4 128 16,0-6-128-16,0-3 0 0,2-3 0 0,4 0 0 16,0 0 128-16,-1-3-128 0,-3-5 128 0,1-1-128 15,1-1 128-15,3-2-128 0,3 0 128 0,-2-1-128 16,-4-2 160-16,0 1-160 0,2 0 192 0,-1-3-192 15,-2 0 128-15,-3-3-128 0,-6-2 0 0,-2-3 0 16,-3 0 128-16,-2-2-128 0,-4 0 0 0,-5 1 0 16,-4-1 128-16,-7 0-128 0,-6 1 144 0,-5 0-144 15,-7 0 416-15,-4-1-16 0,-8-6 0 0,-7-2 0 0,-5 2 304 16,-7 1 64-16,-4 4 16 0,-8-1 0 0,-5-1-240 16,-4-1-48-16,-8-2-16 0,-2 3 0 0,-9 3-240 15,-1 1-48-15,-4-1-16 0,-4 7 0 0,-3 3-176 0,-6 7 0 16,-10 5 144-16,-5 3-144 0,-5 3 0 0,-6 4 0 15,-5 3 0-15,2 9 0 16,3 7-1344-16,8 5-192 0,7 1-48 0,5 10-14416 16</inkml:trace>
  <inkml:trace contextRef="#ctx0" brushRef="#br0" timeOffset="2422.087">18388 13134 23615 0,'0'0'1040'0,"0"0"224"0,0 0-1008 0,0 0-256 0,0 0 0 0,0 0 0 15,0 0-160-15,0 0-80 0,0 0-16 0,0 0 0 31,0 0-288-31,0 0-64 0,0 0-16 0,0 0 0 0,6-8 624 0,-3 1 0 0,-1-2 192 0,0 1-64 16,-1-1 672-16,1 2 128 0,-2 0 32 0,0 7 0 16,0-9-32-16,0 9 0 0,0-6 0 0,-2-1 0 15,2 7-352-15,-2-10-64 0,0 1 0 0,0 1-16 16,2-2-160-16,-2 0-16 0,-4 0-16 0,2-1 0 16,-1-4 0-16,-3-3 0 0,-2 5 0 0,-1-5 0 0,0-2-64 15,-3-1-16-15,-2-1 0 0,-1-2 0 0,0-3-96 0,-3-1-128 16,-5 0 176-16,-1 0-176 0,1 0 0 0,0 1 0 15,0 1 0-15,-1-1 0 0,0 1 176 0,-1 2-176 16,1 1 160-16,-4 0-160 0,1-1 416 0,-2 0-16 16,-1-1 0-16,-1 1 0 0,-6-3-192 0,0 2-32 15,-7-1-16-15,-1-3 0 0,1 3-160 0,0-4 0 16,-3-2 0-16,0 1 0 0,1 3 0 0,-1 1 0 16,-1 2 0-16,-3 2 0 0,-2 2 0 0,2-2 0 15,4 2 0-15,-1 3 0 0,2 0 128 0,-3 0 32 16,-4-1 16-16,-1 1 0 0,-2-3-48 0,-4 3 0 15,1 2 0-15,-1-1 0 0,-5-2-128 0,-4 3 0 16,-4-2 0-16,-2 6 0 0,0 6-288 0,2-5 16 16,2-1 0-16,-1-1 0 0,-4 2-16 0,2 3 0 0,2-1 0 0,4 3 0 15,4 1 112-15,3 0 32 0,-1 1 0 0,1 0 0 16,1-1 144-16,5 2 0 0,3-1 0 0,0 2 128 16,4 4-128-16,-1 0 192 0,-4-1-64 0,2 3 0 15,-3 1-128-15,0-1 128 0,-3 0-128 0,-1 5 128 16,2 0-128-16,-6 2 0 0,-4 0 0 0,-1 0 0 15,-2 3-144-15,2 2 144 0,3-2-160 0,-3 1 160 16,3 1-144-16,2-3 144 0,2 0-128 0,3 2 128 16,2-1 0-16,4 0 0 0,4-2 0 0,1 0 0 15,2-2 0-15,0 0 0 0,0-1 0 0,-1 4 128 16,3-1-128-16,3-1 128 0,-2 1-128 0,3 2 128 16,1-1-128-16,-1 1 0 0,0 3 0 0,-4 2 0 15,-1 3 0-15,-1 1-208 0,1 4 80 0,1 0 128 0,-1 2-288 16,0 0 64-16,4 0 16 0,4-5 0 0,0 2 208 0,4-2 0 15,1-1 0-15,3 1-144 0,0 3 144 0,3-2 0 16,0-2 0-16,4 3 0 0,3 7 144 0,1-1-144 16,3-3 192-16,0 3-192 0,3 2 160 0,-1-1-160 15,1 1 128-15,3-1-128 0,3-3 128 0,1 2-128 16,0 2 0-16,1 0 128 0,1 0-128 0,3-1 128 16,2 2-128-16,4 3 128 0,0 0 0 0,6 1 0 15,1-1 0-15,2-2 0 0,1-3 80 0,4 1 16 16,4 2 0-16,3-2 0 0,0-1-32 0,4 1-16 15,-1 0 0-15,0 2 0 0,0 3-176 0,3-1 128 16,0 0-128-16,6-2 128 0,2-1-128 0,0 1 0 16,0 2 0-16,3-1 0 0,2-3 0 0,0 2 0 15,0 1 0-15,1 0 0 0,1 3 0 0,5 0 0 0,1-4 0 16,5-1 0-16,4 0 0 0,0 0 0 0,-1 3 144 16,2-4-144-16,0-2 0 0,3 1 144 0,4-3-144 0,-2-1 0 15,-3-5 128-15,1 0-128 0,1-2 0 0,-1-4 0 16,4-1 192-16,-1-3-64 0,-1-2 0 0,-2-2-128 15,-2-1 208-15,4-3-64 0,-2-2-16 0,3-1 0 16,4-2 0-16,-2-1 0 0,-2 0 0 0,1-1 0 16,2 1-128-16,3-1 128 0,1-2-128 0,-4 0 128 15,0 2-128-15,1-2 0 0,0-2 0 0,2 0 128 16,2 0-128-16,-4 0 128 0,-1-1-128 0,-1-3 128 16,4-1-128-16,-2-1 0 0,0 1 0 0,-1-1 0 15,-1 0 0-15,-4 1 0 0,1-2 0 0,0 1 0 0,-1 1 0 16,-3-2 0-16,-2-1 0 0,-4 2 0 0,-3-1 128 15,0 1-128-15,-3-1 0 0,3-2 128 0,-1-2 0 0,1-2-128 16,-2 2 192-16,-1-2-64 0,-3 0-128 0,-1-2 128 16,-3 0-128-16,1-2 128 0,2-2-128 0,-2-2 0 15,-1 1 0-15,0-1 0 0,-1-3 0 0,0-1 128 16,-2 1-128-16,-1 0 0 0,-3 1 128 0,0 0-128 16,-4 1 128-16,0-3-128 0,-4 0 0 0,0 0 0 15,-1 4 128-15,-5 1-128 0,-3-1 0 0,-1 3 192 16,-4 2-192-16,-4-1 192 0,-1 3 32 0,-1-1 16 15,0 2 0-15,-4 0 0 0,-2-1-32 0,1 0 0 16,-2 2 0-16,1 1 0 0,0 1-208 0,-4 2 0 16,-1-3 0-16,0 3 0 15,-1 2-384-15,0 0-32 0,-6 2 0 0,3 3 0 16,4 6-352-16,-6-5-80 0,-3 0-16 0,0 4-10496 0,-2 3-2096 0</inkml:trace>
  <inkml:trace contextRef="#ctx0" brushRef="#br0" timeOffset="2988.93">14800 12635 9215 0,'0'0'400'0,"0"0"96"0,0 0-496 0,0 0 0 0,0 0 0 0,0 0 0 15,0 0 5888-15,1 10 1088 0,2 5 224 0,1 5 32 16,1 4-5904-16,2 5-1200 0,-3 3-128 0,2 6-224 16,0 4 224-16,0 7-176 0,-2 3 176 0,2 3-160 15,-4 3 160-15,-1-2 0 0,-1-1 0 0,-2-4 0 16,-4-3 0-16,2-2 0 0,1-5 0 0,0-2 0 16,-1-3 0-16,0-4 0 0,-1-6 0 0,3-2 128 15,0-6-128-15,0-3-160 0,0-7 160 0,2-8-208 16,0 0-2160-16,5-11-448 0</inkml:trace>
  <inkml:trace contextRef="#ctx0" brushRef="#br0" timeOffset="3322.689">14671 12713 38991 0,'0'0'1728'0,"0"0"352"0,0 0-1664 16,0 0-416-16,0 0 0 0,0 0 0 0,11 2 0 0,5 1-304 15,3 2 48-15,8-1 16 16,0 1-464-16,9-1-80 0,1 1-32 0,4-1 0 16,3-2 48-16,-3 1 16 0,5 2 0 0,-2 1 0 15,-3 2 256-15,-2 2 48 0,-2 2 16 0,-3 1 0 0,-1 1 432 0,-1 4 0 0,-2 1 0 16,-3 2 0-16,-1 2 208 0,-3 3 128 0,-4-1 32 0,-3 5 0 15,-1 3 304-15,-5 5 64 0,-4-3 16 0,-6 1 0 16,-3-1-112-16,-10 2 0 0,-5 0-16 0,-8 1 0 16,-5-1-112-16,-2-1-32 0,-3 0 0 0,-2 3 0 15,-2 0-96-15,-4-2-32 0,-2-5 0 0,-2-4 0 16,-1-1-208-16,1-4-144 0,2-5 192 0,4-2-192 16,6-6-352-1,3-5-176-15,6-3-48 0,4-4-11088 0,7-1-2224 0</inkml:trace>
  <inkml:trace contextRef="#ctx0" brushRef="#br0" timeOffset="3645.997">15759 13242 14735 0,'0'0'1312'0,"0"0"-1056"16,0 0-256-16,0 0 0 0,0 0 4768 0,0 0 896 0,0 11 176 0,5 3 48 15,-2 2-4320-15,2 1-864 0,2 4-160 0,1 7-32 16,2 5-320-16,-2 3-48 0,0 2-16 0,-1 5 0 15,-1 4 32-15,-2-6 0 0,-1 0 0 0,-2-1 0 16,-2-2-160-16,1-3 0 0,0-2 0 0,-2-2-176 31,-5-2-1168-31,3-1-224 0,1-1-48 0,-1-6-13872 0</inkml:trace>
  <inkml:trace contextRef="#ctx0" brushRef="#br0" timeOffset="4269.385">15270 10240 24879 0,'-8'-12'2208'0,"2"4"-1760"0,-1-1-448 0,-1 2 0 16,1 1 1856-16,1 0 304 0,1-3 48 0,-2 3 16 16,0 2-1648-16,-3 0-336 0,0-2-64 0,-2 3-16 15,-3 1-160-15,-1 2 0 0,-3 0-192 0,-3 2 192 16,-4 2-208-16,0 5 80 0,-4 0 128 0,-2 4-208 15,-4 1 208-15,1 4 0 0,-1 3 0 0,0 1-144 0,2-1 144 16,2 4 0-16,2 5 0 0,0 0-128 16,6 0 128-16,-1 1 0 0,7 0 0 0,2 1 128 0,3-2 48 0,5 1 16 15,3-1 0-15,5-3 0 0,7 0-48 0,1-2 0 16,4-2 0-16,5-3 0 0,4 0 0 0,2-3 0 16,4-1 0-16,3-3 0 0,2-2 64 0,3-1 16 15,7-2 0-15,-2-3 0 0,-1-2-96 0,0-1-128 16,3-5 176-16,-1-1-176 0,-4-3 0 0,-1 1 0 15,0-2 0-15,-3-1 0 16,0-1-2656-16,0-2-432 0</inkml:trace>
  <inkml:trace contextRef="#ctx0" brushRef="#br0" timeOffset="4444.358">15925 10629 41983 0,'0'0'1856'0,"-2"9"384"0,2 2-1792 15,3 8-448-15,3 7 0 0,-1 5 0 0,0 3 240 0,-1 3-48 0,1 1-16 0,-3 3 0 16,1 1-176-16,0-1-176 0,1-1 48 0,-1-3 0 31,-2-1-1920-31,1-2-384 0,0 0-80 0</inkml:trace>
  <inkml:trace contextRef="#ctx0" brushRef="#br0" timeOffset="6312.128">18736 12870 15663 0,'-8'-1'1392'0,"0"-1"-1120"15,1-3-272-15,1 2 0 0,6 3 2368 0,-4-4 432 16,-3-1 80-16,7 5 0 0,0 0-2224 0,1-6-448 16,-1 6-80-16,6-10-128 0,-2-1 0 0,4 1 128 15,1 1-128-15,2 0 0 0,-4 2 0 0,3-3 0 0,0 1-144 0,0 1 144 16,1 1 0-16,2 0 0 0,-1-1 0 0,5 1 0 15,0-1 0-15,0 1 160 0,-1 1-32 0,5-2 0 16,2-5 128-16,2-2 32 0,3 1 0 0,1-2 0 16,2-3 32-16,1 0 0 0,1-1 0 0,1 2 0 15,-1 0-48-15,-1-1 0 0,-2-1 0 0,1-1 0 16,0 0-128-16,0 1-16 0,-2 0-128 0,2 3 192 16,1-3-192-16,0 1 0 0,-2 0 0 0,-3 3 0 15,0-2 0-15,-3 3 0 0,-2 2 0 0,-1 1 0 16,-3 1-176-16,1 1 176 0,-3 0-160 0,-3 1 160 15,-2 1 0-15,0 3 0 0,-1 0-128 0,-2-2 128 16,2-2 0-16,-2 0 0 0,0 5 0 0,-2-3 0 16,0-2 0-16,-1 2 0 0,1 0 0 0,-6 7 0 0,0 0 192 15,9-6-64-15,-3 0 0 0,2 1-128 0,-2 0 320 0,0-1-64 16,2 0 0-16,3-2 0 0,-2-1-16 0,2 3-16 16,1-4 0-16,1 1 0 0,0 0 0 0,5 0 0 15,-1 1 0-15,1-2 0 0,3-3 48 0,2-1 16 16,0 0 0-16,3-1 0 0,3-2 48 0,3-2 16 15,1 0 0-15,0-3 0 0,0-4-64 0,5 0-16 16,3-3 0-16,4 0 0 0,1-2-48 0,4-1-16 16,2-1 0-16,2 2 0 0,-1 3-80 0,4 1-128 15,-1 1 176-15,2-1-176 0,4 1 128 0,-1 0-128 16,-4 4 0-16,2 0 0 0,-2-2 0 0,2 2 0 16,3-1 0-16,4 2 0 0,6 2 0 0,0 2 0 15,-1 2 0-15,4-1 0 0,-2 1 0 0,8 3 0 16,5 3 0-16,-2 1 0 0,-7-3 0 0,-3 6 0 15,2 5 0-15,4 2 0 0,0-1 0 0,-3 2 0 0,-3 2-144 16,-2 3 144-16,0 5-128 0,4 2 128 0,-2-2-128 0,-2 6 128 16,-5 5 0-16,-1-1 0 0,-2 2 0 0,1 1 0 15,2 0 0-15,1 4 0 0,-5 4 0 0,-1 4 0 16,-1-2 0-16,-2 9 0 0,-6 8 0 0,4 3 0 16,5 2 0-16,-6 3-128 0,-4-2 128 0,-5 7 0 15,-2 7 0-15,-3 3-128 0,-3-1 128 0,-1 2 0 16,-1 0 0-16,-2 6 0 0,3 6 0 0,-3 1-128 15,-5 0 0-15,1 3 0 0,0 1 0 0,-4 0 0 16,-5-4-48-16,0-5 0 0,-1-4 0 0,-6-5 0 16,-4 1 176-16,-4-2 0 0,-4-4 0 0,-2-1-128 15,-3-5 128-15,-2-2 0 0,-6 3 0 0,0 4 128 16,-3-1-128-16,-5-5 128 0,-4-6-128 0,-3-6 128 0,-3-5 128 16,-3-3 48-16,-3-5 0 0,-3-1 0 0,-2-3 160 15,1 1 48-15,-4-5 0 0,-6-1 0 0,-5-6-128 0,-10-1-32 16,-6-1 0-16,-4-3 0 0,-4-3-128 0,-3-2-32 15,-6-3 0-15,-5 0 0 0,-3-2 0 0,1-1-16 16,5 1 0-16,-3-1 0 0,-2 1-32 0,7-2 0 16,4 1 0-16,2 0 0 0,1-3 16 0,0-1 0 15,-1-1 0-15,3-2 0 0,5-1-160 0,-1-2 0 16,-4-4 0-16,-5 0 0 0,-1-1 0 0,-2-4 0 16,4-3 0-16,-6-3 0 0,-8-1 0 0,1-1 0 15,-1-4 0-15,-2-5-176 0,-2-5 176 0,-2-2 0 16,-1-7 0-16,2-2 0 0,-4-2 0 0,1-3 0 15,-2-2 0-15,0-6 128 0,1-8-128 0,-1-1-192 16,-3-1 64-16,7 3 0 16,7 5-400-16,2 4-80 0,-1 6-16 0,9 6 0 15,8 4 176-15,6 1 16 0,8 2 16 0,6 4 0 0,5 7 416 0,4 1-160 0,2-3 160 0,5 7 0 32,6 6-1232-32,6 1-144 0,7-1-32 0,7 2-8960 0,8 2-1808 0</inkml:trace>
  <inkml:trace contextRef="#ctx0" brushRef="#br0" timeOffset="6827.832">21762 9743 31327 0,'-14'-10'2784'0,"-2"-1"-2224"0,0 0-560 0,-2 2 0 16,1 3 720-16,-2 3 48 0,1 6 0 0,-3 2 0 16,-4 3-768-16,-2 3-192 0,-4 4 0 0,-3 7-16 15,-6 8 16-15,3 4 0 0,-2 3 0 0,2 6 0 16,-1 6 192-16,3 1-144 0,3 1 144 0,5-2-128 15,3-4 128-15,4-2 0 0,2-2 128 0,8-2-128 16,5-4 0-16,4-3 0 0,2-3 0 0,4-1 0 16,2-3 0-16,3-3 176 0,1-3-16 0,1-3 0 15,2 0 208-15,2-3 32 0,-1-1 16 0,5-4 0 0,2-5-64 16,5 0-16-16,3 0 0 0,4-6 0 16,7-3-608-16,2-1-128 0,2-3-32 15,1-3-9904-15,-1-5-1984 0</inkml:trace>
  <inkml:trace contextRef="#ctx0" brushRef="#br0" timeOffset="7150.985">22040 10292 39615 0,'0'0'3520'0,"6"-10"-2816"16,-2-2-560-16,6 1-144 0,1 0 768 0,7 0 112 15,3 0 16-15,4 1 16 0,3 1-912 0,3 1-320 16,1 1 0-16,1 3 0 0,1 1 128 0,-2 2 16 0,-1 2 16 0,-5 2 0 16,-4 1-144-16,-4 3-16 0,-4 4-16 0,-3 5 0 31,-7 2-352-31,-4 8-64 0,-3 5-16 0,-9 5 0 0,-4 5 368 0,-3 1 64 0,-6 1 16 0,-2-1 0 16,2-1 320-16,3-5 0 0,8-4 0 0,5-1 128 15,5-4 352-15,4-1 64 0,4 0 16 0,11-6 0 16,12-1 0-16,8-4 0 0,2-3 0 0,8-4 0 15,6-6 128-15,6-1 16 0,7 1 16 0,1-4 0 16,2-6-320-16,-4-2-64 0,-1-2-16 0,0 0 0 16,0 2-320-16,-2 2-128 0,-4-5 0 0,-2 6-12864 15,-7-1-2560-15</inkml:trace>
  <inkml:trace contextRef="#ctx0" brushRef="#br0" timeOffset="7813.107">20685 12116 16575 0,'0'0'1472'0,"0"0"-1168"16,0 0-304-16,0 0 0 0,0 0 4192 0,0 0 784 16,0 0 144-16,0 0 48 0,2 9-4160 0,2 7-832 15,1 5-176-15,3 5 0 0,1 4 0 0,0 6 0 16,1 5 0-16,0 4 128 0,1 1 32 0,0 5 0 15,-1 3 0-15,-1 3 0 0,0 1 160 0,-3 0 16 16,3-1 16-16,-4-2 0 0,-2-4-48 0,-1 0-16 16,1-4 0-16,0-1 0 0,-6 1-288 0,2-8 128 0,1-6-128 15,0-1 0-15,-1-3 0 0,1-5 0 16,0-5 0-16,0-6 0 16,0-4-1984-16,0-9-288 0,0 0-64 0,0 0-7520 0,0 0-1520 0</inkml:trace>
  <inkml:trace contextRef="#ctx0" brushRef="#br0" timeOffset="8187.157">20648 12246 20271 0,'0'0'1792'0,"2"-8"-1424"16,2-1-368-16,3-7 0 0,5 0 5232 0,6-1 976 15,4 3 192-15,3 2 32 0,3 1-5472 0,7 2-960 16,4 0-448-16,2 6 48 0,-2-1 32 0,1 3 16 16,0-3 0-16,0 4 0 0,-3 4 160 0,0 3 16 15,-1 4 16-15,2 5 0 0,1 2 32 0,-2 7 0 16,-5 2 0-16,-1 3 0 0,4 3 128 0,-7 1 0 16,-5 2-144-16,-3 1 144 0,-1 0 0 0,-5 3 0 15,-4 1 0-15,-3 3 0 0,-5 5 192 0,-4-4 16 16,-6 0 0-16,-5-3 0 0,-5-3 160 0,-5 0 16 15,-1-3 16-15,-7 0 0 0,-4-3-128 0,0-1-16 16,-1-1-16-16,2 0 0 0,-3 2-32 0,1-4 0 16,1-6 0-16,-1-1 0 0,2-7-208 0,1-3 0 15,-2-3 128-15,4-1-128 16,0-5-416-16,3-3-128 0,0-3-32 0,4-3 0 16,1-2-1040-16,5-1-224 0,4-7-32 0,4-1-9296 0,3-4-1856 15</inkml:trace>
  <inkml:trace contextRef="#ctx0" brushRef="#br0" timeOffset="8579.427">21858 13014 35935 0,'0'0'1600'0,"0"0"320"0,0 0-1536 0,0 0-384 16,4-6 0-16,3-3 0 0,4-1 1792 0,1-4 304 16,3-1 48-16,1 3 16 15,0 1-2480-15,-1-1-512 0,2 1-80 0,-2 1-32 16,0 0 416-16,-1 5 80 0,-4-1 0 0,0 2 16 0,0 4 432 0,-10 0 0 16,7 7 144-16,1 4-144 0,-5 2 0 0,0 5-144 15,-3 4-16-15,-4 9 0 0,-6 8 16 0,0-2 0 16,-1 2 0-16,-2 0 0 0,0 1 320 0,0-2 64 15,1 1 16-15,2-8 0 0,1-1 416 0,5-3 96 16,1-1 0-16,7-3 16 0,3-4 112 0,6-2 32 16,3-6 0-16,7 4 0 0,7 0-64 0,6-1-16 15,6-5 0-15,5-1 0 0,6-5-112 0,2 0-32 0,0-7 0 0,1-1 0 16,1-4-272-16,-1-2-64 0,3-3-16 16,0-1 0-1,1-1-1008-15,-3-2-208 0,1-4-32 0,-7 3-21296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3:03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21459 2915 22111 0,'18'-22'1968'0,"-4"6"-1584"0,2-8-384 15,-1 5 0-15,1-1 1008 0,0-2 112 0,1 2 32 0,-1-1 0 16,1 1-320-16,-3 1-64 0,-3 0-16 0,-2-1 0 16,-1 1-416-16,1 1-80 0,-2 0 0 0,-3 0-16 15,-2 1 128-15,-2-1 16 0,-1 0 16 0,-1 0 0 16,-3 5-224-16,-3-2-48 0,0-1-128 0,-3-1 192 15,0 0-192-15,-1 1 0 0,-1 3 0 0,-2-2 0 16,-4-3 0-16,0 1 0 0,0 0 0 0,0 1 0 16,-7 1 0-16,-1 1 0 0,-4 0 0 0,-1 2 0 15,-1 1 0-15,-3 1 144 0,-3 1-144 0,1-1 128 16,-1 0-128-16,-1 1 160 0,-7 3-160 0,-3-1 160 16,-4 2-160-16,-7 4 128 0,-6 1-128 0,-1-3 128 15,1 0-128-15,-4 1 0 0,-6 1 0 0,-4 1 0 16,-2 0 0-16,-2 2 0 0,0 0 0 0,-5 0 0 0,-7 1 0 0,5 1 0 15,-1 3 0-15,1 0 0 0,-2 0 0 0,3 1 0 16,2 1 0-16,5 7 0 0,1 4 0 0,-3-1 0 16,-3 0 128-16,1 5-128 0,1 6 160 0,-1 1-160 15,-3-4 192-15,1 4-192 0,4 3 192 0,4 0-64 16,9 2 0-16,1 0-128 0,5-1 176 0,1 1-176 16,2 2 160-16,7 1-160 0,2 3 176 0,9 1-176 15,7-1 192-15,4 0-192 0,5-3 128 0,7 1-128 16,6-2 0-16,5 2 0 0,6-3 0 0,3 3 0 15,7 2 0-15,2 0 0 0,6-1 0 0,5 0 0 16,8-2 128-16,1-3-128 0,6 0 128 0,8-3-128 16,6-2 144-16,5-4-144 0,6-1 192 0,1-4-64 15,-3-1-128-15,9 0 192 0,5-3-192 0,4 0 128 16,-1-4-128-16,5-3 0 0,2-4 0 0,8-4 0 0,5-2 0 16,0 1 0-16,0 3 128 0,1-3-128 0,-1-3 0 0,2-2 144 15,2-3-144-15,-1-2 0 0,-5-2 0 16,5 1 0-16,3-2 128 0,0 0-128 0,-5 1 0 0,2-1 128 15,-2-3-128-15,1 0 160 0,-1-2-160 0,-2 1 160 16,-6 3 64-16,1-1 16 0,3 0 0 0,-6-3 0 16,-5 0 32-16,-4-2 16 0,-3 0 0 0,2-4 0 15,-1-3-144-15,-4 0-16 0,-5 0-128 0,-5-4 192 16,0-2-192-16,-9-2 128 0,-3 0-128 0,-3 2 0 16,-6 0 208-16,-2-2-48 0,0-1-16 0,-6 0 0 15,-4-2 96-15,-5 0 16 0,-6 0 0 0,-4-5 0 16,-6-2 0-16,-4 2 0 0,-3 2 0 0,-6-2 0 15,-5 3-256-15,-7-2 0 0,-7-2 0 0,-2 2 0 0,-3 3 0 16,-4-2 0-16,-3-5-192 0,-4 2 192 0,-4 1-176 0,-6 0 176 16,-5 6-160-16,-3 3 160 0,-2 2-128 0,0 3 128 15,1 4 0-15,-2 0-144 0,0-1 144 0,-6 3 0 16,-11 2 0-16,2 2-128 0,3 1 128 0,-4 3 0 16,-7 0-144-16,0 3 144 0,-1 3 0 0,1 1 0 15,0-2-144-15,-3 5 144 0,-6 6 0 0,5 2 0 16,4 2 0-16,-4 3 0 0,-6 1-144 0,2 2 144 15,3 3 0-15,0 1-144 0,0 1 144 0,0 0 0 16,2 1 0-16,6 3 0 0,7 1 0 0,2 3-128 16,-1 0 128-16,5 1 0 0,3 4 0 0,6 2-128 15,1 7 128-15,6-2 0 0,4 0 0 0,1 0-128 0,0-3 128 16,5 4 0-16,6-2 0 0,2 0 0 0,2-1 0 16,5 5-128-16,2 3 128 0,5 0 0 0,3-4 0 15,3 3-128-15,4 2 128 0,4-1 0 0,3-2 0 0,5 0 0 16,3 0 0-16,5 0 0 0,4 2 0 0,5-3-128 15,5 3 128-15,6 0 0 0,6 0 0 0,6-4 0 16,2-5 0-16,4 0 0 0,1 1 0 0,2-3 0 16,1-4 0-16,4 1 0 0,5 2 0 0,5-2 0 15,1-4 0-15,4 0 0 0,3 0 0 0,-1-3 0 16,4-2 0-16,5-4 0 0,6-2 0 0,-1-3 0 16,-3-5 0-16,4-3 0 0,4-7 0 0,0 1 0 15,1-3 0-15,-2-4 0 0,-1-3 0 0,2-2 0 16,5-3 0-16,5-2 0 0,-2-3 0 0,2 0 0 0,-1-2 0 15,-2 0 0-15,-2-2 0 0,-5 0 0 0,-4 4 0 16,-1-2 0-16,-3-1 0 0,-3-1 0 0,-5 0 0 16,-7 0 0-16,-8-2 0 0,0 0 0 0,0-2 0 15,-3 0 144-15,-7 0-144 0,0 0 0 0,-7-3 160 0,-3-1-160 16,-10 2 128-16,-4 1-128 0,-4 1 144 0,-4 2-144 16,-2-1 160-16,-4 0-160 0,-7-1 0 0,-2-1 0 15,-2-1 0-15,-7-1 0 0,-3-3 0 0,-6-1 0 16,-7-1 0-16,-1 1 0 0,-4 8-176 0,-7-4 176 15,-9 0-160-15,0 3 160 0,-1 0-176 0,-1 4 176 16,-4-3-192-16,-3 4 192 0,-3 0-160 0,-8 2 160 16,-7 1-128-16,1 2 128 0,-1 0 0 0,-3 4-128 15,-4-1 128-15,-4-2 0 0,0 2 0 0,-1 1-128 0,1 4 128 16,-3 3 0-16,-4 4 0 0,3 2 0 0,3 4 0 16,2 2-128-16,-1 0 128 0,1 5 0 0,-7 3 0 15,6 7-128-15,1 5 128 0,-3 1 0 0,-2 3-144 16,-1 2 144-16,-2 3 0 0,3 4-144 0,1 4 144 0,-2 1 0 15,-1 0-432-15,5 6 32 0,6 1 0 0,2 6 0 32,1 5-1808-32,2 3-352 0,1 2-80 0</inkml:trace>
  <inkml:trace contextRef="#ctx0" brushRef="#br0" timeOffset="1906.559">11872 7894 14735 0,'-9'-10'640'0,"2"2"160"0,-1-2-640 0,-2-2-160 0,2 1 0 0,1 2 0 16,3 2 2560-16,-3 0 496 0,2 1 80 0,2 1 32 16,3 5-2400-16,-4-6-496 0,2 1-80 0,2 5-32 15,0 0-160-15,0 0 0 0,0 0 0 0,7 11 0 16,-3 7 0-16,0 2 0 0,0 5-192 0,0 0 192 15,-3 6 0-15,3 2 0 0,-1 4 0 0,-2 5 0 16,-2 3 0-16,-1 3 0 0,-1 2 0 0,1-1 0 16,1 0 0-16,-1-2 0 0,-1 0 128 0,-2 0-128 0,-1-6 416 15,0 2 0-15,3 2 0 0,0-4 0 0,-1-6 96 16,1-2 0-16,1-2 16 0,1-1 0 0,1-5-144 0,-3-3-48 16,-1-3 0-16,2-3 0 0,-3-1-64 0,3-5-16 15,2-4 0-15,-1 1 0 0,1-7-48 0,0 0-16 16,0 0 0-16,0 0 0 0,0 0 16 0,0 0 0 15,0 0 0-15,0 0 0 0,0 0-48 0,0 0-16 16,13-5 0-16,4-2 0 0,2-4-144 0,4 0 0 16,4-1 0-16,0-1 0 0,2-1 0 0,2 1 0 15,1-1-128-15,1-2 128 0,2-1 0 0,3 3 0 16,3 3-144-16,3 0 144 0,-2-1 0 0,4 1-128 16,2 1 128-16,1 8 0 0,0 3-144 0,1-1 144 15,1-1 0-15,3 1-144 0,-2 2 144 0,3 4 0 16,-1 3 0-16,0 1 0 0,-5 0-128 0,-2-1 128 0,-3 0-128 0,-3 2 128 15,-4 2 0-15,0 1-128 0,2-2 128 0,-6 0 0 16,-2-1 0-16,0-1 0 0,-2 1 0 16,-3-2 0-16,-3-2 0 0,-5 1 0 0,-2 1 0 15,-2-3 0-15,-1-1 0 0,-1-1 0 0,-4-2 0 0,-8-2 0 16,0 0 0-16,0 0 128 0,0 0-128 0,0 0 128 16,0 0 96-16,3-7 32 0,-3 7 0 0,-1-14 0 15,-2-2 160-15,-1-2 32 0,-5 2 16 0,2-6 0 16,-1 0-272-16,1-5-64 0,-2-3-128 0,0-2 192 15,-2 0-192-15,3-1 0 0,1-5 0 0,0 2 0 16,-1 0 0-16,3-2 0 0,-2-1 0 0,5-4 0 16,3-3-176-16,3 2 176 0,0 1-160 0,-2 3 160 15,1 3-192-15,1 5 48 0,-1 3 16 0,1 5 0 16,1 5 128-16,-2 3 0 0,-1 2 0 0,3 0 0 0,-3 1 0 16,1 3 0-16,-2 3 0 0,2 0 0 0,-2 2 0 15,-1 5 0-15,0 0 0 0,0 0 0 0,0 0 0 0,0 0-160 16,0 0 160-16,0 0 0 0,0 0-192 0,0 0 192 15,-1-7-192-15,1 7 192 0,0 0-160 0,-8 0 160 16,-3 0-128-16,2 0 128 0,-1-2 0 0,-1 2 0 16,-2 2 0-16,-1-1 128 0,-1 1-128 0,0 0 128 15,-2 0-128-15,-2-4 128 0,-2 1 80 0,-5 1 32 16,0 0 0-16,0 0 0 0,-4 0 16 0,-1 0 16 16,-4-1 0-16,-4 0 0 0,-3 0-48 0,-7 1-16 15,-4 1 0-15,-4 0 0 0,-2 0-32 0,-2-1-16 16,0 0 0-16,-5-1 0 0,-6 1-160 0,2-1 160 15,-3-1-160-15,5 2 160 0,0 0-160 0,3-2 192 0,1 0-192 0,4 0 192 16,1 1-192-16,6 2 160 0,6 1-160 16,6-2 160-16,6-2-160 0,7 1 0 0,7-2 0 0,2 3 0 31,7 1-2640-31,2-2-416 0</inkml:trace>
  <inkml:trace contextRef="#ctx0" brushRef="#br0" timeOffset="7973.567">18712 13367 2751 0,'0'0'128'0,"0"0"16"0,-7 0-144 0,7 0 0 16,-8-4 0-16,8 4 0 0,0 0 1744 0,0 0 320 15,-7-2 64-15,1 0 16 0,6 2-1088 0,-5-4-224 16,5 4-32-16,-6-2-16 0,-1-1 160 0,7 3 16 15,-7-1 16-15,7 1 0 0,-8-6 112 0,1 4 32 16,-1 1 0-16,8 1 0 0,0 0-32 0,-8-3-16 16,-2 3 0-16,5-2 0 0,5 2-272 0,0 0-48 15,0 0-16-15,0 0 0 0,0 0-240 0,-10 0-48 16,0 2-16-16,10-2 0 0,-10 2-16 0,2 1 0 0,8-3 0 0,-6 7 0 16,1-1-144-16,-1 3-16 0,-1 0-16 15,0 4 0-15,3 2-112 0,0 4-128 0,-1 4 176 0,1 5-176 16,0 3 128-16,1 0-128 0,2 0 0 0,-2 3 0 15,-1 3 0-15,2 1 160 0,1 1-160 0,1 1 128 16,-1 2 16-16,0 2 0 0,0 5 0 0,0 0 0 16,0 1-16-16,1-1-128 0,-1 1 192 0,1-3-64 15,1 3 0-15,-1 2 0 0,2 4 0 0,0 1 0 16,0 1 80-16,0-2 16 0,1-1 0 0,1-1 0 16,-1-2-32-16,2 1 0 0,-2-1 0 0,4 3 0 15,1 4-192-15,1-4 144 0,-3-3-144 0,1 0 128 16,1-3-128-16,0 3 0 0,-2 0 0 0,3-1 0 15,1 1 0-15,-1-1 0 0,1-1 0 0,-4-2 0 0,2-3 0 16,-5-2 128-16,2-3-128 0,-1 2 0 0,2 2 0 16,-4-1 0-16,-2-2 128 0,2-3-128 0,-1 2 0 15,1-3 0-15,1-3 144 0,-2 0-144 0,-1-3 0 0,0-1 0 16,0-2 0-16,0 1 128 0,-1 2-128 0,1 0 0 16,-1-2 0-16,1 2 0 0,0 1 0 0,0-1 0 15,0 0 0-15,0-4 0 0,0 0 0 0,0-3 0 16,0-2 0-16,0-1 128 0,0 0-128 0,0-1 0 15,0 0 0-15,0-2 128 0,0-4-128 0,0-1 0 16,-2-1 0-16,2-1 0 0,2-2 0 0,-2-9 0 16,2 9 0-16,-2-9 0 0,0 0 0 0,3 9 0 15,-3-9 0-15,0 0 0 0,0 0 0 0,1 9 0 16,-1-2 0-16,0-7 0 0,0 0 0 0,0 0 0 0,0 0 0 16,0 0 0-16,0 0 0 0,0 0 0 0,0 0 0 0,1-10-128 15,0-2 128-15,2-3 0 0,-1-4 0 0,0-3 0 16,-2-4 0-16,1-1 0 0,2 0 0 0,-2-5-128 15,-1-4 128-15,2-3 0 0,-1-1 0 0,-1-2 0 16,1-1 0-16,-1 1 0 0,0 0 0 0,0 0-128 16,1 1 128-16,0-2 0 0,-2-2 0 0,1-5 0 15,0-2 0-15,0 1 0 0,-2 1 0 0,2-1 0 16,1 0 0-16,-1-5 0 0,-2-5 0 0,2 0 0 16,1-1 0-16,2 1 0 0,1 0 0 0,2 2 0 15,-2 0 0-15,0 2 0 0,0 0 0 0,1 0 0 16,1 1 0-16,-1 4 0 0,0 6 0 0,-1 1-128 15,1 0 128-15,-3 1 0 0,1 1 0 0,-1-4 0 16,1 2 0-16,0-3 0 0,1-2 0 0,1 2 0 16,-2 1 0-16,-1-1 0 0,3 3 0 0,0-1-128 0,-2-1 128 15,2-2-128-15,-2-1 128 0,1 3-128 0,0 3-48 16,-1 3 0-16,-1 2 0 0,-1 4 0 0,0 2 176 0,2 2-192 16,-2 1 192-16,-2 1-192 0,1-1 192 0,0 5-128 15,-3 2 128-15,2-2-128 0,-1-4 128 0,1 1 0 16,0 1 0-16,0 2 0 0,1 2 0 0,-1 1 0 15,-1 1 0-15,0 0 0 0,2 0 0 0,-1 2-160 16,0 4 160-16,-2 2-160 0,1-2 160 0,1 3-160 16,-3 0 160-16,3 3-160 0,0-1 160 0,0 5 0 15,1-2 0-15,-2 1 0 0,2-2 0 0,0 8 128 16,0 0-128-16,0 0 128 0,0 0-128 0,0 0 0 16,0 0 128-16,0 0-128 0,0 0 0 0,0 0 128 15,0 0-128-15,0 0 0 0,-5 12 0 0,3 2 0 0,1 1 0 16,1 3 0-16,-1 5 0 0,0 3 0 0,-1 0 0 0,1 4 0 15,0 2 0-15,1 5-128 0,0 5 128 0,0 2 0 16,0 0 0-16,-2 2 0 0,-1 0 0 16,1 4 0-16,0 2 0 0,1 5 192 0,0 4-64 15,-1 3 0-15,2 1-128 0,-1 0 176 0,0 0-176 0,0 3 192 16,1 5-48-16,1 0 0 0,-1 2 0 0,0 0 0 16,0-2 0-16,0 2 0 0,1 5 0 0,-1-2 0 15,3-3-144-15,-1-3 192 0,0-3-192 0,0 2 192 16,3-2-192-16,-2 0 160 0,1 1-160 0,1-5 160 15,-1-5-160-15,2-2 0 0,-3-1 144 0,1 1-144 16,0 3 144-16,1-4-144 0,-2-6 192 0,2 0-192 0,-3-2 128 16,3-2-128-16,2-7 0 0,-5-1 0 0,-1-3 0 0,-1-1 0 15,-1 0 0-15,1-3 0 0,-1-4 176 0,0-4-176 16,-2-2 160-16,-1-5-160 0,1-2 208 0,1-4-48 16,1-3-16-16,1-8 0 0,-6 7 80 0,3 0 16 15,-1-2 0-15,4-5 0 0,0 0-80 0,-5-5-16 16,-1 1 0-16,-1-6 0 0,0-6-144 0,-1-5 192 15,-3-8-192-15,-1-7 192 0,-2-3-192 0,3-3 0 16,-4-3 0-16,1-3-176 0,-1-3 176 0,3-3 0 16,1 0 0-16,1-4 0 0,-5-7 0 0,5-1 0 15,6 1 0-15,-2-3 128 0,1-6-128 0,1-2 0 16,3-4 0-16,0 0 0 0,-7-2 0 0,6-1 0 16,2-4 0-16,0 2 0 0,0 0 0 0,2 6-208 15,1 3 80-15,0-4 128 0,-2-5-272 0,-1 2 64 0,-1 2 16 16,1-1 0-16,2-2 0 0,-3 2 16 0,-3 0 0 0,1 5 0 15,6 6 32-15,-2 4 0 0,-3 2 0 16,0 4 0-16,1 4-32 0,1 5 0 0,-1 7 0 0,-2 5 0 16,0 3 32-16,2 5 0 0,2 5 0 0,-2 3 0 15,-7 5 144-15,5 0-192 0,1 4 192 0,0 3-192 16,-7 1 192-16,5 2 0 0,3 2 0 0,-1 1 0 16,2 6 0-16,0 0 0 0,0 0 0 0,0 0 0 15,-7-1 0-15,7 1 0 0,0 0-144 0,-2 13 144 16,0 0-176-16,0 5 48 0,0 0 0 0,1 6 0 15,1 2 128-15,1 5-128 0,1 4 128 0,1 2-128 16,1 4 128-16,4 2 0 0,-3 3 0 0,4 5 0 16,-1 2 0-16,2 4 0 0,0 3 0 0,2 5 0 15,-1 3 0-15,1 3 0 0,-3 0 128 0,2 3-128 0,0 2 0 16,2 6 144-16,-4 4-144 0,1 2 0 0,0 0 0 16,-1 3 0-16,0 6 0 0,-3-2 0 0,0-4 128 15,0-3-128-15,-4-3 0 0,0 0 0 0,-2-1 352 0,1-6-32 16,-3-7-16-16,0-4 0 0,0-2 80 0,2 1 0 15,-4-1 16-15,3-6 0 0,-1-5-160 0,0-5-48 16,1-2 0-16,-1-4 0 0,-1-7-192 0,2-2 0 16,1-2 128-16,0-5-128 0,-3-6 0 0,1-3 144 15,-1-4-144-15,0-3 128 0,1-2-128 0,2-9 0 16,0 0 0-16,0 0 128 0,0 0-128 0,0 0 0 16,0 0 0-16,-3-9 0 0,-3-5 0 0,1-7 0 15,-3-5-144-15,0-6 144 0,0-6 0 0,-1-7 0 0,0-8 0 16,0-4 0-16,-2-8 0 0,1-2 128 0,2-1-128 15,0-2 0-15,1-3 0 0,2-1 0 0,-1-6 0 16,1 1 0-16,-5-3 0 0,4-1 0 0,5-3 0 0,-4-3 0 16,-2-2 0-16,3-1 0 0,-2 0 0 0,4-3 0 15,0 1 0-15,0 2 0 0,-1 4 0 0,2 3 0 16,-1 0 0-16,1 7 0 0,0 6 0 0,1 8 0 16,4 7-208-16,-3 3 64 0,1 5 16 0,0 3 0 15,1 5 128-15,-1 5-160 0,0 2 160 0,3 3-160 16,-2 2 160-16,2 5-160 0,-4 2 160 0,-1 7-160 15,0 0 160-15,1 5-192 0,1 4 192 0,-2 6-192 16,0 0 192-16,0 0 0 0,0 0-144 0,0 0 144 16,4 15-240-16,0 8 32 0,1 7 0 0,2 7 0 0,-3 8 64 15,-1 7 16-15,-4 4 0 0,2 8 0 0,3 6 128 16,0 9 0-16,-1 6 0 0,3-1 0 0,1-2 0 0,-1 5 0 16,2 5 0-16,-3-1 0 0,4 0 0 15,-4 2 0-15,0 0 192 0,3 3-64 0,-2 1 0 0,3-2 0 16,1-1 0-16,1 0 0 0,-2 2-128 0,-3-6 0 15,4-7 0-15,-3-6 128 0,-2-6-128 0,2-1 0 16,1-2 128-16,-2-9-128 0,-1-8 128 0,-1-7-128 16,1-6 128-16,-3-8-128 0,1-7 0 0,-1-4 144 15,-1-4-144-15,0-4 0 0,-1-11 160 0,0 0-160 16,0 0 128-16,0 0-128 0,0 0 0 0,-3-14 0 16,-1-8 0-16,-4-10 0 0,-2-10 0 0,-1-9 0 15,-1-13 0-15,0-1 0 0,1-7 0 0,-2-2 0 16,0-5 0-16,-1-3 0 0,1-7 0 0,4 0 0 0,-2 0 0 15,1-5 0-15,1-5 0 0,1 2 0 0,7 1 0 0,-3-1 0 16,-1 0-192-16,1 2 192 0,4-1-192 0,0 4 192 16,0 3-176-16,0 1 176 0,1-1-128 0,0 2 128 15,1 4-160-15,0 2 160 0,0 6-192 0,2 3 192 16,0 5-256-16,2 4 48 0,-3 7 16 0,2 8 0 16,1 6 64-16,-4 7 128 0,2 4-208 0,0 5 80 15,1 4 128-15,-1 7 0 0,-1 5 0 0,-3 10 0 16,0 0 0-16,0 0 0 0,4 10 0 0,0 10 0 15,-3 8-176-15,-1 12 176 0,-1 12-208 0,-2 12 80 16,1 8 128-16,0 10 0 0,-2 4 0 0,2 11 0 16,4 9 0-16,0 5 0 0,-1 2 0 0,1 10 0 0,1 6 0 15,2 1-128-15,-3-4 128 0,0 3 0 0,-1-1 0 16,1-1 0-16,0 0 0 0,-2-7 176 0,0-8 144 16,-2-6 16-16,0-9 16 0,2-3 0 0,0-5 64 0,0-11 16 15,-1-7 0-15,1-10 0 0,2-5-208 0,-1-8-32 16,1-11-16-16,0-6 0 0,2-8-176 0,-3-6 0 15,1-3 144-15,-2-14-144 0,0 0 0 0,0 0 0 16,3-10-160-16,-2-9 160 0,-2-11-192 0,-2-10 64 16,-1-10 128-16,-3-13-208 0,0-12 208 0,-1-11 0 15,0-8 0-15,1-6 0 0,1-7-128 0,3-7 128 16,-3-8-208-16,4-1 80 0,2-4-176 0,3 3-16 16,3 0-16-16,-2-2 0 0,3 5-48 0,1 7-16 15,4 6 0-15,-2 5 0 0,0 4 16 0,1 8 16 16,-5 10 0-16,3 10 0 0,-2 7 64 0,0 5 16 15,-1 7 0-15,-1 7 0 0,0 6 128 0,-2 8 32 0,-1 8 0 16,-1 9 0-16,0 8 256 0,-1 6 48 0,0 0 16 0,0 0 0 16,0 19-16-16,0 10 0 0,0 7 0 15,0 10 0-15,-1 9-176 0,2 14 0 0,2 12 0 0,2 12-176 16,-1 11 176-16,3 11 0 0,0 13-144 0,1 0 144 16,0 1 0-16,-1 2 0 0,-1 2 0 0,-3-10 0 15,-1-10 0-15,-3-7 160 0,-2-3 16 0,2-11 0 16,-3-11 528-16,2-8 128 0,2-6 0 0,0-4 16 15,0-5-400-15,1-10-64 0,0-9-32 0,2-8 0 16,-1-6-352-16,0-8 144 0,-2-6-144 0,0-11 0 16,0 0 0-16,0 0-224 0,3-10 16 0,0-11 0 0,-1-13-16 15,-2-11 0-15,-2-10 0 0,0-7 0 16,-1-7 224-16,-1-14 0 0,-3-11 0 0,1-5 0 0,1-4 0 16,1-7 0-16,0-7 0 0,0 1-144 0,-1 5-80 0,3 2-16 15,0 1 0-15,2 7 0 0,0 6-80 0,1 9 0 16,1 7-16-16,-1 5 0 0,0-1 336 0,-1 8-176 15,2 7 176-15,0 8-128 0,0 3 128 0,0 7 0 16,-1 5 0-16,1 4 128 0,0 4 64 0,1 6 32 16,0 3 0-16,-1 7 0 0,1 4 48 0,2 2 16 15,-3-1 0-15,-2 8 0 0,10 4-144 0,3 5-16 16,3 6-128-16,1 11 192 0,2 12-192 0,2 14-160 16,0 13 32-16,0 18 0 0,-1 16 128 0,1 12 0 15,0 9 128-15,-1 9-128 0,0 7 0 0,-6 0 128 16,-5-2-128-16,-2-9 0 0,-4-11 0 0,-4-8 0 15,-4-9 0-15,-6-6-10624 0,-4-10-2176 16</inkml:trace>
  <inkml:trace contextRef="#ctx0" brushRef="#br0" timeOffset="12319.741">5431 12186 19343 0,'-13'7'848'0,"4"-5"192"0,-1 0-832 0,0-1-208 0,4-1 0 15,-2 0 0-15,8 0 848 0,-7 0 128 0,7 0 32 0,0 0 0 16,-6-2-544-16,6 2-96 0,0 0-32 0,0 0 0 16,-8-5 48-16,0 2 0 0,8 3 0 0,0 0 0 15,-7-2-176-15,7 2-16 0,0 0-16 0,0 0 0 16,-9-3 16-16,9 3 0 0,0 0 0 0,0 0 0 15,0 0 112-15,0 0 16 0,-7-1 16 0,7 1 0 16,0 0 144-16,0 0 32 0,0 0 0 0,0 0 0 16,-8 0 112-16,8 0 16 0,-8-2 16 0,8 2 0 15,-8 3-16-15,0 1-16 0,8-4 0 0,-8 4 0 16,0 3-240-16,-1-3-32 0,0-1-16 0,2-1 0 16,1 2-64-16,-3-3-16 0,3-3 0 0,-3 2 0 15,1 1 0-15,-2-4-16 0,0-7 0 0,2 2 0 0,-6 0 48 16,0-2 16-16,-1-1 0 0,-4-1 0 0,-1-3-144 0,-2 1-32 15,-2-3 0-15,-3 0 0 0,-2-2-128 0,3 0 160 16,4 1-160-16,-4-5 160 0,-3-3-160 0,0 3 192 16,4-2-192-16,-1 1 192 0,2-3-64 0,1 1-128 15,3-2 192-15,0-1-64 0,1-1 64 0,0-1 0 16,0 0 0-16,2 0 0 0,-2-2-192 0,2-2 160 16,3 1-160-16,2-2 160 0,-2-2-160 0,2-1 0 15,2-1 0-15,2 1 0 0,0-1 0 0,4 1 0 16,2-2 0-16,1 1 0 0,3 3-128 0,1 1 128 15,2 0 0-15,1 0 0 0,3-1 0 0,2-1 0 16,2 1 0-16,1-4 0 0,2-2 0 0,3 0 0 16,1 2-144-16,4 1 144 0,3 0 0 0,4 3 0 0,2 0 0 15,3-2 0-15,3 0 0 0,0-2 0 0,4 0 0 0,2 2 0 16,4 1 0-16,-2 1 0 0,-2-1 0 0,2 4 0 16,2 1 0-16,-1 2-128 0,-2 2 128 15,6-1 0-15,1 3 0 0,1 1 0 0,-4 2 0 0,0 1 0 16,-2 0 0-16,3 1 0 0,2-1-128 0,2 2 128 15,1 2 0-15,1 2 0 0,-2 0 0 0,0 1 0 16,1 0 0-16,1 3 0 0,3 0 0 0,0 0 0 16,1 0 0-16,0 0 0 0,2 1 0 0,-3 2 0 15,1 3 0-15,1-1 0 0,0 1 0 0,3 0 0 16,0 0 0-16,-2 1 0 0,-3 1 0 0,0 3 0 16,-2 2 0-16,-2 0 0 0,3 0 0 0,1 0 0 15,-1 0 0-15,1 0 0 0,-6 0 0 0,2 3 0 0,1 3 0 16,1 0 0-16,0 0 0 0,4 1 0 0,-1 1 0 15,-2 0 128-15,-3-1-128 0,2 3 0 0,0-1 0 0,0 2 0 16,0 2 0-16,0 1 0 0,1 0 0 16,0 1 128-16,-6 1-128 0,2 5 0 0,-2 4 0 0,1 1 128 15,-2 1-128-15,3 0 0 0,-3 1 128 0,-2-2-128 16,-2-2 0-16,-2 2 0 0,-1 0 0 0,0-1 128 16,3 2-128-16,-3 0 0 0,1 1 0 0,-1 1 0 15,0-1 0-15,-1 3 0 0,-3 2 128 0,1-1-128 16,-2-2 0-16,-2 2 0 0,3 0 128 0,-3-1-128 15,3 2 0-15,-3-1 0 0,0 0 0 0,-4 2 128 16,2 0-128-16,-2 2 0 0,-3 3 0 0,0-1 0 16,-3-1 128-16,1 0-128 0,-4-2 0 0,-1 1 0 0,0-3 128 15,-2-1-128-15,0 0 0 0,-2 2 128 0,0 2-128 0,2 0 0 16,-1 0 128-16,-2 4-128 0,-5-1 0 0,2 1 0 16,4 1 128-16,-3-3-128 0,-2 0 0 0,0 0 0 15,0-1 224-15,-3 0-48 0,-1-3-16 0,-1 2 0 16,1 3-160-16,-1 0 0 0,0 2 0 0,2-3 0 15,-1 0 0-15,-2-2 0 0,-3-2 0 0,3 0 0 16,-2-1 128-16,2 0 0 0,-5 0 0 0,1 1 0 16,1-1-128-16,-3 3 0 0,2 1 0 0,1-1 0 15,-2-2 0-15,-1-1 0 0,-2-2 0 0,0-1 0 16,1-1 0-16,-2-2 0 0,-1-1 0 0,0 2 0 16,-1 1 128-16,0 1 0 0,-2-1 0 0,0 2 0 15,2 2-128-15,-3-1 0 0,0-2 0 0,-2-1-176 0,2-1 176 16,1-2 0-16,-4-1 0 0,2-2 0 0,-2-2 0 15,2 2 128-15,-2 2-128 0,0 0 0 0,1 0 176 0,-2-1-48 16,-1 1 0-16,-1 1 0 0,0 3-128 0,-1 1-176 16,-1 3 48-16,1-3 0 0,2 0 128 15,-5-1 0-15,1 0 0 0,2-3 0 0,1-1 0 0,1-2-160 16,-4-1 160-16,0-1-160 0,-1 0 160 0,2-2 0 16,1-1-144-16,0 1 144 0,0-2 0 0,-3 1 0 15,0-3 0-15,2 0 0 0,1-4 0 0,0-2 0 16,0 1 0-16,-1-1 0 0,2-3-192 0,0 1 192 15,2 4-192-15,-2-1 192 0,-4-2-160 0,3 0 160 16,1-1 0-16,-2 0-144 0,0-6 144 0,1 1-160 16,0 0 160-16,1 0-160 0,-4-2 160 0,1-2-208 15,-3-1 80-15,3 1 128 0,2 0-256 0,0-4 80 0,2-1 16 16,-2-1 0-16,0 3 16 0,1 2 0 0,2-3 0 16,-4 0 0-16,-1 1 144 0,1 1-128 0,5 2 128 0,-3-1-128 15,0-2 128-15,3-1 0 0,-2 0-144 0,1 3 144 16,2-3 0-16,-1 3 0 0,2-1-144 0,1-1 144 15,-3 0 0-15,2 0-128 0,6 5 128 0,0 0 0 16,-6-5 0-16,2 1-128 0,4 4 128 0,0 0 0 16,0 0 0-16,0 0 0 0,0 0 0 0,0 0 0 15,0 0 0-15,0 0 128 0,0 0-128 0,0 0 0 16,0 0 0-16,0 0 0 0,0 0 0 0,0 0 0 16,0 0 0-16,11 6 0 0,1-3 0 0,-2 2 0 15,1 0 0-15,1 2 0 0,2 2 0 0,0-3 0 16,2 1 0-16,0 0 0 0,1-2 0 0,-1 1 0 0,0-1 0 15,0-1 0-15,3-1 0 0,-2-1 0 0,0 1 0 16,-1-1 0-16,3 3 0 0,-1-1 0 0,-1 1 0 16,1-3 128-16,0 0-128 0,0-2 0 0,3-1 0 0,0-2 0 15,-1-3 0-15,1 1 0 0,1 0 0 0,1-4 0 16,-2-1 0-16,0-1 0 0,1 0 0 0,-4-3 128 16,3-2-128-16,0-2 0 0,-1-1 128 0,2-2-128 15,-1-3 0-15,-2-1 0 0,-1 0 0 0,1-3 0 16,-1-2 0-16,-1 0 0 0,0-1 0 0,-2-2 0 15,-3-5 0-15,1 2 0 0,-2 1 0 0,0-1 0 16,-2 0 0-16,-1 1 0 0,-3 0 0 0,3 1 0 16,-4-1 0-16,2-2 0 0,-2-3 0 0,-1-4 0 15,-5-5 0-15,1 0 0 0,-1-1 128 0,0 2-128 16,-1 1 0-16,-2-2 0 0,2-1 0 0,-1-3 0 0,0-2 0 0,0 2 0 16,-2 1 0-16,1 4 0 0,-1 2 0 0,0 2 0 15,-3 2 0-15,-2-1 0 0,0-1 128 0,-2-3-128 16,0-2 128-16,-5 1-128 0,-1 1 176 0,1 2-176 15,-2-1 224-15,-3 2-64 0,-2 2-16 0,0-2 0 16,0-4-144-16,0 2 0 0,-1 0 0 0,0 0 0 16,-2-2-128-16,2 4 128 0,0 3-160 15,1 2 160-15,-1 3-192 0,1 1 48 0,-2-1 16 0,-2 1 0 16,0-1 128-16,-1 0-128 0,1-2 128 0,0 2-128 16,0-3 128-16,0 3 0 0,1 0 0 0,-2 1 0 15,0-2 0-15,1 3 0 0,0 0 0 0,2 1 0 16,1 0 0-16,-2 0 0 0,1-1-128 0,-1 3 128 0,-1 3 0 15,2 0 0-15,-3 2 0 0,-1 1-128 0,3 3 128 16,-3 3 0-16,-3-6 160 0,-1 5-160 0,1 1 0 16,3 1 128-16,0 0-128 0,0-2 0 0,-1 1 0 15,2 0 0-15,-1 2 128 0,-2-2-128 0,-4-2 0 0,2 1 0 16,4 2 0-16,0-4 0 0,-5-1 0 0,1 1-192 16,1 4 192-16,0-1-160 0,0-2 160 0,0 3 0 15,0-2-144-15,0 4 144 0,-3 1 0 0,0 2 0 16,-5 1 0-16,0 1 0 0,2 2 0 0,-1 0 0 15,2 1 0-15,1 0 0 0,0 0 0 0,1 1 0 16,0 2 128-16,-2-1-128 0,1-1 0 0,1 0 128 16,1 4-128-16,-2-1 0 0,-5 1 0 0,2-1 0 15,4 0 0-15,1 1 0 0,0 1 0 0,1 1 0 16,0 1 0-16,-4-1 0 0,-2-1 0 0,2-1 0 0,6 2-160 16,-7 1 160-16,-6 0 0 0,2-1-144 0,0-1 144 15,2 2 0-15,0 2 0 0,2 1 0 16,-2 1 0-16,-2-2 0 0,-2 2 0 0,-2 3-128 15,0-2 128-15,3 2-128 0,3 1 128 0,1 1-128 0,-4 0 128 0,1 4-128 16,1-1 128-16,-2 3-160 0,-3 0 160 16,1 1-160-16,2 1 16 0,1-3 0 0,0 0 0 15,1 5 0-15,0 0-64 0,0 3-16 0,0-2 0 0,0 0 0 16,-3-2 64-16,1 0 16 0,0 2 0 0,1-1 0 16,-1-3 144-16,3 1 0 0,2 0 0 0,1 1 0 15,-1-1 0-15,-2-2 0 0,-3 1 0 0,1 2 0 16,0 1-128-16,1-3 128 0,-2 1-128 0,3 0 128 15,6 1-128-15,0 1 128 0,3-2-128 0,2 3 128 16,1-1 0-16,0 2 0 0,1 2 0 0,1 0 0 0,0-1 0 0,1-2 0 16,4-1 0-16,-4 2-128 0,-1 0 128 0,2 0 0 15,3-1 0-15,1 4 0 0,1 0 0 16,2 3 0-16,1 1 0 0,2 2 0 0,-4 2 0 0,3 6 0 16,0 6 0-16,4 0 0 0,2-1 0 0,-1-1 0 15,2-1 0-15,3 0 0 0,2 0 0 0,1 3 0 16,2-2 0-16,2 5 128 0,2 5-128 0,2 1 128 15,0-2-128-15,-2-1 128 0,5-1-128 0,1 0 144 16,-3 2-144-16,4-2 160 0,-2-3-160 0,2 4 0 16,5 2 0-16,-3-3 128 0,2-4-128 0,1-3 0 15,2-4 0-15,-1-1 0 0,0-3 0 0,5-1 0 16,3 0 0-16,-2-1 0 0,-2-1 0 0,1-3 0 16,-3-1 0-16,4-1 0 0,3-1 0 0,-2-1 0 15,1-2 0-15,-2-1 0 0,1-1 144 0,-1-2-144 0,0-3 160 16,0-1-160-16,-1 1 128 0,1-2-128 0,-1 1 0 15,0-2 0-15,2 0 0 0,-3-1 0 0,-2-2 0 0,2 0 0 16,1-2 0-16,1 0 0 0,-1-1 0 0,-8-2 0 16,-12-4 0-16,9 5 0 0,3-3 0 0,-2 0 0 15,-10-2 0-15,0 0 0 0,0 0 0 0,0 0 0 16,0 0 0-16,0 0 128 0,0 0-128 0,-10-3 192 16,0-3 64-16,-1 0 0 0,-3-2 0 0,-4 0 0 15,-2-3-256-15,-1-1 176 0,-1 0-176 0,0-1 160 16,3 0-160-16,-4-3 0 0,-3-1-160 0,1-3 160 15,-3-7-240-15,0-1 48 0,-3-4 16 0,-2-3 0 16,-2-3 48-16,1-1 0 0,-3-4 0 0,3 1 0 0,0 1 128 16,3-3 0-16,4-1 0 0,1-1 0 0,-1 0 0 15,2 1 0-15,3-1 0 0,2 0 128 0,2 4-128 0,5 2 192 16,-1 3-64-16,4-1 0 0,-1-1-128 0,0-2 144 16,1-2-144-16,2-2 160 0,5-5-160 0,2 1 0 15,0-2 0-15,2 1 0 0,1-3 0 0,3 0 0 16,-1-1 0-16,2-1 0 0,3-1 0 0,1 1 0 15,6 4 0-15,-1 4 0 0,1 4-144 0,1 4 144 16,3 0 0-16,0 2 0 0,2-2 0 0,4 3-128 16,4 1 128-16,2 1 0 0,0 0 0 0,3 1 0 15,2 0 0-15,3-2 0 0,3 7 0 0,1-1 0 16,-1 1 0-16,3 0 0 0,0 1-144 0,6 1 144 16,3 1 0-16,2 0-144 0,6-3 144 0,-2 0 0 0,-1-2 0 0,1 5 0 15,4 3 0-15,2 2-128 0,3-3 128 0,-1 2 0 16,-4 0 0-16,0 3-128 0,0 3 128 0,2 3 0 15,-1 2 0-15,3 1 0 0,0 0 0 0,-1 2-128 16,1 0 128-16,0 2 0 0,7-1 0 0,-2 3 0 16,-2 1 0-16,-1-2 0 0,-1 3 0 0,-2 1-128 15,1 1 128-15,4 4 0 0,4-3 0 0,-3 3 0 16,-4 3 0-16,-1 3 0 0,2 3 0 0,1 1 0 16,0-1 0-16,-3 1 0 0,-5 0 0 0,-2 7 0 15,-1 2 0-15,0 4 0 0,0 2 0 0,1 2 0 16,2 2 0-16,-5-1 0 0,-2-2 0 0,2 1 0 15,-5 2 0-15,2 0 0 0,3 1 0 0,-1 0 0 16,3-3 0-16,-1 5 0 0,-4 2 0 0,-2 0 0 16,-1-3 0-16,0 0 0 0,2 0 0 0,-2-2 0 0,1 0 0 15,-5 1 0-15,1-2 0 0,-3 1 0 0,-2 1 0 16,1 3 0-16,2 3 0 0,-2-1 0 0,-1-3 0 16,-1 2 0-16,-2-1 0 0,-1 1 0 0,0-2 0 0,-3 1 144 15,-3-2-144-15,0 4 0 0,-3 1 128 0,0 5-128 16,0 0 0-16,-3 0 0 0,1-3 160 0,-1-1-160 15,-5-2 128-15,2 2-128 0,1 0 0 0,-3 1 0 16,0-1 128-16,0 3-128 0,-3 3 0 0,-2-2 0 16,-3-1 0-16,1-3 0 0,-1-1 0 0,0 1 0 15,-2-3 0-15,-2 3 0 0,-1-1 0 0,0 3 0 16,-1 3 0-16,0-4 0 0,0-2 0 0,0-3 0 16,-3 1 0-16,1-1 0 0,1-3 0 0,-2 2 0 15,-1 0 0-15,1-1 0 0,-5 1 128 0,1 1-128 0,1 3 0 16,-3 1 128-16,-2 0-128 0,-1-3 160 0,0-1-160 15,-1-2 160-15,-3 0-160 0,0-2 128 0,-3-1-128 16,0 1 128-16,0 3-128 0,1-2 160 0,-4 1-160 0,2-3 160 16,1-2-160-16,-3-2 128 0,-1-3-128 15,2-1 128-15,2-1-128 0,-1 0 0 0,-2-4 0 0,2 1 128 16,-2-2-128-16,2-1 0 0,-2-2 0 0,-1 0 0 16,-3 1 144-16,2-4-144 0,-2-1 160 0,1 1-160 15,-1 1 0-15,-3-3 0 0,0-2 0 0,0-2 0 16,-3-1 192-16,-1-1-48 0,1 1-16 0,0-1 0 15,-1 2 0-15,0-5 0 0,2 0 0 0,1 1 0 16,0 0-128-16,2 2 0 0,-1 1 0 0,3-3 0 0,0-3 0 16,1-1 0-16,1-1 128 0,2 2-128 0,4 2 0 15,-2-1 0-15,0 0-144 0,1 1 144 0,9-2-192 16,-7 4 64-16,7-4 128 0,0 0-208 0,0 0-16 0,0 0 0 16,-6-2 0-16,6 2 0 0,-4-3-32 0,4 3 0 15,0 0 0-15,0 0 0 0,0 0 112 0,0 0 16 16,0 0 0-16,0 0 0 0,0 0 128 0,0 0-160 15,0 0 160-15,0 0-160 0,0 0 160 0,0 0-192 16,6-5 192-16,-6 5-192 0,0 0 192 0,0 0-208 16,0 0 80-16,0 0 128 0,10 4 0 0,-10-4 0 15,0 0 0-15,7 8 0 0,-7-8 0 0,0 0 0 16,0 0 0-16,0 0 128 0,9 4 96 0,-9-4 16 16,0 0 0-16,0 0 0 0,0 0 48 0,3 7 16 15,-3-7 0-15,0 0 0 0,-3 5 112 0,3-5 32 0,0 0 0 0,-2 8 0 16,2-8-32-16,0 0 0 0,-4 6 0 0,4-6 0 15,0 0-160-15,0 0-16 0,0 0-16 0,0 0 0 16,0 0-48-16,0 0-16 0,0 0 0 0,0 0 0 16,0 0-160-16,-5 3 192 0,5-3-192 0,0 0 192 15,0 0-64-15,0 0 0 0,0 0 0 0,0 0 0 16,0 0-128-16,0 0 0 0,0 0 0 0,0 0 0 16,0 0-368-16,0 0 0 0,0 0 0 0,-2-14 0 15,1-2-2064 1,-2-5-432-16,-5-7-80 0</inkml:trace>
  <inkml:trace contextRef="#ctx0" brushRef="#br0" timeOffset="16017.005">11692 9216 17503 0,'-9'-2'1552'16,"-1"-1"-1232"-16,1-1-320 0,0 1 0 16,9 3 1536-16,-4-4 256 0,4 4 64 0,0 0 0 15,-6-6-1072-15,6 6-208 0,0 0-32 0,0 0-16 0,3-10-384 0,2 2-144 16,3 2 0-16,1 3 144 0,4 0-144 0,1 1 0 15,1-1 0-15,1-1 128 0,0 1 48 0,5 0 0 16,8 1 0-16,1 3 0 0,3 0 176 0,4-2 32 16,1-3 16-16,1 3 0 0,1 2 48 0,7 2 16 15,3 0 0-15,4-1 0 0,1 0-128 0,2 2-16 16,2 0-16-16,0 1 0 0,-2-1-144 0,7 1-32 16,4 3 0-16,5-4 0 0,-2 0 0 0,3-1 0 15,0 0 0-15,2-2 0 0,3-2 64 0,1-1 16 16,3-1 0-16,0-2 0 0,-5 0 16 0,4-3 0 15,2 2 0-15,1-1 0 0,0-2-32 0,1 0 0 16,2 2 0-16,-3-4 0 0,2 1 32 0,0-3 0 16,-2-6 0-16,3 5 0 0,-1 5-96 0,1 0 0 15,0-2-128-15,-2 2 192 0,1 1-64 0,4 0-128 0,-1-1 176 16,2-1-176-16,0-1 192 0,1-1-192 0,4 0 192 16,0 2-192-16,0-1 144 0,-2 1-144 0,-1 1 0 15,2-1 144-15,-1-1-144 0,-1 0 0 0,-4 2 0 0,0 0 0 16,5-1 0-16,-4 0 0 0,-1 1 0 0,-1-1 0 15,-2-1 128-15,1 1-128 0,2 1 0 0,-4 1 128 16,-4-2-128-16,0 0 160 0,2 0-160 0,0-1 160 16,2 4-160-16,-3-2 128 0,-4-2-128 0,2 3 128 15,3-2 48-15,-2 4 0 0,0 3 0 0,-3-3 0 16,-2 0 48-16,1-2 16 0,1 2 0 0,-2 4 0 16,0 2-112-16,-4 0 0 0,0-6-128 0,-2 1 192 15,-2 2-192-15,3 2 128 0,-1-2-128 0,-2 1 0 0,-5-2 128 16,4 2-128-16,1-2 0 0,-1-1 0 0,0 0 144 15,-3-3-144-15,0 1 128 0,-1 3-128 0,-3 3 176 0,1 0-48 16,2-1-128-16,-1-2 192 0,-1-1-48 16,-3-2-16-16,-6 4 0 0,-2-1 0 0,3-2 64 0,-2 2 16 15,-3 0 0-15,-1 0 0 0,-3-2 48 0,-1 1 16 16,-4 1 0-16,1 0 0 0,-5 1-64 0,1 2-16 16,-2 1 0-16,-1-1 0 0,-1-3-192 0,-1 3 176 15,0 2-176-15,-3-1 160 0,-2-2-160 0,-2 1 0 16,-3 1 0-16,-3 0 0 0,-3-1 0 0,1 0 0 15,0-2 0-15,-6 5 0 0,-4 1-128 0,-7-3 128 16,9 1-160-16,-9-1 160 16,0 0-1472-16,0 0-208 0,0 0-48 0,-9 9-9920 15,-7 4-1984-15</inkml:trace>
  <inkml:trace contextRef="#ctx0" brushRef="#br0" timeOffset="16770.547">15992 14541 22111 0,'0'0'976'16,"-7"6"208"-16,-2-3-944 0,1 2-240 0,0-1 0 0,2 1 0 0,1 4 2928 0,1 2 528 15,1 1 128-15,1 6 0 0,-1 6-3136 0,3 4-624 16,3 5-128-16,-2 8-16 0,-2 5 320 0,2 4 0 16,1 2 0-16,0 0 0 0,-2 1 0 0,0-2 0 15,0-2 0-15,-1-3 192 0,-1-5-192 0,0 1 192 16,-1-4-192-16,2-2 192 0,0-4-192 0,1-6 128 15,-4-1-128-15,3-2 128 0,1-6-128 0,0-2 0 16,0-4-192-16,0-11 192 16,-1 10-1520-16,1-10-176 0,0 0-32 0,0 0-7424 15,0 0-1472-15</inkml:trace>
  <inkml:trace contextRef="#ctx0" brushRef="#br0" timeOffset="17143.75">15789 14462 29487 0,'0'0'1296'0,"0"0"288"0,-8-3-1264 0,8 3-320 0,0 0 0 0,0 0 0 15,0 0 896-15,0 0 128 0,16-4 32 0,2 1 0 16,4 1-1584-16,1 0-320 0,2 0-64 0,1 1-16 15,0-1 928-15,2-2 0 0,-2 2 0 0,2 2 128 0,-1 2 272 16,2 2 64-16,-5-2 16 0,4 4 0 0,-1 2 0 0,3 1 0 16,-1 4 0-16,2 2 0 0,1 1-96 0,-1 4-32 15,0 2 0-15,0 1 0 16,-6 0-160-16,-2 2-48 0,-2-1 0 0,-4 0 0 0,-1-1-16 0,-6 2-128 16,-4 3 192-16,-2 2-64 0,-8 2 96 0,-1-1 16 15,-5 1 0-15,-5 2 0 0,-6-2 176 0,-5 1 32 16,-3-1 16-16,-2-1 0 0,-3-3 80 0,-1-1 16 15,-3-1 0-15,0 0 0 0,4 1-112 0,-1-1-32 16,1-3 0-16,0 0 0 0,1-1-416 0,1-1 128 16,2-3-128-16,0-3 0 15,-1-7-1152-15,2-1-304 0,4-3-64 0,-1-5-10032 16,2-5-2016-16</inkml:trace>
  <inkml:trace contextRef="#ctx0" brushRef="#br0" timeOffset="18230.524">7188 10783 24879 0,'-7'-8'2208'0,"3"3"-1760"0,-6-2-448 0,2-3 0 15,3 1 1072-15,1 2 128 0,4 7 16 0,0 0 16 16,-4-2-880-16,4 2-176 0,0 0-48 0,0 0 0 16,-4 11-128-16,-1 7 0 0,2 7 0 0,2 7 0 15,-1 6 0-15,-1 5-144 0,3 3 144 0,0 6 0 0,3 3 0 0,-3 1-128 16,-3 1 128-16,6 1 0 0,1 3 0 0,0-2 0 16,0-3-128-16,0-5 128 0,1-2 0 0,-2-3 0 15,0-5 0-15,2-1 0 0,-3-1 0 0,3-6-128 16,3-6 128-16,-1-2 0 15,-1-3-544-15,2-6 0 0,0-5 0 0,0-3 0 16,3-3-2096-16,-1-6-432 0</inkml:trace>
  <inkml:trace contextRef="#ctx0" brushRef="#br0" timeOffset="18615.242">7012 10907 4607 0,'-5'-11'400'0,"-1"1"-400"0,-3-5 0 0,0-1 0 16,4 1 5632-16,1 1 1056 0,2 4 208 0,3 2 32 16,0-1-5584-16,-1 9-1104 0,8-5-240 0,3 1 0 15,3 1-176-15,3-1 0 0,2 1 0 0,2 2 0 16,3 1 176-16,4 2-208 0,4 2 80 0,3 3 128 15,2 4-240-15,2 4 80 0,1 2 16 0,-2 2 0 16,-1 0 144-16,0 1 0 0,-1 5 0 0,5 0 0 16,2 0 0-16,-1 3 0 0,-1 0 0 0,-1 3 0 15,0 1 320-15,-4 3 32 0,-3 4 16 0,-4 1 0 0,-5 2 32 16,-4 0 16-16,-5-2 0 0,-4-1 0 0,-3-2-128 16,-4-1-32-16,-5-2 0 0,-8 3 0 0,-4 2 176 0,-8 0 16 15,-7 3 16-15,-6 2 0 0,-7 6 0 0,-4-3 0 16,-6-3 0-16,-1 0 0 0,-1 0-240 0,0-1-48 15,0-1-16-15,-2-3 0 0,-2 2-160 0,2 0 0 16,2-4 0-16,5-3-10592 16,5-7-2032-16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3:24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16406 12036 27647 0,'0'0'1216'0,"0"0"256"0,-7-5-1168 0,-5 4-304 0,-1 2 0 0,-1 4 0 16,1 4 1408-16,-6 8 208 0,-3 8 48 0,-6 11 16 15,-1 14-1328-15,-4 8-352 0,-5 8 0 0,-4 9 0 16,-4 7 208-16,-7 12-64 0,-3 9-16 0,-5 8 0 15,-6 6 128-15,2 1 32 0,2 2 0 0,-1 3 0 16,-2 0-160-16,0-4-128 0,4-6 192 0,3-3-192 16,4 0 144-16,7-10-144 0,4-5 0 0,5-13 144 15,4-9-144-15,5-5 0 0,5-2 0 0,8-12 0 16,2-12-624 0,6-6 0-16,4-8 0 0,6-11 0 0,5-4-704 0,6-10-144 0,5-9-16 15,9-13-7488-15,5-11-1504 0</inkml:trace>
  <inkml:trace contextRef="#ctx0" brushRef="#br0" timeOffset="272.123">17806 11581 12895 0,'2'-8'1152'0,"-2"8"-928"16,0 0-224-16,0 0 0 0,0-7 5632 0,0 7 1072 15,0 0 208-15,0 0 64 0,-4 6-5504 0,-5 12-1104 16,-4 9-224-16,-7 12-144 0,-6 11 0 0,-8 11 0 16,-7 5 0-16,-4 11-144 0,-5 6 144 0,-3 12 0 15,-8 11 160-15,-6 4-160 0,-6 0 0 0,0 5 128 16,-1 7-128-16,4 1 0 0,-2 2 0 0,4-4 0 0,-3-6 0 16,8-4 0-16,2-5-224 0,11-8-32 0,6-10-16 0,8-14 0 31,7-14-416-31,6-10-80 0,7-12 0 0,8-10-16 15,3-11-2896-15,5-17-576 0,9-3-112 0</inkml:trace>
  <inkml:trace contextRef="#ctx0" brushRef="#br0" timeOffset="539.295">20016 11237 19343 0,'0'0'1728'0,"-3"14"-1392"16,-5 7-336-16,-3 11 0 0,0 11 5152 0,-5 11 960 15,-7 9 192-15,-6 12 32 0,-4 10-5088 0,-3 5-1024 16,-3 2-224-16,-2 6 0 0,0 6 0 0,-6 0 0 16,-4 3 0-16,0-3 144 0,3 0-352 0,0 0-80 15,2 3-16-15,2-6 0 16,4-8-1216-16,3-2-240 0,4-4-48 0,6-7-16 15,5-6-1232-15,5-10-240 0,6-9-48 0,11-10-16 0</inkml:trace>
  <inkml:trace contextRef="#ctx0" brushRef="#br0" timeOffset="755.948">21679 12446 38815 0,'0'0'1728'0,"0"0"336"0,3 12-1648 0,0 6-416 0,2 12 0 0,-3 9 0 16,-4 10 528-16,-5 9 32 0,-5 6 0 0,-5 8 0 16,-3 1-112-16,-4 11 0 0,-3 8-16 0,-6 6 0 15,-5 3-192-15,0 8-48 0,-7 10 0 0,-4 0 0 16,-5-1-192-16,2 4 0 0,-1 3 0 0,3-5 0 16,4-2-1712-16,3-2-432 15,4 2-96-15,0-8-14672 0</inkml:trace>
  <inkml:trace contextRef="#ctx0" brushRef="#br0" timeOffset="1176.841">17342 14142 41471 0,'-25'10'3680'0,"-9"4"-2944"0,-11 8-592 0,-5 11-144 16,-7 12 1056-16,0 16 176 0,1 11 48 0,-4 5 0 15,3 0-1104-15,0 3-176 0,0 4 0 0,3-4-192 16,7-3-1296-16,7-7-256 15,1-9-48-15,7-8-10688 0,3-7-2112 0</inkml:trace>
  <inkml:trace contextRef="#ctx0" brushRef="#br0" timeOffset="1759.91">3299 13060 39615 0,'-14'13'3520'0,"-5"6"-2816"15,-2 7-560-15,2 12-144 0,-1 15 640 0,1 10 80 16,-1 8 32-16,3 13 0 0,2 6-752 0,2 5-368 16,1 1 48-16,2 2 0 15,-2 3-192-15,2-4-16 0,-1-5-16 0,4-2 0 16,3 1-2368-16,0-4-480 0,-1-7-80 0</inkml:trace>
  <inkml:trace contextRef="#ctx0" brushRef="#br0" timeOffset="2010.167">6380 11376 21183 0,'13'-4'1888'0,"-1"3"-1504"0,-5 3-384 0,4 5 0 16,3 4 3904-16,0 5 704 0,-3 4 128 0,-2 9 48 15,-2 5-3552-15,-2 11-704 0,-6 5-144 0,-4 13-16 0,-1 7-48 0,-5 7 0 16,-4 3 0-16,-4 4 0 0,-7 5-192 16,1 4-128-16,-1 1 128 0,-1 2-128 15,1 2-1232-15,-2-2-320 0,2-5-64 0,1-4-9584 16,1-7-1904-16</inkml:trace>
  <inkml:trace contextRef="#ctx0" brushRef="#br0" timeOffset="2203.125">7994 11878 24879 0,'-9'37'1088'0,"2"-12"256"0,-3 1-1088 0,-2 11-256 15,0 12 0-15,-4 10 0 0,-1 9 3568 0,-2 6 656 0,0 2 128 0,-3 8 16 16,0 6-3216-16,-1 0-656 16,3-1-128-16,3-2-32 15,1-1-720-15,3 0-160 0,1-1-32 0,5-7-11472 0,6-9-2304 0</inkml:trace>
  <inkml:trace contextRef="#ctx0" brushRef="#br0" timeOffset="2368.06">9264 12752 28559 0,'-11'55'2544'0,"-2"-18"-2032"0,-1 2-512 0,-2 17 0 0,-2 17 3408 15,0 10 592-15,0 7 112 0,1 8 32 16,3 7-3312-16,2-4-672 0,-1-6-160 0,5 0-12864 16,4-2-2592-16</inkml:trace>
  <inkml:trace contextRef="#ctx0" brushRef="#br0" timeOffset="3410.069">21397 3152 32255 0,'3'-18'2864'0,"-1"6"-2288"0,-1 0-576 0,3-3 0 15,1 1 1168-15,-2-2 128 0,0 0 32 0,0 1 0 16,2 1-1024-16,-2-2-304 0,-2 1 128 0,0-1-128 16,0 2 0-16,-2-2-128 0,-2-2 0 0,-5-2 0 31,0 1-240-31,-3-3-32 0,-4 0-16 0,-4-2 0 16,-3-3-272-16,-3 0-48 0,-5 2-16 0,-2 0 0 15,-3 1 272-15,-1-1 48 0,-2 0 16 0,-4 1 0 0,-2-1 416 0,-1 1 0 0,-1-2 0 0,-4 1 0 16,-5-2 192-16,-2 3 64 0,0 0 0 0,-1-1 16 15,-3-2 16-15,-6 5 0 0,-6 6 0 0,0 0 0 16,-3-1 16-16,-2 4 0 0,-8 2 0 0,-2 4 0 16,-4 4-128-16,2 0-32 0,-2 7 0 0,-1-1 0 15,-8 0-144-15,2 5 0 0,2 2 0 0,-1 4 0 16,-1 4 0-16,5 6 0 0,6 6 0 0,6-2 0 0,5-1 0 16,5-1 0-16,7 2 0 0,1 4 0 0,0 4-160 15,4 0 160-15,9 2 0 0,6 1-144 0,4 0 16 0,3 4 0 16,2 3 0-16,3 1 0 0,3 0-128 0,5 1-32 15,4-4 0-15,3 2 0 0,0 2 96 0,5 2 0 16,6 0 16-16,9 1 0 0,5 0 176 0,8-3 0 16,6-1 0-16,8-2-128 0,5-5 128 0,8-2 0 15,3-1 0-15,11-1 0 0,7-2 128 0,8-3-128 16,7-6 128-16,6-5-128 0,3-6 160 0,11-6-32 16,6-5-128-16,6-5 192 0,-1-3-64 0,5-6-128 15,7-4 176-15,2-3-176 0,-1-5 176 0,2-3-176 16,3 0 160-16,-1-4-160 0,-1-1 144 0,-5-3-144 15,-4-2 128-15,-4-5-128 0,-6-1 160 0,-4-6-160 0,-3 1 192 16,-8 1-192-16,-7 3 256 0,-7-1-64 0,0 0-16 16,-8-1 0-16,-4-1 272 0,-9 2 48 0,-10 0 16 0,-9-2 0 15,-11-2 256-15,-7 3 48 0,-8 2 16 0,-11 4 0 16,-10 3-32-16,-13-1 0 0,-15-5 0 0,-17 1 0 16,-17 0-608-16,-14 2-192 0,-15 0 128 0,-14 6-128 31,-16 6-1408-31,-9 9-352 0,-10 4-64 0,-5 6-16 15,-7 7-1696-15,2 4-352 0</inkml:trace>
  <inkml:trace contextRef="#ctx0" brushRef="#br0" timeOffset="6868.037">1769 4575 13823 0,'-4'-7'1216'0,"-3"1"-960"15,1-1-256-15,1 3 0 0,-1-3 2512 0,6 7 464 16,3-8 96-16,-3 8 0 0,1-6-1728 0,3-2-336 16,1-1-80-16,5 3-16 0,0 1-528 0,3 1-96 15,2-4-32-15,3 1 0 0,4-2-48 0,-1 1-16 0,2 1 0 0,-1 1 0 16,4-1-192-16,1 1 176 0,-1 0-176 0,3 0 160 16,0-2-160-16,4 0 160 0,1 2-160 0,4 2 160 15,-1 0-32-15,5 1 0 0,-1-1 0 0,1 1 0 16,-2 2-128-16,2-1 160 0,1 2-160 0,2-1 160 15,2-2-160-15,2 2 0 0,2-1 144 0,1 3-144 16,4 1 0-16,-2-1 144 0,-2 1-144 0,0-1 0 16,-2 1 192-16,6 1-64 0,3 2 0 0,2-2-128 15,2-1 224-15,-3 0-64 0,-2 2-16 0,-1-1 0 16,2-1-16-16,-2 1 0 0,2 1 0 0,0-1 0 16,2 2 48-16,-3 2 0 0,-4-3 0 0,4 1 0 15,6-2 16-15,0-1 0 0,-2 3 0 0,3-2 0 16,1-1-64-16,-2-1-128 0,1 0 192 0,3 1-64 15,5-4-128-15,-1 4 0 0,1 0 144 0,-3-2-144 0,0-1 0 16,1 0 0-16,2 1 0 0,2 0 128 0,-3 1-128 16,2-1 0-16,-2-1 0 0,0 2 0 0,2 2 0 0,0-1 0 15,2-1 0-15,0-1 0 0,0-1 0 0,2 1 0 16,1 3 128-16,5-3-128 0,0-2 0 0,-4-1 0 16,0 0 0-16,3 2 128 0,1 2-128 0,0 0 0 15,-1-2 0-15,-4 1 0 0,-1 3 0 0,4 0 0 16,4 1 0-16,-3-2 0 0,-4-1 0 0,1-1 0 15,3 0 128-15,-2 0-128 0,4 1 0 0,-2-1 144 16,-3-1-144-16,1 0 0 0,0-1 160 0,4-2-160 16,1 1 128-16,-1 0-128 0,-3-2 0 0,3 3 0 15,3 1 0-15,-2-2 0 0,-3-2 0 0,1 0 0 16,-2-1 0-16,4 2 128 0,0 1-128 0,-4-1 128 0,-5-1-128 16,3 0 128-16,0 1-128 0,1 0 128 15,2-2-128-15,-5 2 128 0,-2-2-128 0,1 1 0 0,1 0 0 0,-1 0 0 16,-2 1 0-16,-3-1 0 0,-1-1 0 0,1 2 0 15,1 1 0-15,3-1 0 0,-3 2 0 0,1 0 0 16,-3 1 0-16,-3 0 0 0,0 0 0 0,-1 0 0 16,3 1 0-16,-2 0 0 0,-3 0 0 0,-2 1 0 15,1 0 0-15,3 0 128 0,-3-2-128 0,1 2 0 16,0 2 0-16,-1-1 0 0,-5-2 0 0,-1 2 0 16,-2 0 0-16,2 1 0 0,-1-3 0 0,1 0 0 15,-3 0 0-15,0 2 0 0,-4 0 0 0,-4 0 128 16,-1-2-128-16,2 0 0 0,0 0 0 0,-1 1 128 15,-1 1-128-15,1 0 0 0,-1 2 0 0,-2-1 0 16,-3 0 128-16,-4 1-128 0,3 2 0 0,-3-4 128 0,3-1-128 16,-3 1 0-16,1 3 0 0,1-3 0 0,-2-1 0 0,1 1 128 15,-1-2-128-15,1 2 0 0,-5 1 0 0,-2-2 0 16,-1-2 0-16,0 1 0 0,1 0 0 0,-2 0 128 16,2-1-128-16,-1-1 0 0,1 2 0 0,1-1 0 15,-1-2 128-15,0 2-128 0,-1 0 176 0,-1 0 0 16,-1-3 0-16,0 3 0 0,-3 1-176 0,-1-1 0 15,-1-2 0-15,0 2 128 0,0-1-128 0,3 1 160 16,-1-1-160-16,1 0 160 0,1-1-160 0,-1 0 160 16,2 0-160-16,-1 1 160 0,-3 0-160 0,4 1 0 15,2-1 0-15,-2 1 0 0,1 0 0 0,-4-2 0 16,2 0 128-16,-1 1-128 0,-1 2 0 0,1 0 0 0,0-1 0 16,-2-1 0-16,0-1 0 0,1 2 0 0,-1 1 0 15,-2-1 128-15,-1-2-128 0,-3 1 0 0,0-1 144 16,-2 1-144-16,0-1 240 0,0 0-32 0,2-1 0 0,-4 3 0 15,-2 1 0-15,-1 0 0 0,3 0 0 0,-5 0 0 16,0-2-80-16,-1 2-128 0,0 2 176 0,-1-2-176 16,-7 0 0-16,11 0 0 0,-2 0 0 0,-9 0 0 15,8 4 0-15,-8-4-272 0,9 5 16 0,-4 2 16 32,1-3-1648-32,-6-4-336 0,5 9-64 0</inkml:trace>
  <inkml:trace contextRef="#ctx0" brushRef="#br0" timeOffset="7918.054">13330 8370 33231 0,'0'0'1472'0,"-1"-11"304"16,-1 0-1424-16,-1-1-352 0,-1 0 0 0,-1-1 0 0,1-1 560 0,-1-1 32 16,3-2 16-16,-2 3 0 0,-1 3-608 0,1 0 0 15,-3-2 0-15,-1-2-192 0,0-4-96 0,-1 1-32 16,-2 3 0-16,-3-1 0 0,-4 1 64 0,1-1 16 15,3-5 0-15,-2 1 0 0,-4 1 64 0,-4-1 16 16,-2-3 0-16,1 0 0 0,-5-1 160 0,2-2 0 16,-2 0 0-16,-1 0 128 0,-3-2-128 0,-1 1 0 15,-5 2 0-15,-1 0 0 0,-6 1 0 0,2 2 176 16,3 0-176-16,0 5 192 0,2 2 80 0,3 4 32 16,2 2 0-16,0 1 0 0,-1 1-48 0,-1 5 0 15,-3 0 0-15,0 1 0 0,-3 1-256 0,-1 2 0 16,-1 1 0-16,0 3 0 0,1-2-160 0,0-1 160 0,0 2-160 0,-1 2 160 15,0 5 0-15,1 2 0 0,-1-1-128 0,3 2 128 16,3-4 0-16,2 2 0 0,2 2 0 0,4-1-144 16,5 4 144-16,2 1 0 0,1 1 0 0,2 1 0 15,0 1 0-15,2 1 0 0,0 0 0 0,4 4 0 16,1 1 0-16,2 3-160 0,-1 1 160 0,5 4 0 16,0 3-144-16,2 0 144 0,4 4 0 0,2-4-144 15,2-3 144-15,3 0 0 0,-3 1 0 0,6-1 0 16,2 0 0-16,2 1 0 0,2-2 0 0,1 1 0 15,3 2 0-15,2-1 0 0,1-1 0 0,2-2 0 16,5-2 0-16,3-1 128 0,1-1-128 0,3-4 0 0,1 2 0 16,3-3 144-16,4-1-144 0,0-1 0 15,2-3 160-15,0 1-160 0,0-6 128 0,1 1-128 0,3 1 208 0,3-1-32 16,-1-2-16-16,5-4 0 0,0-3-160 16,-1-2 160-16,-4-2-160 0,0-4 160 0,-3-5-160 0,3 1 0 15,-2 1 0-15,4-4 0 0,-1-5 0 0,-2 0 0 16,-1 0 0-16,-3-2 0 0,-2-1 0 0,0-1 128 15,0 0-128-15,-2-3 0 0,1-3 176 0,-1-1-48 16,2-4-128-16,-3 1 192 0,-2-2 0 0,-4 1-16 16,-4 1 0-16,-3-5 0 0,-1-9 176 0,-6 2 32 15,-3 0 16-15,-2 3 0 0,-5 0 208 0,-4-1 32 16,-2 0 16-16,-2-4 0 0,-2 2-176 0,-2-2-32 16,-2-2-16-16,-5-1 0 0,-1-1-432 0,-4 3 128 15,-2 4-128-15,-2 2 0 0,-5 2 0 0,-1 2 0 16,-2-1 0-16,-5 2 0 0,-6 1 0 0,-4 2-304 0,-2 0 48 15,-4 0 16 1,-6 1-1552-16,1 5-304 0,-1 10-64 0,-2 3-14016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10T18:43:39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4527 2911 18431 0,'-14'-27'816'0,"4"10"160"0,-1-2-784 0,2-2-192 0,1-1 0 0,1-1 0 15,-2-2 2944-15,1 3 560 0,1 3 96 0,3 0 32 16,-3 4-2784-16,0-2-544 0,-4-1-112 0,1 0-32 16,2 4-160-16,-3-2 0 0,-4 0 144 0,0 2-144 15,1 0 128-15,-1 1-128 0,-1 0 128 0,-2 1-128 16,-4 0 0-16,-1 1 0 0,-1 1-192 0,-4 0 64 15,-3 2-48-15,-2 2 0 0,-3-1 0 0,-1 4 0 16,1 2 176-16,-1 1-192 0,2-1 192 0,-1 4-192 16,3 5 192-16,-2 3 0 0,1 3 128 0,-1 1-128 15,1 1 256-15,-4 3-32 0,2 2 0 0,1 4 0 16,-3-1 0-16,2 2 0 0,-1-1 0 0,2 6 0 0,2 6-48 0,2 2-16 16,1 3 0-16,1 1 0 0,2-1 16 0,2-2 0 15,0 0 0-15,2 0 0 0,0-3 16 0,5 0 0 16,2 1 0-16,2 0 0 0,0 2-32 0,5-1 0 15,0 0 0-15,6-2 0 0,3 0-160 0,4-3 0 16,4-1 0-16,2-2 0 0,2-4 0 0,3-1 0 16,4 1 144-16,3-2-144 0,2 0 128 0,2 2-128 15,2 0 128-15,4 1-128 0,2-2 144 0,1-2-144 16,3 0 192-16,0-4-192 0,4-1 160 0,2-1-160 16,1-1 128-16,0-2-128 0,-4-3 128 0,1-2-128 15,0-4 0-15,1-1 128 0,1-5-128 0,1-4 192 16,2-1-192-16,0-4 192 0,1-2-32 0,-1-7 0 15,-3-4 0-15,-4-6 0 0,-1-7 48 0,-1 1 16 0,0-4 0 16,-1 1 0-16,-3-5-32 0,2-3 0 0,3-4 0 16,-6 0 0-16,-2-3-16 0,-3-3-16 0,2-5 0 0,-4 4 0 15,1 4 16-15,-3 1 0 0,-6 0 0 0,-3-2 0 16,-2 0 80-16,-5 1 32 0,-3 1 0 0,-2 3 0 16,-6 4 176-16,-2 4 48 0,-5 1 0 0,-3 2 0 15,-7 4-64-15,-2 1-16 0,-2 1 0 0,-6 1 0 16,-5 3-144-16,-4-2-32 0,-2 3 0 0,-2 6 0 15,-1 8-48-15,-4 1-16 0,-2-1 0 0,-3 4 0 16,-5 5-192-16,-3 2 128 0,-3 6-128 0,2 4 0 16,-2 2 0-16,2 1 0 0,2 2 0 0,-1 4 0 15,2 4 0-15,3-1-208 0,3 2 64 0,5 1 16 16,3-1-1024-16,3 5-208 0,3-1-48 16,2 4 0-16,2 2-1472 0,5 6-288 0,4 6-64 15</inkml:trace>
  <inkml:trace contextRef="#ctx0" brushRef="#br0" timeOffset="1684.769">16235 3600 7823 0,'0'0'160'0,"0"0"32"0,0 0 16 0,-12-4 48 0,12 4-256 0,0 0 0 15,0 0 0-15,0 0 0 0,0 0 0 0,0 0-288 16,0 0 64-16,0 0 16 0,-4-9 480 0,4 9 112 16,0 0 0-16,0 0 16 0,0 0 688 0,0 0 144 15,0 0 32-15,0 0 0 0,0 0-240 0,0 0-64 16,-3-4 0-16,3 4 0 0,0 0-144 0,0 0-48 15,0 0 0-15,0 0 0 0,0 0-128 0,0 0-48 16,0 0 0-16,0 0 0 0,0 0 112 0,0 0 0 0,10 3 16 0,-2 0 0 16,-8-3 128-16,11 3 32 0,0-6 0 0,0 3 0 15,0 1-80-15,3 2-16 0,-2-1 0 0,2-1 0 16,1-3-208-16,1-2-32 0,0 0-16 0,4 3 0 16,-1 2-176-16,1-1-32 0,-2-3-16 0,2 3 0 15,0 1-112-15,0-1-32 0,-1 0 0 0,-1 0 0 16,1 1-160-16,-1-1 0 0,1 0 0 0,-1 2 128 15,-1 1-128-15,0 0 0 0,-1-3 0 0,0 0 0 16,-1 0 0-16,1-1 128 0,-2-2-128 0,-2 2 0 16,-2 0 192-16,1 1-64 0,1 0 0 0,-3 0 0 15,0 0 48-15,0 1 0 0,0-1 0 0,0 0 0 16,-9 0-16-16,10-1 0 0,-1-1 0 0,0 1 0 16,-9 1-160-16,11 0 128 0,-2 1-128 0,-1-1 128 15,2-1-128-15,-2 0 0 0,-1-3 144 0,-7 4-144 16,11 0 128-16,-1 0-128 0,0-1 128 0,0 0-128 15,0-1 128-15,0 1-128 0,-2-1 160 0,0 0-160 0,2-1 192 0,1 1-48 16,0 0-16-16,3 1 0 0,-5 0-128 0,4 1 192 16,-1 1-192-16,1-2 192 0,1-1-192 0,-2 0 128 15,1 0-128-15,3 2 128 0,0 2-128 0,0 1 0 16,-1-3 0-16,1 0 128 0,0-1-128 0,-1 1 0 16,-2 0 0-16,-1 1 0 0,0 1 0 0,0-1 0 15,1-2 0-15,-2 2 0 0,-1 1 0 0,-10-2 0 16,0 0 0-16,0 0 0 15,0 0-512-15,0 0-16 0,0 0-16 0,-9 6 0 16,-3-3-2416-16,-6 0-496 0,-18 3-80 0,-2-4-32 0</inkml:trace>
  <inkml:trace contextRef="#ctx0" brushRef="#br0" timeOffset="3593.547">19092 3519 6447 0,'-16'-4'272'0,"4"0"80"0,-2 0-352 0,0 1 0 16,-2 0 0-16,-3 1 0 0,-2 0 2752 0,-1 0 496 16,0 2 80-16,-3 1 32 0,-1 0-2528 0,3-1-496 15,1-1-96-15,-1 1-32 0,2 1 208 0,-1-1 32 16,1 0 16-16,4 2 0 0,1 1 176 0,1 1 48 15,-2-1 0-15,4-1 0 0,3 0 32 0,3 1 16 16,-3-1 0-16,10-2 0 0,-7 1 0 0,7-1 0 16,0 0 0-16,0 0 0 0,0 0 848 0,10 7 160 15,4-3 48-15,5 0 0 0,4 0-1792 0,6-1-240 16,3 1-96-16,3 1-32 0,4 1 640 0,2 0 128 0,5 0 32 16,8 0 0-16,3-2-112 0,5-1 0 0,3-1-16 0,-1 1 0 15,1 1-80-15,5 0-16 0,5-2 0 0,2 0 0 16,0 1-208-16,0 1 144 0,-2 0-144 0,5 1 128 15,6-5-128-15,0 3 0 0,-3 2 0 0,0 2 0 16,0-4 0-16,1 3 0 0,-2 0 0 0,0 0 0 16,-3-3 0-16,0 0 0 0,-1 1 0 0,0-3 0 15,-1 2 0-15,-4 2 0 0,-6-1 0 0,0 0 0 16,3 1 0-16,-2-1 0 0,4 1 128 0,-3-4-128 16,-3 1 0-16,-2 0 0 0,-2-1 0 0,2 2 0 15,0 3 0-15,-1-3 0 0,-1 2 0 0,-4-1 0 16,-7-1 0-16,-4 0 0 0,-2-3 0 0,-2 0 0 15,-2 0 0-15,-3 0 0 0,-2 0 0 0,-6 0 0 16,-3 0 0-16,-4 0 0 0,-3 0 0 0,-4 0 0 16,-4-2 0-16,-3 1 0 0,-9 1-144 0,0 0 144 0,0 0 0 0,0 0 0 15,0 0 0-15,0 0 0 0,0 0 0 0,0 0 0 16,0 0 0-16,-9-5 0 0,-2 2 0 0,-6-3 0 16,-7-3 0-16,-4 5 0 0,-4 4 0 0,-2-2 0 15,-1-3 0-15,-4 1 0 0,0-3 0 0,-7 4 0 16,-9 1 0-16,-5 0 0 0,-4-3 0 0,-3 2 0 15,-2 0 0-15,-3-1 0 0,-3 2 0 0,-5-1-128 16,-7-2 128-16,4-1 0 0,-1 0 0 0,-2 3-128 16,-4 3 128-16,-2-2 0 0,-2 2 0 0,0 0-128 15,-3-1 128-15,-4-2 0 0,-4 2 0 0,1-1 0 16,0 1 0-16,-3-1 0 0,-2-1 0 0,4-1 0 0,4-1 0 16,0 1 0-16,-3 2 0 0,4 1 0 15,6-1 0-15,-2-1 0 0,1-2 0 0,2 2-128 0,-1 1 128 16,8 0 0-16,9 0 0 0,0 1 0 0,6 0-128 15,6 0 128-15,5 0 0 0,9 0 0 0,5-1 0 0,9 1 0 16,10 2 0-16,4 0 0 0,6-2 0 0,6 0 0 16,4 0 0-16,7 1 0 0,0 0 0 0,0 0 0 15,0 0 0-15,13-5-192 0,6 4 192 0,6 0-160 16,5 0 16-16,8 1 0 0,9-5 0 0,11 2 0 16,3 2 144-16,4-2 0 0,3-3 0 0,10 2 0 15,8 2 0-15,4 1 0 0,2-2 0 0,3 2 0 16,8-4 0-16,0 0 0 0,0 1 0 0,5 4 0 15,3-1 0-15,4 0 0 0,1 0 0 0,5 3 0 16,2 3 0-16,-2 2 0 0,0-3 128 0,1 1-128 0,2 0 128 0,-3 1-128 16,-6 0 128-16,1 3-128 0,-1 1 0 0,1 0 0 15,-2 0 0-15,2 0 128 0,-4-1-128 0,-3-2 0 16,-5 1 0-16,-2 2 0 0,-3 1 0 0,-6-1 0 16,-3-3 0-16,-9 1 0 0,-9-2 0 0,-4 0-128 15,-3 1 128-15,-4-1 0 0,-4 0 0 0,-10-1 0 16,-7 1 0-16,-6-1 0 0,-3-1 0 0,-6-1 0 15,-5 0 0-15,-6-2 0 0,-4 2 192 0,-10-3-48 16,0 0 0-16,0 0 0 0,0 0 0 0,0 0 0 16,-14 0 0-16,-8-3 0 0,-14 0-144 0,-5-2 0 15,-5-2 0-15,-7 0 0 0,-3 2 0 0,-6-4 0 16,-1-1 0-16,-9 0 0 0,-6 0 0 0,-4 3 0 0,-6-3 0 16,-3 1 0-16,-2 2 0 0,-10 3 0 0,-8 3 0 15,-3-5 0-15,-2 0 0 0,0-1 0 0,-9 3 0 16,1-1 0-16,0 3 0 0,-5-1 0 0,-1-1 0 0,-2 0 0 15,-1 3 0-15,1 1 0 0,2 1 0 0,4 1 0 16,-4-4 0-16,5 3 0 0,1 2 0 0,3-1 0 16,3 0 0-16,4 1 0 0,6-1 0 15,6 2 0-15,5 0 0 0,7 2 0 0,11-2 0 0,4 0 0 16,6-1 0-16,8 0 0 0,7 0 0 0,7-1 0 16,4-2-128-16,8 2 128 0,6-2-160 0,10 0 160 15,4-3-208-15,7 1 48 0,8 2 16 0,0 0 0 16,7-4-64-16,9-1-16 0,10-1 0 0,11 1 0 15,10 3-80-15,11-2-16 0,9-2 0 0,11 0 0 16,12-3 320-16,10 1 0 0,10 2 0 0,10 1 0 16,9 2 128-16,5-2-128 0,3 1 0 0,8 0 144 0,8-1-144 15,2 1 128-15,0-2-128 0,0 4 128 0,-2 0-128 0,0 0 0 16,-1-2 0-16,0-1 128 0,-3 1-128 0,-4-1 0 16,-7 2 0-16,-2 0 128 0,4-1-128 15,-10 1 160-15,-9-1-160 0,-7 1 160 0,-1 1 64 0,-9 2 16 16,-10 0 0-16,-4 0 0 0,-6 0-32 0,-6 3 0 15,-6 0 0-15,-11 0 0 0,-10 1-208 0,-8 3 128 16,-5 1-128-16,-10-2 0 0,-7-1 0 0,-7-1 0 16,-7-1-176-16,-7-3 176 15,-5 11-848-15,-9 0-48 0,-8 1-16 0,-12 1-9536 16,-11-2-1904-16</inkml:trace>
  <inkml:trace contextRef="#ctx0" brushRef="#br0" timeOffset="7842.057">10807 10177 13823 0,'0'0'1216'0,"-7"-3"-960"0,1-1-256 0,-1-1 0 16,1 1 2304-16,0 1 432 0,2-3 80 0,4 6 0 15,0 0-2176-15,0 0-432 0,0 0-80 0,0 0-128 16,0 0 0-16,0 0 0 0,0 0 0 0,0 0 0 15,0 0 0-15,-3 10 0 0,-2-1-128 0,1 2 128 0,0-2 0 0,2 4 0 16,1-1 0-16,-2 1 0 0,-2 0 304 0,2 4-48 16,1 3 0-16,1-1 0 0,-5 1-32 0,4 2-16 15,0 2 0-15,0 2 0 0,-2-1 96 0,2 0 16 16,-1 3 0-16,1-1 0 0,-1 1-48 0,2 0 0 16,-1 3 0-16,1 1 0 0,0 0-128 0,1 3-16 15,-2-1-128-15,-2 5 192 0,1 1-48 0,1-2-16 16,0-6 0-16,-1 0 0 0,2-3-128 0,0-1 128 15,-1-5-128-15,1 0 128 0,0-4-128 0,0-2 0 16,1 0 0-16,0-2 128 0,0-2-128 0,1-2 0 16,1-1 0-16,1-2 0 15,-3-8-1264-15,0 0-272 0,7 6-64 0</inkml:trace>
  <inkml:trace contextRef="#ctx0" brushRef="#br0" timeOffset="8334.012">10513 10283 26783 0,'-10'-6'1184'0,"0"4"240"15,-3-3-1136-15,3-1-288 0,2 4 0 0,8 2 0 0,-8-3 0 16,8 3 0-16,-8-4 128 0,8 4-128 16,0 0-368-16,0 0-128 0,0 0-16 0,0 0-16 15,7-7-64-15,0 2-16 0,2 2 0 0,3 1 0 0,2-3 608 0,1 2 0 16,0-3 0-16,4 0 0 0,4 3 192 0,0-2 176 16,4 0 16-16,1 2 16 0,4 0 96 0,3 2 16 15,5 0 0-15,0 1 0 0,1 1-160 0,2 1-32 16,-2 2 0-16,1 0 0 0,-5 2-16 0,1 1-16 15,-1 1 0-15,0 3 0 0,-3 2-112 0,2 3-32 16,-1 1 0-16,-2 3 0 0,-6 4-144 0,0 5 0 16,-2 4 144-16,-4 1-144 0,-1 1 0 0,-3-1 144 15,-1 0-144-15,-6-2 0 0,-6 0 256 0,-1-2-48 16,-5-3-16-16,-2 2 0 0,-3 0 304 0,-5-2 48 0,-4-1 16 16,-2 0 0-16,0-1 144 0,-4-1 16 15,-1-1 16-15,-4 0 0 0,-4-3 0 0,0-2 0 0,-1-1 0 0,0 0 0 16,0-1-352-16,2-3-80 0,-2-5-16 0,-3 1 0 15,-3 2-128-15,3-3-32 0,-4-5 0 0,3 4 0 16,-1-1-128-16,2 2-176 0,3 0 48 0,2 1 0 31,2-4-1472-31,4 3-272 0,1 2-64 0,3 0-13088 0</inkml:trace>
  <inkml:trace contextRef="#ctx0" brushRef="#br0" timeOffset="10666.34">11829 10831 18431 0,'0'0'816'0,"-6"-6"160"0,2 0-784 0,-2-1-192 16,2-1 0-16,4 8 0 0,0 0 1488 0,0 0 256 16,0 0 48-16,0 0 16 0,0 0-1264 0,-1-7-256 15,1 7-48-15,0 0-16 0,0 0-224 0,0 0 176 16,0 0-176-16,0 0 160 0,0 0 176 0,0 0 48 16,1-9 0-16,-1 9 0 0,0 0 288 0,0 0 64 15,0 0 16-15,0 0 0 0,0 0-128 0,0 0-32 0,0 0 0 0,0 0 0 16,0 0 96-16,0 0 16 15,0 0 0-15,0 0 0 0,2 9-288 0,0 2-48 0,-2 0-16 0,0 5 0 16,2 4-144-16,0 2-16 0,1 1-16 0,-2 3 0 16,1 3-176-16,-1 1 0 0,-2-1 0 0,1 0 128 15,3 0-128-15,-2 0 0 0,-1-1 0 0,1 0 128 16,1 2-128-16,-1-1 0 0,0-1 0 0,2 0 0 16,-1-2 128-16,1-3-128 0,1-3 128 0,0-1-128 15,-2 1 208-15,0-5-32 0,0-2-16 0,0-2 0 16,-2-2 96-16,0-9 32 0,0 0 0 0,0 0 0 15,0 0-48-15,0 0-16 0,0 0 0 0,0 0 0 16,0 0 160-16,4-8 16 0,-1-3 16 0,1-2 0 16,-3-3-64-16,2-3-16 0,0-1 0 0,0-2 0 15,2-4-176-15,-3 0-32 0,2 1-128 0,1 0 192 0,0 0-192 16,-2-1 0-16,3 0 0 0,1 1 0 0,-3 0 0 16,1 2 0-16,1 0 0 0,-3-2 0 0,2-4 0 0,0 2 0 15,0 0-128-15,0 0 128 0,1-4 0 0,-3 4 0 16,0 0 0-16,0 4 0 0,3 3 0 0,-4 3 0 15,1 1 0-15,1 2 0 0,-2 3 0 0,0 1 0 16,-2 10 0-16,1-7 0 0,-1 7-144 0,0 0 144 16,0 0 0-16,0 0-144 0,0 0 0 0,0 0 0 15,0 0 0-15,4 13 0 0,-4 2-16 0,0 6 0 16,-2 4 0-16,0 5 0 0,0 3 160 0,0 1-192 16,0-1 192-16,-1-3-192 0,0-4 192 0,1-1 0 15,-2 0 0-15,1-3 0 0,0-4 0 0,1-2 0 16,1-5 128-16,1 0-128 0,-1-1 176 0,0-3-48 0,1-7 0 15,0 0 0-15,0 0 48 0,0 0 0 16,0 0 0-16,0 0 0 0,-5-5 144 0,3-4 16 0,0-2 16 16,0-1 0-16,-1-5-80 0,3-2-16 0,0-2 0 0,1-2 0 15,1-3-256-15,-1 2 160 0,0 1-160 0,1 0 128 16,0 0-128-16,0 4 0 0,2 5 0 0,-3 4 0 16,0 2 0-16,-1 8 0 0,0 0 0 0,0 0-176 15,0 0 32-15,0 0 0 0,1 10 0 0,-2 5 0 31,0 5-304-31,1-1-48 0,-1 0-16 0,0 0-12160 0,-2 0-2448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tutorial.math.lamar.edu/Classes/CalcIII/GreensTheor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ustomXml" Target="../ink/ink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12.xml"/><Relationship Id="rId4" Type="http://schemas.openxmlformats.org/officeDocument/2006/relationships/hyperlink" Target="https://opentextbc.ca/calculusv3openstax/chapter/greens-theore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5" Type="http://schemas.openxmlformats.org/officeDocument/2006/relationships/hyperlink" Target="https://opentextbc.ca/calculusv3openstax/chapter/greens-theorem/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34.png"/><Relationship Id="rId4" Type="http://schemas.openxmlformats.org/officeDocument/2006/relationships/hyperlink" Target="https://opentextbc.ca/calculusv3openstax/chapter/greens-theore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customXml" Target="../ink/ink1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customXml" Target="../ink/ink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textbc.ca/calculusv3openstax/chapter/greens-theorem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ustomXml" Target="../ink/ink19.xml"/><Relationship Id="rId4" Type="http://schemas.openxmlformats.org/officeDocument/2006/relationships/hyperlink" Target="https://www.khanacademy.org/math/multivariable-calculus/greens-theorem-and-stokes-theorem/stokes-theorem-articles/a/stokes-theore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20.xml"/><Relationship Id="rId4" Type="http://schemas.openxmlformats.org/officeDocument/2006/relationships/hyperlink" Target="https://mathinsight.org/greens_theorem_find_are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customXml" Target="../ink/ink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customXml" Target="../ink/ink2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customXml" Target="../ink/ink2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hyperlink" Target="https://mathinsight.org/greens_theorem_find_area" TargetMode="Externa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27.xml"/><Relationship Id="rId4" Type="http://schemas.openxmlformats.org/officeDocument/2006/relationships/hyperlink" Target="http://tutorial.math.lamar.edu/Classes/CalcIII/GreensTheorem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divms.uiowa.edu/~idarcy/COURSES/3550/Spring20/onlin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GreensTheorem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I/StokesTheorem.aspx" TargetMode="External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hyperlink" Target="https://byjus.com/maths/stokes-theorem/" TargetMode="Externa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hyperlink" Target="http://tutorial.math.lamar.edu/Classes/CalcIII/GreensTheorem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blog.naver.com/PostView.nhn?blogId=mindo1103&amp;logNo=90179767504&amp;parentCategoryNo=35&amp;categoryNo=&amp;viewDate=&amp;isShowPopularPosts=true&amp;from=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11.png"/><Relationship Id="rId4" Type="http://schemas.openxmlformats.org/officeDocument/2006/relationships/hyperlink" Target="http://tutorial.math.lamar.edu/Classes/CalcIII/GreensTheorem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hyperlink" Target="http://tutorial.math.lamar.edu/Classes/CalcIII/GreensTheorem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tutorial.math.lamar.edu/Classes/CalcIII/GreensTheorem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tutorial.math.lamar.edu/Classes/CalcIII/GreensTheorem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DBD94F-459B-4065-BF04-A81E973F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4" y="0"/>
            <a:ext cx="402631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D9939-EE78-4A0E-86CF-6F72E82A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4" y="787179"/>
            <a:ext cx="5223126" cy="5959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96A7F-50EB-4950-9B46-6ED287ECC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35523" cy="787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CAAA2-6659-4824-8077-DB0935640876}"/>
              </a:ext>
            </a:extLst>
          </p:cNvPr>
          <p:cNvSpPr txBox="1"/>
          <p:nvPr/>
        </p:nvSpPr>
        <p:spPr>
          <a:xfrm>
            <a:off x="3520951" y="3164617"/>
            <a:ext cx="1828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</a:rPr>
              <a:t>Survey due today at 5pm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AD81FF-4034-4837-8E33-803B8CEE4B25}"/>
                  </a:ext>
                </a:extLst>
              </p14:cNvPr>
              <p14:cNvContentPartPr/>
              <p14:nvPr/>
            </p14:nvContentPartPr>
            <p14:xfrm>
              <a:off x="104760" y="832320"/>
              <a:ext cx="6319080" cy="597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AD81FF-4034-4837-8E33-803B8CEE4B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00" y="822960"/>
                <a:ext cx="6337800" cy="59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5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9DE57-3E26-4DD9-BEB9-30F9544B050F}"/>
              </a:ext>
            </a:extLst>
          </p:cNvPr>
          <p:cNvGrpSpPr/>
          <p:nvPr/>
        </p:nvGrpSpPr>
        <p:grpSpPr>
          <a:xfrm>
            <a:off x="2146851" y="3429000"/>
            <a:ext cx="3540300" cy="3099190"/>
            <a:chOff x="965200" y="3287345"/>
            <a:chExt cx="7104743" cy="326554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B74D99-E321-46D4-AE46-2DF715DD791E}"/>
                </a:ext>
              </a:extLst>
            </p:cNvPr>
            <p:cNvCxnSpPr/>
            <p:nvPr/>
          </p:nvCxnSpPr>
          <p:spPr>
            <a:xfrm>
              <a:off x="965200" y="3287345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4FD9C29-4A88-4E1A-BCAA-16897371CD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200" y="3301548"/>
              <a:ext cx="7104743" cy="3251341"/>
            </a:xfrm>
            <a:prstGeom prst="line">
              <a:avLst/>
            </a:prstGeom>
            <a:ln w="142875">
              <a:solidFill>
                <a:srgbClr val="FF0000">
                  <a:alpha val="2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46CE56-CBAB-492C-B246-9ACD2159AFD9}"/>
                  </a:ext>
                </a:extLst>
              </p14:cNvPr>
              <p14:cNvContentPartPr/>
              <p14:nvPr/>
            </p14:nvContentPartPr>
            <p14:xfrm>
              <a:off x="1137600" y="850320"/>
              <a:ext cx="7135920" cy="326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46CE56-CBAB-492C-B246-9ACD2159AF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8240" y="840960"/>
                <a:ext cx="715464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187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2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11" name="Picture 10" descr="A picture containing drawing, device, clock&#10;&#10;Description automatically generated">
            <a:extLst>
              <a:ext uri="{FF2B5EF4-FFF2-40B4-BE49-F238E27FC236}">
                <a16:creationId xmlns:a16="http://schemas.microsoft.com/office/drawing/2014/main" id="{F5F4A15B-40F1-4BB4-8ECD-FDF21FC1D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89" y="3267755"/>
            <a:ext cx="3540300" cy="3371177"/>
          </a:xfrm>
          <a:prstGeom prst="rect">
            <a:avLst/>
          </a:prstGeom>
        </p:spPr>
      </p:pic>
      <p:pic>
        <p:nvPicPr>
          <p:cNvPr id="7" name="Picture 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89D03B-87B3-4912-8241-EFE517F9F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2" y="3267755"/>
            <a:ext cx="3540299" cy="33711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581E62-76CB-4316-B17C-8D74F7DFEC9E}"/>
                  </a:ext>
                </a:extLst>
              </p14:cNvPr>
              <p14:cNvContentPartPr/>
              <p14:nvPr/>
            </p14:nvContentPartPr>
            <p14:xfrm>
              <a:off x="2239920" y="3227760"/>
              <a:ext cx="6466320" cy="338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581E62-76CB-4316-B17C-8D74F7DFEC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0560" y="3218400"/>
                <a:ext cx="6485040" cy="34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99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1DB2A-6CDE-4DDE-AD50-69B9DF40C17E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http://tutorial.math.lamar.edu/Classes/CalcIII/GreensTheorem.aspx</a:t>
            </a:r>
            <a:r>
              <a:rPr lang="en-US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465FD-05B2-41FD-A115-FDC66C53B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71" y="206734"/>
            <a:ext cx="7252617" cy="6154310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59CDB49E-5E92-4101-9EAA-CD8725B76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" y="3474721"/>
            <a:ext cx="2191496" cy="14073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10E795-89C8-4FA8-A575-EAD6A6B01F95}"/>
                  </a:ext>
                </a:extLst>
              </p14:cNvPr>
              <p14:cNvContentPartPr/>
              <p14:nvPr/>
            </p14:nvContentPartPr>
            <p14:xfrm>
              <a:off x="204840" y="2015280"/>
              <a:ext cx="6821280" cy="463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10E795-89C8-4FA8-A575-EAD6A6B01F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480" y="2005920"/>
                <a:ext cx="6840000" cy="46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54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98FA6-CD9F-4707-8ABC-2B21CAAF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33" y="2690749"/>
            <a:ext cx="5266452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25040-EF8D-472C-A138-6786749FD50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6424E8-8A36-4A3C-9057-8C9E3697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47E795-2066-40EA-AB25-64E29E007F72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15EC37-AA76-42E4-B256-D9FF3A87993E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6B8A83-5181-4999-B733-12D511EEB11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A8DCFB9-F5D7-4DDF-9389-FD38DE735DB1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726B77-5DA5-45AB-8134-A4E0687696B1}"/>
                  </a:ext>
                </a:extLst>
              </p14:cNvPr>
              <p14:cNvContentPartPr/>
              <p14:nvPr/>
            </p14:nvContentPartPr>
            <p14:xfrm>
              <a:off x="164160" y="898200"/>
              <a:ext cx="7306200" cy="539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726B77-5DA5-45AB-8134-A4E0687696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800" y="888840"/>
                <a:ext cx="7324920" cy="54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302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2F6ECF-851C-4A6E-8FB0-79403702B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15653" r="17104" b="6630"/>
          <a:stretch/>
        </p:blipFill>
        <p:spPr>
          <a:xfrm>
            <a:off x="5688991" y="3778475"/>
            <a:ext cx="3257893" cy="2834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6C9170-FFCC-4EC2-A7A2-637B85C15AA0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1CAF1B-2069-4660-8CF0-3DFB24C50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4BF1AE-20DA-476D-BAF1-7F863E5CD829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7D529F-5DDD-4543-971A-A9652FB0B2B4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83FC7-D575-446F-9BB9-BE9350B03F92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23CB1F-16ED-47C0-BBE5-B6BFE1623724}"/>
                  </a:ext>
                </a:extLst>
              </p14:cNvPr>
              <p14:cNvContentPartPr/>
              <p14:nvPr/>
            </p14:nvContentPartPr>
            <p14:xfrm>
              <a:off x="95400" y="1131120"/>
              <a:ext cx="8731080" cy="530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23CB1F-16ED-47C0-BBE5-B6BFE16237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040" y="1121760"/>
                <a:ext cx="8749800" cy="53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425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311"/>
            <a:ext cx="9194800" cy="1597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CAF1B-2069-4660-8CF0-3DFB24C5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86"/>
            <a:ext cx="9144000" cy="2531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BF1AE-20DA-476D-BAF1-7F863E5CD829}"/>
              </a:ext>
            </a:extLst>
          </p:cNvPr>
          <p:cNvSpPr txBox="1"/>
          <p:nvPr/>
        </p:nvSpPr>
        <p:spPr>
          <a:xfrm>
            <a:off x="1666967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D529F-5DDD-4543-971A-A9652FB0B2B4}"/>
              </a:ext>
            </a:extLst>
          </p:cNvPr>
          <p:cNvSpPr txBox="1"/>
          <p:nvPr/>
        </p:nvSpPr>
        <p:spPr>
          <a:xfrm>
            <a:off x="3991429" y="1247907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83FC7-D575-446F-9BB9-BE9350B03F92}"/>
              </a:ext>
            </a:extLst>
          </p:cNvPr>
          <p:cNvSpPr txBox="1"/>
          <p:nvPr/>
        </p:nvSpPr>
        <p:spPr>
          <a:xfrm>
            <a:off x="1607252" y="1247907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(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6DBD26-DA2A-4459-8B5C-2640D0BAA3FB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4FD68-B3F7-4A56-95AD-150B660F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67" y="4872455"/>
            <a:ext cx="3763749" cy="1268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B4990B-43B6-441D-A9D9-C4461E883092}"/>
                  </a:ext>
                </a:extLst>
              </p14:cNvPr>
              <p14:cNvContentPartPr/>
              <p14:nvPr/>
            </p14:nvContentPartPr>
            <p14:xfrm>
              <a:off x="1152360" y="396360"/>
              <a:ext cx="7905240" cy="594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B4990B-43B6-441D-A9D9-C4461E8830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3000" y="387000"/>
                <a:ext cx="7923960" cy="59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86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678ED-EAA2-4CCE-826D-548DB261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ECB0A2-1A90-4ED8-873F-27C5C9A46DB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C0FDA-C82B-4862-B92B-C9A03FD0E3D9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6FEE8E-7C70-4031-B5F6-37BF457A7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E6BEE-18EC-4625-9BCD-A7A93110769B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9F305B-1FFA-4347-8AE8-D0011D445D81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716EE4-988F-4E48-B27C-C1C5E00B430D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7420A0-27D9-4406-9E12-2F0586D56342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C43C33-DC15-460E-90CB-EDFFD0BAD90E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5D1D14-C403-4A4D-839D-D5C0731A0E4A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75C698-1D4C-4959-8B32-1542D0E9A546}"/>
                  </a:ext>
                </a:extLst>
              </p14:cNvPr>
              <p14:cNvContentPartPr/>
              <p14:nvPr/>
            </p14:nvContentPartPr>
            <p14:xfrm>
              <a:off x="331920" y="2738520"/>
              <a:ext cx="8620920" cy="383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75C698-1D4C-4959-8B32-1542D0E9A5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560" y="2729160"/>
                <a:ext cx="8639640" cy="38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94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7798B-4E2F-4E85-98C6-259603B3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405"/>
            <a:ext cx="9194800" cy="159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4DAD68-23DE-49A9-BB59-4B6286711CB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DA0CDD-6DC3-417C-A199-6D8534007531}"/>
              </a:ext>
            </a:extLst>
          </p:cNvPr>
          <p:cNvGrpSpPr/>
          <p:nvPr/>
        </p:nvGrpSpPr>
        <p:grpSpPr>
          <a:xfrm>
            <a:off x="14514" y="2263246"/>
            <a:ext cx="9144000" cy="1115214"/>
            <a:chOff x="14514" y="4656644"/>
            <a:chExt cx="9144000" cy="1115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622EAD-81CD-4BE7-986E-602AD813F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4" y="4656644"/>
              <a:ext cx="9144000" cy="11152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0B0FB9-A25A-4985-8BC5-B90C03F52AD4}"/>
                </a:ext>
              </a:extLst>
            </p:cNvPr>
            <p:cNvSpPr txBox="1"/>
            <p:nvPr/>
          </p:nvSpPr>
          <p:spPr>
            <a:xfrm>
              <a:off x="5029986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C01636-14AA-46E3-8D5E-70230E8C90A6}"/>
                </a:ext>
              </a:extLst>
            </p:cNvPr>
            <p:cNvSpPr txBox="1"/>
            <p:nvPr/>
          </p:nvSpPr>
          <p:spPr>
            <a:xfrm>
              <a:off x="7354448" y="4690713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63BE01-A1E0-4FBD-B397-2FD661D7AEF1}"/>
                </a:ext>
              </a:extLst>
            </p:cNvPr>
            <p:cNvSpPr txBox="1"/>
            <p:nvPr/>
          </p:nvSpPr>
          <p:spPr>
            <a:xfrm>
              <a:off x="4970271" y="4690713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4C1C3-B803-489D-A7CC-C9ADF716B7DA}"/>
                </a:ext>
              </a:extLst>
            </p:cNvPr>
            <p:cNvSpPr txBox="1"/>
            <p:nvPr/>
          </p:nvSpPr>
          <p:spPr>
            <a:xfrm>
              <a:off x="2145648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01F280-E6F7-454D-AF56-43419A95DAC2}"/>
                </a:ext>
              </a:extLst>
            </p:cNvPr>
            <p:cNvSpPr txBox="1"/>
            <p:nvPr/>
          </p:nvSpPr>
          <p:spPr>
            <a:xfrm>
              <a:off x="4470110" y="4690712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04DC21-0098-4917-90FE-D0B2EDF26E49}"/>
                </a:ext>
              </a:extLst>
            </p:cNvPr>
            <p:cNvSpPr txBox="1"/>
            <p:nvPr/>
          </p:nvSpPr>
          <p:spPr>
            <a:xfrm>
              <a:off x="2128892" y="4690712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6685F3-48C4-4CCF-8A9B-EAAAEADC40AF}"/>
                  </a:ext>
                </a:extLst>
              </p14:cNvPr>
              <p14:cNvContentPartPr/>
              <p14:nvPr/>
            </p14:nvContentPartPr>
            <p14:xfrm>
              <a:off x="1839960" y="3736080"/>
              <a:ext cx="6661440" cy="2910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6685F3-48C4-4CCF-8A9B-EAAAEADC40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0600" y="3726720"/>
                <a:ext cx="6680160" cy="29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34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25C4766-ED3F-4ADE-9013-94610FB3A9CE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39431E-8FD7-437E-A69A-1B89F44B234E}"/>
                  </a:ext>
                </a:extLst>
              </p14:cNvPr>
              <p14:cNvContentPartPr/>
              <p14:nvPr/>
            </p14:nvContentPartPr>
            <p14:xfrm>
              <a:off x="-40320" y="2093040"/>
              <a:ext cx="8919000" cy="446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39431E-8FD7-437E-A69A-1B89F44B2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9680" y="2083680"/>
                <a:ext cx="8937720" cy="44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2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E143EE-DCDA-426A-9D3F-7FF4755C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4662608"/>
            <a:ext cx="8973820" cy="413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AC944-218C-41BA-898E-B55806081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" y="5442855"/>
            <a:ext cx="8973820" cy="40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D81017-2315-4B6F-9EAC-D768BF1A6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48"/>
          <a:stretch/>
        </p:blipFill>
        <p:spPr>
          <a:xfrm>
            <a:off x="25400" y="3661130"/>
            <a:ext cx="9144000" cy="1048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4BCC2-828E-4C3C-9FF1-E98E6A859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39" b="21566"/>
          <a:stretch/>
        </p:blipFill>
        <p:spPr>
          <a:xfrm>
            <a:off x="25400" y="5025473"/>
            <a:ext cx="9144000" cy="439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33D59-71DA-4990-B454-A8D69D702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06"/>
          <a:stretch/>
        </p:blipFill>
        <p:spPr>
          <a:xfrm>
            <a:off x="25400" y="5827486"/>
            <a:ext cx="9144000" cy="439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9B1D0-5748-4EF9-9FD0-44CCF9E0E5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0" t="15653" r="17104" b="6630"/>
          <a:stretch/>
        </p:blipFill>
        <p:spPr>
          <a:xfrm>
            <a:off x="6328228" y="3501451"/>
            <a:ext cx="2719796" cy="236650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E671C-5FAB-43DA-9E0C-611CEADE06E7}"/>
              </a:ext>
            </a:extLst>
          </p:cNvPr>
          <p:cNvGrpSpPr/>
          <p:nvPr/>
        </p:nvGrpSpPr>
        <p:grpSpPr>
          <a:xfrm>
            <a:off x="0" y="167686"/>
            <a:ext cx="9144000" cy="2531198"/>
            <a:chOff x="0" y="167686"/>
            <a:chExt cx="9144000" cy="25311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44899-EE36-4293-B444-3AD044D2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67686"/>
              <a:ext cx="9144000" cy="253119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90820E-9300-4B17-9670-6AB159124A68}"/>
                </a:ext>
              </a:extLst>
            </p:cNvPr>
            <p:cNvSpPr txBox="1"/>
            <p:nvPr/>
          </p:nvSpPr>
          <p:spPr>
            <a:xfrm>
              <a:off x="1666967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D8CDA-D900-4193-B1F6-7CE7E94BA0ED}"/>
                </a:ext>
              </a:extLst>
            </p:cNvPr>
            <p:cNvSpPr txBox="1"/>
            <p:nvPr/>
          </p:nvSpPr>
          <p:spPr>
            <a:xfrm>
              <a:off x="3991429" y="1247907"/>
              <a:ext cx="293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321B1E-D31E-4A36-B621-66FCABB7849C}"/>
                </a:ext>
              </a:extLst>
            </p:cNvPr>
            <p:cNvSpPr txBox="1"/>
            <p:nvPr/>
          </p:nvSpPr>
          <p:spPr>
            <a:xfrm>
              <a:off x="1607252" y="1247907"/>
              <a:ext cx="45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/>
                <a:t>(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DD80E-3D97-43A5-B0FC-95F7532D2635}"/>
              </a:ext>
            </a:extLst>
          </p:cNvPr>
          <p:cNvSpPr/>
          <p:nvPr/>
        </p:nvSpPr>
        <p:spPr>
          <a:xfrm>
            <a:off x="-14514" y="6623507"/>
            <a:ext cx="72281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https://opentextbc.ca/calculusv3openstax/chapter/greens-theorem/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261AD0-1A3A-4FD3-BE36-9B31F87FE847}"/>
                  </a:ext>
                </a:extLst>
              </p14:cNvPr>
              <p14:cNvContentPartPr/>
              <p14:nvPr/>
            </p14:nvContentPartPr>
            <p14:xfrm>
              <a:off x="120960" y="1721160"/>
              <a:ext cx="9017280" cy="493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261AD0-1A3A-4FD3-BE36-9B31F87FE8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00" y="1711800"/>
                <a:ext cx="9036000" cy="49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01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77476-7E7B-4488-8316-1013D2A74B4F}"/>
              </a:ext>
            </a:extLst>
          </p:cNvPr>
          <p:cNvSpPr/>
          <p:nvPr/>
        </p:nvSpPr>
        <p:spPr>
          <a:xfrm>
            <a:off x="389613" y="392802"/>
            <a:ext cx="87543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What sections will the test cover?  13.6 – 14.5, 7</a:t>
            </a:r>
          </a:p>
          <a:p>
            <a:r>
              <a:rPr lang="en-US" sz="2200" dirty="0"/>
              <a:t>      Most likely will only cover curl from 14.7 for exam 2.</a:t>
            </a:r>
          </a:p>
          <a:p>
            <a:endParaRPr lang="en-US" sz="2200" dirty="0"/>
          </a:p>
          <a:p>
            <a:r>
              <a:rPr lang="en-US" sz="2200" dirty="0"/>
              <a:t>On the last test you hinted at what sections would be covered most heavily, could you do the same for this one?   Yes</a:t>
            </a:r>
          </a:p>
          <a:p>
            <a:endParaRPr lang="en-US" sz="2200" dirty="0"/>
          </a:p>
          <a:p>
            <a:r>
              <a:rPr lang="en-US" sz="2200" dirty="0"/>
              <a:t>Will we need to know and use trig identities on the exam?  No, but exam is open book/notes</a:t>
            </a:r>
          </a:p>
          <a:p>
            <a:endParaRPr lang="en-US" sz="2200" dirty="0"/>
          </a:p>
          <a:p>
            <a:r>
              <a:rPr lang="en-US" sz="2200" dirty="0"/>
              <a:t>How much time will we have for </a:t>
            </a:r>
            <a:r>
              <a:rPr lang="en-US" sz="2200" dirty="0" err="1"/>
              <a:t>thewritten</a:t>
            </a:r>
            <a:r>
              <a:rPr lang="en-US" sz="2200" dirty="0"/>
              <a:t>   portion of the test?  30 min</a:t>
            </a:r>
          </a:p>
          <a:p>
            <a:endParaRPr lang="en-US" sz="2200" dirty="0"/>
          </a:p>
          <a:p>
            <a:r>
              <a:rPr lang="en-US" sz="2200" dirty="0"/>
              <a:t>Is it a hard 30 minute time limit or will some time be allotted to upload our work?   I hope so.</a:t>
            </a:r>
          </a:p>
          <a:p>
            <a:endParaRPr lang="en-US" sz="2200" dirty="0"/>
          </a:p>
          <a:p>
            <a:r>
              <a:rPr lang="en-US" sz="2200" dirty="0"/>
              <a:t>How many questions will be on the written portion?  1 or 2</a:t>
            </a:r>
          </a:p>
          <a:p>
            <a:endParaRPr lang="en-US" sz="2200" dirty="0"/>
          </a:p>
          <a:p>
            <a:r>
              <a:rPr lang="en-US" sz="2200" dirty="0"/>
              <a:t>For </a:t>
            </a:r>
            <a:r>
              <a:rPr lang="en-US" sz="2200" dirty="0" err="1"/>
              <a:t>webassign</a:t>
            </a:r>
            <a:r>
              <a:rPr lang="en-US" sz="2200" dirty="0"/>
              <a:t> part:  three separate 45 minute attempts.</a:t>
            </a:r>
          </a:p>
          <a:p>
            <a:r>
              <a:rPr lang="en-US" sz="2200" dirty="0"/>
              <a:t>     will include multiple part </a:t>
            </a:r>
            <a:r>
              <a:rPr lang="en-US" sz="2200" dirty="0" err="1"/>
              <a:t>webassign</a:t>
            </a:r>
            <a:r>
              <a:rPr lang="en-US" sz="2200" dirty="0"/>
              <a:t> problems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BDA586-DA73-4CD5-86E3-CF24CA0EF8B4}"/>
                  </a:ext>
                </a:extLst>
              </p14:cNvPr>
              <p14:cNvContentPartPr/>
              <p14:nvPr/>
            </p14:nvContentPartPr>
            <p14:xfrm>
              <a:off x="220680" y="118080"/>
              <a:ext cx="8544240" cy="633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BDA586-DA73-4CD5-86E3-CF24CA0EF8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108720"/>
                <a:ext cx="8562960" cy="63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79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94A75A-E895-41BA-9CAE-3555DC1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190" y="526083"/>
            <a:ext cx="5734878" cy="573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33670-1F6B-4724-9A17-E2843FCE2829}"/>
              </a:ext>
            </a:extLst>
          </p:cNvPr>
          <p:cNvSpPr/>
          <p:nvPr/>
        </p:nvSpPr>
        <p:spPr>
          <a:xfrm>
            <a:off x="43732" y="6581001"/>
            <a:ext cx="9056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https://www.khanacademy.org/math/multivariable-calculus/greens-theorem-and-stokes-theorem/stokes-theorem-articles/a/stokes-theorem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DA9D2F-189C-472C-8395-427080FBA3FE}"/>
                  </a:ext>
                </a:extLst>
              </p14:cNvPr>
              <p14:cNvContentPartPr/>
              <p14:nvPr/>
            </p14:nvContentPartPr>
            <p14:xfrm>
              <a:off x="602640" y="462240"/>
              <a:ext cx="7290720" cy="549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DA9D2F-189C-472C-8395-427080FBA3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280" y="452880"/>
                <a:ext cx="7309440" cy="55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796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0F5CD-A9BF-4629-B971-28ABFB9AFC1D}"/>
              </a:ext>
            </a:extLst>
          </p:cNvPr>
          <p:cNvSpPr txBox="1"/>
          <p:nvPr/>
        </p:nvSpPr>
        <p:spPr>
          <a:xfrm>
            <a:off x="283028" y="2104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BE78E2-2393-4020-A0B6-2F0257AD7546}"/>
              </a:ext>
            </a:extLst>
          </p:cNvPr>
          <p:cNvGrpSpPr/>
          <p:nvPr/>
        </p:nvGrpSpPr>
        <p:grpSpPr>
          <a:xfrm>
            <a:off x="246742" y="2030374"/>
            <a:ext cx="8505374" cy="1073063"/>
            <a:chOff x="246742" y="2030374"/>
            <a:chExt cx="8505374" cy="1073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08484D-9E04-46A8-8911-59E98CB7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64023-1CD7-4607-92F1-16CD771AFC06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62CD225-CB76-4275-96F4-E11C483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3605166"/>
            <a:ext cx="4989288" cy="2511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DEA708-C982-43C3-B212-BC5CD4443907}"/>
              </a:ext>
            </a:extLst>
          </p:cNvPr>
          <p:cNvSpPr/>
          <p:nvPr/>
        </p:nvSpPr>
        <p:spPr>
          <a:xfrm>
            <a:off x="2670628" y="6509650"/>
            <a:ext cx="6567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https://mathinsight.org/greens_theorem_find_area</a:t>
            </a:r>
            <a:r>
              <a:rPr lang="en-US" sz="14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906EC48-0AC5-4F68-95E2-08FCB344AB81}"/>
                  </a:ext>
                </a:extLst>
              </p14:cNvPr>
              <p14:cNvContentPartPr/>
              <p14:nvPr/>
            </p14:nvContentPartPr>
            <p14:xfrm>
              <a:off x="74880" y="762840"/>
              <a:ext cx="8885520" cy="4773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906EC48-0AC5-4F68-95E2-08FCB344AB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20" y="753480"/>
                <a:ext cx="8904240" cy="47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53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BD852-8001-43DC-9C1A-215F7B2A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470753"/>
            <a:ext cx="9144000" cy="3161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2DE105-4F9D-4C73-89EE-EC837C378C12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48879-5805-4A9F-8264-6E8CA5C7D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3" t="2608" r="16269" b="60904"/>
          <a:stretch/>
        </p:blipFill>
        <p:spPr>
          <a:xfrm>
            <a:off x="457200" y="4898750"/>
            <a:ext cx="5174343" cy="1153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8CC26-F807-490C-B318-DB6F2E2C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9" y="4987078"/>
            <a:ext cx="1937657" cy="9927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8F5C24-2C8E-4692-B91B-150C83975552}"/>
                  </a:ext>
                </a:extLst>
              </p14:cNvPr>
              <p14:cNvContentPartPr/>
              <p14:nvPr/>
            </p14:nvContentPartPr>
            <p14:xfrm>
              <a:off x="339480" y="635760"/>
              <a:ext cx="8692560" cy="4246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8F5C24-2C8E-4692-B91B-150C839755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120" y="626400"/>
                <a:ext cx="8711280" cy="42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03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260491-D6B0-48A1-9C89-A8098CEB9DDA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3142B-DACC-469F-A41F-0D78B3E5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661486"/>
            <a:ext cx="9476719" cy="45361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16117-8B4C-41E9-A9E9-FC9AB60C7C51}"/>
                  </a:ext>
                </a:extLst>
              </p14:cNvPr>
              <p14:cNvContentPartPr/>
              <p14:nvPr/>
            </p14:nvContentPartPr>
            <p14:xfrm>
              <a:off x="235440" y="612720"/>
              <a:ext cx="8825400" cy="564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16117-8B4C-41E9-A9E9-FC9AB60C7C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80" y="603360"/>
                <a:ext cx="8844120" cy="56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51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D6D15-6868-4F4F-BECA-39B0DC5F0827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DC578-470D-4CCE-960C-B00ABE88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6" y="1606661"/>
            <a:ext cx="9231086" cy="45308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72300A-188B-44AC-8961-403F2D04510D}"/>
                  </a:ext>
                </a:extLst>
              </p14:cNvPr>
              <p14:cNvContentPartPr/>
              <p14:nvPr/>
            </p14:nvContentPartPr>
            <p14:xfrm>
              <a:off x="304200" y="1351080"/>
              <a:ext cx="8295840" cy="481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72300A-188B-44AC-8961-403F2D0451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840" y="1341720"/>
                <a:ext cx="8314560" cy="48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40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7E5B3B-EC44-41D1-B74B-36D35B46B2DB}"/>
              </a:ext>
            </a:extLst>
          </p:cNvPr>
          <p:cNvSpPr txBox="1"/>
          <p:nvPr/>
        </p:nvSpPr>
        <p:spPr>
          <a:xfrm>
            <a:off x="283028" y="159664"/>
            <a:ext cx="872308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Can also use Green’s theorem to calculate double integrals.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Example:  Find area of a region.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1253-0A48-49E0-8028-5C380B2C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2414"/>
            <a:ext cx="9144000" cy="4496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601609-893C-429E-A803-61A7DA6AC1BD}"/>
                  </a:ext>
                </a:extLst>
              </p14:cNvPr>
              <p14:cNvContentPartPr/>
              <p14:nvPr/>
            </p14:nvContentPartPr>
            <p14:xfrm>
              <a:off x="213480" y="919440"/>
              <a:ext cx="8602560" cy="546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601609-893C-429E-A803-61A7DA6AC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0" y="910080"/>
                <a:ext cx="8621280" cy="54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693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F112EF-1CFB-4262-B520-1D0BFBE4E8A7}"/>
                  </a:ext>
                </a:extLst>
              </p14:cNvPr>
              <p14:cNvContentPartPr/>
              <p14:nvPr/>
            </p14:nvContentPartPr>
            <p14:xfrm>
              <a:off x="183600" y="377640"/>
              <a:ext cx="9015840" cy="640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F112EF-1CFB-4262-B520-1D0BFBE4E8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240" y="368280"/>
                <a:ext cx="9034560" cy="64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249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21" y="1590736"/>
            <a:ext cx="6361194" cy="50132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1BC5F-0790-45DB-BE09-410BE686D5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71" t="8227" r="2245" b="6958"/>
          <a:stretch/>
        </p:blipFill>
        <p:spPr>
          <a:xfrm>
            <a:off x="6095996" y="1335313"/>
            <a:ext cx="2685143" cy="6604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DA82A0-0ED6-46B4-8688-41566BC0D068}"/>
                  </a:ext>
                </a:extLst>
              </p14:cNvPr>
              <p14:cNvContentPartPr/>
              <p14:nvPr/>
            </p14:nvContentPartPr>
            <p14:xfrm>
              <a:off x="108720" y="421920"/>
              <a:ext cx="9034200" cy="628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DA82A0-0ED6-46B4-8688-41566BC0D0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60" y="412560"/>
                <a:ext cx="9052920" cy="63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059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8E181-FB67-4EAD-A1FE-65A7FAA87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090"/>
          <a:stretch/>
        </p:blipFill>
        <p:spPr>
          <a:xfrm>
            <a:off x="2492521" y="1590736"/>
            <a:ext cx="6361194" cy="13992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BAF8FD-0009-40E5-A99E-01FCBA596270}"/>
              </a:ext>
            </a:extLst>
          </p:cNvPr>
          <p:cNvGrpSpPr/>
          <p:nvPr/>
        </p:nvGrpSpPr>
        <p:grpSpPr>
          <a:xfrm>
            <a:off x="210456" y="179802"/>
            <a:ext cx="8505374" cy="1073063"/>
            <a:chOff x="246742" y="2030374"/>
            <a:chExt cx="8505374" cy="107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B276D7-E0EC-45DF-A8F1-66D8F72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42" y="2030374"/>
              <a:ext cx="8440057" cy="10730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8CD57E-4D9C-4E6F-88C9-531518EC8B5D}"/>
                </a:ext>
              </a:extLst>
            </p:cNvPr>
            <p:cNvSpPr/>
            <p:nvPr/>
          </p:nvSpPr>
          <p:spPr>
            <a:xfrm>
              <a:off x="8178801" y="2518229"/>
              <a:ext cx="573315" cy="5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EB5E2E7-FBB5-4457-844E-C2B049AC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9" y="4659086"/>
            <a:ext cx="2883451" cy="1451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2134E6-E021-4B94-BB87-BDD624DE9ACF}"/>
              </a:ext>
            </a:extLst>
          </p:cNvPr>
          <p:cNvSpPr/>
          <p:nvPr/>
        </p:nvSpPr>
        <p:spPr>
          <a:xfrm>
            <a:off x="29038" y="6622794"/>
            <a:ext cx="6567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https://mathinsight.org/greens_theorem_find_area</a:t>
            </a:r>
            <a:r>
              <a:rPr lang="en-US" sz="1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128F0-C9E9-4053-B303-918537D8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907313" y="1345599"/>
            <a:ext cx="2743200" cy="6156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960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1FF3C-9B7F-4A06-B878-67423D65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42"/>
          <a:stretch/>
        </p:blipFill>
        <p:spPr>
          <a:xfrm>
            <a:off x="-20116" y="3214944"/>
            <a:ext cx="9144000" cy="3504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FB0E86-77E9-4857-93A8-421A984F96E6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B854D-F9AB-474A-B031-0FE232175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1AFE4-F29D-4801-94A1-0AD888AD512F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6DF7F0-92A7-4149-AF0D-814762E5CE35}"/>
              </a:ext>
            </a:extLst>
          </p:cNvPr>
          <p:cNvSpPr txBox="1"/>
          <p:nvPr/>
        </p:nvSpPr>
        <p:spPr>
          <a:xfrm>
            <a:off x="2433312" y="-31804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1E364-A693-4054-A1E7-3BC4366D2F99}"/>
              </a:ext>
            </a:extLst>
          </p:cNvPr>
          <p:cNvSpPr txBox="1"/>
          <p:nvPr/>
        </p:nvSpPr>
        <p:spPr>
          <a:xfrm>
            <a:off x="2585712" y="3269315"/>
            <a:ext cx="32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(Section 14.7)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F1EA88-CBDB-4BBE-BC61-93809D5BD79B}"/>
                  </a:ext>
                </a:extLst>
              </p14:cNvPr>
              <p14:cNvContentPartPr/>
              <p14:nvPr/>
            </p14:nvContentPartPr>
            <p14:xfrm>
              <a:off x="2448720" y="3167640"/>
              <a:ext cx="2166120" cy="771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F1EA88-CBDB-4BBE-BC61-93809D5BD7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9360" y="3158280"/>
                <a:ext cx="218484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62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0F7FC-4EE9-43CC-A798-6282BDD9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32" y="717898"/>
            <a:ext cx="7965935" cy="599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3D6D16-7C7A-4D97-A27F-124793554C15}"/>
              </a:ext>
            </a:extLst>
          </p:cNvPr>
          <p:cNvSpPr/>
          <p:nvPr/>
        </p:nvSpPr>
        <p:spPr>
          <a:xfrm>
            <a:off x="174928" y="214686"/>
            <a:ext cx="8738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http://homepage.divms.uiowa.edu/~idarcy/COURSES/3550/Spring20/online.html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FD98DC-70E0-42B8-9643-1FCC451DBC34}"/>
                  </a:ext>
                </a:extLst>
              </p14:cNvPr>
              <p14:cNvContentPartPr/>
              <p14:nvPr/>
            </p14:nvContentPartPr>
            <p14:xfrm>
              <a:off x="29160" y="57600"/>
              <a:ext cx="9003240" cy="652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FD98DC-70E0-42B8-9643-1FCC451DBC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00" y="48240"/>
                <a:ext cx="9021960" cy="65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99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C9702-5262-4767-B27D-06B62BE85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357809"/>
            <a:ext cx="8602339" cy="5780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63B966-E6B2-4DFA-9C95-1552930364CB}"/>
                  </a:ext>
                </a:extLst>
              </p14:cNvPr>
              <p14:cNvContentPartPr/>
              <p14:nvPr/>
            </p14:nvContentPartPr>
            <p14:xfrm>
              <a:off x="250920" y="315360"/>
              <a:ext cx="8773200" cy="596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63B966-E6B2-4DFA-9C95-1552930364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560" y="306000"/>
                <a:ext cx="8791920" cy="59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84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16B86-854A-4F2A-ACB3-60417352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5" y="310023"/>
            <a:ext cx="8600152" cy="5992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AEAC00-05CA-4557-ADEE-045E02BEE5DB}"/>
                  </a:ext>
                </a:extLst>
              </p14:cNvPr>
              <p14:cNvContentPartPr/>
              <p14:nvPr/>
            </p14:nvContentPartPr>
            <p14:xfrm>
              <a:off x="1099440" y="649800"/>
              <a:ext cx="7942320" cy="541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AEAC00-05CA-4557-ADEE-045E02BEE5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080" y="640440"/>
                <a:ext cx="7961040" cy="54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48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BCDBDE-2398-4DAD-BDA9-50B4A54DBDBC}"/>
              </a:ext>
            </a:extLst>
          </p:cNvPr>
          <p:cNvGrpSpPr/>
          <p:nvPr/>
        </p:nvGrpSpPr>
        <p:grpSpPr>
          <a:xfrm>
            <a:off x="126461" y="104630"/>
            <a:ext cx="9163179" cy="3110314"/>
            <a:chOff x="142363" y="104630"/>
            <a:chExt cx="9163179" cy="31103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63D04-2D3D-45CB-B254-D65A4A68D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147" b="11093"/>
            <a:stretch/>
          </p:blipFill>
          <p:spPr>
            <a:xfrm>
              <a:off x="142363" y="104630"/>
              <a:ext cx="8981521" cy="28672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4918C6-6A5D-49E4-B7E6-5D3E64D025B5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02310-2DF9-4AC4-A364-83E1D7667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89" y="3606784"/>
            <a:ext cx="8189843" cy="24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7A185-3C71-413E-8361-B0CE235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3" y="397564"/>
            <a:ext cx="8595686" cy="55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wire&#10;&#10;Description automatically generated">
            <a:extLst>
              <a:ext uri="{FF2B5EF4-FFF2-40B4-BE49-F238E27FC236}">
                <a16:creationId xmlns:a16="http://schemas.microsoft.com/office/drawing/2014/main" id="{A9C7EC7D-3061-4AA7-9347-06D5B7DD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9" y="1655036"/>
            <a:ext cx="2809875" cy="270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E2BC33-73EC-49FB-9C02-D68EA6F40CEB}"/>
              </a:ext>
            </a:extLst>
          </p:cNvPr>
          <p:cNvSpPr/>
          <p:nvPr/>
        </p:nvSpPr>
        <p:spPr>
          <a:xfrm>
            <a:off x="5164373" y="40985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http://tutorial.math.lamar.edu/Classes/CalcIII/StokesTheorem.aspx</a:t>
            </a:r>
            <a:r>
              <a:rPr lang="en-US" sz="1050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8932594-D377-4CEA-8141-4262209B2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3" y="1345037"/>
            <a:ext cx="4460248" cy="2884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289BE-3512-4836-BF0C-E817765CF86A}"/>
              </a:ext>
            </a:extLst>
          </p:cNvPr>
          <p:cNvSpPr/>
          <p:nvPr/>
        </p:nvSpPr>
        <p:spPr>
          <a:xfrm>
            <a:off x="1014219" y="4098526"/>
            <a:ext cx="24432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https://byjus.com/maths/stokes-theorem/</a:t>
            </a:r>
            <a:r>
              <a:rPr lang="en-US" sz="10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33315-C553-4C16-A768-3A4C9E99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1" y="97262"/>
            <a:ext cx="7800975" cy="124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7C7058-DA92-40CA-9E61-D5E96294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6" y="4539330"/>
            <a:ext cx="8248650" cy="10953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91CA53-D4BF-4945-B6CB-43FD02C0929D}"/>
              </a:ext>
            </a:extLst>
          </p:cNvPr>
          <p:cNvCxnSpPr/>
          <p:nvPr/>
        </p:nvCxnSpPr>
        <p:spPr>
          <a:xfrm>
            <a:off x="0" y="4539330"/>
            <a:ext cx="9207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86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6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28845B-3DCE-45BF-8EAD-3FBA258E3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3" y="3761835"/>
            <a:ext cx="9144000" cy="18743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08A67F-2067-4B0E-B96A-54C2C15F7C68}"/>
                  </a:ext>
                </a:extLst>
              </p14:cNvPr>
              <p14:cNvContentPartPr/>
              <p14:nvPr/>
            </p14:nvContentPartPr>
            <p14:xfrm>
              <a:off x="761760" y="868320"/>
              <a:ext cx="7602480" cy="5506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08A67F-2067-4B0E-B96A-54C2C15F7C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400" y="858960"/>
                <a:ext cx="7621200" cy="55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39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" y="6581001"/>
            <a:ext cx="9305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http://blog.naver.com/PostView.nhn?blogId=mindo1103&amp;logNo=90179767504&amp;parentCategoryNo=35&amp;categoryNo=&amp;viewDate=&amp;isShowPopularPosts=true&amp;from=search</a:t>
            </a:r>
            <a:r>
              <a:rPr lang="en-US" sz="10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F1788B-7958-4236-8BAB-9CE1E5C6C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71" y="3665114"/>
            <a:ext cx="4143829" cy="24373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1AEF62-87DF-4516-B67E-EFBBC7BF4A55}"/>
                  </a:ext>
                </a:extLst>
              </p14:cNvPr>
              <p14:cNvContentPartPr/>
              <p14:nvPr/>
            </p14:nvContentPartPr>
            <p14:xfrm>
              <a:off x="663120" y="806760"/>
              <a:ext cx="7584120" cy="5390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1AEF62-87DF-4516-B67E-EFBBC7BF4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760" y="797400"/>
                <a:ext cx="7602840" cy="54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42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4038F3-C003-447E-AB5F-45926304DC7B}"/>
                  </a:ext>
                </a:extLst>
              </p14:cNvPr>
              <p14:cNvContentPartPr/>
              <p14:nvPr/>
            </p14:nvContentPartPr>
            <p14:xfrm>
              <a:off x="4540320" y="805320"/>
              <a:ext cx="4178160" cy="4473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4038F3-C003-447E-AB5F-45926304DC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0960" y="795960"/>
                <a:ext cx="4196880" cy="44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E29F-6A17-4FFC-91E1-F64C4E1A4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992" y="3968187"/>
            <a:ext cx="194310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F51D1-8231-40B4-98FD-425594BE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26579" y="4191482"/>
            <a:ext cx="2045449" cy="2232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DC80B-62A8-4701-A808-3CE9636DBD7E}"/>
              </a:ext>
            </a:extLst>
          </p:cNvPr>
          <p:cNvSpPr txBox="1"/>
          <p:nvPr/>
        </p:nvSpPr>
        <p:spPr>
          <a:xfrm>
            <a:off x="3084286" y="3488331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7A0DB-C431-4AFC-B87E-1E03C7C52414}"/>
              </a:ext>
            </a:extLst>
          </p:cNvPr>
          <p:cNvSpPr/>
          <p:nvPr/>
        </p:nvSpPr>
        <p:spPr>
          <a:xfrm>
            <a:off x="965200" y="3315752"/>
            <a:ext cx="7104743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3AC76E-60FB-4298-8937-7E309C648D8B}"/>
              </a:ext>
            </a:extLst>
          </p:cNvPr>
          <p:cNvCxnSpPr/>
          <p:nvPr/>
        </p:nvCxnSpPr>
        <p:spPr>
          <a:xfrm>
            <a:off x="965200" y="3287345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99A574-E7D3-423E-B2DB-387F84E8CBB6}"/>
              </a:ext>
            </a:extLst>
          </p:cNvPr>
          <p:cNvCxnSpPr>
            <a:cxnSpLocks/>
          </p:cNvCxnSpPr>
          <p:nvPr/>
        </p:nvCxnSpPr>
        <p:spPr>
          <a:xfrm flipV="1">
            <a:off x="965200" y="3301548"/>
            <a:ext cx="7104743" cy="3251341"/>
          </a:xfrm>
          <a:prstGeom prst="line">
            <a:avLst/>
          </a:prstGeom>
          <a:ln w="142875">
            <a:solidFill>
              <a:srgbClr val="FF0000">
                <a:alpha val="4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1CF55F-B59A-44FA-8939-758625AA8A46}"/>
                  </a:ext>
                </a:extLst>
              </p14:cNvPr>
              <p14:cNvContentPartPr/>
              <p14:nvPr/>
            </p14:nvContentPartPr>
            <p14:xfrm>
              <a:off x="1632600" y="727200"/>
              <a:ext cx="6234840" cy="521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1CF55F-B59A-44FA-8939-758625AA8A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3240" y="717840"/>
                <a:ext cx="6253560" cy="52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0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34BA0-29F8-48C5-A2FC-B5D7529F3D68}"/>
              </a:ext>
            </a:extLst>
          </p:cNvPr>
          <p:cNvSpPr/>
          <p:nvPr/>
        </p:nvSpPr>
        <p:spPr>
          <a:xfrm>
            <a:off x="6466114" y="4550229"/>
            <a:ext cx="609600" cy="51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B96EF73-B1A2-4878-9029-87A094E55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3" y="3798190"/>
            <a:ext cx="3680052" cy="1950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965" y="3734668"/>
            <a:ext cx="3925898" cy="2101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3875315" y="3473058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6AFC49-80A3-4022-9875-4DE6519B2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517" y="4133763"/>
            <a:ext cx="642484" cy="8093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1E8B40-5C32-4E62-A2A3-436CF6FBB0FF}"/>
                  </a:ext>
                </a:extLst>
              </p14:cNvPr>
              <p14:cNvContentPartPr/>
              <p14:nvPr/>
            </p14:nvContentPartPr>
            <p14:xfrm>
              <a:off x="626760" y="821160"/>
              <a:ext cx="7182720" cy="461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1E8B40-5C32-4E62-A2A3-436CF6FBB0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400" y="811800"/>
                <a:ext cx="7201440" cy="46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776</Words>
  <Application>Microsoft Office PowerPoint</Application>
  <PresentationFormat>On-screen Show (4:3)</PresentationFormat>
  <Paragraphs>83</Paragraphs>
  <Slides>35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49</cp:revision>
  <dcterms:created xsi:type="dcterms:W3CDTF">2020-04-07T21:04:51Z</dcterms:created>
  <dcterms:modified xsi:type="dcterms:W3CDTF">2020-04-10T19:23:25Z</dcterms:modified>
</cp:coreProperties>
</file>