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65" r:id="rId19"/>
    <p:sldId id="266" r:id="rId20"/>
    <p:sldId id="267" r:id="rId21"/>
    <p:sldId id="268" r:id="rId22"/>
    <p:sldId id="269" r:id="rId23"/>
    <p:sldId id="270" r:id="rId24"/>
    <p:sldId id="319" r:id="rId25"/>
    <p:sldId id="320" r:id="rId26"/>
    <p:sldId id="321" r:id="rId27"/>
    <p:sldId id="322" r:id="rId28"/>
    <p:sldId id="324" r:id="rId29"/>
    <p:sldId id="323" r:id="rId30"/>
    <p:sldId id="325" r:id="rId31"/>
    <p:sldId id="271" r:id="rId32"/>
    <p:sldId id="276" r:id="rId33"/>
    <p:sldId id="275" r:id="rId34"/>
    <p:sldId id="314" r:id="rId35"/>
    <p:sldId id="315" r:id="rId36"/>
    <p:sldId id="316" r:id="rId37"/>
    <p:sldId id="317" r:id="rId38"/>
    <p:sldId id="318" r:id="rId39"/>
    <p:sldId id="283" r:id="rId40"/>
    <p:sldId id="284" r:id="rId41"/>
    <p:sldId id="286" r:id="rId42"/>
    <p:sldId id="287" r:id="rId43"/>
    <p:sldId id="285" r:id="rId44"/>
    <p:sldId id="312" r:id="rId45"/>
    <p:sldId id="288" r:id="rId46"/>
    <p:sldId id="31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0402" autoAdjust="0"/>
  </p:normalViewPr>
  <p:slideViewPr>
    <p:cSldViewPr snapToGrid="0">
      <p:cViewPr varScale="1">
        <p:scale>
          <a:sx n="40" d="100"/>
          <a:sy n="40" d="100"/>
        </p:scale>
        <p:origin x="36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4:59.2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24733 6260 14047 0,'0'0'624'0,"-2"10"128"0,-3-1-608 0,5-9-144 16,0 0 0-16,-2 8 0 0,1-1 560 0,1-7 80 15,-5 9 0-15,5-9 16 0,0 0 80 0,0 0 16 16,0 0 0-16,-6 6 0 0,6-6-240 0,0 0-32 16,-6 5-16-16,6-5 0 0,-6 8-224 0,6-8-48 15,-5 4-16-15,5-4 0 0,-5 7-176 0,5-7 160 16,0 0-160-16,-8 4 160 0,8-4 64 0,0 0 16 0,0 0 0 0,-6 3 0 16,-3-3 224-16,4-2 48 0,-1-2 16 0,2-2 0 15,-2-1-208-15,2-1-64 0,-3 0 0 0,3-2 0 16,-4-2 64-16,3-3 16 0,0-3 0 0,-1 1 0 15,-1-1 64-15,-1 0 16 0,1 0 0 0,0-2 0 16,4-1-96-16,-2-3-32 0,-1-5 0 0,2 0 0 16,3 0-48-16,-1-4-16 0,-1 2 0 0,1-2 0 15,4-2-48-15,-1-1-16 0,1-1 0 0,-1 0 0 16,2-3-16-16,3-1 0 0,-1-5 0 0,1 1 0 16,-1 0-144-16,-1 0 0 0,1 1 0 0,3-1 128 15,-4-1-128-15,3 0 0 0,-2 1 0 0,2-1 0 0,1 0 0 16,-3 1 0-16,0-3 0 0,1 4 0 15,1 0 0-15,-2 3 0 0,-5 0 0 0,3 2 0 0,1 0 0 16,-1 0 0-16,-1-4 0 0,2 0 128 0,-1-1-128 16,-2 1 0-16,-2-3 144 0,1 0-144 0,1 0 0 0,0 2 144 15,0 3-144-15,0-3 0 0,1-5 160 0,1 0-160 16,2-2 128-16,-1 3-128 0,-1 3 0 0,0-2 0 16,2 0 128-16,-3 2-128 0,2 3 0 0,-2 0 0 15,1-2 144-15,-1-4-144 0,1 0 192 0,2 0-48 16,-2 4 0-16,0 0 0 0,2-4-16 0,-3 4 0 15,0 0 0-15,1-2 0 0,2-3-128 0,-1-1 0 16,-1-4 144-16,2 1-144 0,1 1 0 0,-1 3 0 16,-3-1 0-16,1 2 128 0,3 0-128 0,-5-3 0 15,1-4 0-15,-2 4 0 0,-1 5 0 0,1 2 0 0,1 0 0 16,-1 2 0-16,-3 1 0 0,2 1 128 0,2-1-128 0,-1 2 0 16,-1-5 0-16,-3-1 0 0,1-3 0 0,2 4 128 15,2 2-128-15,-1 2 0 0,-2 1 0 0,1 1 0 16,3-3 0-16,0 0 0 0,-1-3 0 15,-1 4 0-15,0-4 0 0,0 6 0 0,-1 3 0 0,1 3 0 16,0 1 0-16,0 3 0 0,-2 0 0 0,1 1 0 16,1-2 0-16,0-1 0 0,0 2 0 0,0 0 0 15,0 1 0-15,0-2 0 0,0-2 0 0,0 2 0 16,0 0 0-16,-1 2 0 0,-3 0 0 0,3 3 0 16,-2 0 0-16,1 3 0 0,-1 3 0 0,0 2 0 15,0 0 0-15,1 3 0 0,-4 2 0 0,2 0 128 16,1-2-128-16,0 2 0 0,-2 1 0 0,3 1 0 15,2 9 0-15,-4-7 0 0,0 1 0 0,0 1 128 0,3-1-128 0,1 6 0 16,0 0 0-16,0 0 128 0,0 0-128 0,0 0 0 16,0 0 0-16,0 0 0 0,0 0 0 0,0 0-208 15,0 0 48-15,0 0 16 0,-3 11 144 0,2 1-160 16,0 0 160-16,1-1-160 0,1 4 160 0,-1 1 0 16,0 2 0-16,-1 3-128 0,1 0 128 0,-1 2 0 15,-2 3 0-15,3 5 0 0,0 4 0 0,0 0 0 16,-5-1 0-16,3 3 0 0,1 1 0 0,-1 2 0 15,-1 3 0-15,0-2 0 0,1 0 0 0,-1 3 0 16,-3 6 0-16,3 1 0 0,1 3 0 0,-3 0 0 16,2-2 0-16,1 0 0 0,-2-1 0 0,1 5 0 15,0 5 0-15,0 4 0 0,-1 0 0 0,1-5 0 16,-2-3 0-16,1 5 0 0,2 0 0 0,-1 1 0 0,-4 3 0 16,4-2 0-16,1-2 0 0,0-3 0 0,-1-2 0 0,2 3 0 15,-3 2 0-15,2 3 0 0,-1-1 0 0,3 0 0 16,3-2 0-16,-2-1 0 0,-2 1 0 0,2 3 0 15,4 3 0-15,-3 0 0 0,2-2 0 0,0-1 0 16,2 0 0-16,-2 5 0 0,3 4 0 0,-3-5 0 16,-3-5 0-16,2-3 0 0,3-3 0 0,-2 0 0 15,-1 2 0-15,-3 1 0 0,0 3 0 0,0-2 0 16,2-5 0-16,-2-1 0 0,-2-3 0 0,2-1 0 16,-2 2 0-16,1 0 0 0,-1-1 0 0,1 0 0 15,1 0 0-15,-1-3 0 0,-2-2 0 0,2-1 0 16,1-1 0-16,0 2 0 0,-2 2 0 0,1 1 0 15,0 1 0-15,0 1 0 0,0-1 0 0,0-4 0 16,-1-3 0-16,2 2 0 0,-1 0 0 0,0 3 0 0,-1 0 0 0,2-3 0 16,3-2 0-16,-2-1 0 0,-1 0 0 0,0-1 0 15,0-2 0-15,0 0 0 0,3-1 0 0,-4 3 0 16,-3 2 0-16,2-3 0 0,5-4 0 0,-3-4 0 16,-3 0 0-16,3-2 128 0,3-3-128 0,-2-1 0 15,-2-4 0-15,0-2 0 0,-2-3 0 0,1-3 0 16,-1 0 0-16,2-3 128 0,1-1-128 0,-1-1 0 15,-4-2 0-15,5-9 0 0,0 0-176 0,0 0 176 16,0 0-208-16,0 0 80 0,0 0-48 0,0 0 0 16,0 0 0-16,0 0 0 0,0 0 176 0,0 0-208 15,0 0 80-15,0 0 128 0,-1-12-128 0,-2-2 128 16,-3 1 0-16,5-2 0 0,2-6 0 0,-2-1 0 0,-6-3 0 16,3-2 0-16,5 0 0 0,-1-6 192 0,-1-5-192 0,0-2 192 15,0-4-48-15,1-4 0 0,-1-1 0 0,1-5 0 16,1 0-144-16,-1-2 0 0,-1-1 0 0,0-3 128 15,2-3-128-15,1 2 0 0,-1 4 0 0,-1-3 0 16,-3-1 0-16,3-5 0 0,0-3 0 0,-1 0 0 16,-2 2 0-16,-1 0 0 0,4 0 0 0,0-1 0 15,0-3 0-15,-1 1 0 0,-1 1 0 0,2-1 0 16,3 3 0-16,-1-3 0 0,-2-6 0 0,4 5 0 16,-1 0 0-16,-1 3 0 0,-1 3 0 0,0 1 128 15,1-3-128-15,-2 1 128 0,-2-1-128 0,0 2 128 16,-1 1-128-16,-3 2 128 0,-1-1-128 0,0 0 128 15,1-1 0-15,1 0 0 0,-3-2 0 0,3 4 0 16,-2 1 48-16,4 1 0 0,1-3 0 0,-1-1 0 0,-2-5-176 16,0 2 128-16,4 2-128 0,-2 0 128 0,1-2-128 0,-2 1 0 15,-5 1 0-15,6 0 128 0,3 4-128 0,-3 1 0 16,-4 2 0-16,1 2 0 0,5 1 0 0,0-1 0 16,0-2 0-16,-2 1 0 0,0 1 0 0,2 2 0 15,1 5 0-15,0-2 0 0,-1 1 0 0,0-1 0 16,0 4 0-16,0-5 0 0,-2-4 0 0,3 3 0 15,5 5 0-15,-3 2 0 0,-4 1 0 0,1-1 0 16,4 0 0-16,0 1 0 0,-3 1 0 0,-2 1 0 16,-1 0 0-16,0 3 0 0,-3 1 0 0,1 3 0 15,-2 1 0-15,3 2 0 0,1 0 0 0,-2 1 0 16,1 0 0-16,-2 1 0 0,3-1-144 0,1-1 144 16,1 3 0-16,0 2 0 0,-2 1-160 0,0 2 160 0,2-1-128 0,0 2 128 15,0 3-144-15,0 0 144 0,1 0-160 16,1 2 160-16,0 2-192 0,1 0 192 0,1 1-208 0,-2 1 80 15,-2 0 128-15,2 4-160 0,4 3 160 0,-3-3-160 16,-2-2 160-16,2 1 0 0,4 0-144 0,-3 2 144 16,0 0 0-16,1 1 0 0,0-1 0 0,-1 4 0 15,-3 6 0-15,0 0 0 0,0 0-144 0,5-6 144 16,-2 1 0-16,-3 5 0 0,0 0 0 0,0 0 0 16,0 0-176-16,0 0 176 0,0 0-160 0,7 11 160 15,-6 5 0-15,1-2-144 0,1 0 144 0,-1 2 0 16,0 4 0-16,2-1 0 0,0 3 0 0,0 2-128 15,-7 1 128-15,7 3-160 0,3 2 160 0,-3 3-160 16,-1 0 160-16,0 5 0 0,3 0 0 0,0 4 0 0,4 1 0 16,-3 0-128-16,-3 1 128 0,2 2-128 0,2 3 128 0,-2 3-128 15,-5 6 128-15,1 0-128 0,1 0 128 0,-1-1 0 16,-2-2-144-16,0 1 144 0,0 3 0 0,0 1 0 16,1 3 0-16,0 0 0 0,0-2 0 0,-1 3 0 15,0 1 0-15,0 3 0 0,2-3 0 0,-4 3 0 16,1 5 0-16,-1-3 0 0,-1 0 128 0,1 0-128 15,2 3 128-15,2-1-128 0,-5 0 176 0,2 1-48 16,1-1-128-16,0-1 192 0,0 5-192 0,-1 0 0 16,-4 1 128-16,2-1-128 0,2-2 0 0,-1-1 128 15,-1 1-128-15,2 0 0 0,0 0 0 0,0-3 0 16,-4-3 0-16,1 0 0 0,0 2 0 0,2-1 0 16,-1 0 0-16,2 0 0 0,0-5 0 0,1 0 0 15,-1-1 0-15,-2-1 0 0,0-4 0 0,1 2 128 0,1 2-128 0,1 0 0 16,-1-2 0-16,1 1 0 0,1-3 0 0,-1 3 0 15,1 4 0-15,-1-2 0 0,0-4 0 0,4-1 0 16,2-3 0-16,-2 0 0 0,-5 0 0 0,2 0 0 16,3-3 0-16,-2 1 0 0,-4-1 0 0,3-4 0 15,3-4 0-15,3-2 0 0,-4-2 0 0,0-1 0 16,-1 0 0-16,2-2 0 0,0 0 0 0,-2-2 0 16,1 0 0-16,-1-1 0 0,2 0 0 0,1-2 0 15,-2-2 0-15,1-2 0 0,0 0 0 0,0-2 0 16,-2 0 0-16,4-3 0 0,1-4 0 0,-1 3 0 15,-3 2 0-15,2-1 0 0,-3-1 0 0,2-3 0 16,1 0 0-16,-3 1-160 0,-2 1 160 0,4-4-192 0,1-2 192 16,-2-1-208-16,-3 0 80 0,1 0 128 0,3-3-176 15,-1-2 176-15,-1-1-128 0,0 0 128 0,-1 1 0 0,-1-9-160 16,3 6 160-16,-3-6 0 0,0 0-192 0,0 0 192 16,3 8-192-16,-3-8 192 0,0 0-320 0,0 0 32 15,0 0 16-15,0 0 0 0,0 0 32 0,0 0 16 16,0 0 0-16,3-11 0 0,-3 0 224 0,0-3 160 15,-1-4-32-15,-4-3 0 0,3-3-128 0,0-4 192 16,-1 1-192-16,2-1 192 0,-4-2-192 0,2 1 160 16,-3 0-160-16,4-1 160 0,0-1-160 0,-1-2 0 15,-2-3 144-15,2-2-144 0,1-1 0 0,0-3 128 16,-1-4-128-16,1 0 0 0,-1 4 0 0,1-2 0 16,-2 0 0-16,3-3 0 0,-2-3 128 0,1-2-128 15,-3-1 128-15,2 0-128 0,2 0 144 0,0 2-144 0,1-3 192 16,-1 1-192-16,-4 0 128 0,3 0-128 0,1-4 0 0,3 0 0 15,0-2 128-15,0-1-128 0,-4 2 144 0,4 2-144 16,2 1 192-16,-2-3-64 0,-3-4-128 0,3 1 192 16,2 0-64-16,-3 2 0 0,-1 1-128 0,0 1 192 15,0 0-48-15,1-2-16 0,3-2 0 0,-2 3 0 16,-2 2 0-16,0 2-128 0,0 1 192 0,0 0-64 16,1-1-128-16,1-3 0 0,-4-3 144 0,2 1-144 15,2 0 0-15,-1 3 0 0,-1 0 0 0,0 2 128 16,-1-1-128-16,1-1 0 0,0-1 0 0,0 0 128 15,-2 0-128-15,1 3 128 0,0 4-128 0,-2 0 128 16,2 1-128-16,0-1 0 0,-1 1 0 0,-1 0 128 0,1 2 32 16,0 3 16-16,1 3 0 0,-2-2 0 0,-1-2-48 15,2 1 0-15,1 1 0 0,0-1 0 0,0-2-128 0,0 2 0 16,0-2 0-16,1 4 128 0,-2 0-128 0,1 2 0 16,-2 0 0-16,1 3 0 0,-1-1 0 0,-1 1 0 15,2 0 128-15,-1-1-128 0,-1 0 0 0,2 2 128 16,0 2-128-16,1 1 128 0,1 1-128 0,-2 2 160 15,-5 1-160-15,4 3 160 0,2 0-160 0,-3 0 192 16,-3 2-192-16,2-2 192 0,3-1-192 0,0-2 0 16,0 1 0-16,-3 2 0 0,2 1 0 0,2 1 0 15,2-2 0-15,-1 2 0 0,-2 1 0 0,4 2 0 16,4-1-192-16,-3 3 192 0,-2 1-240 0,2 3 80 16,2-1 16-16,1 3 0 0,0-1-144 0,0 2-32 15,1 2 0-15,1 0 0 16,0 0-336-16,2 0-80 0,-3 2-16 0,4 1 0 15,-2 0-1312-15,-3 2-272 0,-1-1-48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8:46.3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8633 1499 911 0,'0'0'0'0,"0"0"0"0,0 0 0 0,0 0 0 0,0 0 640 0,0 0 32 16,0 0 16-16,0 0 0 0,0 0 160 0,0 0 48 16,0 0 0-16,0 0 0 0,0 0 64 0,0 0 32 15,0 0 0-15,0 0 0 0,0 0-208 0,0 0-32 16,0 0-16-16,0 0 0 0,0 0-208 0,8 3-32 16,-8-3-16-16,10 2 0 0,-10-2 48 0,12 0 16 15,-4 0 0-15,3 1 0 0,2-1-32 0,-1 1 0 16,1 0 0-16,0-1 0 0,2-1 0 0,1 0-16 15,2 1 0-15,-1 0 0 0,2 0-176 0,0-1-48 16,2 0 0-16,2 0 0 0,2-1-272 0,3 1 160 16,0-1-160-16,2 0 128 0,2 1-128 0,2-1 192 15,0 1-192-15,1-1 192 0,-3 0 16 0,1 2 16 16,0 2 0-16,0-2 0 0,-1-2 48 0,1 0 16 0,0-2 0 0,2 1 0 16,1 3-16-16,2-2 0 0,-2-1 0 0,0 2 0 15,2 1-16-15,-2 1 0 0,2 0 0 0,-1-1 0 16,-3-1-16-16,2 0-16 0,3 0 0 0,-2 0 0 15,1-2-64-15,-1 2-16 0,4-1 0 0,-2 1 0 16,3 1-16-16,1 0 0 0,-2-2 0 0,-1 1 0 16,1 0-128-16,-1 1 160 0,0 0-160 0,1-1 160 15,-1-1-160-15,2 1 0 0,-1-1 0 0,1 1 0 16,-1 0 128-16,-3-1-128 0,1-2 0 0,-2 2 128 16,4 1-128-16,-1-1 0 0,0-2 0 0,3 0 128 15,0 2-128-15,0-1 0 0,0 1 144 0,-1-1-144 16,-3 2 128-16,0 0-128 0,-1 0 128 0,2 1-128 15,1 0 0-15,-1 0 144 0,1-1-144 0,2 2 0 16,0 1 176-16,1-1-176 0,-1-1 160 0,0 0-160 0,-4 3 0 0,2-1 128 16,-1-1-128-16,1 0 0 0,4 0 0 0,-1 1 0 15,0 0 0-15,3 1 0 0,-1-2 0 0,-1-1 0 16,-3-1 128-16,1 3-128 0,0 2 0 0,2 1 0 16,1-3 0-16,1-1 0 0,-1 0 0 0,2-1 0 15,0-1 0-15,-2 0 0 0,-3 1 0 0,2 0 0 16,-4-1 0-16,3 1 0 0,1 0 128 0,3 0-128 15,3 0 0-15,0-1 144 0,-3-2-16 0,2 2 0 16,-1 1 0-16,1 0 0 0,0 0-128 0,2 1 128 16,1 2-128-16,1-3 128 0,-1 0-128 0,0-3 0 15,-2 2 0-15,-1 1 128 0,1 1-128 0,0-1 0 16,3 0 0-16,1 3 0 0,-2-3 0 0,2 0 0 0,-1 0 0 16,-1 1 0-16,-1 1 144 0,2 0-144 0,0 0 160 0,1 1-160 15,-1-1 144-15,-1-1-144 0,1-1 128 0,0 0-128 16,-4 0 128-16,0 2-128 0,1-2 128 0,1 1-128 15,-1 1 128-15,3-1-128 0,-1 2 0 0,-2-2 128 16,-2 0-128-16,0 1 192 0,-2 0-192 0,0 0 192 16,2-4-64-16,0 2-128 0,1 0 192 0,-1 0-64 15,2 0-128-15,-5 0 192 0,0 0-192 0,0-1 192 16,-3-1-192-16,2 1 128 0,0-1-128 0,2-2 128 16,1 1 32-16,-1 3 0 0,-1 0 0 0,1 0 0 15,-3 0-32-15,1 0 0 0,-1 2 0 0,1 2 0 16,1-1-128-16,0-1 160 0,0-2-160 0,1 4 160 0,-3 2-160 15,-3 1 0-15,-1-2 0 0,1-1 0 0,-5 0 0 16,0 1 0-16,1-4 128 0,-2 3-128 0,1-1 0 16,0 0 0-16,-3 2 0 0,0-1 128 0,0 2-128 0,-2-1 0 15,-3 1 0-15,-3-1 0 0,-2 2 0 0,0-2 0 16,-2 1 0-16,-1-1 0 0,-4 1 0 0,1-2 0 16,-1 0 0-16,0 1 128 0,-3-1-128 0,-1 0 0 15,0-1 0-15,-2 0 0 0,-3 2 0 0,-2-1 0 16,-5-4 0-16,0 0 0 0,0 0 0 0,0 0 0 15,0 0 0-15,0 0 0 0,0 0 0 0,-2 8 0 16,2-8 0-16,-8 6 0 0,-2-2 0 0,-2-3 0 16,-1-1 0-16,-3 0 0 0,-4-1 128 0,-2-2 0 15,-3 0 0-15,-3-1 0 0,-4 0-128 0,-3 0 0 16,-8-3 0-16,-4 1-176 0,-5 0 176 0,-1 2 0 0,0-1 0 16,-4 0 128-16,-1-2-128 0,-3 0 0 0,-2-1 0 0,-4 2 0 15,-4 2 0-15,1 1 0 0,-1-2 0 16,-3 2 0-16,-9-1 0 0,1 3 0 0,-4 1 0 0,1 0-128 15,-5-3 128-15,-4 3 0 0,-1 3 0 0,-2-2 0 16,2 0 0-16,-4-1 0 0,-4 0 0 0,-1 0 0 16,2-1 0-16,0-2 0 0,0-1 128 0,-4 2-128 15,0 5 0-15,0-3 0 0,-3-2 0 0,4 3 0 16,6 5 0-16,4-1 0 0,-2-4 0 0,0 4 0 16,-2-2 0-16,0 1 0 0,1 1 0 0,-2-1-192 15,-6 0 192-15,4 0 0 0,3 1 0 0,-4 0 0 16,-5-2 0-16,3 1 0 0,3 3 0 0,0-4 0 15,1-4 0-15,-3 2 128 0,3 3-128 0,2-4 128 16,2-2-128-16,0 2-128 0,-1 4 128 0,5-1-192 0,6 0 192 16,0-2 0-16,-1-2 0 0,5 1 0 0,0 4 0 0,6-1 0 15,4-3 0-15,-2 0 0 0,0-1 0 0,3 0 0 16,3 2 0-16,3-1 0 0,0-1 0 0,0-1 0 16,-1-3 0-16,-1 2 0 0,-3 2 0 0,6 1 0 15,0 0 0-15,3 0 0 0,-1-2 0 0,1 0 0 16,0 1-144-16,0 0 144 0,6 0 0 0,1 2-144 15,3 3 144-15,5-2 0 0,1-1 0 0,0-2 0 16,-1-1 0-16,4 2 0 0,3 3 0 0,1-1 0 16,4-1 0-16,1 1 0 0,3 1 0 0,4 0 0 15,-2 0 0-15,5 0 0 0,3 1 0 0,2-1-128 16,-2 0 128-16,3 2 0 0,0-1 0 0,3 1-128 16,-1-3 128-16,1 2 0 0,-1 2-160 0,2-2 160 15,0-1-128-15,3 2 128 0,1-1 0 0,2 1-128 0,3-1 128 16,5-4 0-16,0 0 0 0,0 0 0 0,-5 5 0 0,5-5-128 15,0 0 128-15,0 0 0 0,0 0-144 0,10 8 144 16,2-3 0-16,4 0 0 0,0-2 0 0,4 0 0 16,1-1 0-16,8-2 0 0,1 1 0 0,3-1 0 15,5-1 0-15,7 0 0 0,7 0 0 0,6 1 0 16,3-4 144-16,3 1-144 0,0-4 160 0,4 1-160 16,3 0 0-16,3-1 0 0,2-1 0 0,0-1 0 15,-1 1 0-15,2-2 0 0,2 3 0 0,4-2 0 16,3 2 0-16,-3-1 0 0,2 0 0 0,-2 1 0 15,4 1 0-15,-1 0 128 0,-1 4-128 0,2 0 0 16,3 0 160-16,-1 0-160 0,1 1 160 0,-4 1-160 0,-1-1 128 0,2-1-128 16,2-1 0-16,0 2 144 0,0 1-144 15,-2-1 128-15,1-4-128 0,2 3 128 0,4 1-128 0,-3 0 128 16,-5-3-128-16,0 0 128 0,-1 1-128 0,3 1 192 16,1 0-192-16,-4 0 192 0,-3-2-192 0,1 1 160 15,7 0-160-15,-3 2 160 0,-3 0-160 0,2 0 128 16,2-2-128-16,0 2 128 0,-1-2-128 0,-3 2 0 15,-1-2 0-15,3 0 0 0,-2-1 0 0,3 2 128 16,0 3-128-16,-1-1 0 0,-1-1 0 0,-1-1 0 16,1-1 128-16,-3 2-128 0,-2 3 0 0,-1-3 0 15,1-4 0-15,0 3 0 0,2 2 0 0,-4 1 0 16,-3 1 0-16,-3-2 0 0,1-1 128 0,1 2-128 16,-1 2 0-16,-1 0 128 0,-4 0-128 0,-2-1 0 0,-3 0 0 15,-2-1 128-15,2-1-128 0,-1 2 0 0,-1 0 144 16,-5 1-144-16,-3 2 0 0,-1-3 0 0,-5-2 0 0,0 0 128 15,0 0-128-15,-3-1 0 0,-4 0 128 0,0 1-128 16,0 2 0-16,-3 0 0 0,-3 0 0 0,-4 1 128 16,-4-1-128-16,-2 1 0 0,-3-2 0 0,-2 1 0 15,-3 2 0-15,0-2 0 0,-4-3 0 0,-1 1 0 16,-4 0 0-16,-7 0 0 0,0 0 0 0,0 0 0 16,0 0 0-16,0 0 0 0,0 0 0 0,0 0 0 15,0 0 0-15,0 0 0 0,0 0 0 0,-8 3 0 16,-4-1 0-16,-3 0 0 0,-1-2 0 0,-3 0 0 15,-4 4 0-15,-2-2-128 0,-6-3 128 0,-5 1 0 16,-3 0 0-16,-5 2 0 0,-4 0 0 0,-2 3-128 16,-5-4 128-16,-1-1 0 0,-1 0 0 0,-9-1 0 0,-7 1 0 15,0 0 0-15,1 1 0 0,0-1 0 0,-4-1 0 0,-3 1-160 16,-7-1 160-16,3-1 0 0,-1 1 0 0,-2-1-128 16,-8-1 128-16,2 1 0 0,-1 1 0 0,0-1 0 15,1-3-128-15,-5 2 128 0,-1 0 0 0,1 1 0 16,1 1 0-16,-4 0 0 0,-2-6 0 0,0 4 0 15,5 4 0-15,-1-2 0 0,-2-2 0 0,2 2 0 16,0 4 0-16,2-1 0 0,1-2 0 0,-2 1 0 16,-5 0 0-16,5 3 0 0,2 1 0 0,-6 2 0 15,-4-1 0-15,2 1 0 0,1 3 0 0,-5 0-128 16,-5-1 128-16,3-2 0 0,2 1 0 0,-1 0 0 16,-2-1 0-16,5 1 144 0,3 1-144 0,1-1 0 15,4-3 0-15,-1 2-176 0,3-3 176 0,5 3 0 16,5-4 0-16,-1 1 0 0,-1 1 0 0,4 0 0 15,1 1 0-15,4-2 0 0,3 1 0 0,0 0 128 0,-5 1-128 0,4-2 128 16,5-1-128-16,1 1 0 0,2-1-128 0,1-2 128 16,-2 1 0-16,2 0 0 0,-1 0 0 0,5 0 0 15,3 0 0-15,5 0 0 0,0-2 0 0,3 0 0 16,2-1 0-16,4 1 0 0,1 0 0 0,4 0 0 16,5 0 0-16,1 0 0 0,4 0 0 0,5-1 128 15,3 0-128-15,3-1 0 0,2 1 128 0,3-1-128 16,2 1 128-16,2 0-128 0,1 0 128 0,0 0-128 15,4 0 192-15,6 1-48 0,0 0 0 0,0 0 0 16,0 0-144-16,0 0 160 0,0 0-160 0,0 0 160 16,0 0-160-16,0 0 0 0,0 0-160 0,15 4 160 0,0 2-144 15,3-1 144-15,-1-1-128 0,7-1 128 0,6-1 0 16,5 0 0-16,3 1 0 0,7-1-128 0,4 0 128 0,5-1 0 16,0 0 0-16,4-1-128 0,5-2 128 0,7 0 0 15,6-5 0-15,2 3 0 0,3-1 0 0,0-1 0 16,4-2 0-16,5 0 0 0,5 2 0 0,-2-2 0 15,-2-2 0-15,4 0 0 0,3 1 0 0,-1 1 0 16,-1-1 0-16,1-1 0 0,5 0 0 0,1 1 0 16,-1 0 0-16,2 1 0 0,0-4 0 0,0 4 0 15,3 0 0-15,1-1 0 0,-1-3 128 0,2 3-128 16,1 2 128-16,-2 0-128 0,-4 2 0 0,3-1 0 16,2 2 0-16,-4-1 0 0,-1 0 0 0,0 0 0 15,4 1 0-15,-2 0 0 0,-3 3 0 0,3-2 0 16,-2 0 0-16,-2 1 0 0,-5 2 0 0,-2-5 0 0,-2 0 0 15,1 3 0-15,0 2 0 0,-7-2 0 0,-3-4 0 16,-4 2 128-16,-1 1-128 0,-4 0 0 0,-7 0 0 0,-4 0 128 16,-4 0-128-16,-4 1 144 0,-7 1-144 0,-1 1 160 15,-2 0-160-15,-9 1 128 0,-7 0-128 0,-4-1 128 16,-2-1-128-16,-7 1 0 0,-7 1 144 0,-10-1-144 16,0 0-224-16,0 0-112 0,0 0-32 0,-11 10-10512 15,-16 2-2112-15</inkml:trace>
  <inkml:trace contextRef="#ctx0" brushRef="#br0" timeOffset="2863.022">8398 1249 11967 0,'0'0'1072'0,"0"0"-864"15,0 0-208-15,0 0 0 0,0 0 1056 0,0 0 160 0,0 0 48 0,0 0 0 16,0 0-1040-16,0 0-224 0,0 0 0 0,0 0 0 16,0 0 608-16,0 0 160 0,0 0 16 0,0 0 16 15,-6-6-224-15,1 1-64 0,-1-2 0 0,1-1 0 16,-1-2 112-16,-1 0 16 0,0 1 0 0,-1-4 0 16,1-1-128-16,-1-1-32 0,0-2 0 0,1 2 0 15,-2-2 32-15,0-2 16 0,2-8 0 0,-3 4 0 16,3 1-112-16,-4 1-32 0,0 1 0 0,2-1 0 15,-1-2 0-15,1 0-16 0,-1 3 0 0,0-2 0 16,3-1-16-16,-3-2 0 0,0 0 0 0,1 1 0 16,0 0-64-16,2-2-16 0,-1-3 0 0,4 13 0 15,-1-4-128-15,-3-4-16 0,1 2-128 0,-5-1 192 0,2-1-192 16,0 2 144-16,-3 1-144 0,-12-17 128 0,5 8-128 16,3 3 0-16,2 2 0 0,-1 2 0 0,0 1 0 15,-1-1 0-15,0 0 0 0,0 2 0 0,-2 1 0 0,1 0 0 16,-2 0 0-16,0 2 0 0,-1-2 0 0,-1 2 0 15,-3 1 0-15,1 2 0 0,0 1 0 0,-2 1 0 16,-1 1 0-16,0 1 0 0,2 2-160 0,2 0 160 16,0 0 0-16,1 3-144 0,-2-1 144 0,2 3 0 15,-5-2 0-15,2 1 0 0,0-2 0 0,-2 0-160 16,0 2 160-16,-2-1 0 0,1 2-160 0,28 4 160 16,0 0-128-16,0 0 128 0,0 0-160 0,0 0 160 15,0 0-192-15,-217 2 192 0,190 5 0 0,3-4-128 16,0 3 128-16,-1 0 0 0,3 0 0 0,-5 0-128 15,1 2 128-15,-3 1 0 0,1 1-144 0,-5 1 144 0,-2 1 0 16,2 3-144-16,1 1 144 0,1 1-192 0,3 2 192 0,0 0-192 16,-2 0 192-16,1 2 0 0,0 5-144 0,-2-4 144 15,1-5 0-15,-1 4 0 0,0 2 0 0,-2-2 0 16,-6 0 0-16,7-1 0 0,7-1 0 0,-2 1 0 16,-2 0-144-16,0 1 144 0,3 1 0 0,11-8 0 15,-1 4 0-15,-3 2-128 0,1 2 128 0,-1 1 0 16,-2 1 0-16,0 1 0 0,-1 0 0 0,-16 19 0 15,8-8 0-15,2-3 0 0,4-1 0 0,0-5 0 16,3-1-128-16,5 0 128 0,0-2 0 0,1 4 0 16,-1-1 0-16,3 2-128 0,3-2 128 0,1 3 0 15,2-2 0-15,0 2 0 0,1-1-128 0,0 0 128 16,2-1 0-16,-1 0-128 0,4-1 128 0,1 0 0 16,1 0-144-16,3-1 144 0,-3 2 0 0,3-1-144 0,3 1 144 0,3-1 0 15,1 2 0-15,3-4 0 0,2 2 0 0,2-1 0 16,-2 1 0-16,5 0 0 0,4-2 0 0,2 0 0 15,-2-3 0-15,4 0 0 0,0 0 0 0,1-2 0 16,2 1 0-16,0-1 0 0,0 0 0 0,5-1 0 16,4 0 0-16,2-1 0 0,0 2 0 0,3 0 0 15,0 2 0-15,1-3 0 0,-1 0 0 0,0-2 0 16,2-3 0-16,1-1 0 0,0 0 0 0,5 2 0 16,1-7 0-16,0 1 0 0,-1-1 0 0,-1-1 0 15,-4-2 0-15,3-1 0 0,3 2 0 0,-1-3 0 16,0-1 0-16,1 0 0 0,-1-2 0 0,-1-2 0 15,-3-1 0-15,0-1 128 0,-4-2-128 0,1 0 0 0,2-2 0 16,0-1 128-16,1-3-128 0,-3 1 0 0,-2 2 0 16,-1-5 0-16,-2-5 0 0,0-3 144 15,0-3-144-15,2 2 0 0,0 1 144 0,0 0-144 0,-4-2 0 0,0 2 144 16,-3 0-144-16,-1 1 128 0,-3 0-128 0,-2 0 128 16,-2-3 0-16,-4 0 0 0,-1 0 0 0,0-1 0 15,0-1 0-15,-4-1-128 0,-1 0 192 0,-2 0-64 16,-2 0-128-16,-2 1 0 0,-1-1 144 0,-1 0-144 15,-2 0 0-15,-1 1 0 0,-3-3 0 0,-2 1 0 16,-5 0 0-16,1-2 0 0,0 2 0 0,-1-2-192 16,-2-1 192-16,-4-1-128 0,0-1 128 0,-3 0-128 15,-2 0 128-15,0 0 0 0,3 0 0 0,-3 2 128 16,0-2-128-16,-3 2 0 0,-1 1 0 0,-1 0 0 16,-2 1 0-16,0 0 128 0,-1-1-128 0,1 2 0 0,-2-2 0 15,8 14 0-15,-3-4 0 0,-3-2 128 0,-2 1-128 0,-2-3 0 16,-6 2 0-16,0 0 0 0,1 1 0 15,-27-16 0-15,6 9-144 0,6 0 144 0,3 3 0 0,1 2-144 16,2 1 144-16,-6 3 0 0,-2 1 0 0,0 1-128 16,3 2 128-16,1-1 0 0,1 3 0 0,0 1 0 15,1 3-128-15,0 0 128 0,-1 1 0 0,1 2-128 16,-4 2 128-16,0 0 0 0,-2 2 0 0,1 0-128 16,1 2 128-16,1 1 0 0,2 2 0 0,0 1 0 15,2-2-128-15,-1 2 128 0,3 2 0 0,-4 1 0 16,0 2 0-16,3 1 0 0,-3 0 0 0,3 1 0 15,1 1 0-15,2 4 0 0,1-1-128 0,1 3 128 16,1-3 0-16,-1 4 0 0,0 0 0 0,-1-1 0 0,-2-1 0 16,3-1 0-16,2 1 0 0,0 1-128 15,-2 3 128-15,1 2 0 0,2 3 0 0,12-10 0 0,0 6 0 16,0 1 0-16,0 4 0 0,-1-1 0 0,2 3 0 0,-2 0 0 16,1 1 0-16,-12 25 0 0,5-10 0 0,5-3 0 15,1 0 128-15,2 1-128 0,4 2 0 0,2-1 144 16,-1-6-144-16,2 0 0 0,1 0 0 0,1 1 128 15,2-3-128-15,1 0 0 0,1-3 0 0,3-1-176 16,1 0 176-16,2 2 0 0,2-1 0 0,1 0 0 16,0 0 0-16,3 1 0 0,1-1 0 0,3 0 0 15,4-2 0-15,-1 0 0 0,2 0 0 0,0-3 0 16,1 0 0-16,3 0 0 0,-2 1 0 0,6 1 0 16,-1-1 0-16,2 0 0 0,3-1 0 0,1 0 0 15,4 1 0-15,1-3 0 0,2-1 0 0,2-1 0 0,0 1 0 16,2-1 128-16,0-2-128 0,-1-1 0 0,1-4 0 0,3 1 0 15,3-2 0-15,3 0 0 0,2-2 0 0,0-3 0 16,0-1 0-16,1-1-128 0,-4 1 128 0,2-6 0 16,1-1 0-16,1-3 0 0,0-1 0 0,1 0-160 15,-2 1 160-15,0-3 0 0,-2-3 0 0,-3 1 0 16,-1-1 0-16,0-1 0 0,0-4 0 0,0-1 0 16,1-2 0-16,-3 1 0 0,-2 0 0 0,0 0 0 15,-3-4 0-15,-3 0 0 0,-4-2 160 0,-1-2-160 16,-2 2 160-16,2-4-160 0,-4-2 160 0,1-1-160 15,1-3 160-15,1 0-160 0,0-1 960 0,1-1 80 16,-3 0 32-16,0 1 0 16,-1 2-1648-16,-1-1-336 0,-1-1-64 0,-2 1-16 0,-1-2 736 0,-3 0 256 0,-2-1-192 15,-3-3 192-15,-1-1 0 0,-1 1-144 0,-2 2 144 0,-1 0 0 16,-4 1 0-16,1 0-128 0,-2 0 128 0,-1 1 0 16,-1 0-176-16,-2 0 176 0,-2-2-208 0,-1 0 80 15,-2-1 128-15,-1-1 0 0,1-4-144 0,-5 1 144 16,-1 3 0-16,-1 1-144 0,0-1 144 0,-4 4 0 15,1 2-144-15,0 2 144 0,-5 0 0 0,-1 0-144 16,-1-3 144-16,-5 5 0 0,-1 3 0 0,12 8 0 16,-2-4 0-16,-2-3 128 0,-5 0-128 0,-2 0 176 15,-1-1-176-15,-1 2 0 0,-2 0 0 0,-26-16 0 16,12 9 0-16,2 6 0 0,-1 3 0 0,3 3 0 16,-2 1-160-16,4 2 160 0,0 1 0 0,3 1-144 15,-5 0 144-15,5 0 0 0,-2-1-144 0,0 2 144 0,1 1-192 16,-1 1 48-16,1-1 0 0,-3 1 0 0,0 1 144 15,0 1 0-15,-2 2-144 0,2 0 144 0,-2 1 0 0,0 2 0 16,2 1 0-16,1 2 0 0,0 0 0 0,0 3 0 16,-3 3 0-16,-1 2 0 0,-1 1-160 15,1 1 160-15,1 0 0 0,2 1-144 0,0 2 144 0,3-1 0 16,0-1 0-16,1 2-128 0,-3 0 128 0,1 3 0 16,-1 2 0-16,19-8 0 0,-5 6 0 0,0 5-128 15,-5 0 128-15,2 5 0 0,-1 1 0 0,1-1-160 16,-1-1 160-16,-22 21 0 0,11-5 0 0,6-7-128 15,4-6 128-15,5 1 0 0,3-1 0 0,2 2 0 16,2 3 0-16,3 1 0 0,0-5 0 0,3 1 0 16,4 0 0-16,-1-1 0 0,4-2 0 0,4 0 0 15,0-2 0-15,3-1 0 0,4 1 0 0,3-2 0 0,-2 1 0 0,4 1 0 16,4 1 0-16,0-2 0 0,2 4 0 0,1-3 0 16,1 1 0-16,2-3 0 0,-1 3 0 0,2-3 0 15,1 0 0-15,2-1 0 0,1-1 0 0,3 0 0 16,1 1 0-16,4-1-192 0,0-2 192 0,4 0-208 15,6-2-16-15,-2-1 0 0,0-1 0 0,1 2 0 16,1 1 64-16,1-1 16 0,2-5 0 0,3-1 0 16,4-1 144-16,2 1-192 0,2-1 192 0,-1-2-192 15,1-6 192-15,0-1-160 0,6-3 160 0,-1-3-160 16,2-5 160-16,1-1 0 0,-2-1 0 0,-1-3 0 16,0-4-128-16,-1-2 128 0,3 0-128 0,-2-3 128 15,-3-1 160-15,-2 1 112 0,-7 2 32 0,-2-1 0 16,-5-1 240-16,-1 0 48 0,1-1 16 0,-6-1 0 0,-1-1 800 15,-2 1 144-15,-2 0 48 0,-3 1 0 16,-1 0-1872-16,-5 1-368 0,-3 0-80 0,-4 1-16 16,-1 2 736-16,-2 0 256 0,0 0 0 0,-6 4 0 0,1 2-96 0,-4 0-32 15,-1 0 0-15,0 2 0 16,-1 1-432-16,-3 9-80 0,-2-8-32 0,2 8 0 16,0 0-592-16,-4-5-112 0,4 5-32 0,-10-3-11952 0</inkml:trace>
  <inkml:trace contextRef="#ctx0" brushRef="#br0" timeOffset="6217.961">4881 5836 25791 0,'0'0'2304'0,"0"0"-1856"0,2-9-448 0,3 2 0 15,-1 2 704-15,4 1 64 0,2 3 0 0,2-2 0 16,3 1-640-16,3 0-128 0,3 0 0 0,2 1 0 15,1 0 0-15,2 0 0 0,2 0 0 0,2 0 0 16,-1 0 0-16,2 1 0 0,1 0 0 0,0 2 0 16,1 0 0-16,1 0 0 0,-1 0 0 0,1 0 0 15,1 1-144-15,-1-1 144 0,-2-2-208 0,-2 0 80 16,-1 0-1264-16,-3-2-240 0,-4 0-48 0</inkml:trace>
  <inkml:trace contextRef="#ctx0" brushRef="#br0" timeOffset="6452.627">4767 6189 29487 0,'0'0'2624'0,"0"0"-2112"15,7-6-512-15,7 2 0 0,4 0 1776 0,8 3 240 16,6 0 48-16,4 1 16 0,2 0-1760 0,5 0-320 0,0 0 0 0,2 0-192 16,1 0-32-16,6-2 0 0,1-5 0 0,3 3 0 31,0 1-2464-31,1-2-480 0</inkml:trace>
  <inkml:trace contextRef="#ctx0" brushRef="#br0" timeOffset="7491.628">1667 4858 10127 0,'0'0'448'0,"-9"-6"96"0,-3 1-544 0,1 0 0 15,2 0 0-15,0 1 0 0,2 2 3008 0,-1 1 480 16,0 2 96-16,-2 0 32 0,-1 3-2912 0,2 0-704 15,-6 3 0-15,0 0 0 0,-3 1 0 0,-3 2 0 0,0 2 0 16,1 2 0-16,-4 2 0 0,1 1 0 0,-3 2 0 0,2 2 0 16,2 1 0-16,1 0 160 0,-4 0-160 0,0 2 192 15,0 3 0-15,1 0 16 0,2 1 0 0,1-1 0 16,1-1-32-16,0 1-16 0,4-2 0 0,-1 0 0 16,2 0 128-16,0 0 32 0,1 0 0 0,2 2 0 15,2 0 48-15,3 1 16 0,2-2 0 0,0 4 0 16,1 3-128-16,3 0 0 0,4 0-16 0,0-4 0 15,1-1-112-15,0-1 0 0,1 1-128 0,4-1 192 16,1-2-192-16,1 2 0 0,-1 2 128 0,0-1-128 16,1-1 128-16,1-2-128 0,0-1 176 0,-2 3-176 15,1 0 384-15,1 0-48 0,1-4 0 0,0 2 0 16,-1 1 0-16,3 2 0 0,-1-1 0 0,-2 1 0 16,-2-1-80-16,-2 2-32 0,1-4 0 0,-2 3 0 15,1 0 0-15,-6 1 0 0,-1-5 0 0,-2 3 0 0,-1-1 160 0,-5 1 16 16,-1-1 16-16,-1 1 0 0,-2-4 80 0,-5 3 16 15,-3 0 0-15,0-1 0 0,0-2-64 0,-2 2-16 16,-2-2 0-16,0 0 0 0,0 0-96 0,0 0-16 16,-3 0 0-16,1-1 0 0,2 0-192 0,-1-2-128 15,1-1 160-15,1-4-160 0,2-4 0 0,3 1 0 16,2-2 0-16,1-1 0 0,-2-3-208 0,5-1-96 16,5-3-16-16,6-2 0 15,-8 3-1536-15,8-3-304 0,0 0-64 0</inkml:trace>
  <inkml:trace contextRef="#ctx0" brushRef="#br0" timeOffset="8556.721">2122 5281 25791 0,'-6'-5'2304'0,"1"-1"-1856"0,5 6-448 0,0 0 0 16,-7-3 944-16,7 3 80 0,0 0 32 0,0 0 0 16,-6 13-880-16,2 0-176 0,2 3 0 0,0 3 0 15,2 8-144-15,-1 5 144 0,0 3-160 0,0 8 160 16,-2 0 0-16,1 4 0 0,-2 5 0 0,0-2 0 16,2-2 0-16,-3-1 0 0,-1-1 0 0,1 0 0 15,-1-2 0-15,2-3 192 0,1-2-64 0,-2-3-128 0,0-2 176 16,3-2-176-16,-1-5 160 0,1-1-160 15,-3-5 0-15,4-3 0 0,1-1 0 0,-1-3 0 16,-1-1-352-16,1-2-160 0,0-2-48 0,1 2 0 16,0-11-2384-16,0 0-496 0</inkml:trace>
  <inkml:trace contextRef="#ctx0" brushRef="#br0" timeOffset="8872.374">2017 5251 27935 0,'-11'-13'1232'0,"4"6"256"0,-1-1-1184 0,3 2-304 0,1 1 0 0,4 5 0 15,0 0 400-15,0 0 32 0,0 0 0 0,0 0 0 16,6-7-432-16,5 3 0 0,5-1 0 0,1-1 0 15,3 0 0-15,5 0 0 0,6-2 0 0,3 1 0 16,2 1 0-16,3-1 0 0,-1 2 0 0,2-1 0 16,1-1 0-16,-5 0 0 0,-1 0 0 0,-1 1 0 15,0-1 0-15,-1 2 0 0,-1-2 0 0,0 2 0 16,-2-2-160-16,-3 4-64 0,-5 0-16 0,0 3 0 16,-2 3-1968-16,-2 0-400 15,1 4-80-15,-10 0 0 0</inkml:trace>
  <inkml:trace contextRef="#ctx0" brushRef="#br0" timeOffset="9064.373">2065 5700 34559 0,'0'0'1536'0,"0"0"304"0,0 0-1472 0,0 0-368 15,0 0 0-15,9-5 0 0,4-3 720 0,4 3 80 16,5 0 16-16,3 1 0 0,2-2-432 0,3 0-64 15,5-2-32-15,1 0 0 0,0 3-288 0,1-4 128 16,2 0-128-16,-1 0 0 16,0-2-1056-16,1 3-320 0,-4-1-64 0,0-1-9152 15,-2 0-1824-15</inkml:trace>
  <inkml:trace contextRef="#ctx0" brushRef="#br0" timeOffset="9441.367">3149 5895 35711 0,'-18'-11'1584'0,"9"5"320"0,0 1-1520 0,1-3-384 15,0-1 0-15,1 2 0 0,0-1 352 0,2-1 0 16,1-1 0-16,2-1 0 0,-1-1-352 0,2 1 128 16,1 2-128-16,0 1 0 0,-2-1 0 0,1 0-320 15,1 1 64-15,0 8 16 0,-1-5-128 0,1 5-16 16,0 0-16-16,0 0 0 0,0 0 112 0,0 0 32 15,0 0 0-15,0 10 0 16,3 0-304-16,-1 2-48 0,0 3-16 0,0-2 0 16,0-1-128-16,1-1-16 0,-2-1-16 0,3 0 0 15,1 0-816-15,2-1-176 0,0-2-16 0</inkml:trace>
  <inkml:trace contextRef="#ctx0" brushRef="#br0" timeOffset="10358.209">3969 5799 15663 0,'-6'-9'1392'0,"2"3"-1120"0,-1-3-272 0,0 1 0 0,1 3 2416 0,0-2 416 15,0-2 96-15,0 3 16 0,-3-1-2544 0,0 0-400 16,2-3-272-16,-5 1 32 0,-2 0 16 0,-1 1 0 16,1 1 0-16,-3 0 0 0,-6 0 224 0,1 1-192 15,0-1 192-15,-3 3-192 0,0-1 192 0,-2 2-144 16,-3 1 144-16,-1 1-128 0,2 2 128 0,-1 4 256 15,4 2-64-15,3 6-16 0,2 4-176 0,-3 3 128 16,1 2-128-16,2 4 128 0,-1 4-128 0,3 5 0 16,0 4 0-16,3 2 0 0,3 3 0 0,1 0 128 15,4-1-128-15,1-2 128 0,0-4-128 0,3-4 0 16,2-4 0-16,2-6-176 0,2-4 176 0,0-4 0 16,3-3 0-16,2-3 0 0,0-6 192 0,2-3 32 0,2-1 0 15,-1-6 0-15,4-2 480 0,4-7 80 0,0-3 32 0,2-6 0 16,1-6-272-16,4-5-48 0,4-6-16 0,0-2 0 15,2-2-480-15,-1-1 128 0,-1-1-128 0,-3 0 0 16,-1-3 0-16,-1 1 0 0,-2-1 0 0,0-2 0 16,-2-3 0-16,-2 1 0 0,-1 4 0 0,-1-2 0 15,-3 1 144-15,0 2-144 0,-1-1 128 0,-2-1-128 16,-1 5 192-16,-4 3-64 0,2 0 0 0,-2 7 0 16,-1 5 0-16,-1 3 0 0,-1 4 0 0,1 4 0 15,-1 3 16-15,-3 5 0 0,-1 4 0 0,0 9 0 16,0 0-144-16,0 0 0 0,0 0 0 0,-2 9-176 15,-4 6-96-15,-1 9-32 0,-2 4 0 0,0 10 0 16,-2 6 112-16,0 5 32 0,-2 6 0 0,1 4 0 0,-1 3 160 16,-3 5-192-16,2 4 192 0,1-2-192 0,1-1 192 15,3-3 0-15,0-7 0 0,3-3 0 0,0-7 0 0,3-2 176 16,1-2-16-16,4-2 0 0,0-2 32 0,1-6 16 16,0-5 0-16,0-6 0 0,1-5-208 0,0-3 144 15,1-3-144-15,-1-4 128 0,4-3-128 0,-8-5 128 16,0 0-128-16,13-5 128 0,5-3 16 0,-2-3 0 15,0-6 0-15,2-4 0 0,1-1 192 0,4-1 48 16,3-1 0-16,2-1 0 0,-1-3-160 0,1 3-32 16,1 4 0-16,-1 2 0 0,0 0-192 0,0 4 176 15,-2 2-176-15,0 5 160 0,0-1-160 0,0 1 0 16,-3 2 0-16,0 4 0 0,2 6-192 0,0 1 192 16,-4 1-160-16,0 4 160 0,-1 1-176 0,-2 2 176 15,-1 3-192-15,1 3 192 0,-2 0-208 0,0 3 64 0,-2 1 16 16,0 3 0-16,2 2 128 0,-1-1 0 0,-1 0 0 0,2-3-128 15,-1-2 128-15,2 0 0 0,1 1 128 0,1-3-128 16,-1 1 192-16,3-2-48 0,1 1 0 0,1 1 0 16,2-2-144-16,-1-2 192 0,2-1-192 0,-1 1 192 15,2-3-192-15,0-2 0 0,-2-3 0 0,-1-4 0 32,0-2-576-32,0-2-112 0,-1-2-16 0,-4-2-9024 0,-3-1-1792 0</inkml:trace>
  <inkml:trace contextRef="#ctx0" brushRef="#br0" timeOffset="11043.773">4227 5427 27647 0,'0'0'2448'0,"-5"-7"-1952"16,-4-1-496-16,9 8 0 0,0 0 272 0,0 0-32 15,0 0-16-15,11-3 0 0,-1 1-224 0,4 2-208 16,1 2 32-16,4-4 16 0,0-1 160 0,5-1 0 15,0-2 0-15,2 0 0 0,2 0 0 0,1-1 0 16,2-1 0-16,1-1 0 0,0-1 192 0,0 1 32 16,0 2 0-16,-4-3 0 0,-1-1 288 0,0 0 48 15,-4 0 16-15,3 0 0 0,-2-2-96 0,0-2-16 16,-1 0 0-16,-2 1 0 0,-1 0-64 0,-3 0-16 16,-1 2 0-16,-2 0 0 0,-2 0-128 0,-2 1-48 0,-5 0 0 15,-3 1 0-15,-2-1 192 0,-5 0 48 0,-1 1 0 16,-4 0 0-16,-4-1-208 0,-7 0-48 0,-5-3 0 15,-3 4 0 1,-4 3-512-16,-6 4-96 0,-2 1-32 0,-9 5-10224 0,-5 7-2048 0</inkml:trace>
  <inkml:trace contextRef="#ctx0" brushRef="#br0" timeOffset="11858.484">1581 7105 22111 0,'-8'-9'976'0,"4"4"208"0,-1-1-944 0,-4 0-240 15,0-4 0-15,0 1 0 0,5 1 1456 0,-5 0 240 16,0 0 48-16,-3-1 16 0,-1-1-1056 0,-1 1-192 16,-3 0-64-16,-1 3 0 0,-2 1-304 0,-4 1-144 15,-1 0 128-15,-5 1-128 0,-3 2 0 0,-2 2 0 16,0 3 0-16,-1 2 0 0,-3 4 0 0,1 1 0 16,-1 1-144-16,0 3 144 0,-1 4 0 0,0 2 0 15,1 3 128-15,2 3-128 0,4 1 384 0,2 8 0 16,-1 3-16-16,6 1 0 0,5-1 0 0,3 2 0 0,0 1 0 15,5-1 0-15,3-1 96 0,5-2 32 0,2-5 0 16,6-1 0-16,4-2-112 0,4-1 0 0,4 0-16 0,7-6 0 16,5-3 144-16,6-4 16 0,4-4 16 0,7-2 0 15,4-3-16-15,2-3 0 0,7-3 0 0,2-2 0 16,7-1-336-16,5 0-64 0,11-1 0 0,1 2-12032 16,4-1-2384-16</inkml:trace>
  <inkml:trace contextRef="#ctx0" brushRef="#br0" timeOffset="14239.794">2308 10538 911 0,'-10'-5'0'0,"4"1"0"0,-1 2 0 0,-2-1 0 16,-2-3 0-16,0 3 0 0,1 0 2720 0,1-1 464 15,-1 1 80-15,1-1 32 0,2-1-2880 0,-3 3-576 16,-4 1-112-16,3 0-32 16,3-3-192-16,-2 0-32 0,-1 0-16 0,3 1 0 15,0-1-32-15,0 1-16 0,-1-1 0 0,2 4 0 0,-3 0 592 0,3 3 128 16,7-3 32-16,-10 2 0 0,4 0 960 0,6-2 192 15,-8 6 32-15,8-6 16 0,-7 2-192 0,7-2-32 16,0 0-16-16,0 0 0 0,0 0-96 0,0 0-32 0,0 0 0 16,0 0 0-16,0 0-144 0,5 7-16 0,-5-7-16 0,10 5 0 15,-3-2-144-15,3 3-32 0,-1-2 0 0,2-2 0 16,1-2-64-16,3 0 0 0,-3-1-16 0,3 1 0 16,4 0 0-16,1 0 0 0,0 0 0 0,4 1 0 15,-1 1-208-15,1-2-32 0,3 0-16 0,1-2 0 16,-2 1-112-16,2 0 0 0,0-1-16 0,2-1 0 15,0-2-48-15,2 1-128 0,0 0 192 0,-1-3-64 16,4 1 64-16,0 1 16 0,2 1 0 0,1 0 0 16,1 2-16-16,-1-1-16 0,-2-2 0 0,0 1 0 15,0 0-48-15,1-1 0 0,-1 2 0 0,1-2 0 16,5 3-128-16,0-1 0 0,-2-1 144 0,1 2-144 16,1-1 0-16,-3 0 0 0,-1-4 0 0,0 1 128 15,0 0-128-15,3 2 144 0,2-1-144 0,0-1 160 0,-8 0-32 0,3 0-128 16,3 2 192-16,1-1-64 0,-5-1 0 0,3 2 0 15,-4 0 0-15,2 0 0 0,-1 2 0 0,1 0-128 16,2 0 192-16,2-1-64 0,-3 3-128 0,4-2 0 16,-1 0 0-16,0 2 128 0,-1-2-128 0,0 2 0 15,-1 0 0-15,2 2 128 0,2-2-128 0,-3-2 0 16,-3 0 0-16,5 2 0 0,2 2 0 0,-1 0 0 16,-1-4 0-16,0 1 0 0,-1 1 0 0,-2 1 0 15,1 1 0-15,1-1 0 0,-1-2 0 0,-1 1 0 16,1 0 128-16,-4 0-128 0,5-2 0 0,-4 2 0 15,0 0 144-15,-3-1-144 0,0 0 0 0,3 3 0 16,-2 2 0-16,3 0 0 0,-1-2 0 0,2 0 0 0,2 0 0 16,-2 1 0-16,1-1 0 0,-1 0 0 0,-3 0 0 15,0 0 128-15,2 1-128 0,-1 2 0 0,1-4 0 0,0 1 0 16,4 0 0-16,-2 1 0 0,0 0 0 0,-3 1 0 16,1-2 0-16,-3 2 0 0,-1-2 0 0,-1 0 128 15,0-1-128-15,1 1 0 0,-2 1 0 0,0-1 0 16,2-1 0-16,-3 2 0 0,-3 2 0 0,3-1 0 15,0-3 0-15,0 0 128 0,-1-1-128 0,-1 2 0 16,0 1 0-16,-3 0 0 0,-1 0 0 0,1-1 0 16,-2-2 0-16,1 0 144 0,-2-2-144 0,2 2 0 15,-3 2 128-15,-1-2-128 0,0 0 0 0,-5 0 0 16,1 0 0-16,-3 0 0 0,-1 0 128 0,-1 0-128 16,-4 4 0-16,1-2 0 0,-10-2 0 0,0 0 0 15,0 0 128-15,0 0-128 0,0 0 0 0,0 0 0 0,0 0 160 0,0 0-160 16,-8-2 128-16,-2 1-128 0,-2 1 128 0,-2-1-128 15,-3-3 0-15,-2 2 128 0,-5 1-128 0,0 1 0 16,-2 2 0-16,-1-1 0 0,0-1 0 0,-4-1 0 16,-1-1 0-16,-4 1 0 0,-4 2 0 0,-1-2 0 15,0-4 0-15,-6 4 0 0,-2 4 0 0,-2-2 0 16,-3-2 0-16,3 1 0 0,-3-4-192 0,-3 2 192 16,-4 2-160-16,-1-2 160 0,0-4-144 0,0 1 144 15,3-1-128-15,-3 0 128 0,-1 0 0 0,-1 0-128 16,-6 1 128-16,2 1 0 0,0-3 0 0,0 1-160 15,2 0 160-15,-6 2 0 0,-3-2 0 0,-1 2 0 16,-2 1 0-16,0 0 0 0,0 2-176 0,-3-1 176 16,-5-2-160-16,5 0 160 0,4 4-240 0,0 0 48 15,-2-1 16-15,0 1 0 0,0 0 176 0,1 1 0 0,2-1 0 16,1 0-128-16,-1 0 128 0,2 0-208 0,1 0 80 0,-1-1 128 16,3-1-192-16,0 0 192 0,1 1-160 0,0-1 160 15,-5-4 0-15,4 3 0 0,5-4 0 0,3 2 0 16,2-1 0-16,1 1 0 0,-2-1 0 0,1 0 0 15,4-2 0-15,1 2 0 0,0 0 0 0,3 0 0 16,0 2 0-16,3-2 0 0,-1-2 0 0,3 1 0 16,1 5 0-16,0-3 0 0,1 1 0 0,0 0 0 15,4 1 0-15,3-1 0 0,2 2 0 0,3-2 0 16,0-1 0-16,2 1 0 0,-1 0 0 0,5 1 0 16,-1 0 0-16,5-1 0 0,4-1 0 0,0 2 0 15,-5 1 0-15,4 1 0 0,2 0 0 0,3 1 0 0,5 0-128 0,-1 0 128 16,2 0 0-16,2 0-144 0,8 0 144 0,-7 0-128 15,1 1 128-15,6-1-128 0,0 0 128 0,0 0 0 16,0 0 0-16,0 0 0 0,8 7-128 0,1-3 128 16,4-1-128-16,2-1 128 0,1 2 0 0,3 2-160 15,4-2 160-15,0 0 0 0,7 0 0 0,3-1 0 16,4 0 128-16,-1-2-128 0,-2 3 0 0,3-2 0 16,4-2 0-16,3 1 0 0,2-1 0 0,6 1 0 15,3 1 0-15,0-1 0 0,1 1 0 0,1 0 0 16,-2-1 0-16,4 0 0 0,3 0 0 0,4 0 0 15,6 2 0-15,0 0 144 0,-4-2-144 0,4-1 0 16,2 0 0-16,5 1 128 0,1 1-128 0,0 2 0 0,-2-1 144 16,2 0-144-16,1 0 0 0,3-1 144 15,3-2-144-15,-2 3 0 0,0-3 144 0,3 0-144 0,4 0 0 0,0 0 144 16,-2-3-144-16,1 3 160 0,-2 0-160 16,3 0 160-16,1 0-160 0,0 3 192 0,-2 0-192 15,0 0 192-15,-1-1-192 0,-2 3 128 0,-4 0-128 0,1 1 128 16,-2-2-128-16,0 2 0 0,0-2 0 0,-6 1 128 15,-3 1-128-15,-1 0 0 0,-2-3 0 0,1 1 0 16,-2 2 0-16,-5-2 0 0,-6-2 0 0,-3 1 0 16,-6-2 0-16,-3 0 0 0,-2 0 0 0,-2 1 0 15,-6-3 0-15,-3 1 0 0,-4-1 128 0,-3 1-128 16,-4-1 0-16,-1 1 0 0,-6 1 0 0,0 1-176 16,-2 1-1088-16,-6 1-208 15,-8-4-64-15,0 0-12848 0</inkml:trace>
  <inkml:trace contextRef="#ctx0" brushRef="#br0" timeOffset="16557.464">7560 6525 18543 0,'-5'-10'816'0,"5"10"176"0,0 0-800 0,-1-5-192 16,-1-3 0-16,2 2 0 0,2-1 304 0,-2 7 16 15,0-8 0-15,0 8 0 0,1-7-320 0,-1 7 160 16,4-7-160-16,-4 7 128 0,0 0-128 0,0 0 160 16,0 0-160-16,0 0 160 0,0 0-160 0,0 0 160 0,0 0-160 15,0 0 160-15,0 0 64 0,0 0 16 0,9 3 0 0,-9-3 0 16,13 1 160-16,-13-1 48 0,11 6 0 0,2-1 0 15,3 0 224-15,-1-1 48 0,-4-3 16 0,2 3 0 16,2 0-160-16,3-1-48 0,-1 1 0 0,4-1 0 16,0 1-144-16,1 2-48 0,1-2 0 0,-2 2 0 15,0-3-176-15,1 1-32 0,0-3-128 0,1 2 192 16,-4-1-32-16,2-1-16 0,1-1 0 0,-2 0 0 16,-1 0-144-16,2 1 0 0,-2-1 144 0,0 1-144 15,-2-1 192-15,-1 2-48 0,-3 3 0 0,0-5 0 16,0-2-16-16,-3 0-128 0,-10 2 192 0,0 0-64 15,0 0-128-15,0 0 0 0,0 0 144 0,0 0-144 16,0 0 0-16,0 0 0 0,0 0-160 0,0 0 160 16,0 0-1856-16,0 0-272 0,0 0-48 0</inkml:trace>
  <inkml:trace contextRef="#ctx0" brushRef="#br0" timeOffset="17346.793">10321 6587 4607 0,'0'0'192'0,"0"0"64"0,0 0-256 0,0 0 0 0,1-9 0 0,1 1 0 15,1 2 4544-15,-3 6 848 0,8-7 176 0,-3 3 48 16,1-3-4336-16,3 4-848 0,3 2-176 0,1-3-48 15,-2-2 96-15,2-1 16 0,3 1 0 0,1 1 0 16,4 3-112-16,0-1-16 0,4 2 0 0,-3 1 0 16,-1 0 0-16,1 1 0 0,1 0 0 0,2-1 0 0,-1-1-192 0,1 3 0 15,-1 3 0-15,1 1 0 16,1-2-512-16,1 4-80 0,1 1-32 0,-1 1-11216 16</inkml:trace>
  <inkml:trace contextRef="#ctx0" brushRef="#br0" timeOffset="39724.915">9819 8571 6447 0,'-2'-9'576'0,"0"3"-576"15,-2-1 0-15,2 2 0 0,-3-1 3776 0,5 6 640 16,0 0 128-16,-1-6 16 0,-3 0-3504 0,4 6-704 16,0 0-144-16,0 0-16 0,-2-6 224 0,2 6 48 15,-3-6 16-15,3 6 0 0,0 0-176 0,0 0-48 16,-6-2 0-16,6 2 0 0,-9 2-256 0,0 4 0 15,-4 2-128-15,-1 1 128 0,-3 0 0 0,-5 5-144 16,-5 4 144-16,-4 3 0 0,-1 1 0 0,-2 0 0 16,0 0 0-16,-6 1-128 0,-4 0 128 0,0 0 0 15,3-2 0-15,1-1 128 0,2-3 80 0,0 0 32 16,2-2 0-16,0-2 0 0,-4-2 256 0,4 2 48 16,-3 0 16-16,4-3 0 0,1-4-48 0,2 1-16 15,0 1 0-15,1-1 0 0,2 1-208 0,1-4-32 0,2 1-16 16,3-1 0-16,-1 1-112 0,2 0 0 0,0 1-128 0,0-1 192 15,0 1-192-15,1 0 144 0,4-1-144 0,1 0 128 16,-1 1-128-16,3-2 160 0,1-2-160 0,1 4 160 16,1 4-160-16,-2-1 0 0,4 0 0 0,1 3 0 15,-1 5 0-15,2 2 0 0,1 1 128 0,1 1-128 16,3-3 0-16,0 2 0 0,2 3 144 0,0 0-144 16,2-1 0-16,2 2 0 0,-1 1 0 0,2 2 0 15,-1 0 0-15,1 4 0 0,3-1 0 0,-2 4 0 16,3 1 0-16,0 1 0 0,0 0 0 0,-1 0 0 15,-2 1 0-15,2 2 0 0,0-1 0 0,0 1 0 16,1-1 128-16,2 3-128 0,-4 0 128 0,2 2-128 16,-3 1 0-16,3-1 0 0,-2-3 0 0,2 2 0 0,-2-3 0 0,2-1 0 15,0 1 0-15,-1-3 0 0,1-2 0 0,0 1 0 16,1 2 0-16,-3-1 0 0,1 1 0 0,0-3 0 16,2-3 0-16,-2-2 128 0,-1-2-128 0,1-1 0 15,-1-4 0-15,-2-2 128 0,4-1-128 0,-4-1 128 16,1-2-128-16,1 0 128 0,-3-3-128 0,1-2 0 15,1-2 0-15,-4 1 0 0,-2-10 0 0,0 0 144 16,0 0-144-16,0 0 0 0,3 8 128 0,-3-8-128 16,0 0 0-16,0 0 0 0,0 0 240 0,0 0-64 15,0 0-16-15,0 0 0 0,0 0 96 0,7-6 0 16,-1-1 16-16,0-1 0 0,1-1-144 0,2-2-128 16,0 0 192-16,4 0-192 0,1-2 0 0,2 0 0 15,2 0 0-15,3 0 0 0,2 0 0 0,1-1 0 16,3 0 0-16,0 3 0 0,1 0 0 0,1 1 0 0,3 1 0 0,1 2 0 15,-1 1 0-15,1-1 0 0,2 1-128 0,3 2 128 16,1 0 0-16,2 1 0 0,-3 0-160 0,4 2 160 16,2 3 0-16,-3 0 0 0,-1-1 0 0,1 2 0 15,-2-1 0-15,2-1 0 0,-2 0 0 0,2 1 0 16,1 2 0-16,-4-1 0 0,-3 2-144 0,2 1 144 16,-2 0 0-16,-3 1 0 0,-4-1-128 0,-1 0 128 15,-6-1 0-15,-3 0 0 0,-1 0-128 0,-2 0 128 16,-2-1 0-16,-2-1 0 0,-11-3-128 0,10 3 128 15,-10-3 0-15,0 0 0 0,0 0 0 0,0 0 0 16,0 0 272-16,0 0-32 0,5-7-16 0,-6-3 0 16,-5-4 352-16,-2-4 80 0,-3-4 16 0,0-3 0 15,-1-6-224-15,-3-5-64 0,-6-5 0 0,1-2 0 0,-1-1-64 16,-5-8-32-16,-3-7 0 0,2-5 0 0,3-5-144 16,-1-3-16-16,6 1-128 0,0-1 192 0,-2 1-192 0,3-3 0 15,3-3-192-15,-1 3 192 0,1 5 0 0,3 3 0 16,2 5 0-16,0 1 144 0,2 2 96 0,-2 1 16 15,0-3 0-15,1 9 0 0,-1 5 176 0,3 2 32 16,0-1 16-16,1 7 0 0,1 5-176 0,-1 2-48 16,3 2 0-16,1 3 0 0,-3 0-256 0,2 5 0 15,-1 4 0-15,3 5 0 16,-1 2-336-16,2 3-176 0,0 0-48 0,0 7 0 16,2 10-2848-16,1 2-576 0</inkml:trace>
  <inkml:trace contextRef="#ctx0" brushRef="#br0" timeOffset="41879.208">9827 10070 13823 0,'0'0'1216'0,"0"0"-960"0,-2 0-256 0,2 0 0 16,0 0 1120-16,0 0 176 0,0 0 48 0,0 0 0 15,0 0-1152-15,0 0-192 0,0 0 0 0,7 8-144 16,2 2 144-16,2-1-128 0,1 2 128 0,-1-1-128 16,-1-1 128-16,0 3 0 0,3 2 0 0,1 0 0 15,-1 0 0-15,0 1 144 0,-3 2-16 0,3 2-128 16,4 2 320-16,3 2-32 0,-1 3-16 0,2 0 0 0,2 2 80 0,0-1 16 16,2 1 0-16,1-3 0 15,-2-2 112-15,2-3 32 0,0-3 0 0,2-1 0 0,4 1-16 0,1-3 0 16,0-2 0-16,3-2 0 0,2-2-176 0,1 1-48 15,1 0 0-15,1-6 0 0,1-2-32 0,-2-1-16 16,6-1 0-16,0-1 0 0,-1-3-16 0,4-2 0 16,6 0 0-16,-1 0 0 0,-2-3-32 0,-3-1-16 15,1 0 0-15,0-2 0 0,3-4 48 0,1 1 16 16,0-3 0-16,0-2 0 0,0-2 64 0,-1 1 16 16,-3 0 0-16,2 0 0 0,1 0 32 0,1 0 16 15,-3-1 0-15,3 1 0 0,2 0-32 0,-1 0-16 16,-3 0 0-16,0-1 0 0,-1 1-112 0,2 0-32 15,2-1 0-15,0 1 0 0,1 0-160 0,0-3 0 16,-1-1 144-16,1 0-144 0,-3-2 0 0,4 1 0 0,4 0 0 16,2 0 128-16,-2 0-128 0,1 1 0 0,-1 3 0 0,-2 0 0 15,0 1 0-15,1 1 0 0,0 0 0 0,1 1 0 16,-1 2 0-16,-2 2 0 0,-6-2 0 0,1 2 0 16,0-1 0-16,-1 0 0 0,1-2 0 0,0 6 0 15,4 4 0-15,-4-1 0 0,-2-1 0 0,-2 0 0 16,0-4 0-16,-2 6 0 0,3 6 0 0,-1-3 0 15,-2-4 0-15,-1-1 0 0,2 0 0 0,-3 2 0 16,-1 5 0-16,-1 2 0 0,1-5 0 0,-3 5 0 16,2 4 0-16,0-4 0 0,1-5 0 0,-2 5 0 15,-1 5 0-15,-2 1 0 0,-3-2 0 0,0 0 0 16,-2 0 0-16,0 3 0 0,-2 0 0 0,-1 0 0 16,0-2 0-16,-1 2 0 0,0 3 0 0,-1 1 0 0,-1 1 0 0,1 1 0 15,-2 2 0-15,1 0 0 16,-5-4 0-16,0 7 0 0,-2-1 0 0,0 0 0 0,-1-1 0 0,-4-2 0 15,0 1 0-15,-1 1 0 0,-1 3 0 0,-3-2 0 16,-1-2 0-16,0 0 0 0,-3 4 0 0,0-1 0 16,-1-1 128-16,0 2-128 0,0 2 128 0,-2 0-128 15,0-2 128-15,-2 2-128 0,1 2 128 0,-2-2-128 16,-1-3 160-16,0 3-160 0,-1 4 160 0,-1-1-160 16,1-4 160-16,0 2-160 0,-1 1 128 0,-1-1-128 15,0-1 0-15,0-2 0 0,-3 1 128 0,3 0-128 16,0-2 0-16,-1 1 144 0,0-2-144 0,0 0 0 15,-1 2 0-15,1-1 0 0,-1 1 0 0,2-1 128 16,1 0-128-16,1 3 0 0,-4-2 0 0,2 1 0 16,-1-3 128-16,-1 3-128 0,2 2 0 0,0 2 0 15,-1 2 0-15,1-3 0 0,1-4 176 0,-1 0-48 0,-1-2-128 16,1 2 192-16,0 0-16 0,-1 1-16 0,-1-2 0 0,2 1 0 16,-2 2-160-16,1-4 160 0,-1 0-160 0,1 2 160 15,0-1-160-15,-3 0 128 0,1-2-128 0,2 0 128 16,-4 1 16-16,3 0 0 0,-3 3 0 0,3-2 0 15,0-2 0-15,-1 0 0 0,1-2 0 0,3 0 0 16,-3-1 0-16,1 2 0 0,2-1 0 0,0-1 0 16,0-2-144-16,2 1 0 0,0 0 0 0,0-3 128 15,0-7-128-15,0 0 0 0,1 9 0 0,-1-9 128 16,0 0-128-16,0 0 0 0,0 0 0 0,0 0 0 16,0 0 0-16,0 0-272 0,5 7 64 0,-5-7 16 15,9 2-1152-15,-1-5-208 0,2-2-48 0,1-1-8336 16,0-4-1664-16</inkml:trace>
  <inkml:trace contextRef="#ctx0" brushRef="#br0" timeOffset="42208.635">15039 10713 10127 0,'0'0'896'0,"-11"0"-704"16,-1 0-192-16,2 4 0 0,-1 2 4528 0,2 2 864 15,0 2 176-15,0 2 48 16,4 2-4880-16,3 1-976 0,0 0-192 0,0 1-32 0,0 2 208 0,2-2 32 0,2 0 16 0,2-2 0 16,-3-2 16-16,1 0 0 0,1 0 0 0,5-3 0 15,1-2 64-15,-1-3 128 0,-8-4-208 0,14 3 80 16,-1-3 304-16,1-3 64 0,0-5 16 0,3 0 0 15,3-3 560-15,-2-6 112 0,2-6 32 0,1 1 0 16,1 1-128-16,0 1 0 0,0 0-16 0,1 2 0 16,1 0-512-16,-2 2-112 0,2 1 0 0,-2 3-16 15,2 2-1072 1,1 4-192-16,3 1-64 0,-2 5-13120 0</inkml:trace>
  <inkml:trace contextRef="#ctx0" brushRef="#br0" timeOffset="43027.363">14518 12277 17791 0,'0'0'784'0,"0"0"176"0,0 0-768 0,0 0-192 16,0 0 0-16,0 0 0 0,-7-6 1632 0,0 0 288 15,7 6 64-15,0 0 16 0,-4-9-768 0,1 2-144 16,3 7-48-16,-2-8 0 0,2 8-464 0,0 0-80 0,0-9-32 0,0 9 0 16,0 0-256-16,0 0-48 0,0 0-16 0,0 0 0 15,0 0-144-15,0 0 0 0,-2-5 144 0,2 5-144 16,0 0 0-16,0 0 144 0,0 0-144 0,-2 12 0 15,1 3 0-15,0 4 0 0,-3 3 0 0,2 2 0 16,1 1 128-16,1 4-128 0,2 1 0 0,-2 0 0 16,-2 0 240-16,1 1-16 0,2 2 0 0,-1 2 0 15,1-2 192-15,0 1 32 0,0-1 16 0,0 0 0 16,-1-2-144-16,3 0-16 0,0-5-16 0,-2 0 0 16,-2-4-288-16,1 0 160 0,1 0-160 0,2-3 128 15,0 2-128-15,-1-2 0 0,0-3 0 0,1 1 0 16,3-2-640-16,-1 1-128 0,2-1 0 15,-2-2-16-15,1-4-2416 0,-2 0-464 0,1-2-112 0</inkml:trace>
  <inkml:trace contextRef="#ctx0" brushRef="#br0" timeOffset="43340.559">14305 12824 11967 0,'0'0'528'0,"0"0"112"0,-9 1-512 0,-1 0-128 16,4-1 0-16,-2 0 0 0,8 0 3968 0,0 0 752 15,-7 3 144-15,7-3 48 0,-2 15-4208 0,2 1-704 16,1 2-384-16,1 1 32 0,4 1 160 0,2 1 48 0,-1 1 0 0,3 1 0 16,2 2 144-16,-1-4 176 0,1-3-48 0,4-1 0 15,0-5 320-15,2-1 64 0,0-2 16 0,1-3 0 16,3-2 96-16,-1-4 16 0,-1-3 0 0,0 0 0 15,2-5 176-15,1-5 32 0,0-3 16 0,0-5 0 16,-1-5-96-16,0 0 0 0,0 0-16 0,0-1 0 16,-4 0-512-16,0 0-112 0,0 0 0 0,1 3-128 31,-3 3-448-31,1 2-208 0,0 3-48 0,1 2-10368 0,1 2-2096 0</inkml:trace>
  <inkml:trace contextRef="#ctx0" brushRef="#br0" timeOffset="45660.463">14569 14671 5519 0,'0'0'496'0,"0"0"-496"0,0 0 0 0,0 0 0 16,0 0 2496-16,0 0 384 0,0 0 96 0,0 0 16 15,0 0-2400-15,-7-5-464 0,3 1-128 0,4 4 0 16,0 0 256-16,-8-7 16 0,1 2 16 0,-1 1 0 15,8 4 352-15,-8-7 64 0,-3-1 0 0,2 2 16 16,1-2 240-16,-1 1 64 0,-1 2 0 0,-1 2 0 16,1-1-176-16,1 2-16 0,-3 0-16 0,2 1 0 0,0 0-384 0,-1 1-80 15,1 2-16-15,2 0 0 0,-3 1-80 0,-2 2-32 16,-1-1 0-16,1-1 0 0,2 4-48 0,-2-3-16 16,0 1 0-16,0 5 0 0,1-1-160 0,0 0 192 15,-2 2-192-15,1 2 192 0,3 0-192 0,1 3 0 16,-3 0 0-16,2 1 0 0,0 1 0 0,-1 3 0 15,2 1 0-15,2 3 0 0,1 3 0 0,2-2 160 16,0 0-160-16,2 1 160 0,2 1-16 0,2 0 0 16,3-2 0-16,1 0 0 0,2-2-144 0,2 0 0 15,2-1 144-15,-1-1-144 0,2-1 0 0,2-1 0 16,0-3 0-16,2 3 128 0,0 0-128 0,3-4 128 16,-1-3-128-16,3 2 128 0,1-1-128 0,1-4 144 15,0-5-144-15,5-1 160 0,-2-2-32 0,1-4 0 16,-1-4 0-16,1-1 0 0,0-1 64 0,-1-2 16 0,0-4 0 15,0-3 0-15,-4 1 64 0,0-5 16 0,0 0 0 0,-1-1 0 16,-6-2-96-16,2 0 0 0,-1-2-16 0,-3 1 0 16,-2-1 160-16,-3-1 48 0,0 1 0 0,-4-1 0 15,-3 3 192-15,-2-3 32 0,-1-3 16 0,-2 3 0 16,-2 0-192-16,0 5-48 0,-1 0 0 0,1 2 0 16,-5 3-64-16,-2 1 0 0,-3 3-16 0,-2 2 0 15,-2 0-128-15,0 1-32 0,-6 3 0 0,2 0 0 16,0 3-304-16,0 0-64 0,0 2-16 0,0 2 0 15,0 1-1872-15,2 2-384 0</inkml:trace>
  <inkml:trace contextRef="#ctx0" brushRef="#br1" timeOffset="53894.298">8901 9351 6447 0,'0'0'576'0,"-6"-3"-576"16,-3-4 0-16,4 2 0 0,-1-2 2272 0,2 3 352 0,-2-2 64 0,2 1 0 16,1-2-1616-16,-2 2-336 0,1-1-64 0,-2-2-16 15,2-3-48-15,0 3-16 0,-2 2 0 0,1-2 0 16,0 0-240-16,-1-1-48 0,0 0-16 0,1 0 0 16,-4-1 48-16,2 0 16 0,1-2 0 0,-1-3 0 15,-4-5 192-15,1-1 32 0,0-3 16 0,-1 3 0 16,1 2 80-16,0-4 16 0,-5-3 0 0,1 4 0 15,-1 1-144-15,-1 2-32 0,-2 0 0 0,-2-2 0 16,2-1-96-16,-1 2-32 0,-1 1 0 0,0 2 0 16,0-3-16-16,-1 1-16 0,0 1 0 0,1 2 0 15,2-1-112-15,-1 3-32 0,-1 1 0 0,1 1 0 16,0 2-208-16,0 1 144 0,-3 1-144 0,-3 1 128 16,2-2-128-16,0 2 0 0,-3 4 0 0,-2 1 0 0,-3 1 0 15,2 2 0-15,1 1 0 0,-1 6 0 0,-2 3-176 16,1 1 176-16,-1 0-128 0,3 2 128 0,0 1 0 0,1 2-160 15,-1 2 160-15,0 0 0 0,-1-1 0 0,1 3-128 16,2 2 128-16,2 3 0 0,3 0 0 0,0 6 0 16,1 5-128-16,3 3 128 0,-6-2 0 0,4 4 0 15,2 3 0-15,2 3 0 0,1 1 0 0,0 1 0 16,6-3 0-16,-1 6 0 0,3 5 0 0,1 1 0 16,2-2 0-16,1-1 0 0,4-1 0 0,1-3 0 15,1 0 0-15,1 3 0 0,1 3 0 0,3-1 0 16,2-5 0-16,-1-1 0 0,2-4 0 0,2-1 0 15,2-4 0-15,-1 0 0 0,1 0-128 0,0 1 128 16,3 2 0-16,3-3 0 0,2-6 0 0,0-1-128 0,-2-3 128 16,2-2 0-16,1-3 0 0,-1-4 0 0,2-4 0 15,-2-2 0-15,1-3 0 0,2 0 0 0,2-4 0 0,1-3 0 16,1-4 0-16,2-1 0 0,4 0 0 0,-2-4 144 16,-1-4-144-16,-1-2 192 0,-2 0-192 0,-1-1 192 15,0-2-64-15,-1 0 0 0,-2-3 0 0,1-1 0 16,-1-4 64-16,1 1 16 0,-2-5 0 0,3-3 0 15,0-2-48-15,1-4-16 0,-3-3 0 0,0 0 0 16,-1-3-16-16,0-1-128 0,-4 1 192 0,1-2-64 16,-1-1-128-16,-1-1 128 0,-3-3-128 0,1 1 128 15,-3-2 0-15,-1 1 0 0,-2 0 0 0,-1 0 0 16,-2 0 0-16,-1 0 0 0,-2 0 0 0,-2-2 0 16,-2-1 0-16,2-4 0 0,-3-5 0 0,-1 6 0 15,-2 8 32-15,-1-1 0 0,-4-1 0 0,1 1 0 0,0 3 96 16,-2 0 32-16,-1 0 0 0,-1-4 0 0,1-2-48 15,-4 2-16-15,0 6 0 0,-1 2 0 0,-1 2-224 0,-3 0 144 16,-1 4-144-16,-2 0 128 0,0 2-128 0,-3 2 0 16,-1 0 0-16,2 3 0 0,2 2 0 0,-3 2 0 15,-1 2 0-15,-3 3 0 0,1 2 0 0,2 3 0 16,-2-2-128-16,4 3 128 0,-2 3 0 0,2 0-144 16,-4 3 144-16,3 3 0 0,-1-1-192 0,1 2 192 15,-2 1-192-15,0 0 192 0,-2 2-208 0,2 3 64 16,-1 6 16-16,4 2 0 0,-1 0 128 0,1 3-160 15,-2 0 160-15,4 3-160 0,1 1 160 0,-3 3-160 16,0 1 160-16,4 0-160 0,2 0 160 0,1-1 0 16,0 0-144-16,1 1 144 0,1 0 0 0,0 1 0 0,4 4-144 15,-4 0 144-15,4 0 0 0,-2-1 0 16,0-3 0-16,0 3 0 0,2 1 0 0,1-1 0 0,0-1 0 0,1 2 0 16,-1 1-128-16,0 0 128 0,1-2 0 0,-1 3 0 15,2 1-128-15,-2 3 128 0,-2 0 0 0,3 1 0 16,4-1-160-16,1 0 160 0,-4 1-128 0,3-1 128 15,2 0-128-15,-2-1 128 0,1 0-128 0,1 5 128 16,4 3 0-16,1 0 0 0,-2 0 0 0,2-1 0 16,2-1-128-16,0-3 128 0,2-1-128 0,-3-2 128 15,-1-1 0-15,3-2-160 0,1 1 160 0,2-1 0 16,1 1-176-16,-1 0 176 0,2 3-160 0,1-3 160 16,2-2 0-16,0-3-144 0,1-2 144 0,1-3 0 15,1-2 0-15,-1-2-160 0,1-4 160 0,2-1 0 0,1-2-144 16,4-1 144-16,-2-1 0 0,5-1-144 0,1-3 144 15,0 0 0-15,1-1 0 0,-3-2-128 0,3 0 128 0,-1-3 0 16,2-2-144-16,1-1 144 0,0-2 0 16,-1-3-144-16,0-1 144 0,1-1 0 0,2-6 0 0,-1-1 0 15,3-4 0-15,-1-2 0 0,0-3-128 0,-2-4 128 16,-1-1-192-16,-1-3 192 0,-1-4-256 0,-5 3 64 16,-3 3 16-16,-1 1 0 0,-2 3 48 0,-3 2 0 15,-2-1 0-15,-1 5 0 0,-4 4-64 0,0 2-16 16,-3 3 0-16,-1 0-9520 15,0 2-1888-15</inkml:trace>
  <inkml:trace contextRef="#ctx0" brushRef="#br1" timeOffset="55345.191">8369 10222 22111 0,'-13'-4'1968'0,"5"3"-1584"15,0-1-384-15,-1 2 0 0,2 0 1552 0,7 0 240 16,-9 1 32-16,9-1 16 0,-5 4-1456 0,5-4-384 15,-7 9 0-15,3 0 0 0,4-9 0 0,-1 13 0 16,1 0 0-16,-1 3-192 0,2 3 192 0,1 5 0 16,1 3 0-16,3 2 0 0,-2-1 0 0,3 2-144 15,-2-1 144-15,3-1 0 0,1 2 0 0,2-2 0 16,-1 2 0-16,2 0 0 0,2 1 0 0,3 1 0 0,0-1 0 16,3 4 0-16,3 1 0 0,1-1 0 0,2-3 0 0,0 0 0 15,1-1 0-15,0-2 0 0,4-1 0 0,2-4 0 16,2-3 0-16,-1-2 128 0,2-4-128 0,2-1 0 15,-3-3 128-15,3 0-128 0,5-2 128 0,3 0-128 16,3-5 192-16,3-1-48 0,-3-3 0 0,1 1 0 16,-1-1 32-16,4 0 0 0,0-3 0 0,3 0 0 15,4-1-176-15,-1-2 128 0,1-1-128 0,1-2 128 16,0-1-128-16,1-1 0 0,-2-3 0 0,6-2 128 16,6 1-128-16,-3-1 0 0,-4-1 0 0,0 0 128 15,3 2-128-15,1 1 0 0,3 1 0 0,-3-2 0 16,-1 0 0-16,1-1 160 0,-4-2-160 0,4-1 160 0,2 1-160 15,0 0 192-15,-1-1-192 0,-2 0 192 0,-1-1-192 16,1 1 160-16,1-2-160 0,-1 2 160 0,4-2-160 0,-5 0 0 16,0 0 0-16,0-1 128 0,-3-1-128 0,3 1 0 15,3 0 144-15,-1 1-144 0,1-2 0 0,-4-2 128 16,-2-3-128-16,0 3 0 0,1 1 0 0,2-1 0 16,2-2 0-16,-3 3 0 0,-5 2 0 0,2 0 0 15,0-1 0-15,3 1 0 0,1 0 0 0,2 1 0 16,-4-2 0-16,0 0 0 0,-2-3 0 0,-1 2 0 15,1 0 0-15,2 1 0 0,2 1 0 0,-3-2 0 16,-2-3 0-16,1 3 0 0,2 3 0 0,-1 1 0 16,0 0 0-16,-1 0 0 0,2-2 0 0,-3 1 0 15,-4 1 0-15,3 2 0 0,-1 1 0 0,3-1 0 16,0 2 0-16,-2-2 0 0,0-2 0 0,0 1 0 0,-3-5 0 16,2 4 0-16,2 0 0 0,-1 4 0 0,1 0 0 0,-3-4 0 15,-4-1 0-15,0-1 0 16,-1 1 0-16,2 2 0 0,-2 3 0 0,2-2 0 0,3-4 0 0,-4 6 0 15,0 4 0-15,0-4 0 0,-4-2 0 0,2-1 0 16,1 2 0-16,0 4 0 0,2 2 0 0,-1-1 0 16,-1-5 0-16,-5 2 0 0,0 4 0 0,-1-2 0 15,-1-2 0-15,2-1 128 0,0 3-128 0,0 1 0 16,-2 2 0-16,-1 1 0 0,-1-1 0 0,-2-1 128 16,-1-2-128-16,-1 1 0 0,-1 2 0 0,3 0 128 15,2 0-128-15,1 3 0 0,0 0 0 0,-3 0 0 16,-3 1 0-16,-1-1 0 0,-1 1 128 0,-1-1-128 15,-3 0 0-15,-1 2 0 0,0 1 0 0,-1 0 0 16,0 1 0-16,3 3 0 0,-2 3 0 0,-4-3 0 0,-2-3 0 0,0 3 144 16,-1 0-144-16,-3 1 160 0,0-1-160 0,-1 2 0 15,-2 4 144-15,-2-2-144 0,-2-3 144 0,-1 6-144 16,1 2 192-16,-1 1-192 0,-3 1 176 0,0-2-176 16,-1 5 160-16,-2-3-160 0,-4-1 128 0,4 1-128 15,0-2 0-15,-2 4 0 0,-2-1 0 0,0 0 0 16,-1-2 0-16,0 3 0 0,-1 2 128 0,-1 1-128 15,0-2 0-15,0 2 144 0,-1 2-144 0,-2 0 128 16,-2-2-128-16,1 3 128 0,1-3 0 0,-1 4-128 16,1-1 192-16,-2 0-64 0,0-1-128 0,-2 4 160 15,-1 1-160-15,1 3 160 0,1 1-160 0,1 1 160 16,-5-2-160-16,1 2 160 0,1 0-160 0,0 0 0 0,2-2 0 16,-2 2 128-16,2-1-128 0,-2 1 0 0,1-2 144 15,-2 2-144-15,1-1 0 0,-1 1 0 0,3 1 0 0,-2 0 128 16,0 4-128-16,1-3 0 0,3-1 0 0,-1 0 0 15,-1-3 0-15,0 1 0 0,1-1 0 0,-3-1 128 16,3 0-128-16,0-5 0 0,0 2 0 0,-1 0 128 16,2 0 0-16,-1-2 16 0,0 0 0 0,1 0 0 15,0 4 48-15,-1-2 0 0,2 2 0 0,1-1 0 16,-4 0 16-16,2-2 16 0,2 1 0 0,0-4 0 16,-1-5 48-16,0 1 16 0,0 2 0 0,0-2 0 15,1-2-64-15,1-1-16 0,-1-1 0 0,0 1 0 16,0 0-32-16,1-1-16 0,1-1 0 0,-1 1 0 15,0-3-160-15,1 2 160 0,1-1-160 0,0-1 160 16,-3-7-160-16,1 9 0 0,2 1 0 0,1-1 0 16,-4-9 0-16,4 8 0 0,-4-8 0 0,4 9 0 0,1-1-160 0,-5-8-64 15,6 5-16-15,-6-5 0 16,8 4-1568-16,-8-4-320 0,8 4-64 0,-8-4-12976 16</inkml:trace>
  <inkml:trace contextRef="#ctx0" brushRef="#br1" timeOffset="55749.353">16787 10383 11055 0,'0'0'976'0,"0"0"-784"0,-7-1-192 0,7 1 0 15,-8 0 4672-15,8 0 896 0,0 0 192 0,0 0 16 16,-3 10-4576-16,0 3-928 0,3-2-272 0,3 2 128 16,-1 0-128-16,3 3 0 0,-1-1-192 0,3 3 192 15,-1-1 0-15,3 2 0 0,1 0 144 0,1 0-16 16,0-3 0-16,0-1 0 0,1 0 0 0,1-4 0 15,0-1 128-15,2-4 16 0,0-1 16 0,2-4 0 16,0-2 128-16,2-3 32 0,2-3 0 0,0-3 0 16,4-5 496-16,2-3 96 0,5-5 32 0,4-4 0 0,2-2-320 15,2-3-64-15,0-1-16 0,1 0 0 0,0-3-352 16,-6 5-80-16,-4 3-16 0,0 4 0 0,-2 2-224 0,-5 2 0 16,-4 5 0-16,-4 4 0 15,-2 3-1888-15,-5 5-480 0,-9 3-80 0</inkml:trace>
  <inkml:trace contextRef="#ctx0" brushRef="#br1" timeOffset="57506.717">17317 10676 17503 0,'0'0'1552'0,"-9"-7"-1232"0,0-1-320 0,0 0 0 16,1-3 1856-16,-1 1 320 0,1 1 64 0,-3 1 16 15,0 0-1776-15,1 1-352 0,-1 0-128 0,-1-1 0 16,-3 0 192-16,-1 1-48 0,1-1 0 0,-3 2 0 16,0-1-16-16,-3 1 0 0,0 2 0 0,0 1 0 15,-6 0 64-15,2-1 16 0,-1 0 0 0,-4 1 0 0,-1 0-64 0,0 1-16 16,1-1 0-16,-1 1 0 0,3 4 256 0,1-1 32 16,2 2 16-16,-1 2 0 0,3-1-48 0,1 2 0 15,2 0 0-15,-2 1 0 0,1 2-256 0,2 1-128 16,-1 2 0-16,0 0 128 0,-2 1-128 0,1 2 0 15,-1 2 0-15,1 2 0 0,-2 0 0 0,2 2 0 16,-3-1 0-16,1 6 0 0,-5 1 0 0,3 3 0 16,1 0 0-16,0 2 0 0,3 0 0 0,2-1 0 15,-1 0 0-15,2-3 0 0,-1 1 0 0,1 0 0 16,2 4 0-16,0-5 0 0,2 2-144 0,1 2 144 16,0 0 0-16,1 4 0 0,0 1 0 0,2 0 0 15,1-2 0-15,0-1 0 0,0-1 0 0,3-1 128 16,0 0-128-16,1-1 144 0,-1-1-144 0,1 2 192 15,1 0-192-15,2 1 192 0,1 0-192 0,2 1 0 0,2 3 144 0,2 0-144 16,-1-1 0-16,2 1 0 0,4-3 0 0,-3 0 0 16,2-1 0-16,1 0 0 0,0-1 0 0,1-2 0 15,0 1 0-15,0 2 0 0,1 2 0 0,0 0 0 16,2-4 0-16,-1-1-160 0,-1-2 160 0,1-3 0 16,0-1 0-16,2-1-128 0,1 0 128 0,-1 0 0 15,1-4 0-15,2 1 0 0,4 0 0 0,-1-3 0 16,0 0 0-16,1-3 0 0,0-1 0 0,2 1 0 15,-2 0 0-15,3-2 0 0,-3-1 0 0,3 1 144 16,-3-1-144-16,2-1 0 0,-1-1 0 0,1 2 0 16,1 3-256-16,0-3 80 0,2-1 16 0,-1-3 0 15,0-4-16-15,2-1 0 0,0-4 0 0,2 2 0 0,2 0 176 16,0-1 0-16,-6-4 0 0,2 0-128 0,-2-4 128 0,1 2 0 16,-1 5 128-16,-2-4-128 0,-1-6 0 0,2 1 144 15,2 0-144-15,1 0 0 0,-1-3 192 0,-1 2-192 16,1-1 192-16,-2 0-192 0,1-3 1088 0,0 1 96 15,-3-1 32-15,0-2 0 16,1-2-1696-16,-1 1-336 0,-5-5-64 0,0-1-16 0,0-1 896 0,-2-2 0 16,-1-3 176-16,-1-4-32 0,-1-2-144 0,-1-2 0 15,-1 3 0-15,-2 0 0 0,1-1 0 0,-3 0 128 16,-2 2-128-16,1-2 0 0,-2-2 144 0,2-1-144 16,-3 2 160-16,0-5-160 0,0-3 272 0,0-1-32 15,-1 2-16-15,-1 2 0 0,-3 4-32 0,1 0-16 16,-2-4 0-16,0 4 0 0,1-1 128 0,0-1 16 15,-6-4 16-15,1 1 0 0,-1 1 48 0,-4 2 16 0,-2 0 0 0,1 1 0 16,-1 0-144-16,-4 1-48 0,0 1 0 0,0 0 0 16,0 1-16-16,-1 2-16 0,-3-3 0 0,-3 7 0 15,2 5 80-15,-1 4 32 0,-1 3 0 0,-2 3 0 16,-1-1-32-16,-1 4 0 0,3 0 0 0,-1 4 0 16,2 3-256-16,0 2-224 0,3 1 32 0,-2 3 16 31,0 3-1280-31,0 4-256 0,3 3-48 0,-2 3-14112 0</inkml:trace>
  <inkml:trace contextRef="#ctx0" brushRef="#br1" timeOffset="59111.906">16633 12649 11055 0,'0'0'480'0,"0"0"112"0,0 0-464 0,-8-5-128 16,-1-3 0-16,2 0 0 0,3-2 2688 0,4 10 512 15,-4-9 96-15,4 9 32 0,-4-7-2432 0,4 7-496 16,0 0-80-16,0 0-32 0,-5-13 240 0,0 6 48 15,5 7 16-15,0 0 0 0,-3-11-272 0,-1 2-64 16,0 3-16-16,4 6 0 0,-3-9-96 0,3 9-16 16,0 0 0-16,0 0 0 0,0 0 144 0,0 0 32 15,0 0 0-15,0 0 0 0,0 0-112 0,0 0-32 0,-3 9 0 0,0-2 0 16,0 3-160-16,2 3 0 0,-1 4-160 0,1 3 160 16,1 3 0-16,1 1 128 0,1 1 16 0,-2-1 0 15,0 0 176-15,0-1 16 0,1 0 16 0,0 0 0 16,-2-1 64-16,2-1 16 0,3 2 0 0,-3-2 0 15,-1-4-256-15,0 1-48 0,0-2-128 0,0 1 192 16,-1-2-192-16,-3 2 128 0,3-1-128 0,0 1 0 16,-2-3 0-16,1 0 128 0,1 1-128 0,0-2 0 15,-1-5 0-15,-1 0 0 0,3-8 0 0,-1 9 0 16,1-9-176-16,0 0-80 0,0 0 0 0,0 0-16 16,0 0-1712-16,0 0-320 0,0 0-80 0,0 0-9392 15</inkml:trace>
  <inkml:trace contextRef="#ctx0" brushRef="#br1" timeOffset="59390.684">16437 12820 19343 0,'0'0'848'0,"0"0"192"0,-7 3-832 0,1 2-208 15,1 3 0-15,2 2 0 0,-3 1 3104 0,3 2 576 16,0 3 112-16,2 1 32 0,1 3-3168 0,2 2-656 16,1 0 0-16,3 0-176 0,-2-4 176 0,3-2 0 0,1-4 0 0,5 0 0 15,-1 0 0-15,2-5 0 0,0-6 0 0,3-4 0 16,4-5 160-16,0-5 16 0,3-7 0 0,0-3 0 16,3-2 160-16,5-2 48 0,4 0 0 0,1-3 0 15,-2-3-384-15,3 1-320 0,-1 2 64 0,-1 6 16 31,2 3-1376-31,-3 4-288 0,0-1-48 0</inkml:trace>
  <inkml:trace contextRef="#ctx0" brushRef="#br1" timeOffset="61087.554">16769 14813 11055 0,'0'0'976'0,"-6"-1"-784"0,2-3-192 0,1 0 0 15,-2 0 3520-15,2-2 672 0,-1 1 128 0,0 0 32 16,4 5-3488-16,-4-4-688 0,-3-1-176 0,1 0 0 16,-2 0 256-16,3 0 0 0,-3-2 16 0,0 3 0 15,-1 2 176-15,1-3 16 0,-6 1 16 0,2 0 0 16,-1 0 128-16,-2 2 32 0,-1 0 0 0,2-1 0 15,-1-1-224-15,-1 3-32 0,1 1-16 0,-2 1 0 0,1-1-208 0,-2 2-32 16,1 2-128-16,0-1 192 0,2 1-48 16,-3 1-16-16,-2-5 0 0,-1 4 0 0,-2 3 0 0,2 1-128 15,4 0 192-15,-1 1-64 0,1 0-128 0,0 0 128 16,3 2-128-16,1 3 128 0,-1 1-128 0,2 4 0 16,2 1 144-16,0 2-144 0,3-4 0 0,0 4 0 15,1 0 0-15,-1 0 0 0,5-2 0 0,1 1 0 16,1-2 0-16,1-1 0 0,1 0 0 0,0 0 0 15,5-2 0-15,-1 3 0 0,4-2 0 0,3-1 0 16,2 1 0-16,0-1 0 0,1 0 0 0,0 0 0 16,2-3 0-16,3 0 0 0,3 0 0 0,-3 2 128 15,1 0-128-15,0-3 176 0,0-2-16 0,0-1 0 16,-3-1 0-16,1-3 0 0,0 0 80 0,-2-1 16 16,-1-2 0-16,2 1 0 0,0-3-32 0,-1-2 0 0,1-3 0 15,2-1 0-15,0 1 16 0,1-4 0 0,0-1 0 0,0-2 0 16,-2-1-112-16,-1 0 0 0,3 0-128 0,-2-2 192 15,1-5-192-15,-2 4 0 0,-4-1 0 0,-2 1 0 16,-2-2 0-16,0 2 0 0,-6 0 128 0,0 1-128 16,1 1 0-16,-4-1 128 0,-1 1-128 0,-2 1 0 15,-1 0 208-15,-4-2-48 0,1 0-16 0,-2 1 0 16,-2-1-144-16,1 1 192 0,-3 0-192 0,-1 0 192 16,-2-1-192-16,-1-1 0 0,-2-1 0 0,2 0 0 15,3 2 0-15,-1-1 0 0,0-3-128 0,-3 3 128 16,1 0-192-16,-1 2 48 0,1 3 0 0,0 0 0 15,-3 0 0-15,3 1 0 0,-1-1 0 0,1 2 0 16,-1 3-32-16,1 2 0 0,-2 2 0 0,1 2 0 0,-1 1-48 16,1 3-16-16,-1 1 0 0,0 2 0 15,-2-1-368-15,0 4-80 0,-1 3-16 0,1 2-9808 16,1-1-1968-16</inkml:trace>
  <inkml:trace contextRef="#ctx0" brushRef="#br1" timeOffset="62146.238">15209 15056 12895 0,'0'0'1152'0,"-8"3"-928"0,1-3-224 0,7 0 0 16,0 0 1360-16,-8 0 240 0,8 0 32 0,0 0 16 16,-8-3-1328-16,8 3-320 0,0 0 0 0,0 0 0 15,0 0 272-15,-5-5-16 0,-1 1 0 0,6 4 0 16,0 0 416-16,0 0 80 0,0 0 16 0,0 0 0 15,0 0 160-15,0 0 32 0,0 0 16 0,0 0 0 16,0 0-272-16,0 0-64 0,0 0-16 0,0 0 0 0,0 0-288 16,0 0-48-16,0 0-16 0,10 7 0 0,1-3 16 0,2-2 0 15,0-2 0-15,0 0 0 0,2 0-48 0,2-1-16 16,-1-1 0-16,4-1 0 0,2-2-48 0,0 1-16 16,1 2 0-16,0-2 0 0,4 1-32 0,-3-1-128 15,0-1 192-15,-2 1-64 0,-1 1 32 0,-1-3 0 16,-1 3 0-16,1-1 0 0,-2 2-160 0,-3 0 0 15,1-1 144-15,-4 1-144 0,0 0 0 0,-2 1 0 16,-10 1 0-16,11 1 128 0,-4 3-128 0,-7-4 0 16,0 0 0-16,0 0 0 0,0 0 0 0,0 0 0 15,0 0 0-15,0 0 0 0,-6 3 0 0,-4 1 0 16,0 1 128-16,-1-3-128 0,-4 2 128 0,-1 0-128 16,-1-1 128-16,-4-1-128 0,-1 0 160 0,0 1-32 15,0-1-128-15,1-1 192 0,-1-1 0 0,1 0 0 0,0-1 0 16,3 1 0-16,3 0-64 0,1-1-128 0,3-3 176 0,1 3-176 15,3 1 176-15,-2 0-176 0,3-1 160 0,6 1-160 16,-9-1 192-16,9 1-64 0,-5-1-128 0,5 1 192 16,0 0-192-16,0 0 176 0,0 0-176 0,0 0 160 15,0 0-160-15,0 0 0 0,0 0 0 0,11-1 0 16,-3 0 0-16,4 1 0 0,2 0 0 0,-2 0 0 16,1 0 0-16,5 0 0 0,0 0 0 0,0 1 0 15,-1 1 0-15,1 0 0 0,-3-1 0 0,1 4 0 31,-3-2-368-31,1 2-96 0,1-2-32 0,-2-1-14880 0</inkml:trace>
  <inkml:trace contextRef="#ctx0" brushRef="#br1" timeOffset="64175.226">21715 14593 911 0,'0'0'0'0,"0"0"0"0,0 0 0 0,-3-9 0 16,1 1 4480-16,0 1 800 0,0-1 160 0,2 8 48 16,-3-8-4368-16,3 8-864 0,-3-8-256 0,0 1 0 15,0-1 448-15,1-1 0 0,0 0 0 0,2 9 0 16,-5-11 320-16,1 4 64 0,4 7 16 0,-5-8 0 15,-1 1-16-15,1 0-16 0,1-1 0 0,-1 4 0 16,5 4-144-16,-7-1-32 0,-1-2 0 0,0 2 0 16,-2 1-272-16,2 0-64 0,0 0-16 0,-1 1 0 15,-1 2-112-15,2-2-32 0,-1 2 0 0,0 2 0 0,0 2-16 16,-2 0-128-16,1 0 192 0,0 1-64 16,0 2-128-16,-1 1 160 0,0 0-160 0,1 1 160 0,4 2-160 0,-4 5 0 15,-1 0 0-15,2-1 0 0,-1 3 0 0,2 0 0 16,-3 1 0-16,2 0 0 0,1 4 0 0,0-1 0 15,3-1 0-15,1 0 0 0,3 2 0 0,1-2 0 16,0-1 0-16,1 0 128 0,3 1-128 0,1 0 128 16,3 1-128-16,1-2 128 0,-1-4-128 0,3 0 0 15,-1 0 0-15,1-4 0 0,1 1 128 0,-1-4-128 16,-1-3 0-16,1 0 128 0,3 2 32 0,-2-2 0 16,-1-3 0-16,1-2 0 0,1-1 32 0,1 0 0 15,-1-1 0-15,0-1 0 0,-1-3 48 0,1-2 16 16,1 2 0-16,2-2 0 0,-1-3 32 0,3 0 16 15,0-2 0-15,1 0 0 0,-1-1-128 0,0-1-32 0,4-2 0 16,1 1 0-16,-3 1-144 0,0-1 0 0,-1-4 144 0,-1 1-144 16,-2 1 0-16,0-2 0 0,-5 0 0 0,0-1 0 15,-1 2 0-15,-1-3 0 0,-1-4 0 0,-3 2 128 16,2 4-128-16,-5-3 144 0,1 0-144 0,-2 0 160 16,-2-1-160-16,0 0 0 0,0 0 0 0,0 0 0 15,-1 2 0-15,-2-2 0 0,1-1 0 0,-1 0-176 16,-1 2 176-16,-2 3 0 0,0-3 0 0,-1 2 0 15,1-1 0-15,-3 0 144 0,0 0-144 0,-1 0 0 16,-2 2 0-16,1 0 0 0,-1 1 0 0,-1 1 0 16,-2 1 0-16,-2 2 0 0,-1 3-192 0,2 0 192 15,-1 0-160-15,1 2 160 0,-5-2-160 0,2 6 160 16,0 0-144-16,0-1 144 0,3 0-128 0,-1 2 128 16,0 2 0-16,1 2 0 0,0 2 0 0,1 0 0 0,-1 0 0 0,-1 1 0 15,0 3 0-15,0 1-128 0,0 2 128 0,0 0 0 16,3 1 0-16,-2 3 0 0,-3 2 0 0,4 3 0 15,2 0 0-15,1 0-128 0,-1-2 128 0,2 5 0 16,1 0 0-16,3-1 0 0,0-2 0 0,1 3 0 16,1 1 0-16,2-1 0 0,1 1 0 0,1 0 0 15,-3 0 0-15,4-2 0 0,1 2 0 0,1-2 0 16,1-1 0-16,1 0 0 0,2-1 0 0,4-2 0 16,0-2 0-16,3 1 0 0,1-2 0 0,1 1 0 15,-1-2 0-15,3-1 128 0,1-3-128 0,4 0 0 16,0 0 0-16,2-2 0 0,3 1 0 0,-3-4 0 15,1-2 0-15,-2 1 128 0,2-1-128 0,-2-2 0 16,3-1 0-16,0-1 0 0,1 0 0 0,2 0 0 16,-2-1 0-16,1-1 0 0,2-1 0 0,-1-1 0 0,-3 0 0 0,-2 0 0 15,-2-3 0-15,-1-1 0 0,-4 1 0 0,1-1-128 16,-2-2 128-16,-2-1-128 0,-3-1 128 0,0-1-128 16,-1-2 128-16,0 0 0 0,-5 0 0 0,0-5 0 15,-1-3 224-15,-3-3-32 0,0 0 0 0,-1-1 0 16,-3-1-64-16,1 1 0 0,0-1-128 0,-2 1 192 15,-4-1-192-15,3 3 0 0,-3 1 0 0,1 0 0 16,-4 2 0-16,0 0 0 0,-1 0 144 0,-1 0-144 16,-3 0 176-16,0 4-48 0,-3-2-128 0,-1 3 192 15,-1 3-192-15,1 2 0 0,-3 2 0 0,2 1 0 16,-2 5 0-16,2 3 0 0,0 3 0 0,1 0 0 16,1 2 0-16,-1 2 0 0,0 4 0 0,1 2 0 15,0-3-144-15,2 3 144 0,-2 2 0 0,1 2-144 0,2-2 144 0,-2 3-128 16,2 0 128-16,1 3-128 0,-1-1 128 0,3-1-160 15,1 0 160-15,2-2-160 16,1 0-864-16,5-2-192 0,-1 3-16 0,3-4-14240 16</inkml:trace>
  <inkml:trace contextRef="#ctx0" brushRef="#br1" timeOffset="67074.507">11493 7662 11055 0,'-10'-10'480'0,"7"4"112"0,-2 1-464 0,5 5-128 0,-7-5 0 0,3 0 0 16,-1-3 2256-16,5 8 432 0,0 0 96 0,0 0 16 15,-1-9-2064-15,2 2-416 0,-1 7-64 0,0 0-32 16,6-6-48-16,-6 6-16 0,6-4 0 0,3 0 0 16,-2-1-160-16,2 3 0 0,0-1 144 0,1 1-144 15,1-1 256-15,1 0 0 0,3 0-16 0,1 2 0 16,3 0 16-16,1 0 0 0,2 1 0 0,2-1 0 16,1-1-64-16,2 0-16 0,2-2 0 0,3 2 0 15,1 0 80-15,2 1 0 0,-2 1 16 0,3 3 0 16,-2-2 0-16,2 1 0 0,-1 1 0 0,3 0 0 15,1 2-32-15,4 0-16 0,0-3 0 0,3 1 0 0,2 2-224 0,0-2 144 16,-1-2-144-16,-1 2 128 0,1 2-128 0,0-1 0 16,1 4 0-16,7-4 0 0,3-4 0 0,-2 0 0 15,-2 1 0-15,1 2 0 0,-3-1 0 0,3-1 0 16,3-2 0-16,0-2 0 0,2 1 0 0,1 0 0 16,-1-1 0-16,1 0 128 0,-1-2-128 0,2 4 0 15,0-1 0-15,6-1 0 0,2-3 0 0,-3 2 0 16,-1 0 0-16,1 2 0 0,-1 1 0 0,8-1 0 15,1 0 0-15,0-2 0 0,-6 3 0 0,4-1 128 16,2-2-128-16,5 2 0 0,2 0 0 0,-2 1 0 16,-3 0 0-16,4 0 0 0,5-3 0 0,-1 2 0 15,3 0 0-15,-1 0 0 0,-5-2 0 0,3 1 0 0,5-1-128 0,-1 0 128 16,0-2-304-16,-1 1 16 0,1-1 0 16,0 2 0-16,1 1-48 0,-3 0-16 0,-3 1 0 15,-1-2 0-15,4-2 208 0,-1 1 144 0,0-1-192 0,-3 4 192 16,0-1-144-16,-3 2 144 0,3-1 0 0,-1 0-144 15,1 2 144-15,-3-1 0 0,1-3 0 0,5 2 0 16,4-2 0-16,-5 4 0 0,-5 0 0 0,5 0 0 16,0-1 0-16,1 1 0 0,-2 1 0 0,1 1 0 15,-5-2 0-15,3 0 0 0,1 0 0 0,-1 2 0 16,-3 1 0-16,-1-1 0 0,-5-1 0 0,1 2 0 16,1 0 0-16,0 0 0 0,1 0 0 0,-5 0 0 15,-2-3 0-15,2 2 0 0,-1 0 0 0,0 4 0 16,1-4 0-16,-5 1 0 0,-6 0 0 0,1 1 0 15,-2-1 0-15,-1-3 0 0,-1 0 0 0,-2 0 128 0,-4 3-128 0,-3 2 0 16,-2-1 128-16,-2-1-128 0,-5 1 272 0,0-1-16 16,-1-1 0-16,-1 1 0 0,-1 3-16 15,-2-2-16-15,-3 0 0 0,-1 1 0 0,-1-2-224 0,-4 2 128 16,-3-1-128-16,-2 1 0 0,-4-2 0 0,-2 0 0 16,-5 1 0-16,-1-1 0 0,-9-3 0 0,7 4 0 15,-7-4 0-15,0 0-160 0,0 0 16 0,0 0 0 16,0 0 0-16,0 0 0 0,-11 6 144 0,-5-2 0 15,-1-1 0-15,-6-1 0 0,-6-4 0 0,-5 0 0 16,-6 2 0-16,1 0-128 0,-2 0 128 0,-3 0-192 16,-3 0 192-16,-3-1-192 0,-3-1 192 0,-4-1 0 15,-6-2 0-15,0 3-128 0,-7 2 128 0,2-2-192 16,-1 1 192-16,-4 0-192 0,-10 2 192 0,0-2 0 16,2 0 0-16,-1-1 0 0,-1 1 0 0,-6 1 0 0,-4 3 0 15,2-2 0-15,2-1 0 0,-8 1 0 0,-4 2 0 16,2 0 0-16,1 0 0 0,-1-1 0 0,-6-1 0 0,1 1 0 15,-1 0 0-15,0 0 0 0,-3-4 192 0,-3 6-64 16,0-1-128-16,1-1 128 0,0-1-128 0,-1 0 128 16,0 4 32-16,-3-1 16 0,1 2 0 0,0-2 0 15,-2-3-32-15,1 3 0 0,2-1 0 0,-4 0 0 16,1 1-144-16,1 1 0 0,3-1 144 0,-2 1-144 16,-4-2 0-16,3-1 0 0,2-2 0 0,-2 2 0 15,4 0 0-15,3 1 0 0,-1 0 0 0,-1-1 128 16,0-1-128-16,2 3 0 0,4-1 0 0,-2 1 0 15,0 1 0-15,1-1 0 0,2-1 0 0,-1 5 128 0,-4 2-128 16,6-1 0-16,0-5 0 0,1 2 0 0,-5-2 0 16,3 2 0-16,-1 0 0 0,3 1-128 0,0-5 128 15,5 3 0-15,-1 3 0 0,3-1-128 0,5-2 128 0,-1-1 0 16,-1-1 128-16,4 1-128 0,2 0 0 0,3 0 0 16,1-4 0-16,1 1-128 0,-4 1 128 0,5 3 0 15,7 0 0-15,0 0 0 0,3-4 0 0,0-1 0 16,0 0-144-16,2 1 144 0,1 2 0 0,7 0 0 15,1 1 0-15,6 0 0 0,-1 0 0 0,4 0 0 16,-2-4 0-16,6 0 0 0,7 3 0 0,-1-2-144 16,4-2 144-16,6 2 0 0,3 2-224 0,6 0 64 15,3-1 16-15,5-2 0 0,-1-1 144 0,7 0 0 16,5 1-144-16,0 0 144 0,0 0-176 0,0 0 48 16,0 0 0-16,8-5 0 0,5 0 0 0,3 3 0 15,6-2 0-15,3 1 0 0,5 1 128 0,6-3 0 0,6 1 0 16,4 0 0-16,4-3 144 0,4 1-144 0,-3-3 192 0,8 1-192 15,2-1 192-15,6 2-192 0,5 3 192 0,1-4-192 16,-1-4 176-16,3 1-176 0,6 1 160 0,5 0-160 16,4-1 192-16,-1 2-64 0,2 1-128 0,3 0 192 15,5 3-192-15,-1 0 0 0,0 4 0 0,5-4 0 16,6-4 0-16,0 1 0 0,1 0 0 0,2 2 0 16,2-3 0-16,-1 2 0 0,4-1 0 0,1 1 0 15,7-3 0-15,-1-1 0 0,0 0 0 0,4 0 0 16,0 0 0-16,-1 2 0 0,0 3 0 0,1-3 0 15,2 2 0-15,2 0 224 0,-1 0-64 0,-2 0-16 16,-2 1-144-16,2-2 192 0,5-1-192 0,-4 2 192 16,0 1 32-16,1 2 16 0,2 0 0 0,-1 0 0 0,1 0 80 15,-3 0 0-15,-2-1 16 0,3 2 0 0,2-1-80 16,-3 2 0-16,-3 1-16 0,1-1 0 0,3 2-96 0,-7 0-16 16,-7 0 0-16,3 2 0 0,2 0-128 0,-6 0 192 15,-7-2-192-15,1 1 192 0,0 1-192 0,-8-1 128 16,-7 1-128-16,-2-2 128 0,1-1-128 0,-3 1 128 15,-2 2-128-15,-3-2 128 0,-5-1-128 0,2 0 160 16,-1 0-160-16,-4 0 160 0,-5-2-160 0,-4 0 0 16,-3-1 0-16,-4-1 0 0,-4 2 0 0,1 0 0 15,-1-2 144-15,-4 2-144 0,-5 0 0 0,-4 2 0 16,-3-1 0-16,-6 0 128 0,1-1-128 0,-2 0 0 16,-3 0 128-16,0 2-128 0,-1 0 208 0,-3 0-16 15,-8 0-16-15,0 0 0 0,2 0 16 0,-6 0 0 0,-5-1 0 16,1 2 0-16,0 0 16 0,-1 2 16 0,-3-2 0 0,1 0 0 15,-3 0-96-15,-6 0-128 0,0 0 176 0,0 0-176 16,9 0 144-16,-9 0-144 0,0 0 0 0,0 0 144 31,0 0-464-31,0 0-112 0,-4 10-16 0,-4 3-9792 0,-5 4-1952 0</inkml:trace>
  <inkml:trace contextRef="#ctx0" brushRef="#br1" timeOffset="101265.831">6812 6881 15663 0,'-8'-3'1392'0,"0"-1"-1120"0,1-2-272 0,1 2 0 15,6 4 1152-15,0 0 192 0,-8-3 16 0,0-2 16 16,1 1-608-16,-2 1-128 0,0-1-32 0,2 1 0 15,-3-1 0-15,0-2 0 0,-1 1 0 0,-1 1 0 16,-1 3-352-16,-3-1-80 0,0-1-16 0,-1 3 0 16,-2 3-160-16,0-1 128 0,-3 0-128 0,0 0 128 15,-1-2 48-15,-3-2 0 0,0 1 0 0,-3-1 0 16,-2 0 64-16,1 1 16 0,-2 1 0 0,0-2 0 16,0-3 0-16,-1 1 0 0,-1-1 0 0,1 1 0 15,-1-1 96-15,2-1 32 0,-1 2 0 0,1-3 0 16,-1 0-32-16,0 0 0 0,0 0 0 0,-2 2 0 15,-3-1-160-15,1 1-16 0,-3-2-16 0,4 4 0 0,-2 1-160 16,2-1 0-16,3 0 0 0,1 2 128 0,-1-3-128 16,0 1 0-16,5 3 0 0,-2 0 0 0,0-1 880 0,3 0 144 15,3 0 16-15,2 0 16 16,2-2-1712-16,-1 3-352 0,2 0-64 0,3 0-16 0,0-4 912 0,2 0 176 16,1 1 0-16,3 0 0 0,-2 1 208 0,2 0-32 15,2-1-16-15,1 1 0 0,-1 0 64 0,8 2 16 16,0 0 0-16,-7 2 0 0,1-4-240 0,6 2 144 15,0 0-144-15,0 0 128 0,-4 7-128 0,2 2 0 16,2-9 0-16,0 13 0 0,-3-2 0 0,3 7 0 16,0-2-144-16,3 5 144 0,-1 0 0 0,1 4 0 15,0 5 0-15,1 2 0 0,2 1 0 0,-3 3 0 16,0 5 0-16,2 2 0 0,-1 4-128 0,0 1 128 0,-2 4 0 16,-1 3 0-16,-1 5 0 0,-1-1-128 0,0-2 128 15,-3-2 0-15,-1-4 0 0,-1 0 0 0,1 3 0 0,-4-3 0 16,0-4 0-16,-1-2 0 0,3-3 0 0,-1-4 0 15,2-5 0-15,-2-3 0 0,1-3 0 0,-1-4 0 16,4-4 0-16,2-3 0 0,-3-2 0 0,3-2 144 16,0 1-144-16,0-6 0 0,2-7 0 0,0 0 128 15,0 0-128-15,0 0 0 0,0 0 0 0,0 0 128 16,10-2-128-16,-2-1 160 0,3-6-160 0,3 2 160 16,-1 1-160-16,3-1 128 0,1-1-128 0,5 1 128 15,3-2-128-15,5 1 128 0,0 2-128 0,3 1 128 16,3 1-128-16,3 1 0 0,1 0 0 0,1 2 0 15,3 1 0-15,2 0 0 0,0 0 0 0,3 4 0 16,2 0-128-16,5 0 128 0,4 3 0 0,-5-3 0 0,-1 0 0 16,-4-1 0-16,0 1-144 0,0 2 144 0,2-1 0 15,-2 2 0-15,-3-2 0 0,-1 0 0 0,-1 0 0 0,-1-1 0 16,-3 1 0-16,-4-2 0 0,-3-1 0 0,-1 0 0 16,1 2 0-16,-2 1 0 0,-3-1 0 0,0 3 0 15,-2-2 0-15,2-1 0 0,-7 1 0 0,-1-2 0 16,-2-1 0-16,0-1 0 0,-1 1 0 0,-3-4 0 15,-2 0 0-15,-1 0 0 0,-1 0 144 0,-1-3-144 16,-1 2 128-16,-2-3-128 0,-3-5 320 0,-1-3-32 16,-3-1 0-16,-2-3 0 0,-1-1 176 0,-2-5 48 15,-2-3 0-15,-2-4 0 0,-2-2-112 0,-1-2-16 16,1-8 0-16,-3 0 0 0,0 1 80 0,1-3 16 0,0-3 0 16,1-2 0-16,2 2-112 0,-1-3-32 0,2-1 0 15,3 2 0-15,0 4-96 0,-1 2-32 0,2 1 0 16,2 2 0-16,-2 7 0 0,3 0 0 0,1 5 0 0,-1 4 0 15,-3-2 32-15,1 1 0 0,0 2 0 0,-1 1 0 16,2 1-64-16,0 2-16 0,-2 3 0 0,3 0 0 16,2 0-160-16,0 4 0 0,-2 5 144 0,0-1-144 15,0 0 0-15,-1-3 0 0,0 3 0 0,3 9 0 16,0 0 0-16,0 0 0 0,0 0 0 0,0 0 0 16,0 0-352-16,0 0 16 0,0 0 0 0,6 11 0 15,-2 3-960 1,1 3-192-16,3-1-48 0,1 4-10304 0,1 6-2048 0</inkml:trace>
  <inkml:trace contextRef="#ctx0" brushRef="#br1" timeOffset="104069.605">21770 9437 15887 0,'0'0'704'0,"0"0"144"0,0 0-672 0,0 0-176 15,0 0 0-15,0 0 0 0,0 0 544 0,0 0 80 16,0 0 16-16,0 0 0 0,0 0 0 0,0 0 16 16,-1-6 0-16,1 6 0 0,0 0 80 0,0 0 16 15,0 0 0-15,0 0 0 0,-9-4-16 0,9 4 0 16,-7-4 0-16,7 4 0 0,0 0-112 0,0 0-32 15,-9-3 0-15,3 1 0 0,6 2-192 0,0 0-32 16,-8 4-16-16,8-4 0 0,-8 2-160 0,8-2-48 0,-7 2 0 0,0 0 0 16,2 5-144-16,-3-1 0 0,-1 1 0 0,1 3 128 15,1 0-128-15,-2 5 0 0,0 4 0 0,0 0 0 16,-3-3 0-16,1 4 128 0,-2 1-128 0,0 0 128 16,-2 2-128-16,0 2 128 0,0-1-128 0,-3 4 128 15,-1 0 16-15,0 4 0 0,-1 1 0 0,-2 6 0 16,0 2 48-16,-1-2 16 0,-2 0 0 0,5-1 0 15,3 1 96-15,-3-4 16 0,-5-1 0 0,3-2 0 16,3 3 80-16,3-2 32 0,-1-4 0 0,2-1 0 16,-1 1-48-16,1-1 0 0,2 0 0 0,0-1 0 15,1 1-64-15,1-1-32 0,0-2 0 0,0-2 0 16,-2-1-144-16,2-2-16 0,-1-3-128 0,-1 2 192 16,2 2-64-16,-1-3 0 0,1 0-128 0,-1 1 192 15,1-1-192-15,1 2 176 0,-3 0-176 0,-1-2 160 0,-1 1-160 0,2 1 0 16,3-2 0-16,0-1 128 0,1 0-128 0,2 2 0 15,-3-4 0-15,1 0 0 0,4-1 0 0,-1-1 0 16,1-3 0-16,1 0 0 16,1-2-448-16,3-8-32 0,0 9 0 0,0-9 0 15,0 0-2336-15,0 0-480 0,0 0-96 0</inkml:trace>
  <inkml:trace contextRef="#ctx0" brushRef="#br1" timeOffset="104617.82">22375 9590 7359 0,'0'0'656'16,"3"-8"-528"-16,-3 8-128 0,8-9 0 0,-4 0 3648 0,3-2 688 0,-1 3 144 0,0 0 16 15,-2 0-3696-15,2 0-800 0,-2-3 0 0,-1 2-144 16,0 1 144-16,-3 8 0 0,1-10 0 0,-1 10 0 16,0 0 512-16,0 0 144 0,0 0 32 0,0 0 0 15,0 0-48-15,0 0 0 0,-7-3 0 0,7 3 0 0,0 0-128 0,-10 10-48 16,0 3 0-16,-1 4 0 0,1 0-80 0,-1 6 0 15,-3 0-16-15,0 5 0 0,-1 2-48 0,-1 3-16 16,-2 3 0-16,-1 3 0 0,-1 2-112 0,0 4 0 16,1 5-16-16,-3 3 0 0,0 0 80 0,0 2 0 15,1 0 16-15,0 2 0 0,-3-4 96 0,2 11 16 16,-1 7 0-16,1-1 0 0,-1-3 16 0,0 0 16 16,-1-3 0-16,0 1 0 0,-2 0-32 0,0-1 0 15,1-2 0-15,-2 1 0 0,3-5-32 0,1 1-16 16,0-3 0-16,2 1 0 0,1 0 0 0,4-2 0 15,1-2 0-15,2-7 0 0,0-4-64 0,3-4-16 16,1-1 0-16,1-3 0 0,2-3-256 0,1-4 128 16,2-3-128-16,1-3 0 0,-1-2 0 0,0-1 0 0,2-3 0 15,1-4 0-15,0-2-176 0,0-9-80 0,0 0-32 16,0 0 0 0,0 0-1376-16,0 0-256 0,0 0-64 0,4-10-16 15,-1-8-1392-15,4-4-256 0</inkml:trace>
  <inkml:trace contextRef="#ctx0" brushRef="#br1" timeOffset="105083.634">22913 9709 17503 0,'-4'-12'768'0,"4"12"176"0,0 0-752 0,0 0-192 15,-3-8 0-15,3 8 0 0,0-7 3248 0,0 7 608 16,0 0 128-16,0 0 32 0,0 0-3264 0,0 0-752 16,0 0 0-16,0 0 0 0,0 0 0 0,0 0-192 15,0 0 192-15,-1 11-208 0,-2-1 208 0,-1 1 0 16,-1 1 0-16,-2 5 0 0,-4-1 0 0,-1 5 0 15,0 3 208-15,-3 5-64 0,-5 2 192 0,-1 5 48 16,0 5 0-16,-4 4 0 0,2 7 144 0,-4 3 48 16,2 2 0-16,0 8 0 0,-3 6-128 0,3 5 0 15,-2 3-16-15,2-1 0 0,1-1-48 0,0 5-16 0,-3 1 0 16,3-4 0-16,0-8-32 0,0-2 0 0,-2-2 0 0,1-3 0 16,-2-3 64-16,2-2 16 0,6 1 0 0,-2-4 0 15,-1-4-112-15,-1-1-32 0,2-3 0 0,2-2 0 16,0-1-144-16,2-1-128 0,1 1 144 0,2-5-144 15,1-1 0-15,1-3 0 0,2-4 0 0,0-3 0 16,0-3 0-16,1-3-256 0,1-2 16 0,1-4 16 31,1-3-480-31,2-4-80 0,-4-5-32 0,8-5 0 0,0 0-1616 0,0 0-320 16,0 0-64-16,0 0-6832 0,0-11-1360 0</inkml:trace>
  <inkml:trace contextRef="#ctx0" brushRef="#br1" timeOffset="105454.435">23259 10290 24879 0,'-5'-5'2208'0,"5"5"-1760"15,0 0-448-15,-5-5 0 0,5 5 2960 0,0 0 512 16,0 0 112-16,0 0 0 0,0 0-3040 0,0 0-544 16,3 6-256-16,-1 1 32 0,-2-7 16 0,2 11 0 15,-3 1 0-15,0 1 0 0,1 3 208 0,-5 1 0 0,-1 4 0 0,-3 3-144 16,-1 6 144-16,-1 5 0 0,-1 5 0 0,-3 6-128 16,-2 5 128-16,-2 5 128 0,-1 4-128 0,-4 8 176 15,0 6 112-15,-1 1 32 0,2 0 0 0,1 5 0 16,0 4 80-16,-2-4 32 0,4-3 0 0,1-6 0 15,-1-5-224-15,0-5-32 0,2-4-16 0,1-2 0 16,2-1-160-16,-2-7 160 0,2-3-160 0,-1-7 160 16,4-6-160-16,2-4-256 0,0-5 64 0,-1-6 16 31,0-5-2896-31,3-6-592 0</inkml:trace>
  <inkml:trace contextRef="#ctx0" brushRef="#br1" timeOffset="105953.061">21308 9632 25167 0,'0'-12'1104'0,"2"5"240"0,0 0-1072 0,-2 7-272 0,0 0 0 0,11-3 0 15,1-1 752-15,4 3 80 0,1 5 32 0,5-1 0 16,5-2-512-16,2 3-96 0,4-1-32 0,4 5 0 16,1 3-48-16,7-2-16 0,5-2 0 0,6 3 0 15,3 3 32-15,4 3 0 0,2 1 0 0,0 3 0 16,-2-2-64-16,6 4-128 0,2 2 192 0,3 3-64 16,1 6 112-16,-4 0 16 0,0 4 0 0,2 1 0 15,1-1 144-15,0-1 48 0,-2-2 0 0,-5 0 0 16,-4-3-128-16,0 0 0 0,-4-2-16 0,-2-2 0 15,-2-4-304-15,-4-2 0 0,-8-3 0 0,-2-1 0 0,-5-4 0 16,-5-2 0-16,-7-1-192 0,-2-1 48 16,-2-1-480-16,-7-2-80 0,-2-4-32 0,-11-2 0 15,0 0-2480-15,0 0-496 0,0 0-112 0,-20-12-16 0</inkml:trace>
  <inkml:trace contextRef="#ctx0" brushRef="#br1" timeOffset="106315.956">21006 9945 27647 0,'-9'-11'2448'0,"6"6"-1952"0,3 5-496 0,0 0 0 16,0 0 1152-16,0 0 144 0,6-6 32 0,5 4 0 15,4 3-1200-15,2 2-128 0,1 1-224 0,6 2 48 16,3 5 16-16,5 0 0 0,3-2 0 0,6 0 0 16,6-1 1056-16,7 3 192 0,3 4 64 0,2 3 0 31,1-1-1440-31,4 1-288 0,4 1-48 0,3 1-16 0,6 6 832 0,-2-2 176 0,-3 1 16 0,0 4 16 16,2 3-176-16,1 1-32 0,0 0-16 0,-1 2 0 15,-1-1-176-15,-3-1 128 0,-1-1-128 0,4-3 128 16,4-1-128-16,-3 0 0 0,-7-3 0 0,-2-1 0 15,-2-1 0-15,-2-1 0 0,0-3 0 0,-4-1 0 16,-6-1-592-16,-6-1 0 0,-7-2 0 16,-6-1 0-16,-6-3-1600 0,-2-1-320 0,-6-2-64 0,-5 0-9552 15</inkml:trace>
  <inkml:trace contextRef="#ctx0" brushRef="#br1" timeOffset="106649.36">21195 10362 34719 0,'0'0'1536'0,"-6"-3"320"0,6 3-1472 0,0 0-384 16,1-8 0-16,8 6 0 0,5 5 0 0,5 4 0 0,3-4 0 0,7 7-192 15,8 2 48-15,5 4 0 0,3 0 0 0,5 2 0 16,1-2 144-16,7 4 0 0,4-1 0 0,4 0 0 16,7 2 0-16,-1 4 256 0,-1 0-64 0,2 2-16 15,-1 2-48-15,2 0 0 0,3-2 0 0,0 3 0 16,-2 4-128-16,-1 1 0 0,-5 2 144 0,4-1-144 16,-1-6 0-16,-5 1 0 0,-5 0 0 0,-6-5 0 15,-3-4 0-15,-4-3 0 0,-6-1-160 0,-2-3 160 16,-4-3-1312-16,0-2-160 0,-4-1-16 15,-5-4-7936-15,-2 1-1584 0</inkml:trace>
  <inkml:trace contextRef="#ctx0" brushRef="#br1" timeOffset="106965.519">20980 10823 35935 0,'-16'-9'3200'0,"12"5"-2560"15,4 4-512-15,0 0-128 0,0 0-224 0,8-5-64 16,4 2-16-16,5 5 0 0,5 3 144 0,6 5 32 16,3 4 0-16,6-1 0 0,8-1 128 0,7 4 0 0,3 2-144 0,7 2 144 15,6 1 0-15,-2-1 0 0,0 1 0 0,4 1 128 16,5 0-128-16,2 3 0 0,1 3 144 0,-4-2-144 15,-6-1 0-15,3 3 144 0,4 1-144 0,-1 4 0 16,-3 2 0-16,-3-1 0 0,-5-4 0 0,-2 1 0 31,-4 0-400-31,-3-2-144 0,-3-6-32 0,-2 0 0 16,-2-3-2160-16,-8-3-432 0,-7-4-96 0,-5-3-7968 0</inkml:trace>
  <inkml:trace contextRef="#ctx0" brushRef="#br1" timeOffset="107224.631">20909 11264 35007 0,'0'0'3120'0,"13"9"-2496"16,2 3-496-16,8 6-128 0,10-1 416 0,4 6 64 15,9 4 16-15,4 0 0 0,8 0-368 0,11-2-128 16,9-1 0-16,2-1 0 0,-1 1 0 0,7 0 128 16,9-1-128-16,-4-1 0 0,-2 1 0 0,-1-2 0 15,-5 2 0-15,0-1 0 0,2-4 0 0,-6 1-160 16,-6 0 32-16,-6 0 0 16,-6-5-2480-16,0-5-480 0</inkml:trace>
  <inkml:trace contextRef="#ctx0" brushRef="#br1" timeOffset="108251.894">21865 10142 15663 0,'0'0'1392'0,"0"0"-1120"0,-8-9-272 0,0 3 0 16,1 2 2688-16,7 4 464 0,0 0 112 0,0 0 0 16,0 0-2224-16,0 0-448 0,0 0-80 0,0 0-32 15,0 0-16-15,0 0 0 0,0 0 0 0,10 4 0 16,-1 0 208-16,-1 1 32 0,-8-5 16 0,10 11 0 15,-1 3-208-15,0 2-64 0,-2 4 0 0,-1 5 0 16,1 5-112-16,0 4-16 0,-1 4-16 0,2 7 0 16,-4 6 16-16,2 0 0 0,-1 1 0 0,-1 3 0 0,0 0-16 15,-1 3 0-15,2 3 0 0,-4-3 0 16,1-1-48-16,0-5 0 0,0-4 0 0,0-5 0 0,-2-6 0 0,0 0-16 16,-2-4 0-16,1-2 0 0,-1-6 80 0,0-1 0 15,1-1 16-15,-1-2 0 0,-2-2-32 0,2-5-16 16,0-1 0-16,1-5 0 0,1-8-96 0,0 0-32 15,-2 5 0-15,2-5 0 0,0 0 64 0,-1-8 16 16,-1-3 0-16,0-5 0 0,-2-2-32 0,2-6 0 16,1 0 0-16,-2-2 0 0,0-3-80 0,1-3 0 15,-4-3-128-15,4-1 192 0,1 0-192 0,0-4 0 16,0-2 0-16,-1-1 0 0,-3 1 0 0,3 0 0 16,1 2 0-16,0 0 0 0,-2 0 0 0,-1-1 0 15,2-1 0-15,-1 3 0 0,-1-1 0 0,2-1 0 16,-1-1 0-16,1 2 0 0,-4 2 0 0,1 2 0 0,0-1 0 15,-1 5 0-15,-1 0-128 0,-1 4 128 0,1-1-192 0,0 2 192 16,1 6 0-16,1-1 0 0,-3 1 0 0,4 4 0 16,0 0-128-16,-1 6 128 0,3 5 0 0,-1-1 0 15,-2 2-176-15,5 5 176 0,0 0-160 0,0 0 160 16,0 0-224-16,-1 18 48 0,2 2 16 0,-1 5 0 16,-1 5-32-16,1 4 0 0,2 4 0 0,1 3 0 15,-1 3 192-15,1 7-128 0,2 6 128 0,-1 2-128 16,1-2 128-16,0-1 0 0,-2-2 0 0,3 1 0 15,0-2 0-15,0-3 0 0,-2 0 0 0,4-1 0 16,-3 0 0-16,2-4 0 0,-3-5 0 0,1-2 0 16,-3-4 0-16,0 0 0 0,1-5 0 0,1-2 0 15,-3-2 0-15,0-3 0 0,-1-1 0 0,0-4 128 0,0-5-128 16,0 1 0-16,0-1 0 0,0-2 128 0,0-1-128 16,0-9 0-16,0 0 0 0,0 0-128 15,0 0-1472-15,0 0-272 0,0 0-64 0,0 0-9584 16,0 0-1904-16</inkml:trace>
  <inkml:trace contextRef="#ctx0" brushRef="#br1" timeOffset="109959.005">21499 10188 30399 0,'-4'-7'2704'0,"0"-1"-2160"0,3 0-544 0,1 2 0 16,1 0 1344-16,5 1 176 0,2-3 16 0,0 2 16 31,3 0-1680-31,5-1-352 0,2 1-64 0,6-3-16 0,-1-3 288 0,3 0 48 0,3 0 16 0,4 1 0 16,7 0 208-16,3 1 0 0,0-2 0 0,3 2 0 15,1 3 144-15,-2 2 32 0,-1-2 0 0,1 5 0 16,1 2 48-16,2 3 16 0,3 3 0 0,1 1 0 16,0 3-32-16,0 3 0 0,-1 4 0 0,-1-2 0 15,-2-3-80-15,-1 4 0 0,1-1-128 0,0 3 192 0,-3 0-192 16,-1 1 176-16,-6-1-176 0,-3 0 160 0,-2 0-160 16,-5 3 0-16,-4 0 144 0,1 2-144 0,-6 3 0 0,-2 3 128 15,-4 3-128-15,0 1 0 0,-3 0 0 0,-2-3 0 16,-6-1 0-16,-2 3 128 0,-1-1-128 0,-1 2 0 15,-6-7 128-15,0 3-128 0,-5 1 128 0,0-1-128 16,-4-1 128-16,-1 3-128 0,-7 4 208 0,2-2-16 16,-4-3-16-16,-4-3 0 0,-3-1 48 0,-2-1 16 15,-1-2 0-15,-1-1 0 0,-2 0-64 0,2 0-16 16,-2-2 0-16,2-1 0 0,-1 0 0 0,-2 1 0 16,-3-1 0-16,3-1 0 0,2 1 32 0,1-3 0 15,-5 1 0-15,3 2 0 0,4-3-192 0,3 1 0 16,2-1 144-16,3 1-144 0,2-2 128 0,1 0-128 15,1-4 128-15,3 0-128 0,3-3 0 0,0 0 0 0,0-4 0 16,2 0 128-16,2-2-128 0,2-2 0 0,-2-2 128 16,4 0-128-16,10 2 144 0,-8-3-144 0,-3-2 192 15,7 1-192-15,4 4 128 0,0 0-128 0,0 0 0 0,0 0 0 16,0 0 0-16,0 0 0 0,6-4 0 0,5-2 0 16,4 1 0-16,0-2-144 0,0 1 144 0,4-2-192 15,3-2 192-15,2 0 0 0,3-4 0 0,0 1-128 16,3 2 128-16,2 0 0 0,0 0 0 0,4-1-128 15,4-2 128-15,1 0 0 0,2-1 0 0,2-1 0 16,-4-2 0-16,1-1 0 0,0-1 0 0,-5 0 0 16,0 1 0-16,-1-3 0 0,0-4 0 0,1 3 0 15,-3 1 128-15,2-1-128 0,-2-1 128 0,-3-3-128 16,-4-2 128-16,-2 0-128 0,-3 2 128 0,-2-6-128 0,-3 2 192 0,-4 0-16 16,-3 1-16-16,0 1 0 0,-4 1-160 0,-1-4 128 15,-4-2-128-15,-2 4 128 0,0 4 64 16,-3-4 0-16,0-2 0 0,-5 3 0 0,-2 2-192 0,-1 2 0 15,-1 1 0-15,-6-3 0 0,-6 2 0 0,-2 1-144 16,-1 1 144-16,-3 2-160 0,-3 1 0 0,-4 1 0 16,0-1 0-16,-2 4 0 0,1 1-32 0,-1 0 0 15,-4 1 0-15,0 2 0 0,-1 2 192 0,-1 4-160 16,0 2 160-16,1 1-160 0,-1-3 160 0,2 3-128 16,3 0 128-16,-2 3-128 0,1 2 128 0,-1-1-192 15,0-3 192-15,1 3-192 0,7 3 192 0,-1 0-208 16,-2-2 80-16,4 2 128 0,4-1-192 0,2 1 192 15,4 0-160-15,3 4 160 0,2-2-160 0,3 1 160 16,0 1-160-16,4 0 160 0,1-1-144 0,2 2 144 0,2 0-128 16,1 0 128-16,3 0-208 0,2 0 32 0,1 1 16 0,2-2 0 15,-2-8 32-15,9 9 0 0,1-1 0 0,2-2 0 16,1 0 128-16,2-3 0 0,3-2 0 0,2-1 0 16,3 0 0-16,3-3 0 0,3-2 0 0,4 2 0 15,5 0 128-15,2-2-128 0,5 0 160 0,-1 0-160 16,-1 0 160-16,2 2-160 0,1-1 160 0,2 0-160 15,2-2 128-15,3 3-128 0,1 1 0 0,1 1 144 16,-1 1-144-16,-5 2 0 0,-4 2 0 0,-3 3 0 16,-3 2 0-16,-2 2 0 0,-4 4 0 0,-1 1 0 15,-2 0 0-15,-4 3 0 0,-3 1-144 0,-1 3 144 16,0 2 0-16,-5 0 0 0,-5 0 0 0,-1 2 0 16,2 4 0-16,-2-1 0 0,-2 0 0 0,-4 0 0 0,0-1 0 0,-2 1 0 15,-1 0 0-15,-2-1 0 0,-3-1 0 0,-1 2 0 16,-2 0 0-16,-4 4 0 0,-4 1 0 0,-2-1 0 15,-1-2 0-15,-6 1 144 0,-6 1-16 0,-2-1-128 16,-3-2 192-16,1-2-64 0,0-1 32 0,-1-3 0 16,0 1 0-16,1-2 0 0,-2 0-160 0,0-1 128 15,-6 0-128-15,2 0 128 0,4 1-128 0,-3-5 0 16,-1-1 144-16,1-2-144 0,0 2 0 0,2-5 0 16,1-2 0-16,0-2 128 0,1-1-128 0,-2-3 0 15,2-1 0-15,2-1 0 0,3-1 0 0,2 0 128 16,4-2-128-16,2 0 0 0,-1-1 0 0,6 0 144 15,4 0-144-15,2 1 0 0,1 0 0 0,9 0 0 16,-7-2 0-16,7 2 0 0,0 0 0 0,0 0 0 0,0 0 0 16,0 0 0-16,0 0 0 0,6-6 0 0,3 3 0 15,3-1-144-15,6-4 144 0,3-1-192 0,6-1 192 16,0-2-192-16,4-1 192 0,2-3 0 0,-1 0 0 0,0-1-128 16,1 0 128-16,2 0 0 0,1-1 0 0,2-2 0 15,1-1 0-15,4-2 0 0,3 1 0 0,0 0 0 16,-2-1 128-16,-2-1 0 0,0-3 0 0,-1 1 0 15,-1-3-128-15,-4-4 0 0,0-1 128 0,0-1-128 16,-1 2 0-16,-2 1 128 0,-3 1-128 0,0 3 0 16,-2 0 144-16,-6 3-144 0,-5-1 192 0,0 6-192 15,-3 0 272-15,-3 0-48 0,-3-1-16 0,-3 0 0 16,0 4-64-16,-3-3-16 0,-6-1 0 0,1 0 0 16,-3-1-128-16,-3 0 192 0,-1-2-192 0,-4 1 192 15,-5 1-192-15,-1 1-192 0,1 2 32 0,-5-1 16 0,-3 2 16 16,-2 0 0-16,-1-1 0 0,0 4 0 0,-2 1 128 0,-1 0-192 15,-3 0 192-15,1 0-192 0,-4 1 192 0,0 2-128 16,-3-3 128-16,1 4-128 0,0 3 128 0,-1-1 0 16,2 4 0-16,2 1 0 0,-1 2-160 0,2 1 160 15,2-3-192-15,-4 3 192 0,1 3-320 0,-1 0 64 16,0 0 0-16,-1 0 0 0,2 2 16 0,1 0 16 16,9 2 0-16,1-2 0 0,3 0 224 0,3-2 0 15,5 0-160-15,1 2 160 0,2-5 0 0,3 1 0 16,3-1-144-16,7 0 144 0,-8 0 0 0,8 0 0 15,0 0 0-15,0 0 0 0,0 0-208 0,0 0 64 16,0 0 16-16,0 0 0 0,0 0-32 0,0 0 0 16,0 0 0-16,0 0 0 15,0 0-1248-15,0 0-240 0,11-7-48 0,0 0-8416 0,-1 1-1696 16</inkml:trace>
  <inkml:trace contextRef="#ctx0" brushRef="#br1" timeOffset="110653.458">21749 10152 14735 0,'0'0'1312'0,"0"0"-1056"15,0 0-256-15,0 0 0 0,0 0 3072 0,-1 10 544 16,5 1 112-16,-2 1 32 0,2 2-2864 0,1 4-560 16,2 4-112-16,-2 3-32 0,0 3 320 0,2 6 48 15,3 4 16-15,-1 5 0 0,1 2 48 0,0 3 16 16,-1-1 0-16,0 2 0 0,-1 4-112 0,1 2-16 15,-2 5 0-15,0-3 0 0,-2-3-272 0,1-1-64 16,2-2-16-16,-1-5 0 0,-2-4 80 0,-2-1 16 16,2-1 0-16,-2-5 0 0,1 1 144 0,-1-2 48 15,-2 0 0-15,1-1 0 0,1-4-128 0,-1-6 0 0,1-2-16 16,0-5 0-16,-2 0-112 0,-1-2 0 0,1-2-16 16,1-2 0-16,-2-10-48 0,3 8-128 0,-3-8 192 0,0 0-64 15,0 0-128-15,0 0 192 0,0 0-192 0,0 0 192 16,0 0 32-16,-2-10 16 0,0-2 0 0,0-4 0 15,0-3 16-15,-3-6 16 0,3-3 0 0,-1-5 0 16,-1-4-80-16,-3-3 0 0,1-2-16 0,2 0 0 16,-3-1-176-16,2-1 0 0,2-1 0 0,-3-2 128 15,1-5-128-15,0 3 0 0,-1 0 144 0,-1 2-144 16,-1 0 0-16,1 0 144 0,-2 6-144 0,1 1 0 16,0 3 128-16,2 0-128 0,3 3 0 0,-3-1 0 15,-1 0 144-15,1 2-144 0,0 4 0 0,2 4 144 0,0 4-144 16,-1 1 0-16,-1 4 0 0,3 4 0 0,1 2-208 15,1 3 80-15,-2 3 128 0,3 4-208 0,0 0 48 16,0 0 16-16,-2 11 0 0,0 6 0 0,1 6-64 0,1 10-16 16,3-1 0-16,-1 9 0 0,0 4 224 0,0 1-144 15,1 1 144-15,-1-2-128 0,1-2 128 0,0 1 0 16,2-2 0-16,-1 2 0 0,-3 0 0 0,3-2 0 16,4-4 0-16,-5-2 128 0,1-2-128 0,-1-4 0 15,0-4 0-15,2-2 0 16,0-3-320-16,0-2-64 0,-1-8-32 0,-2-1 0 15,-2-10-2768-15,0 0-544 0,0 0-112 0,8-14-32 0</inkml:trace>
  <inkml:trace contextRef="#ctx0" brushRef="#br1" timeOffset="111581.55">21267 10178 37551 0,'-8'-12'1664'0,"2"7"336"0,-3-2-1600 0,2 3-400 0,7 4 0 0,0 0 0 16,0 0 0-16,0 0 0 0,0 0-224 0,0 0 80 15,15-3-816 1,2-2-144-16,3-1-48 0,2-1 0 0,2 0 1472 0,3 1 304 0,0-2 48 0,5 1 16 15,2 2-1328-15,1-3-256 0,-2 3-48 0,5-2-16 0,0-2 960 0,4 5 400 16,3 1-16-16,2 3-16 0,4-1 16 0,-2 2 16 16,1 0 0-16,1 1 0 0,-2 1-192 0,-1 2-32 15,-1-1-16-15,2 4 0 0,1 1-160 0,0 3 0 16,0 3 144-16,-3 2-144 0,-4-1 0 0,-1 3 128 16,-3-1-128-16,-2 4 0 0,-2 0 176 0,-1 4-48 15,0-2 0-15,-3 3 0 0,2 4-128 0,-3-1 0 16,-4-3 0-16,-2 1 128 0,-2-1-128 0,-2 1 0 15,-4 1 0-15,-1-3 0 0,-3-4 0 0,-2 3 0 16,-1 2 0-16,-6-2 0 0,0-3 144 0,-3 1-144 16,-2 1 160-16,-1 0-160 0,-4 2 256 0,-3-1-64 0,-3-1 0 15,-1 0 0-15,-5 1 96 0,-3-1 16 16,-2 0 0-16,-4-3 0 0,-1 0 16 0,-1 0 0 0,0 1 0 0,2-4 0 16,1-1-128-16,-3-3-32 0,1-1 0 0,-1 1 0 15,0-3-32-15,-3 1 0 0,-4-2 0 0,0-2 0 16,1 1-128-16,-2 1 192 0,-1 1-192 0,-2-3 192 15,1-4-192-15,1 3 160 0,4 1-160 0,-2 0 160 16,-1-1-160-16,-1-2 128 0,-2-1-128 0,-3 0 128 16,0 2-128-16,3-1 192 0,4-3-192 0,3-1 192 15,1 5-192-15,2-3 0 0,1 1 0 0,4-2 0 16,0-1 0-16,0 0 0 0,0 1 128 0,2 0-128 16,0-1 0-16,2 3 0 0,1-3 0 0,2 1 0 15,4 1 0-15,2 1 0 0,4-2 0 0,1 1 0 16,8-3 0-16,0 0 0 0,0 0-128 0,0 0 128 0,0 0-144 15,0 0 144-15,0 0-192 0,0 0 192 0,0 0-192 0,0 0 64 16,13 1 128-16,4-2-208 0,2-2 208 16,4 2 0-16,1 1 0 0,2 0 0 0,3-1 0 15,0 0 0-15,2-2 0 0,2 2 0 0,3 0 0 0,4-1-144 16,0-4 16-16,6 1 0 0,4-5 128 0,1-2 0 16,-5-2 0-16,0 0 0 0,1 0 0 0,-1 0 0 15,-3-3 128-15,1 1-128 0,-1 0 0 0,2 2 0 16,0 0 0-16,-2-2 0 0,-6 0 0 0,-2-3 0 15,-4 2-176-15,-2-2 176 0,-4 1 0 0,-2-3 0 16,-1-4 0-16,-2 0 0 0,-3 0 0 0,-1-1 128 16,-2 1-128-16,-1-1 160 0,-1-2-160 0,-4 2 160 15,0 0-160-15,-4 1 160 0,1-1-160 0,-2-1 0 16,-3 0 0-16,0 3 0 0,2 2-160 0,-4-2 160 16,0-3 0-16,-4 2-144 0,2 2 144 0,-5-2 0 0,-1 0 0 0,-1 1 0 15,-2 2 0-15,-2 0 0 0,-3 1 0 0,-1 2 128 16,-4 2-128-16,0 1 0 0,-6 1 0 0,-1 4 0 15,-8 1-144-15,1 0 144 0,-1 5-160 0,-1 1 160 16,-3 2-272-16,4 3 32 0,2 2 16 0,4 0 0 31,5 0-432-31,-2 1-96 0,4 3-16 0,3 1 0 16,2-3-2048-16,3-2-400 0,0 0-96 0</inkml:trace>
  <inkml:trace contextRef="#ctx0" brushRef="#br1" timeOffset="111974.277">21884 10233 30527 0,'0'0'1344'0,"0"0"288"0,0 0-1312 0,0 0-320 16,-2-5 0-16,2 5 0 0,0 0-128 0,0 0-112 16,0 0-16-16,0 0 0 0,10-3-16 0,-1 3-16 15,-1 3 0-15,0 2 0 0,-1 2 288 0,-2 0 192 16,-5-7-16-16,6 14-16 0,-2 5 544 0,2 4 128 16,-1 4 0-16,1 5 16 0,-2 3-144 0,0 5-16 0,2 3-16 0,-3 2 0 15,2 0 32-15,1 5 16 16,0 2 0-16,-1 7 0 0,1 7-256 0,-4-4-48 0,1-4-16 0,-1-2 0 15,-1-2-240-15,-1-5-160 0,0-4 192 0,0-3-192 16,3-4 128-16,-3 2-128 0,-1 0 0 0,-1-7 0 16,1-10 0-16,0-3 0 0,1-2 0 0,0-3 0 31,-1-7-960-31,1-8-256 0,0 0-64 0,0 0 0 16,0 0-1696-16,0 0-352 0,-3-14-64 0,1-11 0 0</inkml:trace>
  <inkml:trace contextRef="#ctx0" brushRef="#br1" timeOffset="112389.45">21620 10198 34095 0,'-7'-7'1504'0,"7"7"320"0,0 0-1456 0,2-6-368 16,1-1 0-16,3 3 0 15,4 1-288-15,5-2-128 0,3-1-32 0,7-1 0 16,5 1-112-16,4-1-16 0,7 0-16 0,0 1 0 0,2 0 400 0,1 2 192 16,1-1-192-16,2 2 192 0,0 0 0 0,6 1 256 15,4 2 0-15,2 2-16 0,1 4 160 0,-4 3 48 0,-2 3 0 0,0 5 0 16,0 2-48-16,-1 4 0 0,1 3 0 0,-4 5 0 15,3 2 112-15,-6 5 0 0,-5 6 16 0,-4 0 0 16,-3-2-96-16,-4 0-32 0,-7-2 0 0,-2-2 0 16,-5-1-64-16,-2-1-16 0,-6-2 0 0,-4 1 0 15,-5-3-16-15,-2 5-16 0,-7 2 0 0,-2-4 0 16,-5-3 32-16,-4-2 16 0,-4-3 0 0,-6-1 0 16,-4 0 0-16,-3-2 0 0,-1-1 0 0,-4 0 0 15,-6 0-336-15,-3 1-208 0,3-3 16 0,-2-1 16 16,0-1-2736-1,-5-2-544-15</inkml:trace>
  <inkml:trace contextRef="#ctx0" brushRef="#br1" timeOffset="114149.249">13537 7009 26719 0,'0'0'2368'0,"0"0"-1888"0,-11-5-480 0,2 3 0 16,-2-4 1248-16,0 3 160 0,4-1 16 0,-2 2 16 15,-1 1-1120-15,0 1-320 0,-4 0 0 0,-2 0 128 16,0-3-128-16,-3 1 0 0,3-1 0 0,-5 3 0 16,-5-1 0-16,0 0 0 0,-4-1 0 0,-2-1 0 15,-5-4 0-15,1 3 0 0,2 2 0 0,-2-3 0 16,0 2 256-16,0-3-16 0,-5 0-16 0,3 1 0 15,-4 1 96-15,-1-3 32 0,-1 0 0 0,-4-2 0 16,-4-1 32-16,3 2 16 0,-1 2 0 0,3-1 0 0,0-1-16 16,1 1-16-16,0-2 0 0,0 1 0 0,0 0-144 15,2 4-32-15,0 4 0 0,2 0 0 0,0 0-64 16,2 4 0-16,2 3-128 0,0 0 192 0,3-2-192 16,-3 2 0-16,0 4 0 0,1 0 0 0,1 1 0 0,-1 3-192 15,0 4 192-15,3 2-160 0,2 2 160 0,3 1-160 16,2 1 160-16,3 3-160 0,1 2 160 0,3 2-160 15,1 2 160-15,4 2-160 0,0 0 160 0,3 3-192 16,2 0 192-16,4 0-192 0,1-1 192 0,4-1 0 16,1-2 0-16,2 1-128 0,3 2 128 0,4-1 0 15,-1-1 128-15,6 3-128 0,1 3 0 0,3-2 0 16,0-3 0-16,7-3-128 0,4-2 128 0,4-3 0 16,2-1 0-16,3-1 0 0,3-3 0 0,0-3 0 15,3-3 0-15,0-3 0 0,1 0-192 0,2-4 32 16,1-3 16-16,2 0 0 0,0-3-48 0,5-2-16 0,1-3 0 15,-3-3 0-15,-3-4 208 0,-2 1-144 0,-1-1 144 0,3-2-128 16,0-3 128-16,0-1 0 0,2-1 0 0,-5 2 0 16,-2-2 0-16,-2 0 128 0,-1-3-128 0,-5-1 128 15,-1 0-128-15,0-2 144 0,-1-2-144 0,-1 0 160 16,-1-1-160-16,-3 0 128 0,-5-1-128 0,-1 0 128 16,1-2 64-16,-5 1 16 0,-3-3 0 0,-4 2 0 15,-4 2-16-15,-3 0-16 0,0-2 0 0,-4 0 0 16,-2-2-16-16,-2 0 0 0,-3 0 0 0,-2 0 0 15,-4-2-160-15,-4 1 128 0,-2 1-128 0,0 0 128 16,1 1-128-16,-3-1 0 0,-2 1 0 0,-3 2 0 16,-2 0 0-16,-3 3 128 0,0 1-128 0,0 1 0 15,-2-6 0-15,-1 5 0 0,-1 2 0 0,-3-2-176 16,-4-2 176-16,-2 2-160 0,-4 1 160 0,0 2-160 0,0 0 16 0,-1 4 0 16,1 1 0-16,-2 3 0 0,-3 3 144 0,0 0-208 15,-4 0 80-15,1 2 128 0,2-1-192 0,-1 6 192 16,1 8-160-16,4-2 160 0,1-2 0 0,1 3-144 15,0-2 144-15,2 5 0 0,2 3 0 0,-1 1-128 16,0 3 128-16,0 2 0 0,2 3 0 0,3 2-128 16,2 1 128-16,2 2 0 0,1 0 0 0,3 3 0 15,-1 2 0-15,3 4 128 0,1-1-128 0,0 3 0 16,2 2-176-16,4 2 176 0,4 2 0 0,0-1 0 16,1-1-128-16,1 0 128 0,3 0 0 0,6 1-192 15,2 2 192-15,5-1-192 0,5-1 192 0,0-2-192 16,5-2 192-16,3-1-192 0,1-4 192 0,5-1 0 0,5-1-160 15,-1-1 160-15,2-5 0 0,3 0 0 0,2-6-144 16,0 2 144-16,1 2 0 0,4-2-128 0,5 1 128 0,0-4 0 16,4-3 0-16,2-1 0 0,4 3 0 0,-3-5 0 15,1-3 0-15,0-1 0 0,1-3 0 0,4 1 0 16,1-2 0-16,0-1 0 0,0-4 0 0,0 2 0 16,3 2 0-16,-6-4 0 0,-3-3 0 0,-1-4 0 15,2-4 0-15,-2 0 0 0,4 2 0 0,-2-4 144 16,1-4-144-16,-3-1 0 0,-1 1 0 0,-6-3 128 15,0-2-128-15,0 0 0 0,-2-1 0 0,0 0 0 16,-5 0 0-16,-2-2 0 0,-4-1 128 0,0-3-128 16,-5 1 128-16,-2-3-128 0,-6-2 192 0,-1 1-64 15,-3 1 128-15,-3-1 32 0,-4 0 0 0,-2 1 0 16,-3 0 16-16,-1 0 0 0,-4 0 0 0,1 1 0 0,-1 3-176 16,-1-3-128-16,-1-1 144 0,-2 2-144 0,-2-1 0 0,1 1 0 15,-3 2 0-15,1 2 0 0,-2 0 0 0,-1 3 0 16,0-1-160-16,-3 4 160 0,-6-2 0 0,1 3-160 15,-2-1 160-15,0 2 0 0,-1-2-128 0,0 3 128 16,-3 0 0-16,1 3 0 0,-3 1-144 0,-2 1 144 16,0 1 0-16,1 1-144 0,1 1 144 0,0 2 0 15,-1 1 0-15,2 1 0 0,2 3 0 0,3-1 0 16,1 4 0-16,-1-2 0 0,2 0 0 0,1 0 0 16,1 2 0-16,-1 1 0 0,2 3 0 0,-2 1 0 15,1 0 0-15,1 2-128 0,2-1 128 0,1 1-160 16,-1 2 160-16,3-3-160 15,0 2-1488-15,5 0-288 0,5 0-64 0</inkml:trace>
  <inkml:trace contextRef="#ctx0" brushRef="#br1" timeOffset="116166.403">11874 5544 19119 0,'0'0'832'0,"-2"-10"192"0,-3-6-816 0,4-3-208 0,-2 2 0 0,3 3 0 16,2 1 560-16,0 0 64 0,1-3 16 0,2 0 0 16,2-2-128-16,-1 0-32 0,3 0 0 0,-1-1 0 15,1-2 64-15,0 0 16 0,1-1 0 0,0-1 0 16,-1-2-224-16,2-1-32 0,1-3-16 0,0 0 0 16,1 2-48-16,1-6-16 0,0-2 0 0,1 1 0 15,3 2-64-15,0 0-16 0,0-2 0 0,2 0 0 0,3 1 0 16,0 0 0-16,-1 0 0 0,4-1 0 0,2 3 32 0,2 0 0 15,1-1 0-15,-2 2 0 0,-1 3-48 0,-1 4-128 16,-1 1 192-16,-1 4-64 0,-2 2 64 0,0 0 0 16,1 2 0-16,2 3 0 0,-4 1-192 0,3 1 0 15,0 2 0-15,3-1 0 0,0 3 0 0,2 1 0 16,-1 1 0-16,0-1 0 0,-1 1 0 0,0 0 0 16,1 1 0-16,0-1 0 0,-2 1 0 0,2 0 0 15,-2 1 0-15,1 1 0 0,0 2 0 0,1 1 0 16,1 1 0-16,0-1 0 0,0 0 0 0,1 2 0 15,-5 0 0-15,2 1 0 0,-1-2 0 0,2 4 0 16,-4 1 0-16,1-1 0 0,-1 0 0 0,-2 2 0 16,3 1 0-16,1 2 0 0,-4-1 0 0,4 3 0 15,1 0 0-15,-3 2 0 0,2 1 0 0,1 3 0 0,2 1 0 0,0 1 0 16,-1 0 0-16,-1-1 0 0,1-1 0 0,2-1 0 16,0-2 0-16,1-1 0 0,-2 0 0 0,2-2 0 15,1 1 0-15,2-1 0 0,-4-1 0 0,2-1 0 16,3-2 0-16,2-1 0 0,-5 0 0 0,1-2 0 15,1 1 0-15,-1 0 128 0,0-1-128 0,1-3 0 16,1-4 0-16,4 0 0 0,2 0 0 0,1-1 0 16,-3-1 0-16,3-1 0 0,-2-2 128 0,1 1-128 15,-1-1 144-15,0-1 0 0,1-1 0 0,4-1 0 16,0 1 192-16,3-3 48 0,2-1 0 0,0-3 0 16,-1-1 0-16,-3 0 0 0,-1 0 0 0,-1-2 0 0,-1 2-128 15,0-2 0-15,-1-2-16 0,2 0 0 16,1 2-48-16,-1-1 0 0,-3 2 0 0,1-1 0 0,-7 0 0 0,2-4-16 15,-3-2 0-15,-1 0 0 0,-2 1-176 0,0 1 192 16,0 0-192-16,-1 0 192 0,-5-3-192 0,0 0 0 16,1 1 0-16,-1 1 128 0,2 1-128 0,-4 1 0 15,-1 0 0-15,-1-1 0 0,0 1 0 0,-3 4 0 16,-2 0 0-16,0 1 0 0,-1-2 0 0,-1 1 0 16,-3 2 0-16,1 2 0 0,-3 0 0 0,0 0 0 15,-1-1 0-15,-1 2 0 0,2 2-128 0,-3 2 128 16,2-1 0-16,-4-1 0 0,2 3 0 0,-2 1 0 15,-5 4-144-15,7-5 144 0,-7 5 0 0,0 0 0 16,0 0 0-16,8-2 0 0,-8 2-192 0,7 0 192 16,1 3-192-16,0 3 192 0,-1-1-208 0,2 3 64 0,-2 2 16 15,0 0 0-15,-1405 1 128 0,2817 2 0 0,-1408 3-144 16,1 2 144-16,-2 0 0 0,2 1 0 0,2 2-144 0,2 0 144 16,1-1 0-16,1 0 0 0,-1-1 0 0,3-1 0 15,1 1 0-15,2-1 0 0,0-3 0 0,0 0 0 16,0 0 0-16,3-1 0 0,2 0 0 0,2-2 0 15,-1 2 0-15,2-3 0 0,1-2 0 0,4 0 0 16,5-3 0-16,-3-2 0 0,3-2 0 0,0 1 0 16,0 0 0-16,0 0 0 0,3-3 0 0,-1 0 0 15,3 0 128-15,2 0-128 0,2 0 0 0,-2-2 0 16,-1 1 0-16,-1 0 128 0,-1 1-128 0,0-1 0 16,-1-2 0-16,6 2 0 0,-2 0 0 0,5 0 0 15,3-1 0-15,-1 0 0 0,-3 0 0 0,1-2 0 0,-1-1 0 0,2 0 0 16,5 1 0-16,1 1 0 0,0-3 0 15,-2 1 0-15,0-2 0 0,0 2 0 0,-3-1 0 0,4 2 0 16,2 0 0-16,2 2 0 0,2-1 0 0,-1 1 0 16,-7 1 0-16,1 1 0 0,3 1 0 0,1-1 0 15,6 0 0-15,-2 1 0 0,-4 1 0 0,0 0 0 16,-4-4 0-16,4 5 0 0,-1 1 0 0,1 0 0 16,0-2 0-16,-2 0 0 0,-1 2 0 0,-1 1 0 15,-4 2 0-15,1 2 0 0,1-4 0 0,2 2 0 16,0-1 0-16,1 3 0 0,-4 1 0 0,-1 1 0 15,-4 1 0-15,0 1 0 0,-3 0 0 0,4 2 0 16,-2 0 0-16,-2 3 0 0,-3-2 0 0,-4 4 0 16,1 2 0-16,-4 4 0 0,-1-2 0 0,-3 2 0 0,-2 3 0 15,1 2 0-15,1 7 0 0,-1 0 0 0,-3 2 0 16,-1 4 0-16,-4 2 0 0,-1 3 0 0,-2-2 0 0,-1 1 0 16,0 0 0-16,-4-1 0 0,3 2 0 0,-2 0 0 15,-3-2 0-15,-1-3 0 0,1-5 0 0,-5-3 0 16,0-2 0-16,-1-2 0 0,-1-2 0 0,0-4 0 31,0-3-416-31,-2-3-80 0,0-3-16 0,-1-1-9472 0,-4-4-1888 0</inkml:trace>
  <inkml:trace contextRef="#ctx0" brushRef="#br1" timeOffset="117356.402">16157 3577 21183 0,'-6'-7'1888'0,"-4"-2"-1504"16,0-2-384-16,1 4 0 0,1 1 976 0,2-1 128 15,-1-2 32-15,0 3 0 0,-4 0-832 0,0 1-176 16,0-2-128-16,-3 0 192 0,-1 0-64 0,-3 0-128 15,0 2 192-15,-3-1-64 0,0 1-128 0,1 1 0 16,-2 1 0-16,0 2 0 0,-1 0 0 0,1 2 0 16,-1 2 0-16,2 2 0 0,2-1 0 0,2 4 192 15,-3 2-192-15,1 2 192 0,2 1 32 0,-1 4 16 16,1 3 0-16,1 3 0 0,-1 3-112 0,1 2-128 0,1 3 176 0,0 2-176 16,3 0 208-16,3-1-64 0,5 0-16 0,2-1 0 15,1-4-128-15,4 0 0 0,2-2 144 0,4-4-144 16,2 0 0-16,5-2 0 0,0-4 0 0,5 0 0 15,3-3 0-15,2-3 0 0,2-3 0 0,4-4 0 16,2-3 0-16,6-4 144 0,2-2-16 0,3-4-128 16,1-2 0-16,0-2 0 0,-3-3 0 0,0-1 0 15,0-3 0-15,1-1 0 0,-4-3 0 0,2 1-144 16,0-1 144-16,-1-3 176 0,-4-3-48 0,-2-1 0 16,-3 1 0-16,-2 1 0 0,-4 1 0 0,-1 1 0 15,-5 0 16-15,0 2 0 0,-2 0 0 0,-2 2 0 16,0 0-144-16,-3 2 160 0,-2 0-160 0,2 1 160 0,-3 0-32 15,0 2-128-15,-3 1 192 0,-1 5-64 0,-3 2 0 0,1 2 0 16,-4 3 0-16,0 7 0 0,-2-9-128 0,2 9 0 16,0 0 0-16,0 0 0 0,-9 6-192 0,0 3-32 15,-2 2 0-15,0 3 0 0,0 5 64 0,-3 3 16 16,0 2 0-16,1 3 0 0,0 3 144 0,0 2-160 16,2 2 160-16,-3-1-160 0,0-1 160 0,2 2 0 15,3 4 0-15,-2-1 0 0,-1 0 0 0,2-1 0 16,4-2 0-16,0-5 0 0,0-1 256 0,1-4 0 15,2-5-16-15,1-2 0 0,0-1-240 0,2-3 144 16,-1-1-144-16,2-4 128 0,-1-8 0 0,0 0-128 16,0 0 192-16,0 0-64 0,0 0 128 0,10-1 0 15,-1-4 16-15,1-2 0 0,0-3 48 0,1-4 16 16,4-1 0-16,0-1 0 0,1-1-144 0,1-3-48 16,2-1 0-16,2 4 0 0,1 2-144 0,0 2 0 0,2 2 0 0,-2 4 0 15,2 1 0-15,-4 6-176 0,-3 6 176 0,1 2-128 16,1 4 128-16,0 5-128 0,2 2 128 0,-1 4-128 15,0 2 128-15,-4 1 0 0,0 4-144 0,-2 2 144 16,-2-1 0-16,3 0 0 0,-1-3-144 0,0-1 144 16,-1-5 0-16,1 1 0 0,-1 0-128 0,0-2 128 15,-3-4 0-15,2-2 0 0,0-4 0 0,2-3 0 16,1-1 0-16,1-3 0 0,2-2 0 0,-1-2 0 16,0-2-1616-16,2 0-368 0,-2 1-80 15</inkml:trace>
  <inkml:trace contextRef="#ctx0" brushRef="#br1" timeOffset="117744.334">17894 3342 35583 0,'0'0'1584'0,"-5"-3"320"0,5 3-1520 0,0 0-384 0,0 0 0 0,-5 8 0 16,1 4 0-16,2 5 0 0,1 4 0 0,-2 2 0 15,1 4 0-15,0 3 0 0,0 1 0 0,-3 4 0 16,2 3 0-16,-1 2 0 0,-2 4 0 0,1 1 0 16,-1 0 0-16,1-3 0 0,0-1 0 0,1-3 0 15,-2 0 0-15,2-3 0 0,0-4-144 0,0-1 144 16,4-1-336-16,-3-1 0 0,0-2 0 0,4-3 0 16,4-3-1968-16,0-1-400 15,0-4-80-15,3-5-9568 0</inkml:trace>
  <inkml:trace contextRef="#ctx0" brushRef="#br1" timeOffset="118431.444">18187 3540 25791 0,'-9'-6'2304'0,"-1"1"-1856"0,1-1-448 0,3 2 0 15,1 0 1088-15,5 4 128 0,0 0 32 0,0 0 0 32,0 0-1408-32,6-7-288 0,4 1-48 0,1 1-16 15,4 1 32-15,5-1 0 0,1 0 0 0,4-2 0 0,-2 0 224 0,3 0 64 0,-1 3 0 0,1-3 0 16,1-1 192-16,1 1-176 0,-2 2 176 0,1 2-160 16,1-1 160-16,0 2 144 0,3 1-16 0,-5 1-128 15,-1 0 320-15,-3 3-64 0,-3 2 0 0,-1 1 0 16,-3 2-64-16,-1 0 0 0,-3-1-16 0,-5 3 0 15,-1 1-48-15,-4 0-128 0,-4 0 192 0,-2 3-64 16,-5 0 96-16,-4 2 16 0,-5 0 0 0,0 0 0 16,0 0-96-16,-1 0-16 0,-2 2 0 0,-2-1 0 0,0-3 64 15,2-1 0-15,4-1 0 0,1 2 0 0,2 2-192 0,2-2 0 16,1-2 144-16,3-2-144 0,3-1 0 0,3-2 0 16,3-7-160-16,-1 10 160 0,1-10-384 0,8 10 48 15,-1 0 0-15,6-1 0 0,4-1 112 0,4-2 32 16,5-1 0-16,3 0 0 0,1 1 192 0,3 0 0 15,1 0 0-15,2 2 0 0,-1 1 0 0,1 1 0 16,-1-1 0-16,0 1 0 0,-1-2 0 0,-2 3 0 16,-4 2 0-16,1-1 0 0,-4-2 0 0,-2 0 0 15,-5 1 0-15,-3 0 0 0,0 1 0 0,-5 0 0 16,-6-1 192-16,-3 0-192 0,-2-1 496 0,-6 0-16 16,-1 1 0-16,-6 0 0 0,-1-3 80 0,-4 3 16 0,-2 0 0 15,-3 2 0-15,-3-2 112 0,-5 0 16 0,-2-2 16 0,-8 4 0 16,-3 0-368-16,-5-1-80 0,-4-2-16 0,-1 3 0 15,0 0-256-15,1 3 0 0,1-2 0 0,0 0-144 32,3-1-1152-32,-4 2-240 0,-1 0-32 0</inkml:trace>
  <inkml:trace contextRef="#ctx0" brushRef="#br1" timeOffset="122546.814">21457 9435 29311 0,'-18'-1'1296'0,"3"0"272"0,-2-5-1248 0,0 3-320 15,1-1 0-15,4 6 0 0,1 2 288 16,0 3 0-16,-4 1 0 0,1 3 0 0,-1 3-288 0,0 2 0 15,1 6 128-15,-1 4-128 0,-2 6 0 0,-1 5 0 16,0 5 0-16,-1 3 0 0,-3 2-128 0,0 9 128 16,-2 7 0-16,-1 4-144 0,-5 0 144 0,1-1 0 15,1-2 0-15,-3 0-128 0,-2-1 128 0,0 1 0 16,3-3 0-16,-1-7 0 0,1-7 0 0,4-8 0 16,5-6 160-16,5-6-160 0,2-10 704 0,4-6 64 15,4-5 0-15,6-6 0 0,0 0 16 0,0 0 16 16,0 0 0-16,0 0 0 0,2-11-352 0,4-8-80 15,4-2-16-15,4-8 0 0,5-9-352 0,5-7 0 0,6-10 0 16,2-1 0-16,-1 0 0 0,5-5 0 16,-1-5 0-16,4-2-192 0,4-3 192 0,-2 0 0 0,1 3 0 15,1 0-128-15,2-2 128 0,-2 7-128 0,0 7 128 0,-2 1-128 16,1 0-48-16,-7 11 0 0,-5 10 0 0,-5 6 0 16,-3 6-112-16,-4 6-32 0,-6 1 0 0,-2 10 0 15,-10 5 64-15,9 4 16 0,-9-4 0 0,3 18 0 16,-3 9-32-16,-5 15-16 0,-5 14 0 0,-5 8 0 15,-4 5 144-15,-8 5 144 0,-6 9-208 0,0 9 80 16,0 9 128-16,-3-4 0 0,-7-7-144 0,5-2 144 16,3-1 0-16,4-13 0 0,0-10 128 0,4-7-128 15,4-10 576-15,6-6 16 0,1-6 16 0,5-4 0 16,5-8-256-16,0-6-48 0,4-3-16 0,2-6 0 16,0-8-288-16,0 0 128 0,0 0-128 0,10-3 0 0,0-6 0 15,3-5 0-15,1-7 0 0,5-6 0 0,3-7 0 0,2-8 0 16,0-8-176-16,8-8 176 0,6-5-144 0,-2-4 144 15,-3-2 0-15,2-3-144 0,6-1 144 0,0-3 0 16,0-3 0-16,1 4 0 0,-1 4 0 0,-2 8 0 16,0 4 0-16,-2 5 0 0,2 4 0 0,-3 7 0 15,-5 9 0-15,-1 6-128 0,-9 5-128 0,-6 9 0 16,-2 7-16-16,-13 7 0 16,8 2-176-16,-3 6-16 0,-5-8-16 0,-6 22 0 15,-4 7 32-15,-6 2 16 0,-4-1 0 0,-2 4 0 0,-2-1 432 0,1 0-160 16,0-2 160-16,2-4 0 0,2-8 0 0,4-2 0 15,5-4 0-15,5-4 0 0,5-9 160 0,0 0 96 16,0 0 0-16,0 0 16 0,0 0 192 0,13-11 48 0,4-4 0 16,2-6 0-16,7-6-320 0,3 0-48 0,5 1-16 15,3-4 0-15,-2-6-128 0,1-3 0 0,-3-3 0 16,0 1 0-16,0 9 0 0,1 4 0 0,2 0-128 0,-5 8 128 16,-3 7 0-16,-2 6 0 0,-3 2 0 0,-4 8 0 15,-2 4-256-15,-2 4 64 0,0 2 0 0,-2 4 16 16,-7 1-80-16,-3 8 0 0,-3 6-16 0,-2 1 0 15,-1 1 128-15,-1 0 144 0,-6-2-208 0,4 0 80 16,5 0 128-16,-2-7 0 0,1-5 0 0,2-4 0 16,4-1 0-16,0-4 0 0,7-5 0 0,0 0 0 15,3-2 208-15,3-5-16 0,5-7-16 0,5-1 0 16,1 1 48-16,3-6 16 0,1 0 0 0,1-3 0 16,2-2-240-16,-3 0 128 0,-1-1-128 0,-2 3 0 0,1 2 0 15,-5 3 0-15,-1 4 0 0,-6 1 0 0,-1 4-192 16,-5 3 192-16,-3 4-192 0,-2 6 192 0,1 3-160 0,-2 5 160 15,-6 3-128-15,-2 2 128 0,-1 0 0 0,2 2 0 16,1-2 0-16,-1 3 0 0,1-1 0 0,5-2 0 16,2-3 0-16,4-2 0 0,-1-1 0 0,3-5 0 15,4-8 0-15,2 0 128 0,-1-1-128 0,4-3 128 16,2-4-128-16,2-5 128 0,-1-3-128 0,0 0 144 16,-3 0-144-16,1 2 160 0,-2 1-160 0,-1 6-192 15,-4 1 32-15,-2 4 16 0,-4 1 144 0,-3 6-160 16,1 4 160-16,-3 4-160 0,-1 3 160 0,-2 3-192 15,-3 3 192-15,0 1-192 0,0 2 192 0,1-1 0 16,0 0 0-16,0-1 0 0,-1 1 0 0,1-1 0 16,2 0 0-16,0-2 0 0,2 1 0 0,-1-1 0 0,0-2 0 0,2-2 0 15,2-3 0-15,1 0 0 0,-2-3 0 16,6-1 0-16,-1-3 0 0,1 2 0 0,1 1 0 0,2 0 0 16,1 1 0-16,0-1 0 0,-1 0-160 0,-2 4 160 15,1 2 0-15,-6 2-128 0,0 2 128 0,-3 4 0 16,-2 5 0-16,-1 4-192 0,-3 1 192 0,-2 5-160 15,-3 4 160-15,-2 3 192 0,1 2-32 0,-5-3-16 16,1-6-16-16,2-2 0 0,-2-5 0 0,2-2 0 16,-1-1 80-16,4-2 16 0,4-5 0 0,-1-3 0 15,-1-4-224-15,4-2 0 0,2-6 128 0,2-3-128 16,-1-1 0-16,-3-7-256 0,0 0 48 0,6 3 16 16,2-3-64-16,0 0-16 0,-8 0 0 0,0 0 0 15,6-5 272-15,-6 5 0 0,0 0 0 0,0 0 0 0,0 0 160 16,0 0 96-16,0 11 0 0,-2 8 16 0,-2 3-64 15,-3 4-16-15,-2 4 0 0,-4 2 0 0,-5-2-16 16,2 1-16-16,-3-1 0 0,0 1 0 0,0-2 112 0,0 0 32 16,-2-3 0-16,0 1 0 0,0-1-80 0,1-6-16 15,1-2 0-15,2-4 0 0,4-5-208 0,3-2 0 16,-1-1 0-16,2-4 0 16,2-4-496-16,1-4-80 0,2-1-32 0,0-4 0 15,2-6-320-15,1 0-64 0,1-1-16 0,0-1 0 16,-1 1 384-16,1 0 80 0,-1 1 16 0,-2 4 0 0,-1 3 528 0,0 4 192 15,-3 1 0-15,-3 3 0 0,-1 2 544 0,-2 6 96 16,-2-1 32-16,-7 5 0 0,-7 4-352 0,-3 5-80 16,-2 3-16-16,-5 0 0 0,-1-1-112 0,-4 0-32 15,0 4 0-15,-1-1 0 0,0 3 64 0,-3-3 16 0,0-2 0 16,2-3 0-16,3-6-96 0,1-3-32 16,0-3 0-16,5-4 0 0,4-3-224 0,4-3 144 0,3-3-144 0,1-2 128 31,4-3-448-31,0-3-112 0,3-5-16 0,2 0 0 15,0 1-96-15,3-1-32 0,0-1 0 0,1 2 0 0,-4 1 320 0,3 3 48 0,-1 1 16 0,0 4 0 16,-3 2 32-16,1 5 16 0,-1 2 0 0,0 3 0 16,-7 2 400-16,4 0 96 0,-6 1 16 0,1 4 0 15,0-1-128-15,-2 1-32 0,1 0 0 0,-1 1 0 16,1-3 80-16,0-3 16 0,0-2 0 0,-1-3 0 16,0-3-96-16,1 0-16 0,-1-5 0 0,1-1 0 15,8-5-192-15,0 0-128 0,-3-7 128 0,3-1-208 16,4-2-48-16,5-5-16 0,5-1 0 0,0-1 0 15,-1-1-80-15,3-2-16 0,4-1 0 0,-2-1 0 0,-1 2-16 0,1 3 0 16,2 3 0-16,-2 5 0 0,-2 2 384 0,1 4-144 16,-3 3 144-16,2 3 0 0,0 0 144 15,-3 3 144-15,-5 3 32 0,0 2 0 0,-1 3-16 0,0-3 0 16,-3 3 0-16,-2 3 0 0,2-1-112 0,1-2 0 16,0 0-16-16,-2 0 0 0,4-1 128 0,2 0 16 15,1 1 16-15,2-4 0 0,2-1-80 0,0-1 0 16,0-3-16-16,4 2 0 0,0-4-432 0,1 1-96 15,2 0-16-15,3 1 0 16,-1 3-1168-16,4 1-224 0,1 3-48 0</inkml:trace>
  <inkml:trace contextRef="#ctx0" brushRef="#br1" timeOffset="124798.05">10305 16223 12895 0,'-11'-2'1152'0,"-3"5"-928"16,-4 3-224-16,0-3-3776 16,-1-2-816-16</inkml:trace>
  <inkml:trace contextRef="#ctx0" brushRef="#br1" timeOffset="127006.93">9688 16370 13695 0,'-12'-1'304'0,"0"1"64"0,-3-1 16 0,-1-1 0 0,-1-1-384 0,0 2 0 0,1 1 0 0,0 1 0 16,3 0 768-16,-2 1 64 0,-3-1 32 0,1 0 0 16,3 0-384-16,1 0-80 0,1 2-16 0,1-1 0 15,0 0 256-15,2-1 32 0,1 2 16 0,0-2 0 16,0-2 208-16,8 1 32 0,0 0 16 0,0 0 0 15,0 0-192-15,0 0-48 0,0 0 0 0,0 0 0 16,0 0-128-16,11 4-16 0,-2-2-16 0,4 0 0 16,2 1-32-16,4-2 0 0,4 1 0 0,0-1 0 15,2 2-16-15,4 0-16 0,-3 1 0 0,4-1 0 0,2 0-80 0,4-1-16 16,3 1 0-16,5-3 0 0,3-2-160 16,4 0-32-16,3-3-16 0,4-2 0 0,2-1 0 0,1 0 0 15,5-3 0-15,1-1 0 0,5-3 0 0,1 5 0 16,2 5 0-16,-1407-5 0 0,2816-4-176 0,-1404 3 0 15,4 3 144-15,-2 1-144 0,2 3 0 0,-2 0 144 16,2-1-144-16,2 3 0 0,1 0 144 0,-3-3-144 16,-2 0 0-16,4 0 144 0,2 5-144 0,1-1 0 15,-2-1 0-15,-3-1 128 0,2-2-128 0,-1 0 0 16,3-1 144-16,1-1-144 0,-4 2 128 0,2-1-128 16,-3-2 128-16,4-2-128 0,-2 0 144 0,-3 4-144 15,-3 0 192-15,0 1-192 0,-1 0 192 0,5 2-64 16,2 6 0-16,-3-3-128 0,-5 0 144 0,1 0-144 0,1 6 0 15,2-2 144-15,3-1-144 0,-5 3 0 0,0 2 0 0,0-1 128 16,0 2-128-16,0 0 0 0,-3-2 0 0,2 1 0 16,-2 1 0-16,1-2 0 0,0-4 0 0,-1 3 128 15,-6 0-128-15,-1 1 0 0,-3-1 0 0,2-1 128 16,-3-1-128-16,2 1 0 0,-1-1 144 0,-5 1-144 16,-6 2 0-16,0-1 144 0,-1-8-144 0,1 2 0 15,2 3 192-15,-1 0-192 0,-4 2 192 0,-1 1-192 16,0-2 256-16,-5 3-48 0,-1 0-16 0,1-1 0 15,-3-1-48-15,1 0-16 0,-2 2 0 0,2 0 0 16,0 2-128-16,-2-1 0 0,-7 0 0 0,0-1 128 16,-1 1-128-16,-3 0 192 0,-1-3-192 0,0 1 192 15,0-2-192-15,0 2 0 0,-3-3-160 0,1 1 160 16,2 1 0-16,-1-3 0 0,2 1 0 0,-3-2 0 0,-3-1 144 16,0 1-144-16,-4 2 0 0,1-2 144 0,-5-2-16 0,2 2-128 15,-2 1 192-15,-2 0-64 0,-1-2 0 16,-2 0-128-16,-1 1 192 0,0 0-64 0,-4-1-128 0,-8 0 0 15,10-2 144-15,-10 2-144 0,0 0 0 0,0 0 0 16,0 0 0-16,0 0-192 0,0 0 192 0,0 0 0 16,0 0 0-16,0 0 0 0,0 0 0 0,0 0-128 15,0 0 128-15,0 0 0 0,-11 0-144 0,-2-1 144 16,-2-1-160-16,-3 1 160 0,0 0-240 0,-3-2 48 16,-7 1 16-16,0-1 0 0,-4 3 176 0,-6 0-160 15,-2 0 160-15,-5 0-160 0,-3 0 160 0,1 2 0 16,0 0 0-16,-5 2-128 0,-4-2 128 0,-3-1 0 15,-4-1 0-15,-2 1-128 0,-3 1 128 0,1-1 0 0,-3 1 0 16,-3 0-128-16,-5-1 128 0,-4 0 0 0,0 0 0 16,-1-1 0-16,0-1 0 0,-3 1 0 0,-7 0 0 0,1 2 0 15,0 0 0-15,-1 0 0 0,-1 1 0 0,-2 0 0 16,-6 1 0-16,4 2 0 0,-4 0 0 0,3 0 0 16,-3-3 0-16,5 3 0 0,5 1 0 0,-3-2 0 15,-1-2 0-15,4 0 0 0,3 1 0 0,1 1 0 16,0 0 0-16,0-4 256 0,0 0-64 0,1 0-16 15,4 1 16-15,-4 1 0 0,-3 1 0 0,-1 0 0 16,7-1-192-16,-2 1 160 0,-1-1-160 0,1 0 160 16,-2-1-160-16,6 1 0 0,0-1 0 0,1 0 0 15,-2 0 0-15,0-2 0 0,1-1 128 0,3-1-128 16,2-2 0-16,0 0 0 0,1 1 0 0,-1-1 0 0,-2-2 128 0,3 2-128 16,5 0 128-16,-3 1-128 0,-4-2 128 15,-2 1-128-15,-2 2 0 0,4 0 128 0,3-1-128 0,-2 0 0 16,-2 2 0-16,2 0 0 0,2-2 0 0,3 3-176 15,0 0 176-15,5 0-192 0,1 3 192 0,2 0 0 16,3 0-144-16,4 0 144 0,4 0 0 0,6 2-176 16,8-2 176-16,1 0-128 0,2-1-16 0,4 1 0 15,5-3 0-15,1 3 0 0,3-1 144 0,6 1-160 16,2-1 160-16,4-2-160 0,3 0 160 0,8 0-128 16,0 0 128-16,0 0-128 0,-7-2-16 0,7 2 0 15,0 0 0-15,0 0 0 0,0 0-64 0,10 2-16 16,2-2 0-16,3 0 0 0,3 1 224 0,3-1-192 15,5-3 192-15,4 1-192 0,2 2 192 0,5-1 0 16,5-1 0-16,6-1 0 0,7-2 0 0,3 0 0 0,5-2 0 0,3-1 0 16,-2 0 0-16,3-1 0 0,4-1 0 0,1 0 0 15,4 0 0-15,0-1 0 0,-1 0 0 0,3-1 0 16,1 1 0-16,2 2-144 0,2 0 144 0,-2 2 0 16,-4-2 0-16,2 1 0 0,2 5 0 0,1 0 0 15,-3-1 0-15,-2 0 0 0,0 0 0 0,3 0 0 16,9 2 0-16,-3 1 0 0,0-6 0 0,2 4 0 15,3 1 0-15,1 1 0 0,1 0 0 0,-2 0 0 16,-2-6 0-16,5 3 0 0,4 2 0 0,-4-1 0 16,-1-3 0-16,0-1 0 0,0 0 0 0,0 2 0 15,3 0 0-15,-6 2 0 0,-2 0 0 0,1-2 128 16,2 1-128-16,1 3 0 0,-4-1 0 0,0 1 0 0,-1-6 0 16,-2 4 0-16,3 2 0 0,-2 1 0 0,-1-4 0 0,4 3 128 15,-2 0-128-15,-2 2 0 0,-4 0 0 16,0-1 0-16,2-3 0 0,-3 2 128 0,3 1-128 0,-3 1 0 15,-3-2 0-15,-2 0 128 0,0 0-128 0,-1 1 0 16,2 0 128-16,-3 1-128 0,-3 0 0 0,-3-2 0 16,-3-1 0-16,-2-2 128 0,-2-2-128 0,-1 1 128 15,-2 2-128-15,-3 0 128 0,-4-3-128 0,-2 3 192 16,-6 0-64-16,2 0 0 0,0-1 16 0,-1 3 16 16,0 3 0-16,-1 1 0 0,2-1-160 0,-1-2 0 15,0 1 144-15,-4 0-144 0,-1 1 0 0,-4-2 0 16,-1-3 0-16,-1 0 0 0,-1 5 0 0,1-2 0 15,-1 0 0-15,0-2 0 0,-1-1 0 0,-1 3-160 0,-1 3 160 16,1 0-208-16,-5-2 208 0,-1 0-176 0,-2-1 176 16,-2 0-160-16,-3 1 160 0,0-1 0 0,-3 0 0 15,-1-1-128-15,-2-1 128 0,-10 2 0 0,6 4 0 0,-6-4 0 16,0 0 0-16,0 0 0 0,0 0 0 0,0 0 0 16,0 0 0-16,0 0 0 0,0 0 0 0,0 0 0 15,-10 2 0-15,-1 0 0 0,-1-4 0 0,-3 2 0 16,-3 2 0-16,-4 0 0 0,-3-2 0 0,-4 0 0 15,-4-3 0-15,-2 2 0 0,-4 1 0 0,-2 0 0 16,-1 0 0-16,-3 1 0 0,-1 0 0 0,-5 1 0 16,-3 1 0-16,-4-1 0 0,-4-1 0 0,0 0 0 15,-2 3 0-15,-1 0 0 0,0 0 0 0,-7 0-128 16,-5-3 128-16,-2 3 0 0,1 5-144 0,-2-1 144 16,-6-3-128-16,-3-2 128 0,-4 1-160 0,-1 0 160 0,2 3-144 15,-7-4 144-15,-8-2-128 0,4 1 128 0,3 1 0 0,-6 0 0 16,-4-1 0-16,2 1 0 0,1 1 0 0,1-1 0 15,-2 2 0-15,1-1-128 0,4-2 128 0,-5 1 0 16,-3 1 0-16,2 0 0 0,1 0 0 0,3 0 0 16,-2-1-144-16,-1-2 144 0,-1 2 0 0,-3 0 0 15,1-2-144-15,0 0 144 0,1 0 0 0,-1-1-192 16,1 0 192-16,-4 0-160 0,2-2-32 0,2 1 0 16,1-1 0-16,2 2 0 0,0 0-16 0,6 0-16 15,3-1 0-15,2 1 0 0,0 5 224 0,6-2 0 16,5 0 0-16,0-3 0 0,1 0 0 0,2 0 0 15,2 1 0-15,6 1 0 0,4-5 0 0,5 3 0 16,-1 1 144-16,4 2-144 0,0-2 0 0,6-1 0 16,1 0 0-16,3 0 0 0,6 0 0 0,4 0 0 0,6-1 0 15,5-2 0-15,4-1 0 0,5 2 0 0,0 2 0 16,6-1 0-16,7-1 0 0,1-1 128 0,2 1 0 0,6 2 16 16,0 0 0-16,0 0 0 0,12-2 0 0,6 0 0 15,0 4-144-15,7-1 0 0,3-2-192 0,6 1 192 16,6-3 0-16,8 0 0 0,8 3 0 0,7-2 128 15,3-2 64-15,7-2 0 0,5 0 0 0,12-4 0 16,7-2 0-16,6-4 0 0,1-1 0 0,11 1 0 16,8 0-32-16,4-1 0 0,1 1 0 0,5 2 0 15,5-2-160-15,4 4 0 0,0 0 0 0,0 3 128 16,-1 3-128-16,3 2 0 0,-1-3 0 0,-3 2 0 16,-5 3-560-16,-2-1 16 0,2-4 0 15,1 3 0-15,1 3-1696 0,-5-1-352 0,-3-3-64 0,-2 2-6688 16,-3-3-1344-16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11:18.06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10492 2666 8287 0,'-1'-12'368'0,"1"6"80"0,0 6-448 0,0 0 0 0,0-9 0 0,2 0 0 16,1-1 1456-16,0 3 208 0,-3 7 32 0,5-8 16 15,-2-1-1168-15,1 0-224 0,0 2-64 0,-4 7 0 16,4-8 32-16,-4 8 0 0,4-8 0 0,1 3 0 16,-5 5 64-16,0 0 16 0,0 0 0 0,0 0 0 0,0 0-32 0,0 0 0 15,0 0 0-15,0 0 0 0,0 0-192 16,0 0-144-16,0 0 192 0,0 0-192 0,0 0 240 0,-8 0-64 15,-2 0-16-15,10 0 0 0,-7 0 160 0,-4 0 16 16,-2 0 16-16,1-1 0 0,2-2 0 0,-4 1 0 16,-5 0 0-16,1-1 0 0,0-1-48 0,-3 0-16 15,-2 0 0-15,-1 0 0 0,-2 1-96 0,-1-1 0 16,-4-2-16-16,-1-1 0 0,-1 2 96 0,-3-2 32 16,-5 0 0-16,-1-1 0 0,0 1 144 0,-4 0 16 15,-1-2 16-15,-3 2 0 0,2 3-32 0,0-3-16 16,-3-3 0-16,-1 0 0 0,-4 3-48 0,-1-1-16 15,-3-1 0-15,1 3 0 0,-1 1-160 0,-2-1-16 16,-2-6-16-16,-4 2 0 0,-1 0-176 0,-2 2 192 16,3 7-192-16,0-3 192 0,0-6-192 0,-3 4 160 0,-1 1-160 0,-3 0 160 15,1 1-160-15,3 2 0 0,-1 1 0 0,-1-1 128 16,-3 0-128-16,-1-2 0 0,0-1 0 16,2 4 128-16,3 4-128 0,-1-1 0 0,-3-1 144 0,1 2-144 15,2-1 0-15,1-1 0 0,1-1 0 0,1 3 0 16,-1 0 0-16,0 0 0 0,-1-1 0 0,4 1 0 15,1-3 0-15,1 2 0 0,0 1 0 0,-3 0 128 16,1 0-128-16,-1-1 0 0,1 0 0 0,5 0 0 16,-1-1 0-16,1 3 0 0,-4 2 0 0,2 1 0 15,1-2 0-15,3 4 0 0,0 3 0 0,1-2 0 16,-1-7 0-16,1 1 0 0,-2 0 0 0,3 2 0 16,-1 2 0-16,3 1 0 0,4-2 0 0,-1-2 0 15,4-1 0-15,0 1 0 0,-4 2 0 0,4-2 0 16,1 0 0-16,3-1 0 0,2 0 0 0,2 0 128 0,3 6 64 15,-1-2 32-15,3 1 0 0,-3 0 0 0,2-2-80 0,-2 0-16 16,3 3 0-16,-1 0 0 0,1-1-128 0,0 0 128 16,4 1-128-16,0 1 128 0,0 1-128 0,1-1 0 15,1-1 0-15,-1 1 128 0,-1 0-128 0,1-1 0 16,-4-1 0-16,4 2 0 0,2 0 0 0,4 3 0 16,-3-1 0-16,4 1 0 0,2-3 0 0,1 2 0 15,0 1 0-15,2 1 0 0,-1 3 0 0,2-3 0 16,2-1 0-16,0 4 0 0,3 2 0 0,1-1 0 15,-3 0 0-15,4-2 0 0,3-3 0 0,-2 1 0 16,2 2 0-16,0-1 0 0,0 1-160 0,1-2 160 16,4 0 0-16,-2 1-144 0,1 2 144 0,-1-2 0 15,3 3 0-15,1-2 0 0,1 2 0 0,-1 1-128 0,0 0 128 16,5 0 0-16,0-1 0 0,0 3 0 0,2-2 0 0,-2 2-128 16,2 1 128-16,4-1 0 0,-2-2 0 15,3 2 0-15,2-1 0 0,-2 1 0 0,2-2 0 0,1 0 0 16,1-2 0-16,2 1 0 0,-1 0 0 0,2-2 0 15,2 1 0-15,2-1 0 0,1 2 0 0,6-3 0 16,-1-1 0-16,4-2 176 0,3 0-176 0,0 3 192 16,4-1-192-16,1 2 0 0,2-2 144 0,2 0-144 15,2 0 0-15,3-4 0 0,4-5 0 0,-1 3 128 16,0 1-128-16,3-1 0 0,1-3 0 0,0 2 0 16,-2-3 0-16,3-2 128 0,4 2-128 0,0-4 0 15,2-3 0-15,0 1 128 0,0 3-128 0,0-3 0 16,-1-3 0-16,2 1 0 0,1-3 0 0,1-1 128 0,2 3-128 0,-1-1 0 15,-4-1 128-15,1 2-128 0,0-2 0 16,-2 1 0-16,1 1 0 0,2 1 0 0,1 1 0 0,-3 0 0 16,0-2 0-16,3 0 0 0,2 1 0 0,1-2 0 15,4-1 0-15,-5-1 0 0,-1 2 0 0,0-1 0 16,0 4 0-16,2-3 128 0,4-1-128 0,-2 0 0 16,-4 0 128-16,0-1-128 0,1-2 0 0,2-1 0 15,-2 1 0-15,6 1 0 0,0 0 0 0,-2 0 0 16,0 2 0-16,-3-3 0 0,3-1 0 0,0 1 0 15,-1-1 0-15,-2 2 0 0,-3 0 0 0,-1 0 0 16,-1-2 0-16,2 0 0 0,-2 1 0 0,-1-1 0 16,-3 2 0-16,-4-2 0 0,0-1 0 0,-2 1 0 15,2 0 0-15,-1-1 128 0,0-1-128 0,-3 2 0 0,-1-1 0 16,0-1 0-16,-4-2 0 0,-1 1 144 0,-2-2-144 16,0 1 0-16,1 2 0 0,-4-2 0 0,1-3 0 0,1 4 0 15,-4 1 128-15,1-1-128 0,-5-3 0 0,0 1 0 16,-1-1 0-16,-1 3 0 0,0 1 0 0,-2 1 0 15,-1-3 0-15,2 0 0 0,1-1 0 0,-3 2 0 16,-3 1 128-16,-3 0-128 0,1 0 0 0,1-1 0 16,-1-2 128-16,-1 1-128 0,-2 0 0 0,-3-2 0 15,1 1 0-15,-2 1 0 0,-3 1 128 0,-1-1-128 16,-2-2 0-16,-1-4 160 0,-1 0-160 0,-1 1 128 16,-1-2-128-16,-1-1 128 0,-1-3-128 0,-3 2 128 15,0 2-128-15,-4 1 128 0,1 2-128 0,-3-3 128 16,0-3-128-16,-3 0 0 0,-5 5 0 0,0-3 128 0,-3-1-128 15,0-1 0-15,-1 0 0 0,-6 0 0 0,-7-2-144 0,3 1 144 16,1-2-192-16,-4 2 192 0,-7 0-208 0,2-2 64 16,-1-1 16-16,1 4 0 0,2 6 0 0,-3 0 0 15,-1 1 0-15,0-1 0 0,-2-2 128 0,-2 0-208 16,-3 3 80-16,-2 1 128 0,-1 1-176 0,-1 0 176 16,0 0-128-16,-1 1 128 0,0-1 0 0,-4 1-160 15,-2 2 160-15,-3 0 0 0,-3 0 0 0,-1 1-128 16,3 3 128-16,-4 0 0 0,2 0 0 0,-3-1 0 15,-4 0 0-15,-4 4 0 0,-2 2-128 0,-2 1 128 16,0-1 0-16,-3 0 0 0,-4 1 0 0,-1 2-128 16,-2 4 128-16,2-1 0 0,0 0 0 0,-5 3 0 15,-5 0-128-15,3 3 128 0,2 1 0 0,-4 0 0 16,-3-1 0-16,-1 3 0 0,1 2 0 0,1-1 0 0,-1-2 0 16,-4 2 0-16,-1 0 0 0,2 1-128 0,3 0 128 0,-1 2 0 15,-3-1-144-15,0 3 144 0,3 2-208 0,-2-3 80 16,-8-1 128-16,5 2-128 0,4 2 128 0,2 0-128 15,-1 1 128-15,1 2 0 0,0 3 0 0,7 0 0 16,2-4 0-16,1-3 0 0,-1 0 0 0,2 2 0 16,-1 4 0-16,3-3 0 0,1 1 0 0,4 2 0 15,4-3 0-15,-1 2 0 0,-2-2 0 0,7 2 0 16,5 0 0-16,2 0 0 0,1 4 0 0,0-2 176 16,4-2-176-16,4 3 0 0,6-3 0 0,2 4 0 15,0-3 0-15,5-1 0 0,4-1 0 0,3-2 0 16,3-1 0-16,3-1 0 0,0-2 0 0,3 2 0 0,1 2 0 15,4-3 0-15,5 0 0 0,5 1 0 0,1 1-160 16,4-1 160-16,2 0 0 0,1 2-144 0,1 1 144 0,0 1-192 16,0-1 192-16,5-1-192 0,7-2 192 0,5-1-208 15,0 1 80-15,4 2 128 0,3 0-192 0,3-2 192 16,-3-1-192-16,5-1 192 0,3 3-304 0,3-3 64 16,1 0 16-16,4-1 0 0,3-2 224 0,3 1 0 15,3-1-160-15,5-1 160 0,0-1 0 0,2 2 0 16,0-1 0-16,3 0 0 0,1 0 0 0,3-1 0 15,1 0 0-15,-1-1 0 0,-1 1 0 0,3 3 0 16,-1 0 0-16,5-2 0 0,5-1 0 0,-1 1 0 16,-2 1 0-16,-1-2 0 0,1-1 0 0,2-1 0 15,3 2 0-15,2 1 0 0,0 0 0 0,-1-1 0 16,-1-3 0-16,6 3 0 0,2 3 0 0,-1-3 0 0,-5-3 0 0,1-1 0 16,1 2 0-16,2 0 0 0,0 1 0 15,-1-1 0-15,-3-2 0 0,1 1 0 0,3-3 0 16,1 3 0-16,-1 1 0 0,0 0 0 0,-4-3-160 0,0 1 160 15,5-2 0-15,-2-3 0 0,-2 2-128 0,0 0 128 16,-4-3 0-16,1 1 0 0,1 2 0 0,0-3 0 16,0-3 0-16,-3 0 0 0,-3-1 0 0,0-1 0 15,1 0 0-15,3 0 0 0,-2-2 0 0,-2 0 0 16,0-3 128-16,-2-2-128 0,2 0 0 0,-1-1 0 16,0-2 0-16,-1-1 0 0,0-2 128 0,-6 1-128 15,1-1 0-15,1-4 0 0,3-2 0 0,-1 0 0 16,-2 1 0-16,-2-1 0 0,-3-2 128 0,2-3-128 15,-1-4 0-15,0 1 0 0,1 1 128 0,-1 0-128 0,0 1 0 16,-4 0 160-16,0 1-160 0,0-1 128 0,4-1-128 16,1-1 192-16,-4-1-192 0,0 0 192 0,-1-1-192 15,-4-1 128-15,-2-2-128 0,-4 0 128 0,-2 1-128 0,-3 1 160 16,-2 0-160-16,-4 2 160 0,-3-2 128 0,-3 0 32 16,-4-2 0-16,-4 1 0 0,-5 0 176 0,-3-5 32 15,-3-6 16-15,-2 2 0 0,-6 3-48 0,-3-1-16 16,-3 0 0-16,-5 2 0 0,-3 0-208 0,-4 3-32 15,-5 1-16-15,-3-3 0 0,-7-1-64 0,-1-1-16 16,-5-1 0-16,-3 5 0 0,-4 4-144 0,-3 3 0 16,-3 3-192-16,-7 5 192 0,-7 4-336 0,-2 2 48 15,-1 4 16-15,1 7 0 16,-2 3-1984-16,0 5-400 0</inkml:trace>
  <inkml:trace contextRef="#ctx0" brushRef="#br0" timeOffset="2645.811">5570 8765 11055 0,'-10'-6'976'0,"1"1"-784"0,-2-4-192 0,0 0 0 16,1 2 1776-16,1 0 304 0,1 0 64 0,2 3 16 16,6 4-1856-16,-3-7-304 0,-4 3-192 0,7 4 16 15,-8-4 176-15,8 4-128 0,0 0 128 0,0 0-128 16,-7-4-224-16,7 4-32 0,0 0-16 0,0 0 0 15,-6-2 400-15,6 2 0 0,0 0 0 0,0 0 0 16,0 0 432-16,0 0 64 0,0 0 16 0,0 0 0 16,10 4-48-16,-1 1 0 0,3-1 0 0,2-2 0 15,3 2 240-15,3 0 64 0,3 2 0 0,1-4 0 0,2 0-240 16,4 1-32-16,2 3-16 0,5-1 0 0,3 0-224 0,3 0-64 16,0 2 0-16,3 1 0 0,2-2-64 0,0 1-128 15,-2-1 176-15,1 1-176 0,0 0 208 0,4-2-64 16,2-1-16-16,3 0 0 0,1-3 0 0,0 0-128 15,-2 2 192-15,1-2-64 0,1-2 32 0,3 1 0 16,2-3 0-16,-1 0 0 0,1-1 32 0,-2 0 0 16,-1-2 0-16,1 1 0 0,3-1 48 0,-2 2 16 15,2 1 0-15,0-2 0 0,0 0 0 0,-1-1 16 16,0 3 0-16,-1-1 0 0,1-2-48 0,2 3-16 16,2 1 0-16,1-2 0 0,-2 1-208 0,1-2 144 15,-1 0-144-15,4 3 128 0,1 2 752 0,0 2 144 16,-4 3 16-16,0-3 16 15,0-3-1648-15,-2-2-336 0,2 1-64 0,1 3-16 0,1 3 816 0,-3 0 192 16,-3-2 0-16,1 2 0 0,2-3 0 0,4 0 0 0,1 1 0 0,0 1 0 16,-1 2 0-16,1 0 0 0,-3-3 0 0,2-1 0 15,0-1 0-15,1 2 160 0,-2 1-160 0,-3-3 128 16,-5-2 0-16,2-1 0 0,1 1 0 0,0 2 0 16,0 1 112-16,-1 2 16 0,-3-2 0 0,-2 1 0 15,-2-2 32-15,0 1 16 0,-2-1 0 0,1 1 0 16,-2 1-112-16,-2 0 0 0,-1 3-16 0,-4-3 0 15,-3-3-48-15,-1 0-128 0,-2-2 192 0,-1 3-64 16,-3 3-128-16,-2-1 0 0,-2-1 144 0,0-1-144 16,-2 0 0-16,-2 0 128 0,-4-1-128 0,-1 0 0 0,-5-2 128 15,-2 2-128-15,-1 2 128 0,-6-2-128 0,0-3 160 16,-8 4-32-16,6-3-128 0,-6 3 192 0,0 0-32 0,0 0-16 16,0 0 0-16,0 0 0 0,-3-8-144 0,1 3 128 15,-7-1-128-15,-2 0 128 0,-2-1-128 0,-4 0 0 16,-3 4 0-16,-3-1 0 0,-6-2-192 0,-2 1 192 15,-2-1-192-15,-4 3 192 0,-3 4-144 0,-2-1 144 16,-5-2 0-16,-3-3 0 0,-9 0-128 0,-3 2 128 16,-4 5 0-16,-6-4 0 0,-2-6-144 0,-7 4 144 15,-9 0 0-15,-3 3-144 0,-1 1 144 0,-4-1-128 16,-3 0 128-16,-4 3-128 0,-1 4 128 0,-1-3-128 16,-2-2 128-16,1 2-128 0,0 3 128 0,1-1 0 15,3-2 0-15,-3 1 0 0,-4-1 0 0,3-1 0 16,3 2 0-16,-3-2 0 0,-4 0 0 0,1-1 0 0,2-1 128 15,-6 5-128-15,-2-1 0 0,0 0 0 0,3-2 0 0,-3 0 0 16,-6 1 0-16,1 0 0 0,0 1 0 0,4 0-128 16,6 0 128-16,5 1 0 0,8-2 0 0,4 0 0 15,4 0 0-15,6-1 0 0,6 0 0 0,3-2 0 16,4 1 0-16,0-1 0 0,0 0 0 0,1 1 0 16,4 0 0-16,4 0 0 0,4 1 0 0,1-2 0 15,-2-2 0-15,3 0 0 0,2-1 0 0,3 3 0 16,1 3 0-16,5-1-160 0,3-3 160 0,1 1 0 15,4 1-192-15,0-2 192 0,2-1-192 0,6 0 192 16,5 2-128-16,3 2 128 0,3 1 0 0,4 0 0 16,4-7 0-16,3 3-128 0,8 1 128 0,0 0 0 15,0 0-192-15,0 0 32 0,0 0 0 0,0 0 0 16,0 0-16-16,11 10 0 0,3-1 0 0,3-2 0 16,1-3 176-16,4 1 0 0,5 1 0 0,1-2-128 0,3-3 128 0,5-1 0 15,2 0 0-15,8 0 0 0,8 2 0 0,4-1 128 16,4-2-128-16,1-1 0 0,-1 0 0 0,5-1 0 15,0 0 0-15,8-2 128 0,3 0-128 0,2-1 0 16,-2 2 128-16,4-4-128 0,5-3 0 0,1 1 144 16,0 4-144-16,2-1 0 0,0 0 160 0,6 1-160 15,1-1 128-15,0 1-128 0,-4-3 0 0,5 2 128 16,4 3-128-16,-3 1 0 0,-1 0 0 0,2 1 128 16,4-1-128-16,-2 1 0 0,4 4 0 0,-2-1 0 15,0-4 128-15,2 5-128 0,2 0 0 0,-1 1 0 16,-3 0 0-16,1 0 0 0,-3 3 0 0,-3 0 128 15,-5-3-128-15,-2 2 128 0,2-3-128 0,-3 1 192 0,-2 2-192 16,-1 0 192-16,-2-2 0 0,0 3 0 0,-1 0 0 0,-2-2 0 16,-6 0-192-16,-1 1 192 0,-3-2-192 0,2 0 192 15,-1 2-192-15,-3 0 0 0,-2 2 0 0,-3-3 0 16,-3 0 128-16,-1 0 0 0,-1-2 0 0,-4 2 0 16,-2 1-128-16,-5-1 0 0,-3-1 0 0,-4 1 0 15,-5-2 0-15,-2-1 0 0,0-2 144 0,-7 3-144 16,-2 0 0-16,-5 3 144 0,2-3-144 0,-7-2 0 15,0-1 160-15,-5 0-160 0,-3 1 128 0,-9 0-128 16,0 0 176-16,0 0-48 0,0 0-128 0,0 0 192 16,-9-6-192-16,-5 1 0 0,-6-4 0 0,-5 2 0 15,-7-3-160-15,-6 3-80 0,-2 0-16 0,-8 1 0 16,-3-2 48-16,-4-2 0 0,-4 0 0 0,-2 3 0 0,-5 3 208 16,-4-3 0-16,-1 0 0 0,-7 0-144 0,-7 2 144 15,1 0 0-15,-4-1 0 0,-1 2-128 0,-6 2 128 16,-4 2 0-16,-3 0 0 0,-2-1-128 0,-4-1 128 0,-3 2-128 15,-3 1 128-15,1 0-128 0,0-2-16 0,-3 0 0 16,-5 1 0-16,-3 1 0 0,-1 4 144 0,1 1-208 16,2-2 80-16,-3-1 128 0,-1-5-240 0,3 2 80 15,5 5 16-15,-1-3 0 0,-1 0 144 0,8 0-160 16,7 2 160-16,0-3-160 0,1-3 160 0,8-2 0 16,7 3 0-16,5 1 0 0,4 1 0 0,0-1 0 15,2-2 0-15,5 2 0 0,0 3 0 0,6 0 0 16,1-3 0-16,3-6 0 0,2-2 0 0,3 2 0 15,2 0 0-15,6 1 0 0,2-3 0 0,3 3 128 16,4 0-128-16,3-2 0 0,1-2 0 0,5-1 0 0,2 0 0 16,6 3 128-16,4 3 0 0,6 1 16 0,4-2 0 15,2 2 0-15,1 0-16 0,7 3 0 0,0 0 0 0,0 0 0 16,1-8-128-16,4 2 0 0,3 2 0 0,6 0 0 16,3-2-224-16,2 3 32 0,3 3 0 0,6-1 0 15,5-1 192-15,4-1-192 0,4 0 192 0,10 1-192 16,4 1 192-16,6 1 0 0,6 0 0 0,3-1 0 15,3-2 0-15,7 2 0 0,5-1 0 0,6 2 0 16,2 2 0-16,6-1 0 0,8 5 128 0,1-4-128 16,0-3 208-16,5 0-64 0,2-1-16 0,3 1 0 15,1 2-128-15,1-1 128 0,3-1-128 0,1-2 128 16,-2 2-128-16,8-1 160 0,2-2-160 0,-1 0 160 16,-4 0-160-16,2 2 192 0,1 0-192 0,-4-1 192 15,1 0-48-15,-2 3 0 0,1 1 0 0,-3-1 0 0,-2-1 0 0,-3-1 0 16,-6-2 0-16,-2 2 0 0,-5 5-16 0,-2 1 0 15,-2-2 0-15,-3-1 0 0,-7-2-128 0,-3 2 192 16,-3 2-192-16,-7-1 192 0,-6 0 0 0,-6-1 16 16,-7-1 0-16,-3 3 0 0,-4 1 0 0,-5-1 0 15,-4-1 0-15,-6 1 0 0,-6 4-80 0,-7-3 0 16,-5-2-128-16,-4 1 192 0,-4 5-400 0,-6-1-96 16,-5-7-16-16,-11 8-10944 15,-9 0-2208-15</inkml:trace>
  <inkml:trace contextRef="#ctx0" brushRef="#br0" timeOffset="20816.265">11944 16318 10127 0,'0'0'448'0,"0"0"96"0,0 0-544 0,-11-3 0 0,3 0 0 0,0-1 0 16,2-3 2048-16,0 0 288 0,6 7 64 0,-5-9 16 15,3 0-1936-15,1-1-480 0,-3-1 0 0,1 2 0 16,3 9 336-16,-1-12-16 0,0-6-16 0,1 4 0 15,0 14 80-15,1-11 32 0,-1-4 0 0,1 1 0 16,1 3 288-16,-1 0 64 0,0 0 16 0,1-1 0 16,-2 0-96-16,2-1-32 0,1 2 0 0,2-2 0 15,0-1-144-15,0-1-48 0,1 1 0 0,1-1 0 16,0-3-80-16,1-1 0 0,0 1-16 0,2-3 0 0,2-2-112 16,-1-1-32-16,2 1 0 0,0 0 0 0,1-4-32 0,-1-3 0 15,1-1 0-15,3 0 0 0,-2 2 160 0,0-1 32 16,2-2 0-16,-1 2 0 0,1 5-32 0,3-2 0 15,2-3 0-15,-1-1 0 0,0 0-160 0,1 1-16 16,3-1-16-16,0-3 0 0,2-5-160 0,-1 5 0 16,0 1 0-16,2 1 0 0,-1 0 0 0,3 4 0 15,-1 1 0-15,-1 1 0 0,3-4 0 0,1 3 0 16,4-1 0-16,-1 2 0 0,2-2-128 0,-4 2 128 16,0 1 0-16,0-2 0 0,-1 0 0 0,-2 0 0 15,-1 2-144-15,1 3 144 0,-2 2 0 0,3 1 0 16,0 2 0-16,3 1 0 0,0 1 0 0,0 1-128 15,-1-2 128-15,0 2 0 0,1 1 0 0,2 0-128 0,-2-2 128 0,0 2 0 16,-1 1-192-16,0 1 64 0,2 1 128 0,-1 0-208 16,3-1 80-16,1 1 128 0,-1-1-208 0,2 3 80 15,-1 0 128-15,2 2-160 0,1 3 160 0,-3 0-160 16,-3-5 16-16,0 4 0 0,2 0 0 0,-2 2 0 16,1 1 16-16,1 1 0 0,-6 0 0 0,4 3 0 15,-2-2 0-15,-2 2 0 0,0-3 0 0,-1 2 0 16,-1 2 128-16,-2 2 0 0,-3-1 0 0,0 0 0 15,1 0 0-15,-2-2 0 0,-1 2 0 0,0-1 0 16,-2 2 0-16,-1-1 0 0,0 1 0 0,-4 0 0 16,-1 1 0-16,-2 0 0 0,1-2 0 0,-1 1 0 15,-4-1 0-15,-1 2 0 0,0 1 0 0,0 1 0 16,-3-2 0-16,-1 1 0 0,-2 0 0 0,-1 2 0 16,2 2 0-16,-4-1 0 0,0 0 0 0,-1 4 0 0,1 0 0 15,-5 0 0-15,-1-2 0 0,1 2 128 0,-1 1-128 16,0 1 0-16,-2-2 0 0,-4 1 0 0,0 2 0 0,0 0 0 15,-2 1 0-15,1-3 0 0,-1 1 0 0,0-1 144 16,-1 0-16-16,0-2-128 0,-2 0 160 0,1 1-160 16,1 0 128-16,-1-1-128 0,0-3 0 0,-3 1 128 15,2 0-128-15,0 1 0 0,1-2 0 0,-1 0 0 16,-4 2 128-16,2-1-128 0,1 0 0 0,-2-2 0 16,-3-1 144-16,1 1-144 0,0 4 128 0,1-4-128 15,-2-1 128-15,2 0-128 0,-1 4 128 0,1-1-128 16,-3-1 128-16,1 0-128 0,-1-3 0 0,-4 3 144 15,-2 2-144-15,1-1 0 0,0-1 0 0,1 2 0 16,1-3 0-16,-1 3 0 0,0 0 0 0,1-1 0 0,3-1 0 16,0 0 0-16,3 2 160 0,2 0-160 0,3-2 128 15,0 2-128-15,-1 0 0 0,4 0 128 0,-1-2-128 0,2 1 0 16,2-2 0-16,-2 1 0 0,-1 0 128 0,3-1-128 16,1 2 0-16,1-1 0 0,-2 1 0 0,2-1 0 15,1 2 0-15,-1 0 0 0,2 0 0 0,0 0 0 16,2 0 0-16,-2 1 0 0,2-1 0 0,2 2 0 15,1 4 0-15,1-1 0 0,-1 4 0 0,2-2 0 16,1 0 0-16,2 0 0 0,2 0-128 0,-2 0 128 16,-1 0 0-16,3 0 0 0,0-1 0 0,1-1 0 15,4 0 0-15,0 0 0 0,1-2 0 0,1 1 0 16,3-1-144-16,-2 1 144 0,0-2 0 0,4 2 0 0,5-1 0 16,-3 1 0-16,0-2 0 0,-1 0 0 15,2 1 0-15,3-1 0 0,-1-2 0 0,3 3 0 0,-3 5 0 0,6-5-128 16,-1-2 128-16,1-4 0 0,1-2 0 15,1 1 0-15,0 1 0 0,2-1 0 0,1-4 0 0,0 1 144 16,-2-2-144-16,0 1 192 0,2-2-192 0,1-1 160 16,0-1-160-16,1-1 160 0,0-1-160 0,2 0 0 15,0 2 0-15,2 0 128 0,1 0-128 0,1-1 0 16,-4-2 0-16,1 1 0 0,0 0 0 0,-1-3 0 16,0-1 0-16,0-1 0 0,2 0 0 0,-1-1 0 15,-3 2 128-15,2-2-128 0,0-2 0 0,0-1 0 16,-2-2 0-16,-1 0 0 0,-2 0 0 0,-1 0 0 15,-4-1 0-15,4 0 128 0,-4-3-128 0,3 4 0 0,-1-2 0 16,0 1 0-16,-3-3 176 0,2 2-48 16,-1 0-128-16,3-2 192 0,-4-1-32 0,1 0-16 0,0 1 0 15,-2-2 0-15,-1-2-16 0,-1 0-128 0,-2 2 192 0,-2-1-64 16,0 0-128-16,0-1 160 0,-2 1-160 0,1-4 160 16,-1-4-160-16,0 3 0 0,-1 2 0 0,0-1 0 15,-1-1 0-15,0 1 0 0,0-1 0 0,2 1 0 16,-1-2 0-16,0 3 0 0,0-2-192 0,-1 2 192 15,-4-2-288-15,1 3 64 0,0-2 16 0,-1 2 0 16,0 0 208-16,0 0-176 0,-3 0 176 0,2-1-160 16,-2 0 160-16,-1-1-160 0,-4 1 160 0,1 1-160 15,0 1 160-15,-1 3 0 0,-2-1 0 0,-1 3 0 16,0 0 0-16,-2 1 0 0,0 2 0 0,-1-1-128 16,0 1-48-16,-2-2 0 0,0 7 0 0,-3-3 0 0,-2 1 48 15,1 0 0-15,-1 5 0 0,-2-1 0 0,-3 0 128 16,1 1-192-16,-1-2 192 0,0 4-192 0,-2-1 192 0,3 1 0 15,0 0 0-15,-2 2 0 0,1-1 0 0,-3 1 0 16,1 1 0-16,1 3 0 0,-1-1 0 0,0 2 0 16,1 0 0-16,-2 0-128 0,2 3 128 0,-2 0 0 15,-1 0 0-15,2 2 0 0,3 0 0 0,-3 1 0 16,-2 0 0-16,3 0-128 0,-1 0 128 0,2 0 0 16,1 0 0-16,-1 0 0 0,-1 0 0 0,1 0 0 15,3 2 0-15,0-3 0 0,0 2 0 0,-1 1 0 16,3-2 0-16,-1 4 0 0,1-1 0 0,2 1 0 15,-3 1 0-15,4-1 0 0,-1 1 0 0,1-2 0 16,0 0 0-16,1 2 0 0,0-2 0 0,2-1-128 16,-2-1 128-16,3 1 0 0,-2-2 0 0,1 1-160 15,-1 1 160-15,-1 0 0 0,2-2-160 0,1 3 160 0,-3-2-128 0,1 1 128 16,1-1 0-16,1-1-128 0,-2 2 128 16,1 0 0-16,-2-1 0 0,1 0-128 0,-2 1 128 0,2-3 0 15,1-2 0-15,-1 0 0 0,1 1 0 0,-2-2 0 16,2 1 0-16,-1-1 0 0,-5-2 0 0,3-2 128 15,1 1-128-15,0-2 0 0,7-2 0 0,-10 2 128 16,-1-3 0-16,0-1 16 0,1-2 0 0,-1 1 0 16,2-1-144-16,1-4 192 0,-2-1-192 0,2 0 192 15,-1-3-64-15,2-2 0 0,-4 0 0 0,2-2 0 16,2-1-128-16,3-2 0 0,-3-1 0 0,3-1 0 16,-1-2 0-16,4 0 0 0,1 0 0 0,0-2 0 15,1-3 0-15,0-1-144 0,3-4 144 0,0-2-160 0,2 0 32 16,-3 0 0-16,4 0 0 0,0 2 0 0,0 0 128 0,1 0 0 15,-4 0 0-15,4 0 0 0,2 2 0 0,-1-1 0 16,1-1 192-16,1 1-64 0,3 0 32 0,-1 3 16 16,-1-1 0-16,0 1 0 0,3 4-16 0,2-1 0 15,0 1 0-15,0 2 0 0,-2 1-160 0,2 0 0 16,3 3 0-16,1-1 0 0,1 0 0 0,1 1 0 16,2 1 0-16,2-1 0 0,0 1-128 0,4 2-16 15,4 0 0-15,-1 1 0 0,3 0 16 0,2-3 0 16,-2-2 0-16,3 5 0 0,-2 0 128 0,1 3-128 15,-1 2 128-15,4 3-128 0,0 0 128 0,0 1-208 16,2 0 80-16,0 1 128 0,0 0-192 0,0 5 192 16,-5-2-160-16,2 1 160 0,0 0 0 0,-1 2-144 15,3 0 144-15,0 3 0 0,-2 4 0 0,2 1 0 0,0-4 0 16,1 2 0-16,-4 2 0 0,1 2 0 0,1 3 0 0,-5 1 0 16,3 1 0-16,-3 0-128 0,5 1 128 0,-2 0 0 15,2 0-160-15,-1 2 160 0,-1 0-192 0,0 2 192 16,-3-3-160-16,-1 1 160 0,-4 0-128 0,0 2 128 15,-1 0-128-15,0 1 128 0,-1-1-128 0,-2 2 128 16,-1 0 0-16,1 3-128 0,-1-1 128 0,1 0 0 16,-5 1 0-16,1 2 0 0,-3 0 0 0,-1-2 0 15,-2 2 0-15,-2-3 0 0,2 2 0 0,-5 0 0 16,-1-2 0-16,-1 1 0 0,1 0 0 0,-3 0 0 16,-3-1 0-16,1 2 0 0,0 1 0 0,-2 3 0 15,0 2 0-15,0-1 0 0,-3-2 0 0,-2 0 0 0,0-2 0 16,-1 1 0-16,-2-1 0 0,0 1 0 0,-3-2 0 0,2 0 0 15,-3 0 0-15,2 1 0 0,-4 0 0 0,0 1 0 16,-4 2 0-16,0 0 0 0,-2-1-160 0,1-2 160 16,0-1-192-16,-2-2 192 0,0-3-128 0,-2 0 128 15,-1-1 0-15,-3-2 0 0,-2-1 0 0,2 0 0 16,1-1 0-16,-1 1 0 0,-5-3 0 0,2 2 0 16,0 0 0-16,-1 2 0 0,0-3 0 0,-1 0 0 15,1 1 0-15,-2 1 0 0,-3-1 128 0,1 0-128 16,-2 0 0-16,0 1 144 0,-1 2-144 0,1-2 0 15,1-4 0-15,3-1 0 0,2-2 0 0,2 0 0 16,0 0 0-16,3 0 0 0,1 1 0 0,3-3 0 16,0 0 0-16,2 0 0 0,0 1 0 0,4 0 0 15,0 1 0-15,1 0-176 0,2 5 48 0,1 1 0 0,3-2 0 16,0 4 0-16,3 3 128 0,2 2-208 0,3 2 80 16,1 2 128-16,2-1 0 0,2 4 0 0,2 3 0 0,1 0 0 15,1-1 0-15,2-5 0 0,2-5 0 0,1 2 0 16,2 0 160-16,3 1-160 0,3-8 192 0,1 2-192 15,4 1 192-15,3-1-64 0,3-1 0 0,3 0-128 16,0 0 256-16,1-2-64 0,0 0-16 0,1 1 0 16,1 1-48-16,4 0 0 0,6-1 0 0,2 1 0 15,0-3 0-15,1 2-128 0,1-1 192 0,-1-3-64 16,2-6-128-16,2 3 0 0,4-1 0 0,4 0 0 16,4-3 0-16,-3-2 0 0,-3 1 0 0,-1-2 0 15,3 1 0-15,3-2 0 0,4-1 0 0,-2 1 0 16,-2 2 0-16,1-3 0 0,-1-3 0 0,4 1 0 0,3 1 0 0,-3 0 0 15,-3 1 128-15,-2-1-128 0,-1-1 0 0,3-1 0 16,3-2 144-16,-3 1-144 0,-3-2 128 0,0 0-128 16,-1-3 128-16,2 3-128 0,2-1 0 0,-1-3 0 15,-1-1 0-15,-3 0 0 0,-4 0 0 0,2 1 0 16,1-6 0-16,1-3 0 0,1-6 704 0,-5 1 80 16,-4 1 16-16,-2 0 0 15,-5-2-1584-15,-1 2-320 0,2-2-64 0,-2-2-16 16,0-1 1728-16,-2 0 352 0,-3-2 64 0,-3-1 0 15,-2-1-1616-15,-4-2-336 0,-1 0-64 0,-4-1-16 0,-2-1 896 0,-4-2 176 16,0-2 0-16,-3 4 0 0,-3-2 256 0,-2 3-16 16,-1 0-16-16,-4 0 0 0,-5 1-16 0,-2 0 0 15,0 2 0-15,-3-4 0 0,-3-4-16 0,-2 3-16 16,-3 4 0-16,-2-1 0 0,-3-4-176 0,-1 0 128 0,-2 2-128 16,-2 0 128-16,-1-1-128 0,-2 1 0 0,0-2 0 0,0 0 0 15,-4 0 0-15,-1 0 0 0,-1-3 0 0,-1 1 0 16,-2 2-176-16,-2 0 176 0,-3 2-128 0,-3 2 128 15,-4 3-208-15,-3 0 32 0,0 3 16 0,1 3 0 16,3 1 160-16,-2 1 0 0,2 1 0 0,-3 1-128 16,1 2 128-16,-1 1 0 0,-3 3 0 0,-2 0 0 15,0-2 0-15,0 4 0 0,1 5 0 0,1 0 0 16,0-1 0-16,2 0 0 0,-2 0 0 0,0 5 176 16,-2 3-176-16,-1 0 0 0,-2-1 0 0,3 3 0 15,2-2 0-15,1 3 0 0,2-1 0 0,0 1 0 16,0 0 0-16,1 3 0 0,0 2 0 0,0 0 0 0,0-1 0 15,4 2 0-15,-1 2 144 0,2 0-144 0,2 0 128 16,2 0-128-16,3 3 160 0,2-2-160 0,2 1 0 0,-2 3 0 16,5-1 0-16,-1 4 0 0,3 0 0 15,1 1 0-15,2 0 0 0,1 3 0 0,5 0-144 0,2 2 144 16,-1 3-208-16,4 1 80 0,3 1 128 0,3-1-160 16,4 0 160-16,-1 1-160 0,2 0 160 0,1-3-160 15,2 1 160-15,2-2-160 0,2 0 160 0,2 0-128 16,-1 1 128-16,1-2-128 0,1-1 128 0,1 2-192 15,3 3 192-15,-2-3-192 0,0-1 192 0,2-1 0 16,2-2 0-16,0-3 0 0,2-5 0 0,-1 0 0 16,2 1 0-16,-3-3-128 0,1-2 128 0,-2-1 0 15,-2 1 0-15,0-1 0 0,0-1 0 0,-3 0 0 16,0 2 0-16,-5 0 0 0,-2 2 912 0,0-2 112 0,-3-2 32 0,-1 4 0 31,1-5-1632-31,-4 4-336 0,-1 1-64 0,-1 2-16 0,-1 0 816 0,0 3 176 0,-3 0 0 0,-3 0 0 16,0 1 0-16,-4-3 0 0,-1 2 0 0,-1 1 0 15,-2 5 0-15,-4-4 0 0,-2-6 0 0,-2-1 0 16,0 2 0-16,-2-3 128 0,-2-2-128 0,2-3 0 16,-4 0 320-16,2-2-48 0,-2 1 0 0,3-2 0 15,-3-3-32-15,2 0-16 0,-2-2 0 0,2-1 0 16,0-3-80-16,-4-3-16 0,-4-4 0 0,0 1 0 16,-1 1 0-16,-1-1-128 0,1-3 192 0,1-5-64 15,0-2-128-15,2 0 0 0,1 0 144 0,0 1-144 16,0 0 0-16,0-4 0 0,0 0 0 0,0 0 0 15,0 2 0-15,1-3 0 0,-1-2 0 0,2 1 0 16,1-3 0-16,3 2 0 0,1-1 0 0,0 0 0 0,5-3 0 16,0 0-128-16,0-1 128 0,1 1 0 0,3 1 0 0,1 0 0 15,1-1 0-15,3 1 0 0,1 2 144 0,1-3-144 16,1 0 192-16,0 0-192 0,4 0 0 0,1 0 0 16,0-2 0-16,5-2 0 0,0-4 0 0,4 2 0 15,2 1-144-15,0 2 144 0,5 1-128 0,1 1 128 16,2 1-128-16,3 0 128 0,1 1 0 0,3-1 0 15,4-2 0-15,4 1-128 0,0-1 128 0,4 0 0 16,6-1 0-16,0 1-128 0,3 1 128 0,0 0 0 16,0 4 0-16,2 1 0 0,1 0 128 0,4-1-128 15,2 2 160-15,3 3-160 0,4 1 0 0,-2 1 0 16,-1 0-208-16,0 0 64 0,0 0 144 0,5-1 0 16,2 0-144-16,1 1 144 0,-1-1-128 0,1 3 128 0,1-1-160 15,-1 2 160-15,0 1-176 0,5 1 176 0,2 3-192 0,0 0 192 16,1 1-224-16,-2 1 64 0,2 1 16 0,2 2 0 15,1-1-48-15,-4 3 0 0,-2 1 0 0,-1 1 0 16,-1 3 16-16,2-1 0 0,0 1 0 0,0 2 0 16,-2 1 16-16,-1 0 0 0,-5 2 0 0,4 3 0 15,2 1 160-15,-2 2-128 0,-2-2 128 0,-1 2-128 16,-1 2 128-16,-2-1-128 0,-1 4 128 0,2 6-128 16,2 0 128-16,-3 2 0 0,0-1 0 0,-5 1 0 15,-2 0 0-15,-1 1 0 0,0 1 0 0,0 1 0 16,-3-3 0-16,1 2 0 0,-1 4 0 0,-2-2 0 15,-2 1 0-15,-3 1 0 0,-1 0 0 0,-6 3 0 16,-1 0 0-16,-2 3 0 0,-2 1 0 0,0 1-128 16,0 0 128-16,1-1 0 0,-1 1 0 0,-3-2 0 0,-4-3 0 0,2 6 128 15,-3 1-128-15,-3-1 0 0,0 1 128 0,-2 2-128 16,-2 7 128-16,0-2-128 0,-4-2 0 0,0-1 144 16,-1-2-144-16,-2-2 0 0,-2 0 128 0,-2 0-128 15,-1 2 0-15,-2 1 0 0,-2 1 0 0,-1 1 0 16,-1 0 0-16,1-4 0 0,-5-6 144 0,0 4-144 15,0 1 0-15,-3 0 144 0,-5-3-144 0,1 3 0 16,-1-2 0-16,-2 4 128 0,-4 2-128 0,-4 0 0 16,-5-6 0-16,0-3 0 0,-2-3 0 0,1 2 0 15,0-1 0-15,-1-2 0 0,-1-4 0 0,-1 0 0 16,0 1 0-16,-2 0 0 0,-3 2 0 0,-2-1 0 0,0 2 144 16,-4-1-144-16,-5-5 144 0,2 0-144 0,0 0 192 15,2-1-192-15,-1-1 192 0,-2 2-64 0,-3-2 0 16,-1 0-128-16,-4-2 192 0,1 2-192 0,1 0 192 15,2 0-192-15,0 0 144 0,1 0-144 0,-4 0 0 0,-1 3 144 16,-5-3-144-16,2 2 0 0,2-4 0 0,-2-1 0 16,3-1 0-16,-1 0 0 0,-2-2 0 0,-1 0 0 15,-3-1 0-15,2-1 0 0,3 1 0 0,-1-2 0 16,4-2 0-16,-1 1 0 0,-3 1 128 0,-5-1-128 16,0-1 0-16,2 1 0 0,4-1 0 0,-1 0 128 15,2-1-128-15,-4-1 0 0,0 0 0 0,-4 0 0 16,2-1 0-16,3-1 0 0,5-4 0 0,0 4 0 15,-2 2 0-15,1-2 0 0,-4 1 0 0,1-2 0 16,1-3 0-16,3 2 0 0,0 2 128 0,1-2-128 16,-1 1 0-16,-4-2 0 0,-2 1 0 0,1-1 128 0,3 2-128 15,1-3 0-15,1-2 0 0,0 2 0 0,-1 3 0 0,-1-4 128 16,-2 1-128-16,3 1 0 0,-1-1 0 0,5 0 128 16,2-1-128-16,-2 3 0 0,0-1 0 0,-2 1 128 15,-3-1-128-15,1-1 0 0,1 1 0 0,3 2 0 16,1 5 0-16,2-4 0 0,0-3 0 0,1-2 0 15,-6 2 0-15,1-2 0 0,-2-2 0 0,4 3 0 16,0-1 0-16,3 1 0 0,4-2 128 0,-3-2-128 16,-1-4 0-16,-2 2 128 0,1 1-128 0,0 2 160 15,2-1-160-15,2-4 160 0,0-5-32 0,2 3 0 16,3 2 0-16,-6 4 0 0,1 1-128 0,-1 0 128 16,-6-4-128-16,4 0 128 0,0 1-128 0,2 0 0 15,1 0 0-15,0-1 128 0,-2 2-128 0,2 0 0 0,-2 0 0 0,-1-1 0 16,-4-3 0-16,3-1 0 0,0 1 0 15,4 0 0-15,0 3 128 0,1-2-128 0,-1-1 128 0,-2 0-128 16,1 2 144-16,-1 0-144 0,-2-2 160 0,4 1-160 16,1-1 144-16,2 1-144 0,0 0 128 0,0 2-128 15,0-2 144-15,0 2-144 0,-2-3 160 0,-1 0-160 16,1 3 128-16,0-4-128 0,0-1 0 0,2 1 0 16,2-1 0-16,0 0 0 0,-1 1 0 0,0-1 0 15,0-1 0-15,0 1 0 0,-1-1 0 0,4 1 0 16,-3-2 0-16,4 0-128 0,0 0 128 0,3 1 0 15,2-1 0-15,1-1 0 0,-3-3 0 0,3 0 0 16,0 0 0-16,0-1 0 0,-1-1 0 0,2-2 0 16,1 1 0-16,4-1 0 0,1 1 0 0,-1-1 0 0,3-2 0 15,-1-1-128-15,3 0 128 0,1 0 0 0,2-1-160 16,1 2 32-16,2 2 0 0,1-2 0 0,-2-2-16 0,5 2 0 16,-2 1 0-16,1 2 0 0,2-1 144 0,2 0 0 15,2-2-144-15,0 3 144 0,2 5 0 0,-1-3 0 16,2-6 0-16,1 4 0 0,1 3 0 0,1 0 0 15,1-4 0-15,2 4 0 0,3 1 0 0,-2-3 0 16,0 3 0-16,3-1 0 0,0 3 0 0,3-2 0 16,-1-3 0-16,1 2 0 0,0 3-160 0,1-1 160 15,4-3 0-15,-1 3-144 0,-2 0 144 0,1 2 0 16,3-1 0-16,0-1 0 0,1-1 0 0,0 3-128 16,1-2 128-16,4 1 0 0,0-2-128 0,2 1 128 15,-4 1-128-15,5 1 128 0,-1 0-144 0,3 2 144 0,0-3-160 16,-2-1 160-16,0 2 0 0,0 0-144 0,-1-1 144 0,3 4 0 15,-1-4-160-15,-1 0 160 0,1-3-192 0,0 3 192 16,1 2-144-16,3 0 144 0,0 0 0 0,-2 2-144 16,1 4 144-16,2-2 0 0,0-3 0 0,-1 0-128 15,0 2 128-15,-1-1 0 0,0-2 0 0,1 4 0 16,1 4-128-16,1 1 128 0,-1 0-128 0,2 1 128 16,1-1-160-16,-2 3 160 0,1-2-192 0,0-1 192 15,-1 0 0-15,-2 1 0 0,-2-1 0 0,0 2 0 16,3 1 0-16,-4-1 0 0,-2-1 0 0,1 1 0 15,-1 2 0-15,-1 1-128 0,0-3 128 0,0 2-160 16,1 3 160-16,-4-3 0 0,1-1 0 0,0 2 0 16,0 4 0-16,0 0 0 0,-3-4 0 0,1 4 0 15,-1 2 0-15,0 1 0 0,-2-1 0 0,-2 0 0 0,1 1 0 16,-2-2 0-16,-3-3 0 0,1 2 0 0,-2-1 0 0,0 0 0 16,-1-2 0-16,-2 2 0 0,0-1 0 0,0 3 0 15,-7-10 0-15,6 13 0 0,0 1 0 0,-1 1 0 16,0-1 0-16,-3-1 0 0,0 0 0 0,-1 1 0 15,-1-3 0-15,-1 2 0 0,0 2 0 0,-1-1 0 16,-1-3 0-16,-1 4 0 0,0-2 0 0,-1 2 0 16,2 2 0-16,-3-2 128 0,0-2-128 0,-1 1 0 15,1 2 128-15,-2 2-128 0,-1 3 0 0,0-4 144 16,1 0-144-16,0-1 0 0,0 3 160 0,-1-5-160 16,1-2 128-16,-5-1-128 0,2 5 0 0,-2-4 0 15,0-1 0-15,1-1 0 0,-2 0 0 0,-1 1 0 16,-1 0 0-16,0-1 0 0,-1-2 0 0,-1 1 0 15,3 0 128-15,-1 0-128 0,1 0 0 0,0-2 0 0,-1-1 0 0,1 0 0 16,1 1 0-16,-1 0 0 0,1-2 0 16,-1 1 128-16,0-2-128 0,1 0 0 0,0 3 0 0,-1-3 0 15,0-1 0-15,1-1 128 0,-1 1-128 0,1 0 0 16,-1 2 128-16,-2-2-128 0,1-3 128 0,-1 4-128 16,2 1 0-16,-2-3 0 0,-3 0 128 0,4-1-128 15,-3 0 0-15,3-1 0 0,-1 4 0 0,0-4 0 16,-2-1-160-16,1-2 160 0,2 3 0 0,-1-1-144 15,-2-2 144-15,1-1 0 0,1 1 0 0,1 1 0 16,1-1 0-16,-1 0 0 0,1-2 0 0,0 1 0 16,0-2 0-16,1 2 0 0,-1 1 0 0,1-3 0 15,1 1 0-15,-1-1 0 0,-1 1 0 0,3 0 0 0,1-1 0 16,-1-1 0-16,-2-1 0 0,1 2 128 0,-1-2-128 0,2 1 0 16,-2 0 128-16,0-1-128 0,1 0 144 0,3 1-144 15,-1-3 192-15,2 1-192 0,-1-2 0 0,1 1 0 16,1 0 0-16,2-1 0 0,0-1 0 0,2 0 0 15,-4 0 0-15,2 2 0 0,-3 1 0 0,3 1 0 16,1 1 128-16,-1-4-128 0,2-6 0 0,1 1 128 16,-3 4-128-16,4 1 0 0,1 0 0 0,-1-1 0 15,1-2 0-15,-1 4 0 0,1 3 0 0,1-3 0 16,-1-1 0-16,2 0 0 0,2 2 0 0,-1 4 0 16,-1-1 0-16,1 1 0 0,1-2 0 0,2-1-144 15,-4 4 144-15,3-2 0 0,1 0 0 0,0-1 0 16,-2 2 0-16,2 0-128 0,-2 0 128 0,-3 5 0 15,8-5 0-15,1 1 0 0,-2 1 0 0,3-2 0 0,-1 2 0 16,0 1-128-16,0-2 128 0,2 2 0 0,2 0 0 16,0 0 0-16,1 0 0 0,-4-1 0 0,-1 2 0 0,3 1 0 15,0-3 0-15,1 2 0 0,0 1 0 0,0-1 0 16,0 0 0-16,1 0 0 0,-3-2 0 0,1 2-128 16,0 0 128-16,1 0 0 0,-5 0 0 0,3 1-128 15,-1-1 128-15,-1 1 0 0,0-3 0 0,-9 3 0 16,10-3 0-16,-1 0 0 0,-1-1 0 0,0 2 0 15,1-3 0-15,-9 5 0 0,0 0 0 0,8-2 0 16,-8 2 0-16,0 0-160 0,8-1 160 0,-8 1 0 16,0 0-144-16,8-3 144 0,-8 3 0 0,0 0-144 15,0 0 144-15,0 0-128 0,3-8 128 0,-3 8-128 16,0 0 128-16,0 0 0 0,0 0 0 0,-3-6 0 0,3 6 0 0,-7-6-160 16,-1-1 160-16,0 4 0 0,-3 1 0 0,2-2 0 15,0-6 0-15,-1 5 0 0,1 3-128 0,-5-2 128 16,2 1 0-16,-1 0 0 0,-1 0 0 0,-1 0-128 15,0 3 128-15,2-2 0 0,-1-1 0 0,-2 1 0 16,-1-1 0-16,0 2 0 0,1 0-128 0,-2 1 128 16,-1-3 0-16,3 3 0 0,-1 0 0 0,2 0 0 15,-3 0 0-15,1 2 0 0,1 0 0 0,3 2 0 16,0-2 0-16,2 1 0 0,-1-1 0 0,0 2 0 16,0-2 0-16,-2 2 0 0,3 2-176 0,-2-2 176 15,-1-3-160-15,2 3 160 0,-1 2-128 0,3 3 128 16,0-5 0-16,0 3-144 0,-1 0 144 0,1 0 0 15,1 0 0-15,0 1 128 0,-1-3-128 0,-1 2 0 16,2-1 0-16,0 1 0 0,2-1 0 0,-1 1 0 0,-1-3 0 0,1 4 0 16,-1 3 0-16,2-4 0 0,0-2 0 15,-1 4 0-15,0 3 0 0,2 0 0 0,-1 1 0 0,1 1 128 16,0-1-128-16,-2 0 0 0,3-1 0 0,0 0 0 16,2 6 0-16,1-5 0 0,2-2 0 0,-1 0 0 15,-2 2 0-15,1 0 0 0,-2 1 0 0,2 0 0 16,0 1 0-16,1-1 0 0,-1-2 0 0,2 1 0 15,0-1 0-15,3 0 0 0,1 0 0 0,0-1 0 16,1 0 0-16,-1 0 0 0,1-1 0 0,0 1 128 16,7 0-128-16,-2 0 0 0,-1-1 0 0,2 1 0 15,-1 1 0-15,2 0 0 0,1-1 0 0,3 0 0 16,0-1 0-16,1 1 0 0,-1-1 0 0,2 0 0 0,0-4 0 16,2 2 0-16,0 0 0 0,1 0 0 0,0-3 0 0,3 1 0 15,3 0 0-15,2 0 0 0,1 0 0 16,1-1 0-16,0-1 0 0,4-1-128 0,-2 1 128 0,0-1 0 15,-2-3-144-15,4 1 144 0,-2 0 0 0,0 2-144 16,1 3 144-16,1-2 0 0,1 1-144 0,-1-1 144 16,3 2 0-16,-1-1-144 0,-1 4 144 0,3-2 0 15,-5-3 0-15,0 3-128 0,-1 0 128 0,0-2 0 16,-1-1-144-16,-1 0 144 0,-3 1 0 0,3-2 0 16,2-1-144-16,0 1 144 0,1 0-144 0,0 0 144 15,3-2-208-15,-1 0 80 0,-2 2-96 0,0-3-16 16,-1-3 0-16,-1 1 0 0,-2-1 64 0,0-2 16 15,-2-2 0-15,3 0 0 0,-1 1 32 0,-1-1 0 16,2-4 0-16,-1 1 0 0,1 0 128 0,-3 0 0 16,-1-3 0-16,-2 0 0 0,-1 0 0 0,-1-1 0 0,-1 1 0 0,-1 0 0 15,-4-1 0-15,-1-1 0 0,1 1 160 0,-3 0-160 16,1-3 144-16,-1 2-144 0,-2 1 128 0,0-2-128 16,-2 0 0-16,0 0 0 0,-2 1 0 0,-1-2 0 15,-3 1 0-15,1-1 0 0,1 1 0 0,-1-2 0 16,-3-1 0-16,-1-5 0 0,-1-4 0 0,0 1 0 15,-1 4 0-15,-1 1 0 0,-3-1 0 0,1 2 0 16,0 0 0-16,-3 1 0 0,0-2 0 0,2 2 0 16,-3 2 0-16,2-2 192 0,-1-2-192 0,0 3 192 15,-1 2 32-15,-1-1 16 0,0-1 0 0,1 0 0 16,-2-1 0-16,-1 4 0 0,1 2 0 0,-2-2 0 0,0-7-240 0,0 1 0 16,-1 2 0-16,0 2 0 0,-3 3 0 0,0-4 0 15,-3 0 0-15,2 1 0 0,0 0 0 16,-1 5 0-16,-1 2 0 0,-3-1-160 0,2-1 160 0,0 0 0 15,0 2 0-15,-1 1 0 0,0-1 0 0,3 0 0 16,-4-4 0-16,0 6 0 0,0 1 0 0,1 0-128 16,1-2 128-16,-2 0 0 0,1 4-128 0,-1-1 128 15,0-1-128-15,1 1 128 0,-3-2 0 0,2 1 0 16,-1 2 0-16,0-1 0 0,-5-2 0 0,5 2 0 16,1 0 0-16,1 3 0 0,-1-4 0 0,1 3 0 15,3 2 0-15,-3 1 0 0,1 0 0 0,1 0 0 16,2-2 0-16,0 2 0 0,-1 0 0 0,-2 2 0 15,0 0 0-15,1 0 0 0,1 0 0 0,-2 0 0 16,0-6 0-16,1 5 128 0,3 2-128 0,-1-1 0 0,-3-2 0 16,1 3-128-16,-2 5 128 0,-1-2 0 0,1-2 0 0,1 2 0 15,-2-1 0-15,2 2 0 0,2 1 0 0,-2-4 0 16,0 0 0-16,1 3 0 0,1 0 0 0,0 1-128 16,-3-2 128-16,1 2-160 0,2-1 160 0,0 1-160 15,-2 0 160-15,0 2 0 0,-1-3-144 0,-1 3 144 16,-1-3 0-16,0 0 0 0,0 3 0 0,0-2 0 15,1-1 0-15,0 0 0 0,0 0 0 0,1 2 0 16,0 0 0-16,0 0 0 0,0-3 0 0,-1 3 0 16,2 1 0-16,1 1 0 0,-1-1 128 0,1 0-128 15,-2-2 0-15,1 2 0 0,-1 1 0 0,0-2 0 16,0-1 0-16,-1-1 0 0,1 1 0 0,-2 0 0 16,2 0 0-16,0-1 0 0,1 1 0 0,0 1 0 0,2 1 0 0,-2 1 0 15,2-1 128-15,0 0-128 0,-2-1 0 0,2 1 192 16,0 0-192-16,0 0 192 0,0 2-192 0,1 2 0 15,-3-1 144-15,0 0-144 0,0 4 0 0,-1-3 0 16,1 0 0-16,-1 0 128 0,-1-2-128 0,-1 0 0 16,3-2 0-16,0 1 128 0,-3 5-128 0,3-2 144 15,2-2-144-15,-2 1 160 0,-2 1-160 0,2-1 0 16,-1 0 0-16,3-1 128 0,2-2-128 0,-1 1 0 16,0 3 0-16,0-1 0 0,1-2 0 0,-1 1 0 15,2-2 0-15,-2 2 0 0,1 2 0 0,-3-1 0 16,-1-1 0-16,2 2 0 0,0 2 0 0,-2-1 0 15,-2-2 0-15,1 0 0 0,4 0 0 0,-4-1 0 16,2 0 0-16,1-1 0 0,1 0 0 0,-1-1 128 0,0 2-128 16,1 0 0-16,1-1 0 0,-1 3 0 0,1 2 128 15,-1 0-128-15,1-3 0 0,-1-1 0 0,2-5 0 0,-2 3 0 16,1 1 0-16,-1-1 0 0,0-1 0 0,-3 0 128 16,0-3-128-16,0 0 160 0,0 1-160 0,1-1 160 15,-1-2 32-15,1 2 0 0,-3-4 0 0,1 0 0 16,1 0 32-16,-1 0 16 0,2-1 0 0,-1-2 0 15,2 3-48-15,0-1-16 0,0 0 0 0,0-1 0 16,0-1 0-16,-1-2 0 0,0 2 0 0,-1-1 0 16,0-1-48-16,1 3 0 0,-2-1 0 0,2-4 0 15,-2-4-128-15,-3 0 192 0,2 0-192 0,-2 1 192 16,0 0-192-16,0-1 160 0,0-4-160 0,2 4 160 16,4 3-160-16,-1-2 0 0,-1-5 144 0,3 3-144 15,0 1 0-15,1 1 0 0,1 1 0 0,1-2 128 0,0-2-128 0,-1 0 0 16,3-1 128-16,0 1-128 0,1 1 128 15,1-2-128-15,-1-3 128 0,1 3-128 0,2 2 128 0,-2-1-128 16,3-2 128-16,-1-1-128 0,3-2 0 0,-1 0 0 16,2-3 0-16,0 1 0 0,0 0 0 0,1-1 0 15,2-1 0-15,1-2 128 0,-1 1-128 0,2 0 192 16,1 1-64-16,0 1 0 0,1 0-128 0,-1 1 0 16,0 0 0-16,0 1-128 0,3 0 128 0,-1-1 0 15,-1-1 0-15,1 5 0 0,0-2 0 0,0-1 0 16,2 0 0-16,-1 2 0 0,1 2 0 0,2-2 128 15,0 0-128-15,0-2 0 0,0-1 0 0,1-2 0 16,2-1 0-16,-2 0 0 0,2 4 0 0,2-1 0 16,1 5 0-16,0-1 0 0,2-3 0 0,0 2-128 15,-1 2 128-15,4 0 0 0,2-2 0 0,-2-1-128 0,1 2 128 0,2-1 0 16,0 2 0-16,-2 0-128 0,2 0 128 0,2 1 0 16,0 1 0-16,-2 0-128 0,-1 1 128 0,-5 2 0 15,2 1 0-15,-3 2 0 0,-2 1 0 0,-2 0-128 16,0 2 128-16,0 2-192 0,-1 0 192 0,-10 2-192 31,10 4-1152-31,-1 2-224 0,0 6-48 0</inkml:trace>
  <inkml:trace contextRef="#ctx0" brushRef="#br1" timeOffset="56659.202">19533 17408 11231 0,'0'0'240'0,"0"0"48"0,0 0 16 0,0 0 16 0,0 0-320 0,0 0 0 0,0 0 0 0,0 0 0 16,7 7 1056-16,-7-7 144 0,0 0 16 0,0 0 16 15,0 0-208-15,0 0-64 0,0 0 0 0,0 0 0 16,0 0 0-16,0 0 0 0,0 0 0 0,0 0 0 15,0 0-240-15,0 0-48 0,0 0-16 0,0 0 0 16,0 0-208-16,0 0-32 0,0 0-16 0,0 0 0 16,0 0 48-16,0 0 16 0,0 0 0 0,0 0 0 15,0 0 64-15,0 0 16 0,0 0 0 0,0 0 0 16,0 0-96-16,0 0-32 0,0 0 0 0,0 0 0 16,0 0-96-16,0 0 0 0,-5 9-16 0,5-9 0 15,0 0-80-15,-6 6-16 0,6-6 0 0,-6 5 0 16,-4-2 0-16,10-3 0 0,-7 4 0 0,-2-3 0 0,-2-1 80 0,3 2 16 15,8-2 0-15,-11 1 0 16,0 0-128-16,1-1-32 0,-1 0 0 0,1 0 0 0,1 1-144 0,-4 0 0 16,2-1 0-16,3 2 128 0,-4-1-128 0,-1 1 0 15,0 0 0-15,1 0 128 0,0-2-128 0,-1 4 0 16,1-2 0-16,-3 1 0 0,0 0 0 0,0 1 0 16,-2-1 0-16,1 0 0 0,-3 1 0 0,1 0 0 15,-3 3 0-15,-1-1 0 0,-2-3 0 0,2 2 0 16,4 0 0-16,-3 1 0 0,1-3 0 0,1 2 0 15,-1 0 0-15,4-1 0 0,0 1 0 0,2 1 0 16,0 0 0-16,1-2 0 0,-1 0 0 0,2-3 0 16,0-2 0-16,2 2 0 0,-1 1 0 0,3-2 0 15,-1-3 0-15,0 2 0 0,1 2 0 0,2-2 0 16,6 1 0-16,-9-3 0 0,9 3 0 0,-8-1 0 16,8 1 128-16,0 0-128 0,-5-4 0 0,5 4 0 0,0 0 144 0,0 0-144 15,0 0 0-15,0 0 144 0,-3-9-144 0,3 9 0 16,0-7 0-16,0 7 0 0,0 0 0 0,0 0 0 15,0 0 0-15,0 0 0 0,0 0 0 0,0 0 0 16,0 0 0-16,5-4 0 0,-5 4 0 0,0 0 0 16,0 0 0-16,0 0 0 0,6-2 0 0,-6 2 0 15,0 0 0-15,0 0 0 0,8 3 0 0,-8-3 0 16,0 0 128-16,8 7-128 0,-8-7 0 0,5 9 0 16,1-3 0-16,-3 4 0 0,3 0 0 0,-3 0 0 15,0-1 0-15,2 2 0 0,0 0 0 0,1 0-144 16,0 0 144-16,-1 1 0 0,0-1 0 0,2 1 0 15,-4-1 0-15,1 0 0 0,1 1 0 0,-1-2 0 16,1-2 0-16,-5-8 0 0,5 8 0 0,1 0 0 0,-6-8 0 0,4 9 0 16,-4-9 128-16,4 9-128 0,-4-9 0 15,7 6 0-15,-7-6 0 0,0 0 128 0,7 7-128 0,-7-7-192 16,0 0 64-16,0 0 0 16,0 0-432-16,0 0-80 0,3 12 0 0,-3-3-16 15,0-9-2352-15,-4 7-448 0,4-7-112 0,-7 10-16 0</inkml:trace>
  <inkml:trace contextRef="#ctx0" brushRef="#br1" timeOffset="58089.483">19791 18130 19295 0,'0'0'848'0,"0"0"176"0,0 0-816 0,0 0-208 16,2-7 0-16,0 1 0 0,-2 6 400 0,0 0 48 0,0 0 0 0,0 0 0 15,2-8 0-15,-2 2 0 0,0 6 0 0,-1408 0 0 16,2816 0 336-16,-1408 0 80 0,-4-5 16 0,4 5 0 16,-5-3-64-16,5 3-16 0,0 0 0 0,-9 0 0 15,1 0-352-15,0 1-80 0,8-1-16 0,-11 5 0 16,0 0-352-16,-3 2 144 0,0 0-144 0,-1 2 0 16,1 1 0-16,-3-1 0 0,-1 0 0 0,-2 1 0 15,1 1 240-15,-1 0-64 0,0 0-16 0,-4 0 0 16,4 1 0-16,-4-1 0 0,1 1 0 0,1 0 0 15,1-1-160-15,1 0 0 0,-1 1 0 0,1 1 128 16,0-2 0-16,2 0-128 0,0-2 192 0,1 1-64 16,0 1 112-16,0 0 16 0,0-1 0 0,8-5 0 0,-2 1-96 15,-1 2-16-15,0 0 0 0,-1 1 0 0,2-1-144 0,-2 0 128 16,0 0-128-16,-8 6 128 0,6-5-128 0,3 1 128 16,-2-4-128-16,6-1 128 0,3 1-128 0,5-6 0 15,0 0 0-15,0 0 128 0,0 0-128 0,0 0 0 16,-6 3 0-16,6-3 0 0,0 0 0 0,0 0-224 15,0 0 48-15,0 0 16 0,0 0 16 0,1-12 0 16,3 3 0-16,1 3 0 0,1-3 144 0,2-1-128 16,1-2 128-16,1-1-128 0,-1-2 128 0,4 2-128 15,0-1 128-15,12-11-128 0,-2 3 128 0,-2 2-128 16,1 1 128-16,-2 3-128 0,1 1 128 0,1 0-160 16,-4-2 160-16,3 3-160 0,0 2 32 0,-2 0 0 15,0-2 0-15,0 3 0 0,3 2-32 0,-2 0 0 0,1 0 0 16,-1 1 0-16,-2 2 160 0,0-1-208 0,2 3 80 0,-2 1 128 15,-3-1-288-15,0 2 64 0,2 0 16 0,1 2 0 16,-5 6 48-16,2-1 16 0,2-1 0 0,-2 3 0 16,-1 2-80-16,2 2-16 0,-1 1 0 0,1 0 0 15,-3 0 0-15,-1 1 0 0,0 0 0 0,0-1 0 16,-3 1 112-16,0-2 128 0,-3-2-208 0,2 4 80 16,-4 0 128-16,0-2 224 0,-4-11-48 0,1 12-16 15,1 1 32-15,-2 0 16 0,-2 2 0 0,-3-4 0 16,0-4-48-16,-3 2-16 0,3 1 0 0,-2-5 0 15,-1 3 112-15,0 0 0 0,0-2 16 0,-4 1 0 16,-1 1 0-16,-1-2 0 0,0 2 0 0,-15 4 0 16,3 0-64-16,0-3-16 0,0 0 0 0,2-3 0 0,-1 2-192 15,2-2 0-15,0-3 0 0,1 0 0 0,-1-1 192 0,2-2-64 16,2 0-128-16,2-1 192 0,1-1 0 16,2-1 0-16,0 1 0 0,2-4 0 0,1 1-48 0,1 0-16 15,-3-1 0-15,9 1 0 0,-3-1 0 0,2 2 0 16,-2 1 0-16,2-2 0 0,0-5-128 0,-2 1 0 15,2 1 144-15,-3-4-144 0,2 1 0 0,3 1 0 16,1 0 0-16,2 3 0 0,0 7 0 0,0 0 0 16,0-6 0-16,0 6-128 0,6-5 0 0,3 0 0 15,-9 5 0-15,10-2 0 0,-2-1-64 0,3 2-16 16,-2 2 0-16,1 0 0 0,0 1 208 0,0 1-144 16,1 2 144-16,2-2-128 0,-1 2 128 0,1 4 0 0,0 2 0 15,-5-3 0-15,0 1 0 0,2 2 0 16,0 1 0-16,0 3 128 0,0 1-128 0,-3 1 144 0,1 0-144 0,3 12 160 15,-1-3-32-15,-1-4-128 0,-6-4 192 0,1 1-64 16,-1 0 112-16,-2 0 16 0,-1-4 0 0,0 3 0 16,-4-3 48-16,0-2 16 0,-1 3 0 0,1-3 0 15,-1-1 0-15,0 0 0 0,-3-1 0 0,1-1 0 16,-2-1-128-16,3 1-32 16,-2-1 0-16,1 1 0 0,2 0-160 0,-1 0 0 0,2 0 0 0,-2-1 0 15,6-9 0-15,-4 12 0 0,-2-1 0 0,3-1 0 16,3-10-176-16,-2 12-64 0,2-12-16 0,-2 11 0 15,2-11-256-15,0 0-64 16,0 0-16-16,1 10 0 0,-1-10-2384 0,-5 25-480 0,-7 29-80 16,12-54-32-16</inkml:trace>
  <inkml:trace contextRef="#ctx0" brushRef="#br1" timeOffset="60188.197">19126 17654 11055 0,'0'0'976'0,"0"0"-784"16,-5-5-192-16,-1-1 0 0,6 6 1984 0,-3-9 368 0,0-1 64 15,2 2 16 1,1-1-3200-16,-2 1-624 0,1 0-128 0,1 8-16 0,1-7 1152 0,-1 7 256 0,-3-9 128 0,3 9-160 16,-1-10 1312-16,1 3 256 0,0 7 48 0,0 0 16 15,-4-5 16-15,4 5 16 0,0 0 0 0,0 0 0 16,-6-3-672-16,6 3-128 0,0 0-16 0,0 0-16 16,0 0-352-16,0 0-80 0,-10 5-16 0,10-5 0 15,-5 2 240-15,5-2 48 0,0 0 16 0,0 0 0 16,0 0 16-16,0 0 0 0,0 0 0 0,0 0 0 15,2 11-160-15,3-5-48 0,-5-6 0 0,10 6 0 16,2 1 16-16,-1-2 0 0,2 0 0 0,-1-1 0 16,1 1 32-16,1 0 0 0,2 1 0 0,-1-2 0 15,0 0-176-15,1 1-16 0,-1 1-16 0,2 0 0 0,-2-1-176 0,2 1 0 16,-1-1 144-16,2 1-144 0,-1-1 0 16,1 1 128-16,-1-1-128 0,2 2 0 0,-2 0 0 0,1 0 144 15,3 0-144-15,-3 0 0 0,-2-2 128 16,2 1-128-16,0-1 0 0,0 1 0 0,2-2 0 0,-1 0 160 15,-2 0-160-15,1-1 128 0,0 2-128 0,-1 0 192 16,-3-1-192-16,0 1 192 0,0-1-192 0,-3-1 0 16,0 2 0-16,0-2 0 0,-1 0 128 0,-1 0-128 15,-9-3 0-15,9 3 128 0,-9-3-128 0,7 3 0 16,-7-3 144-16,0 0-144 0,9 3 128 0,-9-3-128 16,0 0 160-16,0 0-160 0,0 0 192 0,0 0-64 15,0 0-128-15,0 0 192 0,0 0-64 0,0 0-128 16,0 0 176-16,0 0-176 0,0 0 160 0,0 0-160 15,0 0 128-15,0 0-128 0,0 0 0 0,-10 7 128 16,10-7-128-16,-11 8 0 0,1-6 0 0,0 2 0 0,-1 2 0 0,1-3 0 16,2 0 0-16,-2 2 0 0,-1-2 0 0,-1 3 0 15,-3-1 0-15,1 4 0 0,0-4 0 0,-1 5 0 16,1-2 0-16,-1 2 0 0,-2 2 0 0,0 0 0 16,-3 0 0-16,1 1 0 0,-4 2 0 0,2 1 0 15,0 0 0-15,2-2 0 0,1-1 0 0,0-1 0 16,1 0 0-16,0 2 0 0,1-1 0 0,0-2 0 15,2-2 0-15,-2 0 0 0,1 2 0 0,0-1 0 16,0-2 0-16,0 1 128 0,-2-1-128 0,3 0 0 16,0 0 0-16,1 0 0 0,-1-2 128 0,2 1-128 15,0-3 0-15,-1 3 0 0,1-3 0 0,1 0 128 16,2-3-128-16,-1 2 0 0,10-3 144 0,0 0-144 0,-7 3 0 0,7-3 0 16,0 0 0-16,0 0 128 0,0 0-128 0,0 0 0 15,0 0-176-15,0 0 176 0,0 0-160 0,0 0 160 16,0 0-160-16,0 0 160 0,0 0-160 0,8-3 160 15,3 2-160-15,1-3 160 0,-2-2-144 0,4 1 144 16,-1-2-128-16,1 0 128 0,1 0 0 0,1-2-128 16,0 0 128-16,2-1 0 0,0 0-176 0,0-1 176 15,2-1-208-15,-2 0 80 0,0-3 128 0,2 1-208 16,1 0 80-16,-1 0 128 0,0-2-144 0,-1 0 144 16,0-3 0-16,1 4 0 0,0 1 0 0,0-1 0 15,-5 0 0-15,3 2 0 0,2 2 0 0,-1 2 0 16,-1-1 0-16,0 1 0 0,-1 0 0 0,-2 3 0 15,1 0 0-15,-2 1 0 0,-3-1 0 0,0 1 0 0,-1-1 0 16,-2 2 0-16,-8 4 0 0,8-5 0 0,1 2 0 0,-9 3 0 16,8-4 0-16,-8 4 0 0,0 0 0 0,0 0 0 15,0 0 128-15,8-5-128 0,-8 5 0 0,0 0 0 16,0 0 0-16,0 0 0 0,6-4 0 0,-6 4-160 16,0 0 160-16,0 0 0 0,0 0 0 0,0 0 0 15,0 0 0-15,0 0 0 0,0 0-144 0,0 0 144 16,0 0 0-16,0 0 0 0,0 0 0 0,-10-1 0 15,0-1 0-15,1-2 128 0,0 0-128 0,0 1 128 16,-3 2-128-16,2-1 0 0,0 0 0 0,-3 0 0 16,-3 1 0-16,0-1 128 0,-4 1-128 0,0-2 0 15,-1 0 0-15,-1 0 128 0,0 0-128 0,3 0 0 16,-4 1 0-16,3 0 0 0,1-1 128 0,-2 0-128 0,1 1 0 16,3-1 0-16,-2 1 0 0,4-2 0 15,-1 0 0-15,1-1 128 0,-1 1-128 0,1 0 128 16,-3-2-128-16,3 2 0 0,-3-2 0 0,3 1 128 0,0-2-128 0,1 2 0 15,0-1 0-15,2 1 0 0,-1 0 0 16,2 0 0-16,1 2 0 0,2-1 0 0,1 1 0 0,-2 1 0 16,2 1 0-16,-1-1 0 0,2 0 0 0,0 0-176 15,1-1 176-15,5 3-128 0,0 0 128 0,0 0-160 16,0 0 160-16,0 0-160 0,0 0 160 0,-6-4 0 16,6 4-144-16,0 0 144 0,0 0 0 0,0 0 0 15,0 0 0-15,0 0 0 0,7-4 0 0,-7 4 0 16,10-3 0-16,3 3 0 0,-1 0-128 0,1 3 128 15,1-2 0-15,0 0 0 0,1-1 0 0,2 2 0 16,-1 0 0-16,2 1 0 0,-1-1 0 0,2 2 0 16,0-1 0-16,2 0 0 0,1 0 0 0,-2 1 0 15,2 0 0-15,0 1 0 0,2-3 0 0,1 0 0 0,0 1 0 0,-3 1 128 16,3-2-128-16,-2 1 0 0,2-1 0 0,-2 2 0 16,0-2 0-16,-5 2 0 0,-2-1 128 0,0 1-128 15,-2-2 0-15,-1 0 0 0,-3 4 0 0,0-3 0 16,0-1 0-16,-2 1 128 0,-8-3-128 0,8 5 0 15,-8-5 0-15,7 5 0 0,-7-5 128 0,0 0-128 16,0 0 0-16,0 0 0 0,3 9 0 0,-3-9 0 16,0 0 0-16,0 0 0 0,0 0 0 0,-3 12 0 15,3-12 0-15,-4 11 0 0,4-11 0 0,-6 10 0 16,-2-1 128-16,1-2-128 0,0 1 0 0,0 0 128 16,-1-1-128-16,-2 0 0 0,-1 2 0 0,0-2 0 15,1-1 0-15,0 2 0 0,-3 1 0 0,1 0 0 0,0-1 0 16,2 1 0-16,-1 0 0 0,-1 1 0 0,-6 2 0 0,1 0 128 15,2 2-128-15,0 0 0 0,-3-1 0 0,3 0 0 16,0 1 128-16,-1 2-128 0,-1-2 0 0,2 0 0 16,1 1 144-16,2-2-144 0,-3 0 0 0,2-3 144 15,2 1-144-15,-1 0 0 0,1-1 128 0,3-1-128 16,-4-3 0-16,3 1 0 0,3 2 0 0,-2-1 0 16,0 0 128-16,8-8-128 0,0 0 0 0,-6 7 0 15,6-7 0-15,0 0 0 0,0 0 0 0,0 0-144 16,0 0-16-16,0 0 0 15,0 0-384-15,0 0-80 0,0 0-16 0</inkml:trace>
  <inkml:trace contextRef="#ctx0" brushRef="#br1" timeOffset="86085.52">11324 16994 6447 0,'0'0'272'0,"-2"9"80"0,4 0-352 0,-1-1 0 0,-1-8 0 0,2 10 0 16,2-2 1312-16,-4-8 192 0,6 8 32 0,0-2 16 15,-6-6-1552-15,0 0 0 0,6 6-336 0,-6-6 48 16,8 8-480-16,-8-8-112 0,4 7-16 0,-4-7-3120 16</inkml:trace>
  <inkml:trace contextRef="#ctx0" brushRef="#br1" timeOffset="96335.671">19776 17797 5519 0,'0'0'240'0,"0"0"64"0,0 0-304 0,-4 3 0 0,-6 1 0 0,10-4 0 15,0 0 3104-15,0 0 560 0,-5 3 112 0,5-3 32 16,0 0-3344-16,0 0-656 0,0 0-144 0,0 0-32 16,0 0 496-16,0 0 112 0,0 0 16 0,0 0 0 15,0 0 192-15,0 0 64 0,0 0 0 0,0 0 0 16,0 0-32-16,0 0 0 0,7-7 0 0,2 4 0 15,-9 3-32-15,8-5 0 0,-1-1 0 0,2 2 0 16,1 0-112-16,1 1-16 0,-3-1-16 0,3-1 0 16,3 1 80-16,1-1 32 0,-1 0 0 0,2 1 0 0,0-1-16 15,4 1 0-15,3-4 0 0,2 3 0 0,0-1-144 0,0 1-48 16,4-2 0-16,0 0 0 0,-4 1 16 0,0-1 0 16,0 1 0-16,1-2 0 0,-2 0 0 0,0-2 0 15,1-3 0-15,0 2 0 0,1 1 64 0,0-1 16 16,-1 0 0-16,2 0 0 0,-1 2-64 0,-2-1-16 15,0-1 0-15,1-1 0 0,1 2-16 0,-3-1 0 16,1 2 0-16,-1 0 0 0,-1-1 32 0,-2 1 0 16,1 4 0-16,0-2 0 0,0-2-96 0,-2 1-16 15,2 1 0-15,-2-1 0 0,1 0 32 0,4 1 0 16,-3-2 0-16,3 0 0 0,-1-1-32 0,1 1 0 16,-1 1 0-16,1-2 0 0,0 0-128 0,-1 0 0 15,-1 0 0-15,0 1 128 0,-5 0-128 0,2 1 128 0,-1-2-128 16,-1 1 128-16,0 0 0 0,-1-1 0 0,0-1 0 15,0 2 0-15,0 1 0 0,2-1 0 0,0-2 0 0,1 0 0 16,-1 0 0-16,5 1-128 0,2-2 192 0,-2 0-64 16,-2 2-128-16,0-3 128 0,2-5-128 0,1 1 128 15,-2 3-128-15,-1 2 0 0,2 1 0 0,-4 2 0 16,-2-4 128-16,1 1-128 0,-2 1 0 0,0-1 128 16,-1 2-128-16,0-2 192 0,0-1-192 0,0-2 192 15,1 1-16-15,-1 1 0 0,0 3 0 0,1-1 0 16,0-1-48-16,1 1-128 0,-3-1 192 0,3-1-64 15,2-3-128-15,-1 1 0 0,-2-1 144 0,0 2-144 16,-1 1 0-16,-2-3 144 0,-2 0-144 0,-1-1 0 16,1 2 176-16,-1-3-176 0,-1-5 160 0,-1 4-160 15,-1 0 192-15,0 1-64 0,0 1-128 0,-1-1 192 0,2-3-192 16,-1 1 0-16,0-1 128 0,1 2-128 0,1-1 0 0,-3 1 0 16,3 0 0-16,-1 1 0 0,1-2 0 0,-3 1-160 15,1 2 160-15,-4-2-128 0,2-2 128 0,0-1 0 16,-1-1 0-16,1-1 0 0,-3-2 0 0,1 0 0 15,2-3 0-15,-4 3 0 0,-1 0-128 0,0 1 128 16,-2-1-128-16,-2 2 128 0,1 0 0 0,0 1 0 16,-2-1 0-16,0 0 0 0,-2-1 0 0,0-1 0 15,-1 1 0-15,-1 2 0 0,0-2 0 0,-1-1 0 16,-2 0 0-16,1 1 128 0,-1-1-128 0,0 2 0 16,-2 2 0-16,-1-1 0 0,0 1 0 0,-1 1 0 15,-1 2 0-15,-2-1 0 0,-3-2 0 0,-1 1 0 0,2 0 0 16,-1-1 0-16,1 1 0 0,1 1 0 0,-1-3-144 15,0 2 144-15,-1 4 0 0,1-3 0 16,1 1 0-16,-3-2 0 0,0-4 0 0,-4 4 0 0,2 1 0 0,-2 4 0 16,-4-3 0-16,0 3 0 0,-2-1 0 0,-1 0 0 15,-5 0-208-15,3-1 80 0,1 2 128 0,0-1-208 16,1 0 16-16,-2 1 16 0,5 1 0 0,1 2 0 16,3 1 176-16,-1-1 0 0,-2-1 0 0,4 1 0 15,3-1 0-15,-3 2 0 0,-2-1 0 0,2-3 128 16,3 0-272-16,0 0-48 0,-6 1-16 0,3-2 0 15,3 2 208-15,-2-3 0 0,0 5 0 0,-1 1 0 16,-1-1 0-16,-1 2 0 0,0 1 128 0,-2 0-128 16,-1 0 0-16,0 0 0 0,-1 1 0 0,2 1 0 15,-3-3 0-15,2 2 128 0,1 1-128 0,4 2 0 0,-3-3 0 16,1 2-144-16,-2 2-16 0,1-1 0 0,0 2 160 0,-2 0-160 16,-2 1 160-16,1 0-160 0,1 1 160 0,-2-4-160 15,-4 3 160-15,0 1-160 0,0-1 160 0,2 2 0 16,1 0 0-16,1 1-128 0,0-2 128 0,1 1 0 15,0 1 0-15,0 0 0 0,0 1 0 0,-1-2 0 16,-1 0 0-16,0 1 0 0,-3 1 0 0,4-2 144 16,3 1-144-16,0 1 160 0,1-1-160 0,1 0 0 15,-1 3 0-15,-2-3 128 0,-1 1-128 0,-1 2 0 16,-2 1 0-16,-2-2 128 0,-4-2-128 0,2 2 0 16,0 2 0-16,-1-1 0 0,3 1 0 0,-1 2 0 15,0-1 0-15,2 1 0 0,-2 0 0 0,2-1 0 16,-5 0 0-16,5 1 0 0,-5 0 0 0,5 3 0 0,-1-1 0 15,0 0 0-15,2-3 0 0,2 3 0 0,2 0 0 16,1 0 0-16,-1 1 0 0,0 1 0 0,-2 1 0 16,0 1 0-16,-1-1-128 0,0 0 128 0,0 0 0 0,3 2 0 15,0 1 0-15,0-1-144 0,2-1 144 0,1 2 0 16,2-2 0-16,0 3-128 0,1-1 128 0,2 1 0 16,-2 0 0-16,1-1 0 0,-3-2-128 0,3 1 128 15,4 3 0-15,1-1 0 0,-3-1 0 0,2-1 0 16,1 3 0-16,-1 1 0 0,1 1-128 0,4 0 128 15,-2-2 0-15,1 4 0 0,-1 2-128 0,2 0 128 16,-1 0 0-16,2 1-160 0,3 0 160 0,1 1-128 16,-4 1 128-16,2-2 0 0,-1 0 0 0,0-2 0 15,-1 2 0-15,2 0 0 0,-1 0 0 0,2 0 0 16,0 0 0-16,1-1 0 0,-2-1 0 0,2 1 0 0,1-2 0 0,1 2 0 16,1 0 0-16,-1 1 0 0,4-1 0 0,1 0 0 15,2-2 0-15,-1 0 0 0,2-1 0 0,2 1 128 16,-1 0-128-16,0 0 0 0,0-2 0 0,1 1 0 15,-1-1 0-15,2-2 0 0,2-1 0 0,-2 1 0 16,2 2 0-16,2-1 0 0,-1-1 0 0,1 0 0 16,1 3 0-16,2 0 0 0,0-1 0 0,1 2 0 15,-1-3 0-15,-1 5 0 0,1 3 0 0,2-1 0 16,-1-3 0-16,3 0 0 0,1 1 0 0,1-3 0 16,-2-3 0-16,1 2-128 0,1-1 128 0,0 1 0 15,2-3 0-15,3 2 0 0,0 0 0 0,1 0-128 16,0-2 128-16,2 1 0 0,2-1 0 0,1 0 0 15,0-1 0-15,-3 0 0 0,1 1 0 0,-1 0 0 16,0-1 0-16,0 0 0 0,2 2 0 0,-1 0 0 0,-2 3 0 0,1-2-128 16,0-1 128-16,2 0-160 0,1 0 160 0,0-2-160 15,1 1 160-15,0 0-128 0,-2-1 128 0,-1 1-128 16,0 1 128-16,-3-3 0 0,-2-2 0 0,-1 0 0 16,1 0 0-16,-1-2 0 0,0-4 0 0,-2 2 0 15,-2 0 0-15,2-3 0 0,-1-1 0 0,2 1 0 16,1-4 0-16,-1-3 0 0,1 1 0 0,0-1 0 15,1-2 0-15,-1 2 0 0,1 1-128 0,-1-1 128 16,-2-3 0-16,2 3 0 0,-1 2 0 0,0 1 0 16,-2-5 0-16,-4 2 0 0,0 1 0 0,0-1-128 15,-1 0 128-15,-1-2 0 0,-3-1 0 0,-7 6 0 16,7-6 0-16,-7 6 0 0,7-6 128 0,-4-1-128 0,1-2 128 16,-3 2-128-16,-1 7 160 0,0-12-160 0,-3-4 192 15,0-4-48-15,0-2-16 0,-3-1 0 0,1-3-128 0,0 1 0 16,-1 0 0-16,0-1 0 0,1 2 0 0,-2 1 0 15,-2 2 0-15,1-1 0 0,-2-1 0 0,-1 1 0 16,-2 2 0-16,0 2 0 0,0-3 176 0,0-1-48 16,-1-2-128-16,-1 2 192 0,1 1-64 0,-1 0-128 15,-3-1 176-15,2-1-176 0,-2-2 128 0,2 3-128 16,-2 3 0-16,3-2 0 0,-1 0 128 0,2 0-128 16,0 1 0-16,0-1 0 0,2 1 240 0,1 0-64 15,1 1-16-15,-1 1 0 0,1 1 0 0,2-2 0 16,1 1 0-16,-1 1 0 0,4-2-160 0,1 0 0 15,0 0 0-15,1-1 0 0,2-2 0 0,0 3 0 0,0-1 0 16,4 0 0-16,-2 3-160 0,1-2 160 16,1 2 0-16,2 0-144 0,-2 1 144 0,4 1 0 0,0 3-144 0,3 0 144 15,-1-6 0-15,1 7 0 0,1 0 0 0,2 0 0 16,1-2-160-16,2 2 160 0,-1-1 0 0,2 1-144 16,1-1 144-16,-1 2 0 0,3-1 0 0,0 0-128 15,0 0 128-15,2 2 0 0,3 2 0 0,-3-1 0 16,2 0 0-16,-2 2 0 0,0-1-144 0,0 2 144 15,1 0 0-15,1 0 0 0,-2-3 0 0,1 4 0 16,1 0 0-16,2 1 0 0,-1-5 0 0,4 3 0 16,2 0 0-16,-2 2 0 0,-1-1 0 0,0 0 0 15,-1 3 0-15,1 0 0 0,-1-1 0 0,-1 1 0 16,1 0 0-16,0 0 0 0,-1 1 0 0,-1 0 0 16,1 1 0-16,2 1 0 0,1 3 0 0,0 2 0 0,0-1 0 15,0-1 0-15,-2 1 0 0,-1 1 0 0,1 2 0 0,1 1 0 16,-2 0 0-16,1 1 0 0,-4 2 0 0,0 1 0 15,2 2 0-15,-1 0 0 0,1 2 0 0,-1-1 0 16,-1-1-144-16,1 1 144 0,2 0 0 0,-3 1 0 16,-2-2 0-16,1 2 0 0,-3 0 0 0,-1 0 0 15,1 1 0-15,-1 0 0 0,-4 3 0 0,1 2 0 16,0-4 0-16,-3 4 0 0,-2-1 0 0,2 0 0 16,-1-1 128-16,0 2-128 0,-3 0 0 0,0 1 0 15,0-1 0-15,0 2 0 0,1 0 0 0,-3 2 0 16,-1 0 0-16,1 1 0 0,-2 0 0 0,2 1 0 15,-3 3 0-15,1-2 0 0,-2 0 128 0,0-1-128 16,-1-3 0-16,1 1 0 0,-2-1 0 0,-1 0 0 0,-1-4 0 16,0 1 0-16,1 2 128 0,-2 0-128 0,1-3 0 15,-3 0 0-15,0 0 0 0,-1 0 128 0,-1 2-128 16,-2 2 0-16,0 0 0 0,-1 0 0 0,1-9 128 0,-1 3-128 16,-3 0 0-16,0-2 176 0,2-3-176 0,-2 0 160 15,-1 2-160-15,0 0 160 0,-1-1-160 0,0-1 160 16,-3 1-160-16,2-2 128 0,-2 0-128 0,3 2 128 15,0-3-128-15,-2 0 192 0,-1-1-192 0,-2-1 192 16,-1 3-32-16,0-1 0 0,-1 1 0 0,1-1 0 16,-1-1-160-16,1 3 160 0,0-1-160 0,-1 0 160 15,-1 1-160-15,1-2 0 0,-1-1 144 0,-1-1-144 16,-2-1 0-16,-3 0 0 0,1-2 0 0,-3 1 0 16,-1 0 0-16,0 1 144 0,0-2-144 0,-2 1 0 0,0 0 160 0,1-2-160 15,1-1 128-15,1 2-128 0,0-3 0 16,0 1 128-16,-3-3-128 0,0 3 0 0,0-5 128 0,-3 0-128 15,-1 1 0-15,1-2 128 0,1 0-128 0,-2-2 0 16,2 1 0-16,0 0 128 0,2 1-128 0,0-2 0 16,-1 1 0-16,-1 0 0 0,-2 1 0 0,1 1-144 15,-1 2 144-15,-1-3 0 0,-3 1 0 0,5 0 0 16,-2 0 0-16,2-1 0 0,3 0-128 0,0 1 128 16,-1 3 0-16,1-5 0 0,0 2-128 0,-2 0 128 15,1-2 0-15,-3 1 0 0,-2 0-144 0,2-2 144 16,-2 0 0-16,5 1-144 0,-1-1 144 0,1 0-160 15,2 0 160-15,-1 0-160 0,0-1 160 0,-3-1-160 16,-2-1 160-16,1 2-160 0,-4 1 160 0,4-2 0 16,-2 0 0-16,3 0 0 0,0 0 0 0,3 0 0 0,2 0 0 15,-1 0 0-15,1-2 0 0,1 1 0 0,1 1 0 16,1-1 0-16,-1 3 0 0,-2-2 0 0,0-1 0 0,0 0 0 16,0 1 0-16,3 2 0 0,0-4 0 0,2 2 0 15,-1 0 0-15,1-2 0 0,3 0 0 0,-1-1 0 16,2 1 0-16,0-3 0 0,0 1 0 0,-1-1 0 15,1 1 0-15,0 1 0 0,-3-3-128 0,0 2 128 16,0 5 0-16,-2-2 0 0,-1-3 0 0,-1-1-128 16,2 0 128-16,3 0 0 0,-1 1 0 0,3 0 0 15,-2-8 0-15,1 2 0 0,2 2 0 0,1 2 0 16,-1-2 0-16,2 2 144 0,0 1-144 0,1-1 0 16,-1 3 0-16,2 0 0 0,-1-2 0 0,-1 1 0 15,-2 2 0-15,3-1 0 0,1 0 0 0,0-2 0 0,-1-1 128 16,2-1-128-16,-3-2 0 0,2 2 0 0,-1 3 0 15,3-4 0-15,0-4 128 0,4 3-128 0,1 2 0 0,-2 1 0 16,4-1 0-16,-1-2 0 0,-2-2 0 0,2 0 0 16,1-1 0-16,1-1 0 0,-2 0 0 0,2-2 0 15,2-3 0-15,0 4 0 0,0 0 0 0,1-3 0 16,2-3 0-16,0 2 0 0,1 4-128 0,0-1 128 16,2 2 0-16,1-3-144 0,0 1 144 0,2 1 0 15,0-1 0-15,-1 3-128 0,2-1 128 0,2 0-128 16,-1-1 128-16,3 3-128 0,-3 2 128 0,4-1 0 15,-2-3 0-15,1 2-128 0,-2 2 128 0,3-2-128 16,1-1 128-16,-1 0-128 0,1-2 128 0,5 1 0 16,1-2 0-16,3 3-128 0,-2-4 128 0,0 1 0 15,2-1 0-15,0-1 0 0,-1-2 0 0,0 0 0 0,2-1 0 16,-1 0 0-16,-1 0 0 0,-3 1 0 0,0 0 0 0,0 0 0 16,0-1 0-16,0 2 0 0,0-2 0 0,-2 0 0 15,0-1 0-15,-1-2-128 0,3-5 128 0,-2 2 0 16,-1-1 0-16,0 1 0 0,1 1 0 0,-2 2 0 15,-2 0 0-15,-2 1 0 0,0-1 0 0,0 0 0 16,-4-3 0-16,3 1 0 0,1-2 0 0,-1 0 0 16,-1 0 0-16,0-6 0 0,0 0 0 0,-3 2 128 15,-4 2-128-15,1 0 0 0,2-2 0 0,-3 2 0 16,-2 0 0-16,0 3 0 0,-3-2 0 0,2-1 0 16,-1-1 0-16,-2 0 0 0,0 0 0 0,-3-2 0 15,2-3 0-15,-3 3 128 0,1 2-128 0,1 1 0 16,-6-1 0-16,1 3 0 0,2 1 0 0,-1 1 0 0,-3 2 0 0,3 1 0 15,0-1 0-15,-1 1 0 0,-3-1 0 16,1-1 0-16,-3 5 0 0,-2-1 0 0,0 1 0 0,-2 2 0 16,-2 0 0-16,0 1-128 0,-2-2 128 0,-2 2-128 15,0 3 128-15,-2 0-128 0,0 0 128 0,-1 0-208 16,1 2 80-16,2 1 128 0,-1 2-224 0,0 2 80 16,-1-1 16-16,1 3 0 0,2 3 128 0,-2 0 0 15,-1-2 0-15,1 2-128 0,1 0 128 0,2 1 0 16,0 0-144-16,1 0 144 0,-2-1 0 0,2 2 0 15,2 2-144-15,-3 0 144 0,2-3-160 0,0 3 32 16,0 0 0-16,-2 1 0 0,2 2-32 0,-3 2 0 16,1 0 0-16,-2 1 0 0,-2-1 16 0,0 4 0 15,1-1 0-15,0 0 0 0,0 0-48 0,1 1-16 0,-1 1 0 16,1 2 0-16,3-2 16 0,0 1 16 0,0 0 0 0,2 3 0 16,1 3 176-16,-1-1 0 0,-3-2-144 0,3 2 144 15,0-1 0-15,2 2-144 0,0-2 144 0,2 0 0 16,3-1-176-16,-2 2 176 0,0 3-160 0,1-2 160 15,1-1-128-15,3-1 128 0,2 3 0 0,-3-1-144 16,2 2 144-16,2-1-128 0,3-2 128 0,0 2-128 16,1-2 128-16,-1 3-208 0,2-2 80 0,0-1 128 15,1-1-160-15,0 1 160 0,0-1 0 0,0 3-144 16,1 1 144-16,1-2 0 0,-5-1 0 0,3-1 0 16,-1 0 0-16,1 1 0 0,0-2 0 0,-1 1 0 15,1 0 0-15,1-1 0 0,-1-1 0 0,2-1-128 16,0 0 128-16,2 2 0 0,0-1 0 0,1-1 0 0,1-2 0 15,0 2 0-15,1-1 0 0,0 1-128 0,3 1 128 0,-2 0 0 16,1 2 0-16,2-2 0 0,0-1 0 0,2-1 0 16,1-1 0-16,3 1-128 0,-2 1 128 15,1-1 0-15,2-2 0 0,1 1 0 0,3-1 0 0,-1-2 0 16,1-1 0-16,2-1-128 0,3-1 128 0,-2-1 0 16,2-1 0-16,2-1 0 0,-1-1 0 0,1-1 0 15,1-1 0-15,-2 1 0 0,1-4 0 0,-2 4 0 16,3-2 0-16,-3 1 0 0,1 0 0 0,-3 0 0 15,2 2 0-15,0 3 0 0,-4-2 0 0,3 1 0 16,1-1 0-16,-2 1 0 0,2 3 0 0,0-3 0 16,-1 0 0-16,2 0 0 0,-1 2 0 0,-2-1 0 15,-4-1 0-15,3 1 0 0,-3 2 0 0,0 0 0 0,-5 2 0 16,1 2 0-16,0-1 0 0,0 2 0 0,-2-3 0 0,-1 2 0 16,-3 0 0-16,1-1 128 0,0 1-128 0,-2 1 0 15,-3 1 0-15,2 0 128 0,-1 3-128 0,-1 0 0 16,-2-2 128-16,0-1-128 0,0 1 128 0,0 1-128 15,-1-2 160-15,-1 1-32 0,0 0-128 0,-1 1 192 16,1-1-192-16,-2 4 176 0,-1-4-176 0,1 1 160 16,0-1-160-16,-3 1 0 0,0 2 0 0,-1-1 128 15,2-4-128-15,-3 2 0 0,-1 0 0 0,-1 1 128 16,2-1-128-16,0 1 0 0,-4-2 0 0,0 3 128 16,0 1-128-16,4 0 0 0,-3-4 0 0,-1 2 128 15,-3-2-128-15,0 1 0 0,2 1 144 0,0-1-144 16,-2 1 0-16,2-1 0 0,-1-1 0 0,0 2 128 0,0-4-128 15,1 2 0-15,-1 0 0 0,0 0 128 16,-1-1-128-16,0 0 0 0,-2 0 0 0,1 0 0 0,-1 0 0 0,-1 1 128 16,-3 0-128-16,0 0 0 0,-1-2 0 0,-1 1 0 15,-3-2 0-15,2 5 128 0,3-2-128 0,2 0 0 16,-8 0 0-16,3 0 0 0,1 0 0 0,-2-3 144 16,4-1-144-16,-2 1 0 0,2 0 128 0,-1 1-128 15,1 0 0-15,0 0 0 0,0 2 0 0,0 3 0 16,-1 3 0-16,0-3 0 0,0-3 0 0,1 0 0 15,-3 0 0-15,5-1 0 0,-2-2 0 0,1 0 0 16,1-2 0-16,-1 0 0 0,1 3 0 0,0 0 128 16,-1-2-128-16,3 0 0 0,-1 1 128 0,1-1-128 15,1-2 0-15,-2 3 0 0,2 0 0 0,-1-1 0 16,0 0 0-16,1 1 0 0,-1-3 0 0,2 1 0 16,-5-2 0-16,3 1 0 0,1 2 0 0,0-3 0 0,1 1 0 15,-1 0 0-15,-1 1 0 0,2-1 0 0,1 0 0 16,-2-1 0-16,-2-4 0 0,3 3 0 0,0 2 128 0,3-2-128 15,0-3 0-15,-1 0 0 0,-2 1 128 0,3 0-128 16,-1 2 128-16,0-6-128 0,-1 0 144 0,2 1-144 16,0 1 224-16,-1-3-48 0,0 1-16 0,0-2 0 15,0 0-160-15,-2 3 0 0,2 0 0 0,-1 1 128 16,-2-1-128-16,1-1 0 0,0 1 0 0,0 1 0 16,-4 0 0-16,1 0 0 0,2-4 0 0,0 2 0 15,2-1 0-15,0 0 0 0,4 1 144 0,0-2-144 16,-3-3 0-16,0 4 128 0,3-1-128 0,0 1 0 15,-2-2 0-15,1 0 128 0,1-1-128 0,1 0 0 16,0 1 0-16,-2-2 0 0,0 2 0 0,1-1 0 0,1 0 0 0,1 0 0 16,0-3 0-16,-1 1 0 0,0 3 0 15,0-1 0-15,3-3 0 0,-1 1 0 0,-2 1 0 0,2 1 0 16,0-1 0-16,3-2 0 0,-5-3 0 0,4 1 0 16,-3 1 0-16,2 2 0 0,0 1 0 0,0 1 0 15,0-1 0-15,0 0 0 0,0 2 0 0,0 1 0 16,0 2 0-16,0-3 0 0,2-1 0 0,-3 0 0 15,1 2 0-15,3-1 0 0,0-1 0 0,0-1 0 16,0-2 0-16,-2 1-128 0,3 0 128 0,0 0 0 16,-1-1 0-16,2 1 0 0,-1 0 0 0,2 0 0 15,1-1 0-15,-1-1 0 0,0-1 0 0,0-2 0 16,1-2 0-16,2 1 0 0,-1-2 0 0,4 2 0 0,-1-4 0 16,0 1 0-16,0-2 0 0,3 2 128 0,2 2-128 15,0-3 0-15,-4 0 0 0,3 3 0 0,0 1 0 0,-1 2 0 16,1 0 0-16,-1-1 0 0,-2 2 0 0,5 2 0 15,-1 0-176-15,2 2 0 0,0 2 0 0,0 0 0 32,2 2-2304-32,5 3-464 0</inkml:trace>
  <inkml:trace contextRef="#ctx0" brushRef="#br1" timeOffset="126235.252">12027 16448 5519 0,'0'0'496'0,"0"0"-496"15,0 0 0-15,0 0 0 0,-2 8 1088 0,2-8 112 0,0 0 16 0,0 0 16 16,0 0-1008-16,0 0-224 0,0 0 0 0,-7 0 0 15,7 0 0-15,0 0 0 0,-8 0 0 0,8 0-128 16,0 0 128-16,0 0 128 0,0 0-128 0,0 0 176 16,-8 0-176-16,8 0 160 0,-8 0-160 0,8 0-2944 15,0 0-704-15</inkml:trace>
  <inkml:trace contextRef="#ctx0" brushRef="#br1" timeOffset="128257.278">12049 16246 8287 0,'0'0'368'0,"0"0"80"0,-8-1-448 0,8 1 0 0,-8 1 0 0,8-1 0 16,0 0 1312-16,-7-2 176 0,1-1 48 0,6 3 0 15,-6-6-1024-15,1 2-208 0,2 0-48 0,-3 0 0 16,2 0 480-16,4 4 96 0,-5-4 0 0,0 0 16 15,1-4 352-15,-1 3 64 0,-1 1 16 0,6 4 0 16,-6-3 0-16,6 3 16 0,-5 0 0 0,-2 0 0 16,2 0-224-16,5 0-48 0,0 0-16 0,-5 3 0 15,0 5-368-15,5-8-64 0,0 0 0 0,0 0-16 16,0 0-288-16,0 0-48 0,0 0-16 0,0 0 0 0,0 0-208 16,0 0 0-16,1 9 0 0,-1-9 0 0,4 9 128 0,-4-9-128 15,4 11 0-15,1-1 144 0,2-1-144 0,-2 0 128 16,2-1-128-16,0 3 128 0,4 0 0 0,-2 2-128 15,1 3 192-15,2 0-64 0,-1 2-128 0,1-1 0 16,0-1 0-16,3 1 128 0,1 4-128 0,0 0 0 16,-3 0 0-16,2-2 128 0,1 2-128 0,-1-2 0 15,0 0 0-15,-4-1 0 0,-1 0 176 0,-1 0-48 16,-1 0-128-16,1-3 192 0,-2-2 64 0,1 1 0 16,-2 3 0-16,0-3 0 0,0-2-80 0,-1 2-16 15,2-5 0-15,-4 1 0 0,0-1-32 0,-3-9-128 16,4 9 192-16,-4-9-64 0,3 10-128 0,-3-10 0 15,0 0 144-15,0 0-144 0,0 0 128 0,0 0-128 0,0 0 128 0,0 0-128 16,0 0 192-16,0 0-48 0,0 0 0 16,0 0 0-16,0 0 80 0,0 0 16 0,0 0 0 0,0 0 0 15,-1-8-48-15,2-1 0 0,1-1 0 0,-1 2 0 16,-1 0-48-16,2 0-16 0,1-2 0 0,1-1 0 16,2-6-128-16,-1 2-144 0,5 8 144 0,-2-3-208 15,2-8 208-15,-1 2 0 0,1 0 0 0,1 1-144 16,3-3 144-16,-5 3 0 0,4 2 0 0,-1-2 0 15,2 2 0-15,0 0 0 0,-2 1 0 0,2 2-128 16,0 0 128-16,2 0 0 0,2-1 0 0,-2 0 0 16,0 0 0-16,1 2 0 0,0 1 0 0,-2-1 0 15,0 1 0-15,-3 0 0 0,-1 1 0 0,-1 1 0 16,0 1 0-16,1 0 0 0,-2 1 0 0,1 1 0 16,-3 0 0-16,0 1 0 0,-7 2 0 0,7-2 128 0,-7 2-128 0,0 0 144 15,0 0-144-15,0 0 160 0,0 0-32 0,0 0-128 16,0 0 192-16,0 0-64 0,0 0-128 0,0 0 160 15,0 0-160-15,0 0 160 0,0 0-160 0,0 0 0 16,0 0 0-16,-1 9 128 0,1-9-128 0,-6 10 0 16,-2-1 0-16,0-3 0 0,2 0 0 0,-2 1 0 15,-1 4 0-15,-2 0 0 0,-1-1 0 0,0 1 0 16,1 1 0-16,-3 0 0 0,-1 1 0 0,1 1 0 16,-1 1 0-16,0 0 0 0,2-2 0 0,0 1 0 15,-1-1 0-15,1 3 0 0,0-4 0 0,2 2 0 16,-1 4 0-16,1 1 0 0,-2 1 0 0,-1-2 0 15,2-3 0-15,-2-2 0 0,1 1 0 0,2-2 0 16,-2 0 0-16,1 1 0 0,2 2-160 0,0-4 160 0,-2-4-208 16,2 1 80-16,1 1 128 0,0-1 0 0,3 0 0 15,-3-1 0-15,2-2 0 0,1 2-128 0,0-3 128 0,6-4 0 16,-7 3 0-16,7-3 0 0,0 0 0 0,0 0 0 16,0 0 0-16,0 0 0 0,-9 3 0 0,9-3 0 15,0 0 0-15,0 0 128 0,0 0-128 0,-8-3 128 16,8 3-128-16,-6-4 176 0,1-4-176 0,0 1 192 15,-1-1-192-15,2-2 0 0,-3-5 0 0,2 0 0 16,0 2 128-16,-1-1-128 0,-1-3 0 0,-1 0 128 16,1-2-128-16,-3-3 0 0,2 2 0 0,-1 0 0 15,0 1 128-15,0-2-128 0,0-2 0 0,1 3 128 16,-3-1-128-16,1 2 0 0,-1 2 144 0,0-2-144 16,0 0 0-16,1 2 0 0,-3-1 0 0,2 3 0 0,1-1 0 15,-1 2 128-15,1 2-128 0,0 1 0 0,0 0 0 0,1 0 0 16,2 0 0-16,-3-1 128 0,2 3-128 0,0 0 0 15,1 1 0-15,-2 2 0 0,4 0 0 0,-2 3 0 16,2 1 0-16,-3-1 0 0,1-4 0 0,3 3 0 16,-2-1 0-16,6 5 0 0,0 0 0 0,-4-2 0 15,4 2 0-15,0 0 0 0,0 0 0 0,0 0 0 16,-4-3 0-16,4 3 0 0,0 0 0 0,0 0 0 16,0 0 0-16,0 0 0 0,0 0-144 0,0 0 144 15,0 0-160-15,0 0 160 0,7 15-128 0,3 0 128 16,2 2 0-16,0 2-144 0,2 2 144 0,2 2-128 15,1 2 128-15,1 1-128 0,-1 1 128 0,1-1 0 16,3-3 0-16,0 5-128 0,-2-1 128 0,1 0 0 16,0-2 0-16,0-1 0 0,-1-1 0 0,-3-3 0 0,-3-3 0 15,0-3 0-15,-1-4 0 0,1-1 0 0,-3-2 0 0,-2-1 0 16,-8-6 0-16,0 0 0 0,6 0 0 0,-6 0 128 16,9 1-128-16,-9-1 192 0,7-3-64 0,-1-3 0 15,1-3 48-15,-3-2 16 0,3-4 0 0,-1-2 0 16,-1 0-48-16,1-4 0 0,0-2 0 0,2 0 0 15,-2 3-144-15,2 0 0 0,1 2 0 0,-1 2 0 16,2-1 0-16,1 3 0 0,-2 2 0 0,2 2 0 16,-1 0 0-16,1 1 0 0,0 3 0 0,-1 1 0 15,-1 4-288-15,0-1 16 0,-9 2 0 0,6-3 0 16,-6 3-2416-16,0 0-464 0</inkml:trace>
  <inkml:trace contextRef="#ctx0" brushRef="#br1" timeOffset="129709.68">10492 16965 8287 0,'0'0'736'0,"0"0"-592"0,-10 2-144 0,3-2 0 16,7 0 4096-16,-9 2 800 0,2 1 160 0,7-3 16 0,0 0-3776 0,0 0-752 15,-7-1-160-15,7 1-16 0,0 0-176 0,0 0-48 16,0 0 0-16,0 0 0 0,0 0 0 0,0 0 0 16,0 0 0-16,0 0 0 0,-2 10-144 0,6-1 0 15,1-1 144-15,3 3-144 0,0 5 192 0,1 7-16 16,0 8-16-16,4-3 0 0,2-3 80 0,0 2 16 16,2 5 0-16,0 1 0 0,3 0-80 0,-1 0-16 15,2 0 0-15,-2 1 0 0,1 0 32 0,0 0 0 16,-2-2 0-16,-3-2 0 0,1-2 112 0,-3-3 16 15,-4-6 16-15,1 0 0 0,1-3 112 0,-3-3 32 16,-2-2 0-16,-2-2 0 0,1-3-160 0,-5-6-16 16,0 0-16-16,0 0 0 0,0 0-32 0,0 0-16 15,0 0 0-15,0 0 0 0,0 0 160 0,-10 1 48 0,0-2 0 16,-1-2 0-16,-2-5-128 0,-1 0 0 0,1-4-16 0,0-1 0 16,-2-2-64-16,-1-3-16 0,1-3 0 0,-5-1 0 15,4-2-64-15,-2 0-16 0,0-1 0 0,1-1 0 16,-1 1-16-16,2 0-128 0,-4-2 192 0,2 1-64 15,0-2-128-15,1 2 0 0,1 0 0 0,1-4 0 16,3-3 0-16,1 0 0 0,1 2 0 0,2 0 0 16,1-2-144-16,4 7 144 0,-1 1 0 0,3 1 0 15,0 2-128-15,3 3 128 0,3 1 0 0,-2 3 0 16,1 0-176-16,5 1 176 0,1 0-160 0,2 4 160 16,-1 2-256-16,5 4 64 0,0-3 0 0,1 4 0 15,0 0-144-15,2 3-32 0,1 2 0 0,-2 1 0 16,1-1 176-16,0 4 48 0,-2-2 0 0,2 4 0 15,-1 0 144-15,-1-1 0 0,0 0 0 0,-1 2 0 0,1 2 0 16,-3 1 0-16,-2 0 0 0,1 0 0 0,-2-2 0 0,0 1 0 16,-1 0 0-16,-4-1 0 0,-2-1 0 0,2-1 144 15,-2 2-144-15,-1 1 0 0,-2 0 176 0,1 2-176 16,-1 4 160-16,-1-2-160 0,-3 1 0 0,0-1 128 16,-1 1-128-16,-1 0 0 0,-3 1 0 0,0-3 0 15,-1-4 128-15,2 1-128 0,-1 1 0 0,-2 0 128 16,-2-1-128-16,1-2 0 0,0-3 208 0,0 0-48 15,-3-3-16-15,3 2 0 0,0-2 48 0,3-1 16 16,-1-1 0-16,0 1 0 0,9-2-16 0,0 0 0 16,0 0 0-16,0 0 0 0,0 0-32 0,0 0-16 15,0 0 0-15,0 0 0 0,0 0-16 0,17 5-128 16,3 0 192-16,2 0-64 0,5-3-128 0,3 1 192 0,1 0-192 16,5 1 192-16,0-1 0 0,0 0 0 15,-2-3 0-15,2 4 0 0,0 0 16 0,-3-1 16 0,-3-3 0 0,0 0 0 16,0 1 48-16,-1 2 16 0,0 0 0 0,-1-3 0 15,-4 1-288-15,1 1 160 0,1 2-160 0,-3-1 128 32,-3 0-2464-32,-5 3-496 0</inkml:trace>
  <inkml:trace contextRef="#ctx0" brushRef="#br1" timeOffset="140812.784">11728 16549 1839 0,'0'0'160'0,"0"0"-160"15,0 0 0-15,0 0 0 0,-6-5 2384 0,6 5 448 16,-5-8 96-16,5 8 16 15,-6-6-2800-15,0 0-544 0,1-1-112 0,2 1-32 0,3 6 128 0,0 0 32 16,-5-8 0-16,2 3 0 0,0-2 384 0,0 2 256 16,3 5-48-16,-4-7 0 0,-1 2 688 0,1-2 144 15,1 1 32-15,1 0 0 0,-2 2 48 0,-2-2 16 16,2 0 0-16,1-1 0 0,-1 3-512 0,2-1-112 16,-1 0 0-16,-1 0-16 0,4 5-368 0,0 0-128 15,-1-5 0-15,1 5 0 0,-4-6 192 0,4 6-64 16,0 0-128-16,0 0 192 0,0 0 112 0,0 0 16 15,0 0 0-15,0 0 0 0,-2-6 80 0,2 6 32 16,0-6 0-16,0 6 0 0,0 0 96 0,0 0 32 0,0 0 0 0,0 0 0 16,0 0 224-16,0 0 48 0,0 0 16 0,0 0 0 15,0 0-112-15,0 0-32 0,0 0 0 0,0 0 0 16,0 0-176-16,0 0-32 0,0 0-16 0,0 0 0 16,6 3-96-16,-6-3 0 0,0 0-16 0,7 3 0 15,-7-3-80-15,0 0-16 0,0 0 0 0,0 0 0 16,7 6-16-16,-3 0-16 0,-4-6 0 0,4 6 0 15,-1 1-48-15,0-2 0 0,0 3 0 0,-1-1 0 16,1-1-48-16,1 4-16 0,-2-1 0 0,2 1 0 16,-1 3-128-16,0 0 0 0,1-1 0 0,3 3 0 15,-3 1 0-15,1 0 0 0,0-1 0 0,-2 3 0 16,2-1 0-16,-1 3 0 0,0-1 0 0,-3-2 0 16,2 0 0-16,0-1 128 0,1 0-128 0,1-1 128 15,-3 1-128-15,4-1 128 0,1-1-128 0,0 1 128 0,-1-1-128 0,-1 0 0 16,2-1 0-16,-1-1 0 0,0 2 0 0,-2 0 0 15,1-2 128-15,-3 0-128 0,2-1 0 0,1 0 0 16,-1-1 0-16,-2 1 0 0,1 1 0 0,0-1 0 16,-2-2 0-16,1 1 0 0,0 2 128 0,0-2-128 15,-2-4 0-15,0 5 128 0,0-1-128 0,3 0 0 16,-3 0 0-16,2-1 0 0,-1 2 0 0,0-1 0 16,0-1 0-16,1 1 0 0,0-2 0 0,2 4 0 15,-2-2 0-15,0-2 0 0,-2-8 0 0,1 6 160 16,-1-6-160-16,0 0 160 0,0 0-160 0,0 0 0 15,2 11 0-15,1-3 0 0,-3-8 0 0,0 0 0 16,0 0 0-16,0 0 0 0,0 0 128 0,0 0-128 16,0 0 128-16,-1 8-128 0,1-8 128 0,0 0-128 0,0 0 128 0,0 0-128 15,-5 6 160-15,-3-3-160 0,0-5 192 0,-1-2-192 16,1 2 160-16,-3 1-160 0,-1 1 128 0,-1-1-128 16,-5-2 0-16,2 0 0 0,0 0 128 0,0 1-128 15,-3 0 0-15,2 2 0 0,0 3 0 0,2-2 0 16,-2-2 0-16,1 0 0 0,-3 0 0 0,2 1 0 15,1 0 0-15,-2 0 0 0,0 1 0 0,-1-1 0 16,-2 1-128-16,0-1 128 0,0-2 0 0,-2 2 0 16,1 0 0-16,0 0 0 0,-1-2-144 0,0 2 144 15,0 2 0-15,2-1-192 0,1 0 192 0,0-1-160 16,1-2 160-16,-1 0 0 0,2-1 0 0,1 1 0 16,1-2 0-16,2 1-128 0,1-1 128 0,2 0 0 15,-1-7 0-15,1 1 0 0,-2 0 0 0,4 0-128 16,-1 5 128-16,1 0 0 0,0 1 0 0,2 1 0 0,2-1 0 15,1 1 0-15,4 3 0 0,-7-3 0 0,1-1-128 0,6 4 128 16,-4-3-128-16,4 3 128 0,0 0-144 0,0 0 144 16,0 0-160-16,0 0 160 0,0 0-160 0,0 0 160 15,0 0-160-15,0 0 160 0,0 0-192 0,0 0 48 16,0 0 16-16,0 0 0 0,0 0 0 0,8 10 0 16,-1 0 0-16,2 1 0 0,0 2 128 0,0-3-128 15,1-1 128-15,0-2-128 0,1-1 128 0,0-1 0 16,2 4 0-16,2-1-128 0,2 0 128 0,-1-3 0 15,2 1 0-15,-1 0 0 0,3 0 0 0,0-2 0 16,3-2 0-16,0 4 0 0,0 0 0 0,2 0 0 16,0-2 0-16,-1 1 0 0,-1 1 0 0,0-1 0 0,0-1 0 15,-1-1 0-15,0-1 0 0,-3 2 0 0,0 0 0 0,-2 1 0 16,0-3 0-16,0 1 0 0,1 1-144 16,1-1 144-16,-3-2 0 0,0 2 0 0,0-2-144 0,0 4 144 15,-3-2 0-15,1 1-160 0,-1 2 160 0,2-2-128 16,-2 2 128-16,0-1-128 0,0 0 128 0,0 1-128 15,-3-1 128-15,0-1 0 0,0-1-144 0,-3 2 144 16,1-1 0-16,-8-4 0 0,0 0 0 0,8 5 0 16,0-1 0-16,-4 2 0 0,-4-6 0 0,0 0 0 15,0 0 0-15,0 0 0 0,0 0 0 0,0 0 0 16,0 0 192-16,0 0-64 0,0 0 0 0,0 0 0 16,0 0 16-16,0 0 0 0,0 0 0 0,-2-11 0 15,2 11-144-15,-1-11 160 0,-3-2-160 0,-1 1 160 16,1 1-160-16,0-1 128 0,-3 1-128 0,0-1 128 0,-1-1-128 15,0-2 192-15,-3-6-192 0,0 1 192 0,2 2-32 16,-2-4 0-16,2-6 0 0,0 0 0 0,0 3-160 0,2 0 192 16,-1-2-192-16,-1 4 192 0,2 0-192 0,-1 0 0 15,0 1 0-15,2-1 0 0,-1 2 0 0,1 0 0 16,1 2 0-16,-3 3 0 0,2-3 0 0,0-1 0 16,2 0 0-16,0 0 0 0,1 1 0 0,-2-1 0 15,0 1 128-15,2 1-128 0,1-7 0 0,-3 9 0 16,2 2 0-16,0 2 0 0,2-2 0 0,1 2 0 15,0-1 0-15,-1 3 0 0,2 0 0 0,0 4-176 16,-2-4 176-16,2 1-128 0,-1 1 128 0,1-1 0 16,-1 3-144-16,0-1 144 0,-1 1 0 0,2 1 0 0,0 0 0 15,-1 5 0-15,1-6 0 0,1 1 0 0,0 0 0 16,-2 5 0-16,0 0 0 0,0 0 0 0,0 0 0 0,0 0 0 16,0 0 0-16,0 0 0 0,0 0 0 0,0 0 0 15,5-3-160-15,-5 3 160 0,0 0 0 0,0 0-144 16,0 0 144-16,0 0 0 0,0 0 0 0,0 0 0 15,0 0 0-15,0 0 0 0,0 0 0 0,0 0 0 16,4 12-144-16,2 1 144 0,-1 1-160 0,-3 1 160 16,2 3-160-16,0 0 160 0,2 5-160 0,-3 3 160 15,0 4-192-15,4-2 192 0,-2 1-208 0,1 0 80 16,-1 2 128-16,0-2-160 0,0-4 160 0,2 1-160 16,-1 1 160-16,3-2 0 0,-3-1 0 0,3 0 0 15,-3 2 0-15,3-3 0 0,-2 0 0 0,-1 0 0 16,1-1 0-16,2 0 128 0,-1-1-128 0,2-1 128 0,-5-5-128 15,1 2 192-15,3-4-64 0,-2 0 0 0,-2-3-128 0,0 0 0 16,-1-2 0-16,1-2 128 0,-1 2-128 16,1-2 0-16,-1 0 128 0,-1-2-128 0,-3-4 0 0,1 8 0 15,2 0 0-15,-3-8 128 0,0 0-128 0,0 0 144 16,-1 6-144-16,1-6 160 0,0 0 80 0,0 0 16 16,0 0 0-16,-4 7 0 0,-3-2-96 0,7-5-16 15,-8 4 0-15,8-4 0 0,-11 2 16 0,0-2 0 16,2 0 0-16,-5 0 0 0,0-2-160 0,0-3 192 15,1 0-192-15,-2 0 192 0,-1 1-64 0,-1 0 0 16,0-3 0-16,-1 2 0 0,0-4 16 0,-1 1 0 16,-1-1 0-16,1 0 0 0,0 0-144 0,0 1 0 15,0 1 0-15,0 1 0 0,-1-4 0 0,0 0 0 0,0 1 0 0,1 2 0 16,1 0 0-16,0 1 0 0,0 1 0 16,5 4-176-16,4 3-16 0,0 0-16 0,-1-4 0 0,-1 4 0 15,3 2-112-15,1 1-32 0,3 3 0 0,-2-2 0 31,0 0-1056-31,6-6-224 0,0 0-32 0,2 11-13632 0</inkml:trace>
  <inkml:trace contextRef="#ctx0" brushRef="#br1" timeOffset="143765.712">12557 15387 19343 0,'-7'0'1728'0,"1"-2"-1392"15,0-3-336-15,2 2 0 16,4 3 1040-16,-2-5 144 0,2-4 32 0,1 0 0 16,-1 9-1424-16,5-7-288 0,3-1-48 0,0-1-16 0,3-3 352 0,3 1 64 15,1 1 16-15,4-2 0 0,3-2 128 0,3 0 0 16,5-1 160-16,1-2-160 0,2 0 416 0,1-2-16 15,3 0 0-15,0 1 0 0,2-1-80 0,0 0 0 16,5 0-16-16,1 0 0 0,1-2 80 0,0 1 32 16,1-1 0-16,-2 2 0 0,0 0-192 0,-5-2-32 15,-1-1-16-15,-4 1 0 0,0-1-176 0,-1 2 0 16,-3 1 0-16,-3 4 0 16,-2 1-656-16,-3 1-64 0,-2 1-16 0,-1 5-10128 0</inkml:trace>
  <inkml:trace contextRef="#ctx0" brushRef="#br1" timeOffset="144097.708">12659 15585 17503 0,'-7'1'1552'16,"-3"-1"-1232"-16,-1-1-320 0,4 0 0 15,7 1 2528-15,0 0 448 0,-5-3 96 0,5 3 0 16,0 0-2832-16,0 0-576 0,8-6-112 0,6-1-32 16,0 0 160-16,2-1 48 0,3 0 0 0,1 0 0 0,3-5 272 0,-1 4-128 15,2-4 128-15,0-1 0 0,1 1 0 0,2 0 0 16,-2 0 0-16,3-1 144 0,-2 0-144 0,2-1 0 15,0-3 0-15,2 3 0 0,-1 1-240 0,-1 0 32 16,0-1 0-16,-3 2 0 16,3 2-1840-16,-4 1-384 0</inkml:trace>
  <inkml:trace contextRef="#ctx0" brushRef="#br1" timeOffset="144309.705">12656 15984 19343 0,'0'0'1728'0,"0"0"-1392"0,0 0-336 0,0 0 0 16,0 0 2848-16,0 0 496 0,2-6 112 0,4-3 0 31,4-1-3456-31,4-3-528 0,2-2-192 0,6 0-48 16,4-4-48-16,2-4-16 0,3-2 0 0,1-4 0 15,0 0 64-15,0-2 0 0,0 0 0 0,2 5-6512 0,0 5-1296 0</inkml:trace>
  <inkml:trace contextRef="#ctx0" brushRef="#br1" timeOffset="144534.701">13082 16641 23039 0,'0'0'2048'0,"0"0"-1648"15,0 0-400-15,0 0 0 0,0 0 1440 0,10-7 208 16,4-6 32-16,2-1 16 16,1 1-2768-16,6-5-544 0,5-4-112 0,0-2-32 15,0 1 320-15,-1-3 64 0,11-7 16 0,-9 0 0 0</inkml:trace>
  <inkml:trace contextRef="#ctx0" brushRef="#br1" timeOffset="144707.699">13203 16666 22111 0,'0'0'1968'0,"2"-9"-1584"0,1 0-384 0,4-5 0 15,3-3 336-15,7-3-16 0,4-1 0 0,5-2 0 16,0-1-2560 0,4-3-528-16</inkml:trace>
  <inkml:trace contextRef="#ctx0" brushRef="#br1" timeOffset="144979.133">14292 16495 23039 0,'0'0'2048'0,"0"0"-1648"0,0 0-400 0,0 0 0 0,0 0 1344 0,7-4 192 16,3 0 48-16,1-3 0 15,5-1-1952-15,4-5-384 0,-1-2-80 0,6-3 0 16,2 0 160-16,3-8 32 0,2 1 16 0,0-1 0 16,1-2-112-16,-2-1-32 0,2-2 0 0,-3 3 0 15,0 4-128-15,0 2-16 0,-1 2-16 0</inkml:trace>
  <inkml:trace contextRef="#ctx0" brushRef="#br1" timeOffset="145226.436">15321 16309 18431 0,'0'0'1632'16,"0"0"-1312"-16,0 0-320 0,0 0 0 0,0 0 3904 15,7-8 720-15,0-4 144 0,5 1 32 16,1 2-4544-16,4-1-896 0,2-2-176 0,2-5-32 15,3-4 176-15,2-1 32 0,-1-1 16 0,1-1 0 16,-5 2-240-16,3 0-48 0,-3 2-16 0,-1 1 0 16,-2 3-672-16,-2 2-144 0,2 0-32 0,-3 5-5152 15,-3 2-1040-15</inkml:trace>
  <inkml:trace contextRef="#ctx0" brushRef="#br1" timeOffset="145405.504">15770 16291 21247 0,'0'0'944'0,"0"0"192"0,0 0-912 0,0 0-224 15,0 0 0-15,9 3 0 0,-9-3 1120 0,10-3 176 16,2-6 48-16,-1-1 0 0,-1 2-640 0,3-6-128 16,2-2-32-16,1-3 0 0,-2-5-272 0,2-2-48 0,2 0-16 0,2 1 0 15,-2 0-208-15,-2-1-128 0,0 1 128 0,1 2-208 32,1 1-224-32,-2 0-32 0,-3 2-16 0,3 4 0 15,-1 0-1248-15,1 0-256 0,-1 2-64 0,2 3-4608 0,-1 2-944 0</inkml:trace>
  <inkml:trace contextRef="#ctx0" brushRef="#br1" timeOffset="147822.951">15914 16313 8287 0,'-13'6'368'0,"4"-4"80"0,-2-2-448 0,2 0 0 16,0 0 0-16,1-2 0 0,2-4 4528 0,3 2 816 16,1-5 160-16,3-5 48 15,3-6-4848-15,4-3-976 0,0-5-192 0,4-4-48 0,2-4 512 0,0-5 0 16,2-2 128-16,0-1-128 0,3-2 240 0,0-2-64 16,2-7-16-16,-2-5 0 0,3-6 96 0,0-1 32 15,0-1 0-15,3-1 0 0,0-2 32 0,2-2 16 16,2-4 0-16,0 5 0 0,-1 5-336 0,-2 8 0 15,2 6 0-15,-3 6 0 0,-1 4-144 0,-4 4 144 16,-4 3-160-16,-3 5 160 0,-1 5 0 0,-2 3 0 16,-2 2 208-16,-3 3-64 0,0 3-16 0,-4 0-128 15,-2 2 192-15,-2 1-64 0,0 0 96 0,-3 1 16 0,-2 1 0 16,-4 2 0-16,0 1-64 0,-3-1-16 0,-1-1 0 0,-4 2 0 16,-2 2-160-16,-1 1 0 0,-2-2 0 0,-1 4 0 15,-1-1-320-15,0-1 64 0,0 4 16 0,2-1 0 16,-1-2 112-16,3 1 128 0,0-3-208 0,1 2 80 15,0 0 128-15,0-2 0 0,2 1 0 0,-2-1 0 16,0-1 0-16,1 3 0 0,-1-3 0 0,2 0 0 16,-1 0 0-16,1 1 0 0,2 0 0 0,2-1 0 15,1-3 160-15,4 1-32 0,2-1-128 0,-1 1 192 16,0-1-64-16,1-2-128 0,1-1 176 0,3 2-176 16,3 1 144-16,0-2-144 0,-1 1 0 0,2-3 144 15,5-3-144-15,0 0 0 0,3-2 0 0,4 0 0 0,3-2-128 16,2 0-64-16,4 1-16 0,1 2 0 0,-5 0-16 0,4 5 0 15,1 4 0-15,0 3 0 0,-1 1-32 0,-3 4 0 16,-2 7 0-16,-3 4 0 16,-2 9-256-16,-5 9-48 0,-4 10-16 0,-3 10 0 15,-6 5 256-15,-6 4 64 0,-8 6 0 0,-3 6 0 16,-4 7-176-16,-3 1-16 0,-3-3-16 0,2-8 0 16,2-8-48-16,3-6 0 0,0-4 0 0,6-8 0 0,3-5 1408 0,4-6 288 15,1-5 48-15,6-4 16 0,4-2-288 0,4-8-48 16,4-3-16-16,5-8 0 0,4-8-896 0,2 0-432 15,2-2 48-15,4-2 0 0,2-3 32 0,-1 2 16 16,3 2 0-16,2 1 0 0,3 2 176 0,-1 4 160 16,-3 0-208-16,-1 6 80 0,-2 4-32 0,-1 7 0 15,-2 3 0-15,-4 10 0 0,-3 6-176 0,-4 5-48 0,-5-1 0 16,-1 2 0-16,-7 3 384 0,-1 1-144 0,-6 2 144 16,-2 1 0-16,-1 0-144 0,-1 4 144 0,-3 1 0 0,2 1-144 15,-1-4 320-15,1-2 64 0,1-2 16 0,-2-2 0 16,-2-2 304-16,2 2 64 0,2-1 16 0,1 3 0 15,-2 1-320-15,1 0-48 0,2-2-16 0,1-1 0 16,1-2-256-16,0-2 0 0,1 0 0 0,4-1 0 16,2-3 0-16,0 0 0 0,1-1 0 0,3-1 0 15,2-1 0-15,2 1-256 0,-1 0 64 0,3-2 0 16,-2-1 192-16,4-5-192 0,2-4 192 0,-1-1-192 16,2 1 192-16,2-2 0 0,2-4 0 0,1 2 0 15,1 3 176-15,3-1-176 0,1 0 160 0,0 1-160 0,1-1 128 16,0 2-128-16,-2 2 0 0,-2 0 144 15,0 1-144-15,-1 0 0 0,-1 1 0 0,-1 4 0 0,0 5-160 0,-2-2 160 16,-1-6-208-16,-1 2 80 0,0 2-64 0,-1-4 0 16,0-4 0-16,-1-1 0 0,-2-2 192 0,1-1 0 15,-1-4 0-15,-2-1 0 0,0 0 0 0,0-2 0 16,-5-9 0-16,2 12 0 0,-2-1 0 0,0-1 176 16,1-1-176-16,0 1 192 0,-1-10 16 0,0 11 16 15,2-1 0-15,-2 0 0 0,0-10-96 0,0 11-128 16,0-1 176-16,0 1-176 0,-3 1 128 0,2-2-128 15,-1 1 0-15,1 3 0 0,-6 3 128 0,3-2-128 16,1-3 192-16,-3 0-192 0,3-1 256 0,-2 2-48 16,-1-4-16-16,0 2 0 0,1-2 80 0,-1 1 16 15,-1 0 0-15,0-2 0 0,3-3-128 0,4-5-32 16,-7 6 0-16,0 0 0 0,1-1-128 0,6-5 0 0,-9 2 0 0,0 1 0 16,-2-1 0-16,1 2 0 0,2-4-144 0,-2 0 144 15,-1 0 0-15,0 1 256 0,0 0-64 0,1-1 0 16,0 0-192-16,-3 1 0 0,-3-1 0 0,1 1 0 15,-2 1 0-15,3 3 0 0,0-1-128 0,-1 1 128 16,2-1-240-16,-2 1 64 0,1 1 16 0,-1-1 0 16,1 0-128-16,2 0-32 0,-2 1 0 0,1-2 0 15,4 1 32-15,0-2 0 0,-3 2 0 0,1 0 0 16,2-1 288-16,1 0-192 0,0-1 192 0,8-3-160 16,-7 3-32-16,2-1 0 0,5-2 0 0,0 0 0 15,0 0-144-15,0 0-48 0,0 0 0 0,0 0 0 16,0 0-16-16,0 0-16 0,9-7 0 15,1 2 0-15,-10 5 416 0,14-5 0 0,0-1 0 0,-1 2 0 0,0-1 0 16,0 2 0-16,0-1 0 0,2 0 0 0,-2 2-128 0,-1 1 128 16,-1 0-128-16,-11 1 128 0,0 0-176 0,9 1 176 15,-9-1-208-15,0 0 80 0,7 2 128 0,-7-2 0 16,0 0 0-16,0 0 128 0,-11 9 224 0,2-1 48 16,0 0 16-16,-4 0 0 0,-4 1 32 0,1 0 16 15,-1 2 0-15,-3-1 0 0,-1 0 48 0,0-1 0 16,-1-2 0-16,-1 2 0 0,-1 0-192 0,-3-1-16 15,-4-4-16-15,-2 1 0 0,-1 1-128 0,-1-2-32 16,-3 0 0-16,3-2 0 0,2-1-128 0,2 1 0 16,4 0 144-16,-1 1-144 0,3-2 0 0,2 2 0 15,2-3 0-15,1 0-128 0,1 1-176 0,5-1-16 16,1-1-16-16,2 1 0 0,1 0 16 0,10 0 16 0,-9 0 0 0,9 0 0 31,-6-3-80-31,6 3-32 0,0 0 0 0,0 0 0 16,0 0-48-16,1-7-16 0,-1 7 0 0,4-8 0 0,3 2 80 0,-7 6 16 0,11-8 0 0,0 1 0 15,-1 1 224-15,2 3 160 0,-1-4-192 0,0 1 192 16,-3 1 0-16,-8 5 0 0,11-4 0 0,-11 4 0 16,0 0 0-16,10-5 0 0,-10 5 0 0,0 0 0 15,0 0 384-15,0 0 48 0,0 0 0 0,0 0 0 16,0 0 80-16,0 0 0 0,-6-3 16 0,-2 2 0 16,1 1-112-16,-2 1-32 0,-2 1 0 0,-4 1 0 15,0 1-64-15,-1-2-32 0,1 1 0 0,-3-2 0 16,-1 0-48-16,0-1-16 0,-2-1 0 0,-2 1 0 15,1 0-224-15,0 1 144 0,-1-2-144 0,-1 0 128 0,-1-4-128 0,1 2 0 16,0 2 0-16,1 0 0 0,2-1 0 0,0 0-176 16,2 1 176-16,1 1-128 0,-2 0 128 0,2 0 0 15,0 0 0-15,0 0 128 0,-1 1-128 0,2 1 0 16,0-2 0-16,2 0 0 0,-1 0 0 0,3 0 0 16,1 1 0-16,2-1 0 0,-2-1 0 0,0 0 128 15,-1-1-128-15,1 2 0 0,1-2 0 0,-1-1-192 16,0-1 32-16,1 1 0 0,0 0 160 0,-2 0-192 15,2-1 192-15,3 0-192 0,-6 0 192 0,5 1 0 16,0-2 128-16,-2 1-128 0,1 0 128 0,1-2-128 16,-1 3 160-16,1 1-160 0,-1-1 160 0,3 1-160 15,-1-1 160-15,0 1-160 0,1 1 176 0,-2-1-176 16,2 2 192-16,1-1-192 0,-2 0 0 0,-1 1 0 0,0 1 0 16,2-1 0-16,-2-1 0 0,0 1 0 0,-1 0 0 15,0 0-192-15,0 1 192 0,0-1-144 0,-3-1 144 0,1 1-128 16,1 2 128-16,-1 0-128 0,0-2 128 0,-1 1-128 15,1 1 128-15,-2-1 0 0,0-1 0 0,2 2-128 16,1-1 128-16,0 1 0 0,-1 1 0 0,2-1 0 16,-1 0 0-16,2-1-128 0,-1-1 128 0,0 2 0 15,1 1 0-15,-2-1-160 0,1-1 160 0,0 0 0 16,-1 0 0-16,-1 1-128 0,1-1 128 0,2 0 0 16,-2 1 0-16,-1-1 0 0,0 0 0 0,2 1 0 15,-2-2 0-15,2 0 128 0,1-2-128 0,-2 1 144 16,0 1-144-16,1-1 192 0,-2-2-192 0,1 1 192 15,0 1-192-15,-1-1 128 0,-1 0-128 0,-1-2 128 16,1 1-128-16,0 0 0 0,-1-1 0 0,2-1 0 0,-2 2 128 0,2-3-128 16,-2-2 192-16,-1 2-64 0,-1 0-128 15,2-1 0-15,1-3 144 0,0 2-144 0,-3 0 0 0,5 1 128 16,-2-2-128-16,1 0 0 0,-4 0 0 0,3-1 128 16,1-1-128-16,1 0 0 0,0 1 0 0,1-2 0 15,-1-1 0-15,0-1 0 0,1-3 0 0,2 2 144 16,-3 0-144-16,4 0 0 0,-3 1 144 0,5 0-144 15,-3-1 0-15,2 1 144 0,-1 0-144 0,1-1 128 16,-2 0-128-16,3 2 128 0,-1 0-128 0,2-2 0 16,1 1 0-16,1 1 0 0,-2 0 0 0,3 1 0 15,1-1 0-15,0 1-176 0,0 0 176 0,0 0 0 16,2-1 0-16,2 1 0 0,0 1-144 0,0-2 144 0,1-4-160 16,0 3 160-16,2 3-192 0,0-2 48 0,-3-6 16 15,1 2 0-15,2 1 128 0,1 2-208 0,-3-1 80 16,1 3 128-16,-1 1-192 0,2-1 192 0,1-1-160 0,-3 3 160 15,-1 3-128-15,2 1 128 0,1-2 0 0,-1-1-144 16,-4 3 144-16,-2 6-128 0,8-6 128 0,0 0-128 16,-5 0 128-16,3 0-160 0,0 0 160 0,-6 6-160 15,5-5 160-15,0-1-128 0,1 1 128 0,-6 5-128 16,0 0-64-16,0 0 0 0,0 0 0 0,8-4 0 16,-8 4-128-16,9-3-48 0,-9 3 0 0,9-1 0 15,-9 1 80-15,9-1 16 0,-2-3 0 0,-7 4 0 16,0 0 96-16,0 0 32 0,9-1 0 0,-9 1 0 15,0 0-224-15,10 1-32 0,-2-1-16 0,-8 0-6912 16,9 0-1376-16</inkml:trace>
  <inkml:trace contextRef="#ctx0" brushRef="#br1" timeOffset="149122.698">16113 17819 11055 0,'0'0'480'0,"0"0"112"0,-11-3-464 0,3-5-128 0,0 0 0 0,2-5 0 16,3-2 3456-16,3-3 688 0,2-2 128 0,4-2 16 31,1-2-3840-31,3-2-768 0,2-3-144 0,3-4-48 0,1-4 512 0,3 0 0 0,2 3 0 0,1 0 0 16,1 0 144-16,1 4-144 0,3 4 0 0,-2 3 144 15,-5 2-16-15,-2 5 0 0,0 1 0 0,-3 4 0 16,-3 4-128-16,-1 3 0 0,-11 4-160 0,9 4 160 15,-1 2-304-15,-4 5 48 0,-3 6 0 0,-3 4 0 16,-1 2 256-16,-4 4 0 0,0 3 0 0,-3 2 0 0,-2 0 0 16,2-2 176-16,-1 3 0 0,3-5 0 15,-1-3 432-15,4-4 96 0,-1-4 0 0,4-4 16 0,5-3-272 16,2-4-48-16,2-1-16 0,6-4 0 0,3-4-528 0,5-3-112 16,4-3-32-16,4-6 0 0,2-8 32 0,3-3 16 15,1-4 0-15,1-1 0 0,1 0 48 0,3 0 16 16,2 4 0-16,1 1 0 0,-3 4-96 0,-3 6-32 15,-3 1 0-15,-4 7 0 16,-3 6-368-16,-1 6-80 0,-7 5-16 0,-2 6 0 16,-4 7-160-16,-2 7-32 0,-5 5-16 0,-4 6 0 0,-4 2 720 0,-3 0 256 15,-3-3-192-15,2-3 192 0,-3-4 592 0,2-5 224 16,1-5 32-16,1-5 16 0,2-2 400 0,3-4 80 16,0-11 0-16,7 7 16 0,3-7-832 0,4-4-160 15,4-5-48-15,2-4 0 0,5-5-576 0,3-3-112 16,4-3-16-16,1-4-16 0,5-2 64 0,-1-2 16 0,-3 1 0 0,0 2 0 31,1 3-368-31,-3 5-64 0,-4 6-16 0,-4 5 0 16,-3 4-192-16,-5 8-64 0,-4 5 0 0,-1 9 0 15,-4 11 0-15,-3 3 0 0,-1 4 0 0,-6-1 0 0,1 1 1168 0,-2-1 240 0,-1-1 32 0,0-2 16 16,2-1 976-16,0-4 208 0,3-6 48 0,3-2 0 16,0-5-96-16,4-2-16 0,1-4 0 0,4-3 0 15,3-4-944-15,3-3-192 0,4-5-32 0,3-2-16 16,1-2-368-16,2-4-160 0,-3-2 16 0,1 0 0 15,2 4-112-15,-1-3 0 0,-4-2-16 0,2 5 0 16,-5 2-48-16,-1 2-16 0,-3 2 0 0,-2 3 0 16,-4 3-16-16,-1 4 0 0,-9-1 0 0,6 6 0 0,-6-6 96 15,3 11 32-15,0 0 0 0,-1 1 0 0,2 1 448 16,-2 0 96-16,-2-2 0 0,3-1 16 0,-3-10 192 16,5 10 48-16,3-2 0 0,-8-8 0 0,9 3 16 0,2-1 16 15,0-2 0-15,3-2 0 0,0-1-304 0,2-3-64 16,0-3-16-16,1 0 0 0,-1 2-96 0,2-2 0 15,-2-2-128-15,1 2 192 0,-2 1-192 0,2 2 0 16,-2 0 0-16,-1 5-160 0,-2 1-160 0,1 1-48 16,-4 5 0-16,-1 0 0 15,-2 3-416-15,-1 1-96 0,0 4-16 0,-2 0-7424 16,0 1-1504-16</inkml:trace>
  <inkml:trace contextRef="#ctx0" brushRef="#br1" timeOffset="150648.849">19982 17377 11055 0,'0'0'480'0,"0"0"112"0,0 0-464 0,0 0-128 0,0 0 0 0,0 0 0 16,0 0 3344-16,0 0 656 0,0 0 128 0,0 0 32 16,-4 5-4160-16,4-5-960 0,-8 1-128 0,8-1-32 0,0 0 1376 0,-9 3 288 15,-1-2 48-15,10-1 16 0,0 0 544 0,0 0 96 16,0 0 32-16,0 0 0 0,0 0-16 0,6-10 0 15,3 0 0-15,6-3 0 0,7-2-848 0,2 0-160 16,5-1-48-16,4-2 0 0,2-3-208 0,4 0 0 16,3 1 0-16,1-4 0 0,2-4 0 0,5 0 128 15,-1 1-128-15,2-2 192 0,0-1-64 0,-1 2 0 16,-2 0-128-16,-6 4 192 0,-2 1-192 0,-3 3 0 16,0 2 0-16,-6 4 0 0,-2 3 0 0,-7 3-128 15,-6 1 128-15,-1 3-208 0,-2 2-112 0,-13 2-32 16,0 0 0-16,-3 12 0 0,-5 2 736 0,-7 3 160 15,-7 2 32-15,-3 1 0 16,-4 2-1312-16,-1 3-256 0,-2-1-48 0,0 0-16 0,1 2 1264 0,3-3 256 0,4-5 48 0,2-2 16 16,2-7-144-16,5-3-16 0,6-1-16 0,9-5 0 15,0 0-352-15,0 0 0 0,-5-18 0 0,11-3 0 16,4-6 0-16,6-4 0 0,5-4 0 0,2-3 128 16,6 1-128-16,2 1 0 0,2-4 0 0,1-2-128 15,4-2 128-15,0-1 144 0,-1-3-16 0,2-1-128 16,0 1 256-16,-2-1-48 0,-4 1-16 0,-4 5 0 15,-2 4-192-15,-4-1 0 0,-3 1 0 0,-6 9 0 16,-5 7-192-16,-1 3 0 0,-5 2 16 0,-6-1 0 16,-4-1 16-16,-3 3 0 0,-4 6 0 0,-7 2 0 15,-5 4 160-15,-3 1-128 0,-4 2 128 0,-1 3-128 16,-2 5 128-16,2-2 0 0,0-4 0 0,4 2 0 16,4 2 0-16,5-2 224 0,6 0-48 0,4-2-16 0,5-4 128 15,6 4 32-15,0 0 0 0,-4-11 0 0,7-4-144 0,2-4-32 16,3-7 0-16,7 1 0 0,3-1-144 0,5-5 0 15,7-4 0-15,0 2 0 0,-3-3 0 0,3 2 0 16,1 0 0-16,-4 0 0 0,-2 3 0 0,-3 3 0 16,-3 2 128-16,-3 7-128 0,-6 3 160 0,-2 4-160 15,-2 1 192-15,-3 3-192 0,-3 3 0 0,0 5 0 16,-10-1 0-16,-5 3 0 0,-3 5-176 0,-9 1 176 16,-5 6-192-16,-4 2 192 0,-4 3-192 0,0-2 64 15,1 1 128-15,3-1-208 0,3-1 208 0,6-2 0 16,4-5 0-16,5-3 0 0,4-4 0 0,4-2 0 15,10 0 0-15,-6-5 0 0,6 5 0 0,-1-18 0 16,3-6 0-16,3-4 0 16,5-2-384-16,2-3-48 0,1-4 0 0,2 2 0 15,-3 2-80-15,2 0 0 0,2-1-16 0,-1 1 0 0,-1 0 384 0,-3 3 144 0,-4 6 0 16,-2 0-144-16,-1 0 144 0,-7 5 128 0,-4 2-128 0,-6 5 176 16,-4 4-176-16,-7 5 0 0,-8 2 0 0,-11 8 0 15,-8 6 0-15,-8 4 0 0,-5 2 0 0,-6 2 0 16,-1 1-208-16,1-3 80 0,4-5 128 0,4-1-208 15,6-3 336-15,8-4 80 0,9-3 16 0,3-4 0 16,3-4 160-16,7-2 16 0,4-4 16 0,4-6 0 16,4-7-416-16,2-9 0 0,4-8-224 0,3-3 80 15,5-1-176-15,2 0-48 0,2-2 0 0,0-1 0 16,3 0 144-16,0 1 32 0,-3-2 0 0,-1 6 0 16,1 5 192-16,-4 6 0 0,-3 2 192 0,0 7-192 0,-1 6 368 15,-4 1-48-15,-3 4 0 0,-2 6 0 0,-4 1 16 0,-3 4 0 16,-7 2 0-16,-4 5 0 0,-6 1-336 0,-4 4-192 15,-4-1 32-15,-1 0 0 0,-1 1-16 0,1 0 0 16,2-2 0-16,3-1 0 0,1-3 384 0,-1-2 80 16,3-4 16-16,-2 0 0 0,4-3-48 0,-4-3 0 15,2-4 0-15,0 0 0 0,4-1-256 0,1-2 0 16,1-3-208-16,3 2 80 0,0 2 128 0,3 1 0 16,0-3 0-16,0 3 0 0,1 5 0 0,-1 0 0 15,0 1 0-15,-3 3 0 0,-2 2 0 0,-1 3 0 16,1 3 0-16,-3-1 0 0,-5 5 0 0,2 0-160 15,1 2 160-15,-1 5-160 0,4 4 160 0,0 5 0 0,1 3-144 16,-2 3 144-16,-1 0 0 0,-1 4 128 16,-2-4 0-16,3 0 0 0,0-1 0 0,1-3 0 0,1 0 0 15,3-4 0-15,2-1-128 0,1-3 0 0,2-2 0 0,2-1 0 16,3-3 0-16,3 0 0 0,2-4 144 0,4-3-144 16,3 0 0-16,1-2 0 0,7-4 0 0,0 0 128 15,0 0-128-15,0 0-128 0,0 0 128 0,0 0-192 16,0 0-48-16,0 0-16 0,0 0 0 0,3-8 0 15,-3 8 256-15,0 0 0 0,0 0 0 0,0 0-144 16,0 0 144-16,0 0 0 0,0 0 128 0,0 0-128 16,0 0 0-16,-1 18-192 0,-2 3 32 0,-3 7 0 15,-5 6 0-15,-2 1 0 0,-5 0 0 0,1-1 0 16,-2 3-48-16,0-2-16 0,-1-3 0 0,2-2 0 16,-2 0 224-16,5-1 0 0,1-3 0 0,3-1-144 0,0-1 400 0,3-4 96 15,4-2 16-15,1 1 0 0,2 1-80 0,5-3-16 16,2-3 0-16,4 1 0 0,0-1-272 0,2 1-176 15,2-1 32-15,4-2 0 0,1 1 144 0,2-2-160 16,1 1 160-16,0 0-160 0,-3-1 160 0,0 2 0 16,-4-1 0-16,0 2 0 0,-2-1 0 0,0 1 128 15,-3-1 0-15,0 3 0 0,-5-1 80 0,2 2 32 16,-2-2 0-16,0 5 0 0,-1-1-112 0,-3 0 0 16,1 2-128-16,-2 0-10368 15,-2-2-2192-15</inkml:trace>
  <inkml:trace contextRef="#ctx0" brushRef="#br1" timeOffset="159688.048">10390 2973 18431 0,'-3'-18'816'0,"-1"7"160"0,-2 0-784 0,0-5-192 0,2-4 0 0,-2 1 0 15,-1-1 2544-15,-1 0 464 0,1 0 80 0,0-1 32 16,-2-2-2464-16,-1 0-480 0,1-1-176 0,-2 2 0 16,0 2 208-16,-2-2-64 0,0 0-16 0,-3 1 0 15,-2 3-128-15,-2 0 0 0,-1-1 0 0,-5 1 0 16,-4-2-192-16,-2 2 192 0,-3 3-160 0,-5-3 160 15,-4-1 0-15,-1 1 0 0,-1-1 0 0,-4-2 0 0,-1-4 0 0,-1 1 0 16,-2-1 0-16,-5 2 0 16,-6 6 208-16,0-1-16 0,1-3 0 0,1 1 0 0,2 2 144 0,-9 1 32 15,-4 2 0-15,1-1 0 0,-1 0 0 0,1 2 0 16,-2 0 0-16,-2 1 0 0,-5-3-48 0,-1 1 0 16,-3 1 0-16,-2 0 0 0,-1 1-144 0,-3 2-48 15,-5 0 0-15,3 3 0 0,4 1-128 0,-6 2 0 16,-4-1 0-16,2 0 0 0,-2-3 0 0,1 1 0 15,-3 2 0-15,1-1 0 0,-3-1 0 0,1 0 0 16,1 0 0-16,-3 3 0 0,1 3 0 0,4 0 0 16,-2-2 0-16,6 6 0 0,0 6 0 0,2 1 0 15,3 1 0-15,0 1 0 0,-2 0 0 0,2 5 0 16,1 2 0-16,2 1 0 0,2-1 0 0,-2-1 0 16,-1 4 0-16,4 1 0 0,5 4 0 0,2 1 0 0,-4 1 0 0,1-1 0 15,-1-4-128-15,3 6 128 0,5 4 0 0,1 0 0 16,3-4 0-16,-1 6 0 0,4 0 0 0,3 1 0 15,2-1 0-15,3-1 0 0,7-1 0 0,0-1 0 16,1-1 0-16,5 1 0 0,4 1 0 0,4 2 0 16,0 3 0-16,5 0 0 0,3 1 0 0,5-3 0 15,1 1 0-15,4-3-144 0,4-1 144 0,2 1 0 16,3 2-144-16,4-2 144 0,-1-1 0 0,6 1-144 16,1 0 144-16,2 4 0 0,1 4-144 0,6-2 144 15,1-3 0-15,3 0-176 0,1-2 176 0,6 1-128 16,2-4 128-16,5-1 0 0,6-3 0 0,3 3 0 15,4 0 0-15,5 2 0 0,3-6 144 0,2 1-144 16,2-2 0-16,3 0 0 0,5-3 0 0,3-1 0 0,2 0 0 16,0 1 0-16,0 0 0 0,5-1 0 0,2-6 0 0,4 1 0 15,2-1 0-15,2 0 0 0,0-3 0 0,3-1 0 16,2 0 128-16,8-3-128 0,0-2 128 0,4-2-128 16,0 0 144-16,6-1-144 0,6-2 0 0,-1-2 0 15,-1-1 0-15,6-4 0 0,2-4 0 0,-1 0 0 16,-1-1 0-16,5-2 0 0,4-1 0 0,0-3 0 15,0 0 0-15,-3-1 0 0,2 0 0 0,-1-2 0 16,-2-2 0-16,0 1 0 0,1 2 0 0,-1 0 0 16,-5-1 0-16,3-3 0 0,0-3 0 0,0 2 0 15,-5 3 0-15,0 0 0 0,-2 2 128 0,-4 0 0 16,-7 2-128-16,1-2 192 0,2-2-32 0,-5 3-16 16,-3-2 0-16,-4 0 0 0,0 0-144 0,0 0 160 0,0-2-160 15,-4-1 160-15,-6-6-160 0,-2 1 0 0,1-2 0 16,0 1 0-16,-2-2 0 0,-8-1 128 0,-3-1-128 0,-4 4 0 15,0-2 0-15,-4 2 0 0,-3-1 0 0,-4-1 0 16,-2-2 0-16,-6 0 0 0,-6-1-176 0,-4-3 176 16,-3-3 0-16,-5 0 0 0,-6-2 0 0,-2 4 128 15,-4 1-128-15,-1 0 0 0,-9-1 0 0,-2 0 0 16,-7 4 0-16,-1-1 0 0,-4-2 128 0,-5 0-128 16,-5-3 0-16,-3 0 144 0,-6-3-144 0,-6 0 0 15,-5 6 0-15,-1 3 0 0,-2 4 0 0,-4 2 0 16,-6-1-192-16,-3 2 192 0,-7 0-208 0,-6 2 80 15,-6 0 128-15,-3-1-160 0,4-1 160 0,-5 2-160 16,-7 1 160-16,-4 4-128 0,-2 4 128 0,-3-3-128 0,0-4 128 16,-6 3 0-16,-2 1-144 0,1 3 144 0,4-1 0 15,-6 4 0-15,-6 3 0 0,1 1 0 0,2-5-160 0,-5 4 160 16,-3-1 0-16,3 2-144 0,2 1 144 0,-3 2 0 16,-1 0 0-16,0 2 0 0,-2-3 0 0,0-1 0 15,0 1 0-15,-1 3 0 0,2 3 0 0,-1 2-128 16,-4-1 128-16,1 3 0 0,0-1-192 0,3 0 32 15,2 2 16-15,-3 0 0 0,-1 5-16 0,4 0 0 16,1 2 0-16,3 1 0 0,-3-1 160 0,5 2-128 16,1 1 128-16,3 6-128 0,0 4 128 0,3 4 0 15,2 2 0-15,4-3 0 0,4 0 0 0,-1 1 0 16,0 6 0-16,6-2 0 0,6 0 0 0,2 2-128 16,-1 2 128-16,3 6 0 0,3 5 0 0,7 2 0 15,5 2 0-15,5-3-128 0,3-2 128 0,5 0-128 0,1-1 128 16,5 1-128-16,5 2 128 0,5-1-192 0,3 0 192 0,6 2-192 15,5-2 16-15,7 1 0 0,3-3 0 0,5-3 0 16,5-4-160-16,7 1-48 0,5-2 0 0,6 4 0 16,9 3 80-16,3-4 16 0,4-2 0 0,8-2 0 15,5-2 112-15,7-3 32 0,5-2 0 0,5-2 0 16,6 1 144-16,10 0 128 0,7-5-128 0,7 2 176 16,2-2 16-16,7-2 0 0,4 0 0 0,6-5 0 15,1-2-16-15,7-4 0 0,1-4 0 0,5-4 0 16,1-3-176-16,6-2 192 0,3 0-192 0,10-4-8976 15,5-1-1904-15</inkml:trace>
  <inkml:trace contextRef="#ctx0" brushRef="#br1" timeOffset="172175.012">7737 9152 3679 0,'0'0'160'0,"-6"-8"32"0,1 1-192 0,1 0 0 15,4 7 0-15,-2-5 0 0,2 5 4464 0,0 0 848 16,0 0 160-16,-4-8 32 0,-3 1-3952 0,3 1-784 0,-3-3-176 15,2 2-16-15,-3 3-144 0,4 1-32 0,4 3 0 0,0 0 0 16,-15-5-192-16,2 1-32 0,3 0-16 0,-3 6 0 16,0 3-160-16,-1-1 192 0,-2 0-192 0,1-1 192 15,-1-1 0-15,0 9 0 0,-2 4 0 0,2-2 0 16,-1-2 32-16,1 1 16 0,-1 1 0 0,2 1 0 16,1 2 80-16,-2-2 32 0,1-1 0 0,-1 4 0 15,4 3-64-15,1 0-16 0,2 4 0 0,-2-5 0 16,0 3-272-16,4 1 128 0,-1 3-128 0,1 0 0 15,1 1 128-15,0-1-128 0,2-1 0 0,-2 2 0 16,3 4 0-16,2-2 0 0,2 0 0 0,2-1 0 16,2 0 0-16,-1-1 0 0,4-1 0 0,1-2 0 15,2 0 0-15,0-1 0 0,1 0 0 0,1 2 0 0,-2 1 0 16,2 1 0-16,-2 2 0 0,2 0 0 0,1 0 144 16,-2 0-16-16,-2 0-128 0,1-3 192 0,0 1-192 0,1 1 176 15,-3-2-176-15,-2 1 160 0,-1-2-160 0,-1 1 128 16,1 3-128-16,-2 0 128 0,-4-1-128 0,-1 2 192 15,-3 0-192-15,-2 2 192 0,0-1-16 0,-3-1 0 16,-2-3 0-16,-2-1 0 0,-1-1 208 0,0-1 64 16,-1-2 0-16,-2-1 0 0,1-1 112 0,-3-1 16 15,1-2 16-15,-3 0 0 0,-1-1-64 0,2 0-16 16,-1-1 0-16,2 1 0 0,2-1-256 0,1-2-48 16,-1-2-16-16,2-2 0 0,1 1-192 0,2-2 0 15,2-5 0-15,1-1 0 16,2-4-1152-16,7 2-256 0,0 0-64 0,0 0-9536 15,-2-10-1888-15</inkml:trace>
  <inkml:trace contextRef="#ctx0" brushRef="#br1" timeOffset="172953.999">8703 9336 13823 0,'0'0'608'0,"0"0"128"15,0 0-592-15,0 0-144 0,0 0 0 0,-5-6 0 16,2-4 1840-16,3 10 336 0,0 0 64 0,0 0 0 0,0 0-1424 0,0 0-304 16,-3-8-48-16,3 8-16 0,0 0-64 0,0 0-32 15,0 0 0-15,0 0 0 0,0 0 256 0,0 0 48 16,0 0 16-16,0 0 0 0,0 0-208 0,-7 7-32 15,1 5-16-15,1 4 0 0,-2 1-128 0,1 6-32 16,-3 7 0-16,2 3 0 0,1 2 0 0,0 7-16 16,0 3 0-16,0 5 0 0,1 0-16 0,-2 2 0 15,4 1 0-15,-1 0 0 0,2 1 64 0,-2-3 16 16,-1 0 0-16,1-2 0 0,-1-2-48 0,-1-2 0 16,2-2 0-16,-3-2 0 0,0-3-80 0,4 0-32 15,-1-2 0-15,0-3 0 0,0-4-144 0,2-5 128 16,0-4-128-16,-2-2 128 0,3-6-128 0,1-2-256 15,1-4 64-15,-1-6 16 16,0 0-2128-16,0 0-416 0,4-11-96 0</inkml:trace>
  <inkml:trace contextRef="#ctx0" brushRef="#br1" timeOffset="173288.994">8533 9362 16575 0,'-8'1'1472'0,"8"-1"-1168"16,-7-2-304-16,7 2 0 15,0 0 3152-15,0 0 576 0,0 0 112 0,0 0 32 0,0 0-3120 0,0 0-624 16,11 6-128-16,2-4 0 0,1-6 0 0,3 1 0 15,0 0 0-15,6 0-128 0,5-2 128 0,3 0 0 16,1-5 160-16,2 3-160 0,2 1 336 0,3 0-16 16,2 1-16-16,3-2 0 0,4-1-32 0,-1 1 0 15,2 2 0-15,-2 0 0 0,-4-1-272 0,-1 1 160 16,-4-3-160-16,-2 2 128 0,-2 5-128 0,-2-1 0 16,0-1 0-16,-2 1 0 15,-6 3-384-15,-1-2-96 0,-5-2-32 0,-1 1-8912 16,-1 0-1792-16</inkml:trace>
  <inkml:trace contextRef="#ctx0" brushRef="#br1" timeOffset="173518.99">8582 9833 31327 0,'0'0'1392'0,"0"0"272"0,0 0-1328 0,0 0-336 0,0 0 0 0,9 1 0 16,2 1 1728-16,6 1 288 0,7-3 48 0,4-2 16 16,0 1-1568-16,3-2-320 0,1-2-64 0,2-4-128 15,5-1 0-15,-2-1 0 0,5-2 0 0,3 1-144 16,-1 1-368-16,-1-3-80 0,0-2-16 0,-2 3 0 16,-1-1-1696-16,-3 3-352 0,-2-1-64 15</inkml:trace>
  <inkml:trace contextRef="#ctx0" brushRef="#br1" timeOffset="173869.699">9730 10140 7359 0,'0'0'320'0,"0"0"80"0,0 0-400 0,-4-4 0 0,4 4 0 0,-2-8 0 16,1-1 5760-16,2 1 1056 0,2 2 224 0,0-1 32 16,-1-2-6416-16,1 2-1280 15,4 0-256-15,0 3-48 0,-7 4-1936 0,10-5-384 0,4-1-80 16,-4 0 0-16</inkml:trace>
  <inkml:trace contextRef="#ctx0" brushRef="#br1" timeOffset="174138.694">9843 10084 11055 0,'0'0'976'0,"0"0"-784"15,0 0-192-15,0 0 0 0,0 0 2464 0,0 0 448 16,0 0 96-16,0 0 0 0,0 0-1456 0,8-1-288 16,-8 1-64-16,0 0-16 0,0 0-336 0,5-6-64 15,0-1-16-15,-2-1 0 0,0 0 320 0,1-1 48 16,-4-2 16-16,1 1 0 0,3 1-128 0,1-1-32 16,-1 0 0-16,-1 1 0 0,-3 9-432 0,7-8-96 15,-2-1-16-15,-2 2 0 0,-3 7-320 0,0 0-128 16,0 0 0-16,0 0 0 0,0 0 0 0,0 11 0 15,-6 0-176-15,0 4 176 0,-2 3-256 0,-2 3 64 16,-2-2 0-16,1 0 16 0,0 1 176 0,-1-4 0 16,2-1 0-16,2-2 0 0,-1-2 0 0,3-1 0 0,1 0 0 15,5-10 128-15,0 0 64 0,0 0 0 0,0 0 16 0,0 0 0 32,-4-9-1072-32,3-2-224 0,1-4-32 0,2-3-14768 0</inkml:trace>
  <inkml:trace contextRef="#ctx0" brushRef="#br1" timeOffset="174923.565">10700 10017 31327 0,'0'-9'2784'0,"1"2"-2224"0,-1-1-560 0,4-2 0 0,-2-2 1664 0,-1-2 208 15,1-1 48-15,0 0 16 0,-2-1-1664 0,-1 2-272 16,-2-2-176-16,-3 3 32 16,-1 0-384-16,-3 2-80 0,-3 1-16 0,-4 1 0 15,-2 3-144-15,-1 1-48 0,-2 4 0 0,-2 3 0 0,0 4 448 0,-1 6 96 16,-1 6 16-16,-2 3 0 0,-2 2 256 0,4 5 144 16,-4 5-16-16,0 4 0 0,2 2 32 0,4 2 0 15,4 1 0-15,2 1 0 0,2-1 0 0,3 1 0 16,3 1 0-16,6-1 0 0,3-1 0 0,5-7 0 15,2-6 0-15,2-6 0 0,3-2 112 0,4-5 32 16,5 0 0-16,3-5 0 0,0-7-64 0,3-4-16 16,1-1 0-16,2-6 0 0,5-6-32 0,0-7 0 0,2-6 0 15,-1-6 0-15,1-3-64 0,-1-5-128 0,-2-3 176 16,2 2-176-16,0-3 288 0,-3-6-48 0,1-4-16 16,-1-2 0-16,-1-2 48 0,-4 0 16 0,-1-2 0 15,-3 1 0-15,-1-2-288 0,-2-3 128 0,-3-2-128 0,-1 2 0 16,-2-1 0-16,-2 4 0 0,-1 5 0 0,-2 3 0 15,-2 6 0-15,0 6-144 0,-5 7 144 0,0 4-192 16,-2 3 64-16,-2 7 0 0,1 8 0 0,0 2 0 16,-3 7 128-16,4 3 0 0,-9 10 0 0,-1 5 0 15,-1 4-224-15,-1 7-16 0,-4 7 0 0,0 7 0 16,-4 9 0-16,0 8 0 0,1 8 0 0,-1 6 0 16,1 3 48-16,4 0 16 0,3 2 0 0,2-4 0 15,0-3 176-15,2-4 0 0,1-6 0 0,4-4-128 16,1-3 128-16,3-6 0 0,2-7 0 0,1-6 128 0,0-4 96 15,0-4 32-15,4-4 0 0,3-5 0 0,1-5 16 0,0-3 16 16,-1-2 0-16,3-6 0 0,1-3-32 16,3-6 0-16,0-3 0 0,3-4 0 0,3-3-64 0,-2-4 0 15,1-1-16-15,3-2 0 0,1 0-176 0,2-4 0 16,2-1 0-16,-1 1 0 0,5-4 0 0,0 5 0 16,0 4-176-16,0 2 176 0,1 2-144 0,0 4 144 15,-4 5-160-15,-4 5 160 0,-4 6-272 0,-2 2 32 16,0 1 16-16,-2 9 0 0,-2 6-112 0,-2 3-32 15,1 1 0-15,-1 3 0 0,1 2 176 0,-2 4 16 16,-1 1 16-16,3 2 0 0,3 0 160 0,-2-1 0 16,3-4 0-16,2 1-128 0,2-3 464 0,2-2 112 0,2-5 0 15,2 2 16-15,0 0 208 0,2 1 32 16,2-1 16-16,2-6 0 0,1-1-352 0,5-7-80 0,5-3-16 0,-3-2 0 16,-2-3-272-16,-3-4-176 0,3-3 32 15,-2-7 0 1,-4-3-2320-16,-1-6-464 0</inkml:trace>
  <inkml:trace contextRef="#ctx0" brushRef="#br1" timeOffset="176406.646">8334 10779 8287 0,'0'0'736'15,"0"0"-592"-15,-8-7-144 0,2 2 0 16,-1 3 4208-16,1-2 800 0,-2-1 176 0,2 1 16 0,-1-1-3792 0,-1 2-752 16,-4 0-144-16,-1-2-48 0,-2 0-96 0,0 0-32 15,-3 1 0-15,-1 1 0 0,-2 1-16 0,0 2 0 16,-2-2 0-16,-2 4 0 0,5 2 80 0,-4-1 16 16,1 0 0-16,-1 2 0 0,1-1-32 0,0 2 0 15,2 0 0-15,1 2 0 0,0 0-208 0,1 3-48 16,-1 3-128-16,-1 1 192 0,3 1-192 0,1 0 0 15,-2 4 0-15,3 1 0 0,0 0-160 0,2 1 160 16,4 1-128-16,2 1 128 0,-2 0 0 0,5 2-128 16,-1 0 128-16,5-1 0 0,3-2-144 0,3-1 144 15,1-1-160-15,2 1 160 0,-2-1-288 0,4-2 32 16,-1-3 16-16,6 0 0 0,-1-1 48 0,3 1 16 0,0 0 0 16,1-3 0-16,2-3 176 0,-3-3 0 0,3-3-144 0,3 0 144 15,0 1 0-15,1-5 0 0,-2 0 0 16,3-2 0-16,-3 2 0 0,3-2 0 0,0-4 0 0,3 2 128 15,-1-2-128-15,3 0 192 0,0-3-192 0,-1 1 192 16,-3-1-192-16,-2 2 0 0,-1-1 144 0,-1 0-144 16,-3-2 0-16,-1 0 0 0,1 5 0 0,-3-3 128 15,0 3-128-15,-3-1 0 0,-2 2 0 0,-1 2 0 16,-10 2 0-16,8-1-208 0,-8 1 80 0,0 0 128 16,0 0-256-16,0 0 80 0,0 0 16 0,0 0 0 15,0 0 160-15,-3 9-192 0,-2 1 192 0,-3 0-192 16,-1 0 192-16,-3 0 0 0,-1-1 0 0,-1 4 0 15,-3 5 0-15,0-1 144 0,-1-2-144 0,-3-4 0 16,0-2 224-16,0-1-64 0,-3 1-16 0,2 0 0 0,-4-3 112 0,-2 1 0 16,1-2 16-16,0 0 0 0,-2-2 48 0,2 0 16 15,2-1 0-15,2-4 0 0,2-1-112 0,-1 0-32 16,1 1 0-16,0-6 0 0,-1 0-64 0,0-3 0 16,-3 1-128-16,4 0 192 0,-1 2-192 0,0-3 0 15,-1 0 128-15,1-3-128 0,2 2 0 0,1-1 0 16,5-1 0-16,2-2 0 0,-2 1 128 0,3 0-128 15,1-1 0-15,2 1 144 0,4-2-144 0,-1 1 0 16,4 0 0-16,1 1 0 0,0-1-160 0,2-2 160 16,2-1 0-16,-1 1-144 0,3 1 144 0,1-3 0 15,2-1-144-15,2 2 144 0,1 2 0 0,1 1-144 16,-2-1 144-16,5 2 0 0,4 0-128 0,-2 1 128 0,2-1 0 16,1 1 0-16,1 2-144 0,0 1 144 0,1 1 0 15,1 2-144-15,2-1 144 0,0 1 0 0,0 2-144 0,0-1 144 16,-1-1 0-16,-2 2 0 0,1 1 0 0,-2 1 0 15,0-1 0-15,-5 2 0 0,-5 0 0 0,-1 1 0 16,-1-1 0-16,-1 2 0 0,-9 1 0 0,8 0 0 16,-8 0 0-16,0 0 0 0,0 0 0 0,0 0 128 15,0 0 32-15,0 0 0 0,0 0 0 0,0 0 0 16,0 0-160-16,-7 1 160 0,-1 4-160 0,8-5 160 16,-9-1-160-16,1 0 0 0,1-2 0 0,-2 3 0 15,-1 0 0-15,-2 3 0 0,0-3 0 0,-1 1 0 16,-1 1 0-16,1 0 0 0,0-1 0 0,-1 1 0 15,-1 2 0-15,1-1 0 0,0-1 0 0,1 3 0 16,-2 0-144-16,0 2 144 0,1 0 0 0,-1 3 0 0,2 1-144 16,0 1 144-16,0 3 0 0,0 1-144 15,0 3 144-15,-1 1 0 0,-1 0-144 0,-1 0 144 0,2 1 0 16,0 1 0-16,-2 0-144 0,1-1 144 0,0 0 0 0,0-1-128 16,2-2 128-16,6 0 0 0,3 1 0 0,0 1 0 15,-4-4 0-15,2 1 0 0,5-1 0 0,0 1 0 16,0 0 0-16,2-1 0 0,-1-4 0 0,2-1 0 15,1 2 0-15,2 0 0 0,2 3 0 0,2-4 0 16,0-2 0-16,4-2 0 0,0 2 0 0,2-2 0 16,-1-4 0-16,4 2 0 0,5 2 0 0,-3-3 176 15,0-2-176-15,2 0 160 0,0-3-160 0,0 1 192 16,0 1-192-16,-1-2 192 0,1-3-192 0,-3 2 0 16,1 3 0-16,-1 0 128 15,-3-1-912-15,-1 2-192 0,-2 3-48 0</inkml:trace>
  <inkml:trace contextRef="#ctx0" brushRef="#br1" timeOffset="177386.105">13176 9664 3679 0,'0'0'160'0,"0"0"32"0,0 0-192 0,0 0 0 0,0 0 0 0,0 0 0 16,0 0 5568-16,11-6 1088 0,3 0 192 0,1 2 64 15,1 4-5376-15,3-1-1088 0,3-1-192 0,0 0-64 16,3-2 176-16,0 2 16 0,2 0 16 0,3-1 0 15,3-5-80-15,3 3-32 0,2-2 0 0,0 3 0 16,1-1-96-16,-1 1-32 0,-1-1 0 0,1 1 0 16,-2 2-160-16,0 1 0 0,-1 1 144 0,-2 0-144 15,-2 0 0-15,0 0 0 0,0 1 0 0,-2 1-128 16,-3 1-528-16,-3-1-112 0,0 1 0 0,-3 0-8320 16,-1 2-1664-16</inkml:trace>
  <inkml:trace contextRef="#ctx0" brushRef="#br1" timeOffset="177640.851">13141 10013 20271 0,'0'0'1792'0,"0"0"-1424"16,0 0-368-16,10 0 0 0,7 3 3616 0,5-2 656 15,5-2 128-15,5 0 16 0,4-1-3392 0,4-1-704 0,3 0-128 0,2-3-16 16,2 0-176-16,6 0 0 0,6 1 0 0,2-2 128 16,-2-2-128-16,0 1-192 0,-1-1 32 0,0 3 16 31,0 4-256-31,0 1-48 0,-6-3-16 0,1 0 0 16,0 1-2144-16,-1-3-416 0</inkml:trace>
  <inkml:trace contextRef="#ctx0" brushRef="#br1" timeOffset="178473.506">17228 8920 20271 0,'-25'-9'1792'0,"10"3"-1424"0,0-5-368 0,-1 3 0 15,0 5 1184-15,0 0 160 0,1 0 48 0,-3 0 0 16,2-2-1008-16,-2 2-208 0,-2 0-48 0,1-1 0 0,-2 1 0 0,-2 2 0 16,-4-1 0-16,1-1 0 0,-1-1 192 0,-1 2 48 15,-4 2 0-15,-1 3 0 0,-2 3-96 0,0 2-16 16,-2 1 0-16,3 2 0 0,-1 0-256 0,3 3 128 15,1 0-128-15,5 2 0 0,-2 2 288 0,4 2-48 16,2 3-16-16,1-1 0 0,4 1 32 0,0-2 0 16,2-5 0-16,3 6 0 0,2 8-128 0,1-1-128 15,1-3 176-15,2-1-176 0,0 0 128 0,3-2-128 16,2 1 0-16,1-2 0 0,1 2 0 0,2 0 0 16,2 2 128-16,2 0-128 0,2 0 0 0,1 2 128 15,2 2-128-15,2 1 0 0,3-1 256 0,-1 0-48 16,2-1-16-16,1-1 0 0,0 1 160 0,1 1 32 15,0-2 0-15,0-1 0 0,-3-2-80 0,3 2-16 0,-1 1 0 16,0 5 0-16,-2-5-96 0,0 3 0 0,-2 0-16 16,-2-3 0-16,-3-1-176 0,-1-1 160 0,0 0-160 0,-1-2 160 15,-4-2-32-15,-1-1 0 0,-3-1 0 0,-1 1 0 16,-1-2 208-16,-2 0 48 0,-3-1 0 0,-2 3 0 16,-1 2 0-16,-2-1 16 0,-2-3 0 0,-2 3 0 15,1-2 48-15,0 2 0 0,-2 2 0 0,1-2 0 16,-1-2-144-16,1-1-32 0,-2 0 0 0,0-2 0 15,1 0-112-15,0-2-32 0,0 1 0 0,-1-3 0 16,-2-1-416-16,3-1-96 0,-4-2 0 0,2-2-16 16,-1 0-2176-1,4-3-432-15</inkml:trace>
  <inkml:trace contextRef="#ctx0" brushRef="#br1" timeOffset="179159.888">14950 9687 1839 0,'0'0'160'0,"0"0"-160"0,0 0 0 0,0 0 0 15,-5-4 6720-15,5 4 1296 0,0 0 272 0,0 0 48 16,0 0-6608-16,10-1-1344 0,2 1-256 0,5 3-128 15,2 0 0-15,5-1 0 0,3-3 128 0,-2 1-128 16,2 1 0-16,1-1 0 0,2 0 0 0,0-1 128 16,1 0 176-16,-1 0 16 0,2-1 16 0,1-1 0 15,1-1 48-15,-1 2 16 0,-1 0 0 0,0 0 0 16,-2 1-80-16,-3-2 0 0,-2-1-16 0,-6 0 0 16,0 2-16-16,-4 1 0 0,-2 0 0 0,-5 1 0 0,-8 0-80 15,0 0-16-15,0 0 0 0,0 0 0 0,0 0-16 16,0 0-16-16,-10-2 0 0,-4 1 0 0,-5 1-160 0,-3 0 0 15,-2-1 144-15,-5 3-144 0,-3 3 0 0,-6 1 0 16,0-2 0-16,0 1 0 0,1-1 128 0,3-2-128 16,2-1 128-16,3 0-128 0,3 2 208 0,3-1-16 15,2 0-16-15,4-1 0 0,4-2-16 0,2 0 0 16,0 1 0-16,5 0 0 0,6 0-160 0,0 0 0 16,0 0 0-16,0 0 128 0,0 0-128 0,13 0 0 15,6 1 0-15,-1 1 0 0,4 0-144 0,4-1 144 16,2-1 0-16,3 2 0 0,0-1 0 0,3-1 0 15,0-4 0-15,2 4 0 0,2 0 0 0,-2 0 128 16,-2 0-128-16,0 0 0 0,-3-2 208 0,-5 0-48 0,-1 0-16 16,-5 2 0-16,-3 2-144 0,-4-2 160 15,-3-1-160-15,-10 1 160 0,8 1-32 0,-8-1-128 0,0 0 192 0,0 0-64 16,0 0-128-16,-6 10 0 0,-5 0 144 0,-2-5-144 31,-6 1-416-31,-3 0-160 0,-4 3-16 0,-2 0-11344 0,0 0-2272 0</inkml:trace>
  <inkml:trace contextRef="#ctx0" brushRef="#br1" timeOffset="180336.262">16438 10820 22111 0,'0'0'1968'0,"0"0"-1584"0,0 0-384 0,0 0 0 16,0 0 1488-16,0 0 224 0,9-6 32 0,-2 2 16 15,3-1-1312-15,2 2-256 0,-4 1-48 0,3 1-16 16,2-4-128-16,0 1 0 0,1-1 0 0,1 0 0 16,-1 0 0-16,4-2 0 0,1 0 224 0,0 1-64 15,1-1 128-15,3 0 32 0,-1-2 0 0,3 2 0 16,0 3-32-16,1-4 0 0,1 1 0 0,-1-1 0 16,0 0 32-16,0 1 16 0,-1 0 0 0,-1 1 0 15,2-2 112-15,-4 2 0 0,-2-2 16 0,0 3 0 16,-2 0-64-16,-2 1-16 0,-1 1 0 0,-2 0 0 0,-3 2-192 15,-1 0-64-15,-9 1 0 0,0 0 0 0,0 0-128 0,0 0 0 16,0 0 0-16,0 0 0 0,0 0 0 0,-10 3 0 16,-4 1 0-16,-1 0 0 0,-3-1 0 0,-2 3 0 15,-1 1 128-15,-6 0-128 0,-1 2 0 0,-3 0 0 16,-2-1 144-16,-1 1-144 0,-1 2 208 0,0-1-16 16,1 0-16-16,2-3 0 0,4-3 64 0,3 2 16 15,1-1 0-15,5 0 0 0,-1-1-96 0,3-2-16 16,2 3 0-16,4-2 0 0,-1 0-16 0,3 1-128 15,1-3 192-15,8-1-64 0,0 0-128 0,0 0 160 16,0 0-160-16,0 0 160 0,0 0-32 0,0 0 0 16,14 0 0-16,0 0 0 0,0-1-128 0,6-3 0 15,3 1 0-15,3 0 128 0,3-3-128 0,2 2 160 0,1-1-160 16,2-1 160-16,2-2-160 0,-1 0 0 0,-3 2 0 0,-1 0 128 16,-5 1-128-16,-2-1 128 0,-6 0-128 15,-2 2 128-15,-4 0-128 0,-2 2 0 0,-10 2 0 0,0 0 0 16,0 0 0-16,0 0-256 0,0 0 48 0,-12 0 0 31,-4 0-1168-31,-1 1-224 0,-7 1-64 0,2 0 0 16,0 0-1792-16,-1-2-352 0</inkml:trace>
  <inkml:trace contextRef="#ctx0" brushRef="#br1" timeOffset="181536.355">18074 10321 16575 0,'0'0'1472'0,"0"0"-1168"16,0 0-304-16,-4-5 0 0,0-1 3232 0,4 6 592 15,0 0 112-15,0 0 32 0,-8-5-3088 0,2 2-624 0,-2-4-112 0,0 4-16 16,-1-2 0-16,-1 1 0 0,-2 0 0 0,0 0 0 16,-3 3 48-16,-2 0 16 0,-4-2 0 0,-1 1 0 15,-2 2 80-15,0 2 32 0,-3 0 0 0,-3 0 0 16,-3-1 48-16,2 4 16 0,4 3 0 0,0-1 0 15,1 0-128-15,-1 1-32 0,1 3 0 0,2 4 0 16,1 1-208-16,2 2 0 0,2 2 0 0,-2-2 0 16,0 2 0-16,3 1 0 0,1 0 128 0,3-2-128 15,1-3 176-15,2 1-16 0,3 0 0 0,0 0 0 16,5-2-32-16,2-1-128 0,1-1 192 0,2 0-64 16,1 2-128-16,4-2 0 0,4 1 0 0,0-3 128 15,0 0-128-15,3 0 0 0,3-2 0 0,1-1 128 16,3-5-128-16,2 1 0 0,5 1 144 0,-2-1-144 0,3-4 160 15,3-2-32-15,3 0-128 0,0 0 192 16,1-1-64-16,2-1-128 0,-3-1 176 0,0 1-176 0,-1 0 160 0,0 1-160 16,-2 1 128-16,0 0-128 0,-2-1 0 0,-3 3 0 15,1 0 0-15,-3-2 0 0,-1 1 0 0,0 1 0 16,-2-1-144-16,-3 2 144 0,-3 2 0 0,-5-3-192 16,-1-2 192-16,-2 4-160 0,1-1 160 0,-9-1 0 15,0 0 0-15,0 0-128 0,0 0 128 0,0 0-160 16,0 0 160-16,0 0-160 0,0 8 160 0,-5 0-192 15,-5-3 192-15,-2 1-192 0,-3 0 192 0,0 0 0 16,-3-2-144-16,0 1 144 0,-1 0 0 0,3 1 0 16,-2 0 0-16,-2-1 0 0,0-3 0 0,3 0 0 15,-1 3 0-15,1-2 0 0,-3-1 0 0,1 1 0 16,-1-4 0-16,3 2 0 0,-3 3 0 0,0-4 0 0,-1 0 0 16,2-3 128-16,-1 1-128 0,1 0 128 0,2 1-128 15,1-1 128-15,-1-4 32 0,1 3 0 0,-1-4 0 16,2 1 0-16,4-2-160 0,1-1 128 0,0-2-128 0,1 0 128 15,3-1-128-15,0 0 160 0,1-2-160 0,0-2 160 16,-1 1-160-16,1 0 0 0,2-2 144 0,2 2-144 16,-1-3 0-16,0 3 0 0,0-1 0 0,2 2 0 15,0-3 0-15,2 3 0 0,1-1 0 0,0 2 0 16,4 4 0-16,0-1-128 0,2-1 128 0,0 0 0 16,1 0-176-16,1 2 176 0,4 0-208 0,1-1 80 15,-1-2-16-15,2 1 0 0,0 2 0 0,3 0 0 16,0-4 144-16,0 2-160 0,-1 0 160 0,1 4-160 15,1-1 160-15,2 4 0 0,-3-3 0 0,1 2 0 16,0 0 0-16,1 3-160 0,-1 1 160 0,-1 0 0 0,-2-1 0 0,0 2-128 16,-3 0 128-16,-2 1 0 0,0 0 0 15,-4-1 0-15,-9 0-128 0,10 1 128 0,0 1 0 0,-10-2 0 16,0 0-128-16,0 0 128 0,0 0 0 0,0 0 0 16,0 0 0-16,0 0 0 0,0 0 0 0,-7 0 128 15,7 0-128-15,-9 2 0 0,-4-1 144 0,0 0-144 16,0 2 128-16,0-1-128 0,-1 1 0 0,-2-1 0 15,1-1 0-15,0-1 0 0,-2-1 0 0,1 2 128 16,-2 2-128-16,-1-1 0 0,1-1 0 0,-4 0 0 16,-2 3 0-16,0 0 0 0,0-1 0 0,-2 1 0 15,-1 2 0-15,3-1 0 0,0 2 0 0,3 1 0 16,-1 1 0-16,0 0 0 0,-2 1 0 0,3 4 0 16,2 1 0-16,3 0 0 0,-3-1 0 0,2 1 0 0,2 1 0 15,3 1 0-15,0-2 0 0,2-1 0 0,2-1 0 0,1 1 0 16,1 1 0-16,3 0 0 0,-2-3 0 0,3 0 0 15,0 0 0-15,2 0 0 0,2 0 0 0,1-2 0 16,-3-10 0-16,7 11 0 0,2-1 176 0,3 0-176 16,3-1 320-16,3-3-48 0,0-1 0 0,4 1 0 15,5-1 96-15,-1 0 16 0,2-1 0 0,-1 0 0 16,3-2-160-16,0 0-32 0,2-1 0 0,-3-1 0 16,-2 0-192-16,-3 0 0 0,-2 0 0 0,-1 0 0 15,-2 2-1344 1,-3-4-352-16,-2 1-80 0</inkml:trace>
  <inkml:trace contextRef="#ctx0" brushRef="#br1" timeOffset="182591.554">18782 9002 28559 0,'0'0'1264'0,"-4"-7"272"0,1-2-1232 0,1 1-304 16,0 1 0-16,2 7 0 0,0 0 304 0,0 0 0 15,2-9 0-15,-2 9 0 0,0 0-304 0,0 0 0 16,0 0 0-16,0 0 0 0,10 5 0 0,-3 5 0 16,0 4 128-16,0 8-128 0,-2 9 336 0,1 3 16 15,-2 4 0-15,1 5 0 0,-2 8-144 0,-2 2-16 16,-1 0-16-16,0 6 0 0,-1 8 0 0,-1 2 0 16,0-2 0-16,-2-2 0 0,2-3 224 0,0-2 48 15,1-3 16-15,-1-2 0 0,-3-1 48 0,4-3 0 0,0-5 0 16,-1-4 0-16,-1-4-256 0,1-4-64 0,1-6 0 15,0-4 0-15,-1-3-192 0,1-5 0 0,1-3 0 0,0-2 0 32,3-2-1600-32,-3-9-432 0,0 0-80 0</inkml:trace>
  <inkml:trace contextRef="#ctx0" brushRef="#br1" timeOffset="182924.549">18432 9187 35007 0,'-1'-7'3120'0,"1"7"-2496"15,0 0-496-15,2-7-128 0,-2 7 912 0,13-6 176 16,7 2 16-16,4-3 16 0,5-1-1120 0,4-2-416 15,6 2 16-15,5-3 0 0,2 1 208 0,2-3 32 16,1-4 16-16,2 3 0 0,-2 3 144 0,2-2 0 16,4-2 0-16,-2 0 0 0,-2 3 0 0,-2 0 128 15,-3 0-128-15,-5 0 0 0,-1 0 0 0,-4 4 0 16,-2 4 0-16,0 0 128 0,-2-6-128 0,-1 3-192 16,-4 0 64-16,0 5 0 15,-2 3-592-15,-5-1-112 0,-2 0-32 0,-2 0 0 16,-3 1-2432-16,-1 1-480 0,3 2-112 0,-15-4-16 0</inkml:trace>
  <inkml:trace contextRef="#ctx0" brushRef="#br1" timeOffset="183194.623">18783 9611 38527 0,'0'0'1712'0,"0"0"336"16,0 0-1632-16,0 0-416 0,0 0 0 0,0 0 0 0,6-6 0 15,3 0 0-15,0-1 0 0,7 2 0 0,1-2 0 16,5 0-224-16,2 0 48 0,4-6 16 0,3-4 160 0,4 1 0 16,5-1 160-16,0 0-160 0,-3 2 0 0,2 0 0 15,0 1 0-15,-3 2 0 0,-2-1 0 0,-3 2 0 16,-4 1-128-16,1 1 128 15,-2 3-1472-15,1 0-176 0,-3 0-32 0,-1 2-8512 16,-4 3-1712-16</inkml:trace>
  <inkml:trace contextRef="#ctx0" brushRef="#br1" timeOffset="183528.689">20149 9748 26719 0,'0'0'2368'0,"-10"-1"-1888"0,1-4-480 0,1-3 0 16,3-1 3872-16,2-2 672 0,2-3 144 0,1 1 32 15,0 2-3728-15,2-2-736 0,2-3-256 0,0 1 144 16,4-3-144-16,-1 2-272 0,2-1 64 0,2 2 16 16,-2 2-80-16,0-3-16 0,-2 5 0 0,1-2 0 15,-1 0 128-15,-1 4 32 0,-6 9 0 0,0 0 0 16,0 0-256-16,0 0-32 0,4 7-16 0,-3 1 0 16,-2 4-544-16,-2 5-112 0,-2 3-32 0,-1 2 0 15,-1 0-1648-15,-1 0-336 0</inkml:trace>
  <inkml:trace contextRef="#ctx0" brushRef="#br1" timeOffset="184456.792">21252 9602 31327 0,'0'-11'2784'0,"-2"3"-2224"0,-1-2-560 0,0 1 0 15,2-6 1568-15,-1 0 208 0,-3-3 32 0,1 2 16 16,-1 0-1680-16,-3 2-336 0,0 0-64 0,-4 4 0 16,-1-3 32-16,-2 0 16 0,1 0 0 0,-3 3 0 15,-3 4-48-15,-2 1 0 0,-2 1 0 0,-1 3 0 16,-3 4 112-16,0 0 16 0,-3 5 0 0,2 1 0 15,2 2 128-15,-1 2 0 0,-3 5 0 0,1 4 128 16,3 0 64-16,0 2 32 0,3 1 0 0,2 4 0 16,-2 4-64-16,3 2-16 0,3 1 0 0,2 1 0 15,0-8-144-15,3 6 0 0,3-1 0 0,4-5 0 0,1-1 0 16,5-3 0-16,5 2 0 0,2-4 0 0,3-2 0 16,3-6 128-16,3-4-128 0,0 0 192 0,2 0 128 0,3 0 16 15,3-4 16-15,4-5 0 0,-3-4 32 0,3-2 0 16,2-1 0-16,2-4 0 0,2-3-128 0,4-6-32 15,-2-4 0-15,1-4 0 0,2-2-224 0,1 1 128 16,-1-2-128-16,2-3 0 0,-3-2 0 0,2-3 0 16,-4-5 0-16,5-1 0 0,-1-2 0 0,1-3 0 15,-3-5 0-15,-2-3 0 0,-5-4 0 0,-1-1 0 16,-3-5 0-16,-1-3 0 0,-2-1 0 0,-2-3 0 16,-1 2 0-16,0 2 0 0,-2 0-192 0,2 6 192 15,0 2-192-15,-3 3 192 0,-2 3-240 0,-1 5 64 16,1 7 16-16,-3 6 0 0,-2 7 160 0,-2 6-128 15,-3 4 128-15,-1 5-128 0,-4 0 128 0,-1 7 0 16,-1 0 0-16,1 4 0 0,0 4-160 0,0 0 160 16,0 0-192-16,-9 10 192 0,1 2-336 0,-3 4 32 0,-2 5 16 15,0 4 0-15,-2 6 96 0,3 6 0 0,-1 3 16 0,-2 4 0 16,-2 7 176-16,1 1 0 0,0 1-144 0,1 1 144 16,-3 5 0-16,5-1 0 0,0 0 0 0,2-1 0 15,1-2 0-15,2-2 0 0,2-2 0 0,0-4 0 16,1-2 0-16,4-2 128 0,0-1 0 0,-1 2 0 15,0 0-128-15,2-2 160 0,2-4-160 0,1-4 160 16,-2-2-160-16,1-5 0 0,0-5 144 0,1-2-144 16,3-1 144-16,-3-3-144 0,2-5 192 0,2-1-192 15,0-4 256-15,3-4-64 0,0 1-16 0,2-3 0 16,2-3-48-16,5 0 0 0,4-5 0 0,3-3 0 0,8-3-128 16,-1-5 0-16,0-5 0 0,3-2 0 0,-1-3 0 15,1-3 0-15,0-3 0 0,3 4 128 0,-2 2-128 0,4 4-144 16,-1 7 144-16,-1 0-208 0,-1 2 208 0,-4 5 0 15,0 3 0-15,-6 2 0 0,1 2 160 0,-4 3 80 16,-3 3 16-16,-1 6 0 0,-4 2-256 0,0 5 128 16,0 4-128-16,-3 3 0 0,-2 0 0 0,3 4 0 15,-3 6 0-15,0-1 0 0,-1 5 0 0,1-2 0 16,-2-3 0-16,5-1 0 0,5 0 0 0,0-3 192 16,3-1 0-16,5 2 0 0,7 1 512 0,4-1 112 15,3 1 16-15,4-4 0 0,0-3-416 0,3-4-80 16,0-4-16-16,4-4 0 0,3-4-320 0,1 0 0 15,1-3 0-15,-2-3 0 16,-1-3-1232-16,-6-4-176 0,-2-6-16 0,-3-2-16768 0</inkml:trace>
  <inkml:trace contextRef="#ctx0" brushRef="#br1" timeOffset="186191.684">15292 9738 13823 0,'0'0'608'0,"0"0"128"0,0 0-592 0,0 0-144 16,0 0 0-16,0 0 0 0,0 0 3456 0,0 0 672 15,0 0 128-15,0 0 32 0,0 0-3136 0,-6-5-640 0,-3-1-112 0,2 3-16 16,-4 1-192-16,0 1-48 0,-1-4 0 0,-2 3 0 16,-1 2 192-16,-4 0 48 0,-1 0 0 0,0 0 0 15,-4 0 288-15,0 1 64 0,-2 0 16 0,-4 2 0 16,-3-4-96-16,0 1-16 0,1-2 0 0,-4 4 0 15,-1-1-272-15,2-1-64 0,5-5-16 0,2 3 0 16,3 2-96-16,2 2-32 0,4 0 0 0,4 0 0 16,3-7 112-16,4 3 32 0,8 2 0 0,0 0 0 15,0 0-176-15,0 0-128 0,0 0 192 0,11-2-192 16,6-2 0-16,5 1 0 0,2 0-160 0,4-3 160 16,5-4 0-16,6 2 0 0,-1-1 0 0,5 1 0 15,2 3 0-15,0 0 0 0,0 1 0 0,-3-2 0 16,0 0 0-16,0-2 0 0,0-2 0 0,-1 1 0 0,2 1 0 15,0-1 0-15,-3 0 0 0,-2 5 0 0,0 2 0 0,-3 1 0 16,-1 0 0-16,-7-2 0 0,-1 1 0 0,-2 0 0 16,-4 0 0-16,-2 0 0 0,0-3 0 0,-4 3 0 15,-3 2 0-15,-2 0 128 0,-9 0-128 0,0 0 0 16,0 0 0-16,0 0 0 0,0 0 0 0,0 0 128 16,-9 2-128-16,-4 1 128 0,-6 1-128 0,-3-1 0 15,-3-3 0-15,-2 2 0 0,-7 3 0 0,-6 2 0 16,-5 0 0-16,-2 1 0 0,-3 1 0 0,3-1 0 15,1-3 0-15,3 3 0 0,3 2 0 0,2-1 0 16,1-2 0-16,4 0 0 0,0-1 0 0,2-4 0 16,3 1 0-16,4 0 128 0,3 1-128 0,5-1 0 15,4-1 0-15,3-2 128 0,9 0-128 0,0 0 0 0,0 0 144 0,0 0-144 16,0 0 0-16,13 0 0 0,5 1 0 0,5 1 0 16,5-2 0-16,4 0-128 0,3 2 128 0,1-2 0 15,2 0 0-15,0-3-128 0,1 0 128 0,4 0 0 16,-2 5-144-16,3-4 144 0,-1-4-160 0,1 1 160 15,-3 3 0-15,0-3 0 0,-2 3 0 0,-6-2 0 16,-2-1 0-16,-6 3 0 0,-2 1 0 0,-4 0 0 16,-3-3 0-16,-4 1 0 0,-4-1 0 0,-8 4 0 15,0 0 128-15,0 0-128 0,0 0 192 0,-7 0-192 16,-4-2 192-16,-6 4-64 0,-4 0 0 0,-3 0-128 16,-3-1 176-16,-6 3-176 0,-7 2 160 0,-6 0-160 15,-6 1 128-15,0 2-128 0,1 0 0 0,0-1 0 16,2 5 128-16,0-3-128 0,2-1 0 0,2-2 0 0,2 1 128 15,4 1-128-15,6 1 0 0,4 0 144 0,2-5-144 0,6 1 0 16,5-2 0-16,2 0 0 0,5 0 0 0,9-4 0 16,0 0 0-16,0 0-176 0,0 0-32 0,0 0-16 15,14 0 0-15,7 0 0 0,4-1 32 0,5-1 16 16,3 1 0-16,7-2 0 0,-1 0 176 0,2-3 0 16,2 1 0-16,-2-2-128 0,0 1 128 0,2-1 0 15,2-2 0-15,0 3-128 0,3 4 128 0,-6 0 0 16,-2-2 0-16,-3 1 0 0,-6 0 0 0,-3 1 0 15,-5-1 0-15,-4 2 0 0,-5 1 0 0,-4 0 0 16,-10 0 0-16,0 0 0 0,0 0-160 0,0 0 160 16,0 0-192-16,-12 4 192 0,-4 1 0 0,-6-1-128 15,-2 0 128-15,-8 2 0 0,-6 0 0 0,-5 2 0 0,-5 2 0 16,-4-1 0-16,-3-1 0 0,1 0 0 0,0 0 0 16,-1 1 0-16,-2 2 160 0,5-1-160 0,6-1 160 0,4-2-160 15,4 0 144-15,4-1-144 0,7 2 128 0,4-3-128 16,4-5 0-16,6 0 128 0,5 3-128 0,8-3 0 15,0 0 0-15,0 0 0 0,0 0 0 0,13-3 0 16,6-1 0-16,4 0 0 0,6-1-176 0,5-1 176 16,5 0 0-16,-2 1 0 0,3-1 0 0,-1 1 0 15,0-1 0-15,0 1 0 0,0-1 128 0,-1 2-128 16,0-2 0-16,-2-2 0 0,-2 1 0 0,-2 0 128 16,-3 5-128-16,-5 1 128 0,-9 0-128 0,0 0 128 15,-7 0-128-15,-8 1 192 0,0 0-64 0,0 0 0 16,-7 0-128-16,-8 2 0 0,-6 5-128 0,-6 0 128 15,-9 2-2560-15,-6 1-448 0</inkml:trace>
  <inkml:trace contextRef="#ctx0" brushRef="#br1" timeOffset="188966.097">16666 11019 15663 0,'0'0'1392'0,"0"0"-1120"16,-10-1-272-16,10 1 0 0,0 0 2944 0,0 0 512 15,0 0 128-15,0 0 0 0,0 0-2640 0,0 0-544 16,0 0-96-16,7-8-32 0,3 0-272 0,2 3 160 16,0-1-160-16,4 0 128 0,3-1-128 0,-3-2 0 15,1-1 0-15,-1 2 128 0,2 0 160 0,0 0 32 16,-1 1 0-16,0 0 0 0,0 1 192 0,-2 0 32 16,0-2 16-16,-1 5 0 0,0 1-64 0,-1-2-16 15,-2-3 0-15,3 2 0 0,-2 3-48 0,0 0-16 16,-2 1 0-16,-1-3 0 0,-2-1-256 0,-7 5-160 0,8-3 192 0,-8 3-192 15,5-9 160-15,1 2-160 0,-6 7 128 0,0 0-128 16,0 0 208-16,0 0-32 0,-11 2-16 0,-2 3 0 16,-5-2-160-16,-2 4 0 0,-6 2 0 0,-2-1 0 15,-1 0 0-15,-3 1 0 0,-1 0 0 0,-1-1 0 16,1 2 0-16,-4 0 0 0,0-2 0 0,4 2 128 16,2 0 16-16,3-3 0 0,0-2 0 0,4-1 0 15,2 2 64-15,4-2 16 0,4-3 0 0,3 0 0 16,1-1-16-16,10 0 0 0,-8-2 0 0,8 2 0 15,0 0-80-15,0 0 0 0,7-10-128 0,6-1 192 16,3 2-192-16,1-2 0 0,4-2 0 0,4 1 0 16,2 0 0-16,3-1 0 0,1 0 0 0,5-1 0 0,-1 0 0 15,1 0 0-15,2 1 0 0,-4-1 0 0,0 1 0 0,0 0 128 16,-3 3-128-16,-2 0 0 0,-1-1 0 0,-2 5 0 16,-6-1 0-16,-1 3 0 0,-2 0 0 0,-3 2 0 15,-14 2 0-15,8-1 0 0,-8 1 0 0,0 0 0 16,0 0 0-16,0 0 0 0,0 0 0 0,-10 6 0 15,-5-3 0-15,-5 6 0 0,-2 2 0 0,-4 3 0 16,-4-2 0-16,-2 3 0 0,-8 0 0 0,-1-1 0 16,-2 0 0-16,-2 2 0 0,-2-1 0 0,0-2 0 15,6-2 0-15,4-2 0 0,3-2 160 0,7-3-16 16,4-3 0-16,5 1 0 0,4 1 64 0,5-3 16 16,0-1 0-16,9 1 0 0,0 0-224 0,0 0 128 15,10-5-128-15,1-1 0 0,5-3 0 0,4-1 0 16,2-2 0-16,4-3-160 0,2-1 160 0,1 1 0 0,2 1 0 0,4 1 0 15,1-1 0-15,3 0 0 0,-3 0 0 0,-1 1 0 16,-1-1 0-16,-2 5 128 0,-3 1-128 16,-6 2 0-16,-6-2 0 0,-2 5 0 0,-2 2 0 0,-13 1 0 15,0 0 0-15,0 0-160 0,0 0 160 0,0 0-160 16,0 0 32-16,-11 8 0 0,-6 0 0 0,-1 2 0 16,-5 1 128-16,-6 2 0 0,-5 2 0 0,-2 0 0 15,-3-1 0-15,1 3 128 0,-1 1-128 0,3-2 128 16,2-1-128-16,4-2 176 0,4-2-176 0,5-1 192 15,3-1-64-15,4-2 0 0,3-2 0 0,4 0 0 16,7-5-128-16,0 0 0 0,0 0 0 0,0 0 128 16,0 0-128-16,10-4 0 0,4-1-192 0,4-2 192 15,2-2-144-15,1 0 144 0,5-1 0 0,-1-5 0 16,3 1 0-16,0 1 0 0,1 3 0 0,1 1 0 0,-4-2 128 0,1 1-128 16,-3 0 0-16,-3 4 0 0,-5 1 0 0,-3 2 0 15,-2-1 0-15,-11 4 0 0,0 0 0 0,0 0 0 16,0 0 0-16,0 0 0 0,-12 5 0 0,-4 3 0 15,-6 2-128-15,-4 0 128 0,-1 0-256 0,-5 4 64 16,-3 5 16-16,-5 1 0 16,2 1-1504-16,-2 2-304 0,4-2-64 0</inkml:trace>
  <inkml:trace contextRef="#ctx0" brushRef="#br1" timeOffset="196387.002">1084 16853 20271 0,'0'0'1792'0,"0"0"-1424"16,-11-1-368-16,4 1 0 0,0 1 1088 0,7-1 128 15,0 0 48-15,0 0 0 0,-7 0-1040 0,7 0-224 16,0 0 0-16,0 0 0 0,0 0 0 0,0 0 176 0,0 0-48 0,0 0 0 16,0 0 32-16,0 0 0 0,0 0 0 0,0 0 0 15,0 0 96-15,-7 6 32 0,1 0 0 0,3 2 0 16,-2 0-32-16,2 3 0 0,-3 2 0 0,4 2 0 16,-1 2-48-16,1 0-16 0,-5 2 0 0,2 2 0 15,-1 1 80-15,2 2 16 0,1 3 0 0,-2-3 0 16,-2-2 48-16,1 1 16 0,-1 1 0 0,2 1 0 15,-3 3-64-15,1-1-16 0,1 0 0 0,-1-1 0 16,-1 2-128-16,0 0-16 0,-1 2-128 0,0 1 192 16,-2 0-64-16,1-1 0 0,-1-2-128 0,0-1 192 15,7 0-16-15,-5-4-16 0,1 0 0 0,2-3 0 16,4-3-32-16,-1 0 0 0,-3-2 0 0,0 2 0 16,1-3-128-16,-1-1 128 0,2-2-128 0,-2 0 128 0,-2 0-128 15,4-2 0-15,2-1 0 0,1 0 128 0,-5-3-128 0,6-5 0 16,0 0 0-16,0 0 0 0,-2 7 128 0,2-7-128 15,0 0 0-15,0 0 128 0,0 0-128 0,0 0 128 16,0 0-128-16,0 0 128 0,0 0-128 0,8 4 0 16,-8-4 0-16,10 2 0 0,4-2 0 0,-2-1 0 15,-12 1 0-15,13-2 0 0,4-2 176 0,-1 0-48 16,0 1-128-16,1 0 192 0,1-1-64 0,2 2 0 16,-2-2-128-16,4-1 192 0,0 1-192 0,0 1 144 15,3 0-144-15,-3 1 128 0,2 0-128 0,-1 0 0 16,1-1 0-16,0 3 0 0,-1-2 0 0,2 1 0 15,-1 0 0-15,0 0 0 0,-2 0 192 0,-1 1-64 16,-2 1 0-16,-1-1 0 0,-1 0 64 0,-2 2 16 0,1 1 0 16,-2 0 0-16,0-1-48 0,-3 1-16 0,-2 1 0 15,3-1 0-15,-1 2-144 0,-1 0 0 0,0-1-160 16,-3 1 160 0,1-1-2304-16,-1 0-352 0,2 2-80 0,-9-6-16 0</inkml:trace>
  <inkml:trace contextRef="#ctx0" brushRef="#br1" timeOffset="198909.448">1784 17767 5919 0,'0'0'256'0,"0"0"64"16,0 0-320-16,0 0 0 0,0 0 0 0,0 0 0 15,0 0 640-15,0 0 64 0,0 0 16 0,0 0 0 0,0 0-64 0,0 0-16 16,0 0 0-16,0 0 0 0,0 0 272 0,0 0 48 16,0 0 16-16,0 0 0 0,0 0 160 0,0 0 16 15,0 0 16-15,-3 9 0 0,3-9-16 0,0 0 0 16,0 0 0-16,0 0 0 0,0 0-272 0,0 0-64 16,0 0-16-16,0 0 0 0,0 0-288 0,0 0-48 15,0 0-16-15,0 0 0 0,0 0 64 0,9-5 16 16,-3-1 0-16,-1 0 0 0,0-1 16 0,0-3 0 15,2 0 0-15,0-1 0 0,-2 1-96 0,2-1 0 16,2-1-16-16,1-1 0 0,-4-2-160 0,4 0-16 16,-2-2-16-16,1 0 0 0,1 0-48 0,-1-2-16 15,1-3 0-15,-1 0 0 0,0-1-48 0,1 1 0 16,-2-1 0-16,3-2 0 0,-1 2-128 0,0 0 160 0,2-1-160 16,-3 1 160-16,1 1-32 0,2-1 0 0,-1-1 0 0,2-2 0 15,1 1 0-15,2-2 0 0,1-2 0 0,-1-1 0 16,-4-1-128-16,3 4 0 0,5 4 144 0,0-2-144 15,-4 0 0-15,2 3 0 0,1-1 0 0,-2 6 128 16,-1-1-128-16,-2 0 0 0,-1 0 0 0,1 1 128 16,2 3-128-16,-2 2 0 0,-1 0 0 0,-3 1 128 15,0-1-128-15,1 1 144 0,-4 0-144 0,1 1 160 16,-2 2-160-16,1-1 128 0,-1 0-128 0,0 3 128 16,-6 6-128-16,5-6 192 0,-2 1-192 0,-3 5 192 15,5-5-192-15,-5 5 128 0,5-6-128 0,-5 6 128 16,0 0-128-16,0 0 160 0,0 0-160 0,6-5 160 15,-6 5-160-15,0 0 128 0,4-7-128 0,-4 7 128 0,0 0-128 0,0 0 0 16,0 0 0-16,0 0 0 0,0 0 128 16,0 0-128-16,0 0 0 0,0 0 128 0,8-2-128 0,-8 2 128 15,0 0-128-15,0 0 128 0,0 0-128 0,0 0 192 16,0 0-192-16,0 0 192 0,4 12-192 0,-4-12 192 16,0 0-192-16,0 0 192 0,6 15-192 0,-3-4 128 15,0-1-128-15,-3-10 128 0,0 12-128 0,2 1 0 16,-2 0 0-16,1 2 128 0,0-2-128 0,-1 0 128 15,2 0-128-15,-1 2 128 0,0 3-128 0,1-1 0 16,1 0 0-16,1 3 0 0,-1 2 0 0,1 1 0 16,-2 0 128-16,2 2-128 0,1 0 0 0,-1 0 128 15,-1 1-128-15,2-1 128 0,-3 1 0 0,2-3 0 16,1-2 0-16,0-1 0 0,-3 0 0 0,4-1 0 16,2-2 0-16,-3 1 0 0,-1-1 0 0,2 3-128 0,-2-2 192 15,3 2-64-15,-2-1 0 0,2 0-128 0,2 1 192 0,1 0-64 16,-3-1 0-16,2 2-128 0,2 0 192 0,-1 0-64 15,-1-1-128-15,-4 1 160 0,1 0-160 0,-1 1 160 16,3-2-160-16,0-1 128 0,-3-1-128 0,2 0 128 16,1-1-128-16,-2 0 160 0,1-3-160 0,-4 0 160 15,2 2-32-15,-2-2-128 0,1-1 192 0,-2 0-64 16,3-1 0-16,-1 2-128 0,1 0 192 0,-3 0-64 16,1-1 0-16,2 1-128 0,0-3 192 0,-3 1-64 15,-2 2-128-15,1-1 128 0,0-3-128 0,1 0 128 16,-1 0 64-16,-1-10 0 0,1 9 0 0,-1-9 0 15,1 9-192-15,-1-9 192 0,2 8-192 0,-2-8 192 16,0 0 0-16,0 0 0 0,0 0 0 0,0 0 0 0,2 9-64 0,-2-9 0 16,0 0 0-16,0 0 0 0,0 0 0 0,0 0-128 15,0 0 192-15,0 0-64 0,0 0-128 0,0 0 0 16,0 0 0-16,0 0 0 0,0 0 0 0,0 0-144 16,0 0 144-16,0 0-208 15,0 0-1328-15,0 0-272 0,-2-8-48 0</inkml:trace>
  <inkml:trace contextRef="#ctx0" brushRef="#br1" timeOffset="200557.184">3393 16775 15663 0,'0'0'688'0,"0"0"144"16,-10 0-656-16,0-1-176 0,1 0 0 0,3-1 0 0,-3 0 3392 0,9 2 640 16,0 0 128-16,0 0 16 0,-7-3-3424 0,7 3-752 15,0 0 0-15,-9 3 0 0,9-3-128 0,-6 3 128 16,-2-1 0-16,3 4 0 0,1 2 0 0,-2 3-144 0,-1 0 144 0,4 5 0 15,-3-1 0-15,2 4 0 0,2 4 0 0,1 1 0 16,-4-1 0-16,3 6 0 0,1 4 0 0,1 4 144 16,0 4-144-16,-1 0 192 0,0-2-192 0,0-4 192 15,0 0 208-15,1-4 48 0,0-2 16 0,0-1 0 16,0 0 176-16,0-4 16 0,0 1 16 0,0-2 0 16,0 0-192-16,-2 0-32 0,1-1-16 0,2 1 0 15,-1 0-240-15,-1-2-32 0,0-2-16 0,1-1 0 16,-1 1-144-16,1-2 0 0,-1-1 0 0,-2-1 128 15,1-2-128-15,-1-2 0 0,1-2 144 0,-1 0-144 16,1-1 0-16,2-8 144 0,0 0-144 0,-4 9 0 16,4-9 128-16,0 0-128 0,0 0 0 0,0 0 0 15,0 0 0-15,0 0 0 0,-3 6 0 0,3-6 0 16,0 0 0-16,0 0-176 0,0 0 176 0,-2-8-160 0,-1-2 160 0,1 0 0 16,-2-2 0-16,2-3 0 0,0 0 0 0,2-3 0 15,-3-1 0-15,2-2-128 0,-1 0 128 0,1-1 0 16,1-4 0-16,-2 0 0 0,2 0 0 0,2-1 0 15,-1 0 0-15,1 0-128 0,-2-3 128 0,-1-1 0 16,1-3 0-16,2 0-128 0,2-1 0 0,1-3 0 16,0-2 0-16,0 1 0 0,2 0-64 0,-2 2 0 15,2 4 0-15,1 1 0 0,4 1 48 0,-1 3 0 16,0 1 0-16,2 1 0 0,-1 0 144 0,2 2-128 16,1 2 128-16,0 2-128 0,1 2-64 0,1 0 0 15,2-2 0-15,2 6 0 0,1-1-32 0,1 1-16 16,1 3 0-16,-3 5 0 0,-3-1 16 0,3 4 0 0,2 0 0 0,1 3 0 15,-4 2 224-15,1 1 0 0,0 0 0 0,-3 5 0 16,1 4 0-16,-2-1 0 0,1-2 0 0,-3 2 0 16,-2 0 128-16,-1 1-128 0,1-1 0 15,-2 0 0-15,0 0 192 0,-2 5-192 0,-1 2 192 0,0 1-192 16,-4-3 144-16,0 3-144 0,-2 1 0 0,1 2 144 16,-3-2-144-16,0 0 0 0,-4-4 0 0,-2 6 0 15,0 2 0-15,-3 0 0 0,2 0 0 0,-2 0 0 16,1 3 0-16,-1 0 128 0,-1-3-128 0,1-4 128 15,-1-5-128-15,0-1 160 0,-1 0-160 0,-3-2 160 16,2-1-160-16,-2 0 0 0,-2-1 0 0,1-1 128 16,-2 0-128-16,2-1 0 0,-2 1 0 0,1-4 0 15,-1-1 0-15,0-1 0 0,1-1-128 0,1-2 128 0,2-2 0 16,-2 0-144-16,0-2 144 0,1 3 0 0,1-1 0 0,0-1 0 16,1-1 0-16,0 2 0 0,2-1 0 0,3 3 0 15,-2-1 0-15,3 1 0 0,0-1 0 0,6 1 0 16,0 0 0-16,0 0 0 0,0 0 0 0,0 0 0 15,-2 9 0-15,2-9 0 0,2 8-160 0,3 3 160 16,2-1-128-16,3 0 128 0,0-1 0 0,3 1 0 16,2 0 0-16,3 0 128 0,2 0 272 0,-2 1 64 15,4 0 16-15,3 1 0 0,3 1 160 0,-1 0 16 16,-1 2 16-16,3 0 0 0,2-1 96 0,-2 1 0 16,-1 1 16-16,-3 0 0 0,2 1-224 0,2 0-48 15,-2-1-16-15,-2-1 0 0,-1 1-304 0,1-1-48 16,-2-3-16-16,0 2 0 15,0 0-1408-15,3 0-272 0,-2 0-64 0</inkml:trace>
  <inkml:trace contextRef="#ctx0" brushRef="#br1" timeOffset="202626.678">6839 13801 11967 0,'0'-2'1072'0,"-1"-3"-864"16,-2 2-208-16,2-2 0 0,1 5 2048 0,5-6 352 15,-3-3 80-15,-1 5 16 0,-1 4-1792 0,3-5-336 16,0-4-80-16,-1 4-16 0,1-2 112 0,-1 1 0 16,-2 6 16-16,2-6 0 0,-2 6 96 0,0 0 16 15,2-4 0-15,-2 4 0 0,0 0 128 0,0 0 48 16,0-6 0-16,0 6 0 0,0 0-288 0,0 0-48 16,0 0-16-16,0 0 0 0,0 0-96 0,0 0-32 15,7 0 0-15,-7 0 0 0,0 0 240 0,3 7 32 16,-3-7 16-16,0 0 0 0,1 7 96 0,-1-1 32 15,0-6 0-15,-2 8 0 0,2-8-48 0,-6 4-16 16,2 3 0-16,-4-2 0 0,-2 0-96 0,0-1-16 16,3-3 0-16,-5 1 0 0,-2 3 0 0,-1-1 0 0,-2-2 0 0,0 2 0 15,-2-1-64-15,-3 1-32 0,2 1 0 0,-3-2 0 16,-2-2-128-16,0 3-32 0,-2-1 0 0,1 0 0 16,-3-1-64-16,1 1-128 0,-4-2 176 0,1 2-176 15,-2-1 144-15,2 0-144 0,4-2 0 0,-2 0 144 16,-3-1-144-16,1-1 128 0,2-1-128 0,-1 1 128 15,-1 0 0-15,4 0-128 0,-2 0 192 0,0 1-64 16,1 0-128-16,-1 1 160 0,1 0-160 0,1 1 160 16,1 0-160-16,2 0 0 0,-1-1 0 0,2 2 0 15,2 1 0-15,3-1 0 0,0 2 0 0,1-1 0 16,0 0 0-16,3 1 0 0,2 0 0 0,2 1 0 16,1-3 0-16,2 0 0 0,2 2 0 0,5-4 0 0,-9 4 0 15,9-4 0-15,-7 2 0 0,7-2 0 0,-6 5 0 0,6-5 0 16,0 0 0-16,0 0 0 0,-5 6 0 0,5-6 0 15,-2 10-144-15,0-1 144 0,2-9 0 0,0 0-160 16,0 12 160-16,0-2-128 0,0-10 128 0,0 0 0 16,2 10 0-16,0 1 0 0,-2-11 0 0,4 11 0 15,1 0 0-15,-1-2 0 0,-4-9 0 0,0 0 0 16,8 8 0-16,-2 1 0 0,-6-9 0 0,0 0 0 16,0 0 0-16,3 9 0 0,-3-9 0 0,0 0 0 15,0 0 0-15,7 8 0 0,-7-8 0 0,0 0 0 16,0 0 0-16,0 0 128 0,0 0-128 0,0 0 0 15,5 10 0-15,-3-3 0 0,-2-7 0 0,0 0 0 16,0 0 0-16,0 0 0 0,0 0 0 0,0 0 0 16,0 0 0-16,0 0 0 0,0 0 0 0,0 0 0 0,0 0 0 15,4 10 0-15,-4-10 0 0,0 0 0 0,2 8 0 0,-2-8 0 16,-1 10 0-16,1 1 0 0,-1-1 0 0,1 3 0 16,1 2 0-16,-1 3 0 0,0-2-144 0,0 3 144 15,-2 1 0-15,1-1 0 0,-1-2-144 0,0 1 144 16,1 0 0-16,-2 0 0 0,0-3 0 0,0 3 0 15,0-4 0-15,1 0 0 0,2-1 0 0,-2-1 0 16,-2-2 0-16,2 0 0 0,1 0 0 0,1-10 0 16,-2 7 0-16,2-7 0 0,-2 9 0 0,2-9 0 15,0 0-528 1,0 0-48-16,0 0-16 0,0 0 0 0,0 0-2496 0,11 3-496 0</inkml:trace>
  <inkml:trace contextRef="#ctx0" brushRef="#br1" timeOffset="203414.462">5789 14683 20847 0,'0'0'912'16,"-7"-2"208"-16,-2 0-896 0,0-2-224 0,2 0 0 0,1-1 0 15,2 1 320-15,4 4 32 0,0 0 0 0,-3-5 0 16,-1-1-352-16,4 6-128 0,-4-5 0 0,4 5 0 0,0 0 128 0,0 0 0 15,0 0 0-15,0 0 0 0,0 0 304 0,0 0 80 16,0 0 32-16,0 0 0 0,0 0 208 0,0 0 32 16,0 0 16-16,0 0 0 0,9 8-32 0,1 1 0 15,-3-2 0-15,4 2 0 0,2 0-64 0,3 2-32 16,0-1 0-16,0 2 0 0,1 4-80 0,2-4-16 16,5 0 0-16,-3 2 0 0,3 1-64 0,-1-1-32 15,4-1 0-15,-3 1 0 0,-2 3-16 0,0-4 0 16,1-3 0-16,-2 0 0 0,1 1-64 0,0 0-16 15,-1 0 0-15,2-1 0 0,-2 0-48 0,0-3-16 16,-1-1 0-16,-2 2 0 0,0 3 16 0,1-3 0 16,2-1 0-16,-4 1 0 0,-3-2-80 0,-1 1 0 15,0-2-128-15,-2 1 192 0,-2-2-192 0,-4 1 176 16,-5-5-176-16,8 3 160 0,-8-3-16 0,0 0 0 0,0 0 0 0,0 0 0 16,0 0 80-16,0 0 16 0,0 0 0 0,0 0 0 15,0 0 80-15,-4 8 32 0,4-8 0 0,-7 6 0 16,-2 0-96-16,-3-1-32 0,-4 1 0 0,1-2 0 15,0 2-224-15,-3-1 176 0,-2 2-176 0,0 2 160 16,-3-2-160-16,1 2 0 0,-1 0 0 0,0 1 0 16,-1 2 0-16,1 0 128 0,-4 1-128 0,3 3 0 15,-1 0 0-15,0 2 0 0,0-2 0 0,0 1 0 16,3-2 0-16,-1 1 0 0,2-1 0 0,0-3 0 16,3-2 0-16,2-1 0 0,2 1 0 0,4-4 0 15,-2-2-496-15,3-1 32 16,1-2 0-16,8-1-11312 0,-11-4-2240 0</inkml:trace>
  <inkml:trace contextRef="#ctx0" brushRef="#br1" timeOffset="204420.707">6506 15887 17503 0,'0'0'1552'0,"0"0"-1232"0,0 0-320 0,0 0 0 15,0 0 2256-15,0 0 400 0,0 0 80 0,0 0 16 16,0 0-2064-16,0 0-416 0,0 0-80 0,0 0 0 15,0 0-32-15,0 0 0 0,0 0 0 0,0 0 0 16,0 0 608-16,-6-2 112 0,6 2 16 0,-8 0 16 0,-1 2-80 0,-2 1 0 16,-1 0-16-16,-4 1 0 0,-2 3-416 0,-1 2-80 15,-3 0 0-15,-1 0-16 0,-3 4-144 0,1-2-32 16,-3 2 0-16,-2-1 0 0,-2 0-128 0,1 0 160 16,-1 3-160-16,4 0 160 0,0-2 160 0,2 0 48 15,-1 1 0-15,1 0 0 0,0-3 64 0,0 0 16 16,-1-1 0-16,1-1 0 0,2-2-240 0,0-3-32 15,2 1-16-15,1-2 0 0,2 3-160 0,2-2 160 16,-1-2-160-16,2-1 160 0,-1-1-160 0,2 1 192 16,1 2-192-16,1-3 192 0,4-1-64 0,0 1-128 15,0 1 192-15,1-2-64 0,1-3-128 0,1 4 192 16,6 0-192-16,0 0 192 0,-7-3-336 0,3 2-64 0,4 1-16 16,0 0 0-1,-4-3-1312-15,4 3-256 0,-3-6-48 0,6-1-16 16,2 1-1552-16,3-2-320 0,3-4-64 0,2 3-7552 0</inkml:trace>
  <inkml:trace contextRef="#ctx0" brushRef="#br1" timeOffset="205038.193">6278 15818 23951 0,'0'0'2128'0,"0"0"-1696"15,0 0-432-15,0 0 0 0,10-1 960 0,-1-2 128 16,-4-3 0-16,6 1 16 16,4 0-1392-16,-1 0-288 0,-2-3-48 0,3 2-16 0,2-1 416 0,-2 1 80 15,1 2 16-15,-1-1 0 0,-2 1 416 0,1 1 96 16,-2 1 0-16,2 5 16 0,0 3 288 0,1 3 48 15,1-3 16-15,-1 5 0 0,1 0-240 0,-1 3-64 16,1 3 0-16,-2-1 0 0,-2 3-240 0,1 1-48 16,-3 0-16-16,1 0 0 0,-4 1-144 0,-4 0 160 15,1 2-160-15,-2 0 160 0,-6-1-32 0,1-2-128 16,-3 1 192-16,-2 1-64 0,-2 0 208 0,-5 1 48 16,0 0 0-16,0 0 0 0,-3 1 64 0,-2-1 0 0,2-5 16 15,0-1 0-15,0-3-80 0,1-5-32 16,-4-4 0-16,0 2 0 0,-1 0 64 0,0-4 16 0,0-3 0 0,1-2 0 15,-1-3-144-15,2 3-32 0,-2 0 0 0,2-2 0 16,0-5-256-16,-2 0 0 0,0 0 128 0,4-1-128 16,-1-1 0-16,4-3 0 0,2-4 0 0,-1 4 0 15,1 3 0-15,2 2 0 0,0 0 0 0,1 2 0 16,3-2 0-16,0 3 0 0,0 2 0 0,3 0 0 16,1-1 0-16,3 5 0 0,-2-3-160 0,2 3 160 15,0 0-256-15,0 0 80 0,0 0 16 0,4 11 0 16,1 3-16-16,3 5 0 0,2 4 0 0,-1 1 0 15,1 2 176-15,3 1-160 0,-1 2 160 0,3-2-160 16,1 1 160-16,1 1 144 0,1 2-16 0,1-1-128 16,1 1 640-16,2 2 32 0,-3 2 0 0,6 2 0 0,-2 2-16 0,-1-2 0 15,-1-2 0-15,-2-1 0 0,2-1-144 0,-2-2-48 16,-4-3 0-16,-1-2 0 0,0-1-272 0,0 1-48 16,0-2-16-16,-1-1 0 0,-2-2-128 0,-2 0 0 15,2 1-160-15,0 3-13008 16,-1 4-2592-16</inkml:trace>
  <inkml:trace contextRef="#ctx0" brushRef="#br1" timeOffset="207859.463">5935 14171 3679 0,'0'0'320'16,"-8"3"-320"-16,2-1 0 0,6-2 0 0,-8 2 2016 15,0 1 336-15,1 2 64 0,0-2 16 0,7-3-2064 0,0 0-368 16,-7 7-160-16,7-7 16 0,-6 4 144 0,-2-1 0 15,1 1 0-15,7-4 0 0,0 0 256 0,0 0 64 16,-11 1 32-16,3 2 0 0,1-3 224 0,7 0 64 16,0 0 0-16,0 0 0 0,-8 4 0 0,8-4 0 15,-10 4 0-15,3-3 0 0,7-1-320 0,0 0-48 16,-8 3-16-16,8-3 0 0,0 0-16 0,0 0-16 16,-9 3 0-16,9-3 0 0,0 0 112 0,0 0 32 15,0 0 0-15,-5 5 0 0,5-5 144 0,0 0 48 16,-7 4 0-16,7-4 0 0,0 0-160 0,0 0-16 15,0 0-16-15,0 0 0 0,0 0-192 0,0 0-48 16,0 0 0-16,0 0 0 0,0 0-272 0,0 0-64 16,-9 2-16-16,9-2 0 15,0 0-560-15,0 0-112 0,0 0-32 0,0 0-5584 0,0 0-1104 0</inkml:trace>
  <inkml:trace contextRef="#ctx0" brushRef="#br1" timeOffset="208888.013">7146 13621 23951 0,'0'0'2128'0,"0"0"-1696"16,0 0-432-16,0 0 0 0,0 0 1008 0,0 0 112 15,0 0 32-15,0 0 0 0,0 0-1152 0,0 0 0 0,0 0-272 0,0 0 48 16,0 0-112-16,0 0-32 0,0 0 0 0,-2 13 0 31,2-13-32-31,0 0-16 0,-3 11 0 0,3-11 0 0,-5 13 416 0,1-1 0 0,-3-2 0 0,2 1 0 16,-4-1 0-16,0-3 304 0,0-1-48 0,2 3-16 15,-4-1-16-15,1 1 0 0,1-1 0 0,-3-1 0 16,1-2 48-16,1-1 16 0,-2 2 0 0,1-1 0 16,-4 1 144-16,1-2 16 0,0-1 16 0,-2-1 0 15,0 1 32-15,-2 0 0 0,1 0 0 0,-3-1 0 16,-2 1-96-16,1 0-16 0,0 3 0 0,-6-3 0 16,-3-1-128-16,-1 1-48 0,-1-1 0 0,1 1 0 15,2-3-80-15,-3 0 0 0,-1-1-128 0,-2-1 192 16,1 2-192-16,-2-1 0 0,1-2 128 0,0 1-128 15,2 0-560-15,0-1-144 0,-1-2-48 16,2 1 0-16,3 0 1712 0,3-1 320 0,1 2 80 0,-1-3 16 0,3 0-928 0,-1 1-176 16,2 1-32-16,-1 1-16 0,2-2-96 0,0 1-128 15,0 2 176-15,3 1-176 0,0-1 0 0,0 1 0 16,0-1 0-16,0 1 0 0,2 0 0 0,1 0 0 16,1-1 0-16,0 1 0 0,-1-1 144 0,3 0-144 15,-1 1 0-15,2 2 144 0,1-3 16 0,1 1 0 16,1 0 0-16,0 1 0 0,-1 1 80 0,2-1 16 15,0-1 0-15,1 0 0 0,6 1-96 0,0 0-16 16,-4 1 0-16,4-1 0 0,-8 3-144 0,8-3 0 16,-6 2 144-16,6-2-144 0,0 0 0 0,-6 3 128 15,6-3-128-15,0 0 0 0,-7 0 0 0,7 0 128 0,0 0-128 0,0 0 0 16,0 0 128-16,0 0-128 16,-4 5 160-16,4-5-160 0,-5 9 0 0,2 1 0 0,1 0 0 0,2 3 0 15,0 2 0-15,1 2-128 0,-1 1 128 0,2 2 0 16,1 3 0-16,-1 5-128 0,-1 0 128 0,-1 3 0 15,0 1 0-15,0 0 0 0,-3-1-128 0,2-3 128 16,-1-1 0-16,2-3 0 0,-1 0 0 0,0-1 144 16,-1-1 48-16,0-1 0 0,0-1 0 0,1-1 0 15,-1-1 32-15,0 2 16 0,0 1 0 0,1-5 0 16,0-2 0-16,0-2 0 0,0-2 0 0,-2 0 0 16,1 1 16-16,2-2 0 0,0-9 0 0,-1 7 0 15,1-7-48-15,-1 8 0 0,1-8 0 0,0 0 0 16,0 0-64-16,0 0-16 0,0 0 0 0,0 0 0 15,0 0-128-15,0 0 0 0,0 0 144 0,0 0-144 0,0 0 0 0,0 0 0 16,0 0 0-16,0 0 128 0,0 0-128 0,0 0 0 16,0 0 0-16,0 0 0 0,0 0-352 0,0 0 16 15,0 0 0-15,0 0 0 16,0 0-1200-16,0 0-224 0,0 0-48 0,10-1-9776 16,2 0-1968-16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14:58.90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16567 2682 12895 0,'0'0'576'0,"0"0"112"0,-8-5-560 0,2 0-128 16,-1-2 0-16,1 2 0 0,1-1 3936 0,-1 2 752 16,1 1 160-16,-2-1 16 0,-1 1-3888 0,0 0-784 15,-1-2-192-15,-4 1 0 0,-2-4 0 0,-1-1 0 0,-2 1 0 0,-5-1 0 16,-1 1 0-16,-5-1 0 0,-3-2 0 0,0 1 0 16,-3 2 0-16,0-1 0 0,-1-1 0 0,-1-1 0 15,0-1 0-15,-4-1 144 0,-2-5-16 0,-1 3 0 16,-2 0 80-16,-1 2 16 0,-4-1 0 0,1-2 0 15,-1-2 96-15,1 0 32 0,-4 3 0 0,-4-1 0 16,-4-1-96-16,-2 1 0 0,-1 4-16 0,0-1 0 16,1-2-64-16,-5-1-16 0,-2 2 0 0,-5 1 0 15,-1 0-32-15,2 0-128 0,2 2 192 0,-3 0-64 16,-3 0-128-16,-2 2 160 0,-2 0-160 0,-1-1 160 16,1 0-160-16,-4-1 0 0,-3 2 0 0,1 0 0 15,-2 2 0-15,-2-3 0 0,-5-3 0 0,3 3 0 0,-1 3 0 16,1-2 0-16,1-2 0 0,-4 5 0 15,-3-1 128-15,4 0-128 0,0 2 128 0,-2-1-128 0,-4 0 0 0,5 1 0 16,7 4 0-16,-1 0 0 0,-1 0 0 0,0 2 0 16,3 6 0-16,3-3 0 0,1 1 0 0,0 1 0 15,-5 4 0-15,4 0 0 0,4 1 0 0,1 1 0 16,1 0 0-16,1 3 0 0,-1-1 128 0,3 1-128 16,1 1 0-16,3-1 128 0,3 5-128 0,-2-3 0 15,-1-1 144-15,1 3-144 0,4-1 0 0,0 4 0 16,6 1 0-16,-2 0 0 0,2-1 0 0,3 4 0 15,1 1 0-15,5 2 0 0,1-3 0 0,5 1 0 16,3 0 128-16,3 0-128 0,-1-3 0 0,3-1 0 16,1-2 0-16,-1-1 0 0,3 0 0 0,1 0 0 15,4 0-128-15,3 1 128 0,2-2 0 0,1 0 0 0,6 2 0 0,-1-2 0 16,3 4 0-16,2 0 0 0,0 0 0 0,2 0-128 16,2 2 128-16,1-1 0 0,-1-2 0 0,2 1 0 15,1 1 0-15,1 1 0 0,1-1 0 0,1 0-128 16,1-2 128-16,1 1 0 0,2 0 0 0,-1 1 0 15,1-3 0-15,4 2 0 0,1 0 0 0,3 1-128 16,-1 2 128-16,4-3 0 0,3 1 0 0,-1 0-128 16,3-1 128-16,1 2 0 0,1-2 0 0,5-1 0 15,-1 0 0-15,2-1 0 0,0 2 0 0,5-2 0 16,2-2 0-16,2 2 0 0,-1 1 0 0,6 0 0 16,3 1 0-16,1 2 0 0,-1 0 0 0,1 1 0 15,2 2 0-15,0-3 0 0,3-3 0 0,1 1 0 16,1-2 0-16,5 0 0 0,2 0 0 0,1-2-128 15,-2-3 128-15,3-2-128 0,4-2 128 0,2-1-128 0,4 3 128 16,2-6 0-16,0 1 0 0,-3 0-128 0,0 1 128 0,2-1 0 16,4 0 0-16,1-3 0 0,4 2 0 0,-3 0 0 15,-3 0 0-15,4 3 0 0,0-1 0 0,3 0 0 16,1-1 0-16,-2 0 128 0,-2 2-128 0,1-2 0 16,0-1 0-16,2 1 0 0,0-3 0 0,-1 1 0 15,-6 0 0-15,2 0 0 0,-1-1 0 0,4-1 128 16,0-3-128-16,0 0 0 0,-3 0 0 0,1 0 0 15,3 1 0-15,0-3 128 0,0-3-128 0,-2 0 0 16,1-4 0-16,0 2 0 0,-1 3 0 0,4 0 128 16,3-2-128-16,-3 1 0 0,-4-1 0 0,1-2 0 15,0 3 0-15,-1-3 128 0,1 1-128 0,0-3 0 16,-5-2 0-16,2-1 0 0,-1 5 0 0,2-3 0 0,-2 0 128 0,-1-2-128 16,-2 0 0-16,-3 0 0 0,1 2 0 15,0-3 0-15,-2-2 0 0,2 1 0 0,-3-3 0 0,-1 1 0 16,-4-1 0-16,0 0 0 0,0-5 0 0,1 0 128 15,0-1-128-15,-2 3 0 0,-1 1 0 0,-3-3 128 16,-3-5-128-16,0 3 128 0,-2 2-128 0,1-1 128 16,-3-1-128-16,0 2 176 0,0 3-176 0,-3-2 192 15,-3 1-192-15,-4-1 0 0,-2 1 0 0,-1-2 128 16,-3-1-128-16,-3 1 128 0,1-6-128 0,-3 1 128 16,0-4-128-16,0 1 160 0,-3-2-160 0,-2-1 160 15,-1 0-160-15,0 0 160 0,-3 0-160 0,0 1 160 16,0 0 32-16,-1 0 0 0,-3 1 0 0,-1 0 0 15,-1 0 64-15,-3-1 0 0,-1-2 16 0,-2-1 0 0,1-2-96 16,-3-1-32-16,-3 1 0 0,-3-1 0 0,-1 4 32 0,-3-1 0 16,-2 1 0-16,-3 0 0 0,-3 1 32 15,-4 1 16-15,-1-1 0 0,-3 0 0 0,-4 2-32 0,-3 0-16 16,-2 1 0-16,-5-2 0 0,-1-2-176 0,-6 3 0 16,-2 4 144-16,-8 3-144 0,-4 2 0 0,-2 3 0 15,1 4 0-15,1 4 0 0,-1 1 0 0,3 5 0 16,0 3 0-16,1 2 0 0,-1 2 0 0,4 4-128 15,2 0 128-15,3 2 0 0,4 1 0 0,3 3 0 16,0 3 0-16,-1 5-128 16,-1 3-1152-16,-4 12-240 0,-6 12-32 0</inkml:trace>
  <inkml:trace contextRef="#ctx0" brushRef="#br0" timeOffset="6159.106">15619 10802 16575 0,'0'0'736'0,"0"0"160"0,0 0-720 0,0 0-176 0,0 0 0 0,0 0 0 15,0 0 1168-15,0 0 208 0,0 0 32 0,0 0 16 16,0 0-1040-16,0 0-224 0,0 0-32 0,0 0-128 15,0 0 544-15,0 0 0 0,0 0 0 0,0 0 0 16,0 0-64-16,0 0-16 0,0 0 0 0,0 0 0 16,0 0-112-16,-6 3-32 0,-2 1 0 0,0-1 0 15,0-1-32-15,-1-1-16 0,-2 3 0 0,0 0 0 0,0-2 32 0,-1 2 0 16,1-2 0-16,-1 1 0 0,-2 3 144 0,1-1 16 16,-4-1 16-16,1 2 0 0,1-4-16 0,-1 1 0 15,0 0 0-15,-2-1 0 0,-1 2-176 0,-1 0-32 16,-1 0-16-16,0 4 0 0,1-1-240 0,-3 1 0 15,1-6 128-15,-1 7-128 0,-1 4 0 0,-4-2 0 16,1-2 0-16,-3 1 0 0,-2 0 0 0,0 2 128 16,-1 1-128-16,1 1 0 0,-1-1 144 0,1 0-144 15,2 0 128-15,-1 2-128 0,1 1 0 0,0 2 0 16,1 2 0-16,-1 2 0 0,1 0 0 0,0 4 0 16,-3 0 0-16,0 4 0 0,-1 3 0 0,1 2 0 15,0 0 128-15,1 0-128 0,1-1 0 0,2-3 0 16,2 0 0-16,3 0 0 0,3 0 0 0,0 2 0 0,3-3 128 15,3 3-128-15,2 3 128 0,-1 0-128 0,2-1 128 16,3-1-128-16,-1-1 128 0,4-1-128 0,-3-1 0 16,3-3 128-16,1 0-128 0,0-4 0 15,2-1 0-15,2 1 0 0,2 1 0 0,0-1 0 0,3 0 0 0,-3 1 0 16,2 2 0-16,3 2 0 0,-2 1 0 0,5 0 0 16,-1-2 0-16,2 1 0 0,1 0 0 0,0-2 0 15,1 0 0-15,2-3 0 0,0-2 0 0,2 0 0 16,-1 1 0-16,2-1 0 0,0 0 0 0,2-1 0 15,2-3 0-15,0 3 0 0,1 1 0 0,0 0 0 16,2-4 0-16,0 4 0 0,1-1 0 0,0 1 128 16,0-5-128-16,3 0 0 0,-1-1 0 0,3 1 0 15,-1-2 0-15,0 0 0 0,1-2 0 0,2 0 128 16,2 0-128-16,2 0 0 0,0-3 144 0,2 2-144 16,1-1 0-16,1 2 144 0,-4 2-144 0,1-3 0 0,-1-3 128 15,3 1-128-15,1 0 0 0,1 2 0 0,2-1 0 0,-1 0 0 16,0 0 0-16,-1 0 0 0,0-1 0 0,-5 2 0 15,1 0 0-15,-1 0 0 0,-1-1 0 0,3 2 0 16,-2 1 0-16,3 0 0 0,-6-3 128 0,2 0-128 16,2 2 0-16,-3 1 0 0,0 4 0 0,-1-2 0 15,0-3 0-15,-2 2 0 0,-3 1 0 0,2 1 0 16,-2-2 0-16,2 1 0 0,0-1 144 0,1 0-144 16,-1 0 0-16,-1 1 144 0,0 2-144 0,-1 0 0 15,-1-1 0-15,-1-1 0 0,-4 2 0 0,0 1 0 16,-1 1 0-16,0 2 0 0,-3 1 0 0,-1 3 0 0,2 4 0 15,-2-3 0-15,-2-1 0 0,0-2 0 0,-2-2 0 16,1 2 0-16,1 1 0 0,-1 1 0 0,-1-1 128 0,0 1-128 16,0 0 0-16,-1-1 0 0,-1-1 0 15,0 1 0-15,0 3 0 0,0 0 0 0,-1 2 0 16,-1 1 0-16,1-6 128 0,-2 2-128 0,-6 0 0 16,2 1 128-16,1-1-128 0,-2 1 128 0,-2 0-128 0,1 1 128 15,1-1-128-15,-3 3 160 0,-2-2-160 0,-1 3 160 16,1-1-160-16,1-1 192 0,-2 1-192 0,-1 0 192 15,1 2-192-15,-4-2 192 0,3-3-192 0,-2 2 192 16,2-2-192-16,-5-1 0 0,2-1 0 0,-2 2 128 16,-1-1-128-16,2 3 0 0,-1 1 0 0,0 2 0 15,2 0 0-15,-2 2 0 0,-1 0 0 0,0-1 0 16,-2-2 0-16,0 2 128 0,1 2-128 0,1-2 0 0,-4-2 0 16,1-2 0-16,2 2 128 0,1 0-128 0,-5 1 0 0,1 4 0 15,3 0 0-15,1 0 0 0,-2-1 0 0,0-3 0 16,3-3 128-16,-3 0-128 0,0-2 0 0,-1-1 0 15,1-2 0-15,1 1 128 0,1 1-128 0,-3 0 0 16,0 0 0-16,0 2 0 0,3-2 0 0,-4 3 0 16,-1-4 0-16,1 1 0 0,0-3 0 0,-1 2 0 15,-3 0 0-15,2-4 0 0,-2 0 0 0,3 0 0 16,0 0 0-16,-3 1 0 0,-3 0 0 0,3-1 0 16,0-1 0-16,1-2 0 0,-2-1 0 0,-1 6 0 15,2 4 0-15,0-1 0 0,1-5 0 0,-1 4 0 16,0 2 128-16,0-1-128 0,0-3 0 0,0-1 0 0,0-2 0 15,-1 2 128-15,-1 1-128 0,1-2 0 16,-1-2 0-16,-2 1 0 0,4 3 0 0,1 0 0 0,-2 0 0 16,2-1 0-16,-2 1 0 0,3-4 0 0,2-1 0 15,-1 3 0-15,0 6 0 0,4-2 0 0,0-6 0 0,4-3 0 16,-5-1-176-16,3-2 176 0,3-3-128 0,0 0 128 16,0 0 0-16,0-1 0 0,3-2 0 0,1 2-128 15,0-2 128-15,1 0 0 0,0-8 128 0,2 9-128 16,1 1 0-16,4-1 128 0,-3-3-128 0,4 4 0 15,1 3 0-15,3-2 0 0,-1-2 0 0,4 1 0 16,4 2 0-16,-2-3 0 0,-1-1 0 0,2-1 0 16,1-1 0-16,3 3 0 0,-2 1 0 0,1-3-128 15,0-2 128-15,-1 0 0 0,1 0 0 0,-1-2 0 16,-1-1 0-16,2 4 0 0,0 0 0 0,1 0 0 16,1-2 0-16,1 0 0 0,2 0 0 0,-1 0 0 0,4 2 0 0,-1-2 0 15,0 2 0-15,3-2 0 0,-4 3 0 0,2-3 0 16,-1-2 0-16,0 0 0 0,-2-2 0 0,-3 1 0 15,1 2 0-15,0 0 0 0,-1 0 0 0,1 2 0 16,2 0 0-16,2-2 0 0,-5 0 0 0,2-3 0 16,-1 1 0-16,3 1 0 0,0-2 0 0,1-1 0 15,-4 0 0-15,2 0 0 0,0 1 0 0,-4 0 0 16,0 0 0-16,-1-3 0 0,-1 2 0 0,4 0 0 16,-4 1 0-16,2 0 0 0,0-1 0 0,0-1 0 15,2 0 0-15,-4 0 0 0,5-1 0 0,-3 2 0 16,2-5 0-16,-2 0 0 0,3 1 0 0,-3-1 0 15,2 1 0-15,-2 0 0 0,3-1 0 0,-5-3 0 0,1 1 0 16,0-1 128-16,-3 1-128 0,-1 0 0 0,2-1 0 16,0 1 0-16,0 2 0 0,-2-2 128 0,3-2-128 15,1-1 0-15,0-1 0 0,1-1 144 0,2-1-144 0,-2 0 0 16,2-1 128-16,-3 2-128 0,2 1 0 0,-3-4 0 16,2-2 128-16,0 1-128 0,-4 3 0 0,2-3 0 15,-1-1 0-15,0-1 0 0,-3-2 0 0,1 0 0 16,-2-1 144-16,1 1-144 0,-1-2 0 0,0 1 144 15,1-1-144-15,-1 2 0 0,0 1 0 0,0-1 0 16,0-2 0-16,1 1 128 0,0 4-128 0,0-2 0 16,-1 0 128-16,0 2-128 0,1-1 128 0,-2 2-128 15,-1-1 144-15,3 0-144 0,-1-4 160 0,1 4-160 16,-2 1 128-16,0 0-128 0,2-1 0 0,0 1 0 0,-1-3 0 16,1 2 0-16,-2 1 0 0,2-1 0 15,0 1 0-15,-1-1 0 0,0-4 0 0,-1 6 0 0,-1-2 0 0,2 0 0 16,-2 3 0-16,1-2 0 0,0 0 0 0,2 0 0 15,0 2 0-15,2-2 0 0,-3 0 0 0,3 0 0 16,3 2 0-16,-1 2 0 0,-3-3 0 0,-1 1 0 16,1 1 0-16,1 0 0 0,-1 3 0 0,3-1 0 15,0-4 0-15,1 0 0 0,0 2 0 0,-1 3 0 16,-2-1 0-16,1 0 0 0,2-1 0 0,-1 1 0 16,-4-2-128-16,3 5 128 0,1-1 0 0,1 0 0 15,-4-1 0-15,3 3 0 0,4 0 0 0,-2 2 0 16,0-1 0-16,1 3 0 0,0-1 0 0,-1 1 0 15,0 1 0-15,0-2 0 0,0-1-160 0,0 1 160 16,-2 3-128-16,0 0 128 0,0 0 0 0,1-1 0 16,-4 1 0-16,3 2-128 0,0 0 128 0,0 0 0 0,-4-1 0 15,3 0-128-15,0 3 128 0,1 0 0 0,-1 0 0 0,2 0 0 16,2 0 0-16,-3 0 0 0,-2 0 0 0,0 2 0 16,1-2 0-16,1 1 0 0,0 0 0 0,-2 2 0 15,0-1 0-15,-2 0 0 0,0-1 0 0,-1 1 0 16,1 2 0-16,-1-1 0 0,-1 1 0 0,1-1 0 15,-2 0 0-15,0 1 0 0,0 3 0 0,1 0 0 16,0-6 0-16,-2 3 0 0,0 0 0 0,0 1 0 16,0-2-128-16,1 1 128 0,-3-1-128 0,2 1 128 15,1 0 0-15,1 3-160 0,-4 2 160 0,2-2 0 16,-1-5 0-16,-1 3 0 0,-2 3 0 0,2 0 0 16,1-4 0-16,1 0 0 0,-3 1 0 0,1-1 0 15,1 3 0-15,0 0 0 0,-1 0 0 0,0-1 0 0,1-1 0 0,-1 0 0 16,1 2 0-16,-1 0 0 0,0-2 0 0,0 1 0 15,-1-3 0-15,-1 2 0 0,1-3 0 16,0 2 0-16,0-2 0 0,-1 1 0 0,1 1 128 0,0-1-128 16,-9-5 0-16,10 6 144 0,0-4-144 0,-10-2 0 15,11 7 0-15,-2-3 0 0,0-2 0 0,-9-2 0 16,13 4 0-16,-5-1 0 0,-8-3 0 0,10 3 0 16,-10-3 128-16,12 4-128 0,-12-4 0 0,9 2 0 15,-9-2 0-15,11 2 0 0,0 1 0 0,-2 1 0 16,1 0 0-16,0-4 0 0,-10 0 0 0,12 0 0 15,-1 2 0-15,-1-1 0 0,-10-1 0 0,9 1 0 16,2-1 0-16,-2 0 0 0,-9 0 0 0,10 0 0 16,4 0 0-16,-2 0 0 0,-4-1 0 0,2-1 0 0,-10 2 0 15,12 0 128-15,-3-1-128 0,-9 1 0 0,9 1 144 16,2 1-144-16,-4-3 0 0,4 0 0 0,-3 0 0 16,-8 1 128-16,0 0-128 0,10-2 0 0,1 1 0 0,-2-2 0 15,-1 1 0-15,-8 2 0 0,10 1 0 0,-10-1 0 16,9-1 0-16,-2 0 0 0,2 1 0 0,0-1 0 15,-9 1 0-15,9-2 0 0,-1 0 0 0,-8 2 0 16,9-1 0-16,-9 1 0 0,0 0 0 0,8-3 0 16,-8 3 128-16,9-1-128 0,-9 1 160 0,7-1-160 15,-7 1 0-15,0 0 0 0,8-2 0 0,-8 2 0 16,8-3 208-16,-8 3-48 0,0 0-16 0,0 0 0 16,0 0-16-16,6-6-128 0,-6 6 192 0,7-4-64 15,-7 4 0-15,0 0-128 0,0 0 192 0,0 0-64 0,7-7-128 0,-7 7 0 16,8-3 0-16,-8 3 0 0,0 0 0 0,6-5 0 15,-6 5 0-15,0 0 0 0,0 0 0 0,7-4 0 16,-7 4-176-16,0 0 176 0,8-3 0 0,-8 3 0 16,0 0 0-16,11-4 0 0,-11 4 0 0,0 0 0 15,0 0 0-15,0 0 128 0,8-4-128 0,-8 4 0 16,0 0 0-16,0 0 0 0,10-3 0 0,-10 3 0 16,9-4 0-16,-9 4 0 0,0 0 0 0,0 0 0 15,9-2 0-15,-9 2 0 0,0 0 0 0,0 0 0 16,0 0 0-16,0 0 0 0,0 0 0 0,6-5 0 15,-6 5 0-15,0 0 0 0,0 0 0 0,10-2 0 16,-10 2 0-16,0 0 0 0,0 0 0 0,10-3 0 0,-10 3 0 16,9-3 0-16,-9 3 0 0,0 0 0 15,0 0 0-15,6-4 0 0,3 0 0 0,-9 4 0 0,0 0 0 0,0 0 0 16,0 0 0-16,0 0 0 0,8-4 0 0,-8 4 0 16,0 0 0-16,0 0 0 0,0 0 0 0,0 0 0 15,0 0 128-15,0 0-128 0,0 0 128 0,0 0-128 16,0 0 128-16,0 0-128 0,0 0 128 0,0 0-128 15,0 0 160-15,0 0-32 0,0 0-128 0,0 0 192 16,0 0-192-16,0 0 0 0,0 0-192 0,0 0 192 16,0 0 0-16,0 0 0 0,0 0 0 0,0 0 0 15,0 0 0-15,0 0 0 0,0 0 0 0,0 0 0 16,0 0 0-16,0 0 0 0,0 0 0 0,0 0 0 16,0 0 0-16,0 0 0 0,0 0 0 0,0 0 0 15,0 0 0-15,0 0 0 0,0 0 0 0,0 0 0 16,0 0 128-16,0 0-128 0,0 0 0 0,0 0 0 0,0 0 0 0,0 0 0 15,0 0 0-15,0 0 0 0,0 0 0 0,0 0 0 16,0 0 0-16,0 0 0 0,0 0 0 0,0 0 0 16,0 0 0-16,0 0 0 0,0 0 0 0,0 0 0 15,0 0 0-15,0 0 0 0,0 0 128 0,5-6-128 16,-5 6 0-16,0 0 0 0,0 0 0 0,0 0 0 16,7-7 0-16,-7 7 0 0,0 0 0 0,0 0 0 15,5-6 0-15,-5 6 0 0,0 0 0 0,0 0 0 16,0 0 0-16,0 0 0 0,0 0 0 0,0 0 0 15,0 0-128-15,10-3 128 0,-10 3 0 0,8-2 0 16,-8 2 0-16,9-2 0 0,-1-2-128 0,-8 4 128 16,0 0 0-16,8-1 0 0,-8 1 0 0,0 0-128 15,0 0 128-15,0 0 0 0,9-2 0 0,-9 2 0 0,9-2 0 0,-9 2 0 16,0 0-128-16,0 0 128 0,0 0 0 0,0 0 0 16,8-1-160-16,-8 1 160 0,0 0-128 0,0 0 128 15,0 0 0-15,0 0-128 0,7-3 128 0,-7 3 0 16,0 0 0-16,0 0-160 0,0 0 160 0,0 0 0 15,0 0-144-15,0 0 144 0,0 0 0 0,0 0-144 16,10 0 144-16,-10 0-128 0,0 0 128 0,0 0-128 16,0 0 128-16,0 0 0 0,0 0 0 0,0 0 0 15,0 0 0-15,0 0-128 0,0 0 128 0,0 0 0 16,0 0 0-16,0 0 0 0,0 0 0 0,0 0 0 16,0 0 0-16,0 0 0 0,0 0 0 0,0 0 0 15,0 0 0-15,0 0 0 0,0 0 0 0,0 0 0 16,0 0 0-16,0 0 0 0,0 0 0 0,0 0 0 15,7 5 0-15,-7-5 0 0,0 0 0 0,0 0 0 0,0 0 0 0,0 0 0 16,0 0 0-16,0 0 0 0,0 0 0 0,0 0-160 16,0 0 160-16,0 0 0 0,3 8-144 0,-3-8 144 15,0 0 0-15,0 0-144 0,0 0 144 0,0 0-128 16,0 0 128-16,0 0-128 0,0 0 128 0,0 0 0 16,0 0 0-16,0 0 0 0,0 0 0 0,0 0 0 15,2 6 0-15,-2-6 128 0,0 0-128 0,0 0 0 16,0 0 128-16,0 0-128 0,0 0 128 0,0 0-128 15,0 0 160-15,0 0-160 0,0 0 0 0,0 0 0 16,0 0 0-16,0 0 0 0,0 0 0 0,0 0 0 16,0 0 0-16,0 0 0 0,0 0-192 0,0 0 192 15,0 0-192-15,0 0 192 0,0 0-144 0,0 0 144 0,-7 1 0 0,7-1-144 16,0 0 144-16,0 0-128 16,-7 1 128-16,7-1-128 0,0 0 128 0,-7 6 0 0,7-6-144 0,0 0 144 15,0 0 0-15,0 0 0 0,-9 4 0 0,9-4 0 16,0 0 0-16,0 0 0 0,-8 5 0 0,8-5 0 15,0 0 0-15,0 0 0 0,0 0 0 0,0 0 0 16,-9 4 0-16,9-4 0 0,0 0 0 0,-7 3 0 16,1 0 0-16,6-3 0 0,0 0 0 0,0 0 0 15,-8 0 0-15,8 0 0 0,-5 0 0 0,5 0 128 16,0 0-128-16,0 0 128 0,0 0-128 0,0 0 128 16,0 0-128-16,-8 1 0 0,8-1 0 0,0 0 128 15,-6 2-128-15,6-2 128 0,0 0-128 0,0 0 128 16,0 0-128-16,0 0 0 0,0 0 0 0,0 0 0 0,0 0 0 0,0 0 0 15,0 0 0-15,0 0 0 0,0 0 0 0,0 0 0 16,0 0 0-16,0 0 0 0,-9 2 0 0,9-2 0 16,0 0 0-16,0 0 0 0,0 0 0 0,0 0 0 15,0 0 0-15,0 0 0 0,-5 0 0 0,5 0 0 16,0 0 0-16,0 0 0 0,0 0 0 0,0 0 0 16,0 0 0-16,0 0 0 0,0 0 0 0,0 0 0 15,0 0 0-15,0 0 0 0,0 0 0 0,-2 10 0 16,2-10-144-16,0 0 144 0,0 0 0 0,0 0 0 15,2 11 0-15,-2-11 0 0,0 0 0 0,0 0-128 16,0 0 128-16,1 10 0 0,-1-10 0 0,0 0 0 16,0 0 0-16,0 0 0 0,0 0 0 0,0 0 0 15,0 0 0-15,0 0 0 0,-1 12 0 0,1-12 0 16,0 0 0-16,3 10 0 0,-3-10 0 0,0 0 0 0,0 0 0 0,5 10 0 16,-5-10 0-16,0 0 0 0,0 0 0 0,0 0 0 15,0 0 0-15,0 0 0 0,0 0 0 0,0 0 0 16,6 11 0-16,-6-11 176 0,0 0-176 0,0 0 160 15,0 0-160-15,0 0 192 0,0 0-192 0,0 0 192 16,2 11-192-16,-2-11 128 0,0 0-128 0,0 0 128 16,0 0-128-16,0 0 0 0,0 0 0 0,0 0 0 15,5 9 0-15,-5-9 0 0,0 0 0 0,0 0 0 16,0 0 0-16,0 0 0 0,0 0 128 0,0 0-128 16,0 0 0-16,0 0 0 0,0 0 0 0,0 0 0 15,4 9 128-15,-4-9-128 0,0 0 0 0,0 0 128 16,0 0-128-16,6 10 0 0,-6-10 0 0,0 0 0 15,0 0 0-15,0 0 0 0,0 0 0 0,0 0 0 0,0 0 0 0,7 12 0 16,-7-12 0-16,0 0 0 0,0 0 0 0,0 0 0 16,8 10 0-16,-8-10 0 0,7 10 0 0,-7-10 0 15,0 0 0-15,0 0 0 0,3 11 0 0,-3-11-144 16,7 11 144-16,-3-2 0 0,-4-9 0 0,0 0 0 16,0 0 0-16,0 0 0 0,4 11 0 0,-4-11 0 15,0 0 0-15,0 0 0 0,3 10 0 0,-3-10 0 16,0 0 0-16,0 0 0 0,3 10 0 0,-3-10 0 15,2 9 0-15,-2-9 0 0,0 0 0 0,0 0 0 16,0 0 0-16,0 0 0 0,0 0 0 0,0 0 0 16,0 0 0-16,0 0 0 0,0 0 0 0,0 0 0 15,5 8 0-15,-5-8 0 0,0 0 0 0,0 0 0 16,0 0 0-16,0 0 0 0,0 0 0 0,0 0 0 0,0 0 0 16,0 0 0-16,0 0 0 0,0 0 0 0,0 0 0 0,0 0 0 15,0 0 0-15,0 0 0 0,0 0 0 0,0 0-160 16,0 0 160-16,0 0-208 0,0 0 80 0,0 0 128 15,0 0-192-15,0 0 192 0,0 0-192 0,0 0 192 16,0 0-192-16,0 0 192 0,0 0-160 0,0 0 160 16,0 0-128-16,0 0 128 0,0 0 0 0,0 0-144 15,-7 3 144-15,7-3 0 0,0 0 0 0,0 0-128 16,0 0 128-16,0 0-192 0,0 0 192 0,0 0-192 16,0 0 192-16,0 0-208 0,-11-5 80 0,11 5 128 15,0 0-160-15,0 0 160 0,-5 0 0 0,5 0-144 16,-9-3 144-16,9 3 0 0,0 0 0 0,-6-2-128 15,-4-3 128-15,10 5 0 0,0 0 0 0,0 0 0 0,-6-3 0 16,6 3 0-16,0 0 0 0,0 0-128 0,0 0 128 16,-8-2 0-16,8 2-144 0,0 0 144 0,0 0 0 0,-6-1 0 15,6 1 0-15,0 0 0 0,0 0 0 0,0 0 0 16,-7-2 0-16,7 2 0 0,0 0 0 0,0 0 0 16,-7-4 0-16,7 4 0 0,0 0 0 0,0 0 0 15,-4-2 0-15,4 2 0 0,0 0 0 0,0 0 0 16,0 0 128-16,0 0-128 0,0 0 0 0,0 0 0 15,0 0 0-15,0 0 0 0,0 0-304 0,0 0 64 16,0 0 16-16,0 0 0 16,0 0-176-16,0 0-48 0,0 0 0 0,0 0 0 15,0 0-64-15,0 0 0 0,0 0-16 0,0 0 0 16,0 0-1392-16,0 0-256 0,0 0-64 0,-8-5-16 0</inkml:trace>
  <inkml:trace contextRef="#ctx0" brushRef="#br0" timeOffset="7720.308">20825 15871 12319 0,'0'0'544'0,"0"0"112"0,0 0-528 0,0 0-128 0,0 0 0 0,-6 7 0 16,6-7 1232-16,0 0 224 0,-4 6 32 0,4-6 16 15,0 0-352-15,-5 7-80 0,5-7-16 0,-3 6 0 16,3-6-32-16,-6 6-16 0,6-6 0 0,0 0 0 16,-7 5-496-16,1 0-80 0,6-5-32 0,0 0 0 15,0 0-32-15,0 0-16 0,0 0 0 0,0 0 0 16,0 0 0-16,0 0 0 0,0 0 0 0,0 0 0 15,0 0 160-15,0 0 48 0,0 0 0 0,0 0 0 16,0 0 16-16,0 0 0 0,0 0 0 0,0 0 0 16,0 0-272-16,0 0-48 0,0 0-16 0,0 0 0 15,0 0-240-15,0 0 144 0,0 0-144 0,0 0 128 0,0 0-128 0,0 0 0 16,5 10 0-16,-5-10 0 0,0 0 0 0,0 0 0 16,0 0 0-16,4 8 0 0,-4-8 128 0,0 0-128 15,0 0 128-15,0 0-128 0,0 0 256 0,0 0-16 16,0 0-16-16,7 9 0 0,-7-9-48 0,0 0-16 15,0 0 0-15,0 0 0 0,0 0-160 0,0 0 0 16,8 7 144-16,-8-7-144 0,0 0 128 0,0 0-128 16,0 0 160-16,0 0-160 0,0 0 288 0,0 0-32 15,0 0-16-15,0 0 0 0,0 0 0 0,0 0 0 16,0 0 0-16,0 0 0 0,0 0-32 0,0 0 0 16,0 0 0-16,6-3 0 0,0-4-208 0,-6 7 0 15,4-6 0-15,3 1 0 0,-2-1 0 0,-5 6 0 0,0-7 0 0,2 0 0 16,5-1 0-16,-2 3-128 0,-2-3 128 0,2 2 0 15,1 0 0-15,-2 1 0 0,-2-3 0 16,-2 8 0-16,6-8 0 0,0 1 0 0,0-1 0 0,-6 8 0 16,0 0-176-16,0 0 176 0,0 0-160 0,0 0 160 15,0 0-272-15,0 0 32 0,0 0 16 0,6 0 0 16,-6 0-48-16,6 6-16 0,-3 2 0 0,-1 3 0 16,0 3-32-16,0 2-16 0,2-1 0 0,-4 2 0 15,-4 3 144-15,-2-4 48 0,0 3 0 0,-3-2 0 16,0 0 144-16,1-1 0 0,-2 1 0 0,1-1 0 15,-2-2 0-15,2-3 176 0,-1-2-16 0,0-2 0 16,1-1 80-16,-2-4 16 0,2-3 0 0,1 0 0 16,8 1-32-16,-8-5 0 0,0 0 0 0,0-4 0 0,1-4-48 15,1 1-16-15,3-3 0 0,0 0 0 0,-1-6-160 16,4-2-192-16,4-2 32 0,0-2 16 0,2-1-96 0,0 0-16 16,5 3 0-16,-1-2 0 0,3 1 64 0,-1 4 16 15,0 5 0-15,4 2 0 0,4 3-80 0,-4 2 0 16,-4 3-16-16,0 6 0 15,-1 4-128-15,3 3-32 0,-2 3 0 0,0 7 0 16,0 9-208-16,-4 1-32 0,-4-2-16 0,-1 5 0 0,-3 3 352 0,-4 0 64 16,-4-3 16-16,-1 1 0 0,-1-1 256 0,-3-3 272 15,1 0-48-15,0-4-16 0,-2-5 832 0,1-5 176 16,2-3 16-16,0-3 16 0,1 0-464 0,1-4-80 16,9-2-32-16,-10-5 0 0,1-4-672 0,0-3 0 15,4-5-176-15,-1-3 48 16,3-4-240-16,1-1-32 0,1-3-16 0,1 0 0 15,2-1-544-15,2 2-128 0,3-3 0 0,2 4-13504 0</inkml:trace>
  <inkml:trace contextRef="#ctx0" brushRef="#br0" timeOffset="13850.383">20983 16023 1839 0,'0'0'0'0,"0"0"160"0,0 0-160 0,0 0 0 0,-3 7 0 0,3-7 0 15,0 0 3264-15,0 0 640 0,2 10 112 0,-2-10 16 16,0 0-2784-16,0 0-560 0,3 9-112 0,-3-9-32 16,0 0 336-16,0 0 64 0,8 8 16 0,-4-3 0 15,-4-5-128-15,0 0-32 0,6 6 0 0,-6-6 0 16,0 0-128-16,0 0-32 0,8 4 0 0,-8-4 0 0,8 5-32 0,-8-5-16 16,0 0 0-16,0 0 0 0,9 3 0 0,-9-3 0 15,0 0 0-15,0 0 0 0,0 0-112 16,0 0-32-16,9 4 0 0,-9-4 0 0,0 0-32 0,0 0-16 15,0 0 0-15,9 3 0 0,-9-3 0 0,0 0 0 16,0 0 0-16,0 0 0 0,0 0-96 0,0 0-32 16,0 0 0-16,0 0 0 0,0 0 16 0,0 0 0 15,0 0 0-15,0 0 0 0,0 0 144 0,0 0 16 16,0-10 16-16,0 10 0 0,-1-11-80 0,-3-3-32 16,-1 0 0-16,-3-1 0 0,-1 0-176 0,1-1-48 15,-6-4 0-15,5-1 0 0,1-2-128 0,-3 0 0 16,-2 0 0-16,4-1 0 0,-1 0 0 0,4-1 128 15,0-4-128-15,-1 1 0 0,-2 3 256 0,2-3-16 16,-4-1-16-16,5 0 0 0,1 3-64 0,1-3-16 0,0 4 0 16,0-2 0-16,0 1 16 0,1-2 0 0,-1 0 0 0,1 0 0 15,0 0-32-15,2-3 0 0,-1-2 0 0,1 0 0 16,1 1-128-16,0-1 192 0,-2 0-192 0,2 0 192 16,2 0-48-16,-1-2 0 0,-1-1 0 0,0-1 0 15,-1 0-144-15,1-2 0 0,2-1 0 0,0-3 0 16,1 0 0-16,0 2 0 0,1 2 0 0,0 0 0 15,2-3 0-15,1 2 0 0,0-1 0 0,-1 0 0 16,-1-1 0-16,1-2 0 0,-2-2 0 0,2 2 0 16,-1 2 0-16,1-1 0 0,0 4 0 0,3-3 0 15,2 2 0-15,-4-1 0 0,0-2 0 0,0-1 0 16,3-1 0-16,0 0 0 0,-1 1 0 0,0 2 0 16,-1 0 0-16,2 0 0 0,-2-2 0 0,1 2 0 0,0 4 0 15,1-7 0-15,0-7 0 0,-1 6 0 0,0 5 0 16,-1 0 0-16,-1 3 0 0,2 1 0 0,-1 2 0 0,1-1 0 15,-2 1 0-15,1 0 0 0,0 0 0 0,-1 2 0 16,0 1 128-16,0-2-128 0,-2-4 0 0,2 4 0 16,1 1 0-16,-2 3 0 0,-1 1 0 0,1-1 0 15,-1 2 0-15,4 1 0 0,-2 1 0 0,1-2 0 16,-4 1 0-16,1-2 0 0,2 1 0 0,-1 3 0 16,2 3 0-16,-3-1 128 0,-2-1-128 0,1 3 160 15,2 1-160-15,-2 3 160 0,0-1 0 0,-1 1 0 16,1 2 0-16,0 0 0 0,0 3-16 0,2-1 0 15,-2-1 0-15,0 4 0 0,1 0-144 0,-1-1 192 16,-1 3-192-16,1-2 192 0,-2 0-192 0,0 0 0 0,-2 10 0 0,5-11 128 16,0 2-128-16,1-1 0 0,-1 0 0 15,1 3 128-15,-6 7-128 0,5-10 0 0,-5 10 0 0,4-10 0 16,0 1 0-16,-4 9 128 0,4-8-128 0,-4 8 0 16,6-10 128-16,-6 10-128 0,2-8 128 0,-2 8-128 15,0 0 128-15,5-7-128 0,0-1 0 0,-5 8 128 16,0 0-128-16,0 0 0 0,0 0 0 0,0 0 0 15,0 0 0-15,0 0 0 0,6-3 0 0,-6 3 0 16,0 0 128-16,7-3-128 0,-7 3 0 0,0 0 128 16,0 0-128-16,0 0 0 0,0 0 0 0,0 0 0 15,0 0 0-15,0 0 0 0,0 0 0 0,0 0 0 16,9-1 0-16,-9 1 0 0,0 0 0 0,0 0 0 16,0 0 0-16,0 0 128 0,0 0-128 0,0 0 0 0,0 0 0 15,0 0 128-15,9-2-128 0,-9 2 0 0,0 0 240 0,0 0-48 16,0 0 0-16,0 0 0 0,0 0-192 0,0 0 0 15,0 0 0-15,0 0 0 0,0 0 0 0,0 0 0 16,0 0 0-16,0 0 0 0,0 0 0 0,0 0 0 16,0 0 0-16,0 0 0 0,0 0 0 0,0 0 0 15,0 0 0-15,0 0 0 0,0 0 0 0,8 0-128 16,-8 0 128-16,0 0 0 0,0 0 0 0,0 0 0 16,0 0 0-16,0 0 0 0,0 0-128 0,0 0 128 15,0 0 0-15,0 0 0 0,0 0 0 0,0 0 0 16,0 0 0-16,10 3 0 0,-10-3 0 0,0 0 0 15,0 0 0-15,0 0 0 0,0 0 0 0,8 1 0 16,-8-1 0-16,0 0 144 0,9-1-144 0,-9 1 0 16,0 0 0-16,0 0 128 0,0 0-128 0,0 0 0 0,0 0 0 15,0 0 0-15,0 0 0 0,0 0 0 0,0 0 0 0,7 0 0 16,-7 0 0-16,0 0 0 0,0 0 0 0,0 0 0 16,0 0 0-16,0 0 0 0,9-4 0 0,-9 4 0 15,0 0 0-15,0 0 0 0,0 0 0 0,8-1 0 16,-8 1 0-16,0 0 0 0,0 0 0 0,8-4 0 15,-8 4 0-15,0 0 0 0,0 0 0 0,5-5 0 16,-5 5 0-16,0 0 0 0,0 0 0 0,6-5 0 16,-6 5 0-16,5-3 0 0,-5 3 0 0,0 0 0 15,5-9 0-15,-5 9 0 0,0 0 0 0,0 0 0 16,4-5-128-16,-4 5 128 0,0 0 0 0,0 0 0 16,5-4 0-16,-5 4 0 0,0 0 0 0,0 0 0 15,7-3-144-15,-7 3 144 0,8-4 0 0,-8 4 0 0,0 0 0 0,0 0-128 16,5-3 128-16,1 0 0 0,-6 3 0 15,5-3 0-15,-5 3 0 0,0 0 0 0,8-4-128 0,-8 4 128 16,0 0 0-16,0 0 0 0,0 0-128 0,9 0 128 16,-9 0 0-16,0 0 0 0,7-2-176 0,-7 2 176 15,0 0-160-15,0 0 160 0,0 0-144 0,9-1 144 16,-9 1-128-16,0 0 128 0,0 0 0 0,0 0 0 16,9 1 0-16,-9-1 0 0,0 0 0 0,0 0 0 15,0 0 0-15,0 0 0 0,0 0 0 0,9 0 0 16,-9 0 0-16,0 0-128 0,0 0 128 0,0 0 0 15,0 0 0-15,0 0-128 0,0 0 128 0,10 1-128 16,-10-1 128-16,0 0-128 0,0 0 128 0,0 0-128 16,0 0 128-16,7 3-128 0,-7-3 128 0,0 0-128 0,0 0 128 0,0 0-128 15,0 0 128-15,0 0 0 0,0 0 0 16,0 0 0-16,0 0 0 0,0 0 0 0,9 6 0 0,-9-6 0 16,0 0 0-16,0 0 0 0,0 0 0 0,0 0 0 15,0 0 0-15,0 0 0 0,0 0 0 0,0 0 0 16,0 0 0-16,0 0 0 0,0 0 0 0,0 0 0 15,0 0 0-15,0 0 0 0,0 0 0 0,0 0 0 16,0 0 0-16,0 0 0 0,0 0 0 0,0 0 128 16,0 0-128-16,0 0 0 0,0 0 0 0,0 0 0 15,0 0 0-15,0 0 0 0,0 0 0 0,0 0 0 16,0 0 0-16,7 0 0 0,-7 0 0 0,0 0 0 16,0 0 0-16,0 0 0 0,0 0 0 0,0 0 0 15,9-1 0-15,-9 1 0 0,0 0 0 0,0 0 0 16,6-2 0-16,-6 2 0 0,0 0 0 0,0 0 0 0,8-5 0 0,-8 5 0 15,0 0 0-15,0 0 0 0,0 0 0 0,8-1 0 16,-8 1 0-16,10-1 128 0,-10 1-128 0,0 0 128 16,7-2-128-16,-7 2 128 0,0 0-128 0,0 0 0 15,9 0 0-15,-9 0 0 0,8-2 0 0,-8 2 0 16,0 0 0-16,10 1 0 0,-10-1 0 0,10-1 0 16,-10 1 0-16,0 0 0 0,8 1 0 0,-8-1 0 15,0 0 0-15,9-1 0 0,-9 1 0 0,0 0 0 16,8-3 0-16,-8 3 0 0,9-4 0 0,-9 4 0 15,0 0 0-15,0 0 0 0,7-1 0 0,-7 1 0 16,0 0 0-16,0 0 128 0,9 1-128 0,-9-1 0 16,11-2 0-16,-11 2 0 0,0 0 0 0,8 0 0 15,-8 0 0-15,10 0 0 0,-10 0 0 0,0 0 0 0,7 0 0 0,2-1 0 16,-9 1 0-16,9-2 0 0,-9 2 0 16,8-2 0-16,-8 2 0 0,9-1 0 0,-2 0 0 0,1-1 0 15,1 0 0-15,-9 2 0 0,11 0 0 0,-4 0 0 16,-7 0 0-16,10 0 0 0,-3-2 0 0,1-1 0 15,-8 3 0-15,11 0 0 0,-1-1 0 0,-1 1 0 16,-9 0 0-16,14 0 0 0,-3-2 0 0,0 3 0 16,-1 1 0-16,-2-2 0 0,2-1 0 0,1 0-128 15,-1 1 128-15,1 0 0 0,0 0 0 0,-1 0 0 16,2 0 0-16,0 0 0 0,0-1 0 0,-2 1 0 16,2 0 0-16,0 1 0 0,1-1 0 0,-2 0 0 15,2 1 0-15,0-1 0 0,-1 0 0 0,1 0 0 0,-3 3 0 16,2-1 0-16,0-1 0 0,0 1 0 0,-4-2 0 0,2 0 0 15,0-2 0-15,0 2 0 0,0 0 0 0,-1 0 0 16,2 0 0-16,0-1 128 0,-2 0-128 0,1 1 0 16,1 0 0-16,0 1 0 0,-1 0 0 0,0-1 0 15,-2 0 0-15,2 0 0 0,2-1 0 0,-2 2 0 16,-1 2 0-16,-1-2 0 0,2-2 0 0,1 2 0 16,-2 4 0-16,1-3 0 0,1-2 0 0,-2 0 0 15,0 2 0-15,0-2 0 0,0-1 0 0,2 1 0 16,-1 1 0-16,0 0 0 0,-10-1 0 0,11 1 0 15,0 3 0-15,0-2 0 0,-1 0 0 0,0 0 0 16,-1-1 0-16,1 1 128 0,-4 1-128 0,-6-3 0 16,10 4 0-16,-10-4 128 0,9 4-128 0,0-1 0 15,-9-3 0-15,8 0 0 0,-8 0 0 0,9 0 128 0,-9 0-128 16,10-1 0-16,-1 1 0 0,-9 0 128 0,0 0-128 0,9 2 0 16,-9-2 0-16,9 1 0 0,-9-1 0 0,0 0 0 15,8 2 0-15,-8-2 0 0,9-1 0 0,-9 1 0 16,0 0 0-16,9 1 0 0,1-1 0 0,-10 0 0 15,0 0 0-15,8 3 0 0,-8-3 0 0,8-1 0 16,-8 1 0-16,8 2 0 0,-8-2 0 0,0 0 0 16,9 3 0-16,-9-3 0 0,0 0 0 0,0 0 0 15,9 1 0-15,-9-1 0 0,0 0 0 0,0 0 0 16,0 0 0-16,0 0 0 0,0 0 0 0,0 0 0 16,0 0 0-16,0 0 0 0,0 0 0 0,0 0 0 15,0 0 0-15,0 0 0 0,0 0 0 0,0 0 0 16,0 0 0-16,0 0 0 0,0 0 0 0,0 0 0 15,0 0 0-15,0 0 0 0,0 0 0 0,0 0 0 0,0 0 0 16,0 0 0-16,0 0 0 0,0 0 0 0,0 0 0 0,0 0 0 16,0 0 0-16,0 0 0 0,0 0 0 0,0 0 0 15,0 0 0-15,0 0 0 0,0 0 0 0,0 0 0 16,0 0 0-16,0 0 0 0,0 0 0 0,0 0 0 16,0 0 0-16,0 0 0 0,-7 6 0 0,7-6 0 15,0 0 0-15,0 0 0 0,0 0 0 0,0 0 0 16,0 0 0-16,0 0 0 0,0 0 0 0,0 0 0 15,0 0 0-15,0 0 0 0,0 0 0 0,0 0 0 16,0 0 0-16,0 0 0 0,-3 10 0 0,3-10 0 16,0 0 0-16,0 0 0 0,0 0 0 0,0 0 0 15,0 0 0-15,0 0 0 0,0 0 0 0,0 0 0 0,0 0 0 0,0 0 0 16,0 0 0-16,0 0 0 0,0 0 0 16,0 0 0-16,0 0 0 0,0 0 0 0,0 0 0 15,0 0 0-15,0 0 0 0,0 0 0 0,0 0 0 0,0 0 0 16,0 0 0-16,0 0 0 0,0 0 0 0,0 0 0 15,0 0 0-15,0 0 0 0,0 0 0 0,0 0 0 16,0 0 0-16,0 0 0 0,0 0 0 0,0 0 0 16,0 0 0-16,0 0 0 0,0 0 0 0,0 0 0 15,0 0 0-15,0 0 128 0,0 0-128 0,4-4 0 16,1-1 0-16,-2 0 0 0,0-1 0 0,0 0 0 16,0-2 0-16,0 0 0 0,0 0 0 0,1-1 0 15,-2 1 0-15,1-2 0 0,1-2 0 0,1 1 0 16,-3-2 0-16,2 0 0 0,2-3 0 0,1-1 0 0,-2-1 0 15,-1 1 0-15,1-1 0 0,-1-1 128 0,1-1-128 16,-1 0 0-16,-2 0 0 0,0-1 0 0,4-1 0 0,-4 2 0 16,-2-1 0-16,1 0 0 0,3-2 0 0,-3-1 0 15,-1-2 0-15,1-3 0 0,-1 0 0 0,0 2 0 16,0 2 0-16,-1-4 0 0,1 1 0 0,0 0 0 16,-1-2 0-16,-3 2 0 0,2-1 0 0,-2-2-128 15,0-4 128-15,1 0-128 0,-5-4 128 0,3 4 0 16,-2 0-144-16,1 2 144 0,-1 0 0 0,-3 1 0 15,-2-1 0-15,1 1 0 0,1 0 0 0,-4-1 0 16,-2 1 0-16,2-1 0 0,2-1 0 0,-2 0 0 16,-5 0 0-16,1 0 0 0,2 0 0 0,-2 3 0 15,0 1 0-15,0 1 0 0,-1-2 0 0,0 2 0 16,1 1 0-16,-2-1 0 0,-1-4 0 0,1 2 0 0,0-1 0 16,-1 0 0-16,-1-3 0 0,-4 3 0 15,1 0 0-15,1 3 0 0,-4-1 0 0,1 1 0 0,-2 4 0 0,2 0 0 16,-4-3-144-16,0 3 144 0,0 1 0 0,1 0 0 15,-1-2-192-15,1 1 64 0,-1-1 128 0,2-1-208 16,-2 0 208-16,-1 1-144 0,-6 1 144 0,2 1-128 16,1 1 128-16,-5 1-160 0,-1 0 160 0,1 1-160 15,0-1 160-15,2-2 0 0,-1 3-144 0,1-1 144 16,-1 0 0-16,-1 3-144 0,-4 0 144 0,0 0 0 16,-1-3 0-16,-1 1 0 0,4 0 0 0,0 5 0 15,0 1 0-15,-1-2-128 0,-2-2 128 0,0 0 0 16,-2 2 0-16,-2 4 0 0,-1 0-128 0,0 1 128 15,1-2 0-15,-2 1 0 0,5 5-128 0,-2 0 128 16,-1-3-128-16,-1 7 128 0,2-1-192 0,-4 2 192 0,-2-3-144 0,3 2 144 16,0 0 0-16,3 0-144 0,-1 1 144 0,0 1 0 15,-2 2 0-15,-2 0-128 0,1-2 128 0,0 0 0 16,3 2 0-16,2 4 0 0,1-1 0 0,1 1 0 16,0-1 0-16,-1 2 128 0,-4 1-128 0,1 0 0 15,-1 0-128-15,4 0 128 0,2 2-144 0,1 1 144 16,2 2-160-16,1 0 160 0,1-4 0 0,-2 3 0 15,-4 4 0-15,3-1 0 0,4 1 0 0,-3-2 0 16,4-1 0-16,-3 1 0 0,3 3 0 0,1-2 0 16,3 1 0-16,0-1 0 0,-2 3 0 0,1-1 0 15,-1 1 0-15,2-1 0 0,0-3 0 0,1 4 0 16,-1-1 0-16,-1 0 0 0,-2 1 0 0,2-1 0 16,2 2 0-16,1 1 0 0,1 1 0 0,1 4 0 0,-2-1 0 15,0 3 0-15,-3 4 0 0,1-1 0 0,-1-3 0 16,3 0 0-16,1-1 0 0,1 4 0 0,-1 2 0 0,1-2 0 15,3-3 0-15,1 0 0 0,2-3 0 0,3-1 0 16,1-2 0-16,3-1 0 0,-1-2 0 0,2 0 0 16,-1 1 128-16,2 0-128 0,4-3 144 0,1-1-144 15,-3 0 192-15,2-1-64 0,1 0-128 0,1 0 192 16,1-3-64-16,-2 2-128 0,3 0 176 0,-3-3-176 16,0 0 128-16,0 1-128 0,5 0 0 0,-4 0 0 15,8-9 128-15,-8 5-128 0,1 2 0 0,1-2 0 16,6-5 128-16,0 0-128 0,-6 6 0 0,6-6 0 15,0 0 144-15,0 0-144 0,-7 5 0 0,7-5 144 16,-3 7-144-16,3-7 192 0,0 0-192 0,0 0 192 0,0 0-192 0,0 0 160 16,0 0-160-16,0 0 160 0,0 0-32 0,0 0-128 15,0 0 192-15,0 0-64 0,0 0-128 0,0 0 0 16,0 0 144-16,0 0-144 0,0 0 0 0,0 0 0 16,0 0 0-16,0 0 128 0,0 0-128 0,0 0 0 15,0 0 0-15,0 0 0 0,0 0 0 0,0 0 0 16,0 0 0-16,0 0 0 0,0 0 0 0,0 0 0 15,0 0 0-15,0 0 0 0,0 0 0 0,0 0 0 16,0 0 0-16,0 0 0 0,0 0 0 0,0 0 0 16,0 0 0-16,0 0 0 0,0 0 0 0,0 0 0 15,0 0 0-15,0 0 0 0,0 0 0 0,0 0 0 16,0 0 0-16,0 0 0 0,0 0 0 0,0 0 0 16,5-8 0-16,-5 8 128 0,0 0-128 0,0 0 0 0,0 0 0 15,0 0 0-15,5-8 0 0,-5 8 0 0,0 0 0 0,0 0 0 16,0 0 0-16,0 0 0 0,2-7 0 0,-2 7 0 15,0 0 0-15,0 0 0 0,0 0 0 0,0 0 0 16,0 0 0-16,0 0 0 0,0 0 0 0,0 0 0 16,0 0 0-16,0 0 0 0,0 0 0 0,0 0 0 15,0 0 0-15,0 0 0 0,3-8 0 0,-3 8 0 16,0 0 0-16,0 0 0 0,0 0 0 0,0 0 0 16,0 0 0-16,0 0 0 0,0 0 0 0,0 0 0 15,0 0 0-15,0 0 0 0,3-6 0 0,-3 6-128 16,0 0 128-16,0 0 0 0,0 0-144 0,0 0 144 15,0 0 0-15,0 0 0 0,0 0 0 0,0 0 0 16,0 0-144-16,0 0 144 0,0 0 0 0,11-3 0 0,-11 3 0 16,0 0-128-16,0 0 128 0,6-4 0 0,-6 4 0 0,0 0 0 15,0 0-128-15,0 0 128 0,0 0 0 0,0 0 0 16,0 0 0-16,0 0 0 0,0 0 0 0,0 0-128 16,0 0 128-16,0 0 0 0,0 0 0 0,0 0 0 15,8-4-128-15,-8 4 128 0,0 0 0 0,10 0 0 16,-10 0 0-16,0 0 0 0,0 0 0 0,0 0-128 15,0 0 128-15,0 0 0 0,0 0 0 0,0 0 0 16,0 0 0-16,0 0 0 0,0 0 0 0,0 0 0 16,0 0 0-16,0 0 0 0,0 0 0 0,0 0 0 15,0 0 0-15,0 0 0 0,0 0 0 0,0 0 0 16,0 0 0-16,0 0 0 0,0 0 0 0,0 0-128 16,0 0 128-16,0 0-160 0,0 0 160 0,0 0 0 15,0 0 0-15,0 0 0 0,0 0 0 0,0 0 0 16,0 0-176-16,0 0 176 0,0 0 0 0,0 0 0 0,0 0 0 0,0 0 0 15,0 0-128-15,0 0 128 0,0 0 0 0,0 0-144 16,0 0-32-16,0 0 0 0,0 0 0 0,0 0 0 16,0 0 176-16,0 0-208 0,0 0 80 0,0 0 128 15,0 0-192-15,8 7 192 0,-8-7-160 0,0 0 160 16,0 0 0-16,0 0-144 0,0 0 144 0,0 0 0 16,0 0 0-16,0 0 0 0,0 0 0 0,0 0 0 15,0 0 0-15,0 0 0 0,0 0 160 0,0 0-160 16,0 0 0-16,0 0 0 0,0 9 0 0,0-9 0 15,0 0 0-15,0 0 0 0,0 0 0 0,0 0 0 16,0 0 0-16,0 0 0 0,0 0 0 0,0 0 0 16,0 0 0-16,0 0 0 0,0 0 128 0,-6 2-128 15,6-2 0-15,0 0 0 0,-7 3 0 0,7-3 0 0,0 0 0 0,0 0 0 16,0 0 0-16,0 0 0 0,0 0 0 0,0 0 0 16,-6-1 0-16,6 1 0 0,0 0 0 0,0 0-208 15,0 0 64-15,0 0 16 0,0 0 128 0,0 0 0 16,0 0 0-16,0 0 128 0,0 0-128 0,0 0 0 15,0 0 0-15,0 0 0 0,0 0 0 0,0 0 0 16,0 0 0-16,0 0-128 0,0 0 128 0,0 0 0 16,0 0 0-16,0 0 0 0,0 0 0 0,0 0 0 15,0 0 0-15,0 0 128 0,0 0-128 0,0 0 0 16,0 0 0-16,0 0 0 0,0 0 0 0,0 0 0 16,0 0 0-16,0 0-128 0,0 0 128 0,0 0 0 15,0 0 0-15,0 0 0 0,0 0 0 0,0 0 0 16,0 0 0-16,0 0 0 0,0 0 0 0,0 0 0 0,0 0 0 0,0 0 128 15,0 0-128-15,0 0 0 0,0 0 0 0,0 0 0 16,0 0 0-16,0 0 176 0,0 0-176 0,0 0 192 16,0 0-192-16,0 0 0 0,0 0 0 0,0 0-176 15,0 0 176-15,0 0 0 0,0 0 128 0,0 0-128 16,0 0 0-16,0 0 0 0,0 0 0 0,0 0-128 16,0 0 128-16,0 0 0 0,0 0 0 0,0 0-128 15,0 0 128-15,0 0 0 0,0 0 0 0,0 0 0 16,0 0-144-16,0 0 0 0,0 0 0 0,0 0 0 15,0 0-368-15,0 0-64 0,-7-1 0 0,7 1-16 16,0 0-320-16,0 0-64 0,0 0-16 0,-4-5 0 16,-2-1 288-16,6 6 64 0,0 0 16 15,0 0 0-15,-7-8 368 0,4 3 80 0,3 5 16 0,0 0 0 0,0 0 160 0,0 0 0 16,-4-6 128-16,4 6-128 0,0 0 192 0,0 0-16 16,0 0-16-16,0 0 0 0,-2-7-160 0,2 7 160 15,0 0-160-15,0 0 160 0,0 0-160 0,0 0 0 16,0 0 0-16,0 0 128 0,0 0 0 0,0 0-128 15,0 0 192-15,0 0-64 0,0 0 64 0,0 0 0 16,0 0 0-16,0 0 0 0,0 0 32 0,0 0 16 16,0 0 0-16,0 0 0 0,0 0 16 0,0 0 16 15,0 0 0-15,0 0 0 0,0 0-80 0,0 0 0 16,0 0-16-16,0 0 0 0,0 0-48 0,0 0 0 16,0 0 0-16,0 0 0 0,0 0-128 0,0 0 160 15,0 0-160-15,0 0 160 0,0 0-160 0,0 0 128 16,0 0-128-16,0 0 128 0,0 0-128 0,0 0 0 0,0 0 144 15,0 0-144-15,0 0 0 0,-8-2 0 0,0-1 0 0,8 3 128 16,0 0-128-16,-6-1 0 0,-2 1 0 0,8 0 128 16,0 0-128-16,0 0 0 0,0 0 0 0,0 0 128 15,0 0-128-15,-10 0 128 0,-1 1-128 0,1-1 128 16,1 0-128-16,0 0 0 0,2 0 0 0,-1 0 128 16,-1 1-128-16,-1 2 0 0,0-2 0 0,2 2 128 15,-1-2-128-15,-1 0 0 0,-3 3 128 0,1-2-128 16,0 0 144-16,-1-1-144 0,1 0 192 0,-1 0-192 15,1-1 144-15,-2 2-144 0,-2 0 0 0,2 1 144 16,1 0-144-16,-1-1 0 0,-3-3 0 0,1 2 0 16,-2 2 0-16,-1-2 0 0,-3-4 0 0,1 2 0 15,0 1 0-15,1 0 0 0,-1 0 0 0,0-1 0 0,-3 2 0 16,2 2 0-16,0 0 128 0,0-1-128 0,-2-2 0 0,2-1 0 16,3 0 0-16,-1 2 128 0,0 2-128 0,0-1 0 15,2 0 0-15,-3 0 0 0,1 0 0 0,0 0 0 16,0 0 0-16,0 1 0 0,1-5 0 0,-1 5 0 15,-2-1 0-15,0 0 0 0,0 0 0 0,2 0 0 16,1 0 0-16,1 1 0 0,-5 1 0 0,1 1 0 16,1-2 0-16,0 0 0 0,1 2 0 0,-1-1 0 15,1-1 0-15,2 2 0 0,-1-1 0 0,-1 1 0 16,0-3 0-16,2 2 0 0,-1-1 0 0,-2 1 0 16,-1-1 0-16,1 0 0 0,-2 0 0 0,1 0 0 15,-3 0 0-15,-1 0 0 0,0 2 0 0,1 0 0 16,3 0 0-16,-3 0 0 0,2 1 0 0,-2-2 0 0,1 1 0 15,1-3 0-15,1 1 0 0,-1 0 0 0,-2 0 0 0,2 1 0 16,4-2 0-16,-5 3 0 0,1-1 0 0,-1 0 0 16,3 0 0-16,-1 0 0 0,-1 2 0 0,1-1 0 15,0 2 0-15,1-1 0 0,-3 0 0 0,3 0 0 16,-3 1 0-16,2 0 0 0,1-1 0 0,0 0 0 16,1-1 0-16,-2 1 0 0,1-1 0 0,2 3 0 15,-3 1 0-15,0-1 0 0,-1 1 0 0,-1 0 0 16,0-1 0-16,1-1 0 0,0 1 0 0,1 1 0 15,0-1 0-15,1 0 0 0,0-2 0 0,4 2 0 16,-3-1 0-16,2 2 0 0,0 1 0 0,0 0 0 16,1 1-128-16,1 0 128 0,1 0 0 0,-1 0 0 15,1-2 0-15,0-2 0 0,1 1 0 0,-1 1 0 16,-2 0 0-16,2 0 0 0,-1-2 0 0,1 2 128 0,-3 0-128 16,2-1 0-16,-4 1 0 0,3 0-176 0,0-1 176 0,2 0 0 15,-1-1 0-15,2 0 0 0,0 0 0 0,0-1 0 16,2 1 0-16,-1-1 0 0,2 1 0 0,0-2 0 15,0 3 0-15,1-2 0 0,0-1 0 0,2 1 0 16,-1-1 0-16,0 1 0 0,-1-1 0 0,3 1 0 16,-1-2 0-16,2 0 0 0,-2 1 0 0,3-1 0 15,1 0 0-15,-3 0 0 0,1 0 0 0,6-4 0 16,0 0 0-16,-7 6 0 0,0-1 0 0,7-5 0 16,0 0 0-16,0 0 0 0,-4 5 0 0,4-5-160 15,0 0 160-15,0 0-208 16,0 0-208-16,0 0-32 0,0 0-16 0,0 0 0 15,0 0-1904-15,0 0-384 0,0 0-80 0,7 9-12528 0</inkml:trace>
  <inkml:trace contextRef="#ctx0" brushRef="#br0" timeOffset="19055.901">17906 10501 28271 0,'-2'-9'1248'0,"1"2"272"0,0-1-1216 0,0-3-304 15,0 3 0-15,0 0 0 0,1 8 416 0,-4-6 32 16,4 6 0-16,-3-6 0 0,-2-1-448 0,-1 2 0 15,6 5 0-15,-9-6 0 0,-1-1 128 0,-2 0-128 16,-1-2 128-16,-2 3-128 0,-4-1 0 0,0-1 0 16,-2 0 0-16,-2 0 0 0,-1 1 240 0,-1 1 64 0,-3-1 16 15,-1-2 0-15,-2-1 128 0,0 2 16 0,-2 1 16 0,-2-1 0 16,-2 1-160-16,-8-2-48 0,-6 2 0 0,-5 1 0 16,-4-2-64-16,-1 1-16 0,-2 1 0 0,-1 0 0 15,0 1 64-15,-5-2 0 0,-6 1 0 0,1 0 0 16,0 3-64-16,1-1 0 0,2 1 0 0,-3 2 0 15,-2-2 0-15,1 3-16 0,1 0 0 0,4 2 0 16,0 3-176-16,-1 2 160 0,-4 1-160 0,0 2 160 16,1 2-160-16,5 2 0 0,-1 3 144 0,2 1-144 15,-3 2 128-15,1 4-128 0,0 5 128 0,4 1-128 16,3 3 128-16,0 2-128 0,1 0 128 0,-3 1-128 16,-1 3 0-16,3 0 0 0,3 1 0 0,1 4 128 15,1 4-128-15,-2 1 0 0,0-1 0 0,3 2 0 16,3-1 0-16,0 3 0 0,2-2 0 0,6-1 0 0,4-3 0 15,4 4 0-15,-1 2 0 0,8 0 0 0,2-2 0 0,4-1 0 16,-1-4 0-16,5 5 0 0,5-2 0 0,2-1 0 16,-1 1 0-16,8-1 0 0,3 1 0 0,2-1 0 15,0-5 0-15,1 0 0 0,3-2 0 0,1-4 0 16,3-1 0-16,-2-4-128 0,1-2 128 0,-1-2 0 16,2-3 0-16,-2 2 0 0,1-5 0 0,2-2 0 15,-1 0 0-15,0-3-128 0,0-3 128 0,-1-4 0 16,-5-9 0-16,0 0-128 0,8 7 128 0,-8-7 0 15,0 0 0-15,9-3 0 0,1-4 0 0,1-4 0 16,-4-5 192-16,3-3-64 0,1-2 64 0,0-3 32 16,0-2 0-16,2-3 0 0,3-2-80 0,-1-1-16 15,1-3 0-15,2 0 0 0,0-1-128 0,5-3 0 16,0-5 0-16,2-1 0 0,2 1 0 0,1 0 0 0,2-1 0 0,2 1 0 16,1-2 0-16,3 1 0 0,1 0 128 0,-1-2-128 15,-1-1 0-15,2 4 0 0,4 3-160 0,1 2 160 16,4-1 0-16,6 3-144 0,3-1 144 0,2 3 0 15,2 1 0-15,4-1-160 0,2-3 160 0,7 1 0 16,6-3-192-16,0 4 192 0,0 4-192 0,1 4 192 16,1 1-256-16,1 2 48 0,0 3 16 0,-3 1 0 15,-4 3 0-15,2-1 0 0,2 1 0 0,0 3 0 16,0 1 32-16,-4 3 16 0,-5-2 0 0,-3 2 0 16,0 1 144-16,-2 0-192 0,-1 0 192 0,-3 4-192 15,-2 0 192-15,-2 1-128 0,-6-1 128 0,-3 1-128 16,-2 0 128-16,0 2 0 0,1-1 0 0,-5 2-128 0,-2-2 128 15,-3 3 0-15,-3 1 0 0,-3 0 0 0,-4 0 0 16,-2-1 0-16,-5 0 0 0,-2 0 0 0,-4 0-144 0,-2 0 144 16,-2 0-160-16,-9 1 160 0,0 0-160 0,0 0 160 15,0 0-160-15,0 0 160 0,0 0-144 0,0 0 144 16,0 0-128-16,-1-8 128 0,-4 0 0 0,-6-1-128 16,-4-1 128-16,-2-2 0 0,-1 1 0 0,-7-1 0 15,-1 0 0-15,0 1 0 0,-3 2 128 0,-1-1-128 16,-2-2 160-16,-1 0-160 0,-2 1 176 0,2 0-176 15,0 0 192-15,-2 1-192 0,-1 0 144 0,-5 6-144 16,-2 1 0-16,-5 1 144 0,-7-1-144 0,-3 3 0 16,0 1 0-16,-3 3 0 0,-4 1 0 0,-6 3 0 15,-4 1 0-15,1 2 0 0,-3 0 0 0,2 4 0 16,2 8 0-16,0-1 0 0,-1-2 0 0,-1 3 0 0,5 5 0 16,1-2 0-16,5-3 0 0,-5 4 0 0,0-1 0 15,0 4 128-15,-2 0-128 0,3 3 0 0,2 2 0 0,-1 4 0 16,-4 4 0-16,1 3 0 0,0 3 0 0,3-2 0 15,2 1 0-15,0 0 0 0,0-1 128 0,2 1-128 16,2 3 0-16,2 2 0 0,4 2 144 0,4 0-144 16,6-1 128-16,5 0-128 0,5-3 128 0,1 3-128 15,3-1 128-15,2 1-128 0,1 4 160 0,4-1-160 16,4 1 0-16,1-1 128 0,1-2-128 0,4-1 0 16,3 1 0-16,6 1 0 0,-2-2 128 0,5 1-128 15,5-1 0-15,5-1 0 0,0-4 0 0,5 1 0 16,3 0 128-16,3 3-128 0,2 3 0 0,1-3 144 15,3-5-144-15,4 2 0 0,-2-1 0 0,4-2 128 0,3-4-128 0,0 0 0 16,5-3 0-16,-1 3 0 0,1 1 0 0,3-3 128 16,2-3-128-16,2-4 0 0,-1-1 0 0,2-2 0 15,-1-3 128-15,3-2-128 0,5-7 0 0,1-1 0 16,3-4 0-16,-2 0 0 0,0-2 0 0,-1-2 0 16,-2-3 128-16,2 1-128 0,2 2 0 0,1-1 0 15,2-3 0-15,-1 0 128 0,-4 1-128 0,0-1 0 16,-5-1 0-16,0 1 0 0,1-2 0 0,0 1 0 15,-1-2 0-15,1 3 0 0,0 1 0 0,-3 1 0 16,-3 0 0-16,-2 3 0 0,0 2 0 0,2 1 0 16,0-1 0-16,1 1 0 0,0-1 0 0,-1 0 0 15,-1-2 0-15,-4 0 0 0,-2 0-176 0,-3 0 48 16,-2 0 0-16,-3 0 0 0,0 2-48 0,-2-2 0 0,-3-1 0 16,1 2 0-16,2 2 176 0,-2 2-160 0,-4-2 160 0,0 0-160 15,-1 2 160-15,0-1-160 0,-1 2 160 0,-4 1-160 16,-5 1 160-16,1 2-128 0,2-1 128 0,-2 2-128 15,-4 2 128-15,1 2 0 0,-2 2-144 0,-1-1 144 16,-2-1 0-16,-1 0 0 0,0 2 0 0,-2-1 0 16,-2 1 0-16,0-1 0 0,-1 2 0 0,-1 2 0 15,1 2 0-15,-4 1 0 0,-1-2 0 0,0 4 0 16,-2 6 0-16,1-1 0 0,3 0 0 0,-1 0 0 16,-4-4 0-16,2 1 0 0,-1-2 128 0,-1 0-128 15,-3-1 0-15,-1 2 0 0,2-1 0 0,1 0 0 16,-1 7 0-16,0-3 0 0,1-2 0 0,-4 2 0 15,-1-4 0-15,2 2 0 0,0-1 0 0,-2-1 0 0,0 1 0 16,0-1 128-16,2 0-128 0,-1 3 0 0,-3 3 0 16,2-4 0-16,-3-3 128 0,0 0-128 0,1 1 128 15,-1-2-128-15,1-2 192 0,-3 1-64 0,0-1 32 0,2-1 0 16,-1 5 0-16,0 2 0 0,-2 2-160 0,1-1 160 16,0 0-160-16,0 0 160 0,-1 1-160 0,0 1 0 15,0-4 144-15,-1 2-144 0,2 0 0 0,-1-1 0 16,1 0 0-16,1 3 0 0,-1 3 0 0,0-2 0 15,0-3 0-15,0-2 128 0,2-1-128 0,-1 0 176 16,-4-1-176-16,3 1 192 0,-1-2-64 0,1 3-128 16,3 3 192-16,-4-3-64 0,1-3-128 0,2 1 0 15,0 1 0-15,4-3 128 0,2 0-128 0,0-4 0 16,2-3 0-16,3-1 0 0,0 1 0 0,4 2 0 0,1-3 0 16,-1 0 0-16,3 1 0 0,2-1 0 0,4-1 0 15,-3 4 0-15,2 2 0 0,5-2-144 0,0-5 144 16,2-1 0-16,1-1-192 0,3 1 192 0,3-3-192 0,3-2 192 15,2 0-224-15,-1-1 64 0,3 0 16 0,1-1 0 16,0 0 144-16,0 1 0 0,2-3 0 0,-2 0 0 16,1 2 0-16,1-2 0 0,2-2 0 0,2 0 0 15,0-1 0-15,2-2 0 0,2 5 0 0,0-6 0 16,2-2 0-16,0-3-128 0,-2-3 128 0,-1 0 0 16,-2-3 0-16,1-1 0 0,-2 0 0 0,0-1-128 15,0-1 128-15,1 0 0 0,4-2 0 0,0-1 0 16,-1-1 0-16,0 0 0 0,1 1 0 0,0 0 0 15,-6-1 0-15,2 1 0 0,0-2 0 0,2 1 128 0,-4-1-128 16,1-1 0-16,1-3 0 0,3 3 0 0,2-2 0 16,-1 2 0-16,1-2 0 0,-2 0 0 0,-2-3 0 15,-2-3 0-15,-1-3 0 0,-2 0-128 0,-2 0 128 0,-2 1 0 16,1-4-144-16,-1 6 144 0,-4 0 0 0,0-1 0 16,2-1 0-16,-1 0 0 0,0 1 0 0,-2-1 0 15,-1-1 192-15,2 0-64 0,-1-2 64 0,2 1 16 16,0-1 0-16,-2-4 0 0,0-2-208 0,1 0 176 15,-2 3-176-15,2-1 160 0,-2 1-160 0,1-4 160 16,-3 1-160-16,1 0 160 0,2-1-160 0,1 0 192 16,-3-3-192-16,1 1 192 0,1 0-192 0,1-4 0 15,-1-3 0-15,2 2 128 0,-1-1-128 0,2 3 128 16,2-1-128-16,-1 3 128 0,-1 2-128 0,1 2 0 16,3 2 0-16,-2 1 128 0,-3 2-128 0,1 1 0 0,-2 1 0 15,2 0 128-15,-2-2-128 0,2 1 0 0,-1 3 0 0,4 2 0 16,1 0 0-16,1 2 0 0,-2 0 0 0,4-1 0 15,-1 1 0-15,3 2 0 0,0 0 0 0,0 2 0 16,0 1-144-16,-1 0 144 0,-3 1 0 0,2 1 0 16,-4 2-160-16,3 0 160 0,0 4-128 0,1 2 128 15,3 0-144-15,0 3 144 0,0 3-160 0,3 2 160 16,-3 3-160-16,0 2 160 0,1 1-160 0,-2 1 160 16,-4 0 0-16,1 1 0 0,-2 1-128 0,0 0 128 15,0-1 0-15,1 3 0 0,-1-1 0 0,4 0 0 16,0 1 0-16,-1 0 0 0,-5 1 0 0,1 0 0 15,2 0 0-15,-3 1 0 0,-2-1 0 0,0 1 0 16,-2 0 0-16,-1 0 0 0,-2-2 0 0,0 0 160 16,-1-1-32-16,-2-1-128 0,1-2 192 0,-1 0-64 0,0 1-128 0,0 0 128 15,2-1-128-15,1 1 128 0,-6-1-128 0,4 2 0 16,3-2 0-16,-2 0 128 0,-2-2-128 0,0 0 0 16,1 3 0-16,-1-2 0 0,-3-2 0 0,2-1 0 15,-2-1 0-15,1 1 0 0,0-2 0 0,1 0 0 16,0-1 0-16,-2 0 0 0,-2 1 0 0,1-2 0 15,0 0 0-15,-1 1 0 0,-1-1 0 0,-1 0 0 16,-8-3 0-16,0 0 0 0,10 4 0 0,-10-4 0 16,0 0 0-16,8 4 0 0,-8-4 0 0,0 0-144 15,0 0 144-15,0 0 0 0,0 0 0 0,0 0 0 16,0 0 0-16,0 0 0 0,0 0 0 0,-5-10 0 16,0 0 128-16,-4 1-128 0,0-3 0 0,-4-2 0 0,-1 0 0 15,-2-1 0-15,-1 1 0 0,-5-3 0 0,-1-3 0 16,-2-1 0-16,3 1 0 0,-3-2 0 0,-2-2 0 15,-1-1-160-15,0-4 160 0,-1 0 0 0,0 2 0 16,1-2 0-16,-2 1 0 0,0 1-128 0,-1 2 128 0,0 2 0 16,-2 1 0-16,-2 1-128 0,1 2 128 0,-3 2 0 15,2 1 0-15,-2 2 0 0,2 0 0 0,0 0 0 16,1 2-192-16,0 4 32 0,-2 0 16 0,-2 1 0 16,-3 0-112-16,1 2-32 0,-6 3 0 0,0 2 0 15,2 2-80-15,2 1-16 0,1 0 0 0,2 2 0 16,4 3 128-16,1 1 32 0,-4 1 0 0,0 1 0 15,0 3 224-15,1 2 0 0,4 2 0 0,-3 3 0 16,0 1 0-16,2 2 0 0,3 0-160 0,1 3 160 16,0 1 0-16,3 6 0 0,2 4 0 0,-2 1 0 0,2 1 0 0,0 2 0 15,-3 2 0-15,2-1 0 0,0 1-144 16,0 2 144-16,-3 3 0 0,1-1 0 0,0-1 0 0,3-1-128 16,-5-1 128-16,4-3 0 0,4-5 0 0,-2-1 0 15,2-3 176-15,-2 0-176 0,3 0 160 0,-4 1-160 16,2 2 128-16,-1 4-128 0,2-3 0 0,-3 3 0 15,-4-11 128-15,1 4-128 0,-2-4 0 0,4-2 0 16,-2-1 0-16,-1-2 0 0,-1-1 0 0,1-1 128 16,2-1-128-16,-1 1 0 0,-3 1 0 0,0 0 0 15,1-2 0-15,-3 2 0 0,-5-3 0 0,2 1 0 16,-1-1 0-16,-2-2 0 0,-2-1 0 0,3-2 0 16,2 0 0-16,-1-4 0 0,1-4 0 0,1-1 0 15,1-2 128-15,-2 1-128 0,1-5 288 0,-7 1-32 0,0-4 0 16,-1 0 0-16,0-2-96 0,0-3-32 0,2 1 0 15,2-4 0-15,-4-5-128 0,1 0 0 0,0 2 0 0,-3 1 128 16,-2 0-128-16,-2 1 0 0,6 0 0 0,0-2 128 16,1 1-128-16,4 1 0 0,0 0 144 0,1 2-144 15,3 1 0-15,-2-2 0 0,0 1 0 0,0 0 0 16,-2-2-128-16,4 1 128 0,1-1-128 0,1 0 128 16,0-2-192-16,2-2 64 0,3 2 0 0,0 0 0 15,4 0 128-15,1 0 0 0,0 1-144 0,5 2 144 16,1 1 0-16,1 0 0 0,1 0-144 0,3 1 144 15,2 1 0-15,0 2 0 0,4 0 0 0,-1 2 0 16,6 4-208-16,0 0 16 0,-2-7 0 0,1 1 0 16,1 6-64-16,0 0 0 0,0 0 0 0,0 0 0 15,0 0-64-15,0 0 0 0,7-5-16 0,-7 5 0 0,0 0 336 0,0 0 0 16,15-1 0-16,-15 1 0 0,0 0 0 0,13 1 0 16,-1 0 0-16,-12-1 0 0,12 5 0 0,-12-5 160 15,13 4-160-15,-2-3 160 0,-11-1-160 0,14 0 0 16,-1-1 144-16,-1-2-144 0,-12 3 0 0,14-5 144 15,-1-4-144-15,2-2 0 0,-2-3 368 0,2-4-48 16,2-2 0-16,-1 0 0 0,0 0 64 0,1-3 0 16,2-4 0-16,0 2 0 0,2-3-224 0,-3 1-32 15,2-3-128-15,-1-2 192 0,-1-3-192 0,0 2 176 16,0 1-176-16,-1-4 160 0,-2 0-32 0,0-2 0 16,1 3 0-16,-1 0 0 0,0 1-128 0,1 1 192 15,-2 0-192-15,0-1 192 0,3-3-192 0,0 0 0 0,2-2 144 0,-1-3-144 16,-1-6 0-16,3 1 0 15,-2 0 0-15,-1-1 0 0,1 2 0 0,-1 0 0 0,1 1 0 16,-2-1 0-16,0-3 0 0,1 0 0 0,-3-1 0 0,-1 1-128 16,0 1 128-16,0 2-128 0,0 1 128 0,1 2-128 15,0 0 128-15,-3-2-160 0,0-5 160 0,-1 0-160 16,0 3 160-16,-1 2-128 0,-3 1 128 0,1 2-128 16,-2 2 128-16,-1 1-160 0,-1-2 160 0,-3 3-160 15,1 0 160-15,0-3 0 0,-1-3 0 0,0 2 128 16,-1 4-128-16,0 1 0 0,-2-1 0 0,1 3 128 15,0 2-128-15,0-1 0 0,0 1 0 0,0 1 128 16,-4-1-128-16,2 0 0 0,-1 0 0 0,-1 1 0 16,0 3-160-16,1 2 160 0,-4 3-192 0,3 2 192 0,-1 1-208 15,0 5 64-15,-1 1 16 0,1 2 0 0,-2 0-176 16,2 0-16-16,2-1-16 0,-1 3 0 16,-1 3-912-16,-2-1-176 0,3-1-48 0</inkml:trace>
  <inkml:trace contextRef="#ctx0" brushRef="#br0" timeOffset="25289.939">17437 10238 31327 0,'-11'-16'1392'0,"2"7"272"0,-3-4-1328 0,-5 2-336 15,-3-1 0-15,1 1 0 0,-2 3 1072 0,-2-2 144 16,-2 1 16-16,-6 3 16 15,-7 3-1440-15,-1 1-272 0,-4 1-64 0,-5 1-16 0,0 1 112 0,-10 2 32 16,-6 0 0-16,-2 1 0 16,-3 0-112-16,0-2 0 0,-2 5-16 0,-2 0 0 0,-3-2 528 15,-1 2 0-15,-4-2 0 0,4 3 0 0,3 1 0 0,2 1 176 16,-4-1-32-16,0 4 0 0,1 0 0 0,2 1 0 16,4 1 0-16,0 3 0 0,-4 0-16 0,-3 3-128 15,-1 1 192-15,4 5-64 0,3 4 0 0,1 2-128 16,3-1 192-16,1 2-64 0,-1 2 80 0,3 2 16 0,2-1 0 15,5 4 0-15,2 0-224 0,2 6 0 16,3 1 128-16,1 3-128 0,2-4 0 0,2-1 0 0,5-1 0 16,2-2 0-16,3 1 0 0,4-2 0 0,5-2 0 0,4 0-160 15,5 3 32-15,0-1 0 0,2-2 0 0,6-3 0 16,3-3-48-16,4-1 0 0,3 0 0 0,2-1 0 16,2 0 176-16,2 0 0 0,1 0 0 0,6 0 0 15,-1 1 0-15,4 1 0 0,4 1 0 0,2 0 0 16,0 0 0-16,4-4 0 0,2 0 0 0,4 0 0 15,3-3 128-15,-2 2-128 0,2-3 160 0,2-1-160 16,-1-4 208-16,4 0-48 0,0 0-16 0,4 0 0 16,0 1-144-16,4-1 192 0,2-5-192 0,1 3 192 15,-3 1-64-15,2-1 0 0,2-4 0 0,-1 0 0 0,6 1 32 16,0 1 0-16,1 1 0 0,-4-2 0 0,-1 0-160 16,-1-1 160-16,-2 0-160 0,0-1 160 0,3 1-160 15,-3 0 0-15,-1 1 0 0,1-1 128 0,-5 1-128 0,-1 3 0 16,-5 0 0-16,-1 3 0 0,-2 3 0 0,2 3 0 15,1 5 0-15,-4-1 0 0,-1-2 0 0,1 3 0 16,-1 0 128-16,0 3-128 0,1-1 0 0,-5 1 0 16,-3 2 0-16,0-1 128 0,-5 3-128 0,0 3 0 15,-2 5 0-15,-2-5 0 0,-1-2 0 0,-2-1 0 16,-1-1 0-16,-2 2 0 0,-2 2 0 0,1-2 0 16,-1 0 0-16,-2 4 0 0,-1 2 0 0,0 0 0 15,2-1 0-15,-4 1 0 0,-3-1 0 0,-1 3 0 16,1 2 0-16,-6 0 0 0,-3 0 0 0,-1 3 0 15,1 0 0-15,-3-1 0 0,2-3 0 0,-8 0 0 16,-2-3 128-16,-1 4-128 0,-1 4 0 0,-2 0 0 0,-2 0 144 16,-1 0-144-16,-1-1 176 0,-2-1-48 0,-1-2 0 0,-2 1 0 15,1 2 112-15,-3 0 16 0,-4 1 0 0,1 1 0 16,-2-2-256-16,4-1 0 0,3-2 0 0,0-1 0 16,1 2 128-16,3 2-128 0,0 2 0 0,4 0 0 15,-2-1 0-15,1-2 0 0,-1-2 0 0,1 0 0 16,1 0 0-16,0 2 0 0,0 3 0 0,-1-1 0 15,1-3 0-15,2 1 0 0,-3 0 0 0,3-2 0 16,1 0 0-16,2 2 0 0,0 3 0 0,3 1 0 16,0 1 0-16,2-5 0 0,1-6 0 0,3-2 0 15,2 0 0-15,3 2 0 0,2 1 0 0,2 0 0 16,1-2 0-16,5-2 0 0,1-4 0 0,2-3 0 0,0 1 0 16,4-3 0-16,4 0 0 0,2 0 0 0,2 0 128 0,0-1-128 15,2 1 0-15,4 2 0 0,-4 2 128 0,5-1-128 16,0-4 0-16,-1-3 0 0,3-2 0 0,3-3 0 15,5-1 0-15,2-2 0 0,0-6 0 16,0-1 0-16,0-3 0 0,1-2 0 0,-2-2 0 0,1-1 0 16,-1-1 0-16,2-2 0 0,-1 1 128 0,4-3-128 15,3 0 0-15,-1-3 144 0,-2-1-144 0,2-4 0 16,-2 3 0-16,-1-2 128 0,-3-4-128 0,3 2 0 16,2 1 0-16,2-3 0 0,1-1 0 0,1 1 0 15,-5-3 0-15,0 2 0 0,-5-1-160 0,-3 3 160 16,-5-3-208-16,1 2 80 0,2 2 128 0,-1 0-128 0,-3 1 128 15,-1 3-128-15,-1-1-128 0,-3 0 0 16,-2 1-16-16,0 4 0 0,-4-1 16 0,-3 0 16 0,-5 2 0 16,-1 0 0-16,-2 1 96 0,-2-2 16 0,-8-3 0 15,5 8 0-15,1-2 128 0,-5 0 0 0,-6 2 0 0,1 0 0 16,-1-1 128-16,-3 2 48 0,-2 0 16 0,-2 2 0 16,-5-1 32-16,-1 0 16 0,-7-1 0 0,2 2 0 15,-3 2-96-15,-4-3-16 0,-3 0 0 0,0-1 0 16,1 2-128-16,-5 3 0 0,0 0 0 0,-5-1 0 15,-3-4 0-15,-4-1 0 0,-1-4-128 0,-3 2 128 16,0-2 0-16,4 1 0 0,-2 0 0 0,0-3 0 16,2-2 0-16,-2-2 0 0,1 0 192 0,-2-5-64 15,0-1 64-15,5-3 16 0,1-2 0 0,3-2 0 16,2-2-32-16,0 0-16 0,-3-1 0 0,3-2 0 16,-1 0-160-16,-1-4 128 0,-3-3-128 0,3-2 128 0,7-3-128 15,-3-1 160-15,3-3-160 0,3-6 160 0,-1-6-160 16,4-2 0-16,1 0 0 0,1 0 0 0,1 2 0 15,2-3 0-15,0-1 0 0,3-1 0 0,3-4 0 0,1-2 0 16,1-5 128-16,0 2-128 0,1 0 0 0,3 0 0 16,4 0 0-16,2-5 128 0,0-6-128 0,4 4 0 15,2 0 0-15,5 3 128 0,0 3-128 0,0-2 0 16,4-2 0-16,3 2 0 0,1 3 0 0,1 3 0 16,3 0 0-16,1 3 0 0,1-1-192 0,3-2 192 15,0-3-160-15,2 2 160 0,-1 0-128 0,2 4 128 16,-1 1 0-16,-1 2-144 0,2 2 144 0,1-2 0 15,-2-3-144-15,1 3 144 0,-1 3 0 0,1 3 0 16,-1 2 0-16,0 0 0 0,0 0 0 0,-1 0 0 0,0 0 0 16,-1-3 0-16,-2 0 0 0,-1 2 0 0,-4 2 0 15,-1 2 0-15,-2 0 0 0,-1 4 0 0,-6-1 128 0,1 1-128 16,-3 0 208-16,-1-1-32 0,-3-3-16 16,-1 2 0-16,-2 4-32 0,-2 1-128 0,-1 1 192 15,-3 2-64-15,0 0-128 0,-2 1 0 0,-1 1 0 0,-1 3 0 16,-3-3 0-16,1 3-224 0,-2-1 48 0,-2 1 16 15,-2-2-32-15,0 2 0 0,-1 0 0 0,1 1 0 16,-4 2 16-16,0 2 0 0,-2 3 0 0,-2 3 0 16,0 3 176-16,-4 1-208 0,-2 3 80 0,0 1 128 15,-3-2 0-15,2 2 0 0,1 4 0 0,1-5 0 16,-1-1 0-16,0 1 0 0,0 2 0 0,-2 1 0 16,-1 0 0-16,-4 0 0 0,-3-1-176 0,-1 2 176 15,-3 2-176-15,2-2 176 0,-1 1-208 0,-1-1 80 16,-1 0 128-16,0-2-160 0,-4-2 160 0,-1 0-160 0,-2-3 160 15,3 0 0-15,3 0 0 0,1-2 0 0,4-4 0 0,-1-2 0 16,3-2 0-16,-1-1 0 0,-1 0 0 16,2-4 0-16,0-5 0 0,2 0 0 0,4 0 0 15,3 1 0-15,2-3 0 0,1 0 0 0,3-6 0 0,2 2-160 16,-1 2 160-16,1-5 0 0,4-6 0 0,3-2 0 16,0 1 0-16,3-1 0 0,1 0 0 0,4-3 0 15,3-3 0-15,1-2 0 0,-1-3-176 0,7-2 32 16,0 1 0-16,4 3 0 0,4 2 144 0,-1 0-192 15,9-1 192-15,2 1-192 0,3 0 192 0,4-1 0 16,4 1 0-16,3 4 0 0,1-1 0 0,4 0 0 16,4-1 0-16,3 0 0 0,5-1 0 0,7 0 0 15,4 1-176-15,6 5 176 0,4 5-320 0,-1 2 48 0,0 2 0 16,7 2 0-16,2-1 80 0,6 4 0 0,2 2 16 0,0-2 0 16,0-4 32-16,3 6 0 0,6 6 0 0,-2 2 0 15,-6 0 16-15,1 1 0 0,-2 0 0 0,0 4 0 16,-1 0 128-16,-5 3 0 0,-6 0 0 0,-1 1 0 15,-4 0 0-15,-2 2 0 0,-1 1-176 0,-3 1 176 16,-5 0-128-16,-5-1 128 0,-5 3 0 0,-8 0-144 16,-2 1 144-16,-4 1-128 0,-4 2 128 0,-3-1-128 15,-2 0 0-15,-3 2 0 0,-4 3 0 0,-1-2 0 16,-6 1-112-16,-7 3-16 0,0 0 0 0,0 0 0 16,0 0 256-16,0 0 0 0,0 0 0 0,-13 0-144 15,-4 0 144-15,-3 2 192 0,-3 1-32 0,-3-1-16 16,-2 0-144-16,-5 3 0 0,-3 0 0 0,-6 0 0 0,-4-1 0 15,-1 2 0-15,-1 2 0 0,-3 2 0 0,-2 0 0 0,-2 2 128 16,-1-1-128-16,-6 2 0 0,-5 1 0 0,0 2 0 16,-4 1 0-16,-1 3 0 0,2 1 0 0,-7 2 0 15,-6 4 0-15,3 3 0 0,1 4 0 0,2 6 0 16,2 2 0-16,1 4 0 0,2-2 0 0,3 1 0 16,4 0 0-16,6 1 0 0,8 3 432 0,0 5 0 15,2 6 0-15,4 2 0 0,3 1-176 0,1 1-16 16,0 4-16-16,5 2 0 0,3 4-224 0,4 0 0 15,6 1-192-15,4-1 192 0,3-1-192 0,7 1 64 16,2 4 128-16,6 1-208 0,2-1 16 0,6-2 0 16,2-2 0-16,4 0 0 0,3-1-16 0,4-5 0 15,4-5 0-15,3-7 0 0,-1-7 208 0,6-5 0 16,4-6 0-16,1-4-144 0,2-5 144 0,0-2 0 0,2-4 160 0,0-2-160 16,4-4 256-16,4-1-64 0,1-4 0 15,2-3 0-15,2-4 16 0,-1 1 0 0,1 0 0 0,0-2 0 16,0-6-80-16,4-1-128 0,5-1 176 0,0 4-176 15,2 2 128-15,-2 0-128 0,-1-2 0 0,-1 3 0 16,1 4 0-16,-1 2 0 0,-1-1 0 0,-1 1 0 16,-1 4 0-16,-1 1-144 0,-8 3 144 0,1 4 0 15,-1 1 0-15,-2 1-160 0,-2 3 160 0,-1 2 0 16,0 3-160-16,-4 2 160 0,-5 0-128 0,-3 2 128 16,-2 4 0-16,0 2 0 0,-5-1 0 0,0 2-128 15,-5 0 128-15,-1-1 176 0,-3-3-48 0,-2 4 0 16,-1-1 48-16,-2 0 0 0,-3 3 0 0,-1 0 0 0,-4 1-176 15,-3 2 128-15,-2 0-128 0,-1-1 128 0,-3-2-128 16,-3 0 128-16,-4 0-128 0,-2 5 128 0,-2 2-128 0,-1 3 160 16,-2 1-160-16,-1-1 160 0,-1-1-32 0,-3-1-128 15,-2-2 192-15,1 3-64 0,-5 2-128 0,-2 0 0 16,1 0 144-16,-1 2-144 0,0-1 0 0,2-1 0 16,2 0 0-16,0 1 128 0,3 3-128 0,-2 0 0 15,3 4 0-15,1-3 0 0,-3-3 0 0,5 1 0 16,-2-2 0-16,2 1 0 0,-3 2 0 0,2 2 0 15,2-3 0-15,1-1 0 0,-1-2 0 0,2-1 0 16,2 0 0-16,0 0 0 0,0 0 0 0,2-1 0 16,3-4 0-16,2-1 0 0,0 0 0 0,6-4 0 15,-3-2 0-15,6-2 128 0,1 1-128 0,3 0 0 16,2-4 0-16,2 5 0 0,3 0 0 0,3-4 0 0,1-1 0 0,4-4 0 16,-1-1 0-16,3-4 0 0,2-1 0 15,1-2 128-15,-1 0-128 0,3-2 0 0,2-2 0 0,1 0 128 16,-1 0-128-16,1 0 0 0,3 1 0 0,1-1 0 15,2 0 0-15,4 0 0 0,-1-1 0 0,3 0-128 16,0-1 128-16,1-4 0 0,-1-3 0 0,-3 2 0 16,0-3 0-16,3 0 0 0,1-4 0 0,-2 2 0 15,2-4 0-15,4-1 0 0,1 1 0 0,1-2 0 16,-5-7 0-16,1-2 128 0,-1-1-128 0,0-2 128 16,-4-1-128-16,3-3 0 0,3-3 0 0,-2-4 0 15,0-2 0-15,1 0 128 0,2 3-128 0,-3-4 128 16,-3-3-128-16,-3 0 128 0,2 2-128 0,-4 0 128 15,1 1-128-15,0-1 128 0,-1-4-128 0,1 4 128 0,1 3-128 16,1-3 128-16,0-5-128 0,-1 3 128 0,0-2-128 0,-1-1 128 16,-2-6-128-16,0 0 128 0,-1-2-128 0,-2 0 0 15,0-3 128-15,-1 2-128 0,1-1 0 0,1-1 128 16,2 0-128-16,0-4 0 0,-1-2 0 0,-3 0 0 16,1 2 0-16,0 3 128 0,0 0-128 0,-2 5 0 15,0 3 0-15,-5 0 0 0,2 3 0 0,-1-1 0 16,-1 0 0-16,3 3 0 0,-1 0 0 0,0 1 0 15,1-3 0-15,0 3 0 0,3 0 0 0,0 1 0 16,2 0 0-16,0 2 0 0,-1 0 0 0,0 1 0 16,1-1 0-16,-1 2 0 0,-4 1 0 0,2 0 0 15,-1 1 0-15,1 1-128 0,-3 3 128 0,3 1 0 16,0 1 0-16,2 1 0 0,0-1 0 0,-1 4 0 0,-1 1 0 0,1 1 0 16,0 2 0-16,0 3 0 0,-2-1 0 15,1 3 0-15,-4 0 0 0,1 3 0 0,-1 4 0 16,2 1-128-16,0 1 128 0,-2 1-128 0,0 2 128 0,5 2-128 15,-1 4 128-15,-2-1-128 0,-2 2 128 0,0 2-128 16,4 0 128-16,-2 2-160 0,0 0 160 0,-1 4-160 16,0-1 160-16,-2 3-160 0,1 1 160 0,0 4-160 15,-1 4 160-15,-1-4 0 0,0-3 0 0,-1-1 128 16,1-2-128-16,1 1 0 0,0-5-128 0,1 0 128 16,0 0 0-16,0-2 0 0,2-1 0 0,-5 0 0 15,-2 0 0-15,3-2 0 0,-1 0 0 0,-1 1 0 16,1 0 0-16,-2-1 0 0,-1-4 0 0,0 2 0 15,-1 0 0-15,-2 2 0 0,-1-2 0 0,-1 0 0 0,1-3 0 16,-2-2-160-16,-1-3 160 0,-1 1 0 0,0 1-160 0,-3-1 160 16,3-1-128-16,-3-2 128 0,-7-6-128 0,6 6 128 15,-6-6-128-15,0 0 128 0,0 0-160 0,0 0 160 16,0 0-192-16,7-3 192 0,0-4-304 0,-7 7 48 16,0 0 16-16,2-13 0 0,-3-8 96 0,-3 1 16 15,3 1 0-15,-3 2 0 0,-3-1 128 0,-2 1-128 16,3-3 128-16,-4 2-128 0,1 1 128 0,-2-1 0 15,-2 0 0-15,1 0 0 0,1-1 0 0,0 1 0 16,-5 1 0-16,1-2 128 0,0 0-128 0,-1 0 0 16,0-2 0-16,-1 1 0 0,-3-1-128 0,2 0-64 15,-3-1 0-15,-1 2 0 0,-2 1 16 0,1 0 0 0,1 0 0 16,-2 3 0-16,-1-1 320 0,2 3 64 16,0 0 16-16,2-1 0 0,0 1 80 0,1 0 16 15,-3-2 0-15,1 1 0 0,0-1-96 0,0 1-16 0,-1-1 0 0,-1-1 0 16,-1 1-32-16,0-1-16 0,-3-1 0 0,1 4 0 15,1 0 16-15,0 1 0 0,-4-1 0 0,1 1 0 16,1 1-176-16,0-1 0 0,3 2 0 0,-4 1 128 16,2 0-128-16,-2 1 0 0,-1 2-160 0,0-1 160 15,-2-1-208-15,-5 1 48 0,-2 1 16 0,-1 2 0 16,0 2-32-16,-2 2 0 0,-1 1 0 0,1 3 0 16,0 1 0-16,2 2 0 0,-4-1 0 0,1 1 0 15,0 3 176-15,3 0 0 0,-1 0 0 0,3 3 0 16,-2 3 0-16,4 0 144 0,1 1-16 0,3 1-128 15,0 4 0-15,-1 2 0 0,2 3 0 0,-1 1-192 0,-1 1 48 16,0 1 16-16,0 2 0 0,0 4 0 0,-3 4 128 16,4-1-192-16,2 0 192 0,1 0-192 0,-1 1-16 15,0 0-16-15,4-1 0 0,1-2 0 0,3 0-32 0,-3 5-16 16,2 0 0-16,0 3 0 0,1-2 48 0,-1 2 16 16,-1-1 0-16,1-2 0 0,3-4 208 0,-1-1 0 15,-3-1 0-15,2 0 0 0,-3 2 0 0,2-2 0 16,-3 1 0-16,3 0 0 0,0 5 224 0,1-2-64 15,1-6-16-15,0-1 0 0,-1-3 112 0,-1-1 0 16,-1-1 16-16,1-1 0 0,-5-4 32 0,0-2 0 16,-4 1 0-16,0 0 0 0,0-3-48 0,-1-3 0 15,0 2 0-15,-2-2 0 0,0-1-128 0,-2 0-128 16,4-3 144-16,-4 2-144 0,-2 2 0 0,-1 2 0 16,-2 0 0-16,0-1 0 0,0-3 0 0,1-2 0 15,0-1 0-15,-1 0 0 0,7-3 240 0,1-1 0 0,1-4 0 16,0-2 0-16,1-3-16 0,0 0 0 0,-1-4 0 0,-1 0 0 15,-1 0-64-15,3-4-16 0,4-5 0 0,-1 0 0 16,-4-2-144-16,2-2 0 0,1 2 144 0,1-1-144 16,1-2 0-16,1-1 0 0,2 1 0 0,0-1 0 15,0 0 0-15,-1-2 128 0,3-2-128 0,1-2 0 16,1-1 0-16,1 0 128 0,3-3-128 0,0-4 0 16,1-6 0-16,2-1 0 0,-1-1 0 0,3 2 0 15,-1 1 0-15,4 2 0 0,1 0 0 0,1 3 0 16,0 1 128-16,4 0-128 0,1-2 128 0,1-3-128 15,-2-2 128-15,4 1-128 0,6 1 160 0,-1 1-160 16,-1-1 0-16,4 4-128 0,0-1-16 0,1-3 0 0,-2 0 0 16,6-3 0-16,3-1 0 0,2 2 0 0,-2 1 144 15,0 1-192-15,3 1 192 0,0 1-192 0,-2 2 192 16,0 1 0-16,1 1 0 0,-3-2 0 0,2 0 0 0,-2-5 0 16,0-1 0-16,-1 0 0 0,1 5 0 0,-1 1 0 15,-2 2 0-15,-1 0 0 0,-3 2 0 0,1 0 0 16,1 0 0-16,-4 0 0 0,3-1 0 0,-1-2 0 15,0-2 0-15,1-2 128 0,-2 1-128 0,0 0 0 16,3 1 0-16,-2 0 0 0,1 0 0 0,-2 2 0 16,1 0 0-16,0 2 0 0,0 0 0 0,2 0 0 15,-5 1 0-15,-1 0 0 0,1 1 0 0,-2 2 0 16,-1 0 0-16,1 0 0 0,0-3 0 0,-2 2 0 16,1-2 0-16,-2 0 0 0,-1 0 0 0,1-1 0 15,-1-1 0-15,1-1-128 0,0-2 128 0,-2 2-160 0,-4 0 160 16,2 2-160-16,-2 0 160 0,-2 2-128 0,-1 0 128 15,0 4-128-15,-5-1 128 0,0 4 0 0,3 0 160 16,-4 1-160-16,-5 3 240 0,1-2-48 0,-1 1-16 0,1 0 0 16,3 3-176-16,-3-2 128 0,-4 1-128 0,3-2 128 15,-2-2-128-15,-1-2 0 0,-3-2 0 0,0 3-176 16,0 4 176-16,-2 1 0 0,-3-1-144 0,-1 2 144 16,-1 1 0-16,1 1 0 0,-1 2 0 0,0 1 0 15,2 1 144-15,-3 1-144 0,0-2 160 0,0 5-160 16,-2-1 0-16,-1 0 0 0,-2 0 0 0,0-2 0 15,1 2 0-15,-1 1 0 0,0 0 0 0,1-1 0 16,0-1 0-16,1-1 0 0,3 1 0 0,1-1 0 16,-1-1 128-16,1-2-128 0,-2-1 176 0,-1-2-176 15,0-1 176-15,-1-1-176 0,2-2 160 0,-2 0-160 0,1 0 128 0,0 0-128 16,1-1 0-16,-2-1 144 0,4-2-144 0,1 0 0 16,-1 1 0-16,0 0 0 0,-2 0 0 0,1-5 0 15,-3 0 0-15,2-1 128 0,-2 1-128 0,2 0 0 16,-1-4 0-16,2 0 128 0,0-2-128 0,3 1 0 15,0-1 0-15,6 2 0 0,-2 0 0 0,2-2 0 16,3-1 0-16,2-4 0 0,1-1-128 0,4-3 128 16,3-2-160-16,4-1 160 0,-1-2-160 0,5 0 160 15,3 1-160-15,4-3 160 0,3-4-224 0,4-6 48 16,3-1 16-16,2-1 0 0,2 3-16 0,3 0 0 16,2 2 0-16,2-3 0 0,3 0 176 0,2-4 0 15,1-2-144-15,4 2 144 0,4 3 0 0,3 3 0 16,2 2 0-16,1-3 0 0,-1-1 0 0,2 3 0 0,1 7 0 15,4 3 0-15,1 4 0 0,4 3-144 0,4 1 144 16,1 4 0-16,-2 3-192 0,2 1 64 0,-2-2 128 0,7 3-208 16,2-2-80-16,4 2-16 0,0 4 0 0,0 0 0 31,-1 5-144-31,2 2-48 0,1 1 0 0,-1 3 0 16,1 4 48-16,-5 1 0 0,-4 1 0 0,1 1 0 0,-2 3 32 0,-2 0 16 0,-3 0 0 0,-7 2 0 31,-5 0-32-31,-4 2 0 0,-10 1 0 0,-5 2 0 0,-7 1 128 0,-2 1 32 0,-5 3 0 0,-4-2 0 15,-2 1 400-15,-8-5 64 0,0 0 32 0,4 12 0 16,-7 0-16-16,-1 0 0 0,-3-1 0 0,-3 1 0 16,-1 2 96-16,-5 1 16 0,-5 0 0 0,-3 0 0 0,-3 1 64 15,-3 0 32-15,-1 3 0 0,-5 0 0 0,-3 1-272 16,-2 0-144-16,-2 2 160 0,0 2-160 0,-3-2 0 16,-5 3 0-16,-2 2 0 0,-7 1 0 0,-6 0 0 0,2 4 0 15,-3 2 0-15,1 4 0 0,-1 4 0 0,-1-1 0 16,0 1 0-16,3 1-160 0,3 2 160 0,5 0 0 15,5-1 0-15,1 4 0 0,2 1 208 0,1 7-16 16,2 6-16-16,2 1 0 0,2-2-176 0,1 1 192 16,5-2-192-16,1 4 192 0,2 2-192 0,4 0 0 15,4 2 0-15,-1-2 0 0,6-2 0 0,0 0 0 16,2-4 0-16,5 2-176 0,2 0 176 0,5-3-192 16,4-4 192-16,2-4-192 0,2-4 192 0,5-3-208 15,5-3 80-15,0-1 128 0,4 1-240 0,2 0 80 16,3-2 16-16,2 0 0 0,3-3 144 0,2-1 0 0,3-4 0 15,4-1 0-15,4-2 192 0,-1 0-16 0,3-3-16 16,0 0 0-16,0 1 0 0,2 1 0 0,0 1 0 16,3 0 0-16,2-1-32 0,0-2-128 0,4 3 192 0,3 0-64 15,-2 0-128-15,1-2 0 0,-4-2 0 0,1-1 0 16,-1-1 0-16,1-2 0 0,1-2 0 0,-2-1 0 16,2-1 0-16,-1-1-176 0,-3 2 176 0,-3-3-128 15,-3-2 128-15,-4 5-208 0,3 2 80 0,-1 1 128 16,-3 0-128-16,2 2 128 0,-1 2 0 0,-1 3 0 15,-1 1 0-15,-1 4 0 0,-4-1 0 0,-1 2 0 16,1 0 0-16,-4 1 0 0,-4 0 0 0,0 3 0 16,0 5 0-16,-3 3 0 0,-3 4-128 0,0-1 128 15,-2 1-144-15,2-3 144 0,-4-1-192 0,-4-1 192 0,-4 0 0 16,1 2 0-16,-3 2 0 0,-1 4 0 0,-4 1 0 0,0 2 0 16,-4-1 0-16,0 0 0 0,-4 0 0 0,0-2 128 15,-1 0 0-15,0 4 16 0,-1 3 32 0,0-1 0 16,-3-4 0-16,0-1 0 0,1-3-176 0,-2 3 0 15,0 0 144-15,0 2-144 0,0 1 0 0,-3-1 128 16,2 0-128-16,-3-2 0 0,0-2 0 0,-1-1 128 16,-1-2-128-16,-1 4 0 0,-2 2 0 0,3-1 128 15,-1-2-128-15,0 0 0 0,-2 0 0 0,1-5 144 16,1 0-144-16,2-1 0 0,1 1 176 0,1 4-176 16,1 4 160-16,-3 0-160 0,2-2 144 0,2 1-144 15,0-1 128-15,1-2-128 0,-1 1 0 0,0 5 0 16,1 6 0-16,2-2 0 0,1-1 0 0,1-6 0 15,0-4 0-15,3 0 0 0,3 1 0 0,3-2 0 16,0-2 0-16,4 0 0 0,4-1 0 0,3-5 0 0,0-1 0 0,0-6-176 16,2-6 176-16,1-2-128 0,4-2 128 0,-1-1-128 15,1-3 128-15,3 0 0 0,0-3 0 0,2-3-128 16,2-1 128-16,2 0 0 0,2-1 160 0,3-2-160 16,0-2 160-16,9-2-160 0,1-4 160 0,4-2-160 15,-2-2 144-15,0-3-144 0,0-2 128 0,2 0-128 16,0-1 0-16,1-2 0 0,1-1 0 0,5 0 0 15,3-2-128-15,2 1 128 0,0-2 0 0,-4-1 0 16,0-1 0-16,-2-1 0 0,2 1-144 0,4-4 144 16,2-2 0-16,-1-3 0 0,-1 1 0 0,-1 0 0 15,-2 2 0-15,-2-2 0 0,-1-1 0 0,-3 2 0 0,0 1-192 16,3 0 192-16,0 1-192 0,3-2 192 0,-2-1 0 0,-2-1 0 16,-5-1 0-16,1-5 0 0,0-5-288 0,1-6-48 15,1-5-16-15,1-5 0 16,-1-3-64-16,0 1-16 0,-2-2 0 0,-2 1 0 0,-4 1 160 15,-1-7 16-15,0-3 16 0,-3 6 0 0,2 1 240 0,0 6-176 16,-3 5 176-16,0 1-160 0,-1 3 160 0,-1 2 0 16,1 1 0-16,-2-1 0 0,-2-3 0 0,1 2 0 15,-3 3 0-15,1 0 0 0,-2 2 0 0,0 1 0 16,4 3 0-16,0 0 0 0,1 0 0 0,2 1 0 16,2-1 0-16,1 2 0 0,1 2 0 0,-1 2 0 15,-1-1 0-15,1 6 0 0,-4 1 0 0,1 4 0 16,-3 1 0-16,0 1 128 0,0 0-128 0,0 5 176 0,1 2-176 15,0 4 192-15,1-1-48 0,-2 4 0 0,0 2 0 16,1 1 0-16,-2 2-144 0,-1 1 192 0,0-1-192 0,1 1 192 16,-2 2-192-16,-3-1 192 0,-3 4-192 0,1 0 192 15,0-1 0-15,0 2 16 0,1 1 0 0,-2 1 0 16,-1 0-16-16,2 3 0 0,1 0 0 0,2 3 0 16,-1 1-48-16,0 0-16 0,-6-3 0 0,2 4 0 15,1 0-128-15,2 0 192 0,-6-2-192 0,0 0 192 16,2 2-192-16,0 0 0 0,-2-2-160 0,0 1 160 15,-3-3 0-15,0 2-144 0,0-1 144 0,-3 0 0 16,0 1 0-16,1 0 0 0,-1-1 0 0,1 5 0 16,-1 1 0-16,0-2 0 0,2-3 0 0,0-1 0 15,0-2 0-15,-2 1 0 0,1-2 128 0,2 0-128 16,3-3 128-16,0 1-128 0,-2-2 160 0,3 1-160 0,0-1 176 16,2-1-176-16,0-2 192 0,1 2-192 0,-2-5 192 0,0 1-64 15,-3-2 0-15,3-2-128 0,1 0 192 0,0-1-64 16,-1-2 0-16,2 0-128 0,2-2 192 0,0 0-64 15,1-2 0-15,1 0-128 0,1-3 128 0,2 0-128 16,1 0 0-16,0 0 0 0,-1 0 0 0,1 2 0 16,-4-3 0-16,1 1 0 0,-3 3 0 0,0 0 0 15,-4 2-192-15,0 0 192 0,-5-1-416 0,0 2 16 16,-5 2 0-16,-8 0-9392 16,0 0-1888-16</inkml:trace>
  <inkml:trace contextRef="#ctx0" brushRef="#br1" timeOffset="32018.394">21189 15903 21711 0,'-19'22'960'0,"9"-8"192"0,0 0-912 0,0 4-240 15,3 2 0-15,-3-1 0 0,-1-3 0 0,2 1 0 16,-1 0-192-16,2 1 192 0,-1-2 0 0,1 0 144 16,-2-3 16-16,1 1 0 0,1-1 416 0,2 2 64 15,-1-1 32-15,3-1 0 0,-4-2-224 0,3 1-64 16,-1 0 0-16,3-3 0 0,3-9-80 0,-5 8-32 16,-1-4 0-16,6-4 0 0,0 0 48 0,0 0 0 15,0 0 0-15,0 0 0 0,0 0-16 0,-7-3 0 16,1-3 0-16,0-2 0 0,4-3-144 0,0-3-32 0,-2 0 0 0,2-5 0 15,-2-3 32-15,1-2 0 0,-2-2 0 0,3-2 0 16,-2-2 160-16,-1-3 16 0,-1-5 16 0,1-3 0 16,1-3-96-16,0-2 0 0,1-3-16 0,-1-2 0 15,0-2-32-15,0-1 0 0,-4-1 0 0,4-4 0 16,1-5-64-16,0-3-16 0,1-4 0 0,-1 0 0 16,2-2 16-16,1 0 0 0,2-1 0 0,1 3 0 15,-2 0-144-15,3 2 0 0,0 0 0 0,3-1 128 16,-1 0-128-16,2 1 0 0,-2-1 0 0,1 1 128 15,2-2-128-15,2-2 0 0,-2 2 0 0,2-3 128 16,1-1-128-16,2 4 0 0,1-1 0 0,-3 5 0 16,1 2 0-16,0-3 0 0,-1-6 0 0,1 8 0 15,2 7 0-15,0-1 0 0,-1 0 0 0,2 0 0 0,-1 2 0 0,2-1 0 16,-6-1 0-16,3 2 0 0,-1 1 0 16,3 5 0-16,1 4 0 0,-1-1 0 0,-4-1 0 0,-1 1 0 15,-4 2 0-15,2 1 128 0,0 0-128 0,3 2 0 16,0 2 0-16,-1 3 0 0,-4 5 0 0,-2 3 0 15,1 2 128-15,-2 1-128 0,-1 3 0 0,2 2 0 16,-4 0 144-16,2 3-144 0,-1 1 144 0,1-1-144 16,-3 3 192-16,0-1-192 0,2 0 128 0,-1 1-128 15,-1 3 0-15,1-1 0 0,2 0 144 0,-3 1-144 16,0-1 0-16,0 3 144 0,0 2-144 0,-1 2 0 16,-1 0 0-16,0 0 0 0,-1 1 0 0,1-1 0 15,1 2 0-15,1 6 0 0,-3-5 0 0,3 5 0 16,-4-5 0-16,-1 1 0 0,0 2 0 0,-1 1 0 15,-1 1 0-15,7 0 0 0,0 0 0 0,-9 6 0 0,-2 3 0 0,1 1 0 16,2 4 0-16,-2 5 0 0,0 3-176 16,2 3 176-16,0 4-128 0,-1 4 128 0,-6 2-128 0,-1 5 128 15,0 2 0-15,0 3-128 0,1 3 128 0,1 2 0 16,-2 0 0-16,1 6 0 0,-1 9 0 0,1 0 0 16,0 2 0-16,-1-1 0 0,0 1 0 0,-1 6 0 15,-1 4 0-15,2-1 0 0,1-4 0 0,0 1 0 16,2-2 0-16,0 3 0 0,-2 2 0 0,-1 0 0 15,1-1 0-15,3-2 0 0,3 0 0 0,1 1 0 16,-1 1 0-16,-2-2 0 0,-5-1 0 0,3-2 0 16,6 1 128-16,-2 1-128 0,-6 0 128 0,5-3-128 15,5-1 0-15,-1-1 144 0,-1-1-144 0,3 1 0 16,0 3 0-16,1-5 0 0,0-1 0 0,0-1 0 16,-3-1 0-16,3-2 0 0,1-1 0 0,1 1 0 0,-1-1 0 0,-1-1 0 15,4-3 0-15,1-4 0 0,-1-1 128 0,1-4-128 16,0-1 0-16,1 0 0 0,1-1 0 0,-3-2 0 15,0-3 0-15,2-2 0 0,2-1 0 0,-1-4 0 16,-2-3 0-16,-1-4 0 0,1-3 0 0,1-2 0 16,-1-3 0-16,-1-3 0 0,0-4 0 0,-1-10 0 15,0 0 0-15,0 0 0 0,0 0 0 0,0 0 0 16,0 0 0-16,0 0 0 0,0 0 0 0,9-5 0 16,-4-4 0-16,0-4 0 0,-4-4 0 0,1-3 0 15,1-7 0-15,1-2 0 0,-3-5 0 0,1-7 0 16,2-4 0-16,-3-4 0 0,2-1 0 0,2-4 0 15,6-6 0-15,-2-2 0 0,-7-5 144 0,1-5-144 16,1-3 0-16,5-3 144 0,0-4-144 0,0-2 128 0,-2 1-128 16,3-1 128-16,3 0-128 0,2-1 0 0,-1-3 0 0,-2 0 0 15,1 0 0-15,1 2 0 0,3 1 128 0,-1 3-128 16,1-2 0-16,2 6 0 0,-2 4 0 0,2 4 0 16,-1 3 0-16,1-2 0 0,1 3 0 0,0 2 0 15,2 1 0-15,1 3 0 0,1 5 0 0,0 2 0 16,-2 0 0-16,0 1 0 0,0 3 0 0,0 0 0 15,1 0 0-15,0 4 0 0,-2 3 0 0,-1 2 0 16,0 2 0-16,-3 1 0 0,0 1 0 0,-1 4 0 16,-2 5 0-16,-1 0 0 0,-2 1-144 0,0 1 144 15,0-1 0-15,-2 4 0 0,-2 2 0 0,1-2 0 16,-1 2 0-16,0 1 0 0,1 5 0 0,-2-1 0 16,-3 1 0-16,0 2-128 0,0 0 128 0,0 1 0 0,-3 2 0 15,0-1-192-15,0 2 192 0,0 8-160 0,-3-6 160 0,3 6-192 16,0 0 192-16,0 0-192 0,-8-6 192 0,1 3 0 15,7 3 0-15,-10 2 0 0,2 0 0 16,0 4-160-16,-1-2 160 0,-1 5 0 0,-2 2-224 0,0 6 64 16,0 1 16-16,0 5 0 0,-3 4-32 0,0 1 0 15,-2 3 0-15,1 3 0 0,-2 3 176 0,2 3-192 16,-3 4 192-16,1 5-192 0,1 1 64 0,0 7 0 16,2 6 0-16,-2 3 0 0,-3 1-32 0,1 5 0 15,1 3 0-15,1 7 0 0,-1 7 160 0,2 5-128 16,-1 0 128-16,2 7-128 0,0 6 128 0,2 1-192 15,-1-5 192-15,2 5-192 0,0 4 192 0,3-5 0 16,-1-7 0-16,1-1 0 0,-2 2 0 0,1-3 0 0,1-4 0 16,-2-8 0-16,3-7 0 0,0-3 0 0,2-2 0 15,-1-2 128-15,1-6 64 0,-1-6 0 0,0-6 16 0,-1-3 0 16,1-6 48-16,-2-2 0 0,2-2 0 0,4-4 0 16,-3-3-96-16,3-5-16 0,0-6 0 0,1-7 0 15,-3-2-144-15,2-5 192 0,0-1-192 0,3-8 192 16,0 0 0-16,0 0 16 0,-9-3 0 0,3-6 0 15,1-4-208-15,-1-8 144 0,1-3-144 0,-1-7 128 16,-4-8 0-16,5-3-128 0,-1-5 192 0,-1-4-64 16,-4-5 64-16,1-5 0 0,2-4 0 0,0-2 0 15,1-2-192-15,3-2 128 0,3 0-128 0,0-4 128 16,-3-3-128-16,3-1 0 0,1-2 144 0,3 0-144 16,4-4 0-16,-1 0 128 0,-1-1-128 0,-1 0 0 0,5 1 0 15,3 1 144-15,1-6-144 0,2 1 0 0,3 1 128 16,1-1-128-16,2 0 0 0,0 0 0 0,-1-2 0 15,0 1 0-15,-1 2 0 0,1 1 0 0,1 0 0 0,-3 2 0 16,2 7 0-16,1 3 0 0,-1 4 0 0,0 0 0 16,2-2 0-16,-1 4 0 0,-2 4 0 0,2 5 0 15,1 5 0-15,-1 2-144 0,2 5 144 0,-2 2-208 16,1 0 80-16,-2 7 128 0,-1 3-256 0,-3 6 80 16,-2 3 16-16,0 5 0 0,-4 4 160 0,-3 3-208 15,-2 6 80-15,-5 9 128 0,3-7 0 0,-3 7 0 16,0 0 0-16,0 0 0 0,0 0 0 0,0 0 0 15,0 0 0-15,0 0 128 0,-3 12-128 0,-2 5 0 16,-1 2 0-16,-3 8 0 0,-3 5 0 0,-1 5 0 16,-3 6 0-16,0 6 0 0,-1 5 0 0,0 4 0 0,-1 8 0 15,1 8 0-15,3 10 0 0,0 6 0 0,-5 5 0 0,4 8 0 16,-1 8 0-16,3 4 0 16,2 3 0-16,2 6 0 0,-2 3-144 0,4 6 144 0,0 6 0 15,3-5 0-15,-2-7-256 0,0-2 64 0,-3-3 16 0,1-14 0 16,-2-15 176-16,-2-1-128 0,-1-4 128 0,-1-5-128 15,0-2 128-15,3-5 0 0,-3-5 128 0,0-3-128 16,-1-2 0-16,4-3 144 0,-1-3-144 0,1-3 0 16,-2-6 0-16,4-3 0 0,-1-6 0 0,4-1-10304 15,-1-3-2080-15</inkml:trace>
  <inkml:trace contextRef="#ctx0" brushRef="#br2" timeOffset="37369.708">21312 12062 31151 0,'0'0'1376'0,"0"0"288"0,0 0-1328 0,0 0-336 0,8-4 0 0,3 1 0 16,4 0 0-16,4-2-192 0,-2 0 32 0,7-1 0 15,1 0-32-15,3-2 0 0,4 0 0 0,2-2 0 16,3 2 192-16,1-1-160 0,3 2 160 0,5 2-160 16,6 0 160-16,2 1 192 0,1 2-32 0,1 0-16 15,0 0 352-15,1 2 64 0,0 2 16 0,3 0 0 16,0-1-272-16,1 0-48 0,-2-1-16 0,-2 5 0 15,-3 2-16-15,-3 0 0 0,-3-3 0 0,1 2 0 16,-1 3-64-16,-2-1-16 0,-3-1 0 0,-7 0 0 16,-3 0-144-16,-4 0 0 0,-6-1 144 0,-3 0-144 15,-4-2 0-15,-6 1 0 0,-10-5 0 0,0 0 0 0,8 3 0 16,-8-3 128-16,0 0-128 0,0 0 176 0,0 0 176 0,-14-1 32 16,-6-1 16-16,-5-2 0 0,-7 1-80 0,-5 0 0 15,-4-5-16-15,-7 1 0 0,-4 2-64 0,-3-2-16 16,-4 0 0-16,-6-1 0 0,-7 0-32 0,-1 2-16 15,-2-1 0-15,3-1 0 0,0 3-176 0,4-2 160 16,2-2-160-16,3 3 160 0,2 0 0 0,8 1 0 16,9-2 0-16,8 2 0 0,5 0 96 0,8 2 32 15,2-1 0-15,7 0 0 0,4 1-288 0,3 2 160 16,7 1-160-16,0 0 128 0,0 0-128 0,0 0 0 16,12 1 0-16,7 1 0 0,5 1-192 0,8 1-32 15,5 0 0-15,8 1 0 0,8 0 224 0,0-1-176 16,3 0 176-16,-1-1-160 0,1 0 160 0,5 0-160 15,3-3 160-15,5 3-160 0,3 0 160 0,0 2 0 0,-8-2 0 16,1 0 0-16,0-1 0 0,-3 2 0 0,0-1 0 16,-8-1 0-16,-9-2 0 0,-10 0 0 0,-7 0 0 15,-8-1 0-15,-5 0 0 0,-5 1 128 0,-10 0-128 0,0 0 0 16,0 0 224-16,0 0-32 0,-11-1 0 0,-7 1 0 16,-7 0 48-16,-8 0 0 0,-8 0 0 0,-7 1 0 15,-6-1-240-15,-1 2 128 0,0 0-128 0,-10 1 0 16,-8-1 144-16,-5 0-144 0,-5 0 128 0,0 3-128 15,2 0 0-15,-3 2 0 0,-3-2 128 0,5 1-128 16,8 0 0-16,12 0 0 0,12-4 0 0,10 2 0 16,10 1 0-16,11-1 160 0,5-2-160 0,6 1 160 15,8-3-160-15,0 0 0 0,0 0-160 0,18 3 160 16,9 2-272-16,7 1 32 0,8-5 16 0,9 1 0 16,9 0 224-16,2 1 0 0,3-5 0 0,2 1-144 0,-3 1 144 0,7-1 0 15,5-2 0-15,-1-1 0 0,0-2 0 16,-3 1 144-16,-7 0-144 0,-4 1 160 0,-2-2-160 0,-9 2 160 15,-5-1-160-15,-7 2 160 0,-10 0-160 0,-5 1 192 16,-9 1-192-16,-5-1 192 0,-9 2-16 0,0 0 0 16,-6-3 0-16,-8 0 0 0,-8 0 80 0,-5 0 32 15,-12 1 0-15,-7 1 0 0,-4 0-160 0,-10 1-128 16,-7-2 144-16,-10 2-144 0,-10 0 0 0,3 0 0 16,-1 0 0-16,-1 0 0 0,-4 0 0 0,5 0 0 15,4 0 0-15,9 3 0 0,9-1 0 0,8 0 0 16,4 2 0-16,13-1 0 0,9 0 0 0,8 0 0 15,7-1 0-15,7 1 0 0,7-3-144 0,6 9-80 16,4 2-16-16,10 1 0 0,9 0-32 0,6 1-16 16,8 2 0-16,7-1 0 0,10 1 288 0,5-3-160 0,7-4 160 15,-2 0-128-15,1 1 128 0,6-2-192 0,4 0 192 16,-3-4-192-16,-4-4 192 0,-8-1 0 0,-7-1 0 0,-8-2 0 16,-10 0 0-16,-8 0 144 0,-6 1 0 0,-11 4 0 15,-6 0 256-15,-10 0 48 0,7-3 16 0,-7 3 0 16,-9 1-64-16,-9 3-16 0,-9 4 0 0,-14 2 0 15,-16 3-528-15,-17 2-112 0,-17 2-32 0,-12 3 0 16,-14 0-2720 0,-11 6-560-16</inkml:trace>
  <inkml:trace contextRef="#ctx0" brushRef="#br3" timeOffset="45546.555">22790 11859 911 0,'0'0'0'0,"0"0"0"0,0 0 0 0,0 0 0 16,0 0 0-16,0 0 0 0,8-2 4880 0,-8 2 896 16,0 0 176-16,11 2 48 0,0-2-4704 0,-2 1-928 0,-9-1-192 15,11 4-48-15,1-1 0 0,-2 0-128 0,-2-1 192 0,-2 2-64 16,1-1-128-16,-7-3 0 0,0 0 0 0,5 0 0 16,-5 0 576-16,0 0 16 0,0 0 16 0,0 0 0 15,0 0 240-15,0 0 48 0,10-7 16 0,-10 7 0 16,0 0-256-16,9-12-48 0,-1-2-16 0,-3 1 0 15,0 0-112-15,-1-4-32 0,3-2 0 0,-1-3 0 16,-1-3-32-16,0 0-16 0,1 0 0 0,-4 0 0 16,1-1 320-16,-1 2 64 0,-2-2 16 0,-1 0 0 15,0-1-240-15,-1-2-48 0,-1-1-16 0,-3-2 0 16,1-1-336-16,-3-3-160 0,-2-6 160 0,-1 0-160 16,-1 3 0-16,-2-3 0 0,-1 0 0 0,-2-2 0 15,-3-3 0-15,-1-6 0 0,-3-2 0 0,2-1 0 0,-5 0 0 16,3 0-128-16,0 1 128 0,-1 3-160 0,1 4 160 15,-3 2 0-15,1 2-144 0,2 0 144 0,-2 2 0 0,1 3 0 16,-1 3 160-16,-4 3-160 0,-1 2 256 0,-1 1-64 16,-4 2-16-16,0-2 0 0,-1 3-176 0,-5-1 0 15,-2 0 0-15,0 0 0 0,0 1-208 0,2-1 16 16,-4-2 16-16,-1 0 0 0,-5-3-64 0,-1 3-16 16,-4 3 0-16,2 1 0 0,-1 0 128 0,1 1 128 15,3 0-208-15,-1 2 80 0,-4 1 128 0,0 0 0 16,0-2 0-16,0 3 0 0,2 4 0 0,1 1 0 15,4-2 0-15,-3 2 0 0,2-1 0 0,-3 1 0 16,-3 4 0-16,-1 2 0 0,1 2 0 0,0 0 0 16,-1 2 0-16,0-1 0 0,-2-4 0 0,1 4 128 0,1 1-128 15,-3-1 0-15,2-5 160 0,-1 3-32 0,0 3-128 0,-3-2 192 16,-2 0-192-16,0 3 0 0,2 3 128 16,-1 0-128-16,3-2 0 0,-2 0 0 0,0-3 0 0,0 4 0 15,-1 2 0-15,2 1 0 0,0 0 0 0,3 3 0 16,2-2 0-16,4 3-128 0,-1-1 128 0,0 1 0 15,0 1 0-15,2 0 0 0,2 3 0 0,2 1 0 16,4 2 0-16,2 3 0 0,-2 1 0 0,5 3 0 16,0 0-128-16,-1-1 128 0,-1 4 0 0,1 1 0 15,2 2-192-15,0 2 192 0,2 0-192 0,0-1 192 16,1 2-192-16,2 1 192 0,2 3-192 0,0 2 192 16,-1-2-128-16,2 1 128 0,0-2 0 0,0 1 0 0,1 0 0 15,3-1 0-15,1-1 0 0,0-3 0 16,2-3 0-16,0 0 0 0,5-1 0 0,1-1 0 0,2-2 0 15,-1-5 0-15,4 4 0 0,3-3 0 0,-2-3 0 0,3-3 0 16,-1-2 0-16,2-2 0 0,2 2 0 16,5-7 0-16,-6 3 144 0,6-3-144 0,-6 5 192 0,6-5-32 15,0 0-16-15,0 0 0 0,0 0 16 0,-6-4 0 16,2-4 0-16,0 0 0 0,4-7-160 0,4 2 160 16,-2-2-160-16,2-4 160 0,4-2-160 0,1-1 0 15,4-2-160-15,3-3 160 0,3-2-176 0,4-3 176 16,0-3-192-16,5-2 192 0,0 3-176 0,4-3 176 15,2-1-160-15,2 1 160 0,1-1-144 0,0 1 144 16,1 1-128-16,-1 0 128 0,5-3 0 0,0 1-128 16,5-1 128-16,4 0 0 0,0-2 0 0,3 3 0 15,-2 5 0-15,1 3-128 0,0-1 128 0,-1 1 0 16,7 4 0-16,-1 3 0 0,-1 4 0 0,-1 0 0 16,2-1 0-16,-3 4 0 0,-2 2 0 0,2 1 0 0,0 4 0 15,5 2 0-15,1 3 0 0,0 0-160 0,-4 2 160 16,1 0 0-16,1-1 0 0,2 1 0 0,3 5 0 0,2-1 0 15,4-1 0-15,-6 2-128 0,1 2 128 0,2 1 0 16,4 2 0-16,0 3 0 0,-2 2-128 0,-1 3 128 16,-1 1-144-16,-3 1 144 0,-2-1-208 0,1 4 80 15,0 2 0-15,-3 5 0 0,-1 4 0 0,-4 3 0 16,-2 0 128-16,1 1 0 0,0 0 0 0,1 2-128 16,1 7 128-16,2-1 0 0,-2 1 0 0,-1 2 0 15,0-1 0-15,-3 4 0 0,0 8 0 0,0-4 0 16,0-3 0-16,0-1 0 0,3-2 0 0,-4 2 0 0,-4 0 0 15,-3-1 0-15,-4-2 0 0,-2 4 0 0,1 4 0 16,0-2 0-16,3 0 0 0,-4 1 0 0,0 0 0 0,-3 2 0 16,1 2-144-16,-3 4 144 0,-4 0-128 15,-1-1 128-15,-1-1-160 0,-3-2 160 0,-2-3 0 0,-2 1 0 16,-2 6-128-16,-1-2 128 0,0 1 0 0,-1-4 0 16,-1-5 0-16,-1-2 0 0,0 1 0 0,0-4 0 15,-2 1 0-15,0 0 0 0,-2-1 0 0,-3-4 0 16,-2-5 0-16,-2 0 0 0,3-5 160 0,-4 0-160 15,-2-5 128-15,-1-1-128 0,-4-4 224 0,2-2-32 16,0-5-16-16,-1 0 0 0,-1-3 16 0,2-1 16 16,-1-1 0-16,0-2 0 0,-2-4 16 0,6-5 0 15,0 0 0-15,0 0 0 0,0 0 32 0,0 0 0 16,0 0 0-16,0 0 0 0,0 0-48 0,0 0 0 0,-7-10 0 0,1-1 0 16,2 2-208-16,0-7 0 0,3 1 0 15,-1-6-160-15,1-3 160 0,0-2 0 0,1 1-144 0,0-7 144 16,0-5-128-16,0-4 128 0,1-4-160 0,0 0 160 15,-1-1-160-15,1 2 160 0,1-1-160 0,0-2 160 16,-4 0-128-16,2 0 128 0,2-2 0 0,-2 1-144 16,-2-3 144-16,0 3 224 0,0 1-48 0,-5 3-16 15,2 2-160-15,-4 0 160 0,-1-2-160 0,-3 2 160 16,-1 2-160-16,-3-4 192 0,0-6-192 0,-3 4 192 16,-2 2-192-16,-3 2 0 0,-3 1 144 0,-3 0-144 15,-3-3 0-15,-1 0 144 0,-1-2-144 0,2 1 0 16,-4-1 176-16,1 0-176 0,-3-2 160 0,2 5-160 15,0 4 192-15,1 1-48 0,-1 0-16 0,-3 0 0 0,-7-4 0 0,-1 2 0 16,-1 1 0-16,1 1 0 0,-1 0-128 0,1-1 0 16,2 3 0-16,-4 4 0 0,-2 2 0 0,-1 2-144 15,-1-2 144-15,0 5-160 0,-1 3 160 0,0 1-160 16,4-4 160-16,-2 4-160 0,-3-2 160 0,-3 4-160 16,-3 4 160-16,0-3-160 0,2-3 160 0,-3 3-160 15,0 3 160-15,-1 2-160 0,-2 1 16 0,-1 1 0 16,0 1 0-16,2 3 0 0,0 4 0 0,3 2 0 15,1 2 0-15,3-1 0 0,-1-1 144 0,1 1-128 16,3-4 128-16,4 6-128 0,4 1 128 0,1 2 0 16,-1 4 0-16,1 0 0 0,-4 1 0 0,3 0 0 15,-1-1 0-15,1 4 0 0,2 5 0 0,1 2 0 16,0 0 0-16,-2 3 0 0,-2 1 0 0,0 3 0 0,-3 0 0 16,1 1 0-16,2 0 0 0,2 1 0 0,0 0 0 15,4 1 0-15,5 3 0 0,-2-2 0 0,4 1 0 16,1-1 0-16,2-2 0 0,2 1 0 0,1 0 0 15,4-2 0-15,-2-2 0 0,3-2 0 0,1 1 0 0,2-1 0 16,0-5 0-16,3 1 0 0,4 0 0 0,-2-4 0 16,1 2 0-16,0-3 0 0,2-1 0 0,1 1 0 15,2-1 0-15,3 0 128 0,-2-3-128 0,5-2 0 16,-2-1 0-16,2 0 0 0,-1-3 0 0,6-5 128 16,0 0-128-16,0 0 0 0,-6 0 0 0,6 0 0 15,0 0 0-15,0 0 0 0,-3-8 0 0,3-2 128 16,2-2-128-16,1-1 0 0,1-1-128 0,1-2 128 15,-1-4-160-15,3-2 160 0,1-2-192 0,3-1 192 16,-1 0 0-16,2-3 0 0,-1-2 0 0,4-1 0 0,0-1-144 16,3-5 144-16,0-3 0 0,3 1-144 0,2-1 144 15,4 1 0-15,-2 1 0 0,4 1 0 0,2 1 0 0,0 2-128 16,2 0 128-16,4 1 0 0,-3-2 0 0,2 1-128 16,3-2 128-16,0 4 0 0,4 2 0 0,4 4 0 15,3 2 0-15,2 2-128 0,-3 3 128 0,2 1 0 16,-2 3 0-16,3 0 0 0,0 3 0 15,0 0 0-15,5 2 0 0,2 2 0 0,3 2 0 0,-1 0-160 16,0 1 160-16,0 3 0 0,2 2 0 0,4-3-128 16,5-2 128-16,-2 5 0 0,-1 7 0 0,1 0 0 15,-2 0 0-15,0 1 0 0,2-5 0 0,1 5 0 16,0 4 0-16,0 0 0 0,-3 1 0 0,1 2 0 16,2 3 0-16,-1 0 0 0,-2-5 0 0,-3 8 0 0,-4 4 0 15,0 1 0-15,2-1 0 0,1-1 0 0,0 1 0 16,-1 2 0-16,-1 3 0 0,-4-1 0 0,-1 2 0 0,-2 2 0 15,3 2 0-15,0 1 0 0,1-1 0 0,-4 9 0 16,-1 7 0-16,-5 0 0 0,-3-2 0 0,0 0 0 16,-2-2 0-16,0 5 0 0,-1-2 0 0,0 5 144 15,0 3-144-15,-4 2 0 0,-1 0 0 0,-4-1 128 16,0-4-128-16,-2 0 0 0,-4-3 0 0,0 3 128 16,-1 3-128-16,-1-2 0 0,0-2 144 0,1-3-144 15,-3 1 144-15,0-4-144 0,0-2 192 0,-1 0-192 16,-3-1 256-16,-1-3-64 0,-3-3-16 0,0 0 0 15,-3-3 16-15,0-1 16 0,-2-4 0 0,-2-2 0 0,-1-1 48 16,-4-1 0-16,-1-4 0 0,2-1 0 16,-3-5-112-16,0 1-16 0,-2 1 0 0,1-3 0 0,0 0-128 15,-1-1 0-15,0 0 0 0,-1 2 0 16,0 0-1232-16,-2 2-128 0,-3 3-32 0,-4-1-15632 16</inkml:trace>
  <inkml:trace contextRef="#ctx0" brushRef="#br3" timeOffset="49208.307">7146 7908 21183 0,'0'0'944'0,"-3"-11"192"0,-1 0-912 0,1 0-224 0,0 0 0 0,3 2 0 16,0 1 1088-16,0 1 192 0,0 0 16 0,0 2 16 16,0 5-768-16,0-8-160 0,1 2-16 0,-1 6-16 15,0 0-16-15,0 0 0 0,0 0 0 0,0 0 0 16,-11-2-176-16,-1 4-32 0,-4 4-128 0,-1 3 192 16,-3-3-192-16,-4 4 176 0,-3-1-176 0,-7 0 160 15,-3-1-160-15,-5 0 0 0,-6 0 0 0,-1 1 0 16,0 1 0-16,0-4 128 0,-1 2-128 0,-1-4 128 15,-2-1 224-15,1 0 32 0,-2-3 16 0,-1 1 0 16,0 0 32-16,0-1 0 0,4-2 0 0,4-1 0 16,2 0 16-16,1 1 0 0,0-2 0 0,-2-2 0 15,0 2-128-15,1-2-32 0,1 1 0 0,-1 2 0 16,-1-1-288-16,2 2 160 0,1-1-160 0,0 2 128 0,1-1-128 16,-2 0 0-16,-1 2 0 0,2-1 0 0,2 0 0 15,0 1 0-15,1 0 0 0,3 1 0 0,2 0 0 0,1-1 0 16,1-1 0-16,2 0 0 0,2 0 0 0,3 1 0 15,-1 1 0-15,5-1 0 0,3 0 0 0,1 0 0 16,-1-1 0-16,2 0 0 0,0 3 0 0,3 0 0 16,3-3 0-16,0 1 128 0,2 1 0 0,0 1-128 15,9-2 192-15,0 0-64 0,-7 4 16 0,7-4 0 16,0 0 0-16,0 0 0 0,-9 5-144 0,9-5 160 16,0 0-160-16,-2 10 160 0,-1 1-160 0,5 3 0 15,2-2 0-15,0 2 0 0,1 1 0 0,-1 3 0 16,-1 1 0-16,3 4 0 0,-1 2 0 0,1 4 0 15,-4 1 0-15,3 7 0 0,-3 3 0 0,1 3 0 16,-1 2-144-16,-3 1 144 0,-4 1 0 0,1 0 0 0,-1 2 0 16,0 1 0-16,2 1 0 0,-3-2 0 0,-2-1 0 0,0-2 0 15,2-1 0-15,-2-4 0 0,-1-4 0 0,1-2 0 16,2-2 0-16,1-4 0 0,-1-4 0 0,0 3 0 16,0-1 0-16,1-3 0 0,1-4 0 0,2-3 0 15,1-4 0-15,-3-1 128 0,2-1-128 0,2-11 0 16,0 0 0-16,0 0 0 0,0 0 0 0,0 0 0 15,0 0 0-15,0 0 0 0,0 0 0 0,0 0 0 16,0 0 0-16,13-2 0 0,0 1 0 0,4-4 0 16,2-3 0-16,3 1 0 0,-3-1 0 0,8-1-160 15,0-1 160-15,5 3 0 0,2 0 0 0,2 0 0 16,-1-1 0-16,3 0 0 0,3-1 0 0,4 4-128 16,3 2 128-16,4 3 0 0,0-2-144 0,4 0 144 0,-2 1 0 15,1 1-176-15,-1 0 176 0,4 0-128 0,3-3 128 16,0 3 0-16,1 3-144 0,-2 0 144 0,-3 4 0 0,-2-1 0 15,0 1 0-15,0 3 0 0,4 0-128 0,-4 0 128 16,-2 1 0-16,-3 1 0 0,-3 0 0 0,-1 1 0 16,-4 0 0-16,0-1 0 0,-3-2 0 0,0-1 0 15,-1 1 0-15,-2 0 0 0,-4 0 0 0,-1 1 0 16,-2-5 0-16,-1 3 0 0,-2 1 0 0,-1-4 0 16,-6-2 0-16,0-1 0 0,-2 1 0 0,-3-2 0 15,-2 0 0-15,-1-4 0 0,-2-5 0 0,-3 1 0 16,-1-1 128-16,0-6-128 0,-1-8 256 0,-3-8-48 15,-2-6 0-15,-2-3 0 0,-1-3 32 0,-3-3 0 16,0-6 0-16,-3-2 0 0,-2-7-16 0,0-3 0 16,-2-9 0-16,0 0 0 0,-1 0 160 0,1 3 16 0,2 2 16 15,2 1 0-15,-2-2-16 0,6 9 0 0,0 3 0 0,5 5 0 16,1 6-80-16,0 7 0 0,0 5-16 0,2 7 0 16,3 5-176-16,-2 5-128 0,-3 1 192 0,1 6-192 31,-1 8-944-31,0 0-288 0,0 0-64 0,0 0-16304 0</inkml:trace>
  <inkml:trace contextRef="#ctx0" brushRef="#br3" timeOffset="55254.541">9503 16241 11967 0,'0'0'1072'0,"-8"2"-864"16,0 0-208-16,-2-1 0 0,-2-1 2016 0,2 1 352 0,2 1 80 16,8-2 16-1,-7-1-2464-15,7 1-272 0,-9 0-176 0,9 0-16 0,-8-5 272 0,0 1 192 0,8 4-208 0,-6-3 80 16,0-2 320-16,2-1 80 0,-2 1 16 0,6 5 0 15,-6-3 400-15,0 1 80 0,1 0 0 0,5 2 16 16,-8 4 112-16,3 0 32 0,5-4 0 0,-7 3 0 16,0-2-272-16,7-1-48 0,-5 5-16 0,5-5 0 15,-10 4 48-15,6-2 16 0,4-2 0 0,0 0 0 16,-8 6 112-16,8-6 32 0,0 0 0 0,0 0 0 16,-6 5-192-16,6-5-32 0,0 0-16 0,0 0 0 15,0 0-48-15,0 0-16 0,0 0 0 0,0 0 0 16,0 0-192-16,0 0-48 0,0 0 0 0,0 0 0 15,0 0-48-15,0 0-16 0,0 0 0 0,0 0 0 16,0 0-64-16,0 0 0 0,0 0-128 0,0 0 192 0,0 0-192 0,0 0 144 16,0 0-144-16,0 0 128 0,12 2-128 0,-3 1 160 15,-9-3-160-15,11 0 160 0,1 0-160 0,-3 0 160 16,0 5-160-16,0-3 160 0,-9-2-32 0,12-1-128 16,-1-1 192-16,0 2-64 0,-11 0-128 0,12 2 192 15,3-2-192-15,-3 0 192 0,-12 0-192 0,11-1 160 16,3 0-160-16,-4 1 160 0,-2 2-160 0,2-2 128 15,-2-3-128-15,2 0 128 0,1 3-128 0,-1 0 192 16,0 0-192-16,-3-2 192 0,2-2-192 0,-1 2 192 16,2 3-192-16,1-1 192 0,-2-3-192 0,0 0 160 15,4 0-160-15,-4 2 160 0,4 0-160 0,-2-1 0 16,3 0 0-16,0-2 0 0,2-1 0 0,0 4 0 16,-1 2 128-16,2-1-128 0,2 0 0 0,0-4 0 15,0 0 0-15,2 1 0 0,4 2 144 0,1 0-144 0,0-1 160 16,4 2-160-16,3 0 0 0,1 2 0 0,0 0 0 0,-2 1-160 15,-2 0 160-15,-2 0 0 0,1-3 0 0,-1 0 0 16,1 0 0-16,-2-2 0 0,1 1 0 0,1 0 0 16,-1 1 0-16,1 2 0 0,1 1 128 0,-3-4-128 15,2-5 192-15,0 3-16 0,0 1-16 0,0-2 0 16,-2 0-160-16,-1 1 160 0,2-1-160 0,1 3 160 16,1 1-160-16,2 0 160 0,0-1-160 0,2 2 160 15,4 6-160-15,-1-3 0 0,3-1 0 0,-3 2 0 16,2 3 0-16,-4-2 0 0,-1 0 0 0,-2-1 0 15,-1 3 0-15,0-3 128 0,1-2-128 0,0 2 0 16,-1 1 128-16,0-2-128 0,-1 3 128 0,-1-3-128 0,1-1 192 16,1 3-64-16,0 0 0 0,-2-1 0 0,-1 1 64 15,-2-2 16-15,1-2 0 0,-2 1 0 0,-2 0 48 16,0 1 16-16,0-2 0 0,1 2 0 0,2 1-80 16,-1 0-32-16,0 0 0 0,-1 0 0 0,1 1 0 0,-2-1 0 15,0-4 0-15,-1 3 0 0,0-2-160 0,-3 1 192 16,-1 0-192-16,0 0 192 0,-3-3-192 0,0 1 128 15,-2 2-128-15,-1-1 128 0,-2-3-128 0,0 1 0 16,-10 0 0-16,11 1 128 0,-3-1-128 0,-8 0 160 16,0 0-160-16,9 1 160 0,-9-1-160 0,0 0 192 15,0 0-192-15,0 0 192 0,0 0-192 0,0 0 160 16,9 5-160-16,-9-5 160 0,0 0-160 0,0 0 0 16,0 0 0-16,0 0 0 0,0 0 0 0,0 0 0 0,0 0 0 15,0 0 0-15,0 0 0 0,0 0 0 0,0 0 0 0,0 0 0 16,0 0 0-16,0 0 0 0,0 0 0 0,0 0 0 15,0 0 0-15,0 0 0 0,0 0 0 0,0 0 0 16,0 0 0-16,0 0 0 0,0 0 0 0,0 0 0 16,0 0 0-16,0 0 0 0,0 0-144 0,0 0 144 15,0 0 0-15,0 0 0 0,0 0 0 0,0 0 0 16,0 0-176-16,0 0 176 0,0 0-160 0,0 0 160 16,0 0-192-16,4-6 48 0,-4 6 16 0,0 0 0 15,4-6 0-15,-4 6 0 0,0 0 0 0,2-9 0 16,-1-1-64-16,0 2 0 0,-1 8 0 0,2-10 0 15,-1-1 192-15,3-1-208 0,-3 3 80 0,0-1 128 16,1 1-192-16,-1-2 192 0,0-2-160 0,0-4 160 16,-1-8-160-16,2-1 160 0,-1 1-160 0,-1 0 160 15,0-1-192-15,0 1 48 0,-1-2 16 0,-1-1 0 0,1 1 128 0,-1-2-160 16,-2-1 160-16,-1-1-160 0,2 2 160 0,-2-6-160 16,-2-5 160-16,0 0-160 0,3-1 160 0,-3 0-208 15,2 1 80-15,-3 2 128 0,0-3-224 0,3 4 80 16,-3-1 16-16,2-1 0 0,-4-4 128 0,3-1-192 15,-3-5 192-15,1 1-192 0,0 3 192 0,-5 0 0 16,0 1 0-16,0 0-128 0,-2 0 128 0,0-1 0 16,-2-2 0-16,1-2-128 0,0-3 128 0,-4 1 0 15,-2 1 0-15,1 1 0 0,1-1 0 0,0-2-128 16,-1 1 128-16,1-1-128 0,-1-2 0 0,0 1 0 16,2 0 0-16,-5 4 0 0,3 1 128 0,-2-1-192 15,1 2 192-15,-6-4-192 0,0-3 32 0,-2 0 0 0,0 2 0 16,-1 0 0-16,-1-1 16 0,-1 6 0 0,1-3 0 15,0 0 0-15,-2-4 0 0,1 0 0 16,-4-5 0-16,0 5 0 0,-1 4-16 0,-1 3 0 0,-3 1 0 0,-1 2 0 16,-1-5 160-16,1 1 0 0,1-4 0 15,-1 3 0-15,2 2 0 0,-1 3 0 0,-2 0 0 0,2 4 0 16,-2 1 0-16,0 0 0 0,-1-2 0 0,-2 0 0 16,1-1 0-16,0 1 0 0,1-7 0 0,-3 3 0 15,2 3 0-15,0 2-160 0,-1 0 16 0,0-1 0 16,-3-1 144-16,2 1-128 0,-1-3 128 0,5 1-128 15,1-2 128-15,-3 1-192 0,-3 4 192 0,1 4-192 16,-1-3 192-16,2 2 0 0,1 0 0 0,-1 0-128 16,3 0 128-16,-1 2 176 0,-1-3-48 0,-2 2 0 15,-2 2-128-15,0-1 0 0,-2 0 0 0,0 2 0 0,2 2 0 16,0 1-176-16,3 1 16 0,-4 2 0 0,-1-1 160 0,-1 1-192 16,-2 3 192-16,0-2-192 0,0 0 192 0,1-3 0 15,1-1 0-15,0 1 0 0,-1 4 0 0,-1 2 0 16,-2 0 0-16,0 2 0 0,1-1 0 0,0 3 144 15,1-1-144-15,1 1 160 0,-5 3-160 0,0 1 0 16,-1-1 0-16,0 1 0 0,0-1 0 0,-1 1 0 16,-1 0 0-16,-1 0 0 0,-2 0 0 0,-1 3 0 15,0 0 0-15,2 0 0 0,2 3 0 0,-5-1 128 16,0 0-128-16,-1 0 0 0,-4 1 0 0,2 5 0 16,3 3 0-16,-3-3 0 0,2 0 0 0,-4-3 0 15,0 3 0-15,-2 1 0 0,2 4 0 0,2-1 0 16,-1-1 0-16,1 3 0 0,-3 5 0 0,1 0 0 15,2 0 0-15,3 2 0 0,1 2-176 0,-2 1 176 0,-3 2-128 16,1 3 128-16,3 0-224 0,2 1 32 0,0 2 16 0,1 0 0 16,-1 0 176-16,0 1-128 0,4 1 128 0,-1 1-128 15,2 3 128-15,2 0 0 0,2 0 0 0,0 4-128 16,-1 5 128-16,0 2 0 0,3-1 0 0,0-2 0 16,-3 1 0-16,4-1 0 0,-2-1 0 0,3 1 0 15,-2 3 0-15,3 0 0 0,-4 0 0 0,5 3 0 16,-1 2 0-16,2 0 0 0,2-1 128 0,2 1-128 15,-2-1 0-15,2 3 144 0,0 0-144 0,0 2 0 16,1-1 128-16,0 1-128 0,0 3 0 0,4 1 0 16,1 0 0-16,4 1 0 0,1-2 0 0,-3-2 0 15,1 3 128-15,0-1-128 0,1 5 0 0,0-1 0 0,-6-2 0 16,5 0 0-16,3 1 0 0,1-1 0 16,0-4 0-16,1 0 0 0,0-1 0 0,1 5 0 0,4 6 0 0,-2 0 0 15,-1-4 0-15,1 0 0 0,-2-2 0 0,3 0 0 16,0 3 0-16,2 0 0 0,3 2 0 0,-3-2 0 15,0-2 0-15,1 0 0 0,-1-4 0 0,4 0 0 16,-3 1 0-16,0-1 0 0,2 5 0 0,1-4 0 16,-1-3 0-16,-1-2 0 0,0-2 0 0,2 0 0 15,1-1 0-15,0 0 0 0,-1-5 0 0,-1 2 0 16,0 2 0-16,1-1 0 0,3 2 0 0,-2 0 0 16,1-1 0-16,2-2 0 0,0 0 0 0,2 0 0 15,-1 1 0-15,2 0 0 0,-1 1 128 0,2 3-128 16,0 3 0-16,-1 0 0 0,2-1 0 0,1 0 0 0,-2-1 0 15,4-2 0-15,-1 2 0 0,1-1 0 0,1 1 0 0,-1 1 0 16,4 1 0-16,-2-1 0 0,1-3 0 16,1 0 0-16,0-4 0 0,3-1-144 0,-2-3 144 0,0-2-128 15,0-1 128-15,-1-1-192 0,2 0 192 0,-1-1-192 16,2-2 192-16,-1 1 0 0,0-2-144 0,1-1 144 16,0-2 0-16,-2-1 0 0,3-3 0 0,-1 0 0 15,1-2 0-15,-1-1 0 0,2-4 0 0,-2 0 128 16,0-1-128-16,1 0 0 0,-2-1 0 0,2 0 0 15,2-1 128-15,-2-1-128 0,-1-1 0 0,-1 0 128 16,-1-1-128-16,1 2 0 0,-1-4 0 0,5-4 128 16,-6 7-128-16,3 0 128 0,3-7-128 0,-6 5 128 15,0-1-128-15,6-4 0 0,0 0 0 0,0 0 0 16,-4 3 128-16,4-3-128 0,-9 4 0 0,9-4 128 0,0 0-128 0,0 0 0 16,-7 1 0-16,7-1 0 0,0 0 144 0,0 0-144 15,-9-1 160-15,9 1-160 0,0 0 192 0,0 0-64 16,-6-2-128-16,-2 0 192 0,8 2 0 0,-8-1 0 15,-4-3 0-15,6 2 0 0,6 2 0 0,0 0-16 16,0 0 0-16,-6-2 0 0,1 1-176 0,5 1 128 16,0 0-128-16,0 0 128 0,0 0-128 0,0 0 0 15,0 0 0-15,0 0 0 0,-6-6 0 0,6 6-176 16,0 0 176-16,0 0-192 0,0 0 48 0,0 0 0 16,0 0 0-16,0 0 0 0,0 0 144 0,0 0-208 15,0 0 80-15,13 0 128 0,2 0-176 0,-3 0 176 16,-1 0-128-16,-1 0 128 0,2 4 0 0,3-2 0 0,1 0 0 15,1-1-128-15,2 2 128 0,1-2 0 0,0 1 0 16,0-2-128-16,1 0 128 0,-3 1 0 0,2 1 0 16,1-1-128-16,1-1 128 0,1 2 0 0,1 0 0 0,0-1 0 15,-1-2 0-15,4 1 0 16,-2 1 0-16,4-1 0 0,0-2 0 0,0 2 0 0,1 0 0 0,-1 1 0 16,2-1 0-16,0 1 0 0,-5 2 0 0,3-1 0 15,1 0 0-15,-2 4 0 0,3-2 0 0,2-1 0 16,-1-1 0-16,0 2 0 0,-1-1 0 0,2 0 0 15,3 1 0-15,-1-2 0 0,0 2 0 0,0 0 0 16,-3-2 0-16,0 2 0 0,-1 3 0 0,1-3 0 16,-1 1 0-16,2-1 0 0,1 0 0 0,0 0 0 15,1-2 0-15,-2 0 0 0,1 5 0 0,0-4 0 16,0-3 0-16,-1 3 0 0,-2 2 0 0,-1-1 0 0,0-1 0 16,-1 3 0-16,1-2 0 0,1 1 128 0,1-1-128 15,0 2 0-15,-3-2 0 0,3 1 128 0,0 0-128 0,1 0 128 16,1 0-128-16,-1 0 128 0,-2-1-128 0,-1-1 0 15,-3 0 0-15,2-1 128 0,1 2-128 0,-2-3 0 16,0 1 0-16,0 2 0 0,-2 0 0 0,1 0 0 16,-1 0 0-16,2 0 0 0,-5-1 0 0,-1 3 0 15,-2 1 0-15,0-1 0 0,-2-4 0 0,0 1 144 16,-3 4-144-16,0-2 0 0,-2-1 128 0,-1-2-128 16,-1-1 0-16,-2 2 0 0,1 1 160 0,1-2-160 15,-11-2 128-15,8 3-128 0,1 3 128 0,-9-6-128 16,8 4 128-16,0 1-128 0,-1-2 128 0,-7-3-128 15,8 5 128-15,-8-5-128 0,0 0 0 0,8 2 128 0,-8-2-128 16,9 3 0-16,-9-3 0 0,8 2 0 0,-8-2 128 16,0 0-128-16,0 0 0 0,0 0 0 0,0 0 144 0,0 0-144 15,0 0 0-15,0 0 144 0,0 0-144 0,0 0 0 16,0 0 192-16,0 0-192 0,0 0 192 0,0 0-192 16,0 0 160-16,0 0-160 0,0 0 128 0,0 0-128 15,0 0 128-15,0 0-128 0,0 0 0 0,0 0 128 16,0 0-128-16,0 0 0 0,0 0 0 0,0 0 128 15,0 0-128-15,0 0 0 0,-3-8 0 0,1 0 0 16,2 8 0-16,-3-11 0 0,0-1 0 0,-2 0 0 16,-1 1 0-16,3-1 0 0,-2-3 0 0,0 0 0 15,1-1 0-15,-2-1 0 0,2 1 0 0,1-2 0 16,-1 1-144-16,2-4 144 0,-2 1 0 0,1 0 0 16,1-1-128-16,1-1 128 0,1-3 0 0,-1-1 0 0,0-2-144 15,1-1 144-15,0-2 0 0,1-4-144 0,0-1 144 16,1-1-128-16,-1-2 128 0,2 2-128 0,-1 1 128 15,2-1 0-15,-3 0 0 0,4 2 0 0,0-1 0 0,2 3 0 16,1 0 0-16,-2-3 0 0,0-3 0 0,2 0 0 16,0 2 0-16,2 1-128 0,3 2 128 0,2 0 0 15,-3-2 0-15,3 0 0 0,4-2 0 0,-3 2 0 16,0-3 0-16,0-1-128 0,0-2 128 0,0 0 0 16,4 0 0-16,0 3 0 0,2 0 0 0,-1 4 0 15,-1-1 0-15,1 2 0 0,-1 1 0 0,1 1 0 16,0 0 0-16,0-2 0 0,1-1 0 0,-1-1 0 15,2 1 0-15,1 2 0 0,2 0 0 0,0 2-128 16,1 2 128-16,2-2 0 0,1 2 0 0,0 1 0 0,1-1 0 16,1 0-128-16,1 1 128 0,-1-1 0 0,-2 4 0 15,0-5 0-15,1-3 0 0,1 4 0 0,0 2 0 0,1 3-128 16,3 0 128-16,-3 0 0 0,0 3 0 0,3 1 0 16,2 1 0-16,-2 0 0 0,0 2 0 0,-2 0 0 15,-1 3 0-15,0-1 0 0,0-1 0 0,2 2 0 16,-1 0 0-16,2-2 0 0,1 4 0 0,3-1 0 15,2 2 0-15,0 1 0 0,-3 3 0 0,0-1 0 16,1 0 0-16,0 2 0 0,1 3 0 0,2-3 0 16,2-5 0-16,-1 2 0 0,0 0 0 0,1 1 0 15,1 3 0-15,-2-1 0 0,-2 1 0 0,2 1 0 16,-2 8 0-16,3-3 0 0,0 1 0 0,-1 1 0 16,-1 1 0-16,3-1 0 0,0 0 0 0,-2 2 0 15,-2 1 0-15,0 0 0 0,0-2 0 0,-3 2 0 0,2 1 0 16,1 1 0-16,-5-4 0 0,5 5 0 0,4 3 0 0,-3 0 0 15,-5-1 0-15,0 2 128 0,1-1-128 0,-1 1 0 16,1-2 0-16,-1 0 128 0,-1-1-128 0,1 0 0 16,0 0 0-16,1 1 0 0,4 1 0 0,0 1 0 15,-5 0 0-15,2 1 0 0,-2 0 0 0,1 0 0 16,-5 0 0-16,2 2 0 0,3 0 0 0,-3 1 0 16,4 0 0-16,-5 3 0 0,1 1 0 0,1 1 0 15,-2 0 0-15,-1 2 0 0,0 0 0 0,1 2 0 16,-2-4 0-16,0 1 0 0,0 1 0 0,0 0 0 15,3 0 0-15,1 0 0 0,-2 0 0 0,-1 0 0 16,-1 1 0-16,2 3 0 0,-1 0 0 0,-2 4 0 16,-1 7 0-16,0-3 0 0,-2-3 0 0,2-1 0 0,0-1 0 15,0 3-128-15,0-1 128 0,-1 2 0 0,2-1 0 16,0 0 0-16,0 1 0 0,-2 3 0 0,-2 2 0 0,2 2 128 16,-2 0-128-16,-1 0 0 0,1-2 128 0,-1 0-128 15,-2-3 0-15,1 2 128 0,-1 1-128 0,-2-1 0 16,0 1 144-16,1 0-144 0,1 2 192 0,-3 0-192 15,-2 1 192-15,-2-1-192 0,1 0 192 0,-1-3-192 16,1 0 160-16,-2-1-160 0,1 2 128 0,-2 2-128 16,-3 0 144-16,0 2-144 0,-1-2 160 0,-2-1-160 15,0-4 128-15,-1 0-128 0,1-4 0 0,-4 0 144 16,1 0-144-16,1 0 0 0,-1 1 144 0,0-1-144 16,-3-1 144-16,1 3-144 0,-1 3 192 0,1-1-192 0,-1-5 192 15,0-3-64-15,-1 0 0 0,-2-3-128 16,0 0 256-16,0-1-64 0,0 0-16 0,-1-2 0 0,-2 3-16 15,1 0 0-15,0 0 0 0,1 0 0 0,-2-2-32 16,-1 0-128-16,0 2 192 0,0-5-64 0,-1 0 0 0,1-3 0 16,-4-5 0-16,3-1 0 0,2 1 16 0,-3-2 0 15,2-1 0-15,0-1 0 0,-1-1 96 0,4-8 16 16,0 0 0-16,-2 9 0 0,2-9-96 0,-3 8-16 16,0 1 0-16,3-9 0 0,0 0 16 0,0 0 0 15,0 0 0-15,0 0 0 0,0 0-160 0,0 0 128 16,0 0-128-16,0 0 128 0,0 0-128 0,0 0 160 15,0 0-160-15,-4 7 160 0,4-7-160 0,0 0 192 16,0 0-192-16,0 0 192 0,0 0-192 0,0 0 160 16,0 0-160-16,0 0 160 0,0 0-160 0,0 0 128 0,0 0-128 0,0 0 128 15,0 0-128-15,0 0 0 0,0 0 0 0,0 0 128 16,0 0-128-16,0 0 0 0,0 0 144 0,0 0-144 16,0 0 0-16,0 0 128 0,0 0-128 0,0 0 0 15,0 0 0-15,0 0 144 0,0 0-144 0,0 0 0 16,0 0 0-16,0 0 0 0,0 0 0 0,0 0 0 15,0 0 0-15,0 0 0 0,0 0 0 0,0 0 0 16,0 0 0-16,0 0 0 0,0 0 0 0,0 0 0 16,0 0 0-16,0 0 0 0,0 0 0 0,0 0 0 15,0 0 0-15,9-1 0 0,-9 1 0 0,0 0 0 16,0 0 0-16,0 0 0 0,6-4 0 0,-6 4 0 16,0 0 0-16,0 0 0 0,0 0 0 0,0 0-144 0,0 0 144 15,0 0-160-15,0 0 160 0,0 0-160 16,0 0 160-16,0 0-128 0,0 0 128 0,0 0-128 0,0 0 128 0,0 0 0 15,0 0 0-15,0 0 0 0,0 0 0 0,0 0 0 16,0 0 0-16,0 0 0 0,0 0 0 0,0 0 0 16,0 0 0-16,0 0 0 0,0 0 0 0,0 0 0 15,7-2 0-15,-7 2 0 0,0 0 0 0,0 0 0 16,0 0 0-16,0 0 0 0,0 0 0 0,0 0 0 16,0 0 0-16,0 0-128 0,0 0 128 0,0 0-160 15,0 0 160-15,0 0-160 0,0 0 160 0,0 0 0 16,0 0 0-16,0 0-128 0,0 0-48 0,0 0 0 15,0 0 0-15,0 0 0 16,0 0-192-16,0 0-32 0,0 0-16 0,0 0 0 16,0 0-1072-16,0 0-224 0,0 0-32 0,0 0-11056 15,0 0-2224-15</inkml:trace>
  <inkml:trace contextRef="#ctx0" brushRef="#br3" timeOffset="58701.339">6244 11619 21183 0,'-20'-2'944'0,"5"2"192"0,-5-1-912 0,-1 6-224 16,1 2 0-16,1 8 0 0,-2 5 1872 0,0 8 336 15,0 8 64-15,-1 7 16 0,0 6-1936 0,0 1-352 16,-2 3-128-16,-2 5 0 0,0 7 128 0,-3 3 0 16,1 5 0-16,-2-2 0 0,-1 0 0 0,2 3 0 15,0 0 0-15,1 2 128 0,2-2-128 0,2-5 144 16,3-6-144-16,3-6 160 0,3-6-160 0,1-4 0 16,3-5 0-16,2-3 0 15,1-2-1216-15,4-8-160 0,0-4-32 0,4-9-10208 0</inkml:trace>
  <inkml:trace contextRef="#ctx0" brushRef="#br3" timeOffset="58969.522">7631 11515 32255 0,'0'0'2864'16,"-8"9"-2288"-16,0 2-576 0,-6 4 0 16,-1 7 1792-16,-3 9 240 0,-4 6 48 0,2 10 16 15,-1 10-1776-15,-5 3-320 0,-1 1 0 0,-3 4-192 0,-3 1 192 0,-3 4 0 16,-3 4-160-16,0 2 160 0,-3 1-336 16,-1-3 0-16,1 1 0 0,-2 1 0 15,4 3-608-15,1-4-112 0,1-6-32 0,3-3 0 16,5-3-2208-16,4-5-448 0,-7 13-96 15,14-19-7456-15</inkml:trace>
  <inkml:trace contextRef="#ctx0" brushRef="#br3" timeOffset="59203.044">9178 11949 31327 0,'0'0'1392'0,"-2"11"272"0,-1 0-1328 0,-2 6-336 0,-3 3 0 0,-3 6 0 16,-3 7 1552-16,-7 9 240 0,-7 5 64 0,-3 7 0 15,-2 2-1408-15,0 3-256 0,-7 0-64 0,-1 10-128 16,-2 7 160-16,-1 2-160 0,-2-1 128 0,-2-1-128 16,-8-2 0-16,4 0-304 0,4-4 48 0,2-1 16 31,5-1-1936-31,5-7-384 0,7-7-64 0,6-11-11520 0</inkml:trace>
  <inkml:trace contextRef="#ctx0" brushRef="#br3" timeOffset="59416.278">10366 12758 23039 0,'15'27'2048'0,"-7"-9"-1648"0,1-1-400 0,-3 7 0 0,2 8 2144 0,-5 7 352 15,-2 9 64-15,-1 4 0 0,-1 1-1376 0,-2 5-288 16,-8 4-48-16,-3 5-16 0,-4 0-160 0,-5 7-32 16,-3 5-16-16,-6 3 0 0,-5-2-432 0,1 3-192 15,-2 3 160-15,-5 1-160 16,-4 1-1728-16,3-5-448 0,3-6-96 0</inkml:trace>
  <inkml:trace contextRef="#ctx0" brushRef="#br3" timeOffset="59622.695">11002 14561 38463 0,'-10'32'1712'0,"3"-6"336"0,-4 10-1632 0,-1 11-416 0,-2 8 0 0,1 6 0 15,-1 5 288-15,1 1-32 0,-2-1 0 0,0 1 0 16,1 2-256-16,0-1 0 0,-2 0 0 0,4-3 0 15,1-3-1152 1,1-4-272-16,1-4-64 0,2-4-9280 0,5-3-1856 0</inkml:trace>
  <inkml:trace contextRef="#ctx0" brushRef="#br3" timeOffset="59744.696">11409 15673 24879 0,'-4'38'1088'0,"1"-8"256"0,-6 5-1088 0,-2 4-256 0,-1 3 0 0,-1 2 0 0,4 1 2480 0,3 2 432 15,-3 1 96-15,2 2 0 0,1 4-2512 0,-3-7-496 16,-3-3-128-16,0-1-10384 16,-2-3-2080-16</inkml:trace>
  <inkml:trace contextRef="#ctx0" brushRef="#br3" timeOffset="60184.419">5030 11622 35935 0,'-17'5'1600'0,"2"2"320"0,-6 5-1536 0,0 9-384 16,1 8 0-16,-1 11 0 0,3 8 720 0,1 5 80 15,3 2 16-15,-1 7 0 16,0 3-1024-16,0 1-208 0,-1 1-32 0,1-1-16 16,2-7-880-16,1-3-160 0,-3-3-32 0,0-3-13456 0</inkml:trace>
  <inkml:trace contextRef="#ctx0" brushRef="#br3" timeOffset="60521.432">2492 14622 28559 0,'-35'24'2544'0,"8"-5"-2032"0,-5 7-512 0,-1 9 0 0,-4 7 2832 0,6 9 480 15,8 7 80-15,1 3 32 16,3 2-3104-16,5 3-608 0,3 2-128 0,0 5-32 16,-1 1-240-16,4-2-48 0,5-2-16 0,3 0 0 15,1-1-1664-15,2-2-336 0,2-1-64 0,0-11 0 0</inkml:trace>
  <inkml:trace contextRef="#ctx0" brushRef="#br3" timeOffset="60754.366">3732 14521 41231 0,'-17'28'1824'0,"6"-1"384"0,-3 13-1760 0,-2 12-448 0,0 8 0 0,1 13 0 15,1 11 272-15,1 8-16 0,1 3-16 0,-2 8 0 16,-2 3-240-16,1 2 144 0,2 0-144 0,-2-1 128 31,-2-6-448-31,1-7-112 0,3-7-16 0,1-6 0 16,3-9-2224-16,1-5-448 0,3-4-80 0,-3-13-11664 0</inkml:trace>
  <inkml:trace contextRef="#ctx0" brushRef="#br3" timeOffset="62533">13341 8199 25791 0,'-6'-4'2304'0,"-3"-1"-1856"15,3-3-448-15,-1 0 0 0,2-2 992 0,1 0 96 0,-3 0 32 0,1 2 0 16,-3-2-912-16,2-2-208 0,-4 1 0 0,0-1 0 16,-3 1 192-16,-1-4 16 0,-2 0 16 0,0-1 0 15,-2 2-32-15,-1 1 0 0,-4-2 0 0,0-1 0 16,-4 1 16-16,2 2 0 0,-2-2 0 0,0 2 0 15,-3-1 80-15,1-1 16 0,-1 1 0 0,-2 1 0 16,-1 0-144-16,-4 1-32 0,-5-2 0 0,-1 2 0 16,0 1-128-16,-1 1 0 0,0 5 0 0,1-1 0 15,-3 1 0-15,1 1 0 0,0 0 0 0,0 2 0 16,0 5 128-16,1 3 32 0,3 2 16 0,0 0 0 16,1 0-16-16,-1 4 0 0,2 1 0 0,1 3 0 15,0 1-160-15,-1 1 0 0,0 2 0 0,2 3 0 16,1 1 0-16,0 1 0 0,2 2 0 0,2-2 0 15,2 0 0-15,3 2 0 0,-1-1 0 0,4 4 0 0,2 1-144 0,2 2 144 16,2 0 0-16,1-3 0 0,3 0 0 0,2 1 0 16,1 0 0-16,2 0 0 0,2-2 0 0,3 3-128 15,1 1 128-15,2 3 0 0,2 2 0 0,2 0 0 16,2 1 0-16,2-1 0 0,3 2 0 0,3-3 0 16,-1-3 0-16,3-1 0 0,3 0 0 0,3 0 0 15,-2 2 0-15,4-5 0 0,2 1 0 0,3 0 0 16,-1-1 0-16,6-1 0 0,2-6 0 0,2 1 0 15,1-2 0-15,3-5 0 0,-1-4 0 0,2-1 0 16,1-4 0-16,-2 1 0 0,6-1 0 0,0-2 0 16,1-2 0-16,5-1 0 0,-2-1 0 0,1-1 0 15,-2 0 0-15,2-2 0 0,-5-2 0 0,2-3 0 16,1 0 0-16,2-1 0 0,-1-2 0 0,1-1 0 16,-3-2 0-16,0 2 0 0,-4-1 0 0,-3-2 0 0,1-4 0 0,-2-1 0 15,-4-4 0-15,1 0 0 0,0 1 0 0,-2-2 0 16,0-1 0-16,1 2 0 0,-4 1 0 0,0-2 0 15,-2-4 0-15,-1 1 128 0,-4 0-128 0,-1-2 0 16,-1-3 0-16,-1 1 144 0,-2-3-144 0,-2 0 128 16,-3-2-128-16,-1 2 0 0,-1 0 144 0,-2 3-144 15,-4-2 0-15,-3 1 0 0,1 2 0 0,-5 1 128 16,-5 2-128-16,1 1 192 0,-1 1-64 0,-5-1 0 16,-2-1 16-16,2 1 16 0,-5 0 0 0,0-2 0 15,-2 0-160-15,-3-2 0 0,-1 7 144 0,0 0-144 16,-3 0 0-16,-3 0 0 0,-5 1 0 0,0 2 0 0,2-2 0 15,-2 0 0-15,-2 0 0 0,-1 1 128 0,-2 1-128 16,1 2 0-16,1-3 0 0,-1 2 0 0,-1 0 0 0,1-1 0 16,-4 1 0-16,-1 1 0 0,-2-2 0 15,-2 1 0-15,4 4 0 0,-3 2 0 0,0-3 0 0,2 3 0 16,1 1-144-16,0 3 144 0,0 0 0 0,-6 3-176 16,0 0 176-16,1 4-128 0,3 2 128 0,0 4-128 15,-1 0 128-15,3 6-128 0,-2 3 128 0,2 2 0 16,-2-1-144-16,0 3 144 0,-2 3 0 0,1 2-176 15,-1 0 176-15,2 2-128 0,2 4 128 0,1-2 0 16,6 3 0-16,2-1-128 0,1-1 128 0,1 3 0 16,1 3 0-16,2 0 0 0,-2 5 0 0,5-3 0 15,0 0 0-15,2 2 0 0,2 2 0 0,2-1 0 16,4-4 0-16,3 4-128 0,0-2 128 0,3 0 0 16,3 1-144-16,2-3 144 0,0 0 0 0,4 2 0 0,3 1 0 15,1-2 0-15,1-4-160 0,3 0 160 0,2 1 0 0,2-1-144 16,2-1 144-16,4 0 0 0,1-1 0 0,1 2-128 15,2-2 128-15,2 1 0 0,1 2 0 0,1-1 0 16,0-4-176-16,4 2 176 0,2 1-208 0,2-4 80 16,2-6 0-16,2 0 0 0,3 0 0 0,1 0 0 15,1 0 128-15,-5-4-128 0,2-2 128 0,-1-1-128 16,-1 1 128-16,3 0 0 0,3 0 0 0,-1-8 0 16,1-6 0-16,0 0 0 0,2 1 0 0,-1-3 0 15,-1-6 0-15,-2 0 0 0,0-1 0 0,2-2 0 16,-1-2 0-16,4-2 0 0,1-3 0 0,-2 1 128 15,-2 1-128-15,1-3 176 0,-3-4-176 0,0-1 192 16,-2 0-192-16,2-3 0 0,-2-2 144 0,1-1-144 16,0-2 0-16,0 3 144 0,2-5-144 0,-2 1 0 0,-6 3 128 0,0-5-128 15,-4-2 0-15,-1 2 0 0,-2 3 0 0,-5 0 128 16,-1-1-128-16,-2-2 0 0,0-7 192 0,-2 5-192 16,-3 0 192-16,-4 1-192 0,-1-2 256 0,-3 2-48 15,-7 0-16-15,-2 1 0 0,-4 0 112 0,-2-3 16 16,-4 1 0-16,-5 1 0 0,-4 0 16 0,-3-1 16 15,-1 0 0-15,-3 2 0 0,-4 3-208 0,-3 4-144 16,-3 4 192-16,-2 3-192 0,-3 1 0 0,-3 5 0 16,-6 3-192-16,1 3 48 15,1 4-544-15,-1 3-96 0,-1 4-32 0,-1 6 0 16,-5 7-2224-16,-2 6-448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16:12.7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19138 2883 23039 0,'-2'-11'2048'0,"-3"-3"-1648"16,-1-4-400-16,3 3 0 0,-2 2 1056 0,2-1 128 16,0-1 32-16,0 1 0 0,-3-1-992 0,-2 1-224 15,-2-1 0-15,1-1 0 0,-5-1 0 0,-1-1 0 16,0-1 160-16,-2 1-160 0,-5-2 0 0,-1-1 0 15,-2 0 0-15,-2-1 0 0,1 0 0 0,-4 1 0 16,-2 0 0-16,-3 0 0 0,-3-1 160 0,-1 0 0 16,-1 0 0-16,-4 3 0 0,-5-3 160 0,1 3 48 0,0 0 0 15,-2 3 0-15,-2-1 16 0,-1 2 0 0,-7-1 0 16,-3 2 0-16,-7 0-112 0,2 2-16 0,5 1 0 0,-4 2 0 16,-2 1-96-16,-2 2-32 0,-3 1 0 0,-1 2 0 15,2 1-128-15,0 2 0 0,2 1 0 0,-6 2 0 16,-6 3 0-16,6 0 0 0,4 1 0 0,-1 2 128 15,-2-1 0-15,-1 5-128 0,0 2 192 0,1 1-64 16,1 1-128-16,4 6 128 0,-3 6-128 0,3-1 128 16,3 0-128-16,3 1 0 0,6 3 144 0,5 1-144 15,5-1 144-15,1 2-144 0,2 2 192 0,-1 1-192 16,-2 0 0-16,4 4 0 0,3 2 0 0,5 3 0 16,2 1 0-16,1 1 0 0,3-3 0 0,5 0 0 15,1 0 0-15,6 1 0 0,2-2 0 0,4 5 0 16,3 2 128-16,4 1-128 0,4-1 0 0,4-1 0 0,4-2 0 0,4-2 0 15,3-3 0-15,5 0 0 0,1-3-160 16,7 4 160-16,3 4-160 0,4-2 160 0,2-1-128 0,4-4 128 16,4-4 0-16,7 1-144 0,0-2 144 0,6-2-128 15,0-3 128-15,9-2-128 0,7 0 128 0,5-4 0 16,2-1-144-16,1-2 144 0,1 0 0 0,4-2 0 16,7-3 0-16,-2-4 0 0,0-2 0 0,4-5 0 15,2-2 0-15,3 0 0 0,0 2 0 0,-2-5 0 16,-1-6 0-16,2-1 0 0,3-2 0 0,-3-2 0 15,-5-3 0-15,1 0 0 0,-1-7 128 0,-2 1-128 16,-7 1 128-16,-2-4-128 0,-4 0 128 0,0-3-128 16,0-1 128-16,-3-2-128 0,-4 1 208 0,-6-2-32 15,-3-1-16-15,-2-5 0 0,1-2 128 0,-6 0 32 16,-5-1 0-16,-3 2 0 0,-7-3 64 0,-5 2 32 0,-5-1 0 16,-5 0 0-16,-4 2-48 0,-3-4-16 0,-5-2 0 15,-3 0 0-15,-3-1-96 0,-5-2-32 0,-3-5 0 0,-4 3 0 16,-1 1-224-16,-5 2 0 0,-2 1 0 0,-4-2-160 15,-3-3 32-15,-3 0 0 0,-4-1 0 0,-2-1 0 16,-3 1 0-16,-5 2 0 0,-6-1 0 0,-2 3 0 16,1 2 128-16,-4-1-192 0,-2-4 192 0,-4 1-192 15,-1 0 192-15,-4 0 0 0,-5 3-144 0,0 4 144 16,0 3 0-16,-2 2 0 0,-2 2 0 0,-4 5 0 16,-6 3 0-16,0 3 0 0,0 2 0 0,-1 1 0 15,-1 0 0-15,-3 6 0 0,0 2 0 0,-2 2 0 16,5 3-144-16,-1 1 144 0,-3 4 0 0,-1 1 0 15,-2 6 0-15,3 1 0 0,6 4 0 0,-4 2 0 16,-2 1 0-16,3 3-208 0,4 4 64 0,0 2 16 0,4 2 128 0,-1 0-208 16,-1 1 80-16,3 5 128 0,3 3-176 15,5 5 176-15,3 6-128 0,6 2 128 0,0-2 0 0,5 0 0 16,1 2 0-16,3 0 0 0,4 2 0 0,3 2 0 16,1 0 0-16,5 5 0 0,5 2 0 0,3-1 0 15,3-2 0-15,4-2-128 0,4-2 128 0,4 4 0 16,3 3 0-16,6 2-128 0,4-1 128 0,7-2-128 15,2-2 128-15,8 1-128 0,4 0 128 0,8 0 0 16,6 5-144-16,3 0 144 0,3 3-128 0,5 1 128 16,4-5-160-16,2 0 160 0,2-2-160 0,6 0 160 15,6 0-160-15,3-4 160 0,4-5-192 0,4-4 192 16,0-9-208-16,5-3 80 0,6-3-64 0,0-3 0 0,-1-7 0 16,4-4 0-16,3-7 192 0,5-5-128 0,0-9 128 0,2-5-128 15,1-6 128-15,0-5 0 0,3-4 0 16,-4-8 0-16,-2-8 0 0,2-5 0 0,0-4 0 0,-5-2 0 15,-9-1 288-15,0-2-16 0,-1-1 0 0,-2-3 0 16,-5-3 304-16,-3-5 48 0,-4-1 16 0,0-1 0 16,-4 2-160-16,-2 1-32 0,-8 0 0 0,-6-3 0 15,-3-4-144-15,-10 3-48 0,-5 3 0 0,-4-1 0 16,-3 0-80-16,-7-3-32 0,-7 0 0 0,-5 4 0 16,-6 3-144-16,-6 3 192 0,-6 3-192 0,-6 2 192 15,-7 0-64-15,-6 0 0 0,-6-4 0 0,-9 6 0 16,-10 8-128-16,-10 3-176 0,-12 1 48 0,-3 9 0 15,0 7-1184-15,-9 6-224 0,-9 6-64 16,3 6-9264-16,1 7-1856 0</inkml:trace>
  <inkml:trace contextRef="#ctx0" brushRef="#br0" timeOffset="9190.621">1641 15825 23327 0,'-15'1'1024'0,"5"-1"224"0,-1-1-992 0,0 0-256 0,-1 1 0 0,2 0 0 16,2-3 304-16,0 2 16 0,0-1 0 0,2 1 0 15,6 1 128-15,-8-2 48 0,1-1 0 0,2 0 0 16,0 1-112-16,0-2 0 0,0-2-16 0,2 0 0 16,0-2-160-16,-2-3-16 0,1 0-16 0,2-2 0 15,2 1-176-15,0-2 0 0,-1-1 0 0,2-3 0 16,4-1 0-16,3-1 0 0,0-3 0 0,1 1 0 0,2 0-160 16,0 1 160-16,3-1 0 0,1 3-144 0,0-1 144 0,1 3 0 15,5 0-144-15,-2 4 144 0,0 2-128 0,3 3 128 16,3 4-160-16,0 6 160 0,-3 7-320 0,2 7 16 15,-1 6 16-15,0 7 0 0,-5 6 96 0,1 9 0 16,-3 6 16-16,-3 10 0 0,-1 8-64 0,-6 3-16 16,-3-1 0-16,-2 1 0 0,-2-3 256 0,-2 0 0 15,-3 1 0-15,0-3 0 0,-1-4 128 0,0-8 80 16,-3-8 16-16,2-4 0 0,1 0 336 0,1-8 64 16,-2-8 16-16,5-3 0 0,2-6-96 0,-2-5-16 15,3-3 0-15,0-9 0 0,0 0-208 0,0 0-64 16,6-11 0-16,-1-6 0 0,0-5-256 0,3-5 0 15,1-6 128-15,0-3-128 0,1 0 144 0,0-2-16 16,4-2-128-16,1-5 192 0,-2-7-192 0,1 4 144 0,-1 4-144 16,3 3 128-16,0 2-128 0,0 2 0 0,-2 5 0 0,1 3 128 15,3-1-128-15,0 5 0 0,-2 4 0 0,1 0 0 16,0 4-368-16,2 5 48 0,-4 3 16 0,2 7 0 31,-1 4-272-31,2 4-48 0,1 3-16 0,-1 4 0 0,0 3 224 0,2 5 32 0,1 4 16 0,-2 0 0 16,1 2 48-16,-1 4 16 0,2 1 0 0,-1 1 0 15,-1 0 304-15,2 3-160 0,-1 2 160 0,1-4-128 16,0-4 256-16,3-3 48 0,-3-2 16 0,4-3 0 16,1-2 128-16,-2-2 16 0,-6-4 16 0,3-4 0 15,1-6 32-15,0 1 0 0,1-4 0 0,-3-2 0 16,-2-5-128-16,1-1 0 0,1-4-16 0,-2-5 0 16,0-3 16-16,-2-1 0 0,1-5 0 0,0-7 0 0,0-7 128 0,-1-1 16 15,1 1 16-15,-2-1 0 0,-1-5-192 16,1 0-32-16,0-2-16 0,2-2 0 0,-2-5-176 0,-1 1 128 15,0-2-128-15,0 5 128 0,-1 0-128 0,-1 9-144 16,-4 4 144-16,0 8-208 0,-1 3 32 0,-2 9 16 16,-3 5 0-16,-4 2 0 0,2 10 160 0,0 0-128 15,0 0 128-15,-8 3-128 0,-1 6-48 0,1 5 0 16,2 4 0-16,-3 5 0 16,-3 4-272-16,4 6-64 0,2 6-16 0,0 5 0 0,2 2 96 0,-1 0 32 15,4-1 0-15,0-3 0 0,1-3 208 0,3-2 64 16,3-5 0-16,2 0 0 0,-1-3 128 0,4 0 0 15,4-3 160-15,0 0-160 0,2-1 176 0,1 0-176 16,1 0 192-16,3-2-192 0,0-2 224 0,-2-1-64 16,2-4-16-16,1-2 0 0,1-3 48 0,-2 2 0 0,0-3 0 0,1-3 0 15,2-6-192-15,-1-3 0 0,-2-3 144 0,0-1-144 16,0-2 0-16,1-2 144 0,-6-1-144 0,0-5 0 16,-4-6 352-16,2-1-32 0,1-3-16 0,-1-1 0 15,-5-4 224-15,-1-2 48 0,-4-2 16 0,1-2 0 16,-5 0-80-16,-1-3-32 0,-4 1 0 0,-2-4 0 15,1-1 96-15,-4 0 32 0,-2 1 0 0,0 3 0 16,1 5-336-16,-4 4-64 0,-5 6-16 0,0 3 0 16,3 2 16-16,-4 2 0 0,-2 2 0 0,-1 4 0 15,-1 2-80-15,-2 4 0 0,-1 0-128 0,-1 3 192 16,1 1-512-16,-1 2-96 0,2 1-32 16,-1 3 0-16,1-1-1664 0,5 6-320 0,5 0-80 15</inkml:trace>
  <inkml:trace contextRef="#ctx0" brushRef="#br0" timeOffset="9767.491">5665 15458 22111 0,'-16'3'976'0,"1"0"208"0,-9-3-944 0,-4 3-240 0,-3 1 0 0,-2 2 0 16,-1 3 2944-16,-1 3 560 0,1 2 96 0,-5 2 32 16,2 4-3072-16,0 2-560 0,-1 1-224 0,3 4 16 15,-3 3-128-15,4 4-32 0,0 3 0 0,1 2 0 16,1-3-64-16,1-1-16 0,2-3 0 0,5-1 0 0,4-3 272 15,5-4 176-15,4-3-208 0,4-3 80 0,1 0 128 0,4-3-208 16,4-1 80-16,4 0 128 0,-1 0 0 0,10-1 0 16,5-2 0-16,2 5 0 0,0-1 0 0,2 3 0 15,1-1 0-15,0 1 0 0,2 0 176 0,-3 2 0 16,1 0 0-16,-3-3 0 0,-1-5-176 0,-3 0 192 16,-2 2-192-16,-1-1 192 0,-1 1-192 0,-4-1 160 15,-5 0-160-15,-3 2 160 0,-3 2 224 0,-4 1 32 16,-5-1 16-16,-3 2 0 0,-3 1-160 0,-3-2-16 15,-3 0-16-15,-2-2 0 0,-5 2-48 0,1-3 0 16,-1 0 0-16,0-4 0 0,-1-2-384 0,3-8-64 16,-2-4-32-16,4-4-9984 0,3-5-2000 15</inkml:trace>
  <inkml:trace contextRef="#ctx0" brushRef="#br0" timeOffset="10871.342">5573 16129 39215 0,'0'0'1728'0,"0"0"384"16,1 9-1696-16,5 1-416 0,4 0 0 0,3 1 0 15,3 1-448-15,3-2-192 16,0-3-16-16,3-4-16 0,1-4 544 0,2-2 128 0,3-3 0 0,-2-4 0 15,1-1 0-15,-1-3 0 0,-2-2 0 0,-2-1 0 0,-1-4 0 0,-1 0 0 16,-4 2 144-16,0 0-144 0,-4-2 336 0,-1 1-32 16,-3-1-16-16,-1 0 0 0,-1 1-144 0,-3-1-16 15,-3 0-128-15,-3-1 192 0,-4-1 96 0,-1-2 16 16,-2-1 0-16,-4-1 0 0,0 2-304 0,-3 3 0 16,-1 2 128-16,-3 4-128 0,0 0 0 0,-3 7 0 15,-5 5 0-15,1 4 0 0,-1 4 0 0,-1 7 0 16,3 7 128-16,-1 5-128 0,3 9-144 0,-2 4-96 15,2 4-16-15,0 2 0 0,1 2-64 0,2 0 0 16,-2 0-16-16,6 0 0 0,0-4 112 0,4 4 32 16,4 0 0-16,2-3 0 0,1-7 192 0,5-3 0 0,6-3 0 15,1-6 160-15,0-3-32 0,7 1 0 0,6 0 0 16,3-4 0-16,1-2-128 0,1-1 0 0,4 0 0 16,1-4 128-16,2-7-128 0,3-1 160 0,3 2-160 0,6 0 160 15,2-3-160-15,2-3 128 0,1-3-128 16,0 0 128-16,-1 0-128 0,0-5 128 0,-1-4-128 0,2-1 128 15,0-2-128-15,1-4 0 0,4-3 0 0,-2-2 0 16,0-6 0-16,-3-5 0 0,-1 2-128 0,-5-3 128 16,-1 1 0-16,1-2 0 0,-3 1 0 0,-3-1 0 15,-4-2-160-15,0 0 160 0,2-2 0 0,-2-1-144 16,-2-5 144-16,1-1 0 0,-5 2 0 0,1 2 0 16,-5-1 0-16,-3 1 0 0,-1-2 0 0,-3 0-128 15,-2-1 128-15,-1 2 0 0,-3 3 0 0,-3 4-128 16,-1 5 128-16,-3 5 0 0,-2 4 160 0,-3 3-160 0,-2 2 0 15,-4 5-208-15,-1 1 16 0,-4 4 0 0,-2 0 48 16,-5 9 16-16,0 4 0 0,-4 5 0 0,-4 3 128 0,0 7-128 16,3 7 128-16,-1 8-128 0,-3 7-48 0,3 8 0 15,3 11 0-15,1 2 0 0,0 0 176 0,3 4-208 16,-1 3 80-16,4 4 128 0,2 5-128 0,2 1 128 16,1-2 0-16,2-2 0 0,5 0 0 0,3-3 0 15,1 1-144-15,4-3 144 0,6-7 0 0,0-3 0 16,5-6-128-16,1-6 128 0,3-5 0 0,4-4 0 15,5-2 0-15,2-4 0 0,3-6 0 0,5-4 0 16,6-5 0-16,1-1 0 0,3-4 0 0,0-6 0 16,1-10 0-16,0-2 144 0,-1 0-144 0,4-8 160 0,1-2-160 15,4-6 160-15,3-4-160 0,-1-5 160 16,-1-3-160-16,-1-6 160 0,-2-6-160 0,-1-8 0 0,3-6 0 16,2-2 0-16,2 1 0 0,-3 3 0 0,-3 0-192 15,-5-1 192-15,-7-5-208 0,-5 1 80 0,-4 3 128 0,-2 3-208 16,-4 0 208-16,0 4 0 0,-4 3 0 15,-4-2 0-15,-1 0 192 0,-4 1 48 0,-4 0 0 0,-5 5 0 16,-2 2 16-16,-3 4 0 0,-2 1 0 0,-3 3 0 16,-5 0-96-16,-1 6-16 0,-2 4 0 15,-1 4 0-15,-2 2-144 0,0 4 0 0,-3 4 0 0,0 6 0 16,-1 8 0-16,-1 0 0 0,-4 4 0 0,0 7 0 16,1 6 0-16,-1 5 0 0,0 3 0 0,1 9 0 15,-5 5-144-15,5 8-64 0,3 7-16 0,2 8 0 16,2 5 224-16,2 0-176 0,4 2 176 0,1 4-160 15,-2-1 160-15,3 7 0 0,3 3 0 0,2-2 0 0,-1-3 0 16,3-4-160-16,1-3 160 0,2 2 0 0,0 0 0 16,0-1 0-16,0-4 0 0,0-2 0 0,2-4 0 15,2 2 144-15,3 2-144 0,1-6 128 0,2-5 32 0,-3-3 0 16,1-3 0-16,1-2 0 0,1 1-160 0,2-6 0 16,2 0 144-16,-4-1-144 0,0 0 0 0,3-1 0 15,1-2 0-15,1-4 0 0,-5-4-304 0,2-4-16 16,2-1-16-16,-2-6 0 15,2-6-2544-15,-1-4-512 0</inkml:trace>
  <inkml:trace contextRef="#ctx0" brushRef="#br0" timeOffset="11285.296">7161 16822 30399 0,'0'0'2704'16,"0"0"-2160"-16,0 0-544 0,0 0 0 0,0 0 1888 0,3-8 272 15,3-1 48-15,9-3 16 0,5-4-2032 0,8 1-384 16,3 0-96-16,7-6-16 0,5-7 304 0,6 1 0 15,0-2 0-15,8 4 144 0,8-1 0 0,-1 2 0 16,2-1 0-16,-1 2 0 0,-1-2-144 0,-2 1 0 16,1 2 0-16,-1-1 0 15,-2-2-560-15,-4 0-144 0,-4 1-16 0,-7-1-15472 0</inkml:trace>
  <inkml:trace contextRef="#ctx0" brushRef="#br0" timeOffset="11712.884">9113 15540 36863 0,'-11'2'3264'0,"0"-2"-2608"16,0 0-528-16,0 0-128 0,3 2 1824 0,8-2 336 16,-6 5 64-16,6-5 16 0,-4 10-1936 0,3 5-304 15,-2 4-224-15,2 9 32 0,1 9-64 0,1 8-32 16,1 7 0-16,-2 7 0 16,-3 1-320-16,1 4-64 0,-1 1-16 0,0 0 0 15,0-2-720-15,-4-2-128 0,-1-1-48 0,2-8 0 16,0-5-2240-16,3-10-448 0,-5-11-80 0</inkml:trace>
  <inkml:trace contextRef="#ctx0" brushRef="#br0" timeOffset="12107.109">9579 15847 32255 0,'-7'33'2864'0,"1"-11"-2288"0,-1 0-576 0,-1 4 0 0,-1 2 1856 16,3 2 272-16,3 2 48 0,1 0 16 15,2-3-1824-15,-1-4-368 0,-3-3 0 0,2-4-160 0,1-5 160 0,1-1-192 16,0-4 192-16,0-8-192 16,0 0-368-16,0-11-80 0,0-5 0 0,3-6-16 0,2-4 464 0,-3-6 192 15,-4-3-176-15,4-3 176 0,4 4 0 0,0-3 160 16,-1-2 0-16,1-1 0 0,1-4 96 0,0 2 32 15,3 0 0-15,1 3 0 0,-1 2-80 0,3 6-16 16,2 3 0-16,-1 6 0 0,0 4-192 0,1 6 0 16,0 4-144-16,0 5 144 0,0 4-128 0,-1 7 128 15,3 6 0-15,-1 5-144 0,1 5-176 0,-2 10-16 16,3 8-16-16,-3 4 0 0,-2 4 160 0,-1 0 16 16,-5 1 16-16,-1-2 0 0,1 1 160 0,-4-1 0 0,-3 2 0 15,0-3 0-15,0-1 0 0,-1-8 0 0,0-5 160 0,-2-4-160 31,-3-4-1200-31,2-6-336 0,1-8-64 0,-1-3-13264 0</inkml:trace>
  <inkml:trace contextRef="#ctx0" brushRef="#br0" timeOffset="12653.744">10414 14517 33167 0,'-6'-5'2944'0,"-2"1"-2352"0,-2 1-464 0,2-1-128 16,3 1 1296-16,5 3 240 0,0 0 64 0,-8 7 0 31,0 2-1792-31,2 6-336 0,1 5-80 0,-2 6-16 16,-2 8 112-16,-3 10 32 0,2 10 0 0,-3 13 0 0,-2 12 96 0,0 3 32 0,-3 0 0 0,2 12 0 16,-1 9 352-16,3 0-176 0,0-2 176 0,3-1-128 15,1 2 128-15,4-7 0 0,0-9 0 0,4-14 0 16,2-9 288-16,2-7 32 0,0-5 16 0,3-3 0 15,0 0-32-15,5-7-16 0,-3-7 0 0,3-6 0 16,0-6-288-16,1-5 0 0,1-4 0 0,5-5-144 16,3-6-1552-16,3-5-304 0,2-5-64 15,3-6-7216-15,1-5-1456 0</inkml:trace>
  <inkml:trace contextRef="#ctx0" brushRef="#br0" timeOffset="12932.378">9948 15491 41343 0,'-11'8'1840'0,"11"-8"368"0,-9 5-1760 0,9-5-448 15,0 0 0-15,4 8 0 0,3 2-144 0,5 1-112 16,5 0-32-16,6-1 0 15,5-2-560-15,5-3-112 0,4-1-32 0,0-4 0 16,1-1 352-16,2-4 80 0,4-3 16 0,1-1 0 16,-2-1-672-16,3-4-144 0,0 2-32 0,1 0 0 15,-1 3-1168-15,-5 1-224 0,-2-2-48 0,-2 2-16 0</inkml:trace>
  <inkml:trace contextRef="#ctx0" brushRef="#br0" timeOffset="13276.476">10667 15897 29487 0,'0'0'2624'0,"0"0"-2112"0,0 0-512 0,0 0 0 0,10-4 2432 0,2-4 384 15,4-1 80-15,1-4 16 16,3-3-2912-16,5-4-640 0,2-4-112 0,1-5-16 15,-2-6 192-15,-2 0 48 0,-3 0 0 0,-5 0 0 16,-3-2-240-16,-5 4-64 0,-3 1 0 0,-7 2 0 0,-2 2 544 0,-3 3 96 16,-4 1 32-16,-1 5 0 0,-4 0 368 0,-4 4 80 15,-3 4 16-15,-1 4 0 0,1 7 16 0,-3 5 0 16,-3 8 0-16,-2 5 0 0,0 5-320 0,-2 8 160 16,-1 5-160-16,3 8 128 0,5 6-128 0,-2 6 0 15,3 3-160-15,3 1 160 0,3-4-128 0,4-3 128 16,2-4 0-16,5-4-144 0,2-4 144 0,4-4 256 0,3-4-64 15,4-3-16-15,2-2-176 0,3-3 0 0,6-1 0 16,1-3 0 0,3-6-528-16,4-6-192 0,4-5-48 0,4-14-13760 0</inkml:trace>
  <inkml:trace contextRef="#ctx0" brushRef="#br0" timeOffset="13844.557">11438 15363 33167 0,'-21'1'1472'0,"5"-1"304"0,-7-1-1424 0,3 0-352 0,4 1 0 0,-1 2 0 0,-3 1 1536 0,3 3 256 16,0 0 32-16,0 6 16 15,-4 4-2528-15,0 1-496 0,0 3-96 0,2 4-32 16,2 2 400-16,-2 1 80 0,0 2 0 0,2-2 16 0,-1 3 432 0,4-3 96 15,3-5 16-15,1-1 0 0,1-2 272 0,2-4 0 16,2 1 0-16,3-5 0 0,1-2 320 0,1-9 112 16,0 0 16-16,0 8 16 0,1 0-80 0,-1-8 0 15,0 0-16-15,0 0 0 0,0 0-112 0,0 0-32 16,0 0 0-16,7 3 0 0,-7-3-80 0,0 0-16 16,0 0 0-16,0 0 0 0,0 0-128 0,0 0 0 15,7-4 0-15,-7 4 128 0,0 0-128 0,4-9 0 16,1 2 144-16,-5 7-144 0,0 0 0 0,0 0 144 15,-1-8-144-15,1 8 0 0,0 0 128 0,0 0-128 0,-7-3 0 0,7 3 0 16,0 0 288-16,-4-4-48 0,0 1-16 0,4 3 0 16,0 0 96-16,0 0 0 0,0 0 16 0,0 0 0 15,0 0-144-15,0 0-16 0,0 0-16 0,0 0 0 16,9-3-160-16,0 0 0 0,1 2 0 0,1 1 0 16,0 0 0-16,1 1 0 0,0 4-144 0,0 4 144 15,-1 4-160-15,1-1 160 0,1-3-128 0,-3 2 128 16,1 2-192-16,0 2 32 0,-3 0 16 0,1 0 0 15,-5 0-16-15,1 1 0 0,-3 1 0 0,-2 1 0 16,-2 2 160-16,-2 1 0 0,-2-1 0 0,-5 2 0 16,-2 0 192-16,-4 0 32 0,-4-2 0 0,-4 2 0 15,-4 4 96-15,0 1 32 0,-4 0 0 0,-3-2 0 16,-1-1-80-16,0 0-16 0,0-2 0 0,1-4 0 0,3-5-80 16,1-2-32-16,1-1 0 0,4-7 0 15,1-5-608-15,3-3-128 0,1-3-32 0,6-9 0 16,-1-5-2128-16,5-8-448 0,3-8-64 0</inkml:trace>
  <inkml:trace contextRef="#ctx0" brushRef="#br0" timeOffset="14221.393">11357 15875 15663 0,'11'18'1392'0,"-4"-9"-1120"0,-7-9-272 0,8 6 0 16,2 2 5312-16,3 0 992 0,4-2 208 0,3 0 32 31,2-1-5792-31,1-1-1168 0,1-4-224 0,0-4-64 0,0-3 368 0,1-7 64 0,0-2 16 0,-1-3 0 32,-4 1-176-32,-1-3-16 0,-2-1-16 0,-4 1 0 0,-2 0 464 0,-3 0 0 0,-2 1 0 0,-4 0 160 15,-3 3 288-15,0-1 48 0,-7 3 16 0,0-1 0 16,-5 1-192-16,0 2-16 0,-4 0-16 0,1 5 0 15,-2 3-288-15,1 5 0 0,-4 3-176 0,0 4 176 16,-2 5-208-16,-1 6 64 0,-2 6 16 0,1 5 0 16,-4 4-64-16,4 5 0 0,0 3 0 0,1 0 0 15,0-2 192-15,4 3 0 0,3-3 0 0,3-2-128 16,-1 0 128-16,3 0 0 0,4-3 0 0,1-1 0 16,3-6 0-16,1 3 0 0,4 0 0 0,4-6 0 15,3-6-528-15,0-3-80 0,2-4-16 16,7-1 0-16,7-2-3024 0,0-6-592 0</inkml:trace>
  <inkml:trace contextRef="#ctx0" brushRef="#br0" timeOffset="14459.601">12318 15870 26719 0,'-13'6'2368'0,"1"0"-1888"16,-6-3-480-16,-1 4 0 0,-2 1 2752 0,-1 0 448 15,1 0 80-15,-3 4 32 0,-1 4-2576 0,0 1-512 0,1 4-96 0,0 4-128 32,-3 5-288-32,1 3-160 0,0 3-16 0,0 4-16 0,0 3 112 0,3 0 32 0,3-4 0 0,2-2 0 15,6-3 144-15,2-2 16 0,7-5 16 0,6 0 0 32,7-3-288-32,1-2-48 0,5-4-16 0,5-3 0 15,2-8-624-15,4-2-128 0,2-5-16 0,3-8-16 16,3-7-1216-16,4-6-240 0,1-6-64 0</inkml:trace>
  <inkml:trace contextRef="#ctx0" brushRef="#br0" timeOffset="14677.605">12616 14988 32255 0,'-12'18'2864'0,"4"-4"-2288"0,-3 2-576 0,-3 8 0 0,-1 7 2016 0,1 14 288 15,-1 11 64-15,1 12 16 16,-1 11-2384-16,-1 2-464 0,0-2-112 0,-2 8 0 16,1 8 256-16,-2-1 64 0,0 0 16 0,-1 0 0 15,-2 5-432-15,3-3-96 0,-5-5 0 0,5-7-16 16,-2-5-1712-16,2-4-352 0,7-5-64 0,1-12-5712 16,2-16-1136-16</inkml:trace>
  <inkml:trace contextRef="#ctx0" brushRef="#br0" timeOffset="15444.227">12365 16040 20271 0,'0'0'1792'0,"0"0"-1424"0,0 0-368 0,11-2 0 15,0-1 5616-15,3-3 1040 0,2 0 224 0,4-2 32 16,0-1-5568-16,4-4-1136 0,3-3-208 0,1 0 0 15,2 1-256-15,-2-1 16 0,1 3 0 0,-6 1 0 32,0 4-224-32,-5 1-48 0,-3 2-16 0,1 5 0 0,-5 2 272 0,0 4 48 0,-1 4 16 0,-2 4 0 15,0 6-288-15,-2 6-48 0,-3 6-16 16,-2 8 0-16,-1 9-64 16,-3 2-16-16,-5 3 0 0,0-2 0 0,-1-5 240 0,2-4 64 0,-1-6 0 0,1-5 0 0,3-6 448 15,3-4 80-15,3-4 32 0,1-1 0 0,1-5 272 16,0-4 48-16,3-3 16 0,3-3 0 0,3-2-256 15,2-7-32-15,2-6-16 0,0-2 0 0,2 2-272 0,2-6 0 16,1-4 0-16,0-5 0 0,0-1-144 0,0 2 144 16,-1 3-128-16,0-2 128 0,0-6-128 0,-2 4 128 15,0 5-128-15,-2 3 128 0,-2 3-176 0,-4 2 176 16,-2 3-208-16,-3 5 80 16,-6 7-272-16,0 0-48 0,0 0-16 0,6 8 0 15,-3 5-208-15,-2 4-32 0,-2 4-16 0,-1 2 0 16,0-1 16-16,-3 2 16 0,1 1 0 0,0-3 0 0,0-6 400 0,0-4 80 15,3 0 16-15,1-12 0 0,0 0 720 0,0 0 160 16,0 0 16-16,0 0 16 0,9 5 64 0,-1-5 16 16,2-3 0-16,1-5 0 0,1-8-528 0,-3 1-96 0,0-4-32 15,-2 2 0-15,0-3-144 0,-1-1 0 0,0-2 0 0,0 2 0 16,-3 1 0-16,1 0 0 0,-1 0 144 0,1 3-144 16,3-1 0-16,1 5 0 0,-4 4 0 0,1 0-128 15,2 3-160-15,3-1-32 0,3 5 0 0,3 1 0 16,-1 2 128-16,1 3 32 0,2 4 0 0,2 3 0 15,-3 2 160-15,2 4 0 0,-1 0 0 0,-1 3 0 16,0 2-160-16,-1 0 0 0,-1 0 0 0,-4-1 0 16,-3-2-112-16,-2-3-32 0,-2 0 0 0,2-3 0 15,-4-4 512-15,0 2 112 0,-2-11 0 0,0 0 16 16,0 0-144-16,0 0-48 0,0 0 0 0,0 0 0 16,0 4-144-16,0-4 0 0,0 0-160 0,0 0 160 15,0 0-192-15,11-2 48 0,-2-2 16 0,2 1 0 16,2 1 128-16,0 2 0 0,0 1 0 0,1 3-128 0,1 2-32 0,2 2 0 15,1 0 0-15,-1 0 0 0,-1 1 160 0,0 0-128 16,0 2 128-16,1 0-128 0,-2-4 128 0,0 1 0 16,-6-1 0-16,4 0 0 0,0-3 0 0,-2-2 0 15,-2 1 0-15,-9-3 0 0,9 5 0 0,1-2 0 16,-10-3-192-16,0 0 64 16,0 0-1392-16,7-4-272 0,0-1-48 0,-3-1-11376 15</inkml:trace>
  <inkml:trace contextRef="#ctx0" brushRef="#br0" timeOffset="15602.195">12552 15728 30399 0,'0'0'2704'0,"0"0"-2160"0,0 0-544 0,0 0 0 16,0 0 2192-16,0 0 336 0,12 12 64 0</inkml:trace>
  <inkml:trace contextRef="#ctx0" brushRef="#br0" timeOffset="27370.388">18075 12889 11967 0,'0'0'1072'0,"0"0"-864"0,0 0-208 0,0 0 0 15,0 0 2832-15,0 0 528 0,0 0 96 0,0 0 32 16,0 0-2784-16,0 0-576 0,0 0-128 0,0 0 0 16,0 0 176-16,0 0 0 0,0 0 0 0,0 0 0 15,0 0 688-15,0 0 144 0,0 0 16 0,0 0 16 16,0 0-176-16,0 0-32 0,0 0-16 0,0 0 0 16,0 0-320-16,0 0-64 0,0 0-16 0,0 0 0 15,0 0-160-15,0 0-16 0,0 0-16 0,0 0 0 16,0 0 112-16,0 0 32 0,0 0 0 0,-6-2 0 15,-2-1 64-15,8 3 16 0,-7-3 0 0,-1-1 0 16,3-2-16-16,-3 1 0 0,-1-1 0 0,0-1 0 16,-1-3-112-16,0 1-32 0,-2-2 0 0,-1 0 0 15,0 0-80-15,-1 0-16 0,-3 1 0 0,1 0 0 0,-2-1 16 16,-2 0 0-16,0-1 0 0,-3-1 0 0,0-4 80 16,-3 3 16-16,-3 0 0 0,1-2 0 0,0-4-64 0,-3 1-16 15,-2-1 0-15,1 1 0 0,1 0-224 16,1 1 128-16,0-1-128 0,4 1 0 0,-3 3 0 0,-1-1 128 15,-1-2-128-15,-2 0 0 0,-5 1 0 0,2-1 0 16,1 1 0-16,-4-2 0 0,0 1 0 0,0 1 0 16,3-3 0-16,-1 2 0 0,1 1 0 0,0-1 0 15,-4 0 0-15,3 0 0 0,-5 1 0 0,1 0 0 16,0-1 0-16,-1-1 0 0,4 3 0 0,0 0 0 16,0 2 0-16,0 0 0 0,2 0 0 0,-3-1 0 15,-2 1 0-15,-4 0 0 0,0 0 0 0,0 2 0 16,-1-3 0-16,1 2 0 0,2-2 0 0,1 1 0 0,-3 2 0 15,1 0 0-15,-1-1 0 0,-1 1 0 16,0 0 0-16,-3 3 0 0,0 1 0 0,-1 0 0 0,4 2 0 0,0 0 0 16,-3-1 0-16,2 1 0 0,-1-2 0 15,-2 5 0-15,0 2 0 0,-2 0-192 0,2 1 192 16,4 0-160-16,1-1 160 0,4-1 0 0,-2 0 0 0,-1 2 0 16,-2-2 0-16,1 2 0 0,0-1 0 0,0 1-128 15,-1 0 128-15,2 0 0 0,2-2 0 0,-1 2 0 16,1 0 0-16,2 1 0 0,-3 0 0 0,1-1 0 15,-1-2 0-15,-2 1 0 0,2 1 0 0,-2 2 0 16,1 0 0-16,1-2 0 0,1 2 0 0,0-2-128 16,1 0 128-16,0 0 0 0,0 0 0 0,0 3 128 15,2-2-128-15,-1 2-128 0,5 3 128 0,0-2-192 16,2-2 192-16,0 0 0 0,-1 1 0 0,0-1 0 16,2 3 0-16,0-1-128 0,-4-1 128 0,1 1 0 0,0 1 0 15,2 0-128-15,2 1 128 0,1 0 0 0,-2 1-144 16,2 3 144-16,0-1-160 0,2-1 160 0,-1 0-160 15,2 2 160-15,0 1-160 0,-1 2 160 0,-2 0-160 16,0 3 160-16,-1 1-160 0,3-1 160 0,-1 2 0 0,3 1-144 16,-3-1 144-16,3 2 0 0,-1 2 0 0,3 3-128 15,-1 1 128-15,2 1 0 0,-1-3 0 0,3 0 0 16,-1 0 0-16,2-1 0 0,1 0 0 0,2 3-160 16,-4 1 160-16,0 2 0 0,0-1 0 0,0 0 0 15,2 3 0-15,0 2 0 0,-2 0 0 0,2 2-128 16,2 1 128-16,1 1 0 0,1-2 0 0,-2-1 0 15,2-1 0-15,1-1 0 0,2 0 0 0,2 0 0 16,3 4 0-16,1 0 0 0,3 2 0 0,-1-2 0 16,1 5 0-16,3-4 0 0,1 0 0 0,2 0-128 0,-1-1 128 0,1 2 0 15,5-1 0-15,0 0 0 0,-3-2 0 0,4 3 0 16,1 1 0-16,1-2 0 0,-1-3 0 0,4 0 0 16,-2 0 0-16,3 0 0 0,3-2 0 0,0 0 0 15,0-2 0-15,3-2 0 0,2 0 0 0,-1-3 0 16,3 0 0-16,-1-1 0 0,2 1 0 0,3 0 0 15,0 2 0-15,3 0 0 0,1-2 0 0,4 0 0 16,0-3 0-16,2-1 144 0,-1 0-144 0,3-1 128 16,3 0-128-16,0 0 0 0,-2-1 0 0,3 1 128 15,0 0-128-15,0-1 0 0,3-2 0 0,3 3 0 16,4 3 0-16,-1-1 0 0,-1-4 128 0,-1 4-128 16,-1 1 0-16,4 2 0 0,-3 1 0 0,2-2 0 15,1-4 0-15,1-2 0 0,-4 1 0 0,5-3 0 0,-6 0 0 16,3-2 0-16,2-4 0 0,1 2 0 0,3-1 0 0,-1 0 0 15,2-1 0-15,-4 0 0 0,-1 0 0 0,-1-1 0 16,2-1 0-16,2 2 0 0,-3-2 0 0,-1 1 0 16,0 2 0-16,-3-3 0 0,-1-2 0 0,-1 1 0 15,-3-1 0-15,5 1 0 0,1-4 0 0,1-1 0 16,-4 0 0-16,0-1 0 0,0-1 128 0,-2-3-128 16,1 0 0-16,-1 0 128 0,1-4-128 0,3 2 0 15,2-1 144-15,0 0-144 0,0-5 0 0,-2 0 144 16,-3 1-144-16,0-1 0 0,1-4 128 0,1 0-128 15,5 1 0-15,-1-2 0 0,-1 1 160 0,-4 2-160 16,0-2 128-16,-1 1-128 0,0-1 0 0,-2-1 0 16,-2 1 0-16,5-2 0 0,1 1 0 0,-1 1 0 0,-5-3 0 15,-2 3 0-15,0-1 0 0,-4 1 0 0,1-1 0 16,-3 0 0-16,0-1 0 0,1 0 0 0,4-1 0 0,-3-1 0 16,-1 1 0-16,-3-3 0 0,0-1 0 0,0-2 0 15,0-2 0-15,-4-1 0 0,-5-3 144 16,1-2-144-16,1-4 0 0,-1-1 0 0,0-3 0 0,-2 1 128 15,-1-1-128-15,-2 3 0 0,4 2 0 0,-5 1 0 16,-2 0 0-16,-1 0 144 0,-3 0-144 0,1 3 0 16,-4 1 160-16,-1 1-160 0,1-1 128 0,-4 5-128 15,-1 4 0-15,1 0 0 0,1 1 128 0,-3 0-128 16,3 0 0-16,1 1 0 0,0 0 0 0,1-1 0 16,-2 0 0-16,2-1 0 0,2 1-128 0,0 0 128 15,-3 1 0-15,1 0 0 0,1 1 0 0,0 1 0 16,-3 2-224-16,0 0 80 0,0 2 16 0,-2 3 0 0,0 3 128 15,0-1-208-15,-4-2 80 0,0 3 128 0,-3 7-144 0,0 0 144 16,0 0 0-16,0 0 0 0,1-5-128 0,-1 5 128 16,0 0 0-16,0 0 0 0,0 0-144 0,0 0 144 15,0 0 0-15,-4 8-144 0,1 0 144 0,-2 1 0 16,1 0 0-16,-2 2-128 0,0 1 128 0,-1-1 0 16,2-1 0-16,-5 2 0 0,0 2 0 0,0 3 0 15,-4-1 0-15,-2 2 0 0,2-1 0 0,-3 2 0 16,-3 3 0-16,-2 3-128 0,-2-1 128 0,-2 3 0 15,-4 1 0-15,0 1 0 0,0 2 0 0,-2 3 0 16,-3 2 0-16,-2 0 0 0,1 0 0 0,-1-1 0 16,-3-3 0-16,-3 5 0 0,-4-1 0 0,-5 1 0 15,-5-2 0-15,-1 2 0 0,-2-2 0 0,4 1 128 0,3 1-128 16,-2-2 0-16,-2-2 192 0,-1-2-48 0,1-2 0 16,-2 2 0-16,3 0-144 0,2 0 128 0,3-3-128 0,0-1 128 15,1 1-128-15,-1 0 0 0,-3-1 0 0,0 0 128 16,-1-1-128-16,2-1 0 0,3 3 0 0,-3-3 0 15,-2-1 0-15,-2-1 0 0,-5 1 128 0,2-2-128 16,0 0 0-16,1-4 0 0,-1 2 0 0,2-2 0 16,-2-1 0-16,-1-1 0 0,-2-3 0 0,2 0 0 15,0 0 0-15,4-3 0 0,4-1 0 0,-1 0 128 16,2 0-128-16,-2 0 128 0,-1-1-128 0,1-2 128 16,-2-3-128-16,4 0 0 0,3 3 0 0,-2-1 0 15,0-4 0-15,-4 3 0 0,3-1 128 0,-6 0-128 16,2-1 0-16,0-2 0 0,-1-1 0 0,1 0 128 0,-1 0-128 15,-4 0 0-15,0-1 0 0,0-1 0 0,3-4 0 0,4 1 0 16,1 1 0-16,4-3 0 0,0-3 224 0,2 0-32 16,0-2-16-16,-1 0 0 0,1-3-176 0,2-1 0 15,3-3 0-15,2-3 0 0,1-2 0 0,4-1 0 16,-2-3 0-16,-1-4 0 0,-1-5 0 0,0 1 0 16,-5-2 0-16,3 2 0 0,-1-3-192 0,0 2 192 15,2 0-192-15,1 1 192 0,2-5-144 0,2 4 144 16,-1-3 0-16,3-1 0 0,-3-1 0 0,2 0 0 15,-1 2 0-15,2 2 0 0,1 4 0 0,0-2 0 16,-2-2 0-16,3 2 0 0,5 1 0 0,-1-4 0 16,4-6 0-16,2 2 0 0,5-2 0 0,2 4-128 15,0 1 128-15,6-2 0 0,-1 4-208 0,3-1 64 0,2-3 16 16,1-2 0-16,0 2 128 0,3-1-208 16,-1-1 80-16,3 2 128 0,2 0-208 0,0 3 80 0,3 1 128 0,2 2-208 15,-3-1 208-15,3-2 0 0,3-1-160 0,1-5 160 16,2 2 0-16,1 0-144 0,1 4 144 0,3-2 0 15,2-1-192-15,3 2 192 0,0 2-192 0,5 0 192 16,-1 4-192-16,4 2 64 0,3 0 128 0,-2 0-208 16,2-2 208-16,4 4 0 0,2 4-160 0,2 0 160 15,2 1 0-15,6 0 0 0,4 1-144 0,5 1 144 16,-1 4 0-16,3 0 0 0,2 3-128 0,7 0 128 16,3 2 0-16,4 2 0 0,-1 1-128 0,1-4 128 15,2 1 0-15,2 2 0 0,-1 3 0 0,0 1 0 16,-2 0 0-16,1 2 0 0,1 0 0 0,-3 3 0 15,-2 3 0-15,-4 1 0 0,-5-1 0 0,-3 1 0 0,1 1 0 0,-4 0 0 16,0-1 0-16,0 2 144 0,-5-1 0 16,-2 0 0-16,-4-1 0 0,-1-1 0 0,-1-2 16 0,0 0 0 15,1-1 0-15,0 2 0 0,-2 3 0 16,-3 1 0-16,-4 0 0 0,-2 0 0 0,-3 4-32 0,-3-1 0 16,-2 0 0-16,-4 0 0 0,-5 0-128 0,-2 0 0 15,-3 1-160-15,-5-1 160 0,-2 1-368 0,-3 0 32 16,-7-6 0-16,6 10 0 15,-6 0-1904-15,0 2-368 0,-8 1-80 0</inkml:trace>
  <inkml:trace contextRef="#ctx0" brushRef="#br0" timeOffset="27849.443">14624 12741 28559 0,'0'0'2544'0,"0"0"-2032"16,-3-5-512-16,3 5 0 0,0 0 1152 0,0 0 128 15,0 0 16-15,0 0 16 0,0 0-1184 0,0 0-128 16,0 0-256-16,0 0 64 0,0 0 192 0,7 7 128 15,0 4 0-15,-5 1-128 0,0 3 768 0,-1 7 32 16,1 4 16-16,-4 6 0 0,0 4 16 0,0 5 16 16,1 7 0-16,-3 3 0 0,-2 3-256 0,2 1-48 15,-3 0-16-15,0-1 0 0,1-3-160 0,-2-2-48 16,0 1 0-16,1-2 0 0,-4-6-96 0,1-2-32 16,-3-4 0-16,3-3 0 0,3-3-192 0,-2-5 0 0,4-4 128 0,-2-5-128 31,4-3-768-31,-1-2-208 0,4-11-48 0,0 0 0 15,0 0-1984-15,0 0-384 0</inkml:trace>
  <inkml:trace contextRef="#ctx0" brushRef="#br0" timeOffset="28296.473">14351 12908 16575 0,'-8'-4'1472'0,"0"1"-1168"15,0 0-304-15,0-2 0 0,5-5 2752 0,1 4 512 16,0 1 80-16,2 0 32 16,0-4-3184-16,3-1-640 0,-1 1-128 0,4 2-32 0,0 0 608 0,2 2 0 15,1-1 0-15,2 1 0 0,-1-1 768 0,5-2 208 16,3 1 48-16,4 0 16 0,-3-1 0 0,8 4 0 15,2 2 0-15,4 0 0 0,0-2-512 0,4 4-96 16,0 2-32-16,-1 4 0 0,1 2-144 0,1-1-48 16,1-1 0-16,0 4 0 0,3 3-16 0,-3 1 0 15,0 2 0-15,0 2 0 0,-1 0-64 0,-5 3-128 16,-3-1 176-16,-4 1-176 0,-1 3 192 0,-5 2-64 16,-1 4 0-16,-3 2-128 0,-4 0 320 0,-2 2-64 0,-2 0 0 15,-5-1 0-15,-3-1 96 0,-5-1 16 0,0-2 0 16,-5 0 0-16,-3-2 96 0,-3 4 32 0,-5 1 0 15,-3-1 0-15,-6-1 128 0,-2 0 16 0,-5-1 16 0,-3 0 0 16,-1-3-112-16,-2 0-32 0,0 0 0 0,2-3 0 16,3-5-256-16,1-1-48 0,3-3-16 0,2-3 0 15,2-2-192-15,1-7-240 0,1-1 48 0,5-2-13520 16,1-1-2720-16</inkml:trace>
  <inkml:trace contextRef="#ctx0" brushRef="#br0" timeOffset="28953.188">13931 12294 4607 0,'0'0'192'0,"0"0"64"0,0 0-256 0,-7-4 0 15,0 1 0-15,7 3 0 0,-8-1 5424 0,-2 2 1040 16,0 5 192-16,0-1 64 0,0 5-5248 0,-1 5-1024 15,0 5-224-15,-4 4-32 0,0 2-192 0,-2 3 0 16,-4 3 0-16,-1 8 0 0,-2 6 272 0,-5 1 32 16,-3 2 0-16,4-1 0 0,0 0 80 0,0-1 32 15,-4-2 0-15,2-3 0 0,0-4-144 0,3-3-16 16,3 0-16-16,1-2 0 0,3 2-240 0,2-7 128 0,3-8-128 16,2-3 0-1,2-5-1088-15,3-2-304 0,2-4-64 0,6-6-11760 0</inkml:trace>
  <inkml:trace contextRef="#ctx0" brushRef="#br0" timeOffset="29266.924">15289 12161 9215 0,'13'8'400'16,"-5"1"96"-16,0 1-496 0,2 2 0 0,0 1 0 0,1 0 0 0,0-2 2208 15,-1 2 352-15,-1 2 64 0,-4 1 0 0,-2-2-1568 0,-2 2-320 16,-2 2-64-16,-4 2-16 0,-5 0 576 0,-3 3 112 16,-2 0 32-16,-3 1 0 0,-4 1-32 0,-1 3 0 15,0 1 0-15,-1 3 0 0,0 1-544 0,2-3-112 16,-1 0-32-16,3-3 0 0,1-1-384 0,0-3-80 15,1-7 0-15,4 3-16 0,2-4-176 0,3 1-224 16,-1-9 48-16,4 2 16 16,-2-2-2528-16,8-7-496 0,0 0-96 0,0 0-32 0</inkml:trace>
  <inkml:trace contextRef="#ctx0" brushRef="#br0" timeOffset="29521.455">16072 12449 35007 0,'0'0'3120'0,"0"0"-2496"0,-7 12-496 0,1 3-128 16,-1 7 1104-16,0 5 208 0,1 4 32 0,-2 6 16 16,-2 6-1360-16,0-1 0 0,-2 2-304 0,-1-1 48 31,-3-1-304-31,-1 2-64 0,-5 3-16 0,0 3 0 0,2 3 256 0,-4 0 32 0,-4-1 16 0,3-1 0 15,-1 1-96-15,4-4-16 16,-2-6 0-16,5-2 0 0,2-3-272 0,2-1-64 0,0-4-16 16,6-2 0-16,1-2-1536 0,5-5-304 15,6-2-64-15</inkml:trace>
  <inkml:trace contextRef="#ctx0" brushRef="#br0" timeOffset="29732.923">16556 13141 37775 0,'-10'10'1664'0,"3"2"368"0,-6 6-1632 0,0 8-400 16,-1 5 0-16,0 5 0 0,-1 5 912 0,-3 3 112 16,1 2 0-16,-2 3 16 15,-3 0-1680-15,0-5-320 0,-1-5-80 0,1 0-16 16,-1-3-336-16,0-4-64 0,-3-7-16 0,1-1 0 15,0-3-320-15,-4-2-80 0,-3-5-16 0,-1 0-10640 0</inkml:trace>
  <inkml:trace contextRef="#ctx0" brushRef="#br0" timeOffset="30019.164">13609 13274 27647 0,'0'0'2448'0,"-8"1"-1952"16,2 2-496-16,2 5 0 0,1 4 1536 0,2 1 192 15,0 4 64-15,2 6 0 0,1 5-1792 0,1 3-208 16,4 1-112-16,-5 1-32 0,-2 3 352 0,-1 3-176 15,-1 2 176-15,-2-2-128 0,3-2-32 0,-1-1 0 16,-2-1 0-16,1-1 0 16,1-1-1760-16,2-1-336 0,2-2-80 0,1-4-9552 0</inkml:trace>
  <inkml:trace contextRef="#ctx0" brushRef="#br0" timeOffset="30211.16">14923 13965 40543 0,'-14'14'1792'0,"0"-1"384"0,-6 8-1744 0,-1 4-432 0,-1 2 0 0,0 5 0 16,3 3 1312-16,-2 0 176 0,0 1 48 0,-3 3 0 31,2-1-4128-31,1 4-816 0,-2 0-176 0</inkml:trace>
  <inkml:trace contextRef="#ctx0" brushRef="#br1" timeOffset="39258.192">18406 13262 22111 0,'-7'-5'1968'0,"4"2"-1584"0,-5-1-384 0,3-1 0 0,1 1 2208 0,4 4 352 16,0 0 80-16,0 0 16 0,0 0-1904 0,0 0-384 15,1-5-80-15,-1 5-16 0,7-4-272 0,3 1 0 16,3-3 0-16,-2 2-144 0,2 1 144 0,2 0 0 15,2 2 0-15,2 1 128 0,0 1-128 0,0 2 128 16,5 2-128-16,-2-1 128 0,-2 3 128 0,5 2 48 16,2 0 0-16,0 2 0 0,1 1 32 0,2 2 16 15,0 0 0-15,0 3 0 0,2-1-32 0,3 2-16 16,3 0 0-16,0 1 0 0,6 7-32 0,1-3 0 16,-1-1 0-16,3 3 0 0,2 3-16 0,-2-1-16 15,-1-2 0-15,-1 1 0 0,1-1-112 0,2 0-128 16,3-4 176-16,1 0-176 0,-4 3 176 0,3 0-176 15,-4-2 160-15,0 3-160 0,-1-2 176 0,2 1-176 0,-1 0 192 16,2 0-192-16,3 2 224 0,1-3-64 0,2 0-16 0,-3-1 0 16,-2 1-16-16,2-2 0 0,-2-2 0 0,1-2 0 15,4 0 0-15,0-3 0 0,-1-1 0 0,0 1 0 16,1 2 0-16,-1-3-128 0,-1-2 192 0,3 1-64 16,5 4-128-16,-1-2 128 0,-3-1-128 0,-2 0 128 15,-1 2-128-15,-2-1 0 0,0 1 0 0,-2 1 0 16,-1-3 0-16,3 3 128 0,1 0-128 0,1-2 0 15,-1 0 0-15,-5-2 0 0,-2 1 128 0,0 0-128 16,2 1 0-16,-1 0 0 0,3-3 0 0,-2 3 128 16,-1-3-128-16,1 0 0 0,-3 0 0 0,-2-2 128 15,-2 1-128-15,2-4 192 0,-3-3-192 0,3 4 192 0,2-1-64 16,-1 1-128-16,-5-5 192 0,3 1-64 0,1 5-128 16,-2-5 192-16,-4 2-192 0,1-3 192 0,-1 1-48 15,-2-2 0-15,2-3 0 0,1 1 0 0,3 2-144 0,-1-1 0 16,2 0 0-16,-2 1 128 0,-1 2-128 0,1-3 0 15,-3-2 144-15,-2 1-144 0,-1 2 0 0,0-2 0 16,1-1 0-16,-2-1 128 0,1-2-128 0,0 4 0 16,0 2 0-16,3-1 0 0,-3-5 0 0,0-1 128 15,-2 1-128-15,1-2 0 0,-3 1 160 0,1-5-32 16,-1-2-128-16,1-2 192 0,1 3 64 0,3-3 0 16,0-4 0-16,1 1 0 0,2 1-256 0,-2-1 0 15,1 2 0-15,0-2 0 0,-6 3 0 0,0-1 0 16,0 0 0-16,-1 3 0 0,-5-3 0 0,3 1 0 15,1-5 0-15,0 2 0 0,0-1 0 0,-4-3 192 16,0-1-48-16,2-2-16 0,-3 0 0 0,0-1-128 0,-2-3 192 0,1-1-64 16,-3 0-128-16,0 0 160 15,0-1-160-15,-3 1 160 0,-1 2-160 0,1-1 0 0,-1 1 0 0,-1 0 0 16,0 4 0-16,0-4 0 0,-1 2 0 16,0 0 0-16,2 0 128 0,-1 0-128 0,0-3 0 0,1-2 128 15,-3-2-128-15,1-2 128 0,0-2-128 0,-1 1 128 16,-2-1-128-16,2 3 160 0,-1 0-160 0,0-3 160 15,-3-4-160-15,-2-2 160 0,-4-3-160 0,1 0 160 16,2-4-160-16,-2 1 0 0,-2 5 0 0,2 0 0 16,-3-1 0-16,-1 2 0 0,-1-1 0 0,-3 0 0 15,2 1 0-15,-3 0 0 0,-4 0-192 0,-3 1 192 16,-6 0-176-16,-2 3 176 0,-3 0-128 0,-1 0 128 0,-2-1 0 16,-2 0-160-16,-2-2 160 0,0-2 0 0,-3 0-192 0,-4 0 192 15,0 0-192-15,-5 2 192 0,-3 1-192 16,-4 0 192-16,-2 0-192 0,-1-3 192 0,-1 1-192 0,-2-2 192 15,-2-2-192-15,-3 4 192 0,-4 2-208 0,1 3 64 16,1 5 16-16,1 2 0 0,2 0 128 0,-2 3-128 16,-3 1 128-16,-1 2-128 0,-2 1 128 0,1 2-160 15,0 1 160-15,3 4-160 0,-5 1 160 0,-3 2-128 16,-5 3 128-16,1 0-128 0,3 1 128 0,-2 0-128 16,0-2 128-16,-3 1-128 0,-5 2 128 0,3 3 0 15,3 0 0-15,0 2 0 0,1 2 0 0,-1 0-128 16,-2 0 128-16,4 2-128 0,5 5 128 0,4 1 0 15,2 3 0-15,2 2 0 0,0 0 0 0,2 4 0 16,1 4 0-16,3 0 0 0,2-2 0 0,1 1 0 16,0 0 0-16,1-1 0 0,-5 2 0 0,-2-1 128 15,0 1-128-15,-2 0 0 0,1 2 0 0,1 0 144 0,1 0-144 16,-4 3 0-16,-3-3 192 0,2 2-192 0,0 3 192 0,4 3-192 16,0 2 0-16,3 0 0 0,1-3 0 0,0 3 0 15,1 1 0-15,2 0 0 0,0-1 128 0,2 0-128 16,4-1 0-16,3 0 0 0,-1-2 0 0,3 4 0 15,0 0 192-15,-4 2-192 0,-3 3 192 0,1 0-192 16,-2-3 0-16,1 0 0 0,-4 0 0 0,5 0 0 16,4-2 0-16,-1 2 0 0,4-1 144 0,-1 2-144 15,0-2 0-15,2 2 0 0,2-4 0 0,3-1 0 16,0-1 0-16,4-2 0 0,5 0 0 0,2-3 0 16,2-2 0-16,4-2 144 0,3-5-144 0,0 0 128 15,4-2-128-15,-1-1 0 0,4-1 0 0,0-1 128 0,1-3-128 16,5-7 0-16,0 0 0 0,0 0 0 0,0 0 0 0,0 0 0 15,-2 7 0-15,2-7 128 0,0 0-128 0,0 0 128 16,0 0-128-16,0 0 128 0,0 0-128 0,10-12 160 16,1-3-160-16,2 0 160 0,2 2-160 0,3 0 0 15,1-3 0-15,3-6 0 0,3-2 0 0,3-1 0 16,0 2 0-16,3-6 0 0,1-2 0 0,0 0 0 16,0-4 0-16,0 5 0 0,-1-1 0 0,5-2 0 15,-2-3 0-15,4-1 0 0,4 1 0 0,1-1 0 16,3-3 0-16,3-1 0 0,2 1 0 0,1 3 0 15,-4 1 0-15,2 0 0 0,3-1 0 0,3 1 0 16,4 0 0-16,4 2 0 0,2 1-128 0,3-4 128 16,-3 0 0-16,6 1 0 0,1-1 0 0,2 1 0 0,1 1-144 15,-2 2 144-15,-2 1 0 0,2 1 0 16,4 0-128-16,1 3 128 0,-2 2 0 0,-2-1 0 0,-1-2-128 16,2 4 128-16,1 4 0 0,4 1 0 0,4 2-128 0,-1 0 128 15,-3 5 0-15,5 2-160 0,4 2 160 0,-5 2-128 16,-4 2 128-16,2 2-160 0,1 5 160 0,2 1-160 15,3 0 160-15,-6 6-128 0,-4 0 128 0,2 3-128 16,3 1-64-16,-4 5 0 0,2 4 0 0,-4 1 0 16,-4-1 192-16,0 3 0 0,2 4-144 0,0 1 144 15,-3-1 0-15,-2 5 0 0,-3 2 0 0,2 3 0 16,-1 4-128-16,0 1 128 0,-2-1 0 0,-4 1 0 16,-5 2 0-16,-4-1 0 0,-2-3 0 0,-4 2 0 15,3 0 0-15,-5 1 0 0,-2 3 0 0,-1 1 0 0,-2-1 0 16,-4 2 0-16,-4-1 0 0,-4 0 0 0,-5 0-144 15,-3 4 144-15,-6 5 0 0,0 4 0 0,-5 2-144 16,-3 2 144-16,-3-2 0 0,-3 1-144 16,-4 2 16-16,0 2 0 0,-2 5 0 0,-2-5 0 0,-1-3 128 0,-2-3 0 15,-1-4 0-15,-1 2-128 0,-2-2 128 0,-1 1 0 16,-3 1 0-16,-4-5-128 0,-3-1 128 0,-4 0 0 16,-3 3 0-16,-1 1 0 0,-2 0 0 0,-1-2 128 15,-4-1-128-15,2-2 0 0,-1-3 176 0,-2-4-48 16,-4-2 0-16,-3-1 0 0,-4 2-128 0,1-3 160 15,-3-1-160-15,2-2 160 0,4-3 16 0,-2-2 0 16,3-4 0-16,-1-4 0 0,-3-2-48 0,-1-2 0 16,-3-2 0-16,3-1 0 0,-2-4 64 0,4-2 0 0,1 0 0 15,1-2 0-15,-6 2-16 0,1-5 0 0,-1-3 0 0,2-1 0 16,0-2 16-16,0-3 16 0,3-1 0 0,-2-2 0 16,-1-3 0-16,-1 0 0 0,-7-1 0 0,1-3 0 15,3 1-48-15,-2-1-16 0,7-1 0 0,-1 2 0 16,4-1-144-16,-4-2 0 0,-4-2 0 0,-2 0 0 15,-4-4 0-15,4 0 128 0,-2-3-128 0,1-1 0 16,-2-6 0-16,-4 0 0 0,-5-1 128 0,-1-1-128 16,-2 1 0-16,1-1 0 0,2 1 0 0,-3 3 0 15,-1 0 0-15,3 1 0 0,7 3 0 0,4-2 0 16,-1 0 0-16,4 1 0 0,2 0 0 0,-1-2 0 16,1-2 0-16,1-3 0 0,-1-4-128 0,1 2 128 15,4 2-192-15,-3-2 16 0,-1 0 16 0,0-1 0 0,0-1 160 16,-3-4-192-16,-4 1 192 0,3-5-192 15,3-3 16-15,0-2 0 0,0 2 0 0,-2 1 0 0,0 3-48 0,3 0-16 16,1 7 0-16,6 4 0 0,5 3 240 0,3 3 0 16,5 4 0-16,2-1 160 0,2 3-160 0,1 1 0 15,0-2 0-15,3 5 0 0,2-2 0 0,1 4 0 16,0-2 0-16,0 1-176 0,-1 2 176 0,5 2-128 16,-2 1 128-16,3-2-128 0,1-2 128 0,1 1 0 15,2 4 128-15,3 2-128 0,2 2 0 0,2 0 0 16,2-1-160-16,5 4 160 0,-6 4-160 0,6-4 160 15,0 0-128-15,-3 7 128 0,3-7-256 0,-1 11 48 16,0 0 0-16,3 0 0 0,1 0 48 0,1 0 16 16,-4-11 0-16,6 15 0 0,0 3 144 0,2-1-192 15,1-2 192-15,1 1-192 0,0 0 192 0,1 3 0 16,1 1-144-16,0-1 144 0,4 1 0 0,-4 0-176 0,-3 1 176 16,-2 0-128-16,6 2 128 0,-2-1 0 0,-2-2 0 15,1 2 0-15,1 2 0 0,0-2 0 0,4-2 0 0,0-3 0 16,-1 1 0-16,2 1 0 0,0-2 0 0,1 1 0 15,-2-3 0-15,2 0 0 0,0 1 128 0,1-2-128 16,-2-3 0-16,4 0 144 0,3-2-144 0,-1 1 0 16,4 0 144-16,0 0-144 0,3 1 0 0,1 0 144 15,2 0-144-15,2 2 0 0,2 0 144 0,1 3-144 16,3 0 0-16,-3 3 0 0,3 3 0 0,1 1 0 16,7 1 0-16,1 1 0 0,0 1 0 0,2 1 0 15,4 1 0-15,-3-2 0 0,-2-2 0 0,-1-1 0 16,1-1 0-16,-1-2 0 0,5 2 0 0,0-2 0 0,-1-1 0 15,2-1 0-15,0 1 0 0,2 4 0 0,0 1 0 16,6 4 0-16,3 3 0 0,2 1 0 0,2-2 0 0,0 5 0 16,-4-2 0-16,2-2 0 0,4-2 0 0,0 1 0 15,-2-2 0-15,-1 0 0 0,-2-2 0 0,-2 0 0 16,-1-1 0-16,8 0 0 0,3 0 0 0,-6 2 0 16,-5-3 0-16,-4-2 0 0,-1-1 0 0,2-2 0 15,4-1 0-15,0-1 0 0,0-3 0 0,1 0 0 16,-3-1-160-16,0-5 160 0,2-4 0 0,6 0 0 15,0 3 0-15,-1-3 0 0,-6 0 0 0,0 0 0 16,0-2-128-16,-1-2 128 0,-2 0-176 0,1-1 176 16,1-2-160-16,-4-2 160 0,-3 0-176 0,-5-3 176 15,-3-3-192-15,2-3 192 0,-1-4-144 0,1-4 144 0,-2-4 0 16,0-3-144-16,0-5 288 0,-3 0 64 16,-2-2 16-16,0-2 0 0,1 0-96 0,1-3 0 0,1-1-128 0,0-2 192 15,0-3-192-15,-1 1-208 0,-1-3 32 0,-2 3 16 16,-7-1 160-16,2-1 0 0,0 1 0 0,-3-3 128 15,-2-4 64-15,1-2 32 0,2-4 0 0,-2 0 0 16,-4-1-32-16,-4 0 0 0,-3-4 0 0,0-2 0 16,-1-3 32-16,-4 3 0 0,-5 6 0 0,-1-1 0 15,-5 1-224-15,-2 3 0 0,-4 0 0 0,-5-5 0 16,-1-2 0-16,-6 0 0 0,-3 2 0 0,-1-2 0 16,-2 2-144-16,-5-3 144 0,-2-1-208 0,-2 3 80 15,2 2 128-15,1 3 0 0,-3 3 0 0,0-1 0 16,-4-2 0-16,1 1 0 0,-1 1 0 0,-7 1 0 15,-5 2-128-15,-2 1-64 0,-2 0 0 0,-5 5 0 0,-6 3 32 16,0-1 0-16,-1-1 0 0,-3 1 0 0,-6 1 160 16,-5 4-160-16,-8 4 160 0,2 1-160 0,3-1 160 0,-4 7-160 15,-6 3 160-15,-1 4-160 0,-1 0 160 0,3 3-192 16,1-1 192-16,-4 6-192 0,-1 2 192 0,-1 5-192 16,4 0 192-16,0 1-192 0,-2 0 192 0,-4 5-192 15,-4 4 192-15,1 1-192 0,2-2 192 0,-4 5-128 16,-5 3 128-16,7 2-128 0,5 1 128 0,7 2-128 15,4-1 128-15,7 3-128 16,0 0-624-16,13 2-112 0,9 1-32 0,5-1-16768 0</inkml:trace>
  <inkml:trace contextRef="#ctx0" brushRef="#br1" timeOffset="39745.017">19998 12677 31327 0,'-13'-5'1392'0,"13"5"272"0,-4-12-1328 0,1 4-336 16,3 8 0-16,0 0 0 0,0 0 1072 0,0 0 144 15,0 0 16-15,-4 10 16 16,0 6-1248-16,-2 5-416 0,0 1 0 0,-2 5 0 0,0 5 416 0,0 4 128 16,-3 3 0-16,0 4 0 0,-5 0 48 0,2 5 16 0,-1 4 0 15,0-2 0-15,1-1-64 0,1-4 0 0,2-5 0 0,2-4 0 16,4-8-352-16,0-4-80 0,2-3-16 0,2-4 0 31,2-7-1552-31,-1-10-320 0,0 0-64 0,8-5-10928 0</inkml:trace>
  <inkml:trace contextRef="#ctx0" brushRef="#br1" timeOffset="39993.949">20604 12112 27647 0,'0'0'2448'0,"0"0"-1952"0,0 0-496 0,0 0 0 0,0 0 3712 0,-6 16 640 16,0 5 128-16,-1 9 16 15,1 10-3936-15,0 6-800 0,-2 5-144 0,-2 0-48 16,0 1 240-16,-4 5 32 0,0 9 16 0,-3 0 0 0,-4 0 144 0,0-3 0 16,1-5 0-16,-1-2 0 0,-1-1-192 0,3-2 64 15,1-3 0-15,3-8 0 0,2-7-208 0,2-4-48 16,2-6 0-16,2-4 0 15,3-11-1024-15,2 0-224 0,2-10-32 0,0 0-9152 16,0 0-1840-16</inkml:trace>
  <inkml:trace contextRef="#ctx0" brushRef="#br1" timeOffset="40225.174">20980 12112 43711 0,'0'0'1936'0,"0"11"400"0,-5 8-1872 0,3 12-464 0,1 13 0 0,0 7 0 15,0 6 0-15,-2 5 0 0,-4 6 0 0,-2 4 0 16,-2-2-192-16,-1 2 32 0,1 0 0 0,-4-1 0 16,-6 1-480-1,1-1-112-15,-1-4-16 0,1-7 0 16,-1-7-112-16,3-8-16 0,1-4-16 0,3-8 0 0,0-4-1136 0,3-8-208 15,3-6-48-15</inkml:trace>
  <inkml:trace contextRef="#ctx0" brushRef="#br1" timeOffset="42279.066">22011 12471 10127 0,'0'0'896'0,"0"0"-704"0,0 0-192 0,0 0 0 16,3-8 2000-16,-1 3 368 0,-2 5 80 0,1-6 16 15,1 0-1120-15,-2 6-208 0,1-6-48 0,-1 6-16 16,0 0 640-16,0 0 128 0,2-7 16 0,-2 7 16 15,0 0-160-15,0 0-48 0,0 0 0 0,0 0 0 16,0 0-480-16,0 0-96 0,0 0-32 0,0 0 0 16,0 0-496-16,0 0-112 0,0 0 0 0,-2 13-16 15,2 2-288-15,-1 7-144 0,0 2 160 0,0 6-160 16,0 6 128-16,1 7-128 0,-1 5 0 0,-2 4 0 0,-1 1 176 16,0 4-176-16,0 4 192 0,-2 1-192 0,3 2 176 0,-1-2-176 15,2-5 160-15,0-1-160 0,-5-3 256 0,3-3-64 16,1-2 0-16,-3-3 0 0,2-3 272 0,-1 1 48 15,0-4 16-15,1 1 0 0,-2-4-128 0,1-4-16 16,-1-6-16-16,2 0 0 0,-1-2-64 0,1-2-16 16,-1-5 0-16,3 0 0 0,-2-3-128 0,1-3-32 15,0-2 0-15,3-9 0 0,0 0-128 0,0 0 192 16,0 0-192-16,0 0 192 0,0 0 64 0,0 0 0 16,0 0 16-16,0 0 0 0,0 0 112 0,5-11 32 15,0-4 0-15,0-5 0 0,1-4-176 0,2-5-48 16,0-3 0-16,0-5 0 0,2-5-192 0,-1-2 0 0,0-2 128 15,1-2-128-15,0 1 0 0,0-1 0 0,-4-2 0 0,2-3 0 16,-3-4 0-16,2 0 0 0,-1-2 0 16,0 4 0-16,1 2 0 0,-3 3 128 0,1 1-128 0,-2 5 0 15,-1 2 0-15,0 4 0 0,-1 1 0 0,0 2 0 16,-1 0 0-16,2 4 144 0,-1 4-144 0,0 3 128 16,-1 6-128-16,0-1 0 0,0 4 0 0,0 4 128 15,0 3-128-15,0 8 0 0,0 0 0 0,0 0 0 16,0 0-208-16,0 0 80 0,0 0 128 0,-2 12-208 15,-1 3-48-15,1 11-16 0,-3 10 0 0,0 6 0 16,1 1 96-16,-3 4 32 0,2 6 0 0,-1 4 0 16,-1 0 144-16,1 5 0 0,1 2-144 0,-2 1 144 15,1 1 0-15,-2-4 0 0,1-3 0 0,-3-2 0 16,1 1 0-16,1-1 0 0,-2 2 0 0,-1-3 0 0,0-6 0 16,-1 1 0-16,-3-6 0 0,3-3 128 0,3-4-128 0,2-3 0 15,-1 0 144-15,0-6-144 0,1-3 0 16,-1-3 128-16,3-5-128 0,2-1 0 0,-3-2 0 0,2-4-240 15,4-11 48-15,0 0 0 16,0 0-1920-16,0 0-368 0,0 0-80 0,4-15-10432 16,2-8-2080-16</inkml:trace>
  <inkml:trace contextRef="#ctx0" brushRef="#br1" timeOffset="42755.281">21629 12666 35007 0,'-8'-6'3120'0,"2"-3"-2496"0,0-2-496 0,2 2-128 16,0 2 1024-16,4 7 192 0,0 0 48 0,5-8 0 31,2-1-2240-31,2 4-448 0,3-2-96 0,5 2-16 15,4-4 816-15,0-1 144 0,0-3 48 0,3 4 0 0,4 2 912 0,3 3 192 0,2 0 48 0,0 1 0 16,3 1 272-16,3 2 48 0,-2 2 16 0,4 3 0 16,-2-1-368-16,3 4-64 0,5 6-16 0,-2-1 0 15,-2-1-256-15,0 4-64 0,2 4-16 0,-4-1 0 16,-1 5-176-16,-6 1 128 0,-2 2-128 0,-2 3 128 16,-2-2-128-16,-5 2 128 0,-2 4-128 0,-2-1 128 0,-2-1-128 15,-2 1 0-15,-1 0 0 0,-5 5 0 0,-2 0 192 16,-5 3-64-16,0-3 0 0,-4 4 0 0,-6-2 96 0,-1-3 16 15,-4-2 0-15,-3 3 0 0,-3 3 224 0,-4 0 48 16,0 0 16-16,-6 2 0 0,-2-1 16 0,-2-2 0 16,-7 0 0-16,-1-1 0 0,-1-2-224 0,-2 1-64 15,-2-2 0-15,0-3 0 0,0-3 0 0,-1 2 0 16,1 1 0-16,-1 0 0 0,-2-4 0 0,-1 1-16 16,-1-3 0-16,4-3 0 0,3-4-96 0,4-1-16 15,4-4 0-15,5-3 0 0,5-4-128 0,4 0 160 16,2-5-160-16,5-1 160 0,1 0-160 0,3 1-176 15,2-6 48-15,1 2 0 16,8 1-1088-16,-6-7-224 0,3-3-32 0,5-2-12160 16,6-5-2432-16</inkml:trace>
  <inkml:trace contextRef="#ctx0" brushRef="#br1" timeOffset="43290.704">22474 13779 28559 0,'0'0'2544'0,"1"-7"-2032"0,2-3-512 0,-1 1 0 0,3 1 2656 0,3-2 432 16,1-2 96-16,3 0 16 0,3 2-2496 0,2-1-512 16,4 2-192-16,3-1 176 0,3 0-176 0,-1 1 160 15,2 5-160-15,0 1 160 0,0 1 96 0,-2 4 32 16,-3 1 0-16,0 3 0 0,-1 4 32 0,-1 5 16 16,-3 1 0-16,-2 5 0 0,-1 2-336 0,-2 2 128 15,-3 4-128-15,-3 1 0 0,0 4 128 0,-6 3-128 16,-2 2 160-16,-1-2-160 0,-6-2 256 0,0 1-32 15,-6-5-16-15,-5 0 0 0,-3-2 112 0,-2-1 0 16,-2-2 16-16,-2-1 0 0,-1-3 128 0,-2 2 32 16,-1-4 0-16,3-1 0 0,5-5-64 0,1-3-16 0,3-1 0 0,5-5 0 15,3 0-240-15,3-3-48 0,1-1-128 0,8-1 192 16,0 0-192-16,0 0 0 0,0 0 0 0,0 0 0 16,12 0 0-16,6 0-208 0,5-1 32 0,9-1 16 15,5-1 160-15,6 0-128 0,-1 0 128 0,3 0-128 16,0 1 128-16,0-2 0 0,0 1 0 15,1 1 0-15,0 2 0 0,1 0 0 0,1 0 0 0,0-1 0 16,-3-2 0-16,-3 3 144 0,-4-1-144 0,-4-1 0 16,-4-2 0-16,-5-1-144 0,-3 1-16 0,-2-2 0 15,-5-2-2160 1,-1 0-432-16,-7-2-96 0</inkml:trace>
  <inkml:trace contextRef="#ctx0" brushRef="#br1" timeOffset="43876.269">23300 12089 2751 0,'0'0'128'0,"0"0"16"0,0-12-144 0,0 3 0 16,-1 3 0-16,1 6 0 0,0 0 8128 0,0 0 1600 15,0 0 320-15,0 0 64 0,-10 11-8256 0,-1 7-1648 16,-2 4-208-16,-5 9-288 0,-5 5 288 0,0 6 0 16,-1 2 0-16,-2 0 0 0,-1-2 0 0,0 0 0 15,-1 0 0-15,4-3 0 0,2-5 0 0,5-3 0 16,3-7 0-16,4 2 144 0,1-1-144 0,0-5 0 15,5-8 0-15,4-2 0 16,0-1-1312-16,0-9-288 0,4 5-64 0,9-14-13872 0</inkml:trace>
  <inkml:trace contextRef="#ctx0" brushRef="#br1" timeOffset="44064.555">23578 12602 35935 0,'-4'23'1600'0,"-1"-8"320"0,-1 0-1536 0,-5 8-384 0,-3 11 0 0,0 6 0 16,0 6 2496-16,-3 3 448 0,-1 2 64 0,-2 7 32 15,0 7-3664 1,0-4-720-16,-1-2-160 0,-2-2-32 0,-1-1-2128 0,-2-2-432 0</inkml:trace>
  <inkml:trace contextRef="#ctx0" brushRef="#br1" timeOffset="44251.555">23917 13326 16575 0,'-6'7'1472'0,"0"11"-1168"16,-2 10-304-16,-1 13 0 0,-1 12 6720 0,0 10 1296 15,-1 7 256-15,-1 4 48 0,-2-2-6688 0,-1 4-1344 16,-2 3-288-16,-2-3 0 15,-3-4-768-15,-2-2-128 0,-3-4-16 0,-1-2-18800 0</inkml:trace>
  <inkml:trace contextRef="#ctx0" brushRef="#br1" timeOffset="48798.008">13644 9318 17439 0,'0'0'768'0,"0"0"176"0,-6-13-752 0,4 2-192 16,3 2 0-16,1 1 0 0,1 1 288 0,-3 7 32 15,-1-11 0-15,-1 4 0 0,2 7 128 0,-3-6 48 16,3 6 0-16,-4-7 0 0,-2 0 16 0,-1 4 0 15,-4 0 0-15,-2 3 0 0,1-2-256 0,-2 2-32 16,-1 1-16-16,-1 3 0 0,-5 0 64 0,0 3 16 0,1 1 0 0,-5 3 0 16,3 6 112-16,-3 0 32 0,-1-1 0 0,-1 4 0 15,-2 2-96-15,-3 6-16 0,-5 1 0 0,2 3 0 16,0 0-176-16,2 2-144 0,-1 4 192 0,2-1-192 16,0 2 176-16,3-4-176 0,4-3 160 0,3-3-160 15,3 1 224-15,4-1-48 0,3-2-16 0,2 0 0 16,2-1 32-16,4 2 0 0,1-1 0 0,2-1 0 15,3-1-192-15,1-2 192 0,0-2-192 0,4 1 192 16,-2 1-48-16,5-2 0 0,-2-4 0 0,2 2 0 16,2 2 0-16,-1-1 0 0,1-4 0 0,0 1 0 15,0 0-144-15,0 2 192 0,1 1-192 0,0 0 192 16,-3 0-192-16,1 2 128 0,-3 0-128 0,-1 0 128 16,-3 0 64-16,-1 0 16 0,-2-1 0 0,-3 1 0 0,-2 3 112 0,-3 0 32 15,-1 1 0-15,-3-2 0 0,1 0 48 16,-3-1 16-16,-3 1 0 0,1-2 0 0,0-1 96 0,-1-1 32 15,0-3 0-15,0 0 0 0,0 2-96 0,0-2 0 16,0-2-16-16,-1 2 0 0,1 2-240 0,-1 0-64 16,1 2 0-16,2-5 0 0,-4-3-128 0,3-3 0 15,0 0 0-15,0 1 0 16,-1-3-1616-16,1 1-208 0,1-2-32 0,2 3-13120 0</inkml:trace>
  <inkml:trace contextRef="#ctx0" brushRef="#br1" timeOffset="49499.415">13786 10647 13823 0,'0'0'1216'0,"0"0"-960"16,1-8-256-16,1 1 0 0,1 0 1072 0,0 2 160 16,-3 5 48-16,2-8 0 0,1 0-528 0,-2 2-112 15,-1-1 0-15,0 0-16 0,0 2 192 0,-1-2 32 16,-4-3 16-16,1 5 0 0,4 5 224 0,-5-6 32 15,-5 0 16-15,0 0 0 0,0 1-368 0,-2 0-80 16,-3 5-16-16,-2-2 0 0,-1-2-272 0,-5 3-48 16,-3 2-16-16,-2 2 0 0,3 1 608 0,0 3 112 0,-2 2 32 15,3 1 0 1,1 1-1664-16,2 3-336 0,3 1-64 0,-1 2-16 0,0 1 992 0,3 4 0 0,-1 0 0 0,3 1 160 16,1 0-160-16,3 0 0 0,1 1 144 0,3-2-144 15,3 1 0-15,1-2 144 0,2-4-144 0,2 1 0 16,0-2 128-16,1-3-128 0,1-1 0 0,1 0 0 15,3 0 160-15,-2-1-160 0,1-2 128 0,1-2-128 16,-8-7 304-16,12 7-32 0,-2 1 0 0,1-1 0 16,-1-3 176-16,1-2 48 0,0-1 0 0,0 0 0 15,1 3-64-15,-1-3-16 0,3-2 0 0,2-3 0 16,-1 3-144-16,2 0-16 0,-2 0-16 0,3 0 0 16,3-2-240-16,-1-1 0 0,4 3 0 0,-5-2 0 15,0 1 0-15,0 1 0 0,1 0-128 0,-3 1 128 16,1 1-1408-16,-2 1-192 0,0-1-16 15,-3 3-13552-15</inkml:trace>
  <inkml:trace contextRef="#ctx0" brushRef="#br1" timeOffset="50136.371">14299 9565 25391 0,'-4'-18'1120'0,"1"11"240"0,3 7-1088 0,0 0-272 16,0 0 0-16,0 0 0 0,0 0 720 0,0 0 96 15,0 0 16-15,-2 8 0 0,2-8-704 0,-2 18-128 16,1 6 0-16,-1 5 0 0,0 2 0 0,0 2 0 0,-4 0-160 0,3 4 160 16,0 1 0-16,0 4 0 0,2 4 0 0,0-4 0 15,0-1 128-15,-1-3-128 0,1 2 0 0,-1-5 128 16,-1-2-128-16,2-2 0 0,0-1 0 0,-1-4 128 15,0-3-128-15,-1 0 0 0,-1-4 0 0,2-2 0 32,1-2-896-32,1-1-272 0,1-1-48 0,-1-4-10288 0</inkml:trace>
  <inkml:trace contextRef="#ctx0" brushRef="#br1" timeOffset="50400.191">14129 9690 35071 0,'-18'-16'1552'0,"11"8"320"0,1 2-1488 0,6 6-384 16,-3-2 0-16,3 2 0 0,0 0 448 0,0 0 0 16,15 1 16-16,4 0 0 0,3-2-656 0,4 0-128 15,4-1-16-15,2-2-16 0,1-4 0 0,4-2 0 16,2-3 0-16,2 1 0 0,-2 1 32 0,0-1 16 15,-2-3 0-15,0 3 0 0,-2 2 144 0,-2 3 32 16,-4 0 0-16,0 0 0 16,-5-1-544-16,-1 3-96 0,-3 1-32 0,-1 3 0 15,-4 1-2448-15,-4 1-480 0</inkml:trace>
  <inkml:trace contextRef="#ctx0" brushRef="#br1" timeOffset="50594.007">14176 10074 31103 0,'0'0'1376'0,"0"0"288"0,0 0-1344 0,0 0-320 0,0 0 0 0,0 0 0 15,0 0 848-15,11 4 112 0,0-1 0 0,4-3 16 16,1-4-512-16,5 0-96 0,0-4-32 0,4-1 0 16,-1-3-336-16,5 0 128 0,1-1-128 0,0 0 0 15,0-3-336-15,-2 0-144 0,-4 0-32 0,0 4 0 16,-2 8-2160-16,0 3-432 0,-4 1-96 0</inkml:trace>
  <inkml:trace contextRef="#ctx0" brushRef="#br1" timeOffset="51088.286">14070 10871 11055 0,'0'0'976'0,"0"0"-784"0,0 0-192 0,0 0 0 16,0 0 2688-16,0 0 512 0,0 0 80 0,0 0 32 15,0 0-2480-15,0 0-480 0,0 0-96 0,0 0-32 0,4 11 256 16,0-1 48-16,-3 0 16 0,3 3 0 0,0 2 640 0,3 2 128 16,-3 5 32-16,1-1 0 0,-2-1-128 0,1 3-32 15,1 1 0-15,-2-1 0 0,-3 1-352 0,1-4-80 16,-2 0-16-16,1 1 0 0,-1 0-336 0,0-2-64 16,0-3-16-16,0 2 0 0,1 2-320 0,0-3 0 15,0-1 0-15,1-5 128 16,0-4-2048-16,-1-7-384 0,0 0-96 0</inkml:trace>
  <inkml:trace contextRef="#ctx0" brushRef="#br1" timeOffset="51530.946">15025 10316 2751 0,'-4'-10'128'0,"-4"1"16"0,-3-3-144 0,4 1 0 15,2 1 0-15,-1 0 0 0,3 3 8496 0,1-2 1664 16,1 0 336-16,3 0 64 0,4-2-8576 0,2 0-1696 16,1 1-288-16,1-1-176 15,0 1-224-15,-1 1-48 0,0-1-16 0,-1 4 0 0,-8 6 272 0,6-5 48 16,-6 5 16-16,0 0 0 0,0 0 128 0,0 0-208 15,0 0 80-15,0 0 128 0,7 5-400 0,-7-5 32 16,5 11 16-16,-3-1 0 0,1 0 160 0,-3-1 16 16,-1 1 16-16,-1 2 0 15,0-3-1440-15,0 2-272 0,2-2-64 0,3 2-16 0</inkml:trace>
  <inkml:trace contextRef="#ctx0" brushRef="#br1" timeOffset="52268.166">15789 10145 21183 0,'0'0'1888'0,"-1"-7"-1504"0,-4-4-384 0,4-2 0 16,0 0 1440-16,1 1 224 0,1-2 32 0,0-1 16 15,-1-3-2160-15,0 2-448 0,0-2-64 0,-1 0-32 16,-2 1-112-16,-5-4-32 0,2-4 0 0,-5 1 0 0,-3 7 1360 0,1 3 272 16,1 3 48-16,0 3 16 15,-2 3 592-15,-2 2 112 0,0 2 16 0,0 3 16 0,1 3-608 0,-4 3-128 16,2 7-32-16,-1 3 0 0,1 4-528 0,-1 5 0 16,-1 1 0-16,2 4 0 0,2 5 0 0,1-1 0 15,-1-1 0-15,6-1 0 0,4 0 0 0,4-1 160 16,2-4-160-16,2-5 128 0,-1-3-128 0,2-3 0 15,3-3 0-15,6-2 0 0,2-5 0 0,1-3 0 16,-2-2 192-16,3-3-64 0,2-5 320 0,6-2 48 16,-3-3 16-16,4-7 0 0,-2-4-208 0,3-3-48 15,0-2 0-15,3-4 0 0,-3-3-128 0,2-4-128 16,-3-3 192-16,0-1-192 0,-7 1 192 0,2-4-192 16,0-5 192-16,-2 1-192 0,0 0 160 0,-3 2-160 15,-2-3 128-15,-1 0-128 0,-4 1 176 0,0 0-48 0,-2-3-128 16,-2 7 192-16,-1 4-192 0,-2 11 176 0,0 8-176 15,-1 5 160-15,-2 5-160 0,0 4 0 0,-1 1 0 16,2 6 0-16,-6 8 0 0,-5 7-176 0,0 4 48 0,-4 11 0 16,-1 7-160-16,0 8-32 0,2 4 0 0,-1 0 0 15,3 1 176-15,-1 1 144 0,1 1-208 0,4-3 80 16,5 0 128-16,1-6 0 0,1-5-144 0,1-3 144 16,1-3 0-16,2-5 288 0,3-6-48 0,0-5-16 15,3-3 176-15,-1-1 48 0,2-1 0 0,2-5 0 16,-2-6 0-16,3-2 0 0,2-3 0 0,2-5 0 15,0-1 80-15,4-4 32 0,-1-4 0 0,1-2 0 16,0-1-368-16,-1-3-64 0,2-3 0 0,0 0-128 16,0 1 0-16,0 3 0 0,-3 7 0 0,1 1 0 15,0 5 0-15,-1 4 0 0,-4 2 0 0,-1 4 0 0,-2 3-192 0,2 5 0 16,-1 5 0-16,0 5 0 0,1 4-144 16,0 3-32-16,-6 4 0 0,2 2 0 0,1 1 176 0,-1-3 16 15,2-1 16-15,1-5 0 0,1-3 160 0,0-4 0 16,1-3 0-16,2-1 0 0,-2-4 208 0,5-2 80 15,1 0 16-15,2-3 0 0,2-3-64 0,4-3-16 16,3-1 0-16,2-2 0 16,-1 2-1904-16,1-4-384 0,0 2-80 0,0-3-16 0</inkml:trace>
  <inkml:trace contextRef="#ctx0" brushRef="#br1" timeOffset="52719.526">18049 9553 24879 0,'-1'-27'1088'0,"0"13"256"0,-1 3-1088 0,2 3-256 15,0 8 0-15,0 0 0 0,1-12 3120 0,-1 12 560 16,0 0 112-16,4 9 32 0,3 1-3344 0,-1 8-672 16,-3 7-128-16,2 4-16 0,2 4 16 0,0 3 16 15,-4 1 0-15,0 3 0 0,-1-1 304 0,2 4 0 16,0 3-128-16,-3 3 128 0,0-1 0 0,-1 2 0 16,1-1 0-16,-1-3 0 0,-1-3-224 0,0-4 16 15,1-5 0-15,-1-6 0 16,0 0-1584-16,-2-5-320 0,-1-2-64 0,0-5-11392 0</inkml:trace>
  <inkml:trace contextRef="#ctx0" brushRef="#br1" timeOffset="52881.103">17752 10022 18431 0,'1'-11'816'0,"3"4"160"0,0-2-784 0,3 0-192 0,4-1 0 0,9 1 0 16,6 2 5568-16,6-2 1056 0,3 0 224 0,8 2 32 15,6 4-5648-15,8 0-1232 0,5-3 0 0,3 1-176 16,1-2-1552 0,-1 2-320-16,-3 0-64 0</inkml:trace>
  <inkml:trace contextRef="#ctx0" brushRef="#br1" timeOffset="54316.363">20397 9286 3679 0,'11'-6'160'0,"-5"0"32"0,2-2-192 0,1 3 0 16,3 1 0-16,0-3 0 0,1-2 3200 0,-4 1 608 15,-9 8 112-15,11-6 32 0,2-2-2784 0,1-1-544 16,-6 3-112-16,0 0-32 0,-5-1 256 0,2 0 48 16,-2-1 16-16,0 2 0 0,-3 6 224 0,0-8 64 15,0-1 0-15,-1 3 0 0,1 6-272 0,-3-7-48 16,0-1-16-16,-1 1 0 0,0-3-256 0,-5 5-48 16,1 5-16-16,-1-3 0 0,1-6-176 0,-1 3-48 15,-1-1 0-15,1 5 0 0,-3 1-208 0,0 1 144 16,-2 1-144-16,-3 1 128 0,-4-1-128 0,1 3 0 15,-2 4 0-15,1-2 0 0,-2-4 0 0,2 1 0 0,2 0 0 16,0 2 0-16,4-1 0 0,4 0 0 0,0-2 128 16,2 1-128-16,1 4 208 0,2-4-32 0,6-3-16 0,-7 3 0 15,7-3-160-15,0 0 0 0,-6 0 144 0,6 0-144 16,0 0 128-16,0 0-128 0,0 0 160 0,0 0-160 16,0 0 192-16,0 0-48 0,0 0-16 0,0 0 0 15,-7-5-128-15,7 5 160 0,0 0-160 0,0 0 160 16,0 0-160-16,0 0 0 0,0 0 0 0,0 0 0 15,0 0 0-15,0 0 0 0,0 0 0 0,0 0 0 16,-4 9 0-16,4-9 0 0,0 0 0 0,0 0 0 16,-5 9 0-16,1-1 0 0,4-8 0 0,-5 8 0 15,0 0 0-15,-1-1 0 0,0 4 0 0,-2-5 0 16,0-2 0-16,1 3 0 0,-1 2 0 0,-1 0 0 16,-1-3 0-16,0 3 0 0,-1 2 0 0,-1 2 0 0,-1 1 0 15,0 4 160-15,3-2-160 0,0 4 160 16,-3-1-160-16,1 2 128 0,1 2-128 0,2 1 128 0,-1 0 0 0,4-1 0 15,3 3 0-15,0-1 0 0,0-3-128 0,4 1 0 16,3-1 144-16,3 0-144 0,0 1 0 0,3-1 144 16,1-2-144-16,1 2 0 0,2-2 192 0,0 1-192 15,1 1 192-15,1 2-192 0,0 0 208 0,0 1-64 16,-2 2-16-16,0 4 0 0,1 2 16 0,-2 2 0 16,-1-2 0-16,-3 1 0 0,-2-1-144 0,0 2 0 15,-3-6 0-15,0-2 0 0,-4 0 0 0,0 0 208 16,-4-2-48-16,0 1-16 0,-4-5 176 0,-2 3 48 15,-2 0 0-15,-2 1 0 0,-3 2 128 0,-1-2 16 16,-3-5 16-16,-6 3 0 0,0 3-64 0,-1-4-16 16,1 0 0-16,-1-1 0 0,1-2-208 0,0 0-48 0,2-2-16 0,3-1 0 15,3-4-176-15,2-1-176 0,-1-6 48 16,3 0 0 0,3-2-1936-16,1-2-384 0,0-1-80 0,3-3-16 0</inkml:trace>
  <inkml:trace contextRef="#ctx0" brushRef="#br1" timeOffset="54653.246">20740 10077 27647 0,'0'0'2448'0,"-8"-7"-1952"15,-4-1-496-15,1 2 0 0,-1 4 2240 0,2 1 336 16,1-1 80-16,1 4 16 16,-6 2-3536-16,1 2-704 0,-1-2-144 0,-1 2-16 15,-1 2 768-15,-3 1 144 0,-4 2 48 0,0 4 0 0,0 1 768 16,-1 1 0-16,-4 0 192 0,2 3-48 0,1 2 544 0,1 2 96 16,3 1 32-16,4-2 0 0,4 0-176 0,4 0-16 15,3 0-16-15,4 0 0 0,2-1-288 0,5-2-48 16,3-3-16-16,-1-1 0 0,3-3 0 0,3-1 0 15,4-1 0-15,-1-2 0 0,2-2 96 0,2-1 16 16,3-1 0-16,-2-3 0 0,0 0-240 0,2-4-128 16,4 1 128-16,0-5-128 15,0-3-1984-15,0-3-448 0,-2-2-112 0</inkml:trace>
  <inkml:trace contextRef="#ctx0" brushRef="#br1" timeOffset="55014.884">20980 10254 36975 0,'0'0'1632'0,"0"0"352"0,0-6-1600 0,0 6-384 0,0 0 0 0,5-5 0 15,4 1-192-15,-1 3-112 0,2 1-16 0,3 0-16 16,-1-1-432-16,1 1-64 0,0 1-32 0,1 0 0 0,-2-1 640 0,1 1 224 15,-4 1-144-15,0 3 144 0,-3 1 0 0,1 2 224 16,-4 0-32-16,0 3 0 0,1 6 64 0,-3 2 16 16,-2-1 0-16,-2 4 0 0,0 4-144 0,0 0-128 15,-5 0 144-15,3-2-144 0,-1-1 304 0,2-1-48 16,-1-3 0-16,2-3 0 0,1-2 0 0,0 0-16 16,4-3 0-16,0-1 0 0,0-2-16 0,4-1 0 15,3-3 0-15,0 0 0 0,2-2 288 0,3-2 48 16,1-1 16-16,3-3 0 0,3 0-160 0,-1-3-32 15,1 0 0-15,4-2 0 0,1-1-560 0,0-2-112 16,0-1-32-16,-1 0 0 16,-2 0-2928-16,-1-2-592 0</inkml:trace>
  <inkml:trace contextRef="#ctx0" brushRef="#br1" timeOffset="55466.352">21938 9290 20271 0,'-6'-13'1792'0,"4"4"-1424"15,0-2-368-15,1 3 0 0,1 8 3744 0,0 0 672 16,0 0 144-16,0 0 32 0,0 0-3888 0,0 0-704 15,4 13-304-15,0 5 32 16,-1 4-208-16,-2 4-32 0,-1 5-16 0,-1 3 0 0,-2 3 272 0,0 4 48 16,0 4 16-16,0 0 0 0,-2-2 192 0,0 0 0 15,1 0-160-15,-1-1 160 0,-5-5 0 0,4 2 0 16,-2-2 0-16,1-2 0 0,1-2 0 0,1-5 0 0,1-6 0 16,3-3 0-16,1-3 0 0,0-5 0 0,0-11 0 0,1 8 0 31,-1-8-2528-31,0 0-480 0,0 0-112 0,15-21-16 0</inkml:trace>
  <inkml:trace contextRef="#ctx0" brushRef="#br1" timeOffset="55678.584">21767 9318 45551 0,'0'-16'2016'0,"3"6"416"0,2-1-1936 0,7 0-496 15,6 0 0-15,4 2 0 0,3 1 128 0,4 2-128 16,3 1 0-16,1 3 0 16,0-3-544-16,3 1-208 0,-1 1-32 0,1-3-16 15,1-3-832-15,-4 1-160 0,0 1-48 0,-4 3 0 16,-1 2-592-16,-7 1-112 0,-2-2-16 0,-3 4-6608 16,-3 4-1328-16</inkml:trace>
  <inkml:trace contextRef="#ctx0" brushRef="#br1" timeOffset="55855.795">21846 9764 31327 0,'0'0'2784'0,"0"0"-2224"16,0 0-560-16,0 0 0 0,0 0 2032 0,11-7 288 0,4-1 64 0,5 3 16 16,1-1-1760-16,5 2-336 0,0-4-80 0,7 1-16 31,0-1-560-31,6-2-112 0,2-2-32 0,-1 1 0 15,2-2-2464-15,-1 1-496 0,12-8-112 0,-14 4-16 0</inkml:trace>
  <inkml:trace contextRef="#ctx0" brushRef="#br1" timeOffset="56113.025">22693 9976 35007 0,'-2'-23'1552'0,"2"11"320"0,-1-1-1488 0,4 1-384 16,1 1 0-16,0-3 0 0,1 0 1696 0,0 1 272 16,-1-1 48-16,3 0 16 15,3 0-2032-15,0 1-256 0,-7 0-128 0,4 1-32 0,1-1 96 0,-4 4 32 16,-1-1 0-16,-3 10 0 15,1-8-192-15,-1 8-32 0,0 0-16 0,0 0-10944 16,0 0-2192-16</inkml:trace>
  <inkml:trace contextRef="#ctx0" brushRef="#br1" timeOffset="56871.018">23650 9773 33231 0,'-2'-19'1472'15,"4"9"304"-15,-1-2-1424 0,2 0-352 0,-2 1 0 0,-1-4 0 16,-1 1 0-16,-2 0 0 0,0 1 0 0,-1-2 0 15,-5 2 0-15,-1-1 0 0,-1-3-160 0,-3 5 160 16,-2 3 0-16,-2 2 0 0,-1-2 192 0,-2 7-48 0,0 4-144 0,2 0 128 16,-4 1-128-16,1 7 128 0,0 8-128 0,-3 4 0 15,0 4 144-15,-1 5-144 0,-2 4 0 0,-2 5 0 16,2 3 0-16,5 3 0 0,5 4 0 0,5-4 0 16,3-6 0-16,5-2-128 0,3-4 128 0,4-3 0 15,1-4 0-15,1-6 128 0,6-5-128 0,1-4 0 16,5-1 0-16,1-6 0 0,3-4 160 0,2-4-32 15,4-4-128-15,4-3 192 0,-1-4-48 0,1-6-16 16,3-6 0-16,2-3 0 0,0-3 0 0,0-3-128 16,-1-4 192-16,-2-3-64 0,2-2 32 0,-1-5 0 15,-3 3 0-15,-2-4 0 0,0-9-160 0,-6-2 0 16,-1-3 144-16,-1-1-144 0,-4 0 0 0,1 2 0 0,-3 4 0 16,0 2 0-16,-3 0 0 0,-1 5 0 0,0 6 0 15,-6 5-128-15,-1 5 304 0,-1 8 64 0,0 7 16 0,-3 5 0 16,-2 1-96-16,-1 6-16 0,2 1 0 0,2 8 0 15,-9 2-272-15,-2 6-64 0,-2 5-16 0,-1 6 0 16,-2 8-112-16,0 11 0 0,-4 8-16 0,2 3 0 16,2 2 176-16,-1 5 160 0,1 7-208 0,2 3 80 15,2 3 128-15,3-1 0 0,-2 0 0 0,6-2 0 16,5-3 0-16,1-3 224 0,2-5-32 0,3-5 0 16,4-4-16-16,3-5-16 0,2-6 0 0,2-7 0 15,2-5 80-15,4-6 16 0,0-4 0 0,2-4 0 16,-1-1 192-16,4-8 32 0,4-6 16 0,1-1 0 15,1-3-128-15,0-4-32 0,1-4 0 0,3 1 0 16,-1-1-192-16,1 3-144 0,-2 1 192 0,-3 1-192 0,-2 1 128 0,-5 3-128 16,-2 3 0-16,-3 3 0 0,-1 6 0 0,-2 0 0 15,-3 2 0-15,0 4 0 0,-4 4-352 0,0 4 32 16,-1 3 0-16,-2 2 0 16,-1 0-192-16,-4 4-48 0,1 3 0 0,-1-1 0 0,-2-1 176 15,-1 0 48-15,-1 3 0 0,-1-4 0 16,0 1-112-16,2 1 0 0,4 2-16 0,-3 5 0 15,-2 5-2480-15,-2-2-480 0,0 15-96 0,1-11-32 0</inkml:trace>
  <inkml:trace contextRef="#ctx0" brushRef="#br1" timeOffset="58350.081">15874 15457 911 0,'-13'-2'0'0,"0"-1"0"16,-1-4 0-16,-1 1 0 0,-3 0 6464 0,0-2 1216 15,1 3 256-15,-1-2 32 0,-3 2-6544 0,0-1-1296 16,2 0-272-16,-5 1-48 0,1 1 192 0,-3 1 192 16,1 0-48-16,-2 2 0 0,-1-1 432 0,-4 2 64 15,-3 1 32-15,2 1 0 0,1 2 112 0,0 1 32 0,-1 0 0 0,1 2 0 16,3-2-256-16,2 0-48 0,0 1-16 0,-1-2 0 15,0 4-304-15,2 2-48 0,1 0-16 0,-3 4 0 16,1-1-128-16,-1 3 0 0,2-2 0 0,-3 3 0 16,-1 4 0-16,4 1 0 0,3 1-128 0,-1 3 128 15,3 0 0-15,1 3 0 0,5 5 0 0,2-2 0 16,1-4 0-16,4 3 0 0,-1 1 0 0,2-2 0 16,5-3-160-16,1 1 160 0,1-3 0 0,4-2-144 15,4-2 144-15,0-1 0 0,-2-3 0 0,2 2 0 16,2-2 0-16,2-3 0 0,3-2 0 0,1-2 0 15,-1-2 304-15,3-3-16 0,5 0 0 0,0-4 0 16,0-4-48-16,2 0-16 0,3-1 0 0,2-4 0 16,-3-3 80-16,3 1 16 0,-1 1 0 0,0 1 0 15,-3-2-80-15,-1 0-16 0,-2-1 0 0,0 1 0 0,-1 1-96 16,0 1 0-16,-3 1-128 0,-2 2 192 0,-5 1-192 0,1-1 0 16,0 1 0-16,-2 2 0 15,-3 1-448-15,-8 1-48 0,0 0 0 0,10 0 0 16,-10 0-1216-16,11 1-240 0,-2 1-48 0,0 0-8352 15,-9-2-1664-15</inkml:trace>
  <inkml:trace contextRef="#ctx0" brushRef="#br1" timeOffset="58695.546">15960 16050 29423 0,'0'0'1296'0,"0"0"288"0,0 0-1264 0,0 0-320 0,-5-4 0 0,5 4 0 15,0 0 320-15,0 0 0 0,0 0 0 0,0 0 0 16,0 0 80-16,-3 12 32 0,0 6 0 0,1 5 0 15,1 4 496-15,1 3 96 0,1 2 32 0,1 1 0 16,0 1 208-16,-2 1 32 0,0 0 16 0,0 2 0 16,0-7-240-16,1 4-48 0,-1-1-16 0,-1 0 0 15,-1-3-464-15,0-1-96 0,4-2 0 0,0-1-16 16,-1-2-240-16,-1-3-32 0,-3-5-16 0,3 0 0 16,2-2-1040-16,-2-4-224 0,0-10-32 15,0 0-11888-15,0 5-2368 0</inkml:trace>
  <inkml:trace contextRef="#ctx0" brushRef="#br1" timeOffset="59992.452">23129 15868 30751 0,'0'0'1360'0,"0"0"288"0,0 0-1328 0,0-6-320 15,0 0 0-15,0 1 0 0,-1-3 560 0,1 2 32 16,0 6 16-16,0-9 0 16,0 9-864-16,-2-10-160 0,1-2-32 0,0 1-16 0,-1 1 896 0,-1 0 176 0,0 1 32 0,0 0 16 15,-3 1 240-15,2 0 64 0,-1-2 0 0,-3 0 0 16,-2 0-448-16,0 1-96 0,0-1-16 0,-1 1 0 16,-1 0-272-16,-2 0-128 0,-2 0 128 0,1 3-128 15,-1-2 128-15,1 0-128 0,-2 3 0 0,0 1 128 16,-2-1-128-16,-1 1 0 0,-1 2 0 0,1-1 128 15,-2 1-128-15,-4 2 0 0,-1 0 0 0,-2 2 0 16,-1 1 0-16,3 2 0 0,1-1 0 0,1 4 0 16,0-1 0-16,3 3 0 0,-3 1 0 0,3 3 0 15,-2 2 0-15,3 4 0 0,-1 2 0 0,1 0 0 16,0-3 0-16,-2 2 0 0,2 0 0 0,-1 1 0 0,0 0 0 16,2 0 128-16,-2 0-128 0,4-2 128 15,3 2-128-15,0-4 192 0,-3 4-192 0,4 0 192 0,4-2-64 16,0 1 0-16,0 1 0 0,5 1 0 0,0 2 0 0,5 0-128 15,3-3 192-15,0 1-64 0,1-1 0 0,7 0 0 16,4-5 0-16,2 2 0 0,-1 3 32 0,5-1 0 16,2-4 0-16,4-1 0 0,1-2 16 0,2 3 0 15,0-1 0-15,0-3 0 0,-1-3 64 0,2 0 16 16,0-3 0-16,1-1 0 0,0-2 0 0,1-1 16 16,0-1 0-16,1-1 0 0,-2-2-144 0,-3 1-128 15,-3 1 192-15,-2-1-192 0,-1-2 0 0,-2 1 0 16,-6 0 0-16,-3 0 0 15,0-1-576-15,-2-1 0 0,-10 3-16 0,10-3 0 16,-10 3-2224-16,0 0-432 0,0 0-80 0</inkml:trace>
  <inkml:trace contextRef="#ctx0" brushRef="#br1" timeOffset="60475.99">23438 16355 38703 0,'0'0'1712'0,"0"0"352"0,0 0-1648 0,8-4-416 16,2-3 0-16,4 0 0 0,2 1 688 0,7-1 48 16,8 1 16-16,3 0 0 0,2 2-752 0,0 3-256 15,1 3 0-15,-2 0 0 0,-1-1 480 0,-3 3 96 16,-4 3 32-16,-2 3 0 0,-3 1-160 0,-3 1-16 16,-3 1-16-16,-4 5 0 0,-2 5-288 0,-5 6-64 15,-5 0-16-15,-4 8 0 0,-5 1 0 0,-5 8 0 16,-5 7 0-16,-3-1 0 0,-3-6 208 0,-3-2 0 15,1-2 0-15,-1-3 0 0,-2-1 256 0,4-4 160 16,3-2 32-16,3 0 0 0,2-2 112 0,5-2 16 0,8-5 16 16,3-1 0-16,6-5-288 0,3-1-64 15,5 2-16-15,6-3 0 0,7 0 32 0,3-1 16 0,3-2 0 16,2 0 0-16,4 0-16 0,4-3 0 0,3-4 0 0,2 2 0 16,3-2-16-16,2 0-16 0,1-4 0 0,0-1 0 15,-6-1-224-15,-1 0 0 0,-4-3 0 0,-3 0 0 31,-4-3-2112-31,0-4-480 0</inkml:trace>
  <inkml:trace contextRef="#ctx0" brushRef="#br1" timeOffset="67958.776">16741 13001 6447 0,'21'-2'272'0,"-7"0"80"0,-1-1-352 0,0-1 0 0,2-1 0 0,1 0 0 15,-2 1 1120-15,-2-1 160 0,0 1 16 0,0 1 16 16,0 0-544-16,-3 3-96 0,-9 0-32 0,9-1 0 16,-9 1 448-16,0 0 96 0,0 0 16 0,0 0 0 15,8-4 224-15,-8 4 48 0,0 0 16 0,0 0 0 16,0 0-320-16,0 0-64 0,0 0-16 0,0 0 0 16,1 9-528-16,-1 0-112 0,0-1-32 0,0-8 0 15,0 0 16-15,-5 9 0 0,0-2 0 0,2-1 0 16,-5 1 272-16,0-2 64 0,-4 1 16 0,1 1 0 15,-1 0-48-15,-1 1-16 0,-3-1 0 0,3 1 0 0,0 8-256 16,0-4-48-16,-3-6-16 0,1 2 0 0,-1 2-80 0,-1 4 0 16,1 0-16-16,-1-2 0 0,-3-1-16 0,2 0 0 15,-1 3 0-15,-1-2 0 0,-1 0-32 0,0 1-16 16,0-3 0-16,-2 1 0 0,1 0-96 0,-2 0-16 16,0-1 0-16,-4 0 0 0,1 1 0 0,-1-2 0 15,0 0 0-15,0-1 0 0,-1 0-128 0,0 0 192 16,3 0-192-16,-1 0 192 0,1 0-192 0,0 2 192 15,3 1-192-15,-1-1 192 0,0-2-192 0,0 1 160 16,1 2-160-16,0 0 160 0,-1-2-160 0,1 2 0 16,-1 1 0-16,2-1 128 0,2-3-128 0,1 0 0 15,0 3 0-15,2 0 0 0,1-1 0 0,0-3 0 16,2-1 128-16,1-1-128 0,0 3 0 0,2 2 0 0,1-3 0 0,0-2 0 16,-1-3 128-16,2 3-128 0,3-2 128 15,6-3-128-15,-11 0 176 0,5 1-48 0,6-1-128 0,0 0 192 16,-9 2-32-16,9-2-16 0,0 0 0 0,-5 1 0 15,5-1 0-15,0 0 0 0,0 0 0 0,0 0 0 16,0 0 48-16,0 0 0 0,0 0 0 0,0 0 0 16,0 0-192-16,0 0 0 0,0 0 0 0,0 0 128 15,0 0-128-15,0 0 0 0,0 0 0 0,0 0 0 16,0 0 0-16,4 9 0 0,1 0 0 0,1 0 0 16,-1-2 0-16,3 6-176 0,0 0 176 0,2 1-128 15,-2 0 128-15,2 1 0 0,1-2 0 0,-3 2-128 16,1 2 128-16,1-1 0 0,1 0 0 0,-1-1 0 15,0-2 0-15,-1 3 0 0,-1-1 0 0,1 0 0 16,0 0 0-16,-1-2 0 0,2-1 0 0,-4 0 0 0,-4 0 0 0,3-3 0 16,-5-9 0-16,4 10 128 0,1-1-128 0,-2-2 128 15,-3-7-128-15,5 8 128 0,-5-8-128 0,0 0 0 16,-1 8 128-16,1-8-128 0,0 0 0 0,0 0 0 16,0 0-160-16,0 0 160 15,0 0-1792-15,0 0-256 0,-3 8-64 0,0-1-15504 0</inkml:trace>
  <inkml:trace contextRef="#ctx0" brushRef="#br1" timeOffset="68926.339">16347 13856 11967 0,'0'0'1072'0,"-7"-5"-864"15,7 5-208-15,-3-5 0 0,-3 0 1296 0,2-1 224 16,-1-1 32-16,5 7 16 0,-4-6-1568 0,4 6-320 0,-3-7-64 0,-1 2-16 16,0-3 544-16,0 1 112 15,0 2 32-15,4 5 0 0,-3-6 944 0,3 6 192 0,-4-5 48 0,4 5 0 16,-8-4-96-16,2 0-16 0,2 0 0 0,4 4 0 15,0 0-432-15,0 0-96 0,-9 0 0 0,9 0-16 16,0 0-240-16,0 0-32 0,0 0-16 0,0 0 0 16,0 0-112-16,0 0-32 0,0 0 0 0,-2 8 0 15,2-8-80-15,4 11-32 0,5-1 0 0,-1-1 0 16,0-3 304-16,4 0 48 0,6 0 16 0,1 0 0 16,2 0 96-16,3-1 32 0,4 2 0 0,-2-2 0 15,2 1-384-15,0-1-80 0,2 1-16 0,1 1 0 16,-1-1-96-16,2 3-32 0,1 0 0 0,1 2 0 15,4-2-160-15,-4-1 192 0,0-2-192 0,-2 0 192 16,-3 2-192-16,-2 1 0 0,-1 0 0 0,-1-2 128 16,-3-1-128-16,-1-1 192 0,-3 1-192 0,-1-1 192 15,-3 0 0-15,0-1 0 0,1 0 0 0,-2 1 0 0,-1 2-192 0,-1-1 0 16,-1 0 144-16,-1-2-144 0,-9-4 128 0,10 5-128 16,1-1 160-16,-5 0-160 0,-6-4 192 0,0 0-64 15,9 6-128-15,-9-6 192 0,0 0-16 0,0 0-16 16,2 11 0-16,-2-11 0 0,-1 12-16 0,-2-1 0 15,-7 0 0-15,1-2 0 0,0 1-144 0,0 1 192 16,1 1-192-16,-4 0 192 0,-1 1-64 0,0 1-128 16,0 1 192-16,-2 0-64 0,-3 0-128 0,-1 3 192 15,0-1-192-15,-2 2 192 0,-1 3-64 0,-3 3-128 16,-1 1 192-16,-1 0-64 0,-2-4 0 0,-1 1-128 16,-1 1 192-16,1 2-64 0,0-4-128 0,4-1 192 15,-3-1-192-15,4-1 192 0,3 1-192 0,-1-3 160 0,2-2-160 16,3 1 160-16,2-1-160 0,0-2 128 0,1-2-128 15,0 1 128-15,3-1-128 0,2 0 0 0,5-4 144 16,1-1-144-16,-2 2 0 0,6-8 128 0,0 0-128 0,0 0 0 16,-3 6 0-16,3-6 0 0,0 0 0 0,0 0-128 15,0 0-160-15,0 0-32 0,0 0 0 0,0 0 0 32,0 0-1808-32,10-3-368 0,3-5-80 0</inkml:trace>
  <inkml:trace contextRef="#ctx0" brushRef="#br1" timeOffset="70191.96">17706 14749 27935 0,'0'0'1232'0,"0"0"256"0,0 0-1184 0,0 0-304 16,0 0 0-16,0 0 0 0,0 0 368 0,0 0 16 15,0 0 0-15,0 0 0 0,0 0-384 0,0 0-320 16,0 0 64-16,0 0 16 0,0 0 240 0,0 0 192 15,0 0-48-15,0 0 0 0,0 0 368 0,1 11 64 16,-2 0 0-16,-2-1 16 0,0 0 48 0,-5-1 16 16,0-1 0-16,-1 3 0 0,-2 3-192 0,-2 1-32 15,-7 1-16-15,1 1 0 0,-2-1-256 0,-5 4-160 16,0 2 192-16,-3 1-192 0,1-1 160 0,-3 3-160 16,-4 0 128-16,0 1-128 0,-2 2 176 0,0-1-48 15,-2 0-128-15,4 1 192 0,-1 0 0 0,4 1-16 0,2 2 0 16,5 0 0-16,0-3-48 0,2-2 0 0,-1 3 0 15,5-4 0-15,-1-4-128 0,1-1 192 0,0-1-192 0,1 0 192 16,0-1-192-16,-1-3 0 0,3 0 144 0,-1 0-144 16,1 0 0-16,1-4 144 0,0-5-144 0,4 2 0 15,-1 1 144-15,3-2-144 0,2-3 0 0,-1-2 144 16,1 2-144-16,7-4 160 0,-7 2-160 0,7-2 160 16,0 0-160-16,0 0 160 0,-6-8-160 0,3 1 160 15,2-3-160-15,2-1 0 0,1 2 144 0,1-3-144 16,1-4 0-16,2-1 144 0,4-2-144 0,0-2 0 15,0-1 128-15,2 0-128 0,3-5 0 0,3 1 0 16,0-2 0-16,1-2 0 0,3 0 0 0,0 0 0 16,0 0 0-16,0-1 0 0,-1 1 0 0,5 2 0 15,-1 0 0-15,0 1 0 0,1-1 0 0,0 4 0 0,4 0 0 16,0 1 0-16,0 0 128 0,0 2-128 0,0 2 128 0,-1 3-128 16,0 0 144-16,-1 0-144 0,-1-3 160 0,-1 4-160 15,1 1 160-15,-4 3-160 0,1 1 0 0,-1 5 0 16,1 3 0-16,4 0 0 0,-2-2 0 0,3 4 0 15,0 4 0-15,0 1 0 0,-1 1-192 0,-5 2 64 16,0 4 128-16,-1 4-208 0,1-2 64 0,-6 2 16 16,-1-1 0-16,-1 3 0 0,-2 0 128 0,-3 3-160 15,-2 0 160-15,-1 0-160 0,-3 2 160 0,0 0 0 16,-4-1-144-16,-2 1 144 0,-4 0 0 0,-1 0-144 16,-3 1 144-16,-2-2 0 0,-3-2 0 0,-5 2-128 15,-5-1 128-15,-1 1 0 0,1 1 0 0,-3-2 0 16,-2-1 176-16,0-1-176 0,2-2 240 0,0 2-64 15,0-2-16-15,2-2 0 0,1-3-16 0,-2 0 0 0,3-3 0 16,1 0 0-16,0-1 64 0,0-2 16 0,0-1 0 0,3-2 0 16,3 0-32-16,1-1-16 0,-2-4 0 0,3 2 0 15,3-1-48-15,2 0-128 0,1-1 192 0,0 1-64 16,0 0-128-16,9 1 160 0,0 0-160 0,0 0 160 16,0 0-160-16,0 0 128 0,0 0-128 0,0 0 128 15,0 0-128-15,0 0 0 0,9 8 0 0,2 2-176 16,1 3 176-16,5 2 0 0,2-3-144 0,4 3 144 15,0 4 0-15,3 1 192 0,2-2-32 0,-1 6 0 16,4 1 288-16,1 0 64 0,0 4 16 0,2-1 0 16,3-3 64-16,-2 0 16 0,-3-2 0 0,-1-1 0 15,-1-1-128-15,-3-1-32 0,-1-4 0 0,-3 1 0 0,-5-2-304 16,1 0-144-16,-3 1 128 0,-5-2-128 16,-2-2-1600-16,-2 6-384 0</inkml:trace>
  <inkml:trace contextRef="#ctx0" brushRef="#br1" timeOffset="73617.76">23063 12427 12831 0,'0'0'576'0,"0"0"112"0,0 0-560 0,-9-2-128 0,9 2 0 0,-7-4 0 16,7 4 1008-16,0 0 160 0,0 0 48 0,0 0 0 16,-9-7 240-16,9 7 48 0,0 0 16 0,-4-9 0 15,4 9-16-15,0 0 0 0,0 0 0 0,0 0 0 16,0 0-416-16,-5-9-64 0,5 9-32 0,0 0 0 16,0 0 112-16,0 0 32 0,0 0 0 0,0 0 0 15,0 0-256-15,0 0-48 0,0 0-16 0,0 0 0 16,0 0-304-16,0 0-48 0,0 0-16 0,0 0 0 15,0 0 0-15,0 0-16 0,0 0 0 0,9 3 0 0,0 1-96 0,2 2-16 16,2 3 0-16,0 1 0 0,1 2-96 0,1 1-32 16,0 3 0-16,1 1 0 0,-1 1-64 0,3 3-128 15,0 1 176-15,4 0-176 0,2 0 128 0,0 1-128 16,-1 3 0-16,0 1 0 0,2-1 128 0,-1 0-128 16,-4 0 0-16,2-3 0 0,2-2 0 0,0 1 0 15,-4 2 128-15,0 0-128 0,0-2 0 0,2 0 128 16,-6 0-128-16,3 0 0 0,-2-1 144 0,-2 0-144 15,-4-1 0-15,0 1 144 0,-1 0-144 0,0-2 0 16,0-3 144-16,-4 0-144 0,-1 0 128 0,-2-2-128 16,1-2 160-16,-1-1-160 0,-1-2 144 0,-2-9-144 15,-2 8 128-15,2-8-128 0,0 0 192 0,0 0-64 16,0 0 0-16,0 0 0 0,0 0 0 0,0 0-128 0,0 0 192 0,-8 0-64 16,-1400 0-128-16,2816 0 0 0,-1416-3 0 15,8 3 0-15,0 0 0 0,0 0 0 0,0 0 0 0,0 0 0 16,0 0 0-16,0 0-144 0,0-12 144 0,2 5-160 15,-2 7 160-15,7-8 0 0,3-2-144 0,2 1 144 16,-2 1 0-16,2 1-144 0,1-3 144 0,1-1 0 16,1-2 0-16,1-1-128 0,0 2 128 0,-1 1 0 15,-1 0 0-15,1 3 0 0,-1-1 0 0,-2 2 0 16,1 3 0-16,-1-1 0 0,-1 1 0 0,3-2 0 16,-3 4 0-16,-2 1 0 0,-9 1 0 0,11-1 0 15,-1-1 0-15,-1 1-128 0,-9 1 128 0,10-1 0 16,-10 1-384-16,6-5 16 0,-6 5 16 0,5-5 0 15,-5 5-1360-15,1-9-272 0,-2 0-48 16,0 0-9792-16,-3-1-1952 0</inkml:trace>
  <inkml:trace contextRef="#ctx0" brushRef="#br1" timeOffset="74591.203">23783 12513 911 0,'0'0'0'0,"1"8"0"16,-1-8 0-16,4 11 0 0,-2-1 3504 0,3 0 608 15,-5-10 128-15,2 10 32 0,1-1-2448 0,-3-9-480 16,2 8-112-16,-2-8-16 0,4 10-144 0,-4-10-48 16,0 0 0-16,0 0 0 0,0 0 16 0,0 0 0 15,0 7 0-15,0-7 0 0,0 0 144 0,0 0 32 16,0 0 0-16,0 0 0 0,0 0-352 0,0 0-64 16,0 0-16-16,-2-10 0 0,-1 0-160 0,1-2-48 0,0-1 0 15,0-1 0-15,-2-3 32 0,2 1 0 0,-2-2 0 16,1 1 0-16,0-3-96 0,-1 0-32 0,2-1 0 0,-2 0 0 15,-1 0-48-15,-1-1-16 0,0-2 0 0,0 0 0 16,-1 0-64-16,1-2-16 0,-2-3 0 0,1 1 0 16,-1 3-32-16,0 0-16 0,-3-1 0 0,1 1 0 15,2 1-48-15,0 2-16 0,-1 1 0 0,0 3 0 16,3 1-32-16,-3 0-16 0,2 1 0 0,2 1 0 16,-1 4-176-16,3 3 160 0,2-1-160 0,1 9 160 15,-6-8-160-15,6 8 128 0,0-8-128 0,0 8 128 16,-3-7-128-16,3 7 0 0,0 0 0 0,0 0 0 15,7-8 0-15,-7 8 0 0,3-8 128 0,-3 8-128 16,10-4 0-16,0 3 0 0,0 1 0 0,0 1 0 0,4-1-128 16,0 2 128-16,-1 0 0 0,2 2 0 0,0-1 0 15,2 2 0-15,-2 1 0 0,2 3 0 0,0-3 0 16,2 3 0-16,1-2 0 0,-4 2 0 0,2-3 0 0,2 3 0 16,2-2 0-16,0 1 0 0,2-1 0 0,-1 0 0 15,2 0 0-15,0-1 0 0,0-1 0 0,0 0 0 16,-3-1 0-16,0 0 0 0,0 1 0 0,-1 0 0 15,-2-4 0-15,-2 3 0 0,-4-1 0 0,1 0 0 16,-1 2 0-16,-2-3 0 0,-2 0 0 0,-1 1 0 16,-8-3 0-16,10 4 0 0,-4-2 0 0,-6-2 0 15,0 0 0-15,0 0 0 0,0 0 128 0,0 0-128 16,6 3 0-16,-6-3 128 0,0 0-128 0,0 0 0 16,0 0 0-16,0 0 0 15,-6 5-864-15,6-5-256 0,-9 0-48 0,-1-1-16 16,-1-3-1536-16,1 0-304 0,0-2-64 0</inkml:trace>
  <inkml:trace contextRef="#ctx0" brushRef="#br1" timeOffset="75126.708">23992 11106 7359 0,'0'0'656'0,"0"0"-528"16,-10-1-128-16,2-2 0 0,8 3 3984 0,-4-5 768 15,4 5 160-15,-4-7 16 0,1 1-3296 0,-1 0-672 16,4 6-128-16,-3-7-16 0,3 7 16 0,0 0 16 16,0 0 0-16,0 0 0 0,0 0 208 0,0 0 32 15,0 0 16-15,0 0 0 0,8 3-272 0,1 5-48 0,3 4-16 16,3 4 0-16,3 6-480 0,3 3-96 0,1 8-32 0,7 6 0 15,0 5-160-15,3 2 0 0,1 1 0 0,0 1 0 16,0-2 0-16,-1-1 0 0,0 0 0 0,0-1 128 16,-2-1 0-16,-1-4-128 0,-2-4 192 0,-6-2-64 15,-7-1 0-15,1-6-128 0,3-3 192 0,-3-2-64 16,-3 0 64-16,-1-3 16 0,-1-3 0 0,0-2 0 16,1-4-208-16,-5-2 144 0,-6-7-144 0,0 0 128 15,8 4-128-15,-8-4 0 0,0 0-192 0,0 0 192 16,0-10-480-16,-3-2 32 15,-2-2 0-15,-1-4 0 0,2-2-1296 0,-1-3-256 16,0 0-48-16,-1-1-8080 0,2-3-1616 0</inkml:trace>
  <inkml:trace contextRef="#ctx0" brushRef="#br1" timeOffset="75718.248">24121 11331 13823 0,'-16'2'608'0,"3"-2"128"0,1-2-592 0,0-2-144 15,1-3 0-15,0 0 0 0,1-2 2240 0,0 0 432 16,-1-1 80-16,0-1 0 0,-2-2-1392 0,3 0-272 16,1 1-64-16,2-3-16 0,-3 0 368 0,5-1 80 15,-2 2 16-15,4-1 0 0,2-3-400 0,2 1-80 16,0-1-16-16,2-2 0 0,3-1-272 0,-1 0-64 0,4 0-16 0,-1 1 0 15,1-2-96-15,2 0-16 0,2 2 0 0,0-1 0 16,-2-1-80-16,4 0-32 0,7-2 0 0,2 2 0 16,-5 2-80-16,6 0-32 0,-1 2 0 15,0 4 0-15,-3 4-288 0,0 1 0 0,0 2 0 0,-2 2 0 16,0 4 0-16,2 3 0 0,-3 5 0 0,-1 2 0 16,3 4 0-16,0 2 0 0,0 3 0 0,-3 5-144 15,0 2 144-15,-1 2 0 0,0-1 0 0,-3 1-128 16,-3 0 128-16,-3 0 0 0,-3 1 0 0,-1 0-128 15,1-3 128-15,-1 1 0 0,-4 2 0 0,-2 0 0 16,-5 1 0-16,3 0 0 0,4-2 0 0,-3 1 0 16,-5-2 0-16,0-1 0 0,0 0 0 0,2-2 0 15,-1-2 0-15,-2-3 0 0,0-1 0 0,1-3 0 16,5-2-128-16,-4-1 128 0,3 0-128 0,-2-2 128 16,2-1-128-16,5-8 128 0,-4 6-128 0,4-6 128 0,0 0 0 0,0 9-128 15,0-9 128-15,7 7 0 0,3-2 0 0,4 1-160 16,1-1 160-16,6 1 0 0,5-1-128 0,4 1 128 15,8-2 0-15,1 2 0 0,-1-2 0 0,1 0 0 16,-2 2 0-16,0-1 0 0,-1 1 208 0,-1-1-48 16,-2 0-16-16,-2-1 0 0,-2-1 160 0,-3 3 16 15,-4-4 16-15,3 0 0 0,-3-2 16 0,-5 1 0 16,-5 2 0-16,-1-2 0 0,0-1-96 0,-11 0-32 16,0 0 0-16,0 0 0 0,0 0-224 0,0 0 0 15,-6 0 0-15,0-1 0 16,-3-2-1856-16,0 3-304 0,-4-1-64 0</inkml:trace>
  <inkml:trace contextRef="#ctx0" brushRef="#br2" timeOffset="87069.463">23042 12246 9263 0,'-11'3'400'0,"11"-3"112"0,0 0-512 0,0 0 0 0,-10-3 0 0,10 3 0 16,0 0 720-16,0 0 48 0,0 0 16 0,0 0 0 16,-7 0 16-16,7 0 0 0,0 0 0 0,0 0 0 15,-7-3 368-15,7 3 80 0,0 0 16 0,0 0 0 16,0 0-176-16,0 0-16 0,0 0-16 0,0 0 0 16,0 0 16-16,-8 0 0 0,1-1 0 0,7 1 0 15,0 0-32-15,0 0 0 0,-7 2 0 0,7-2 0 16,0 0-304-16,-8 5-64 0,2-1-16 0,6-4 0 15,0 0-80-15,0 0-32 0,-9 2 0 0,9-2 0 16,0 0 144-16,0 0 16 0,-9 2 16 0,9-2 0 0,-6 5 16 16,6-5 0-16,0 0 0 0,0 0 0 0,0 0-224 0,0 0-32 15,0 0-16-15,0 0 0 0,0 0-224 0,-3 6-48 16,3-6-16-16,-1 11 0 0,0 0-176 0,3 4 0 16,3 0 0-16,4 4 0 0,-2 1 0 0,4 3 0 15,1 1 0-15,2 3 0 0,3 1 0 0,3 5 0 16,2 1 0-16,2 5 0 0,0 1 0 0,1 2 0 15,0 0 0-15,-1 0 0 0,1-2 0 0,0 0 0 16,-3-5 0-16,0 0 0 0,1 1 0 0,-2-3 0 16,0-2 0-16,1 6 0 0,-3 1 0 0,4-4 0 15,-1-4 0-15,3-2 0 0,-6-2 0 0,3-2 0 16,2-3 0-16,-2 0 0 0,0-1 0 0,-3-2 0 16,2-2 0-16,-2-1 0 0,0 1 0 0,-5-2 0 15,-4-2 0-15,1-1 0 0,1-3 0 0,-3-1 0 16,-3-1 0-16,-6-6 0 0,7 4 128 0,-7-4-128 0,0 0 0 0,0 0 128 15,0 0-128-15,0 0 160 0,0 0-160 0,0 0 160 16,0 0-160-16,0 0 0 0,0 0 144 0,0 0-144 16,0 0 128-16,0 0-128 0,0 0 160 0,0 0-160 15,0 0 128-15,0 0-128 0,0 0 0 0,-7-2 0 16,7 2 0-16,-5-4 0 0,-2-1 0 0,7 5 0 16,-3-5 0-16,-3-2 0 0,1-2 0 0,3 2 0 15,1-1 0-15,0-1 0 0,-2 0 0 0,1 0 0 16,4-1 0-16,1-2 0 0,-2-4 176 0,3 1-176 15,2-1 0-15,0 1 0 0,3 1 0 0,1-3-192 16,0-2 192-16,1 1 0 0,2-3-160 0,0 2 160 16,0-2 0-16,3 0 0 0,0 2-144 0,1-2 144 0,-1 0 0 0,2-1 0 15,2 1 0-15,-3 2 0 0,0 2 0 0,1 1 0 16,1 4 0-16,0-1 0 0,0 2 0 0,-3 1 0 16,4 0 0-16,-4 2 0 0,-1 2 0 0,-4-1 0 15,-5 2 0-15,4 0 0 0,1 3 0 0,-3 0 0 16,-8 2 0-16,0 0 0 0,0 0 0 0,0 0 144 15,0 0-144-15,0 0 192 0,0 0-64 0,0 0 0 16,0 0 0-16,0 0 0 0,-8 8-128 0,4-2 160 16,0 3-160-16,-1 1 160 0,-7 2-160 0,1-2 160 15,1-5-160-15,-1 5 160 0,-1 1-160 0,0-1 160 16,-1 2-160-16,0 0 160 0,-2 0-160 0,-3 4 128 16,2 1-128-16,-1 0 128 0,2-2-128 0,-1 2 0 15,-2 0 0-15,1 1 0 0,1 0 0 0,-1 0 0 16,1-1 0-16,1-2 0 0,-1-4 0 0,1 2 0 0,-1-2 0 0,0 0 0 15,-1 0 0-15,0 0 0 0,1 0 128 16,1 0-128-16,-4-6 0 0,5 0 0 0,5-1 0 0,-2 1 0 16,0 2 0-16,0-2 0 0,1-4 0 0,0 2 0 15,-1 0 0-15,3 0 0 0,0 0 0 0,-1 0 0 16,9-3 0-16,-8 1 0 0,-2 1 0 0,10-2 0 16,-6 0 0-16,6 0 0 0,-10 0 0 0,2 0 0 15,8 0 0-15,0 0 0 0,-9-3 0 0,2 0 0 16,-1 2 0-16,8 1 0 0,-8-3 0 0,1 2 0 15,-1 0 0-15,8 1 0 0,0 0 0 0,-9-2 0 16,-1-2 0-16,4 0 0 0,-3-4 0 0,2-1 0 16,-3 1 128-16,0-1-128 0,-1 0 128 0,0-4-128 15,-1-1 240-15,-1-2-48 0,-3-3 0 0,-2-3 0 0,-2-5 0 0,-3-2 0 16,-4-1 0-16,-3-1 0 0,1-3-32 0,0 1-16 16,-3-1 0-16,0-1 0 0,0 1-16 0,2 2-128 15,2-2 192-15,1 1-64 0,3-2 0 0,-2 2-128 16,4 1 192-16,-4 3-64 0,3 0-128 0,2 4 128 15,-1 3-128-15,1 1 128 0,1 0-128 0,0 2 0 16,4 2 144-16,1 1-144 0,-6 2 128 0,5 1-128 16,-1 1 160-16,4 3-160 0,2 1 128 0,-1 3-128 15,1-2 0-15,3 4 0 0,1-3 0 0,3 3 0 16,4 3 0-16,0 0 0 0,0 0 0 0,0 0 0 16,0 0 0-16,0 0 0 0,0 0-144 0,0 0 144 15,10 12-208-15,0 2 80 0,6 3 0 0,6 0 0 0,1 3 0 16,5 2 0-16,1 2 128 0,4 4-128 0,2 2 128 15,2 4-128-15,1 4 128 0,1 1 0 0,1 1-144 0,0 1 144 16,3-1 0-16,-4-3-176 0,-1-3 176 0,-2 1-128 16,0 1 128-16,-2-2 0 0,-3-1 0 0,-2-3-128 15,-3-2 128-15,-3-2 0 0,-1 1 0 0,-1-4 0 16,0-4 0-16,-4-3 0 0,-1-1 0 0,-1-1 0 16,0-6 0-16,0 0 0 0,-5-6 0 0,0 2 0 15,-4 0 0-15,1-1 0 0,-7-3 0 0,7 3 0 16,-7-3 0-16,8 0 128 0,-1 1-128 0,-7-1 0 15,0 0 0-15,0 0 0 0,7-6 0 0,-7 6 0 16,0 0 0-16,7-3 0 0,1-2 0 0,-8 5 0 16,9-2 0-16,-9 2-160 0,8 0 160 0,-8 0-160 15,11 1-64-15,-2-1-16 0,-9 0 0 0,10 1 0 16,1 2-224-16,-11-3-48 0,0 0-16 16,10 2 0-16,1 1-1424 0,-11-3-288 0,0 0-48 15,0 0-15216-15</inkml:trace>
  <inkml:trace contextRef="#ctx0" brushRef="#br2" timeOffset="88462.737">23621 12320 13823 0,'0'0'1216'0,"0"0"-960"0,-7 8-256 0,3 0 0 16,4-1 1056-16,-4 4 160 0,-3-2 48 0,5 1 0 15,5-1-992-15,-1 1-272 0,-5-3 0 0,2 4 128 16,2 0 512-16,-1 1 112 0,-1 1 16 0,0-1 0 16,0-1 448-16,1 0 112 0,3 3 16 0,0-4 0 15,-1 0-32-15,-2-10 0 0,6 6 0 0,-6-6 0 16,3 9-480-16,-3-9-112 0,0 0-16 0,0 0 0 15,5 7-144-15,-5-7-48 0,0 0 0 0,0 0 0 16,0 0 256-16,0 0 64 0,0 0 0 0,0 0 0 16,0-9 112-16,-3-2 16 0,-3-1 16 0,-1-1 0 15,4-2-240-15,-1 0-48 0,-2 0-16 0,1-1 0 16,0 0-336-16,1-1-64 0,-2 1-16 0,1-3 0 16,-2-1-64-16,1 1 0 0,1-1-16 0,-1-1 0 0,0-2-16 15,3-2 0-15,-4-1 0 0,-1-2 0 0,-1-1-32 0,-1 0-128 16,1-2 192-16,0 1-64 0,-1 0 0 0,-2 2-128 15,0 1 192-15,4 2-64 0,-1 0-128 0,4 3 128 16,-3 4-128-16,3 1 128 0,1 2-128 0,-1 0 0 16,1 4 0-16,0-1 128 0,3 2-128 0,-2 2 160 15,1 1-160-15,2 7 160 0,0 0-160 0,0 0 0 16,0 0 144-16,0 0-144 0,-4-5 0 0,4 5 0 16,0 0 0-16,0 0 0 0,0 0 0 0,0 0 0 15,0 0-144-15,0 0 144 0,0 0 0 0,10-2 0 16,-10 2 0-16,9-2 0 0,-1 0-128 0,-8 2 128 15,10 2 0-15,1-1 0 0,0 0 0 0,0 1 0 0,-3-1 0 16,5 2 0-16,2 1-128 0,1 0 128 0,0-2 0 0,1 0 0 16,3 1 0-16,1 1 0 0,1 0 0 15,2-1 0-15,1 2 0 0,-1-1 0 0,3 1 0 0,-4 0 0 16,2 2 0-16,-1 0 0 0,-1 1 0 0,-1 0 0 16,1-1 0-16,-3 3 0 0,1-3 0 0,1 4 0 15,-3 0 0-15,2-2 0 0,0 3 0 0,-3-1 0 16,1 0 0-16,-2 1 0 0,0 1 0 0,-2-2 0 15,-2 0 0-15,0-1 0 0,1-2 0 0,1 1 0 16,-1-1 0-16,-4 1 0 0,-1-1 0 0,2 1 0 16,0-1 0-16,1 0 0 0,-3-1 0 0,0-1 0 15,-3 1 0-15,1 0 0 0,1-1 0 0,-3 0 0 16,-5-6 0-16,6 5 0 0,-6-5 0 0,0 0 0 0,0 0 0 16,0 0 0-16,0 0 0 0,0 0 0 0,0 0 0 0,0 0 0 15,0 0 144-15,0 0-144 0,0 0 128 0,0 0-128 16,0 0 128-16,-4-8-128 0,4 8 0 0,-6-7 0 15,-3 1 0-15,2 1 128 0,-1 0-128 0,0-1 0 16,-5 0-128-16,2 3 128 0,0-1-160 0,-4 0 160 16,-2 1-192-16,-1-1 192 0,1-3-192 0,0 1 64 15,1 1 128-15,-3-1-208 0,-4 1 208 0,1-1-192 16,0 1 192-16,0-1-192 0,-1 1-16 0,1-2 0 16,2 0 0-16,-3 0 0 0,0 2 32 0,-4-1 16 15,2-1 0-15,-1 1 0 0,-2-2 160 0,2 2 0 16,0-1 0-16,-1-2 0 0,0 1 0 0,2 1 0 15,1 1 0-15,4 2 0 0,0-2 0 0,4 3 0 16,0 0 0-16,5 1 0 0,-1-1 0 0,2 1 0 16,2 0 0-16,-2 2 0 0,2-2 0 0,8 2 0 0,0 0 0 15,0 0 0-15,-8 1 0 0,8-1 0 0,0 0 0 0,0 0 0 16,0 0 0-16,0 10 0 0,3 1-144 0,1 0 144 16,1 3-128-16,2 1 128 0,2 2-160 0,2 5 160 15,2 2 0-15,0 3 0 0,-1 0-128 0,4 7 128 16,1 6 0-16,1 0 0 0,-3 1 0 0,3 0 0 15,3 0 0-15,-5-3 0 0,0-3-128 0,-1-3 128 16,-1-2 0-16,-1 1 0 0,-2-1 0 0,-2-4 0 16,0-5 0-16,-1 0 0 0,1 1 128 0,-3-6-128 15,0-5 0-15,-1 0 0 0,-2-2 128 0,1-3-128 16,-4-6 176-16,0 0-32 0,0 0 0 0,0 0 0 16,0 0 112-16,1-11 0 0,-2 0 16 0,-1-4 0 15,-2-3 16-15,-2-1 0 0,-1-2 0 0,1 0 0 0,0-1-96 16,1-1-32-16,-5 0 0 0,4 0 0 0,0-1-160 15,-2 0 0-15,-1-2 144 0,-2-2-144 0,0 1 0 0,1-4 128 16,-1-2-128-16,1-2 0 0,-3-3 128 0,-1 0-128 16,0-2 160-16,-1 2-160 0,0 2 144 0,1 0-144 15,-1 3 128-15,3 3-128 0,0 0 0 0,3 3 0 16,3 4 0-16,-1 2 0 0,-1 4 0 0,3 3 0 16,0 1 0-16,2 5 0 0,2 1 0 0,1 7 0 15,0 0-160-15,0 0 160 0,0 0-176 0,0 0 176 16,0 0-192-16,0 0 192 0,8-3-224 0,2 3 64 15,1 3 16-15,2 3 0 0,-1 1 144 0,4 2-208 16,5 1 80-16,0 0 128 0,2-4-144 0,3 4 144 16,4 0 0-16,1 0 0 0,-1-1 0 0,0-2-128 0,0-2 128 15,-1 1 0-15,-3 1 0 0,-2-2 0 0,1-2 0 16,-3 0 0-16,-5 4 0 0,0-4 0 0,-2-1 0 0,-1-1 0 16,-3-1-192-16,-2 2 32 0,-9-2 0 0,9 0 0 31,-9 0-1696-31,0 0-352 0,0 0-64 0,0 0-16128 0</inkml:trace>
  <inkml:trace contextRef="#ctx0" brushRef="#br2" timeOffset="89453.899">23920 11151 15663 0,'0'0'1392'0,"-1"-8"-1120"15,-6-1-272-15,3 1 0 0,1-1 1664 0,1-2 256 16,-2 1 64-16,1 1 16 0,-1 0-656 0,0 2-144 15,3-1-32-15,-2 1 0 0,-2 0 144 0,3 0 32 16,2 7 0-16,-1-9 0 0,-1 1-80 0,2 8-16 0,0 0 0 0,0 0 0 16,0 0-352-16,0 0-64 0,1-7 0 0,-1 7-16 15,0 0-304-15,0 0-64 0,7 4-16 0,1 6 0 16,5 1-176-16,-2 4-48 0,1 4 0 0,4 1 0 16,5 2-208-16,0 7 144 0,2 0-144 15,3 9 128-15,5 1-128 0,0 4 0 0,-2 2 0 0,-2 0 0 16,-2-1 0-16,0-1 0 0,-3-1 0 0,-1 1 0 15,-4-1 0-15,1 0 128 0,0-3-128 0,-2 0 128 16,-2-4-128-16,0-3 0 0,1-5 0 0,-2-1 0 16,0-2 0-16,-1-2 128 0,1-1-128 15,0-5 0-15,-4-3 0 0,-1-2 128 0,0-3-128 0,-2-1 0 16,-6-7 144-16,9 3-144 0,-9-3 160 0,0 0-160 16,0 0 208-16,0 0-48 0,0 0-16 0,0 0 0 15,0 0 112-15,2-8 32 0,-2-1 0 0,-2 1 0 0,0-1-80 16,-3-1-16-16,0 1 0 0,2-3 0 0,-5 0-64 0,0-1 0 15,0-2-128-15,-1 0 192 0,-4-3-192 0,-1-1 144 16,3-2-144-16,-1-5 128 0,-3-2-128 0,1 0 128 16,2-1-128-16,-3-1 128 0,1-1 0 0,0-2 0 15,-3 0 0-15,2-2 0 0,0 1 16 0,-1-1 0 16,-2-5 0-16,2 2 0 0,-3-1-144 0,2 1 128 16,-2-1-128-16,3 3 128 0,3-1-128 0,0 1 0 15,-2 2 0-15,3 1 128 0,-3 1-128 0,3 0 0 16,-1 0 0-16,1 2 0 0,0-1 0 0,2 0 0 15,3-1 0-15,2 5 0 0,-1 0 0 0,1 5 0 16,1 0 0-16,3 3 0 0,1 3 0 0,1 2-144 16,1 3 144-16,1 1 0 0,1 0-160 0,2 1 160 0,-1 1-128 15,2 2 128-15,2 0-128 0,3 2 128 0,1 1-128 16,2 1 128-16,2 2-128 0,-2 2 128 0,1 0-128 16,2 1 128-16,7 4-128 0,1 1 128 0,-3 1-128 0,2 3 128 15,1-1 0-15,0 4-160 0,0 0 160 0,1 2 0 16,-3-1-144-16,2 2 144 0,1 3 0 0,-2 1-144 15,0 2 144-15,-3 1 0 0,-4-1-144 0,-1 3 144 16,-1 0 0-16,-3 1-144 0,-3-1 144 0,-1 1 0 16,0-1 0-16,-5 1-128 0,-3 0 128 0,3 1 0 15,-3-2 0-15,-6 1 0 0,-5-1 0 0,2 2 0 16,0 0 0-16,-3 0 0 0,-3-2 0 0,-1-2 0 16,-2-2 0-16,-1 0 128 0,0-1-128 0,2-3 0 15,1-4 0-15,0 0 128 0,3-3-128 0,1-1 0 16,2-1 0-16,2-4 0 0,7-6 128 0,-4 9-128 0,1 0 0 0,3-9 0 15,0 0 0-15,9 6 0 0,2 1-176 16,3-2 176-16,5 1-160 0,5 1 160 0,7-5 0 0,0 2 0 16,1 2 0-16,3-2 0 0,5-1 0 0,0 0 0 15,2-1 144-15,-4 0-144 0,0-1 144 0,-1 0-144 16,2 1 128-16,-4-2-128 0,-2 1 0 0,-5 4 0 16,-3 0 0-16,-8 3 0 15,-2 0-2288-15,-8 3-384 0,-1 2-80 0</inkml:trace>
  <inkml:trace contextRef="#ctx0" brushRef="#br2" timeOffset="91173.964">22969 12342 13823 0,'-8'-9'1216'0,"0"1"-960"16,1-1-256-16,-1 1 0 0,-1-2 2048 0,1 0 352 15,3-1 80-15,-2-1 16 0,-2 1-912 0,2 0-176 16,-1-1-48-16,1 1 0 0,1 1 32 0,0 0 0 15,0-1 0-15,0 1 0 0,3 2-112 0,-3 2 0 16,6 6-16-16,-4-4 0 0,4 4-368 0,0 0-64 16,0 0 0-16,0 0-16 0,0 0-304 0,0 0-48 15,0 0-16-15,0 0 0 0,0 0-240 0,2 10-48 16,0 2-16-16,4 3 0 0,1 3-16 0,2 1 0 0,5 3 0 0,-1 3 0 16,2 1 0-16,4-1-128 0,1 3 192 0,3 5-64 15,1 3-128-15,7 7 128 0,3 2-128 0,0 4 128 16,0 2-128-16,-1 1 0 0,-2 0 0 15,1-4 0-15,0-3 0 0,-4-1 128 0,-2-1-128 0,-3-1 0 16,0-3 128-16,-1 4-128 0,-3 0 0 0,-1-3 128 16,2-5-128-16,0-3 128 0,0-1-128 0,-1-4 128 15,0-3-128-15,0-2 0 0,-3-2 0 0,1-2 128 16,-2-3-128-16,0-3 0 0,-6-2 0 0,-2-1 128 16,-7-9-128-16,6 9 160 0,-6-9-160 0,0 0 160 15,0 0-16-15,0 0 0 0,0 0 0 0,0 0 0 16,0 0 64-16,0 0 16 0,0 0 0 0,0 0 0 0,0 0-48 15,0 0-16-15,0 0 0 0,0 0 0 0,7-5-160 0,-7 5 192 16,0 0-192-16,4-9 192 0,1 1-192 16,1-1 160-16,-4 0-160 0,1 0 160 0,0 0-160 15,4-1 0-15,0-2 0 0,2 2 0 0,-1 0 0 0,2-1 0 16,3-2 0-16,-1 0 0 0,3-2 0 0,0 1 0 16,0-2-144-16,1 2 144 0,-2-2 0 0,2 0 0 15,0 1 0-15,-1-4 0 0,1 1-128 0,-2 1 128 16,-1 0 0-16,1 1 0 0,1-1 0 0,-3 2-128 15,-1 1 128-15,0-2 0 0,-1 2 0 0,0 2 0 16,0 3 0-16,-1 1 0 0,-4 2 0 0,2-1 0 16,-2 3 0-16,-5 4 0 0,9-4 0 0,-9 4 0 15,8-4 0-15,-1 1 0 0,-7 3 0 0,0 0 0 16,0 0 0-16,0 0 0 0,0 0-128 0,0 0 128 0,0 0 0 0,0 0 0 16,0 0-176-16,0 0 176 0,0 0-160 15,0 0 160-15,0 0 0 0,0 0 0 0,0 0 0 0,0 0 0 16,0 0 0-16,-5 7 0 0,-5 0 0 0,0 0 0 15,-1 0 0-15,-2 3 0 0,-1 3 0 0,-1 0 0 16,0-1-192-16,-1 3 192 0,0 2-208 0,-1 0 80 16,1 1 128-16,-2 0-128 0,1 2 128 0,-1-2-128 15,-3-2 128-15,1 0 0 0,1-1 0 0,-3 2 0 16,-4 4 0-16,2-3 0 0,1 0 0 0,0-2 0 16,2-1 0-16,-1-1 0 0,0 0 0 0,2-3 0 15,5-2 0-15,-1 0 0 0,4-3 0 0,1 1 0 16,4-1 0-16,-3-1-128 0,0-1 128 0,1 0 0 15,1-1 0-15,1-1 0 0,0 0 0 0,0 2-128 0,7-4 128 16,0 0-128-16,-6 1 128 0,6-1-128 0,-8 1 128 0,8-1-128 16,0 0 128-16,0 0-128 0,0 0 128 0,-5-4 0 15,5 4 0-15,-3-5 0 0,3 5 0 0,-5-5 0 16,1-1 0-16,0 0 0 0,3-3 0 0,-3 2 0 16,-2-1 0-16,3 1 0 0,2-1 0 0,-5-1 0 15,0-1 0-15,0-1 0 0,-3-3 0 0,1 0 0 16,-2-2 144-16,-1 0-144 0,-2-4 192 0,-2 0-64 15,-1-4 0-15,-5-2-128 0,-2-4 192 0,-1-2-64 16,-3-1 0-16,3-1-128 0,-2-1 208 0,0 0-64 16,1-1-16-16,-1 3 0 0,1 3-128 0,2-1 192 15,3 0-192-15,0 2 192 0,0 2-192 0,2-1 192 16,2-1-192-16,0 2 192 0,1 2-192 0,1 3 128 16,-3-1-128-16,3 1 128 0,1 0-128 0,-4 0 0 0,1-1 0 0,0 2 0 15,2 0 128-15,0 1-128 0,-2 0 0 0,2 3 128 16,4 1-128-16,1 1 0 0,-2-2 0 0,3 3 0 15,2 2 0-15,-1 3 0 0,-3 2 0 0,5 0 0 16,2 0 0-16,-2 1 0 0,5 6 0 0,0 0 0 16,0 0 0-16,0 0 0 0,0 0 0 0,0 0 0 15,0 0 0-15,10 5-176 0,0 2 176 0,0 4-192 16,3 2 192-16,1 4-208 0,3 3 80 0,4 1 128 16,4 2-192-16,1 4 192 0,0 3-192 0,0 4 192 15,3 4-192-15,-1 6 192 0,2 2-192 0,0 4 192 16,-1 2-224-16,3-3 80 0,0-1 16 0,1-1 0 15,-1-2 128-15,0-1 0 0,-2 0-144 0,1-1 144 16,-3-3 0-16,2-1 0 0,-4-4 0 0,1 0 0 0,-6-2 0 0,1-5 0 16,0-7 0-16,-4-3 0 0,0 0 0 15,-2-4 0-15,-4-3 0 0,-1-2 0 0,-1-2 0 0,-3-2 0 16,-7-5 0-16,0 0 0 0,0 0 128 0,0 0-128 16,0 0 0-16,0 0 128 0,0 0-128 0,0 0 160 15,0 0-160-15,0 0 160 0,0 0-160 0,0 0 0 16,0 0 0-16,0 0 0 0,-9-1 0 0,9 1 0 15,0 0 0-15,0 0 0 0,-10-3 0 0,10 3 0 16,0 0-128-16,0 0 128 0,-4-7 0 0,4 7-176 16,0 0 176-16,0-8-128 0,3 1 128 0,3-1-208 15,0 0 80-15,5-2 128 0,0-4-192 0,2 0 192 16,2 0-160-16,0-4 160 0,2-4-128 0,-1-2 128 0,1-2 0 16,2 0-144-16,3 3 144 0,-1-2 0 0,-2-1 0 15,2 3 0-15,-2 2 0 0,0 3 0 0,-1 1 0 16,-3 2 0-16,0 0 0 0,-3 6 0 0,-1 2 0 0,0 1-128 15,-3 0 128-15,-2 0 0 0,1 3 0 0,-7 3 0 16,0 0 0-16,6-2-128 0,-6 2 128 0,0 0-128 16,0 0-128-16,4 9 0 0,-2-1-16 0,-4 1 0 31,-1 1-1536-31,-1 2-304 0,-1 3-64 0,-5-1-14912 0</inkml:trace>
  <inkml:trace contextRef="#ctx0" brushRef="#br2" timeOffset="92543.761">23971 10947 11679 0,'0'0'512'16,"0"0"128"-16,0 0-512 0,0 0-128 0,-6-3 0 0,6 3 0 0,-5-5 1248 16,5 5 224-16,-5-6 64 0,5 6 0 0,-2-9 192 0,1 2 32 15,0-1 16-15,0 1 0 0,1 0-272 0,0 7-48 16,-1-9-16-16,1 9 0 0,0 0-336 0,0 0-64 16,0 0-16-16,0 0 0 0,-1-9-480 0,1 9-96 15,0 0-32-15,0 0 0 0,0 0-160 0,0 0-48 16,5 10 0-16,3 5 0 0,1 5 80 0,2 3 16 15,4 1 0-15,-1 6 0 0,-2 3-304 0,8 6 128 16,1 0-128-16,4 7 0 0,-1 5 0 0,2 4 0 16,0 2 0-16,0 0 0 0,0-1 0 0,-2-2 0 15,-4 2 0-15,-1-1 0 0,-2 2 0 0,1-6 0 16,-5-3 0-16,-1-6 0 0,0-2 128 0,-2-4-128 16,0-4 0-16,-2-2 0 0,-3-7 0 0,0-4 0 15,2-3 128-15,-4 1-128 0,-2-4 0 0,1-4 0 0,1-4 0 16,-3-5 0-16,0 0 128 0,0 0-128 0,0 0 0 0,0 0 0 15,0 0 0-15,0 0 0 0,0 0 0 0,0 0 0 16,0 0 0-16,0 0 0 0,0 0 0 0,0 0-144 16,0 0 144-16,0 0 0 0,-6-3 0 0,6 3 0 15,-10-4 0-15,10 4 0 0,-6-8 0 0,6 8 0 16,-9-8 0-16,3 0 0 0,-3 1 0 0,2-1 128 16,0 0-128-16,1-2 144 0,3-1-144 0,-4-1 160 15,0-2 32-15,-1-1 0 0,0-4 0 0,2-1 0 16,-1-3 80-16,-1-1 32 0,-2-3 0 0,2-2 0 15,0-6 16-15,-2-1 0 0,-1 1 0 0,1 0 0 16,-3 0-48-16,0 0 0 0,-2-5 0 0,1 0 0 16,0 3-112-16,-3-3-32 0,-2 1 0 0,3 2 0 0,3 0-128 15,0 4 0-15,-2 2 144 0,1 2-144 0,-2-1 144 16,0 1-144-16,3 2 192 0,-1-1-192 0,2-1 256 16,0 1-48-16,3-1-16 0,-1 2 0 0,2-1-192 0,2 2 176 15,2 0-176-15,0-1 160 0,1 3-160 0,0 2 0 16,3 1 0-16,3 2 0 0,-1 3 0 0,1 2 0 15,1 0 0-15,0 3 0 0,1 0 0 0,2 2 0 16,1-1-128-16,-1 3 128 0,3 2 0 0,2 0-144 16,1 1 144-16,2 2 0 0,-2 2-144 0,2 2 144 15,3 1 0-15,0 0-144 0,-1 1 144 0,0 1 0 16,1 1 0-16,1 1 0 0,-4-1 0 0,2-1 0 16,2 1 0-16,-2 0-128 0,-1 4 128 0,-1-2 0 15,2-1 0-15,-2 1 0 0,-1 3 0 0,-1 5 0 0,1 1 0 16,-4 1 0-16,-1-5-160 0,1 5 160 15,-3-1-192-15,-2 2 192 0,0-1-192 0,-4 0 64 0,0 1 128 16,-3 3-208-16,-4 2 208 0,0-1 0 0,0-1-160 0,0 2 160 16,-1 0 0-16,-3 1 0 0,2 0 0 0,-3 2 0 15,3-3 0-15,-2 3 0 0,1 2 0 0,-1 0 0 16,0 0 0-16,1-2 0 0,1-4 0 0,-2 0 0 16,-1 0 0-16,1-5 0 0,2-2 0 0,0 0 0 15,1-3 0-15,-1-2 0 0,1-1 0 0,7-10 0 16,0 0 0-16,0 0 0 0,-5 5 0 0,5-5 0 15,0 0 0-15,0 0 0 0,0 0 0 0,0 0 128 16,0 0-128-16,0 0 0 0,0 0 0 0,0 0 128 16,12 0-128-16,-1 2 0 0,1 1 0 0,2 1 0 15,1 1 0-15,2 2 0 0,3 1-144 0,1 1 144 16,-1-1 0-16,5 1 0 0,-1 0 0 0,3 3 0 0,0-1 0 0,3 2 0 16,1 0 0-16,1 0 0 0,1-1 0 0,-2 0 0 15,1 1 0-15,-1-3 0 0,-1 0 0 16,-3 1 0-16,-6 2 160 0,0-1-32 0,-1 0 48 0,-5-2 16 15,-3-1 0-15,-1-4 0 0,0-1 0 0,-4 0 0 16,-7-4 0-16,0 0 0 0,0 0-64 0,0 0 0 16,0 0 0-16,0 0 0 0,0 0-128 0,0 0 0 15,0 0 0-15,-7 6 0 16,0 0-3024-16,-1 2-544 0</inkml:trace>
  <inkml:trace contextRef="#ctx0" brushRef="#br2" timeOffset="96666.981">4416 3565 13583 0,'0'0'592'0,"-5"-4"144"0,-2-2-592 0,-1 1-144 0,1-1 0 0,1 3 0 16,-2 1 1136-16,0 0 192 0,0-1 32 0,0 0 16 15,0-1-368-15,1-1-80 0,-1 1-16 0,0-1 0 16,0-1-80-16,2-2-32 0,-2 0 0 0,2 2 0 16,0 0-80-16,-2 1-16 0,2-2 0 0,0 2 0 15,6 5-16-15,-5-7-16 0,0 1 0 0,5 6 0 16,0 0-128-16,0 0-32 0,0 0 0 0,0 0 0 16,0 0-192-16,0 0-32 0,0 0-16 0,6-6 0 15,-6 6-272-15,11 0 128 0,-2 0-128 0,4 2 0 16,3-1 176-16,2 0-176 0,1 1 160 0,2-1-160 15,5 0 160-15,-1 1-160 0,2 1 160 0,5-1-160 0,5-2 272 0,-1 2-32 16,3 1-16-16,1 0 0 0,3-1-16 16,2 4 0-16,2-2 0 0,0 2 0 0,5-2 16 0,4 4 0 15,0 0 0-15,-1-1 0 0,-5 1-96 0,1 0-128 16,0-1 176-16,1 2-176 0,3 0 160 0,0-1-160 16,4-1 128-16,-2 2-128 0,0 0 144 0,-1 0-144 15,1-3 160-15,1 1-160 0,1 0 256 0,2-4-32 16,0-2-16-16,1 2 0 0,-2 2-32 0,1-1-16 15,-1 0 0-15,3-1 0 0,2-2-16 0,-1 0 0 16,-2 0 0-16,1-1 0 0,1-2-144 0,2 1 192 16,1 0-192-16,-1-1 192 0,-2-1-192 0,1 1 160 15,-3-1-160-15,3 0 160 0,0 0-160 0,2 2 0 16,4 1 144-16,-4-1-144 0,-1-1 128 0,-4 1-128 0,-1-3 160 16,2 4-160-16,0 3 0 0,2-1 128 0,-2 0-128 15,-1-1 0-15,-4-1 0 0,1 0 144 0,-3-1-144 16,3 1 128-16,-1 3-128 0,3-3 128 0,-4-3-128 0,0 0 128 15,0-1-128-15,-2 2 0 0,0 0 144 0,1-2-144 16,1-4 128-16,1 1-128 0,-3 2 160 0,-1-1-160 16,-2 2 128-16,-1-2-128 0,-3 1 0 0,-1-1 144 15,-2 0-144-15,-1 1 160 0,0 0-160 0,0-1 160 16,0-2-160-16,-1 1 192 0,-2 1-192 0,-2 1 192 16,-4 1-192-16,-1-2 0 0,0-2 144 0,-2 2-144 15,-2 1 192-15,1 1-48 0,1 0 0 0,-3-1 0 16,-2 1 64-16,5 0 16 0,3-1 0 0,-3 2 0 15,-3-1-32-15,0 4-16 0,0 0 0 0,-1 0 0 16,-1-2-176-16,-1 1 0 0,-4 1 0 0,-1 1 0 0,-2 2 0 16,-4 2 0-16,-4-1 0 0,-2 2-176 15,-3 0-1488-15,0 3-288 0,-5 1-64 0,-7 4-15104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17:57.85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23063 3165 22111 0,'10'-5'1968'0,"-3"0"-1584"15,-1-3-384-15,5 2 0 0,1 0 560 0,4 2 16 0,-1-1 16 0,5 0 0 16,1-4-416-16,-2 0-176 0,-4 0 128 0,2-1-128 15,0-1 128-15,-1-2-128 0,-3-1 0 0,-2 1 128 16,0 1-128-16,-4 0 0 0,1 3 144 0,-6-3-144 16,-2-3 0-16,-2 2 128 0,-2 1-128 0,-5-2 0 15,-3-3 144-15,-1 0-144 0,-2-2 192 0,-4 2-192 16,-6 1 320-16,4-2-32 0,3 0-16 0,-2-2 0 16,-8 4 224-16,1-2 32 0,-2-2 16 0,2 0 0 15,0 3 96-15,-3-4 0 0,-1 0 16 0,-2 1 0 16,-5 0-112-16,0-2-32 0,-8-1 0 0,-3 0 0 15,-6-2-176-15,-1 2-32 0,0 1-16 0,-4-5 0 16,-3-3-144-16,-4 2-16 0,-6 4-128 0,-3-2 192 16,-3-4-192-16,0 3 0 0,-2 5 128 0,-6 2-128 0,-8 2 0 15,2 0 0-15,1 2 0 0,0 0 0 0,-2 2 0 16,2 2 0-16,1 1 0 0,-1 1 0 0,-1 1 0 0,-1 2 0 16,0 2 0-16,1 5 0 0,1 0 0 0,-2 3 0 15,2-1 0-15,3 5 0 0,2 4 0 0,1 1 0 16,2-1 0-16,0 5 0 0,1-2 0 0,4 2 0 15,6 3 144-15,-1 1-144 0,0-1 0 0,0 1 128 16,2 6-128-16,-1 1 0 0,5 2 0 0,-1-1 0 16,0-2 0-16,-1 0 0 0,-4 3 0 0,4 0 0 15,1 1 0-15,5-1 0 0,3-2 0 0,4 0 0 16,0-1 0-16,7-1 0 0,8 1 0 0,2 1 0 16,4 2 0-16,5-1 0 0,4 2 0 0,5 2 0 15,3 0 0-15,2 1 0 0,3 1 0 0,4-1 0 16,2 0 0-16,1-1 0 0,2-2 0 0,4 0 0 0,0 1 0 15,2 3 0-15,1 3 0 0,4 0 0 0,1 0-144 0,4 2 144 16,3-2 0-16,3 2 0 0,5-3 0 0,4-1 0 16,2-1-128-16,7-2 128 0,4-2 0 15,6 2 0-15,3 2-144 0,6-3 144 0,2-5 0 0,7-1-144 16,6-1 144-16,6-1 0 0,2 1 0 0,1-5 0 16,0-6 0-16,3 1 0 0,1 1 0 0,0-1 0 15,0-3 0-15,-1-4 128 0,1-1-128 0,4 0 0 16,4 2 0-16,-3 0 0 0,-2 0 0 0,0-3 128 15,3-2-128-15,0 1 0 0,0-2 0 0,-2-2 128 16,-2-2-128-16,3-1 0 0,4-1 0 0,-1 2 128 16,-5 0-128-16,4-3 0 0,2-1 0 0,1-1 0 15,0 0 0-15,-3 0 144 0,-1-1-144 0,3 0 0 16,3-3 128-16,-4 0-128 0,-5-1 0 0,-2-2 0 0,0-4 128 16,-3 2-128-16,-2-2 0 0,-4 1 0 0,-4-3 0 0,-3-1 0 15,-2 1 0-15,-1-2 0 0,0 0 0 0,-2-2 0 16,-3 1 0-16,-4 0 0 0,-4 0 144 0,-2-2-144 15,-2-1 0-15,1 0 144 0,-2-1-16 0,-2-1-128 16,-3-4 192-16,-2 1-64 0,-3 0 16 0,0 0 0 16,-4-3 0-16,-4 1 0 0,-6 0 0 0,-2 1 0 15,-5 2 0-15,-5-1 0 0,-2-2 48 0,-6 1 0 16,-5-3 0-16,-3-1 0 0,-1 1-192 0,-5-4 0 16,-5-1 0-16,-3 3 0 0,-2-2 0 0,-3 2 0 15,-5 2 0-15,-2-1 0 0,-1 1 0 0,-4 0 0 16,-2-1 0-16,0 3 0 0,-1-3-160 0,-4 1 160 15,-3-2 0-15,-10-2-144 0,-5 4 144 0,-5-1 0 0,-8 6-144 0,-1-1 144 16,-2 4-160-16,-5 0 160 0,-8 2-208 16,-1 2 80-16,1 0 128 0,-3 2-208 0,1-1 80 0,0 7 128 15,2 5-144-15,9 3 144 0,5 1 0 0,3 1 0 16,-1 2 0-16,0 4 0 0,0 4 0 0,2 3 0 16,1 0-144-16,-3 1 144 0,-5 1 0 0,0 1-144 15,-4 1 144-15,2 0 0 0,1 0 0 0,-5 2 0 16,-6-1 0-16,2 4 0 0,3-1 0 0,-4 1 0 15,-4-1 0-15,2 2-160 0,-3 3 160 0,6 2 0 16,2-1-176-16,3 2 176 0,3 0-160 0,5-1 160 16,6 4 0-16,6-2 0 0,9 0 0 0,7 2 0 15,0-3 0-15,6-1 0 0,0 1 0 0,4-1 0 16,-1-1 0-16,3-1 0 0,1 0 0 0,4 1 0 0,3 6 0 16,3-2 0-16,1 4-128 0,3 1 128 0,3 1 0 0,0 1 0 15,2 1-160-15,2 1 160 0,2-1 0 16,3 2-176-16,3-2 176 0,4-1-128 0,2-3 128 0,2 0-208 15,5-3 80-15,3 3 128 0,1 1-256 0,6 1 80 16,0 0 16-16,5-5 0 0,3-3 160 0,5 0-128 16,3 0 128-16,6-1-128 0,9-1 128 0,0 1 0 15,2 0-144-15,1-2 144 0,0-3 0 0,1 0 0 16,-1-1 0-16,2 1 0 0,4 3 0 0,5 0 0 16,3-2 0-16,-2-2 0 0,0 0 0 0,2-2 0 15,1 0 0-15,4 0 0 0,6 0 0 0,3-1 0 16,0-2 0-16,2-5 0 0,1-4 128 0,5 0-128 0,2-3 0 15,0 3 128-15,-3 2-128 0,2-3 0 0,5-4 144 16,-2-1-144-16,-1-2 0 0,-1-1 0 0,1-2 0 0,1-3 128 16,-1-3-128-16,-3 0 0 0,-2 1 128 0,-3 0-128 15,3-1 0-15,-2 0 144 0,-5-1-144 0,-5 0 0 16,-4 1 128-16,-3 1-128 0,2-5 0 0,0 3 0 16,-2-2 0-16,-2 2 128 0,-4 2-128 0,-6-3 0 15,-3-4 128-15,2-2-128 0,1-2 0 0,-4-1 0 16,-1-2 176-16,1-3-176 0,0-2 160 0,-3 0-160 15,-6 4 144-15,-1 0-144 0,-3 1 128 0,-3-1-128 16,-2-2 0-16,-3 2 128 0,-3-3-128 0,-1 1 0 16,-1 2 240-16,-3-2-48 0,-5-2 0 0,-1 0 0 15,-6-1 160-15,-2 2 32 0,-6 1 0 0,-3-2 0 16,-7-5-240-16,-2 7-144 0,-4-1 192 0,-4 0-192 16,-3-5 0-16,-3-2 0 0,-3 0 0 0,-3-3 0 0,-2-5 0 15,-9 3-144-15,-3-1 16 0,-7 5 0 0,-5 4-112 16,-5 1-16-16,-2-2 0 0,-2 3 0 0,-1 3 96 0,-8 2 16 15,-6-1 0-15,-2 1 0 0,1 2 144 0,-5 0-128 16,-5 0 128-16,-4 2-128 0,-3 3 128 0,0 1 0 16,-1-2 0-16,0 9-128 0,-5 8 128 0,7 1 0 15,5 1 0-15,-2 3-128 0,-3 2 128 0,4 4 0 16,4 6 0-16,-3 2 0 0,2 1 0 0,0 4 0 16,-3 8 0-16,-1-2-128 0,4-3 128 0,-2 2 0 15,0 0 0-15,3 4 0 0,3 1 0 0,0-1 0 16,-3-1-192-16,2 1 64 0,1 2 128 0,3 1-160 15,5 1 160-15,3 2-160 0,2 3 160 0,6 2 0 16,4-1 0-16,6-1-128 0,8 0 128 0,6-1 0 0,1-3 0 16,3 3-128-16,4 4 128 0,1 1 0 0,3 0 0 0,5 5 0 15,6 1 0-15,2 0 0 0,3 0 0 16,2 2-128-16,3-4 128 0,8 6 0 0,2-1-144 0,6 2 144 16,3-2-128-16,5 1 128 0,3 0-160 0,8 1 160 15,6 0-144-15,5-1 144 0,5-2-128 0,7 3 128 16,7 1-128-16,7 0 128 0,8-4-128 0,10-3 128 15,8-4-128-15,9-5 128 0,6-6-128 0,9-1 128 16,9-3 0-16,5-6 0 0,6-3 0 0,3-2 128 16,5-3 0-16,1-6 0 0,2-2 0 0,-1-2 0 15,-4-1-128-15,-7-1 128 0,-5-1-128 0,-4-1 128 16,-8-3-128-16,-4-2 128 0,-3 1-128 0,-12 4 128 0,-12 0-128 16,-5 2 0-16,-3 1 0 0,-10 3 128 15,-11 4-1440-15,-8 4-288 16</inkml:trace>
  <inkml:trace contextRef="#ctx0" brushRef="#br0" timeOffset="1458.234">13390 8076 21183 0,'0'0'944'15,"1"-9"192"-15,-3 3-912 0,1-3-224 0,-1-3 0 0,1 3 0 16,-1 1 2240-16,2 8 416 0,0 0 80 0,-1-8 16 16,-3 0-2048-16,0-1-384 0,4 9-96 0,-5-9-16 0,-1 1 0 0,0 0 0 15,-3 2 0-15,-2 0 0 0,-1-5-208 0,-4 2 0 16,-3 1 0-16,-6-1 0 0,0 1-272 0,-2-1 48 15,-4 1 16-15,0 0 0 0,-4 1 208 0,1 0 0 16,-1 3-160-16,-1-3 160 0,0 2 0 0,0 0 0 16,1 2 160-16,-6-1-160 0,-4-3 384 0,-4-1-48 15,-2-2 0-15,-3 5 0 0,0 2-80 0,1 1-32 16,1 2 0-16,2-1 0 0,-4-1-96 0,4 1 0 16,4 3-128-16,0 0 192 0,0-2 32 0,1-1 0 15,0-2 0-15,2 4 0 0,2 2-224 0,0-1 144 16,2-6-144-16,-4 0 128 0,1-3-128 0,3 1 128 15,1-1-128-15,2 0 128 0,3 2 64 0,2-1 0 16,2 0 0-16,4-1 0 0,2-3 16 0,5 4 16 0,0 0 0 16,3 0 0-16,2-2-80 0,0 1-16 15,3 2 0-15,2-1 0 0,1 1-128 0,7 5 192 0,0 0-192 16,0 0 192-16,-7-2-192 0,7 2 0 0,0 0 0 0,0 0 0 16,0 0 0-16,0 0 0 0,0 0 0 0,0 0 0 15,2 12-160-15,1 0 160 0,1 2-208 0,1 3 80 16,0 4 128-16,0 3-128 0,2 2 128 0,-1 3-128 15,0 2 128-15,-1 2 0 0,1 3 0 0,-2 6-128 16,1 4 128-16,-2 8 0 0,-3 5 0 0,-1 1 0 16,-2-1 0-16,-3-1-128 0,-3 1 128 0,0 2 0 15,1 5 0-15,-4-5 0 0,-1-7 0 0,1-3-128 16,1-3 128-16,-1-2 0 0,1-4 0 0,1-5 0 16,2-6 0-16,-3 0 0 0,-2 2 0 0,5-7 0 15,0-6 0-15,2-4 0 0,3 3 0 0,-1-7 0 0,0-2 0 16,4-10 0-16,-1 11 0 0,2-2 128 0,-1-9-128 15,0 0 0-15,8 6 0 0,2-1 0 0,1-1 0 0,3-1 0 16,3 0 0-16,2-3 0 0,1-1 0 0,4 2 0 16,4-1 128-16,5 2-128 0,3 1 0 0,6-1 0 15,4-1 0-15,5 5 0 0,5 5 0 0,1-1 0 16,-1 0 0-16,4-5 0 0,1-4 0 0,4 3-128 16,2 2 128-16,2 0 0 0,-2-3-144 0,-1-1 144 15,-5 0-160-15,5-2 160 0,6 0-224 0,-4 0 48 16,0-3 16-16,-2 1 0 0,-5-4 160 0,-3 2-208 15,0 2 80-15,-3 1 128 0,-7 1 0 0,0 0 0 16,2 0 0-16,-4 1 0 0,-4 1 0 0,-4 0 0 16,-4 0 0-16,-1-2 128 0,-5-1-128 0,-2-1 0 15,-1-2 0-15,-4 0 128 0,-1 1 96 0,-3-1 16 0,-4-2 0 16,0-1 0-16,-1-4 160 0,-1-2 48 0,-5 0 0 0,-4-3 0 16,-4-10 256-16,-2-4 48 0,-3-8 16 0,-6-5 0 15,-3-6-288-15,-4-12-48 0,-2-7-16 0,-1-10 0 16,-1-8 32-16,-4-1 16 0,2-1 0 0,0 0 0 15,-1 4-80-15,5 7-32 0,3 10 0 0,3 7 0 16,-1 10-32-16,4 6 0 0,2 4 0 0,2 9 0 16,1 8-160-16,1 4-32 0,4 4-128 0,-1 4 192 31,2 2-1328-31,2 9-272 0,0 0-48 0,10 5-18032 0</inkml:trace>
  <inkml:trace contextRef="#ctx0" brushRef="#br1" timeOffset="10863.716">18871 13322 12895 0,'-10'8'576'0,"10"-8"112"0,-8 1-560 0,2-1-128 15,6 0 0-15,-7 1 0 0,7-1 2176 0,0 0 416 16,-10-4 80-16,10 4 16 0,0 0-1824 0,-3-6-352 15,-4 0-80-15,4-2-16 0,1-1 144 0,2-1 16 16,0 0 16-16,0 2 0 0,0-1 128 0,0 2 32 16,0 7 0-16,0 0 0 0,-1-8-80 0,1 8-16 15,0 0 0-15,0 0 0 0,0 0-128 0,0 0-16 16,0 0-16-16,1 13 0 0,1 3-368 0,0 6-128 16,-1 4 0-16,4 4 144 0,-1 5-144 0,1 7 0 15,-2 8 0-15,2 4 0 0,1 2 128 0,1 5-128 0,0 4 192 16,1 8-64-16,2 6 0 0,1 5 0 0,-5 1 0 0,3 1 0 15,-2 1-128-15,2-6 160 0,-4-1-160 0,0-8 160 16,-2-5 80-16,-1-4 16 0,1-2 0 0,0-3 0 16,-3 1 224-16,2-3 48 0,1-1 16 0,0-2 0 15,-2-2-240-15,-1-4-48 0,4-2-16 0,0-1 0 16,-1-1-240-16,2-1 176 0,0-3-176 0,-1-1 160 16,-1-1-160-16,1 0 0 0,0 0 0 0,0-2 128 15,2-2-128-15,-2-1 0 0,0 0 144 0,3 0-144 16,-4-1 0-16,2 2 0 0,-2-1 0 0,-2-2 128 15,0 0-128-15,1-1 0 0,-2-3 0 0,-2-1 0 16,2-3 128-16,0-2-128 0,-1-2 128 0,-1-3-128 16,-1-2 128-16,-2-1-128 0,3-1 160 0,-4-1-160 0,0-3 176 15,-1 2-176-15,1-5 192 0,0 1-192 0,6-5 192 16,-6 1-64-16,0 0 0 0,6-1-128 0,0 0 256 0,-8-4-64 16,-2-1-16-16,4-3 0 0,0-1-176 0,3-2 0 15,-4-5 0-15,3-4 0 0,0-6 0 0,-1-5 0 16,1-3-176-16,-1-5 176 0,3-4 0 0,-3-3-128 15,-1-2 128-15,2-1 0 0,2-3 0 0,-4-7-128 16,1-4 128-16,0-1 0 0,-1-1 0 0,0-2 0 16,1 0 0-16,0-4-128 0,0-5 128 0,1-1-128 15,-1 3 128-15,2-2-128 0,-1-4 128 0,3-1-192 16,1-3 192-16,0 4-192 0,2 4 48 0,2 5 0 16,-1 1 0-16,1 4 0 0,-1 4 144 0,1 2-192 15,-1 5 192-15,1 3-192 0,-1 1 192 0,-2 3-128 0,0 0 128 16,-1 4-128-16,-1 0 128 0,-1-2 0 15,-3 1 0-15,1 0 0 0,0 1 0 0,-4 2 0 0,1 1 0 0,0 5 0 16,-2 4 0-16,-1 2 0 0,0 1 0 0,1 3 0 16,2 6 0-16,0 1 0 0,1 0 128 0,0 7-128 15,-1 3 128-15,3 6-128 0,4 3 128 0,-6-3-128 16,6 3 0-16,0 0 144 0,0 0-144 0,-6 3 0 16,6-3 0-16,-6 11 0 0,1 5 0 0,1 5 0 15,3 2 0-15,-2 5 0 0,1 2 0 0,1 7-144 16,0 5 144-16,0 5 0 0,-1 6 0 0,1 5 0 15,1 6 0-15,3 3 0 0,-1 2 0 0,0 6 0 16,-2 6 0-16,3 0 144 0,1-1-144 0,-1 3 0 16,0 0 208-16,-1 8-64 0,2 2-16 0,-2-2 0 15,-1-4-128-15,-1 5 192 0,0 1-192 0,1 1 192 16,0 0-192-16,0-4 0 0,-1-2 144 0,0 1-144 0,-1-3 128 16,0-5-128-16,0-12 160 0,0-1-160 0,1 0 256 0,1-3-64 15,1-2 0-15,0-6 0 0,1-5 0 0,2-4 0 16,-1-3 0-16,3-5 0 0,0-5-192 0,0-3 0 15,2-3 128-15,1-4-128 0,-2-4 0 0,-2-4 0 16,1-1 0-16,1-6 0 0,-1-5 0 0,-7-5 0 16,0 0 0-16,9-2-160 0,-2-4 160 0,-3-5-208 15,-2-2 80-15,-1-3 128 0,-1-7 0 0,-1-6 0 16,-2-5 0-16,-1-6 128 0,-2-5-128 0,1-9 192 16,0-8-192-16,-4-2 192 0,3-2-192 0,-1-1 0 15,0 0 0-15,0-5 128 0,0-3-128 0,2-2 0 16,-4 0 0-16,0-1 0 0,-1-3 0 0,-1-6 0 0,4-8 0 15,-3 0 0-15,2-2 0 0,0-2 0 0,0-5 0 0,2 4 0 16,3 5 0-16,1 0 0 0,-1 0 0 0,3 4 0 16,1 0 0-16,1 6 0 0,-2 5 0 0,3 4 0 15,0 3 0-15,0 5 0 0,2 4 0 0,-2 8 0 16,2 8-160-16,-3 4 160 0,0 4 0 0,1 5-144 16,-2 3 144-16,2 5-160 0,-2 2 160 0,-1 5-160 15,0 4 160-15,-1 5-128 0,-1 3 128 0,2 8-128 16,0 0 128-16,0 0 0 0,0 0 0 0,0 0 0 15,-1 13-128-15,1 2 0 0,1 3 0 0,1 8 0 16,-1 8 128-16,0 5-192 0,0 3 192 0,1 4-192 16,2 7 192-16,1 7 0 0,0 5-144 0,3 2 144 15,-1 2 0-15,1 5 0 0,-2 1-144 0,1 3 144 16,0 4 0-16,-1-3 0 0,-1-4 0 0,-1 3 0 0,0 6 0 16,1-3 176-16,0 5-48 0,-4-4-128 0,1-4 192 0,0 4-192 15,4 7 192-15,-3-2-192 0,-2-4 128 16,0-4-128-16,2 1 0 0,-3-3 0 0,-3-2 128 0,2-4-128 15,1-7 144-15,-2-5-144 0,-1-7 256 0,-1-4-64 16,3-2 0-16,0-3 0 0,1-1-32 0,1-5-16 16,0-4 0-16,3-4 0 0,-1-6-144 0,-2-5 0 15,0-2 0-15,1-5 0 0,-2-11 0 0,0 0 0 16,4 7 0-16,-4-7 0 0,0 0 0 0,0 0 0 16,0 0 0-16,0 0 0 0,5-13 0 0,0-3 0 15,-2-4 0-15,-1-8 0 0,-3-7 0 0,0-5 0 16,-1-6 0-16,1-3 0 0,-2-4 128 0,-1-4-128 0,0-6 128 15,-1-6-128-15,-1-11 0 0,-3-2 128 0,2 0-128 0,0-6 0 16,-2-8 0-16,1 3 0 0,-2-1 0 16,4 1 0-16,0-3 0 0,1 0 0 0,0-1 0 15,4 4 0-15,1 2 0 0,1 0 0 0,1-1 0 0,1 6 0 16,-1 8 0-16,2 2 0 0,1 2 0 0,-1 6 0 16,-1 6 0-16,1 2 0 0,-1 4 0 0,-2 7 0 15,-2 3 0-15,-1 6 0 0,-1 5 0 0,1 2 0 16,0 2 0-16,-1 3 0 0,1 4 0 0,-3 4 128 15,3 8-128-15,0 1 0 0,-3 1 0 0,3 5 128 16,2 5-128-16,0 0 128 0,0 0-128 0,0 0 128 16,-5 11-128-16,1 5 0 0,1 6-160 0,2 7 160 15,1 4-208-15,1 4 48 0,1 6 16 0,0 8 0 16,1 6 144-16,-1 9 0 0,1 3 0 0,-1 6-128 0,3 2 128 16,0 6 0-16,2 6 0 0,-1 2 0 0,2 2 0 15,-1 3 0-15,0 4 0 0,-1 3-128 0,-1 1 128 16,1 1 0-16,-2-2 0 0,0 1 0 0,-3 2 0 0,-1-8 128 15,0-7-128-15,-1 1 128 0,-3 0 32 0,1-6 16 16,0-9 0-16,-3-6 0 0,2-5 16 0,2-1 16 16,-2-2 0-16,0-6 0 0,1-5-64 0,2-7-16 15,-1-6 0-15,2-4 0 0,3-6-128 0,-1-3 0 16,2-6 0-16,2-4 0 16,0-5-1104-16,3-5-304 0,3 1-64 0,-1-7-16768 0</inkml:trace>
  <inkml:trace contextRef="#ctx0" brushRef="#br1" timeOffset="11598.405">16327 14369 31439 0,'0'0'1392'0,"0"0"288"0,-6-3-1344 0,0 1-336 0,6 2 0 0,0 0 0 16,-4-4 608-16,4 4 48 0,0 0 16 0,0 0 0 16,0 0-528-16,4 9-144 0,-1 4 0 0,2 0 0 0,0 4 128 0,1 1-128 15,2 5 160-15,0 3-160 0,1 3 288 0,1 3-32 16,-2 2-16-16,2 3 0 0,1 3 0 0,-3 2 0 15,1 2 0-15,-4 0 0 0,2 2-32 0,-3-1 0 16,-4-3 0-16,1-2 0 0,0-4 16 0,-1-2 0 16,-1-1 0-16,0-3 0 0,0-6-96 0,0-2-128 15,-2-3 176-15,1-4-176 0,-1-4 0 0,3-11-256 16,0 0 32-16,0 0 0 16,0 0-2176-16,0 0-432 0,-3-15-96 0</inkml:trace>
  <inkml:trace contextRef="#ctx0" brushRef="#br1" timeOffset="12096.568">16183 14567 20271 0,'-17'-2'896'0,"6"1"192"0,1 1-880 0,3-1-208 0,1 0 0 0,6 1 0 16,-3-6 1488-16,3 6 256 0,0-8 48 0,3-2 16 16,1-2-1584-16,3-3-224 0,3-1-240 0,-1-2 48 15,0 0 64-15,3-2 0 0,-2 2 0 0,2-2 0 16,-1-2 128-16,3 6 176 0,1 2-48 0,1 0 0 16,1 0 320-16,2 2 48 0,1 0 16 0,2 3 0 15,2 1 0-15,1 2 0 0,2-1 0 0,-2 4 0 0,3 2-176 16,-1 3-16-16,2 1-16 0,-3 3 0 0,3 0-128 15,-1 4-32-15,0 1 0 0,0 2 0 0,-3 2-16 0,1 1-128 16,0 3 192-16,1 0-64 0,-2-1 80 0,0 2 16 16,-4 2 0-16,-1 0 0 0,-3 2 48 0,-3 1 16 15,-3-2 0-15,0 0 0 0,-5 2 160 0,-1-1 16 16,-2-1 16-16,-2 2 0 0,-2 0 96 0,-2 1 32 16,-3 3 0-16,0-1 0 0,-4 3 0 0,-1-1 0 15,-5-3 0-15,1 0 0 0,-1 0 0 0,-1-1 0 16,2-3 0-16,-5-2 0 0,-5-3 48 0,0 0 16 15,3-3 0-15,-1 0 0 0,-2-4-160 0,1 0-16 16,-3-1-16-16,1-1 0 0,0 1-256 0,-1-2-48 0,0 0-16 16,-1-1 0-16,0 0-160 0,0-1 0 15,-1-1 0-15,2-1 0 0,2 0-272 0,4-1-96 0,4-1-16 0,4 0 0 32,3 3-1968-32,4-4-400 0,6-1-64 0</inkml:trace>
  <inkml:trace contextRef="#ctx0" brushRef="#br1" timeOffset="14742.514">12216 15201 29663 0,'-10'-7'1312'0,"0"3"272"0,-3 0-1264 0,1-4-320 0,1 0 0 0,0 2 0 15,1 0 128-15,1 1-128 0,-2-3 144 0,1 2-144 16,2 1 0-16,-2 1 0 0,1-4-128 0,-2 5 128 16,1 0-128-16,0 1 128 0,-2 0 0 0,0 0 0 15,-2 1 0-15,-3 1 0 0,2 1 192 0,-2 1-48 16,0 1 96-16,-1 3 16 0,-2-1 0 0,-2 4 0 15,-5 1 32-15,-1 1 16 0,1 3 0 0,-4 2 0 16,-1 0-304-16,0 5 128 0,1 1-128 0,0 3 0 0,2 3 128 0,-1-3-128 16,1-1 0-16,5 1 0 0,2-1 208 0,4-1-64 15,1-2-16-15,2-1 0 0,0-1 176 0,2-1 16 16,2 1 16-16,5-1 0 0,-1 2-336 0,4-1 0 16,-1 0 0-16,4-2 128 0,1 2-128 0,3 0 0 15,0-3 0-15,2 2 0 0,-1-2 0 0,4 3 0 16,-1 2 0-16,2-3 0 0,1-2 0 0,-3-2-128 15,3-1 128-15,0 1 0 0,0-2 0 0,3-4 0 16,-1 1 0-16,1-1 128 0,0 0 176 0,2-2 32 16,-1-1 16-16,1-1 0 0,-1-1 96 0,0 1 0 15,1-1 16-15,1-3 0 0,2 0-288 0,1 0-176 16,0-3 192-16,-3-1-192 0,1 1 0 0,2-1-192 16,1-3 0-16,-2 0 0 15,1 1-1904-15,2 0-368 0,-1 2-80 0</inkml:trace>
  <inkml:trace contextRef="#ctx0" brushRef="#br1" timeOffset="15015.342">12341 15776 26719 0,'-9'9'1184'0,"1"-3"240"16,-1-1-1136-16,-1 2-288 0,4 3 0 0,0 2 0 0,5 6 3024 15,2 3 560-15,0 2 96 0,6 4 32 0,3 3-3200 0,1-1-640 16,1 2-128-16,1 3-32 0,-2-1 112 0,0 1 32 16,1 1 0-16,-1-2 0 0,-4-3-48 0,1-1 0 15,-2-2 0-15,-1-4 0 16,1-4-928-16,-3 2-192 0,2 1-32 0,0-3-14128 0</inkml:trace>
  <inkml:trace contextRef="#ctx0" brushRef="#br1" timeOffset="15902.532">20288 14274 10127 0,'0'0'896'0,"-7"-1"-704"0,-3-4-192 0,1 2 0 15,-2 0 5760-15,-2-1 1136 0,4 1 208 0,0 1 64 0,-3 1-5936 0,2-1-1232 16,1-1-128-16,-3 2-96 0,0 1 32 0,-4 2 16 16,-1 3 0-16,-2-1 0 0,-2 0-16 0,-2 1-16 15,-3 2 0-15,1 3 0 0,0 2 64 0,-1 1 16 16,-4 1 0-16,0 4 0 0,2 3 128 0,-1 4 0 15,2 1 0-15,1 5 0 0,3 0 0 0,1 2 144 16,0 2-16-16,2-2-128 0,2 0 384 0,0 0-48 16,3 1 0-16,4-1 0 0,0 0-16 0,5-1 0 15,2-1 0-15,4-4 0 0,2-2-48 0,2-3-16 16,3-3 0-16,3-1 0 0,3-4 64 0,0 0 16 16,3-2 0-16,1-1 0 0,1-1-208 0,1-2-128 15,0 1 128-15,3-1-128 0,-1-3 0 0,3-1 0 16,-2-2 0-16,5 0-128 15,0 1-1136-15,1-3-208 0,-5-3-64 0,2 0-8832 0,2-1-1792 0</inkml:trace>
  <inkml:trace contextRef="#ctx0" brushRef="#br1" timeOffset="16281.485">20555 14858 25791 0,'0'0'2304'0,"0"0"-1856"0,0 0-448 0,0 0 0 0,0 0 3568 16,0 0 608-16,9 6 128 0,3 0 32 16,0-3-4016-16,3 2-816 0,-1-1-144 0,2 0-48 0,1 0 304 0,-1 1 64 15,-1 2 16-15,-2 2 0 0,-1-1 16 16,-1 3 0-16,-2 2 0 0,-2 3 0 0,-1 4 96 0,-4 3 0 15,-3 1 16-15,-3 3 0 0,-1 1 176 0,-2 2 0 16,0 1 0-16,-1-2 0 0,-1 1 544 0,3-1 32 16,1 3 16-16,2-4 0 0,1-4 176 0,3-3 48 15,1-2 0-15,4-1 0 0,1-3-368 0,2-3-64 16,3-2 0-16,6 0-16 0,6-1 192 0,1-3 32 16,3 0 16-16,4-2 0 0,2 1-128 0,1-4-32 15,-3-2 0-15,2 1 0 0,0-5-128 0,0 1-16 16,-3-3-16-16,2-3 0 0,1 1-288 0,0-3 0 15,2-3 0-15,1 0-14128 0,0-7-2720 16</inkml:trace>
  <inkml:trace contextRef="#ctx0" brushRef="#br1" timeOffset="18399.714">14390 9511 13823 0,'0'0'1216'16,"-1"-8"-960"-16,1-2-256 0,-2 0 0 15,0-2 1632-15,1 3 288 0,1 9 48 0,0 0 16 0,-1-12-1072 0,-1 3-208 16,2 9-32-16,-5-7-16 0,1-3-128 0,-3 3-16 15,2 3-16-15,-3-1 0 0,-1 1-112 0,1 2-32 16,-1 2 0-16,-3 0 0 0,0 0-96 0,0 2-32 16,-2 1 0-16,1 1 0 0,-2-2-96 0,-3 2 0 15,2 2-128-15,-1 1 192 0,0 7 0 0,-2-1-16 16,-1 1 0-16,0 3 0 0,2 1 48 0,-2 3 16 16,1-4 0-16,-2 3 0 0,0-1 32 0,0 3 16 15,-3 3 0-15,3-1 0 0,4 0-96 0,-2 0-32 16,0 3 0-16,3-2 0 0,1 1-160 0,3-2 128 15,1-2-128-15,3 5 128 0,1 3 0 0,0 1-128 16,1 2 192-16,2-1-64 0,0-2-128 0,2 0 0 16,0 2 144-16,-1-3-144 0,1 0 0 0,2 0 128 0,2-1-128 0,1 2 0 15,-2-3 0-15,2 1 0 0,3-1 0 16,-3 3 0-16,2-1 0 0,2 0 0 0,-3-1 0 16,5 0 128-16,-2-1-128 0,2 0 0 0,-4 0 128 0,3 0-128 15,2 0 176-15,0-1-48 0,-2 2 0 0,2 1 0 16,-1 2-128-16,0 1 160 0,1 2-160 0,-4-1 160 15,0 2-160-15,-2-1 0 0,0 0 0 0,-2-3 0 16,-2-1 0-16,-2 0 128 0,-2-1-128 0,0 0 128 16,-2 0 128-16,0-2 32 0,-1 1 0 0,-1-1 0 15,-1 2 160-15,-2-1 16 0,0 1 16 0,-3-2 0 16,1-4 16-16,-1 2 0 0,0-1 0 0,0 0 0 16,0-5-112-16,0-2-32 0,1 0 0 0,-1-2 0 15,2-2-224-15,2 0-128 0,2-2 160 0,-1-3-160 16,4 0 0-16,1-1 0 0,-4-2-208 0,3 1 64 15,-1-3-2448-15,6-3-480 0</inkml:trace>
  <inkml:trace contextRef="#ctx0" brushRef="#br1" timeOffset="18903.869">14716 9886 3679 0,'-11'2'320'0,"11"-2"-320"0,-7 0 0 0,-2-2 0 15,2 0 5632-15,7 2 1072 0,0 0 208 0,-6 4 32 0,0 3-5088 16,3 4-1024-16,0 8-208 0,0 2-48 0,0 7-576 0,1 2 0 16,2 3 0-16,-1 2 0 0,-1 2 0 0,0 3 0 15,2 0 0-15,0 7-128 0,0 1 128 0,0 4 0 16,-1 3 0-16,1-2 0 0,1-4 0 0,-1-3 0 16,-1-7 0-16,1-3 0 0,1-3 0 0,-1-2 0 15,0-4 0-15,2-4 0 0,-1 1 0 0,-1-1 0 16,0 0 0-16,-1-6 0 15,-1-3-352-15,2-5-96 0,0-9 0 0,0 0-8336 16,0 0-1664-16</inkml:trace>
  <inkml:trace contextRef="#ctx0" brushRef="#br1" timeOffset="19144.409">14559 10081 22111 0,'0'0'1968'0,"-2"-8"-1584"0,-4-2-384 0,4 2 0 16,2-1 2880-16,3 3 512 0,-3 6 80 0,11-6 32 15,2 3-2512-15,2-1-496 0,4-3-112 0,3-1 0 16,1 2-384-16,3-3 0 0,-1-3 0 0,2 1 128 16,3 0-128-16,-1-1-208 0,1 0 48 0,1 2 16 15,-4 1-448-15,0 1-96 0,-3-1-16 0,-2 3 0 16,0 1-1504-16,-5 3-304 0,0 1-64 0,-3 1-9520 15</inkml:trace>
  <inkml:trace contextRef="#ctx0" brushRef="#br1" timeOffset="19323.993">14554 10424 26719 0,'-10'5'1184'0,"10"-5"240"0,0 0-1136 0,0 0-288 15,0 0 0-15,0 0 0 0,0 0 1168 0,0 0 176 16,0 0 48-16,8 0 0 0,5-1-688 0,3-1-128 15,4-2-16-15,2-2-16 0,2 1-96 0,0-6 0 16,3-5-16-16,-1 2 0 0,2 3-432 0,-2-3 0 16,0 1 128-16,-3 4-128 15,1 2-1872-15,-4 0-416 0,0 1-80 0,-2 1-10944 0</inkml:trace>
  <inkml:trace contextRef="#ctx0" brushRef="#br1" timeOffset="19581.095">15273 10638 34095 0,'-7'-4'3024'16,"2"-2"-2416"-16,-1 0-480 0,1-1-128 0,0 1 1648 15,2-2 304-15,2 0 64 0,0 0 16 0,1 1-1584 16,0-1-304-16,1-1-144 0,0 2 128 16,1-1-448-16,1-1-112 0,-1-2-16 0,0 3 0 15,-2 8-1232-15,0 0-256 0,4-7-48 0,-4 7-8688 16,0 0-1728-16</inkml:trace>
  <inkml:trace contextRef="#ctx0" brushRef="#br1" timeOffset="20382.187">16046 10345 8287 0,'-6'-8'736'0,"0"0"-592"0,0-4-144 0,-3 1 0 15,-2 0 5776-15,2 3 1136 0,0-2 208 0,1 2 48 16,-4 0-5904-16,-1 4-1264 0,-3 0 0 0,1 3-288 31,2 4-352-31,-2 4-80 0,-5 2-16 0,0 3 0 16,-3 3 0-16,0 8 0 0,-1 8 0 0,2 2 0 0,-1-1 368 0,2 1 80 0,1 5 16 0,0-1 0 16,1 1 272-16,3 1-128 0,2-2 128 0,3 0 0 15,3-2 0-15,5-3 0 0,-2-6 0 0,5-1 144 16,4 0 368-16,-2-4 64 0,3-5 0 0,4-3 16 15,1-7 48-15,1-3 16 0,1-1 0 0,3-3 0 16,2-3-144-16,3-8-48 0,4-9 0 0,0-3 0 0,4-2-32 16,1-5-16-16,4-3 0 0,0-4 0 0,0-4-416 15,1-2-256-15,-1-3 48 0,-2-6 0 0,-5-5-64 16,-2 3-16-16,-3 1 0 0,-3 0 0 0,1 1 288 16,-4-1 0-16,1-2-128 0,-4-3 128 0,-2-7 0 0,0 4 176 15,-4 4-32-15,2 7 0 0,-4 7-16 0,2 7-128 16,1 4 192-16,-4 5-64 0,1 6-128 0,-2 4 128 15,3 3-128-15,-4 6 128 0,0 4-128 0,-1 5 192 16,0 0-192-16,0 0 192 0,-7 13-320 0,1 6-64 16,0 4-16-16,-2 7 0 0,-1 2-64 0,1 5-16 15,3 4 0-15,-2 5 0 0,4 4 144 0,-1 1 144 16,2 0-208-16,-1-4 80 0,1-2 128 0,1-2 0 16,1-3 0-16,0-3 0 0,1-2 320 0,1-1 32 0,1-1 16 15,-1 0 0-15,3-1-80 0,-1-2-16 0,2-4 0 16,-1-3 0-16,2-3-272 0,2-4 128 0,2-5-128 0,-3 0 0 15,1-2 160-15,2-2-160 0,-1-5 128 0,3-2-128 16,4-2 144-16,0-3-144 0,4-3 160 0,-1-4-160 16,2-4 144-16,1 0-144 0,1-3 128 0,2-4-128 15,0-4 128-15,0 1-128 0,0 4 0 0,0 2 128 16,1 2-128-16,-1 1 0 0,0 2 0 0,2 4 0 16,-4 3 0-16,0 2 0 0,-1 2-144 0,0 3 144 15,-2 2-160-15,2 5 32 0,-2 1 0 0,0 3 0 16,0 4-224-16,-4 2-32 0,-1 2-16 0,-2 3 0 15,2 4 64-15,-3 3 16 0,-2 3 0 0,0 0 0 16,0-6 192-16,0 3 128 0,0-2-160 0,-1 1 160 16,-1-3 0-16,3 0 0 0,1-2 0 0,1-1 0 0,1-1 320 0,1-2 16 15,3 0 0-15,2 0 0 0,2-2 192 16,4-2 48-16,3-3 0 0,2-1 0 0,1-3-16 0,1-3 0 16,-2 0 0-16,1-9 0 0,-1-1-240 0,-1-2-64 15,-3-1 0-15,1-1 0 16,-1-1-2208-16,1-4-448 0</inkml:trace>
  <inkml:trace contextRef="#ctx0" brushRef="#br1" timeOffset="21201.36">14504 11614 2751 0,'0'0'128'0,"0"0"16"0,0 0-144 0,-5-7 0 0,-3 2 0 0,2-1 0 15,6 6 5696-15,-7-6 1120 0,-2 1 224 0,1 1 32 16,2-4-5280-16,-3 2-1072 0,-2-1-208 0,-1 2-32 15,0 0-48-15,-1-1-16 0,2-1 0 0,-4 1 0 16,-1 1 32-16,-2 1 16 0,3-1 0 0,-2 3 0 16,-1 0-80-16,1 2-32 0,-1 2 0 0,1 0 0 0,-1 4-352 0,2 2 144 15,-3 5-144-15,0 1 0 0,-1 0 0 0,2 4 0 16,2 2 0-16,0 0 0 0,-3 1-128 0,6 2 128 16,0 2 0-16,4-1-144 0,2 0 144 0,6-2 0 15,1-1 0-15,1-2 128 0,3-3 0 0,3 0 16 16,4-3 0-16,4-1 0 0,0-2 32 0,3-3 0 15,2-2 0-15,1-2 0 0,2 0-176 0,2 0 160 16,0-4-160-16,-1-1 160 0,1 0-160 0,3-1-224 16,-4-3 48-16,3 0 16 15,-1-3-1024-15,-2 0-208 0,1-3-32 0,0 2-8144 16,-1-1-1632-16</inkml:trace>
  <inkml:trace contextRef="#ctx0" brushRef="#br1" timeOffset="21413.898">14856 11643 34559 0,'-9'13'1536'0,"6"3"304"0,1 7-1472 0,2 7-368 0,2 3 0 0,2 4 0 16,1 2 656-16,-1 2 64 0,-1-1 16 0,2-2 0 15,-2-3-272-15,2 1-48 0,-2 1-16 0,0 0 0 16,-2-2-208-16,3-3-64 0,-4-3 0 0,0-2 0 15,-6 0-128-15,3-3-144 0,1-2 144 0,-2 0-11616 16,-1-4-2208-16</inkml:trace>
  <inkml:trace contextRef="#ctx0" brushRef="#br1" timeOffset="22551.309">18312 9752 24879 0,'-5'-8'2208'0,"0"-1"-1760"15,-2 0-448-15,2 2 0 0,3-2 1200 0,1 2 144 0,1 7 48 0,0 0 0 16,-1-4-704-16,1 4-144 16,0 0-32-16,0 0 0 0,0 0-272 0,0 0-64 0,-3 10-16 0,1 5 0 15,2 5-160-15,2 5 0 0,1 6 144 0,-2 5-144 16,0 7 176-16,1 0-48 0,2 0 0 0,-1 0 0 16,1 0 32-16,-2 0 0 0,2-1 0 0,-2-2 0 15,0 0-160-15,-1-4 0 0,0-2 0 0,-1-1 128 16,0 1-128-16,-1-4 0 0,-1-7 0 0,0-3 0 15,0-4-144-15,1-2-112 0,-1-4-32 0,1-1 0 16,-2-1-3104-16,3-8-608 16,-12 8-128-16,12-8-32 0</inkml:trace>
  <inkml:trace contextRef="#ctx0" brushRef="#br1" timeOffset="22767.37">17940 10186 35007 0,'0'0'3120'0,"0"0"-2496"16,0 0-496-16,0 0-128 0,9-3 1168 0,3 0 224 15,5 0 32-15,2 2 16 0,3 0-1120 0,5 0-320 16,5 1 144-16,6-1-144 0,0-1 0 0,3 1 0 16,0-3 0-16,0 0 128 0,-1 0-272 0,-4-1-48 15,1-3-16-15,2 2 0 16,2-1-2464-16,-1 0-480 0,2-6-112 0,2 1 0 0</inkml:trace>
  <inkml:trace contextRef="#ctx0" brushRef="#br1" timeOffset="23333.701">20190 8979 26719 0,'-19'-4'2368'15,"7"-2"-1888"-15,-1-2-480 0,-2-1 0 0,-2 0 640 0,2 1 16 16,0 3 16-16,0 3 0 0,-2 1-336 0,1-1-64 16,-2 1-16-16,-2 2 0 0,0 3-256 0,-1 0 0 15,-3 6 0-15,-1 0-144 0,0-1 144 0,-1 5-128 16,-4 3 128-16,1 5-128 0,0 3 128 0,0 2 0 16,-1 1 0-16,1-1-128 0,1 0 288 0,3 1 64 15,3 2 16-15,3 1 0 0,4 1 144 0,3 3 16 16,2 7 16-16,3-2 0 0,3 0-224 0,-1 4-64 15,2 3 0-15,2-1 0 0,1-5-128 0,1-1 0 16,1-3 0-16,5 0 128 0,1-3-128 0,1-2 128 0,0 2-128 16,1-1 128-16,1 1 64 0,3 0 0 0,1 0 0 15,0-2 0-15,2 2 144 0,-2-2 48 0,-3-2 0 0,1 0 0 16,2 3-128-16,-3-1-32 0,-1-2 0 0,-2 0 0 16,-2 1-16-16,-1-2 0 0,-2 2 0 0,0 0 0 15,-4 0 112-15,-3-3 32 0,1-1 0 0,-2-2 0 16,-2 0 128-16,-4-1 32 0,-1 0 0 0,0 1 0 15,-3-2-96-15,-3 0-16 0,-3 0 0 0,-1-3 0 16,0 1-160-16,-5-1-48 0,1-2 0 0,1 0 0 16,2-4-192-16,0-3 0 0,-1 1 0 0,2-3 0 15,1-2-1824-15,3-4-304 16,-2 0-64-16</inkml:trace>
  <inkml:trace contextRef="#ctx0" brushRef="#br1" timeOffset="24339.625">20198 11201 1839 0,'0'0'0'0,"-4"-8"160"15,0-1-160-15,-3 1 0 0,2-1 0 0,1 2 0 0,-3 0 5936 16,1 2 1152-16,6 5 224 0,-7-6 48 0,0 1-5872 15,-1 0-1168-15,1-3-320 0,-3 1 0 0,1-1 336 0,-4 1-16 16,-1 1 0-16,-2-1 0 0,1 2 64 0,-2 0 0 16,-1 2 0-16,-6 2 0 0,-2 1-176 0,0 3-16 15,-1 1-16-15,1 2 0 0,-1 2-48 0,-2 2 0 16,1 1 0-16,1 5 0 0,-1 4 48 0,1 2 0 16,-3 1 0-16,1 5 0 0,2 4 112 0,0-1 32 15,2-1 0-15,4 1 0 0,3 0 0 0,4 0 0 16,6-1 0-16,1-1 0 0,4-3-128 0,2 0-32 15,1-2 0-15,3-2 0 0,5-2-160 0,1-3 128 16,4 0-128-16,0-2 128 0,0 1-128 0,2-2 192 16,4-2-192-16,0-4 192 0,-3-4-192 0,1-2 0 15,-1 2 0-15,2-6 0 16,-2-1-576-16,0-5-64 0,1-3 0 0,1-1-9664 0,1-1-1920 16</inkml:trace>
  <inkml:trace contextRef="#ctx0" brushRef="#br1" timeOffset="24693.386">20289 11502 35007 0,'0'0'3120'0,"0"0"-2496"0,0 0-496 0,11-1-128 16,2-2 1600-16,-1 2 288 0,3 1 64 0,3 0 16 15,2 0-1744-15,-1 3-224 0,-4 1-288 0,2 1 64 0,0 3-96 0,0 1 0 16,-3 3-16-16,-2 2 0 16,0 3-496-16,-3 3-112 0,-3 4-16 0,-6 7 0 15,-6 7 128-15,-2 1 0 0,-3-1 16 0,-2 3 0 0,-3 1 512 0,-2-5 112 16,-1-1 0-16,1-4 16 0,-3-2 688 0,7-1 144 16,3-1 32-16,0 0 0 0,2-2 16 0,2-2 16 15,3-4 0-15,4-1 0 0,3-3-320 0,1 0-64 16,4-4-16-16,1-3 0 0,4-3 64 0,4 0 0 15,2-2 0-15,2-2 0 0,0-1-128 0,3 0-32 16,2-3 0-16,0-1 0 0,-1-5-224 0,1-5-208 16,-1-2 32-16,1-8 16 15,-4-6-2096-15,3-4-432 0,0-4-64 0</inkml:trace>
  <inkml:trace contextRef="#ctx0" brushRef="#br1" timeOffset="25122.45">20533 9665 17503 0,'-2'-10'768'0,"2"10"176"0,0 0-752 0,0 0-192 15,0-10 0-15,0 1 0 0,1 0 1792 0,1 2 320 16,2-1 64-16,-1 0 0 0,1 1-1136 0,-1 0-224 16,-3 7-48-16,4-7-16 0,0 2 208 0,-4 5 32 15,0 0 16-15,0 0 0 0,10-1-320 0,0 4-64 16,-3 4-16-16,0 5 0 0,-1 6-208 0,2 6-32 15,-1 3-16-15,0 5 0 0,-2 4-96 0,2 5-32 16,2 4 0-16,-4 6 0 0,2 4-16 0,1-3 0 16,2-1 0-16,-4-4 0 0,-1 2-208 0,1-3 144 15,2-4-144-15,-2-2 128 0,-4-1-128 0,1-2 0 16,0-4 0-16,0-4 0 0,2-7 0 0,-3-4 0 16,0-3 0-16,0-3 0 15,1-4-1312-15,-3-8-288 0,0 0-64 0,0 0-13104 0</inkml:trace>
  <inkml:trace contextRef="#ctx0" brushRef="#br1" timeOffset="25366.447">20427 9645 41471 0,'0'0'3680'0,"3"-10"-2944"0,0 1-592 0,6-1-144 16,3-1 928-16,6-3 160 0,4-4 16 0,2 5 16 0,3 6-992 0,4-4-128 16,3-9-144-16,3 2 144 15,-2-1-272-15,3 1 64 0,5-1 16 0,-2 1 0 16,1-1-528-16,-3 1-112 0,-4 3 0 0,-2 1-16 16,-2 1-1728-16,-4 5-352 0,-5 3-64 0,-3 2-12368 15</inkml:trace>
  <inkml:trace contextRef="#ctx0" brushRef="#br1" timeOffset="25560.084">20633 10104 42383 0,'0'0'1872'0,"0"0"400"0,0 0-1824 0,0 0-448 15,7-7 0-15,2-1 0 0,1 0 512 0,4-1 16 0,4 0 0 0,6-3 0 16,1-7-336-16,8-3-192 0,7-2 192 0,0-1-192 15,-2-2 0-15,2 0-352 0,0-1 48 0,-1 4 16 32,-8 2-1984-32,0 2-400 0,-1 0-80 0,-4 4-8496 0,1 2-1696 0</inkml:trace>
  <inkml:trace contextRef="#ctx0" brushRef="#br1" timeOffset="25833.343">21573 10085 35007 0,'-5'-9'3120'0,"5"9"-2496"0,-1-8-496 0,1 8-128 0,-4-8 1744 0,2-1 336 16,-1-2 64-16,2 2 16 0,0 0-1728 0,1 0-432 15,1 0 0-15,0-4 0 0,2-2 0 0,-1 1 0 16,0-3 0-16,0 3 0 0,0 2 0 0,2 0-176 16,-1 0 16-16,1 0 0 15,-1 3-352-15,-1 1-64 0,-2 8 0 0,4-5-16 16,-4 5-2384-16,9-3-480 0,-9 3-80 0</inkml:trace>
  <inkml:trace contextRef="#ctx0" brushRef="#br1" timeOffset="26674.601">22782 9656 12895 0,'0'0'576'0,"-5"-9"112"0,2-5-560 16,-3 2-128-16,-2 0 0 0,1-4 0 0,3 2 5040 15,-1 1 976-15,-1 2 192 0,-4 3 32 0,-3 3-5024 0,-2-1-992 16,0-2-224-16,-1 2 0 0,-1 6 0 0,-1 4-160 16,-3-1 160-16,-1 5-192 0,-2 4-16 0,-1 1-16 15,0 2 0-15,-2 1 0 0,1 4 224 0,-3 2 0 16,-1 2-160-16,2 2 160 0,-2 1 0 0,3 6 0 15,1 6 0-15,2 3 0 0,5 5 0 0,3 1 0 16,2 0 128-16,3 0-128 0,4-2 0 0,5-5 0 16,-1-5 0-16,6-3 0 0,0-4 0 0,8-4 0 15,1-6 0-15,0-3 0 0,-1-3 0 0,5-2 128 16,4-5-128-16,0-3 128 0,2-1 48 0,2-5 0 16,1-5 0-16,1-4 0 0,0-2-48 0,1-5 0 0,1-4 0 15,0-3 0-15,2-5-128 0,1-3 0 0,-1-7 0 16,3-3-176-16,2-7 176 0,-4 1 0 0,0-5 0 15,-1 2 0-15,-1-1 192 0,-2-4-48 0,-6-6 0 0,1-3 0 16,-1-5 0-16,-2 5 0 0,-3 3 0 0,-2 2 0 16,1-1-144-16,-2 0 0 0,0-2 0 0,-3 6 0 15,0 5 128-15,1 8-128 0,-2 6 128 0,-1 3-128 16,0 3 192-16,0 7-64 0,-2 7 0 0,-1 3 0 16,-5 5-128-16,0 3 0 0,0 3 144 0,0 6-144 15,0 0 0-15,0 0 0 0,-5 11-160 0,0 5 160 16,-2 5-320-16,0 6 32 0,-1 5 16 0,0 6 0 15,1 2 144-15,-1 13 128 0,0 9-192 0,2-2 192 16,1-2-160-16,-1-1 160 0,1-1-128 0,2 1 128 16,2 0 0-16,1-2 0 0,0 0 0 0,1-6 0 15,-1-5 0-15,3-2 0 0,2-4 0 0,0-1 0 0,-2 0 0 16,3-5 0-16,3-4 0 0,-2 1 0 0,3-2 0 0,3-4 0 16,0-4 0-16,4-7 0 0,0-1 0 0,4-7-128 15,1-4 128-15,1-4-128 0,0-3 128 0,1-4 0 16,1-4 0-16,2-5 128 0,5-3-128 0,-2-1 128 15,-1-1-128-15,2 2 128 0,1-3-128 0,0 3 128 16,-2 0-128-16,4 3 128 0,2 2-128 0,0 1 144 16,1 2-144-16,-5 3 160 0,-6 2 32 0,-1 5 16 15,2 4 0-15,-4 5 0 0,-1 1-48 0,-3 5-16 16,1 3 0-16,0 4 0 0,0 1-144 0,-2 3 0 16,3 1 0-16,1 4 0 0,-1 0 0 0,3 5 192 15,-2-3-192-15,5 1 192 0,-1-3 320 0,2 1 64 16,-2-5 0-16,3 1 16 0,-1 0-64 0,0-4-16 0,1-6 0 15,0 0 0 1,-3 0-1008-16,0-2-208 0,-3-2-32 0,0-3-17104 0</inkml:trace>
  <inkml:trace contextRef="#ctx0" brushRef="#br1" timeOffset="27709.301">20871 13236 18431 0,'0'0'1632'0,"0"0"-1312"15,0 0-320-15,4-11 0 0,3 3 2176 0,4 0 384 16,3-2 64-16,5-3 0 0,4-4-1920 0,3-1-384 15,5-3-64-15,0-2-32 0,4-3-96 0,0 1 0 16,4-1-128-16,3 3 192 0,4 5-192 0,-1-2 0 16,-2 5 128-16,0-2-128 0,-4 2-128 0,0 3-80 15,-4 2-16-15,-2 1 0 16,-2-1-2464-16,-4 1-512 0</inkml:trace>
  <inkml:trace contextRef="#ctx0" brushRef="#br1" timeOffset="27926.197">21021 13671 35935 0,'0'0'3200'15,"0"0"-2560"-15,0 0-512 0,0 0-128 0,13-8 848 0,5-3 160 0,8-4 16 0,3-3 16 16,6-4-1040-16,6-5-224 0,10-5-32 0,4-3-16 31,5-4-256-31,0 0-48 0,1-3-16 0,0 1 0 16,-2 1-1744-16,1 3-352 0,1 4-64 0,-5-1 0 0</inkml:trace>
  <inkml:trace contextRef="#ctx0" brushRef="#br1" timeOffset="29423.278">22548 11694 1839 0,'0'0'160'0,"-3"-6"-160"0,3 6 0 0,-3-6 0 16,-3 0 3488-16,6 6 672 0,0 0 128 0,-5-5 16 15,-1 0-2816-15,0 0-560 0,0 1-112 0,2 1-32 16,-3-2-112-16,1 2-32 0,-2 1 0 0,0 1 0 16,-1 1 0-16,2 1 0 0,-4 1 0 0,1 0 0 0,0 0-16 15,-4 3-16-15,-2 2 0 0,0 2 0 0,-1-1-320 0,-3 4-64 16,-2 3-16-16,3 3 0 0,-3 3-80 0,2 1-128 15,0 1 176-15,0 2-176 0,3 1 256 0,1 0-64 16,3 3-16-16,3-1 0 0,2 1-176 0,4-1 192 16,1 5-192-16,2 3 192 0,-3 1-192 0,7-1 0 15,-1 1 0-15,2 0 0 0,1 1 0 0,1-1 0 16,3-4 0-16,1 1 0 0,2-2-144 0,2-1 144 16,-3 0 0-16,2-1 0 0,1-2 0 0,-2 0 0 15,0 3 0-15,0 1 0 0,1 1 0 0,0-1 0 16,-2 1 0-16,1-2 0 0,-2-1 0 0,1 1 0 15,0-2 0-15,-3-2 0 0,0 0 0 0,-1-3 128 16,4 0 0-16,-2 3 16 0,-3 2 112 0,0 1 32 16,1 1 0-16,-3 2 0 0,1 0-160 0,-2-1-128 15,-1-3 192-15,-2 0-192 0,-2-2 160 0,0 1-160 0,0-5 128 0,-2-1-128 16,1 0 368-16,-4-1-16 0,1-2 0 0,1 0 0 16,-2 1 144-16,-1-2 16 0,-5-4 16 0,2 2 0 15,1-1-128-15,-1-2-16 0,-2-2-16 0,-2 1 0 16,0 1-240-16,1-2-128 0,-1-2 160 0,1-1-160 15,-1-1 0-15,-1-4-192 0,1-3 16 0,-2 0 0 32,1 0-1648-32,2 0-336 0,2-1-64 0</inkml:trace>
  <inkml:trace contextRef="#ctx0" brushRef="#br1" timeOffset="30060.621">23021 11479 15663 0,'-5'-5'1392'0,"-2"1"-1120"0,-1-2-272 0,-1 2 0 16,1 3 2304-16,-1 1 416 0,0 2 80 0,1 1 16 16,-6 3-2160-16,1 3-416 0,-1 3-96 0,-3 2-16 15,0 3-128-15,-1 2 192 0,-4 3-192 0,0 6 192 16,-3-1-64-16,2 6 0 0,-1 3 0 0,3 1 0 15,1 0 128-15,2 1 32 0,2-2 0 0,3 1 0 16,3 1 160-16,1-2 16 0,2-1 16 0,5 1 0 16,-2-2-224-16,3 2-64 0,1 0 0 0,2 1 0 15,3-3-32-15,0 0-16 0,0 0 0 0,4-2 0 16,3-3 112-16,4-1 0 0,-1 2 16 0,1-1 0 16,3 0-16-16,0 3 0 0,-3 0 0 0,2 1 0 15,2 2-112-15,-4 0-16 0,2 3-128 0,-3-4 192 0,-2 0-192 16,3-3 0-16,-1-2 0 0,1-1 0 0,-3 0 160 15,-1 2-16-15,1 1 0 0,1 0 0 0,1 1 240 0,0 2 32 16,-3 0 16-16,0 0 0 0,-3-1-176 0,0 1-16 16,-1 1-16-16,-1-1 0 0,1-2-32 0,-2 1 0 15,-6 1 0-15,-3 0 0 0,2 2 64 0,-2-2 0 16,-5-4 0-16,-2 7 0 0,-2 5 176 0,-1-2 32 16,-2-3 16-16,-1-3 0 0,0-2-32 0,-1-3-16 15,1 0 0-15,0-3 0 0,-3 0-112 0,1-3 0 16,1-4-16-16,0 2 0 0,-6-1-304 0,2 2 160 15,-1-4-160-15,2-3 128 0,2-3-128 0,1-2-144 16,0-1 144-16,2-2-208 16,0-1-1552-16,1-3-304 0,3 0-64 0,3-4-14416 0</inkml:trace>
  <inkml:trace contextRef="#ctx0" brushRef="#br1" timeOffset="30491.894">23237 13330 31151 0,'0'0'1376'0,"0"0"288"0,0 0-1328 0,0 0-336 16,0 0 0-16,0 0 0 0,0 0 448 0,0 0 32 16,4 8 0-16,1 0 0 0,-4 2-352 0,3 4-128 15,1 3 0-15,2 4 0 0,2 3 256 0,0 6-32 16,-1 4-16-16,2 3 0 0,-3 4 240 0,3 0 64 15,-1 1 0-15,0 2 0 0,0-3 0 0,-1 7 16 16,1-1 0-16,-3 4 0 0,-1 3-272 0,1-2-64 16,-4-2-16-16,0-2 0 0,-2 0-176 0,-1-7 0 0,0-3 0 15,-1-4 0-15,-3-1 0 0,2-5 0 16,0-4 0-16,-1-4 0 0,2 1-304 0,-2-3-32 0,2-3-16 16,-1-6 0-1,0-2-2896-15,3-7-576 0,0 0-112 0,-8-21-32 0</inkml:trace>
  <inkml:trace contextRef="#ctx0" brushRef="#br1" timeOffset="31711.356">22996 13482 11055 0,'0'0'976'0,"0"0"-784"16,0 0-192-16,0 0 0 0,0 0 2656 0,0 0 480 15,8-6 112-15,-2-1 16 0,4-3-2544 0,-1 1-496 16,2 1-96-16,1 0-128 0,3 0 608 0,0-1 32 15,1-1 0-15,1 2 0 0,-2 1 128 0,3 0 48 16,-2-1 0-16,3 3 0 0,3-2 32 0,-1 1 16 16,0 2 0-16,1 0 0 0,-4-2-288 0,2 1-64 15,2-2-16-15,-4 2 0 0,-1 3-272 0,0-1-48 16,2 2-16-16,0-1 0 0,0-1 0 0,0 1 0 16,0 0 0-16,1 2 0 0,0 3 112 0,1 0 32 0,0 1 0 0,1 3 0 15,1 1-32-15,0 0 0 0,-1 2 0 16,0 0 0-16,-1 2-144 0,-1 2-128 0,-2-2 144 0,-1 1-144 15,0 1 128-15,-2 3-128 0,-2 1 0 0,2 3 144 16,-1 3-144-16,-2-2 160 0,-1-1-160 0,1 0 160 16,-2 0-160-16,0-1 192 0,1-4-192 0,-3 2 192 15,1 0 0-15,-3 0 16 0,2-1 0 0,-4-1 0 16,1 1 48-16,-1 2 16 0,0-1 0 0,-1 2 0 16,-1-3-80-16,-1 0-32 0,-2 2 0 0,0-2 0 15,2 1-160-15,-2-1 160 0,-1-2-160 0,0 3 160 16,2-1-16-16,-2-1 0 0,-3-4 0 0,1 1 0 15,2 0 0-15,1-2 0 0,1-11 0 0,-1 9 0 0,-1-3-16 16,2-6-128-16,0 0 192 0,-3 7-64 0,-1 0-128 16,4-7 128-16,0 6-128 0,0-6 128 0,0 0-128 0,0 0 0 15,0 0 0-15,0 0 128 0,0 0-128 0,0 0 160 16,0 0-160-16,0 0 160 0,0 0-160 0,0 0 192 16,0 0-192-16,0 0 192 0,0 0-192 0,0 0 0 15,0 0 0-15,0 0 0 0,0 0 0 0,0 0 0 16,0 0 0-16,0 0 0 0,0 0 0 0,0 0 0 15,0 0 0-15,0 0 0 0,0 0 0 0,0 0 0 16,0 0 0-16,0 0 0 0,0 0 0 0,0 0 0 16,0 0 0-16,8 7 0 0,-8-7-144 0,0 0 144 15,3 9 0-15,-3-9 0 0,0 0 0 0,2 8 0 16,-2-8 0-16,0 0 0 0,0 0 0 0,4 9 0 16,-4-9 0-16,2 8 0 0,-2-8 0 0,0 0 0 0,0 0 0 0,0 0 0 15,1 10 0-15,-1-10 0 0,-1 10 0 16,1-10 0-16,0 0 0 0,0 0 0 0,0 0 0 0,0 10 0 15,0-10 0-15,0 0 0 0,0 0 0 0,-2 7 0 16,2-7 0-16,-2 8 0 0,2-8 0 0,-3 10 0 16,3-10 0-16,-2 10 0 0,2-10 0 0,-1 9 0 15,1-9 0-15,-2 7 0 0,2-7 0 0,0 0 0 16,-6 8 0-16,6-8 0 0,-5 6 0 0,5-6 0 16,-3 6 0-16,3-6 0 0,-8 9 0 0,3-2 0 15,5-7 0-15,0 0 0 0,-7 6 0 0,1 1 0 16,3 0 0-16,0-1 0 0,-4-1 0 0,2 1 0 15,-1-1 0-15,2 4 0 0,-1-3 0 0,5-6 0 0,-7 6 0 16,1 0 0-16,2-1 0 0,-2 3 0 16,0-4 0-16,6-4 0 0,0 0 0 0,-8 6 0 0,1-2 0 15,2 1 0-15,-2 0 0 0,1 0 0 0,-2-1 0 0,0 2 0 16,0 0 0-16,1 0 0 0,-1-3 0 0,0 2 0 16,-2 0 0-16,3 1 0 0,-2 2 0 0,0 0 0 15,-4-3 0-15,1 3 0 0,2-2 0 0,1-2 0 16,-2 0 0-16,0 2 0 0,0-1 0 0,-2-1 0 15,1 1 0-15,-2 0 0 0,-3-2 0 0,2 2 0 16,0 2 0-16,1 0 0 0,0-2 0 0,1 2 0 16,2-1 0-16,-3 0 0 0,1-4 0 0,1 1 0 15,1 2 144-15,1-3-144 0,-1-1 0 0,0 1 128 16,1 0-128-16,-1 2 0 0,1 0 192 0,0-1-64 16,-2 0 0-16,1 0 0 0,3 2-128 0,-1 0 192 0,-2-1-192 15,2-3 192-15,1 1-48 0,8-2 0 0,-10 2 0 16,2-1 0-16,1 0 48 0,7-1 0 0,-6 0 0 0,6 0 0 15,-7 1-48-15,7-1 0 0,0 0 0 0,0 0 0 16,0 0-144-16,0 0 0 0,0 0-160 0,0 0 160 31,0-5-640-31,0 5-48 0,0 0 0 0,4-5 0 16,-1-1-2832-16,3-1-560 0</inkml:trace>
  <inkml:trace contextRef="#ctx0" brushRef="#br1" timeOffset="32564.472">14385 13345 26719 0,'-13'-2'1184'0,"2"8"240"16,-3 1-1136-16,-1 7-288 0,1 1 0 0,-1 12 0 0,0 11 912 0,-1 5 128 0,-3 3 32 0,1 5 0 16,-4 4-880-16,-2 3-192 0,-3 6 0 0,-5 7 0 15,-3 8 0-15,-5 6 0 0,2 3 0 0,-5 7 0 16,-2 5 0-16,-3 4 0 0,-1 0 0 0,-6 5 0 15,-3 3 0-15,0 1 0 0,1 0-128 0,7-2 128 16,3-1-640-16,7-11-16 0,6-14-16 16,7-14 0-16,7-14-80 0,8-11-16 15,6-10 0-15,-1-6-10848 0</inkml:trace>
  <inkml:trace contextRef="#ctx0" brushRef="#br1" timeOffset="32806.146">14838 14015 26719 0,'-16'11'2368'0,"-4"9"-1888"16,-4 6-480-16,-1 10 0 0,-4 5 2624 0,2 11 448 15,-6 12 64-15,1 13 32 0,-1 9-2592 0,0 6-576 16,0 2 0-16,-1 10 0 0,1 9 0 0,-3 4 0 0,4 1-144 15,3 7 144 1,1 4-608-16,2 2-48 0,2 0-16 0,4-11 0 16,2-12-1728-16,4-7-352 0,2-9-64 0,3-10-10048 0</inkml:trace>
  <inkml:trace contextRef="#ctx0" brushRef="#br1" timeOffset="33039.381">15545 14388 36735 0,'-25'40'1632'0,"9"-8"336"0,-3 11-1584 0,-2 7-384 16,0 8 0-16,-2 10 0 0,-2 7 224 0,0 8-32 15,2 4-16-15,-4-1 0 16,2-5-176-16,1 5 0 0,1-1 0 0,1-4 0 0,1-10-160 0,1-6-16 15,0-9 0-15,3 3-10768 16,0 1-2176-16</inkml:trace>
  <inkml:trace contextRef="#ctx0" brushRef="#br1" timeOffset="33408.542">17939 15259 13823 0,'-23'36'608'0,"0"-13"128"15,-5 1-592-15,-4 6-144 0,-1 3 0 0,2 5 0 0,2 3 4480 16,2 6 880-16,-6 5 160 0,1 7 48 16,0 7-5040-16,1 2-992 0,0-3-208 0,5-4-32 15,0-4 448-15,5-5 80 0,-2-2 32 0,4 0 0 0,2-1 144 0,3-3 0 16,1-8 0-16,1-6 0 15,0-5-640-15,2-8-192 0,2-8-32 0,4-3-11984 16</inkml:trace>
  <inkml:trace contextRef="#ctx0" brushRef="#br1" timeOffset="33611.991">18281 15312 45375 0,'-30'40'2016'0,"8"-7"416"0,-5 10-1952 0,3 5-480 0,-1 4 0 0,3 5 0 15,-2 5 0-15,4-1 0 0,0 0-208 0,5-3 64 32,-2-3-496-32,5-6-80 0,0 0-32 0,2-4 0 15,2-4-2352-15,-1-2-480 0,3-1-80 0</inkml:trace>
  <inkml:trace contextRef="#ctx0" brushRef="#br1" timeOffset="33866.966">18001 13497 32255 0,'-33'14'2864'0,"7"-5"-2288"16,-10-1-576-16,0 5 0 0,-5 5 2960 0,4 5 496 15,2 3 80-15,-2 8 32 0,1 5-3136 0,1 6-624 16,1 7-128-16,3 3-32 16,2 6-576-16,4 0-112 0,3-5-32 0,5-3 0 15,1-4-2064-15,4-6-432 0,1-7-80 0</inkml:trace>
  <inkml:trace contextRef="#ctx0" brushRef="#br1" timeOffset="34053.562">17977 13240 30399 0,'-11'6'1344'0,"3"3"288"0,-3 5-1312 0,0 7-320 0,0 7 0 0,-2 7 0 16,0 8 1904-16,-3 10 304 0,-1 7 64 0,-3 5 16 15,-2-2-1856-15,-3 7-432 0,-3 4 0 0,2 6 0 16,-3 4 0-16,2-1 0 0,-3 1 0 0,3 0-11440 16,5 0-2256-16</inkml:trace>
  <inkml:trace contextRef="#ctx0" brushRef="#br1" timeOffset="36205.431">23388 11465 1839 0,'0'0'160'0,"0"0"-160"0,-7-3 0 0,7 3 0 0,0 0 6704 0,0 0 1296 16,-8 0 272-16,8 0 48 0,-6 5-6256 0,1 1-1248 15,1 4-256-15,-1 3-48 0,-1 5-304 0,-2 5-48 16,0 6-16-16,-3 5 0 0,2 9-16 0,-2 4 0 16,-1 5 0-16,3 0 0 0,3 1 0 0,2 0 0 15,-3-2 0-15,6 2 0 0,3 1 64 0,4 0 16 16,1 1 0-16,1-4 0 0,0-4-16 0,2-1 0 15,3 1 0-15,1-6 0 0,0-3-192 0,3-2 144 16,1 0-144-16,3-2 128 0,3-1-128 0,0-1 0 16,3-1 0-16,4-6 0 15,7-4-1344-15,-1-5-160 0,1-3-32 0,2-8-13184 0</inkml:trace>
  <inkml:trace contextRef="#ctx0" brushRef="#br1" timeOffset="36634.092">23703 11273 17503 0,'0'0'1552'0,"0"0"-1232"16,-5-3-320-16,5 3 0 0,0 0 1168 0,2-9 176 15,0-1 48-15,3 2 0 0,5 2-768 0,-3-1-160 16,1 0-16-16,2 3-16 0,3 2 352 0,0 0 80 16,-1-2 16-16,3 1 0 0,0 2-16 0,3 0 0 15,0 1 0-15,0 2 0 0,-1 7-128 0,3 0-32 16,2 1 0-16,0 5 0 0,-1 6-208 0,4 2-48 15,1 0-16-15,-1 2 0 0,-2 6-160 0,2 2-16 16,-5 3-16-16,1 2 0 0,0 0-112 0,-2 5 0 16,-4 2-128-16,-1 5 192 0,-3 7-192 0,-6 1 0 15,-2 3 0-15,0-1 0 0,-3 0 0 0,-3 1 0 16,-1 2 0-16,-3-4 0 0,0 1 0 0,-2-7 0 16,-1-3 0-16,-2-6 0 0,1-5 0 0,1-3 0 0,-1-1 0 0,1-6 0 15,1-9 0-15,0-6-336 0,4-2 48 16,-1-6-10144-16,6-6-2048 0</inkml:trace>
  <inkml:trace contextRef="#ctx0" brushRef="#br1" timeOffset="38242.85">24536 11304 23903 0,'0'-10'1056'0,"0"10"224"0,0 0-1024 0,0 0-256 0,-2-11 0 16,1 3 0-16,1 8 0 0,0 0-160 0,1-8 32 0,1 0 0 15,-1-3-48-15,-1 1 0 0,-3 2 0 0,1-1 0 16,-2 0 368-16,1 0 64 0,0-1 0 0,-4 2 16 16,1 0 432-16,-1 5 96 0,0-3 16 0,0 2 0 15,-4 0 16-15,1 0 16 0,1 1 0 0,-3 0 0 16,-1-2-336-16,1 3-64 0,0 0 0 0,1 1-16 16,-3 0-288-16,3 1-144 0,1 1 160 0,-1 0-160 15,2 1 0-15,-1 4 0 0,1 1 0 0,0 2 0 16,0 1 0-16,2 3-160 0,-2 3 160 0,0 0-192 15,-1 2 192-15,1 3-128 0,0 4 128 0,1-2-128 16,0-1 128-16,-1 0 0 0,-1-1 0 0,5 2-128 16,-1-2 128-16,3 2-128 0,-1 0 128 0,1-2-128 0,3-2 128 0,1-1-128 15,2 1 128-15,0 0-128 0,1-3 128 0,2-2 0 16,-1-3 0-16,2 0 0 0,-4 0 0 0,3-2 0 16,-1 1 0-16,1-2 0 0,0-1 0 0,2-5 0 15,1-2 128-15,-9 0-128 0,10 0 224 0,1-2-32 16,-2-3 0-16,2 0 0 0,0-3-48 0,-3-1-16 15,0-1 0-15,2-2 0 0,1-3-128 0,-1 2 0 16,-4 1 144-16,2-2-144 0,-2-1 0 0,0 1 0 16,0-3 0-16,-1 1 0 0,0-3 0 0,-1 1 0 15,0-1 0-15,1-2 0 0,-1-1 0 0,0-1 0 16,0-1 128-16,-1-2-128 0,-3-5 128 0,1 0-128 16,3 4 128-16,-2-2-128 0,-1-1 128 0,2-1-128 15,1-2 128-15,1-1-128 0,-3 0 0 0,2 2 128 0,-3-4-128 0,1 3 0 16,1 0 0-16,3 3 0 0,-4 1 0 0,1 3 0 15,0-1 0-15,1 3 0 0,-1 2 0 0,-2 2 0 16,1 3 128-16,1 0-128 0,-3 2 160 0,2 2-160 16,0-1 176-16,0 4-176 0,0 2 192 0,-1 0-192 15,1 0 224-15,0 3-64 0,0 0-16 0,-2 5 0 16,0 0-144-16,0 0 0 0,-1-6 144 0,1 6-144 16,0 0 0-16,0 0 0 0,0 0 0 0,0 0-128 15,0 11 128-15,0 1-208 0,0 3 80 0,1 2 128 16,0 1-160-16,-1 3 160 0,0 2 0 0,1 4-144 15,1 1 144-15,-2 4 0 0,-2 2 0 0,1 3 0 16,1-1 0-16,1 0-128 0,1 0 128 0,3-2 0 16,-3 0 0-16,2-3 0 0,2-3 0 0,-2-1-128 15,-4-1 128-15,2-3 0 0,4-1 0 0,1-1 0 0,-3-2 0 0,3 0 0 16,0 1 0-16,1-3 0 0,1-5 0 0,0-1 0 16,-1-2 128-16,1-2-128 0,-9-7 224 0,8 6-32 15,1-2 0-15,-2 1 0 0,-7-5-64 0,0 0-128 16,0 0 176-16,11 3-176 0,3-3 0 0,-7 0 0 15,-7 0 0-15,0 0 0 0,9-1 0 0,-9 1 0 16,8-1 0-16,-8 1 0 0,0 0 0 0,0 0 0 16,0 0 0-16,0 0 0 0,0 0 0 0,7-5 0 15,-7 5 0-15,9-3 0 0,-2-1 128 0,-7 4-128 16,5-6 0-16,0 2 0 0,-5 4 0 0,0 0 128 16,4-8-128-16,-4 8 0 0,0 0 160 0,6-7-160 15,-6 7 128-15,4-7-128 0,2-2 0 0,-4 1 128 0,0 1-128 16,-2 7 0-16,3-8 0 0,-3 8 0 0,0 0 0 0,4-8 0 15,-1 0 0-15,-3 8 0 0,0 0-128 16,0 0 128-16,0 0-144 0,0 0 144 0,0 0-192 0,0 0 192 16,0 0-240-16,0 0 64 0,0 0 16 0,0 0 0 15,0 0 32-15,0 0 0 0,0 0 0 0,0 0 0 16,0 0 128-16,0 0 0 0,0 0 0 0,0 0-128 16,0 0 128-16,0 0 0 0,0 0 0 0,0 0 128 15,0 0-128-15,0 0 0 0,-6-4 128 0,6 4-128 16,0 0 128-16,0 0-128 0,0 0 128 0,0 0-128 15,0 0 208-15,0 0-16 0,0 0-16 0,-3-9 0 16,0 3 16-16,2-3 0 0,1 1 0 0,0 0 0 0,-1-1-32 16,1-1 0-16,1-2 0 0,1 1 0 15,-1-2-160-15,1 0 160 0,0-1-160 0,1-1 160 0,-2-3 0 16,1 0 0-16,-1 0 0 0,1-3 0 0,0-2 32 0,-2 1 16 16,-1-1 0-16,2-1 0 0,3-2-80 0,-2-3-128 15,-1-2 176-15,2 0-176 0,-2 2 192 0,2 1-192 16,-1-2 192-16,0 1-192 0,0 1 192 0,1 0-192 15,1 1 192-15,-1 0-192 0,0 0 160 0,2 3-160 16,0 2 128-16,-1 1-128 0,-1 2 0 0,0 2 128 16,3 4-128-16,-4 1 0 0,1 1 0 0,0 3 0 15,0 2 0-15,-3 6 0 0,0 0 0 0,0 0 0 16,0 0 0-16,0 0-176 0,0 0 16 0,8 4 0 16,-8-4 0-16,11 10 0 0,-3 2 16 0,0 1 0 15,-3 1 0-15,1 2 0 0,-2 6 144 0,1 0 0 0,-1 0 0 16,2 1-128-16,-2 3 128 0,1 2 0 0,2 2 0 15,-3-2-128-15,2 1 128 0,1 2 0 0,0 4 0 0,1-1 0 16,-3-2 0-16,1-2 0 0,1-2 0 0,-2 1 0 16,1 1 0-16,-3-3 0 0,1-4 0 0,2-1 0 15,-1-2 0-15,0-2 0 0,-2-3 0 0,2-2 0 16,1-3-256-16,-2-3 48 0,-1-1 0 0,0 1 0 31,-3-7-1440-31,0 0-272 0,0 0-64 0,0 0-12032 0</inkml:trace>
  <inkml:trace contextRef="#ctx0" brushRef="#br1" timeOffset="38459.363">24502 11021 40319 0,'0'0'1792'0,"0"0"352"0,11-10-1712 0,4 2-432 15,3 1 0-15,5-2 0 0,2-2 128 0,4 1-128 16,2-2 128-16,0 1-128 0,-1 1-240 0,1-3-128 16,-1-3-16-16,2 1-16 15,1 0-1168-15,-5 0-224 0,-3 2-64 0,-3 2-13664 0</inkml:trace>
  <inkml:trace contextRef="#ctx0" brushRef="#br1" timeOffset="45041.168">18405 13825 13935 0,'0'0'304'0,"0"0"64"0,-7-7 16 0,4 2 0 0,3 5-384 0,-5-9 0 16,2-2 0-16,1 2 0 15,2 9-272-15,0-9-144 0,1 1-32 0,1-1 0 0,0-1 144 0,3 0 32 16,-4 0 0-16,1 0 0 0,0 0 592 0,2 0 128 15,-1 1 32-15,2-1 0 0,0-1-160 0,-1 3-16 0,2-2-16 16,-1 0-6384-16</inkml:trace>
  <inkml:trace contextRef="#ctx0" brushRef="#br1" timeOffset="47494.008">18853 13330 21183 0,'0'0'1888'15,"0"0"-1504"-15,-8-2-384 0,1 1 0 16,7 1 1920-16,0 0 304 0,0 0 64 0,0 0 16 16,0 0-1328-16,0 0-256 0,0 0-48 0,0 0-16 0,0 0-352 0,0 0-80 15,0 0-16-15,0 0 0 0,0 0-208 0,0 0 144 16,0 0-144-16,0 0 128 0,0 0-128 0,0 0 0 15,0 0 0-15,0 0 128 0,0 0-128 0,0 0 192 16,6 10-192-16,-2 2 192 0,3 1 48 0,-2 3 16 16,-1 4 0-16,5 2 0 0,-2 2 16 0,-1 6 16 15,0 4 0-15,2 4 0 0,0-2-160 0,1 2-128 16,-1 4 192-16,3 4-192 0,1 4 128 0,0 4-128 16,-2 2 0-16,2 5 0 0,-1 4 0 0,1-4 0 15,0 0 0-15,0 3 0 0,-3 1 128 0,2 3-128 16,0 2 0-16,-3-2 0 0,1-2 0 0,-5 0 0 15,-1-2 0-15,1-1 0 0,-1 0 192 0,0 0-64 16,0 1 0-16,0-4-128 0,0-3 240 0,0-1-64 0,-1 2-16 16,-1-2 0-16,-1 0-32 0,1-2-128 0,0-4 192 0,-1-2-64 15,1-4-128-15,-1-3 160 0,-1 1-160 0,0-2 160 16,0-1-160-16,0 1 160 0,-1 0-160 0,-2-2 160 16,1-4-160-16,-2-1 0 0,-1-1 0 0,-1-2 128 15,3-2-128-15,-2-2 160 0,0-4-160 0,1-2 160 16,-1-3-160-16,0-1 160 0,3-2-160 0,-2-2 160 15,3-3-160-15,-1-4 160 0,-1 0-160 0,4-5 160 16,0 0-160-16,0 0 192 0,0 0-192 0,0 0 192 16,0 0-192-16,0 0 0 0,-7-6 0 0,3-4 0 15,-1-3 0-15,1-3-144 0,-3-5 144 0,2-5-208 16,-1-2 208-16,1-7 0 0,0-6-160 0,0-6 160 16,-1-7 0-16,1-5 0 0,-2-2 0 0,2-5 0 0,-1-5 0 15,0-6 0-15,0-4 0 0,1 1 0 0,-3-1 0 16,3-2 0-16,0-6 0 0,-1 0 0 0,-1 1 0 0,0 1 0 15,-1 0 0-15,-1-5 0 0,0 1 0 0,1 0 0 16,-4 3 0-16,2 4 0 0,-1-3 176 0,-1 6-48 16,1 4-128-16,0 3 192 0,2 6 0 0,1 1-16 15,0 3 0-15,1 1 0 0,2 2-48 0,0 5 0 16,0 6 0-16,1 5 0 0,2 4-128 0,-1 6 128 16,2 4-128-16,-3 6 128 0,1 3-128 0,1 2 0 15,0 3 0-15,0 6 0 0,-1 3 176 0,0 3-48 16,1-1-128-16,2 6 192 0,0 0-48 0,0 0-16 15,-2 9 0-15,-1 3 0 0,2 4-128 0,-1 6-224 16,1 6 48-16,1 8 16 0,0 8 32 0,1 7 0 16,1 4 0-16,2 8 0 0,-1 5 128 0,1 3 0 15,1 2 0-15,-1 6-128 0,3 1 128 0,-2 2 0 0,1-1 0 0,-1 2 0 16,-1 1 0-16,1 4 0 0,1 3 0 0,-3-2 0 16,0-4 0-16,-2 1 0 0,-1 4 0 0,0-3 128 15,0-4 0-15,-2-4 16 0,-1-6 0 0,2 1 0 16,0 2 0-16,-3-4 0 0,2-6 0 0,0-5 0 15,1 0-144-15,0-7 160 0,-2-4-160 0,3-2 160 16,2-5-160-16,-2-3 0 0,-2-2 144 0,4-3-144 16,-2-6 128-16,1-5-128 0,0-3 128 0,-1-5-128 15,-1-4 0-15,1-2 128 0,0-10-128 0,0 0 0 16,0 0 144-16,0 0-144 0,0 0 192 0,0 0-192 16,0 0 0-16,0-8 0 0,-1-5 0 0,1-3 0 15,1-5 0-15,-1-9 0 0,-1-9 0 0,1-2 160 0,-2-5-160 16,2-4 192-16,0-3-192 0,0-5 192 0,-1-6-192 0,1-5 128 15,0-8-128-15,1-3 128 0,1-2-128 0,-1-6 0 16,-1-7 144-16,2 0-144 0,1 7 0 0,2-3 0 16,-3-3 0-16,1 1 128 0,1-2-128 0,2 5 0 15,-3 2 0-15,1 4 0 0,-2 3 0 0,1 10 0 16,1 7 0-16,-2 5 0 0,-1 5 0 0,0 6 0 16,0 5 0-16,1 3 0 0,-1 5 0 0,0 6 0 15,0 3 0-15,0 3 0 0,-1 1 0 0,0 6 0 16,0 4 0-16,0 3 0 0,0 9 0 0,-1-8 0 15,2 0 0-15,-1 8-128 0,0 0 128 0,0 11-192 16,0 10 192-16,4 6-192 0,-3 1 0 0,1 11 0 16,0 8 0-16,3 10 0 0,0 7 192 0,-2 13-192 0,4 12 192 0,0 4-192 15,-3-2 192-15,3 10 0 0,0 9 0 16,1-3-128-16,-2-4 128 0,-2 1 0 0,0 0 0 0,1-6 0 16,-3-3 0-16,2-11 0 0,-3-2 160 0,2-1-160 15,1-2 224-15,-2-3-48 0,0-9-16 0,3-5 0 16,-2-5 0-16,3-3 0 0,-3-5 0 0,0-3 0 15,2-5-160-15,-1-4 0 0,0-8 0 0,1-6 0 16,-2-5 0-16,2-5 0 0,-1-4 0 0,-4-9 0 16,0 0-176-16,0 0 48 0,10-8 0 0,-4-4 0 15,-1-5-128-15,1-10 0 0,2-8-16 0,-2-7 0 16,-6-5 272-16,0-5 0 0,1-4 0 0,-2-5 0 16,1-7 0-16,0-2 0 0,-1-4 0 0,-2 1 0 15,2-2 0-15,0-4 0 0,-1-2 0 0,0-3 0 0,-2-3 0 16,-1 0 0-16,-4-1 0 0,3-2 0 0,0 1 0 15,1-1 0-15,-1 4 0 0,-1 1 0 0,3 1 0 16,0 6 128-16,-1 6-128 0,2 6 0 0,0 6 0 0,2 7 128 16,-3 7-128-16,1 5 0 0,0 3 144 0,-1 6-144 15,2 6 128-15,-1 3-128 0,1 3 144 0,-1 4-144 16,2 4 160-16,-1 6-160 0,2 6 144 0,0 0-144 16,-1 12 128-16,1 9-128 0,-1 6 0 0,2 9-320 15,1 8 48-15,3 10 16 0,1 8 64 0,1 14 0 16,2 12 16-16,-1 5 0 0,3 4 176 0,0 7 0 15,-3 6-144-15,0 1 144 0,0-1 0 0,0 3 0 16,1 4-144-16,-3-4 144 0,-2-4 0 0,-2 0 0 16,-2 1 0-16,-1-8 0 0,-4-9 0 0,-1-5 128 15,4-1-128-15,-1-7 0 0,-3-9 304 0,-3-6-48 16,3-8 0-16,-1-8 0 0,3-10-48 0,0-5-16 0,-1-5 0 0,3-8 0 16,2-8-48-16,0-4-16 0,0-9 0 0,0 0 0 15,0 0-128-15,0 0 0 0,-1-12-160 0,0-7 160 16,-2-6-192-16,1-9 48 0,0-9 16 0,-5-13 0 15,1-15 128-15,0-4 0 0,0-3 160 16,0-9-160-16,-3-5 128 0,3-5-128 0,-3-5 0 0,3 3 144 16,0 5-144-16,1-2 0 0,2-5 0 0,2 8 0 15,-1 6 128-15,0-1-128 0,-1-1 0 0,3 2 128 16,0 1-128-16,0 5 0 0,0 6 0 0,0-4 128 16,2 1-128-16,-2 4 0 0,-2 6 144 0,1 8-144 15,1 9 0-15,0 7 0 0,-3 5 0 0,2 7 0 16,0 6 0-16,0 3 0 0,-1 6 0 0,-2 5 0 15,0 2 0-15,4 10 0 0,0 0 160 0,0 0-160 0,0 0 0 0,-5 17-192 16,3 10 16-16,0 10 0 0,0 7-48 0,1 12-16 16,2 12 0-16,2 11 0 0,-2 12 240 0,1 6-192 15,2 2 192-15,0 8-192 0,1 4 192 0,-4-4 0 16,0-7 0-16,1 1 0 0,-1 1 0 0,-1-8 0 16,-1-12 0-16,1-2 0 0,0-5 0 0,-1-3 128 15,1-4 0-15,-1-7-128 0,0-11 240 0,1-8-64 16,-3-7-16-16,1-7 0 0,0-6 0 0,1-6 0 15,1-4 0-15,-1-4 0 0,1-8 0 0,0 0 0 16,0 0 0-16,-2-7 0 0,1-5-160 0,-3-7 0 16,3-9 0-16,-2-8 0 0,-2-8 0 0,2-9 0 0,0-12 0 15,2-2 0-15,-3-5 0 0,2-2 0 16,1-3 0-16,1-5 0 0,0-4 0 0,-1 3 0 0,1 3-144 16,1-3 144-16,1-2 0 0,2 3 0 0,-3-2 0 0,0 6 0 15,-1 2 0-15,2 0 0 0,1-1 0 0,2 6 0 16,-1 4-192-16,-2 7 192 0,-1 8-192 0,2 6 192 15,-1 7-256-15,0 6 64 0,-1 5 16 0,0 5 0 16,-1 3 48-16,0 7 0 0,-1 4 0 0,1 1 0 16,0 2 128-16,0 6 0 0,0 0 0 0,0 0-128 15,-1 12 128-15,1 8-192 0,-1 6 192 0,1 7-192 16,0 7 16-16,3 10 0 0,2 7 0 0,0 16 0 16,1 13 176-16,0 8-160 0,1 3 160 0,1 7-160 15,0 8 160-15,2 2-208 0,0-1 80 0,-3 0 128 16,0-2-128-16,-2-5 128 0,0-7 0 0,-2-2 0 0,-3-5 0 15,1-7 0-15,-1-7 0 0,-1-7 0 0,-1-6 0 16,0-6 192-16,0-8-192 0,0-3 192 0,2-4-48 16,-1-9 0-16,1-7 0 0,0-8 0 0,1-7-16 0,-2-4-128 15,1-9 192-15,0 0-64 0,0 0-128 0,0-13 0 16,-1-9 0-16,0-11 0 0,-3-11 0 0,2-9 0 16,-2-6 0-16,-1-7 0 0,0-9 0 0,0-10 0 15,1-8 0-15,1-5 0 0,-5-2-128 0,2-6 128 16,-1-4 0-16,0 0 0 0,-1 1 0 0,2-2 0 15,-1-3 0-15,1 6 0 0,-1 3 0 0,0 6 0 16,5 3 0-16,-1 9 0 0,2 8-176 0,1 7 176 16,0 7-128-16,2 5 128 0,2 2-192 0,1 9 64 15,-3 8 0-15,0 8 0 0,2 5 128 0,-3 5-208 16,0 6 80-16,1 5 128 0,-1 4-128 0,0 3 128 0,-1-1 0 16,0 6 0-16,0 0-160 0,-2 20 160 0,1 8-208 15,1 13 80-15,0 14-128 0,1 8 0 0,1 5-16 16,1 14 0-16,0 9 144 0,0 7 128 0,1 5-192 15,2 7 192-15,-2 7-128 0,0-2 128 0,-2-4 0 0,0-2 0 16,2-1 0-16,-4-7 0 0,-1-6 0 0,-3-9 0 16,-1-8 128-16,1-6 128 0,-3-7 16 0,3-5 16 15,2-9 96-15,0-9 32 0,-3-11 0 0,3-8 0 16,1-6-224-16,1-9-32 0,0-8-16 0,0 0 0 16,5-8-336-16,1-12-80 0,4-11-16 0,-1-18-11872 15,2-19-2368-15</inkml:trace>
  <inkml:trace contextRef="#ctx0" brushRef="#br1" timeOffset="56874.575">23741 2783 18431 0,'-6'-15'1632'0,"3"1"-1312"15,-4-4-320-15,1 0 0 0,-4 1 1792 0,2 1 304 16,-3-3 48-16,1 2 16 0,0-1-1520 0,-4 0-288 15,-7-1-64-15,-1-1-16 0,-3-1 96 0,-1-4 16 16,-5-4 0-16,-3 2 0 0,0 3-240 0,-4-4-144 16,-3-4 192-16,-4 0-192 0,-4 4 160 0,-3 1-160 15,-6 1 128-15,-2 1-128 0,0 0 304 0,-3 2-32 16,-3 1 0-16,-6-2 0 0,-6-1 48 0,-1 1 16 16,2 0 0-16,-1-2 0 0,-2-5 112 0,-6 3 32 0,-5 0 0 15,1 3 0-15,-2 0 64 0,-7 1 16 0,-9 5 0 16,-2 1 0-16,0 2-176 0,-8 2-48 0,-6 2 0 15,3 6 0-15,1 0-208 0,-5 3-128 0,-6 3 128 0,2 2-128 16,1-2 0-16,-1 3 0 0,2 2 0 0,-1 2 0 16,2 3 0-16,2 2 0 0,3 1 0 0,-2 4-128 15,-1 3 128-15,2 7 0 0,3 8 0 0,1-2 0 16,-5-6-128-16,10 3 128 0,8 2-128 0,1 1 128 16,1 0 0-16,11 1 0 0,10 1 0 0,7 5 0 15,8 4 0-15,6 4 0 0,5 4 0 0,7-4 0 16,6-2 0-16,5-3 0 0,5-1 0 0,9 2 0 15,10 0 0-15,5 2 0 0,2 0 0 0,7 4 0 16,7 0 0-16,3 1 0 0,4-1 0 0,7 0 0 0,1 1 0 16,6 0 0-16,3 3 0 0,6 2-128 0,1 3 128 15,4-2 0-15,6-1 0 0,2-3 0 0,3-1 0 0,8-2 0 16,11-4 0-16,0 1-128 0,1-1 128 0,7-4-160 16,4-6 160-16,3-3-160 0,1-2 160 0,2-5-192 15,0-3 192-15,3-3-192 0,1-6 192 0,0-2 0 16,-3 0 0-16,5-4-128 0,6-5 128 0,-1 0 176 15,1 0-48-15,-1-2 0 0,3-1 48 0,1 0 0 16,-5 1 0-16,3-3 0 0,4-4-48 0,0 0-128 16,-2-2 192-16,1 0-64 0,-4 0-128 0,4-1 128 15,2 0-128-15,-1-2 128 0,-4-3-128 0,2-2 128 16,3 0-128-16,-3-2 128 0,-6 1-128 0,1-3 0 16,1-4 0-16,-3-1 0 0,-9 0 0 0,-2-1 0 0,-4-1-144 15,0-1 144-15,-5-4-224 0,-10-1 64 0,-8 1 16 16,-7-2 0-16,-2-1 144 0,-7-4 128 0,-5-4-128 15,-3-3 176-15,-1 0 176 0,-4 3 32 0,-5 0 16 0,-3-1 0 16,-4-1 48-16,-4-1 0 0,-2-2 0 0,-7 0 0 16,-5 2-192-16,-3-3-48 0,-3-1 0 0,-5 1 0 15,-5 4-208-15,-6 0 0 0,-6-1 128 0,-5-1-128 16,-4-2 0-16,-3 0 0 0,-1-5-192 0,-7 1 192 16,-5 4-192-16,-8 2 64 0,-9 1 128 0,-2 2-208 15,2 1 208-15,-1 2-176 0,-2 1 176 0,-5-1-160 16,-5-1 160-16,-1 1 0 0,1 1-144 0,-3 5 144 15,-2 4-128-15,-5 5 128 0,-7 3-160 0,1 3 160 16,1 1-160-16,-5 4 160 0,-7 3-160 0,4 2 160 16,4 1-128-16,-3 2 128 0,-6 3 0 0,1 4-144 15,1 4 144-15,-2 4 0 0,-3 3 0 0,2-1 0 0,2 2 0 16,-2 2 0-16,-4 4 0 0,7 4 0 0,9 4 0 16,1 5 0-16,2 1 0 0,1 5 0 0,4 5 0 0,0 2 0 15,5-1 0-15,0 1 0 0,-2 2 0 0,6 3 0 16,5 2 0-16,6 5 0 0,4 3 0 0,4 1 0 15,6 2 0-15,5-3 0 0,6-2 0 0,5 5 0 16,9 3 0-16,7 0 0 0,4 1 0 0,9-1 0 16,7-3 0-16,6 2 0 0,5 0 0 0,6 1-128 15,6 0 128-15,5 0 0 0,7 0 0 0,4-5-160 16,7-2 160-16,0 0 0 0,6-4-192 0,2 1 192 16,5 2-192-16,8-3 192 0,7-5-176 0,6-2 176 15,5-1-160-15,5-6 160 0,3-3-128 0,6-6 128 16,7-5 0-16,3-1-144 0,-1-2 144 0,7-1 0 0,7-2-144 0,2-6 144 15,1-4 0-15,-3-3-176 0,3-1 176 16,-1-6-128-16,-6-6 128 0,6-3 0 0,4-1 0 16,-3 0 0-16,-5 0 0 0,1-2 128 0,3-3-128 0,-1 2 128 15,-5-3-128-15,0 1 144 0,0-2-144 16,-8-1 160-16,-3-4-160 0,1 1 0 0,-3-2 144 0,-2-2-144 16,-3-2 128-16,0-3-128 0,0-3 160 0,-4-2-160 15,-3-4 0-15,-6-1 0 0,-3-1 0 0,-4 0-160 16,-2 2 16-16,-3-2 0 0,-4-2 0 0,-6-1 0 15,-5-2-48-15,-6-2-16 0,0-4 0 0,-6-1 0 16,-8 2 64-16,-5 2 16 0,-4-1 0 0,-8 3 0 16,-10-1 128-16,-2-2 224 0,-6-3-48 0,-8 1-16 15,-5 2 32-15,-6 2 16 0,-3-1 0 0,-4 1 0 16,-2 1-32-16,-2 0-16 0,-6 1 0 0,1-2 0 0,-4-4-160 16,-5 4 0-16,-8-1 0 0,-6 6 128 15,-7 4-128-15,-1 3 0 0,-1 5 0 0,-7-2 0 0,-12-5-176 0,-2 5 176 16,-1 1-128-16,-6 1 128 0,-1-1 0 0,-6 2-128 15,-4 2 128-15,-1 2 0 0,0 2 0 0,-5 3-160 16,-6 3 160-16,2 3 0 0,-3 2-160 0,1 2 160 16,2 1-128-16,1 4 128 0,3 5 0 0,2 2-160 15,-1 2 160-15,4 0 0 0,3 1-128 0,-3 4 128 16,-3 4 0-16,3 1 0 0,4 2 0 0,-4 3 0 16,-3 4 0-16,3 4 0 0,9 3 0 0,-2 2 0 15,-1 0 0-15,4 5 0 0,4 4 0 0,3 3 0 16,3-3 0-16,2 2 0 0,4 1 0 0,7 7 0 0,9 8 0 15,7 2 0-15,5 2 0 0,6-3 0 16,4 3 0-16,8 2 0 0,4 0 0 0,4 2 0 0,8 1 0 0,4 1 0 16,5-1 0-16,8 1 0 0,4 3-160 0,8-3 160 15,6-1-192-15,6-1 64 0,5-2 0 0,7-2 0 16,7-2 128-16,5-2 0 0,3 1 0 0,10 0 0 16,9-3 0-16,6-4-128 0,3-3 128 0,5-6 0 15,6-2 0-15,7-6 0 0,7-3 0 0,2-1-128 16,4-5-16-16,9-4 0 0,9-3 0 0,2-3 0 15,2-2-32-15,-1-3 0 0,2-6 0 0,1-2 0 16,2 4 176-16,-4-3 0 0,-4-3 0 0,2-2-128 16,0-8 128-16,-4-1 0 0,-5-2 0 0,-1-1 0 15,2-2 208-15,-5-1-16 0,-9 0-16 0,0-3 0 16,0 2 64-16,-7-4 16 0,-8-2 0 0,-3-2 0 0,-1 0 32 16,0-1 16-16,0-5 0 0,-9 0 0 0,-6-2-176 0,1-3-128 15,-2-5 192-15,-5-1-192 0,-5-1 0 0,-4 0-144 16,-5 1-16-16,-6-1 0 0,-4 0-192 0,-7-3-32 15,-2-4-16-15,-4-1 0 0,-5-1 80 0,-2 0 0 16,-2 0 16-16,-6 1 0 0,-5-4 304 0,-7 0-192 16,-3-5 192-16,-6 1-160 0,-3 0 160 0,-6 3 0 15,-7 0 0-15,-3 5 0 0,0 3 0 0,-9-3 0 16,-7-3 0-16,-5-1 0 0,-5-1 208 0,-6 3-16 16,-10 3-16-16,-1 2 0 0,-1 1-32 0,-8 1 0 15,-11 5 0-15,0 1 0 0,-3 3-144 0,-1-1 160 16,0 2-160-16,-7 4 160 0,-1-1-160 0,-3 4 0 15,-1 3 0-15,-6 4 0 0,-7 4 0 0,1 5 0 0,0 7 0 16,-1-3 0-16,-3 1 0 0,0 4 0 0,-1 2-128 0,0 4 128 16,0 1 0-16,0 5 0 0,0 2 0 15,1 4 0-15,3 5 0 0,-2 4 0 0,-1 1 0 0,3 9 0 16,8 5 0-16,3 2 0 0,-3-3 192 0,4 3-64 16,2 2-128-16,3 4 0 0,2 4 0 0,5 3 0 15,1 5 0-15,8 2 192 0,7-2-192 0,1 0 192 16,-2-4-192-16,10 1 0 0,10 2 0 0,5 2 0 15,5 6 0-15,9 0 0 0,6-1 0 0,8-4 0 16,8-4 0-16,3 6 0 0,5 3-144 0,7-1 144 16,4-2 0-16,6 0 0 0,2-3 0 0,7 2 0 15,6-2 0-15,8 3-128 0,5-3 128 0,7 2 0 16,3 0 0-16,6-2-160 0,6-2 160 0,1-5-128 0,6-5 128 16,7-1 0-16,9-1 0 0,5-1-128 0,3 0 128 15,8-6-208-15,2-7 80 0,5-2 128 0,2-5-224 0,6-4 80 16,1-7 16-16,8-2 0 0,2-1 128 0,6-3 0 15,-1-3 0-15,2-4 0 0,-2-4 0 0,0-1 144 16,1 0-144-16,-5-2 160 0,-3 0-160 0,-2-3 0 16,2-1 0-16,-3 0 128 0,-6-1 32 0,3-3 0 15,2-3 0-15,-8 1 0 0,-10 3 48 0,-1-2 16 16,-2-1 0-16,-1-5 0 0,-4-5-16 0,-5 0 0 16,-5 4 0-16,-1-1 0 0,-1-2-208 0,-1 0 128 15,-3-4-128-15,-8 2 0 0,-6-2 0 0,-2-5 0 16,-3-6 0-16,-2 0 0 0,-4-1-224 0,-4 1 16 15,-4-3 0-15,-4-1 0 0,-3-2-48 0,-5 3-16 0,-6 0 0 16,-2-3 0-16,-6-4 144 0,-1-4 128 0,-8-3-192 16,-2 2 192-16,-7 2 0 0,-2 0 304 0,-4 0-48 15,-4-3 0-15,-5-1-128 0,-5 0-128 0,-5-1 144 0,-4 1-144 16,-6-1 208-16,-2 1-48 0,-7 1-16 0,-3 2 0 16,-2 1-16-16,-1-3-128 0,-5 2 192 0,-8 3-64 15,-7 5-128-15,-3 3 160 0,-2 3-160 0,-3 2 160 16,-5-1-160-16,-5 3 0 0,-7 2 0 0,1 0 0 15,3 2-128-15,-11 4-16 0,-6 1 0 0,1 0 0 16,2 2-144-16,-4 4-32 0,-7 3 0 0,7 3 0 16,7 2 16-16,-5 6 0 0,-6 3 0 0,5 0 0 15,4 3 304-15,-1 3-192 0,-3-1 192 0,3 7-160 16,4 4 160-16,-2 3 0 0,-3 3 0 0,7 1 0 0,2 1 0 16,4 5 192-16,4 4-32 0,-1 7-16 0,1 7-16 15,4-1-128-15,5 0 192 0,2 3-64 0,-1 7-128 16,1-1 192-16,2 6-192 0,6 5 192 0,6 6-192 0,2-2 0 15,1-2 0-15,4-1 128 0,5-1-128 0,6 6 0 16,4 7 0-16,6-1 0 0,5-1 0 0,6-1-176 16,6 1 176-16,7 4-128 0,6 1-80 0,8-5-16 15,7-3 0-15,8-5 0 0,8-1-64 0,13-1-16 16,8 0 0-16,10-1 0 0,7-2 112 0,13-6 32 16,9-7 0-16,17-1 0 15,18-4-1584-15,11-3-320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19:01.87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17997 12362 30399 0,'-4'-21'2704'0,"4"6"-2160"15,-3-5-544-15,2-4 0 0,0-4 1440 0,1 0 176 16,0-1 48-16,2 3 0 0,1 0-960 0,-2 1-192 15,2 0-48-15,-1 0 0 0,-1 3-64 0,0 4-16 16,-1-1 0-16,0 4 0 0,0 0 16 0,1 4 0 16,0 1 0-16,-1 10 0 0,0-9-64 0,0 9-16 0,0 0 0 15,0 0 0-15,0 0-128 0,0 0-48 16,0 0 0-16,0 20 0 0,0 8-144 0,-1 3 0 0,-1 0-160 0,1 9 160 16,0 9 0-16,0 2 0 0,-2 4 128 0,2-1-128 15,-2-1 320-15,2 1-32 0,0 0-16 0,0 4 0 16,0 4 64-16,-1-4 16 0,1-4 0 0,0 1 0 15,-2 1-80-15,2-2-16 0,0-1 0 0,-4 1 0 16,1 1-32-16,0-1-16 0,-2-3 0 0,3 0 0 16,-1-5-80-16,1 0-128 0,2 0 176 0,-1 0-176 15,0-2 0-15,-1 3 0 0,1 5 0 0,0-3 0 16,0-5 0-16,0 2 0 0,2-4 0 0,-1-5 0 16,-1-1-192-16,-1-3 0 0,0-1 0 0,3-3 0 15,0-6-560-15,1 3-96 0,1-3-32 16,1-3 0-16,0-8-1952 0,2-6-400 0,-5-6-80 0,13-11-12400 15</inkml:trace>
  <inkml:trace contextRef="#ctx0" brushRef="#br0" timeOffset="540.165">17597 11913 26719 0,'-5'-10'2368'0,"-6"0"-1888"0,-2-1-480 0,4 0 0 16,2 1 2896-16,3 1 496 0,-1 1 80 0,2 1 32 15,3 1-2816-15,4-1-560 0,3 0-128 0,6 0 0 16,5-2-176-16,8-1-16 0,7-2-16 0,10 1 0 15,4 2 48-15,6-1 16 0,2-2 0 0,5 2 0 16,-1 1 144-16,8 5 0 0,8 1 0 0,0-1-128 16,1 6 128-16,2 3 0 0,3 5 0 0,3 6 0 15,4 4 160-15,-1 6-32 0,-4 3-128 0,3 3 192 16,1-1-16-16,-3 4-16 0,-5 1 0 0,-6 4 0 16,-4 1-32-16,-7 2-128 0,-3 6 192 0,-3 1-64 15,-5 2 0-15,-4 2-128 0,-6 1 192 0,-5 0-64 16,-6 3-128-16,-5 2 192 0,-8 3-192 0,-6-1 192 15,-6 0 48-15,-6-4 16 0,-4-3 0 0,-7-2 0 0,-3-2 128 16,-8-1 16-16,-8-3 16 0,-7 0 0 0,-7 2 0 16,-5-1 0-16,-4-4 0 0,-7-3 0 0,-4-2 80 0,-9-5 16 15,-10-3 0-15,-3-3 0 0,0 2-64 0,-5-5 0 16,-8-1 0-16,-2-7 0 0,-1-5-192 0,-1-1-32 16,0-4-16-16,3-2 0 0,4-1-32 0,10-3-16 15,10-1 0-15,7-1 0 0,6-2-32 0,9-1 0 16,11-3 0-16,7 3 0 0,3 3-128 0,6-1 0 15,12-3 0-15,2 2 0 16,6 1-960-16,8 2-112 0,0 0-16 0,16 6-16 16,8 2-2896-16,14 5-576 0</inkml:trace>
  <inkml:trace contextRef="#ctx0" brushRef="#br0" timeOffset="1412.201">5286 12081 33167 0,'-11'-5'1472'0,"2"-1"304"0,0 2-1424 0,1 1-352 15,0 1 0-15,8 2 0 0,-6-4 1664 0,6 4 272 16,0 0 48-16,0 0 16 0,0 0-1680 0,-3 10-320 16,2 3 0-16,2 4-160 0,2 2 160 0,2 6-192 15,-1 7 192-15,1 5-192 0,2 6 192 0,2 4 0 16,2 4 0-16,-2 4-128 0,2 4 128 0,0 6 0 16,-1 5 0-16,0 0 0 0,1-2 128 0,-3-3 0 0,3-4 0 0,-1 0 0 15,-4 3 32-15,-1-5 16 0,0-4 0 16,-3-4 0-16,1-5 0 0,1-3 0 0,2-7 0 0,-3-2 0 15,1 1-176-15,0-5 128 0,3-5-128 0,-4-5 128 32,0-3-448-32,1-4-80 0,-4-13-32 0,0 0 0 15,6 7-3344-15,-6-7-656 0</inkml:trace>
  <inkml:trace contextRef="#ctx0" brushRef="#br0" timeOffset="1978.084">4812 12257 2751 0,'-13'-8'256'0,"-3"-2"-256"15,0-2 0-15,0-5 0 0,3-4 7376 0,2 3 1440 16,1 2 272-16,3 1 64 0,2 0-7360 0,4 3-1472 16,3 1-320-16,3 0 0 0,1-2 0 0,2 0-128 15,3-1 128-15,4-2-160 0,5 1 16 0,5-2 0 16,5 0 0-16,4-1 0 0,6-4 144 0,5-1 0 16,8-3-144-16,0 4 144 0,2 1 0 0,1 1 0 15,6-1 0-15,5 6 0 0,1-1 176 0,0 6-48 0,0 6-128 0,1-2 192 16,3 0 16-16,3 5 0 0,0 5 0 15,1 5 0-15,-5 3-16 0,-2 1-16 0,-5 3 0 0,-1 1 0 16,-1 3-48-16,-2 2-128 0,-8 2 192 0,-2 3-64 16,-3 1 16-16,-5 1 0 0,-5 2 0 0,-4 2 0 15,-5 1 48-15,-3 6 0 0,1 3 0 0,-7 1 0 16,-1 1 112-16,-4-3 16 0,-3-1 16 0,-3 2 0 16,-3 2 112-16,-2 1 0 0,-8 1 16 0,-2 3 0 15,-8 3-32-15,-2 1-16 0,-6 0 0 0,-4-1 0 16,-3-4-80-16,-6 3-16 0,-5 1 0 0,-3 2 0 15,-2 2-64-15,-4-4 0 0,-9-1-16 0,1-3 0 16,0-1 16-16,-3-3 16 0,-1-1 0 0,-6-2 0 0,-4-1-64 16,3 4-16-16,3 2 0 0,-5-5 0 0,0-8-32 15,-2 0-16-15,-1 0 0 0,3-2 0 0,2-2-144 16,3-1 0-16,0 0 144 0,0-2-144 0,-2 1 0 0,6-1 0 16,-1 2-192-16,3 0 64 15,3-2-1280-15,5 1-256 0,-1-2-64 0</inkml:trace>
  <inkml:trace contextRef="#ctx0" brushRef="#br0" timeOffset="6417.642">18710 3676 21423 0,'-18'-13'944'0,"7"6"208"0,-2 1-928 0,-1 0-224 0,3 1 0 0,0-2 0 15,5 0 1008-15,-2-2 144 0,1 0 48 0,-1 1 0 16,0 2-496-16,0-1-80 0,3-1-32 0,0 0 0 16,3-2-224-16,1-1-48 0,1 0-16 0,0 1 0 15,0 0-144-15,2 1-32 0,4-1 0 0,-2 1 0 16,-4 9 112-16,12-10 16 0,4 1 0 0,3 2 0 0,7 1-64 0,0 3 0 15,6 0 0-15,4 2 0 0,4-1-48 16,6 0-16-16,4 4 0 0,4 0 0 0,7 0 48 0,4 1 0 16,3 2 0-16,-2 1 0 0,0 3 80 0,5-1 0 15,0-2 16-15,3 3 0 0,-2 1-16 0,0 0 0 16,-4 0 0-16,4-1 0 0,3-3-32 0,4 0-16 16,3 1 0-16,-3 0 0 0,-2-3 16 0,4 1 0 15,1-2 0-15,2 2 0 0,-1 2-48 0,1-1-16 16,-4-4 0-16,2 3 0 0,0 3-160 0,1-1 160 15,-5-1-160-15,-2 1 160 0,-5-4-160 0,5 4 0 16,3 1 0-16,-2-4 0 0,-3-4 128 0,-1 1-128 16,-5 0 0-16,2 1 128 0,0 1-128 0,0-1 0 0,-1-2 0 0,-4 0 0 15,-7 1 176-15,1 3-48 0,-1 3-128 16,-3-3 192-16,-1-4-192 0,-3 2 0 0,-5 3 0 0,-3-2 0 16,-5-1 0-16,-2 1 0 0,-4-1 0 15,-6 1 0-15,-4 7 128 0,-5-7-128 0,0-3 0 0,-3 1 144 16,-5 2-144-16,-9-3 192 0,6 3-192 0,-6-3 192 15,0 0-192-15,0 0 192 0,0 0-192 0,0 0 192 16,-8-6-192-16,-6 2 128 0,-3-4-128 0,-4 2 128 16,0-1-128-16,-8 2 0 0,-8 0 0 0,-1 2 0 15,-4 2 0-15,-7-1 0 0,-3-1-144 0,-8 1 144 16,1-1 0-16,-6 0 0 0,-4 0 0 0,-10 0 0 16,-6-2-144-16,-4 0 144 0,1 2 0 0,-7 1-144 15,-5-2 144-15,-5 0 0 0,2-2 0 0,-5 3-128 16,-6 2 128-16,-4-1 0 0,-2-1 0 0,-4 0-128 0,-6 3 128 0,1 0-128 15,-4 0 128-15,3 0-128 0,-2 3 128 0,6-1-160 16,4 0 160-16,3 0-160 0,3 0 160 0,10 3 0 16,7 0 0-16,3 0 0 0,6 0 0 0,6 1 0 15,8-2 0-15,5 4 128 0,3-2-128 0,5 3 0 16,7-2 0-16,1 2 128 0,4-4-128 0,8-1 0 16,7 2 0-16,7-4 0 0,7 4 0 0,6-3 0 15,5-3 0-15,2 0 0 0,9 0 0 0,0 0 0 16,0 0 0-16,0 0 0 0,13 2-192 0,6 1 32 15,5 1 16-15,7-2 0 0,10 0 144 0,2 1 0 16,2 0 0-16,5 3 0 0,5 2 0 0,7-4 144 16,6 0-144-16,8-1 160 0,10 0-32 0,1-1 0 15,3-2 0-15,8 0 0 0,5-5-128 0,4-1 128 0,1 1-128 16,6-2 128-16,6-1-128 0,1-1 128 16,0-1-128-16,3 1 128 0,3 1-128 0,-2 2 0 0,-1-1 0 0,0-1 0 15,0 0 0-15,-1 0 0 0,-3 0 0 16,2 2 0-16,3 0 0 0,-1 2 0 0,0 2 128 0,-2 0-128 15,-4 0 0-15,-1 1 0 0,-2 0 0 0,-6 4 0 16,-8 4 0-16,-6 0 0 0,-7-3 0 0,-3 5 0 16,-5 0 0-16,-6 0 0 0,-6-3 0 0,-12 2 0 15,-9 0 0-15,-5 0 0 0,-8-3 0 0,-6-1 0 16,-8 1 128-16,-3 1-128 0,-5-2 0 0,-3 0 128 16,-9-4-128-16,0 0 0 0,0 0 144 0,-9 4-144 15,-2-2 0-15,-4-1 144 0,-7 0-144 0,-5 1 0 16,-4-2 128-16,-8 0-128 0,-12 1 0 0,-4-2 0 15,-4-3 0-15,-3 2 0 0,-3 2 0 0,-4-1 0 0,-4-2 0 16,-8 2 0-16,-6-2 0 0,-1 0 0 0,0-1 0 16,-8 0 0-16,-6-1 0 0,-3-2 0 0,-1 0 0 0,-3-1 0 15,-3 0 0-15,-3 0-144 0,2 1 144 16,-1 1 0-16,-5 2 0 0,0-1 0 0,0 0 0 0,-3-1 0 16,-1 1 0-16,3-1 0 0,1 2 0 0,1 0 0 15,-5 0 0-15,8 0 0 0,8 0 0 0,4-1 0 16,-3 3 0-16,9-2 0 0,5 0 0 0,1 3 0 15,-1 3 0-15,5-1 128 0,3-2-128 0,6 1 0 16,3 1 0-16,2 2 0 0,1-1 0 0,3 0 0 16,3 0 0-16,6 2 0 0,4-3 0 0,5 0 0 15,5-2 0-15,5 3 0 0,6 1 0 0,4-1 0 16,6-2 0-16,7-1 0 0,9 1 0 0,9 0 0 16,0 0-128-16,0 0 128 0,17 4-208 0,13 0 32 0,6 0 16 15,18-1 0-15,11-5 160 0,14 0-160 0,11 0 160 16,12 1-160-16,9-2 160 0,7 0 0 0,8 2 0 0,5 0 0 15,4 0 0-15,-1 2 0 0,-1-2 0 0,5 0 128 16,-1 1-128-16,2 3 0 0,-3 6 0 0,-5 1 0 31,-7 2-1600-31,-6 2-320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19:16.43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4890 2573 26607 0,'-15'-17'1168'0,"4"8"256"0,-2-1-1136 0,5-1-288 15,-2-3 0-15,1 2 0 0,0 0 720 0,0 0 96 16,1-1 16-16,-2 3 0 0,-1 0-352 0,0-1-64 15,-1-2-16-15,-3 1 0 0,1 2-192 0,-1-3-32 16,-3-7-16-16,-1 5 0 0,-1 6-160 0,-3 2 0 16,-3-1 0-16,-2 3 0 0,0 2-208 0,-3-2 80 15,-3 3 128-15,1 0-208 0,0 1 208 0,-1 2 0 16,0 1 0-16,1 0 0 0,-4 3 128 0,2 0 0 0,0 1 16 16,-1 1 0-16,1 1 64 0,2 4 16 0,3 0 0 0,-1 3 0 15,-3 0 96-15,2 3 0 0,1 1 16 0,2 3 0 16,0 3-192-16,1 0-144 0,3 1 192 0,-2 2-192 15,0 0 144-15,1 3-144 0,-1 1 0 0,-1 2 144 16,0 1-144-16,1 4 0 0,2 3 0 0,0 2 0 16,3 1 0-16,5 0 0 0,-2-1 0 0,1-2 0 15,1-3 0-15,3 1 0 0,3 1 0 0,3 0 0 16,0 3 0-16,3-1 128 0,-1-2-128 0,6 0 192 16,0-1 0-16,2-1 16 0,4-3 0 0,0-1 0 15,-1-2 16-15,5 1 0 0,0-2 0 0,4 0 0 16,2-1-80-16,1-2-16 0,-2-2 0 0,3 2 0 15,5 0-128-15,1-2 0 0,2-4 0 0,0-1 128 16,1 2-128-16,0-2 128 0,0-2-128 0,0 0 128 0,-2-2-128 16,1-3 0-16,2-1 0 0,1-1 128 0,1-1-128 0,1-2 0 15,-2-1 0-15,4-6 128 0,2 1-128 0,1-5 128 16,-1-5-128-16,-2-1 128 0,3 0-128 0,-2-2 192 16,0-4-192-16,1-5 192 0,-1-3-64 0,0-2-128 15,-1-2 192-15,4-4-64 0,0-6-128 0,3-2 160 16,-4-2-160-16,-1 0 160 0,-1-4-160 0,-2 1 128 15,-1 2-128-15,-3 2 128 0,-1-1-128 0,-1 1 160 16,-4-2-160-16,1-2 160 0,-2-3-160 0,-1-1 160 16,-2 2-160-16,-4-1 160 0,-3 1-32 0,-1 1 0 15,-4 1 0-15,0 2 0 0,-3-2 0 0,-2 0 0 16,-2-1 0-16,-3 0 0 0,-3 2-128 0,2 1 160 16,-5-3-160-16,-1 2 160 0,-1 2-160 0,0 1 0 0,-4 1 0 15,1-1 128-15,1-2-128 0,-3 2 128 0,-1 3-128 16,-2-3 128-16,1-3-128 0,-1 7 0 0,-1 6 144 15,-1 3-144-15,1 1 160 0,-4 2-32 0,0 4-128 0,-1 1 192 16,-3 1-192-16,0 2 0 0,-1 4 0 0,1 1 0 16,0 0 0-16,2 3-240 0,-1 5 80 15,1-2 16-15,-1 2 0 0,2 2 0 0,-1 3 0 0,1 1 0 16,-3 4 16-16,0 1 0 0,-1 1 0 0,1 3 0 16,1 2 128-16,-2 1-208 0,1 2 80 0,1 3 128 15,-1 3-160-15,1 5 160 0,-1 4 0 0,1 1-144 16,3-2 144-16,1-1 0 0,-1 0 0 0,0 1-128 15,1 1 128-15,-2 1 0 0,-2 1 0 0,4-1 0 16,-1 0 0-16,1 3-128 0,-1 4 128 0,1 1 0 0,0 0 0 16,1 1 0-16,-1 0 0 0,2 0-128 0,0-1 128 15,4 2 0-15,1 1 0 0,2 2 0 0,2-1 0 0,3 0 0 16,2-2 0-16,4 0-128 0,3-2 128 0,2 1 0 16,2-1-144-16,0 0 144 0,1-3 0 0,3 3 0 15,0 1 0-15,3-2 0 0,0-1 0 0,2-3 0 16,0-4 0-16,4 0 0 0,0 0-128 0,4-4 128 15,-1-3 0-15,2-2 0 0,-3-2 0 0,5-3 0 16,4-3 0-16,0-1 0 0,2 1 0 0,-1-4 0 16,0-3 0-16,2-1 0 0,-1-2-144 0,2-1 144 15,-1-3 0-15,2-4 0 0,0-6-176 0,2-2 176 16,1-4-160-16,0-1 160 0,3-1 0 0,-1-3 0 16,0 1-128-16,1-3 128 0,-3-2 0 0,-1-1 0 15,-2 1 0-15,2-5 0 0,2-2 0 0,2-3 0 0,0-6 0 16,-3 3 0-16,1 1 0 0,0-1 0 0,-3-3 0 15,0 2 0-15,0 0 128 0,-2-1-128 0,-3 2 0 0,1-2 0 16,-4-3 160-16,1-3-160 16,-2-2 128-16,-1 1-128 0,-2 0 128 0,0 0-128 0,-4 0 0 0,0 1 128 15,-3 2-128-15,-1-1 128 0,-4-3-128 0,0-2 128 16,-4-1-128-16,-2 1 0 0,-5-1 144 0,1 2-144 16,-3 0 0-16,-4 0 128 0,-2 1-128 0,-4 1 0 15,0 0 0-15,-2 0 0 0,0-1 0 0,-2 1 128 16,0 2-128-16,-1 3 0 0,-2 3 0 0,2 4 0 15,-4 4 0-15,2 2 0 0,3 4 0 0,-6 1 0 16,-2-2 0-16,0 3 0 0,-1 2 0 0,-2 0 0 16,-3 2 0-16,1 1 0 0,2 4-176 0,0 3 176 0,-3 2-176 15,-1 4 176-15,0 1-192 0,0 2 192 0,0-1-256 0,0 2 48 16,-6 0 16-16,3 3 0 0,1 2 32 0,-2 4 16 16,0 4 0-16,1 1 0 0,0 2 144 0,3 2-160 15,2-1 160-15,0 3-160 0,0 1 160 0,2 4 0 16,1 1-144-16,-1 4 144 0,2 4 0 0,-2 0 0 15,-2 2-144-15,3 3 144 0,0 0 0 0,5-1-128 16,0 2 128-16,2 0 0 0,-1 1 0 0,1-1-128 16,1-3 128-16,3 6 0 0,-2 5 0 0,4-3 0 15,0-2 0-15,4-1 0 0,1-1 0 0,4-2 0 16,-3 1 0-16,4-2 0 0,2 3 0 0,0 0 0 16,2 3 0-16,3-2 0 0,3-2 0 0,1 0 0 15,2-5 0-15,2 1 0 0,2-3 0 0,2 0 0 0,3 0 0 16,1 0 0-16,0-5 0 0,2 0 0 15,1 1 0-15,2-1 0 0,-1-2 0 0,4 0 0 0,-1-4 0 0,3 1 0 16,-2-4 0-16,2-1 0 0,-3-1 0 0,3-2 0 16,0 0 0-16,1-1 0 0,-2-3 128 0,3-3-128 15,0-3 0-15,1-1 0 0,-2 0 128 0,5-3-128 16,5-5 0-16,-1-2 144 0,0-4-144 0,-1-2 128 16,2-1-128-16,-4-3 160 0,1-4-160 0,0-4 160 15,1-3-160-15,2-4 0 0,1-3 144 0,1-1-144 16,-4-5 0-16,0 0 128 0,-1 1-128 0,-2 3 0 15,-3 2 0-15,-3-1 128 0,0-1-128 0,-3 1 0 16,0-1 0-16,-3 0 144 0,-2-1-144 0,-1-2 0 16,-2-3 256-16,-1 0-64 0,-3 1-16 0,-1 3 0 15,-3-2 16-15,0 0 0 0,-3 2 0 0,-4-3 0 0,-4-1-64 16,-1-1 0-16,-1-5 0 0,-3-3 0 0,-1 1-128 16,1 0 0-16,-3 1 0 0,-1 2 128 0,0 1-128 0,1 1-224 15,-2 1 48-15,1 0 16 0,-3 2-32 0,3 3 0 16,-3-2 0-16,-1 4 0 0,-4 1 192 0,0 6 0 15,1 6 0-15,-2 3 0 0,-4 0 0 0,-1 4 0 16,-4-1 160-16,-2 4-160 0,-2 3 0 0,-2 3 0 16,0 2 0-16,-1 2 0 0,1 2 0 0,0 5 0 15,0 0-144-15,1 3 144 0,-3 1-160 0,1 3 160 16,-1 3-160-16,-3 2 160 0,0-1 0 0,2 2-144 16,1 1 144-16,0 7 0 0,3 5-128 0,2 4 128 15,0 3-128-15,2-3 128 0,-1-3 0 0,0 2-128 16,1 2 128-16,-2 1 0 0,-1 2-128 0,4 3 128 0,2 6-128 15,0 0 128-15,-1-3 0 0,-1 5-128 0,1-1 128 16,2 3 0-16,3 1 0 0,-1 1 0 0,5 2 0 16,0-1-128-16,2-1 128 0,3 0 0 0,0-1 0 15,3-3 0-15,4-5 0 0,2-1 0 0,0-1 0 0,3 2 0 16,2 0 0-16,3 0 0 0,3 0 0 0,2-2 0 16,2-3 0-16,1-3 0 0,2-2 0 0,1-2 0 15,1-2-128-15,4 0 128 0,3-1-128 0,3-4 128 16,2-2 0-16,1-1-128 0,5-1 128 0,3-3 0 15,1-7-160-15,2 1 160 0,0 1-192 0,2-1 192 16,1-3-240-16,2-4 64 0,1-1 16 0,2-5 0 16,1-5-32-16,1-3-16 0,-1-5 0 0,3-1 0 15,-3-2 80-15,1-3 128 0,-1-1-208 0,0-1 80 16,0-3 128-16,-1-1 0 0,-1-3 0 0,-1 1 0 0,0-2 0 16,-2-2 0-16,-3-2 0 0,-2 0 0 0,-2-1 0 0,-1-2 0 15,0-5 0-15,-3 2 128 0,-2 0 0 0,0 1 0 16,-3-1 0-16,-2-2 0 0,-1 0 0 0,-3-2 16 15,-1-2 0-15,1-3 0 0,-3-1-144 0,-3 2 160 16,-3-4-160-16,-1 0 160 0,-2-1-160 0,-1-2 0 16,-1-4 0-16,0-1 0 0,-1 0 0 0,-1 3 0 15,-1 3-160-15,0 2 160 0,-1 5-192 0,-5 1 192 16,-2 0-208-16,0 0 80 0,0-2 128 0,-5-1 0 16,1-1 0-16,-4 5-128 0,0 4 128 0,-1 5-128 15,-2 0 128-15,-1 0-128 0,-3-1 128 0,-1 3 0 16,-1 2 0-16,-3 2 0 0,-1 0 0 0,-1 4-128 0,-3 1 128 15,-1 2-128-15,3-2 128 0,-1 5-160 0,0 2 160 16,2 3-160-16,-1 5 160 0,-2 2-192 0,-4 3 192 0,-1 2-192 16,-1 2 192-16,0 4-192 0,0 4 192 0,-3-1-192 15,0-4-16-15,1 6-16 0,0 8 0 16,-2 2 0-16,-1 0 48 0,-1-2 16 0,1 1 0 0,0 2 0 16,0 2 160-16,1 2-128 0,3 2 128 0,2 2-128 15,-2 3 128-15,2 4 0 0,1 4 0 0,2 6-128 16,0 4 128-16,3 3 0 0,1 4 0 0,2 4 0 15,1 4 224-15,2 5-32 0,1 3 0 0,5 3 0 16,5 6-16-16,2 1-16 0,-2 1 0 0,2 4 0 16,1 2-160-16,4 0 128 0,0-2-128 0,3 2 128 15,0 3-768-15,4 4-144 0,4 3-48 16,2-8 0-16</inkml:trace>
  <inkml:trace contextRef="#ctx0" brushRef="#br0" timeOffset="2205.125">23354 3097 5519 0,'0'-16'496'0,"0"5"-496"0,-3-2 0 0,0 0 0 16,0-2 4784-16,-2 3 848 0,3 0 192 0,0 1 16 15,-2-2-4672-15,-1 2-928 0,0-1-240 0,-2 2 0 16,-4-3 0-16,1 1 0 0,0-1 0 0,-2-3 0 16,-2 2 0-16,-1-2-160 0,-2 0 32 0,1 1 0 15,-1 0-16-15,1 1 0 0,-6-3 0 0,0 2 0 16,-2 1 144-16,0-2 0 0,-1 0 0 0,2 0 0 0,1 1 0 0,-1 0 0 16,-1-1 0-16,0 1 0 0,-2-2 256 0,-1 1 64 15,-1-2 32-15,-3 1 0 0,-3-2 208 16,-1 1 32-16,0 3 16 0,-4 1 0 0,2-5-208 0,-1 1-32 15,0 1-16-15,-2 2 0 0,1 1-160 0,-3 1-48 16,-2 1 0-16,0 0 0 0,1 1-144 0,-2 1 160 16,-2 2-160-16,0 0 160 0,1 2-160 0,1 3 0 15,1 3 0-15,-3 2 0 0,-4 2 0 0,-4 3 0 16,-1 0 0-16,-1 2 0 0,-1 2 0 0,-1-1 0 16,1-2 0-16,-4 7 0 0,-4 5 0 0,0 3 0 15,2 0 0-15,2 1 0 0,1 0 0 0,6 0 128 16,3 4 0-16,2 3 0 0,1 1 128 0,1 2 0 15,2 2 16-15,3 5 0 0,1 2-112 0,7 0-32 16,1-3 0-16,6-1 0 0,1 0-128 0,5-1 192 16,3-3-192-16,2 2 192 0,0-3-192 0,4 0 0 0,1-1 144 15,3 2-144-15,2 1 0 0,0 1 0 0,1-2 0 0,3 0 128 16,3-1-128-16,6-2 0 0,-1-2 0 0,5-2 0 16,1 0 0-16,3-1 0 0,3 2 0 0,3-2 128 15,1-1-128-15,5 0 0 0,5 2 0 0,4-2 128 16,1-3-128-16,6 0 144 0,2 0-144 0,2-1 160 15,3 0-160-15,-1-3 0 0,0-4 144 0,6 0-144 16,6-2 0-16,1 2 128 0,1-1-128 0,1-3 0 16,2-4 0-16,-1-1 128 0,0-1-128 0,6-1 0 15,2-4 0-15,0 0 128 0,-4 0-128 0,0-3 0 16,-2-1 128-16,3-4-128 0,4-3 128 0,0 1-128 16,-3 0 0-16,-4-1 144 0,-2-4-144 0,-2-3 0 15,1 0 160-15,2-3-160 0,2-3 128 0,-1-2-128 16,-4 0 0-16,-6-4 128 0,-1-1-128 0,-2 2 0 0,1 1 128 15,-4 1-128-15,-3-4 128 0,-1 0-128 0,-1-2 176 0,-4 3-48 16,-5-4-128-16,-3 0 192 0,-4-2-32 0,-1-1-16 16,-4-4 0-16,-2 3 0 0,-2 3-16 0,-4 1 0 15,-1 0 0-15,-2 0 0 0,-2-2-128 0,-5-2 0 16,-1-1 0-16,-3 1 128 0,-4 0-128 0,-1 0-192 16,-1-1 32-16,-5 1 16 0,-4 1-16 0,0 3 0 15,-2 2 0-15,-5 1 0 0,-3-3 160 0,-1 2-128 16,-2 1 128-16,-5 4-128 0,-5 3 128 0,-1-5-128 15,-2-2 128-15,-1 3-128 0,-7 3 128 0,1-1 0 16,-1 0 0-16,1 3 0 0,-1 5 0 0,-5 4 0 16,-6 3 0-16,-2 0 0 0,-2-3 0 0,1 5-128 0,1 2 128 15,0 1 0-15,-3 3 0 0,-1 2 0 0,1 4 0 0,-7-2 0 16,1 2 0-16,1 1 0 0,3 4 0 0,-3-2 0 16,-6 3 0-16,1 1 0 0,3 1 0 0,4 2 0 15,4 3 0-15,1 1 0 0,-2 2 0 0,5 1 128 16,1 3-128-16,0 1 0 0,1 2 128 0,4 2-128 15,3-1 0-15,2 1 0 0,1 1 0 0,-1-1 128 16,0 3-128-16,0 2 0 0,1 0 0 0,3 1 0 16,3 1 0-16,2 3 0 0,0-1 0 0,6 2 0 15,2 1 0-15,3 2 0 0,3-3 0 0,2-2 0 16,1-1 0-16,5 2 0 0,1-1-144 0,3 4 144 16,0-2-144-16,5 2 144 0,1-2-192 0,4-1 192 15,2 2-256-15,4-1 48 0,4-6 16 0,5 1 0 16,2-1 192-16,4 1-144 0,2 1 144 0,4-2-128 0,3-6 128 15,5 3 0-15,4 3 0 0,4-4 0 0,4-2 0 16,4-2 0-16,8 0 0 0,-2-1 0 0,2-5 0 0,2-1 144 16,2-4-144-16,7 1 0 0,7 1 128 0,-1-2-128 15,-1-2 0-15,0-3 0 0,0-1 0 0,5-3 0 16,5-1 0-16,-3-4 0 0,-4 0 0 0,2-4-144 16,0-2 144-16,3-2 0 0,-2-2 0 0,0-2 0 15,-1-2 0-15,0-2 0 0,0 1 0 0,2-1 0 16,0-2 0-16,-2-3 0 0,-4 0 0 0,-2-2 176 15,-1 0-48-15,0-5 0 0,2-3 48 0,-6-2 0 16,-3 2 0-16,-3 0 0 0,-1 0-176 0,0-2 192 16,0-2-192-16,-1-2 192 0,-5-4-64 0,-2-4-128 0,-3-5 192 15,-7 1-64-15,-4-1 16 0,-2 1 0 0,-5-2 0 16,-3 1 0-16,-5-3 128 0,-3-1 32 0,-1-4 0 0,-7 1 0 16,-8 5 80-16,-4 2 32 0,-3 4 0 0,-6 3 0 15,-5 2 32-15,-6 3 0 0,-5-1 0 0,-7 1 0 16,-5 0-240-16,-9 1-32 0,-10 0-16 0,-7 3 0 31,-6 6-464-31,-4 7-80 0,-2 5-32 0,-7 4-11632 0,-5 3-2336 0</inkml:trace>
  <inkml:trace contextRef="#ctx0" brushRef="#br0" timeOffset="5503.283">9198 13606 18303 0,'-13'3'816'0,"5"1"160"0,-3-1-784 0,-1-1-192 16,1-1 0-16,-2-1 0 0,2-1 224 0,2 0 0 15,-1-1 0-15,0 0 0 0,1-1-32 0,-1-2-16 16,1-4 0-16,0 0 0 0,0 1 144 0,1-3 16 15,1-4 16-15,0-2 0 0,-3-4-224 0,2 0-128 16,-2-1 128-16,3 0-128 0,-1-2 128 0,3-1-128 16,4 1 160-16,-2-2-160 0,1-2 288 0,2-1-32 15,4-3-16-15,-1-3 0 0,1-5 112 0,6-2 32 16,2-2 0-16,2 1 0 0,-2 1 128 0,3 1 48 16,3 0 0-16,4 1 0 0,1 2 128 0,1 3 16 15,3 2 16-15,1-8 0 0,1-5-256 0,1 3-48 0,-1 4-16 16,4 2 0-16,6 0-192 0,-1-1-32 0,4 0-16 0,3-1 0 15,1 0-160-15,3-3 0 0,1-1 144 0,2-3-144 16,0-3 0-16,2 2 128 0,3 1-128 0,5 2 0 16,-1 2 0-16,2 0 128 0,-3 0-128 0,2 4 0 15,0 0 0-15,1 1 0 0,1 0 0 0,0-1 0 16,1 6 0-16,1 4 0 0,-4 0 0 0,2 7 0 16,6 4 0-16,-1 2 0 0,1 3 0 0,0 5-128 15,-4 1 128-15,0 3 0 0,2 4-144 0,0 3 144 16,1 4 0-16,-3 3 0 0,0 2 0 0,-2 5 0 15,-2 3-128-15,1 3 128 0,3 1 0 0,-2 5 0 16,0 0 0-16,-1 0 0 0,-3-1-144 0,-1 3 144 16,-3 1 0-16,0 2 0 0,1 0 0 0,-2 3 0 0,-1 2 0 15,-2 7 0-15,-3-1 0 0,-3 3 0 0,-4 3-144 16,1-1 144-16,-2-2 0 0,0 3-144 0,0 2 144 0,-2 3 0 16,0 5 0-16,-3-1 0 0,-1-1 0 0,-3-2 0 15,-4-1 0-15,0 2 0 0,-2 2 0 0,-4 3 0 16,-1 1 0-16,-2-2 0 0,-5-1 0 0,-1-1 0 15,2-1 0-15,-5 3 0 0,-4 4 0 0,0 1 0 16,-3-3 128-16,-3 0-128 0,-4-1 144 0,-1 1-144 16,-3 1 192-16,-1 3-192 0,-6 5 192 0,1-6-64 15,-4-3 0-15,-1-3-128 0,-1-1 192 0,-2 0-64 16,-2 4 0-16,-2-4-128 0,-3-3 192 0,-4-1-192 16,-4-4 192-16,-2 1-192 0,-3 0 160 0,-2 2-160 15,-5 2 128-15,2 2-128 0,-5-2 0 0,-5 0 128 16,-10-2-128-16,-3 3 0 0,-3-3 0 0,-1 3 128 0,0 4-128 15,-2-6 0-15,-5-6 288 0,4-4-32 0,5-7 0 16,3-2 0-16,1-3 144 0,0-3 32 0,1-2 0 0,-1-4 0 16,-4-3-208-16,4-3-32 0,1-4-16 15,0-1 0-15,-1-3-176 0,-3-3 0 0,-2-4 144 0,1-2-144 16,4-6 160-16,0 0-32 0,-5-2-128 0,3-3 192 16,-2-2-16-16,1-5-16 0,-1-3 0 0,1-2 0 15,0 0-160-15,0 1 0 0,-6-7 0 0,2 1 0 16,5-1 0-16,3-2 0 0,3-3 0 0,-1-2 0 15,-2-3 128-15,2-7-128 0,-2-6 192 0,4-3-64 16,0-2-128-16,4-3 0 0,3-3 0 0,1-1 0 16,-5-4-128-16,5-1 128 0,3-1-160 0,3-1 160 15,2-1 0-15,3-4 208 0,3-5-16 0,2 2 0 0,0 0 64 16,3 2 0-16,3 0 0 0,4 3 0 0,3 1-96 0,5-1-16 16,7 1 0-16,5 3 0 0,3 2 128 0,5 2 32 15,3-2 0-15,5-2 0 0,1-3-176 0,8-1-128 16,6 1 144-16,5-1-144 0,3 1 0 0,6-3-160 15,1-1 0-15,7 3 0 0,2 5-80 0,5 5-16 16,6 2 0-16,1 3 0 16,4 2-144-16,1 3-48 0,-2-1 0 0,1 6 0 15,1 6-320-15,-2 7-80 0,-1 2-16 0,-2 7 0 16,-1 3-1520-16,-6 3-304 0,-5 4-64 0</inkml:trace>
  <inkml:trace contextRef="#ctx0" brushRef="#br0" timeOffset="6790.012">13032 10207 25791 0,'-3'-11'2304'15,"-5"-2"-1856"-15,1-5-448 0,-2-2 0 0,0 0 1872 0,0-2 288 16,-1 0 48-16,1 1 16 0,-2-1-1984 0,-1-3-400 16,-3-2-80-16,-3 2-16 0,-1 0 112 0,-6 0 16 15,-1 0 0-15,-5-3 0 16,-6 1-608-16,-4 3-112 0,-1-2-32 0,-3 2 0 15,-1-2 288-15,2-1 48 0,3-1 16 0,1 1 0 0,-2 2 528 0,-2 0 0 0,-4-2 0 0,3-1 0 16,1-2 480-16,-2 4 48 0,-1 2 16 0,-2 0 0 16,3-1 16-16,-2 4 0 0,-3 7 0 15,-5-1 0-15,-5 0-208 0,-4 1-32 0,-2 3-16 0,-3 4 0 16,-3 3-304-16,-7 3 0 0,-9 1 0 0,-2 3 0 16,-3 1 0-16,-5 6-304 0,-5 5 48 0,-2 3 0 15,0 3-32-15,-1 4 0 0,0 2 0 0,-1 7 0 16,-3 7-16-16,1-2 0 0,1-3 0 0,2 1 0 15,0 0 32-15,6 1 0 0,4-2 0 0,2 3 0 16,1 1 272-16,3 4 0 0,6 4 0 0,-3-1 0 16,-1 2 0-16,1 3 272 0,1 0-48 0,1 3-16 15,1 6-208-15,-3 5 0 0,-1 6 128 0,2 2-128 16,2-1 0-16,0 6 0 0,-3 4 128 0,3 3-128 16,1 2 0-16,8 0 0 0,6 1 0 0,2 2 0 0,3 5 0 15,6-2 0-15,4-1 0 0,1 3 0 0,1 3 0 16,4-3 0-16,7-2 0 0,1-1 0 0,5 1 0 0,1 2 0 15,4 3 0-15,1 0 0 0,2-4 0 0,3 4 0 16,0 4 0-16,3-4 0 0,4-5 0 0,5 4 0 16,4 3 0-16,0 2 0 0,2-4 0 0,2 3 0 15,4-4 0-15,2 2 0 0,3 1 0 0,4-1 128 16,7-1-128-16,2 2 0 0,4 2 224 0,2-4-48 16,4-6-16-16,2 5 0 0,2 7-160 0,3-8 192 15,3-5-192-15,1 1 192 0,6 5-192 0,0-2 0 16,2-3 0-16,5-2 0 0,1-3 0 0,3 2 0 15,-3 2 144-15,6-3-144 0,-1-3 0 0,4 0 0 16,6 1 0-16,2-3 0 0,2-2 0 0,-2-4 0 16,4-2 0-16,4 0 128 0,3 2 768 0,3-3 144 0,-1-4 48 15,2-5 0 1,2-4-1616-16,5-2-320 0,4 2-64 0,0-1-16 0,-1 2 800 0,4-7 128 0,3-8 0 0,-1-6 128 16,-5-2-128-16,6-6 0 0,6-3 128 0,-1-5-128 15,-1-4 128-15,1-1-128 0,6-3 160 0,-3-4-160 16,-2-4 160-16,2 1-160 0,1 0 160 15,0-7-160-15,0-4 240 0,0-1-48 0,-1-1-16 0,2-2 0 16,0-4-176-16,2-1 192 0,0-3-192 0,0 0 192 16,0-1-192-16,-4 0 0 0,-1-3 144 0,1-2-144 15,0-3 0-15,-2-2 128 0,-7-6-128 0,2-2 0 16,1-4 0-16,-4-4 0 0,-4-6 0 0,-1-3 0 16,-1 0 0-16,-4 0 0 0,-7 2-128 0,-4-2 128 0,-2-3 0 0,-1 3 0 15,-1-1 0-15,-3-2 0 0,-2-6 0 16,-5 4 0-16,-4 1 192 0,2 0-64 0,-2 0 0 15,-1-1 16-15,-3-7 0 0,0-4 0 0,-5-2-16 0,0-1-128 16,-5 0 192-16,-1-4-64 0,0-5 0 0,-2-7-128 16,-2-5 192-16,-1 0-64 0,-3-2 16 0,-1-5 0 15,-2-5 0-15,-3 2 0 0,-3 2-144 0,-2-6 0 16,-1 0 0-16,-1 0 128 0,-6 2-128 0,1-6 0 16,0-3 0-16,-5 3-176 0,0 2 176 0,-1-3-208 15,0-3 80-15,-4 0 128 0,-1 0 0 0,-2-5 0 16,0-8 0-16,-4-2 0 0,1 2 0 0,-3-4 0 15,-4-6 0-15,0 5 0 0,0 3-160 0,-1 2 160 16,1 2-208-16,-5 10 80 0,-1 8 256 0,-1 3 48 0,-4 2 16 16,-1 8 0-16,-2 9 528 0,-2 4 112 0,-3 2 32 15,-2 0 0-15,-2-1-96 0,-5 8 0 0,-5 6-16 0,-4 8 0 16,1 1-560-16,-3 3-192 0,-2 2 144 0,1 3-144 31,-2-1-336-31,-3 5-160 0,-3 3-16 0,-9-1-17456 0</inkml:trace>
  <inkml:trace contextRef="#ctx0" brushRef="#br0" timeOffset="7922.405">11017 9627 27647 0,'-10'-2'2448'0,"-6"-4"-1952"16,-5-4-496-16,-2 2 0 0,0 5 2832 0,-7 7 480 15,-2 8 80-15,-8 8 32 16,-1 5-3232-16,-8 9-640 0,-7 5-128 0,-14 13-16 16,-12 12 144-16,-10 9 16 0,-9 7 16 0,-13 12 0 0,-11 6 416 0,-7 9 0 15,-7 11 0-15,-5 11-128 0,-3 6 128 0,-5 3 0 16,-1 0 0-16,9 5 0 0,6 3 0 0,4 4 0 15,-1-1 0-15,6-5 0 0,7-4 0 0,3 0 0 16,2 2 0-16,7 0 0 0,3 2 0 0,6-5 176 0,4-6-48 16,7-1 0-16,6-1-128 0,7-6 160 15,6-6-160-15,4-4 160 0,4-1 0 0,6-5 0 0,5-8 0 0,9-4 0 16,9-3-160-16,6-5 0 0,6-8 0 0,7-9 0 16,3-7-160-16,9-9-64 0,3-6-16 0,5-5 0 31,7-2-2176-31,7-9-432 0,10-7-96 0</inkml:trace>
  <inkml:trace contextRef="#ctx0" brushRef="#br0" timeOffset="8248.046">12391 10164 35935 0,'-9'-12'1600'0,"-1"4"320"0,-6 0-1536 0,-8 2-384 15,-7 3 0-15,-6 4 0 0,0 8 1904 0,-8 9 304 16,-8 11 64-16,-15 15 16 0,-12 13-2144 0,-18 20-416 16,-18 17-96-16,-16 15-16 0,-13 12 192 0,-14 17 48 15,-13 17 0-15,-15 17 0 0,-14 13 144 0,-12 10 0 16,-6 12 0-16,-3 11-128 0,-8 9 128 0,-2 3-160 15,-2 2 160-15,6 0-160 0,10-1-96 0,10-4 0 16,7 0-16-16,11-9 0 0,9-7 272 0,14-9-160 16,7-7 160-16,16-11-128 0,16-9-32 0,6-14 0 15,9-12 0-15,14-13 0 16,12-12-1984-16,14-17-400 0,10-14-80 0</inkml:trace>
  <inkml:trace contextRef="#ctx0" brushRef="#br0" timeOffset="8602.612">13359 10823 25791 0,'0'0'2304'0,"0"0"-1856"15,-9-2-448-15,-4 5 0 0,-1 6 4784 0,-5 9 848 16,-7 8 192-16,-9 12 16 16,-6 12-4944-16,-17 14-896 0,-13 13-384 0,-19 15 16 0,-14 17 160 0,-12 13 16 15,-14 11 16-15,-14 10 0 0,-12 9 176 0,-9 15 0 16,-9 11-144-16,-4 12 144 0,-4 5 0 0,-4 8 0 16,-5 6 0-16,-3 4 0 0,-2 3 0 0,4 2 0 15,-4-1 0-15,6-1 0 0,1-1 0 0,8-8 0 16,10-6 128-16,9-7-128 0,10-4 0 0,7-10 0 15,3-11 0-15,14-7-176 0,12-8-96 0,9-4-32 16,7-7 0-16,11-14 0 16,11-13-1520-16,11-8-304 0,6-7-64 0,15-15-9440 15,15-13-1872-15</inkml:trace>
  <inkml:trace contextRef="#ctx0" brushRef="#br0" timeOffset="8917.505">14331 11987 48783 0,'-13'1'2160'0,"1"4"448"16,-7 3-2096-16,-8 12-512 0,-11 10 0 0,-11 19 0 15,-13 16 0-15,-15 19-320 0,-13 15 32 0,-18 18 16 16,-16 20 96-16,-16 13 32 0,-15 12 0 0,-10 17 0 0,-11 15 144 16,-9 8 0-16,-6 6 0 0,-9 9-128 0,-8 5 128 0,-1 8-208 15,-6 4 80-15,6 2 128 16,5-4-496-16,8-5 32 0,7-9 0 0,14-9 0 16,15-11-144-16,12-12-32 0,13-13 0 0,14-11 0 15,11-12-1200-15,11-15-240 0,8-18-48 0,17-13-9264 16,13-11-1856-16</inkml:trace>
  <inkml:trace contextRef="#ctx0" brushRef="#br0" timeOffset="9179.494">14159 14114 36863 0,'8'2'3264'0,"-8"-2"-2608"0,0 0-528 0,9 11-128 16,-2 2 1760-16,-3 6 320 0,0 8 64 0,-8 9 16 16,-8 9-1792-16,-8 17-368 0,-14 13 0 0,-13 10 0 15,-17 10 0-15,-14 18 0 0,-13 15 0 0,-20 14 128 16,-18 8-128-16,-12 8 192 0,-10 2-192 0,-8 6 192 16,-12 10-192-16,-6 3 0 0,-1 1 0 0,-1 3 128 15,3-3-752 1,6-8-144-16,2-14-48 0,17-11 0 0,15-7-1936 0,10-18-384 15,6-14-64-15</inkml:trace>
  <inkml:trace contextRef="#ctx0" brushRef="#br0" timeOffset="9716.201">9085 13671 32127 0,'0'0'1424'0,"0"0"304"0,0 0-1392 0,0 0-336 0,0 0 0 0,0 0 0 16,0 9 576-16,6 3 32 0,4 2 16 0,2 4 0 0,3 5-624 16,5 2 0-16,2 6 0 0,4 7 0 0,4 10 0 0,3 5 192 15,6 4-32-15,0 1-16 0,4 0 48 0,3 7 0 16,4 3 0-16,3 7 0 0,1 2-192 0,2-1 160 16,-4 0-160-16,5 2 160 0,-2 2-160 0,2 3 0 15,1-2 0-15,1-1 0 0,-2-7 0 0,-4-1 0 16,-1-1 0-16,-3-4 0 0,-4 2 0 0,0-8 0 15,0-4 0-15,0-4-176 16,-4-6-464-16,-3 0-80 0,0-7-32 0,-2 0-9296 16,-5-4-1872-16</inkml:trace>
  <inkml:trace contextRef="#ctx0" brushRef="#br0" timeOffset="10097.055">9600 12726 39615 0,'0'0'3520'0,"0"0"-2816"0,-5-2-560 0,5 2-144 16,0 0 1392-16,1 9 240 0,5 2 48 0,6 8 16 16,6 10-1984-16,5 6-400 15,6 7-80-15,-1 11 0 0,5 8 400 0,4 9 96 0,6 3 16 0,2 9 0 0,2 5 256 16,2 7 0-16,6 8-128 0,-2 1 128 0,-2 1 0 16,-1 4 0-16,1 6 0 0,-1-4 0 0,0-6 0 0,2 2 0 15,-2-1 0-15,-1-7 0 0,-3-10 0 0,-2-2 0 16,-1-2 0-16,-1-3 0 0,0-1 0 0,1-4 0 15,-3-7 0-15,2 0 0 16,0-2-496-16,-4-5 16 0,-2-1 0 0,-3-6 0 16,-7-4-2208-16,-3-11-448 0,-2-3-96 0</inkml:trace>
  <inkml:trace contextRef="#ctx0" brushRef="#br0" timeOffset="10446.048">10459 12098 40543 0,'0'0'1792'0,"0"0"384"0,0 0-1744 0,0 0-432 0,0 0 0 0,11 13 0 16,8 7 1008-16,6 12 112 0,12 11 32 0,2 7 0 16,6 8-1456-16,6 8-272 0,2 6-64 0,3 7-16 15,2 6 512-15,0 7 144 0,1 10 0 0,-1 7 0 0,-2 8 0 0,0-1 0 16,-1-5-144-16,0 0 144 0,-2 7 0 16,0-11 0-16,-4-8 0 0,-1 2 0 0,-3 0 0 0,-1-6 0 15,-1-8 0-15,1-4 0 0,0-3 0 0,0-3-128 16,-1-4 128-16,1-5-208 15,-6-9-1376-15,-2-5-272 0,-3-4-48 0,-5-8-9344 16,-3-6-1872-16</inkml:trace>
  <inkml:trace contextRef="#ctx0" brushRef="#br0" timeOffset="10749.14">11356 11834 7359 0,'0'0'320'0,"0"0"80"0,0 0-400 0,0 0 0 0,9 0 0 0,5 4 0 16,6 5 8880-16,11 10 1680 0,9 8 352 0,10 14 64 31,7 9-9184-31,9 11-1792 0,9 12-464 0,1 6-48 0,1 3 512 0,2 11 0 0,1 9 0 0,4 6 0 16,-1 3 672-16,0 14 224 0,-3 11 64 0,26 66-10192 15,-11-12-2032 1,-7-3-416-16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19:39.0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16933 13747 7359 0,'0'0'320'0,"0"0"80"0,-9 0-400 0,0 0 0 16,9 0 0-16,0 0 0 0,-9-2 2128 0,1 2 352 16,0-3 64-16,8 3 16 0,0 0-1472 0,0 0-272 0,-8-2-64 0,8 2-16 15,0 0-112-15,0 0-32 16,0 0 0-16,-7-2 0 0,1-2 64 0,6 4 16 0,0 0 0 0,0 0 0 16,0 0-128-16,0 0-32 0,0 0 0 0,0 0 0 15,0 0-16-15,0 0-16 0,0 0 0 0,11-1 0 16,-11 1 16-16,8-2 0 0,-8 2 0 0,11 0 0 15,0-2-16-15,-1 0 0 0,1-2 0 0,1 1 0 16,1 1 32-16,-1 0 0 0,1-2 0 0,4-2 0 16,4 1-80-16,0-1-16 0,3 2 0 0,1-4 0 15,4 0-160-15,1 1-16 0,3 1-16 0,5 2 0 16,-2-4-224-16,2 4 128 0,-2 1-128 0,1 0 0 16,3-5 0-16,-3 4 0 0,2 2 0 0,-3-3 0 15,6 1 0-15,-1 1 0 0,-1 1 0 0,3-1 0 16,-1 2 0-16,0-1 0 0,-3-2 0 0,-2 0 0 0,0 1 0 15,0-1 0-15,0 0 144 0,1 1-144 0,0 0 192 0,1-1-64 16,0 1 0-16,1 2 0 0,3 2 16 0,-5 0 0 16,-1-1 0-16,-1 0 0 0,-1 2-144 0,-1-2 160 15,0-2-160-15,1 0 160 0,-3-1-160 0,0-1 0 16,2 1 144-16,2 1-144 0,2 2 0 0,-3-2 0 16,-1 1 0-16,-1 1 128 0,2 0-128 0,-6 0 128 15,-2 0-128-15,2 0 128 0,-2-3-128 0,1 1 128 16,-2 0-128-16,2 0 128 0,0 0-128 0,0 1 0 15,-2-3 0-15,2 4 128 0,-1 1-128 0,0 2 0 16,-5-2 128-16,1 2-128 0,-2 1 0 0,-2 1 0 16,0-1 0-16,0 1 128 0,-4 0-128 0,1-3 0 15,0 2 128-15,-1-3-128 0,-1-2 0 0,-2 1 0 16,2 2 0-16,-1 0 128 0,-1-1-128 0,0 2 0 0,-3 1 128 16,2 0-128-16,0-4 0 0,-1 1 128 0,-2 1-128 0,1 1 0 15,-1-2 128-15,2-1-128 0,-10 0 128 0,11-1-128 16,1 2 160-16,-2 0-32 0,-10-1-128 0,0 0 192 15,10 2-192-15,-1-1 176 0,-9-1-176 0,0 0 160 16,7 2-160-16,-7-2 160 0,0 0-160 0,6 0 160 16,-6 0-160-16,0 0 128 0,0 0-128 0,0 0 128 15,7-2-128-15,-7 2 128 0,8-5-128 0,-8 5 128 16,4-6 0-16,-4 6-128 0,0 0 192 0,1-5-64 16,-1 5 64-16,2-9 16 0,-2 9 0 0,-1-10 0 15,-1 0-16-15,2-3-16 0,-1 2 0 0,0 0 0 16,1 1-176-16,0-1 160 0,-1-1-160 0,0 0 160 15,-1 0-160-15,2-3 160 0,2-3-160 0,-2 1 160 16,0 3-160-16,0-2 0 0,0 1 144 0,2 0-144 0,-1-2 176 16,2-2-48-16,4 1 0 0,-4-2 0 0,1-1-128 0,1 0 0 15,0-1 0-15,2-1 0 0,2-3 0 0,-4-1 0 16,1 2 0-16,1-2 0 0,3 0 0 0,-1 1 0 16,1-3 0-16,0 1 0 0,0 1 0 0,1-1 0 15,-3 1 0-15,0-1 0 0,4 2 0 0,-2-1 0 16,0-3 0-16,1 0 0 0,-2-1 0 0,1-2 0 15,0-4 0-15,1 1 128 0,1 0-128 0,1 2 0 16,1 1 144-16,2 0-144 0,-3-2 0 0,0 0 0 16,3 0 0-16,-1 0 0 0,0-3 0 0,4 1 0 15,0-1 0-15,1 2 0 0,-4 3 0 0,3 0 0 16,0 0 0-16,-2 2-128 0,-1 3 128 0,1-1 0 0,2-1 128 16,0 4-128-16,-2 0 0 0,1-2 0 0,-2 4 0 15,2-4-192-15,1-4 192 0,0 1 0 0,2 0 0 0,-1 1 0 16,2 3 0-16,2 0-160 0,1 1 160 15,0 2 0-15,0 2-144 0,6 0 144 0,0-2 0 0,2 4-144 16,-1 0 144-16,0 0 0 0,-2 0-144 0,1 3 144 16,0-1 0-16,0 0 0 0,0 0 0 0,-2 0 0 15,1 5-144-15,2-1 144 0,4-2 0 0,-1 2 0 16,-1 2 0-16,1 0-128 0,1 1 128 0,1 0 0 16,-2-1 0-16,1 1 0 0,-3 2-128 0,2 2 128 15,-1 3 0-15,1 0 0 0,0 2-128 0,2 2 128 16,-3 2 0-16,3 2 0 0,1-3-128 0,-1 3 128 15,-1 0 0-15,-1 1 0 0,-3 2-128 0,1 3 128 0,0 3 0 16,1 0 0-16,3-3-128 0,-2 3 128 0,2-2 0 0,3 2 0 16,2-2 0-16,-4 2 0 0,0 3 0 15,-3 0 0-15,-2 2 0 0,-3-2 0 0,-3 0 0 0,-2 0 0 16,1 3 0-16,0 0 0 0,-1-1 0 0,2 2 0 16,-1 3 0-16,-1 2 0 0,2 1 0 0,-1 0 0 15,-5 1 0-15,4 0 0 0,-1 2 0 0,-1-1 0 16,-4 1 0-16,2 0 0 0,-2-1 0 0,1 2 0 15,-3-1 0-15,1-1 0 0,0-1 0 0,-2 1 0 16,1 0-128-16,-2 0 128 0,-1 3 0 0,1 1 0 16,1 0 0-16,0 1 0 0,-1 0 0 0,-1 0-128 15,-2-2 128-15,0 2 0 0,-3-3 0 0,3 1 0 16,-1-1 0-16,-1 4 0 0,0-2 0 0,1 2 0 0,-1 3 0 16,1 2 0-16,2 3 0 0,-2-2 0 0,-5-1 0 0,-1 2 0 15,1 2 0-15,0-2-128 0,1-1 128 16,-4 2 0-16,1 0 0 0,0-2 0 15,3 0 0-15,-6-2 0 0,-2 1 0 0,1-3 0 0,3-2 0 0,-2-3 0 16,-2-2 0-16,1-2 0 0,2 2 0 0,-1-1 0 16,-1-1 0-16,-1 1 0 0,0 0 0 0,0 2 0 15,-1-1 0-15,2 2 0 0,-1 2 0 0,1-1 0 16,-3-1 0-16,-1-2 0 0,-2-1 0 0,4-1 0 16,4 1 0-16,-2-3 0 0,-3-1 0 0,-1-3 0 15,3 0 0-15,0 1 0 0,-3-1 0 0,1 0 0 16,0-1 0-16,-4-3 0 0,3 0 0 0,0-2 0 15,0 0 0-15,2-1 0 0,0-1 0 0,-2-4 0 16,1-1 0-16,-1 0 0 0,0 1 0 0,4-9 0 0,-3 7 0 0,3-7 128 16,0 0-128-16,-1 5 0 0,1-5 0 15,0 0 176-15,0 0-176 0,0 0 160 0,0 0-160 0,0 0 128 16,0 0-128-16,0 0 128 0,0 0-128 0,0 0 160 16,0 0-160-16,11 3 160 0,-11-3-160 0,10 0 128 15,1 0-128-15,1 0 128 0,2-3-128 0,2-1 160 16,-1 0-160-16,3 0 160 0,-1 1-160 0,3-5 0 15,3 1 0-15,0 0 0 0,0 3 0 0,1 0 0 16,2 3 0-16,0-2 0 0,-1-3 0 0,4 1 0 16,2 0 144-16,3 2-144 0,3 0 0 0,-1 0 0 15,-1-2-160-15,2 4 160 0,2 0 0 0,-1 2-128 16,-2 2 128-16,2 0 0 0,0-2 0 0,3 0 0 16,-1-1 0-16,3 3 0 0,1 1 0 0,1 0 0 0,-2-1 0 15,-2 0 0-15,-2 2 0 0,-2-1 0 0,3 1 0 16,-3 1 0-16,1 3 0 0,2 0 0 0,3-2 0 0,0 1 0 15,-3 1 0-15,0 1 0 0,1 2 0 0,-2-1 0 16,-3-1 0-16,0 0-128 0,-3-1 128 0,0-2 0 16,-1 3 0-16,1-2 0 0,1-2 0 0,0 1 0 15,0 4 0-15,-1-1 0 0,-1 0 0 0,-1-2 0 16,-1-1 0-16,-2 0 0 0,-4-2 0 0,0-1 0 16,-3 0 0-16,-2 2 0 0,-1-1 0 0,0-1 0 15,-3 1 0-15,0-2 0 0,1 0 0 0,-3 1 0 16,-1-2 0-16,-1 0 0 0,1 0 0 0,-3 1 0 15,0-1 0-15,0 1 0 0,-9-3 0 0,10 2 0 16,-1-1 0-16,-9-1 0 0,0 0 0 0,8 4 0 0,-8-4 0 16,8-1 0-16,-8 1 0 0,0 0 0 0,0 0 0 15,0 0 0-15,0 0 0 0,0 0 0 0,0 0 0 0,0 0-128 16,0 0 128-16,0 0 0 0,5-6 0 0,-5 6 0 16,0-8 0-16,1 1 0 0,1-2 0 0,-2-1 0 15,-2-1 128-15,0-2-128 0,-2-2 0 0,3-1 0 16,1-3 0-16,0-1 0 0,-1-2 128 0,-2-2-128 15,1-2 0-15,1-4 144 0,1-3-144 0,-2-3 128 16,-2 1-128-16,2-2 128 0,2-1-128 0,0-2 128 16,-1 0-128-16,1-4 128 0,0-5-128 0,0-5 0 15,-1-2 0-15,-1-1 0 0,1 0 0 0,1 1 0 16,0-2-176-16,-2-1 176 0,-3-5 0 0,3 4-160 16,1 3 160-16,-1-1 0 0,-1 6 0 0,1-1 0 0,2 1 0 15,2-3 0-15,-2-2 0 0,-2 0 0 0,-1-3 0 16,2 2 0-16,2 1 0 0,0-5 0 0,-3 1 0 15,1-2 0-15,0-2-208 0,-1 3 64 0,-3 3 16 16,2 2 0-16,-1 1-48 0,0 3 0 0,-2-1 0 0,0-1 0 16,1-1 176-16,-2 1 0 0,0 3-144 0,3 2 144 15,-1 0 0-15,-1 1 0 0,-3-4 0 0,3-2 0 16,-3 2-192-16,-2-1 192 0,-1-1-192 0,-1 4 192 16,-2 2-208-16,0 3 80 0,1-4 128 0,-5 3-208 15,-3-3 208-15,-1 0-192 0,-1-4 192 0,-1 1-192 16,-2 5 192-16,-3 0-176 0,-3 1 176 0,0 0-160 15,0 1 160-15,-1-2-128 0,2-2 128 0,1 2-128 16,2 3 128-16,0 2 0 0,-2 4 0 0,2 3 0 16,-2 0 0-16,0 1 0 0,-4 0 0 0,0 0 0 0,-1 0 0 15,2 0 0-15,-2 0 0 0,-1 1 0 0,0-1 0 0,-2 1 0 16,1 4 0-16,-5-1 0 0,-2-1 0 0,0 2 0 16,-1 1 0-16,0 0 0 0,-2 5 0 0,3-3-160 15,2-1 160-15,4 1 0 0,-1 4 0 0,2-3-128 16,-5-4 128-16,3 4 0 0,2 0 0 0,-3 2 0 15,-4-1 0-15,1 3 0 0,3 0 0 0,1 1 0 16,0 3 0-16,-1-3 0 0,2-1 0 0,-4 0 0 16,-3 1 0-16,0 1 0 0,1 1 0 0,0 2 0 15,-2 1 0-15,0-2 0 0,-1-6 128 0,1 3 16 16,-5 2 16-16,1-1 0 0,-2 1-160 0,-4 1-176 16,-1 0 48-16,3 1 0 0,-1 1 128 0,4 1 0 15,-3-1 0-15,-2 4-128 0,-1 3 128 0,-2 1 0 16,-1-2 0-16,3 0-128 0,2-1 128 0,2 1 0 15,1 0 0-15,-4 1-128 0,-1 3 128 0,-3 1 0 0,-1 1 0 16,4-1 0-16,4 0 0 0,3-1 0 0,-3 2 0 0,1 1 0 16,0 2 0-16,-1 1 0 0,-3 1 0 0,0 0 0 15,3-1 0-15,4 0 0 0,0-1 0 0,0 3 0 16,1 0 0-16,-2 1 0 0,-1 1 0 0,2 1 0 16,0 2 0-16,4-1 0 0,2-1 0 0,0 3-128 15,2-3 128-15,-1 5 0 0,2-2 0 0,1 0 0 16,0 1 0-16,1 1 0 0,-2 1 0 0,1 0-128 15,5-1 128-15,2 1 0 0,0 0 0 0,2 0 0 16,0 3 0-16,-5 1 0 0,-1-2 0 0,2 3 0 16,-2 2 0-16,1 3 0 0,-3 3 0 0,0-3 0 0,1-2 0 15,0-1-128-15,2 2 128 0,1 0 0 16,1-2 0-16,1-1 0 0,1 1 0 0,0 2-128 0,0 0 128 0,-1-1 0 16,0 1 0-16,1 0 0 0,1 1 0 0,-3 4 0 15,1 5 0-15,2-3 0 0,2-3 0 0,-2 2 0 16,-1 1 0-16,1 1 0 0,-2 3 0 0,2-2 0 15,-1 0 0-15,3 1 0 0,3 0 0 0,-1 0 0 16,-2-1 0-16,0 0 0 0,0 1 0 0,5 2 0 16,-2 0 0-16,3 1-128 0,-1 1 128 0,3-1 0 15,-1 0 0-15,0 0-128 0,1-2 128 0,2-4 0 16,-1 2 0-16,1 2-128 0,-3 3 128 0,0-2 0 16,0 1 0-16,0 0 0 0,-1 2 0 0,1 1 0 15,1 0 0-15,0 1 0 0,0-1 0 0,3 0 0 16,-4 3 0-16,3-3 0 0,1-3 0 0,2 0 0 15,-1-1 0-15,3 3 0 0,1 5 0 0,1-2 0 0,1-1 0 16,-3-2 0-16,2-1 0 0,0 2 0 0,1 1 0 16,1-3-128-16,-1-2 128 0,-1 1 0 0,1 1 0 0,-2 3 0 15,0 4 0-15,1-2 0 0,-3-2 0 0,1 0 0 16,0 3 0-16,1-3 0 0,1-2-144 0,1 0 144 16,-2 2-128-16,4-2 128 0,-4-1-160 0,5 1 160 15,2-2-144-15,-2 5 144 0,-1 0-128 0,2 0 128 16,4-2-160-16,-1-1 160 0,2-1-192 0,2 1 192 15,0-1-176-15,1-1 176 0,-1-1-160 0,1 4 160 16,0-2-144-16,-1 1 144 0,-2 0-128 0,1-2 128 16,-3 0-128-16,0 0 128 0,0 0-128 0,1-1 128 15,-4-1 0-15,3 0 0 0,0-3 0 0,1 1-128 0,-3-1 128 0,-1 2 0 16,-1 0 0-16,2-1 0 0,0 1 0 16,0 0 0-16,-1 1 0 0,-1-3 0 0,4-4 0 0,1 2 0 15,-4 0 0-15,3-2 0 0,-3 1 0 0,3-3 0 16,-1-5 0-16,2 5 0 0,-4 0 0 0,3 1 0 15,1-1 0-15,-2-1 0 0,1-2 0 0,-2 1 0 16,1 3 0-16,-1-2 0 0,2 1 0 0,-2-1 0 16,0-2 0-16,0 0 0 0,1-1 0 0,-1-2 0 15,1-2 0-15,-2 1 0 0,2 0 0 0,0-2 0 16,-1-2 0-16,0 1 0 0,3-2 0 0,-3 1 128 16,1-1-128-16,2 0 0 0,-3-1 0 0,-1 0 0 15,3 0 0-15,-3 0 0 0,3 1 0 0,0 1 0 16,-3-3 0-16,2 2 128 0,-1 1-128 0,2-1 0 15,-1-1 0-15,2 1 0 0,-3-1 0 0,3 2 0 0,0-1 0 16,1 0 0-16,2-10 0 0,-3 11 0 0,-2-1 0 0,3-1 0 16,2-9 0-16,-2 10 0 0,-1 0 0 15,2 0 0-15,1 0 0 0,-2-1 0 0,-2 0 0 0,4-9 0 16,0 0 0-16,-3 11 128 0,1 1-128 0,0-4 0 16,2-8 0-16,0 0 0 0,0 0 0 0,-3 10 128 15,-1-2-128-15,4-8 0 0,0 0 0 0,0 0 128 16,0 0 0-16,0 0 16 0,0 0 0 0,0 0 0 15,0 0-144-15,0 0 0 0,0 0 0 0,0 0 128 16,0 0-128-16,0 0-256 0,0 0 64 0,0 0-10880 16,0 0-2176-16</inkml:trace>
  <inkml:trace contextRef="#ctx0" brushRef="#br0" timeOffset="724.591">17995 13181 23039 0,'0'0'1024'0,"-7"-1"192"0,-1-6-960 0,0 1-256 0,0 3 0 0,2 0 0 0,2-2 2112 0,4 5 368 16,-5-3 80-16,3 0 0 0,2 3-2128 16,0 0-432-16,0 0 0 0,0 0-192 0,0 0 192 0,0 0 128 15,0 0-128-15,0 0 176 0,0 0 80 0,0 0 0 16,0 0 16-16,0 0 0 0,0 0 96 0,0 0 16 15,0 0 0-15,15 3 0 0,1 6 0 0,5-1 0 16,4 1 0-16,6 0 0 0,1 3-16 0,4 1 0 16,5 1 0-16,-2-1 0 0,2 0-144 0,1 2-32 15,-4 1 0-15,3 1 0 0,1 0-192 0,0 0 0 16,-1 1 0-16,3 1 0 0,-1 2 0 0,1-4 128 16,-2-4-128-16,-2 2 0 0,-7 1 0 0,-2-1 0 15,-5-4 0-15,-2 2 0 0,-2 3 176 0,-3-4-176 16,-4-3 192-16,-3-3-192 0,-2 4 320 0,0-2-64 15,-3-1 0-15,-7-7 0 0,5 9 64 0,-1 3 16 0,-8 3 0 16,1 1 0-16,-3-3-64 0,-1 2-16 16,-1 3 0-16,-2 1 0 0,0-2 0 0,-3 2-16 15,-2 2 0-15,-1 0 0 0,-1 1-64 0,-3-1-16 0,0 2 0 0,1 2 0 16,1 0-32-16,-2 2 0 0,3-4 0 0,2 1 0 16,1 1-128-16,2-2 0 0,-2-2 0 0,2-2 128 15,5-3-128-15,0-1 0 0,1-4 0 0,0-2 0 31,1-3-1056-31,5-6-144 0,0 0-16 0,0 0-10944 0,0 0-2176 0</inkml:trace>
  <inkml:trace contextRef="#ctx0" brushRef="#br0" timeOffset="1433.419">20754 11084 23039 0,'0'0'2048'0,"0"0"-1648"0,3-11-400 0,-2 3 0 15,-1 8 1216-15,0 0 144 0,0 0 48 0,0 0 0 16,5-5-1184-16,-5 5-224 0,8-5 0 0,-8 5 0 16,8-4 0-16,-1 2 0 0,3 0 0 0,1 1 0 0,-2 0 0 0,5 1 144 15,5-3-16-15,2 3 0 0,-2 4 256 0,5 1 32 16,4 0 16-16,3 1 0 0,1-1-128 0,0 3-32 15,0 3 0-15,3 1 0 0,5-1-16 0,3 3 0 16,1 3 0-16,1 2 0 0,0 1 48 0,-2 0 0 16,-2-2 0-16,0 3 0 0,-1 2-160 0,-4-3-16 15,-4-1-128-15,0-1 192 0,-1-3-64 0,-2 2 0 16,1-1-128-16,-5-1 192 0,-2-3-48 0,2-1-16 16,-1-1 0-16,-4 1 0 0,-5 0 16 0,-1 1 0 15,0 0 0-15,-5-1 0 0,-5-2 288 0,-2 1 48 16,-3 2 16-16,-1 0 0 0,-4 0-176 0,-3 3-16 15,-4 5-16-15,-3 0 0 0,-3-4-16 0,-3 3 0 16,-3 0 0-16,-2 1 0 0,1-3 112 0,1 4 0 0,-4 0 16 16,1-2 0-16,1-3-16 0,-1 2-16 15,1-5 0-15,-1 0 0 0,3-1-176 0,1-2-16 0,-2-2-16 0,6 0 0 16,0-1-160-16,2-1 0 0,1-4 0 0,1 1-176 31,1 1-1536-31,4-3-304 0,3-3-64 0</inkml:trace>
  <inkml:trace contextRef="#ctx0" brushRef="#br0" timeOffset="2221.997">23510 13604 22111 0,'0'0'1968'16,"2"-3"-1584"-16,-3-4-384 0,1 4 0 15,2-1 2816-15,0 2 464 0,-2 0 112 0,0 2 0 16,4-1-2992-16,0-1-592 0,-4 2-128 0,0 0-32 15,10 0 352-15,1 0 0 0,1 1 0 0,1 1 0 0,0 1 0 0,5 1 288 16,3 1-32-16,1 4 0 0,0 2 160 0,4 1 32 16,5 2 0-16,1 1 0 0,1-3-176 0,0 3-16 15,0 3-16-15,2-3 0 0,-1 2-32 0,3-1 0 16,0 1 0-16,2 0 0 0,0 1 32 0,-3-2 0 16,-3 0 0-16,-1 0 0 0,-2 0-64 0,-4-1-16 15,-4-2 0-15,-1 1 0 0,-4 1-160 0,-2-1 160 16,0 0-160-16,-7 1 160 0,0-1-32 0,-2-2-128 15,-2 0 192-15,-1 2-64 0,-5 3 32 0,0-1 0 16,-1 1 0-16,-4 2 0 0,-7 4-16 0,0 0 0 16,0 1 0-16,-3 1 0 0,-7 0 144 0,-1 0 32 15,-1 1 0-15,-2 3 0 0,-1 2-80 0,-3-1-16 0,-4 2 0 16,2-1 0-16,1 0-64 0,1-2-16 0,2-2 0 0,1-2 0 16,5-2-144-16,2-4 0 0,1-6 144 0,1-1-144 15,3-1 0-15,0-2-160 0,1-3 16 0,0-4 0 31,1-4-1744-31,-2-4-352 0,1 0-64 0,-1-8-14288 0</inkml:trace>
  <inkml:trace contextRef="#ctx0" brushRef="#br0" timeOffset="3063.282">23116 8672 25791 0,'3'-13'2304'0,"1"2"-1856"16,-1 2-448-16,1 1 0 0,0-1 1120 0,-1 1 128 15,-1 0 32-15,-2 8 0 0,0 0-1024 0,0 0-256 16,0 0 0-16,0 0 0 0,0 0 0 0,-8 6 0 16,0 2 0-16,-1 0 0 0,-5 3-128 0,-1 5 128 15,0 1-192-15,-2 0 192 0,0 2 0 0,-3 2 0 16,0 2 0-16,0 1 0 0,-2 2 0 0,0 0 144 15,-2-1-144-15,-1 2 128 0,-5 5 16 0,0 0 0 16,-3-2 0-16,2-2 0 0,0 1 64 0,0 3 16 16,-4 4 0-16,2-2 0 0,1-3-16 0,1 0 0 15,0-1 0-15,2 0 0 0,-1 1-64 0,-1 1-16 0,-1 1 0 0,-1 2 0 16,0-2-128-16,3 0 0 0,5-1 144 16,-1-2-144-16,-2-2 0 0,5-2 0 0,0 3 0 15,4-5 128-15,4-7-128 0,4-1 128 0,3-1-128 16,4-1 128-16,2 0 128 0,4-2 16 0,4 0 16 0,8 0 0 15,3 2 176-15,9-3 48 0,4-2 0 0,9 2 0 16,6 1 320-16,1 2 80 0,0 1 16 0,3 0 0 16,0-1-288-16,6-1-64 0,0 1-16 0,1-1 0 15,-1-1-112-15,-3 1-32 0,-5-1 0 0,-3 2 0 16,-5 0-80-16,-2-3-16 0,-4-6 0 0,-1 4 0 16,-2 2-320-16,1 0 128 0,-4 1-128 0,-4 0-13088 15,-5 4-2656-15</inkml:trace>
  <inkml:trace contextRef="#ctx0" brushRef="#br0" timeOffset="5694.421">17194 9762 31327 0,'0'0'1392'0,"-6"-6"272"0,-4-2-1328 0,0-2-336 15,-1 2 0-15,-2 2 0 0,-1 0 320 0,-1 1 0 16,1 1 0-16,-2-5 0 0,-4 0-320 0,-1 3 0 15,-1 2 0-15,-2 2 0 0,-2 1 0 0,-4-1 0 16,-8 4 0-16,0 2 0 0,-3 2 0 0,-3 0 0 16,-4 2-176-16,-1 1 176 0,2 4 0 0,-1-1 0 15,-2 3 0-15,2 0 0 0,-5 1 0 0,4 2 0 16,5 5 144-16,5 0-144 0,-2 1 128 0,8 2-128 16,5 3 0-16,3 2 144 0,3-4 32 0,4-1 0 15,2 2 0-15,3-2 0 0,3 5 32 0,1 2 16 16,2-1 0-16,3 0 0 0,3-2-32 0,2 2-16 0,2 1 0 15,3-1 0-15,1 0-32 0,3-2 0 0,-3-4 0 0,4-3 0 16,1-2 96-16,3-2 16 0,1-4 0 0,1-3 0 16,1 4 160-16,6-5 32 0,1-2 16 0,2-3 0 15,2-1-80-15,2-2-32 0,0-1 0 0,0-1 0 16,0-3-208-16,0-2-144 0,0-2 192 0,-1 1-192 16,-3-1-192-16,1-2-160 0,-1-2-32 0,1 3 0 31,-6 0-2432-31,2 1-480 0,0-1-96 0</inkml:trace>
  <inkml:trace contextRef="#ctx0" brushRef="#br0" timeOffset="5898.547">17077 10448 1839 0,'0'0'160'0,"0"0"-160"0,0 0 0 0,0 0 0 0,-2 11 8416 0,1 4 1648 15,1 4 336-15,0 6 64 0,0 6-8224 0,0 4-1664 16,0 5-320-16,1 4-64 0,0 3-192 0,-1 8 0 16,-1 7 128-16,-1 2-128 0,-2-4 0 0,2 3 0 15,1 2 0-15,-5 6-11872 16,-5 6-2464-16</inkml:trace>
  <inkml:trace contextRef="#ctx0" brushRef="#br0" timeOffset="8211.723">11963 10473 15663 0,'-8'-10'1392'0,"-4"-4"-1120"15,-3-2-272-15,-4-3 0 0,-1-3 4544 0,1 1 864 16,-1 0 160-16,-3 2 48 0,1 3-4560 0,-1 0-912 16,1 0-144-16,-2 1 0 0,-1-2 0 0,-1-1-144 15,0 3 144-15,0-3 0 0,-4 3 0 0,0-3 0 16,-2-1 0-16,-6-2-128 0,-2-1-80 0,-4-1-16 15,-3-2 0-15,-1 2 0 0,-5 2-16 0,0-4 0 16,1-2 0-16,-3 4 0 0,-2 4 48 0,1 2 16 16,-3 0 0-16,0 6 0 0,1 4 176 0,2 1-160 15,0-3 160-15,1 3-160 0,1 3 160 0,-1 0 0 0,-1 0 128 16,-2 5-128-16,1 1 0 0,2 3 144 0,2 0-144 0,2 5 0 16,3 3 0-16,-3 4 0 0,-3 2 0 0,6 4 0 15,5 4 0-15,3 2 0 0,1-1 0 0,5 2 0 16,4-1 0-16,4 2 0 0,1 0 0 0,8 3 0 15,1-2 0-15,4 4 0 0,2 0 0 0,7 4 0 16,3 5 0-16,3-1 0 0,4-2 0 0,2-1 0 16,4 2 0-16,3-1 0 0,3 1-160 0,4 0 160 15,6 0 0-15,3 0-144 0,3 4 144 0,8-5 0 16,5-2-144-16,4-3 144 0,2 1 0 0,0-3-144 16,3-1 144-16,3-4-128 0,3-5 128 0,2 1-128 15,0-3 128-15,2-4 128 0,-3 0-128 0,6-7 176 0,3-7-48 16,0-5-128-16,-3-3 192 0,0-7-64 0,-5-5 256 0,0-5 32 15,-2-3 16-15,1-5 0 0,1-5 320 0,-2-3 64 16,-4-6 16-16,-4-2 0 0,-4-3-288 0,-2-2-48 16,-3-6-16-16,-4 3 0 0,-4-1 16 0,-5 5 0 15,-3 1 0-15,-6-1 0 0,-1-2 48 0,-7 1 16 16,-5 1 0-16,-4 4 0 0,-3 4-208 0,-5 3-32 16,-4 2-16-16,-9 3 0 0,-8 3-304 0,-6 2 0 15,-9 3 128-15,-4 3-128 16,-7 3-1216-16,-8 4-288 0,-8 4-64 0,-12 9-10624 15,-8 9-2128-15</inkml:trace>
  <inkml:trace contextRef="#ctx0" brushRef="#br0" timeOffset="15448.895">24779 14895 13823 0,'0'0'1216'0,"0"0"-960"16,0 0-256-16,0 0 0 0,0 0 1312 0,0 0 224 16,0 0 32-16,-3-7 16 15,3 7-1744-15,0 0-352 0,-4-6-64 0,4 6 0 0,0 0 576 0,0 0 320 16,0 0-48-16,0 0 0 0,-4-5 432 0,4 5 64 16,0 0 32-16,0 0 0 0,0 0 32 0,0 0 0 15,-6-7 0-15,6 7 0 0,0 0-272 0,0 0-48 16,0 0-16-16,-7-2 0 0,2 2-112 0,5 0 0 15,0 0-16-15,0 0 0 0,0 0 96 0,0 0 32 0,-7-1 0 0,7 1 0 16,0 0-16-16,0 0 0 0,-9 0 0 0,9 0 0 16,0 0-32-16,-10 0 0 0,0-3 0 0,4 2 0 15,6 1-80-15,-10 0-32 0,0 0 0 0,0-1 0 16,1 0-80-16,2-1 0 0,-6 0-16 0,0 1 0 16,-2-2-48-16,1 2 0 0,-1 0 0 0,0 1 0 15,-3 0 0-15,-2 1 0 0,-2-1 0 0,-2 0 0 16,1-1-16-16,0-1-16 0,-1-1 0 0,0-1 0 15,-2 0-16-15,1 1 0 0,2 1 0 0,0 0 0 16,-1 2 0-16,-3 0 0 0,-2 0 0 0,2 0 0 16,1-1-16-16,-2-2 0 0,-3-2 0 0,1 1 0 15,-1 4 16-15,2-2 0 0,2-5 0 0,-1 3 0 16,2 1-16-16,1 1-128 0,-1-1 192 0,2 2-64 0,0-2-128 0,0 0 0 16,-1-1 0-16,0 0 128 0,-3 1-128 0,1-3 0 15,3 1 0-15,-1-2 0 0,-2 3 0 0,1-1 0 16,-3-2 0-16,4 2 0 0,3 2 0 0,-1-4 0 15,0 1 0-15,0 1 0 0,4 2 0 0,0-1 0 16,1-2 0-16,-2-1 0 0,2 3 0 0,1 0 128 16,-3-1-128-16,2 2 0 0,3-1 0 0,-4-2 128 15,0-1-128-15,2 2 0 0,-1 1 0 0,2-1 0 16,-1 2 128-16,2 0-128 0,-2-3 0 0,2 2 192 16,-1-2-192-16,1 2 192 0,0 0-192 0,1 2 192 15,3 0-192-15,2 0 192 0,-2-3-32 0,1 2 0 16,1-1 0-16,1-1 0 0,0 2 64 0,2 1 16 15,-1-1 0-15,7 3 0 0,-6-4-80 0,-1 2-16 0,0 0 0 16,7 2 0-16,-7 0-144 0,7 0 0 0,-8-2 0 0,-1 1 128 16,9 1-128-16,-6 0 0 0,-3-2 144 0,9 2-144 15,-7-1 128-15,7 1-128 0,-9-2 160 0,9 2-160 16,-8-3 128-16,8 3-128 0,-9-1 0 0,1-1 0 16,-1-2 0-16,9 4 128 0,-7 0-128 0,7 0 0 15,-8-1 0-15,1 0 0 0,7 1 0 0,-7-1 0 16,7 1 0-16,-8-1 0 0,0 0 0 0,8 1 0 15,0 0 128-15,0 0-128 0,-7-1 0 0,7 1 0 16,0 0 128-16,-8 1-128 0,0 1 0 0,8-2 0 16,-6 0 128-16,6 0-128 0,0 0 0 0,-8-1 0 15,0 1 0-15,8 0 128 0,0 0-128 0,-5 1 0 16,-4-1 0-16,9 0 0 0,0 0 0 0,0 0 0 16,-9-1 0-16,9 1 0 0,0 0 0 0,0 0 0 15,0 0 0-15,0 0 128 0,0 0-128 0,0 0 0 0,0 0 0 0,0 0 0 16,0 0 0-16,0 0 0 0,0 0 0 0,0 0 0 15,0 0 0-15,0 0 0 0,0 0 160 0,0 0-160 16,0 0 160-16,0 0-160 0,0 0 128 0,0 0-128 16,0 0 0-16,0 0 144 0,0 0-144 0,0 0 0 15,0 0 0-15,0 0 0 0,0 0 0 0,0 0 0 16,0 0 0-16,0 0 128 0,3 11-128 0,-3-11 0 16,6 9 0-16,-6-9 0 0,5 7 0 0,-5-7 0 15,7 7 0-15,-2 0 0 0,-5-7 0 0,7 8 0 16,-7-8 0-16,3 9 0 0,-3-9 0 0,6 8 0 15,-6-8 0-15,4 13 0 0,0-1 0 0,-1 0 0 16,-1-1 0-16,0-2 0 0,0 1-128 0,0 0 128 0,-4-1 0 16,2 2 0-16,0 0 0 0,0 1 0 0,-1 0 0 15,0 1 0-15,-1 0-144 0,0 2 144 0,0-2 0 16,1 5 0-16,-1 0 0 0,-1 0 0 0,-1-1 0 0,-1 0 0 16,2-2 0-16,-2 3-128 0,-1 2 128 0,3-4 0 15,-3 1 0-15,0-1 0 0,-4 1 0 0,2-1 0 16,3 2-128-16,-2-1 128 0,-2 0 0 0,0 0 0 15,-1 2 0-15,2 0 0 0,-3-1 0 0,1 2 0 16,-1 0 0-16,-1-2-128 0,1 0 128 0,-1 4 0 16,1-1 0-16,-3 1 0 0,1 1-128 0,0-2 128 15,-1-2 0-15,-1 1-160 0,1 1 160 0,0 1-128 16,-3-1 128-16,2 1-160 0,1-2 160 0,-1 1-160 16,0 0 160-16,-1 0-192 0,0-1 192 0,-1-2-192 0,1-1 192 15,-3 1 0-15,-1-1 0 0,4 2 0 0,1-1 0 0,-1-1-128 16,-6 2 128-16,0-1 0 0,-3-1 0 0,2 1-128 15,2-1 128-15,-2 1 0 0,-3 0 0 0,2-2 0 16,-2-1 0-16,3 1-128 0,1-2 128 0,1 0 0 16,-3-1 0-16,1-1-128 0,-4-2 128 0,3 1 0 15,1-4 0-15,-2 3 0 0,-1 0 0 0,-3 0 0 16,-2 0 0-16,-1-1 128 0,1-1-128 0,1 0 0 16,1 0 0-16,0 1 0 0,-1-3 0 0,0 2 144 15,-1 0-144-15,-2-1 160 0,-2-1-160 0,-5 0 0 16,-1 0 0-16,2-1-176 0,1-1 176 0,1 1 0 15,1 0 0-15,0-2 0 0,4 4 0 0,2-2 0 16,-2-2 0-16,1 1 0 0,-1-1 0 0,0-1 0 16,0-2 0-16,-2 3 0 0,-1-3 0 0,-4 0 128 0,3-2-128 15,1 0 0-15,-2 0 0 0,2 1 0 0,4 1 0 0,-1 0 0 16,0-2 0-16,1-1 0 0,0 1 0 16,0 1 0-16,1 1 0 0,-2-2 0 0,1-3 0 0,-1 2 128 15,1 0-128-15,0-2 0 0,1 0 128 0,-2-3-128 16,2 2 0-16,1 0 0 0,1 1 0 0,-1 0 128 15,-1-2-128-15,2-1 0 0,0 0 0 0,-1-1 0 16,-2-1 0-16,1 1 0 0,1-2 0 0,1 0 0 16,-2-4 0-16,4 4 128 0,2-2-128 0,3-1 0 15,-1-3 0-15,1 3 0 0,2 1 0 0,-1-2 128 16,5 0-128-16,-1-1 128 0,1-1-128 0,0 2 128 16,-1-2-128-16,1-2 0 0,-1-1-176 0,1 0 176 15,0-2 0-15,-1 1 0 0,0 1 0 0,0 0 0 0,2 0 0 16,2 0 0-16,-1 0 0 0,1 0 0 0,1-1 0 15,2 1 0-15,-2 2 0 0,1-3 0 0,1-1 0 0,-1 0 0 16,4 0 0-16,-3 1 0 0,1 1 0 0,2-2 0 16,2 0 0-16,1-1 0 0,-1 0 0 0,0 1 0 15,1 0 0-15,0 1 160 0,0-2-160 0,0 0 128 16,1 0-128-16,2 1 128 0,1 1-128 0,0-2 0 16,-2-1 0-16,4 2 0 0,0 0-128 0,0 2 128 15,-1-2-160-15,0 0 160 0,-1 0 0 0,2 0 0 16,0 0-128-16,-1 1 128 0,-3-1 0 0,2 0 0 15,1 0 0-15,0 0 0 0,1 1 0 0,0 2 0 16,2 1 0-16,0 1 0 0,-3-1 0 0,-1 1 0 16,1 0 0-16,2 1 0 0,0-2 0 0,0 0 0 15,-1 5 0-15,2-1 0 0,0-3 0 0,-1 3 0 0,1 0-128 16,0 1 128-16,1-2 0 0,0 2 0 0,-5 1 0 0,3 0-144 16,2 1 144-16,1 0 0 0,-2 0-144 15,1-1 144-15,-3 2 0 0,0 3 0 0,-1-1 0 0,2-1 0 16,1 0-144-16,-3 0 144 0,-2 9 0 0,5-9 0 15,-2 2-128-15,1 1 128 0,-4 6 0 0,3-6 0 16,-3 6 0-16,3-6 0 0,-3 6 0 0,0 0 0 16,0 0 0-16,0 0-192 0,0 0 192 0,0 0-208 15,4-5 208-15,-4 5 0 0,0 0 0 0,0 0 0 16,0 0 0-16,0 0 0 0,0 0 0 0,0 0 0 16,0 0 0-16,0 0 0 0,3-7 0 0,-3 7 0 15,0 0 0-15,0 0 0 0,0 0 0 0,0 0 0 0,0 0 0 16,0 0 0-16,0 0 192 0,-7-4-192 0,3 0 128 15,-3 2-128-15,0 1 0 0,7 1 0 0,-3-3 0 16,3 3 0-16,-9-1 0 0,4-1 0 0,-3-1 0 0,0 2 0 16,0 1 0-16,0 1 0 0,-1-2 0 0,2 1 0 15,-4 0 0-15,2 0 0 0,-1 2 0 0,-4-3 0 16,2 0-128-16,0 0 128 0,-1 1 0 0,1 0 0 16,-2-1 0-16,-2 2 0 0,1 1 0 0,-1 0 0 15,1-1 0-15,0-1 0 0,-1-1 0 0,1 1 0 16,-1 3 0-16,1-2 0 0,-3-2 0 0,0 1 0 15,-1 0 0-15,0 0 0 0,0-3 0 0,-5 2-144 16,2 0 144-16,-1 1 0 0,-1-1 0 0,-2 1 0 16,0 0 0-16,3 0 0 0,0 0 0 0,0 0 0 15,-1 1 0-15,1-1 0 0,0 0 0 0,0 0 0 0,-2-1 0 0,0-1 0 16,-3 1 0-16,1 2 0 0,1-2 0 0,-1 1-128 16,-3 1 128-16,-1 0 0 0,0 1-144 15,0-1 144-15,0-1 0 0,2 2 0 0,0 2 0 0,2 0 0 16,-1-4 0-16,2 1 0 0,-1-1 0 0,1 1 0 15,2-1 0-15,-4 0 0 0,1 1 0 0,-1 1 0 16,2-1 0-16,-5-1 0 0,0-3 0 0,1 3 128 16,2 0-128-16,0-1 0 0,0-1 0 0,2 1-176 15,0 0 176-15,2-1 0 0,-1-3 0 0,1 3 0 16,1 1 0-16,1-1 0 0,0-1 0 0,1 0 0 16,-3 1 0-16,0 0 0 0,-1 0 128 0,2 0-128 15,3-2 0-15,0 0 0 0,1-1 0 0,-2 1 0 16,1 1 0-16,2-1 0 0,1-1 0 0,-1 1 0 15,1 0 0-15,2 0 0 0,1 1 0 0,0-1 0 0,0 0 0 16,0-1 0-16,2 1 0 0,1 1 0 0,2-1 0 16,-2 0 128-16,1 1-128 0,0 1 0 0,1 2 0 15,0 0 0-15,0-3 0 0,1 2 0 0,0 1 0 0,0-1 0 16,-1-2 0-16,1 1 0 0,2 1 0 0,2-2 0 16,4 3 0-16,-9-2 0 0,4 0 0 0,-2-1 0 15,7 3 0-15,-7-3 0 0,7 3 0 0,0 0 0 16,-4-3 128-16,4 3-128 0,0 0 0 0,0 0 128 15,0 0-128-15,0 0 0 0,0 0 0 0,0 0 0 16,0 0 0-16,0 0 128 0,0 0-128 0,-7-3 0 16,2 1 0-16,5 2 0 0,0 0 0 0,0 0 0 0,0 0 0 15,0 0 0-15,0 0 0 0,0 0 0 16,0 0 0-16,0 0 0 0,0 0 0 0,0 0 0 0,-2 6 0 0,-2 1-128 16,4-7 128-16,-3 9 0 0,0 1 0 0,2-3 128 15,1-7-128-15,-1 12-160 0,-3 0 160 16,3 2-208-16,-2 1 208 0,0 3 0 0,0-1 0 15,0 2 0-15,0 1 0 0,-2 2 0 0,2 0-128 0,0 3 128 16,0 0 0-16,-3 2 0 0,1-1-160 0,0-1 160 16,1 1 0-16,-1-3 0 0,0-2 0 0,-1 1 0 15,1 1 0-15,-1 0 0 0,0-1 0 0,-2 1 0 16,-2-2 0-16,2 4 0 0,0 1 0 0,1-1 0 16,-3-2 0-16,4 2 0 0,-2 2 0 0,2-1 0 15,-2-2 0-15,2 3 0 0,-1 0 0 0,2 1 0 16,1 0 0-16,-2 1 0 0,2-1 0 0,-1 2 0 0,-1 2 0 15,1 3 0-15,1 3 0 0,1-1 0 16,-4 2 0-16,3-1 0 0,0-1 0 0,0 0 0 0,1-2 0 16,-1-1 0-16,0-2 0 0,-1-1 0 0,1-2 0 0,1 1 0 15,-1 0 0-15,3 1 0 0,-1 2 0 0,0-3 0 16,0 0 0-16,1-1 0 0,0-4 0 0,1 0 0 16,2 1 0-16,-1-3 0 0,-1-1 0 0,1 0 0 15,1 2 0-15,0-2 0 0,-1 1 0 0,1 0 0 16,1 0 0-16,1 4 0 0,2-1-144 0,-2 5 144 15,1 2 0-15,1 0 0 0,1 0 0 0,2-1-128 16,-3-3 128-16,5 2 0 0,-1 1 0 0,1-1 0 16,1-2 0-16,1 2 0 0,2 0-128 0,-1-1 128 15,1 0 0-15,-1 0 0 0,1 3 0 0,-1-2-128 16,-1-3 128-16,4 3 0 0,4-3 0 0,-4 2 0 0,2-3 0 16,0 3 0-16,-2-1-144 0,1-3 144 0,2-1 0 15,-3 2-144-15,2-1 144 0,-1 3 0 0,-1-1 0 0,4 4 0 16,-1 6 0-16,0-3 0 0,1-2 0 0,-1-2-128 15,3-4 128-15,1 1 0 0,-1-3 0 0,2 1 0 16,2 1 0-16,-2 0 0 0,0 0 0 0,1-1 0 16,-1-3 0-16,1 1 0 0,1 1 0 0,-1 2 0 15,0 2 0-15,1-2 0 0,0 0 0 0,1-1 0 16,-1-2 0-16,3-1 0 0,2 0 0 0,1-2 0 16,0 0 0-16,1-2 0 0,-2 0 0 0,-1-2 0 15,0 0 0-15,-1-1 0 0,-2 0 0 0,0-2 128 16,0 0-128-16,2-1 0 0,2 3 0 0,2 1 0 15,2-3 0-15,-1-1 0 0,-1-1 0 0,1 1 0 0,3 2 0 16,-1 1 0-16,1-2 0 0,-4-1 0 0,-1-1 0 16,2 3 0-16,-2-1 0 0,2-1 0 0,-1-2 0 15,4 0 0-15,1 0 0 0,1 1 0 0,-2 2 0 0,1-2 0 16,-2-1 0-16,1 2 128 0,-3 0-128 0,1 0 0 16,0-1 0-16,3-1 0 0,-3 3 0 0,5-1 0 15,-1 1 0-15,1-3 0 0,2-2 0 0,-2 0 0 16,0 1 0-16,-2-4 0 0,-1 1 0 0,4 0 0 15,-2 1 0-15,3-1 0 0,0-2 0 0,4 1 128 16,4-2-128-16,-3 1 0 0,-2-4 0 0,-1 2 0 16,-3 1 0-16,2 0 0 0,-3-1 0 0,3 1 0 15,2 0 0-15,1-1 0 0,-5-1 0 0,5-1 0 16,-2-1 0-16,0 1 0 0,-4 2 0 0,4-1 0 16,0 1 0-16,2 0 128 0,3 1-128 0,-1-1 0 15,-2 0 0-15,0 3 0 0,-1-2 0 0,-3-1 0 0,-3 0 0 16,3 0 0-16,1 2 0 0,-17-1 0 0,3-1 0 0,2 3 0 15,4-3 0-15,0 2 0 0,3 0 0 0,0-2 0 16,1-1 0-16,-2-1 0 0,2-1 0 0,1-3 0 16,2-4 0-16,1 3 0 0,3 1 0 0,-2-2 128 15,-1 1-128-15,34-8 0 0,-14 1 0 0,-8 3 0 16,-7 3 0-16,1-1 0 0,-1-4 0 0,2 3 128 16,0 1-128-16,0-1 0 0,-4-1 0 0,1-1 0 15,-1 0 0-15,0 1 0 0,-1 2 0 0,3-3 128 16,1-2-128-16,2 1 0 0,3-2 0 0,-4 3 128 15,-2-1-128-15,-1-2 0 0,-3 0 0 0,2-1 0 16,-1 0 0-16,1 1 0 0,3-3 0 0,-3-1 0 0,-2-2 0 16,2 2 0-16,-2 1 0 0,-2-1 0 0,-3-3 0 0,-2 2 0 15,2 0 0-15,-1-2 0 0,2 0 0 0,-2-1 0 16,-1-1 0-16,-3 2 0 0,-2 2 0 0,-2-1 0 16,-4-1 0-16,1 1 128 0,-2-1-128 0,-1 0 0 15,-1-1 0-15,0 1 0 0,1-1 0 0,0-1 0 16,-1-2 0-16,4 0 0 0,-3-2 0 0,3 1 0 15,1-1 0-15,-2 1-128 0,-4 0 128 0,3-2 0 16,2 0-144-16,-7-2 144 0,-4 1 0 0,2 0 0 16,1 2 0-16,-4-1 0 0,1-1 0 0,-1 0 160 15,1-2-32-15,-1 0-128 0,1-3 192 0,-2-2-64 16,1-4 0-16,1 1-128 0,0-4 160 0,-1 3-160 16,0 0 128-16,0 3-128 0,4 1 0 0,-4 0 0 0,0-1 0 15,0 0 0-15,3 4 128 0,-5-2-128 16,-3-3 0-16,0 1 128 0,1 0-128 0,3 2 128 0,-2-2-128 15,-1 3 128-15,-4-1-128 0,0 1 160 0,2-3-160 0,1 1 160 16,-2-2 64-16,-2-1 16 0,2-1 0 0,-3-3 0 16,4-2-240-16,-2 1 144 0,-2 4-144 0,1-2 128 15,1-2 0-15,-3 3 0 0,1 1 0 0,-1 0 0 16,1-2 16-16,-1-3 0 0,0-4 0 0,0 2 0 16,4 3 32-16,-5 0 0 0,2 3 0 0,0-1 0 15,2 3-176-15,0-1 0 0,-5 1 144 0,3-1-144 16,0 2 0-16,0-2 0 0,0-1 0 0,0 4 128 15,-4 2 0-15,3 1 0 0,3 1 0 0,-2 4 0 16,-4 3-128-16,2 2 144 0,-2 2-144 0,4 3 160 16,-2 1-160-16,2 3 0 0,-5 2 144 0,1 1-144 0,4 3 0 15,-2 2 0-15,-4 5 0 0,1-8 0 0,-1 8-176 16,0 0-48-16,0 0-16 0,0 0 0 16,0 0-368-16,0 0-80 0,0 0-16 0,0 0 0 15,-21 2-1840-15,-3 2-368 0,-5 4-80 0</inkml:trace>
  <inkml:trace contextRef="#ctx0" brushRef="#br0" timeOffset="16371.071">21283 15332 18431 0,'0'0'1632'0,"0"0"-1312"0,0 0-320 0,0 0 0 16,0 0 2896-16,0 0 512 0,0 0 112 0,0 0 0 15,0 0-3648-15,-4 10-752 0,-1 1-144 0,-3 0-16 16,0-1 656-16,-3 3 128 0,-2 2 16 0,0 1 16 16,-3-4 704-16,0 4 144 0,-4 2 16 0,1 1 16 0,0 0 112 0,-3 2 0 15,-4 0 16-15,1 1 0 0,0 0-80 0,-2 0-32 16,0 0 0-16,-2-1 0 0,2 0-16 0,-1 1 0 16,0-3 0-16,1 2 0 0,0 0-208 0,1-2-64 15,2 0 0-15,1-1 0 0,0-1-64 0,2 0-32 16,1-4 0-16,-1 2 0 0,-2 1-96 0,1 0 0 15,2 0-16-15,0-2 0 0,2-2-176 0,-1 1 192 16,-1 2-192-16,5-1 192 0,4-1-192 0,2 1 0 16,0-2 144-16,1 2-144 0,1 0 128 0,3-1-128 15,-1-3 128-15,4 2-128 0,4-2 0 0,3 1 0 16,-2-1 0-16,6 1 0 0,0-1 0 0,7-1 0 16,5 1 0-16,0 2 0 0,4-2 0 0,3 2 176 15,1 2-16-15,1-5 0 0,0-3-160 0,3 0 0 16,2 3 144-16,3-2-144 0,-4 0 0 0,3 0 0 0,-1 0 0 15,-2 2 0-15,-2 0 0 0,-3 0-128 0,-4-1 0 0,-3 0 0 32,-1 2-2048-32,-3 0-416 0</inkml:trace>
  <inkml:trace contextRef="#ctx0" brushRef="#br0" timeOffset="19221.953">18396 13833 5519 0,'0'0'240'0,"0"0"64"0,9-5-304 0,-2 2 0 0,-7 3 0 0,10-3 0 16,-1 0 3360-16,0 1 608 0,-3 0 128 0,-6 2 32 16,11-1-2720-16,-2 0-528 0,-9 1-112 0,0 0-32 15,11 1 80-15,-11-1 16 0,0 0 0 0,0 0 0 16,0 0 160-16,10 0 32 0,-10 0 16 0,0 0 0 16,0 0-80-16,0 0-32 0,0 0 0 0,0 0 0 15,0 0-224-15,0 0-32 0,-5 9-16 0,-1 1 0 0,-3 0-320 0,-1 1-64 16,-1 3-16-16,-2 0 0 0,-1-1-128 0,-1 7-128 15,-2 4 192-15,-1 1-192 0,0-6 224 0,-1 3-64 16,-3-1-16-16,0 1 0 0,-1 0 16 0,-1 2 0 16,-2-5 0-16,0 2 0 0,0 1-32 0,-2-1 0 15,4-2 0-15,1-2 0 0,1 3 16 0,0-1 0 16,2-3 0-16,0 2 0 0,4 1 16 0,-1-2 0 16,0 0 0-16,1-1 0 0,2 1-160 0,1-2 192 15,2-1-192-15,0 0 192 0,2-1-192 0,1-3 128 16,1-4-128-16,0 1 128 0,-1 1-128 0,8-8 0 15,-5 5 0-15,5-5 0 0,-4 10 0 0,4-10 128 16,0 0-128-16,0 0 0 0,3 9 0 0,-3-9 0 16,0 0 0-16,4 10 0 0,-4-10 0 0,10 8 0 0,2 0 0 15,-2-1 0-15,2-1 0 0,1 0 0 0,2-2 0 0,0 1 0 16,1 0 0-16,2 0 0 0,1-2 0 0,2 1 0 16,1 2 0-16,2-1 0 0,2 3 0 0,1-1 0 15,-1-2 0-15,2 2 0 0,-2 0 0 0,1 0 0 16,0-3 0-16,-3 2 0 0,-1-1 0 0,0 4 0 15,0 0 0-15,0-1 0 0,-1-3 0 0,-2 3 0 16,4 2 0-16,-3-1 0 0,0-3 0 0,0 2 0 16,-3 2 0-16,0-1 0 0,1-2 0 0,-1 1 0 15,-3-3 0-15,-3 1 0 0,-2-3 0 0,-2 3 0 16,0-1 0-16,-8-5 0 0,0 0 0 0,6 5 0 16,3 0 0-16,-9-5 128 0,0 0-128 0,0 0 128 15,0 0-128-15,0 0 128 0,0 0-128 0,0 0 128 0,0 0 0 16,-11-1-128-16,-3-1 192 0,0 1-64 0,0 0-128 0,-1-3 192 15,-4-1-192-15,0-1 192 0,1 1-192 0,-1 0 0 16,-1 1 0-16,-1 0 128 0,-1-3-128 0,0 0 0 16,2 1 0-16,-3-1 128 0,1 1-128 0,0-3 0 15,1 0 0-15,1 0 128 0,-2 0-128 0,0 2 0 16,-2-2 144-16,2 1-144 0,2-1 0 0,-1 1 0 16,1-3 0-16,2 1 128 0,2 1-128 0,0 0 0 15,0 1 0-15,3 0 128 0,2-1-128 0,1 1 0 16,0 0 0-16,2 1 0 0,3-3 0 0,0-1 0 15,2 0 0-15,0 1 128 0,-2 1-128 0,3-2 0 16,1-1 0-16,1 2 0 0,2-1 0 0,1 0 0 16,2-3 0-16,-1-3 0 0,2-1 0 0,3 0-160 15,-1 2 160-15,3-2 0 0,1-2-144 0,3-2 144 0,0 1 0 16,2-2-144-16,-1 1 144 0,3-1 0 0,2-1 0 0,2-1 0 16,2-2 0-16,0 2 0 0,0 2 0 0,-3-1 0 15,2-3 0-15,-4 1-160 0,-2 2 160 0,-1 0 0 16,-2 4 0-16,0 2 0 0,-4 0 0 0,1 5 0 15,-5 2 0-15,1 3 0 0,-5 2 0 0,-3 6 0 16,0 0 0-16,0 0-128 0,0 0 128 0,0 0 0 16,0 0-160-16,0 0 32 0,-3 12 0 0,-5 2 0 15,1 3 128-15,-5 1-208 0,-2 2 80 0,0 3 128 16,-1 4-128-16,-2-1 128 0,0-1 0 0,-2-1 0 16,-3-2 0-16,0 0 0 0,-2 1 0 0,1 0 0 15,-4-2 0-15,2 0-176 0,0-3 176 0,-1 2-192 16,3 1-1168-16,1-1-240 15,2-3-64-15</inkml:trace>
  <inkml:trace contextRef="#ctx0" brushRef="#br0" timeOffset="20055.518">24112 14485 12895 0,'6'-7'1152'16,"-3"-1"-928"-16,0-2-224 0,1-1 0 0,7 0 4736 0,-1-3 896 16,-5 0 176-16,5 1 32 0,0 2-4864 0,-2 0-976 15,-7-1-192-15,1 3-32 0,-2 9 224 0,5-8 0 16,0 0 0-16,-5 8 0 0,0 0 608 0,0 0 64 15,0 0 16-15,0 0 0 0,-9-2-160 0,9 2-16 16,-10 2-16-16,-4 2 0 0,-7 5-272 0,1 2-48 16,4 1-16-16,-7 0 0 0,-7 0 16 0,-1 2 0 15,1 2 0-15,-1-1 0 0,0-2 16 0,1 5 0 0,2-2 0 16,-1 1 0-16,2-2 0 0,-3 0 0 0,-2 0 0 16,-1 2 0-16,0-1 0 0,1-1 0 0,0-1 0 0,1-1 0 15,1 0-16-15,1 0 0 0,5-1 0 0,2-1 0 16,1-1-48-16,3 0-128 0,3 0 192 0,2-3-64 15,2-1-128-15,0 1 128 0,2-2-128 0,1 1 128 16,0-2-128-16,2 1 0 0,6-5 144 0,-7 4-144 16,1 0 0-16,0 1 144 0,6-5-144 0,0 0 0 15,0 0 176-15,-3 5-176 0,3-5 160 0,0 0-160 16,0 0 208-16,0 0-48 0,0 0-16 0,0 9 0 16,2 0-144-16,4 0 0 0,1-3 0 0,1 5 0 15,2 0-128-15,3 4 128 0,-1 1 0 0,4 0 0 16,2-3 0-16,4 3 0 0,6 3 0 0,4 0 0 0,3-3 176 15,6 1 48-15,5 2 16 0,0 1 0 0,-1-1 80 16,-4 0 32-16,-1-2 0 0,2 2 0 0,-2-4-112 0,-1 1-32 16,0-4 0-16,-1 2 0 0,0-2-80 0,-4 0-128 15,-7 0 176-15,-1-2-176 0,-2-1 0 0,-2-1 0 16,-4-3 0-16,-3 3 0 16,-3 2-1648-16,-4 0-384 0,-1 0-80 0</inkml:trace>
  <inkml:trace contextRef="#ctx0" brushRef="#br0" timeOffset="21564.31">15744 13134 26719 0,'0'0'1184'0,"0"0"240"0,0 0-1136 0,0 0-288 16,0 0 0-16,0 0 0 0,0 0 592 0,0 0 64 15,0 0 16-15,0 0 0 0,0 0-176 0,-7-3-48 16,7 3 0-16,-9-5 0 0,1-1-96 0,-5 1-32 16,1 3 0-16,-2 0 0 0,-2 4-96 0,-2-4-32 15,-2 0 0-15,-3 0 0 0,-2 4 96 0,-5-2 16 16,-3-1 0-16,-3-1 0 0,-3-1 160 0,-3 2 48 15,-2 1 0-15,-1-2 0 0,-1-2-80 0,-3-2-16 16,-4 1 0-16,-7-2 0 0,-1 0-224 0,-2 0-32 16,-1-2-16-16,3 0 0 0,0 1-144 0,-1 3 128 15,-1-1-128-15,-1 2 128 0,-2 1-128 0,3-3 0 16,2 2 0-16,-1 1 0 0,-1 0 0 0,2 3 0 0,-1-2 128 16,-2 2-128-16,-3 2 0 0,4-1 0 0,0 1 0 0,0 1 0 15,-3 1 0-15,3 2 0 0,3-3 0 0,2 0 0 16,-3-4 0-16,2 5 0 0,2 3 0 0,-1-1 0 15,1-7 0-15,0 3 0 0,1 1 0 0,1-2 0 16,2-1 0-16,2 4 0 0,3-2 0 16,2 3 0-16,0 3 0 0,-1-3 0 0,0-2 144 0,2 0-144 15,3 2 128-15,4 2-128 0,1 2 128 0,1 0-128 16,3-1 0-16,2-1 128 0,2-3-128 0,0 9 0 16,4 2 0-16,-3-1 0 0,1-4 0 0,0 3 0 15,2 2 0-15,0 0 0 0,-2-3 0 0,4 2-128 16,2 1 128-16,-1 1 0 0,3 4 0 0,0-1-128 15,1-2 128-15,-2 0 0 0,2-1 0 0,0 4 0 0,4 2 0 16,1 1-160-16,2 1 160 0,2 4 0 16,2-1-128-16,2 3 128 0,0 0 0 0,3 0 0 0,-2-3-160 0,5 2 160 15,2 0-128-15,0 1 128 0,1-4 0 0,3 2-128 16,2-1 128-16,2 4 0 0,1 2-144 0,3 5 144 16,2 3-160-16,1-1 160 0,5-3-128 0,2 0 128 15,2 0 0-15,0-2-144 0,3-1 144 0,4-1 0 16,0-3 0-16,5 1-128 0,0 0 128 0,2 1 0 15,0-6 0-15,4 2 0 0,4-2 0 0,5 1 0 16,-1-1 0-16,3-2 0 0,0-3 0 0,2 1 144 16,1-2-144-16,1-2 0 0,3 0 160 0,2 3-160 15,0 0 128-15,-2 0-128 0,0 0 128 0,3 1-128 16,0-4 128-16,2 2-128 0,1 1 0 0,-1-2 0 16,0 0 0-16,-2-1 0 0,0-1-128 0,1-4 128 15,2 0 0-15,0-1 0 0,-2 1 0 0,-1-4-144 0,-4-1 144 16,2-4 0-16,1 1 0 0,1-7 0 0,-1-1 0 15,-2 0 0-15,-3-3 0 0,1-1 0 0,-3-4 0 0,0-3 0 16,2-1 0-16,0-1 0 0,2 0 128 0,-2-1-128 16,-4-2 0-16,0 0 0 0,1 0 128 0,0 0-128 15,1-2 0-15,-1-2 0 0,-3-2 0 0,-1-1 0 16,-2-1 0-16,-1-3 0 0,-3 0 0 0,3-6 0 16,-2-5-128-16,-1-1 128 0,-1-2 0 0,-1 3 0 15,-6-2 0-15,1 0 0 0,-5-2 0 0,-2-2 144 16,-2 0 80-16,-3-1 16 0,-4-3 0 0,-2 2 0 15,-2-1 96-15,-4 4 32 0,-4 4 0 0,-2 0 0 16,-6-1 160-16,-2 3 48 0,-7 0 0 0,-6-3 0 16,-5-8-64-16,-4 2 0 0,-7 5 0 0,-4 2 0 0,-6 5-176 15,-8-3-32-15,-8 0-16 0,-8-1 0 0,-10 1-288 0,-1 0 0 16,-1 0 0-16,-3 5 0 16,-1 8-736-16,5 8-160 0,0 4-16 0,7 5-16 15,5 4-1872-15,0 5-368 0</inkml:trace>
  <inkml:trace contextRef="#ctx0" brushRef="#br0" timeOffset="22923.06">9856 13572 14735 0,'0'0'1312'0,"0"0"-1056"0,-2-10-256 0,-3-1 0 15,-1-3 4928-15,2-2 944 0,-2 1 176 0,1 0 32 16,-2-1-4832-16,0 4-976 0,-2 2-272 0,0-4 0 16,-1-5 0-16,-2 0-320 0,-3 2 32 0,-2 0 16 15,-2 1 96-15,0-3 32 0,-1-3 0 0,-6 2 0 16,0 1 0-16,-5 0 0 0,-2-3 0 0,-1 2 0 16,0 1 144-16,1 1 0 0,-3 1 128 0,-1-2-128 15,2-1 240-15,-2-2-32 0,-1 0 0 0,-2 2 0 16,-4 2-208-16,-2-1 176 0,-4 1-176 0,-1 0 160 15,-4 3-160-15,2-1 0 0,0-1 0 0,-2 2 0 16,-4 3 0-16,-2 0 0 0,-5 0 0 0,2 1 0 16,-2 0 0-16,0 0 0 0,-1 6 0 0,-1-2 0 15,-3 0 0-15,-2 2 0 0,-2-1 0 0,2 1 0 0,1 1 0 0,-1-4 0 16,-2-2 0-16,-1 4 0 0,0 3 0 0,1 1 0 16,2-4 0-16,-1 1 0 0,-2 2 0 0,2 0 0 15,0 2-144-15,3 0 144 0,4 0 0 0,0-1 0 16,-1 1 0-16,0 1 0 0,-4 2 0 0,5 2 0 15,-2-1 0-15,2 4 0 0,1 5 0 0,-2 3 0 16,-2 0 0-16,2 1 0 0,0 1-176 0,3 6 176 16,1 3-160-16,-1-1 160 0,-1 0-240 0,3 2 48 15,-1 0 16-15,5 4 0 0,7 3 32 0,-1-4 0 16,0-2 0-16,5 0 0 0,-1 1-16 0,4 1 0 16,3-2 0-16,1 0 0 0,-1 3 160 0,2-2-128 15,7 1 128-15,3 1-128 0,3 0 128 0,4 1 0 16,1 1 0-16,3-1 0 0,2-1 0 0,2-3 0 15,2 2 0-15,4-3 0 0,-1 1 0 0,7 1-128 0,1-1 128 16,2 2 0-16,2-4-128 0,4 4 128 0,3 2-128 16,1 1 128-16,4-1-240 0,1 1 48 0,1-2 0 0,4 0 0 15,1 2-16-15,6-1 0 0,-2-2 0 0,5 0 0 16,4-3 208-16,2 3-144 0,4-4 144 0,0 1-128 16,3 0 128-16,0 1 0 0,1 1-144 0,4-1 144 15,4-2 0-15,3-1 0 0,1-1-144 0,4 0 144 16,3 0 0-16,1-2 0 0,-2-3 0 0,2 0 0 15,2 0 0-15,3-2 0 0,4-3 0 0,-3 2 0 16,0-1 0-16,2-2 128 0,2-1-128 0,1-1 0 16,5 2 160-16,-3 0-160 0,-4-4 160 0,2 0-160 15,-2 1 128-15,3 0-128 0,1-4 0 0,-1-1 0 16,-4 1 176-16,3-4-176 0,3-3 192 0,1-2-192 16,3 1 208-16,-3 1-64 0,-1-3-16 0,0-1 0 0,0 0-128 15,2 0 0-15,0 1 0 0,-2 0 0 0,-2-3 128 0,-3 3-128 16,2-1 0-16,1 0 128 0,-1-2-128 0,-3 1 0 15,-6-1 0-15,2 1 0 0,0 2 0 0,-1-1 0 16,1-3 0-16,-1 0 0 0,-2-1 176 0,-3-2-48 16,-4-1-128-16,-1-3 192 0,3-2 0 0,-3-4-16 15,-1-1 0-15,-4-3 0 0,-4-2 32 0,-1-4 16 16,-3-1 0-16,-1-1 0 0,-4 2 0 0,-1 0 0 16,-2-3 0-16,-1 0 0 0,-5-1 64 0,0-1 16 15,-1 0 0-15,-3-2 0 0,-2-2 48 0,-2-3 16 16,-5-2 0-16,-3-1 0 0,-2 0 96 0,-3-1 32 15,-2-3 0-15,-3 2 0 0,-3 0 64 0,-3-2 16 0,-4-3 0 16,-1 0 0-16,-3 2-400 0,-6-1-176 0,-6 2 160 0,-3 1-160 16,-2 3 192-16,-6-1-48 0,-7 0-16 0,-6 1 0 15,-7 2-128-15,-4 4 0 0,-10 4 0 0,-10 4 0 32,-10 4-1296-32,-6 4-240 0,-3 6-64 0,-8 7-10048 0,-11 4-2000 0</inkml:trace>
  <inkml:trace contextRef="#ctx0" brushRef="#br0" timeOffset="26809.055">17538 17699 22111 0,'-13'-2'976'0,"5"1"208"0,-1 0-944 0,-1 0-240 16,-2-3 0-16,0 0 0 0,0-2 2368 0,2 1 448 15,-1-1 64-15,1 2 32 0,-4-4-2368 0,1 0-544 16,-3-1 0-16,-1 0 0 0,-4-1 0 0,-1 1 0 15,0-1 0-15,-2 2 0 0,-5 0 0 0,-1-1 176 16,1 0 0-16,-3 2 0 0,-1 0 16 0,0 6 16 16,-3 3 0-16,2 2 0 0,-1 1-208 0,-3 3 0 15,-2 0 0-15,-2 4 0 0,0 3 0 0,2 0 0 16,-1 1 0-16,5 1 0 0,3 2 0 0,4 0 128 16,5 0-128-16,2 2 0 0,3 0 224 0,3 1-48 0,1 2-16 15,1-2 0-15,3 3-160 0,3 0 0 0,2 1 0 0,3 5 0 16,-1 3 0-16,4-1 0 0,1-1-128 0,4-4 128 15,-1-4 0-15,4-1 0 0,1-1 0 0,2-2 0 16,2 1 128-16,1-3-128 0,3-1 192 0,0-2-64 16,2-2-128-16,3 1 160 0,1-1-160 0,3-1 160 15,2 0-160-15,2-4 160 0,-4-1-160 0,3-3 160 16,-1-2-160-16,0-3 0 0,1-3 0 0,0 0 128 16,-1-3-1104-16,0 0-240 15,1-4-32-15</inkml:trace>
  <inkml:trace contextRef="#ctx0" brushRef="#br0" timeOffset="27286.425">17408 18102 2751 0,'0'0'128'0,"0"0"16"16,-7 5-144-16,7-5 0 0,-9-1 0 0,2 0 0 0,7 1 6848 0,0 0 1344 16,0 0 272-16,0 0 48 15,5-7-7296-15,4 3-1456 0,1-3-288 0,2 2-64 0,-2-3 400 0,3 2 192 16,1-1-192-16,-2 3 192 0,1 1 0 0,-2 2 0 16,1 1 224-16,0 1-64 0,-1 2 0 0,-2 1 0 15,0 3 0-15,-1-1 0 0,1 1-160 0,1 3 0 0,-5 2 0 0,-2 1 128 16,-1 2-128-16,-2 1 0 0,0-1 0 0,-4 3 0 15,-5 2 0-15,-1-2 0 0,-1 1 0 0,0 2 128 16,0 1 64-16,-3 0 0 0,-2-1 0 0,3 0 0 16,1 0 64-16,5-9 32 0,-3 2 0 0,2 0 0 15,-1 2-96-15,1-2 0 0,0-1-16 0,4 2 0 16,-3-3 80-16,-1 6 0 0,2-3 16 0,4-4 0 16,1-3-80-16,1-8-32 0,6 8 0 0,-6-8 0 15,11 5 176-15,3-2 48 0,-1-2 0 0,2-1 0 16,4 0 80-16,1-1 32 0,1-5 0 0,1 2 0 15,2-2-48-15,0 0-16 0,0-3 0 0,4 0 0 16,-4 0-192-16,0 1-48 0,1-2 0 0,0 1 0 16,-1 0-192-16,-11 5 0 0,0-2-144 0,2 1 144 15,0-1-1312-15,-1 0-160 0,1-2-48 16,-1 0 0-16,-1 2-2016 0,11-4-416 0</inkml:trace>
  <inkml:trace contextRef="#ctx0" brushRef="#br0" timeOffset="28541.424">11917 16503 27695 0,'0'0'1216'0,"0"0"272"0,-10-4-1184 15,-1-1-304-15,-3-3 0 0,0-1 0 0,1-1 224 0,-1-1-16 16,-3-1 0-16,2 0 0 0,-3 1 32 0,1-4 0 15,-4-4 0-15,0 2 0 0,0 4 16 0,-2 0 16 16,0 0 0-16,-3-3 0 0,-1 1-272 0,-3 0 0 16,-3-1 0-16,-3 2 0 0,-3 1-240 0,-2 2 48 15,-3 0 16-15,-1 0 0 0,-6-1 32 0,2 2 0 16,5 3 0-16,0 3 0 0,-1 0 144 0,1 5 176 16,-3 5-48-16,1 1 0 0,0-1 64 0,1 3 0 15,0 0 0-15,2 2 0 0,2 3 0 0,2 0 16 16,0 1 0-16,1 1 0 0,-1 2 48 0,1 2 16 0,-1-2 0 15,1 5 0-15,-3 6-272 0,1 2 0 0,4 2-176 16,1 2 176-16,-2 2-384 0,4 4 48 0,5 3 0 0,1-4 0 16,3-1 208-16,2-2 128 0,1-4-160 0,4 0 160 15,2-2 0-15,3 0 128 0,3-1 16 0,2 1 0 16,2-2-144-16,4 7 0 0,2 5 0 0,5 2 0 16,5 0 0-16,3-2 0 0,2-4 0 0,3 2 0 15,6 0-176-15,0 0 176 0,5-2-128 0,7 3 128 16,8 1-160-16,2 0 160 0,7-1-192 0,4-1 192 15,1-2-224-15,1-2 64 0,3-1 16 0,3-7 0 16,2-4 144-16,2-1 0 0,-2-4 0 0,-3-2-128 16,-5-3 128-16,2 0 0 0,-2-2 128 0,1-2-128 15,-2-3 192-15,-2-5-48 0,-4-4 0 0,-3-3 0 16,-5-4 336-16,-3-3 64 0,-3-4 16 0,0-4 0 0,-1-5 112 0,2-7 32 16,2-6 0-16,-3-5 0 0,-1-6 48 15,-3-4 16-15,-2-2 0 0,-1-1 0 0,-4-4-224 0,-1-4-32 16,-4-5-16-16,-3 2 0 0,-2 3-176 0,0 4-16 15,-4 3-16-15,-1 3 0 0,-7 2-288 0,-2 1 0 16,-4 0 128-16,-2 4-128 0,-2 10 0 0,-5 5 0 16,-4 3 0-16,-6 3 0 0,-4 1-128 0,-8 5-144 15,-8 4-32-15,-9 4 0 16,-8 4-2320-16,-5 4-480 0,-29 9-96 0,9 9 0 0</inkml:trace>
  <inkml:trace contextRef="#ctx0" brushRef="#br0" timeOffset="32409.567">1987 9812 13823 0,'-12'-13'1216'0,"2"4"-960"0,-2-1-256 0,-2-1 0 16,-2 2 3408-16,1 0 640 0,-1-4 128 0,2 5 32 16,-1 0-3568-16,-3 0-640 0,-1-1-288 0,-1 3 32 15,0 1 256-15,-3 4 0 0,-7-1 0 0,-1 4 0 16,3-2 0-16,-5 6-192 0,-4 4 192 0,-1 0-160 15,-2 1 0-15,-1 3 0 0,-5 2 0 0,1 2 0 16,0 1 160-16,4-1 0 0,4 2-144 0,4 1 144 0,2 2 0 0,3 0 0 16,2 5 0-16,3 0 128 0,0 0 0 0,3 1 0 15,2-1 0-15,2 0 0 0,0-1-128 0,1 2 0 16,1-4 144-16,4 1-144 0,2 1 144 0,1 0-144 16,0 2 192-16,6 0-192 0,1 0 160 0,3 0-160 15,0 1 128-15,5-1-128 0,1 1 160 0,3-3-160 16,0-3 192-16,4-2-192 0,1-3 144 0,3-2-144 15,2-5 0-15,-1 2 144 0,1-1-16 0,3 0 0 16,5-5 0-16,1-2 0 0,1-1 16 0,1 0 0 16,0-3 0-16,1-2 0 0,1-1-288 0,-1 0-64 15,-1-4-16-15,-1 2 0 16,-1-1-2224-16,-1-4-448 0</inkml:trace>
  <inkml:trace contextRef="#ctx0" brushRef="#br0" timeOffset="32632.827">2244 10466 24879 0,'0'0'1088'0,"0"0"256"0,0 0-1088 0,-6 8-256 0,3 3 0 0,1 3 0 15,5 2 1792-15,-2 4 320 0,-2 2 48 0,1 4 16 16,0 3-1760-16,-1 5-416 0,-3 0 0 0,1 3 0 15,-3 4 0-15,2 2 0 0,1 2 0 0,-3-2 0 16,-1-3-224-16,1-1-32 0,1 0-16 0,-1-3 0 31,-2-3-1936-31,4-1-384 0,3-2-80 0</inkml:trace>
  <inkml:trace contextRef="#ctx0" brushRef="#br0" timeOffset="32964.561">3193 9733 23951 0,'-10'-8'1056'0,"3"4"224"0,-1 1-1024 0,1 1-256 0,-1 4 0 0,8-2 0 16,-5 11 2224-16,0 5 384 0,3 5 80 0,-4 6 0 15,2 4-2336-15,-3 10-352 0,-1 7-320 0,2 5 64 16,0 2 256-16,-2 1-144 0,-2 0 144 0,1 4-128 16,-2 2-16-16,1 1 0 0,3-1 0 0,-2-4 0 31,2-2-496-31,-2-4-112 0,4-6-16 0,-2-1 0 0,2-7-1760 15,0-3-352-15,1-3-80 0</inkml:trace>
  <inkml:trace contextRef="#ctx0" brushRef="#br0" timeOffset="33228.235">2711 10336 32255 0,'0'0'1424'0,"-2"-8"304"0,-3 1-1392 0,5 7-336 15,0 0 0-15,12-6 0 0,5-1 1328 0,5 1 192 16,-2-1 32-16,5 4 16 0,-1 1-1344 0,1 0-224 16,1 1-128-16,2 1 128 0,3 1-144 0,5-1 144 15,3 0 0-15,2 3 0 0,-2-1-144 0,2 0 144 16,1-2 0-16,0 0-144 15,-1-1-528-15,0 1-96 0,-2 1-32 0,-1-1-9744 0,-3-2-1936 16</inkml:trace>
  <inkml:trace contextRef="#ctx0" brushRef="#br0" timeOffset="33629.082">4928 9488 9215 0,'-13'-18'400'0,"2"9"96"0,-9-1-496 0,0 0 0 16,-1-1 0-16,-2 3 0 0,1 1 5248 0,0 0 960 15,0 4 192-15,-5 4 48 0,0 5-5296 0,-6 4-1152 16,-4 1 0-16,-1 5-144 0,-4 5 144 0,-2 5-208 16,1 5 80-16,0 0 128 0,3 1-160 0,-3 1 160 15,0 4 0-15,2 3-144 0,-1-2 144 0,4 6 0 16,1 2 0-16,4 1 0 0,3 1 0 0,5 2 0 16,6-2 0-16,3-2 0 0,4-1 0 0,3 1 0 15,1-6 0-15,3 0 128 0,3-2-128 0,3 0 0 16,2-2 0-16,6-1 0 0,-1-3 0 0,4-3 0 0,2-3 0 0,3-3 0 15,1-1-256-15,3-3-80 0,4-1-16 16,2-4 0 0,4-4-2240-16,-1-5-448 0,9 0-96 0,0-10 0 0</inkml:trace>
  <inkml:trace contextRef="#ctx0" brushRef="#br0" timeOffset="34001.986">4741 10408 13823 0,'8'-17'608'0,"-5"5"128"0,1-4-592 0,1 1-144 16,3-1 0-16,4 1 0 0,6 1 4304 0,1 1 832 15,2 0 176-15,1 4 16 0,1 1-4304 0,4 1-848 16,-2 3-176-16,2 2 0 0,0 1 0 0,-1 4 0 15,-1 7 0-15,-3 1 0 0,-5 1-128 0,-1 3 128 16,-3 5-208-16,-4 8 80 16,-5 6-256-16,-3 2-64 0,-3-1 0 0,-6 6 0 0,-3 1 128 0,-1-2 0 15,-4-1 16-15,-5-1 0 0,-2 1 432 0,1-3 64 16,1 0 32-16,2-3 0 0,4-4 624 0,4-1 128 16,1-3 32-16,3-3 0 0,3-3-112 0,5-3 0 15,5-2-16-15,7 2 0 0,4-1-192 0,8-2-48 16,6 1 0-16,6-5 0 0,2-1 0 0,4-1 0 15,3-1 0-15,5-3 0 0,6-3-256 0,5 0-64 16,5-2-16-16,-2 0 0 0,0 0-304 0,4 0 0 0,0-1-208 16,6 1-18864-16</inkml:trace>
  <inkml:trace contextRef="#ctx0" brushRef="#br0" timeOffset="43812.785">17702 10153 25103 0,'-2'-6'1104'0,"2"6"240"0,-5-3-1072 0,5 3-272 15,0 0 0-15,0-5 0 0,0 5 704 0,0 0 96 16,0 0 16-16,-2-3 0 0,-1-1-448 0,3 4-96 15,0 0-16-15,0 0 0 0,0 0 0 0,0 0-16 16,0 0 0-16,-3 10 0 0,-1 1-80 0,-5 6-16 16,-2 2 0-16,0 6 0 0,-3 2 64 0,0 6 16 15,-1 3 0-15,0 7 0 0,-3 2 32 0,1 4 16 16,-3 0 0-16,-1 0 0 0,0-2 32 0,-3-1 0 16,1 0 0-16,-6-2 0 0,0 0 272 0,-3-1 48 15,-4-2 16-15,0-2 0 0,-1-4-16 0,-1-4 0 0,1-2 0 0,0-2 0 16,-2-3-96-16,4-3-16 0,-1-3 0 0,0-1 0 15,0-4-128-15,1-3-16 0,1-4-16 0,2-2 0 16,1-2-96-16,5-5-32 0,3-2 0 0,3-1 0 16,0-1 16-16,5-3 0 0,2-5 0 0,2 0 0 15,6-3-240-15,-1-1 144 0,3-1-144 0,5-3 128 16,7-1-128-16,-1-1 0 0,2 0 0 0,5-2-176 16,5 0 176-16,-1 2-160 0,-3 2 160 0,4 2-160 15,4 2 160-15,0 3 0 0,1 4-144 0,-2 3 144 16,1 3 0-16,0 2-176 0,0 2 176 0,-2 3-128 15,2 3 128-15,0 0-128 0,1 2 128 0,-1 1-128 16,4 3 128-16,0 1 0 0,5 0 0 0,1 2 0 0,0 3 0 16,3-1 0-16,-1-1 0 0,2 5 0 0,-2 4 256 0,-1-1 48 15,-2-1 0-15,-1 0 0 0,0-2-128 0,-3-1-32 16,-2 0 0-16,1-1 0 0,4-2-144 0,-4-1 160 16,-11-2-160-16,0 2 160 15,-3 1-2096-15,-3-3-432 0</inkml:trace>
  <inkml:trace contextRef="#ctx0" brushRef="#br0" timeOffset="45171.914">17739 18741 27871 0,'-10'12'1232'0,"4"-4"256"0,0-1-1184 0,2 0-304 16,-4-4 0-16,8-3 0 0,-5 0 320 0,-2 0 16 16,7 0 0-16,-6-3 0 0,6 3 0 0,-4-8 0 15,-5 3 0-15,4-3 0 0,-1-2 272 0,1-2 48 16,0 0 16-16,-2 0 0 0,-1-1 96 0,2-2 32 16,2 0 0-16,0-2 0 0,-4 2-96 0,2-3-32 15,1-1 0-15,-4-3 0 0,0-6-160 0,4 11-16 0,-1-8-16 0,1-3 0 16,-1-3-160-16,1-3-48 0,-2-4 0 15,2 0 0-15,0 1-112 0,-1-35-32 0,2 9 0 0,3 5 0 16,2 1-128-16,3 7 0 0,0 5 144 0,4 5-144 16,4 0 0-16,2 3 0 0,-2-1 0 0,7 5 0 15,0 2 0-15,2 3 0 0,0 1 0 0,2 3 0 16,2 4 0-16,1 3-208 0,1 1 80 0,-1 5 128 16,2 6-368-16,-2 6 48 0,2 6 16 0,-1 4 0 15,2 2 0-15,-5 3 0 0,0 5 0 0,-1 3 0 16,0 2 80-16,-2-1 16 0,-2 2 0 0,-3 3 0 15,-1 1 208-15,-4 2 0 0,-1 0 0 0,-7 1 0 16,-3 1 272-16,-2 3-48 0,-4-3-16 0,0-2 0 16,-1-5 80-16,-4 0 16 0,-2-2 0 0,-3-3 0 0,0-4-112 15,0-1-32-15,1-4 0 0,0-1 0 0,-4-1-160 16,2-3 128-16,-2-6-128 0,-1 0 128 0,1-3-128 0,2-1 0 16,0-1 0-16,3-1 0 0,1-5-176 0,2 1 176 15,2-1-128-15,0-2 128 0,5 2-240 0,2 0 48 16,6-2 0-16,1 0 0 0,2 0-48 0,4 0 0 15,4-1 0-15,5 1 0 16,0 1-144-16,2 4-16 0,1-2-16 0,3 2 0 0,1-2 160 0,2 4 48 16,4 2 0-16,-1 3 0 0,1 0 208 0,-1 1 0 15,0 0 0-15,-3 2 0 0,-7 4 0 0,0 1 0 16,-1 0 0-16,-6-1 0 0,-2 2 128 0,-5 1 80 16,-4 3 16-16,1 2 0 0,-5 0 256 0,-5 3 48 15,-1 2 16-15,-5 2 0 0,-5 5 240 0,4-9 48 16,-4 2 16-16,-4 4 0 0,-2 5 144 0,-3-2 32 0,-4 0 0 15,-1 1 0-15,0-3-192 0,-28 22-48 0,10-8 0 0,6-5 0 16,3-4-464-16,1-6-112 0,-1-2-16 16,3-6 0-16,3-4-192 0,5-5 0 0,4-3 0 0,0-6 0 31,1-3-848-31,2-8-64 0,4-6-16 0,1-9 0 16,3-7-2272-16,3-3-464 0</inkml:trace>
  <inkml:trace contextRef="#ctx0" brushRef="#br0" timeOffset="45967.647">2995 10909 13823 0,'-25'-7'1216'0,"10"3"-960"0,-1-2-256 0,-3-4 0 16,2-3 0-16,1-2 0 0,2-1 128 0,-2-2-6288 15</inkml:trace>
  <inkml:trace contextRef="#ctx0" brushRef="#br0" timeOffset="46504.082">2461 10132 19343 0,'-13'4'848'0,"5"-1"192"0,1 2-832 0,-1 2-208 16,2 1 0-16,1 4 0 0,4 5 1856 0,-3 2 336 15,3 4 64-15,-1 4 16 0,-1 1-1824 0,0 6-448 16,1 7 0-16,-2 1 0 0,1 1 144 0,-2 1-144 15,1-1 128-15,-5 1-128 0,-2-3 160 0,-1 3-160 16,-3-1 192-16,-4 3-192 0,-2 3 416 0,-1-2-32 0,-7-2 0 0,3-2 0 16,-1-3 112-16,-2-3 16 0,-2-3 0 15,3-4 0-15,-1-7-64 0,4-4-16 0,-2-6 0 0,2-3 0 16,0-2 80-16,-1-6 32 0,1-3 0 0,2-4 0 16,0-4 32-16,4-3 16 0,-1-3 0 0,2-4 0 15,-2-2-272-15,3-4-48 0,7-2-16 0,3-2 0 16,-2-1-256-16,5-1 0 0,2-2 128 0,4-1-128 15,2-1 0-15,6 1 0 0,0 0 0 0,4 2 0 16,3 1-144-16,2 4 144 0,1 0-128 0,3 3 128 16,3 3-128-16,0 3 128 0,3 0-128 0,-2 5 128 15,2 2 0-15,3 3-160 0,1 1 160 0,4 5 0 16,4 4-160-16,0 5 160 0,1 3-128 0,1 3 128 16,-3 1 0-16,-1 1 0 0,-1 0 0 0,-3 1-128 0,-1-1 256 15,-2 0 48-15,3 2 16 0,-6-1 0 0,-6 0 128 0,-2 0 48 16,-1 1 0-16,-4 0 0 0,-3 2-144 0,-1 2-32 15,-3 2 0-15,-1 2 0 0,-4 3-192 0,1-1 0 16,-4 0 0-16,-1-1-11712 16,0-2-2368-16</inkml:trace>
  <inkml:trace contextRef="#ctx0" brushRef="#br0" timeOffset="47431.036">5153 11574 30399 0,'-18'7'1344'0,"6"-4"288"0,1-1-1312 0,-1 1-320 15,-1-1 0-15,1-3 0 0,2-3 1664 0,0 0 272 16,0-3 48-16,0-2 16 0,-3-4-1280 0,0-1-256 16,-3-2-48-16,1-5-16 0,0-5-96 0,1-3-32 0,0-3 0 0,0-6 0 15,-2-6 32-15,0-2 0 0,-1-5 0 0,3-3 0 16,0-1-176-16,3-6-128 0,1-4 144 0,2-1-144 16,0-2 0-16,4 3 0 0,5 2 0 0,2 3 0 15,2 1 0-15,1 2 0 0,5 5 0 0,5 0 0 16,3 1 128-16,-1 5-128 0,0 4 0 0,6 2 144 15,5 4-144-15,-1 3 0 0,-1 3 0 0,3 1 0 16,6 4 128-16,-2 1-128 0,1 2 128 0,-1 7-128 16,-2 6 0-16,0 5 0 0,0 1 0 0,-1 7 0 15,-2 7-384-15,0 5 64 0,-3 2 0 0,-4 5 0 16,-3 3-80-16,-6 2-16 16,-1 1 0-16,-4-1 0 0,-8 3 224 0,-8 3 64 0,-5 4 0 0,-3 0 0 15,-3-3 128-15,-2 2 0 0,-5-2 160 0,-1-2-160 0,2-4 240 16,-3-3-48-16,1-4-16 0,3-4 0 0,1-2 16 0,3-4 0 15,3-3 0-15,3-2 0 0,0-4-192 0,4-1 160 16,2-4-160-16,8 2 160 0,0 0-160 0,0 0-256 16,2-7 64-16,4 0 16 0,1-2-112 0,3 0-32 15,6 1 0-15,4 1 0 0,0-2 192 0,2 2 128 16,3 3-192-16,1 2 192 0,0 0-176 0,3 5 176 16,1 2-160-16,-1 4 160 0,0 2-128 0,-1 1 128 15,-6 2 0-15,0 2-144 0,-5 1 304 0,-5 2 64 16,-3 1 16-16,-5 0 0 0,-1-2 240 0,-7 5 48 15,-4 4 16-15,-8 1 0 0,-7 4 224 0,-7 2 32 16,-7 2 16-16,-6 0 0 0,-5-1-128 0,-3 0-32 16,-4 1 0-16,-3-5 0 0,-5 1-192 0,0-1-32 15,2-1-16-15,-1-4 0 0,1-3-192 0,4-2-32 0,7-2-16 16,7-6 0 0,4-2-1136-16,8-5-208 0,3-4-48 0,7-5-12288 0,8-6-2464 0</inkml:trace>
  <inkml:trace contextRef="#ctx0" brushRef="#br0" timeOffset="53173.15">15228 13793 16991 0,'0'0'752'0,"-8"2"144"0,0 0-704 0,3 2-192 0,5-4 0 0,-10 4 0 15,2-2 976-15,8-2 176 0,-8 5 16 0,8-5 16 16,-8 3-160-16,8-3-16 0,0 0-16 0,-7 3 0 16,7-3-256-16,0 0-48 0,0 0-16 0,0 0 0 15,0 0-352-15,0 0-80 0,0 0-16 0,0 0 0 16,0 0-224-16,0 0 0 0,-2-6 0 0,2-3 0 15,2-3-256-15,2-1 64 0,-1-6 16 0,1-3 0 16,-2-3 176-16,1-4 0 0,-3-3 0 0,0-4 0 0,-1-7 160 16,-1 1 64-16,0 4 16 0,-1 0 0 0,-3 0 336 0,0 0 80 15,0 1 16-15,-1-2 0 0,-2 0 32 0,0-6 16 16,-5-7 0-16,-2 0 0 0,0 1-288 0,-2 1-64 16,-3 0-16-16,0-5 0 0,-1-5-128 0,-1-4-32 15,-1-4 0-15,-1-1 0 0,-4-5-192 0,1-1 0 16,-3-2-144-16,2-3 144 0,2-5-288 0,-1 4 32 15,-1 4 16-15,1 3 0 0,-1 4 240 0,0-2-176 16,-4 1 176-16,1 3-160 0,-3 3 160 0,-1 2 0 16,-1 1 0-16,0-5 0 0,-5-3 0 0,2 3 0 15,0 0 0-15,-2 3 0 0,0 5-192 0,-4 1-16 16,-2-1 0-16,-1-2 0 0,-2-3 0 0,2 3 0 16,-4 3 0-16,2 3 0 0,1 2 80 0,-5 0 128 15,1-3-208-15,-3 2 80 0,1-1-128 0,1 1-32 16,-1-2 0-16,2 3 0 0,-1 7 112 0,-1 0 32 0,-3 0 0 0,-2-2 0 15,-2 2 144-15,-3 1 0 0,2-2-144 0,-3 4 144 16,-2 4-304-16,-4 4 16 0,-4 1 0 0,2 3 0 16,1 3-32-16,0-1-16 0,2 1 0 0,-2 3 0 15,-3 2 16-15,0 2 0 0,1-1 0 0,1 1 0 32,2-2-80-32,-2 1-16 0,-5-2 0 0,3 0 0 0,3-5 208 0,-3 6 32 0,0 3 16 0,-1 3 0 15,-4 0 160-15,2 2 0 0,1-1 0 0,-1 1 128 16,-2 2-128-16,-3 3 128 0,-3 3-128 0,1 2 128 15,1-1-128-15,-1 2 0 0,-4 1 0 0,3 2 0 16,1 2 0-16,2 2 0 0,4 1 0 0,-7 4-128 16,-2 0 128-16,5-2 0 0,4 1 0 0,1 5 0 0,0 5 0 15,2-1 0-15,2-1 0 0,2 3 0 0,2 2 0 16,-1 2-128-16,1 0 128 0,1 2-192 0,1-6 192 0,1 5 0 16,0 3 0-16,2 3 0 0,3-2 0 0,2 3 144 15,-2-1-144-15,1 0 0 0,-4 2 0 0,4 2 0 16,4 1 0-16,1 4-144 0,-4 2 144 0,4 1 0 15,0 2 0-15,0-1 0 0,2-2 0 0,1 3 0 16,4-3 0-16,1 2 0 0,3-2 0 0,-5 7 0 16,-1 2 0-16,3 1 0 0,5 0 0 0,1 1 0 15,1-1 0-15,1 0-128 0,2-3 128 0,2 2 0 16,0-1 0-16,3 3 0 0,-2-1 0 0,2 1 0 16,0-1 0-16,4 0 0 0,0-1 0 0,2 2 0 15,1 0 0-15,2 1-128 0,3 2 128 0,3 0 0 16,-2 0 0-16,4-2 0 0,-1-3 0 0,1 3 0 15,0 1 0-15,0 2 0 0,2 3 0 0,-1-1 0 0,-1-1-128 0,1-1 128 16,-1-2-144-16,2 1 144 0,0 1-160 0,1 1 160 16,-3 0-176-16,1 0 176 0,1-2-192 0,4-2 192 15,-1-2 0-15,2-2 0 0,1 1 0 0,-1 1 0 16,-1 1 0-16,0-3 0 0,-1-2 0 0,2 0 0 16,-1 2 0-16,0-1 0 0,-4-3 0 0,3-1 0 15,1-1 0-15,1-2 0 0,0 0 0 0,0 2 0 16,1 3 0-16,-1-3 0 0,1-4 0 0,0-2 0 15,0-1 0-15,4-2 144 0,-4-2-144 0,2-1 192 16,0-2-192-16,1 1 160 0,-2 3-160 0,2-4 160 16,1-4-160-16,0 3 0 0,-3 4 144 0,3-2-144 0,-1-4 0 15,-1-4 144-15,2-3-144 0,0-1 0 0,2 2 272 16,0-4-48-16,-1-3-16 0,1-3 0 0,2 2 48 16,0-3 0-16,2-8 0 0,0 0 0 0,-3 7 0 0,3-7 0 15,0 0 0-15,0 0 0 0,0 0-112 0,0 0-16 16,0 0 0-16,0 0 0 0,0 0-128 0,0 0 0 15,10 5 144-15,-10-5-144 0,11 2 0 0,2 0 0 16,-2 0 0-16,1-5 0 0,0-1 0 0,1-2 0 16,-1-2 0-16,3 1 0 0,3 2 0 0,0-2 0 15,1-2 0-15,3 1 0 0,2 2 0 0,3-3 0 16,0-2 0-16,2 0 0 0,2 1 0 0,0 0 0 16,1 1 0-16,2-3 0 0,-2-3 0 0,2 2 0 15,1 2 0-15,-1-2 0 0,-2 0 0 0,3 2 0 16,1-2 0-16,6 2-128 0,-4 2 128 0,3 3 0 15,2 1 0-15,-3 1 0 0,-1-3 0 0,-1 2 0 0,0 1 0 16,-1 0 0-16,3 2 0 0,-1 3 0 0,1 0 0 16,2 1-128-16,0 0 128 0,-1 0 0 0,-3 0 0 0,2-2 0 15,-2-1 0-15,0 3 0 0,-3 1 0 0,1 0 0 16,0-3 0-16,2 2 0 0,-2 1 0 16,3-1 0-16,1-2 0 0,-1-1 0 0,0-1 0 0,-3 1 0 15,-1 3 0-15,0 0 0 0,0 0 0 0,-3 2 0 16,0 0 0-16,0 1 0 0,-1-3 0 0,1 0 0 15,-2 1 0-15,0 1 0 0,0 0 0 0,-2-1 0 16,-2-2 0-16,-2 2 0 0,0 1 0 0,-2 0 0 16,-2 1 0-16,-1-3 0 0,-3-2 0 0,1 3 0 15,0 4 0-15,-1 3 0 0,-5 2 0 0,1-2 0 16,0-4 0-16,1 0 0 0,-3-1 0 0,0 2 0 0,0 0 160 0,-4-2-32 16,3-2-128-16,-9-3 192 0,6 7-48 0,-1 3-16 15,1-1 0-15,-1-3 0 0,-5-6 0 0,0 0-128 16,7 5 192-16,-7-5-64 0,0 0 0 0,0 0 0 15,0 0 0-15,0 0 0 0,0 0 16 0,0 0 0 16,4 4 0-16,-4-4 0 0,0 0 48 0,0 0 16 16,0 0 0-16,0 0 0 0,0 0-16 0,0 0-16 15,0 0 0-15,0 0 0 0,0 0-176 0,0 0 192 16,-2-5-192-16,2 5 192 0,-7-10-192 0,2 1 0 16,-1-2 0-16,1 3 0 0,-2 4 0 0,1-4 0 15,-1-4 0-15,1 0 0 0,1 1-128 0,1 2 128 16,0 1 0-16,-2-4 0 0,0-2-144 0,2 0 144 15,-2 0-192-15,2-1 192 0,1-4-192 0,1 0 64 16,-2-3 128-16,2 2-208 0,-1 2 208 0,1-1 0 0,1-5-160 0,0-1 160 16,0 0 0-16,2-1 0 0,0 0 0 0,0-4 0 15,-1-1 0-15,3 1 0 0,0 1 0 0,-1 2 0 16,0-2 128-16,1 1-128 0,1 1 0 0,-1 1 128 16,3-1-128-16,-2 1 192 0,3-3-192 0,0 4 192 15,1-3-192-15,2 0 0 0,2-2 0 0,0-2 128 16,0-1-128-16,4-1 0 0,2-1 0 0,2 1 0 15,-2 2 0-15,3 0 0 0,2-1 0 0,0 0 0 16,2 1 0-16,1-1 0 0,-1-1-144 0,0 0 144 16,2 0 0-16,-1-1 0 0,0-2 0 0,2 1 0 15,-4 1 0-15,2 1 0 0,2 0 0 0,-2 3 0 16,4 2 0-16,0 1 0 0,-1-3 0 0,1 1 0 0,0 1 176 16,1 1-176-16,1-1 192 0,-2-2-192 0,0-2 0 0,1 4 0 15,0 1 0-15,-1 2 0 0,1 1 0 0,1 0 0 16,1 2 0-16,2 1 0 0,2 1 0 0,0 2 0 15,4-1-144-15,-1 1 144 0,1 0-176 0,-1 4 176 16,-5 0-208-16,1-1 80 0,-2 3 128 0,2-1-160 16,-1-1 160-16,-1 2-160 0,-1 1 160 0,3 3 0 15,-2-1 0-15,1 2 0 0,-1 1 0 0,1 3 0 16,-2 0 0-16,-1 1 0 0,0 1 0 0,1-2 0 16,2 0 0-16,-1 1 0 0,1 3 0 0,-1 0 0 15,0-2 0-15,3 2 0 0,2 2 0 0,2 1 0 16,-5-2 0-16,0 1 0 0,1 1 0 0,-1 0 0 15,0 0 0-15,2 0 0 0,0 1 0 0,0-1 0 16,-2 0 0-16,1 3 0 0,3 2 0 0,0-1 0 0,-5 1 0 16,-1 1-128-16,-1 0 128 0,0-1 0 0,-1 1 0 15,0 0-128-15,1 0 128 0,-1 4 0 0,-1 0 0 0,2 1 0 16,-1 1 0-16,-1-1-160 0,-2 0 160 0,-3 2 0 16,2 0-144-16,-3 2 144 0,-2 1 0 0,-1-2-144 15,-1 2 144-15,-1 1 0 0,0 1 0 0,-3 3 0 16,2 3 0-16,-2 1 0 0,0-2 0 0,-1-1 0 15,1 1 0-15,-2-1 0 0,0 0 0 0,-2 1 0 16,1 1 0-16,-1-2 0 0,-1 0 0 0,-1 0 0 16,-1 1 0-16,1 3 0 0,-3 0 0 0,0 0 0 15,1 3 0-15,-1 1 0 0,3 2 0 0,-3 1-128 16,-2-2 128-16,0-1 0 0,3-1 0 0,-1 1 0 16,-1 0 0-16,1-2 0 0,0 0 0 0,1 1 128 15,-3 2-128-15,1 4 0 0,-1-1 0 0,2-2-128 0,-1-4 128 0,0 2 0 16,-2 2 0-16,1-2 0 0,0-4 0 0,0-1 0 15,1 1 0-15,-3 2 128 0,2 2 0 0,1 0 0 16,-3 1 0-16,1 1 0 0,1 3 32 0,-2-2 16 16,1-2 0-16,-1-2 0 0,-2-4-16 0,-2 1 0 15,0-5 0-15,1 2 0 0,-1-1 16 0,0-1 0 16,0-1 0-16,0-1 0 0,0 1-32 0,2 1 0 16,-2 0 0-16,1 0 0 0,-1-2-16 0,2 2 0 15,0 5 0-15,-2-3 0 0,-1-6-128 0,0 1 0 16,1-2 0-16,1 3 0 0,0-2 0 0,-1-2 0 15,0-4 0-15,1 2 128 0,1-2-128 0,2-1 0 16,-3-1 0-16,-1 0 0 0,0-2 0 0,0 0 0 16,3 1 0-16,-2-3 0 0,-1-8 128 0,0 0-128 0,2 10 128 0,-2-10-128 15,0 0 208-15,0 0-32 0,4 10-16 0,-4-10 0 16,0 0 32-16,0 0 16 0,2 8 0 0,-2-8 0 16,0 0 48-16,0 0 0 0,0 0 0 0,0 0 0 15,0 0-128-15,0 0 0 0,0 0-128 0,0 0 192 16,0 0-192-16,0 0 0 0,0 0 128 0,9-1-128 15,-9 1 0-15,10-2 0 0,-3-1 0 0,-7 3 0 16,9-4 0-16,0 1 0 0,1 0 0 0,1-3 0 16,-7 2 0-16,6 0 0 0,0-2 0 0,1 2 0 15,1-2 0-15,-1 1-128 0,1-1 128 0,2 1 0 16,3 0-160-16,1 0 160 0,0 0-128 0,0 0 128 16,-1-1 0-16,2 2-160 0,1 1 160 0,1 0 0 15,-2-4 0-15,-1 2 0 0,1 2 0 0,2-1 0 0,-1 0 0 0,1 0-128 16,-1 1 128-16,1-2 0 0,1 3 0 0,3 0 0 15,1 0 0-15,4-1 0 0,-3 3 0 0,3-1-128 16,2 1 128-16,4 0 0 0,-2-3 0 0,1 5 0 16,-1-1 0-16,1 0 0 0,-4-1 0 0,1 0 0 15,2 0 0-15,1 2 0 0,-1-1 0 0,2 0 0 16,4 1-128-16,0 0 128 0,3-1 0 0,-2 1 0 16,0 2 0-16,-2-1 0 0,0 0 0 0,-1 1 0 15,0-2 0-15,0 0 0 0,4 0 0 0,0-1 0 16,3-1 0-16,-5 3 0 0,1 1 0 0,1-2 0 15,-5-1 0-15,1 1 0 0,-1 2 0 0,1-1 0 16,-1-1 0-16,0 2 0 0,-3-1 0 0,4-1 0 16,0 1 0-16,1 1 0 0,-6-1 0 0,0 0 0 15,-1-2 0-15,-1 3 0 0,-2 0 0 0,-1 0 0 0,0 1 0 16,-1 0 0-16,-2 0 0 0,3 1 0 0,-2 0 0 0,1-1 0 16,0 1 0-16,0-2 0 0,-2 0 0 0,0 0 0 15,-1 1 0-15,0 1 128 0,0-2-128 0,-2 1 0 16,0 0 0-16,-1 1 0 0,-1-2 0 0,-1 2 0 15,-3-3 0-15,1 1 128 0,-3-3-128 0,0 3 0 16,0 0 144-16,-2 2-144 0,1-2 128 0,-2 0-128 16,0 0 144-16,-1 1-144 0,-1 0 160 0,-1-2-160 15,5-2 192-15,-5 2-48 0,1 1-16 0,-1-1 0 16,0-2 0-16,-8-1-128 0,0 0 192 0,8 3-64 16,2 2 0-16,-3-1 0 0,-7-4 0 0,0 0 0 15,8 3-128-15,-2 1 160 0,-6-4-160 0,0 0 160 0,0 0-160 16,0 0 160-16,0 0-160 0,0 0 160 0,0 0 0 0,0 0 0 15,0 0 0-15,0 0 0 0,0 0 64 0,7 4 16 16,-7-4 0-16,0 0 0 0,0 0-16 0,0 0 0 16,0 0 0-16,0 0 0 0,0 0-32 0,0 0 0 15,0 0 0-15,0 0 0 0,0 0-64 0,0 0-128 16,0 0 176-16,0 0-176 0,0 0 192 0,0 0-192 16,0 0 192-16,0 0-192 0,0 0 176 0,0 0-176 15,0 0 160-15,0 0-160 0,0 0 176 0,0 0-176 16,0 0 192-16,0 0-192 0,0 0 160 0,0 0-160 15,0 0 128-15,0 0-128 0,0 0 128 0,0 0-128 16,0 0 0-16,0 0 128 0,0 0-128 0,0 0 0 16,0 0 0-16,0 0 0 0,0 0 0 0,0 0 128 15,0 0-128-15,0 0 0 0,0 0 0 0,0 0 0 0,0 0 128 0,0 0-128 16,0 0 0-16,0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0-160-16,0 0 160 0,0 0 0 0,0 0-144 15,0 0 144-15,0 0-208 0,0 0 80 0,0 0 128 16,0 0-272-16,0 0 64 0,0 0 16 0,0 0 0 0,-8 0-16 0,8 0 0 15,0 0 0-15,-8-4 0 0,8 4-32 0,-6-2 0 16,6 2 0-16,0 0 0 0,-5-6-64 0,5 6-16 16,0 0 0-16,0 0 0 0,-4-5 112 0,4 5 16 15,-3-5 0-15,3 5 0 0,-7-2 192 0,7 2-144 16,0 0 144-16,0 0-128 0,-7-1 128 0,7 1-208 16,0 0 80-16,-7 0 128 0,7 0-272 0,0 0 64 15,-8 0 16-15,8 0 0 0,-8 1 32 0,8-1 16 16,-6 1 0-16,6-1 0 0,-8 2 144 0,8-2-128 15,0 0 128-15,0 0-128 0,-8 2 128 0,8-2 0 16,-6 2 0-16,6-2-128 0,0 0 128 0,0 0-192 16,0 0 192-16,0 0-192 0,0 0 48 0,-7 3 0 15,7-3 0-15,0 0 0 16,-6 0-288-16,6 0-48 0,-8-1-16 0,8 1 0 16,0 0-2080-16,-5-6-432 0</inkml:trace>
  <inkml:trace contextRef="#ctx0" brushRef="#br0" timeOffset="55044.937">3783 13859 27359 0,'-7'-5'1216'0,"1"0"240"0,0 0-1168 0,-2-2-288 0,-2-1 0 0,1 0 0 16,3-2 192-16,-2 0-32 0,-1 0 0 0,1 0 0 16,1-1-160-16,-2 0 0 0,2-1 0 0,-4 0 0 15,-2 0 0-15,1 0 192 0,1-2-192 0,-3 3 192 16,-2 0-48-16,1 0 0 0,-1 1 0 0,0-1 0 0,-2-3 224 15,0 2 32-15,-2 1 16 0,-1 1 0 0,-2-2-112 0,0 0-32 16,-1 1 0-16,-3-1 0 0,2 0-80 0,-3 2 0 16,-1 3-16-16,-2 2 0 0,-1-3-176 0,-1 5 0 15,0 3 144-15,0-2-144 0,-1-3 0 0,1 2 0 16,-1 2 0-16,2 1 0 0,1-1 0 0,2 3 0 16,1 0 0-16,-2 7 128 0,-2 5-128 0,-1 0 0 15,-2-1 0-15,0 3 0 0,2 3 0 0,-2 1 0 16,-2-1 0-16,2 4 0 0,2 2 0 0,2 1-160 15,2-2 160-15,1 5 0 0,1-2 0 0,4 4 0 16,-2 1 0-16,6 2 0 0,-1 1 0 0,2 1 0 16,2 1 0-16,0-1 0 0,1-1 0 0,2 1 0 15,1 0 0-15,-2 1 0 0,2 2 0 0,2 2 0 16,2 0 0-16,2 6 0 0,3 0 0 0,-1 1 0 0,1 0 0 0,3-2 0 16,1-1 0-16,3 0 0 0,-1 0 0 15,5-2 0-15,1 0 0 0,5-1 0 0,1 2 0 0,2 0 0 16,-1-3 0-16,4 0 0 0,2-3 0 0,1-2 0 15,-2-2-144-15,4-1 144 0,-1-1 0 0,4-1-144 16,2-5 144-16,1 0 0 0,5 1 0 0,1 0 0 16,-2-2 0-16,4-5 0 0,0-1 0 0,4-1 0 15,-2-1 0-15,2-3 0 0,1-5 0 0,1-2 128 16,2-3-128-16,3 0 0 0,0-5 0 0,4-3 0 16,3-2 0-16,-3-2 0 0,-2-1 0 0,1-2 0 15,-1-4 0-15,-2-4 128 0,1 0-128 0,-1-1 0 16,1-2 0-16,-2 1 128 0,-2-4-128 0,-3 1 0 15,-5 0 0-15,1-1 0 0,1-1 0 0,-4-1 0 0,-2-5 0 16,-2 1 144-16,-1-1-144 0,-1-3 0 0,0-4 192 0,-3 0-64 16,-2-1 0-16,-3 1-128 0,-4-1 224 15,-1 2-64-15,-5-1-16 0,-1 1 0 0,0-2 144 0,-4-1 32 16,-1 0 0-16,-5-4 0 0,-3-4 256 0,1 4 48 16,-5 3 16-16,1 2 0 0,-3-1-144 0,1 3-32 15,-3-1 0-15,-2-2 0 0,-2-1-128 0,-4 1-16 16,-1-2-16-16,-1 3 0 0,-4 4-96 0,1 1-16 15,0 2 0-15,-3 2 0 0,-8 2 16 0,0 6 0 16,2 0 0-16,-1 3 0 0,1 1-16 0,0 4-16 16,-1 1 0-16,3-1 0 0,2 1-176 0,-1 1-144 15,0 1 144-15,1 1-208 16,1 4-1136-16,0-2-240 0,3 2-32 0,2 1-15024 0</inkml:trace>
  <inkml:trace contextRef="#ctx0" brushRef="#br0" timeOffset="56232.2">4542 12645 25791 0,'0'0'1152'0,"-6"-10"224"0,-3-2-1104 0,1 1-272 16,2 1 0-16,2-1 0 0,2-4 2048 0,0 1 368 15,0 1 64-15,-5 1 16 0,-2 2-2048 0,-2-1-448 16,1-3 0-16,1-1 0 0,-5-1 0 0,0 0 128 16,0 2-128-16,-4 0 192 0,-2-3-192 0,-6 2-224 15,-4 0 48-15,1 0 16 0,-1 2 160 0,-5 0-128 16,-5 0 128-16,-1 1-128 0,-3 1 128 0,1 1 256 16,-1-1-64-16,-1 1-16 0,-2-3 80 0,1 2 32 15,0 0 0-15,-4 1 0 0,-2 1 32 0,-1 0 16 16,0-2 0-16,0 6 0 0,-2 0-48 0,1 2-16 0,-1-2 0 0,-1 3 0 15,-2 1-128-15,-1 3-16 0,-2 2-128 0,-1 1 192 16,1 2-192-16,1-1 0 0,2 4 0 0,-3 0 0 16,-2-2 0-16,1 5 0 0,3 1 0 0,0 3-160 15,3 3 160-15,2-5 0 0,0 3 0 0,0 0-128 16,1 3 128-16,-2 2-160 0,0-1 160 0,1 3-160 16,0 0 32-16,3 2 0 0,2 3 0 0,0 2 0 15,-1-1 128-15,0 4-192 0,3 2 192 0,-2 4-192 16,-1 1 64-16,0-1 0 0,4-3 0 0,3 2 0 15,4-1 128-15,1 3-160 0,1 1 160 0,1 1-160 16,-1 1 160-16,3 3 0 0,0 3 0 0,2-1 0 0,4-3 0 16,-1 3 0-16,1 3 0 0,2 4 0 0,-4 6-128 15,5-1 128-15,2-2-128 0,0 0 128 0,2-1-176 16,1 3 176-16,1 0-208 0,2 2 80 0,0 0 128 0,1-2 0 16,3-2 0-16,1 2-128 0,2 1 128 0,-1 1-128 15,2 2 128-15,2 0-128 0,2-1 0 0,0-2 0 16,4-3 0-16,3 1 0 0,4 2 128 0,1-1-192 15,0 0 192-15,2-2-192 0,4-1 192 0,0-2 0 16,0-2-144-16,1 3 144 0,2 3 0 0,0 0-176 16,2 0 176-16,3-3-128 0,2-2 128 0,5 2 0 15,-1 3 0-15,4 1 0 0,0 1 0 0,6 1 0 16,2-1 0-16,3-3 128 0,0-1-128 0,0-2 0 16,2 0 128-16,2 2-128 0,-2 1 240 0,5-2-32 15,5-3 0-15,3-2 0 0,1-4 48 0,1 3 16 0,-1 2 0 16,4-1 0-16,0-3 0 0,7-1 0 0,1-7 0 15,1-3 0-15,2-1-96 0,-1-5-32 0,-2-6 0 0,7 1 0 16,3-3-144-16,2-3 0 0,-5-4 0 0,1-4 0 16,-3-2 0-16,5-4 0 0,3-6 0 0,0 1 0 15,-3-2 0-15,-1-1 0 0,2 0 0 0,1-4 0 16,1-4 0-16,-5-2 0 0,-3-1 0 0,1-2 0 16,1-5 0-16,2-2 0 0,2-4 0 0,-4-2 0 15,1-1 0-15,-1-4 0 0,0-2 0 0,-1-6 0 16,-5-7 0-16,-1 1 0 0,-5 2 0 0,0 0 0 15,-1-1 0-15,-2 0 0 0,0-6-128 0,-1-1 128 16,-1-1 0-16,-5-1-176 0,-6-2 176 0,-2 2-128 0,-5 0 128 16,-2 0 0-16,0-1 0 0,-4-1-128 15,-3 0 128-15,-1-3 0 0,1-3 0 0,-3 1 0 0,-4-1 0 16,-2-1 0-16,-4-2 128 0,-2-6-128 0,-2-3 0 16,-2 0 144-16,0 3-144 0,-2 0 0 0,-6-2 128 0,0-2-128 15,-2-5 0-15,-3 0 0 0,0 7 160 0,-1-1-160 16,-1-3 128-16,-1-1-128 0,-6 0 144 0,2 2-144 15,-5 3 160-15,0 1-160 0,-1 0 240 0,-2 1-48 16,-4-3-16-16,-2 4 0 0,-2 4 192 0,-4-1 32 16,0 1 16-16,-6 2 0 0,-4-1 32 0,0 1 0 15,-2-1 0-15,0 6 0 0,-1 3-32 0,0 2 0 16,-6-1 0-16,-3 0 0 0,0 3-32 0,-3 3 0 16,1 4 0-16,-1 4 0 0,-1 0-96 0,1 3-32 15,-2 4 0-15,-1 2 0 0,0 0-128 0,-1 4-128 16,0 2 144-16,-2 3-144 0,2 1 0 0,0 2-336 15,1 1 48-15,1 3 16 16,3 1-1760-16,-1 3-336 0,3 3-80 0</inkml:trace>
  <inkml:trace contextRef="#ctx0" brushRef="#br0" timeOffset="57429.161">4167 14246 24879 0,'0'0'2208'16,"-6"-4"-1760"-16,-3-2-448 0,2 0 0 16,-3-2 1344-16,5 0 192 0,-1 1 48 0,1-1 0 15,-2-2-1376-15,2 1-208 0,0-2-160 0,2 1 32 16,-6-2 128-16,-1 1 176 0,-2-2-48 0,0 0 0 0,4 0-128 0,0-2 0 16,-2-1 0-16,-1-2 0 0,-1 5 0 0,-3-3 192 15,0-3-192-15,0-1 192 0,-1-1 0 0,-1 0 0 16,-3-2 0-16,1 2 0 0,-1-4-192 0,-1 4 160 15,2-2-160-15,-1 1 160 0,0 0 128 0,-3 0 32 16,-1-1 0-16,-4-1 0 0,-2 1 32 0,4 2 16 16,2 4 0-16,-5 0 0 0,-2-2-160 0,1 2-16 15,-2 3-16-15,2 0 0 0,1-1-176 0,2 0 0 16,-1-3 0-16,2 4 0 0,0 2-144 0,-3 0 144 16,0-1 0-16,-1 3 0 0,-3 2 0 0,0-1 0 15,0 3 0-15,-1 0 0 0,-2 2-128 0,2 1 128 16,1-2 0-16,-1 3 0 0,1 1-144 0,1 1 144 15,0 1 0-15,-2 4-144 0,0 4 144 0,-2 1 0 0,-4-1 0 16,5 2-128-16,3 2 128 0,1 1-192 0,2 1 192 0,1 1-192 16,3 2 192-16,0 2 0 0,5 1 0 0,-2-2 0 15,-1 0 0-15,2 0-160 0,0-3 160 0,2 4 0 16,3 2-176-16,-2 0 176 0,0-1-160 0,-1 1 160 16,0 0-128-16,-1 2 128 0,1 3 0 0,-1-1-144 15,0-1 144-15,1 4 0 0,1 2 0 0,0-1 0 16,1 1 0-16,3 0 0 0,3 0 0 0,-1 1 0 15,0 0 0-15,3 1 0 0,0 0 0 0,5 1 0 16,3 2 0-16,2 4 0 0,1 1 0 0,3 1 0 16,3-1 0-16,1-1 0 0,3-2 0 0,2 1 0 15,4-2 0-15,-2 1-128 0,-1 1 128 0,2-2 0 16,6-1 0-16,-1 0 0 0,3 1 0 0,-2 0-128 0,2-2 128 16,3 0-128-16,-4-2 128 0,2 0-128 0,2 0 128 15,-1-1 0-15,7-1-144 0,-3-1 144 0,-1 1 0 0,2-1 0 16,3 0 0-16,2-2 0 0,2 0 0 0,0-1 0 15,0 0 0-15,-1-2 0 0,1-3 0 0,0 1 0 16,1-4 0-16,4-2 0 0,2-1 0 0,3-2 0 16,0-4 0-16,1-2 0 0,-3-2 0 0,-1-1 0 15,-2-4 0-15,5-2 0 0,1-5 0 0,-1-2 0 16,-3-1 128-16,3-6-128 0,0-1 0 0,-3-4 128 16,-3-2-128-16,-3-4 128 0,0-5-128 0,1-2 128 15,-3-1-128-15,1-2 128 0,-5 0 128 0,2-1 0 16,-1-2 16-16,1 0 0 0,-5-1 112 0,1-3 0 15,-2-1 16-15,0-4 0 0,-5-3 144 0,-2 3 32 16,-4 2 0-16,-2 2 0 0,1 0-112 0,-5-2-16 0,0 4 0 16,-2 1 0-16,-2 3-208 0,-1 4-48 0,-4 4-16 15,-1 3 0-15,-3 4-176 0,-3 4 0 0,-1 3 0 0,-5 3 0 32,0 1-2112-32,-7 1-368 0</inkml:trace>
  <inkml:trace contextRef="#ctx0" brushRef="#br0" timeOffset="58518.002">4652 12461 1839 0,'-17'-2'0'0,"5"-2"160"0,-2-1-160 0,-6-3 0 16,-5 1 0-16,2-2 0 0,3-2 7616 0,1 2 1504 0,-4-2 288 0,1 0 64 16,1 2-7632-16,-1-3-1536 15,1 0-304-15,-3 0 0 0,-1 0-320 0,-1 0 0 0,-2 0 0 0,0-2 0 16,-2 0-64-16,-2 1-16 0,-2 2 0 0,-1-2 0 16,-4-2 224-16,2 1 176 0,0 2-208 0,-1 0 80 15,2-1 128-15,-4 1 0 0,1-1 0 0,-2 1 0 16,0-1 160-16,-3 1-32 0,-3 2-128 0,1 2 192 15,0-1-64-15,-2 2 0 0,0-2-128 0,1 4 192 16,0 4-192-16,-2-3 176 0,-1 4-176 0,0 4 160 16,-2 0-160-16,-1 3 0 0,-3-2 0 0,3 4 0 15,1 1-192-15,-1 4-32 0,0 5 0 0,-2 2 0 16,-2 1-80-16,2 1-16 0,-1 1 0 0,4-1 0 16,-2 0 48-16,5 0 0 0,-1-1 0 0,3 1 0 0,-4 0 144 15,2-1 128-15,-1-1-192 0,2 2 192 0,1 1-208 16,0 1 64-16,3-2 16 0,1 2 0 0,3 5-48 15,-4 2 0-15,1 1 0 0,1 0 0 0,4 3 16 0,-4 3 0 16,-3 0 0-16,0-1 0 0,3-1-176 0,1 3-48 16,5 0 0-16,-4 4 0 15,-1 3-112-15,1-2-16 0,-1-2-16 0,3 1 0 16,-2 0 80-16,4-3 0 0,0-3 16 0,3 0 0 0,2 2 432 0,2-1 0 16,3 1 0-16,0 1-128 0,5 4 128 0,2 0 192 15,0-1-32-15,1-2-16 0,0-2-144 0,1 2 160 16,1 0-160-16,0 1 160 0,3 0-384 0,-1 2-80 15,-2 1-16-15,2-1 0 0,2-2-64 0,-1-1 0 16,-1 0-16-16,0 0 0 0,1-3 208 0,4 3 32 16,1 0 16-16,1 4 0 0,-1 2 144 0,2 0 0 0,3-3 128 15,0 1-128-15,0 0 192 0,4 0-16 0,3 2-16 16,-2-1 0-16,-4 0-160 0,3 3 192 0,4-1-192 0,1 1 192 16,2 0 96-16,2-1 32 0,1-3 0 0,0 1 0 15,3 1 192-15,0 1 32 0,1 2 16 0,2-1 0 16,1 1-176-16,1-1-16 0,-1 2-16 15,3-3 0-15,3-1-112 0,1 1-32 0,-1 4 0 0,2 1 0 16,0 1-32-16,3-1-16 0,4-2 0 0,4-1 0 16,1 1-160-16,2-1 192 0,0-2-192 0,2 4 192 15,1-1-192-15,2-1 0 0,1 0 0 0,-1-3 128 16,3-1-128-16,1-2 0 0,5 1 0 0,3 1 0 16,2 1 0-16,0-1 0 0,-3 0 0 0,1-1 128 0,2-5-128 15,3-2 0-15,4-5 0 0,1-2 0 0,-1-4 128 16,-1-1-128-16,-1-7 0 0,4-1 128 0,4-5-128 0,0 0 128 15,3-4-128-15,-5-4 128 0,-3-3-128 0,4-3 160 16,5-2-160-16,0-3 160 0,0-6-32 16,-4-4-128-16,-2 1 192 0,2-6-64 0,2-1-128 0,3-2 128 15,2-5-128-15,-4-3 128 0,-7-2-128 0,3-2 0 16,2-6 0-16,2-4 0 0,3 0 0 0,-4 0 192 16,-5 1-192-16,-1-1 192 0,-3 0-32 0,1-3 0 15,0-2 0-15,0-2 0 0,-6-1 32 0,-2-1 16 16,-3-1 0-16,-2 0 0 0,-1 1 32 0,-2-2 0 15,-5-2 0-15,-2 1 0 0,-1-2-16 0,-2 4 0 16,-6 2 0-16,-2 4 0 0,-4 5-224 0,-4 6 0 16,-3 4 0-16,-1 3 0 15,-6 0-2096-15,-3 6-304 0,-3-4-64 0,-6 9-16 0</inkml:trace>
  <inkml:trace contextRef="#ctx0" brushRef="#br0" timeOffset="59635.881">6778 13791 18191 0,'-10'-5'800'0,"4"3"176"0,0-1-784 0,1 0-192 16,5 3 0-16,0 0 0 0,0-10 976 0,0 10 160 15,0 0 16-15,0 0 16 0,3-10-704 0,1 2-144 16,-4 8-16-16,10-5-16 0,3-1-288 0,2 2 128 16,0-2-128-16,2 4 0 0,1 1 0 0,2-1 0 15,2 0 0-15,4-1 0 0,-1 2 208 0,5-1-64 16,2-1-16-16,3 2 0 0,2 1 176 0,6 0 16 15,4 0 16-15,4 2 0 0,8 1 112 0,-3 0 32 16,0 0 0-16,1 0 0 0,1-2-144 0,2 1-16 16,1 0-16-16,3 1 0 0,3 0 16 0,-4 0 0 15,-2 2 0-15,4-2 0 0,4 0-64 0,-1 2-16 16,0-1 0-16,-3 0 0 0,0 0-240 0,-4-1 128 0,-3 0-128 16,0 2 0-16,-1 0 0 0,-1 0 128 0,-4-1-128 0,-5-1 0 15,-6 1 0-15,-4-1 0 0,-5 1 0 0,-3 0 0 16,-7-2 0-16,-2-1 128 0,-4-1-128 0,-2 0 0 15,-3 0 128-15,-2 0-128 0,-9 0 0 0,0 0 144 16,0 0-16-16,0 0-128 0,0 0 192 0,0 0-64 16,-12-3 112-16,-4-1 16 0,-4 1 0 0,-6 0 0 15,-2 1-256-15,-8-1 128 0,-8 0-128 0,-5 0 0 16,0-1 0-16,-10 2 0 0,-2 0-128 0,-4 0 128 16,-7 0-128-16,-5-2 128 0,-8 2 0 0,-3 1 0 15,0 1-256-15,-6 0 48 0,-5-1 16 0,1 1 0 16,4 0 192-16,1-1 0 0,4 0 0 0,3-1 0 0,4-1 192 15,6 0 64-15,4 0 32 0,7-1 0 0,6 1 112 16,3 0 32-16,4-4 0 0,5 3 0 0,3 1-432 0,5-1 128 16,2 3-128-16,10 0 0 0,6 0 0 15,5 0 0-15,4-1 0 0,3-1 0 0,9 3-256 0,0 0 64 16,0 0 0-16,14 0 16 0,2 3-144 0,12 0-16 16,6 0-16-16,9 1 0 0,7-2 352 0,4-1-144 15,4 0 144-15,7 1 0 0,7 0 0 0,4-1 176 16,4-1 0-16,-1 0 0 0,-1-1 80 0,1 4 0 15,5 0 16-15,0-2 0 0,0-2 48 0,-2 1 0 16,-10 0 0-16,2 0 0 0,0 0-176 0,-2 2-16 16,-6 0-128-16,-3 2 192 0,-4-1-192 0,1 1-240 15,-4 2 48-15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5:02.8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24057 1760 14223 0,'0'0'624'0,"0"0"144"0,0 0-624 0,0 0-144 0,-9-1 0 0,9 1 0 16,0 0 704-16,0 0 96 0,-9 5 32 0,9-5 0 15,-9-1-400-15,9 1-80 0,-8 6-16 0,8-6 0 16,0 0-16-16,0 0 0 0,0 0 0 0,-3 10 0 15,1-1-64-15,2-9-32 0,0 0 0 0,3 7 0 16,-3-7-48-16,0 0-16 0,9 9 0 0,1-1 0 16,1-5 64-16,0-2 16 0,2-3 0 0,-2 0 0 15,0-3 64-15,5 0 16 0,1-1 0 0,1-2 0 16,-4-3 48-16,3-2 16 0,2 0 0 0,0-2 0 16,-1-4-32-16,0-1 0 0,3 1 0 0,-3-1 0 15,-1-4-160-15,2-2-16 0,-1 0-16 0,3-1 0 0,-3 0-160 16,1 1 0-16,-2 0 144 0,0 2-144 0,2 4 256 15,1-1-32-15,1 0 0 0,-3 2 0 0,-2 1 96 0,-2 3 0 16,-1-2 16-16,-1 2 0 0,-2-1 48 0,0 3 16 16,0-1 0-16,0 2 0 0,-1 1-80 0,1 2 0 15,-3-2-16-15,3 2 0 0,-4 0-80 0,1 2-16 16,-2 0 0-16,-5 7 0 0,9-5-208 0,-3 1 144 16,-6 4-144-16,8-5 128 0,0 0-128 0,-8 5 0 15,6-3 0-15,2 1 0 0,1 1 0 0,-9 1 0 16,0 0-176-16,7-5 176 0,-7 5 0 0,9-2 0 15,-9 2 0-15,9-1 0 0,-9 1 0 0,0 0 0 16,10-1 0-16,-10 1 0 0,0 0 0 0,0 0 0 16,8 2 0-16,-8-2 0 0,0 0 0 0,9 6 0 0,1-1 0 15,-2 1 0-15,-8-6 0 0,8 10 0 0,-1-1 0 0,1 1 0 16,0-3 0-16,0 2 0 0,0 0 0 0,0 2 0 16,0 1 0-16,-1 0 0 0,2-1 0 0,1-1 0 15,-1 0 0-15,0 2 0 0,-2 2 0 0,2 0 0 16,0 1 0-16,1-1 0 0,0-2 0 0,0 3 0 15,-3 4 832-15,2-1 160 0,1-2 32 0,0 0 0 32,0-3-1648-32,-1-1-320 0,0-1-64 0,-1-1-16 0,2 3 832 0,-2-2 192 0,1-2 0 0,-3-2 0 15,-1 0 0-15,-5-7 0 0,0 0 0 0,6 7 0 16,-6-7 0-16,0 0 128 0,0 0-128 0,6 5 0 16,-6-5 192-16,0 0-64 0,0 0 0 0,0 0-128 15,0 0 288-15,0 0-48 0,0 0-16 0,0 0 0 0,0 0-96 16,2-8 0-16,-2 8-128 0,1-11 192 0,-3 2-192 15,0-1 0-15,-2 1 0 0,1 2 0 0,-2-4 128 0,-2 0-128 16,-1-1 0-16,1 0 0 0,-2-3 128 0,1 1-128 16,2 2 0-16,-1 0 0 0,1-2 0 0,0 2 0 15,-3-4 0-15,0 3 0 0,2-1 0 0,-1 0 0 16,2 2 0-16,1 1 0 0,-3 0-160 0,-1 1 160 16,1 0-128-16,0 1 128 0,2 1 0 0,2 3 0 15,-5-2 0-15,3 1 0 0,-3-1 0 0,2 0 0 16,-2 2 0-16,3-1 0 0,-4 1 0 0,3 0 0 15,-3 0 0-15,2 1 0 0,-1-1 0 0,0 2 0 16,1 2 0-16,-1-1 0 0,1 2 0 0,-3 0 0 16,1 0 0-16,1 3 0 0,0-1 0 0,1 2 0 15,-1 2 0-15,0 3 0 0,0-3 0 0,-1 1 0 16,-3 0 0-16,2 1 0 0,0 3 0 0,-1-2 0 0,-4 1 0 0,2 2 0 16,1-2 0-16,1 3 0 0,-3 3 0 0,0-1 0 15,-4 2 0-15,4 1 0 0,-3 2 0 0,1 2 0 16,-3 2 0-16,2 0 0 0,2 1 0 0,-1 0 128 15,1 0-128-15,-2 2 0 0,3-1 0 0,-1-2 0 16,0-2 0-16,1 0 128 0,-1-1-128 0,1-1 0 16,-1 0 0-16,2 0 0 0,2-3 0 0,-3 1 128 15,-1-1-128-15,1 0 0 0,-1 3 128 0,1-5-128 16,0-4 0-16,-1 2 0 0,1-1 0 0,2 0 128 16,5-1-128-16,0-1 0 0,-1-3 128 0,3-2-128 15,6-5 0-15,0 0 0 0,0 0 0 0,0 0 128 16,-8 3 0-16,8-3 0 0,0 0 0 0,0 0 0 15,0 0 0-15,-1-11 0 0,2 0 0 0,5-3 0 0,-2 1-128 16,5-2 0-16,1-2 0 0,4 0 0 0,2-2 0 0,1 0 0 16,1-2-128-16,0-2 128 0,-1-2 0 0,3-1-128 15,0-2 128-15,1 1 0 0,-1-4 0 0,1-3-160 16,1-4 160-16,1 3 0 0,0 2 0 0,-3 1-128 16,0-1 128-16,1 2 0 0,-1 4 0 0,0-1 0 15,1 2 0-15,-5 1 0 0,-6 2 0 0,4 2 0 16,2 0 0-16,-5 1 0 0,-6 0 0 0,0 3 0 15,3-2 0-15,0 4 0 0,-5 4 0 0,1 2 0 16,0 1 0-16,1-2 0 0,-1-4 0 0,-1 3 128 16,-3 11-128-16,3-8 0 0,2 3 0 0,-5 5 128 15,0 0-128-15,0 0 0 0,0 0 0 0,0 0 0 16,2-7 0-16,-2 7 0 0,0 0 0 0,0 0-128 0,0 0 128 0,0 0-160 16,3 13 16-16,0 0 0 0,1 0 0 0,-1-4 0 15,-3-9-144-15,2 11-32 0,4-1 0 0,1 0 0 31,-1 0-2688-31,2-1-560 0,4 1-96 0,-1-2-32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5:04.5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24317 3725 23327 0,'0'0'1024'0,"-6"-6"224"0,-1 1-992 0,-2 1-256 0,0 3 0 0,2 3 0 15,2 3 304-15,-1 0 16 0,6-5 0 0,-8 5 0 16,1-2-320-16,7-3 128 0,0 0-128 0,0 0 0 16,0 0 496-16,0 0-16 0,0 0 0 0,0 0 0 15,-8 2-160-15,8-2-16 0,0 0-16 0,0 0 0 16,-3-10-288-16,3 0 0 0,2 2 0 0,2-2 0 15,1-1 0-15,2-1 0 0,0-3 0 0,0-1-144 0,2-4 144 16,1-1 0-16,1-2 0 0,-1 0 0 0,1 0 0 16,1-2 144-16,2-2-16 0,1 0-128 0,-2-2 256 0,1-1-64 15,2 0-16-15,-1-2 0 0,1 0-16 0,2 1 0 16,-1 0 0-16,-2 4 0 0,-3 1-16 0,3 2 0 16,5 0 0-16,-1 0 0 0,-1 3-144 0,-1 1 160 15,-1 1-160-15,0 1 160 0,1-1-32 0,-2 1-128 16,-2-1 192-16,-1 3-64 0,0 4-128 0,2 0 192 15,-6-1-192-15,1 2 192 0,1 2-192 0,-1 0 192 16,-3-2-192-16,1 6 192 0,1 0-192 0,-1 1 128 16,0 2-128-16,1-2 128 0,1 1-128 0,-2 1 128 15,-7 2-128-15,10-1 128 0,-1 1-128 0,2 2 0 16,-3 1 144-16,2 4-144 0,-2 4 0 0,2 1 0 16,1 0 0-16,-4 2 0 0,-1 1 0 0,1 1 0 15,2 2 0-15,-3 0-128 0,3 3 128 0,-4 4 0 0,0-1 0 16,2 0 0-16,-1 1 0 0,0 2 0 0,-2 0 0 0,1 3 0 15,-1 2 0-15,3 0 0 0,-5 0 0 0,2-2 128 16,1 0 32-16,-1 2 16 0,0 1 0 0,-1-1 0 16,-1-1 16-16,-2-1 16 0,0-1 0 0,0 1 0 15,1 1-16-15,3-3 0 0,-1 1 0 0,0-3 0 16,-1-1-192-16,0 1 176 0,2-2-176 0,-2-2 160 16,-4-3-160-16,2-1 0 0,3 1 144 0,-2-1-144 15,1-7 0-15,-3-3 0 0,1-8 0 0,-2 8 128 16,2-8-128-16,0 0 0 0,0 0 0 0,0 0 0 15,0 0 0-15,0 0 0 0,0 0 0 0,0 0 0 16,-3-6 0-16,-3-4-160 0,-1-1 160 0,1-4-160 0,0 1 160 0,2 0 0 16,-2-3-144-16,2 0 144 0,0-3 0 15,-1-2 0-15,1-2-144 0,2 1 144 0,1 3 0 0,-3-2-192 16,0-2 192-16,-1-2-160 0,1 2 16 0,2 0 0 16,-3 1 0-16,1-1 0 0,-3-2-48 0,2 3-16 15,-1 1 0-15,2-1 0 0,-1 1-48 0,-2 0-16 16,-1-1 0-16,2 0 0 0,1 0-64 0,-2 2-16 15,-1 1 0-15,-2 2 0 0,2 2 160 0,-2 2 48 16,0 2 0-16,2-1 0 0,-4-2 144 0,2 2 0 16,0 1 0-16,-2 3 0 0,0 2 0 0,-1 2 0 15,2 0 0-15,-2 3-128 0,1-1 128 0,0 2 0 16,0 1 0-16,1 3 128 0,-3 2-128 0,0 2 144 16,-1 3-144-16,1 2 160 0,-1 0-160 0,-3 4 128 0,-6-1-128 0,3 2 128 15,5 0 48-15,-1 4 0 0,-4 2 0 16,1 0 0-16,1-2-48 0,2 3-128 0,1 1 192 0,1-1-64 15,-1-1 32-15,1 0 0 0,0-1 0 0,0-3 0 16,1-1 32-16,1 0 16 0,0-3 0 0,3 0 0 16,-1-1-80-16,3-2 0 0,3-1-128 0,-2-2 192 15,-3-2-64-15,5-2-128 0,5-5 176 0,0 0-176 16,0 0 0-16,0 0 0 0,0 0 0 0,0 0-192 16,0 0 32-16,0 0 16 0,0 0 0 0,-2-12 0 15,4-3 144-15,1-2 0 0,1-2 0 0,4-2 0 16,0-2 0-16,2-1 0 0,-1-3 0 0,5-1-128 15,0-3 128-15,1-1 0 0,3-3-144 0,3 4 144 16,-1 4 0-16,2 2 0 0,0-1-144 0,1 4 144 0,1 3 0 0,-1 1 0 16,-1 0 0-16,-1 5 0 0,-2 0-160 15,0 2 160-15,-1 2-128 0,1 3 128 0,-1 1-272 0,1 4 16 16,0 2 16-16,-3 2 0 0,3 1-80 0,-2 2 0 16,-2 3-16-16,1 3 0 0,2 3 80 0,0 1 0 15,-2 2 16-15,3 1 0 0,-2 3 112 0,3 2 128 16,1-1-208-16,0 3 80 0,-1 5 128 0,0 0-160 15,2 2 160-15,-4 0-160 0,2 0 160 0,-1 1 0 16,1 0 0-16,-5 2 0 0,-4 0 0 0,-1 3 0 16,0 2 0-16,-4 3 0 0,-1 0 0 0,-1 1 0 15,-4 0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3:33.3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6394 15494 16927 0,'0'0'752'16,"-4"-6"144"-16,-2 1-704 0,2-1-192 0,1-3 0 0,1 5 0 0,0-3 128 0,-3 2 0 16,2-1 0-16,-1-1 0 0,0 1-128 15,-2-3 0-15,-1 3 0 0,-1-1 0 0,1 2 0 0,-3-1 0 16,2-3 0-16,-2 5 0 0,0 0 352 0,0 0-16 15,-4 2 0-15,1 1 0 0,0-1 96 0,-2 2 16 16,1 2 0-16,0 0 0 0,-2-1-112 0,1 3-16 16,1 0 0-16,-2 1 0 0,0 1-128 0,-1 3-48 15,2 0 0-15,0 0 0 0,0 1-144 0,1 4 0 16,-1-1 0-16,0 1 128 0,2 1 0 0,-1 2 0 16,-2-1 0-16,2 4 0 0,1-1 128 0,-1 1 32 15,-2-2 0-15,4 6 0 0,2 1-160 0,-3-2-128 0,-2 1 192 0,2 3-192 16,4 0 128-16,0 1-128 0,-3-4 0 0,1 0 0 15,2 0 128-15,-1-2-128 0,4 2 0 0,-1-2 0 16,0 0 192-16,2 1-32 0,0 1 0 0,1-1 0 16,1-1-16-16,-2 0 0 0,4 1 0 0,1-2 0 15,0 1-16-15,1 3 0 0,-1 5 0 0,2-4 0 16,2-7-128-16,-2 5 0 0,2 0 0 0,2 0 128 16,0 1-128-16,2-1 0 0,1 1 0 0,2 0 0 15,-2-2 128-15,2 1-128 0,1-2 128 0,-3 1-128 16,-1 4 128-16,1-4-128 0,0-3 0 0,0 2 128 15,-5 0-128-15,3 0 0 0,0 1 0 0,-1 1 0 16,-2 2 128-16,1-5-128 0,-3-4 0 0,1 1 128 0,-1-1 128 16,0 4 0-16,-1 0 16 0,-1-1 0 0,-1-2 64 15,1 0 16-15,0 3 0 0,-2-1 0 0,1 0-112 0,-2 1-32 16,0-2 0-16,-3 2 0 0,1-3 64 0,-1 1 16 16,-1-2 0-16,1 5 0 0,3-2 80 0,-5-2 16 15,3-5 0-15,-4 1 0 0,2-1 16 0,-2 1 16 16,2-2 0-16,-4-4 0 0,0 2-64 0,-1 1-16 15,-1 3 0-15,-1-2 0 0,-1 1-16 0,-2-1 0 16,2-1 0-16,-2 1 0 0,1 0-96 0,-2 0-32 16,2 0 0-16,0-1 0 0,2 1-192 0,1-1 128 15,0 3-128-15,-2-2 0 0,3-1 0 0,1 0 0 16,4 0 0-16,0-1 0 0,0-2 0 0,3 1 0 16,-2 0-128-16,4-1 128 15,1 1-640-15,1-9 0 0,3 7-16 0,-3-7-9696 16,11 6-1936-16</inkml:trace>
  <inkml:trace contextRef="#ctx0" brushRef="#br0" timeOffset="1085.35">6297 17231 9215 0,'-8'-2'816'0,"0"1"-656"0,2-1-160 0,-1 2 0 16,1 0 4416-16,6 0 832 0,-6-1 192 0,6 1 16 31,0 0-4992-31,0 0-992 0,-5 6-208 0,-1 0-32 0,-2 1 368 0,3-1 80 0,1 1 0 0,-1 3 16 15,-3 0 304-15,0 1-128 0,-2 0 128 0,2 1 0 16,-2 1 0-16,-2 1 304 0,1 2-48 0,-1-2 0 16,3 0 192-16,1 2 48 0,-1 0 0 0,2 0 0 15,-2-4-48-15,4 2-16 0,-3 1 0 0,2 3 0 16,2-3-176-16,-1 3-48 0,1-3 0 0,2-1 0 0,1-4-16 0,2-1 0 16,1 0 0-16,2 0 0 0,-4-9-32 0,7 9-16 15,3 0 0-15,0-1 0 0,1 2-144 0,0-2 0 16,1-1 0-16,1-1 0 0,4 1 0 0,-1-2 0 15,1 2 128-15,0-2-128 0,2 0 0 0,-2-1 0 16,0-2 0-16,1 3 0 0,-1-3 0 0,2 0 0 16,1-1-176-16,-2 2 176 0,-1-2-272 0,1-1 16 15,-3 0 16-15,-2 0 0 16,-1-1-1280-16,-2-2-256 0,0 0-48 0,-1-2-9680 0</inkml:trace>
  <inkml:trace contextRef="#ctx0" brushRef="#br0" timeOffset="1357.509">6126 17392 14735 0,'0'0'1312'0,"0"0"-1056"0,-10 4-256 0,4-2 0 16,6-2 4576-16,0 0 864 0,0 0 160 0,0 0 32 15,0 0-4928 1,0 0-1008-16,9-2-192 0,3 0-32 16,0 0 16-16,3-1 0 0,1-3 0 0,2 0 0 0,3-1 272 0,1 1 64 0,-1-1 16 0,1 2 0 15,0-2-32-15,-1 3 0 0,-2 0 0 0,1 1 0 16,-5 0-80-16,1 0-32 0,0 2 0 0,-1 0 0 16,1 0-1488-16,-2 0-320 0,0 0-48 0,-4 1-5088 15,0 1-1024-15</inkml:trace>
  <inkml:trace contextRef="#ctx0" brushRef="#br0" timeOffset="1573.954">6244 17173 15663 0,'0'0'1392'0,"0"0"-1120"15,0 0-272-15,0 0 0 0,0 0 3840 0,3-6 704 16,2 0 128-16,4 3 48 0,4 0-3920 0,3 0-800 15,2 2 0-15,4 0-256 0,2 1 256 0,2-4-192 0,2-3 192 0,1 3-160 16,-2-1-96-16,1 0-32 0,0-4 0 16,1 1 0-1,-2 4-416-15,2 1-96 0,-3 3-16 0,2-1 0 16,-2-4-2448-16,3 3-480 0</inkml:trace>
  <inkml:trace contextRef="#ctx0" brushRef="#br0" timeOffset="2037.326">6980 17520 14735 0,'-1'8'1312'0,"0"-2"-1056"0,0 3-256 0,-2 1 0 16,2 3 3984-16,2 5 752 0,3-1 128 0,-2 7 48 16,1 3-4064-16,1 0-848 0,-3 2 0 0,1 0-208 15,1 0 208-15,-1-1 0 0,-1-3 0 0,-1 0 0 16,0 0 0-16,-1 1 0 0,-1 1 128 0,2-3-128 15,-1-5 0-15,-1-1 0 0,1-2 0 0,1-6-144 16,0-10-2528-16,0 0-496 16</inkml:trace>
  <inkml:trace contextRef="#ctx0" brushRef="#br0" timeOffset="2529.712">7148 15895 6447 0,'0'0'576'16,"0"0"-576"-16,-10 2 0 0,4 2 0 0,-3 1 5184 0,5 4 912 0,2 1 192 0,2 3 48 16,2 4-5776-16,0 3-1152 15,-1 4-240-15,1 4-32 0,-1 4 480 0,-1 8 80 0,-1 6 32 0,1 0 0 16,2-2 272-16,-3 0 0 0,-2-2 0 0,0 2 0 16,1 0 128-16,0-2 0 0,-1-6-128 0,1 1 192 15,-2 3-64-15,1-2 0 0,1 0-128 0,1-4 192 0,-4-4-192 16,5-5 128-16,2-2-128 0,-2-5 0 0,-3-4 0 0,2-2-128 15,0-2-16-15,1-10 0 16,0 0-2496-16,0 0-496 0</inkml:trace>
  <inkml:trace contextRef="#ctx0" brushRef="#br0" timeOffset="2811.301">6981 16010 24879 0,'0'0'2208'0,"0"0"-1760"0,-10-8-448 0,1 1 0 15,2 3 3328-15,2-2 576 0,3 1 112 0,2 5 16 32,2-8-3584-32,4-1-704 0,3 1-160 0,0-3-32 15,2-2-144-15,5-1-48 0,1-1 0 0,5-1 0 0,-1 1 336 0,5-2 64 0,0-3 16 0,2 2 0 16,-2 1 224-16,1 2 0 0,-3 0-160 0,1 0 160 15,2 2 0-15,1 1 0 0,0 1-144 0,1 1 144 16,-1 1-128-16,-1 1 128 0,-3 0-192 0,3 2 192 16,0 2-1760-16,-2 1-240 15,1-1-48-15,-1 4-6816 0,-3 4-1360 0</inkml:trace>
  <inkml:trace contextRef="#ctx0" brushRef="#br0" timeOffset="3036.207">7241 16290 911 0,'0'0'0'0,"0"0"0"0,0 0 0 15,0 0 0-15,0 0 0 0,0 0 0 0,0 0 8064 0,0 0 1520 16,0 0 304-16,0 0 64 0,0 0-8048 0,0 0-1616 16,14-1-288-16,1-1 0 0,1 0-160 0,1-3 160 15,3-1 0-15,1-2-144 0,-2-2 144 0,-2 2-208 16,4 3 80-16,-1-3 128 0,1-4-320 0,-3 0 64 15,0 0 16-15,2 2 0 16,0 1-1488-16,-1 1-320 0,0 2-48 0,4 1-11328 0</inkml:trace>
  <inkml:trace contextRef="#ctx0" brushRef="#br0" timeOffset="3291.988">7860 16547 26719 0,'0'0'2368'0,"0"0"-1888"0,0 0-480 0,-8-3 0 16,1-5 3056-16,0 2 512 0,7 6 96 0,-7-7 32 15,1-2-3088-15,0 1-608 0,2-2-128 0,1-2-32 0,-4 1-112 16,3 0-32-16,0 1 0 0,0-1 0 15,2-1-336-15,-3 1-80 0,1 2-16 0,-2 1 0 16,6 8-368-16,-2-8-80 0,2 8-16 0,0 0-8656 16,0 0-1744-16</inkml:trace>
  <inkml:trace contextRef="#ctx0" brushRef="#br0" timeOffset="4061.385">8459 16599 29487 0,'0'0'1296'0,"0"0"288"0,-8-4-1264 0,0-1-320 0,0 1 0 0,1-2 0 16,-1-1 976-16,-1-1 144 0,-1 0 32 0,-1 0 0 31,-3-2-1696-31,-3-1-336 0,-2 0-64 0,-1 1-16 0,0 0 464 0,-1 2 96 0,-1 3 16 0,-2 4 0 16,-4 2 144-16,1 4 48 0,-1 3 0 0,3 3 0 15,1 3 192-15,2 4 0 0,3 3 0 0,-1 5 0 16,2 6 0-16,0 5 0 0,4 3 0 0,2 2 0 16,2 1 0-16,3-2 0 0,2-2-128 0,1-2 128 15,3-3 0-15,1 1 0 0,0-6-128 0,1-1 128 16,4-5 128-16,-1-1 64 0,2-1 0 0,-2-5 16 0,2-3 272 15,1-8 48-15,2-4 16 0,1-4 0 0,3-3 176 0,1-4 48 16,2-3 0-16,-1-5 0 0,1-2-32 0,0-7 0 16,3-3 0-16,2-5 0 0,3-4-368 15,-1-4-80-15,-2-3-16 0,-1-6 0 0,-2-5-272 0,0-7 0 16,-1-2 0-16,0 0 0 0,0 4 0 0,-2-3 0 16,-1-2 128-16,0 0-128 0,-2-2 0 0,1 6 0 15,-1 6 0-15,0 5 0 0,-3 5 0 0,0 4 0 16,-2 2 0-16,0 8 0 0,-3 6 0 0,2 3-176 15,-2 1 176-15,-2 5-160 0,1 7-16 0,-3 3 0 16,0 8 0-16,0 0 0 0,-7-1-48 0,-2 10-16 16,0 6 0-16,0 8 0 15,-5 6-144-15,2 10-48 0,-1 7 0 0,-1 5 0 0,-2 11 128 0,2 6 32 16,2 7 0-16,-1-5 0 0,2-6 272 0,1-3-160 16,3-5 160-16,2-2-128 0,-2-5 304 0,5-1 64 0,1-3 16 15,3-4 0-15,1 0 64 0,4-10 0 16,-4-7 16-16,3-2 0 0,0-1-176 0,2-6-32 0,0-5-128 0,1-2 192 15,0-1-192-15,4-4 0 0,0-5 0 0,-1 0 0 16,2-2-160-16,3-3 160 0,4-6-128 0,-3-3 128 16,2-5 0-16,3-3 144 0,-1-1 0 0,3-5 0 15,0-3-16-15,-2 3 0 0,-1 5 0 0,2 2 0 16,2 4-128-16,0 3 0 0,-3 1 0 0,-3 6 0 16,-2 6 0-16,0 5 160 0,-2 4-160 0,1 5 160 15,-1 3-160-15,0 9-224 0,-2 10 48 0,0 2 16 16,0 3 32-16,-3-2 0 0,-2 0 0 0,0 1 0 15,0-3 128-15,-2-4 0 0,1-5 0 0,-1-1 0 0,0-1 256 16,0-2 48-16,3-3 0 0,-3-2 0 0,3 1-304 0,-3-3 0 16,3-2 0-16,5 3-10672 15,0 1-2064-15</inkml:trace>
  <inkml:trace contextRef="#ctx0" brushRef="#br0" timeOffset="4588.065">9947 16030 35535 0,'0'0'1568'0,"-8"0"336"0,1-4-1520 0,-1 0-384 16,0-3 0-16,1 3 0 0,7 4 400 0,0 0 16 16,0 0 0-16,-6 0 0 0,-2 2-416 0,8-2 0 15,-4 6-144-15,-1 9 144 0,1 3-256 0,0 8 64 16,1 7 16-16,1 6 0 0,0 6-48 0,2 5-16 15,0 1 0-15,0-1 0 0,-1 0 96 0,1-3 16 16,1-2 0-16,0 1 0 16,1-2-480-16,0-1-96 0,-1-2 0 0,2-6-16 15,-2-10-176-15,1-2-48 0,0-2 0 0,-2-2 0 16,-3-2-1904-16,-1-5-384 0,-2 0-80 0,6-12-16 0</inkml:trace>
  <inkml:trace contextRef="#ctx0" brushRef="#br0" timeOffset="4778.391">9589 16433 21183 0,'0'0'1888'0,"0"0"-1504"0,0 0-384 0,0 0 0 15,0 0 3264-15,0 0 592 0,0 0 112 0,0 0 32 16,7-4-3056-16,4 0-624 0,0 2-112 0,2 0-16 16,0 4-192-16,4 0 0 0,2 2 0 0,2-1 0 15,-1-2 0-15,1 2 0 0,0 1 0 0,1-2-176 16,2 0-304-16,0 0-64 0,3-1-16 0,-1 0 0 15,-3-1-2400-15,5 0-496 0,15-1-80 0,-8-5-32 16</inkml:trace>
  <inkml:trace contextRef="#ctx0" brushRef="#br0" timeOffset="5213.42">10927 15431 38415 0,'-9'-4'1696'0,"4"0"352"0,-2-1-1632 0,-2 0-416 16,3 3 0-16,-4 1 0 0,1 0 0 0,-1 1-144 16,0 2 0-16,-4 1 0 15,-4 2-416-15,-2 4-80 0,-1 1 0 0,-2 3-16 0,-2 2 224 0,0 3 48 0,-3 3 16 0,-1 2 0 16,0 1 240-16,-1 3 128 0,1 4-160 0,2 2 160 15,0 2 0-15,2 5 0 0,2 1-128 0,2-1 128 16,3 2 0-16,1 0 0 0,4 1 0 0,1 3 0 16,1 5 0-16,3 2 0 0,4 2 0 0,3-2 0 15,3-1 0-15,2-1 0 0,2-6 0 0,4-3 0 16,4-1 0-16,1 1 0 0,1 0 0 0,1 2 0 16,4 3 0-16,-1-3 128 0,2-2-128 0,-1 0 160 15,-1 1-160-15,-1-5 0 0,-2-4 0 0,-1-3 0 16,-3-2 0-16,-3-1 0 0,-2-1 0 0,-2 1 0 15,-3 0 160-15,-1 1-160 0,-2 5 192 0,-1-4-192 16,-1-1 400-16,-1-3-16 0,-6 0-16 0,1-1 0 0,-3-2 16 16,0-1 0-16,-1 0 0 0,-1 0 0 0,-1 0-384 0,-2 0 0 15,1-2 0-15,-2 0 0 16,-6 0-416-16,2-1-96 0,1-1-32 0,-1-3-10176 16,0-1-2032-16</inkml:trace>
  <inkml:trace contextRef="#ctx0" brushRef="#br0" timeOffset="5723.146">10804 17305 12895 0,'0'0'1152'0,"0"0"-928"0,-5 9-224 0,0-1 0 0,-1-2 4832 0,2 5 928 15,-3 3 176-15,3 2 32 16,-1 3-5184-16,3 5-1040 0,-2 5-192 0,1 3-64 16,0 2 32-16,0 1 0 0,-2-2 0 0,0 0 0 0,2-5 320 0,1-2 160 15,-1-3-160-15,1-2 160 0,2-1 256 0,4-2 160 16,-2-5 32-16,2 1 0 0,2-2 16 0,1-2 16 15,3-3 0-15,0-1 0 0,1-1-192 0,3 0-32 16,4-3-16-16,1 0 0 0,1-1-16 0,2-2 0 16,0 0 0-16,1-1 0 0,-1-1-224 0,1-1 128 15,0 0-128-15,0-1 0 0,-1 0 0 0,1 1 0 16,-2-3 0-16,0 1 0 16,-1 1-1216-16,-2-2-176 0,3 1-32 0,-2-3-8256 15,-3-2-1648-15</inkml:trace>
  <inkml:trace contextRef="#ctx0" brushRef="#br0" timeOffset="5947.871">10781 17435 15663 0,'0'0'1392'0,"0"0"-1120"0,0 0-272 0,0 0 0 16,0 0 6048-16,0 0 1152 0,11 0 224 0,2 0 64 15,2-1-6400-15,3-1-1264 16,-1 0-256-16,5-2-48 0,4-1 64 0,2-2 16 0,0 0 0 0,-1-1 0 16,1-2-592-16,-4 1-112 0,0 0-32 0,-5-1 0 15,0 1-1520-15,-2-2-304 0,-1 2-64 0,-3 1-9632 16</inkml:trace>
  <inkml:trace contextRef="#ctx0" brushRef="#br0" timeOffset="6142.3">10712 17205 34207 0,'0'0'1520'0,"0"0"304"0,0 0-1456 0,0 0-368 15,0 0 0-15,0 0 0 0,9-10 1008 0,-1 0 128 16,2-2 16-16,2 2 16 0,-1 4-928 0,6-3-240 16,3-2 0-16,1-1 0 0,3-2 0 0,-1 0 0 15,4 0 0-15,1 0-160 16,-1 0-832-16,0-1-160 0,0 0-48 0,1 3 0 15,0-1-2064-15,0 0-432 0,11-5-80 0,-7 3 0 0</inkml:trace>
  <inkml:trace contextRef="#ctx0" brushRef="#br0" timeOffset="6548.079">11325 17646 24879 0,'0'0'2208'16,"0"0"-1760"-16,0 0-448 0,0 0 0 16,0 0 3072-16,0 0 512 0,0 0 128 0,0 0 0 0,10 3-3248 0,1-3-656 15,0 0-128-15,2-2-16 0,-1 0 336 0,3 0 0 16,0 0 128-16,-1 1-128 0,-1 2 256 0,0-1-16 15,-1 0-16-15,-2 0 0 0,-2 0-32 0,-8 0-16 16,12 4 0-16,-4 1 0 0,0 1-176 0,-4 3-176 16,1 0 48-16,-1 4 0 0,-4 0-192 0,-2 4-48 15,-4 0 0-15,1 3 0 0,-4 0 176 0,-2 1 48 16,1 0 0-16,-1-3 0 0,5 0 144 0,-3 0 256 16,2-1-64-16,2-1-16 0,1-5-48 0,3 1 0 15,2 2 0-15,2-2 0 0,0-2 96 0,2 2 16 16,2 0 0-16,3-2 0 0,2-2-112 0,0 1 0 0,3-3-128 15,2 2 192-15,-2-1-192 0,4-3 0 0,1-2 0 0,1-1 0 32,1-2-1408-32,1-4-288 0,4-6-48 0,2-9-16 0</inkml:trace>
  <inkml:trace contextRef="#ctx0" brushRef="#br0" timeOffset="7146.875">11664 15917 2751 0,'0'0'256'0,"0"0"-256"0,0 0 0 0,0 0 0 15,0 0 3680-15,0 0 688 0,-3-4 144 0,1-2 32 16,2 6-3120-16,0 0-608 0,-1-5-128 0,1 5-32 16,0 0 16-16,0 0 0 0,0 0 0 0,0 0 0 15,0 0 336-15,0 0 64 0,0 0 16 0,-5-2 0 16,5 2-128-16,0 0-32 0,-7 3 0 0,7-3 0 15,-6 10-448-15,0 0-96 0,-2 6 0 0,4 6-16 16,1 2-368-16,-3 10 0 0,1 13 0 0,1 7 0 16,2 7-128-16,-1 1 128 0,1-1-128 0,0 1 128 15,0 1 0-15,2-2 0 0,0 1 0 0,2-5 0 16,0-4 128-16,-1-5 64 0,-1-5 16 0,2-5 0 16,2-3-16-16,-2-4-16 0,0-3 0 0,-1-1 0 0,-1-7-176 0,0 2 0 15,0-4 0-15,0-4 0 16,0-2-432-16,0-4-64 0,0-8-16 0,0 0 0 15,0 0-2960-15,0 0-608 0,-7-14-112 0,-4-10-32 0</inkml:trace>
  <inkml:trace contextRef="#ctx0" brushRef="#br0" timeOffset="7390.431">11436 15944 28559 0,'0'0'2544'0,"0"0"-2032"0,-2-8-512 0,1 2 0 16,1 6 3024-16,3-7 512 0,3-1 112 0,4 0 0 31,3-1-3264-31,2 1-640 0,2-2-144 0,5-1-32 0,2 0 176 0,4-2 16 0,1-2 16 0,4 1 0 31,0 0-192-31,1-2-32 0,1 1-16 0,-1 1 0 16,1-2-48-16,-2 5-16 0,-3 0 0 0,-1 3 0 15,-5 0-944-15,0 4-192 0,-4 3-48 0,0 3-7872 0,-1 2-1568 0</inkml:trace>
  <inkml:trace contextRef="#ctx0" brushRef="#br0" timeOffset="7594.829">11548 16445 31327 0,'0'0'1392'0,"0"0"272"0,0 0-1328 0,0 0-336 16,0 0 0-16,11-2 0 0,3-2 2704 0,2-2 480 16,3-1 80-16,6 0 32 0,1-1-2880 0,6-1-576 15,6-1-112-15,1-2-32 16,4-1-656-16,1 0-128 0,-1-1-16 0,-3-2-16 16,-2-3-2016-16,-1 2-384 0,-2-1-96 0</inkml:trace>
  <inkml:trace contextRef="#ctx0" brushRef="#br0" timeOffset="7824.438">12388 16621 44511 0,'0'0'1984'0,"0"0"384"0,-5-5-1888 0,1-5-480 0,1-6 0 0,-2 1 0 15,4 1 0-15,0-2 0 0,0-2 0 0,2 1 0 32,2 1-592-32,2-1-16 0,-4 2 0 0,2-1 0 0,-1 4-240 0,-1 1-48 15,0 1-16-15,-1 1 0 0,0 0-1008 0,0 1-192 0,0 1-32 0,-1 1-12960 16</inkml:trace>
  <inkml:trace contextRef="#ctx0" brushRef="#br0" timeOffset="8629.672">12960 16318 41119 0,'0'0'1824'0,"-7"-8"368"0,-1 0-1744 0,2 0-448 16,-1 0 0-16,-2-1 0 15,3-1-576-15,-4 2-192 0,-1-2-32 0,-3 3-16 16,-2 1-336-16,-3 3-64 0,-1 1 0 0,-7 6-16 16,-4 4-208-16,-1 3-32 0,-2 2-16 0,1 7 0 15,-3 3 192-15,4 4 32 0,2 3 16 0,4 4 0 0,1 6 1104 0,4 5 144 0,0 7 176 0,4 0-48 16,4 1-128-16,3-2 0 0,3-5 0 0,1-6 0 16,3-10 400-16,2-3 160 0,3-4 16 0,1-1 16 15,3-1 96-15,1-6 16 0,1-3 0 0,1-2 0 16,1-3-496-16,0-2-80 0,1-3-128 0,2-3 176 15,-1-4 96-15,2-4 32 0,2-5 0 0,2-5 0 16,2-5-112-16,4-7-32 0,3-6 0 0,0-8 0 16,0-8-32-16,-2-1-128 0,3-2 192 0,-1 2-64 15,2 0-128-15,-5 0 0 0,0 0 0 0,-1-5 0 16,-1-11 0-16,-3 6 0 0,0 5 144 0,-1 1-144 16,-1-3 0-16,-2 6 144 0,-1 0-144 0,-1 2 0 0,-4-1 144 15,0 3-144-15,-2 4 0 0,-2 4 144 0,1 7 32 0,-2 4 0 16,-4 3 0-16,-1 5 0 0,-2 3 80 15,1 4 32-15,-2 4 0 0,-1 3 0 0,-2 2-96 0,7 8-32 16,-9-2 0-16,0 7 0 0,-4 1-160 0,0 8 0 16,-2 5-192-16,-1 7 192 0,-1 6-256 0,-1 11 64 15,0 8 0-15,-1 5 16 0,2 5-16 0,1 0 0 16,0 3 0-16,2 1 0 0,3-3 192 0,2 3-208 16,2 0 80-16,3-4 128 0,2-6 0 0,0-4 0 15,0-5 0-15,2-4 128 0,5-4 176 0,0-3 16 16,0-6 16-16,3-3 0 0,0 0-80 0,0-5-32 15,3-8 0-15,-2 4 0 0,1-1-224 0,2-6 0 16,-1-11 0-16,1-3 0 0,0 2 128 0,2-6-128 0,1-5 0 16,1-2 144-16,2-2 176 0,2-4 16 0,3-3 16 15,-2-1 0-15,0 0-96 0,3 0 0 0,3 1-16 16,-1 1 0-16,-1 1-240 0,1 2 0 0,1 4 0 16,-1-1 0-16,0 1 0 0,-3 4 0 0,-1 3 0 0,-4 3 0 15,1 2-176-15,-1 4 176 0,-1 4-160 0,2 4 160 16,-3 4-224-16,1 4 48 0,-2 5 16 0,1 3 0 15,-1 3-48-15,-3 5-16 0,0 3 0 0,-1 3 0 16,0 1 80-16,-3-1 16 0,1-3 0 0,1 0 0 16,-1 0 320-16,2-4 80 0,-2-1 16 0,4-4 0 15,-1-3 352-15,4-1 80 0,4-2 16 0,2 1 0 16,-2-1-96-16,2-1 0 0,1-3-16 0,1 1 0 16,1-3-400-16,2-2-80 0,-4-2-16 0,2 0 0 15,3-3-1040 1,-2-2-224-16,2-4-32 0,1 0-10208 0,2-1-2032 0</inkml:trace>
  <inkml:trace contextRef="#ctx0" brushRef="#br0" timeOffset="13127.026">22003 1620 30111 0,'0'0'1344'0,"0"0"256"0,0 0-1280 0,0 0-320 16,0 0 0-16,0 0 0 0,0 0 160 0,-3 15-32 16,-4 2-128-16,0 3 192 0,0 3-192 0,-3 2 0 15,-6 4 0-15,-2 2-160 0,-1 0 160 0,0 3-160 16,1 0 160-16,-1 4-160 0,-4 0-32 0,2-4 0 16,2-3 0-16,0-4 0 0,4 1 48 0,3-3 0 15,-1-4 0-15,4-2 0 0,2-2 144 0,2-1 0 16,3-3 0-16,2 0 0 0,1-4 0 0,3 0 0 15,1 0 160-15,1-1-160 0,3-3 304 0,4-2-48 16,1-1 0-16,4 0 0 0,5 0 128 0,2 2 0 0,3-1 16 0,-2-3 0 16,3-3-48-16,0-1-16 0,-2 2 0 0,2 0 0 15,1 1-32-15,0-2-16 0,-1-1 0 0,4 1 0 16,-1 4-288-16,0-1 128 0,-2-2-128 0,0 0 0 16,-2 0-144-16,-2 0-144 0,-2 2-32 0,-3-1 0 31,-2-1-2224-31,-4 0-448 0,-2 0-80 0,-4-3-32 0</inkml:trace>
  <inkml:trace contextRef="#ctx0" brushRef="#br0" timeOffset="13373.099">21766 1910 30527 0,'0'0'1344'0,"-2"-9"288"0,0 1-1312 0,2-1-320 15,2-1 0-15,3 3 0 0,-5 7 1152 0,14-7 176 16,2 1 16-16,2 0 16 16,3 4-1904-16,3 1-384 0,5 2-80 0,-2-1-16 0,3-5 832 0,2 3 192 15,0 2 0-15,2 0 0 0,-1 0-256 0,4 2-16 16,3 2 0-16,-2-1 0 16,0-1-256-16,-6 3-48 0,-2-3-16 0,-2 1 0 15,-1 0-496-15,-1 1-112 0,-4-2-16 0,-3 0 0 16,-2 0-1344-16,-3-2-256 0</inkml:trace>
  <inkml:trace contextRef="#ctx0" brushRef="#br0" timeOffset="13551.098">21893 1612 28559 0,'0'-13'1264'0,"2"5"272"0,1-2-1232 0,5 1-304 0,1 1 0 0,4 1 0 16,2 0 768-16,6 1 80 0,4 0 32 0,2 1 0 15,3 1-704-15,2 0-176 0,5-2 0 0,5 3 0 16,5 1 0-16,-1 2 0 0,-1 2 0 0,1 2-176 16,-4 4-1568-16,-3 1-320 0,-5 0-64 15</inkml:trace>
  <inkml:trace contextRef="#ctx0" brushRef="#br0" timeOffset="13942.09">22677 2142 37839 0,'12'-5'1664'0,"1"1"368"0,5-3-1632 15,1 2-400-15,-2 0 0 0,1 2 0 0,3 1 0 0,-2 6 0 16,-4 2 0-16,0-1-176 0,1 3-80 0,-4-1 0 0,-2-2-16 16,-5 5 0-16,0 3-96 0,-4 3-16 0,-3 1 0 0,-6 2 0 31,-6-3-320-31,-4 4-80 0,-6 2-16 0,-6 2 0 0,-5 1 416 0,1 2 64 0,-4 1 32 0,3-3 0 16,0-1 288-16,3-2 192 0,3 0-16 0,4-2-16 15,3-4 208-15,5-1 32 0,2-4 16 0,3 1 0 16,3 0 48-16,4-1 16 0,2-4 0 0,3-7 0 15,6 9-48-15,4 1-16 0,3 0 0 0,3-3 0 16,1-3-160-16,6 2-16 0,4-1-16 0,2 0 0 16,3-6 0-16,4-3 0 0,2-1 0 0,2-1 0 15,-1 2-928-15,-1-3-192 0,-3-2-48 16</inkml:trace>
  <inkml:trace contextRef="#ctx0" brushRef="#br0" timeOffset="15454.218">20524 757 5519 0,'0'0'240'0,"-1"-10"64"15,-2-1-304-15,1-1 0 0,0 2 0 0,-1 3 0 0,3 7 5216 16,0 0 992-16,0 0 192 0,-8-2 32 0,-1 0-4960 0,0 6-976 16,-2 3-208-16,-4 1-32 0,-6-2-256 0,0 5 144 15,0 6-144-15,-2-2 128 0,-6-1-128 0,0 1 0 16,-2 0 144-16,-1 4-144 0,0 3 144 0,-1-1-144 16,-6-4 192-16,2 4-192 0,-4 2 160 0,-1 2-160 15,0 0 128-15,-2 1-128 0,1 1 192 0,1-3-32 16,2-2-16-16,-1-1 0 0,0-3 16 0,0 2 0 15,-2-1 0-15,2-1 0 0,1-3 0 0,1 3 0 16,3-3 0-16,3 0 0 0,2 1 32 0,7-3 0 16,4 1 0-16,4-1 0 0,1-3-64 0,4 0-128 15,4 2 192-15,0-2-64 0,3-3-128 0,4-7 192 16,-1 10-192-16,1-10 192 0,4 7-192 0,4 2 128 0,2-3-128 16,5-1 128-16,6 2 0 0,7-3-128 0,5 3 192 0,5-4-64 15,5-2 144-15,4 1 32 0,5 3 0 0,1-2 0 16,-5-1-16-16,5 2 0 0,2-2 0 0,3 0 0 15,-1 2 32-15,-1 1 0 0,-2-2 0 0,-2 0 0 16,-6 1-320-16,-3 0 128 0,-3 3-128 0,-5-1 0 16,-3 1 0-16,-4 1 0 0,-1-1 0 0,-3 2 0 31,-2 1-1408-31,-4 2-400 0,-5 2-80 0,-2 0-16 0</inkml:trace>
  <inkml:trace contextRef="#ctx0" brushRef="#br0" timeOffset="18006.284">10679 18089 21359 0,'-14'9'944'0,"4"-1"208"0,0 1-928 0,1 1-224 16,3 0 0-16,-3-1 0 0,1-4 144 0,2 1-16 15,0 2 0-15,2-2 0 0,4-6 336 0,0 0 64 16,0 0 16-16,0 0 0 0,0 0-32 0,0 0-16 16,0 0 0-16,0 0 0 0,0 0-320 0,0 0-176 15,0 0 192-15,4-10-192 0,2-2 352 0,0-1-32 16,2-2-16-16,2-1 0 0,0-3 32 0,1-1 16 16,1-2 0-16,1-3 0 0,1-8 16 0,2 2 0 15,1 0 0-15,3 1 0 0,0-4 912 0,4-3 176 16,3-2 32-16,3-2 16 15,1-2-1696-15,1-2-320 0,2-3-80 0,0-2-16 0,2-3 608 0,1 4 0 0,1 0 192 0,3-1-64 16,2-3-128-16,3-6 128 0,-4-4-128 0,4-1 128 16,4 0-128-16,-3 0 0 0,-2 1 144 0,-1-4-144 15,1-9 0-15,1 1 144 0,2-1-144 0,1 3 0 16,1 2 128-16,0-4-128 0,0-4 0 0,-2 1 0 16,-2 1 128-16,1 4-128 0,-3 4 0 0,1-3 0 15,-1-4 128-15,0 4-128 0,1 1 0 0,-2 3 0 16,1 1 0-16,-2 0 0 0,-2-3 0 0,-1-4 0 15,0-5 128-15,3 2-128 0,1 2 0 0,1-4 0 16,1-4 128-16,2 2-128 0,1 1 0 0,-2 4 0 16,-1 2 0-16,-1-3 0 0,-1-6 0 0,-1 8 0 15,2 0 128-15,-1 2-128 0,-4 4 0 0,3-2 0 0,2 1 0 0,-1 0 0 16,-1-2 0-16,-3 5 0 0,-2 3 128 0,0-2-128 16,0-4 0-16,2 2 0 0,-4 2 0 0,6 0 0 15,-4 1 128-15,4 3-128 0,-5 5 0 16,2-1 0-16,-2-2 0 0,-1 5 0 0,-2 4 0 0,-1 2 0 15,-2 1 0-15,-1 6 0 0,1 6 0 0,0-1 160 16,-2 1-160-16,-1 4 128 0,-4 4 16 0,2 2 0 16,-2 0 0-16,2 5 0 0,-7 0 0 0,-1 3 0 15,-4 1 0-15,1 4 0 0,-3 2-144 0,-1 3 128 16,-4 1-128-16,-6 7 128 0,0 0-128 0,0 0 0 16,0 0 0-16,0 0 0 15,0 0-432-15,0 0-64 0,0 0-16 0,0 0 0 16,-3 10-1632-16,0 3-336 0,0 3-64 0,-4-1-16 0</inkml:trace>
  <inkml:trace contextRef="#ctx0" brushRef="#br0" timeOffset="18393.446">13610 12620 25791 0,'-8'-6'2304'0,"5"-2"-1856"0,-2-2-448 0,3-4 0 16,4-3 1536-16,3 0 224 0,-2-2 32 0,10-3 16 16,3-3-1568-16,6-3-240 0,3-2-208 0,1-1 32 0,4 0 176 15,1-1-208-15,0-2 80 0,4 0 128 0,-1-1-160 0,3-1 160 16,1 0 0-16,0 4-144 0,2 3 144 0,-1 3 0 15,2 3 0-15,-3 1 0 0,-2 5 0 0,-3 2 0 16,-1 3 0-16,-3 3 0 0,1 2 0 0,-3 2 0 16,-1 3 0-16,-1 3-128 0,-1 4 128 0,-2 2 0 15,-1 4 128-15,-2 5-128 0,-4 3 304 0,1 7-16 16,-4 5 0-16,-2 5 0 0,-2 7-64 0,-3 3-16 16,-5 3 0-16,-3 0 0 0,-1-4 0 0,-1-1 0 15,-3 1 0-15,1-2 0 0,-1 0-208 0,2 0 176 16,2-3-176-16,-2-3 160 0,2-5-288 0,3-6-64 15,0-4-16-15,2-5-9776 0,2-8-1936 16</inkml:trace>
  <inkml:trace contextRef="#ctx0" brushRef="#br0" timeOffset="18803.376">15467 11033 37839 0,'-26'-9'1664'0,"6"6"368"0,-4 0-1632 0,2 3-400 0,4 3 0 0,-1 5 0 16,0 3-256-16,2 4-144 0,-4 6-32 0,0 8 0 15,-1 6-32-15,-2 11-16 0,-1 10 0 0,1 7 0 0,0 4 160 16,2 4 16-16,2 3 16 0,1 6 0 15,4 4-160-15,4-3-48 0,3 1 0 0,6-10 0 16,5-7-64-16,5-9-16 0,2-9 0 0,5-7 0 0,4-4 432 16,0-9 144-16,3-5 0 0,2-8-144 0,5-8 512 0,3-7 96 15,3-8 32-15,8-12 0 0,5-11 336 0,7-7 80 16,2-10 16-16,0-5 0 0,-2-4-352 0,0-7-64 16,3-5 0-16,-8-2-16 0,-5 1-48 0,-4 4 0 15,-2 1 0-15,-8 1 0 0,-4 0 336 0,-6 4 64 16,-6 3 16-16,-2 6 0 0,-6 6-288 0,-4 9-64 15,-7 8-16-15,-3 6 0 0,-2 5-128 0,-7 3-32 16,-8 5 0-16,-8 7 0 16,-8 4-1168-16,-5 8-256 0,-5 5-32 0,-8 9-11264 0,-3 11-2256 15</inkml:trace>
  <inkml:trace contextRef="#ctx0" brushRef="#br0" timeOffset="20946.954">14035 16114 22111 0,'0'0'1968'0,"-7"4"-1584"0,-2 0-384 0,1-1 0 15,8-3 1472-15,0 0 224 0,0 0 32 0,0 0 16 16,0 0-1568-16,0 0-320 0,0 0-64 0,12 1-16 16,-1-4 224-16,4 2-192 0,-1 0 192 0,2-2-192 15,5-1 496-15,4-1 96 0,-3 0 32 0,4 1 0 16,3-1-96-16,-2 1-16 0,2-4 0 0,3 4 0 0,1-1-176 0,3 1-144 15,2-3 192-15,2 4-192 0,1 1 128 16,-1 0-128-16,1-4 0 0,-4 4 0 0,3 0 0 0,-5 1 0 16,0 1 0-16,0 1 0 0,-2 1-304 0,-2 0-64 15,0 2-16-15,-3-2-8352 16,-2 0-1680-16</inkml:trace>
  <inkml:trace contextRef="#ctx0" brushRef="#br0" timeOffset="21307.68">14082 16640 911 0,'-1'13'0'0,"1"-13"0"0,-11 2 0 0,4 2 0 16,7-4 7232-16,0 0 1344 0,0 0 288 0,0 0 48 31,5-6-7536-31,6-2-1504 0,5 3-320 0,0-4-48 0,2-1 160 0,4-1 16 0,3 0 16 0,2-1 0 16,-1 1 576-16,3 0 112 0,3 1 32 0,3 0 0 16,0 4 32-16,3-1 0 0,4 2 0 0,0-1 0 15,-3 2-192-15,1 1-48 0,-1 2 0 0,-1-1 0 16,1 0-208-16,-2 1 0 0,-2 2 0 0,3 3 0 15,0 3-2400-15,4 2-528 16</inkml:trace>
  <inkml:trace contextRef="#ctx0" brushRef="#br0" timeOffset="23482.842">16179 15443 26719 0,'0'0'2368'0,"-7"-5"-1888"0,-1-4-480 0,0 2 0 16,-1 3 1136-16,2 0 128 0,7 4 16 0,-9-3 16 15,2-1-1296-15,0-1 0 0,-1 2-272 0,8 3 32 16,-11-3 240-16,0-1 0 0,-1 1 0 0,0 1 0 15,-1 2 0-15,-2 0 160 0,-2 2-32 0,-3 3 0 16,-1 0-128-16,-1 5 128 0,-1 2-128 0,0 3 128 16,0 2-128-16,1 3 0 0,1 1 0 0,0 5 0 0,-1 3 0 15,1 4 0-15,-2 4 0 0,2 7 0 0,-3 4 0 16,2 2 0-16,1-3 0 0,0-3 0 0,1-4 0 0,3 1 0 16,-2-1 0-16,1 0 0 0,0-3 0 0,1 4 0 15,2-1 160-15,0-1-160 0,1 2 192 0,5 0-64 16,-2-2 0-16,5-1-128 0,0-4 192 0,3 1-192 15,0-1 192-15,-1-1-192 0,2 0 144 0,1-1-144 16,2-1 0-16,1 2 144 0,3-1-16 0,-1-1 0 16,3 4 0-16,0-4 0 0,0-1 0 0,0 0 0 15,-2 1 0-15,3-2 0 0,-2 0-128 0,2-2 192 16,-4 0-192-16,1 0 192 0,-1-1-192 0,0-1 0 16,-4-4 0-16,1 7 0 0,-2 1 128 0,-4-4 0 15,0-5 0-15,0 1 0 0,-1 1 208 0,-2-2 48 0,-1-3 0 16,1 1 0-16,0-3 16 0,-4 1 16 0,-4-2 0 15,0 0 0-15,0 2-32 0,0-2-16 0,-1-2 0 16,1-1 0-16,-1-1-240 0,1 1-128 0,-2 0 160 16,1 0-160-16,-3-2 0 0,1 1-288 0,0 1 32 0,2-1 16 31,-1-3-240-31,2 0-48 0,0-1-16 0,4 0 0 16,0 0-1824-16,2-2-384 0,1-2-64 0</inkml:trace>
  <inkml:trace contextRef="#ctx0" brushRef="#br0" timeOffset="23924.8">15797 17292 25791 0,'0'0'1152'0,"0"0"224"0,-11 7-1104 0,2 0-272 15,0 1 0-15,1 2 0 0,1 2 688 0,2 0 80 16,0 3 0-16,0 2 16 0,1 3-544 0,-3 3-112 15,1 1-128-15,0 5 176 0,0 3 144 0,1-1 48 0,1-2 0 0,0 2 0 16,1-2 208-16,0-3 64 0,2-3 0 0,0-1 0 16,1-2 32-16,1-4 16 0,0-3 0 0,2 0 0 15,0 0-176-15,3-2-48 0,-3-2 0 0,-3-9 0 16,7 7-208-16,2 0-32 0,-1-1-16 0,3-2 0 16,2 0-16-16,0 0 0 0,1-2 0 0,1 1 0 15,2-3-192-15,3 1 176 0,-2-1-176 0,4-1 160 16,-2 1-160-16,2 0 0 0,1-3 0 0,2 1 0 15,-2-3-416 1,0 1-16-16,0-1 0 0,-1 1 0 0,-1 0-1584 0,-1-3-320 16,-1-2-64-16,0 0-7056 0,0 1-1408 0</inkml:trace>
  <inkml:trace contextRef="#ctx0" brushRef="#br0" timeOffset="24182.675">15861 17577 30399 0,'0'0'2704'0,"-8"4"-2160"15,-2-1-544-15,10-3 0 0,0 0 1360 0,0 0 176 16,0 0 16-16,0 0 16 16,0 0-2096-16,4-8-432 0,4 1-64 0,2 0-32 0,2-2 720 0,3 1 144 15,2 0 16-15,0 1 16 0,3-1 160 0,1 0 192 16,0 1-32-16,2-2-16 0,-2 0-144 0,1 4 0 15,0-2 0-15,0 0 0 0,0 1 0 0,-1 0 0 0,1 4 0 0,0-2 0 32,-2-1-1440-32,-3 1-224 0,-1 3-32 0,-4-1-6784 15,-1-1-1360-15</inkml:trace>
  <inkml:trace contextRef="#ctx0" brushRef="#br0" timeOffset="24373.285">15564 17305 10127 0,'0'0'448'0,"0"0"96"0,0 0-544 0,0 0 0 0,0 0 0 0,15-2 0 15,-2 1 4992-15,6-2 880 0,0-2 176 0,8 1 32 16,0-3-5024-16,7 1-1056 0,3-2 0 0,3-1-288 16,0-1 288-16,3 0 0 0,0-1 0 0,-6 0 0 15,1 3-480-15,-4-2 16 0,0 0 0 0,-1 2 0 16,-2 0-2656-16,-3 4-528 0</inkml:trace>
  <inkml:trace contextRef="#ctx0" brushRef="#br0" timeOffset="24636.167">16600 17504 39279 0,'-8'10'1728'0,"3"1"384"0,-1 7-1696 0,1 4-416 0,3 3 0 0,1 4 0 31,2 3-720-31,0 0-240 0,-1 0-32 0,1-3-16 0,1-1 496 0,-1-2 80 0,-1-2 32 0,-1 2 0 16,-2 0 400-16,2 4 0 0,-1 1 144 0,0-2-144 15,1-2 144-15,-1-3-144 0,0-2 0 0,1-2 144 16,-1-4-336-16,2-3-64 0,1-1 0 0</inkml:trace>
  <inkml:trace contextRef="#ctx0" brushRef="#br0" timeOffset="25268.238">16713 15781 29487 0,'0'0'2624'16,"-6"5"-2112"-16,-1 2-512 0,2 3 0 0,2 7 208 0,0 9-64 16,3 7-16-16,0 6 0 15,0 4-1024-15,1 9-224 0,-1 7-32 0,-1 3-16 16,-3 2 544-16,0 1 112 0,0-1 32 0,-4 4 0 0,1-1 480 0,-2-1 0 16,2-4 0-16,-3-4 0 0,0-8 768 0,1-4 64 15,1-5 0-15,3-6 0 0,2-4-400 0,-2-2-80 16,3-3-16-16,2-2 0 15,1-2-1584-15,1-4-320 0,2-3-64 0</inkml:trace>
  <inkml:trace contextRef="#ctx0" brushRef="#br0" timeOffset="25568.844">16538 15988 30399 0,'0'0'2704'0,"-8"-4"-2160"0,8 4-544 0,-6-4 0 15,-1-3 2688-15,5 3 448 0,4-3 64 0,5 2 32 16,-1-1-3488-16,6-5-688 16,5-1-144-16,3-3-16 0,3-3 368 0,5-1 80 0,3 0 16 0,1-4 0 15,-2-2 448-15,2 2 192 0,1 2-128 0,-1 2 128 0,-2 0 0 16,0 1 0-16,-4 2 0 0,1 4 0 0,-2 1 0 0,0 0 0 15,1 2 0-15,-1-1 0 0,0 4-224 0,2 1 32 16,0 2 16-16,1-2 0 16,-6 0-2048-16,2 1-400 0,0 2-96 15,-1 2-10032-15</inkml:trace>
  <inkml:trace contextRef="#ctx0" brushRef="#br0" timeOffset="25796.851">16591 16431 3679 0,'0'0'320'0,"0"0"-320"0,-2 9 0 0,2-9 0 16,0 0 8736-16,0 0 1680 0,0 0 336 0,12-7 64 31,4-1-9536-31,4-3-1888 0,4-3-384 0,3-2-80 15,3-2 336-15,6-4 64 0,1-4 16 0,1 0 0 0,-1 1 256 0,-1 3 48 0,-1-4 16 0,-2 1 0 32,-5 3-352-32,-2 5-64 0,-1 2-16 0,1 2-9200 0,-2 0-1840 0</inkml:trace>
  <inkml:trace contextRef="#ctx0" brushRef="#br0" timeOffset="26543.281">17437 16882 37311 0,'0'0'1664'0,"0"0"320"0,0 0-1584 0,-10-2-400 16,2-2 0-16,3 0 0 15,3-4-3360-15,4 1-752 0,0-4-160 0,3-2-16 16,0-2 2352-16,-1-1 464 0,-2-2 112 0,0 4 16 0,-2 3 1040 0,-2 1 304 16,0 1 0-16,1 0-128 0,0 3 1456 0,1 6 288 15,0 0 64-15,0 0 16 0,-1-6-528 0,1 6-96 0,0 0-32 0,0 0 0 16,0 0-1040-16,0 0-272 0,1 11-32 0,1-2 0 31,-2-9-544-31,0 0-112 0,0 0-32 0,0 0 0 16,7 10 112-16,-7-10 32 0,0 0 0 0,0 0 0 0,0 0 608 0,7 9 240 0,-7-9-176 0,0 0 176 15,0 0 0-15,0 0 128 0,0 0 16 0,0 0 0 16,0 0 368-16,8 8 64 0,-8-8 0 0,0 0 16 16,0 0 48-16,0 0 16 0,0 0 0 0,0 0 0 15,0 0-80-15,0 0-32 0,0 10 0 0,0-10 0 16,0 0-64-16,0 0-16 0,0 0 0 0,0 0 0 16,-4 8-176-16,4-8-32 0,-5 5-16 0,5-5 0 15,0 0-240-15,0 0 0 0,0 0 0 0,0 0 0 16,0 0 160-16,0 0-16 0,0 0 0 0,0 0 0 0,-4 7 304 0,4-7 48 15,0 0 16-15,0 0 0 0,0 0-48 0,0 0 0 16,0 0 0-16,0 0 0 0,-7 2-192 0,7-2-32 16,-5-1-16-16,5 1 0 0,0 0-48 0,0 0-16 15,0 0 0-15,0 0 0 0,-10-4 224 0,4 2 32 16,2-2 16-16,4 4 0 0,0 0 32 0,-6-10 16 16,3 2 0-16,1-2 0 0,2 10-176 0,0-12-48 15,-1-2 0-15,2 2 0 0,0 2-256 0,-1 10 128 16,1-11-128-16,-1 11 0 0,2-10 0 0,-2 10 0 15,0 0 0-15,0 0 0 0,0 0 0 0,0 0-192 16,0 0 0-16,-2 9 0 0,-1 2-160 0,-2 1-32 16,1 0 0-16,-1 1 0 0,-2 1 160 0,-1-1 32 15,2-2 0-15,-4 1 0 0,3 1 400 0,-2-6 96 16,3-3 16-16,6-4 0 0,0 0 192 0,0 0 64 0,-8 5 0 16,8-5 0-16,0 0-144 0,0 0-32 0,0 0 0 0,-1-7 0 15,1 7-272-15,4-11-128 0,2-4 128 0,-1-1-128 16,1 5 0-16,-1 3 0 0,0 0-192 0,0 0 192 15,3-3-368-15,-1 6 48 0,-7 5 16 0,0 0 0 32,0 0-2208-32,0 0-448 0,0 0-96 0,0 0-11040 0</inkml:trace>
  <inkml:trace contextRef="#ctx0" brushRef="#br0" timeOffset="27483.813">18108 16751 18431 0,'0'0'1632'0,"0"0"-1312"15,0 0-320-15,-4-9 0 0,0 3 2064 0,0-3 352 16,2-2 64-16,-1 1 16 15,-2-1-2496-15,-4-5-320 0,2-4-160 0,-3 1-32 0,0 0 768 0,-1 4 160 16,-3 0 32-16,1 4 0 0,0 0 592 0,-2 0 128 16,0 3 32-16,1 0 0 0,-1 4-240 0,1 1-32 15,0 2-16-15,-2 5 0 0,-2 3-784 0,0 6-128 0,1 3 0 0,-1 6 0 16,-3 6-400-16,1 5 32 0,0 4 16 16,2 2 0-1,2 4-80-15,0 1-16 0,-3 1 0 0,4 5 0 16,2 2-16-16,-1-4-16 0,3-3 0 0,5-4 0 0,0-4 480 15,3-5 0-15,0-7 0 0,5-2 0 0,3-4 320 0,2-2 128 16,-2-3 0-16,5-3 16 0,1-4-224 0,1-3-48 0,-1-4-16 0,3 0 0 16,3-4-32-16,1-4 0 0,1-5 0 0,1-5 0 15,-1-1 32-15,1-6 0 0,0-5 0 0,1-6 0 16,-4-10-32-16,2 1 0 0,0-1 0 0,0-1 0 16,-1 0-144-16,0-2 0 0,-2-4 144 0,1-4-144 15,-2-3 128-15,-2-3-128 0,0 0 128 0,0 0-128 16,-5-2 256-16,3-1 0 0,0-3-16 0,0 1 0 15,-2-4-96-15,-1 4-16 0,1 5 0 0,-1 3 0 0,2-1-128 16,-1 2 0-16,-6 2 0 0,1 4 0 0,-2 4-144 16,-1 6 144-16,0 3 0 0,-3 3 0 0,0 4 0 15,0 5 0-15,0 3 0 0,1 4 0 0,-1 1 0 0,0 4-192 16,2 3 192-16,-2 4-160 0,0 2-48 0,2 7-16 16,0 0 0-16,-7 3 0 0,-3 3-32 0,0 8 0 15,0 6 0-15,-1 8 0 16,-2 7-144-16,0 8-48 0,1 10 0 0,-3 7 0 0,1 4 256 15,0 5 64-15,2-2 0 0,0 3 0 0,2-2 128 0,-2 5 0 16,1 4 0-16,2-3-128 0,0-6 128 0,2-4 176 16,0-6-48-16,1 4 0 0,2 4 192 0,3-4 48 15,-1-7 0-15,0-6 0 0,1-9-240 0,1-3-128 16,1-7 160-16,2-3-160 0,-2-7 128 0,2-4-128 0,0-3 0 16,1-3 144-16,-4-10-144 0,5 9 0 0,-5-9 144 15,0 0-144-15,9 1 176 0,1-2-48 0,-2-1 0 0,1-5 0 16,1-3-128-16,2-4 160 0,1-1-160 0,1-2 160 15,0-4-160-15,0-1 0 0,2-3 0 0,0 1 0 16,2 2 0-16,0-2-192 0,-3-6 32 0,3 1 16 16,-1 4 144-16,1 4-208 0,-1 1 80 0,0 2 128 15,-2 0-256-15,2 3 64 0,-2 1 0 0,2 3 16 16,-3 1-16-16,1 1-16 0,-3 1 0 0,2 5 0 16,-3 1-128-16,0 5-32 0,2 1 0 0,-2 3 0 15,0 4 48-15,0 4 0 0,2 3 0 0,-3 3 0 16,1-1 320-16,1 7 0 0,-2 5 0 0,1-3 128 15,-1 0 288-15,0-3 48 0,0-1 16 0,1 0 0 0,-3 2 192 16,1-1 32-16,1-4 16 0,-1 0 0 0,1-4-272 0,0 0-64 16,2-1-16-16,-1-1 0 0,-1-1-240 15,3-1-128-15,0-2 128 0,-1 0-128 0,-1 1 0 0,1-1 0 16,6-4-160-16,-3 0 160 16,1-2-1584-16,0 0-208 0,0-3-32 0,-1-1-12080 15</inkml:trace>
  <inkml:trace contextRef="#ctx0" brushRef="#br0" timeOffset="28361.796">18807 16219 16575 0,'0'0'1472'0,"0"0"-1168"15,0 0-304-15,0 0 0 0,0 0 3808 0,13-5 704 16,4 0 144-16,-1-1 16 0,2 1-3984 0,4 0-688 15,6 3-384-15,0-2 64 0,3-2 320 0,3 1 256 16,-2-2-32-16,1 3-16 0,1-1 112 0,-1 2 0 16,0 0 16-16,-1-1 0 0,0 1 48 0,-2 2 16 15,-2 1 0-15,1 0 0 0,-2-1-400 0,2 1 128 16,1-2-128-16,-3 2 0 0,3 2 0 0,-4-4-304 16,-5-3 48-16,-1 2 16 15,-4 2-1984-15,0 0-400 0,-6 0-64 0</inkml:trace>
  <inkml:trace contextRef="#ctx0" brushRef="#br0" timeOffset="28604.109">18900 16502 32255 0,'0'0'1424'0,"0"0"304"0,0 0-1392 0,0 0-336 0,0 0 0 0,0 0 0 16,13 1 1600-16,2 1 240 0,3-1 48 0,5-2 16 16,3-5-1904-16,3 1-592 0,3-1-16 0,0 1 0 0,2-2 608 15,-2-1 192-15,0-1 0 0,-2 1 0 0,0 0 64 0,-2 0 32 16,0-1 0-16,1 1 0 0,-1 1-288 0,2 2 0 16,2-1 0-16,0 3-11392 15,-1 2-2352-15</inkml:trace>
  <inkml:trace contextRef="#ctx0" brushRef="#br1" timeOffset="46896.19">23270 4170 24879 0,'0'0'2208'0,"0"0"-1760"16,-10-4-448-16,4 0 0 0,6 4 640 0,0 0 32 16,-9-4 16-16,9 4 0 0,-7-1-208 0,7 1-32 15,0 0-16-15,-9 2 0 0,2 1 64 0,-2 2 16 16,9-5 0-16,-6 12 0 0,-1 2 0 0,0 5 0 16,0 4 0-16,3 3 0 0,1 2-224 0,1 4-32 15,-4 3-16-15,2 1 0 0,-1 3-32 0,-1 3 0 16,-3 1 0-16,3 3 0 0,4 0 0 0,-1-1 0 15,-3-3 0-15,1-5 0 0,2-4 32 0,1-5 0 0,1-5 0 16,1-1 0-16,1-3 144 0,2-2 16 0,2-1 16 0,1-4 0 16,4-5-96-16,-1-2 0 0,5-4-16 0,0-1 0 15,1-1-48-15,4 0-16 0,4-5 0 0,-1-2 0 16,1-1-240-16,-2 1 176 0,0-2-176 0,1 4 160 16,-4-1-160-16,0 1 0 0,-2 1 0 0,-2-1 0 15,-1 2 0-15,-1-1 0 0,-2 2-192 0,-1-1 192 31,0 0-1424-31,-9 4-176 0,0 0-16 0,4-6-9024 0,-4 6-1808 0</inkml:trace>
  <inkml:trace contextRef="#ctx0" brushRef="#br1" timeOffset="47122.173">23025 4723 32015 0,'-15'6'1408'0,"10"-3"320"16,5-3-1392-16,-7 0-336 0,7 0 0 0,0 0 0 0,0 0 496 0,0 0 16 15,0 0 16-15,8-6 0 0,1 0-336 0,4-2-64 16,4-1 0-16,1-1-128 0,3-1 448 0,6 0-32 16,2-3 0-16,2-1 0 0,1-4-144 0,-1 0-16 15,0-2-16-15,-2 2 0 0,-1 2-240 0,-3 4-192 16,-3 1 48-16,0 2 0 16,-4 1-800-16,-3 3-144 0,-2 1-48 0,-3 3 0 15,0 2-464-15,-10 0-80 0,8 6-32 0,-8-6 0 16,0 0-1104-16,0 0-240 0</inkml:trace>
  <inkml:trace contextRef="#ctx0" brushRef="#br1" timeOffset="47311.317">23042 4508 24351 0,'-13'-5'1088'0,"5"2"208"0,-1-1-1040 0,3-2-256 0,1 0 0 0,5 6 0 16,1-10 1472-16,3 1 256 0,2-1 32 0,5-1 16 15,4-3-944-15,5-2-192 0,5 0-48 0,0-2 0 16,3 0 48-16,0-1 0 0,1-3 0 0,2 2 0 15,1 1-176-15,-1 1-16 0,-3-2-16 0,-3 1 0 16,-1-2-288-16,-2 3-144 0,0-2 160 0,-3 3-160 16,-1 3-1184-1,-2 3-336-15,0 1-64 0,-3 0-8416 0,-2 1-1696 0</inkml:trace>
  <inkml:trace contextRef="#ctx0" brushRef="#br1" timeOffset="47873.587">23815 4590 17503 0,'0'0'768'0,"0"0"176"0,-3 8-752 0,3-8-192 16,0 0 0-16,3 10 0 0,-2 2 2240 0,1 0 400 0,-1-1 96 0,1 0 16 15,1 0-1792-15,0 0-336 0,1 3-80 0,-1 4-16 16,1 2 368-16,0 2 80 0,-3 2 16 0,1 1 0 16,2 2-272-16,-3 1-48 0,-2 2-16 0,1 2 0 15,1 1-256-15,-1 3-48 0,0 2-16 0,-1-2 0 16,0-3-160-16,1-3-48 0,-3-3 0 0,1-5 0 15,0-4 48-15,-1-4 0 0,2-3 0 0,1-11 0 16,0 0 256-16,0 0 48 0,0 0 16 0,0 0 0 16,-4-10 80-16,2-6 32 0,0-6 0 0,0-7 0 15,-1-4-176-15,-1-1-48 0,0-1 0 0,0 1 0 16,2 0-224-16,-1 1-160 0,0 0 192 0,-1 1-192 16,4 0 128-16,-1 1-128 0,0 2 0 0,1 3 0 0,2 5 0 15,-1 3 0-15,-1 3 0 0,1 2 0 16,1 2 0-16,-1 3 0 0,-1 8 0 0,0 0 0 0,0 0 0 15,0 0 0-15,2 9 0 0,1 4-144 0,-2 5 144 16,3 3-160-16,0 4 160 0,-2 5-160 0,1 2 160 0,0 1 0 16,-2 1 0-16,1 1 0 0,1 2 0 0,-2 2 272 15,-2 0-32-15,0-1-16 0,0-4 272 0,-1-2 48 16,0-5 16-16,1 0 0 0,-3 0-240 0,2-4-32 16,0-2-16-16,0-3 0 0,-1-3-272 0,1-3 0 15,0-1 0-15,-3-1 0 16,0-2-1792-16,1-2-384 0,-1 1-64 0</inkml:trace>
  <inkml:trace contextRef="#ctx0" brushRef="#br1" timeOffset="49299.009">20633 15513 1839 0,'0'0'0'0,"-7"4"160"0,7-4-160 0,-7 3 0 16,7-3 0-16,0 0 0 0,0 0 5344 0,0 0 1040 15,-5 4 208-15,5-4 32 0,-6 7-5280 0,-1-1-1072 0,3-1-272 0,0 3 0 16,-4 1 208-16,1 0-32 0,-1 1-16 0,0 2 0 16,0 4 336-16,0 0 64 0,-4 1 16 0,0 4 0 15,-3 3 64-15,2 3 32 0,-1 2 0 0,3 2 0 16,-2 1-176-16,1 2-48 0,0 2 0 0,2 2 0 15,-1-1-128-15,1 3-16 0,3 1-16 0,1 6 0 16,1 2-96-16,1 2 0 0,1-4-16 0,1 2 0 16,-2 0 144-16,4-3 48 0,4-4 0 0,-1 2 0 15,4 4 48-15,1-4 16 0,2-1 0 0,1-4 0 16,3-3-240-16,-1-3-32 0,0-6-16 0,1-3 0 16,2-1-144-16,-3-4 0 0,-1-1 0 0,0-3 0 15,0 0-368-15,0-4 48 0,-3-2 16 0,2-1 0 16,2 2-1168-16,-3-3-224 0,0-4-48 0,0-1-7952 15,-1-2-1584-15</inkml:trace>
  <inkml:trace contextRef="#ctx0" brushRef="#br1" timeOffset="49652.829">20936 15924 21887 0,'0'0'960'0,"4"-10"208"0,-2-2-928 0,3 0-240 0,-2 0 0 0,4 1 0 15,2-4 192-15,-2 4-16 0,0 2 0 0,-3 1 0 16,5 0 432-16,-9 8 96 0,0 0 0 0,0 0 16 15,0 0 544-15,7 2 96 0,-2 7 32 0,0 3 0 16,-4 5-336-16,1 5-64 0,2 5-16 0,-3 4 0 16,-1 2-320-16,0 6-64 0,1 7-16 0,-1 1 0 15,-1 1 16-15,1 5 0 0,0 4 0 0,1-1 0 16,-1-1 112-16,-1-1 0 0,-2-2 16 0,2 2 0 16,1 5-208-16,-1-6-32 0,-1-7-16 0,1-4 0 15,2-3-336-15,-1-4-128 0,0-3 0 0,0-5 144 16,0-5-272-16,1-4-64 0,-1-6-16 0,2-2 0 15,-2-10-1824-15,0 0-352 0,0 0-80 16,10-4-8352-16,-5-2-1664 0</inkml:trace>
  <inkml:trace contextRef="#ctx0" brushRef="#br1" timeOffset="50294.228">20959 15325 22799 0,'0'0'1008'0,"0"0"208"0,0 0-960 0,0 0-256 0,-3-5 0 0,3 5 0 15,0 0 672-15,0 0 96 0,0 0 0 0,0 0 16 16,10 0-288-16,-2 3-64 0,1 3-16 0,3 0 0 16,1 3 176-16,1 0 48 0,0 0 0 0,1 1 0 15,2 2-144-15,3 0-32 0,-1 0 0 0,2 2 0 16,1 0 48-16,3 3 0 0,0 2 0 0,1 0 0 15,0 2-192-15,0 2-16 0,0 4-16 0,0 1 0 16,0 3-128-16,-1 1-32 0,-4 2 0 0,1 6 0 0,-2 4 96 16,-3-1 16-16,-3 0 0 0,-1-2 0 0,-3 1 16 0,-1 0 16 15,-3 1 0-15,1 2 0 0,-5 1 48 0,-2 3 16 16,-1 0 0-16,0 1 0 0,-3-1 32 0,-2 0 0 16,-1-7 0-16,-1 6 0 0,1 1-48 0,-3 3-16 15,-2 1 0-15,-1-3 0 0,2-1 112 0,-2-4 32 16,1-2 0-16,-2-4 0 0,-1-2 80 0,0-3 32 15,0-1 0-15,3-4 0 0,1-1-256 0,0-2-48 16,2-1-16-16,2-3 0 0,1-3-112 0,-2 0 0 16,3-1-128-16,-1-2 192 0,3-2-192 0,-2-3 144 15,-4-4-144-15,4 1 128 0,5 1-128 0,0-9 0 16,0 0 0-16,-1 8 0 0,1 1 0 0,0-9 0 16,0 9 0-16,0-9 0 0,0 0 0 0,-2 7 0 0,2-7 0 15,0 0 0-15,0 0 0 0,0 0 0 0,0 0-176 16,3 6 176-16,-3-6-320 0,5 8 32 0,-5-8 0 0,0 0 0 31,0 0-336-31,10-1-64 0,-1 0-16 0,-9 1 0 16,6-8-2000-16,5 1-416 0,1 0-80 0</inkml:trace>
  <inkml:trace contextRef="#ctx0" brushRef="#br1" timeOffset="51463.36">22119 15480 11055 0,'0'0'480'0,"0"0"112"0,0 0-464 0,0 0-128 0,0 0 0 0,-2-7 0 15,2-1 2640-15,0 8 512 0,0 0 112 0,2-8 0 16,-2 8-2336-16,4-7-480 0,0 1-80 0,-4 6-32 16,1-8 208-16,-1 8 32 0,-2-7 16 0,2 7 0 15,0 0 208-15,0 0 32 0,0 0 16 0,0 0 0 16,0 0-32-16,0 0-16 0,0 0 0 0,-5-2 0 15,5 2-400-15,0 0-80 0,-9 0 0 0,2 2-16 16,7-2-304-16,-8 6 160 0,3 2-160 0,-3 0 128 16,2-2-128-16,-1 2 128 0,-1-1-128 0,1 1 128 15,0 0 0-15,0 2-128 0,0 1 192 0,1 0-64 0,-1 0 96 0,1 0 16 16,-2 1 0-16,2 1 0 0,-1 1 16 0,1-1 16 16,-2 0 0-16,1 3 0 0,3 3-80 0,-1 1 0 15,1-1-16-15,0 3 0 0,0 3-32 0,-1 1 0 16,-2 0 0-16,3 0 0 0,-2 0-144 0,1 1 160 15,-3-1-160-15,2 2 160 0,0-1 16 0,-3 2 0 16,3-2 0-16,-3 3 0 0,2 3 16 0,0 0 0 16,2 0 0-16,2 2 0 0,-6-2 0 0,6 1 0 15,1-1 0-15,2-2 0 0,-2-2-48 0,4 0 0 16,-1 1 0-16,1-1 0 0,1-6 0 0,0 1 0 16,3 1 0-16,-3 0 0 0,3-2-144 0,0 0 0 15,0 0 0-15,3 3 0 0,-3 2 0 0,4-3 0 0,-2-2-144 16,2-2 144-16,0-2 0 0,0 3 0 0,-1-2 0 0,1-2 0 15,1-2 0-15,0-2-128 0,1-2 128 0,-2 0 0 16,0 1 0-16,2-2 0 0,-2-1-128 0,1 0 128 16,0 1-208-16,0-1 16 0,1-2 0 0,0-3 0 31,-1 2-512-31,-3-2-112 0,1-1-16 0,-1-1 0 16,-8-3-2816-16,0 0-576 0</inkml:trace>
  <inkml:trace contextRef="#ctx0" brushRef="#br1" timeOffset="51932.398">22352 15791 26367 0,'-10'0'1168'0,"10"0"240"0,0 0-1120 0,0 0-288 16,0 0 0-16,0 0 0 0,-5 7 320 0,2 2 0 0,3-9 0 0,-1 13 0 15,1 3-96-15,0 0-16 0,1 2 0 0,0 3 0 16,0 3 336-16,4 5 64 0,-2 2 16 0,1 6 0 16,0 1-16-16,0 11 0 0,0 1 0 0,1 2 0 15,0-3 240-15,-3 2 48 0,0 1 16 0,-1-1 0 16,2 0-176-16,-3 3-32 0,-2 1-16 0,0 0 0 16,-1 0-48-16,2-3 0 0,-3-3 0 0,1-4 0 15,0-4-240-15,0-4-48 0,2 0-16 0,-3-3 0 16,1-2-208-16,1-4-128 0,0-4 128 0,1 2-128 15,0 0 0-15,1-3 0 0,0-4-160 0,0-5 160 16,0-5-672-16,0-9-32 0,3 9 0 16,-3-9 0-16,0 0-1936 0,0 0-400 0,10-8-80 0,-3-8-11216 15</inkml:trace>
  <inkml:trace contextRef="#ctx0" brushRef="#br1" timeOffset="52529.517">22270 15479 15663 0,'0'0'1392'0,"0"0"-1120"0,0 0-272 0,0 0 0 15,0 0 1984-15,0 0 352 0,5-8 64 0,-5 8 16 16,9-6-1648-16,1 3-336 0,-10 3-64 0,10-2-16 16,1 0 352-16,0 2 64 0,-11 0 0 0,15 6 16 15,-3-1-16-15,2 5-16 0,0-1 0 0,2 2 0 16,-1 1-144-16,2 1-32 0,-1 3 0 0,4 1 0 15,-3 3 0-15,3 2-16 0,2 1 0 0,1 5 0 16,3-1-112-16,-1 7 0 0,4 1-16 0,-2 1 0 16,-4 0-64-16,1 5-16 0,2 0 0 0,-3-1 0 15,1 0 0-15,-4-1 0 0,-4 4 0 0,0 2 0 0,-1 3-160 16,-2-3-16-16,-4-2-16 0,-1 0 0 0,-1 0 0 0,-1-3 0 16,-1 0 0-16,-2 1 0 0,-3 0 80 0,0 2 16 15,-3 2 0-15,1 0 0 0,-2-3 0 16,-1 0 16-16,1-3 0 0,-3-3 0 0,-1-2 64 0,0-1 16 15,-2-1 0-15,-1-2 0 0,-2-2-144 16,1 0-16-16,1-2-16 0,-1-1 0 0,0 2 32 0,1-3 16 16,-2-1 0-16,4-2 0 0,1-2-96 0,0-2-128 15,-2-1 176-15,-2-3-176 0,1 1 128 0,3-2-128 16,1-2 0-16,0 1 0 0,-1-2 0 0,3-2 0 16,1 0 0-16,-3-1-144 0,7-6-80 0,-3 6-16 15,3-6 0-15,-4 7 0 16,4-7-240-16,0 0-48 0,-2 4-16 0,2-4 0 15,0 0-1056-15,0 0-224 0,0 0-32 0,0 0-16 16,0 0-1264-16,0 0-256 0,12-5-64 0</inkml:trace>
  <inkml:trace contextRef="#ctx0" brushRef="#br1" timeOffset="53116.56">23169 16177 9215 0,'0'0'400'0,"0"0"96"0,0 0-496 0,0 0 0 0,0 0 0 0,0 0 0 16,0 0 4416-16,0 0 768 0,0 0 176 0,8 6 16 16,-8-6-4272-16,9 6-848 0,5-3-256 0,-1-1 0 15,3-3 816-15,2 0 64 0,0 0 16 0,1-2 0 16,1-1-64-16,2 1 0 0,-1 0 0 0,1-2 0 15,2 1-256-15,2 1-48 0,-2 1-16 0,3 0 0 16,0 2-96-16,0-1-32 0,2 0 0 0,0-2 0 16,2 1-128-16,-1-2-48 0,-3 1 0 0,-2 0 0 15,-2-3-208-15,-2 3 0 0,0-1 128 0,-3 1-128 16,-5-1 0-16,2 2 0 0,-2-1-144 0,0 0 144 16,-3 1-672-16,-2 1-32 15,-1 1-16-15,-7 0 0 0,0 0-1776 0,0 0-368 0,0 0-64 16</inkml:trace>
  <inkml:trace contextRef="#ctx0" brushRef="#br1" timeOffset="53447.986">23091 16606 3679 0,'0'0'320'0,"0"0"-320"0,0 0 0 15,0 0 0-15,0 0 5568 0,12-1 1024 0,1-3 224 16,1 2 32-16,-4 1-5440 0,5-1-1088 0,1 0-320 0,5-2 144 16,-1 2 752-16,2 1 128 0,-1 0 48 0,1 0 0 15,1 0 16-15,-2 1 16 0,1 2 0 0,1 2 0 16,-1 2-288-16,2 0-64 0,3 1-16 0,0 2 0 15,0 3-336-15,2-1-64 0,0-2-16 0,2 1 0 16,0 2-176-16,-3-1-144 0,-8-2 192 0,0-1-192 16,1 0 0-16,-2-1-320 0,-2-2 32 0,-4 2 16 15,-1-1-2736 1,-3 0-560-16</inkml:trace>
  <inkml:trace contextRef="#ctx0" brushRef="#br1" timeOffset="54395.92">24096 16138 18431 0,'-14'9'816'0,"7"-3"160"0,2-1-784 0,5-5-192 0,0 0 0 0,0 0 0 15,0 0 2144-15,0 0 384 0,0 0 80 0,0 0 16 32,0 0-2496-32,4-7-480 0,4-1-96 0,-2-1-32 0,-3-2 992 0,2 0 208 0,5 0 48 0,-1-2 0 15,-1-3 224-15,3 1 48 0,-2-2 16 0,4 0 0 16,-1-3-80-16,2 0-16 0,0-2 0 0,-3-1 0 16,1-1-448-16,3 0-80 0,-1-2-32 0,0-2 0 0,3-3-128 15,-2 1-16-15,-2 4-16 0,2 1 0 0,1 0 16 16,1 2 16-16,-2 0 0 0,-1 1 0 0,2 0 32 0,-1 1 0 15,1 4 0-15,-1-1 0 0,-1-1-96 0,2 2-16 16,-1 0 0-16,-5 2 0 0,-3 1-64 0,1 0-128 16,2 2 176-16,0 1-176 0,-4 0 144 0,0 1-144 15,3 2 0-15,-2 0 144 0,-1 1 16 0,1 1 0 16,-1-2 0-16,-6 8 0 0,6-2-160 0,-6 2 0 16,7-6 0-16,-7 6 0 0,7-4 0 0,-7 4 0 15,0 0 0-15,0 0 0 0,10-5 0 0,-10 5 0 16,0 0 0-16,0 0 0 0,0 0 0 0,0 0 0 15,0 0 0-15,0 0 0 0,0 0 0 0,0 0 0 16,0 0 0-16,1 9 0 0,-1-9 0 0,0 11 0 16,0-1 0-16,0 0 0 0,-3 0 0 0,2 1 0 0,-1 2 0 15,1-1 0-15,1 1 128 0,-2 3 0 0,0 0 0 0,2 3 0 16,1 1-128-16,-1 2 0 0,-2 1 0 0,1 3 0 16,0 2 0-16,0 3 0 0,-4 2 0 0,4 2 0 15,4 1 128-15,-5 0 0 0,-2 2 0 0,2-1 0 16,2 2 80-16,-1-2 16 0,-1 2 0 0,-3 1 0 15,0 3-48-15,2 0-16 0,3 2 0 0,-2-3 0 16,-3 2-32-16,3-1 0 0,2 0 0 0,1 0 0 16,2 0 48-16,-1 0 0 0,-2-2 0 0,0 1 0 15,3 0 0-15,0 0 0 0,-2 2 0 0,0-5 0 16,0-3-176-16,-1-2 192 0,0 1-192 0,2-1 192 16,3-1-192-16,-3 0 128 0,-4 1-128 0,2-1 128 15,3-1 0-15,-1 2-128 0,-2 0 192 0,-1-1-64 16,-1-3 0-16,0-2 0 0,2-1 0 0,0-2 0 0,-3 0-128 15,0 0 128-15,2-1-128 0,0 0 128 0,-1-1-128 0,2-1 0 16,0-1 144-16,0-2-144 0,-1-1 144 0,-2 0-144 16,2-3 192-16,0-1-192 0,-3-2 128 15,2-1-128-15,0-4 0 0,2-7 0 0,4 10 0 0,-4-10 0 16,-4 9 0-16,4-9-144 0,0 0-96 0,3 7-16 16,-7-3 0-16,4-4 0 0,0 0-112 0,0 0-16 15,0 0-16-15,0 0 0 16,-3 3-288-16,3-3-48 0,0 0-16 0,0 0 0 15,0 0-1536-15,0 0-304 0,2-13-64 0,-1-1-8576 16,-2 1-1712-16</inkml:trace>
  <inkml:trace contextRef="#ctx0" brushRef="#br1" timeOffset="54941.377">24046 17492 911 0,'0'0'0'0,"-4"9"0"0,0-1 0 0,-1-2 0 16,5-6 0-16,0 0 0 0,0 0 6080 0,0 0 1152 16,0 0 208-16,0 0 48 0,9 0-6064 0,1 0-1216 15,-10 0-208-15,13-2 0 0,3-1 384 0,-1 1 176 16,-2 1 32-16,3-2 16 0,0 0 368 0,3 0 80 16,1 1 16-16,0-2 0 0,0 0-128 0,4-2-32 15,0 0 0-15,2-1 0 0,2 1-208 0,0 0-64 16,0 1 0-16,4-1 0 0,3 0-176 0,-3 1-32 15,0 1-16-15,0-1 0 0,-1-1-128 0,1 2-32 16,-2 2 0-16,-1 0 0 0,-2 1-96 0,-4 0-32 16,-2-1 0-16,-1 1 0 0,-1-1 144 0,-2 2 32 15,-1-1 0-15,-3 1 0 0,0-1-128 0,-3 0-32 0,-1 0 0 16,1 1 0-16,-10 0 48 0,8-1 16 0,-8 1 0 16,10 0 0-16,-10 0-64 0,0 0-16 0,0 0 0 0,9 2 0 15,-9-2-128-15,0 0 128 0,0 0-128 0,0 0 128 16,0 0-128-16,0 0 160 0,0 0-160 0,3 9 160 15,-3-9-160-15,-2 9 0 0,2-9 0 0,-4 7 0 32,-1 3-432-32,2-4-16 0,-5-1 0 0,2 1 0 15,-3-2-1664-15,1 3-320 0,-4-3-80 0</inkml:trace>
  <inkml:trace contextRef="#ctx0" brushRef="#br1" timeOffset="57899.688">4370 1935 20671 0,'-14'-20'912'0,"7"8"192"0,0-1-880 0,2 2-224 16,0 2 0-16,2 0 0 0,0-1 528 0,0 3 64 15,0-1 16-15,3 8 0 0,-1-8-80 0,1 8-16 16,0 0 0-16,-2-7 0 0,2 7-128 0,0 0-48 15,0 0 0-15,0 0 0 0,-7 1-144 0,2 5-48 16,0 5 0-16,1 9 0 0,0 8-144 0,0 6 160 16,2 4-160-16,-2 2 160 0,0-1 96 0,1 3 0 15,1 1 16-15,0-1 0 0,-3-1 96 0,1 1 16 16,-1 4 0-16,3-1 0 0,-2 1-80 0,1-3-16 16,-2-3 0-16,2-3 0 0,2-4-48 0,-3-1-16 15,4 0 0-15,-1-1 0 0,-1 1-224 0,1-2 128 16,1-1-128-16,0 0 0 0,0 3-192 0,1-3-128 0,0-6-16 15,1-1-8672-15,2-2-1728 16</inkml:trace>
  <inkml:trace contextRef="#ctx0" brushRef="#br1" timeOffset="58221.94">4090 1868 26719 0,'-16'-10'2368'16,"5"4"-1888"-16,0 1-480 0,2 2 0 0,9 3 384 15,0 0 0-15,0 0-16 0,0 0 0 0,11-1-192 0,5 3-48 16,3 1 0-16,2 0 0 0,1-6-128 0,3 3 128 15,4 2-128-15,1-1 128 0,0-2 176 0,3 1 16 16,2 1 16-16,1 2 0 0,0-1-96 0,4 2-32 16,-2-1 0-16,2 3 0 0,-2-2-208 0,0 2 0 15,-2-1 0-15,-1 3 0 16,-2 3-1120-16,1 0-272 0,-2 0-48 0,-2-2-6784 16,-1-4-1360-16</inkml:trace>
  <inkml:trace contextRef="#ctx0" brushRef="#br1" timeOffset="58434.399">4493 2422 28559 0,'-10'-4'2544'0,"10"4"-2032"0,0 0-512 0,0 0 0 16,0 0 832-16,0 0 80 0,10-3 16 0,3 0 0 15,4 0-608-15,2 1-128 0,3-3-32 0,4 3 0 16,1 1-32-16,5-1-128 0,3-1 192 0,2-4-64 16,0-3-128-16,4 1 0 0,4-2-160 0,2 0-9552 15,3-1-1904-15</inkml:trace>
  <inkml:trace contextRef="#ctx0" brushRef="#br1" timeOffset="60626.57">4174 2970 20207 0,'-9'-5'896'0,"9"5"192"0,0 0-880 0,0 0-208 16,0 0 0-16,0 0 0 0,0 0 832 0,0 0 112 15,0 0 16-15,0 0 16 0,0 0-528 0,0 0-128 16,9 0 0-16,3 0-16 0,0-2 32 0,3 0 16 16,3 0 0-16,4 0 0 0,0 0-32 0,4-3 0 0,0-1 0 0,2 0 0 15,3 1-112-15,-1-1-16 0,-3 0-16 16,5 2 0-16,3 0-176 0,0 2 0 0,-4 1 0 0,0-1 0 16,-1 0 0-16,-1-1 0 0,-2 0 0 0,1 0 0 15,-1 3 0-15,-3 2-144 0,2-2 0 0,-2 0-8048 16,-1 0-1616-16</inkml:trace>
  <inkml:trace contextRef="#ctx0" brushRef="#br1" timeOffset="61106.972">5235 2762 29423 0,'-7'-13'1296'0,"2"7"288"0,5 6-1264 0,-1-7-320 15,1-2 0-15,0 9 0 0,0 0 256 0,0 0-16 16,10-3 0-16,1-1 0 0,-2 2-240 0,2 2 0 15,2 2-144-15,2 3 144 0,1-2-128 0,-1 5 128 16,0 3 0-16,-3 1-144 0,-1 0 144 0,1 2 0 16,0 2-144-16,-2 3 144 0,-1 5-160 0,-3 1 160 15,-4 1-208-15,-2 1 80 0,-1-1-16 0,-2 0 0 16,-4 1 0-16,0-1 0 0,-5 0 144 0,-2-2 128 0,-3-1-128 0,0-1 176 16,2 0 176-16,3-1 32 0,-3-3 16 0,4-1 0 15,0-5 176-15,3 0 16 0,-1 1 16 0,2-1 0 16,3-2-288-16,2-1-48 0,2-9-16 0,0 0 0 15,0 0-128-15,0 0-128 0,0 0 192 0,0 0-192 16,7 11 240-16,2-3-64 0,1-3-16 0,3-2 0 16,3-1-160-16,2-1 160 0,3-1-160 0,1-1 160 15,0 0-160-15,2 0 128 0,2-1-128 0,2 2 128 16,2-1-128-16,0 0 0 0,-1-1 0 0,0 0 0 16,1 1-1280-16,-1 0-192 0,2-2-48 15,1-1-7920-15,0-5-1584 0</inkml:trace>
  <inkml:trace contextRef="#ctx0" brushRef="#br1" timeOffset="61544.016">6162 2374 21183 0,'-15'-8'1888'0,"9"0"-1504"0,-4 1-384 0,4 1 0 16,6 6 1792-16,0 0 304 0,-5-7 48 0,5 7 16 15,0 0-1472-15,0 0-304 0,9-4-48 0,4 2-16 16,2 0-320-16,5 0-208 0,5 2 16 0,2 0 16 16,1 2 176-16,11-2 0 0,5-2 0 0,1 2 0 15,-3-3 0-15,1 3 0 0,1 2 0 0,1-1 0 16,-1-1 0-16,2 0 0 0,3 0 0 0,-1 2 0 15,-1 0 0-15,-2-2-128 0,-3-1 0 0,-1-2 0 16,-3 0-560-16,-1 2-96 16,-1-1-32-16,-2 1-7328 0,-2 0-1472 0</inkml:trace>
  <inkml:trace contextRef="#ctx0" brushRef="#br1" timeOffset="61843.466">6330 2666 28559 0,'-11'-9'1264'0,"11"9"272"0,0 0-1232 0,0 0-304 0,-2-8 0 15,2 8 0-15,11-6 832 0,5 3 96 0,4 0 32 0,6 3 0 16,3-2-960-16,3 0-304 0,0 1 0 0,4 1 0 15,4 0 112-15,4-1 32 0,5-1 0 0,2 1 0 16,4 1-192-16,-1-1-32 0,-2-2-16 0,0-1 0 31,-5 0-112-31,2 2 0 0,0 1-16 0,-1-3 0 16,-1-1-1600-16,0-1-320 0,1-1-64 0,-6 1-16 0</inkml:trace>
  <inkml:trace contextRef="#ctx0" brushRef="#br1" timeOffset="62208.157">6779 2033 26719 0,'3'-8'2368'0,"-1"-1"-1888"15,0-1-480-15,5 2 0 0,1 2 784 0,5 3 64 16,4 3 16-16,7 1 0 0,1 3-736 0,3 1-128 16,1-2 0-16,2 3-128 0,2 2 128 0,2 3 0 15,4 3 0-15,1 0-128 0,-1-1 128 0,1 4 0 16,1 2 0-16,-2 1 0 0,-5 0 0 0,-2 1-128 16,-4 2 128-16,-2 1 0 0,-8 0 0 0,-1 4-160 15,-3-1 160-15,-4 4 0 0,-6 1-144 0,-1-1 144 16,-5-4 0-16,1 2-144 0,-3 1 304 0,-5-2 64 0,-3 0 16 15,-3-3 0-15,-4-2 272 0,0 1 48 0,-1-4 16 0,2 0 0 16,-2-1-144-16,2 0-32 0,1 1 0 0,-2-1 0 16,3 0-400-16,1-1 0 0,4 1 0 0,0 0 0 31,-2 1-1536-31,3-3-272 0,4 0-64 0,1-3-11008 0</inkml:trace>
  <inkml:trace contextRef="#ctx0" brushRef="#br1" timeOffset="62564.571">8736 1946 30287 0,'0'0'1344'0,"0"0"272"0,-7 3-1296 0,3 3-320 16,-2 4 0-16,3 3 0 0,-2 4 0 0,3 8 128 15,-1 0-128-15,0 4 0 0,-4 2 0 0,1 6 0 16,2 3 0-16,-3 6-192 0,0 1 192 0,0 3 0 16,-1 4 0-16,2 5-128 0,0-2 128 0,-1-2 0 15,-3-3 0-15,1 0 0 0,2-5 0 0,2-1 0 0,0-3 0 16,1-3 0-16,1-1-192 0,1-5-16 0,-1-4 0 15,1-7 0 1,1-2-496-16,-1-4-112 0,0-6-16 0,-1-3-7328 0,3-8-1472 0</inkml:trace>
  <inkml:trace contextRef="#ctx0" brushRef="#br1" timeOffset="62790.801">8594 1910 33167 0,'1'-16'2944'0,"2"9"-2352"0,3-3-464 0,8 1-128 0,5-1 800 0,5-1 144 16,4-3 16-16,5 5 16 0,5 2-704 0,1 5-144 15,3-1-128-15,7-1 192 0,4 1-192 0,4 0 0 16,0 3 0-16,-1 0 0 0,-1 0-288 15,-1 0-32-15,-6 3-16 0,-1 0 0 16,-1 2-1968-16,-4-1-384 0,-4 2-64 0</inkml:trace>
  <inkml:trace contextRef="#ctx0" brushRef="#br1" timeOffset="63001.804">8666 2464 36799 0,'0'0'1632'0,"0"0"336"0,0 0-1584 0,9-4-384 0,4-5 0 0,6 0 0 16,4 2 384-16,6 0 0 0,3 1 0 0,5 0 0 16,5 0-384-16,7-3 0 0,6-3 0 0,6-3 0 31,3-1-1088-31,0 4-240 0,0 0-48 0,2 0-9088 0,2-1-1824 0</inkml:trace>
  <inkml:trace contextRef="#ctx0" brushRef="#br1" timeOffset="63331.583">10276 2427 21183 0,'0'0'1888'0,"0"0"-1504"0,3-9-384 0,2 1 0 16,4 5 3072-16,3-3 560 0,3 2 96 0,3 3 32 16,6 1-3040-16,3 0-592 0,0 0-128 0,5 0 0 31,4 0-416-31,1 2-48 0,-2 0-16 0,1-1-9488 0,2 0-1888 0</inkml:trace>
  <inkml:trace contextRef="#ctx0" brushRef="#br1" timeOffset="63540.181">10329 2770 22111 0,'0'0'976'0,"0"0"208"0,0 0-944 0,0 0-240 15,0 0 0-15,10 0 0 0,4-1 3136 0,2 0 576 16,4 1 112-16,6 0 16 0,5-1-3168 0,3 3-672 15,1 0 0-15,3-1-176 16,0-3-1248-16,4 1-256 0,5 0-48 0,3-3-12336 16</inkml:trace>
  <inkml:trace contextRef="#ctx0" brushRef="#br1" timeOffset="63913.094">11881 1910 31327 0,'-8'-6'2784'0,"2"1"-2224"0,0 0-560 0,-2 2 0 15,-2 0 832-15,1 2 48 0,-2 4 16 0,0 1 0 16,-2 4-768-16,-1 3-128 0,0 5 0 0,-3 4 0 16,-2 4-176-16,0 5 176 0,0 4-208 0,-3-1 80 15,-1 4 128-15,0 5-128 0,0 5 128 0,1 4-128 0,0 4 128 16,2 4 0-16,0 3 0 0,2-1 0 16,3-4 0-16,2 1 0 0,2-2 0 0,2 0 128 0,3-1-128 15,5-6-128-15,4-5 128 0,2-4-192 0,3-4-32 16,2-2-16-16,3-5 0 0,2-3 0 0,2-2 16 0,4-4 0 15,1-5 0-15,4-2 0 16,4-1-1376-16,2-5-256 0,6-3-64 0,4-4-10336 0</inkml:trace>
  <inkml:trace contextRef="#ctx0" brushRef="#br1" timeOffset="64305.716">12698 2123 33231 0,'-21'-4'1472'0,"4"4"304"0,-2 1-1424 0,-3 3-352 0,3 3 0 0,-1 4 0 16,-2 7 0-16,-1 6 0 0,0 3 0 0,0 8 0 15,-1 8-240-15,1 2-112 0,-1 3-32 0,2 1 0 16,2 4 128-16,0-5 32 0,3-3 0 0,4-1 0 15,3-1-64-15,2-3-16 0,3-3 0 0,5-4 0 16,4-5 304-16,4-4 0 0,-1-3-128 0,4-4 128 16,4-1 128-16,3-7 96 0,3-4 16 0,2-4 0 15,1-4 272-15,3-6 64 0,4-5 16 0,2-7 0 16,5-5 32-16,2-6 0 0,6-4 0 0,2 0 0 16,-2 0-352-16,0-2-64 0,-3-1-16 0,-2-1 0 0,-8 1-32 15,-4-3-16-15,-2-3 0 0,-4 2 0 0,-4 3 112 16,-6 5 32-16,-3 3 0 0,-8 4 0 0,-2 3 32 0,-3 1 16 15,-6 5 0-15,-2 4 0 0,-5 2-336 0,-2 2 128 16,-4 1-128-16,-4 4 0 16,-2 3-1024-16,-5 6-256 0,-5 5-64 0,-7 3-9296 15,-2 2-1856-15</inkml:trace>
  <inkml:trace contextRef="#ctx0" brushRef="#br1" timeOffset="64559.088">13445 2511 21183 0,'0'0'944'0,"0"0"192"0,10 12-912 0,1 4-224 0,1 1 0 0,-2 4 0 16,-4 2 2416-16,-1 3 432 0,-2 2 96 0,-2 3 0 15,-2 0-1904-15,-3 5-384 0,-3 7-80 0,-5 2 0 16,-4-2-80-16,-1-1-16 0,-3-1 0 0,-1-1 0 15,0 0-480-15,-3 0 0 0,-3-1 0 0,-1-1-160 16,-2-2-1248-16,-2-2-256 16,2-2-64-16,3-2 0 0,5-4-944 0,2-5-192 15,-2 1-32-15,8-12-16 0</inkml:trace>
  <inkml:trace contextRef="#ctx0" brushRef="#br1" timeOffset="64905.1">14241 2016 6447 0,'0'0'272'0,"0"0"80"0,-6-2-352 0,6 2 0 0,0 0 0 0,0 0 0 15,0 0 4112-15,-7 8 752 0,1 1 160 0,3 1 32 16,2 1-3584-16,-2 1-704 0,-1 2-128 0,2 4-48 16,0 7 320-16,0 3 64 0,-1 4 16 0,-3 6 0 15,2 5-368-15,-1 7-80 0,-2 6-16 0,0 3 0 16,1-4-256-16,-1 1-48 0,-1-3-16 0,0 2 0 15,3-3-208-15,-2 2-208 0,3-2 32 0,2-4-9504 16,-1-3-1904-16</inkml:trace>
  <inkml:trace contextRef="#ctx0" brushRef="#br1" timeOffset="65669.159">14526 1272 30463 0,'0'0'1344'0,"0"0"288"0,0-10-1312 0,2 2-320 16,-2 8 0-16,5-5 0 0,1 2 560 0,4 3 32 15,1 4 16-15,5 2 0 0,2 2-608 0,6 5 0 16,3 3 0-16,0 1-192 0,2 3 192 0,3 3 0 16,2 6 0-16,3 1 0 0,1 6 0 0,4 0 0 0,3 6 0 15,1 2 0-15,0 4 0 0,-2 2 0 0,0 1 0 0,-2 8 0 16,-1 7 0-16,-5 3 0 0,-1 2 0 0,-3 0 0 16,-5-2 0-16,-1-1 0 0,-5 1 0 0,-8-2 0 15,-4 1 0-15,-6-4 176 0,-3-5-16 0,-7 2 0 16,-5 0 208-16,-8 1 32 0,-5-2 16 0,-6 2 0 15,-4 2-176-15,-4-3-48 0,-5 0 0 0,-6-2 0 16,-5 2-320-16,-3 1-80 0,-3 1-16 0,2-4-15120 16</inkml:trace>
  <inkml:trace contextRef="#ctx0" brushRef="#br1" timeOffset="102747.216">4062 3950 25791 0,'-25'-10'1152'0,"11"5"224"0,1-2-1104 0,1 2-272 15,2 0 0-15,1 2 0 0,0 0 560 0,2 0 48 16,-1 2 16-16,1 2 0 0,7-1-336 0,-7 6-64 16,-2-1-16-16,0 6 0 0,0 5-208 0,-1 5 128 0,2 6-128 15,-1 4 0-15,-1 2 0 0,1 9 0 0,-1 7 0 0,4 6 0 16,-3 4 0-16,3 2 0 0,0-1 0 0,0 8 0 15,0 7 0-15,0 1 0 0,3 1 0 0,3-7 0 16,1-1 0-16,2-4 0 0,2-1 0 0,2-5 0 16,3-5 0-16,-1-9 0 0,3-6 0 0,2-8 0 15,4-8 0-15,2-6 0 0,2-3 0 0,-1-6 0 16,3-3 0-16,-1-7 0 0,1-6 128 0,5-5-128 16,0-3 496-16,4-6 0 0,-1-4 0 0,-2-7 0 15,-5-7-176-15,1 1-48 0,-2 0 0 0,-2 0 0 16,-1-1-272-16,-3 0 128 0,1 0-128 0,-2-2 0 15,-2-7 256-15,0 9-64 0,2 0-16 0,-3 5 0 16,-4 4-176-16,-1 10 0 0,-1 8 144 0,-2 6-144 16,-6 7 0-16,9 6 0 0,-2 7 0 0,-1 9-128 0,4 10 720 15,-4 7 160-15,-4 1 16 0,1 8 16 16,0 1-1600-16,2 6-320 0,-2 8-64 0,4 5-16 16,-2 7 320-16,4-7 48 0,-2-10 16 0,4-12 0 15,3-11 256-15,4-12 48 16,-1-8 16-16,1-6 0 0,-1-8 512 0,1-9 128 0,1-7 0 0,-2-9 16 0,2-8 1264 0,1-9 256 15,1-6 64-15,-3-6 0 0,2-8-544 0,-2 3-96 16,-2 0-32-16,1-2 0 0,-1-1-448 0,0-6-96 16,-3-4 0-16,0 3-16 0,0 3-128 0,-1 4-32 15,-2 0 0-15,-1 4 0 0,-1 2-208 0,-2 5-128 16,1 8 128-16,0 4-128 0,-4 6 0 0,0 7 0 16,0 6 0-16,1 4-192 15,-6 3-192-15,-1 2-64 0,0 1 0 0,3 9-16736 0</inkml:trace>
  <inkml:trace contextRef="#ctx0" brushRef="#br1" timeOffset="103327.961">5333 4528 28559 0,'-14'-5'2544'0,"6"2"-2032"0,-1-1-512 0,9 4 0 15,-5-5 928-15,5 5 96 0,0 0 0 0,0 0 16 16,0 0-592-16,16-3-128 0,5 0-32 0,5-1 0 15,2 0-288-15,9 1 0 0,4-2 0 0,4 1 0 16,2-3 128-16,0 3-128 0,0-4 144 0,3 3-144 16,4 2 0-16,-4 1 0 0,2 0-176 0,-1-1 176 15,-5-1-1696-15,-3 3-224 0,-3 2-32 0,-4 3-10848 16</inkml:trace>
  <inkml:trace contextRef="#ctx0" brushRef="#br1" timeOffset="103567.056">5724 4916 2751 0,'0'0'128'0,"0"0"16"0,0 0-144 0,2-8 0 16,5 1 0-16,4 0 0 0,3 1 7360 0,7 1 1456 15,5 1 272-15,3-1 64 0,2 1-7328 0,2 0-1472 0,2 2-352 0,3 1 0 16,-1 0 0-16,4 1 0 0,1 0 0 0,1 1 0 31,-1 2-1376-31,2 0-160 0,-2-1-48 0,1 3-12624 0</inkml:trace>
  <inkml:trace contextRef="#ctx0" brushRef="#br1" timeOffset="103931.6">7352 4063 31263 0,'0'0'1392'0,"0"0"272"0,-9 2-1328 0,9-2-336 16,-7 8 0-16,3 7 0 0,-2 6 160 0,0 3-32 15,-3 5-128-15,1 7 192 0,-2 4-192 0,3 4 0 16,-4 4 0-16,1 6 0 0,2 3 784 0,-4 5 176 16,0 6 16-16,-1 2 16 15,0 3-1616-15,0-1-320 0,-1-3-64 0,1 2-16 0,0-2 832 0,3-4 192 16,0-4 0-16,2-8 0 0,3-4 0 0,0-5 0 15,-1 0 0-15,2-6 0 0,2-2 0 0,1-3 0 16,1-3-160-16,0-5 160 16,0-8-1456-16,2-5-208 0,2-3-64 0,-4-9-10464 0</inkml:trace>
  <inkml:trace contextRef="#ctx0" brushRef="#br1" timeOffset="104261.028">7124 4164 35007 0,'-4'-15'1552'0,"1"8"320"0,-2 0-1488 0,4-2-384 15,6-2 0-15,1 0 0 0,4 0 688 0,4 0 64 16,5 0 16-16,2 2 0 0,-2 2-768 0,7 0 0 16,6 2 0-16,2-1 0 0,3-2 0 0,-2 4 0 15,1 2 0-15,1-2 144 0,0-1-144 0,3 4 0 16,-3 0 0-16,3 1 0 0,-3 2 0 0,4 1 0 16,2 1 0-16,0 1 0 15,-1-2-496-15,-1 3-80 0,-2 0 0 0,1 4-16 16,-3 4-352-16,3 0-64 0,-3 0-16 0,1-3 0 15,-3-3-1952-15,-2 4-400 0</inkml:trace>
  <inkml:trace contextRef="#ctx0" brushRef="#br1" timeOffset="104530.562">7046 4972 29487 0,'0'0'2624'0,"0"0"-2112"0,0 0-512 0,0 0 0 15,8-5 2496-15,0-1 384 0,6-2 64 0,5 2 32 16,8 1-2320-16,1-1-464 0,3-1-192 0,7-2 176 16,6-3-176-16,1-1 0 0,1 0 0 0,1-3 0 15,2 3-1104-15,3 0-208 0,1-1-32 0,3-2-16 16,-3-1-1456-16,-1-1-272 0,15-5-64 0,-18 5-16 15</inkml:trace>
  <inkml:trace contextRef="#ctx0" brushRef="#br1" timeOffset="104863.642">8668 4924 23951 0,'-4'-8'2128'0,"-3"-2"-1696"0,1 1-432 0,-2-4 0 16,0 0 2976-16,3 1 512 0,1 2 96 0,0 0 32 15,1 0-2848-15,1 1-560 0,-4 2-208 0,2 1 144 16,4 6-144-16,-3-5 0 0,3 5 0 0,0 0 0 15,0 0-320-15,0 0 64 0,0 0 16 0,-9 3 0 32,1 0-208-32,-2 2-32 0,2 0-16 0,-1 2 0 0,0-1 304 0,1 0 48 0,8-6 16 0,-7 5 0 15,7-5 400-15,-7 4 96 0,7-4 16 0,0 0 0 16,0 0 192-16,0 0 32 0,-8 5 16 0,8-5 0 16,0 0-624-16,0 0 0 0,0 0 0 0,0 0 0 15,-7 1-2640-15,7-1-608 0</inkml:trace>
  <inkml:trace contextRef="#ctx0" brushRef="#br1" timeOffset="105537.443">9834 4683 16575 0,'-5'-10'736'0,"1"2"160"0,-3-6-720 0,-2 1-176 0,-3 1 0 0,1-3 0 16,1-1 2736-16,-3 1 512 0,0 2 96 0,-3 1 32 15,0 3-2816-15,-2-1-560 0,-4 1 0 0,-1 1-240 16,-4 2 240-16,-2 1-176 0,-3 0 176 0,-3 3-160 15,-4 1-32-15,0 4 0 0,-1 5 0 0,3 1 0 16,1 0 192-16,0 4 0 0,2 3-144 0,1 6 144 16,1 5 0-16,0 4 0 0,2 1 0 0,1 5 0 15,6 5 0-15,1 3 192 0,1 1-192 0,0 1 192 16,4 2-192-16,3 4 0 0,7 6 0 0,-1-2 0 16,4-2 0-16,2-4-144 0,5-4 144 0,3-3 0 15,4-4-144-15,2-5 144 0,3-9 0 0,2-3-144 16,3-6 144-16,3-5 192 0,0-3-32 0,2-6-16 0,3-6 336 15,-2-8 64-15,2-5 16 0,0-1 0 0,0-4 144 16,3-7 16-16,0-6 16 0,-1-3 0 0,1-6-464 0,2-4-80 16,-1-7-32-16,0-2 0 0,-1-2 32 0,-4 0 16 15,-1-1 0-15,-3-4 0 0,-1-2 208 0,-4-6 32 16,0-3 16-16,-3 1 0 0,1 3-240 0,-5 0-48 16,-1-2-16-16,0 1 0 0,-3-4-160 0,3 4-224 15,-2 5 48-15,0 8 16 0,-5 5 160 0,0 5-208 16,-1 1 80-16,1 0 128 0,-3 3-128 0,-2 7 128 15,-2 8 0-15,2 3 0 0,0 3 0 0,1 6-144 16,-5 4 144-16,1 7 0 0,5 6-176 0,-7 4 176 16,-2 6-160-16,0 11 160 0,-2 8-288 0,0 7 32 15,-1 4 16-15,0 7 0 0,-1 6 240 0,-2 7-192 0,-3 6 192 16,3 6-192-16,2 9 192 0,0-3 0 0,1 1-160 0,2-1 160 16,3 0 0-16,2 0 160 0,2 2-16 15,3-3 0-15,0-4 240 0,4-2 64 0,-3-2 0 0,3-1 0 16,0 0-208-16,3-6-48 0,0-6 0 0,2-3 0 31,2-4-480-31,0 0-96 0,-1-4-32 0,0 0-9936 0,0-3-1984 0</inkml:trace>
  <inkml:trace contextRef="#ctx0" brushRef="#br1" timeOffset="106063.904">10540 4459 31327 0,'-11'-6'2784'0,"6"0"-2224"0,3 1-560 0,1-3 0 16,1 0 1760-16,0 2 240 0,4-1 48 0,6 3 16 15,2-1-1280-15,7 3-256 0,3-1-48 0,6 1-16 16,5 1-464-16,9 1 0 0,5 1 0 0,7 0-160 16,6-1 160-16,3 1 0 0,-1 0-144 0,1 1 144 15,1-2-512 1,2 0-16-16,-3-2-16 0,2 1 0 0,-1 1-1760 0,-3 0-368 0,-5-1-64 15,-6 0-11408-15</inkml:trace>
  <inkml:trace contextRef="#ctx0" brushRef="#br1" timeOffset="106232.9">10916 4927 2751 0,'-9'10'128'0,"9"-10"16"0,0 0-144 0,0 0 0 16,0 0 0-16,0 0 0 0,0 0 7936 0,3 9 1536 16,11-3 320-16,3 2 64 0,7 1-7680 0,5-3-1536 15,4 0-304-15,5-3-64 0,8 2 48 0,5-3 16 16,8-4 0-16,8 2 0 0,6-5-336 0,3-3 0 0,-1-3 0 16,6 0 0-1,6-1-2432-15,0 0-512 0</inkml:trace>
  <inkml:trace contextRef="#ctx0" brushRef="#br1" timeOffset="107797.56">13030 4490 11967 0,'-10'-1'1072'0,"10"1"-864"15,-8 3-208-15,2 2 0 0,-1 0 2128 0,7-5 384 16,-4 6 80-16,4-6 16 0,-6 9-1840 0,4-2-352 16,2-7-80-16,0 0-16 0,0 0 0 0,3 10 0 15,-3-10 0-15,6 8 0 0,-6-8 128 0,9 2 32 0,2-4 0 0,1 0 0 16,2-2 16-16,0-1 0 0,2-4 0 0,-1-2 0 15,2-2 144-15,-1-2 16 0,0-5 16 0,1 0 0 16,5 0 32-16,0-1 0 0,-1-1 0 0,1-2 0 16,1-1-128-16,3-2-32 0,-3-1 0 0,2-2 0 15,-4 1-144-15,0-2-16 0,0-6-16 0,-2 5 0 16,1 5-48-16,1-1-16 0,-3 0 0 0,0 2 0 16,-1 4-80-16,1 0-16 0,-2 0 0 0,1 3 0 15,-2-3-208-15,-1 4 176 0,-2 2-176 0,-1 1 160 16,1 2-160-16,-4 2 0 0,-2 4 144 0,-1-1-144 15,2 0 0-15,-2 0 0 0,-3 2 0 0,-2 6 0 0,0 0 0 16,0 0 0-16,0 0 0 0,0 0-128 16,0 0 128-16,0 0-128 0,0 0 128 0,0 0-128 15,0 0 128-15,5 11-160 0,-3-1 160 0,-1 2-160 0,1 2 160 0,-1 1 0 16,-2 0 0-16,0 3 0 0,-1 4 0 0,0 5 0 16,0 2 0-16,-1 2 0 0,-2 1 0 0,1 4 144 15,-1 4-144-15,2 1 160 0,-4 1-160 0,2 0 160 16,-2 4-160-16,2-2 160 0,0-3-32 0,-2 2-128 15,-1-1 192-15,2 3-64 0,3 2 64 0,-1 1 0 16,-3-3 0-16,2-1 0 0,0-2 48 0,3-1 16 16,-2 3 0-16,-1-2 0 0,1 0-64 0,0 0 0 15,0 0 0-15,1-1 0 0,-2-1-48 0,3-3-16 16,-1 0 0-16,2-3 0 0,1-1-128 0,0-2 0 16,-1-2 144-16,1-2-144 0,1-4 0 0,-1-1 128 0,0 2-128 15,0-6 0-15,1-2 0 0,-1 1 0 0,0-1 0 16,2-2 128-16,-1 0-128 0,0-3 0 0,-1-3 0 0,2 2 0 15,1 1-240-15,-1-1-64 0,-2-10-16 0,0 0 0 32,0 0-1408-32,0 0-304 0,3 8-48 0,-3-8-13600 0</inkml:trace>
  <inkml:trace contextRef="#ctx0" brushRef="#br1" timeOffset="108167.577">12888 5491 11967 0,'0'0'1072'0,"0"-5"-864"16,0-2-208-16,0 7 0 0,0 0 4736 0,7-2 912 16,3-1 176-16,4-1 48 0,2-1-4416 0,9-2-880 15,4 1-192-15,8 1-16 0,1 3 160 0,9-3 48 16,8-4 0-16,4 0 0 0,0 3 96 0,4 0 32 16,3 0 0-16,0 0 0 0,3-4-256 0,0 1-64 15,-3 1 0-15,-1 4 0 0,-2 2-80 0,-2 1-32 16,-3 0 0-16,-1-1 0 0,-4 0-272 0,-4 1 128 0,-5-1-128 15,-4 2 0-15,-5 3 0 0,-2 2-144 0,-5-1-16 0,-3 0 0 32,-5-1-1664-32,-4-1-336 0,-3-1-64 0</inkml:trace>
  <inkml:trace contextRef="#ctx0" brushRef="#br1" timeOffset="108673.596">12629 3590 23039 0,'-15'-9'2048'0,"6"3"-1648"16,0-1-400-16,-1 0 0 0,1-4 1760 0,-1 6 272 15,1 2 48-15,0 2 16 0,-2 2-1472 0,0 3-304 16,0 4-48-16,-2 1-16 0,-1 0-256 0,-2 5 0 0,0 5-176 15,-2 7 176-15,-5 8-160 0,0 5 160 0,-1 3-128 0,-4 5 128 16,-1 6 0-16,2 6-128 0,3 6 128 0,-2 5 0 16,-3 4 0-16,-1 3-128 15,4 2 128-15,1 3 0 0,1-1 0 0,2 5 0 0,2 3 0 0,2-2 0 16,4-4 0-16,3-1 0 0,3-1 0 0,6-4 0 16,2-4 0-16,3-4 176 0,6-6-176 0,4-2 192 15,4-2 16-15,6-1 16 0,5 1 0 0,5 0 0 16,5-4-224-16,8-4 128 0,7-2-128 0,3-4 0 15,1-4-192-15,5 2-128 0,5-1-16 0,8 1-16 16,6-3-2016 0,0-5-416-16,1 0-80 0</inkml:trace>
  <inkml:trace contextRef="#ctx0" brushRef="#br1" timeOffset="109142.087">14198 3471 25791 0,'0'0'2304'0,"0"0"-1856"0,0 0-448 0,0 0 0 16,6 7 1296-16,5 3 176 0,4 6 16 0,6 2 16 16,3 5-1232-16,4 5-272 0,3 2 0 0,3 3 0 15,1 0 0-15,0 5 0 0,2 3 0 0,2 5 128 16,-1 2-128-16,0 2 0 0,-2-3 144 0,-2 8-144 15,-3 6 0-15,-3 2 0 0,-2 6 0 0,-6-4 0 16,-4-2 0-16,-3 1 0 0,-3 2 0 0,-6 2 128 16,-4 3-128-16,-4-2 176 0,-6-3-176 0,-1 0 192 15,-2 0 64-15,-3 0 0 0,-7 4 16 0,-3 0 0 16,-2-4 176-16,-4-2 16 0,-3-5 16 0,-2 1 0 0,-3 0 0 0,0-1 0 16,2 4 0-16,-1-6 0 0,1-4-272 0,2-5-48 15,1-1-16-15,1-5 0 0,0-2-144 0,1-3 0 16,0-4-192-16,1-5 192 15,1-5-2672-15,3-4-400 0</inkml:trace>
  <inkml:trace contextRef="#ctx0" brushRef="#br1" timeOffset="109571.655">16135 3594 33167 0,'-13'-11'2944'0,"5"4"-2352"0,1-1-464 0,-1 1-128 16,1 0 832-16,0 2 128 0,-1 0 48 0,0 4 0 16,1 3-768-16,-2 3-240 0,-1 5 128 0,-4 2-128 15,-2 3-208-15,-5 8-112 0,-3 7 0 0,-4 7-16 16,-4 7 96-16,-1 6 32 0,0 5 0 0,-5 4 0 16,0 4 16-16,-1 6 16 0,1 7 0 0,-1 1 0 15,1-1-16-15,4 3-16 0,0-4 0 0,3 2 0 0,3 1 208 0,3 1 0 16,6-4 0-16,6 0 0 0,5-7 0 15,4 1 128-15,2 1 16 0,6-3 0 0,6-3 160 0,3-3 16 16,3-5 16-16,2-2 0 0,2-1-160 0,3-2-48 16,4 1 0-16,0 0 0 15,3-3-448-15,0-8-80 0,0-4-32 0,3-7-9904 16,3-4-1984-16</inkml:trace>
  <inkml:trace contextRef="#ctx0" brushRef="#br1" timeOffset="110055.454">16230 4567 35007 0,'-7'-13'1552'0,"3"-1"320"0,-2-8-1488 0,2-5-384 0,4-1 0 0,4-2 0 15,1-4 1360-15,6-1 208 0,1-3 32 0,3-3 16 16,4-2-1488-16,0-1-288 0,3-1-64 0,0 1-16 16,-1-3 32-16,1 3 0 0,1-1 0 0,-1 1 0 15,-1 1-384-15,-2 0-80 16,0 4-16-16,-1-1 0 0,0 0 336 0,-4 4 64 0,-1 8 16 0,-1 4 0 0,0 2 272 15,-2 4 144-15,-1 5-16 0,-3 2 0 0,0 1 80 0,-2 4 16 16,-4 6 0-16,0 0 0 0,0 0-224 0,0 0 0 16,9 12 0-16,-5 4 0 0,1 3 0 0,-3 5 0 15,1 5-144-15,-3 12 144 0,-3 6 0 0,0 5 0 16,-1 1 0-16,1 3 0 0,1 6 0 0,-2 6 0 16,0 7 0-16,1 1 160 0,-1-1 32 0,-3 1 0 15,3 0 0-15,0 5 0 0,-2 1-64 0,0-4-128 16,2-6 192-16,-3 1-64 0,3-2-128 0,0 1 128 15,0-1-128-15,1-5 128 0,1-6-128 0,-1-3 0 16,3-4 0-16,0-4 0 0,0-6-256 0,3-1-96 16,-1-3-16-16,-1-2-10768 15,0-1-2176-15</inkml:trace>
  <inkml:trace contextRef="#ctx0" brushRef="#br1" timeOffset="110330.17">16053 5668 34095 0,'2'-6'3024'0,"1"-3"-2416"15,0-3-480-15,4-1-128 0,5-1 2240 0,3 3 448 16,1 2 64-16,6-6 32 0,7 0-2320 0,7-1-464 15,4 0 0-15,6-2-176 0,4 3 176 0,5 2 0 16,3 0 0-16,1-2-128 0,-2-2-16 0,4 3 0 16,-1 3 0-16,1 0 0 15,-3-2-304-15,-3 1-48 0,-3-1-16 0,-5 2 0 16,-3 2-1728-16,-4-1-336 0,-2-1-80 0</inkml:trace>
  <inkml:trace contextRef="#ctx0" brushRef="#br1" timeOffset="110809.058">16867 3000 31103 0,'0'0'1376'0,"0"0"288"0,0 0-1344 0,0 0-320 0,0 0 0 0,13 1 0 0,1 3 512 0,4 6 48 15,4 4 0-15,3 4 0 0,4 3-240 0,2 5-64 16,2 6 0-16,6 7 0 0,4 5 144 0,4 9 32 16,5 5 0-16,-1 5 0 0,-1 4-176 0,0 7-16 15,-2 9-16-15,-2 2 0 0,-2 0-96 0,0 6 0 16,-2 4-128-16,-2 2 192 0,-4 1-192 0,-4-4 128 16,-3-5-128-16,-7-1 0 0,-4 4 256 0,-4-1-32 15,-6-3-16-15,-5 1 0 0,-6-4 176 0,-5 1 48 16,-8 2 0-16,-6-1 0 0,-10-5 64 0,-6 2 16 15,-5-2 0-15,-6 3 0 0,-4 5 112 0,-10-1 16 16,-11-1 16-16,-6 4 0 0,-7 3-224 0,-2 1-48 16,1-3-16-16,-9 3 0 15,-4 3-1488-15,-4-1-288 0,-1-1-64 0</inkml:trace>
  <inkml:trace contextRef="#ctx0" brushRef="#br1" timeOffset="113606.343">15761 6040 15663 0,'-17'-2'688'0,"7"-2"144"0,-2-5-656 0,3 1-176 0,0 3 0 0,9 5 0 16,0 0 3776-16,0 0 704 0,0 0 160 0,0 0 32 15,0 0-3824-15,8 15-848 0,2 6 0 0,4 4 0 16,4 7 0-16,3 8-192 0,2 6 192 0,5 4-160 16,4 7 160-16,3 5 0 0,4 5 0 0,2 4-128 15,0 0 128-15,4 4 0 0,2 5 0 0,2 2 0 16,3 1 0-16,6 0 0 0,4-3 0 0,-1 7 0 16,1 4 0-16,-3-5 0 0,2-7 0 0,2 1 0 15,1 0 0-15,6 2 0 0,-1 0 0 0,-1-4 0 16,-1-4 0-16,3-2 0 0,4 1 0 0,5 2 0 15,-1-2 0-15,-1-2 0 0,-5-4 0 0,3-2 0 0,4-3 0 16,0 4 0-16,2 1 0 0,-2-2 0 0,-1-2 0 0,6-2 0 16,0-2 0-16,0 0 0 0,-3 3 0 15,2-2 0-15,0 1 0 0,3-3 128 0,3-1-128 0,-2-2 0 16,-2-1 0-16,2 4 0 0,0 1 0 0,2 0 0 16,2 0 0-16,-3-6 0 0,-3-5 0 0,1-3 0 15,2 0 0-15,-1-1 0 0,-5-2 0 0,2 0 0 16,-1 1 0-16,2 2-128 0,1 2 128 0,-3 0 0 15,-3 0 0-15,0-1-128 0,-1 1 128 0,-1 0 0 16,-2 2 0-16,-3 4-128 0,-3 0 128 0,1 1 0 16,1 0 0-16,1-1 0 0,-4-3 0 0,-1-3 0 15,-1-1 0-15,-1 1 0 0,0 3 0 0,0-2 0 16,4 0 0-16,-1-1 0 0,-1-1 0 0,-1-1 0 16,-4-4 0-16,0 1 0 0,4 1 0 0,-2-2 0 0,0 1 0 15,-4 1 0-15,-4 3 0 0,-1-2 0 0,-2-2 0 0,0 1 0 16,3 1 0-16,-2-2 0 0,-2 1 0 0,-1 1 128 15,-3 1-128-15,-2 4 0 0,-3 4 0 0,-3-2 0 16,0-5 0-16,1 0 0 0,-2 0 0 0,-1 0 0 16,1 3 0-16,-2 1 128 0,0 3-128 0,-1 0 0 15,-4 0 256-15,-1-1-32 0,-2-1 0 0,-1 1 0 16,2 2-224-16,-1 3 176 0,-2 4-176 0,1-3 160 16,0-4-160-16,-3 0 0 0,-1-2 144 0,1 1-144 15,1-1 0-15,0 3 144 0,-9 1-144 0,3 0 0 16,1-1 208-16,-3-2-64 0,-2-4-16 0,-1 0 0 15,-3-1 192-15,-1-3 16 0,2-1 16 0,-3 1 0 16,-1 5 32-16,1-6 0 0,-3-3 0 0,1-2 0 0,0 0-112 0,-1-3-16 16,1 3 0-16,1-4 0 0,2-3-64 0,1 1-32 15,-2 1 0-15,2 0 0 0,0 1-32 0,0 0-128 16,-1-1 192-16,2-1-64 0,2-1-128 0,0-1 0 16,2-2 0-16,1 3 0 0,0-1 0 0,-2 2 0 15,-3 0 0-15,0 0 0 0,2 3 0 0,-2-4 0 16,0-2 0-16,1 4 0 0,-1 1 0 0,0-2 0 15,0 0 128-15,-2-3-128 0,-2 1 0 0,-1-1 0 16,1-2 0-16,-1 1 128 0,-1 0-128 0,-2-4 160 16,2-1-160-16,0 0 160 0,-3 2-32 0,2-1 0 15,-4-2 0-15,2-2 0 0,1-6 48 0,-2 1 0 16,-1-4 0-16,0-2 0 0,0-1-176 0,2-1 0 16,-4 1 144-16,-1-9-144 0,3 8 0 0,-3-8 128 0,5 9-128 15,-1-2 0-15,-4-7 0 0,2 9 0 0,3-2 0 16,-2-1 0-16,-3-6 0 0,5 10 0 0,-1-1 0 0,-4-9 0 15,0 0-192-15,6 4 0 0,2 1 0 0,-8-5 0 16,0 0-80-16,0 0-32 0,0 0 0 0,8 2 0 16,-8-2 48-16,9 0 0 0,-9 0 0 0,0 0 0 15,0 0 256-15,0 0-192 0,0 0 192 0,0 0-160 16,0 0 160-16,0 0 0 0,0 0 0 0,0 0 0 16,0 0 144-16,0 0-144 0,0 0 192 0,-6-4-192 15,-2-1 208-15,8 5-64 0,-8-4-16 0,0 3 0 16,-3-3 16-16,3 3 0 0,-2 1 0 0,1 0 0 15,0 3 0-15,0-1 0 0,1 0 0 0,-1 2 0 16,0 2-144-16,0 0 128 0,3 3-128 0,-2 1 128 16,2 2-128-16,-1 1 0 0,1 1-160 0,0 3 160 0,2 1-208 15,-2 3 48-15,-2 3 16 0,2 2 0 0,3 1-16 16,-3 5 0-16,-1 4 0 0,4 2 0 0,-2 0 160 0,-1 0-192 16,0 2 192-16,-3 2-192 0,2 2 192 0,-1 1-160 15,3 2 160-15,-4 3-160 0,1 2 160 0,1 1 0 16,5 1 0-16,-3 0 0 0,-3-1 0 0,5 0 0 15,3 1 0-15,1 2 0 0,-3 2 0 0,2 0 0 16,4-1 0-16,2 1 0 0,-3-2 0 0,3 2-128 16,1 3 128-16,0 2 0 0,3 2-192 0,-1 0 32 15,-3-3 16-15,2-1 0 0,1-3 144 0,-1 1-192 16,-2 1 192-16,2 2-192 0,0 0 192 0,-3-4 0 16,1-3-144-16,0-2 144 0,0-3 0 0,0 2 0 0,-2 1 0 15,0 0 0-15,1-1 0 0,3-4 0 0,-1-3 0 16,0-2 0-16,1-3 0 0,0-1 0 15,1-1 0-15,-1-1 0 0,3-2 0 0,-1 1 128 0,4 2-128 16,0-3 128-16,1-2-128 0,1-3 0 0,0-1 0 0,1-5 0 16,0 0 0-16,0-4 0 0,1-2 0 0,3-1 0 15,4-2-176-15,-2-2 176 0,1-3-128 0,-2-1 128 16,3-1-144-16,0-3 144 0,-1-1-160 0,-1 0 160 16,0-6-160-16,1 2 160 0,-1-2-160 0,1 0 160 15,2-3-240-15,0-2 48 0,1-1 16 0,-1 1 0 16,-2-2 48-16,1-3 0 0,2-5 0 0,-2 3 0 15,-1 0 128-15,0-3-128 0,-2-3 128 0,0 1-128 16,-3-4 128-16,1-3-128 0,-4-2 128 0,2-1-128 16,0 0 128-16,-4 2 0 0,0-1 0 0,2 3 0 0,-1-1 0 15,0-1 0-15,2-1 0 0,-3-1 0 0,0-1 0 16,1-4 0-16,1-2 0 0,-1-4 0 0,-1-5 0 16,1 0 0-16,2-3 0 0,-3-1 0 0,1 1 0 0,1-1 0 15,0-2 0-15,-2-4 0 0,-2-3 0 0,1-3 0 16,1 3 0-16,-4 1 0 0,0-1 0 0,-1 3 0 15,1-3 0-15,-3-3 0 0,-2-5 0 0,-2 0 0 16,-4 4 0-16,-1 1 0 0,1 1 160 0,-6-2-32 16,-3-1-128-16,-1-1 192 0,1 1 32 0,-2-1 0 15,-7 5 0-15,2 2 0 0,-1-3-96 0,1 1-128 16,-1-2 176-16,0 2-176 0,-5 1 160 0,2 2-160 16,2-1 128-16,-4 2-128 0,1-1 128 0,-4-1-128 15,1-4 128-15,1 0-128 0,-3 1 0 0,0 3 0 0,-1 5 0 16,-1-1 0-16,-2-1-128 0,-1 3 128 15,-2 2-160-15,-1 4 160 0,-3 3-224 0,0 5 48 0,1 4 16 0,2 5 0 16,-3 6 160-16,-4 6 0 0,-5 1-144 0,-2 6 144 16,1 4 0-16,-4 4 160 0,-2 5-16 0,1 6 0 15,5 0 0-15,0 5 0 0,-1 4 0 0,2 5 0 16,0 3-144-16,4 2 0 0,3 4 0 0,7 3 0 31,2-1-2096-31,7 3-400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5:39.0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15289 16210 29311 0,'0'0'1296'0,"0"0"272"0,0 0-1248 0,0 0-320 16,-4-11 0-16,-3 1 0 0,2 1 288 0,1-2 0 0,-2-1 0 0,2 0 0 15,-1-2-288-15,0-2-256 16,0 0 64-16,1-3 0 0,-2-1 192 0,0-1 0 0,-2-2-160 0,0 0 160 15,1-2 0-15,-2 1-144 0,0-3 144 0,-1 1 0 16,0-1-192-16,0 0 192 0,-1-3-192 0,-3-1 192 16,1 1 0-16,-1 0-128 0,-1 3 128 0,-1 1 0 15,-4 0 0-15,-2 0-128 0,-1 1 128 0,0 1 0 16,-1-1 0-16,-3-1 0 0,-2 2 0 0,-2 1 0 16,-1-1 128-16,1 2-128 0,1 2 176 0,-2-1-176 15,-1 0 224-15,0 0-64 0,0 0-16 0,-2 4 0 16,1 4 96-16,0 0 16 0,-1 4 0 0,-1-1 0 15,-2 0-64-15,2 2-16 0,-2 1 0 0,3 4 0 16,1 2-32-16,-1 3 0 0,0 2 0 0,0 0 0 16,-3 1-16-16,2 4-128 0,1-1 192 0,2 3-64 0,-4 0-128 15,4 7 0-15,3 0 144 0,0 3-144 0,0 1 0 16,3 2 0-16,-3 2 0 0,1 1 0 0,2 1 0 0,-2 2 0 16,1 2 0-16,-2 4 0 0,0 0 0 15,2 5 0-15,0 4 0 0,2-2 0 0,-2-2 0 0,2 3-128 16,-1 0 128-16,3 4 0 0,1 0 0 0,2 0 0 15,0 0 0-15,4 7 0 0,1 7 0 0,3-1 0 16,3-6 0-16,0-1 0 0,4 0 0 0,1 2 0 16,5 1 192-16,6 5-64 0,-4 1-128 0,5-1 128 15,1-6-128-15,7-2 128 0,0-2-128 0,3 1 0 16,4 0 0-16,4 2 128 0,5 4-128 0,7-6 0 16,5-3 0-16,6-4 0 0,2-2 0 0,4 0 0 15,0-6-144-15,5-1 144 0,1 1-240 0,4-7 32 16,4-2 0-16,0-4 0 0,-2 0 16 0,0-7 0 0,0-3 0 0,0-4 0 15,5-2 48-15,0 1 16 0,-2-2 0 0,-3-1 0 16,-5-4 128-16,7-2 0 0,-1-2 0 0,2-2 0 16,-6-4 128-16,-2-2 64 0,-3-4 16 15,-3-5 0-15,-1-2 48 0,-3-5 0 0,2-1 0 0,-3-4 0 16,3-1 144-16,-3 2 48 0,-6-6 0 0,-4-1 0 16,-3 0 128-16,-4-6 48 0,-2-6 0 0,-1-1 0 15,-1-1-176-15,-3-2-48 0,-4-1 0 0,-1 1 0 16,-4-1-32-16,-6-6-16 0,-1-5 0 0,-3-2 0 15,-4-3-32-15,-2 1 0 0,-3 0 0 0,-3-2 0 16,-6-3-320-16,-1 0 0 0,-1-1 0 0,-7 2 0 16,-1 2 0-16,-2 5-192 0,-4 0 64 0,-2 0 0 15,-2 0 128-15,-4 3 0 0,-4 3-144 0,-7 5 144 0,-2 2-144 16,-5 7 144-16,-2 2-192 0,1 7 192 0,5 6-256 16,1 5 48-16,-1 3 16 0,1 6 0 0,-1 5 192 0,0 2 0 15,-1 2 0-15,2 6 0 0,-3 6 0 0,4 6 0 16,3 3 0-16,-2 5 0 15,0 1-2400-15,3 6-384 0,2 3-80 0</inkml:trace>
  <inkml:trace contextRef="#ctx0" brushRef="#br0" timeOffset="5249.804">5330 15922 23039 0,'0'0'1024'0,"0"0"192"0,-9 0-960 0,-2 0-256 16,2 2 0-16,2 2 0 0,7-4 1504 0,-7 7 256 16,2 3 48-16,0 4 16 0,0 0-1680 0,0 6-336 15,0 2-64-15,-1 6 0 0,1 5 112 0,-1 5 144 16,-5 2-208-16,1 4 80 0,0 3 128 0,-1 0-192 15,-2-1 192-15,0 3-192 0,0 3 192 0,0-1 0 16,-2 1 0-16,0 0 0 0,1-2 160 0,-2-1 64 16,2-5 16-16,0-5 0 0,-2-2 128 0,1-1 16 15,-3-2 16-15,3-4 0 0,1-3 832 0,3-4 176 16,4 3 16-16,-3-6 16 16,0-5-1824-16,2-3-384 0,4-1-64 0,1-3 0 0,3-3 832 0,0-5 0 0,0 0 208 0,0 0-32 15,0 0-48-15,0 0 0 0,0 0 0 0,0 0 0 16,0 0-128-16,10-2 0 0,3-1 0 0,3-1 128 15,3-1-128-15,4 1 0 0,-1 4 0 0,5-2 0 16,1-3-128-16,3 3 128 0,1 2 0 0,3 0 0 16,1-2 0-16,7 2-144 0,6 3 144 0,2 0 0 15,1-2-128-15,2 1 128 0,1 0 0 0,3 2 0 16,2 1-160-16,2 4 160 0,4 0-128 0,5-1 128 16,1-2-144-16,0 3 144 0,-4 0-160 0,5 0 160 15,4 0-192-15,-1-3 192 0,-1-2-208 0,-1 2 80 16,-1-3 128-16,5-1 0 0,0-2-144 0,0 0 144 15,0 3 0-15,0-1 0 0,-2-1-144 0,3 1 144 0,4 4 0 16,0-2 0-16,-1-1 0 0,-2 3 0 0,-2-3 0 16,4 3 0-16,2 2 0 0,1 0 0 0,-2-1 0 15,0-1-128-15,0 2 128 0,7-1 0 0,1-2 0 0,-3 3-192 16,-3-2 192-16,2 2-160 0,1 0 32 0,-1 2 0 16,-4 0 0-16,2-1 0 0,-6 1 128 0,3 1 0 15,2 5 0-15,-1-4 0 0,-4 0 0 0,-2 1 0 16,-2 0 0-16,2 1-128 0,-5 0 128 0,1-2 0 15,-3-1 0-15,-5 1 128 0,-3 0-128 0,-2 0 0 16,2 1 0-16,1 1 0 0,-2-3 0 0,0 0 0 16,-6 0 0-16,-1-1 128 0,-4 1-128 0,1-2 0 15,1 0 0-15,-4-2 128 0,1-1-128 0,0 2 0 16,-6-2 0-16,1 0 128 0,-6 0-128 0,-1-2 0 16,-2 1 0-16,-3 0 0 0,-3-1 0 0,1-2 0 0,-5-4 0 15,1 2 0-15,0 4 0 0,-4-3 0 0,-1-1 0 16,0 2 0-16,-2 1 0 0,2 0 0 0,1 0 0 15,-2-1 0-15,-1 1 0 0,2 2 0 0,-3-2 0 0,0 1 0 16,0 1 0-16,-2-1-160 0,2 0 160 0,-1 0-208 16,-2-2 0-16,-1 0 0 0,-1-1 0 0,1-1 0 15,-3 0 48-15,-1 0 16 0,-2 0 0 0,2 0 0 16,-10 0 144-16,8 0 0 0,-8 0 0 0,0 0 0 16,9 0 160-16,-9 0 16 0,0 0 0 0,0 0 0 15,0 0 48-15,0 0 16 0,0 0 0 0,0 0 0 16,0 0 64-16,0 0 16 0,0 0 0 0,6-2 0 15,-6 2-128-15,0 0-32 0,0 0 0 0,0 0 0 16,0 0-160-16,1-7 128 0,-2 0-128 0,0-1 128 16,-1 1-128-16,0-1 0 0,-4-3 0 0,2 0-176 0,0 0 176 15,0-2 0-15,-1-3-144 0,0-1 144 0,2-1 0 0,-2-2 0 16,-1 0 0-16,2 0 0 0,-2-2 0 0,2 1 192 16,0-1-32-16,2-1 0 0,-3-4 112 0,1 1 32 15,1-1 0-15,0-2 0 0,1-1-112 0,-1-5 0 16,1-3-16-16,1-2 0 0,0-2-176 0,1 1 160 15,0 0-160-15,0 1 160 0,-2-4-160 0,2-1 0 16,1-4 144-16,2-5-144 0,2-5 0 0,-3-3 0 16,1 2 0-16,3 0 0 0,1 4 0 0,1 0 0 15,2-1-192-15,2 0 64 0,2 2-64 0,-3 3 0 16,-1 5 0-16,2 5 0 0,2 5 16 0,-3 3 0 16,0-1 0-16,-2 7 0 0,0 3 176 0,-1 0-160 15,-1 2 160-15,-1 2-160 0,-1 3 160 0,1 1 0 0,1 2-144 16,-3 3 144-16,-3 2-192 0,1 1 16 0,4 1 16 0,-6 8 0 15,-4-6 160-15,4 6-160 0,-2-7 160 0,2 7-160 16,0 0 160-16,0 0 0 0,0 0-144 0,-5-3 144 16,2-3 0-16,3 6 0 0,-11-1 0 0,1-1 0 15,0 1 0-15,-3 0 0 0,-3 2 176 0,0 0-176 16,-1-1 208-16,-4 0-48 0,-1 2-16 0,1-4 0 16,-2 2-16-16,-2-2-128 0,-2 0 192 0,-3-2-64 15,-2-1 80-15,-5 0 16 0,-3 4 0 0,-3-1 0 16,-2-2-224-16,-2-2 176 0,-2 1-176 0,1 1 160 15,-3 2-160-15,0 1 0 0,-3 1 0 0,-5 0 128 16,-1 0-128-16,-1-1 0 0,1 0 0 0,-2 1 0 16,-1 1 0-16,-1 1 0 0,-6-1 0 0,2 1 0 15,2 0-176-15,-3-2 176 0,1-2-128 0,-2 2 128 16,-1 0 0-16,-2 2-160 0,-2-5 160 0,2 2 0 0,1 0 0 0,-2 0-128 16,-1-1 128-16,-1 0 0 0,0-2 0 0,3 0 0 15,1-2-128-15,0 3 128 0,1 1 0 0,-5-2 0 16,-1-2 0-16,1-2 0 0,2 2-144 0,0 0 144 15,0 1 0-15,-2-1-144 0,-1 2 144 0,1-1 0 16,4 2 0-16,2 1 0 0,-5 1 0 0,1-2 0 16,2 0 0-16,1 1-128 0,1 1 128 0,2-1 0 15,0 1 0-15,-2 0 0 0,0-2 0 0,-1 3 0 16,2-2 0-16,3 1 0 0,2 1 0 0,1 1 0 16,-2 1 0-16,-4-2 0 0,1 0 0 0,4 0 144 15,4 0-144-15,1 0 160 0,-4 0-160 0,2 0 192 0,2 3-192 16,-2-3 192-16,3-1 0 0,2-1 16 0,3 0 0 0,3 1 0 15,0 0-16-15,0 0-16 0,-4 1 0 0,3 0 0 16,4-1-32-16,1-1 0 0,-1-4 0 0,6 5 0 16,1-1 128-16,1 1 32 15,3-3 0-15,2 3 0 0,-1 1 192 0,3 0 32 0,2-1 16 16,4 0 0-16,-2 0-160 0,3 1-48 0,2 0 0 0,-1 0 0 16,2 0-176-16,2 1-32 0,3 0-128 0,2 0 192 15,0-2-64-15,-1 2 0 0,5 0-128 16,1-1 192-16,5 0-192 0,5 0-208 0,-6 0 32 0,6 0 16 15,-5-2-1744-15,5 2-336 16,0 0-80-16</inkml:trace>
  <inkml:trace contextRef="#ctx0" brushRef="#br0" timeOffset="6574.28">6724 17539 6447 0,'0'0'272'0,"0"0"80"0,-9 0-352 16,-2-2 0-16,2 0 0 0,9 2 0 0,-8-1 4928 0,8 1 896 15,0 0 192-15,-3-4 48 0,3 4-5008 0,0 0-1056 16,0 0 0-16,0 0-256 0,-5-7 256 0,5 7 0 15,0 0 0-15,0 0 0 0,0 0 0 0,0 0 0 16,-9 5 0-16,2 2 0 0,2 3 0 0,0 3 0 16,0 4-128-16,0 3 128 0,1 2 0 0,1 2-176 15,-3 2 176-15,2 2-160 0,0-2 160 0,0 2 0 16,3-3-144-16,0-1 144 0,0-1 0 0,1-1 0 16,1 1 0-16,3-2 0 0,1-4 0 0,2 1 0 15,1 3 176-15,3-2-176 0,0-4 128 0,1-2-128 16,1-7 0-16,3 0 144 0,1-2-144 0,1-3 0 0,-2-3 144 15,2-5-144-15,2-4 144 0,1-3-144 0,3-2 192 16,-2-1-192-16,0-1 192 0,-1 1-192 0,0-2 192 0,-1 0-192 16,-2 0 192-16,-1 2-192 0,-2 0 192 0,-3 0-192 15,3-1 144-15,-2 1-144 0,-1 0 0 0,-1 2 144 16,-5 0-144-16,2 0 0 0,-2 0 144 0,0 2-144 16,3 1 0-16,-2 3 144 0,-1-1-144 0,-6 10 0 15,0 0 0-15,0 0 0 0,5-8 0 0,-5 8-144 31,0 0-240-31,0 0-64 0,8 5 0 0,0 2 0 0,0 4-224 16,2 4-48-16,-1 1-16 0,0 3 0 0,0 5 16 16,2 0 0-16,2 3 0 0,0-1 0 0,1 0 224 0,0-3 48 15,-1-2 16-15,3-1 0 0,-1-1 432 0,-1-2 272 0,-1-2-32 0,1-5-16 16,1-4 416-16,1-1 64 0,-2-3 32 0,1-4 0 0,-1-6 160 16,1-2 48-16,-1-1 0 0,2-3 0 0,-3-5-336 15,1 0-64-15,0-3-16 0,2-2 0 0,-1-2-96 0,0-2-32 16,-3 1 0-16,1-2 0 0,-2-2-80 0,0 2 0 15,-1-2-16-15,-1-1 0 0,-1 0-144 0,-2 1-32 16,-1 5 0-16,-1 3 0 0,0 2-128 0,-1 3 0 16,2 3 0-16,-4 4 0 0,-1 2 0 0,0 9-144 15,-2-7 144-15,2 7-208 16,0 0-432-16,0 0-64 0,0 0-32 0,0 0 0 16,-5 10-2000-16,2 2-400 0</inkml:trace>
  <inkml:trace contextRef="#ctx0" brushRef="#br0" timeOffset="7304.295">8572 17803 23951 0,'0'0'2128'0,"0"0"-1696"15,-9-5-432-15,-2 1 0 0,0-5 1296 0,0 1 176 16,1 1 48-16,1-1 0 0,-1 0-1520 0,3-1-208 15,-4 1-96-15,0-2-16 0,1 0 320 0,-4 1 0 16,0 1 0-16,0 1 0 0,-2-1-192 0,-1 2 192 16,0 2-192-16,0 2 192 0,1 2 0 0,-2 0 0 15,-2-1 128-15,1 3-128 0,2 1 0 0,-4 4 0 16,0-1-208-16,0 4 64 0,-3 2-176 0,2 3-48 16,0 0 0-16,2 0 0 0,0 3 160 0,4 4 16 15,1 4 16-15,0 1 0 0,-1 0 176 0,7 3 0 16,2 4 0-16,0-2 0 0,1-2 128 0,2-3 64 15,4-3 16-15,2-2 0 0,-1-1-48 0,2-4-16 16,4-4 0-16,1-3 0 0,2 0-144 0,1-2 160 0,2-3-160 16,3-3 160-16,-1-3 112 0,3-3 32 0,2-2 0 15,-2-4 0-15,3-3-64 0,0-3-16 0,1-5 0 0,1-2 0 16,0-3-96-16,2-2 0 0,-5-3-128 0,1-1 192 16,-1-2-192-16,0 2 0 0,0 2 128 0,-3 0-128 15,0 0 0-15,-2 0 0 0,1-1 0 0,-4-1 0 16,-1-1 0-16,-2-1 0 0,-1-2 0 0,-1 1 0 15,-4 2 0-15,2 2 0 0,-4 2 0 0,-1 3 0 16,-1 2 128-16,0 2-128 0,-3 2 0 0,1 4 0 16,-3 0 176-16,2 2-176 0,-1 2 192 0,-1 1-192 15,-1 2 0-15,2 3 0 0,1 1 0 0,-2 1 0 16,1 1-240-16,-1 6 0 0,6-3 0 0,-8 7 0 16,0 3 240-16,-1 2-192 0,2 4 192 0,-2 5-192 15,3 3-32-15,-1 4 0 0,3 3 0 0,-1 5 0 0,3 6 224 16,0 0-144-16,2 0 144 0,2 0-128 0,0-3 128 0,3 0 144 15,-1-1-16-15,3-1-128 0,-1-4 352 16,3-2-32-16,1-2-16 0,2 3 0 0,2 2-176 0,2-2-128 16,0-5 144-16,3-1-144 0,3-2 0 0,2 0-240 15,-1-1 32-15</inkml:trace>
  <inkml:trace contextRef="#ctx0" brushRef="#br0" timeOffset="7905.179">8974 17816 11967 0,'0'0'1072'0,"0"0"-864"0,0 0-208 0,0 0 0 0,0 0 3904 0,8-2 720 0,2-2 160 0,4 1 16 31,4 1-4304-31,4 0-880 0,3-1-160 0,4-1-32 0,-1 2 384 0,3 0 192 0,-1-3-192 0,1 3 192 16,-1 0-176-16,1 1 176 0,-6-2-128 0,5 1 128 15,4 1-128-15,-2 1 128 0,0 0-128 0,-1 0 128 32,-4-1-608-32,3 0-32 0,-1-1-16 0,-3 1-10416 0</inkml:trace>
  <inkml:trace contextRef="#ctx0" brushRef="#br0" timeOffset="8101.252">9228 18064 34319 0,'0'0'1520'0,"0"0"320"0,0 0-1472 0,0 0-368 15,0 0 0-15,0 0 0 0,0 0-160 0,15-1-96 16,0 1-32-16,0 0 0 0,2 0 0 0,2 0 0 16,2-5 0-16,3 0 0 15,3 2-1280-15,3-2-256 0,3-4-48 0</inkml:trace>
  <inkml:trace contextRef="#ctx0" brushRef="#br0" timeOffset="8994.235">7167 17321 11967 0,'-6'1'1072'15,"-2"-1"-864"-15,1-1-208 0,-3-1 0 0,1 0 3264 0,2 1 592 16,2-2 128-16,5 3 32 0,-10-1-2592 0,6 0-512 16,-3-1-96-16,7 2-32 0,0 0 304 0,0 0 64 15,-7-4 16-15,0 2 0 0,0 0-368 0,7 2-80 16,-4 1-16-16,4-1 0 0,-7 1-112 0,2 4-16 15,-2 2-16-15,2 3 0 0,-1 3-368 0,0 7-64 16,1 5 0-16,0 8-128 0,-4 7 0 0,2 7 0 16,0 7 0-16,0 0-144 0,2-1 144 0,-1-1 0 15,1-2 0-15,-2 0 0 0,2-4 0 0,-2 2 192 16,-1 1-32-16,4-4-16 0,-2-4-144 0,4-4 160 0,0-3-160 0,2-8 160 16,0-4-160-16,0-2 0 0,2-1 0 0,0-6 0 31,1-4-1280-31,-3-9-144 0,0 0-32 0,12 3 0 15,0-4-1216-15,0-8-240 0,3-8-48 0</inkml:trace>
  <inkml:trace contextRef="#ctx0" brushRef="#br0" timeOffset="9272.254">6787 17595 28559 0,'0'0'2544'16,"-6"-1"-2032"-16,1-2-512 0,5 3 0 0,0 0 2112 0,0 0 320 16,0 0 64-16,10-7 0 0,6-1-2240 0,6 1-448 15,3 1-80-15,3 0-32 0,3 0 304 0,4-2-192 16,0 0 192-16,3 1-160 0,3-1 160 0,3-1 0 16,2 0 0-16,-2-1 0 0,0-1 0 0,-1 1-128 15,-2 2 128-15,-3-1 0 0,1 1-144 0,-5 2 144 16,2-1-160-16,0 1 160 15,-4 2-720-15,0 0-48 0,2-1-16 0,-1 2 0 16,-4 1-2208-16,-2-2-432 0,-3 2-96 0,-2 1 0 0</inkml:trace>
  <inkml:trace contextRef="#ctx0" brushRef="#br0" timeOffset="9491.168">7011 17853 28559 0,'0'0'2544'0,"0"0"-2032"0,0 0-512 0,0 0 0 16,0 0 2096-16,0 0 320 0,14-6 64 0,4-2 16 16,4 3-2496-16,5 0-736 15,6-2-32-15,6 1 0 0,1-3 368 0,4-1 64 0,4-1 16 0,-1 0 0 16,0-1-576-16,4 0-128 0,1 1 0 0,-2 0-12896 15</inkml:trace>
  <inkml:trace contextRef="#ctx0" brushRef="#br0" timeOffset="11534.136">10316 17605 16575 0,'0'0'1472'0,"-7"3"-1168"0,-1 0-304 0,-1 0 0 15,0 0 3120-15,2-1 560 0,-1 0 112 0,8-2 32 16,-7 4-3440-16,2 1-672 16,-4 0-144-16,3 2-16 0,-2 0 208 0,0 1 48 0,-3 2 16 0,0 1 0 15,0 1 176-15,0 2 0 0,-4 1 0 0,-1 3 128 0,1 1 96 0,-1 2 32 16,0 2 0-16,0 2 0 0,2 2 96 0,2 2 32 16,2-1 0-16,4 3 0 0,0 2 768 0,2 0 176 15,3-1 16-15,2-2 16 16,3-2-1792-16,-1-1-352 0,3-3-80 0,3-1-16 0,2 1 752 0,1-2 128 15,-1-2 0-15,4 0 0 0,2 0 0 0,-1-1 0 16,3 1 0-16,2-2 0 16,1-3-576-16,-8-6-192 0,3 1-32 0</inkml:trace>
  <inkml:trace contextRef="#ctx0" brushRef="#br0" timeOffset="11823.845">10674 17713 41183 0,'0'0'1824'0,"0"0"368"0,0 0-1744 15,-7 6-448-15,7-6 0 0,-4 8 0 16,2 0-480-16,2 3-176 0,1 4-48 0,2 2 0 15,0 3-256-15,3 5-48 0,-3 4-16 0,0 5 0 16,0 6 384-16,-3 0 64 0,0 1 0 0,-1 0 16 0,-2-2 368 0,1-1 192 0,0-3-192 0,-2-3 192 16,1-3-224-16,2-3 64 0,1-1 16 0,1-4 0 15,2-3-368-15,1-5-64 16,-2 0 0-16,4-3-16 0,-6-10-2144 0,8 7-416 0,2-4-96 16,1-5-16-16</inkml:trace>
  <inkml:trace contextRef="#ctx0" brushRef="#br0" timeOffset="12207.962">10705 17519 33167 0,'0'0'2944'0,"0"0"-2352"0,0 0-464 16,0 0-128-16,0 0 512 0,0 0 96 0,0 0 16 0,0 0 0 31,12 7-1392-31,1 1-256 0,2 1-64 0,2-1-16 0,2-3 1664 0,0 2 336 0,3 2 64 0,1 3 0 32,1 1-1408-32,0 2-272 0,1 3-64 0,-2 3-16 0,0 1 944 0,-1 0 192 0,0 0 48 0,1 1 0 15,-3 1-144-15,-2 1-32 0,-3 2 0 0,-1 0 0 16,0 2-32-16,-2 3-16 0,-5 2 0 0,2 2 0 15,-4-2 144-15,-3 3 16 0,-3-1 16 0,-4-2 0 16,2-3 32-16,-5 0 0 0,-2-1 0 0,-1 1 0 16,-3 0 0-16,1-1 0 0,-1-1 0 0,8-10 0 15,-5 1-224-15,0 0-144 0,1 2 192 0,-3-3-192 16,1 0-192-16,1-2-160 0,1-2-32 0,-9 9 0 16,4-7-1392-16,4-6-272 0,4-6-64 0</inkml:trace>
  <inkml:trace contextRef="#ctx0" brushRef="#br0" timeOffset="12562.488">11718 17541 11055 0,'0'0'976'0,"-5"7"-784"0,-5-2-192 0,3-3 0 0,-5-1 5696 0,3 0 1088 0,9-1 208 0,-9 2 48 31,-1 1-6432-31,0 1-1296 0,0 3-256 0,2 0-48 16,-2 1 240-16,-4 3 48 0,0-1 16 0,0 4 0 0,-2 3 544 0,0 3 144 0,-2 4 0 0,0 1 0 16,-1 0 288-16,2 4 128 0,1 4 32 0,1 2 0 15,1 1 0-15,4 2 0 0,-1 1 0 0,6 3 0 16,2 1-128-16,3-2-32 0,5-5 0 0,0-1 0 15,-1-1-288-15,5-4 128 0,2-3-128 0,0-3 0 16,1 0 0-16,1-3 0 0,2 0 0 0,2-6 0 16,-2-3-464-16,3-4-48 15,0-4-16-15,0-1 0 0,1-5-2048 0,0-3-416 16,13-10-80-16,-5-7 0 0</inkml:trace>
  <inkml:trace contextRef="#ctx0" brushRef="#br0" timeOffset="12793.774">11918 17683 33167 0,'0'0'1472'0,"0"0"304"0,-6 7-1424 0,-1 3-352 16,0-1 0-16,3 3 0 0,0 2 1712 0,2 6 272 15,0 4 48-15,1 6 16 16,0 4-2240-16,0 6-448 0,0 5-96 0,-3 2-16 0,0 1 352 0,2-3 64 15,0-4 16-15,-2-3 0 0,-3-1 64 0,2-2 0 16,3 0 16-16,-2-6 0 16,-1-3-176-16,3-12-32 0,1 1-16 0,1 0 0 15,0-2-1776-15,1-2-368 0,1-1-64 0</inkml:trace>
  <inkml:trace contextRef="#ctx0" brushRef="#br0" timeOffset="13144.569">11962 17277 26719 0,'0'0'2368'15,"0"0"-1888"-15,0 0-480 0,-3 6 0 0,3-6 3056 16,0 0 512-16,0 0 96 0,0 0 32 15,1 11-3888-15,2 1-784 0,5 3-160 0,1 0-16 0,2-3 672 0,-2 4 144 16,5 2 16-16,0 4 16 0,1 4 432 0,4 2 96 16,3 5 16-16,1 2 0 0,2 4 240 0,2 1 48 15,-1 1 16-15,2 2 0 0,-1 2 16 0,2-1 0 16,-4 1 0-16,0 4 0 0,1 0-368 0,-8 2-64 16,0 0 0-16,-4-3-128 0,0-3 432 0,-8-1-32 15,-3 0 0-15,1-2 0 0,-6-4-144 0,-2-15-48 16,-1 7 0-16,-3 2 0 0,-3-1-208 0,-3 2 176 15,-4 2-176-15,-5 2 160 16,-3 3-1248-16,-28 37-256 0,4-11-64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6:03.02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11007 2658 21183 0,'-1'-11'1888'0,"1"1"-1504"16,-2-3-384-16,0 0 0 0,-1 1 1600 0,-1 1 240 15,2-2 48-15,-1 3 16 0,-2 3-1488 0,-1-1-288 16,-1-2-128-16,-3-1 0 0,-2 1 192 0,-1-3-48 16,-3-3-16-16,-6 1 0 0,-1 3-128 0,-5 0 160 15,-3-1-160-15,-1-1 160 0,-4 5-160 0,-2 1 0 16,-2-1 0-16,-6 0 128 0,-1 2 96 0,-5-2 16 16,-6 1 0-16,-2 1 0 0,-3 7-112 0,-2-2-128 15,-3-3 176-15,-4 4-176 0,-5 2 0 0,-2-1 0 16,-2-4 0-16,-2 2 0 0,1 0 128 0,-3 2-128 0,-9-2 0 15,-2 1 0-15,-1 1 240 0,-5 0-16 0,-6 0 0 0,1 2 0 16,0 1 64-16,-7 3 16 0,-7 1 0 0,-1 3 0 16,-4-2-160-16,-2 1-16 0,-6 0-128 0,-2-1 192 15,-1 0-192-15,4 1 128 0,3 1-128 0,-4 0 0 16,-5 0 0-16,2 0 128 0,1-1-128 0,-5 2 0 16,-4-1 0-16,1 0 144 0,0-2-144 0,1 1 128 15,0 2 0-15,-1-1-128 0,-7-3 192 0,4 3-64 16,1-4 48-16,-1 4 0 0,1-2 0 0,-4 1 0 15,-3 1-176-15,2-1 160 0,-3-1-160 0,2-2 160 16,8 2-160-16,-6 1 160 0,-3-3-160 0,9 2 160 16,6-1-160-16,1-1 160 0,0 1-160 0,1-1 160 15,2-1-160-15,7-5 160 0,9-3-160 0,2 0 160 0,0 3-160 16,7-2 160-16,3-2-160 0,6-2 160 0,3 1 32 0,2-2 16 16,1-2 0-16,6 1 0 0,6-2-208 0,2-1 0 15,3-1 0-15,4-1 0 0,5-1 0 0,2-1 0 16,5-1 0-16,6-1 0 0,4 0 160 0,1 1-160 15,1-1 160-15,4 1-160 0,5-2 208 0,2 2-48 16,3 0-16-16,3-1 0 0,4-3 96 0,2 7 16 16,4 2 0-16,4-1 0 0,2-2-16 0,4 7 0 15,1 1 0-15,1 1 0 0,0-4-112 0,5 4 0 16,5 5-128-16,0 0 192 0,0 0-192 0,0 0 0 16,0 0 0-16,0 0 0 0,0 0 0 0,-1 8-192 15,-3 2 192-15,4 3-208 0,3 5 48 0,-1 4 16 16,-1 4 0-16,0 4 0 0,2 2 144 0,1 1 0 0,-2 3 0 15,2 4-128-15,-1 2 128 0,2 3-128 0,0 1 128 16,-1 6-128-16,0 6 128 0,-1 1 0 0,2 1 0 0,-3-1 0 16,-2-1 0-16,0 4 0 0,-1 2 0 15,-4 3 0-15,-2 3 0 0,-3-3-128 0,0-3 128 0,-3 1 0 16,-2 2 0-16,1 2 0 0,-1 1 0 0,0-4-128 16,1-5 128-16,1 1 0 0,0-2 0 0,3-3 0 15,-2-2 0-15,3-3 0 0,2-1 0 0,3-4 0 16,-4-1 0-16,5-5 0 0,0-7 0 0,3-2 0 15,0-2 0-15,1-4 0 0,3-3 0 0,1-4 128 16,0-2-128-16,3-4 0 0,2-3 0 0,2-2 0 16,-2 0 0-16,3-2-160 0,4-2 160 0,2 0 0 15,1-1 0-15,1-3 0 0,4-4 0 0,5 1 0 16,2 0 0-16,3-2 0 0,3 2 0 0,5-1 0 0,5 0 0 0,2 0 0 16,-1-2 0-16,2 1 0 0,5-2 0 15,3 1 0-15,-1405-1 0 0,2820 2 144 0,-1405-2-144 16,-1 0 0-16,-4-1-160 0,5 1 160 0,7 3-144 0,2-1 144 15,1 1-128-15,0-1 128 0,-1-1 0 0,5 1-128 16,4 3 128-16,1-1 0 0,1-1 0 0,2 0 0 16,3-2 0-16,4 0 0 0,4 0 0 0,-2-1 0 15,2 1 0-15,6-2 0 0,2-1 0 0,1 1 0 16,-1-1 0-16,7 1 0 0,5-1 0 0,-1 1 0 16,0 1 0-16,3 0 0 0,5-1 0 0,-1 1 0 15,0 0 0-15,3 1 0 0,-3 2 0 0,5-1 0 16,2 0 0-16,-1 2 0 0,-2-1 0 0,1 3 0 15,3 3 0-15,-4 1 0 0,-1-3 0 0,-4 3 0 0,2 5 0 16,-3-3 0-16,2-2 0 0,-3 2 0 0,0 3 0 0,0-2 0 16,2 0 0-16,-3-1 0 0,-1 1 0 0,3 0 0 15,2 1 0-15,-2-1 0 0,-2 0 0 0,0 2 0 16,3 2 0-16,-1-2 0 0,-1 1 0 0,-2 1 0 16,-2 1 0-16,-1-1 0 0,-6 0 0 0,3 1 128 15,-3 2-128-15,0-1 0 0,0-1 0 0,-5 0 128 16,-2 0-128-16,-4 2 0 0,-3 4 0 0,-1-4 0 15,2-2 0-15,-7 1 0 0,-4 1 0 0,-4 3 0 16,-1-5 0-16,-3 3 0 0,-2 3 0 0,-6-4 0 16,-6-2 0-16,-2-2 0 0,-2-3 0 0,-5 1 0 15,-5 0 0-15,-1 1 0 0,-4-1 0 0,-7-1-128 16,-5-1 128-16,-6-2 0 0,-2-1 0 0,-6 0 0 0,0 0 0 16,-4-1 0-16,-4-1 0 0,0-1 0 0,-5-3 0 15,-2 0 192-15,-1-4-64 0,-2 2 0 0,1-2 96 0,-2 0 32 16,1-2 0-16,-4-6 0 0,-3-6-16 0,-3-1 0 15,3-2 0-15,-5-2 0 0,-1-3-240 0,0-2 0 16,-2-1 0-16,0-2 0 0,-2 0 0 0,-1-5 0 16,-3-5 0-16,2-4 0 0,-1-4-144 0,-1 0 144 15,1 1-208-15,0 0 80 0,-1-3 0 0,1-3 0 16,-1-1 0-16,3-3 0 0,0-1 128 0,1 2 0 16,2 1 0-16,0 0 0 0,2 0 0 0,-3 0 0 15,0 2 0-15,5-1 0 0,-1-3 0 0,2 5 128 16,-1 2-128-16,-3 0 0 0,3 0 128 0,-4 0-128 15,0 2 128-15,0 1-128 0,-2 3 0 0,1 0 144 16,0 4-144-16,1 0 0 0,1 5 240 0,0 0-64 16,-2 3-16-16,3 0 0 0,-1 4-32 0,0 2-128 0,0-2 192 15,-1 5-64-15,3 3-128 0,-4 1 0 0,0 8 0 16,0 2 0-16,0 3 0 0,-1 1 0 0,-1 0 0 0,0 2-176 16,-1 0 16-16,-3 5 0 0,0 2 0 0,-1 1 0 15,-3 0-144-15,-2 4-16 0,-1 2-16 0,-2-1 0 31,0 0-176-31,0 4-48 0,-7 3 0 0,2 6 0 16,2 7-2432-16,-1 3-480 0,-18 16-112 0,5-6 0 0</inkml:trace>
  <inkml:trace contextRef="#ctx0" brushRef="#br0" timeOffset="5877.376">12209 2482 23903 0,'0'0'1056'0,"0"0"224"0,0 0-1024 0,-2-9-256 16,1 0 0-16,1 9 0 0,0 0 176 0,0 0-16 15,0 0 0-15,0 0 0 0,0 0 96 0,0 0 0 16,-10 8 16-16,1 2 0 0,0 0 176 0,-4 5 16 0,-1 1 16 0,-2 4 0 16,-4 2-112-16,-1 4-32 0,-2 1 0 0,-2 4 0 15,-4 3-192-15,-2 1-144 0,-3 1 192 0,-2 2-192 16,-4 4 192-16,1-2-192 0,-5 4 192 0,1-2-192 16,-1-1 192-16,3-3-64 0,0 2 0 0,4-3-128 15,-1 1 224-15,4-2-64 0,0-2-16 0,2 0 0 16,2 0 112-16,0-2 32 0,-1-3 0 0,6-1 0 15,4 0-160-15,3-3-128 0,-2-4 192 0,6 0-192 16,2 0 128-16,3-3-128 0,4-4 0 0,4-2 0 16,-2-3 192-16,6 1-64 0,1-3 0 0,7 0-128 15,-1-3 160-15,4-1-160 0,3-1 128 0,4-2-128 16,2 1 160-16,4-2-160 0,5-3 192 0,1 1-192 16,0-1 128-16,2-1-128 0,-2-1 0 0,1-2 0 0,3-1 0 0,1-1 0 15,0 0 0-15,2 1 0 0,4-2 0 0,-3 1 0 16,-2-2-192-16,-2 4 48 0,0 0-192 0,-4 3-48 15,-1-2 0-15,-2 2 0 16,0-1-1984-16,-4 2-416 0,-1 1-80 0,-2 1-7920 16</inkml:trace>
  <inkml:trace contextRef="#ctx0" brushRef="#br0" timeOffset="6758.619">11615 3447 9215 0,'-9'-4'400'0,"3"-3"96"0,-1 0-496 0,3-2 0 0,4-1 0 0,0 0 0 15,4 0 4272-15,3-2 752 0,2-2 160 0,3-2 16 16,3 3-4096-16,5-4-816 0,1-1-160 0,4-3-128 15,3-4 224-15,3 0-32 0,6 0-16 0,3 1 0 16,-1-3-176-16,3-2 0 0,1-1 0 0,2 1 0 16,1-2 0-16,4-2 0 0,1-5 0 0,4 4 0 15,4 2 0-15,-3-1 0 0,-1-3 0 0,0 3 0 16,0 2 0-16,3 2 0 0,3-1 0 0,0 4 0 16,-1 2 0-16,-1 4 0 0,-3-1 144 0,1 2-144 0,-2-1 192 15,3 5-48-15,-3 2 0 0,-2 0 0 0,2 2-16 16,-1 5-128-16,-4 4 192 0,-5-2-64 0,-3 3-128 0,-3 2 0 15,2 6 0-15,-5 1 128 0,-5-2-128 0,-1 5 0 16,0 5 0-16,-4 0 0 0,-4 0 0 0,-4 2 0 16,-6 1 0-16,-4 5 0 0,-4 7-192 0,-4-1 192 15,-5-2-192-15,-5 7 192 0,-2 6 0 0,-5 1 0 16,-5-1 0-16,0-2 0 0,4 1 160 0,-1-1 96 16,-5 1 32-16,1 1 0 0,1-4 0 0,2 3 0 15,3 0 0-15,0 0 0 0,2-4-64 0,1-2-16 16,0-2 0-16,3 0 0 0,3-1-32 0,0-1-16 15,2-2 0-15,2-3 0 0,-3-2-160 0,3-1 128 16,0 1-128-16,2-2 128 0,2-4-128 0,0 0 192 16,2-3-192-16,0 0 192 0,1-2-192 0,1-1 160 0,3-1-160 15,2-2 160-15,1-2-160 0,2-1 128 0,3 2-128 0,1-7 128 16,0-7 0-16,4 0 0 0,3 2 0 0,2-5 0 16,5-5 160-16,3-1 32 0,3-1 0 0,2-2 0 15,5-1 80-15,1 0 32 0,-1-1 0 0,2-2 0 16,2-1-112-16,4 0 0 0,1 0-16 0,6-3 0 15,2-1 16-15,2-1 0 0,-1-1 0 0,2-1 0 16,4-2-176-16,5-2-16 0,0 1-128 0,2 1 192 16,-4 1-192-16,2 1 128 0,0 0-128 0,4-2 0 15,3 1 128-15,0-1-128 0,-2-2 0 0,1-2 144 16,1 0-144-16,1-3 0 0,2 1 0 0,-4 2 0 16,-6 4 0-16,3 2 0 0,-3 0 0 0,0 0 0 15,-3 2 0-15,2 1 0 0,-5-2 0 0,-1 0 0 0,-4 0 0 16,2-1 0-16,1-2 0 0,3 1 0 0,-1 0 0 0,-3 3 0 15,-4 5 128-15,-3 0-128 0,-2-1 0 0,0 2 0 16,1 1 0-16,-1 3 0 0,-2 2 128 0,-5 2-128 16,-1-3 0-16,-6 5 128 0,-3 3 0 0,-5 0-128 15,0-3 192-15,-2 3-64 0,-2 3-128 0,-1 0 128 16,-4 0-128-16,-2 1 128 0,-2 2-128 0,-1 1 128 16,-6 1-128-16,0 1 128 0,-3 2-128 0,-1-1 160 15,-8 0-160-15,0 0 160 0,0 0-160 0,0 0 0 16,0 0 144-16,7 4-144 0,-7-4 0 0,0 0 0 15,5 5 0-15,-5-5 0 0,4 7-160 0,-4-7-96 16,-1 8-32-16,1 2 0 16,1 1-2208-16,-2 1-448 0</inkml:trace>
  <inkml:trace contextRef="#ctx0" brushRef="#br0" timeOffset="18206.455">4048 7084 13823 0,'0'0'608'0,"0"0"128"0,-6-4-592 0,1 3-144 0,5 1 0 0,0 0 0 15,-6-4 2640-15,6 4 496 0,0 0 112 0,0 0 16 16,-8 1-2624-16,8-1-512 0,-8 3-128 0,1-3 0 16,-3 1 224-16,-2-2 16 0,-1 1 0 0,-4-3 0 15,-4 3-112-15,-3 3-128 0,-2-2 176 0,-4 1-176 16,-3-2 128-16,-7 2-128 0,-5 1 0 0,-3 2 0 0,-5 0 224 16,-4 3-64-16,-6 0-16 0,-2 2 0 15,-2-1 192-15,-3 5 48 0,-6-2 0 0,-1 2 0 0,-2 1-128 0,0 2-32 16,1-3 0-16,-1 2 0 0,-6-4-48 0,4 2-16 15,2 0 0-15,1-3 0 0,-4-1-160 0,1-5 192 16,-2 0-192-16,3 1 192 0,3-1-192 0,2-3 128 16,1-5-128-16,5 0 128 0,3 2 0 0,3-2-128 15,-2 0 192-15,5 0-64 0,7-3 16 0,2 1 0 16,-2-2 0-16,6 3 0 0,4 1-144 0,4-2 128 16,1-1-128-16,4 4 128 0,1 4 128 0,6 0 0 15,5-3 16-15,1 3 0 0,4 2-128 0,2 3-16 16,6-2-128-16,-1 3 192 0,0 0-192 0,3 3 0 15,4 1 0-15,1 4-160 0,-3 7 160 0,4 1-128 16,1-1 128-16,1 4-128 0,4 5 128 0,-4 2 0 0,0 1-144 16,1 5 144-16,-1 4 0 0,1 4 0 15,-1 3 0-15,3 4 0 0,1 2 0 0,1 3 0 0,-2 0 0 0,3 7 0 16,-1 4 192-16,2 1-32 0,1 4-16 0,0 0 0 16,-2 4 16-16,3 4 0 0,2 4 0 0,-2 2 0 15,-3-1-32-15,2 5-128 0,2 1 192 0,-3 4-64 16,-2 0-128-16,3 1 160 0,-2 1-160 0,2 5 160 15,-3 7-160-15,-2-2 0 0,1-1 0 0,-1 1 128 16,1 3-128-16,0 2 0 0,-3-1 0 0,-1 2 0 16,2-5 0-16,0 5 0 0,-1 1 0 0,-1-1 128 15,0-4-128-15,-1 4 0 0,0-1 0 0,-1 0 0 16,-1 1 0-16,1 0 0 0,-3 3 0 0,2-2 0 16,1-4 0-16,0 3 0 0,0-2 0 0,-1-1 128 0,-1-7-128 15,2 2 0-15,-1 4 0 0,4-6 0 0,2-1 0 16,0 0 0-16,-3 2 128 0,1-3-128 0,2-6 0 0,-1 3 0 15,1 5 0-15,-1-3 0 0,-1 0 0 0,-2 1 128 16,-2 3-128-16,2-1 128 0,2-3-128 0,-1 0 0 16,-1-1 0-16,0 2 128 0,0-1-128 0,0-3 0 15,-1-3 0-15,1 0 0 0,1 0 0 0,3-3 0 16,2-4 0-16,-4 0 0 0,0 1 0 0,3-2 0 16,1-2 128-16,-4-3-128 0,1-6 0 0,-2 1 0 15,0 0 0-15,0-4 0 0,-1-3 128 0,0-3-128 16,0-2 0-16,-1 0 128 0,-3-4 64 0,2 0 0 15,1-2 0-15,-2-3 0 0,2-4 0 0,-3 0 16 16,-2 2 0-16,-1 1 0 0,2-1-80 0,-1 1-128 16,-3 2 176-16,5-5-176 0,0-2 128 0,-3-1-128 15,-4-1 0-15,1 2 0 0,-2 5 0 0,2-4 0 0,2-3 0 16,-1-4 0-16,-2-2 0 0,2-1 0 0,2-1 0 0,1 0 0 16,-2-1 0-16,1 0 0 0,2-1 0 0,-2-3 0 15,1 2 0-15,-1-6 0 0,3-3 0 0,-2-2 0 16,3-3 0-16,-2-4 0 0,3-3 0 0,1-3 0 15,-1 0 0-15,1-2 0 0,-1-3 0 0,0-1 0 16,1-1 0-16,-1-3 160 0,-2-1-160 0,4-5 128 16,0 0-128-16,1 8 192 0,-1-8-192 0,0 0 192 15,0 0-192-15,0 0 160 0,0 0-160 0,0 0 160 16,0 0-160-16,10 5 0 0,1-1 0 0,-4-2 0 16,3 3 0-16,2-4-144 0,4-1 144 0,-1 1 0 15,-2-2 0-15,7 1-128 0,2-1 128 0,4 1 0 16,-1-4 0-16,1 2 0 0,2 1 0 0,1-1 0 0,2-1 0 0,1 0 0 15,-1 0 0-15,1 1 0 0,5 2 0 16,3 0 0-16,1 1 0 0,0-1 0 0,2 0 0 0,1 1 0 16,-4 1 0-16,-1-2 0 0,-1 0 0 0,-4 0 0 15,0 1 0-15,-4 3 0 0,-4-1 0 0,3 1 0 16,0 0 0-16,-1-2 0 0,-4 2 0 0,1 2 0 16,2-3 0-16,1 2 144 15,-2 0-896-15,1 4-176 0,1-1-32 16,1-1-15120-16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6:23.80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6863 7686 20271 0,'0'0'1792'0,"0"0"-1424"16,-1-6-368-16,1 6 0 0,0 0 912 0,0 0 112 16,12 4 32-16,4-3 0 0,1-6-720 0,2 5-144 15,2 0-16-15,2-2-16 0,7-2 80 0,4-1 16 16,3 1 0-16,5-2 0 0,3 0-64 0,6-2-16 15,2-3 0-15,3 1 0 0,-2 4-48 0,5-1-128 16,3-1 192-16,2 2-64 0,6-3 0 0,-2-1 0 16,3 0 0-16,1 3 0 0,3 2 16 0,3-2 0 15,1-1 0-15,0-1 0 0,2 1 192 0,-1 1 48 16,2 2 0-16,4-3 0 0,-2 1 128 0,2-1 16 16,-5 2 16-16,5 4 0 0,3 2-144 0,2 0-16 0,2 2-16 15,-2 2 0-15,0-1-160 0,3 0-16 0,1 1-16 16,0 0 0-16,-6 1-176 0,2 2 0 0,3 0 144 0,-1 0-144 15,1 2 0-15,-2 1 0 0,-3 0 0 0,3-2 128 16,-2-2-128-16,-2 2 0 0,-2 0 0 0,-2-2 0 16,3-1 0-16,-1-3 0 0,-1-3 0 0,-6 1 128 15,-5 1-128-15,-3 0 0 0,1-3 0 0,-2-2 0 16,1-2 128-16,-5 1-128 0,-5-1 128 0,-3 0-128 16,-1 1 256-16,-2-1-32 0,0 2 0 0,-3 0 0 15,-1 0 160-15,-3 2 16 0,-7-1 16 0,-1 1 0 16,-4-1-80-16,-2 2-16 0,-2 0 0 0,-1 1 0 15,-2 1-192-15,2 1-128 0,-1 2 160 0,-1-2-160 16,-3 0 0-16,3 3 0 0,-1 1 0 0,0-1 0 16,-4 0-144-16,0-1-128 0,0 0-32 0,-2 2 0 15,0 3-1872-15,-1 2-384 0,-2 1-80 16</inkml:trace>
  <inkml:trace contextRef="#ctx0" brushRef="#br0" timeOffset="1853.988">4078 6116 27007 0,'0'0'1200'0,"0"0"240"0,-8-2-1152 0,8 2-288 0,0 0 0 0,-5-3 0 16,5 3 0-16,-7-4 128 0,2 2-128 0,-3-1 0 15,2-3 192-15,-4 0-192 0,-1-1 192 0,-4 2-192 16,-2 0 144-16,-4 0-144 0,-3 0 0 0,-3 1 144 16,-4-2-144-16,-5 4-176 0,-3 2 48 0,-9 2 0 15,-10 3 0-15,-3-3 0 0,-1 1 0 0,-2 3 0 16,0 3 128-16,-4-4 0 0,-1-3 0 0,-4-1 0 15,-4-1 496-15,6-2 16 0,1-2 16 0,1-1 0 16,-5 3 144-16,1-3 32 0,-2-1 0 0,-1 3 0 16,-1 2-208-16,0-3-48 0,-2-1 0 0,-1-1 0 0,-1 1-256 15,4 3-64-15,3 3-128 0,5-1 192 0,2-1-192 16,1 2 0-16,-1 2 0 0,5-1 0 0,5-4 0 0,4 1 0 16,-2-2 0-16,6 1 0 0,1-3 0 15,4 1 0-15,2-2 0 0,2 1-160 0,-2-3 160 0,7 1 0 16,1 1 128-16,5-1-128 0,1-2 256 0,3 5 0 15,5 3-16-15,2-1 0 0,1-2 112 0,3 1 32 16,3-2 0-16,2 4 0 0,3 4-64 0,6-3 0 16,-6 3 0-16,6-3 0 0,0 0-320 0,-3 11 0 15,3-11 0-15,2 14 0 0,0 2 0 0,2 5-192 16,0 3 64-16,3 2 0 0,-2 0 128 0,2 2-128 16,-1 3 128-16,2 3-128 0,1 2 128 0,2 8 0 15,-2 5 0-15,-1 1 0 0,-1 1 0 0,2 2-128 0,1 3 128 16,-1 1 0-16,-4-3 0 0,3 8 0 15,1 3 0-15,-2 2 0 0,0 0 0 0,-1 0 0 0,1 0 0 0,1 2 0 16,-2 8 0-16,2-2 0 0,-5-1 0 16,4 2-128-16,1 2 128 0,-4 2 0 0,-1 1 0 0,5 4 0 15,1 0 0-15,1 0 0 0,1-1 0 0,-4 4 0 16,2 5 0-16,-3-4 0 0,-1-2 0 0,1 4 0 16,-1 7 0-16,2-2 0 0,-3-3 0 0,1 3 0 15,-3 2 0-15,0 0 0 0,1-1 0 0,0 2 0 16,-2 0 0-16,1 2 0 0,0 1 0 0,-1-4 0 15,0-4 0-15,1 3 0 0,0 2 0 0,1-2 128 16,-1-2-128-16,0 0 0 0,-2 2 0 0,1-2 0 16,2-2 0-16,1 0 0 0,0-2 0 0,2 1 128 15,-4 2-128-15,1-2 128 0,2-2-128 0,0 6 128 16,1 3-128-16,-3-1 0 0,-2-1 0 0,2 2 128 16,1 2-128-16,0-2 0 0,-1-4 0 0,-3-1 0 0,-3 2 0 0,2 0 0 15,0-1 0-15,0-2 0 0,-2-7 0 0,0 4 0 16,2 3 0-16,-1-4 0 0,1-3 0 0,-2-1 0 15,0-3 0-15,1 5 128 0,1-1-128 0,0-3 0 16,0-4 0-16,0 2 0 0,0 4 0 0,1-3 0 16,0-1 0-16,2-3 0 0,1-2 0 0,1 5 128 15,-2-1-128-15,0 2 0 0,-1-2 0 0,-1-2 0 16,1-3 0-16,0 4 0 0,0 8 0 0,2-8 0 16,-1-6 0-16,-2-2 0 0,-4 0 0 0,2 0 0 15,1 2 0-15,0-6 128 0,0-1-128 0,-2-2 0 16,0-2 0-16,2 0 0 0,0-3 0 0,1 4 144 0,0 0-144 15,1-2 0-15,2-2 0 0,-2-2 0 0,-2-2 0 16,2 1 0-16,2 8 0 0,-1-3 0 0,0 0 0 16,2-3 0-16,-1-2 0 0,-1-1 0 0,1-1 0 0,-1 1 0 15,0 9 0-15,0-8 0 0,-2-5 0 0,1-1 0 16,0-3 128-16,1-3-128 0,-1-2 0 0,-1 1 0 16,-2-1 0-16,0 2 0 0,2 3 0 0,0-1 0 15,-1-1 128-15,1-6-128 0,1-2 0 0,-1 0 0 16,-1-3 128-16,0-1-128 0,0-2 0 0,1-1 0 15,3-2 128-15,-2 0-128 0,-2-2 0 0,1 2 0 16,1-1 0-16,-1-2 160 0,-1-2-160 0,-1-1 128 16,2-2-128-16,-1-3 0 0,-1-5 144 0,0 0-144 15,1 0 128-15,-3 0-128 0,1-1 128 0,0-1-128 16,1 0 0-16,0-1 0 0,2 0 0 0,-3-2 128 0,1 0-128 16,2-7 0-16,0 0 0 0,-3 8-128 0,3-8 128 0,0 0 0 15,0 7-144-15,0-7 144 0,0 0 0 0,3 8-144 16,-3-8 144-16,2 8 0 0,-2-8 0 0,0 0-128 15,0 0 128-15,6 8 0 0,2-1 0 0,-8-7 0 16,9 6 0-16,-1-2 0 0,1 1 0 0,2 0 0 16,2-1-128-16,-2 0 128 0,4-1 0 0,0 1 0 15,2 0 0-15,2 0 0 0,-1 0 0 0,4 1-128 16,4-2 128-16,2 0 0 0,4 1 0 0,0-1 0 16,1-1 0-16,0 0 0 0,-1-2-128 0,1 0 128 15,1 0 0-15,0-2 0 0,-2 1 0 0,1-1 0 16,0 0 0-16,2-3 0 0,4 0 0 0,1-1 0 15,2 1 0-15,-1-1 0 0,-4 1 0 0,2-1 0 0,-5 1 0 16,0 0 0-16,2 1 0 0,1 0 0 16,-1-1 0-16,0 1 0 0,3 0 0 0,-3 1 0 0,-2 0 0 15,0 1 0-15,0 1 0 0,0-1 0 0,0 1 128 0,-4 0-128 16,-6 0 0-16,1 1 0 0,-2 0 128 0,-2 0-128 16,-3 0 0-16,1-1 0 0,-1 0 0 0,-3 1 0 15,-1 0 128-15,-3 1-128 0,-1 0 0 0,1 2 144 16,-2 0-144-16,0-2 0 0,-9-1 0 0,11 0 128 15,-2 0-272-15,-9 0-64 0,7-1-16 0,2 0 0 16,3 2-2192 0,1-4-432-16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6:37.2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19977 11181 9503 0,'0'0'416'0,"0"0"96"15,0 0-512-15,-7 3 0 0,7-3 0 0,0 0 0 16,0 0 832-16,-6 5 64 0,1 1 0 0,5-6 16 16,0 0 80-16,0 0 16 0,-5 9 0 0,5-9 0 0,-6 6-112 0,6-6-32 15,-6 8 0-15,6-8 0 0,0 0 112 0,0 0 32 16,-4 5 0-16,4-5 0 0,0 9-128 0,0-9-32 15,0 0 0-15,0 0 0 0,0 0-112 0,0 0-32 16,0 0 0-16,0 0 0 0,0 0-80 0,0 0-32 16,0 0 0-16,0 0 0 0,-5-3-128 0,5 3-16 15,0 0-16-15,0-10 0 0,0 1-144 0,2-1-32 16,1 0 0-16,3 1 0 0,1-2 48 0,3-2 0 16,1 0 0-16,0-1 0 0,4-1 0 0,-1-2 0 15,0-1 0-15,2 0 0 0,-1-2-48 0,1-1-16 16,2 0 0-16,0-1 0 0,1 0-64 0,0-1-16 15,0-2 0-15,0-1 0 0,0 2 16 0,-1 1 0 16,0-1 0-16,0 0 0 0,1 0-16 0,3-1 0 16,4 0 0-16,-1 3 0 0,-5-1 0 0,2-2 0 0,3-1 0 0,0 2 0 15,-2 2 0-15,1 0 0 0,2-2 0 0,-3 1 0 16,2 0-160-16,-2-1 192 0,-1-2-192 0,0 2 192 16,-1 0-64-16,0 2 0 0,2 0 0 0,-1 1 0 15,-2 0 48-15,1 2 0 0,0 0 0 0,-1 0 0 16,5-1-48-16,-8 4 0 0,-2-2 0 0,0 1 0 15,1 1 0-15,2-1-128 0,-3 1 192 0,0-1-64 16,-1 1 0-16,0 1-128 0,1 0 192 0,-2 0-64 16,-3-2-128-16,0 3 192 0,0 2-192 0,-2 0 192 15,-1 0-192-15,2 1 160 0,-3 0-160 0,1 2 160 16,-3 1-160-16,1 3 128 0,-1-2-128 0,-4 7 128 0,0 0-128 16,3-5 192-16,3-1-192 0,-6 6 192 0,0 0-192 0,0 0 0 15,0 0 0-15,0 0 128 0,0 0-128 0,0 0 0 16,0 0 0-16,0 0 0 0,0 0-192 0,0 0 16 15,0 0 16-15,1 10 0 16,-1-10-480-16,0 0-80 0,0 0-32 0,0 10 0 16,0 0-2080-16,0-10-432 0,0 0-64 0</inkml:trace>
  <inkml:trace contextRef="#ctx0" brushRef="#br0" timeOffset="551.948">20670 9988 13823 0,'-12'1'608'0,"5"-1"128"0,-1-1-592 0,1-1-144 0,-1 1 0 0,3 0 0 15,5 1 0-15,0 0 0 0,-7-4 0 0,7 4 128 16,-5-4 160-16,5 4 32 0,0 0 0 0,0 0 0 15,0 0 896-15,0 0 176 0,0 0 32 0,0 0 16 16,0 0-176-16,0 0-48 0,0 0 0 0,0 0 0 16,0 0-320-16,10-3-64 0,0-2 0 0,1 1-16 15,1 0 80-15,-2-2 0 0,3-2 16 0,3 1 0 16,0-1-96-16,3 0-32 0,1-1 0 0,1 0 0 16,2-4-144-16,-3 0-48 0,-1 0 0 0,1 2 0 15,1-1-160-15,-2 0-48 0,1-1 0 0,-2 2 0 0,1 1-48 16,-1 1-16-16,-1 0 0 0,0 1 0 0,-4 1 0 0,0 1-16 15,0 2 0-15,-3 1 0 0,0 0-48 0,1 2 0 16,-2 0 0-16,1 1 0 0,-1 0-64 0,-9 0-32 16,9 5 0-16,2-2 0 0,-3 2-32 0,0 1 0 15,0 0 0-15,-1 2 0 0,0 0 0 0,-2 3 0 16,0 1 0-16,-1 2 0 0,1 1 16 0,-1-1 0 16,-3-1 0-16,0 5 0 0,-1 3 64 0,-1 4 16 15,-3 2 0-15,0 2 0 0,-1-2 96 0,-2 3 0 16,-2 1 16-16,0 0 0 0,-4-2 0 0,1 2 0 15,-2 1 0-15,-1 0 0 0,-3-1 0 0,-2 1 0 16,-1 1 0-16,-2 1 0 0,0-2-96 0,0-1-32 16,1-3 0-16,1 2 0 0,1-3-208 0,-2 0 0 15,-2-4 128-15,4-3-128 0,5-5-192 0,1-1-64 0,-2-4-32 16,3-2 0 0,3-1-2448-16,10-7-480 0,-8 0-112 0</inkml:trace>
  <inkml:trace contextRef="#ctx0" brushRef="#br0" timeOffset="1703.299">18467 10947 911 0,'0'0'0'0,"0"0"0"16,0 0 0-16,-4 8 0 0,0-2 2176 0,4-6 336 16,0 0 80-16,0 0 16 0,0 0-1648 0,-2 9-320 15,2-9-64-15,0 0 0 0,0 0-16 0,0 0 0 16,0 0 0-16,0 0 0 0,0 0-80 0,0 0-16 15,0 0 0-15,0 0 0 0,0 0-80 0,0 0 0 16,0 0-16-16,0 0 0 0,0 0-32 0,0 0 0 16,3 9 0-16,-3-9 0 0,0 0-192 0,0 0-144 15,0 0 192-15,0 0-192 0,0 0 192 0,0 0-64 0,0 0 0 16,0 0-128-16,0 0 256 0,0 0-48 0,0 0-16 0,0 0 0 16,0 0-192-16,0 0 0 0,0 0 128 0,0 0-128 31,0 0-1536-31,0 0-368 0,0 0-64 0,0 0-4976 0</inkml:trace>
  <inkml:trace contextRef="#ctx0" brushRef="#br0" timeOffset="3279.836">18325 10904 6447 0,'0'0'272'0,"0"0"80"0,0 0-352 0,0 0 0 15,5 8 0-15,-5-8 0 0,3 8 2240 0,-3-8 368 16,0 10 80-16,0-10 0 0,0 7-1104 0,0 1-240 16,-3 1-32-16,3-9-16 0,-3 7-112 0,3-7-32 15,-5 7 0-15,5-7 0 0,0 0-32 0,-5 7-16 16,5-7 0-16,-8 5 0 0,8-5-16 0,-7 4-16 15,7-4 0-15,-10 1 0 0,4-1-304 0,-3-1-64 16,0-2-16-16,-1 1 0 0,-2 1-176 0,0-2-16 16,-2-3-16-16,0 2 0 0,3 0-32 0,-4-1 0 15,0-1 0-15,1-2 0 0,0-1-64 0,1 0 0 16,-1 0-16-16,0-2 0 0,0-2-112 0,2 1-32 0,-3 2 0 16,-1-4 0-16,2 0-80 0,1 2-16 0,1 1 0 0,-2-3 0 15,-1-1-128-15,2 1 192 0,1 0-192 0,-2 1 192 16,-2-1-192-16,1 0 160 0,1 0-160 0,-2 1 160 15,1-1-160-15,-2 0 192 0,1-3-192 0,-3 2 192 16,0 0-64-16,2 1-128 0,-2-2 192 0,0-1-64 16,4 1-128-16,-3-2 128 0,0-1-128 0,0 0 128 15,3 0-128-15,-1 1 192 0,0 1-192 0,0-2 192 16,2-1-192-16,-1 0 0 0,-2-1 144 0,2 1-144 16,3-1 0-16,0 1 128 0,-3 1-128 0,0 2 0 15,4-2 0-15,-2 3 0 0,-3 0 0 0,2 1 128 16,1-1-128-16,1 1 128 0,-3-1-128 0,1 1 128 15,-1-2-128-15,-3 1 128 0,-2-1-128 0,0 2 128 16,4 1-128-16,-2-2 0 0,1-1 128 0,0 0-128 0,1 1 0 16,-4-4 128-16,-2 1-128 0,4-2 0 0,3 2 0 15,0 0 0-15,-2 1 0 0,2 1 128 0,0 0-128 0,2 3 0 16,0-2 0-16,2 5 0 0,1-1 0 0,0 4 0 16,0-1 0-16,1 1 0 0,2 1 0 0,-1 1 0 15,1-2 0-15,1 3 0 0,-1-1 0 0,1 2 0 16,0-1 0-16,1 1 0 0,5 4 0 0,-7-3 0 15,3-2 0-15,-2 2 0 0,6 3 0 0,-6-2 0 16,6 2 0-16,-6-4 0 0,6 4 0 0,0 0 0 16,0 0 0-16,0 0 0 0,-10-1 0 0,10 1 0 15,-8 0 0-15,8 0-128 0,-6-1 128 0,6 1 0 16,0 0 0-16,0 0 0 0,0 0 0 0,0 0 0 16,0 0 0-16,-6 0-128 0,6 0 128 0,0 0 0 15,0 0-144-15,-8 6 144 0,8-6-208 0,0 0 16 16,0 0 16-16,0 0 0 0,-5 9-80 0,5-9 0 0,-2 9-16 0,2-9 0 15,-1 10 64-15,-1 1 16 0,1-1 0 0,1 1 0 16,1 0 0-16,1 1 16 0,-2-1 0 0,2 1 0 16,0 4-80-16,0 1-32 0,1-1 0 0,-1 4 0 31,2 3-96-31,-2 0-32 0,0-1 0 0,1 1 0 0,2 0 80 0,0 0 16 0,-3-1 0 0,0-2 0 16,0 2 192-16,2-1 128 0,0 0-160 0,-2-3 160 15,-1-1 0-15,3-2 0 0,-3-1-128 0,0-3 128 16,-1-11 0-16,0 8 0 0,0-8 0 0,0 0 0 15,0 0 0-15,1 8 0 0,-1-8 160 0,0 0-160 16,0 0 320-16,0 0 0 0,0 0-16 0,0 0 0 16,0 0 80-16,-1-10 0 0,-1-4 16 0,-1 0 0 0,1-1-256 15,-2 0-144-15,1-2 160 0,-1 1-160 0,1-3 160 0,2-1-160 16,-4 1 160-16,2-2-160 0,-1-1 144 0,0 0-144 16,-3-3 128-16,-1 0-128 0,0-1 144 0,1-2-144 15,-2 0 160-15,1 1-160 0,-3 3 160 0,0-2-160 16,1 0 160-16,-4 0-160 0,2-2 128 0,1 1-128 15,3 1 0-15,-2 0 0 0,3 1 0 0,-3 4 128 16,1 2-128-16,2 2 0 0,3 0 0 0,-3 2 0 16,0 5 0-16,1-1 0 0,2-2 0 0,0 3 0 15,2 3 0-15,0 1 0 0,-4 0 0 0,6 6 128 16,0 0-128-16,0 0 0 0,0 0 0 0,0 0 0 16,0 0 0-16,9 5-160 0,-9-5 32 0,15 7 0 15,0 0 0-15,3 3 0 0,-1 1 128 0,5-1-192 0,3-3 192 16,4 5-192-16,0 5 192 0,1 1 0 0,1 0 0 15,2 2 0-15,1-1 0 0,3 3 0 0,0-1 0 0,2-3 0 16,-2-2 0-16,-1 0 0 0,-3 1 0 0,0-1 0 16,-2 0 0-16,-2-1 0 0,-2 0 0 0,-5 2 0 15,-1-1 0-15,-3 0 0 0,0 1 0 0,-1 1-11952 16,-2 3-2416-16</inkml:trace>
  <inkml:trace contextRef="#ctx0" brushRef="#br0" timeOffset="4532.233">18603 13202 20607 0,'0'0'912'0,"0"0"192"0,-7-2-880 0,0 3-224 0,7-1 0 0,0 0 0 15,0 0 848-15,-6 7 128 0,-4-2 32 0,3 3 0 16,1-2-544-16,-1 0-96 0,-1 1-32 0,1 0 0 15,0 2-96-15,-2 3-32 0,-1-1 0 0,2 1 0 16,-4 3 32-16,-1-1 0 0,1 1 0 0,0 2 0 16,-1 1 16-16,0 1 16 0,0 2 0 0,-1-1 0 15,1 0 48-15,0 2 16 0,0 2 0 0,0 0 0 0,-3-2 16 0,3 2 0 16,-1 1 0-16,1-2 0 0,-1-5-96 0,-1 1-32 16,-3 1 0-16,2 1 0 0,-1 0-96 0,1 1 0 15,-1 1-128-15,1-1 192 0,-1 0-64 0,1-1-128 16,-4 3 176-16,2-2-176 0,2 2 240 0,-1 0-64 15,1-1-16-15,-1 2 0 0,1-3-32 0,2 1 0 16,-1-1 0-16,1 0 0 0,0-2-128 0,1-1 192 16,-3-2-192-16,2-1 192 0,1 1-64 0,-1-2 0 15,0 2 0-15,1-2 0 0,-2-1 0 0,0 1 0 16,2-1 0-16,0 0 0 0,-1 1 0 0,-1-1 0 16,2 1 0-16,-1 1 0 0,3-1 0 0,-2-1-128 15,-5-1 192-15,5 1-64 0,4 0-128 0,-3-2 160 16,0-2-160-16,0 1 160 0,2 1-160 0,-2-1 160 0,0-1-160 15,1-1 160-15,0 1 32 0,0-2 0 0,3-2 0 0,0 1 0 16,0 0-48-16,1 1 0 0,-1-1 0 0,1-1 0 16,2 1-144-16,-2 2 0 0,2-2 0 0,-1 1 0 15,2-1 0-15,0-1 0 0,-1 1 128 0,5-7-128 16,-5 8 0-16,1-2 0 0,4-6 0 0,-3 8 0 16,3-8 0-16,-3 7 0 0,-3-2 0 0,6-5 0 15,-3 9 0-15,3-9 0 0,0 0 0 0,-3 6 0 16,3-6 0-16,-1 8 0 0,1-8 0 0,0 0 0 15,-2 8 0-15,2-8 0 0,-5 8 128 0,5-8-128 16,0 0 0-16,-2 6 0 0,2-6 0 0,0 0 0 16,0 0 0-16,-4 8 0 0,1-2 0 0,3-6 0 15,0 0-336-15,0 0-48 0,0 0-16 0,0 0 0 16,0 0-2256-16,0 0-448 0,0 0-96 0</inkml:trace>
  <inkml:trace contextRef="#ctx0" brushRef="#br0" timeOffset="4899.98">17500 14273 17503 0,'-14'4'1552'0,"4"0"-1232"16,0 1-320-16,0 0 0 0,4-1 2560 0,-1 0 464 15,2 2 96-15,1-2 16 0,-3 1-2208 0,2 2-432 0,3 2-96 0,-1 0-16 16,-2-3-384-16,2 5 0 0,0 2 0 0,1 3 0 16,-3 0 0-16,1 4 0 0,-2 0 0 0,1 3 0 15,-1 2 304-15,2 3 16 0,-4 2 16 0,2 0 0 16,-1 2 128-16,2 0 32 0,0 2 0 0,0-2 0 16,-1 0 144-16,2 0 48 0,-2-2 0 0,4-3 0 15,2-3 96-15,2-3 32 0,0-2 0 0,2-3 0 16,0-1-256-16,3-5-48 0,3-3-16 0,1 0 0 15,3-3-96-15,1 0-16 0,2-3 0 0,3-2 0 16,2-4-192-16,3 1-64 0,4-4 0 0,2-4 0 16,7-2-128-16,-2-2 0 0,2 0 0 0,2-3 0 15,6-3-1504-15,3-4-224 16,-2-1-64-16</inkml:trace>
  <inkml:trace contextRef="#ctx0" brushRef="#br0" timeOffset="5651.681">19575 13026 28911 0,'-13'-2'1280'0,"7"2"256"0,6 0-1216 0,-8-1-320 15,8 1 0-15,-6-3 0 0,6 3 944 0,0 0 128 16,0 0 16-16,0 0 16 0,0 0-640 0,0 0-128 16,-5-5-16-16,5 5-16 0,0 0-304 0,0 0 128 15,6 7-128-15,1 1 0 0,0-1 128 0,3 3-128 16,0 2 0-16,2 3 0 0,3 1 192 0,0 3 0 16,3 2-16-16,-1 3 0 0,1 2 0 0,2 2 0 15,1-2 0-15,1 3 0 0,1 2-16 0,2 5 0 16,2 6 0-16,4-2 0 0,3 1 64 0,3 1 16 15,-7 2 0-15,5 0 0 0,0-2 48 0,2-4 16 0,-3-3 0 16,0 2 0-16,-1-2-16 0,-2 0 0 0,0-2 0 16,-1 6 0-16,-2-3-32 0,2 0 0 0,0-2 0 0,-1 2 0 15,-2-3-96-15,0 0-32 0,2 1 0 0,-2-2 0 16,-1-3 16-16,0 2 0 0,-2 0 0 0,-3-3 0 16,-1 1-16-16,1 0-128 0,-1 0 192 0,-2 2-64 15,0-2 0-15,0-3-128 0,0-2 192 0,0 2-64 16,-4-3-128-16,1-1 160 0,-2-4-160 0,1 0 160 15,1-1-160-15,0-2 0 0,-4-3 0 0,1 1 128 16,2 0-128-16,-1-3 0 0,-5-2 0 0,-1-1 0 16,-2 0-480-16,0-1-32 15,-5-6 0-15,0 0 0 0,0 0-1776 0,0 0-352 0,0 0-80 0,0 0-7552 16,0 0-1504-16</inkml:trace>
  <inkml:trace contextRef="#ctx0" brushRef="#br0" timeOffset="6007.052">20308 14471 20271 0,'-9'3'1792'0,"-1"-1"-1424"15,3 4-368-15,7-6 0 0,0 0 3312 0,0 0 592 16,-6 7 112-16,6-7 16 0,-2 9-3328 0,4 0-704 15,3 0 0-15,2 0-160 0,4-1 160 0,2 2-160 16,-1-1 160-16,3 2-160 0,-1 2 160 0,2 2 192 0,3-1-32 16,1 0-16-16,1 2 96 0,0-1 16 0,1 1 0 0,0 0 0 15,-1-3 272-15,-2-1 64 0,2 0 16 0,1-1 0 16,-4 0-48-16,1-2-16 0,-2-2 0 0,0-4 0 16,-1-3 48-16,2-2 16 0,0-3 0 0,-1-2 0 15,2-2 32-15,-2-7 0 0,1-2 0 0,-1-2 0 16,3-1-64-16,-3-4-16 0,-1-4 0 0,1 2 0 15,0 0-336-15,-2 0-64 0,-2-2-16 0,1 1 0 16,0-1-368-16,0 3-80 0,-3 0-16 0,0 3 0 16,0 1-1776-1,-5 1-352-15,0-1-80 0</inkml:trace>
  <inkml:trace contextRef="#ctx0" brushRef="#br0" timeOffset="6945.048">17789 12398 29823 0,'0'0'1328'0,"0"0"272"0,0 0-1280 0,0 0-320 15,-4-6 0-15,4 6 0 0,0 0 176 0,0 0-32 16,-4-10 0-16,1 2 0 0,-2 3-144 0,5 5 0 15,-5-8-192-15,0 1 192 0,3-3 0 0,2 10 0 16,-4-7 0-16,4 7 0 0,-8-8-192 0,0 2 192 16,0 2-192-16,0 3 192 0,8 1 0 0,-10-1 208 15,-1 0 0-15,1 1 0 0,2 2 224 0,0 0 32 0,-6-1 16 0,3 1 0 16,1-2 272-16,-1 2 48 0,-1 0 16 0,-1 0 0 16,1-2-48-16,-1 0 0 0,-3-1 0 0,0 1 0 15,-2 0-320-15,1 0-80 0,0-2-16 0,-4 1 0 16,-1-1-96-16,-1 2-32 0,-3-2 0 0,-2 0 0 15,-2-1-64-15,-1-1-16 0,0 0 0 0,-2 1 0 16,-1 1-16-16,0-1-128 0,3 0 192 0,-2 1-64 16,0 2-128-16,0-1 160 0,1 0-160 0,-1-2 160 15,0 1-160-15,-4 0 0 0,-3-1 0 0,0 1 0 16,2-1 0-16,-1 2 0 0,1-2 128 0,1 2-128 16,-1-1 0-16,1-2 0 0,-2-1 0 0,0 0 0 15,0 4 0-15,-2 0 0 0,1 0 0 0,-3 1 0 16,2 2 144-16,3 2-144 0,1-1 160 0,3 0-160 0,1-2 208 0,2-1-48 15,3-1-16-15,0 1 0 0,2 1-144 0,1-1 128 16,0 1-128-16,1-1 128 0,3 2-128 0,-2 0 0 16,2-1 144-16,5 0-144 0,0-2 0 0,1 1 0 15,2 0-192-15,2 1 64 0,0 0-64 0,1 1 0 16,0-2 0-16,10 0 0 0,-7 0-80 0,7 0-32 16,-6-2 0-16,6 2 0 15,0 0-1264-15,0 0-256 0,0 0-48 0,0 0-8944 16,0 0-1776-16</inkml:trace>
  <inkml:trace contextRef="#ctx0" brushRef="#br0" timeOffset="7368.259">16141 11805 11967 0,'0'0'528'0,"0"0"112"0,-9 0-512 0,0 0-128 0,9 0 0 0,-10 3 0 15,2-1 5120-15,-5 1 976 0,1 1 208 0,0 2 32 16,-2-1-5040-16,-1 3-1008 0,-3 1-288 0,-2 1 0 16,1 0 0-16,-5 3 0 0,-2 2 0 0,-1 2 0 15,-1-1 0-15,-2 1 0 0,-1 0 0 0,-1 3 0 16,-2 2 0-16,-1-1 160 0,3-2 0 0,-2 2 0 0,-1 2 336 15,-1 1 64-15,-3 1 16 0,2 0 0 0,-2-2-80 0,3 2-16 16,0-2 0-16,3 0 0 0,2 0-160 0,6-3-48 16,-2-1 0-16,6-2 0 0,0 1-16 0,6-3-16 15,1-1 0-15,4-2 0 0,2-2-64 0,3-2-16 16,1 0 0-16,5 2 0 0,4 1-160 0,5 0 0 16,1-2 144-16,5 1-144 0,4 1 0 0,6 3 0 15,5 1 0-15,4 1 0 0,1-1 0 0,5 1 0 16,4-3 0-16,2 0 0 0,-1-2 0 0,1 0-192 15,0-1 32-15,3 2 0 16,4 3-1008-16,5-3-208 0,4-3-32 0,2 1-9920 16,1-5-1984-16</inkml:trace>
  <inkml:trace contextRef="#ctx0" brushRef="#br0" timeOffset="8315.446">20169 12354 6447 0,'0'0'272'0,"0"0"80"0,0 0-352 0,-8-3 0 0,8 3 0 0,0 0 0 16,-6-7 4464-16,6 7 816 0,0 0 160 0,0 0 48 15,0 0-4176-15,0 0-832 0,0 0-160 0,0 0-48 0,0 0-144 0,0 0-128 16,9-4 192-16,-2 1-192 0,-7 3 320 0,11-3-32 16,0 2-16-16,3 0 0 0,0-3 320 0,1 2 64 15,2 1 16-15,1-1 0 0,4 0 32 0,3 0 0 16,2 1 0-16,0 0 0 0,1 2-96 0,5 0-16 16,6-1 0-16,-1 1 0 0,0 2-144 0,0-1-48 15,2 0 0-15,4 0 0 0,-3-1-16 0,5 0-16 16,0 0 0-16,2 0 0 0,3-1-112 0,-1 4 0 15,-2-2-16-15,-1 1 0 0,-1 0-112 0,0 0-128 16,2-2 176-16,-1 1-176 0,0 2 144 0,2 1-144 16,-1-2 0-16,0 1 144 0,-4-2-144 0,-1 2 128 15,-1-2-128-15,1 0 128 0,-2-1 32 0,3-1 0 16,1 0 0-16,0 0 0 0,-1 0 32 0,0 2 0 0,-3-5 0 16,-3 2 0-16,0 0-48 0,-2 0 0 0,-3-1 0 15,0-1 0-15,2 1-144 0,1 0 0 0,1-1 0 0,-3 2 0 16,0 0 128-16,-2 0-128 0,-1-2 192 0,-2 2-64 15,0 0 0-15,-3 1 0 0,-3 0 0 0,0 1 0 16,-3 2-128-16,0 0 0 0,0 0 144 0,-3-1-144 16,-1-1 0-16,-1 3-192 0,1 0 32 0,-5 1 0 15,-1-3-160-15,-1 0-16 0,-9-2-16 0,0 0 0 16,0 0-688-16,0 0-144 16,0 0-32-16,0 11 0 15,0-2-1472-15,0-9-288 0,-5 7-64 0,-1-1-10160 0</inkml:trace>
  <inkml:trace contextRef="#ctx0" brushRef="#br0" timeOffset="8850.708">22187 12039 14735 0,'0'0'640'0,"0"0"160"0,-10-4-640 0,4 1-160 16,6 3 0-16,0 0 0 0,0 0 4480 0,0 0 848 15,-5-4 176-15,5 4 48 0,0 0-4640 0,0 0-912 16,0 0-192-16,10-5-48 0,1 3-16 0,2 1-16 16,-1 1 0-16,3 0 0 0,2 0 272 0,3 1 0 0,2 1 0 15,4 0 0-15,4 1 240 0,-1 0 144 0,3 0 48 0,-1 2 0 16,2 1-16-16,1 0 0 0,1-1 0 0,3 3 0 15,0 2-144-15,2 1-16 0,1 1-16 0,-3-1 0 16,-1 0 16-16,1 1 16 0,-2 2 0 0,-2 2 0 16,-2 0-48-16,-2 0-16 0,0-5 0 0,-2-2 0 15,-1 6-80-15,-1-2-128 0,0 0 176 0,2 0-176 16,-2 1 256-16,-6-1-64 0,-3-2-16 0,-1 1 0 16,1 0-16-16,-2 0 0 0,-2 1 0 0,-2-2 0 15,-1 0-16-15,-3 0 0 0,-2 0 0 0,-2 0 0 16,-1-1-144-16,-4 0 192 0,-2 1-192 0,-1 0 192 15,-5-1-192-15,-2 2 192 0,-4 2-192 0,-1 2 192 16,-3-3-64-16,-2 2 0 0,0 1 0 0,-4 1 0 0,0 0 96 16,-3-1 16-16,2 1 0 0,-1-1 0 0,0 1 80 0,-1 2 0 15,-2-2 16-15,-2 2 0 0,3-3 32 0,-1 1 0 16,-2-1 0-16,-1 1 0 0,0-1-144 0,1 1-32 16,2 0 0-16,4-1 0 0,2-3-192 0,2 0 0 15,2-1 0-15,0-1 0 0,5-2 0 0,0 1-256 16,1 0 48-16,2-2 16 15,3-3-2384-15,-1 1-480 0</inkml:trace>
  <inkml:trace contextRef="#ctx0" brushRef="#br1" timeOffset="15311.282">20254 10683 2751 0,'0'0'256'0,"0"0"-256"16,0 0 0-16,0 0 0 0,0 0 2384 0,0 0 432 16,0 0 96-16,0 0 16 0,0 0-1840 0,0 0-352 15,0 0-80-15,0 0-16 0,0 0 208 0,0 0 48 16,0 0 0-16,0 0 0 0,0 0 192 0,0 0 64 15,0 0 0-15,0 0 0 0,0 0 0 0,0 0 16 16,0 0 0-16,0 0 0 0,0 0-192 0,0 0-32 16,0 0-16-16,0 0 0 0,0 0-224 0,0 0-64 15,0 0 0-15,-7-2 0 0,7 2 32 0,-9-4 0 16,2-1 0-16,-1 1 0 0,-1-3-64 0,2 1-16 16,-2 0 0-16,1-1 0 0,-1-2-144 0,-1 0-48 15,0 0 0-15,1 0 0 0,-1-1-144 0,-1 1-48 0,0-2 0 0,0 0 0 16,-1 0-80-16,-3 0-128 0,0 1 176 0,-1-1-176 15,1 0 256-15,-3 0-64 0,-1-1-16 0,1-1 0 16,0 0 48-16,3-1 16 0,1-1 0 0,-2 0 0 16,1 2-96-16,0-2-16 0,-1-1 0 0,1 1 0 15,-1-1-128-15,1 2 128 0,3 2-128 0,2 1 128 16,-3 0-128-16,2 0 0 0,2 0 144 0,-3 1-144 16,0-1 160-16,2 1-32 0,-1-1-128 0,-1 1 192 15,0 0-32-15,-1 1-16 0,2 0 0 0,-2 0 0 16,1-1-144-16,0 1 160 0,-2-1-160 0,1 2 160 15,0 0-160-15,-1-2 0 0,-1 0 144 0,0 2-144 16,3 1 0-16,-2 0 0 0,-2 0 0 0,3 1 128 16,4-2-128-16,-2 0 192 0,2 0-64 0,-1-1 0 0,-6-1-128 15,3 1 0-15,0 4 0 0,1-2 0 0,0-1 0 0,1 3 0 16,-2-1 0-16,1-1 0 0,-2-4 0 0,4 2 0 16,-2 3 128-16,1 1-128 0,0-2 128 0,1-2-128 15,1 1 128-15,2 2-128 0,-4 3 0 0,2-2 128 16,0 0-128-16,1-1 0 0,-1 2 0 0,0-4 128 15,2 1-128-15,-1 0 0 0,0 0 0 0,-2 1 0 16,3 0 0-16,-1 1 128 0,1-5-128 0,0 2 0 16,2 2 0-16,-1-1 0 0,-1 0 0 0,1 2 0 15,-2-1 0-15,3 2 0 0,-1-1 0 0,1-1 0 16,1 4 0-16,-1-1 0 0,1-1 0 0,4 4 0 16,0 0 0-16,-5-3 0 0,5 3 0 0,-3-3 0 15,3 3 0-15,0 0 0 0,0 0 0 0,0 0-128 0,0 0 128 16,0 0 0-16,0 0-128 0,0 0 128 0,0 0-128 15,0 0 128-15,0 0-224 0,0 0 32 0,0 0 16 0,0 0 0 16,0 0-16-16,0 0 0 0,0 0 0 0,0 0 0 16,0 0 192-16,0 0-160 0,4 11 160 0,2-1-160 15,-6-10 32-15,5 9 0 0,-5-9 0 0,5 15 0 16,0-2-16-16,2-1 0 0,-3-2 0 0,3 2 0 16,3 1-16-16,-1 0 0 0,-4 0 0 0,2 1 0 15,0 2-32-15,0 1-16 0,0-1 0 0,0 1 0 16,1-1 16-16,0 1 16 0,-2-1 0 0,1 0 0 15,1-2 176-15,-3-1 0 0,2 0 0 0,-2 1-128 16,0-2 128-16,-1-1 0 0,2 1 0 0,-3-1 0 16,-1-2 0-16,1-1 0 0,3 2 0 0,-6-10 0 0,0 0 0 15,0 0 0-15,1 9 0 0,-1-9 0 0,0 0 0 0,0 0 0 16,0 0 0-16,0 0 0 0,0 0 192 0,0 0-48 16,-10 3 0-16,1-1 0 0,2-2-16 0,-2-4 0 15,-1-2 0-15,1 0 0 0,1 0 0 0,0-1-128 16,-2-2 192-16,1-1-64 0,0-1 16 0,0-1 0 15,-1-2 0-15,2 0 0 0,-2-1 0 0,1 1 0 16,0-1 0-16,-2-2 0 0,-2-1-16 0,1 2 0 16,1 1 0-16,0-1 0 0,-4 1-128 0,4-1 128 15,2 1-128-15,-2 1 128 0,-2 0-128 0,1 1 0 16,1-1 0-16,3 2 128 0,0 1-128 0,0 1 0 16,-1 2 0-16,-1-1 0 0,6-2 0 0,2 4 0 15,-3-1 0-15,3 1 0 0,0 2 0 0,2 5 0 16,-2-8 0-16,0 2 0 0,2 6 0 0,0-8 0 0,0 8-144 0,0 0 144 15,0 0 0-15,0 0-128 0,0 0 128 0,3-7 0 16,-3 7-160-16,0 0 160 0,8-5-128 0,-8 5 128 16,8-3 0-16,3-1-160 0,-2 1 160 0,1 1 0 15,1-2-128-15,-11 4 128 0,10-2 0 0,1 1 0 16,0 1 0-16,-2 0 0 0,0 0 0 0,3 1 0 16,-1 0-128-16,2 0 128 0,0 4 0 0,3-2 0 15,0-1-128-15,1 3 128 0,-1 0 0 0,2 1 0 16,3-2-128-16,-3 2 128 0,2 1 0 0,2 0 0 15,0 0 0-15,0-2-128 0,1 3 128 0,2-3 0 16,0-3 0-16,1 3 0 0,2-3 0 0,-4 0 0 16,-1-1 0-16,-1-1 0 0,-1 1 0 0,-1 1 0 15,-2-1 0-15,-1 1 144 0,-3 0-144 0,-2 1 128 0,-2 0-128 0,-1-3 128 16,-9 0-128-16,8 0 128 0,-8 0-128 0,0 0 0 16,0 0 144-16,0 0-144 15,0 0-1888-15,0 0-448 0,0 0-96 0</inkml:trace>
  <inkml:trace contextRef="#ctx0" brushRef="#br1" timeOffset="16455.637">17577 10591 16527 0,'0'0'720'0,"0"0"176"0,0 0-720 0,0 0-176 16,0 0 0-16,0 0 0 0,0 0 640 0,0 0 80 15,9 0 32-15,-9 0 0 0,0 0-240 0,0 0-64 16,9 1 0-16,-9-1 0 0,0 0 128 0,0 0 32 15,0 0 0-15,0 0 0 0,0 0 224 0,0 0 64 16,0 0 0-16,0 0 0 0,0 0-48 0,-4 0 0 0,-5 1 0 0,9-1 0 16,0 0-400-16,-7 7-64 0,0-1-32 0,1 1 0 15,1 0-80-15,-3 0-16 0,-1 3 0 0,0 0 0 16,0 2-16-16,1 2-16 0,-2 1 0 0,0 1 0 16,-1 3 144-16,0 2 16 0,-2 2 16 0,-1 3 0 15,-1 4 80-15,-3-2 16 0,-1-2 0 0,0 3 0 16,-3 0-112-16,-1-1-32 0,-4-1 0 0,1 0 0 15,1 0-16-15,-1 0 0 0,1-5 0 0,1 2 0 16,-1-4-96-16,3-1-32 0,1-1 0 0,3-2 0 16,2 0-64-16,1-2-16 0,1 2 0 0,3-4 0 15,0-4-128-15,1 1 192 0,0 2-192 0,1-2 192 16,2-2-192-16,0-2 0 0,7-5-160 0,0 0 160 16,0 0-128-16,0 0 128 0,0 0 0 0,0 0-144 15,0 0-624-15,0 0-128 0,-4-5-32 0,2-3 0 16,2-2-2320-16,2-1-464 0</inkml:trace>
  <inkml:trace contextRef="#ctx0" brushRef="#br1" timeOffset="16830.445">17136 10821 11055 0,'-7'2'976'0,"-1"0"-784"15,1 3-192-15,1-2 0 0,-2-1 4800 0,8-2 928 0,-5 9 176 0,-2 1 48 16,1 0-4512-16,1 1-896 0,1-1-176 0,-2 5-48 16,-1 3-320-16,0 0 0 0,-1 0 0 0,0 0 0 15,0 1 0-15,-2 4-128 0,-2-1 128 0,-1 2 0 16,0 2 0-16,0-1 0 0,1 3 0 0,-2 0-128 15,0 0 128-15,2 0 0 0,0 5 0 0,3-1 128 16,1 0 192-16,1-2 64 0,3 0 0 0,1-4 0 16,2-2 160-16,4-3 32 0,2-3 16 0,1-4 0 15,-1-2-144-15,4-3-48 0,3-4 0 0,1 0 0 16,1-3-64-16,2-2-16 0,0-1 0 0,1-1 0 0,2-3-64 16,1 1-32-16,2-2 0 0,2-1 0 0,0-3-224 15,0 0 0-15,3-2 0 0,0 0 0 16,0-3-1216-16,-1 2-144 0,1-2-32 0</inkml:trace>
  <inkml:trace contextRef="#ctx0" brushRef="#br1" timeOffset="17606.525">16865 12403 5519 0,'0'0'240'0,"0"0"64"0,0 0-304 0,0 0 0 16,0 0 0-16,-6-6 0 0,1 0 4352 0,5 6 800 15,0 0 160-15,0 0 48 0,-3-10-3776 0,3 10-752 16,0-8-160-16,0 8-32 0,-2-7-176 0,2 7-32 15,0 0-16-15,0 0 0 0,0 0-64 0,0 0-16 16,0 0 0-16,0 0 0 0,0 0 144 0,0 0 32 0,0 0 0 16,0 0 0-16,1 9-48 0,-1 2 0 0,-1 1 0 15,0 3 0-15,0 0 64 0,-1 3 16 0,1 4 0 0,1 1 0 16,-1 2-128-16,2 2-32 0,2 3 0 0,-2 2 0 16,-1 3 96-16,0-1 16 0,0-1 0 0,0 1 0 15,1-2-48-15,-1 1-16 0,-1-1 0 0,1 0 0 16,0-2-160-16,0 3-16 0,0 1-16 0,-1-1 0 15,-4 0-112-15,0-2-128 0,3-3 176 0,0 1-176 16,-2 0 208-16,1-2-64 0,0-2-16 0,0-2 0 16,-1-1 0-16,1 0 0 0,2-1 0 0,0-2 0 15,-1-4 0-15,0 1-128 0,2 0 192 0,3 1-64 16,-2-3-128-16,0-1 160 0,0-1-160 0,-1 3 160 16,-1 1-160-16,1-3 0 0,-2-3 0 0,1 1 128 15,-1 1-128-15,4-1 0 0,1-2 0 0,-3-9 0 16,0 0-320-16,0 0-112 0,0 0-16 0,0 0 0 15,0 0-1664-15,1-9-320 0,0-3-80 0,-1-2-8224 16,-2 0-1632-16</inkml:trace>
  <inkml:trace contextRef="#ctx0" brushRef="#br1" timeOffset="17938.596">16529 13066 26719 0,'-1'9'2368'0,"-1"1"-1888"0,0 0-480 0,2 1 0 16,0 2 1344-16,2 3 160 0,0 3 32 0,1 3 16 15,3 1-1216-15,-2 2-336 0,3 3 128 0,1-1-128 16,0 3 320-16,3 1 32 0,3 1 0 0,0 1 0 15,-2-2 64-15,1 3 16 0,3 1 0 0,-1-3 0 16,3-4 48-16,-3-2 16 0,-2-4 0 0,7-4 0 16,3-1 0-16,0-5 0 0,-1-2 0 0,2-5 0 15,3 0-176-15,-1-4-48 0,-1-3 0 0,2-5 0 16,-1-4-272-16,1-4 0 0,0-5 0 0,0-4 0 16,2-5-2128-16,5 2-432 15,16-13-96-15,-7 10-16 0</inkml:trace>
  <inkml:trace contextRef="#ctx0" brushRef="#br1" timeOffset="18812.251">17940 14064 24991 0,'0'0'1104'0,"0"0"240"0,0 0-1088 0,0 0-256 0,0 0 0 0,0 0 0 16,0 0 848-16,0 0 112 0,0 0 32 0,0 0 0 16,0 0-624-16,0 0-128 0,11 3-32 0,0-2 0 15,-1 0 144-15,0-1 32 0,0 0 0 0,-1 0 0 16,1 1 48-16,3 1 16 0,1 2 0 0,0 1 0 16,0 2-48-16,5-1 0 0,-1 0 0 0,5 2 0 15,4 3-48-15,1 0-16 0,1 1 0 0,-3 1 0 16,2 0 64-16,0 4 16 0,0 0 0 0,1 3 0 15,-3 0-128-15,1 1-32 0,0 0 0 0,0 4 0 0,1 1-128 0,-1 2-128 16,1 0 192-16,-3-2-192 0,-4-3 128 0,0 1-128 16,1 1 0-16,-2-2 0 0,0-1 0 0,-3-1 0 15,1 0 0-15,-4-1 0 0,0-2 0 0,0-2 0 16,-2 1 0-16,0-2 0 0,0-2-208 0,-2-3-112 16,0 0 0-16,-2-3-16 15,-1-2-2128-15,-7-5-416 0,0 0-96 0</inkml:trace>
  <inkml:trace contextRef="#ctx0" brushRef="#br1" timeOffset="19218.404">18520 14188 35535 0,'0'0'1568'0,"0"0"336"0,-8 2-1520 0,8-2-384 0,0 0 0 0,0 0 0 16,0 0 0-16,9 10-192 0,1 1 32 0,2-2 0 16,1 1-160-16,4 2-16 0,2-2-16 0,3 3 0 15,5 0 112-15,0 4 32 0,0 0 0 0,3 6 0 16,1 4 208-16,-3 0 0 0,0 0 0 0,-1 0-144 0,2 0 288 0,-2-2 64 15,0-3 16-15,-1 1 0 0,2 1 192 0,-2 0 32 16,0-2 16-16,-3 0 0 0,2 1-80 16,-7-1-32-16,-1-1 0 0,-3 0 0 0,-1 1-80 0,-3-1-16 15,-3-3 0-15,-3-1 0 0,-2 6 16 0,-4-2 0 16,-2-1 0-16,-6 1 0 0,-4 0-272 0,-5 1 0 16,-2-1 0-16,-3 2 0 0,-3-3 0 0,1 0-256 15,-3-3 64-15,4 0 0 16,2-3-320-16,0-2-48 0,2-3-16 0,3-3 0 15,2-1-1824-15,1-3-368 0,0-3-80 0</inkml:trace>
  <inkml:trace contextRef="#ctx0" brushRef="#br1" timeOffset="19780.004">20221 13829 18431 0,'0'0'1632'0,"0"0"-1312"15,0 0-320-15,-6 9 0 0,6-9 2592 0,0 0 448 16,3 8 96-16,-3-8 0 0,0 0-2320 0,5 5-480 16,4-2-80-16,1-1-32 0,-4-2-32 0,2-2 0 15,2 0 0-15,0-2 0 0,1-1 256 0,1-2 64 16,-1-2 0-16,1-1 0 0,2-1 192 0,2-2 32 16,-2-2 16-16,1-1 0 0,2-1-96 0,2-2-16 0,-2 0 0 0,4-1 0 15,-1 1-208-15,3-1-48 0,0-3-16 16,1 0 0-16,-3-4-48 0,1 1-16 0,1-1 0 0,-1 1 0 15,-1 0-112-15,0 1 0 0,1 5-16 0,-1-1 0 16,-1 4-176-16,0 2 0 0,1 0 0 0,-5 3 0 16,1 1-192-16,-1 3-64 0,-2 0 0 0,2 1-16 31,-2 0-1392-31,-3-1-288 0,-5 2-48 0,0 1-8704 0,0-2-1744 0</inkml:trace>
  <inkml:trace contextRef="#ctx0" brushRef="#br1" timeOffset="20149.732">20741 13196 31151 0,'-11'-5'1376'0,"11"5"288"0,0 0-1328 0,0 0-336 16,-6-3 0-16,6 3 0 0,0 0 544 0,0 0 32 15,4-8 16-15,1 3 0 0,-5 5-592 0,14-7 0 16,-2 3 0-16,5-3 0 0,0 2 0 0,-1-2 0 16,2 1 0-16,0-1 0 0,-2-1 416 0,2 4 16 15,-1 1 0-15,3 0 0 0,-1 3 128 0,1-3 16 16,-3 2 16-16,2 0 0 0,1 2-208 0,-4 0-32 16,0 3-16-16,-1 0 0 0,0 0-48 0,0 3-16 15,-2 2 0-15,-3 2 0 0,0 2-272 0,-2 1 0 16,-1 1 0-16,-1 2 0 0,-2-1 0 0,-1 4 160 0,-4 2-160 0,-3-1 128 15,-3 2-128-15,-2 1 0 0,-1 2 0 0,-3-2-176 16,-2 0-16-16,1-1 0 0,0 0 0 0,1-1 0 31,-1 0-368-31,1-3-80 0,2-2 0 0,-1-5-16 16,2-4-1792-16,1-2-368 0,9-6-64 0</inkml:trace>
  <inkml:trace contextRef="#ctx0" brushRef="#br1" timeOffset="20831.499">21462 12369 21471 0,'0'0'960'0,"0"0"192"0,0 0-928 0,0 0-224 0,0 0 0 0,0 0 0 15,0 0 528-15,0 0 64 0,0 0 16 0,0 0 0 16,0 0-160-16,0 0-16 0,0 0-16 0,0 0 0 16,0 0 208-16,0 0 32 0,0 0 16 0,0 0 0 15,0 0 384-15,0 0 80 0,7-3 16 0,-7 3 0 16,6-5-160-16,-4-2-32 0,0-4 0 0,-1 1 0 15,-1 2-320-15,1-5-64 0,1 0 0 0,-2-1-16 16,0-3-160-16,0 1-16 0,1-2-16 0,0-3 0 16,-1-1-32-16,0-2 0 0,0-1 0 0,0-1 0 15,3-2 128-15,-3 1 32 0,-3-4 0 0,2-2 0 0,0 1 80 0,1-3 0 16,-2-3 16-16,1 2 0 0,0-1-272 0,0-2-64 16,0-2-16-16,1 2 0 0,2 1-64 0,0 3-16 15,0 0 0-15,-1 2 0 0,-2-2-160 0,1 2 128 16,0 0-128-16,-2 0 128 0,1 3-128 0,1-4 0 15,1 1 144-15,1 2-144 0,-1 4 0 0,0 1 0 16,-3 4 0-16,3 0 0 0,3 3 0 0,-3 1 0 16,-2 3 0-16,-1-1 0 0,2 4-192 0,0 2 64 15,0 1 0-15,0 1 0 0,0-1-160 0,0 3-32 16,0 6 0-16,0 0 0 16,-2-4-480-16,2 4-96 0,0 0-32 0,0 0 0 15,0 0-1408-15,0 0-288 0,0 0-48 0,-5 10-7680 16,2-1-1536-16</inkml:trace>
  <inkml:trace contextRef="#ctx0" brushRef="#br1" timeOffset="21310.843">21070 11798 27647 0,'0'0'2448'0,"0"0"-1952"15,-4-6-496-15,4-3 0 0,1-3 1072 0,3-3 112 16,-1-5 32-16,4-2 0 0,3-2-960 0,1-3-256 15,-3 1 0-15,2-1 128 0,4-2-128 0,0-4 0 16,-4 0 0-16,2-2 128 0,1-5 32 0,1-1 0 16,1 0 0-16,-1-1 0 0,1-2 272 0,2 2 48 15,2 1 16-15,0 3 0 0,-3 0 0 0,-1 2 0 16,1 0 0-16,-1 4 0 0,2 2-96 0,-2 2-16 16,-2-2 0-16,-1 5 0 0,2 4 0 0,-1 2-16 15,-4 1 0-15,1 4 0 0,-2 3 0 0,0 3 0 16,-1 4 0-16,-7 4 0 0,8 0-80 0,-8 0-16 15,11 3 0-15,-2 9 0 0,1 7-144 0,-1 5-128 0,-1 4 192 16,-1 3-192-16,0 2 0 0,0 0 0 0,-1 2 0 0,-1 1 0 16,-2 0 240-16,0 2-64 0,2-2-16 0,-3 2 0 15,-1 1 96-15,0-4 32 0,-1-4 0 0,1-2 0 16,0-1-288-16,2-1 128 0,0-4-128 0,1-3 0 31,-2-4-1152-31,4-2-352 0,1-3-64 0,0-2-16208 0</inkml:trace>
  <inkml:trace contextRef="#ctx0" brushRef="#br1" timeOffset="22061.173">21563 11823 11967 0,'-6'-4'1072'0,"1"-1"-864"0,-3 0-208 0,2 1 0 16,-2 2 2960-16,2-1 560 0,3-2 96 0,3 5 32 15,0 0-2272-15,-7-4-448 0,7 4-96 0,0 0 0 16,0 0-320-16,0 0-64 0,0 0-16 0,0 0 0 0,0 0-112 0,0 0 0 16,7-5-16-16,2 1 0 0,2-1 16 0,2 0 0 15,2 2 0-15,3-2 0 0,2-1 0 0,2-1 16 16,2 1 0-16,4-2 0 0,1 2 128 0,2 0 32 15,0 2 0-15,2-2 0 0,0 0 16 0,1-1 16 16,-4 0 0-16,-1 0 0 0,-1 0-192 0,-1 2-32 16,-1 0-16-16,-2 2 0 0,1 1-160 0,-3-1-128 15,2 0 192-15,-2 0-192 0,3 0 192 0,-6-1-192 16,0 1 192-16,-1 0-192 0,-4 2 256 0,-2-2-64 16,-1 3-16-16,-2 3 0 0,1-3 16 0,-3 1 0 15,-7-1 0-15,0 0 0 0,6 10 128 0,-3-1 48 16,-3 4 0-16,0 1 0 0,-2 1-80 0,1 3-16 0,-3 2 0 0,-1 4 0 15,-1 1-32-15,4 4-16 16,-2 0 0-16,1 2 0 0,-3 2 64 0,1-1 16 0,-1 1 0 16,2-1 0-16,3-2 32 0,-4-1 16 0,3 0 0 15,1 0 0-15,2-1-176 0,-2-1-48 0,-2-3 0 0,3-2 0 16,2-3-128-16,-2-3 0 0,-3-1 0 0,-1-1 0 31,2-7-1584-31,2-7-288 0,0 0-64 0,0 0-16416 0</inkml:trace>
  <inkml:trace contextRef="#ctx0" brushRef="#br1" timeOffset="22930.276">19960 10491 17503 0,'0'0'768'0,"0"0"176"0,-6-2-752 0,6 2-192 16,-2-10 0-16,2-1 0 0,-1-1 3104 0,4 0 592 15,2-1 112-15,0-3 32 0,0-5-2528 0,3-1-496 16,0-1-112-16,2-1 0 0,3-2-192 0,1 0-16 15,0-1-16-15,0-1 0 0,2 2-288 0,-1-1-48 16,-1 1-16-16,2 1 0 0,-1-1 0 0,-2 3 0 0,0 1 0 0,-1-1 0 16,-1-1 128-16,-1 3 32 0,-1 3 0 0,2 3 0 15,-3 3-16-15,1 2 0 0,-1 1 0 0,-1 4 0 16,-1 0 0-16,-6 5 0 0,10-1 0 0,-1 3 0 16,-9-2-144-16,12 6-128 0,1 2 192 0,0 4-192 15,-3 5 160-15,2 3-160 0,3 1 128 0,2 3-128 16,-2-3 0-16,0 2 0 0,-1 4 128 0,1-1-128 15,1-1 0-15,1 3 0 0,5-2 0 0,-2 2 0 16,0-1 0-16,1 0 0 0,-4-2 128 0,3 1-128 16,1 0 0-16,0-3 0 0,1-4 144 0,-1 1-144 15,-1 1 0-15,0-5 144 0,-2-5-144 0,3 0 0 16,-3-2 128-16,-1 1-128 0,1-1 0 0,-3-4 0 16,1-5-1328-16,-3-5-368 0,0-3-80 15,-6-1-16-15</inkml:trace>
  <inkml:trace contextRef="#ctx0" brushRef="#br1" timeOffset="23745.249">17390 10244 8287 0,'0'0'368'0,"0"0"80"0,0 0-448 0,8-3 0 15,-8 3 0-15,7-4 0 0,-2-1 2944 0,-5 5 496 16,0 0 96-16,0 0 32 0,7-5-1792 0,-7 5-368 16,0 0-64-16,0 0 0 0,0 0-256 0,0 0-64 15,0 0 0-15,0 0 0 0,0 0 0 0,0 0-16 16,0 0 0-16,0 0 0 0,-8 2-320 0,0 2-64 16,1 1-16-16,-2 1 0 0,0 2-448 0,-3 1-160 15,-4 1 0-15,-1-1 144 0,1 3-144 0,0-2 192 16,1 1-192-16,-1-3 192 0,1 0 128 0,4-1 48 15,0 0 0-15,0-2 0 0,-1-1-112 0,0 3-32 16,3-4 0-16,-4 0 0 0,-3 0-224 0,4 0 144 16,2 1-144-16,2 1 128 0,-3-3-128 0,1 1 0 15,1-1 0-15,0 1 0 0,0-2 0 0,0 1 0 0,9-2 0 0,-6 4 0 16,-4 1 0-16,3 0 0 0,7-5 0 0,-8 8 0 16,2-1 0-16,-2-1 0 0,3 2 0 0,0-3 0 15,5-5 0-15,-6 7 0 0,0-2 128 0,6-5-128 16,-5 8 0-16,5-8 192 0,-5 7-192 0,5-7 192 15,-2 7 16-15,2-7 16 0,0 0 0 0,-1 9 0 16,1-9-64-16,2 10-16 0,2-2 0 0,0 1 0 16,-4-9-144-16,3 11 0 0,3 0 0 0,2-1 128 15,-2 1-128-15,4 1 0 0,0 1 0 0,1 2 128 16,-1 2-128-16,2 0 0 0,2 2 0 0,1 2 0 16,1-1 0-16,-1 0 0 0,2-2 0 0,1 3 0 15,-2 0 0-15,-1-2 128 0,-6-1-128 0,1 0 0 0,1-1 128 16,-1-1-128-16,1-2 0 0,1-2 128 0,-2-2-128 15,1-1 0-15,-1-1 0 0,0-2 0 16,0-3-1680-16,1-4-272 0,-2-5-48 0</inkml:trace>
  <inkml:trace contextRef="#ctx0" brushRef="#br1" timeOffset="24474.389">16450 12289 16575 0,'0'0'1472'0,"0"0"-1168"16,-4-5-304-16,4 5 0 0,0 0 2448 0,0 0 432 15,0 0 96-15,0 0 16 0,0 0-1888 0,0 0-368 16,0 0-80-16,0 0-16 0,0 0-192 0,-4 9-64 15,3 1 0-15,1 1 0 0,0 0-128 0,0 3-16 16,0 1-16-16,0 0 0 0,3 3 320 0,-1 3 64 16,-2 1 16-16,-2 1 0 0,0 0-48 0,1 2 0 15,-1-3 0-15,0 1 0 0,0 3 0 0,-2 2-16 16,2 0 0-16,-2-4 0 0,1-4-48 0,1-1-16 0,-1-3 0 16,2 0 0-16,0-2-288 0,0 0-48 0,1 0-16 0,0-3 0 15,1-3-144-15,0 1 160 0,-1-9-160 0,0 11 160 16,1-2-160-16,-1-9 0 0,0 0 0 0,4 9 0 15,-4-9 0-15,0 0-176 0,0 0 176 0,10 5-192 16,-10-5 192-16,7 5-160 0,-7-5 160 0,10 5-160 16,0-2 160-16,-10-3 0 0,11 0 128 0,0 3-128 15,1 0 0-15,-1 1 0 0,1 2 0 0,1-3 0 16,0-2 0-16,0 3 0 0,3 0 0 0,-1-1 0 16,1-1 0-16,1 2 0 0,1-2 0 0,2 2 0 15,3-1 0-15,-3-2 0 0,0-5 0 0,4 0-128 16,-4-2-1088-16,4-1-192 0,1-3-64 15</inkml:trace>
  <inkml:trace contextRef="#ctx0" brushRef="#br1" timeOffset="25652.251">17939 14181 5519 0,'0'0'240'0,"0"0"64"0,-10 4-304 0,1-1 0 16,1-1 0-16,1 0 0 0,7-2 1808 0,-6 4 304 15,6-4 64-15,-8 3 16 0,8-3-1232 0,-7 0-240 16,7 0-48-16,0 0-16 0,0 0 1056 0,0 0 208 15,-7-2 32-15,7 2 16 0,0 0-528 0,0 0-96 16,-6-4-32-16,6 4 0 0,0 0-320 0,0 0-64 16,0 0-16-16,0 0 0 0,0 0-240 0,0 0-48 15,0 0-16-15,0 0 0 0,0 0-192 0,0 0-32 16,0 0-16-16,0 0 0 0,10 9-144 0,2 1-32 0,1 0 0 0,3 1 0 16,0 0 32-16,3 4 0 0,2 3 0 15,1 3 0-15,1-1-224 0,1 0 0 0,3-1 0 0,0 2 0 16,-1 1 0-16,1-2 0 0,-2-2 0 0,-3-1 144 15,1 2-144-15,-4-6 0 0,-1-3 0 0,-3-1 0 16,-1 0 128-16,-1-3-128 0,-4-2 128 0,0-1-128 16,-9-3 224-16,8 2-32 0,-8-2-16 0,7 1 0 15,-7-1 112-15,0 0 32 0,7-4 0 0,-7 4 0 16,6-7-64-16,-3 1 0 0,0-2 0 0,-1 0 0 16,-1-1-32-16,-1-1-16 0,2-1 0 0,-2-2 0 15,3-2-80-15,-1 1-128 0,-1 0 176 0,1 0-176 16,2-2 160-16,0-2-160 0,0 3 128 0,2-2-128 15,2 1 0-15,-2 1 128 0,4 3-128 0,-3-1 0 16,3-1 0-16,0 0 0 0,1 1 0 0,0 2 0 0,0 2 0 16,1 2 0-16,0 1-128 0,-1 1 128 15,0-1-576-15,2 3-64 0,2 0 0 0,0 0-10864 16,-4 1-2176-16</inkml:trace>
  <inkml:trace contextRef="#ctx0" brushRef="#br1" timeOffset="27413.444">2485 7590 17503 0,'-8'-5'768'0,"-1"0"176"0,0-3-752 0,1 2-192 16,4 1 0-16,4 5 0 0,0 0 3840 0,0 0 720 15,0 0 160-15,0 0 16 0,0 0-3776 0,0 0-768 16,0 0-192-16,3 10 0 0,0 0 0 0,1 3-256 16,-1 5 64-16,-2 7 16 0,1 7 176 0,1 5-128 15,-3 1 128-15,-2 4-128 0,-1 4 128 0,1 1 0 16,-2 2 0-16,1 4-128 0,0 0 128 0,0 2 0 15,1-1 0-15,-2-2-128 0,2-5 128 0,0-3 0 0,-1-3 0 16,0-1 128-16,2-3-128 0,0-1 192 0,-3-2-64 0,3-2 0 16,2-1-128-16,-1-2 0 0,-1-3 0 15,0-2 0 1,-1-1-1232-16,2-4-272 0,2-7-48 0,-2-2-12032 0</inkml:trace>
  <inkml:trace contextRef="#ctx0" brushRef="#br1" timeOffset="27713.97">2436 7487 31327 0,'-8'-8'2784'0,"-1"0"-2224"16,4 3-560-16,0-4 0 0,4-1 928 0,4 1 80 15,0 2 16-15,3-2 0 0,5-2-720 0,5 0-144 16,3-2-32-16,6 2 0 0,5 1-128 0,3-2 0 16,2-5-160-16,7 3 160 0,5 3-144 0,3 2 144 15,3 1-128-15,-2-5 128 0,-3-1 0 0,2 2 0 16,0 3 0-16,4 1 0 0,1 0 0 0,-1 1-128 16,0-2 128-16,-3 2 0 0,-7 3-272 0,-3 1 16 15,-1-1 16-15,-6 2 0 16,-1 1-2336-16,-2 2-480 0,-2 4-80 0,-7 1-32 0</inkml:trace>
  <inkml:trace contextRef="#ctx0" brushRef="#br1" timeOffset="27908.454">2263 8239 25791 0,'0'0'2304'0,"0"0"-1856"0,0 0-448 0,11-5 0 16,6-2 3008-16,7 0 512 0,6 0 112 0,3-4 16 16,3-4-2752-16,3 0-528 0,8-2-112 0,4 0-32 15,2-3-224-15,8 0 144 0,4-1-144 0,-1-1 128 16,-2-2-1856-16,1 0-384 0,-1 0-80 16</inkml:trace>
  <inkml:trace contextRef="#ctx0" brushRef="#br1" timeOffset="28353.74">4233 8246 35007 0,'-17'-7'3120'0,"6"0"-2496"0,0 1-496 0,1 1-128 16,-1-1 1408-16,3 0 272 15,4-1 48-15,-1-2 16 0,5-1-1168 0,2-1-224 0,3-1-48 0,-2 0-16 16,2-3-288-16,1 2-144 0,0 2 16 0,4 0 0 31,-3 0-384-31,1 2-80 0,-4 2-16 0,-4 7 0 16,0 0 160-16,0 0 16 0,0 0 16 0,0 0 0 15,6 10-32-15,-4 2-16 0,-3 1 0 0,-3 1 0 0,-4 1 464 0,-3 1 0 0,0 1-128 0,-2-2 128 16,-2-1 544-16,0-1 160 0,-2-2 16 0,0-1 16 16,-1-1 32-16,3-3 0 0,2-4 0 0,3-2 0 15,0-2 16-15,2-3 16 0,2-2 0 0,4-3 0 16,6-6-240-16,2-2-48 0,2-3-16 0,4 0 0 0,2-3-496 16,3-2 0-16,-1-1 0 0,2 3 0 0,1 2 0 15,-2 2 0-15,-1 2 0 0,-3 3 0 0,1-2 0 0,1 7-192 16,-3 3 48-16,0 1 0 15,-3 2-1488-15,0 3-288 0,2 4-64 0,-3-1-10432 16,-8-2-2096-16</inkml:trace>
  <inkml:trace contextRef="#ctx0" brushRef="#br1" timeOffset="28720.829">5541 7368 35007 0,'-6'-10'1552'0,"6"10"320"0,0 0-1488 0,0 0-384 0,0 0 0 0,0 0 0 16,0 0 1152-16,7 5 176 0,2 5 16 0,-1 4 16 15,-1 5-1360-15,1 3 0 0,-1 4-256 0,-2 3 16 16,-1 5 240-16,-2 8-192 0,-2 2 192 0,-1 10-192 16,-2 7 192-16,1 1 0 0,-3 3 0 0,-2 5 0 15,2 0 304-15,-5 3-48 0,-1 4-16 0,1-6 0 16,-1-5 16-16,-1-2 16 0,-4-4 0 0,3 0 0 16,0-5-80-16,1-4-32 0,-1-1 0 0,3-5 0 15,2-3-160-15,-1-7 0 0,4-4 0 0,-3-8 0 16,0-3-704-16,0-7-64 0,1-4 0 0,-2-4-16 15,3-5-2176-15,-2-5-432 0,1-7-96 0</inkml:trace>
  <inkml:trace contextRef="#ctx0" brushRef="#br1" timeOffset="28980.867">5018 7117 42447 0,'0'0'1872'0,"-3"-9"400"0,4-1-1824 0,8-1-448 15,6-1 0-15,7 1 0 0,6 0 688 0,5 0 32 0,5-1 16 0,7-1 0 16,6-2-464-16,5-1-80 0,4 1-32 0,3-3 0 16,1 3-160-16,0-1 0 0,-4 1 0 0,0 3 128 15,2 0-288-15,-4 2-64 0,-3 2-16 0,-3 4 0 31,-3-1-528-31,-1 4-96 0,-2 1-32 0,-2 4 0 16,-1-2-1984-16,-3 2-416 0,3 4-80 0</inkml:trace>
  <inkml:trace contextRef="#ctx0" brushRef="#br1" timeOffset="29369.178">6835 7766 39679 0,'0'0'1760'0,"0"0"352"0,0 0-1680 0,0 0-432 15,0 0 0-15,14-2 0 0,3-1 880 0,3-1 80 0,5 0 32 0,3-4 0 16,3-3-736-16,4-1-128 0,3 1-128 0,6-1 144 16,2-1-144-16,2 0 128 0,2-1-128 0,-1 0 128 15,-1-2-288-15,0 1-64 0,-2 2-16 0,0-1 0 31,-1-1-432-31,-2 1-96 0,0 1 0 0,0 1-16 16,-3 1-416-16,-2 2-80 0,-5 2 0 0,-3 1-9824 0,-4-2-1952 0</inkml:trace>
  <inkml:trace contextRef="#ctx0" brushRef="#br1" timeOffset="29584.83">6727 8219 18431 0,'-12'11'816'0,"12"-11"160"0,-7 5-784 0,7-5-192 16,0 0 0-16,0 0 0 0,0 0 5952 0,11 4 1152 15,4-4 240-15,8-2 32 0,7 0-5744 0,7-3-1152 16,5-1-224-16,4-5-64 0,4-4-192 0,4-1 176 16,7-2-176-16,3-2 160 0,4 0-336 0,-2-1-64 15,-1 0-16-15,1 0 0 16,0-1-1824-16,-1-1-368 0,1-1-80 0,2 2-14976 0</inkml:trace>
  <inkml:trace contextRef="#ctx0" brushRef="#br1" timeOffset="30133.417">10181 6950 27647 0,'-15'-6'2448'0,"1"3"-1952"0,-1 0-496 0,0 2 0 15,-2 1 1648-15,-2 1 224 0,-6-1 48 0,0 5 16 0,-1 2-1360 0,0 3-288 16,-1 4-48-16,-4 4-16 0,-4 1-224 0,-1 6-160 16,-2 2 32-16,-1 3 0 0,1 6 128 0,-2 7-192 15,-3 4 192-15,0 3-192 0,-1 0 192 0,0 4 0 16,3 4-144-16,0 3 144 0,4 5 0 0,6 3 0 16,2 7 0-16,6 1 0 0,4-1-128 0,5 2 128 15,5 0 0-15,4 1 0 0,5-5 0 0,6-3 0 16,3-7-144-16,9-3 144 0,5-1 0 0,7-2 0 15,5-3 0-15,7-6 0 0,7-5 240 0,7-6-48 16,2-6-16-16,4-5 0 0,3-7 128 0,4-8 16 16,5-8 16-16,3-2 0 0,2-8 16 0,1-6 0 0,1-7 0 15,2-6 0-15,3-7 224 0,-1-8 32 16,-5-5 16-16,2-3 0 0,1-3 240 0,-4-3 48 0,1-5 16 0,-6-7 0 16,-6-5-80-16,-8-3-16 0,-7 0 0 0,-6-2 0 15,-4-1-160-15,-10 1-32 0,-9 2-16 16,-6 4 0-16,-6 6-208 0,-9 8-32 0,-8 4-16 0,-10 3 0 15,-5 3-144-15,-7 0-32 0,-8 2 0 0,-7 4 0 16,-11 4-352-16,-6 5-80 0,-8 4-16 0,-9 3 0 31,-7 5-1712-31,-3 5-336 0,-6 7-80 0</inkml:trace>
  <inkml:trace contextRef="#ctx0" brushRef="#br1" timeOffset="33853.28">12676 3801 27647 0,'0'0'2448'0,"0"0"-1952"15,0 0-496-15,0 0 0 0,0 0 992 0,0 0 96 16,0 0 32-16,0 0 0 0,0 0-880 0,0 0-240 16,-6-6 0-16,6 6 0 0,-6-3 448 0,0 1 0 15,-1-2 0-15,-3 2 0 0,-1 0-448 0,-4 2 0 0,-2-2 0 0,-2 1 0 16,-4 1 0-16,0-2-176 0,-4 1 176 0,-1-1-192 15,-5 0 64-15,-3-1 0 0,-8-1 0 0,-4 1 0 16,-3 0-64-16,-4 1 0 0,-2 0 0 0,-2 2 0 16,-5 0 192-16,-4 2-128 0,-6-5 128 0,-3 4-128 15,-3 3 128-15,0-1 0 0,-1 0 0 0,-5 3 0 16,-6-1 0-16,1 3 128 0,-1 1-128 0,-5-1 0 16,-7-1 0-16,2 2 0 0,-4 1 0 0,0 0 0 15,-3-1 0-15,-1 1 0 0,0 1 0 0,-4-2 0 16,1-1 0-16,-1 1 128 0,-4 1-128 0,-2 0 0 15,-2 0 192-15,1 0-16 0,-1-2-16 0,-6 4 0 16,-4 1-16-16,4 1 0 0,-2 0 0 0,0-1 0 16,-4 1-144-16,2 0 160 0,-3 1-160 0,4-2 160 0,3-3-160 15,-1-1 0-15,0-2 0 0,3-1 0 0,4 2 0 16,1-1 0-16,-2-3 0 0,1-1 0 0,3 0 0 16,-2-1 0-16,-3 0 0 0,4 0 0 0,5-3 0 0,-2 1 0 15,-3 0 0-15,1 2 0 0,6 0 0 0,-4 0 0 16,-3-2 0-16,2 1 128 0,4 1-128 0,0-1 0 15,-1-1 144-15,2-1-144 0,5-5 0 0,-1 2 128 16,-1 1-128-16,1-2 0 0,0 1 0 0,3-2 0 16,-1 1 0-16,4 0 0 0,0 2 0 0,2 0 0 15,-1 0 0-15,1-2 0 0,2-3 0 0,3 4 0 16,-3 2 0-16,3-1 0 0,1-2 0 0,3 2 0 16,4 1 0-16,0-4 0 0,-1 0 0 0,3-2 0 15,3-2 0-15,2 2 0 0,4 2 240 0,3-1-32 0,0-2 0 16,4 0 0-16,-2 1-16 0,8-2-16 0,5 0 0 15,1-1 0-15,0-2 16 0,1 2 0 0,7-1 0 0,-2-1 0 16,2-2-48-16,5 2 0 0,5 0 0 0,2-1 0 16,5 1-16-16,2-2 0 0,1-5 0 0,1 1 0 15,6 4-128-15,-1 1 192 0,2 0-192 0,0 0 192 16,3-2-192-16,1 1 128 0,2 4-128 0,2 0 128 16,0-2-128-16,1 2 0 0,0 2 0 0,1 2 0 15,-2-1 128-15,0 4-128 0,2-3 0 0,2 4 128 16,3 2-128-16,0 1 0 0,7 0 0 0,-9 3 128 15,0-1-128-15,2 4 0 0,3 0-160 0,-2 4 160 16,-2 4-192-16,0 2 192 0,4 4-208 0,1 4 80 16,-4 3 128-16,2 4-192 0,-1 1 192 0,0 1-192 0,1 2 192 15,2 3 0-15,-4 1 0 0,3 3 0 0,-1 1 0 0,-1 5 0 16,-2 5 0-16,-1 1 0 0,3 1 0 0,-5 0 0 16,-2-2 0-16,-3 2 128 0,0 2-128 0,-2 0 0 15,-2 1 0-15,-2 1 0 0,-2-2 0 0,1-1 0 16,0-1 128-16,-1-2-128 0,1-4 176 0,1 2-48 15,3 3 0-15,0-2 0 0,-2-3-128 0,4-3 128 16,2-3-128-16,3-2 128 0,-1-6-128 0,2-4 0 16,0-5 0-16,1 1 0 0,2-1 0 0,1-2 0 15,-1-1 0-15,4 0 0 0,1-1 0 0,2-3-176 16,1-3 176-16,0-1-128 0,4-1 128 0,0 1 0 16,4-1-144-16,1-2 144 0,2-2-128 0,4 1 128 15,4 1-160-15,3-2 160 0,0-4 0 0,7 1 0 16,4 1-128-16,7-3 128 0,2 0 0 0,3-1-144 0,2-1 144 15,0-2-128-15,4-3 0 0,3 0 0 0,6 0 0 0,5-1 0 16,5-3 0-16,-3-1 0 0,-1-1 0 0,4 0 0 16,7 2 128-16,2 1 0 0,1 1 0 15,-1-2-128-15,-1 2 128 0,2-1 0 0,4 1 128 0,2 2-128 16,3 1 224-16,-1 1-32 0,-3 0 0 0,6 0 0 16,4 0-32-16,2 1-16 0,-3 2 0 0,1-3 0 15,1-4-144-15,2-1 160 0,1-3-160 0,2 2 160 16,3-1-160-16,2 1 0 0,3-2 0 0,1-2 0 15,0-4 0-15,1-2 0 0,3 0 128 0,-1-1-128 16,-1 2 0-16,1 1 0 0,-3 2 0 0,3 1-176 16,0-2 176-16,1 4 0 0,-3 1 0 0,3 0-128 15,1 2 128-15,0-2 0 0,-3 0 0 0,2 5 0 0,-4 4 0 16,1 1 0-16,-3 1 0 0,1-1 0 0,0-1 0 16,2 1 0-16,-1-1 0 0,-3 1 0 0,-5-1 0 0,4 1 0 15,2 0 0-15,-4 1 0 0,-5 0 0 0,3 3 0 16,3 0 0-16,-3-2 0 0,-5-3 0 0,2-1 0 15,3-1 0-15,0 2 0 0,-4 2 0 0,0 0 0 16,1 1 0-16,-3-2 0 0,1-4 0 0,-4 2 0 16,-2 2 0-16,3-1 0 0,4-4 0 0,-1 1 0 15,-6-2 0-15,-1 3 0 0,0 4 0 0,2 1 128 16,-2 2-128-16,-2 0 0 0,-8-3 0 0,3 1 0 16,1 2 0-16,-3-1 0 0,-1 3 0 0,-3-2 0 15,-4-2 0-15,1 3 128 0,-2-1-128 0,-1 3 0 16,0-2 0-16,-4-3 0 0,-4-1 0 0,0 4 0 15,3 2 0-15,-1-3 128 0,-1-2-128 0,-2 0 0 16,-1 4 0-16,-5-1 128 0,-3 1-128 0,0-1 0 0,0-3 0 0,0 5 0 16,-4 3 0-16,1 1 0 0,-2 1 0 0,-2-1 0 15,-2-5 0-15,-2 1 0 0,-3-1 0 16,-1 2 0-16,-3 0 0 0,2-2 0 0,-1 2 0 0,-2-1 0 16,-2 0 0-16,-2 0 0 0,-2-2 0 15,1 2 0-15,-7 0 0 0,-1 1 0 0,-2 0 0 0,-2-1 0 16,-2-4 0-16,0 1 0 0,-4 0 0 0,0-1-128 15,-1-2 128-15,-2-1 0 0,-8-2 0 0,9 3 128 16,-9-3-128-16,0 0 176 0,9 5-176 0,-9-5 192 16,0 0 16-16,0 0 16 0,0 0 0 0,7-6 0 15,-3 1 32-15,-4 5 0 0,0 0 0 0,3-11 0 16,-1-3-112-16,1-4-16 0,-2-3 0 0,-1-1 0 16,0-1 0-16,1-5-128 0,-1-5 192 0,1-6-64 0,0-10-128 0,1 3-192 15,0 2 32-15,1-2 16 0,-1-3 144 16,1-4 0-16,-2-4-144 0,4-5 144 0,-1-2 0 0,3 0 0 15,-1 3 0-15,3-3 0 0,-3 0 0 0,2-1 0 16,-2-3 0-16,3 2 0 0,-3 2 128 0,0 3 64 16,-2 0 0-16,-1 3 0 0,2 2 144 0,-1 0 48 15,2 1 0-15,-3 4 0 0,-1 3 64 0,2 4 32 16,0 2 0-16,-3 6 0 0,-2 1 96 0,2 5 0 16,3 1 16-16,1 3 0 0,-3 3-384 0,2-1-80 15,-1 4 0-15,-1 2-128 0,-1 4 0 0,1 2 0 16,1 1-192-16,1 3 48 0,-4 8-176 0,0 0-48 15,2-7 0-15,-2 7 0 16,5-6-2304-16,-5 6-464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9:07:29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12610 1931 1839 0,'-10'-9'0'0,"3"5"160"0,-3 1-160 0,2-2 0 15,0 0 0-15,0 0 0 0,2-1 3664 0,1 4 704 16,5 2 144-16,0 0 32 0,0 0-3008 0,0 0-576 15,0 0-128-15,0 0-32 0,0 0-208 0,0 0-32 16,0 0-16-16,0 0 0 0,0 0-240 0,0 0-48 16,0 0-16-16,13 2 0 0,-2-3-16 0,2-1 0 15,-4 0 0-15,2 2 0 0,3-1 112 0,1 2 32 16,0-1 0-16,3 0 0 0,2-1 48 0,0 2 16 16,3 1 0-16,1-2 0 0,2-2 16 0,1-2 16 15,0 0 0-15,3 1 0 0,1 1-16 0,2-1 0 16,1 0 0-16,3 1 0 0,3 0-64 0,2-1-32 15,-1 1 0-15,5 0 0 0,0 1-96 0,-1407-1-32 16,2814-4 0-16,-1407 3 0 0,1 1-64 0,3 1-16 16,1-2 0-16,4 1 0 0,3-1-144 0,-3 0 192 0,-1 3-192 15,-1-1 192-15,2-1-192 0,-1 2 0 0,2-1 0 0,1 2 0 16,2-1 0-16,1-1 0 0,-3 0 0 0,2 0 0 16,-1 0 0-16,3 1 0 0,3 0 128 0,1-1-128 15,-2 0 0-15,-1 0 0 0,-1 0 0 0,-2-2 128 16,2 1-128-16,1 0 0 0,5 1 0 0,-1-2 0 15,-3-1 0-15,-3 1 0 0,-2 1 0 0,-2 0 0 16,2 1 192-16,4-1-64 0,1 2 0 0,-2 0 0 16,-1-1 64-16,-2 1 0 0,-3 0 0 0,3 1 0 15,2 1-192-15,0 1 160 0,1 0-160 0,-1-1 160 16,-4-2-160-16,1 3 0 0,2 1 144 0,1-2-144 16,4-1 0-16,0-1 0 0,1 0 0 0,-3 2 0 0,-2 1 0 15,0-1 0-15,2-2 0 0,2 0 0 0,2-1 0 0,0 0 144 16,0-2-144-16,-4 1 0 0,0 1 0 0,3 0 0 15,3 0 0-15,1 0 0 0,1-4 0 0,-3 2 0 16,-7 0 0-16,2 2 0 0,1 0 0 0,0 1 128 16,3 1-128-16,0-1 0 0,1-1 192 0,-5 1-64 15,-5 0 0-15,5 1-128 0,1-1 144 0,3 0-144 16,-2 0 0-16,0-1 144 0,-3-2-144 0,-1 3 0 16,2 3 144-16,-1-2-144 0,4-2 0 0,0-2 144 15,1 0-144-15,-2 0 0 0,-2 1 0 0,3 1 0 16,-3 1 0-16,5 0 0 0,5-4 128 0,-7 1-128 15,-3 0 0-15,0-1 0 0,-3 2 0 0,3-1 0 16,1 1 0-16,2 1 0 0,0-1 160 0,-3 1-160 0,-5-1 128 16,2 0-128-16,-3 0 0 0,3 2 128 0,3-2-128 15,1 0 0-15,-1 0 0 0,1 1 128 0,-4-1-128 0,-1 1 0 16,-2 0 0-16,2 0 0 0,4 0 128 0,-3 1-128 16,-2 0 0-16,-3 0 0 0,0-2 0 0,-1 2 0 15,1-1 0-15,0 1 0 0,3 1 0 0,0-1 0 16,-2-1 0-16,-3 2 128 0,-5 2-128 0,1-2 0 15,1-1 0-15,-1 0 0 0,3 0 0 0,1 1 0 16,0 1 0-16,0 0 0 0,-2-1 128 0,-3 0-128 16,-1 1 0-16,4 0 0 0,-3 0 0 0,3-1 128 15,4-1-128-15,0 0 128 0,-2 0-128 0,-3 2 128 16,-2 2-128-16,-2-2 160 0,0-3-160 0,1 2 160 16,4 1-160-16,0 0 0 0,1-4 0 0,0 2 128 0,1 0 0 15,-2 2-128-15,-3-1 192 0,0-1-64 0,2-1 0 16,1 1-128-16,2 2 192 0,0 1-64 0,2-2 0 15,-5-1-128-15,-3 0 192 0,0 0-64 0,-4 0-128 0,0 1 128 16,0 1-128-16,2-1 128 0,-2-2-128 0,1 0 0 16,-1 0 144-16,1 1-144 0,-4 0 144 0,-1 0-144 15,-2 1 192-15,-2 0-192 0,-2-2 208 0,-1 1-64 16,2-1-16-16,2 1 0 0,-4 1 32 0,2-1 0 16,3-1 0-16,-2 1 0 0,-2-1 16 0,-3 2 0 15,-1 2 0-15,-2-2 0 0,1-3-16 0,-3 1 0 16,0 2 0-16,-4 0 0 0,1-1 16 0,0 1 0 15,-4 1 0-15,1 1 0 0,-2-3-176 0,0 2 192 16,-2 0-192-16,-1 0 192 0,-2 0-64 0,-1 1-128 0,0-1 192 16,-10-2-64-16,0 0-128 0,7 5 0 0,-7-5 0 15,3 8-176-15,-3 1-144 0,0-9-48 0,0 0 0 0,-9 10 0 32,-6 4-1952-32,-8 0-400 0,-8 2-80 0</inkml:trace>
  <inkml:trace contextRef="#ctx0" brushRef="#br0" timeOffset="1158.215">1253 3308 8287 0,'0'0'368'0,"4"-6"80"0,8 1-448 0,2-3 0 0,4 0 0 0,3 1 0 16,5-1 1984-16,5-2 320 0,3-2 64 0,2 2 16 15,2 2-1424-15,2 0-304 0,3-1-48 0,4-1-16 16,6-1-256-16,3 0-48 0,5 0-16 0,-1 0 0 15,1-1-16-15,0 1-16 0,3 0 0 0,3 1 0 16,5 0 0-16,0 1 0 0,-1 0 0 0,0 1 0 16,2 0-16-16,1 0 0 0,2 0 0 0,1 2 0 15,-2 0 32-15,1 1 0 0,0-1 0 0,3 0 0 16,4-1 32-16,1 1 16 0,0-2 0 0,1 1 0 16,-1-2 16-16,1 1 16 0,3-2 0 0,-4 0 0 15,-6 1 32-15,5-1 0 0,5 0 0 0,3 1 0 16,0 1-64-16,3-1-16 0,-2 3 0 0,0 1 0 0,2 0-48 15,-2 0-16-15,0 1 0 0,1 1 0 0,1 1-96 0,-1-1 0 16,0 2-128-16,-2-1 192 0,-1 2-192 0,4-2 128 16,0 1-128-16,-5 0 0 0,-1 1 128 0,2-1-128 15,4 0 0-15,-2 2 144 0,-3 2-144 0,-3 0 0 16,0-2 0-16,0 0 128 0,0 1-128 0,-4-2 0 16,-3-2 0-16,1 2 0 0,1 0 160 0,-1 2-160 15,1-1 192-15,-6 2-192 0,-3 2 192 0,-3-3-64 16,4-2 0-16,-4 2-128 0,0 2 240 0,-4-2-64 15,-2-2-16-15,-4 1 0 0,-4 1 80 0,0 0 16 16,-1-2 0-16,-1 1 0 0,-2 2 16 0,-4 0 16 16,-2-3 0-16,-1 1 0 0,-1 1-16 0,-7-1 0 15,-3-2 0-15,-2 0 0 0,-1 1-64 0,-2-1-16 16,-3 0 0-16,-4 1 0 0,-5 0-32 0,-2 0-16 0,-2 0 0 0,-4 0 0 16,-8 0-16-16,9 0 0 0,-9 0 0 0,0 0 0 15,0 0-128-15,0 0 0 0,0 0 0 0,0 0-10544 16,0 0-2176-16</inkml:trace>
  <inkml:trace contextRef="#ctx0" brushRef="#br0" timeOffset="4362.03">10884 5389 8287 0,'7'-12'736'0,"-7"3"-592"16,-6 0-144-16,2 2 0 0,1 1 3136 0,2-4 608 16,1-1 112-16,0 2 32 0,0 3-2720 0,0-2-528 15,0 0-128-15,1-2 0 0,1-1-48 0,-2 0 0 16,-3 0 0-16,1 0 0 0,-3-1-144 0,-2 0-48 16,-1 1 0-16,-2 0 0 0,-3-1 112 0,0 0 32 15,-2 2 0-15,-4-2 0 0,-3 1-416 0,-1-1 0 16,-2 1 128-16,-1 0-128 0,-2 1 0 0,-3 1 0 15,-1-1-192-15,0 2 192 0,-2 2 0 0,-1 4 0 0,1 1 0 16,-1 1 0-16,-2 0 176 0,1 0 0 0,-1-1 0 0,-1 5 0 16,1 4-48-16,-1 1-128 0,-1-1 192 0,-1 2-64 15,-2 1-128-15,0 4 160 0,1 1-160 0,-2 3 160 16,-2-1-160-16,3 3 0 0,-1 2 0 0,4 2 0 16,1-1 224-16,-1 3-32 0,2 1-16 0,1 4 0 15,-1 3 64-15,3 3 16 0,1 1 0 0,-1 1 0 16,-2-2-256-16,3 3 0 0,3 6 128 0,4-3-128 15,-3-4 0-15,3 0 0 0,2 3 0 0,0 6 0 16,5 5 0-16,1-1 0 0,-2 0 0 0,4-1 0 16,3 2 0-16,2 0 0 0,2 1 0 0,2 2 0 15,3 1 0-15,3 1 0 0,4-2 0 0,0-4 0 16,5-7 0-16,2 2-128 0,2 2 128 0,3 0 0 0,1 3-128 0,1-5 128 16,3 0 0-16,0-3 0 0,1-3-144 0,3-3 144 15,2-5 0-15,3-2-144 0,0 0 144 0,1-2-160 16,1-3 160-16,1 1-160 0,4-7 32 0,2-3 0 15,-4 0 0-15,3 0 0 0,3-2 128 0,-2-2 0 16,2-6 0-16,4 0 0 0,2 0 0 0,-2-1 144 16,1-5-144-16,0 0 0 0,2-2 208 0,0-2-64 15,1-3-16-15,-1-6 0 0,-3-4 160 0,3-2 32 16,3-5 0-16,-1-1 0 0,-2-2 48 0,-1-4 16 16,-2-4 0-16,-2-3 0 0,-2-4-16 0,-2-3 0 15,1-2 0-15,-3-4 0 0,-3-5 32 0,-2 4 16 16,-2 1 0-16,-4 0 0 0,-2-1 32 0,-1-2 16 15,-4-3 0-15,-2-1 0 0,-2-1-48 0,0 1-16 16,-6 1 0-16,2 0 0 0,-2-1-144 0,-1-1-48 0,-4 1 0 0,1-3 0 16,2-3-208-16,-3 2 144 0,1 4-144 0,-1 3 128 15,-3-1-128-15,-1-1 0 0,-3-3 0 0,0 4 0 16,-4 4 0-16,-1 2 0 0,-3 0-160 0,-2 5 160 16,-4 4 0-16,-1 2 0 0,-7 0 0 0,-1 1 0 15,-2 1 0-15,-1 4 0 0,-1 1 128 0,-2 4-128 16,0 1 0-16,-4-2 0 0,-3 3 0 0,-3 3 0 15,-4 5 128-15,-1 4-128 0,-3 2 0 0,-3 2 0 16,-5 1 0-16,-1 4 0 0,-2 5 0 0,-7 5-144 16,-6 3-160-16,2 7-16 0,1 7-16 0,3 2 0 15,1 0-1008-15,6 4-208 0,2 0-48 16,10 2-8896-16,8 1-1792 0</inkml:trace>
  <inkml:trace contextRef="#ctx0" brushRef="#br0" timeOffset="6835.836">4180 4743 27119 0,'-12'-9'1200'0,"12"9"256"0,-10-6-1168 0,5-2-288 15,1 0 0-15,4 8 0 0,0 0 256 0,0 0-16 16,-2-7 0-16,2 7 0 0,0 0-240 0,6-6 176 16,4 2-176-16,0 2 160 0,2 2-16 0,3 0 0 15,3-1 0-15,4 1 0 0,1 2-144 0,7-1 0 16,3 2 0-16,4-1 0 0,3-1 0 0,1 2 0 15,3-1 0-15,5 0 0 0,3 0 0 0,3-3 192 16,3-2-192-16,3 0 192 0,4-2-16 0,7 1 0 16,3 0 0-16,-1-1 0 0,-1-3 64 0,4 1 16 15,1-2 0-15,6 2 0 0,3 3 16 0,1-2 16 0,0-1 0 16,2 1 0-16,3 1-32 0,1-1 0 0,-1 2 0 0,4-2 0 16,3 2-64-16,1 2 0 0,2-4-16 0,0 1 0 15,5 0-48-15,-4 0-128 0,2-2 192 0,2 4-64 16,0 3-128-16,-3 0 128 0,-1-4-128 0,-2 4 128 15,0 4-128-15,3-3 0 0,-2 2 0 0,-1 0 0 16,-4 3 128-16,4-1-128 0,0 1 0 0,-2 1 128 16,-3-1-128-16,2 0 0 0,-2-2 144 0,-1 4-144 15,0 2 0-15,-2-3 128 0,-3-1-128 0,1 0 0 16,1 3 0-16,-1-1 144 0,-4-1-144 0,2-4 0 16,-3-2 144-16,1 1-144 0,1 0 0 0,-5 1 144 15,-2-2-144-15,3-1 160 0,0-3-160 0,-2 3 160 16,-1 2 16-16,-1-2 0 0,2-2 0 0,-4 0 0 15,0 0 16-15,-1 1 16 0,-1 2 0 0,-2-3 0 0,1-4 0 16,-2 2 0-16,0 1 0 0,-2 0 0 0,-4 2 32 0,-1 1 0 16,-4 0 0-16,0 0 0 0,-2-2 16 0,-2 2 0 15,1 2 0-15,-3 2 0 0,-3-2 0 0,-3 0 16 16,-2-2 0-16,1 1 0 0,3 1-32 0,-4 2-16 16,2 1 0-16,-3-2 0 0,-3 0-80 0,-3-1-16 15,-4 2 0-15,0 0 0 0,-4-3 48 0,-2 0 0 16,-4 0 0-16,1-1 0 0,-4-1-176 0,-2 1 0 15,-4 0 0-15,-2 2 0 0,-5 1 0 0,-1 1-192 16,-5-2 64-16,-6-2 128 16,0 0-1920-16,0 0-256 0,-11 4-48 0,-8 2-13936 0</inkml:trace>
  <inkml:trace contextRef="#ctx0" brushRef="#br0" timeOffset="7883.112">2567 7083 9215 0,'-11'-1'816'16,"0"-1"-656"-16,0 1-160 0,0-3 0 0,-1 1 1696 0,1 1 304 16,-1 0 64-16,1-1 16 0,3 1-816 0,0-3-176 15,-2 2-16-15,4 2-16 0,1 0-192 0,1-1-32 16,-3-1-16-16,3-2 0 0,4 5-160 0,0 0-16 16,0 0-16-16,0 0 0 0,0 0-304 0,0 0-64 15,0 0-16-15,0 0 0 0,6 9-112 0,3-1-128 16,0-3 176-16,3 1-176 0,2 2 256 0,3-1-48 15,5-1-16-15,2-1 0 0,-2 0-64 0,7-2-128 16,2 0 176-16,2 2-176 0,1-1 368 0,2-1-48 16,-2 1 0-16,3-1 0 0,3-1 144 0,1 1 32 15,1 2 0-15,2-3 0 0,2-3-80 0,3 1-16 16,4-1 0-16,1 0 0 0,2-1-16 0,0-1-16 16,-1 1 0-16,3 0 0 0,5-1-144 0,-1 2-32 0,-1-2 0 15,1 0 0-15,0-2-64 0,-2 0 0 0,-2 1-128 0,4 2 192 16,1 0-192-16,3 2 0 0,0-2 128 0,-1 2-128 15,-5 0 0-15,4-1 128 0,2-2-128 0,1 1 0 16,0 2 128-16,0 0-128 0,-1 0 0 0,2-3 144 16,4-1-144-16,2 0 128 0,-2-2-128 0,1 3 128 15,-2 0 0-15,1-1 0 0,-2 1 0 0,1 1 0 16,2-2 32-16,3 2 0 0,-1 0 0 0,-2-1 0 16,-4-1 32-16,1 1 16 0,2 2 0 0,0 0 0 15,0 0 160-15,-3 1 16 0,-4 0 16 0,-1-1 0 16,-1 0-64-16,0-2-16 0,0 0 0 0,-1 1 0 15,-3 1 48-15,-2-1 0 0,-3-2 0 0,-1 2 0 16,0 0-160-16,0 0-16 0,-4 0-16 0,-2-2 0 16,0 0-16-16,-6 1 0 0,-5 0 0 0,-5 1 0 0,-2 0-160 15,-5 1 0-15,-3-1 0 0,-5-1 0 0,-2 0 0 0,-3 3 0 16,-1 0 0-16,-10 0-176 16,0 0-1312-16,0 0-272 0,0 0-48 0,0 0-15088 15</inkml:trace>
  <inkml:trace contextRef="#ctx0" brushRef="#br0" timeOffset="10379.112">14655 9641 22399 0,'0'0'992'0,"0"0"208"16,0 0-960-16,0 0-240 0,0 0 0 0,0 0 0 0,0 0 272 0,0 0 16 15,0 0 0-15,0 0 0 0,0 0-288 0,0 0 0 16,0 0 128-16,0 0-128 0,-4 11 240 0,-4 0-16 15,-3-2 0-15,0 4 0 0,-5 1 32 0,-1 2 0 16,-9 3 0-16,1 3 0 0,2 0-96 0,-3 2-16 16,-3 2 0-16,-1 2 0 0,1 3 32 0,1 2 0 15,-2-3 0-15,4 0 0 0,1 0 64 0,3 0 16 16,3-3 0-16,4-4 0 0,0-4 224 0,5-1 48 16,3-1 16-16,1-1 0 0,2-3-192 0,3 2-32 15,1-1-16-15,3-1 0 0,1-1-304 0,2 0 0 16,-1 1 0-16,4-2 0 0,1-2 0 0,2-2 0 15,2-3 0-15,3 1 0 0,2 2 0 0,3-4 0 16,2-4 0-16,2 1 0 0,3 0 160 0,-1-2-32 16,2 1 0-16,2-2 0 0,-1-1-128 0,3 0 0 0,0-2 0 15,-1 1 0-15,-3 1 0 0,-1-1 0 0,0 1-192 0,-1-2 192 32,-4 0-704-32,-1 1-32 0,-2 3 0 0,-1 0-7872 0,-1-3-1568 0</inkml:trace>
  <inkml:trace contextRef="#ctx0" brushRef="#br0" timeOffset="10872.979">14301 10231 24767 0,'0'0'1088'0,"2"-9"240"0,2 3-1072 0,2-4-256 16,1-3 0-16,5 0 0 0,4-1 320 0,5 0 0 16,3-2 0-16,3-4 0 0,3-3-320 0,3 2 0 15,3 1 0-15,4-4 0 0,-1-6 0 0,1 0 160 16,-1 0-160-16,1 2 128 0,3 5-128 0,-2 2 0 16,4 1-192-16,-1 4 192 0,1 1 0 0,-2 2 0 15,-2 0 0-15,-3 4 0 0,-1 2-128 0,-3 2 128 16,-1 3 0-16,-2 2 0 0,-4 3 0 0,3 1 0 15,-3-1 0-15,0 1 0 0,-2 1 0 0,-1 5 0 16,-3-1 0-16,-3 6 0 0,-4 1 0 0,-3 4 0 16,-1 4 0-16,-5-2 0 0,-2 2 256 0,-3 3-48 0,-2 4 0 0,-2-1 0 15,-4 2-80-15,0-1-128 0,-5-1 176 16,1 0-176-16,0-1 160 0,3 0-160 0,2-2 128 0,1-1-128 16,2-4 240-16,3-1-48 0,1-1 0 0,4-1 0 15,6-1-32-15,-1-1-16 0,1 1 0 0,3 0 0 16,3-3-144-16,2-1 160 0,1-3-160 0,5-1 160 15,1 2 80-15,5-3 16 0,1-7 0 0,3 0 0 16,1-2 368-16,6 0 80 0,2 0 0 0,2-4 16 16,1-3-160-16,1 1-48 0,4 0 0 0,-4 2 0 15,-2-2-288-15,-2 0-64 0,-1-4-16 0,-1-2 0 16,-1-1-928-16,0 2-192 16,-4 3-48-16,1-2-13328 0</inkml:trace>
  <inkml:trace contextRef="#ctx0" brushRef="#br0" timeOffset="12336.281">17280 10188 24879 0,'-18'-5'2208'0,"1"0"-1760"0,2 1-448 0,-1-1 0 15,1-3 1088-15,0 2 144 0,0 3 32 0,2-1 0 16,-2-5-1264-16,-1 2-128 0,-1 2-96 0,0 0-16 16,0 4 64-16,-1 0 16 0,-3 1 0 0,0 3 0 15,-2 3-192-15,-1 2-32 0,-1 2-16 0,-3 2 0 0,2 2 224 0,2 1 176 16,-3 4-208-16,4 2 80 0,1 2 128 0,2 3 0 15,4 2 160-15,0 3-160 0,1 1 224 0,5 1-48 16,7 0-16-16,3-3 0 0,2-1-160 0,3-4-144 16,6-3 144-16,5-4-208 0,0 0 32 0,3-3 16 15,2-4 0-15,0-1 0 16,3-5-272-16,-1-2-48 0,1-5-16 0,-1-3 0 16,2-4-176-16,-1-4-32 0,-1-5-16 0,4-4 0 15,0-4-112-15,-1-6-32 0,0-8 0 0,-4 5 0 0,-2 7 416 0,0-2 96 16,-3 4 16-16,-6 1 0 0,-2 4 336 0,-3 4 288 15,-1 3-48-15,-1 4-16 0,-3 2 416 0,-1 8 64 16,0 0 32-16,0 0 0 0,0 0-160 0,-2 10-48 16,1 4 0-16,3 3 0 0,2 1-528 0,3 4 0 0,-3 4-192 15,2 0 48-15,-2-3-128 0,0 0-32 0,2-1 0 16,1-1 0-16,-1-2 304 0,2-4 0 0,-1-2 0 0,1-3 0 16,1-4 656-16,0-3 192 0,-9-3 48 0,11 5 0 15,1-4 192-15,2-4 32 0,1-1 16 0,1-3 0 16,2-5-480-16,-1-2-80 0,4-4-32 0,1-4 0 15,-1-6-352-15,0-1-192 0,2 3 192 0,0-1-192 16,-2 0 144-16,1 1-144 0,1 0 0 0,2 3 144 16,-3-3 48-16,0-3 0 0,-5 1 0 0,0-3 0 15,-1 1-48-15,0-1 0 0,-3 0 0 0,-3-3 0 16,0-2-144-16,-1-1 0 0,-3 0 144 0,-2 0-144 16,-3-2 0-16,-1 0 0 0,-1-2 0 0,-4 0 0 15,-3 0-192-15,0-1 64 0,0-1 0 0,-2 4 0 16,0 5-128-16,2 5 0 0,-1 4-16 0,3 9 0 15,-5 2 272-15,1 6-192 0,1 5 192 0,-3 5-160 0,1 4 160 0,-1 5 176 16,-2 1-48-16,0 13 0 0,-1 10-128 0,-4 6 0 16,2-1-192-16,0 4 192 0,1 3-176 0,0 0 176 15,2 3-128-15,1 3 128 0,1 2 0 0,-2-2 0 16,2-5 0-16,2 0 0 0,3-2 0 0,1-3 304 16,3-5-48-16,2-1-16 0,2-4 272 0,2-3 48 15,3-1 16-15,1-1 0 0,2-5-304 0,3-4-48 16,-2-2-16-16,2-3 0 0,2-2-208 0,1-2 128 15,3-3-128-15,0-3 0 0,4-6 0 0,0-2 128 16,4-3-128-16,3-3 0 0,2-4 0 0,0-3 0 16,0-1 0-16,2 0 0 0,-1-2 128 0,1 0-128 15,-3 1 0-15,1 0 0 0,0 0 128 0,0 3-128 0,-3 0 0 16,2 1 144-16,-4 1-144 0,2 2 0 0,-3 1 0 0,-1 2 0 16,-2 1 0-16,-2 4 0 0,-1 3 0 0,-4-1 0 15,-1 1-176-15,-3 2 176 0,-2 3-128 0,0-1 128 16,-9-3-352-16,0 0 16 0,0 0 0 0,0 0 0 15,6 10 32-15,-2-1 16 0,-5 0 0 0,-3-1 0 16,-2 0 288-16,-3 2 0 0,-3 2 0 0,-3 5 144 16,-5-1-144-16,0 3-144 0,-2 2 144 0,0 1-208 15,4 4 208-15,1 2-144 0,3-2 144 0,3 0-128 16,3-1 128-16,3-2 0 0,1-1 0 0,3-4 0 16,0-3-368-16,3-3 16 0,5-2 0 0,-3-3 0 15,-4-7 32-15,11 5 16 0,-1-5 0 0,1-1 0 16,0-3 304-16,3-2 192 0,2-2-16 0,-1-3-16 15,-3-1 208-15,2-1 32 0,-2-5 16 0,1-1 0 0,1-1 96 0,0 2 32 16,-3 0 0-16,-1 3 0 0,-1 1-320 0,-2 3-64 16,0 4-16-16,-7 7 0 0,0 0-144 0,0 0 0 15,0 0 0-15,9 8 0 0,0 8 0 0,-2 6-272 16,-3 2 32-16,0 7 16 0,-2 3 32 0,-1 5 0 16,-1 0 0-16,-3 4 0 0,-5 2-64 0,0 7 0 15,0 5 0-15,-3 4 0 0,-1-1 80 0,-3-4 16 16,-3-5 0-16,-2-5 0 0,-1-3 512 0,2-5 96 15,-6-8 32-15,3-3 0 0,-2-5 592 0,3-4 112 16,-2-1 32-16,2-7 0 0,2-6-576 0,-3-4-96 16,0-2-32-16,3-2 0 0,0-3-368 0,2-4-144 15,0-4 0-15,3-3 144 0,1-2-144 0,4-2 0 0,5-3-192 16,1-1 192-16,3-4-256 0,6 1 80 0,2 3 16 16,6-2 0-16,2 2-48 0,5-2-16 0,1-1 0 0,4 2 0 15,4 4 224-15,3 6 0 0,6-2-160 0,4 5 160 16,3 2 0-16,2 1-144 0,1 1 144 0,-1 3 0 15,-1 4-192-15,-1-1 192 0,1 3-192 0,0 1 192 16,1 0-384-16,-6 1 48 0,-4 4 0 0,-7-1-10256 16,0 2-2048-16</inkml:trace>
  <inkml:trace contextRef="#ctx0" brushRef="#br0" timeOffset="12668.012">19270 9774 38127 0,'0'0'1680'0,"0"0"368"0,0 0-1648 0,0 0-400 16,0 0 0-16,0 0 0 0,0 0 0 0,0 0 0 16,4 14-144-16,0 4 144 0,2 5-320 0,-1 5 32 15,2 6 16-15,0 6 0 0,0 3 272 0,1 2-160 16,-2 1 160-16,-1-2-128 0,-2-2 128 0,-1 1 0 16,1 2-144-16,-5 2 144 15,-2 3-1584-15,-2-1-240 0,0-3-48 0,-2-4-16 16,-2-5-880-16,1-8-176 0,-3-6-48 0,1-6 0 15,0-5 1232-15,0-7 240 0</inkml:trace>
  <inkml:trace contextRef="#ctx0" brushRef="#br0" timeOffset="12852.736">18891 10164 18431 0,'0'0'1632'0,"8"-3"-1312"0,-1 0-320 0,4-3 0 15,5 2 3632-15,3-1 656 0,3 1 128 0,6-1 16 16,2 3-3536-16,3 0-720 0,2 0-176 0,2 1 0 0,0-3 0 0,0 2 0 16,-1 1 0-16,3-1 0 15,0-1-800-15,4-1-144 0,-1-3-16 0,1 0-13360 16</inkml:trace>
  <inkml:trace contextRef="#ctx0" brushRef="#br0" timeOffset="14341.716">20803 9934 24879 0,'-10'-1'1088'0,"1"-2"256"0,-1-2-1088 0,-1-1-256 15,-4 1 0-15,-1 1 0 0,1 1 1072 0,-2-1 144 16,2 0 48-16,-6 2 0 16,-2 2-1520-16,-3 2-288 0,-3 0-64 0,-3 3-16 0,-3 0 224 0,1 2 32 15,2 0 16-15,1 3 0 0,0 8 352 0,6-2 0 16,5 1 0-16,5-2 0 0,3 1 448 0,1-1 48 16,2 4 16-16,2 2 0 0,3 3-512 0,2-3 0 0,1 1 0 0,3 0 0 15,2-2 0-15,4-1 0 0,2-1 144 0,2 1-144 16,3-2 256-16,4-1-16 0,3-3-16 0,1-1 0 15,1 0 160-15,5-2 16 0,1-2 16 0,2-4 0 16,-2-3 96-16,2 0 0 0,-1-3 16 0,0-2 0 16,2-3-272-16,1-2-48 0,1-1-16 0,3-3 0 15,0-2-64-15,2-2-128 0,-2 1 176 0,0-2-176 16,-2 0 0-16,-3 0 0 0,-5 1 0 0,-1 2 0 16,-4 1 0-16,-2 1 0 0,-5 2 0 0,0 1 0 15,-3 2 0-15,-2-1 0 0,-3 3 0 0,-8 6 0 16,7-3-144-16,-7 3-48 0,0 0 0 0,0 0 0 15,0 0 64-15,0 0 0 0,0 0 0 0,0 0 0 0,-6-2 128 16,-3 3 0-16,0 3 128 0,-4 0-128 16,-2 1 0-16,-2 3 0 0,1 0 0 0,-4 2-128 0,0 2 128 0,0 2-128 15,3 2 128-15,-5-1-128 0,0 0-32 0,1 1 0 16,2-2 0-16,4 4 0 0,2-1-96 0,2-1 0 16,0-3-16-16,5 0 0 0,-1 2 80 0,4 1 32 15,1-3 0-15,3-1 0 0,2-2 160 0,3 0 0 16,2 1 128-16,2-1-128 0,0-2 176 0,1-3-48 15,0-2 0-15,2 0 0 0,-2-1 208 0,2-3 48 16,-1-4 0-16,2-1 0 0,2-2-48 0,1-1 0 16,-1-1 0-16,1-2 0 0,1-5-336 0,-2 0 0 15,-1-1 0-15,2 2-128 0,1-2 128 0,-1 2 0 16,-4-2 0-16,3 3 0 0,-2 2 0 0,0 1 0 16,-2-2 0-16,1 3 0 0,0 4 0 0,-2 1-160 0,-2 2 160 15,0 2 0-15,-9 2-224 0,10 0 64 16,2 0 16-16,-1 1 0 0,-2 3-32 0,0-1 0 0,2 2 0 15,-1-3 0-15,2-2-16 0,1-3 0 0,2-1 0 0,1-2 0 16,2-2 192-16,3-2 0 0,2-5 0 0,3-3 0 16,-1-5 0-16,3-9 144 0,-1-7-144 0,3-1 0 15,-2 1 0-15,0 3 0 0,1 0 0 0,-1 2 0 16,1 1 128-16,-3-1-128 0,-4-3 0 0,3-1 0 16,-3 2 0-16,-2-4 0 0,-2-2 0 0,-3 1 0 15,-1 1-176-15,-3 1 176 0,0 4-192 0,-5-2 192 16,1 0 0-16,-4 6-128 0,0 5 128 0,0 5 0 15,-3 7 0-15,-3 3 0 0,-1-1 0 0,-1 5 0 16,-3 3 240-16,-2 3-48 0,-3-2-16 0,-3 7 0 0,-1 5-176 16,-3 4 0-16,-4 3 0 0,1 4 0 0,-3 1 0 15,1 5 0-15,-4 8 0 0,5 6 0 0,2 5-176 0,4 5 176 16,-1 1-128-16,2-2 128 0,2-6 0 0,2-1 128 16,1 0 0-16,2-1 0 0,3-3 112 0,-1-4 16 15,4-2 16-15,3-2 0 0,2 0 192 0,2-6 48 16,1-5 0-16,2-1 0 0,-1-1-256 0,6-3-64 15,-1-3 0-15,1-3 0 0,1-2-64 0,1-3-128 16,2-2 176-16,2-1-176 0,-1-1 192 0,3-2-64 16,1-3 0-16,3 0-128 0,2-1 224 0,2-1-64 15,-1-2-16-15,3 0 0 0,-3 2 0 0,1 0 0 16,0 0 0-16,-1-1 0 0,-3 0-144 0,3 2 0 16,-4 3 0-16,2 0 0 0,-3 0-128 0,0 1-16 15,-2-1 0-15,-1 2 0 0,-4 0-160 0,2 0-16 0,-2-1-16 16,-4 2 0-16,-10 1 144 0,9 1 48 0,-9-1 0 15,0 0 0-15,0 0 144 0,0 0 0 0,0 0 128 0,0 0-128 16,0 0 0-16,0 0 0 0,-10 9 0 0,1 0 0 16,-4 0 0-16,0 2 0 0,-3 2-128 0,3 4 128 15,0 1 0-15,0 1-160 0,-2-3 160 0,3 2 0 16,-2 0-128-16,3 0 128 0,1 0 0 0,2 0 0 16,1 0-128-16,2-1 128 0,2-3 0 0,2 0 0 15,2-2 0-15,2 1 0 0,2-4 0 0,0 1 0 16,2 0 240-16,3 0-48 0,3-1-16 0,0-1 0 15,-1-2 80-15,4-1 0 0,1-3 16 0,2-1 0 16,-2-1-16-16,4 0 0 0,4-1 0 0,-5-1 0 16,-1 2-416-16,3-4-96 0,0-4 0 0,2-2-10400 15,-3 3-2080-15</inkml:trace>
  <inkml:trace contextRef="#ctx0" brushRef="#br0" timeOffset="14806.722">22676 9900 27647 0,'0'0'1216'0,"4"-5"256"0,-4 5-1168 0,5-10-304 0,1-2 0 0,2-5 0 16,1-4 1568-16,5-1 256 0,5-1 48 0,0-4 16 31,0-6-1888-31,3-4-384 0,2-6-80 0,-1 1-16 0,0-2 480 0,0-2-144 0,0 0 144 0,-1 1 0 16,-1 0 0-16,0 5 256 0,-1 6-48 0,0 0 0 15,0 2 192-15,0 6 48 0,-2 5 0 0,-3 3 0 16,-1 3-128-16,0 5 0 0,-2 3-16 0,0 6 0 16,-3 2-304-16,-1 8 128 0,-1 6-128 0,0 5 0 15,-1 5 0-15,1 8-320 0,-4 7 32 0,-1 7 16 0,-4 3 16 16,1 8 16-16,1 8 0 0,-6 4 0 0,-3 5 80 0,2-2 16 16,5 0 0-16,-3 2 0 0,-1 0 144 0,-1-3 224 15,2-3-48-15,-2-4-16 0,3-4 96 0,0-3 32 16,-1 0 0-16,2-6 0 0,-1-5-288 0,1-6-272 15,1-6 48-15,-4-5-10160 16,2-4-2032-16</inkml:trace>
  <inkml:trace contextRef="#ctx0" brushRef="#br0" timeOffset="15003.599">22688 10547 44975 0,'0'0'1984'0,"0"0"432"0,0 0-1936 0,16 0-480 0,0-1 0 0,7-2 0 16,2 3 512-16,5-3 0 0,4 0 0 0,4-1 0 16,3-2-512-16,7 4 0 0,5-2 0 0,6-2 0 15,5-2 0-15,2 3-256 0,2 2 16 0,-1-3 16 32,1-1-944-32,6 2-192 0,4 2-48 0,0 3-11376 0,-1 2-2272 0</inkml:trace>
  <inkml:trace contextRef="#ctx0" brushRef="#br0" timeOffset="21597.267">15636 13084 18543 0,'0'0'816'0,"0"0"176"0,-1-9-800 0,0 0-192 0,-1-2 0 0,2 11 0 16,0 0 640-16,0 0 96 0,-3-9 16 0,3 9 0 15,0 0 80-15,0 0 32 0,0 0 0 0,0 0 0 16,0 0-272-16,0 0-48 0,0 0-16 0,0 0 0 16,0 0-208-16,0 0-32 0,0 0-16 0,0 0 0 15,0 0 48-15,-8-2 0 0,-1 0 0 0,0 2 0 16,1 3-32-16,-2-1 0 0,-1-2 0 0,0 1 0 15,-3 2-32-15,0-1 0 0,1 1 0 0,-3-2 0 16,-1-1 48-16,-2 0 0 0,-4 0 0 0,1 1 0 16,-4 0-16-16,1-3 0 0,0-4 0 0,0 1 0 0,-2 4-16 15,2 0 0-15,-3 0 0 0,1-1 0 0,-3-3-64 16,-3 4-16-16,-2 1 0 0,-4 0 0 0,-2-5-192 0,-3 1 144 16,-3 3-144-16,1-1 128 0,0-1-128 0,-1-1 0 15,-2 1 144-15,-5-1-144 0,-5-1 0 0,1-1 0 16,-1-1 0-16,1 2 0 0,-2 0 0 0,0 3 0 15,2 2 0-15,-3 0 0 0,0-3 0 0,-1 1 0 16,3-5 0-16,2 4 0 0,-1 0 0 0,0 2 0 16,-3 0 0-16,-1 5 0 0,-4 1 0 0,2 1 0 15,1-2 0-15,3 0 0 0,-1 1 0 0,1 2 0 16,-6 3 0-16,2-1 0 0,0-4 0 0,2 1 0 16,-1 2 0-16,1 1 0 0,3 1 0 0,-3-3 0 15,-3 1 0-15,2 0 0 0,2-1 0 0,2-1 0 16,2 0 0-16,0-3 0 0,1-3 0 0,1-3 0 0,-4-2 0 15,1-1 0-15,0 1 128 0,6 1-128 0,3 0 128 0,-1-1-128 16,-2-2 160-16,2 1-32 0,2-1-128 16,1 1 192-16,-4 1-32 0,3-1-16 0,0 1 0 0,3-1 0 15,4 1 16-15,-3 1 0 0,0 1 0 0,1 0 0 16,2-2-160-16,-1 0 0 0,5 3 0 0,-1-1 0 16,1-3 0-16,1 2 0 0,3 2 0 0,2-5 0 15,0 3 0-15,5-1 0 0,0 0 0 0,4-1 0 16,1-2 0-16,2 4 160 0,-2 1-160 0,3-2 160 15,1-1 80-15,-1 0 16 0,0 4 0 0,3-1 0 16,1-1-64-16,-1 1-16 0,2 0 0 0,2 1 0 16,1-2-16-16,-1 4 0 0,0-1 0 0,2-1 0 15,3-1-160-15,-1 1 160 0,0 3-160 0,7-1 160 16,-8-3-160-16,3 1 160 0,5 2-160 0,0 0 160 0,0 0-160 0,0 0 0 16,-6 2 0-16,6-2 128 0,0 0-128 0,-2 10 0 15,1-1 0-15,3 1 0 0,1 0-192 0,0 3 192 16,0 5-160-16,1 2 160 0,0 0-128 0,3 6 128 15,-3 0 0-15,6 6-144 0,0 4 144 0,2 2 0 16,-1-2 0-16,4 6-128 0,-1 0 128 0,0 3 0 16,-2 2-144-16,1 4 144 0,1 3 0 0,-1-1 0 15,-1 0 0-15,0 3 0 0,-2-2-128 0,-1 0 128 16,0 0 0-16,-1 1 0 0,0 7 0 0,0-3 0 16,-3-2 0-16,0 0 0 0,-1 0 0 0,0-1 0 15,0-4 0-15,-2 5 0 0,-1 0 0 0,2-3 0 16,-2-4 0-16,-1-4 0 0,0-3 0 0,2 1 0 0,0-1 0 15,0 0 0-15,-1-4 0 0,-1 1 0 0,0 3 0 16,1-2 0-16,-1-4 0 0,0 1 0 0,0-4 0 0,0-1 0 16,0-1 0-16,0-4 0 0,0-2 0 0,0 0 0 15,-1-1 0-15,0-3 0 0,0-1 0 0,0-2 0 16,-1-1 0-16,0-1 0 0,0 0 0 0,0-3 0 16,1-5-176-16,0 0 176 0,0-1-128 0,1 0 128 15,0-8-128-15,0 0 128 0,0 0-128 0,0 0 128 16,-1 8-128-16,1-8 128 0,0 0-128 0,0 0 128 15,0 0 0-15,0 0 0 0,0 0 0 0,8 6-128 16,1-1 128-16,0-2 0 0,-9-3 0 0,14 0 0 16,1-1 0-16,1 1-128 0,2 1 128 0,3-2 0 15,1-2 0-15,1 0 0 0,1 1 0 0,2 2-128 0,2-1 128 16,2 0 0-16,1 0 0 0,1 0-128 0,4 1 128 16,-3 0 0-16,0 1 0 0,1 0-128 0,0 1 128 0,4 0 0 15,6 0 0-15,-2 0 0 0,0 2 0 16,2 2 0-16,0-1 0 0,-1 1 0 0,1-1 0 0,0 0 0 15,-1-1 0-15,1-1 0 0,2 1 0 0,-1-1 0 16,1-2 0-16,1 4 0 0,1-1 0 0,-2-1 0 16,-5-1 0-16,4-1 128 0,1-1-128 0,1 0 128 15,4 3-128-15,-1-6 128 0,5 2-128 0,-1 0 0 16,0 1 0-16,0 1 0 0,-1-1 0 0,2 0 144 16,1-2-144-16,1 1 0 0,2 3 0 0,-1 0 0 15,-3 1 0-15,-1-3 0 0,-3 0 0 0,4 0 0 16,-1 0 0-16,2 0 0 0,-1 0 0 0,4 0 0 0,-3 1 0 15,-2-1 0-15,0-1 0 0,-4 2 0 0,2 1 0 0,1 1 0 16,1-1 0-16,0 3 0 0,-5-2 0 16,2 1 0-16,-2 3 0 0,-2 0 0 0,-1-2 0 0,-2 2 0 15,4-2 0-15,-1 3 0 0,1 2 0 0,-1-2 0 16,-2-3 0-16,-2 2 0 0,-2 0-144 0,-3 1 144 16,-1 0 0-16,-1-2-160 0,0 1 160 0,-1 0 0 15,-3 0-144-15,0 1 144 0,2-3 0 0,-4 2-144 16,-2-3 144-16,-3 1 0 0,-1 0 0 0,-1 0 0 15,-2 0 0-15,-5-1 0 0,0-1 0 0,-1 0 0 16,-4 0 0-16,-1 0 0 0,0-3 0 0,-10 0 128 16,0 0-128-16,0 0 0 0,10-1 0 0,-10 1 0 15,0 0 0-15,10-2 0 0,-10 2 0 0,0 0-128 16,10-5 128-16,-5-1 0 0,-5 6 0 0,6-8 0 0,-2-1 0 16,-2-1 0-16,-1-1 0 0,0-1 128 0,-2-1-128 15,1-2 144-15,0-3-144 0,-1-2 160 0,1-1-160 0,-2-5 0 16,-2-6 0-16,1 0 0 0,1 1 0 0,-1-1 0 15,0-2 0-15,-3 0 0 0,3 1 0 0,-2-1 0 16,-1-1 0-16,1-2 0 0,1 1 128 0,0-6-128 16,-1-5 128-16,1 0-128 0,0 0 0 0,-1 1 0 15,1-2 0-15,-1 2 0 0,1 0 0 0,-2 2 128 16,1 4-128-16,0-4 0 0,2-1 192 0,0 1-32 16,-2 3-16-16,3 1 0 0,-3 0 32 0,1 0 0 15,2 3 0-15,0 0 0 0,1 1-176 0,-1-2 160 16,-2-5-160-16,3 1 160 0,0-3-160 0,0 1 0 0,0 1 0 15,1 0 0-15,1 2 0 0,-2-1 0 16,1 1-128-16,0-1 128 0,3 0 0 0,-2-2 0 16,0-1 0-16,2 0 0 0,-2 0 0 0,0 2 0 15,0 2 0-15,0 2 0 0,1 3 224 0,2 1-32 0,1 1-16 0,-3 1 0 16,0 0 48-16,2 2 16 0,-1 0 0 0,0 4 0 16,1 1 32-16,-1 4 16 0,-2-2 0 0,2 5 0 15,1 1 16-15,-1 3 0 0,-2 0 0 0,0 4 0 16,-1 1 0-16,0 3 0 0,0 7 0 0,0-8 0 15,1 0-48-15,-1 2-16 0,-2 2 0 0,2 0 0 16,0 4-240-16,0 0 144 0,0 0-144 0,0 0 128 16,0 0-400-16,0 0-96 0,0 0-16 0,0 0 0 15,0 0-2528-15,0 0-512 0</inkml:trace>
  <inkml:trace contextRef="#ctx0" brushRef="#br0" timeOffset="26398.84">8912 16092 7359 0,'-14'-1'656'0,"0"1"-528"16,-1 0-128-16,0 0 0 0,3-2 3376 0,3 0 640 15,1 0 128-15,2 1 16 0,0-2-3136 0,6 3-624 16,-6-1-128-16,6 1-16 0,-3-2 240 0,3 2 48 16,-8-2 16-16,8 2 0 0,0 0-96 0,0 0-16 15,0 0 0-15,0 0 0 0,0 0-64 0,0 0 0 16,0 0-16-16,0 0 0 0,0 0 80 0,0 0 32 16,-3 7 0-16,2 5 0 0,0 5-256 0,2 6-48 15,2 7-16-15,1 4 0 0,2 2-160 0,0 1 0 0,1 2 0 0,0-1 0 16,3 0 0-16,-3-1 0 0,2 1 0 15,1-1 0-15,-1-1 0 0,2 1 0 0,0 0 0 0,2-6 0 16,-1-5 0-16,-1-2 0 0,-1-4 0 0,1-2 0 16,1-3 0-16,0-2 0 0,-5-2 0 0,3-3 0 15,-3-2 256-15,3-3-48 0,-10-3 0 0,13 2 0 16,-4-1 176-16,0-2 48 0,0-3 0 0,-1-3 0 16,-3-1-160-16,2-1-16 0,0-2-16 0,1-5 0 15,1 1 80-15,0-5 0 0,-1-2 16 0,2-4 0 16,0-2-128-16,1-1-16 0,2-1-16 0,1 1 0 15,-1-2-48-15,1-2 0 0,0-3 0 0,3 0 0 16,1-4-128-16,0-4 128 0,1-4-128 0,1-2 128 0,2-2-128 16,1 4 0-16,-1-1 0 0,3 0 128 0,-3 1-128 15,1-1 0-15,-4 2 0 0,3 1 0 0,2 1 0 0,-2 3 0 16,1 2 0-16,-2 6 0 0,0-1 0 0,-1 4 0 16,-1 3 0-16,-3 1 0 0,-2 4-128 0,1 2 128 15,0 0 0-15,-2 0 0 0,-4 3-144 0,1 1 144 16,-1 4-192-16,0 1 192 0,-3 1-192 0,0 1 192 15,-2 0-192-15,0 2 192 0,2 3-144 0,-2-1 144 16,1 1 0-16,-5 5-144 0,0 0 144 0,0 0 0 16,5-8 0-16,-5 8-128 0,0 0 128 0,0 0-128 15,0 0 128-15,0 0-128 0,0 0-16 0,0 0 0 16,0 0 0-16,0 0 0 0,0 0 0 0,-6 11 0 16,3 1 0-16,-2 2 0 0,-3-1 144 0,1 2-128 15,0 3 128-15,-1 0-128 0,-1 2 128 0,2 3-192 0,-5-2 192 16,1 6-192-16,1 1 16 0,-3 5 0 0,-2 2 0 0,0 4 0 15,-3 3 48-15,-2 0 0 0,-2-1 0 16,3 1 0-16,-3 1 128 0,1 0 0 0,3 1 0 0,-1-1 0 16,-5 1 0-16,3 2 0 0,-3 1 0 0,2 0 0 15,1-2 0-15,1-4 0 0,2-1 0 0,0-3 128 16,-2 1-128-16,3-1 0 0,-1 3 0 0,2-1 0 16,-2 0 0-16,2 3 0 0,-2 3 0 0,1-2 0 15,2-6 0-15,0-3 0 0,0-3 0 0,2-3 0 16,-1-4 0-16,3-4 0 0,2-4 0 0,2-1 0 15,2-1 0-15,2-2 0 0,-4-6 0 0,7-6 0 16,-2 9 0-16,2-9 0 0,0 0 0 0,0 0 0 16,0 0 0-16,0 0 0 0,0 0 0 0,-2-6-128 0,-3-1 128 15,4-3 0-15,1-2 0 0,0-1-128 0,-1 0 128 16,-1-3 128-16,-1-4-128 0,0 3 176 0,1 0-176 16,0 1 0-16,1-3 144 0,-4-2-144 0,2 4 0 0,0-4 0 15,2-1 0-15,-3-5 128 0,-5-1-128 0,1 0 0 16,-1 1 128-16,2 1-128 0,-2 0 144 0,-1 0-144 15,0-1 192-15,-1 2-192 0,2-2 160 0,0 2-160 16,-1-1 128-16,1-2-128 0,0 1 128 0,0-4-128 16,1 2 0-16,0 2 128 0,1 2-128 0,2 0 0 15,0 1 0-15,0 2 0 0,0 2 128 0,-1 2-128 16,3-1 0-16,0 1 128 0,1 1-128 0,-3 1 0 16,2 3 0-16,1 2 0 0,-2 1 0 0,3 3 0 15,1 7 0-15,-1-7 0 0,1 7-128 0,0 0 128 16,0 0-160-16,0 0 160 0,0 0-144 0,0 0 144 0,0 0-128 15,0 0 128-15,0 0-208 0,0 0 32 0,0 0 16 0,6 9 0 16,1 2-80-16,-1 4-16 0,0 3 0 0,2 3 0 16,0 2 256-16,2 5-144 0,1 4 144 0,0 5-128 15,0 1 128-15,2-1 0 0,2 2-144 0,0 1 144 16,-2-1 0-16,0-1 0 0,-2-4 0 0,2 1 0 16,-1 3 704-16,0 1 256 0,-1-2 48 0,2 1 16 31,0-2-1600-31,-2 1-304 0,-2-3-64 0,0-1-16 0,2-2 768 0,-2-3 192 0,-2-4 0 0,-1-1 0 15,3-1 0-15,-2-3 0 0,1-5 0 0,-4-2 0 16,1-1 0-16,2-4 0 0,-7-7 0 0,0 0 0 16,0 0 192-16,8 0-48 0,-8 0 0 0,9-6 0 15,-2-4 64-15,1-4 16 0,-4-5 0 0,2-2 0 0,-1-3 32 0,1-7 0 16,3-7 0-16,-3-8 0 0,3-7-128 0,-2 0-128 16,3 4 176-16,-3-1-176 0,3 0 0 0,2 1 0 15,-1 5 0-15,1-4 0 0,2-4 0 0,-1 1 0 16,0 1 0-16,2 1 0 0,2 3 0 0,0 2 0 15,0 2 0-15,-2 4 0 0,-1-1 0 0,1 5 0 16,4 4 0-16,-3 2 0 0,-4 3 144 0,0 5-144 16,-2 3 0-16,-1 4 144 0,-3 1-16 0,0 4-128 15,0 2 192-15,-6 6-64 0,0 0-128 0,0 0 0 16,0 0 0-16,0 0 0 0,0 0 0 0,10 9-144 16,-5 6 144-16,1 2-208 15,-1-1-1248-15,-1 5-240 0,3 3-48 0</inkml:trace>
  <inkml:trace contextRef="#ctx0" brushRef="#br0" timeOffset="30752.528">21652 17435 28271 0,'0'0'1248'0,"0"0"272"0,0 0-1216 0,0 0-304 0,0 0 0 16,0 0 0-1,0 0-496-15,0 0-144 0,0 0-48 0,4-8 0 0,-4 8 400 0,0 0 80 0,-1-5 16 0,1 5 0 16,-5-10 192-16,-1 2 192 0,-1 0-48 0,-1 0 0 16,-3 2-144-16,0-2 0 0,-3-1 0 0,-1 0 0 15,-2 1 0-15,-4-1 0 0,-2 0 0 0,-3 1 128 16,0 1-128-16,-5 0 0 0,-4-3 0 0,-1 2 0 15,-2-2 0-15,0 2-144 0,-3 4 144 0,1-2 0 16,2 1-176-16,-3-1 176 0,-1 3-160 0,-6 0 160 16,-5 0-128-16,0 0 128 0,-3-2 0 0,1-1-144 15,-1 0 144-15,1-1 0 0,-1 2 160 0,-4-2-160 16,-6-2 0-16,1 2 0 0,-1-1 0 0,1 1 0 16,1 2 272-16,-4-3-32 0,-3-3-16 0,-3-1 0 15,-1 1-80-15,-1 1-16 0,2-1 0 0,-2 0 0 0,-6 2-128 16,-1 0 128-16,0-2-128 0,1 2 128 0,2-1-128 0,-5 0 0 15,-5 0 0-15,-1 0 0 0,5 0 0 0,-1 1 0 16,-3 3 0-16,-1-2 0 0,-2-2-208 0,2 1 80 16,4-1 128-16,-7 2-208 0,-8-1 32 0,4 1 16 15,5-1 0-15,-3 0 0 0,-3-2 160 0,-2 2 0 16,3-1 0-16,1 2 0 0,-3-2 0 0,0 1 0 16,-7-1 0-16,5 4 0 0,2-1 128 0,-6 3-128 15,0-1 160-15,-1 0-160 0,3-3 128 0,-3 0-128 16,-6 1 0-16,2-1 144 0,5 0-144 0,-3-2 0 15,-5-1 0-15,2 2 0 0,6 0 0 0,-6-1 0 16,-1-2 0-16,2 2 0 0,2 4 0 0,-1-2 0 16,1-9 0-16,0 1 0 0,2 1 0 0,0 4 0 0,-1 4 0 15,1-3 0-15,0-2 0 0,1 2 128 0,1 4-128 0,2 0 0 16,-5-3 0-16,3 1 0 0,-2 0 0 0,5 1 0 16,2-2 0-16,4 1 0 0,1-1 0 0,-2 2 0 15,-4-1 192-15,4 1-32 0,1-1-16 0,-3 1 0 16,-3 1 176-16,3 1 48 0,5-3 0 0,-1 4 0 15,1-1-176-15,-5-1-48 0,2-1 0 0,1 0 0 16,3 2-144-16,-5 2 0 0,-2 1 0 0,3-3 0 16,4-1 0-16,-1 2 0 0,-4 4-160 0,3-2 160 15,2-2 0-15,0 0 0 0,2 1 0 0,-2 2 0 16,-4 1 0-16,2-2 0 0,5-3-128 0,-1 4 128 16,-1 1 0-16,0 0-192 0,-3-2 192 0,4 0-192 15,2 1 48-15,0 0 16 0,-4 0 0 0,5-2 0 16,6-2 128-16,-1-2 0 0,2 3 0 0,-3 1 0 0,-2-4 0 0,3 2 144 15,2 0 0-15,-1 0 0 0,0-1 16 0,1 3 0 16,4 2 0-16,2-4 0 0,1 3-160 0,-1 1 192 16,-3 0-192-16,2 1 192 0,1 2-192 0,3 1 0 15,-2-1 0-15,2 1 0 0,1 2 0 0,-3 1-192 16,-1-3 32-16,6 3 16 0,3-2 144 0,2 2 0 16,-3-3 0-16,2 2 0 0,2 2 0 0,-1-4 0 15,4-1 128-15,2 3-128 0,5 3 0 0,-1-2 128 16,-1-1-128-16,0 0 0 0,0 1 0 0,3 0 128 15,1 1-128-15,0 2 0 0,3-2 0 0,0 2 0 16,-1-1 0-16,2 3-192 0,1 2 0 0,-3-1-16 16,1 1 0-16,2-2 0 0,-1 0 16 0,5 0 16 15,0 7 0-15,1-1 0 0,-1-1 176 0,2 1 0 0,-1 1 0 16,-2 3 0-16,1 4 0 0,4-3 0 0,-2-5 0 0,4 1 0 16,1 3-192-16,2 0 64 0,0 2 0 15,2-1 0-15,0-2 0 0,-1 1 0 0,-2-2 0 0,1 3 0 16,0 1 0-16,-2-1 0 0,1 0 0 0,0 0 0 15,1 3 128-15,1 4 0 0,2 3 0 0,4-3 0 16,2-4 0-16,0 0 224 0,2 2-48 0,1-2-16 16,2-2-160-16,-2-1 192 0,3-1-192 0,-1 1 192 15,4 2-192-15,-3-2 0 0,-1 2 0 0,2 0 0 16,3 3-144-16,3-2 144 0,1 1-192 0,0 1 192 16,3-1-224-16,0-1 64 0,1 0 16 0,1-1 0 15,0 0 144-15,3 1 0 0,0-4-144 0,0 2 144 16,-3-2 0-16,3 1 0 0,4-2 0 0,2 2 0 15,-2-3 0-15,1 2 0 0,3 1-144 0,2-2 144 0,3 1 0 16,-1-3-128-16,0 3 128 0,4 0 0 0,3 1-176 0,2-2 176 16,0 0-160-16,3 0 160 0,3-2 0 0,-2 1 0 15,0-1 0-15,1-1 0 0,0-2 0 0,0 1 0 16,3-2 0-16,0-1 0 0,4 0 0 0,2-1 0 16,-1-1 176-16,1 3-48 0,4-5 80 0,2 2 32 15,3 2 0-15,-3-4 0 0,2-1 32 0,-2 1 16 16,1 0 0-16,4 0 0 0,1-1-128 0,4 1-32 15,-2-2 0-15,1-1 0 0,5 1 16 0,0 1 0 16,-3-1 0-16,1 2 0 0,3-1-144 0,-1 1 0 16,5-1 144-16,3 1-144 0,0 0 0 0,-2-2 128 15,-3-1-128-15,-23 0 0 0,6 1 0 0,6 1 0 16,4 2 0-16,1-1 0 0,7 2 0 0,-2-1 0 0,2-3 0 16,51 7 0-16,-19-3 128 0,-5-6-128 0,-2 1 128 15,-9-3-128-15,-4 0 192 0,-1 2-48 0,4 0 0 0,-2-2 0 16,2 2 0-16,1-2 0 0,-6-2 0 0,2 3 0 15,1-1-144-15,-1 0 192 0,2-2-192 0,-1 0 192 16,0-2-192-16,-3 2 0 0,0 0 144 0,2 1-144 16,3-1 0-16,-1 1 0 0,-2-4 0 0,0 2 128 15,-1-1-128-15,2-1 0 0,0 2 0 0,2 0 0 16,-4-1 0-16,0 0 0 0,0 0 0 0,-2 1 128 16,-1 3-128-16,1 0 0 0,0-1 0 0,0 0 0 15,0 0 0-15,0 0 0 0,-1 2 0 0,-1 1 0 16,1-3 0-16,1 1 0 0,4-3 0 0,-4 1 0 0,0 0 0 15,3 2 0-15,0-1 0 0,1 2 0 0,0-4 0 16,1 0 128-16,-4 0-128 0,0 2 0 0,5 0 0 16,-2 0 0-16,-6-1 0 0,2 0 128 0,0-2-128 0,-1 2 0 15,-2 3 0-15,2-1 0 0,4-1 0 0,0-1 0 16,-2 2 0-16,0-3 0 0,0 1 0 0,-1 0 0 16,3 2 0-16,-1-2 128 0,-1-2-128 0,-1 1 0 15,1-3 0-15,-3 3 128 0,-1 0-128 0,2 1 0 16,1-2 0-16,0 1 0 0,2-2 0 0,-3 0 0 15,-1 1 0-15,1 1 0 0,-1 1 0 0,-1-1 0 16,-3-2 0-16,2 0 0 0,-5-1 0 0,0-1 0 16,-1 2 0-16,5-1 0 0,0 0 128 0,-1-1-128 15,-1 0 128-15,-1-2-128 0,-2 1 160 0,1 1-32 16,1-1-128-16,0 2 192 0,2 0-192 0,-2 0 144 0,-2-1-144 16,0 1 128-16,-4-2-128 0,4 3 0 0,-1 1 0 15,1-1 128-15,-2 0-128 0,2-2 0 0,2 2 0 0,-2-3 0 16,-1 0 0-16,-1 1 0 0,-1-2 144 0,-21 3-144 15,6-4 0-15,4-1 128 0,1-6-128 0,2 2 0 16,3 2 144-16,0 4-144 0,0 1 192 0,43-5-192 16,-13 1 128-16,-6 1-128 0,-6 1 0 0,-5 3 0 15,-5-2 0-15,-2 2 0 0,-4-2 128 0,1 3-128 16,0 1 128-16,-1 0-128 0,0-4 144 0,2 3-144 16,0 1 128-16,0 0-128 0,0-2 0 0,-5 3 0 15,-2-1 0-15,3 2 128 0,2 0-128 0,2 1 0 16,0-1 0-16,-1-1 0 0,1 0 0 0,0 1 0 15,-2 2 0-15,1-1 0 0,-1-2 0 0,4 0 0 16,2 0 0-16,-1-1 0 0,0-2 0 0,-1 0 0 0,-3-2 0 0,3 1 0 16,4 1 0-16,-1-1 0 0,4 4 0 0,-3-2 0 15,-1-3 0-15,-2 3 0 0,-3 1 0 0,-2-2 0 16,1 1 0-16,3 1 0 0,-1 1 0 0,2 0 0 16,-3-3 0-16,1 3 0 0,-1 0 0 0,-3 0 0 15,-1 0 0-15,1 1 0 0,3 2 0 0,0-2 0 16,2-2 0-16,-3-1 0 0,0 2 0 0,-4 0 0 15,-2 1 0-15,0 0 0 0,0-2 0 0,3 4 0 16,0 0 0-16,1 0 0 0,-2-5 0 0,1 3 0 16,3 1 0-16,-4 1 0 0,0-1 0 0,0 0 0 15,0 0 0-15,2 0 0 0,3 0 0 0,1-1 0 16,-2-2 0-16,-2 3 0 0,-3 3 0 0,-1-2 0 16,0-2 0-16,2 2 0 0,0 1 0 0,0 0 0 0,-2 0 0 15,2 0 0-15,0-1 176 0,-2 1-176 0,-2-1 192 0,-1-1-192 16,-2 2 176-16,2-1-176 0,3 1 160 0,0 0-160 31,2 0-688-31,-1-2-224 0,0 1-48 0,0 0-16 0,2-4 1584 0,-7 5 320 0,-1 0 64 0,3-1 16 16,-1-1-816-16,2 3-192 0,1-3 0 0,-1 1 0 15,-1 0 0-15,1-2 0 0,-1-2 0 0,-2 1 0 16,-1 3 0-16,-2 0 0 0,3-2 0 0,1 0 0 16,0-1 0-16,1 0 0 0,0 0 0 0,-1 0 0 15,1 1 144-15,-1-1-144 0,-1-3 128 0,-4 2-128 16,1 2 128-16,-1-1-128 0,0-2 0 0,4 1 128 15,3-1-128-15,-2 1 0 0,-2-1 0 0,-2-3 0 16,1 0 0-16,-2 0 0 0,-2 2 0 0,-2-2 0 0,0-1-192 16,0-1 192-16,0-4-160 0,0 1 160 0,0-1-192 15,2-1 192-15,3-3-208 0,-1 1 80 0,-4-1 128 0,-2 1 0 16,-4-2 0-16,0 1 0 0,-3-1 0 0,-1 1 0 16,0-2 160-16,-4 3-160 0,-1 0 240 0,-2-2-48 15,-1-2-16-15,0 2 0 0,-1-2 16 0,-1 3 0 16,0-2 0-16,-3 3 0 0,1 0-192 0,-1 2 192 15,0 2-192-15,-2-1 192 0,-4-1-192 0,2-2 0 16,-1 0 0-16,0-1 0 0,-3 0 0 0,0 1 0 16,2-3 0-16,-4 1 0 0,-3-2-176 0,0 0 176 15,-2-1-128-15,0-1 128 0,-4-2-128 0,0-3 128 16,-1-2-128-16,-2 1 128 0,-2-1 0 0,-1 2-160 16,-3-1 160-16,0 0 0 0,1 2 0 0,-1 1 0 15,-2 1 0-15,1 2 0 0,-1 1 0 0,-4 1 144 0,-4 0 16 16,-2 2 0-16,-1-1 128 0,-4 0 32 0,-2 0 0 0,0 1 0 15,-3 3 16-15,0 2 16 0,1 2 0 0,-1 0 0 16,1-1-144-16,-5 0-16 0,-5 0-16 0,-1 2 0 16,-1 3-176-16,-1-4 128 0,1 1-128 0,-1 3 128 15,0 1-272-15,-1 2-64 0,-2-3-16 0,-6-1 0 32,-5-5-2416-32,-3-4-496 0</inkml:trace>
  <inkml:trace contextRef="#ctx0" brushRef="#br0" timeOffset="32682.356">1814 14989 20271 0,'-16'-5'1792'0,"-2"-2"-1424"16,2-1-368-16,-4-1 0 0,0 3 1680 0,1-3 272 0,3 2 48 0,2-1 16 15,3 1-1536-15,-1 0-304 0,-2 1-176 0,1 0 192 16,3 2 0-16,3-3 16 0,-4-1 0 0,2 0 0 16,3-2-80-16,2 4-128 0,-3 2 176 0,7 4-176 15,-5-7 304-15,5 7-48 0,0 0-16 0,0 0 0 16,0 0-64-16,0 0-16 0,0 0 0 0,7-6 0 16,3 2-160-16,5 3 0 0,3 1 0 0,5-1-176 15,1-1 176-15,4 0 0 0,5 1 0 0,6-2 0 16,2-1 0-16,5 1 0 0,0-1 128 0,4 0-128 15,3-3 128-15,4 1-128 0,2-1 160 0,4-1-160 16,6 1 128-16,-2-1-128 0,-2-2 0 0,4 2 144 16,7 1-144-16,0-1 0 0,0 0 0 0,-3 2 0 15,1 2 0-15,2 1 0 0,3-1 0 0,0 2 0 0,4 0 0 16,-4 1 0-16,-3-1 0 0,2 1 0 0,0 3 0 16,2-1 0-16,2-1 0 0,-2 1 0 0,-4 2 0 0,1-1 0 15,1 0 0-15,1 0 0 0,3 0 0 0,-4 0 0 16,0 1 144-16,1 0-144 0,0 0 208 0,-1 0-16 15,1-1-16-15,-1 1 0 0,0 0-48 0,-1 0 0 16,0-2 0-16,-1 0 0 0,-2-1-128 0,0 0 0 16,-3-1 144-16,-2 0-144 0,-1 1 0 0,4 1 128 15,0-1-128-15,-3 0 0 0,-4-1 0 0,0 0 0 16,-1 1 0-16,1 0 0 0,-1 0 0 0,-3-2 128 16,-3 0-128-16,-6 1 0 0,-2 1 0 0,-2 0 128 15,0 0-128-15,-7 1 0 0,-4 1 0 0,0 0 0 16,-1-1 0-16,-2-1 0 0,-1-1 0 0,-5 1 144 15,-4-2-144-15,-5 2 160 0,-3 2-160 0,-2-1 0 0,-7-2 0 16,-7 1 0-16,9 3 128 0,-9-3-128 0,0 0 192 0,0 0-64 16,0 0 96-16,0 0 16 0,0 0 0 0,-11 2 0 15,-4 0 32-15,-5-1 16 0,-7 0 0 0,-3-1 0 16,-4 0-288-16,-3 3 0 0,-5-1 128 0,-3-1-128 16,-4 0 0-16,-4-1 0 0,-2-1 128 0,-3 2-128 15,-6 2 0-15,-3 1 0 0,-6-4 0 0,1 0 0 16,-1 2 0-16,-6 1 0 0,-4 0 0 0,1 1 0 15,-1-4 0-15,1-1-144 0,-2 2 16 0,-3 0 0 16,-3 0 128-16,2-2-128 0,0-1 128 0,1 1-128 16,-1-1 128-16,-3 0 0 0,-1-2 0 0,-3 2 0 15,-1-1 0-15,1 0 0 0,-3 0 0 0,2 1-128 0,2-1 128 16,-3 1 0-16,-5-1 0 0,2 2 0 0,2 2 0 16,-1 2-128-16,-4 2 128 0,5-1 0 0,2-1 0 0,6 3-128 15,0 2 128-15,3 0 0 0,3 1-144 0,1-1 144 16,3-3-160-16,4 5 160 0,1 3-320 0,3 0 48 15,2-5 0-15,4 3 0 0,3 0 0 0,6 0 0 16,5-3 0-16,4 0 0 0,3-2 80 0,4 2 0 16,4 0 16-16,5-3 0 0,1-1 176 0,8 0 0 15,4 3 0-15,5-2-128 0,4-2 128 0,10-3 0 16,0 0 0-16,0 0 0 0,0 0 0 0,10 5-160 16,8-2 16-16,5 0 0 0,5-2-16 0,5 2 0 15,4 0 0-15,5-3 0 0,6-2 160 0,5 1 0 16,6-2 0-16,10 1 0 0,6-1 0 0,5 1 144 15,0-3-144-15,5 3 160 0,9-1-32 0,4 3 0 0,1-1 0 16,6 1 0-16,4 1 64 0,3 2 0 0,5 3 0 0,-1-3 0 16,2-3-64-16,3 1-128 0,3 2 192 0,0 0-64 15,5-5 0-15,-1 4-128 0,0-2 192 0,-3 2-64 16,2 1 80-16,-3-2 16 0,-3-2 0 0,-3 1 0 16,-4 0 64-16,-4 2 16 0,-5-2 0 0,-2 2 0 15,3 1-48-15,-6-2-16 0,-10-1 0 0,-1 1 0 16,2 1-240-16,-4 1 0 0,-8 0 0 0,-3 0 0 31,-10 0-1808-31,-3 4-304 0,-2-2-64 0</inkml:trace>
  <inkml:trace contextRef="#ctx0" brushRef="#br0" timeOffset="37968.866">22463 17441 35247 0,'0'0'1552'0,"0"0"336"0,-10 4-1504 0,10-4-384 16,-12 0 0-16,0-2 0 0,1 1 352 0,-3-1 0 0,0-1 0 0,1-1 0 16,1-3-352-16,-3 0 0 0,-1-1 0 0,-4-1-192 15,-1 0 192-15,-3-1-128 0,3 1 128 0,-5-2-128 16,-2-4 128-16,0 3-128 0,-2-1 128 0,-1 0-128 15,-2-3 128-15,-2 2 0 0,-2 2 0 0,-9-1 0 16,0-3 0-16,-7 3 0 0,-2-2 0 0,2 3 0 16,1-2 0-16,0 1 176 0,-2 0-176 0,-4-2 192 15,-5-4 48-15,-2 1 16 0,-1 1 0 0,0 0 0 16,0 2 64-16,-3-1 32 0,-5-1 0 0,-6 1 0 16,-7 0-160-16,1-2-16 0,1 0-16 0,-6 0 0 15,-5 0-160-15,1 1 0 0,3-2 0 0,-5 2 0 16,-4 0 0-16,1 4 0 0,5 3 0 0,-1 0 0 15,0 0 0-15,-4 2 0 0,-4 3-160 0,6 1 160 0,1-1-160 16,-2 1 160-16,-7-1-160 0,6 4 160 0,0-1-144 16,-1 0 144-16,-8 0-128 0,5 2 128 0,4 2-288 0,-3 1 32 15,0-1 0-15,2 5 0 0,1 1-16 0,1-1 0 16,3 2 0-16,-2 2 0 0,3 2 272 0,6 2-128 16,7-1 128-16,-1 6 0 0,-5 6 0 0,5-1-128 15,-1-1 128-15,6 4 0 0,3 5 0 0,3 3-160 16,-4 4 160-16,4-3-128 0,4 1-80 0,2 0-16 15,9 0 0-15,0 1 0 0,4 1 96 0,0 2 128 16,0 1-208-16,5 1 80 0,0 2 128 0,4 0 0 16,4-3 0-16,6 0 0 0,3-1 0 0,6-4 0 15,1-2 0-15,8 0 0 0,3-1 0 0,2-1 0 16,3-2 160-16,5 3-160 0,6 5 144 0,4-3-144 16,4-2 128-16,3-2-128 0,6-1 0 0,6-2 0 0,6-5 0 15,9 3 0-15,6-3 0 0,6-2 0 0,6-5 0 0,2-1 0 16,3-1-144-16,5 0 144 0,7 0 0 0,5-3 0 15,4-4-144-15,1 2 144 0,1 0 0 0,7 2-144 16,7 1 144-16,-46-4 0 0,8 2-144 0,9 6 144 16,7-2 0-16,8 1-144 0,1-1 144 0,8 1 0 15,3 0 0-15,98 14-128 0,-38-6 128 0,-15-3 0 16,-7 1 0-16,-6-2-160 0,-6 1 160 0,2-2-128 16,4-1 128-16,-2 0-192 0,-4-2 192 0,2 0-192 15,-1-3 192-15,-2-1 0 0,-2-2 0 0,0 0-128 16,-1-3 128-16,-3-4 0 0,0 2 0 0,-3-4 0 15,-3-1 0-15,0-2 0 0,0-5 128 0,-4 1-128 16,-6-2 128-16,-2-4-128 0,-3-2 128 0,0-6-128 0,-5-4 0 16,0-1 0-16,-9-1 0 0,0 0 0 0,-1 1 0 15,-4-2 0-15,0 0 0 0,-38 8-128 0,3-5 128 0,1-3 0 16,0-2 0-16,2 1 0 0,-1-5 0 0,1-1 176 16,0 1-176-16,32-31 192 0,-20 12-192 0,-12 4 128 15,-8 2-128-15,-9 0 128 0,-9-1-128 0,-7 2 0 16,-4 1 0-16,-5 1 0 0,-4-2 0 0,-6 2 0 15,-3-1 0-15,-6 0 0 0,-7-2 0 0,-4-2 0 16,-9 0 0-16,-6-1 0 0,-3 1 0 0,-4 1 0 16,-4 2 0-16,0 3 0 0,-5 3-160 0,-6 0 160 15,-10 0 0-15,-3 2-144 0,-1 4 144 0,-1-5 0 16,-4-1 0-16,-4-1 0 0,-8 7 0 0,1-2 128 16,0-2-128-16,-7 5 176 0,-3 7-176 0,-4-1 160 0,0 1-160 0,-1 0 160 15,-7 0-32-15,1 3-128 0,0 3 192 0,-5 1-64 16,-6 1-128-16,3 0 128 0,3 0-128 0,-2 4 128 15,-3 2-128-15,4 4 0 0,1 2 0 0,0 3 0 16,-3 0 192-16,5 1-64 0,6 0 0 0,-5 2 0 16,5 6 16-16,3-2 0 0,6 0 0 0,-3-1 0 15,-1 4-144-15,3 0 160 0,4 2-160 0,0-1 160 16,0-3-160-16,3 5 0 0,2 2 0 0,3 0 0 16,2 1 0-16,1 3 0 0,-3 0-192 0,6 4 192 15,4 1-272-15,7 2 64 0,1 0 16 0,4 6 0 16,-2 3 192-16,7 5 0 0,7 0 0 0,6 2-144 15,4 1 144-15,7-3 0 0,0 0 0 0,5 0 0 16,1 1 0-16,4 3 0 0,4 2-144 0,5 3 144 16,2 2-192-16,6 2 48 0,5-3 0 0,6 1 0 15,4-2-112-15,7 2-32 0,5-3 0 0,4 3 0 0,2 4 48 0,4 0 16 16,4-3 0-16,3-3 0 0,4 0-48 0,7-3-16 16,4-4 0-16,9 1 0 0,3-1 160 0,-22-16 128 15,6 5-192-15,8 3 192 0,6 1 0 0,8-1 0 16,10-1 160-16,4-2-32 0,5-3 112 0,80 24 16 15,-15-14 16-15,-16-6 0 0,-7-9-112 0,1-3-32 16,2-5 0-16,-4-5 0 0,-5-3 32 0,7-2 0 16,1 1 0-16,1-5 0 0,-5-3-32 0,7-2-128 15,5 0 192-15,0 1-64 0,-2-3-128 0,-2-2 0 16,-3 1 0-16,5 0 128 0,4-1-128 0,-3 1 0 16,-1 2 0-16,1 1 128 0,1-1-128 0,-1 1 0 15,0 2 0-15,-6-3 0 0,-6 2 0 0,0-3 0 16,-3 2 0-16,-4-4 0 0,-3-3 0 0,-3 2 0 0,-7 0 0 15,0-2 0-15,-2-4 0 0,-12-3 0 0,-8 3 144 0,-38 4-16 16,7-3 96-16,3-6 32 0,3 0 0 0,-1-2 0 16,-2-2-48-16,0 2 0 0,-3 0 0 0,37-21 0 15,-18 6 0-15,-11 5 0 0,-6 0 0 0,-13 5 0 16,-9-5-208-16,-4 3 176 0,-6-3-176 0,-5-1 160 16,-5-4-160-16,-4 2 0 0,-6 0 0 0,-6 3 0 15,-7 0 0-15,-5-2 0 0,-9-2 0 0,-6 0 128 16,-6-1-128-16,-3 0 128 0,-3-4-128 0,-4 3 128 15,-6-2-128-15,-7 1 160 0,-8 0-160 0,0 0 160 16,-4 3-160-16,-3 1 0 0,-3 0 144 0,-7 3-144 0,-9 0 0 16,1 0 0-16,2-1 0 0,-7-1-128 0,-6 2 0 15,-2-2 0-15,5-1 0 0,-3 2 0 0,-8 7 128 0,2-1-208 16,6 4 80-16,-5 0 128 0,-4-4-144 0,2 4 144 16,3 1 0-16,-2 0 0 0,-6 0 0 0,4 0 0 15,7 0 0-15,-2 2 0 0,-6 2 0 0,3-3 0 16,3 0 0-16,-6-2 0 0,0 4 0 0,-1 2 0 15,4 3 128-15,-3 3-128 0,-3 2 0 0,7 1 0 16,7-2 128-16,-7 7-128 0,-2 2 0 0,4 2 0 16,6-1 0-16,-3 2 0 0,-3 5 0 0,5 1 0 15,7-2 0-15,4 4 0 0,1 2-176 0,1 0 176 16,-3 3-160-16,6 2 160 0,7 5 0 0,3 0 0 16,-1-4-128-16,3 4 128 0,0 3 0 0,5 3 0 15,7-1-160-15,2 3 160 0,-1 2-192 0,0-1 48 0,1 3 0 16,6 5 0-16,2 4-80 0,7 3-16 0,4 5 0 15,7-2 0-15,0-4 48 0,5 0 0 0,3 1 0 16,3 0 0-16,0-6 192 0,5 3 0 0,6 2 0 0,2-2 160 16,5-1 32-16,7 0 16 0,3 1 0 0,4-2 0 15,4-2-64-15,4-1-16 0,2-1 0 0,5-1 0 16,4 1 48-16,4 2 0 0,9 1 0 0,1 1 0 16,7 0-176-16,8 1 128 0,8-3-128 0,3-2 128 15,5-3-128-15,2 0 0 0,1-2 0 0,10-2 0 16,4-1-256-16,3 0 0 0,-3-4 16 0,6 0 0 15,8-3-16-15,-45-7-16 0,11 5 0 0,5 3 0 16,10 1 0-16,2 0 0 0,9-2 0 0,3-1 0 16,3 1 32-16,91 13 16 0,-31-9 0 0,-19-3 0 15,-10-1 224-15,-10-6 0 0,-3-2 0 0,0-1 0 0,-1 0 0 0,-2-1 240 16,-1-4-32-16,2 0 0 0,0 0 160 0,-3-2 16 16,2-2 16-16,1-1 0 0,0-4-80 0,-2-1 0 15,0 2-16-15,2-6 0 0,1-4-128 0,-2-1-32 16,-2-3 0-16,-2 0 0 0,2 1-144 0,-2-3 128 15,-2-3-128-15,-4-2 128 0,-5 1-128 0,-43 8 0 16,10-9 0-16,6-2 128 0,2-4-128 0,5 2 0 16,4 0 0-16,0-2 0 0,-1-3 0 0,70-29 0 15,-32 11 0-15,-18 5 128 0,-13 2-128 0,-8 4 0 16,-9-6 0-16,-7 1 0 0,-6-3 0 0,-4 3-176 16,-8 1 48-16,-1 2 0 0,-3 0 128 0,-5 1-160 15,-3 1 160-15,-6-2-160 0,-2 1 160 0,-6-2 0 16,-7-3 160-16,-5 1-160 0,-6 2 192 0,-4 2-48 0,-5-1-16 15,-4 0 0-15,-6 1 16 0,-6 0 0 0,-4 1 0 0,-5-4 0 16,-3-3-144-16,-3 4 0 0,0 1 144 0,-5 0-144 16,0 3 144-16,-4 0-144 0,-6 2 192 0,-5 0-192 15,-4 0 176-15,-3 1-176 0,-1-2 160 0,0 0-160 16,-4-2 128-16,-6-1-128 0,-5-3 0 0,-2 7 0 16,1 2 0-16,-6 1 0 0,-2-1 0 0,-1 1 0 15,-1 3 0-15,-1 1-128 0,-1 3 128 0,-6-3-160 16,-4 3-32-16,0 4 0 0,2 2 0 0,-6 0 0 15,-6-1 0-15,-2 3-16 0,1 2 0 0,-5 2 0 16,-4-1 48-16,1 5 16 0,2 3 0 0,-3-2 0 16,-5-3-32-16,3 5 0 0,1 6 0 0,1 3 0 15,0 3 48-15,1 2 0 0,1 6 0 0,1-1 0 0,2 2 128 16,2 1-128-16,-1 6 128 0,2 1-128 0,0 1 0 0,1 1 0 16,0 0 0-16,3 4 0 0,2 3 0 0,4 3 0 15,4 3 0-15,-4 1 0 0,0 2-32 0,7 5 0 16,5 6 0-16,0-4 0 0,-4-2-144 0,9-1-16 15,5 2-16-15,10-1 0 0,1 1 144 0,6 4 16 16,0 3 16-16,7-2 0 0,2-5 160 0,7-2 176 16,8-2-48-16,6-2 0 0,4 2 0 0,5 1 0 15,2 0 0-15,6 4 0 0,1 2-128 0,5 0 0 16,0-5 0-16,5 1-176 0,2-2 48 0,8 1 0 16,3 1 0-16,3 1 0 0,5 2 0 0,5 1 0 15,5 1 0-15,6 0 0 0,2-4-128 0,7 0-32 16,9 0 0-16,6-2 0 0,4-3 0 0,-22-17 0 15,7 6 0-15,11 2 0 0,6 1 288 0,8-1 0 0,10-2 0 16,5-2 0-16,9-1 256 0,93 22-64 0,-22-11 0 0,-10-7 0 16,-4-8-192-16,-5-2 0 0,1-8 0 0</inkml:trace>
  <inkml:trace contextRef="#ctx0" brushRef="#br0" timeOffset="49844.323">13842 3247 35935 0,'-6'-13'3200'0,"2"5"-2560"0,-5 0-512 0,0-3-128 0,-4-3-176 0,2 1-48 16,1-2-16-16,0 2 0 15,-3-1-208-15,0 3-64 0,-2 3 0 0,-2-2 0 0,-2-4 192 0,-4 3 48 16,-6 3 0-16,-3-1 0 0,-4 0 272 0,0 0 0 16,-6-1-128-16,-2 5 128 0,-3 2-256 0,-6 0 16 15,-8 1 0-15,-4 0 0 0,0 0 240 0,-1 0 0 16,-1 0 0-16,-5 1-144 0,-3 0 144 0,-2 0 0 15,-3-2 0-15,3 2 0 0,0 1 0 0,-1 0 224 16,-2-2-48-16,-4 0-16 0,-3 1 80 0,3 0 16 16,0-1 0-16,-4 3 0 0,-7 2 32 0,1 2 16 15,0-1 0-15,-3 3 0 0,-6 1-96 0,-1 0-16 0,-3 2 0 16,-4 1 0-16,-5-1-192 0,0 3 128 0,-1-2-128 16,-4 3 0-16,-2 0 0 0,1-1 0 0,-3-1 0 15,-1 0 0-15,-4 0 0 0,2 0 0 0,2-2 0 0,-3 0 0 16,-7-1 128-16,-1 3-128 0,2 0 0 0,1-2 0 15,-4-3 0-15,0 2 0 0,-2 0 0 0,0 4 0 16,0-1 0-16,-3-1 128 0,0 0-128 0,1-1 0 16,1-5 0-16,2 4 0 0,4-3 0 0,0 2 0 15,-1-2 0-15,2-2 128 0,7-3-128 0,-2 0 0 16,0 3 176-16,4-2-176 0,3-2 192 0,3-1-192 16,3 0 192-16,4-4-64 0,4-3 0 0,2 2-128 15,-2-2 160-15,8-1-160 0,7-2 128 0,4 0-128 16,0-1 160-16,8 1-160 0,4-2 192 0,4 1-192 0,6-1 256 15,2-2-64-15,6 3-16 0,2-1 0 0,5 0 48 0,1 0 16 16,6 0 0-16,5-1 0 0,1 0 0 0,6 0 0 16,3-2 0-16,3 3 0 0,0 1-48 0,4 0-16 15,0 1 0-15,6 0 0 0,1 1-176 0,1 1 192 16,-3 2-192-16,3 0 192 0,3 0-192 0,0 1 192 16,-2 0-192-16,2 4 192 0,1 1-192 0,0 3 0 15,4 1 0-15,-3 3 128 0,-2 2-128 0,0 3 0 16,1 2 0-16,-2 6 0 0,-2 3 0 0,0 8-176 15,-1 6 176-15,-4 5-128 0,1 8 128 0,-2 2 0 16,0 7 0-16,-1 1 0 0,-2 0 0 0,-2 5 0 16,-1 4 0-16,-3 1 0 0,0-3 0 0,0 0 0 15,-3 0 0-15,5-4 0 0,5-3 0 0,1-3 128 16,0 2-128-16,2-1 128 0,-3-2-128 0,3-2 0 0,3-7 0 16,-1-3 0-16,-1-3 0 0,4-4 0 0,4-6 0 0,-3 1 128 15,-3-1-128-15,3 1 0 0,0-2 0 0,2-4 0 16,1-4 0-16,1-1 128 0,0-2-128 0,-1 0 0 15,2-4 0-15,1-2 0 0,1 2 0 0,3-2 128 16,1-3-128-16,1-1 0 0,0 2 0 0,2-10 128 16,0 0-128-16,9 10-240 0,1-3 64 0,2-2 16 15,3 1-32-15,1-3 0 0,2-2 0 0,4-1 0 16,4-1 192-16,6 0 0 0,4-1-144 0,5-2 144 16,1 1 0-16,9 0 0 0,6-3 0 0,1 1 0 15,1 0 0-15,4 2 0 0,4 0 0 0,5 1 0 16,5-1 0-16,2 2 0 0,0 1 0 0,6 0 0 15,5 0-128-15,4 0 128 0,0 1 0 0,4 2 0 0,3-1 0 16,5 1 0-16,3-2-144 0,4 1 144 0,4 2 0 16,4-1-128-16,2 0 128 0,4 1 0 0,3-1-160 15,0 2 160-15,-1 0-128 0,7 0 128 0,8 1 0 0,3-3 0 16,-3 2 0-16,3-3-128 0,-1 0 128 0,5-1-128 16,3-1 128-16,3-2-128 0,3-4-16 0,2 1 0 15,-3-4 0-15,2 2 0 0,0 1-64 0,2-1-16 16,2 2 0-16,-3-2 0 0,-3-2 96 0,-1 3 128 15,-4 1-208-15,1 2 80 0,0 3 128 0,-3-1 0 16,-8-1 0-16,1 2-128 0,1 3 128 0,0 1 0 16,0 1 0-16,-6 0 0 0,-6 3 0 0,-1 0 0 15,0-1 0-15,-8 2 0 0,-3 4 0 0,-4 1 0 16,1 1 0-16,-8 2 0 0,-5-1 0 0,-2 2 0 0,-3 0 0 16,-5 2-128-16,-8 0 128 0,-2 0 0 0,-5 4 0 0,-2-2 0 15,-2-1 0-15,-5 0-192 0,-7-1 192 0,-5-3-192 16,-6 0 0-16,-4-3-16 0,-4-1 0 0,-6-3 0 15,-7-2 16-15,-4-1 16 0,0 1 0 0,-2-5 0 16,-5 0 176-16,-2-4 0 0,-3-3 0 0,-3 0 0 16,-2-5 176-16,-1-4-48 0,1-6 0 0,-4-6 0 15,0-9 0-15,-3-4-128 0,1-1 192 0,0-4-64 16,-1-4-128-16,-2-4 0 0,-2-3 0 0,-1-6 0 16,0-9 0-16,0 2 0 0,-1 1 0 0,0-2 0 15,-1-2 0-15,2-3 192 0,2-3 0 0,0 2 0 16,0 5-192-16,1 0 160 0,0 4-160 0,0-2 160 15,1-4 0-15,2 5 0 0,-3 6 0 0,3 3 0 0,1 0-160 16,-2 7 160-16,-1 1-160 0,3 5 160 0,-3 3-160 16,2-2 0-16,-2-1 144 0,-3 5-144 0,1 8-144 0,1 2-112 15,-1-1 0-15,-1 4-16 16,-1 2-192-16,-1 4-48 0,-3 3 0 0,1 3 0 16,2 1 64-16,-3 0 16 0,0 2 0 0,-1 1 0 0,-3 1 304 0,0 1 128 15,1 1-128-15,-3 1 128 0,-4 1 0 0,-1 1 0 16,0-2 0-16,-2 2 128 0,-6 1-128 0,-2 1 128 15,-6 0-128-15,0 1 128 0,2-2-128 0,-3 3 0 16,-7-1 0-16,1 2 0 0,-4 2 0 0,-2 0 0 16,-4 0 0-16,-4 2 0 0,-4 0 0 0,-4 3 128 15,0 1-128-15,-1-1 128 0,3-1 0 0,-2 2 0 16,-2-3 0-16,-4 3 0 0,-3-2-128 0,-1 2 192 0,2-3-64 16,0 3 0-16,-4-2-128 0,0-1 0 15,-7 0 128-15,2-1-128 0,2 1 0 0,1-1 0 0,-3-3 0 16,0 3 0-16,-5-3 0 0,1 1 0 0,1 1 0 15,-1 0 0-15,-4-2 0 0,-1 1 0 0,-3 2 0 0,3 0 0 16,0-2 0-16,-2-1 0 0,0 1 0 0,-1 0 128 16,-1 2 0-16,0-4 16 0,-1 1 0 0,-3 0 0 15,-3-1-16-15,3 2 0 0,-1-1 0 0,-3-1 0 16,-3 2-128-16,-1-3 192 0,-2 2-192 0,-1 2 192 16,-8-1-64-16,5 0-128 0,1-2 192 0,-1 3-64 15,-2 0-128-15,-1 0 0 0,-1-1 0 0,0 0 128 16,-5-1-128-16,4 0 0 0,2 1 0 0,-3-1 128 15,3 0-128-15,1-2 0 0,1-1 0 0,3-1 128 16,0-1-128-16,3-1 0 0,-2-1 0 0,3-1 0 0,1 1 0 16,-3-2 128-16,2-1-128 0,3-1 0 15,3 0 0-15,0-2 0 0,0 0 128 0,3-3-128 0,5 1 0 0,-1-1 0 16,0-3 144-16,-1 1-144 0,1 2 160 0,3-1-32 16,6 1-128-16,-1-1 192 0,-3 2-48 0,2 4-16 15,3 1 0-15,2-2 0 0,4 2-128 0,1 2 0 16,-2 1 0-16,-1 3 128 0,3 3-128 0,4 2 0 15,-1 1 0-15,4-1 0 0,3 3 0 0,0 0 0 16,2 2-192-16,4-2 192 0,1 3-288 0,4-2 64 16,4 1 16-16,2-2 0 0,5 0 208 0,4-1-192 15,2 0 192-15,-1-1-192 0,2 0 192 0,3 3 0 16,3-3 0-16,1 1 0 0,3 0 0 0,2 1 0 16,2-2 0-16,3 3 0 0,1-4 144 0,2 3-16 15,1 3-128-15,3 0 192 0,0 0-64 0,4 0-128 0,-3 3 176 16,4 1-176-16,1 5 128 0,1-2-128 0,2 3 0 0,0 4 0 15,0 5 0-15,0-1 0 0,0-1 128 0,4 2-128 16,0-1 0-16,1 2 0 0,-1 0 0 0,0 0 0 16,0 0 0-16,1 2 0 0,0 1 0 0,-1 2 0 15,-1 1 0-15,2 5 0 0,-4 4 0 0,1 0 0 16,-3 1 0-16,0-1 0 0,1 0 0 0,-2 0 0 16,-3 0 0-16,2 2 0 0,-2 2 0 0,0 2 0 15,-1-3 0-15,1-1 0 0,-5 0 0 0,2 1 0 16,-3-3 0-16,1-1 0 0,1-4 0 0,-5 2 0 15,2 0 0-15,0 1 0 0,0 4 0 0,1-6 0 16,-2-3 0-16,2-3 0 0,2-2-160 0,0-5 160 16,3-3-160-16,0-4 160 0,4-3-208 0,1-4 80 15,0-2-32-15,0-1 0 0,3-2 0 0,3-1 0 16,5-3-208-16,2 1-32 0,3 0-16 0,2-1 0 0,5-2 160 16,5-2 48-16,2 0 0 0,8-5 0 0,3 1 208 0,7 0 0 15,2-2 0-15,7 1 0 0,2-1 0 0,4 1 0 16,2-2 0-16,2 0 0 0,8 0 0 0,0 1 0 15,3 1 0-15,5 0 0 0,-1 0 0 0,5 2-176 16,4 3 176-16,-1 0-208 0,-2 0 80 0,4 1 128 16,3 1-208-16,1-1 80 0,-2 2 128 0,4 1 0 15,0-1 0-15,3 1 0 0,5-2 0 0,-1 2 0 16,0-2 0-16,3 2 0 0,1 0 0 0,0 0 0 16,-2 2 0-16,8-1 0 0,4-1 0 0,0-1 0 15,-1-1 0-15,3 0 0 0,-1 0 0 0,5-2 0 0,0-1 0 0,2 0 0 16,0-1 0-16,0 0 0 0,3-1-144 15,3 1 144-15,-2 0-208 0,3-2 16 0,1 0 16 0,-2 1 0 16,-3 0-80-16,3-1 0 0,5 0-16 0,-4 1 0 16,-2-2 48-16,-2 1 16 0,1-2 0 0,-1 2 0 15,-2 2 208-15,-4 2 0 0,-3 0-160 0,-1 0 160 16,1-2 0-16,-4 4 0 0,-8-1 0 0,1 3 0 16,2 1 0-16,-3 0 0 0,-3 2 0 0,-1-1 0 15,3 2 0-15,-5-1 0 0,-4-1 128 0,-1 2-128 16,-4 2 0-16,3 1 0 0,0 0 0 0,-5 1 128 15,-5 0-128-15,1 2 0 0,1 2 0 0,-5-1 0 16,0 2 0-16,-5 0 0 0,-5 3 0 0,-1 0 0 16,3 0 0-16,-1-2 0 0,1 1 0 0,-6 1 0 15,-4-2 0-15,0-2 0 0,-5-3 0 0,0-1 0 0,-2-2-144 0,-5-3 144 16,-4-1-192-16,-4 0 192 0,-4-3-160 16,-8 1 160-16,-3-4-128 0,-5-2 128 0,-3-1 0 0,-3-3 0 15,-5-4 0-15,-2-4 0 0,-2 2 256 0,-2-4-32 16,-2-4 0-16,-1-6 0 0,-5-6-32 0,-5-5 0 15,-2 0 0-15,-1-3 0 0,-3-1-192 0,-2-4 0 16,-1-3 0-16,-1-8 0 0,-3-8 0 0,2-1 0 16,1-2 0-16,-3-1 0 0,-3-2 0 0,3-7 0 15,2-6 0-15,3 4 0 0,2 2-256 0,0 7 64 16,1 4 16-16,3 3 0 0,0 1 176 0,4 5 0 16,6 2 0-16,-1 5 0 0,-1-1 240 0,2 4 16 15,-1-1 16-15,3 1 0 0,-1 2-272 0,3 1 0 16,0 1-176-16,1 0 176 15,-2 4-448-15,1 1 0 0,-1 4 16 0,-1 2 0 16,0 2-16-16,-3 4 0 0,1 3 0 0,2 1 0 16,-2 0-384-16,1 4-96 0,-3 2-16 0,1 0 0 15,-2 4 320-15,0 1 64 0,-3 0 16 0,2 1 0 0,-2 2 544 0,-1 1 256 0,-3-3-32 0,-2 5 0 16,0-1 96-16,-3 2 0 0,0-1 16 0,-1 4 0 16,-5 1-32-16,0 1-16 0,-2 3 0 0,-7 0 0 15,-3 0 16-15,-3 1 0 0,-3-1 0 0,-2 2 0 16,-4 1 0-16,-4 1 0 0,-6 0 0 0,-4 0 0 15,-4-1-96-15,-2 1-16 0,-2 1 0 0,-2 0 0 16,-1-1-48-16,-7 2-16 0,-6 1 0 0,-1 0 0 16,-3 0-128-16,-3-1 0 0,-2 1 144 0,-3 1-144 15,-7 1 144-15,0 1-144 0,-1 0 192 0,-3-2-192 16,-3-1 144-16,-3 1-144 0,0 1 0 0,-6 1 144 0,-4-3-144 0,-1 0 0 16,-1 0 0-16,-1 0 0 0,1-3 0 0,-3 0 0 15,-1-1 0-15,1 1 0 0,0 2 0 0,1-1 0 16,-1-3 0-16,-2 0 0 0,1 2 0 0,-3-1 0 15,2-2 0-15,1 2 0 0,1-1 0 0,-1 1 0 16,-5-2 0-16,4 0 0 0,2-3 0 0,0 0 0 16,-1 0 128-16,0-2-128 0,2-2 0 0,3 1 0 15,4-1 0-15,-1 0 0 0,3-4 0 0,-2 0 0 16,2-3 0-16,5 0 0 0,4-1 0 0,0-2 0 16,-2-6 0-16,5 2 0 0,2 2 0 0,0-2 0 15,1 0 0-15,1-1 128 0,3 1-128 0,2 1 0 16,0 4 0-16,2 0 0 0,1 0-208 0,5 1 80 15,4 1 128-15,0-1-208 0,1 0 64 0,3 1 16 0,2 0 0 16,6 0 0-16,6 2-128 0,-1-1-32 0,0-1 0 0,1 0 0 16,1 3 64-16,5-1 16 0,0-1 0 0,6 2 0 15,5 0 208-15,1 0 0 0,1 0 0 0,1-1-144 16,0-1 144-16,2 0 176 0,4 4-48 0,2 0 0 16,2 2 208-16,3 1 48 0,2 0 0 0,4-1 0 15,2 1 112-15,4 1 16 0,0 0 16 0,1 0 0 16,1 2-144-16,3 0-16 0,2 1-16 0,1 3 0 15,-2 1-128-15,2 1-32 0,2 2 0 0,0 2 0 16,2 6-192-16,-3 3 0 0,3 1 0 0,-3 4 0 16,4 3 0-16,1 5 0 0,-5 0 0 0,4 6 0 15,-2 1 0-15,2 5-128 0,0-4 128 0,-2 4 0 0,-3 0 0 16,1 1 0-16,0 3 0 0,-1 2 0 0,-2 2 0 0,0 1 0 16,0 2 0-16,0 0 0 0,-6-6 0 0,3 2 0 15,-1 0 0-15,1 0 0 0,0 1 0 0,-1-2 0 16,1 0 0-16,2-2 0 0,-5-2 0 0,3-2 0 15,-1-2 0-15,3-2 0 0,-1-1 0 0,-1-1 0 16,2 4 0-16,2-4 0 0,2-4 0 0,-1-4 0 16,2-3 0-16,0-3 0 0,4-2 0 0,-1-3 0 15,4-3 0-15,0-1 0 0,0-1 0 0,3-4-240 16,2-2 80-16,3-1 16 0,4-4-176 0,4 1-16 16,2-1-16-16,4 0 0 0,3-3 352 0,2 0-176 15,10-2 176-15,1-1-128 0,5-2 128 0,6-1 0 16,6-1 0-16,3 1 0 0,1 2 0 0,3-1 0 0,5 0 128 15,7 0-128-15,4 2 0 0,0 0 0 0,1 0 0 16,5 1 0-16,7 2 0 0,3 3 0 16,2 0 0-16,3 2 0 0,3 1 0 0,4-2-128 0,3 0 128 15,3 0 0-15,3 1-144 0,2 2 144 0,6 1-160 0,1-3 160 16,2 0-128-16,-1 1 128 0,0 0 0 0,5 2-144 16,5-1 144-16,2 1 0 0,0 0 0 0,1 0 0 15,1-3 0-15,1 1 0 0,-1-1 0 0,2 0 0 16,1 1 0-16,6-2 0 0,3-3 0 0,1 1 0 15,-1 1 0-15,0-2 0 0,-4-1 0 0,6 4 0 16,3 3 0-16,-2-3 0 0,-7-4 0 0,3 3 0 16,-2 0 144-16,1 2-144 0,1-3 192 0,-4 2-192 15,-2 0 176-15,-2 3-176 0,-2 0 160 0,0-1-160 16,1-4 1008-16,-6 3 96 0,-5 3 32 0,0-1 0 16,0 0-1584-16,-3 0-320 0,-4-2-64 15,0 1-16-15,1 1 688 0,-4-1 160 0,-5-5 0 0,1 4 0 0,0-3 0 0,-7-2 0 16,-9 1 0-16,3-3 0 0,-3-1 0 0,-4-2 0 15,-8 0 0-15,-2-1 0 0,-6-3-128 0,-4-1 128 16,-5 0 0-16,-6 0-144 0,-4 0 144 0,-7 0 0 16,-8-3 0-16,-4 4 128 0,-5-4 0 0,-3 1 16 15,-5 0 0-15,-6-1 0 0,-4-2 112 0,-4 2 32 16,-3 2 0-16,-3-2 0 0,-3-2 32 0,-1 2 0 16,1 1 0-16,-4 0 0 0,-2 1-112 0,-2 0-16 15,0-1 0-15,-2-1 0 0,-3-1-192 0,-1 1 144 16,-1-3-144-16,-1 0 128 0,-1-2-128 0,-2 1 0 15,1-3 0-15,-1 1 0 0,0-2 0 0,-1-1 0 16,-1-2 0-16,2-1 0 0,1-1 0 0,-1-1-256 0,-2-3 64 16,1-2 16-1,-1-1-1184-15,4 0-240 0,-1 1-64 0</inkml:trace>
  <inkml:trace contextRef="#ctx0" brushRef="#br0" timeOffset="51648.393">13996 1856 20383 0,'99'-11'896'0,"-28"6"192"0,15 3-864 0,15 1-224 16,14-1 0-16,7 2 0 0,2 1 128 0,9 0 0 15,7 0-128-15,6-1 192 0,7 0 528 0,1 1 112 16,1 1 0-16,1-2 16 0,3-2-288 0,5 0-64 16,3-2-16-16,3 0 0 0,0-2-304 0,-3-1-176 15,-3 1 192-15,3 0-192 0,0-1 128 0,4 3-128 16,2-1 0-16,-2 0 0 0,3 0 128 0,0 0-128 15,-4 2 0-15,3 1 0 0,3-2 0 0,1 2 0 16,5 0 128-16,-2 2-128 0,-2 0 0 0,-4 1 0 0,-6 0 0 16,-3 1 0-16,-4 0-144 0,0 2 144 0,-5 3-128 15,-2 0 128-15,-8 0 0 0,-10 1 0 0,-10 0 0 0,-6 2-128 16,-5 0 128-16,-8 0 0 0,-8-2 160 0,-11 2-160 16,-9-2 384-16,-6 3 0 0,-6-1-16 0,-7 0 0 15,-5-2 0-15,-8 0 0 0,-10 0 0 0,-10 1 0 16,-8-5-80-16,-7-1-16 0,-12-3 0 0,0 0 0 15,0 0-32-15,-9 2-16 0,-9-3 0 0,-11-2 0 16,-12-2 48-16,-7-4 16 0,-11-2 0 0,-10-2 0 16,-9 1-288-16,-14 0 0 0,-15 2 0 0,-6-2 0 15,-4-1 0-15,-12 1 0 0,-12 0 128 0,-10 1-128 16,-10-4 160-16,-8 3-32 0,-11 1 0 0,-6 1 0 16,-6 0 0-16,-6 4-128 0,-6-1 192 0,-8 4-64 0,-4 0-128 15,-4 2 128-15,0-3-128 0,-5 3 128 0,-6 0-128 16,-2 1 0-16,-3 0 0 0,-1 0 128 0,0 1-128 0,-1 1 0 15,1 3 0-15,0-1 128 0,1 1-128 0,3 0 0 16,1 2 0-16,7-1 128 0,1 1-128 0,12-1 0 16,7 2 0-16,7-3 0 0,10-1 0 0,10 0 0 15,12 1 0-15,12-2 0 0,11-1 0 0,17 0 128 16,11 1-128-16,16-1 0 0,13 1 0 0,12-1 128 16,8-2-128-16,14 3 0 0,12-1 0 0,15 0 0 15,8-2-192-15,17 0 192 16,0 0-544-16,18 7 16 0,13-1 0 0,12-1 0 15,10-2 16-15,14 1 16 0,12 3 0 0,14-3 0 0,12-4 336 0,15 0 160 16,14 0-160-16,8 0 160 0,11 0 0 0,11-3 0 16,12-3 0-16,10 1 160 0,8 1-16 0,11-1 0 0,8 1 0 15,6-2 0-15,4 0-144 0,3 0 128 0,4 1-128 0,0 2 128 16,0 0-128-16,1 0 160 0,0 0-160 0,-3-2 160 16,-2 3 16-16,-5 1 0 0,-4 0 0 0,-7 1 0 15,-6 0 112-15,-6 1 32 0,-4-2 0 0,-11 1 0 16,-8 1-64-16,-5-1-16 0,-7-1 0 0,-6 2 0 15,-5 2-112-15,-12 2 0 0,-12-2-128 0,-10 1 192 16,-6 0-32-16,-12-1-16 0,-9 1 0 0,-17 2 0 16,-10-1-144-16,-12 2 0 0,-8-4 0 0,-12 2 128 15,-12 0-128-15,-10 1 0 0,-10-6-160 0,-11 5 160 16,-10 1-400-16,-11-2 16 0,-13-1 0 0,-13-2 0 16,-10-2 208-16,-19 0 176 0,-13-1-208 0,-19 1 80 0,-13 1 128 15,-7 0 192-15,-9 1-32 0,-13 1-16 0,-14-1 32 16,-15 1 0-16,-10 4 0 0,-11-2 0 15,-10 2-176-15,-8 2 160 0,-8 3-160 0,-5 1 160 0,-6-1-160 0,2 1 0 16,-2 0 0-16,6 1 128 0,3-3-128 0,10 3 0 16,5 1 0-16,10 0 128 0,7-3-128 0,7 0 0 15,3 0 0-15,9-1 0 0,5-2 0 0,10 1 0 16,12-1 128-16,9 1-128 0,5 1 0 0,11-2 0 16,9-1 0-16,12-2 0 0,10-1 0 0,12-1 128 15,11-1-128-15,8-1 0 0,10 2 128 0,14-1-128 16,12 1 0-16,12 0 128 0,8-2-128 0,12 3 0 15,6-4 0-15,15 5 0 0,10 1-320 0,14-2 16 16,10 4 0-16,14-4 0 0,10 0 304 0,17-1-160 16,12-1 160-16,16-2-128 0,12-1 128 0,13-1 0 15,10-2 0-15,13-2 0 0,13-5 160 0,9-1-32 0,9 2-128 0,5-2 192 16,5-1-64-16,8 2-128 0,4 2 176 0,3-1-176 16,1-2 144-16,6 4-144 0,1 0 0 0,-1 4 144 15,-5 1-144-15,-1-1 128 0,-3 1-128 0,-5-1 128 16,-7 3-128-16,-9-1 192 0,-9 0-192 0,-5 1 192 15,-9 2 0-15,-8 0 16 0,-5-2 0 0,-16 0 0 16,-12-1-16-16,-11 0-16 0,-10 1 0 0,-14-2 0 16,-13 1-176-16,-14-1 192 0,-13-3-192 0,-11 4 192 15,-11-1-64-15,-11 1 0 0,-10-2 0 0,-7 1 0 16,-10 3 0-16,-6-8-128 0,-12-1 192 0,-9-2-64 16,-16-2-128-16,-13 1 0 0,-15-2 0 0,-18-1-176 15,-20-1 176-15,-13 1-192 0,-11 4 192 0,-16-1-192 16,-13 0 192-16,-19 0 0 0,-17-3 0 0,-13 8 0 0,-12-1 0 15,-17 1 0-15,-15 1 0 0,-9 5 128 0,-11-2-128 0,-4 3 0 16,-2 3 0-16,1 0 0 0,2 1 0 0,3 2 0 16,4 0 0-16,9 2 0 0,5 1 0 0,15-1 0 15,11-1 0-15,13 2 128 0,15 1 48 0,15 0 16 16,13-1 0-16,13-3 0 0,16 0-192 0,15 1 160 16,18 3-160-16,15-4 160 15,8-3-464-15,14 0-80 0,12 0-32 0,10 0-15840 0</inkml:trace>
  <inkml:trace contextRef="#ctx0" brushRef="#br0" timeOffset="52593.258">16044 3067 23039 0,'0'0'2048'0,"-2"-9"-1648"15,0-2-400-15,4-1 0 0,0-2 1360 0,0-3 192 16,2-4 48-16,4-2 0 0,1-3-1104 0,5-9-224 15,4-7-32-15,1-2-16 0,2 0-224 0,3-2-192 16,3-3 48-16,4-1 0 16,2-3-336-16,0-1-64 0,2 1-16 0,1 2 0 0,-2 2 256 0,-4 8 48 15,-2 8 16-15,-3 7 0 0,-6 5 48 0,-3 6 16 0,-2 5 0 16,-4 2 0-16,-3 1 176 0,-7 7 0 0,0 0 0 16,9 4 0-16,-2 2 0 0,-2 5 0 0,2 5 128 0,-3 2-128 15,4 3 192-15,0 7-16 0,-1 5-16 0,1 3 0 16,0 1-160-16,0 3 192 0,3-3-192 0,-2 2 192 15,0-3-192-15,0 1 0 0,0 0 0 0,2-1 0 16,-4 2 0-16,2 1-144 0,0 1 144 0,0-1 0 16,0-2-400-16,0-2 16 0,2-2 16 0,2-1-7248 15,-4-1-1440-15</inkml:trace>
  <inkml:trace contextRef="#ctx0" brushRef="#br0" timeOffset="52858.255">16353 2628 34095 0,'-10'7'1504'0,"5"0"320"0,-1 5-1456 0,3 6-368 15,1 7 0-15,2 6 0 0,3 3 0 0,4 5 0 16,-2 1 0-16,3 5 128 0,1-1-128 0,1 0 0 16,-1-2 0-16,4 2 0 0,-1 2 0 0,2 4 0 15,0 5 0-15,2-4-192 16,-5-4-1472-16,0 1-320 0,-3 2-48 0</inkml:trace>
  <inkml:trace contextRef="#ctx0" brushRef="#br0" timeOffset="53270.159">15085 4062 28559 0,'0'0'2544'0,"-5"-6"-2032"15,3-2-512-15,2 8 0 0,0 0 1184 0,11-9 144 16,4-1 16-16,3 4 16 0,6 0-1168 0,3 3-192 16,7 1 0-16,2-2-192 0,7-1 192 0,4 1-128 15,7 2 128-15,5 0-128 0,1-2 128 0,2-2 0 16,0 1 0-16,3 2 0 0,4 1 0 0,-5 0 0 0,0 0 0 16,-4 1 0-1,-8-1-480-15,-2 4-16 0,-5 0 0 0,-6 0-8928 0,-5 1-1792 16</inkml:trace>
  <inkml:trace contextRef="#ctx0" brushRef="#br0" timeOffset="53538.287">15700 4038 35759 0,'-9'2'1584'0,"9"-2"336"0,-8 5-1536 0,3 2-384 0,0 3 0 0,4 6 0 16,0 5 272-16,3 6-16 0,1 11 0 0,2 1 0 0,3 2-256 0,1 1 0 16,-2 1 0-16,3 3 0 0,3 2 144 0,1 5-16 15,-1 3-128-15,1 2 192 0,0 3-192 0,2-2 0 16,-2 0 128-16,1-2-128 0,0-3 0 0,-4-2-192 16,-1 2 48-16,-2-5 0 15,-1-1-688-15,-1-7-144 0,-1-4-32 0,-2-6 0 16,1-6-1744-16,-1-6-336 0,1-4-80 0,-4-5-16 0</inkml:trace>
  <inkml:trace contextRef="#ctx0" brushRef="#br0" timeOffset="53777.14">15442 5035 31327 0,'0'0'1392'0,"0"0"272"0,-6-2-1328 0,6 2-336 0,0 0 0 0,0 0 0 16,0 0 2352-16,10-8 400 0,3 0 64 0,6 3 32 16,4 1-2272-16,1-1-448 0,4-4-128 0,5 1 0 15,7 0 224-15,5-1-16 0,5-2 0 0,5 0 0 16,3-4-80-16,4 2-128 0,1 0 176 0,1-1-176 16,0-2 0-16,2 1-224 0,2-2 16 0,1 3 0 15,-3 1-2432 1,-3-1-496-16,-5-3-80 0</inkml:trace>
  <inkml:trace contextRef="#ctx0" brushRef="#br0" timeOffset="54168.234">17158 3699 38175 0,'0'0'1696'0,"-8"-5"352"0,0-1-1648 0,-2 2-400 0,3 3 0 0,7 1 0 15,0 0 464-15,-7 5 16 0,1 7 0 0,4 7 0 16,0 4-480-16,2 7 0 0,0 5-128 0,3 7 128 16,-1 5-128-16,4 7 128 0,1 7 0 0,-2 4 0 15,-2 8 0-15,2 2 0 0,1 0 0 0,1 1 0 16,-2 0 0-16,-1 1 0 0,-1-1 0 0,-1-8 0 16,-2-7 0-16,1-3 0 0,1-9 0 0,3-4 0 15,-5-4-208-15,2-7 64 0,0-5 16 0,1-3 0 16,3-4-1328-16,-4-7-256 15,0-4-48-15,2-5-13792 0</inkml:trace>
  <inkml:trace contextRef="#ctx0" brushRef="#br0" timeOffset="54434.666">16903 3880 44687 0,'-5'-10'1984'0,"5"2"400"0,2-2-1904 0,3-2-480 16,4-1 0-16,7-2 0 0,4 0 192 0,7 0-64 16,4-3-128-16,7 1 192 0,8-2-192 0,10-2 0 15,7-1-192-15,3 0 192 0,1-1-144 0,0 1 144 16,0 0 0-16,3 3-144 15,0 1-1232-15,-2 2-240 0,-4 3-48 0,-7 1-16 16,-7 1-1744-16,-6 4-352 0,-8 4-64 0</inkml:trace>
  <inkml:trace contextRef="#ctx0" brushRef="#br0" timeOffset="54627.638">17065 4266 31327 0,'0'0'2784'0,"-8"5"-2224"0,8-5-560 0,0 0 0 15,0 0 2128-15,0 0 320 0,0 0 64 0,9-1 16 16,7-3-1392-16,13-3-288 0,7-2-48 0,14-3-16 16,9-4-288-16,9-4-64 0,7-2-16 0,9 0 0 15,7 0 80-15,7-2 16 0,7-3 0 0,5 1 0 16,6 1-1040-16,1 2-208 0,-3 0-32 0,4 3-19168 16</inkml:trace>
  <inkml:trace contextRef="#ctx0" brushRef="#br0" timeOffset="56852.889">15475 12847 6447 0,'0'0'272'0,"1"-8"80"16,-1 8-352-16,-1-10 0 0,-2 1 0 0,-1-1 0 16,1-1 4224-16,2 2 768 0,4 1 144 0,-3 8 48 0,-3-10-4032 0,1 4-784 15,2 6-176-15,0 0-16 0,0 0 64 0,-3-8 16 16,1-1 0-16,2 9 0 0,0 0 0 0,0 0 0 15,0 0 0-15,-8 5 0 0,8-5-256 0,-8 9 128 16,-3 2-128-16,0 0 0 0,1-1 208 0,-3-1-48 16,0-3-16-16,-4 2 0 0,-1 3-144 0,-4-1 192 15,1-1-192-15,-3 0 192 0,-2 0 0 0,-3 1 0 16,-1-2 0-16,-3 0 0 0,-3-1 32 0,-2-2 16 16,-1 1 0-16,-4-1 0 0,-5 0 16 0,-1-2 0 15,1-1 0-15,-1 0 0 0,1-1 32 0,-5-1 16 16,-5-3 0-16,-3 2 0 0,-4-1-128 0,-1 2-32 15,-1 2 0-15,-1-3 0 0,-5-3-144 0,-4 1 128 0,-5 3-128 16,-1-1 128-16,1-4-128 0,-2 1 0 16,-6 0 0-16,0-1-176 0,-1 0 176 0,0 0 0 0,3-3 0 0,-2 6 0 15,-3 1 0-15,2 1 0 0,6 0 0 0,-3-1 0 16,-4-3 0-16,4 2 0 0,6 2 0 0,5 0 0 16,1-1 0-16,2 1 0 0,2 0 0 0,1 1 0 15,3 0 0-15,3 0 0 0,6-2 0 0,3 3 0 16,-2 2 0-16,2-1 0 0,-1 0 0 0,2 1 0 15,2-1 0-15,2 2-128 0,0 2 128 0,4-3-128 16,2 0 128-16,1-1-160 0,-1 0 160 0,3 1-160 16,4-2 160-16,4-1 0 0,5-1 0 0,1-1 0 15,2-1 224-15,0-1 80 0,4 1 16 0,1-2 0 16,4-1 256-16,3 0 48 0,0-1 16 0,4 2 0 0,-1 1-16 16,5-2 0-16,-1 2 0 0,7 3 0 15,0 0-224-15,-5-2-32 0,1 0-16 0,4 2 0 0,0 0-208 0,0 0-144 16,0 0 192-16,0 0-192 0,0 0 0 0,0 0 0 15,0 0 0-15,0 0 0 0,0 0-144 0,10 13 16 16,-1 1 0-16,3 5 0 0,-1 3 128 0,4 6-208 16,-1 5 80-16,-1 6 128 0,0 7-240 0,0 4 80 15,-3 1 16-15,1 2 0 0,-1 2-80 0,-1 3-16 16,-2 4 0-16,-5 4 0 0,-1 1-48 0,-2 2-16 16,1-2 0-16,-1 3 0 0,-1-2 128 0,-3 2 32 15,1 2 0-15,-1-2 0 0,1 0 144 0,0-4 0 16,-2-3-144-16,3 3 144 0,-2-4 0 0,0 0 0 15,-6-7 0-15,2-5 0 0,1-4 0 0,1-1 0 16,-2-3 0-16,2-2 0 0,0-2 0 0,2-4 0 0,2-3 0 16,-3-2 0-16,3-1 0 0,2-2 0 0,1-8 0 0,0 0 0 15,0-3 0-15,2 1 0 0,0-2 0 0,3-1 0 16,-3-4 0-16,3 0-144 0,2 0 144 0,1-2-160 16,2 1 160-16,-2-1-208 0,3-2 80 0,3 2 128 15,0-1-176-15,5 1 176 0,3-1-128 0,2 0 128 16,3 0-144-16,2 0 144 0,2-2-160 0,2 0 160 15,3 3-128-15,4 0 128 0,0 1 0 0,8 1-144 16,4 1 144-16,7 3 0 0,5 0 0 0,-1 1 0 16,2 1 0-16,6 1 0 0,5 2 0 0,-1-1 0 15,0 1 0-15,2 1 0 0,0-3 0 0,1-3 0 16,2-4 0-16,2-1 0 0,-1 1 0 0,2-6 0 16,-4-5 0-16,0-5 0 0,-3-1 0 0,1 0 0 15,1-3 0-15,-3-3 0 0,-4-1 0 0,-1 0 128 0,1-2-128 16,4 0 0-16,1-2 0 0,-2 1 128 0,-4 2-128 15,0 0 0-15,-1 1 0 0,0 1 128 0,-1 0-128 0,-2 5 0 16,-3-1 0-16,-1 2 0 0,-3 1 0 0,-1 5 0 16,-2 0 0-16,-1 3 0 0,0 2 0 0,-3 4 0 15,-2 0 128-15,-5 0-128 0,-6 2 0 0,-2 1 0 16,-2 0-160-16,-4 2 160 0,-3-2 0 0,0 1 0 16,-6-1 0-16,2 1 0 0,-3 0 0 0,-4-1-128 15,-4-2 128-15,0 3 0 0,1 3 0 0,-3-3 0 16,0-4 0-16,-1 3 0 0,-1 1 0 0,0 0 0 15,2-1 144-15,-4-1-144 0,3-4 0 0,-2 2 0 16,-2 1 0-16,0-2 0 0,-6-6 0 0,9 5 0 16,-9-5 0-16,5 3 0 0,-5-3 0 0,0 0 128 15,0 0-128-15,7-10 0 0,-3-1 192 0,0-4-64 0,-2-5 0 16,0-2 0-16,0-7 240 0,0-3 32 0,2-3 16 0,-3-4 0 16,-1-5 96-16,1-10 0 0,-1-13 16 0,0-4 0 15,0 0 64-15,-1-8 16 0,-1-7 0 0,-3-7 0 16,3-3-224-16,1 1-32 0,0 4-16 0,2 0 0 15,1 0-336-15,1 11 0 0,1 8-160 0,-4 7 160 16,2 9-224-16,0 7 64 0,-1 5 16 0,-3 2 0 16,0 4-560-1,0 3-128-15,-4 6 0 0,-2 1-10784 0,-2 2-2144 0</inkml:trace>
  <inkml:trace contextRef="#ctx0" brushRef="#br0" timeOffset="58284.207">12841 15992 33855 0,'0'0'1504'0,"-8"-3"304"0,2 0-1440 0,-2-1-368 15,2-3 0-15,6 7 0 0,0 0 256 0,-3-5 0 16,3 5-16-16,0 0 0 0,0 0-240 0,0 0-128 16,0 0 128-16,0 0-208 0,-3-6 208 0,3 6 0 15,0 0 0-15,0 0-144 0,0 0 144 0,4 14 0 16,-1 0 0-16,3 5 128 0,1 3-128 0,0 2 0 16,2 2 0-16,1 3 0 0,0 2 0 0,0 2 0 15,0-3 0-15,1-2 0 0,-1-3 160 0,-3-2 16 16,2 0 0-16,0-5 0 0,0-4 112 0,-1-2 32 15,0 1 0-15,0-8 0 0,-2 1 96 0,-6-6 32 16,11 0 0-16,-2-2 0 0,1 0-32 0,2-4 0 16,-1-5 0-16,2-4 0 0,1-3-176 0,2-3-48 0,2-5 0 15,3-4 0-15,-4-8-64 0,2-1-128 0,1-3 176 16,2 0-176-16,1 1 128 0,1 1-128 0,-2-3 0 16,1 2 0-16,-2 1 0 0,0 1 0 0,0-3 128 0,-1 4-128 15,1 1 0-15,1 4 0 0,-4 2 0 0,0 4 0 16,-2 2 0-16,2 3-144 0,1 1 144 0,-4 3 0 15,-2-1 0-15,0 4-128 0,0 2 128 0,-2 1 0 16,-4 2-160-16,2 1 160 0,-2 1-192 0,-1 3 192 16,-6 5 0-16,0 0-128 0,5-6 128 0,0 2 0 15,-5 4 0-15,8-4 0 0,-8 4 0 0,0 0 0 16,9-3 0-16,-9 3 128 0,0 0-128 0,0 0 0 16,0 0 0-16,0 0 0 0,6-1 0 0,-6 1 0 15,0 0 0-15,0 0 0 0,0 0 0 0,-1 9 0 16,-2 0-128-16,0 1 128 0,-5 2-192 0,0 3 192 0,0 4-272 15,-1 2 48-15,-6 0 16 0,0 3 0 0,-2 3 16 0,0 6 0 16,-2 3 0-16,-1 3 0 0,-1 3 64 16,-1 2 128-16,-1 0-208 0,0-1 80 0,-2-3 128 0,2 0 0 15,-3 0 0-15,2 1 0 0,0 0 144 0,-1 1-144 16,-2-4 192-16,2-2-192 0,2-1 176 0,1-3-176 16,2 1 160-16,-1-6-160 0,1-5 128 0,3 0-128 15,1-1 0-15,1-3 144 0,-3-5-144 0,4-2 0 16,3-3 144-16,0-2-144 0,0 1 0 0,1-4 128 15,4 1-128-15,-4-2 0 0,3-3 0 0,-2 2 0 16,4 1 0-16,-2-4 0 0,2-4 0 0,1 1-160 16,-1-1 160-16,1-1-160 0,-1-3 160 0,0-2 0 15,-1-5 0-15,2 3 0 0,-1 4 0 0,1-5 0 16,0-7 0-16,0 0 0 0,-2 0 160 0,0-7 16 0,2-3 0 16,-4-3 0-16,1 0-176 0,-1 1 0 0,0 2 0 15,-1-2 0-15,3-1 0 0,-3 4 0 0,3 0 144 0,-1 3-16 16,1 1-128-16,1 3 128 0,-2 3-128 0,3 1 128 15,-1 1-128-15,1 4 0 0,-1 3 128 0,3 0-128 16,0-3 0-16,-2 6 0 0,4 9 0 0,0 0 0 16,0 0 0-16,0 0-192 0,-4-6 64 0,4 6 0 15,0 0-160-15,4 9-32 0,1 3 0 0,-1 3 0 16,2 4-64 0,2 4-32-16,2 6 0 0,-3 1 0 0,1 1 144 0,1 0 16 0,2 1 16 0,-2 0 0 15,-1-3 240-15,3 4 0 0,-2 2 0 0,2-1 0 16,1 0 0-16,-2-5 0 0,1-3 192 0,0-2-192 0,-1 1 256 15,0-4-48-15,1-1-16 0,2-4 0 0,-3 0-192 16,1-1 176-16,1-2-176 0,-2 0 160 0,1-4-160 0,0 0 192 16,0-2-192-16,0 1 192 0,-1-3-64 0,0-2-128 15,0-4 192-15,0 2-64 0,0-1-128 0,-1-2 192 16,2-2-192-16,-2-4 192 0,1-2-64 0,1-3-128 16,-4 2 192-16,4-4-64 0,2-6 64 0,-1-5 0 15,0-2 0-15,2-5 0 0,0-7 0 0,1-2 0 16,3-2 0-16,-1 0 0 0,0 1-192 0,-1-1 0 15,3 2 0-15,-1-5 0 0,-2-1 0 0,2 0 0 16,-1-2 0-16,2 4 0 0,2 4 0 0,-4 1 0 16,-1 5 0-16,0 0 0 0,1 3 0 0,-1 2 0 15,-1 2 0-15,-2 3 0 0,-3-2 0 0,1 5 0 16,1 4 0-16,-4 3 0 0,-4 4 0 0,-2 2 0 16,1 2 0-16,-3 8 0 15,0 0-480-15,9 3 32 0,-3 2 0 0,-2 6 0 16,2 6-2384-16,-4 6-480 0</inkml:trace>
  <inkml:trace contextRef="#ctx0" brushRef="#br0" timeOffset="59731.834">10210 18569 17503 0,'0'0'768'0,"0"0"176"0,0 0-752 0,0 0-192 16,0 0 0-16,0 0 0 0,0 0 2416 0,0 0 448 16,-9 5 80-16,9-5 32 0,0 0-2448 0,0 0-528 15,0 0 0-15,12-3 0 0,2 1 0 0,2 0 0 16,-1 0 0-16,3 1-128 0,-1 0 128 0,3 0 128 15,-1-2-128-15,2 3 176 0,1-1 64 0,5 1 16 16,5 0 0-16,0-2 0 0,0 1 16 0,1-1 16 16,3 0 0-16,-1-1 0 0,2 1-16 0,2 0 0 15,3 1 0-15,-1-2 0 0,3 0-48 0,1 1-16 16,0-2 0-16,1-2 0 0,-2 3-32 0,-2 0-16 16,0-1 0-16,0 1 0 0,0-2 0 0,-2 1 0 0,0 1 0 15,-5 1 0-15,-2-2-160 0,-1 2 0 0,-3 0 0 0,-1 1 0 16,-2 0 128-16,-4 0-128 0,0 1 0 15,-4 0 128-15,-6-1-128 0,-1 1 128 0,-1 2-128 0,-10-2 128 16,0 0-128-16,0 0 192 0,0 0-192 0,0 0 192 16,0 0 0-16,0 0 0 0,0 0 0 0,0 0 0 15,-7 4 112-15,-1 1 16 0,-8-3 16 0,1 0 0 16,-6-1-176-16,-3 0-32 0,-6-1-128 0,-2 1 192 16,-1 0-192-16,-1 1 0 0,-6-2 0 0,0 1 0 15,-4 0 192-15,0 2-48 0,-1-2-16 0,-6 1 0 16,-2-1 32-16,3 2 0 0,-2-1 0 0,2 0 0 15,0 0 64-15,1 0 16 0,4 1 0 0,0 0 0 16,1-1-16-16,3 0 0 0,5 1 0 0,3-2 0 16,2-2-96-16,3-1 0 0,0 0-128 0,4 0 192 0,3 0-192 15,2-1 0-15,3-1 0 0,4 0 0 0,4-1 0 0,8 5-192 16,0 0 48-16,0 0 0 0,-1-8-112 0,1 8 0 16,7-9-16-16,5 1 0 0,4 0-80 0,-4 4-16 15,3-1 0-15,4-2 0 0,5 1 224 0,0 0 144 16,3-2-192-16,3 0 192 0,3 0 0 0,31-6 0 15,-7 6 0-15,-3 1 0 0,-2-1 0 0,-3 1 0 16,2 1 0-16,-2 1 0 0,0 0 0 0,-4 0 0 16,-5-3 0-16,-2 5 0 0,-4 5 0 0,-2-2 0 15,-5-4 0-15,-1 2 0 0,-3 2 0 0,-6 3 0 16,0 0 0-16,-3 0 144 0,-5-2-144 0,-9-1 128 16,0 0-128-16,0 0 128 0,8 5 0 0,-8-5-128 15,0 0 192-15,0 0-64 0,-9 5 128 0,0 0 32 0,-3-5 0 0,-2 2 0 16,-4 1-48-16,-1-1-16 0,-3 1 0 15,0-2 0-15,-6-1-224 0,-3 2 0 0,-1 1 0 16,-3 0 0-16,-6 0 0 0,-3-4 0 0,-1-2 0 0,-3 2 0 16,-1 1 0-16,1-1 128 0,0-2-128 0,2 3 0 15,2 3 0-15,1 2 0 0,2-2 0 0,4 2 0 16,5 0 0-16,5-1 0 0,3-2 0 0,1-2 0 16,2-2 0-16,4 2 0 0,5 1 0 0,2 0 0 15,2-1-160-15,8 0-32 0,0 0 0 0,0 0 0 16,0 0-192-16,0 0-32 0,16-2-16 0,2 0 0 15,3 0 48-15,4 1 16 0,2 3 0 0,5-2 0 16,2-3 368-16,4-1-176 0,1 0 176 0,3 3-128 16,-1 1 128-16,4-1 0 0,0-4 0 0,3 4 0 15,4 2 0-15,-4 0 0 0,-1-2 0 0,-2-1 0 0,-6-2 0 16,-1 1 144-16,-8 3-144 0,-2-1 160 0,-3-1-32 0,-4-1-128 16,-2-2 192-16,-7 2-64 0,-2 1 0 0,-10 2 0 15,0 0 0-15,0 0 0 0,0 0 160 0,0 0 32 16,0 0 0-16,-7 7 0 0,-4-3 144 0,-1-1 48 15,-2-2 0-15,-3 2 0 0,-2 0-272 0,-2-1-48 16,-2-3-16-16,-4 3 0 0,1 3-176 0,-4 0 0 16,-2 1-192-16,15-2 192 15,-3-1-448-15,-1 3 16 0,0-1 16 0,0 1 0 16,0-2-1904-16,1 1-384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customXml" Target="../ink/ink9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hyperlink" Target="http://tutorial.math.lamar.edu/Classes/CalcIII/GreensTheorem.aspx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image" Target="../media/image43.png"/><Relationship Id="rId4" Type="http://schemas.openxmlformats.org/officeDocument/2006/relationships/hyperlink" Target="http://tutorial.math.lamar.edu/Classes/CalcIII/GreensTheorem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hyperlink" Target="http://blog.naver.com/PostView.nhn?blogId=mindo1103&amp;logNo=90179767504&amp;parentCategoryNo=35&amp;categoryNo=&amp;viewDate=&amp;isShowPopularPosts=true&amp;from=search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image" Target="../media/image45.png"/><Relationship Id="rId4" Type="http://schemas.openxmlformats.org/officeDocument/2006/relationships/hyperlink" Target="http://tutorial.math.lamar.edu/Classes/CalcIII/GreensTheorem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47.png"/><Relationship Id="rId4" Type="http://schemas.openxmlformats.org/officeDocument/2006/relationships/hyperlink" Target="http://tutorial.math.lamar.edu/Classes/CalcIII/GreensTheorem.aspx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8.png"/><Relationship Id="rId7" Type="http://schemas.openxmlformats.org/officeDocument/2006/relationships/customXml" Target="../ink/ink14.xml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://tutorial.math.lamar.edu/Classes/CalcIII/GreensTheorem.aspx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customXml" Target="../ink/ink15.xml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://tutorial.math.lamar.edu/Classes/CalcIII/GreensTheorem.asp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5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://tutorial.math.lamar.edu/Classes/CalcIII/GreensTheorem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customXml" Target="../ink/ink16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9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textbc.ca/calculusv3openstax/chapter/greens-theore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textbc.ca/calculusv3openstax/chapter/greens-theorem/" TargetMode="Externa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hyperlink" Target="https://opentextbc.ca/calculusv3openstax/chapter/greens-theorem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hyperlink" Target="https://opentextbc.ca/calculusv3openstax/chapter/greens-theorem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greens_theorem_find_are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19EDBF-A8CF-4B48-B84E-081E68AA3333}"/>
              </a:ext>
            </a:extLst>
          </p:cNvPr>
          <p:cNvGrpSpPr>
            <a:grpSpLocks noChangeAspect="1"/>
          </p:cNvGrpSpPr>
          <p:nvPr/>
        </p:nvGrpSpPr>
        <p:grpSpPr>
          <a:xfrm>
            <a:off x="19050" y="0"/>
            <a:ext cx="9009863" cy="6858000"/>
            <a:chOff x="0" y="212449"/>
            <a:chExt cx="9144000" cy="6960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E26833C-9EEB-4523-AD26-550C83E78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2449"/>
              <a:ext cx="9144000" cy="409630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C88950-94E9-46A1-A814-3A4B289D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308750"/>
              <a:ext cx="9144000" cy="17990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DB046A-82A3-4AAD-9AF6-AAB31A1A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69353"/>
              <a:ext cx="9144000" cy="100319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81DF97-017A-4B0B-8C3C-CA517FB83FA8}"/>
              </a:ext>
            </a:extLst>
          </p:cNvPr>
          <p:cNvSpPr txBox="1"/>
          <p:nvPr/>
        </p:nvSpPr>
        <p:spPr>
          <a:xfrm>
            <a:off x="4960495" y="146710"/>
            <a:ext cx="395875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Please take ICON survey today</a:t>
            </a:r>
          </a:p>
        </p:txBody>
      </p:sp>
    </p:spTree>
    <p:extLst>
      <p:ext uri="{BB962C8B-B14F-4D97-AF65-F5344CB8AC3E}">
        <p14:creationId xmlns:p14="http://schemas.microsoft.com/office/powerpoint/2010/main" val="32427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AD21A-E9AD-49DD-B7B8-0EAC13E80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0" y="0"/>
            <a:ext cx="891491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9898C-AEBA-4A1D-90A1-9FA399147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159" y="3060700"/>
            <a:ext cx="21449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6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40D50-F544-4097-87FF-CBB2C1E7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" y="164773"/>
            <a:ext cx="9333883" cy="66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6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E0A0C-2609-46A7-8C63-BAF0A269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95"/>
            <a:ext cx="9144000" cy="64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8F5F5-158A-4026-B1B7-E4A96B3D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74"/>
            <a:ext cx="9401346" cy="63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AA863-1754-4F1B-B861-56117E1A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58"/>
            <a:ext cx="9144000" cy="6584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5577B-0AB6-4821-8A3B-1065177A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19" y="3257895"/>
            <a:ext cx="868161" cy="4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15E7F4-77E0-457B-9BBB-77318D52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45"/>
            <a:ext cx="9144000" cy="6445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1927B-6E56-4E1B-870C-8BB5ED73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14" y="3307170"/>
            <a:ext cx="868161" cy="4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6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4D23A-F3DC-4A8F-9471-61758EE3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99"/>
            <a:ext cx="9144000" cy="6772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49A5E-8FD3-4EB5-AF99-868A3732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43" y="3279795"/>
            <a:ext cx="868161" cy="494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419D88-22AD-4A53-995D-DA1B856C9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464" y="5004540"/>
            <a:ext cx="868161" cy="4944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6C8E6E-9668-45E7-8C29-876CCAE3AB4F}"/>
                  </a:ext>
                </a:extLst>
              </p14:cNvPr>
              <p14:cNvContentPartPr/>
              <p14:nvPr/>
            </p14:nvContentPartPr>
            <p14:xfrm>
              <a:off x="8791560" y="232200"/>
              <a:ext cx="132480" cy="2186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6C8E6E-9668-45E7-8C29-876CCAE3AB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5720" y="168840"/>
                <a:ext cx="163800" cy="23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DC064C-4F8B-4589-99EB-2BC05A139F9B}"/>
                  </a:ext>
                </a:extLst>
              </p14:cNvPr>
              <p14:cNvContentPartPr/>
              <p14:nvPr/>
            </p14:nvContentPartPr>
            <p14:xfrm>
              <a:off x="8646120" y="368280"/>
              <a:ext cx="381240" cy="323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DC064C-4F8B-4589-99EB-2BC05A139F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30280" y="304920"/>
                <a:ext cx="4125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1D669E-3E1A-4EE8-BC35-BCAF9AC1E9D3}"/>
                  </a:ext>
                </a:extLst>
              </p14:cNvPr>
              <p14:cNvContentPartPr/>
              <p14:nvPr/>
            </p14:nvContentPartPr>
            <p14:xfrm>
              <a:off x="8727120" y="1028520"/>
              <a:ext cx="312480" cy="366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1D669E-3E1A-4EE8-BC35-BCAF9AC1E9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11280" y="965160"/>
                <a:ext cx="3438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EEB252-8139-4417-8066-D2EBBB55B11F}"/>
                  </a:ext>
                </a:extLst>
              </p14:cNvPr>
              <p14:cNvContentPartPr/>
              <p14:nvPr/>
            </p14:nvContentPartPr>
            <p14:xfrm>
              <a:off x="1371600" y="253080"/>
              <a:ext cx="7659360" cy="6311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EEB252-8139-4417-8066-D2EBBB55B1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2240" y="243720"/>
                <a:ext cx="7678080" cy="63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7B2A7-5A22-4961-8B68-6F289741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76" y="97099"/>
            <a:ext cx="9346776" cy="6621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D2C343-6AA2-4DAF-87D2-020288B81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460" y="3265491"/>
            <a:ext cx="868161" cy="494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95B1C-FC9E-4B0A-82C1-A635F238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93" y="4977810"/>
            <a:ext cx="868161" cy="4944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2124A2-F6B9-4CD2-8A2A-D68815185FB8}"/>
                  </a:ext>
                </a:extLst>
              </p14:cNvPr>
              <p14:cNvContentPartPr/>
              <p14:nvPr/>
            </p14:nvContentPartPr>
            <p14:xfrm>
              <a:off x="1775520" y="5480280"/>
              <a:ext cx="3930480" cy="1247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2124A2-F6B9-4CD2-8A2A-D68815185F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6160" y="5470920"/>
                <a:ext cx="3949200" cy="12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92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394CAE-54C7-40F7-A412-75CE09E0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0" y="16692"/>
            <a:ext cx="9144000" cy="68246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37885B5-6FBA-44EA-A4EA-4FDD33F7B9ED}"/>
              </a:ext>
            </a:extLst>
          </p:cNvPr>
          <p:cNvGrpSpPr/>
          <p:nvPr/>
        </p:nvGrpSpPr>
        <p:grpSpPr>
          <a:xfrm>
            <a:off x="7010245" y="4619878"/>
            <a:ext cx="1041710" cy="923672"/>
            <a:chOff x="7010245" y="4619878"/>
            <a:chExt cx="1041710" cy="9236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96DB98D-F222-42D8-977D-1D6D9AE2DDE1}"/>
                </a:ext>
              </a:extLst>
            </p:cNvPr>
            <p:cNvSpPr/>
            <p:nvPr/>
          </p:nvSpPr>
          <p:spPr>
            <a:xfrm>
              <a:off x="7099300" y="4718050"/>
              <a:ext cx="863600" cy="825500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D8C9CBC-A7F8-43D6-8197-2DD20669E185}"/>
                </a:ext>
              </a:extLst>
            </p:cNvPr>
            <p:cNvSpPr/>
            <p:nvPr/>
          </p:nvSpPr>
          <p:spPr>
            <a:xfrm>
              <a:off x="7855612" y="5045095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909FA0E2-D195-4F72-A7BE-5A4024BE0CA3}"/>
                </a:ext>
              </a:extLst>
            </p:cNvPr>
            <p:cNvSpPr/>
            <p:nvPr/>
          </p:nvSpPr>
          <p:spPr>
            <a:xfrm rot="10800000">
              <a:off x="7010245" y="5054970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B209489-7EE1-4F5A-AF4B-A44C5870E45F}"/>
                </a:ext>
              </a:extLst>
            </p:cNvPr>
            <p:cNvSpPr/>
            <p:nvPr/>
          </p:nvSpPr>
          <p:spPr>
            <a:xfrm rot="16200000">
              <a:off x="7432928" y="4633902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E39EA6-5A58-48FF-9037-7596250DBFA5}"/>
                  </a:ext>
                </a:extLst>
              </p14:cNvPr>
              <p14:cNvContentPartPr/>
              <p14:nvPr/>
            </p14:nvContentPartPr>
            <p14:xfrm>
              <a:off x="99000" y="739800"/>
              <a:ext cx="6109200" cy="569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E39EA6-5A58-48FF-9037-7596250DBF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40" y="730440"/>
                <a:ext cx="6127920" cy="57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18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96CB01-6147-498A-B979-115F5305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32"/>
            <a:ext cx="9144000" cy="67888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B9108B-915F-4AA5-A8E2-6846B040267B}"/>
              </a:ext>
            </a:extLst>
          </p:cNvPr>
          <p:cNvGrpSpPr/>
          <p:nvPr/>
        </p:nvGrpSpPr>
        <p:grpSpPr>
          <a:xfrm>
            <a:off x="7037952" y="4178211"/>
            <a:ext cx="1041710" cy="923672"/>
            <a:chOff x="7010245" y="4619878"/>
            <a:chExt cx="1041710" cy="92367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86F94B3-7283-4ACC-A9EA-C882961950CA}"/>
                </a:ext>
              </a:extLst>
            </p:cNvPr>
            <p:cNvSpPr/>
            <p:nvPr/>
          </p:nvSpPr>
          <p:spPr>
            <a:xfrm>
              <a:off x="7099300" y="4718050"/>
              <a:ext cx="863600" cy="825500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295BE75-7C87-468D-B929-BDAB0CE9AFD7}"/>
                </a:ext>
              </a:extLst>
            </p:cNvPr>
            <p:cNvSpPr/>
            <p:nvPr/>
          </p:nvSpPr>
          <p:spPr>
            <a:xfrm>
              <a:off x="7855612" y="5045095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26CB357-3D56-434E-B004-2790CA21ECF7}"/>
                </a:ext>
              </a:extLst>
            </p:cNvPr>
            <p:cNvSpPr/>
            <p:nvPr/>
          </p:nvSpPr>
          <p:spPr>
            <a:xfrm rot="10800000">
              <a:off x="7010245" y="5054970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6570DE2-0D0C-4DC9-BFE1-A1FAA9C6F4D3}"/>
                </a:ext>
              </a:extLst>
            </p:cNvPr>
            <p:cNvSpPr/>
            <p:nvPr/>
          </p:nvSpPr>
          <p:spPr>
            <a:xfrm rot="16200000">
              <a:off x="7432928" y="4633902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7F78C15-7F09-4A34-9E9F-47A54630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6" y="10976"/>
            <a:ext cx="4908313" cy="6577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9C9BE2-E86E-4430-9E03-BBC205C31732}"/>
                  </a:ext>
                </a:extLst>
              </p14:cNvPr>
              <p14:cNvContentPartPr/>
              <p14:nvPr/>
            </p14:nvContentPartPr>
            <p14:xfrm>
              <a:off x="394200" y="2144520"/>
              <a:ext cx="4082400" cy="4113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9C9BE2-E86E-4430-9E03-BBC205C317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840" y="2135160"/>
                <a:ext cx="4101120" cy="41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29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48FA2D-B4E3-4291-9C90-29FA5798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6" y="0"/>
            <a:ext cx="9016068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6F4DC9-51A3-4E54-81DC-135216824659}"/>
              </a:ext>
            </a:extLst>
          </p:cNvPr>
          <p:cNvCxnSpPr>
            <a:cxnSpLocks/>
          </p:cNvCxnSpPr>
          <p:nvPr/>
        </p:nvCxnSpPr>
        <p:spPr>
          <a:xfrm flipH="1">
            <a:off x="936173" y="4695371"/>
            <a:ext cx="1748970" cy="1589315"/>
          </a:xfrm>
          <a:prstGeom prst="straightConnector1">
            <a:avLst/>
          </a:prstGeom>
          <a:ln w="1206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771A20-EF58-49B1-AD90-169F91791FCC}"/>
              </a:ext>
            </a:extLst>
          </p:cNvPr>
          <p:cNvSpPr txBox="1"/>
          <p:nvPr/>
        </p:nvSpPr>
        <p:spPr>
          <a:xfrm>
            <a:off x="1748971" y="3098800"/>
            <a:ext cx="262708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Videos are posted under </a:t>
            </a:r>
            <a:r>
              <a:rPr lang="en-US" sz="3200" dirty="0" err="1">
                <a:solidFill>
                  <a:srgbClr val="C00000"/>
                </a:solidFill>
              </a:rPr>
              <a:t>UICapture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261C7-BA23-49F4-B9D9-5B2674CBD3B7}"/>
              </a:ext>
            </a:extLst>
          </p:cNvPr>
          <p:cNvSpPr txBox="1"/>
          <p:nvPr/>
        </p:nvSpPr>
        <p:spPr>
          <a:xfrm>
            <a:off x="1502482" y="582383"/>
            <a:ext cx="3705622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Quiz 3 due today</a:t>
            </a:r>
          </a:p>
          <a:p>
            <a:pPr algn="l"/>
            <a:r>
              <a:rPr lang="en-US" sz="2800" dirty="0"/>
              <a:t>Quiz 4 over 13.8 and ?</a:t>
            </a:r>
          </a:p>
          <a:p>
            <a:pPr algn="l"/>
            <a:r>
              <a:rPr lang="en-US" sz="2800" b="1" dirty="0"/>
              <a:t>If you need an extension for quiz 3 or HW 8, e-mail me.</a:t>
            </a:r>
          </a:p>
        </p:txBody>
      </p:sp>
    </p:spTree>
    <p:extLst>
      <p:ext uri="{BB962C8B-B14F-4D97-AF65-F5344CB8AC3E}">
        <p14:creationId xmlns:p14="http://schemas.microsoft.com/office/powerpoint/2010/main" val="113736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E3D49-8249-44E7-963A-6327B44D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" y="52809"/>
            <a:ext cx="9144000" cy="67523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A13FDC4-5443-4DB1-A038-28B133E61D72}"/>
              </a:ext>
            </a:extLst>
          </p:cNvPr>
          <p:cNvGrpSpPr>
            <a:grpSpLocks noChangeAspect="1"/>
          </p:cNvGrpSpPr>
          <p:nvPr/>
        </p:nvGrpSpPr>
        <p:grpSpPr>
          <a:xfrm>
            <a:off x="5967209" y="3526851"/>
            <a:ext cx="1732767" cy="1536427"/>
            <a:chOff x="7010245" y="4619878"/>
            <a:chExt cx="1041710" cy="9236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3FA26D-16C4-451C-B329-DE003452DB15}"/>
                </a:ext>
              </a:extLst>
            </p:cNvPr>
            <p:cNvSpPr/>
            <p:nvPr/>
          </p:nvSpPr>
          <p:spPr>
            <a:xfrm>
              <a:off x="7099300" y="4718050"/>
              <a:ext cx="863600" cy="825500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517CF236-AAB5-4A5F-95AF-4D38EAB49A97}"/>
                </a:ext>
              </a:extLst>
            </p:cNvPr>
            <p:cNvSpPr/>
            <p:nvPr/>
          </p:nvSpPr>
          <p:spPr>
            <a:xfrm>
              <a:off x="7855612" y="5045095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322ACA9-F539-4BC2-BA46-291D22BA2CD8}"/>
                </a:ext>
              </a:extLst>
            </p:cNvPr>
            <p:cNvSpPr/>
            <p:nvPr/>
          </p:nvSpPr>
          <p:spPr>
            <a:xfrm rot="10800000">
              <a:off x="7010245" y="5054970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C3EA546-C488-4195-BEC2-5255A40A54D4}"/>
                </a:ext>
              </a:extLst>
            </p:cNvPr>
            <p:cNvSpPr/>
            <p:nvPr/>
          </p:nvSpPr>
          <p:spPr>
            <a:xfrm rot="16200000">
              <a:off x="7432928" y="4633902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FC471A-9C35-443E-B544-F81A0F997F55}"/>
                  </a:ext>
                </a:extLst>
              </p14:cNvPr>
              <p14:cNvContentPartPr/>
              <p14:nvPr/>
            </p14:nvContentPartPr>
            <p14:xfrm>
              <a:off x="395640" y="1297080"/>
              <a:ext cx="7980120" cy="4136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FC471A-9C35-443E-B544-F81A0F997F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280" y="1287720"/>
                <a:ext cx="7998840" cy="41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58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D795C-A5BB-4BFE-98DC-0E4C7CEE1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" t="3408"/>
          <a:stretch/>
        </p:blipFill>
        <p:spPr>
          <a:xfrm>
            <a:off x="202591" y="110031"/>
            <a:ext cx="8996163" cy="1013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D7D86D-9BAB-4177-99D8-FB4D4BA1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57" y="1094283"/>
            <a:ext cx="8076289" cy="5718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2B352-8E9D-4722-A652-274B5F378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446" y="657656"/>
            <a:ext cx="1525140" cy="1290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67BE61-2D76-49B2-A552-BE58EE3E7761}"/>
                  </a:ext>
                </a:extLst>
              </p14:cNvPr>
              <p14:cNvContentPartPr/>
              <p14:nvPr/>
            </p14:nvContentPartPr>
            <p14:xfrm>
              <a:off x="451080" y="617760"/>
              <a:ext cx="8191440" cy="6153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67BE61-2D76-49B2-A552-BE58EE3E7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720" y="608400"/>
                <a:ext cx="8210160" cy="61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92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EAC10-3DF5-4854-94F4-F72399AEC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87" b="11093"/>
          <a:stretch/>
        </p:blipFill>
        <p:spPr>
          <a:xfrm>
            <a:off x="142363" y="567925"/>
            <a:ext cx="8981521" cy="22339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159CA0-EC91-4617-8910-EA4E7F1BF7CC}"/>
              </a:ext>
            </a:extLst>
          </p:cNvPr>
          <p:cNvSpPr/>
          <p:nvPr/>
        </p:nvSpPr>
        <p:spPr>
          <a:xfrm>
            <a:off x="5379645" y="2663927"/>
            <a:ext cx="39258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http://tutorial.math.lamar.edu/Classes/CalcIII/GreensTheorem.aspx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BC415-514E-499C-AFA4-01D0AB605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79" y="3203233"/>
            <a:ext cx="8835754" cy="2115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F346AB-59CB-4528-AC66-8E2E71ED1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88" y="5445759"/>
            <a:ext cx="8236631" cy="1283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3B6BF7-84E2-442F-86DF-D2391EBF6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7352"/>
            <a:ext cx="9144000" cy="401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67CDA4-F4F6-44F7-8057-3AC476263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575" y="2979632"/>
            <a:ext cx="1919372" cy="16246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C0A1EC-EA34-4665-A74E-FAC31DC7AAEF}"/>
                  </a:ext>
                </a:extLst>
              </p14:cNvPr>
              <p14:cNvContentPartPr/>
              <p14:nvPr/>
            </p14:nvContentPartPr>
            <p14:xfrm>
              <a:off x="245520" y="0"/>
              <a:ext cx="8178840" cy="597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C0A1EC-EA34-4665-A74E-FAC31DC7AA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160" y="-9360"/>
                <a:ext cx="8197560" cy="59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38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28845B-3DCE-45BF-8EAD-3FBA258E3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3" y="3761835"/>
            <a:ext cx="9144000" cy="18743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2182BB-2353-4106-84D7-583F093B6F87}"/>
                  </a:ext>
                </a:extLst>
              </p14:cNvPr>
              <p14:cNvContentPartPr/>
              <p14:nvPr/>
            </p14:nvContentPartPr>
            <p14:xfrm>
              <a:off x="276120" y="626040"/>
              <a:ext cx="8162280" cy="621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2182BB-2353-4106-84D7-583F093B6F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760" y="616680"/>
                <a:ext cx="8181000" cy="62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397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" y="6581001"/>
            <a:ext cx="93055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http://blog.naver.com/PostView.nhn?blogId=mindo1103&amp;logNo=90179767504&amp;parentCategoryNo=35&amp;categoryNo=&amp;viewDate=&amp;isShowPopularPosts=true&amp;from=search</a:t>
            </a:r>
            <a:r>
              <a:rPr lang="en-US" sz="10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F1788B-7958-4236-8BAB-9CE1E5C6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1" y="3665114"/>
            <a:ext cx="4143829" cy="24373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390626-CE68-445D-BF85-76FABBA12F99}"/>
                  </a:ext>
                </a:extLst>
              </p14:cNvPr>
              <p14:cNvContentPartPr/>
              <p14:nvPr/>
            </p14:nvContentPartPr>
            <p14:xfrm>
              <a:off x="605160" y="713160"/>
              <a:ext cx="7662600" cy="5618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390626-CE68-445D-BF85-76FABBA12F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800" y="703800"/>
                <a:ext cx="7681320" cy="56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42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FFB819-31A7-4B3F-A304-C7600FA930A2}"/>
                  </a:ext>
                </a:extLst>
              </p14:cNvPr>
              <p14:cNvContentPartPr/>
              <p14:nvPr/>
            </p14:nvContentPartPr>
            <p14:xfrm>
              <a:off x="536040" y="721440"/>
              <a:ext cx="8480160" cy="549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FFB819-31A7-4B3F-A304-C7600FA930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680" y="712080"/>
                <a:ext cx="8498880" cy="55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05E29F-6A17-4FFC-91E1-F64C4E1A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92" y="3968187"/>
            <a:ext cx="1943100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F51D1-8231-40B4-98FD-425594BE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26579" y="4191482"/>
            <a:ext cx="2045449" cy="2232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DC80B-62A8-4701-A808-3CE9636DBD7E}"/>
              </a:ext>
            </a:extLst>
          </p:cNvPr>
          <p:cNvSpPr txBox="1"/>
          <p:nvPr/>
        </p:nvSpPr>
        <p:spPr>
          <a:xfrm>
            <a:off x="3084286" y="3488331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7A0DB-C431-4AFC-B87E-1E03C7C52414}"/>
              </a:ext>
            </a:extLst>
          </p:cNvPr>
          <p:cNvSpPr/>
          <p:nvPr/>
        </p:nvSpPr>
        <p:spPr>
          <a:xfrm>
            <a:off x="965200" y="3315752"/>
            <a:ext cx="7104743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3AC76E-60FB-4298-8937-7E309C648D8B}"/>
              </a:ext>
            </a:extLst>
          </p:cNvPr>
          <p:cNvCxnSpPr/>
          <p:nvPr/>
        </p:nvCxnSpPr>
        <p:spPr>
          <a:xfrm>
            <a:off x="965200" y="3287345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99A574-E7D3-423E-B2DB-387F84E8CBB6}"/>
              </a:ext>
            </a:extLst>
          </p:cNvPr>
          <p:cNvCxnSpPr>
            <a:cxnSpLocks/>
          </p:cNvCxnSpPr>
          <p:nvPr/>
        </p:nvCxnSpPr>
        <p:spPr>
          <a:xfrm flipV="1">
            <a:off x="965200" y="3301548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D8B46E-EE4C-4553-8F28-C0719105735E}"/>
                  </a:ext>
                </a:extLst>
              </p14:cNvPr>
              <p14:cNvContentPartPr/>
              <p14:nvPr/>
            </p14:nvContentPartPr>
            <p14:xfrm>
              <a:off x="4101840" y="613080"/>
              <a:ext cx="4904640" cy="527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D8B46E-EE4C-4553-8F28-C071910573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2480" y="603720"/>
                <a:ext cx="4923360" cy="529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702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34BA0-29F8-48C5-A2FC-B5D7529F3D68}"/>
              </a:ext>
            </a:extLst>
          </p:cNvPr>
          <p:cNvSpPr/>
          <p:nvPr/>
        </p:nvSpPr>
        <p:spPr>
          <a:xfrm>
            <a:off x="6466114" y="4550229"/>
            <a:ext cx="609600" cy="51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F4C448-0D18-4714-9B44-0D1F61DA951E}"/>
                  </a:ext>
                </a:extLst>
              </p14:cNvPr>
              <p14:cNvContentPartPr/>
              <p14:nvPr/>
            </p14:nvContentPartPr>
            <p14:xfrm>
              <a:off x="1693440" y="1240920"/>
              <a:ext cx="6600240" cy="3796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F4C448-0D18-4714-9B44-0D1F61DA95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4080" y="1231560"/>
                <a:ext cx="6618960" cy="38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153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AFC49-80A3-4022-9875-4DE6519B2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517" y="4133763"/>
            <a:ext cx="642484" cy="8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9DE57-3E26-4DD9-BEB9-30F9544B050F}"/>
              </a:ext>
            </a:extLst>
          </p:cNvPr>
          <p:cNvGrpSpPr/>
          <p:nvPr/>
        </p:nvGrpSpPr>
        <p:grpSpPr>
          <a:xfrm>
            <a:off x="2146851" y="3429000"/>
            <a:ext cx="3540300" cy="3099190"/>
            <a:chOff x="965200" y="3287345"/>
            <a:chExt cx="7104743" cy="326554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B74D99-E321-46D4-AE46-2DF715DD791E}"/>
                </a:ext>
              </a:extLst>
            </p:cNvPr>
            <p:cNvCxnSpPr/>
            <p:nvPr/>
          </p:nvCxnSpPr>
          <p:spPr>
            <a:xfrm>
              <a:off x="965200" y="3287345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FD9C29-4A88-4E1A-BCAA-16897371C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200" y="3301548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ED97AC-17E9-4C16-A4C7-F05B211B2FCE}"/>
                  </a:ext>
                </a:extLst>
              </p14:cNvPr>
              <p14:cNvContentPartPr/>
              <p14:nvPr/>
            </p14:nvContentPartPr>
            <p14:xfrm>
              <a:off x="1198800" y="668520"/>
              <a:ext cx="7436160" cy="557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ED97AC-17E9-4C16-A4C7-F05B211B2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9440" y="659160"/>
                <a:ext cx="7454880" cy="55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187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29A92-DEA1-45F2-A17B-FC3FD326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989"/>
            <a:ext cx="9144000" cy="654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29040A-75C2-4BC7-962E-ACD579941747}"/>
              </a:ext>
            </a:extLst>
          </p:cNvPr>
          <p:cNvSpPr txBox="1"/>
          <p:nvPr/>
        </p:nvSpPr>
        <p:spPr>
          <a:xfrm>
            <a:off x="326006" y="166981"/>
            <a:ext cx="836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CC"/>
                </a:solidFill>
              </a:rPr>
              <a:t>Section 14.3:  Path Independence</a:t>
            </a:r>
          </a:p>
        </p:txBody>
      </p:sp>
    </p:spTree>
    <p:extLst>
      <p:ext uri="{BB962C8B-B14F-4D97-AF65-F5344CB8AC3E}">
        <p14:creationId xmlns:p14="http://schemas.microsoft.com/office/powerpoint/2010/main" val="2060518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489D03B-87B3-4912-8241-EFE517F9F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2" y="3267755"/>
            <a:ext cx="3540299" cy="33711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1545AE-210C-42EE-BA43-702A902E6C10}"/>
                  </a:ext>
                </a:extLst>
              </p14:cNvPr>
              <p14:cNvContentPartPr/>
              <p14:nvPr/>
            </p14:nvContentPartPr>
            <p14:xfrm>
              <a:off x="290160" y="3098160"/>
              <a:ext cx="8691480" cy="366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1545AE-210C-42EE-BA43-702A902E6C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800" y="3088800"/>
                <a:ext cx="8710200" cy="36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998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1DB2A-6CDE-4DDE-AD50-69B9DF40C17E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465FD-05B2-41FD-A115-FDC66C53B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71" y="206734"/>
            <a:ext cx="7252617" cy="6154310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59CDB49E-5E92-4101-9EAA-CD8725B76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2" y="3474721"/>
            <a:ext cx="2191496" cy="14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3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98FA6-CD9F-4707-8ABC-2B21CAAF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33" y="2690749"/>
            <a:ext cx="5266452" cy="4114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C25040-EF8D-472C-A138-6786749FD50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6424E8-8A36-4A3C-9057-8C9E3697A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47E795-2066-40EA-AB25-64E29E007F72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15EC37-AA76-42E4-B256-D9FF3A87993E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6B8A83-5181-4999-B733-12D511EEB11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A8DCFB9-F5D7-4DDF-9389-FD38DE735DB1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302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F6ECF-851C-4A6E-8FB0-79403702B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15653" r="17104" b="6630"/>
          <a:stretch/>
        </p:blipFill>
        <p:spPr>
          <a:xfrm>
            <a:off x="5688991" y="3778475"/>
            <a:ext cx="3257893" cy="28347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C9170-FFCC-4EC2-A7A2-637B85C15AA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1CAF1B-2069-4660-8CF0-3DFB24C50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4BF1AE-20DA-476D-BAF1-7F863E5CD829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7D529F-5DDD-4543-971A-A9652FB0B2B4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83FC7-D575-446F-9BB9-BE9350B03F92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425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CDBFCC-8CA1-454C-974B-65AFB5DD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86"/>
            <a:ext cx="9144000" cy="2531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E79D0-6CFE-4B0E-8A18-FC73A6FA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4" y="4656644"/>
            <a:ext cx="9144000" cy="1115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678ED-EAA2-4CCE-826D-548DB26118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7242627" y="155601"/>
            <a:ext cx="1777071" cy="15462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F008E6-DC64-428A-B846-ED0B250467A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761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E79D0-6CFE-4B0E-8A18-FC73A6FA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2254538"/>
            <a:ext cx="9144000" cy="1115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678ED-EAA2-4CCE-826D-548DB26118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ECB0A2-1A90-4ED8-873F-27C5C9A46DB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94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E79D0-6CFE-4B0E-8A18-FC73A6FA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2254538"/>
            <a:ext cx="9144000" cy="1115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4DAD68-23DE-49A9-BB59-4B6286711CB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344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C4766-ED3F-4ADE-9013-94610FB3A9C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125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DD80E-3D97-43A5-B0FC-95F7532D263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015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B0F5CD-A9BF-4629-B971-28ABFB9AFC1D}"/>
              </a:ext>
            </a:extLst>
          </p:cNvPr>
          <p:cNvSpPr txBox="1"/>
          <p:nvPr/>
        </p:nvSpPr>
        <p:spPr>
          <a:xfrm>
            <a:off x="283028" y="2104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BE78E2-2393-4020-A0B6-2F0257AD7546}"/>
              </a:ext>
            </a:extLst>
          </p:cNvPr>
          <p:cNvGrpSpPr/>
          <p:nvPr/>
        </p:nvGrpSpPr>
        <p:grpSpPr>
          <a:xfrm>
            <a:off x="246742" y="2030374"/>
            <a:ext cx="8505374" cy="1073063"/>
            <a:chOff x="246742" y="2030374"/>
            <a:chExt cx="8505374" cy="10730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08484D-9E04-46A8-8911-59E98CB7A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564023-1CD7-4607-92F1-16CD771AFC06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62CD225-CB76-4275-96F4-E11C4836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56" y="3605166"/>
            <a:ext cx="4989288" cy="2511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DEA708-C982-43C3-B212-BC5CD4443907}"/>
              </a:ext>
            </a:extLst>
          </p:cNvPr>
          <p:cNvSpPr/>
          <p:nvPr/>
        </p:nvSpPr>
        <p:spPr>
          <a:xfrm>
            <a:off x="2670628" y="6509650"/>
            <a:ext cx="6567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https://mathinsight.org/greens_theorem_find_area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53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3C932-754C-4739-A077-104EBC15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128"/>
            <a:ext cx="9144000" cy="53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4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BD852-8001-43DC-9C1A-215F7B2A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1470753"/>
            <a:ext cx="9144000" cy="3161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DE105-4F9D-4C73-89EE-EC837C378C12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48879-5805-4A9F-8264-6E8CA5C7D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3" t="2608" r="16269" b="60904"/>
          <a:stretch/>
        </p:blipFill>
        <p:spPr>
          <a:xfrm>
            <a:off x="457200" y="4898750"/>
            <a:ext cx="5174343" cy="1153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8CC26-F807-490C-B318-DB6F2E2C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9" y="4987078"/>
            <a:ext cx="1937657" cy="9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31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60491-D6B0-48A1-9C89-A8098CEB9DDA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3142B-DACC-469F-A41F-0D78B3E5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6" y="1661486"/>
            <a:ext cx="9476719" cy="45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12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D6D15-6868-4F4F-BECA-39B0DC5F0827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DC578-470D-4CCE-960C-B00ABE88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6" y="1606661"/>
            <a:ext cx="9231086" cy="45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06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7E5B3B-EC44-41D1-B74B-36D35B46B2DB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C1253-0A48-49E0-8028-5C380B2C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414"/>
            <a:ext cx="9144000" cy="44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31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9249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21" y="1590736"/>
            <a:ext cx="6361194" cy="50132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49059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128F0-C9E9-4053-B303-918537D8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907313" y="1345599"/>
            <a:ext cx="2743200" cy="6156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960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1B8B4-92AD-4C67-8D03-C6A27423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11"/>
            <a:ext cx="9144000" cy="62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C62F2D-3760-4CC4-9356-DF6FCAE4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880"/>
            <a:ext cx="9144000" cy="55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3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94070-E900-4705-B878-B5EF52FE2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398"/>
            <a:ext cx="9144000" cy="519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5912CF-41E2-487E-A78D-D9062D693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689"/>
            <a:ext cx="9144000" cy="497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7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F565C-6A68-45C5-9984-9A202483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2"/>
            <a:ext cx="9144000" cy="68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15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569</Words>
  <Application>Microsoft Office PowerPoint</Application>
  <PresentationFormat>On-screen Show (4:3)</PresentationFormat>
  <Paragraphs>56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34</cp:revision>
  <dcterms:created xsi:type="dcterms:W3CDTF">2020-04-07T21:04:51Z</dcterms:created>
  <dcterms:modified xsi:type="dcterms:W3CDTF">2020-04-08T22:33:17Z</dcterms:modified>
</cp:coreProperties>
</file>