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7" r:id="rId4"/>
    <p:sldId id="260" r:id="rId5"/>
    <p:sldId id="265" r:id="rId6"/>
    <p:sldId id="264" r:id="rId7"/>
    <p:sldId id="266" r:id="rId8"/>
    <p:sldId id="267" r:id="rId9"/>
    <p:sldId id="270" r:id="rId10"/>
    <p:sldId id="261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>
        <p:scale>
          <a:sx n="50" d="100"/>
          <a:sy n="50" d="100"/>
        </p:scale>
        <p:origin x="297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9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3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4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02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7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4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7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3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72BE-E41C-4CF1-9E1A-C92F89C183BE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E52A-7925-408E-89F3-DF821937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12" Type="http://schemas.openxmlformats.org/officeDocument/2006/relationships/image" Target="../media/image20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11" Type="http://schemas.openxmlformats.org/officeDocument/2006/relationships/image" Target="../media/image19.png"/><Relationship Id="rId5" Type="http://schemas.openxmlformats.org/officeDocument/2006/relationships/image" Target="../media/image13.gif"/><Relationship Id="rId10" Type="http://schemas.openxmlformats.org/officeDocument/2006/relationships/image" Target="../media/image18.png"/><Relationship Id="rId4" Type="http://schemas.openxmlformats.org/officeDocument/2006/relationships/image" Target="../media/image12.gif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9A0525-B837-48B3-80CB-287134757D4B}"/>
              </a:ext>
            </a:extLst>
          </p:cNvPr>
          <p:cNvSpPr/>
          <p:nvPr/>
        </p:nvSpPr>
        <p:spPr>
          <a:xfrm>
            <a:off x="1236828" y="539829"/>
            <a:ext cx="63830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/>
              <a:t>14.1 Vector Fields</a:t>
            </a:r>
          </a:p>
        </p:txBody>
      </p:sp>
      <p:pic>
        <p:nvPicPr>
          <p:cNvPr id="4" name="Picture 3" descr="A picture containing device&#10;&#10;Description automatically generated">
            <a:extLst>
              <a:ext uri="{FF2B5EF4-FFF2-40B4-BE49-F238E27FC236}">
                <a16:creationId xmlns:a16="http://schemas.microsoft.com/office/drawing/2014/main" id="{A0A03F85-D017-4420-B3A7-C6BCD61852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47825"/>
            <a:ext cx="775335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8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1F1554-0A87-486F-91EA-217F73F8D656}"/>
              </a:ext>
            </a:extLst>
          </p:cNvPr>
          <p:cNvSpPr txBox="1"/>
          <p:nvPr/>
        </p:nvSpPr>
        <p:spPr>
          <a:xfrm>
            <a:off x="309562" y="231427"/>
            <a:ext cx="8524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Gradient vector fields: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F604A0-1B6F-42FF-B557-D17BEC4D8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852" y="754647"/>
            <a:ext cx="6147798" cy="59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18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D5E447B-04C2-4B9A-8D41-C6CB31B61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2" y="681042"/>
            <a:ext cx="1958032" cy="2447537"/>
          </a:xfrm>
          <a:prstGeom prst="rect">
            <a:avLst/>
          </a:prstGeom>
        </p:spPr>
      </p:pic>
      <p:pic>
        <p:nvPicPr>
          <p:cNvPr id="5" name="Picture 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92B51CA5-77EC-4B26-B110-9B960635A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24" y="899836"/>
            <a:ext cx="2039616" cy="2009948"/>
          </a:xfrm>
          <a:prstGeom prst="rect">
            <a:avLst/>
          </a:prstGeom>
        </p:spPr>
      </p:pic>
      <p:pic>
        <p:nvPicPr>
          <p:cNvPr id="7" name="Picture 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96D05898-D561-46B0-91E9-C96AEDFEDB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423" y="4474431"/>
            <a:ext cx="2039616" cy="2009948"/>
          </a:xfrm>
          <a:prstGeom prst="rect">
            <a:avLst/>
          </a:prstGeom>
        </p:spPr>
      </p:pic>
      <p:pic>
        <p:nvPicPr>
          <p:cNvPr id="9" name="Picture 8" descr="A picture containing umbrella, accessory, rain, kite&#10;&#10;Description automatically generated">
            <a:extLst>
              <a:ext uri="{FF2B5EF4-FFF2-40B4-BE49-F238E27FC236}">
                <a16:creationId xmlns:a16="http://schemas.microsoft.com/office/drawing/2014/main" id="{FD5926C9-8B46-401F-9CB5-820FDA2A10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92" y="4223674"/>
            <a:ext cx="1958032" cy="2388203"/>
          </a:xfrm>
          <a:prstGeom prst="rect">
            <a:avLst/>
          </a:prstGeom>
        </p:spPr>
      </p:pic>
      <p:pic>
        <p:nvPicPr>
          <p:cNvPr id="11" name="Picture 10" descr="A picture containing furniture, chair&#10;&#10;Description automatically generated">
            <a:extLst>
              <a:ext uri="{FF2B5EF4-FFF2-40B4-BE49-F238E27FC236}">
                <a16:creationId xmlns:a16="http://schemas.microsoft.com/office/drawing/2014/main" id="{DA9D663D-8428-4B75-B68A-DA9D143067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84" y="1182687"/>
            <a:ext cx="1958032" cy="2417871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E2CB3FD9-31EE-47D9-A344-0B2E088D49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456" y="3681240"/>
            <a:ext cx="2039616" cy="2009948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BC1DBFE-CB0F-43D4-9D53-173E794C9745}"/>
              </a:ext>
            </a:extLst>
          </p:cNvPr>
          <p:cNvCxnSpPr/>
          <p:nvPr/>
        </p:nvCxnSpPr>
        <p:spPr>
          <a:xfrm>
            <a:off x="533400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E4CC209-4195-4C10-AC22-8223FD060373}"/>
              </a:ext>
            </a:extLst>
          </p:cNvPr>
          <p:cNvCxnSpPr/>
          <p:nvPr/>
        </p:nvCxnSpPr>
        <p:spPr>
          <a:xfrm>
            <a:off x="0" y="3317707"/>
            <a:ext cx="533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5859601-454A-43E8-B065-B2EA9EA0F6FE}"/>
              </a:ext>
            </a:extLst>
          </p:cNvPr>
          <p:cNvSpPr txBox="1"/>
          <p:nvPr/>
        </p:nvSpPr>
        <p:spPr>
          <a:xfrm>
            <a:off x="5524500" y="5762625"/>
            <a:ext cx="3562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Note:  Vector fields are </a:t>
            </a:r>
            <a:r>
              <a:rPr lang="en-US" sz="2800" b="1"/>
              <a:t>not</a:t>
            </a:r>
            <a:r>
              <a:rPr lang="en-US" sz="2800"/>
              <a:t> shown </a:t>
            </a:r>
            <a:r>
              <a:rPr lang="en-US" sz="2800" dirty="0"/>
              <a:t>to scale.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ABF7F88-2C27-4D12-8CBA-2AEDC03CBFEF}"/>
              </a:ext>
            </a:extLst>
          </p:cNvPr>
          <p:cNvCxnSpPr>
            <a:cxnSpLocks/>
          </p:cNvCxnSpPr>
          <p:nvPr/>
        </p:nvCxnSpPr>
        <p:spPr>
          <a:xfrm>
            <a:off x="5333999" y="5619749"/>
            <a:ext cx="3810001" cy="1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24B37A84-DF47-40A8-921F-0F9032DB763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8152" y="205885"/>
            <a:ext cx="4977697" cy="36576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65B1B26-B573-4FD5-A4F0-DBF121FF47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250" y="3607086"/>
            <a:ext cx="5155847" cy="36195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2607EE9-FB1C-4ACD-9F9C-8468C153797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12152" y="232410"/>
            <a:ext cx="2031632" cy="39479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FB9876B-84FF-467B-90EF-7C910D79BF6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4206" y="226879"/>
            <a:ext cx="838381" cy="3726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415E39-3B62-4E38-AE30-D1934ABCFF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4910" y="698640"/>
            <a:ext cx="2510707" cy="34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7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6A9F00-E7DB-4A0F-9E77-63DEF9067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9" y="182880"/>
            <a:ext cx="6094674" cy="66751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BD9C981-78B0-4CF4-A679-F74BC07EC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6293" y="236754"/>
            <a:ext cx="4219018" cy="431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54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95F23F-DDAB-4CB0-8B5F-E6D85E777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10" y="283906"/>
            <a:ext cx="5320682" cy="6290187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E9B7FAC-A47F-41F5-8AB9-E82CC3F324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1"/>
          <a:stretch/>
        </p:blipFill>
        <p:spPr>
          <a:xfrm>
            <a:off x="4633879" y="96478"/>
            <a:ext cx="3846443" cy="38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6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ABE5D-1215-4D21-9B5E-12B21CB2F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240" y="1092377"/>
            <a:ext cx="6141225" cy="5586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A6193A-41EA-403D-B1AC-B2318394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4" y="320663"/>
            <a:ext cx="8691051" cy="66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A03F9-7BAC-4489-BCB8-62435D98FC43}"/>
              </a:ext>
            </a:extLst>
          </p:cNvPr>
          <p:cNvSpPr txBox="1"/>
          <p:nvPr/>
        </p:nvSpPr>
        <p:spPr>
          <a:xfrm>
            <a:off x="226474" y="1092377"/>
            <a:ext cx="1150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Vector</a:t>
            </a:r>
          </a:p>
          <a:p>
            <a:pPr algn="ctr"/>
            <a:r>
              <a:rPr lang="en-US" sz="2800" dirty="0"/>
              <a:t>Field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B33C4-DBA3-4565-BDBE-1F656F1AF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" y="2497624"/>
            <a:ext cx="2546889" cy="186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3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ABE5D-1215-4D21-9B5E-12B21CB2F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240" y="1092377"/>
            <a:ext cx="6141225" cy="5586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A6193A-41EA-403D-B1AC-B2318394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4" y="320663"/>
            <a:ext cx="8691051" cy="66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A03F9-7BAC-4489-BCB8-62435D98FC43}"/>
              </a:ext>
            </a:extLst>
          </p:cNvPr>
          <p:cNvSpPr txBox="1"/>
          <p:nvPr/>
        </p:nvSpPr>
        <p:spPr>
          <a:xfrm>
            <a:off x="226474" y="1092377"/>
            <a:ext cx="1150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Vector</a:t>
            </a:r>
          </a:p>
          <a:p>
            <a:pPr algn="ctr"/>
            <a:r>
              <a:rPr lang="en-US" sz="2800" dirty="0"/>
              <a:t>Field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282BE-4FC3-4C41-80AF-5E63E7875798}"/>
              </a:ext>
            </a:extLst>
          </p:cNvPr>
          <p:cNvCxnSpPr>
            <a:cxnSpLocks/>
          </p:cNvCxnSpPr>
          <p:nvPr/>
        </p:nvCxnSpPr>
        <p:spPr>
          <a:xfrm flipH="1">
            <a:off x="4064216" y="4121240"/>
            <a:ext cx="1881452" cy="140308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ADD6A-D3A3-4159-B4F7-A0519B6B9221}"/>
              </a:ext>
            </a:extLst>
          </p:cNvPr>
          <p:cNvCxnSpPr>
            <a:cxnSpLocks/>
          </p:cNvCxnSpPr>
          <p:nvPr/>
        </p:nvCxnSpPr>
        <p:spPr>
          <a:xfrm flipV="1">
            <a:off x="5013887" y="2697495"/>
            <a:ext cx="1925229" cy="1439427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46CC88-1FB8-4C7E-9EEC-9B44B281AEBC}"/>
              </a:ext>
            </a:extLst>
          </p:cNvPr>
          <p:cNvCxnSpPr>
            <a:cxnSpLocks/>
          </p:cNvCxnSpPr>
          <p:nvPr/>
        </p:nvCxnSpPr>
        <p:spPr>
          <a:xfrm flipH="1">
            <a:off x="4779690" y="4097481"/>
            <a:ext cx="963681" cy="714860"/>
          </a:xfrm>
          <a:prstGeom prst="straightConnector1">
            <a:avLst/>
          </a:prstGeom>
          <a:ln w="603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32261C-BA6E-475B-82AB-6CCEAB3AE725}"/>
              </a:ext>
            </a:extLst>
          </p:cNvPr>
          <p:cNvCxnSpPr>
            <a:cxnSpLocks/>
          </p:cNvCxnSpPr>
          <p:nvPr/>
        </p:nvCxnSpPr>
        <p:spPr>
          <a:xfrm flipH="1">
            <a:off x="2318466" y="4144823"/>
            <a:ext cx="4103131" cy="3038490"/>
          </a:xfrm>
          <a:prstGeom prst="straightConnector1">
            <a:avLst/>
          </a:prstGeom>
          <a:ln w="603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FC9DF834-14D3-419F-8B67-DD1E20C3376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2771"/>
          <a:stretch/>
        </p:blipFill>
        <p:spPr>
          <a:xfrm>
            <a:off x="103403" y="2497624"/>
            <a:ext cx="2546889" cy="87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2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ABE5D-1215-4D21-9B5E-12B21CB2F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240" y="1092377"/>
            <a:ext cx="6141225" cy="5586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A6193A-41EA-403D-B1AC-B2318394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4" y="320663"/>
            <a:ext cx="8691051" cy="66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A03F9-7BAC-4489-BCB8-62435D98FC43}"/>
              </a:ext>
            </a:extLst>
          </p:cNvPr>
          <p:cNvSpPr txBox="1"/>
          <p:nvPr/>
        </p:nvSpPr>
        <p:spPr>
          <a:xfrm>
            <a:off x="226474" y="1092377"/>
            <a:ext cx="1150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Vector</a:t>
            </a:r>
          </a:p>
          <a:p>
            <a:pPr algn="ctr"/>
            <a:r>
              <a:rPr lang="en-US" sz="2800" dirty="0"/>
              <a:t>Field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B33C4-DBA3-4565-BDBE-1F656F1AF7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9414"/>
          <a:stretch/>
        </p:blipFill>
        <p:spPr>
          <a:xfrm>
            <a:off x="103403" y="2497625"/>
            <a:ext cx="2546889" cy="131483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282BE-4FC3-4C41-80AF-5E63E7875798}"/>
              </a:ext>
            </a:extLst>
          </p:cNvPr>
          <p:cNvCxnSpPr>
            <a:cxnSpLocks/>
          </p:cNvCxnSpPr>
          <p:nvPr/>
        </p:nvCxnSpPr>
        <p:spPr>
          <a:xfrm flipH="1">
            <a:off x="4064216" y="4121240"/>
            <a:ext cx="1881452" cy="140308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ADD6A-D3A3-4159-B4F7-A0519B6B9221}"/>
              </a:ext>
            </a:extLst>
          </p:cNvPr>
          <p:cNvCxnSpPr>
            <a:cxnSpLocks/>
          </p:cNvCxnSpPr>
          <p:nvPr/>
        </p:nvCxnSpPr>
        <p:spPr>
          <a:xfrm flipV="1">
            <a:off x="5013887" y="2697495"/>
            <a:ext cx="1925229" cy="1439427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46CC88-1FB8-4C7E-9EEC-9B44B281AEBC}"/>
              </a:ext>
            </a:extLst>
          </p:cNvPr>
          <p:cNvCxnSpPr>
            <a:cxnSpLocks/>
          </p:cNvCxnSpPr>
          <p:nvPr/>
        </p:nvCxnSpPr>
        <p:spPr>
          <a:xfrm flipH="1">
            <a:off x="4779690" y="4097481"/>
            <a:ext cx="963681" cy="714860"/>
          </a:xfrm>
          <a:prstGeom prst="straightConnector1">
            <a:avLst/>
          </a:prstGeom>
          <a:ln w="603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32261C-BA6E-475B-82AB-6CCEAB3AE725}"/>
              </a:ext>
            </a:extLst>
          </p:cNvPr>
          <p:cNvCxnSpPr>
            <a:cxnSpLocks/>
          </p:cNvCxnSpPr>
          <p:nvPr/>
        </p:nvCxnSpPr>
        <p:spPr>
          <a:xfrm flipH="1">
            <a:off x="2318466" y="4144823"/>
            <a:ext cx="4103131" cy="3038490"/>
          </a:xfrm>
          <a:prstGeom prst="straightConnector1">
            <a:avLst/>
          </a:prstGeom>
          <a:ln w="603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83D29C7-E9CB-46ED-8BFD-F13E72CA660B}"/>
              </a:ext>
            </a:extLst>
          </p:cNvPr>
          <p:cNvCxnSpPr>
            <a:cxnSpLocks/>
          </p:cNvCxnSpPr>
          <p:nvPr/>
        </p:nvCxnSpPr>
        <p:spPr>
          <a:xfrm flipH="1" flipV="1">
            <a:off x="5013887" y="2698953"/>
            <a:ext cx="471700" cy="947588"/>
          </a:xfrm>
          <a:prstGeom prst="straightConnector1">
            <a:avLst/>
          </a:prstGeom>
          <a:ln w="825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840AA8-B8F2-4E84-85ED-E0949EA6C17B}"/>
              </a:ext>
            </a:extLst>
          </p:cNvPr>
          <p:cNvCxnSpPr>
            <a:cxnSpLocks/>
          </p:cNvCxnSpPr>
          <p:nvPr/>
        </p:nvCxnSpPr>
        <p:spPr>
          <a:xfrm flipH="1" flipV="1">
            <a:off x="4520381" y="1233652"/>
            <a:ext cx="967962" cy="1961949"/>
          </a:xfrm>
          <a:prstGeom prst="straightConnector1">
            <a:avLst/>
          </a:prstGeom>
          <a:ln w="825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17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ABE5D-1215-4D21-9B5E-12B21CB2F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240" y="1092377"/>
            <a:ext cx="6141225" cy="5586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A6193A-41EA-403D-B1AC-B2318394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4" y="320663"/>
            <a:ext cx="8691051" cy="66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A03F9-7BAC-4489-BCB8-62435D98FC43}"/>
              </a:ext>
            </a:extLst>
          </p:cNvPr>
          <p:cNvSpPr txBox="1"/>
          <p:nvPr/>
        </p:nvSpPr>
        <p:spPr>
          <a:xfrm>
            <a:off x="226474" y="1092377"/>
            <a:ext cx="1150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Vector</a:t>
            </a:r>
          </a:p>
          <a:p>
            <a:pPr algn="ctr"/>
            <a:r>
              <a:rPr lang="en-US" sz="2800" dirty="0"/>
              <a:t>Field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B33C4-DBA3-4565-BDBE-1F656F1AF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03" y="2497624"/>
            <a:ext cx="2546889" cy="186275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282BE-4FC3-4C41-80AF-5E63E7875798}"/>
              </a:ext>
            </a:extLst>
          </p:cNvPr>
          <p:cNvCxnSpPr>
            <a:cxnSpLocks/>
          </p:cNvCxnSpPr>
          <p:nvPr/>
        </p:nvCxnSpPr>
        <p:spPr>
          <a:xfrm flipH="1">
            <a:off x="4064216" y="4121240"/>
            <a:ext cx="1881452" cy="140308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ADD6A-D3A3-4159-B4F7-A0519B6B9221}"/>
              </a:ext>
            </a:extLst>
          </p:cNvPr>
          <p:cNvCxnSpPr>
            <a:cxnSpLocks/>
          </p:cNvCxnSpPr>
          <p:nvPr/>
        </p:nvCxnSpPr>
        <p:spPr>
          <a:xfrm flipV="1">
            <a:off x="5013887" y="2697495"/>
            <a:ext cx="1925229" cy="1439427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46CC88-1FB8-4C7E-9EEC-9B44B281AEBC}"/>
              </a:ext>
            </a:extLst>
          </p:cNvPr>
          <p:cNvCxnSpPr>
            <a:cxnSpLocks/>
          </p:cNvCxnSpPr>
          <p:nvPr/>
        </p:nvCxnSpPr>
        <p:spPr>
          <a:xfrm flipH="1">
            <a:off x="4779690" y="4097481"/>
            <a:ext cx="963681" cy="714860"/>
          </a:xfrm>
          <a:prstGeom prst="straightConnector1">
            <a:avLst/>
          </a:prstGeom>
          <a:ln w="603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32261C-BA6E-475B-82AB-6CCEAB3AE725}"/>
              </a:ext>
            </a:extLst>
          </p:cNvPr>
          <p:cNvCxnSpPr>
            <a:cxnSpLocks/>
          </p:cNvCxnSpPr>
          <p:nvPr/>
        </p:nvCxnSpPr>
        <p:spPr>
          <a:xfrm flipH="1">
            <a:off x="2318466" y="4144823"/>
            <a:ext cx="4103131" cy="3038490"/>
          </a:xfrm>
          <a:prstGeom prst="straightConnector1">
            <a:avLst/>
          </a:prstGeom>
          <a:ln w="603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83D29C7-E9CB-46ED-8BFD-F13E72CA660B}"/>
              </a:ext>
            </a:extLst>
          </p:cNvPr>
          <p:cNvCxnSpPr>
            <a:cxnSpLocks/>
          </p:cNvCxnSpPr>
          <p:nvPr/>
        </p:nvCxnSpPr>
        <p:spPr>
          <a:xfrm flipH="1" flipV="1">
            <a:off x="5013887" y="2698953"/>
            <a:ext cx="471700" cy="947588"/>
          </a:xfrm>
          <a:prstGeom prst="straightConnector1">
            <a:avLst/>
          </a:prstGeom>
          <a:ln w="825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840AA8-B8F2-4E84-85ED-E0949EA6C17B}"/>
              </a:ext>
            </a:extLst>
          </p:cNvPr>
          <p:cNvCxnSpPr>
            <a:cxnSpLocks/>
          </p:cNvCxnSpPr>
          <p:nvPr/>
        </p:nvCxnSpPr>
        <p:spPr>
          <a:xfrm flipH="1" flipV="1">
            <a:off x="4520381" y="1233652"/>
            <a:ext cx="967962" cy="1961949"/>
          </a:xfrm>
          <a:prstGeom prst="straightConnector1">
            <a:avLst/>
          </a:prstGeom>
          <a:ln w="825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EF831-6F81-49C2-8748-411AAF1DB0F1}"/>
              </a:ext>
            </a:extLst>
          </p:cNvPr>
          <p:cNvCxnSpPr>
            <a:cxnSpLocks/>
          </p:cNvCxnSpPr>
          <p:nvPr/>
        </p:nvCxnSpPr>
        <p:spPr>
          <a:xfrm flipH="1">
            <a:off x="3546257" y="3662399"/>
            <a:ext cx="2399411" cy="450940"/>
          </a:xfrm>
          <a:prstGeom prst="straightConnector1">
            <a:avLst/>
          </a:prstGeom>
          <a:ln w="1111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C9F36C-4CC7-4701-8201-2C4E4410EB7C}"/>
              </a:ext>
            </a:extLst>
          </p:cNvPr>
          <p:cNvCxnSpPr>
            <a:cxnSpLocks/>
          </p:cNvCxnSpPr>
          <p:nvPr/>
        </p:nvCxnSpPr>
        <p:spPr>
          <a:xfrm flipV="1">
            <a:off x="4968638" y="4113339"/>
            <a:ext cx="2439422" cy="464871"/>
          </a:xfrm>
          <a:prstGeom prst="straightConnector1">
            <a:avLst/>
          </a:prstGeom>
          <a:ln w="1111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06EE00-47FE-4124-9A80-05F387B4915D}"/>
              </a:ext>
            </a:extLst>
          </p:cNvPr>
          <p:cNvCxnSpPr>
            <a:cxnSpLocks/>
          </p:cNvCxnSpPr>
          <p:nvPr/>
        </p:nvCxnSpPr>
        <p:spPr>
          <a:xfrm flipV="1">
            <a:off x="4533159" y="4160505"/>
            <a:ext cx="4959050" cy="882578"/>
          </a:xfrm>
          <a:prstGeom prst="straightConnector1">
            <a:avLst/>
          </a:prstGeom>
          <a:ln w="111125">
            <a:solidFill>
              <a:srgbClr val="BF95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57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0ABE5D-1215-4D21-9B5E-12B21CB2F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240" y="1092377"/>
            <a:ext cx="6141225" cy="55860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EA6193A-41EA-403D-B1AC-B2318394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474" y="320663"/>
            <a:ext cx="8691051" cy="661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3A03F9-7BAC-4489-BCB8-62435D98FC43}"/>
              </a:ext>
            </a:extLst>
          </p:cNvPr>
          <p:cNvSpPr txBox="1"/>
          <p:nvPr/>
        </p:nvSpPr>
        <p:spPr>
          <a:xfrm>
            <a:off x="226473" y="873302"/>
            <a:ext cx="2221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Vector Field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AB33C4-DBA3-4565-BDBE-1F656F1AF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244" y="1428006"/>
            <a:ext cx="2546889" cy="1862751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67282BE-4FC3-4C41-80AF-5E63E7875798}"/>
              </a:ext>
            </a:extLst>
          </p:cNvPr>
          <p:cNvCxnSpPr>
            <a:cxnSpLocks/>
          </p:cNvCxnSpPr>
          <p:nvPr/>
        </p:nvCxnSpPr>
        <p:spPr>
          <a:xfrm flipH="1">
            <a:off x="4064216" y="4121240"/>
            <a:ext cx="1881452" cy="140308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ADD6A-D3A3-4159-B4F7-A0519B6B9221}"/>
              </a:ext>
            </a:extLst>
          </p:cNvPr>
          <p:cNvCxnSpPr>
            <a:cxnSpLocks/>
          </p:cNvCxnSpPr>
          <p:nvPr/>
        </p:nvCxnSpPr>
        <p:spPr>
          <a:xfrm flipV="1">
            <a:off x="5013887" y="2697495"/>
            <a:ext cx="1925229" cy="1439427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246CC88-1FB8-4C7E-9EEC-9B44B281AEBC}"/>
              </a:ext>
            </a:extLst>
          </p:cNvPr>
          <p:cNvCxnSpPr>
            <a:cxnSpLocks/>
          </p:cNvCxnSpPr>
          <p:nvPr/>
        </p:nvCxnSpPr>
        <p:spPr>
          <a:xfrm flipH="1">
            <a:off x="4779690" y="4097481"/>
            <a:ext cx="963681" cy="714860"/>
          </a:xfrm>
          <a:prstGeom prst="straightConnector1">
            <a:avLst/>
          </a:prstGeom>
          <a:ln w="603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C32261C-BA6E-475B-82AB-6CCEAB3AE725}"/>
              </a:ext>
            </a:extLst>
          </p:cNvPr>
          <p:cNvCxnSpPr>
            <a:cxnSpLocks/>
          </p:cNvCxnSpPr>
          <p:nvPr/>
        </p:nvCxnSpPr>
        <p:spPr>
          <a:xfrm flipH="1">
            <a:off x="2318466" y="4144823"/>
            <a:ext cx="4103131" cy="3038490"/>
          </a:xfrm>
          <a:prstGeom prst="straightConnector1">
            <a:avLst/>
          </a:prstGeom>
          <a:ln w="6032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83D29C7-E9CB-46ED-8BFD-F13E72CA660B}"/>
              </a:ext>
            </a:extLst>
          </p:cNvPr>
          <p:cNvCxnSpPr>
            <a:cxnSpLocks/>
          </p:cNvCxnSpPr>
          <p:nvPr/>
        </p:nvCxnSpPr>
        <p:spPr>
          <a:xfrm flipH="1" flipV="1">
            <a:off x="5013887" y="2698953"/>
            <a:ext cx="471700" cy="947588"/>
          </a:xfrm>
          <a:prstGeom prst="straightConnector1">
            <a:avLst/>
          </a:prstGeom>
          <a:ln w="825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2840AA8-B8F2-4E84-85ED-E0949EA6C17B}"/>
              </a:ext>
            </a:extLst>
          </p:cNvPr>
          <p:cNvCxnSpPr>
            <a:cxnSpLocks/>
          </p:cNvCxnSpPr>
          <p:nvPr/>
        </p:nvCxnSpPr>
        <p:spPr>
          <a:xfrm flipH="1" flipV="1">
            <a:off x="4520381" y="1233652"/>
            <a:ext cx="967962" cy="1961949"/>
          </a:xfrm>
          <a:prstGeom prst="straightConnector1">
            <a:avLst/>
          </a:prstGeom>
          <a:ln w="825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0EF831-6F81-49C2-8748-411AAF1DB0F1}"/>
              </a:ext>
            </a:extLst>
          </p:cNvPr>
          <p:cNvCxnSpPr>
            <a:cxnSpLocks/>
          </p:cNvCxnSpPr>
          <p:nvPr/>
        </p:nvCxnSpPr>
        <p:spPr>
          <a:xfrm flipH="1">
            <a:off x="3546257" y="3662399"/>
            <a:ext cx="2399411" cy="450940"/>
          </a:xfrm>
          <a:prstGeom prst="straightConnector1">
            <a:avLst/>
          </a:prstGeom>
          <a:ln w="1111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5C9F36C-4CC7-4701-8201-2C4E4410EB7C}"/>
              </a:ext>
            </a:extLst>
          </p:cNvPr>
          <p:cNvCxnSpPr>
            <a:cxnSpLocks/>
          </p:cNvCxnSpPr>
          <p:nvPr/>
        </p:nvCxnSpPr>
        <p:spPr>
          <a:xfrm flipV="1">
            <a:off x="4968638" y="4113339"/>
            <a:ext cx="2439422" cy="464871"/>
          </a:xfrm>
          <a:prstGeom prst="straightConnector1">
            <a:avLst/>
          </a:prstGeom>
          <a:ln w="11112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D06EE00-47FE-4124-9A80-05F387B4915D}"/>
              </a:ext>
            </a:extLst>
          </p:cNvPr>
          <p:cNvCxnSpPr>
            <a:cxnSpLocks/>
          </p:cNvCxnSpPr>
          <p:nvPr/>
        </p:nvCxnSpPr>
        <p:spPr>
          <a:xfrm flipV="1">
            <a:off x="4533159" y="4160505"/>
            <a:ext cx="4959050" cy="882578"/>
          </a:xfrm>
          <a:prstGeom prst="straightConnector1">
            <a:avLst/>
          </a:prstGeom>
          <a:ln w="111125">
            <a:solidFill>
              <a:srgbClr val="BF95D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52BB014B-AB24-425D-AA54-3C116FD1140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1"/>
          <a:stretch/>
        </p:blipFill>
        <p:spPr>
          <a:xfrm>
            <a:off x="-53216" y="3212458"/>
            <a:ext cx="3846443" cy="38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3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D95F23F-DDAB-4CB0-8B5F-E6D85E777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10" y="283906"/>
            <a:ext cx="5320682" cy="6290187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E9B7FAC-A47F-41F5-8AB9-E82CC3F324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r="1"/>
          <a:stretch/>
        </p:blipFill>
        <p:spPr>
          <a:xfrm>
            <a:off x="4633879" y="96478"/>
            <a:ext cx="3846443" cy="389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9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990</TotalTime>
  <Words>27</Words>
  <Application>Microsoft Office PowerPoint</Application>
  <PresentationFormat>On-screen Show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15</cp:revision>
  <dcterms:created xsi:type="dcterms:W3CDTF">2020-03-30T01:39:09Z</dcterms:created>
  <dcterms:modified xsi:type="dcterms:W3CDTF">2020-03-30T18:09:36Z</dcterms:modified>
</cp:coreProperties>
</file>