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7" r:id="rId2"/>
    <p:sldId id="526" r:id="rId3"/>
    <p:sldId id="467" r:id="rId4"/>
    <p:sldId id="470" r:id="rId5"/>
    <p:sldId id="476" r:id="rId6"/>
    <p:sldId id="477" r:id="rId7"/>
    <p:sldId id="495" r:id="rId8"/>
    <p:sldId id="496" r:id="rId9"/>
    <p:sldId id="528" r:id="rId10"/>
    <p:sldId id="508" r:id="rId11"/>
    <p:sldId id="510" r:id="rId12"/>
    <p:sldId id="504" r:id="rId13"/>
    <p:sldId id="480" r:id="rId14"/>
    <p:sldId id="512" r:id="rId15"/>
    <p:sldId id="511" r:id="rId16"/>
    <p:sldId id="481" r:id="rId17"/>
    <p:sldId id="522" r:id="rId18"/>
    <p:sldId id="513" r:id="rId19"/>
    <p:sldId id="514" r:id="rId20"/>
    <p:sldId id="515" r:id="rId21"/>
    <p:sldId id="517" r:id="rId22"/>
    <p:sldId id="516" r:id="rId23"/>
    <p:sldId id="518" r:id="rId24"/>
    <p:sldId id="523" r:id="rId25"/>
    <p:sldId id="524" r:id="rId26"/>
    <p:sldId id="268" r:id="rId27"/>
    <p:sldId id="529" r:id="rId28"/>
    <p:sldId id="530" r:id="rId29"/>
    <p:sldId id="457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30:15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17389 10963 11055 0</inkml:trace>
  <inkml:trace contextRef="#ctx0" brushRef="#br0" timeOffset="97549.896">13300 15606 6959 0,'0'0'304'0,"0"0"80"0,0 0-384 0,0 0 0 16,0 0 0-16,0 0 0 0,0 0 576 0,0 0 64 15,-7-2 0-15,7 2 0 0,-9-7-32 0,4 4 0 16,5 3 0-16,-8 0 0 0,-1-2-48 0,0 2-16 16,1 0 0-16,-2 1 0 0,-2 0-208 0,-3 0-32 15,0 0-16-15,-1 1 0 0,1 1 0 0,-1 1 0 16,-2-1 0-16,-1 1 0 0,-1 1-80 0,0-1-16 16,-1 2 0-16,1 1 0 0,-1-1 16 0,1 1 0 15,-1-2 0-15,4 3 0 0,-2 1 48 0,0 0 16 0,-1 1 0 16,2 1 0-16,-2 1-64 0,1 1-16 0,2-2 0 15,-2 0 0-15,0 0-192 0,-2 0 176 16,3 1-176-16,0 2 160 0,0 0-160 0,4 1 128 0,1-2-128 16,1 2 128-16,1-2 0 0,0 2-128 0,3-2 192 0,2 2-64 15,0 0 32-15,1 0 0 0,1 0 0 0,3 1 0 16,3-2 64-16,2 0 16 0,1 3 0 16,-2 0 0-16,5 3-112 0,2 1 0 0,1-1-128 0,3 3 192 15,2-2-64-15,0 1-128 0,2 0 176 0,2 0-176 16,1-2 288-16,2 3-48 0,3 0-16 0,-2 1 0 15,0-3 32-15,2 0 0 0,-1 0 0 0,1-1 0 16,1-5-32-16,-1 0 0 0,1 0 0 0,1-3 0 16,3-2 112-16,-2 0 32 0,-5-3 0 0,1-1 0 15,-1-3-80-15,1 3-16 0,-2 1 0 0,-1 0 0 0,-3-4-272 16,-1-1 160-16,-1 0-160 0,-1-1 128 16,-1 1-1824-16,1-3-368 0</inkml:trace>
  <inkml:trace contextRef="#ctx0" brushRef="#br0" timeOffset="98348.848">14161 15874 10191 0,'0'0'448'0,"0"0"96"16,-5-4-544-16,0 1 0 0,5 3 0 0,-9-5 0 0,0 1 656 16,2-2 32-16,-3 1 0 0,3 0 0 0,-3 2-64 0,1 0-16 15,1-2 0-15,-1 2 0 0,1 0-192 0,-3-1-32 16,-4 1-16-16,2 3 0 0,3-1-160 0,-4-1-16 15,-1-1-16-15,1 1 0 0,-2 1 64 0,1 1 16 16,0 0 0-16,-1 3 0 0,2 0 48 0,0 0 16 16,-2 3 0-16,2 0 0 0,1 2-144 0,1 1-32 15,1 0 0-15,-3 2 0 0,0-2-144 0,1 4 0 16,0-1 0-16,3 1 0 0,-2 1 0 0,2-2 128 16,1 1 0-16,-2 3 0 0,0 0-128 0,3 2-176 15,-1 1 48-15,3-1 0 0,-1 0 128 0,3 2 0 16,2 3 0-16,-1-1 0 0,2-3 0 0,0 1 0 15,1 4 0-15,2-4 0 0,4-1 0 0,1-2 0 0,-3-4 0 16,4-1 0-16,3 3 0 0,0-1 176 16,0-2-48-16,2 0 0 0,2-1-128 0,2-1 0 0,-2-3 0 15,1 1 0-15,-2-2 0 0,1-2 0 0,3 1 144 0,1-1-144 16,-2-5 192-16,2-2-16 0,1 0-16 0,-1-1 0 16,2-2 16-16,0-1 0 0,2-2 0 0,-1-1 0 15,4-1 64-15,-4 1 16 0,1-1 0 0,-2-2 0 16,1-3-64-16,-1 2 0 0,-3-2 0 0,0 0 0 15,-2 1-192-15,-1-2 144 0,-4 0-144 0,-3-3 128 16,2 0 176-16,0 2 16 0,-4 0 16 0,-1-1 0 16,0 1 304-16,-4 0 48 0,1-1 16 0,-2 0 0 15,-2-2-64-15,-3 3-16 0,1 0 0 0,-3 2 0 0,-4-2 16 16,0 0 0-16,-2 0 0 0,0 0 0 0,-5 3-384 16,2 0-80-16,-2 1-16 0,1 3 0 0,-2 0-160 15,0 2 0-15,-1 2 0 0,3 2 0 0,1 1-288 0,2 1-96 16,3 0 0-16,-1 4-16 15,1 3-2000-15,2 0-400 0,-1-1-80 0,10-3 0 0</inkml:trace>
  <inkml:trace contextRef="#ctx0" brushRef="#br0" timeOffset="99236.409">15255 15637 1839 0,'0'0'160'0,"0"0"-160"15,0 0 0-15,0 0 0 0,0 0 1152 0,0 0 192 16,0 0 32-16,0 0 16 0,-10-3-496 0,3-1-112 15,-3 2-16-15,1 0 0 0,-1-1 240 0,-3 3 32 16,0-1 16-16,-3 1 0 0,0 0-160 0,-3 1-16 16,-2 1-16-16,-1 1 0 0,0-2-208 0,-4 1-32 0,-2 1-16 0,2 0 0 15,1 2-16-15,-2 1 0 0,0 0 0 0,1 2 0 16,-1 1-224-16,3 1-48 0,1-4-16 0,1 4 0 16,0 4-48-16,2 0-16 0,-2 1 0 0,2-2 0 15,0-2-48-15,5 1-16 0,1 2 0 0,1 1 0 16,1-2-176-16,4 0-176 0,-2-1 48 0,5 1 0 15,0 1 128-15,4-2 0 0,1 0 0 0,4-1 0 16,0 0 0-16,5 1 0 0,1 4 0 0,2-5 0 16,3 0 0-16,1 0 0 0,2-2-144 0,0 2 144 15,2 0 0-15,2 0 0 0,-1-1 0 0,1 2 0 16,-3-1 0-16,3 0 192 0,1 0-64 0,0 2 0 16,-1-1 0-16,0 3-128 0,-1 0 192 0,0-1-64 0,-1 0 48 15,-2-1 0-15,0 0 0 0,1 1 0 0,-5-2-48 0,-2 2 0 16,0-1 0-16,-2 3 0 0,-2-4 48 15,-1 2 0-15,0-1 0 0,0 0 0 0,-5 1 144 16,0 0 48-16,-2 0 0 0,-1-2 0 0,0 0 112 0,-4 2 32 16,-2-1 0-16,-2 0 0 0,0 0 80 0,-3-3 32 15,-5 1 0-15,0-2 0 0,-2 2 16 0,-4-1 16 16,0-3 0-16,-5 3 0 0,-1-2-16 0,-1 1 0 16,1-4 0-16,1 0 0 0,-2-4-192 0,3 0-64 15,-3-1 0-15,1 0 0 0,2-1-192 0,0-1-64 16,1-2 0-16,3 1 0 0,1-1-128 0,0-1 0 15,-1 0 0-15,5 1 0 16,4 3-512-16,4 0-96 0,2 0-16 0,8 1-10064 16,0 0-2000-16</inkml:trace>
  <inkml:trace contextRef="#ctx0" brushRef="#br0" timeOffset="101049.291">16732 14928 8287 0,'-9'-5'368'0,"1"1"80"0,0 1-448 0,-2 0 0 0,2-2 0 0,-1 4 0 15,0-1 1360-15,0 2 192 0,-3 2 48 0,1-2 0 16,-1 1-1088-16,1 2-192 0,1 0-64 0,0 0 0 16,-1 1-80-16,-2 1-32 0,1 2 0 0,0-1 0 15,-2 2-144-15,-1 1 0 0,0-2 0 0,-2 6 128 16,1 1-128-16,-2 1 0 0,0 3 0 0,-2 2 0 16,-3 2 0-16,1 2 0 0,0 2 0 0,1 5 0 15,1 5 0-15,-3 5 0 0,0 5-144 0,0 6 144 16,0 2 0-16,-1 4 0 0,2-4 0 0,0 3 0 15,0 0 0-15,2 7 0 0,-4 0 0 0,4-2 0 0,1-4 0 16,0-2 128-16,3-2-128 0,-1-5 0 16,1 0 208-16,4 0-48 0,3 1-16 0,3-4 0 0,2-4 144 0,2 0 32 15,1-3 0-15,3-2 0 0,1-4-128 0,4-2-32 16,-2 2 0-16,4-2 0 0,-1-2-160 0,3-3-176 16,2 4 48-16</inkml:trace>
  <inkml:trace contextRef="#ctx0" brushRef="#br0" timeOffset="103187.13">16627 15862 10127 0,'0'0'896'0,"0"0"-704"0,0 0-192 0,0 0 0 16,0 0 192-16,8-5 0 0,-2-1 0 0,1-2 0 15,1 1-192-15,2 0-192 0,1 2 32 0,-2-3 16 16,2-1 144-16,3 0 0 0,0 1 0 0,1-2-128 16,1-1 128-16,1-1 0 0,0-1 0 0,0 1-128 15,0 0 128-15,1-1 0 0,0-1 0 0,2 2 0 16,-5-2 0-16,1 3 0 0,-1 2 0 0,-2 0-128 15,-2 1 128-15,0 1 0 0,0 3 0 0,-2 0 0 16,-9 4 0-16,10-3 128 0,-10 3-128 0,10 0 0 16,-10 0 320-16,7 7 0 0,-2 1 0 0,-2 2 0 15,-5 1 272-15,0 3 48 0,-2 5 16 0,-1 2 0 16,-1 5-240-16,-2 3-48 0,-1-2-16 0,0 2 0 0,-3 0-352 0,1 2 144 16,-1 1-144-16,0 0 0 0,-3-1 0 0,-1 1 0 15,1 0 0-15,-1-3 0 0,-1-1 128 0,4-5-128 16,-1-3 0-16,5-5 0 0,1-4 192 0,0-4-192 15,8-7 192-15,0 0-192 0,-6-3 704 0,6 3 48 16,4-12 0-16,4-3 0 0,2-6-176 0,2-4-16 16,1-2-16-16,2 0 0 0,2 0-544 0,1-2 0 15,2-2 0-15,1 0 0 0,-1 0 0 0,2 2 0 16,1 0 0-16,1-1 0 0,2-2 0 0,2 4-176 16,3 4 176-16,0 4-160 0,-2 0 160 0,2 5 0 15,0 1 0-15,-1 6-128 0,-4 2 128 0,-1 4 0 16,0 2 0-16,-7 3-128 0,0 3 128 0,-3 3 192 0,-1 0-32 15,-1 5-16-15,-4 2 80 0,-2 5 16 0,-2 3 0 16,-1 4 0-16,0-1 16 0,-1 2 16 0,-3-1 0 0,-1 2 0 16,-4 2-272-16,2 1 0 0,0 0 0 0,0 2 0 15,0-2 0-15,-1 0-176 0,0-1 32 0,2-3 0 32,0-6-368-32,1-1-80 0,0-1-16 0,0-5 0 15,-3-3 96-15,3-3 32 0,1-10 0 0,0 9-7584 0</inkml:trace>
  <inkml:trace contextRef="#ctx0" brushRef="#br0" timeOffset="103715.184">18284 15566 12895 0,'0'0'1152'0,"0"0"-928"0,0 0-224 0,0 0 0 15,-4 11 2176-15,0-2 400 0,1 3 80 0,-2-1 16 16,-2 1-2192-16,-2 1-480 0,-1 3 0 0,1 3 0 16,1 3 0-16,-2 0 0 0,3 0 0 0,-3 0 0 15,0 3 0-15,1 0 0 0,-1-1 0 0,0 2 0 16,0-4-128-16,-1 0 128 0,2-1 0 0,-1 1 0 0,1-3-304 0,1 2 48 16,-2-4 16-16,4-2 0 15,-1-2-336-15,3-1-64 0,-2-3 0 0,1-1-16 16,5-8 0-16,0 0 0 0,0 0 0 0,0 0-4544 15,-5 8-912-15</inkml:trace>
  <inkml:trace contextRef="#ctx0" brushRef="#br0" timeOffset="104370.597">18257 15597 8287 0,'0'0'736'0,"-1"-8"-592"0,0 0-144 0,-3 1 0 16,4 7 0-16,0 0 192 0,0 0-192 0,0 0 192 15,0 0-192-15,0 0-272 0,0 0 64 0,0 0 16 0,0 0 192 0,0 0 0 16,0 0 0-16,0 0-144 0,0 0 320 0,0 0 64 15,0 0 16-15,0 0 0 0,4-8 416 0,-4 8 96 16,4-5 0-16,3-2 16 0,2-2-32 0,2 3-16 16,-2 0 0-16,2 1 0 0,1-2-240 0,-1 1-48 15,1-2-16-15,2 2 0 0,2 2-144 0,0-2-32 16,1 0 0-16,-1 0 0 0,1 2-48 0,-1 1-16 16,1 0 0-16,-2 1 0 0,-1 1 256 0,-1 2 64 15,0 3 0-15,-2 0 0 0,-3 1 32 0,2 3 16 16,2 1 0-16,-4 2 0 0,-2 2 80 0,-4 3 32 15,0 1 0-15,0 0 0 0,-1 2-304 0,-2 2-64 0,-3 2-16 16,-2-2 0-16,1 1-288 0,-2 1 0 0,-4-1 128 16,1 0-128-16,0-1 160 0,-3-2-32 0,-1-2 0 15,-2-1 0-15,1-1 336 0,-1-2 64 0,-1-4 16 16,-1 0 0-16,-1-2 128 0,0-3 32 0,0-2 0 16,1-2 0-16,-4-1-48 0,0-1 0 0,0-2 0 0,-2-2 0 15,-1-1-80-15,1-2 0 0,1 0-16 0,0 1 0 16,0 1-304-16,2 0-48 0,3 0-16 0,3 3 0 15,3 0-192-15,1 0 0 0,1 2 0 0,10 2-160 32,0 0-256-32,0 0-48 0,-9 1-16 0,9-1-9488 0,7 6-1888 0</inkml:trace>
  <inkml:trace contextRef="#ctx0" brushRef="#br0" timeOffset="104919.364">19134 15429 11967 0,'0'0'1072'0,"0"0"-864"0,0 0-208 0,0 0 0 16,0 0 1456-16,0 0 240 0,0 0 48 0,0 0 16 16,0 0-1168-16,-8 5-224 0,4 1-48 0,-4-1-16 15,2 0 416-15,-4 1 96 0,0 2 16 0,-1 1 0 16,-1 2-64-16,-3 2-16 0,0 2 0 0,0 2 0 16,1 2-128-16,-1 1-32 0,-3 2 0 0,2 3 0 15,0-1-208-15,2 3-64 0,0 5 0 0,2-2 0 0,2-4-96 0,2-1-32 16,2-3 0-16,3-2 0 0,3-1-64 0,3-3 0 15,1-4-128-15,4-1 192 0,-1-1-32 0,4-2-16 16,4-1 0-16,0-3 0 0,2-3-144 0,3-2 160 16,6-1-160-16,0-2 160 0,2-4-352 0,0-2-80 15,0-2-16-15,1 0 0 16,2 0-1472-16,-1-2-288 16,-5-4-64-16</inkml:trace>
  <inkml:trace contextRef="#ctx0" brushRef="#br0" timeOffset="105122.381">19311 15027 32255 0,'-4'-13'2864'0,"-2"2"-2288"0,4 1-576 0,2 1 0 16,0 9 1408-16,0 0 192 0,5-5 16 0,-5 5 16 15,7-6-1440-15,-7 6-192 0,0 0-256 0,9-3 64 32,-9 3-1056-32,0 0-224 0,9-1-32 0,-9 1-8688 0,0 0-1744 0</inkml:trace>
  <inkml:trace contextRef="#ctx0" brushRef="#br0" timeOffset="106219.408">18272 15677 12895 0,'0'0'1152'0,"-6"-4"-928"0,6 4-224 0,0 0 0 16,0 0 640-16,0 0 96 0,0 0 16 0,-4-4 0 15,4 4-752-15,0 0 0 0,0 0 0 0,0 0-160 0,-6-7 160 0,6 7 0 16,0 0 0-16,0 0 0 0,0 0 336 0,0 0 0 16,-9 3 0-16,3 2 0 0,-1 6 336 0,2 0 64 15,-1 3 16-15,-2 2 0 0,2 1-96 0,-2 4-16 16,2 1 0-16,-2 2 0 0,-1 1-208 0,-2 2-48 16,0 0-16-16,1 3 0 0,-3 1 160 0,1 2 48 15,0 1 0-15,0 3 0 0,0 5-64 0,-3 1-16 16,0 3 0-16,-1-2 0 0,1-5-224 0,0-1-32 15,0 2-16-15,1-5 0 0,1-8-96 0,0 0-128 16,-1-5 176-16,3 2-176 0,-1-2 336 0,1-2-32 16,1-4-16-16,2 0 0 0,-1-3-48 0,1-2-16 15,0 0 0-15,2-3 0 0,1-3-32 0,5-5-16 16,0 0 0-16,-8 1 0 0,8-1-32 0,0 0 0 0,0 0 0 0,-5-6 0 16,4-4-144-16,0 1 0 0,1-2 0 0,1 0-176 15,0 0 176-15,0-2 0 0,0-3 0 0,3 1-128 16,0 0 128-16,2-1 0 0,-2 0 0 0,5-1 0 15,-1 1 144-15,0-2-144 0,-1-3 192 0,3-1-192 16,0-1 128-16,2-2-128 0,0-2 0 0,1-3 0 16,1-7 0-16,0 3 0 0,-2 3 0 0,2 2 0 15,1-2 0-15,2 1 0 0,1 2 0 0,-1 0 0 16,-4 1 128-16,3 0-128 0,-1 1 0 0,-1-1 0 16,0 1 160-16,-1 0-160 0,0-1 128 0,0 1-128 15,2-1 128-15,-4 2-128 0,1 1 0 0,0 0 128 16,2-2-128-16,-1 3 128 0,-3 1-128 0,2 1 128 0,1 2-128 15,0 1 0-15,-1 3 0 0,-1 0 0 0,1 3 0 0,0 0 0 16,0 0 0-16,-2 2 0 0,1 2 0 0,2 1 0 16,0 1 0-16,2 1 128 0,-4-1-128 0,2 1 0 15,-1-1 0-15,0 2 0 0,1-1 0 0,-2 3 0 16,1-2 0-16,0 3 0 0,0 1 0 0,-2 2 0 16,-1 1 128-16,2 2-128 0,-3 0 0 0,0 2 0 15,-5 0 0-15,1 4 0 0,0 3 0 0,-3 0 192 16,-4 1-192-16,2 2 192 0,2 1-192 0,1 3 0 15,-4 2 144-15,-2-1-144 0,-4 0 0 0,1 0 0 16,2 4 0-16,-4-2 128 0,2-1-128 0,-5 0 0 16,0 0 128-16,-2-2-128 0,0-1 128 0,-1-2-128 0,-1-1 128 15,0-4-128-15,-2-2 320 0,-1-1-16 16,2-3 0-16,-4 1 0 0,-1-3 272 0,1-1 64 16,-3 0 16-16,3-2 0 0,-1-2-208 0,1-1-32 0,0-2-16 0,1-1 0 15,4 0-256-15,0-2-144 0,1-2 160 0,3 1-160 31,4-1-256-31,4 2-160 0,-2-2-32 0,6-1-10624 0,7-1-2144 0</inkml:trace>
  <inkml:trace contextRef="#ctx0" brushRef="#br0" timeOffset="109595.292">18215 16868 5519 0,'0'0'240'0,"0"0"64"0,0 0-304 0,0 0 0 16,0 0 0-16,0 0 0 0,0 0 1264 0,-4 6 192 15,3 2 32-15,-3 0 16 0,0 1-592 0,0 1-112 16,1 1-32-16,-3 1 0 0,3 6-128 0,-2 0-16 16,-1 1-16-16,1 3 0 0,1 9-160 0,1-1-16 15,-3 0-16-15,-2 0 0 0,-3 2-192 0,2 1-32 16,1 4-16-16,-1-4 0 0,-2-1-176 0,0 1 0 16,6 2 144-16,-5 0-144 0,-2-2 0 0,4-1 128 15,0-2-128-15,2-3 0 0,-1-3 0 0,1-4 128 16,2-5-128-16,1-4 0 0,-1-1 0 0,4-10 0 15,0 0 0-15,0 0-5392 16,0 0-1152-16</inkml:trace>
  <inkml:trace contextRef="#ctx0" brushRef="#br0" timeOffset="110105.244">18094 16941 21183 0,'0'0'1888'0,"-2"-6"-1504"15,2 6-384-15,0-8 0 16,0 8-256-16,4-8-128 0,-2 1-32 0,3-1 0 0,3 0 416 0,2-1-160 15,1-1 160-15,1 1 0 0,3-2-128 0,3 0 128 16,-3-2 0-16,3 2 0 0,0-1 0 0,1-1 0 16,1 0 0-16,1 2 0 0,0 0 192 0,2 1 32 15,-2 0 16-15,0-1 0 0,1 0-64 0,1 0-16 16,1 1 0-16,-1 3 0 0,-1 1-32 0,-2 1-128 16,1 3 192-16,-1 4-64 0,-3 0 112 0,-1 3 16 15,-1 2 0-15,-4 3 0 0,-1 1 192 0,0 3 32 16,-5-1 16-16,0 3 0 0,-1 1-176 0,-3 2-16 15,-3 2-16-15,-2 1 0 0,-4 1-112 0,-2 0-32 16,-3 1 0-16,-4 0 0 0,-3 0 16 0,1-2 0 0,-1 0 0 16,-1-4 0-16,0-2 96 0,-1 0 32 15,2 2 0-15,1-2 0 0,-1-3 80 0,0 0 16 0,1-4 0 16,2 0 0-16,0-1-176 0,2-3-16 0,-2 1-16 0,2-2 0 16,1-1-176-16,0-3 0 0,2-3 144 0,1 2-144 15,3-2 0-15,0 1 0 0,0 0 0 0,4-2 0 31,-2 0-432-31,6 4-144 0,-3-7-48 0,3 7 0 16,1-7-1152-16,5 0-224 0,0 0-48 0,1 1-16 0</inkml:trace>
  <inkml:trace contextRef="#ctx0" brushRef="#br0" timeOffset="110474.23">18758 17257 22111 0,'0'0'1968'0,"0"0"-1584"15,-6 5-384-15,1 2 0 0,-2 1 0 0,-1 1-256 16,0-1 48-16,-1 1 0 0,-1-1 208 0,0 2 0 15,-2-1 0-15,1 0 0 0,-2 4 320 0,2-1-32 16,1 0-16-16,0 1 0 0,1 0 16 0,1 0 0 0,0-1 0 0,2 4 0 16,-2-3-32-16,4-1 0 0,2-1 0 0,3-1 0 15,1-1-16-15,0 1-16 0,1-1 0 0,1-1 0 16,-4-8 112-16,8 8 32 0,3-1 0 0,2-2 0 16,-1-2-160-16,2 0-16 0,3-6-16 0,1 2 0 15,0-1-176-15,1 0-192 0,-1-2 32 0,1 0 16 31,0 0-624-31,-3-3-112 0,0 0-16 0,0-1-16 16,-3 0-1296-16,-3 0-256 0</inkml:trace>
  <inkml:trace contextRef="#ctx0" brushRef="#br0" timeOffset="110681.845">18868 16951 27647 0,'0'0'2448'0,"0"0"-1952"15,0 0-496-15,0 0 0 0,0 0 1392 0,0 0 176 16,0 0 32-16,0 0 16 16,0 0-3312-16,0 0-672 0,7 7-128 0,-7-7-16 0</inkml:trace>
  <inkml:trace contextRef="#ctx0" brushRef="#br0" timeOffset="132208.655">12438 17394 3679 0,'0'0'320'0,"0"0"-320"16,11 2 0-16,1 0 0 0,0 0 1872 0,2 1 304 0,1 1 64 0,0 0 16 16,3 0-1808-16,2 1-448 0,3-2 0 0,0 1 0 15,1 2 0-15,7-1 0 0,2 0 0 0,2 1 0 16,2 0 0-16,0-3 0 0,0 3 0 0,2-2 0 16,-1 1 0-16,4-1 0 0,3-1 0 0,5 2 0 15,1-2 160-15,3 0-160 0,1 1 160 0,1-1-160 16,1 0 320-16,3 3-48 0,2 0 0 0,3 1 0 15,5-2 208-15,0 2 32 0,-1 1 16 0,2-2 0 16,4-1 176-16,3 0 16 0,4 1 16 0,2 0 0 16,-3 0-96-16,5-1-32 0,4 0 0 0,4-2 0 15,1 2-224-15,2 0-32 0,4-2-16 0,2 0 0 0,4 1-208 16,-1-1-128-16,-2-3 128 0,6 2-128 0,5 3 0 0,-1-2 128 16,-4-2-128-16,4 2 0 0,0 3 0 0,0-2 0 15,-3-2 0-15,1 2 0 0,6 1 144 0,-3 0-144 16,-3 0 192-16,5 0-192 0,1 1 224 0,2-1-64 15,1-1-16-15,0 0 0 0,2 1-144 0,0-2 160 16,-3 0-160-16,2 1 160 0,0 0-160 0,1-2 192 16,0 0-192-16,-3 0 192 0,-6-1-192 0,2 0 0 15,0-1 0-15,-1 2-176 0,-6-4 176 0,3 2 128 16,1-4-128-16,-3 2 176 0,-4 0-176 0,0 0 0 16,-1-4 0-16,0 4 0 0,-3-2 0 0,-2-1 0 15,-4 0 0-15,2-2 0 0,3 0 0 0,-3-1 0 16,-5-2 0-16,-2 0 0 0,-2-1 0 0,-1 0 0 0,-2 0 0 15,-4-2 0-15,-5-1 0 0,1 0 240 0,0 0-48 16,-1 0 0-16,-5-3 96 0,-4 2 16 0,-3-1 0 16,-1 2 0-16,0-1-128 0,1-2-32 0,-3-1 0 15,-1-1 0-15,-3-1-144 0,-3 0 0 0,-2-2 0 0,-3-1 0 16,2-1 0-16,1-1-176 0,-1-3 48 0,-2 1 0 16,-2-1 128-16,-6-2 0 0,-2-3-144 0,-4-1 144 15,-4 5 0-15,-1 0 0 0,-2 0 0 0,-2 1 0 16,0-2 256-16,-2 0-48 0,0 1 0 0,-3-3 0 15,1-4 80-15,-2-1 16 0,-1-1 0 0,1-3 0 16,-2-4-112-16,-1 2 0 0,-1 1-16 0,-2-1 0 16,1-2-176-16,-3-2 0 0,-1-4 0 0,-3-1 0 15,1-3-352 1,-3-3-48-16,0 2-16 0,-3 1 0 0,0 5 224 0,-3-1 32 0,-1 2 16 0,-3-1 0 0,0 2 272 16,-2-1 48-16,-3-2 16 0,-1 3 0 0,-4 4 0 15,0-2 16-15,-4 3 0 0,-1 0 0 0,-10 0-208 16,2 2 0-16,-2-6 128 0,-3 4-128 0,-4 2 0 0,-2 0-160 15,-4-1 32-15,3 3 0 0,-3 1 0 0,-2 1 0 16,-4-2 0-16,-6 0 0 0,-5-3 128 0,-1 0 0 16,-1-1 0-16,-1 0-128 0,1 1 128 0,-5 4 0 15,-4 2 0-15,-3 4 0 0,-2 2 0 0,2 1 224 16,-2 2-48-16,-2-1-16 0,-3 1-32 0,-2 1-128 16,-9 2 192-16,1 1-64 0,0-1-128 0,-4 1 0 15,-6 3 0-15,1 0 0 0,-1 0 0 0,-2 0 0 16,-7 3 0-16,2 2 0 0,4-1 0 0,-4 2 0 15,-3 1 0-15,0 1 0 0,2 0-208 0,-6 2 80 16,-2 0 128-16,-1 2-208 0,3 2 64 0,0 0 16 0,-9 1 0 16,3 2 0-16,6 2 128 0,-6 2 0 0,-4 2-144 15,-1-1 144-15,3 1 0 0,-2 3 0 0,-5 1 0 0,2 0 0 16,5-2 0-16,-2 3 0 0,-4 2 0 0,3 0 0 16,2 0 0-16,0 2 0 0,-1 0 0 0,0 1 0 15,-1-1-160-15,2 4 160 0,2 1-208 0,-1 0 80 16,1-3-128-16,3 2 0 0,1 0-16 0,0-1 0 15,-2-2 272-15,2 1-160 0,3 2 160 0,1 1-128 16,-2-3 128-16,0 3-192 0,1 0 192 0,1 2-192 16,1-3 192-16,2 4 0 0,2-1 0 0,4 1 0 15,-1 1 0-15,3-2 0 0,0 5 0 0,4-1 0 16,0 1 0-16,2 3 0 0,-1 3 0 0,3 2 0 16,3-1-384-16,3-2-64 15,-1 0 0-15,1 1 0 0,2-1-320 0,2 1-80 16,4 0-16-16,-2 2 0 0,-5 0 160 0,2 2 16 0,4 1 16 15,4 5 0-15,3 1 160 0,2 2 16 0,-4-2 16 16,6 1 0-16,5-3 480 0,6 2 320 0,4 0-64 0,3 3 0 0,5 3 288 0,3 4 48 16,1 1 16-16,5 2 0 0,3 4-224 0,5 0-64 15,5 1 0-15,10 4 0 0,5 3-32 0,6 3-16 16,6-1 0-16,5 1 0 0,5-3-272 0,7 4 128 16,5 5-128-16,5-1 0 0,1-4 0 0,7-3-224 15,4-4 16-15,5-6 0 16,5-4-464-16,7 0-96 0,9-4 0 0,0 1-16 0</inkml:trace>
  <inkml:trace contextRef="#ctx0" brushRef="#br0" timeOffset="154702.316">11658 14899 4607 0,'16'-11'400'0,"-5"6"-400"16,2 1 0-16,1 2 0 0,-1-1 1824 0,0 2 288 15,0-3 48-15,-2 2 16 0,0 4-1088 0,-4 0-224 16,-7-2-32-16,9 2-16 0,-9-2-448 0,0 0-96 16,8 1-16-16,-8-1 0 0,0 0 0 0,0 0 0 15,0 0 0-15,0 0 0 0,0 0 256 0,0 0 64 16,0 0 0-16,-8 8 0 0,-4-2 64 0,0-2 32 15,-3 0 0-15,-3 0 0 0,-2-1-288 0,-3 1-64 16,1 0-16-16,0 0 0 0,-1-1-112 0,0 2 0 16,-1-3-16-16,-2 3 0 0,-1 3-176 0,-1-3 0 0,-1-2 0 0,-2 1 0 15,-2 2 128-15,-3 0 0 0,-2 2 0 0,-1 2 0 16,-1-1 32-16,-2 0 0 0,0-1 0 0,-2 0 0 16,0 1-160-16,-6 0 192 0,-4 1-192 0,-2 1 192 15,-2 0-192-15,-1 1 0 0,0 1 144 0,-1-1-144 16,-2-1 0-16,-1 2 128 0,-2 3-128 0,1-2 0 15,-3-1 0-15,4 2 0 0,4 3 0 0,2-1 0 16,-3 1 0-16,7 1 0 0,3-3 0 0,2 4 0 16,0 1 144-16,7 0-144 0,3 0 192 0,4-1-192 15,-1 1 176-15,4-2-176 0,5 0 160 0,-1-1-160 16,3-2 0-16,3 0 0 0,2-1 0 0,3 0 0 0,2 1 0 16,3-2 0-16,2-2 0 0,1 1 0 0,3 0 0 15,4-2 0-15,-1-2 0 0,5 2 0 0,-3-11 0 16,10 9 0-16,5 0 0 0,5-2 0 0,0-3 0 15,7 0 0-15,4 1 176 0,2-1-176 0,2 0 288 16,6-4-48-16,4 0-16 0,1-2 0 0,1 1-80 0,3 1-16 16,3 0 0-16,-1 0 0 0,-1-1-128 0,0 1 0 15,-2 2 144-15,2 1-144 0,-1-2 0 0,1 2 0 16,-1 0 0-16,-4 2 128 0,-2-2-128 0,-4 4 0 16,-3-1 0-16,-3 4 128 0,-1 2-128 0,-6 0 0 15,-1 0 0-15,-4-1 0 0,-3 0 0 0,-2 0 0 16,1 2 0-16,-5 0 0 0,-4 0 0 0,-3-1 0 15,-1-1 0-15,-3 1 0 0,-3 4 0 0,0-3 0 16,-1 0 0-16,-1-2 0 0,-2 2 128 0,-4 0 16 16,-1 2 0-16,-3-2 0 0,-4 0-144 0,0 0 128 0,-3-1-128 15,1 2 128-15,-2-1-128 0,-1-1 0 0,-2-1 144 0,0 1-144 16,-1 2 0-16,-2 2 128 0,1-2-128 0,-5 2 0 16,0 2 0-16,0 0 144 0,0-1-144 0,1 1 0 15,-3 2 0-15,-1 1 0 0,1-1 0 0,-2 0 0 16,1-2 0-16,0 3 0 0,-2 0 0 0,-3 0 0 15,-2-2 0-15,-3 3 0 0,-3 1 0 0,1 2 0 16,1-2 0-16,2 1 0 0,-1-1 0 0,5 5 0 16,0-2 0-16,3 1 0 0,1 2 0 0,4-3 0 15,2-2 0-15,4-1 0 0,0-1 0 0,4 1 0 16,-2-1 0-16,3-1 0 0,2-3 0 0,2 0 0 0,0-2 0 16,2 3 0-16,1-3 0 0,2-1 0 0,0 0 0 15,2-1 0-15,1-1 0 0,1-1 0 0,0-1 0 16,3 0 0-16,0-1 0 0,2 0 0 0,0-2 0 15,1 1 0-15,-2 0 0 0,3-9 0 0,0 0 0 0,1 10 0 16,-1-10 0-16,4 11 0 0,0-1 0 0,1-4 0 16,-5-6 0-16,9 7 0 0,-1 0 128 0,3-2-128 15,0 0 0-15,3 2 0 0,2 4 160 0,4-3-32 16,4-5 0-16,0 3 0 0,4 1 32 0,2 0 0 16,3-3 0-16,1 2 0 0,3-1 80 0,-1 0 16 15,6-3 0-15,3 0 0 0,3 0 0 0,3 3 16 16,6-5 0-16,3 2 0 0,-4 1-16 0,-1 2-16 15,-2-2 0-15,2-1 0 0,2 0-96 0,1 1-16 0,1-2 0 16,-2 2 0-16,-4 4-128 0,-2-3 0 0,-1 2 144 16,-3-2-144-16,-1-1 0 0,-1 1 128 0,-2-1-128 15,1 1 0-15,1 2 128 0,-3-1-128 0,-2 1 128 0,-4 3-128 16,-5-4 0-16,0 1 144 0,-4-1-144 0,0-1 0 16,-3 0 160-16,-1-1-160 0,0 1 128 0,-4 0-128 15,-2-2 176-15,-1 1-48 0,-3-1-128 0,-1 0 192 16,-1 0-64-16,-1-1-128 0,-10-1 176 0,10 1-176 15,-10-1 288-15,0 0-48 0,0 0-16 0,0 0 0 16,0 0 192-16,0 0 32 0,0 0 16 0,0 0 0 16,0 0-272-16,0 0-64 0,0 0-128 0,0 0 192 15,0 0-192-15,-8 0 128 0,8 0-128 0,-8 0 0 16,-1-1 0-16,2 1 0 0,-2 0 0 0,1-1 0 16,-3-1 0-16,0 0-336 0,0 2 48 0,0 0 16 15,0-1-1728 1,0 1-352-16,0 0-64 0</inkml:trace>
  <inkml:trace contextRef="#ctx0" brushRef="#br0" timeOffset="162908.597">11701 14967 911 0,'0'0'0'0,"0"0"0"16,5-7 0-16,-5 7 0 0,0 0 3680 0,6-4 656 15,-1-2 128-15,-5 6 16 0,0 0-3328 0,0 0-688 0,0 0-128 0,0 0-16 16,-5-5 96-16,-1 1 32 0,-3 3 0 16,-2 0 0-16,-3 0-176 0,-1 1-16 0,1 0-16 0,-3 1 0 15,0 1 128-15,-2 2 16 0,0-1 16 0,-3 0 0 16,0 0 80-16,-3 0 16 0,-1 0 0 0,-2 0 0 16,-1 0-128-16,-3 0-32 0,-4 1 0 0,1 2 0 15,-2-1 64-15,-3 1 16 0,1-1 0 0,-4 2 0 16,-1 1-128-16,-2 0-32 0,-3 1 0 0,-1 2 0 15,-8 0-256-15,2 0 160 0,0 4-160 0,0-2 128 16,3-1-128-16,-2-1 160 0,4 3-160 0,0 0 160 16,0-1-160-16,3 0 0 0,-1-2 0 0,5 1 0 15,4-1 0-15,1-1 0 0,1-1 0 0,3 0 0 16,2 1 0-16,-3 0 128 0,0 0-128 0,1 0 0 16,2 0 0-16,1-1 0 0,0 0 128 0,1-2-128 0,3 2 0 15,0-1 0-15,1-2 0 0,1 2 0 0,1 1 0 16,2 0 0-16,0-2 0 0,2 1 0 15,1 0 0-15,-1-1 0 0,4 1 0 0,1 0 0 0,3-3 0 0,3 1 0 16,-1-1 0-16,2 1 0 0,1-1 0 0,1 2 192 16,3 0-192-16,0 0 192 0,3 2-192 0,1 1 0 15,1-1 0-15,3 0 128 0,0-1-128 0,3 2 0 16,2-1 0-16,4 0 0 0,2 0 128 0,1 1 0 16,2-2 0-16,3 2 0 0,2 1 48 0,3 0 0 15,2 0 0-15,3 2 0 0,0 2-16 0,5-1 0 16,3 1 0-16,3 0 0 0,3-3-32 0,3 1-128 15,1 2 192-15,1 0-64 0,-3-2-128 0,4-2 128 16,1-1-128-16,1 0 128 0,1 1-128 0,0 2 0 0,-1-1 0 16,-3-2 128-16,-3-2-128 0,-2-1 0 0,-2-1 144 15,-3-1-144-15,0 1 928 0,-3 0 112 0,-3 0 32 0,-2-1 0 32,-3 2-1648-32,-5 0-320 0,-2-2-64 0,-3 4 0 0,-3-4 816 0,-2 1 144 15,-3-1 0-15,-4 1 128 0,-7-6-128 0,7 9 128 0,-7-9-128 0,2 5 128 16,-2-5 64-16,-5 10 0 0,-3-4 16 0,-3 0 0 15,-5 0 160-15,-3-1 16 0,-6 1 16 0,1-1 0 32,0 1-1040-32,0 1-192 0,-5 2-64 0,2-1 0 0,-2-1 1600 0,2-2 320 0,0 2 64 0,-1-1 16 15,0 2-848-15,-2 1-256 0,1 1 128 0,-2 0-128 16,-2 1 0-16,-1 2 0 0,-1 1 0 0,-4 3 0 16,1 0 0-16,-5 4 0 0,-2 3 0 0,1 2 0 0,0-2 0 15,-4 3 0-15,-3 0 0 0,-2 0 0 0,0 2 0 16,1-1 0-16,-2 2 0 0,5-1 0 0,2-3 0 0,3 2 0 15,4 1 0-15,-2 0 0 0,0-3 0 0,4 3 0 16,-1 2 0-16,3-3 0 0,1 1 0 0,1-6 0 16,3-3 0-16,5-2 0 0,0 1 0 0,5-3 0 15,3-4 0-15,3 0 0 0,2 0 0 0,2-1 0 16,2-1 0-16,3-1 0 0,1-2 0 0,3 0 0 16,2-7-128-16,-2 9 128 0,1-1-208 0,2 0 32 15,-1-8 16-15,4 9 0 0,-1-1 32 16,1 2 0-16,4-2 0 0,-1 1 0 0,3-2 128 0,3 0 0 15,3 6-144-15,1-2 144 0,7 0 0 0,4 1 0 16,4 1 0-16,5 1 0 0,1 2 0 0,4-3 0 16,3-1 0-16,1 3 0 0,3 5 0 0,4-5 0 0,3-5 0 15,4 2 128 1,2 1-880-16,1 2-176 0,0 0-32 0,-2-1-16 0,0-3 1600 0,1 1 320 16,1-2 64-16,2 1 16 0,-1 1-832 0,-2 0-192 0,-2-1 0 15,1-1 0-15,-1-3 0 0,1 4 144 0,0-2-144 16,0 0 128-16,-5 1-128 0,-3-2 0 0,-4-1 0 0,-3 0 0 15,-2 1 0-15,-3-3 0 0,0 1 0 16,-2-2 0-16,-1 0 0 0,-4 0 0 0,-2-1 0 0,-2 2 0 16,-4-1 0-16,-3-1 128 0,-2 0-128 0,-2 0 0 15,-4 0 0-15,-3-1 0 0,-2 0 128 0,-10-2-128 16,0 0 0-16,9 4 128 0,-9-4-128 0,0 0 128 16,0 0-128-16,0 0 128 0,0 0-128 0,-8 4 128 15,-3-2-128-15,-4-1 128 0,-8-1-128 0,-3 1 128 0,-7-1-128 16,-3-1 0-16,-5-1-160 0,-2 0 160 0,-1 1 0 15,0-1 0-15,-1-2-128 0,-2 2 128 16,-2 1 0-16,-5-2 0 0,-5-1 0 0,1-1 0 0,3-1 0 16,1 0 0-16,0-3 0 0,0 1 160 0,0-1-160 0,-1 0 160 15,-2-2-160-15,1-2 160 0,1-2-160 0,2 1 0 16,0 1 0-16,2-2 128 0,-2 0-128 0,-1-2-192 16,-3 1 32-16,0 2 16 0,3 0-32 0,3 2 0 15,4 1 0-15,2 0 0 0,5 4 176 0,3-2 0 16,4-3 0-16,-1 1 0 0,1 2 0 0,2 3 0 15,0 3 0-15,7 0 0 0,7-2 0 0,-2 1 0 16,-2-2 0-16,2 1 0 0,4 2-144 0,2-2 144 16,4-2-160-16,0 1 160 0,1 3 0 0,5-2 0 15,3 5 0-15,0-7 0 0,0 7 0 0,5-9 0 0,5 0 0 16,3-2 0-16,4 1-144 0,3-3 144 0,3-1-128 16,4-2 128-16,4-1 0 0,1-2-160 0,0-1 160 0,1-1 0 15,2-2-144-15,0-3 144 0,2-2 0 0,2 1-144 16,4-2 144-16,2-4 0 0,2-3 0 0,3 0 0 15,4 0 0-15,-1 1 0 0,-2 2 0 0,3-2 0 16,2-1 0-16,-1-2 0 0,0 0 0 0,0 1 0 16,-1 3 0-16,-4-1-128 0,-2-4 128 15,-3 1 0-15,-2 3-128 0,1 4 128 0,-4 5-128 0,-1 2 128 16,-1-2 0-16,-2 6 0 0,-1 2 0 0,-3 2 0 16,-4 3 0-16,-3 1 0 0,-2 1 0 0,-2 2 0 15,-7 2 0-15,0 0 0 0,-1 1 0 0,-3 1 0 16,-2 1 0-16,-1 0 0 0,-7 4 0 0,7-5 128 0,-7 5 0 15,6-5 16-15,-6 5 0 0,0 0 0 0,0 0-16 0,0 0 0 16,5-6 0-16,-5 6 0 0,-1-7-128 0,1 7 160 16,-5-3-160-16,-1 0 160 0,-4-2 0 0,-1 3 0 15,-4-4 0-15,0 3 0 0,-2 0-160 0,-2 0 192 16,-3-1-192-16,-6 2 192 0,-3-3-192 0,-2 0 160 16,-5 1-160-16,0-1 160 0,-1 0-160 0,-2-1 0 15,-3 0 144-15,-3-1-144 0,-2-1 0 0,-3 0 0 16,-1-2 0-16,-1 0-192 0,0 0 48 0,2 0 0 15,3-3 0-15,1 0 0 0,2-2 144 0,3 1 0 16,2 3 0-16,-2 1 0 0,-2-2 0 0,3 0 0 16,2 0-144-16,2 2 144 0,-1 1-176 0,5 0 48 0,0 2 0 15,5-1 0-15,1 1 128 0,1 3 0 0,3 0-144 16,3 0 144-16,1 0-160 0,4-1 160 0,1 1-208 16,1 0 80-16,4-1 0 0,2 1 0 0,0 1 0 15,8 3 0-15,0 0 0 0,0 0 0 0,0 0 0 0,5-6 0 16,0 1 128-16,4 0-128 0,2 2 128 0,3 0-128 15,2-2 128-15,2 1-128 0,3-1 128 0,0 1-128 16,2-3 128-16,3 2 0 0,3-1 0 16,4 1 0-16,3-2 0 0,6 1 0 0,4-2 0 0,4 0-128 15,1 1 128-15,0-2 0 0,0-3 0 0,3-2 0 16,-2 0 0-16,3-1 0 0,1-3 0 0,3 1 0 16,0-1 0-16,2-2 0 0,-2 0 0 0,2-1 0 15,0 1 0-15,1 0 0 0,-2 2 0 0,2 2 128 16,-3-1-128-16,-3 3 0 0,-5 1 0 0,-1 1 0 15,-4-1 0-15,-1 4 0 0,-1-2 0 0,-1 2 0 16,-1 1 0-16,-5 1 0 0,-1 1 0 0,-1 0 0 0,-7 1 0 16,-2 2 0-16,-1-1 0 0,-5 1 0 0,-1 0 128 0,-2 0-128 15,-5 1 128-15,-1 2-128 0,-2 0 192 0,-9 0-48 16,8-1 0-16,-8 1 0 0,0 0 48 0,8-1 0 16,-8 1 0-16,0 0 0 0,0 0 16 0,0 0 16 15,0 0 0-15,0 0 0 0,0 0-64 0,0 0-16 16,0 0 0-16,0 0 0 0,-10-1-144 0,1 1 0 15,2 0 0-15,-2 1 0 0,0-1 0 0,-2 1 0 16,0 0 0-16,-2-1 0 0,-1 4-128 0,0-2 128 16,-1 0 0-16,-3 2 0 0,0 0 0 0,-4 2 0 15,-3-1 0-15,2 1 0 0,-3 2-144 0,-2 1 144 0,-2 0 0 16,-1 0 0-16,-1 0 0 0,-3 2 0 0,-2 2 0 16,-4 2 0-16,-3-1-128 0,-5 4 128 0,-7 1 0 15,-4 2 0-15,-4 0-128 0,0-1 128 0,0-1 0 0,-3 1 0 16,-5-1 0-16,-1 2-128 0,-2 1 128 0,1-1 0 15,3 1 0-15,3-2 0 0,-1 0 0 16,3-2 0-16,4 0 0 0,5 1 0 0,3-2 0 0,6-1 0 16,8-3 0-16,3-1-128 0,2 0 128 0,3-1 0 15,3-1-352-15,2 0 32 0,4-1 16 0,1-2 0 16,4-1 672-16,3-1 128 0,0 1 16 0,5 1 16 16,3-2-1488-1,7-5-320-15,0 0-48 0,0 0-16 0,3 10 960 0,6-1 192 0,4-3 48 0,4-1 0 16,4-1 144-16,3 3-128 0,7 0 128 0,5 0-128 0,0-1 128 15,7-2 0-15,4-2 0 0,2 3 128 0,5-2 736 0,1 0 160 16,2 0 16-16,-1 2 16 16,1-2-1696-16,2 2-320 0,0-1-80 15,4 1-16-15,2 2 848 0,-1 1 208 0,-3 3 0 0,-1 0 0 0,-3 0 0 0,1 1 0 16,-2 0 0-16,-2 0 0 0,-3 0 0 16,-4 0 0-16,-4-2 0 0,-6-1 0 0,-5 0 0 0,-4-5 0 15,-3 1 0-15,-4-1 0 0,-5-1 0 0,-5 2 128 16,-2-3-128-16,-9-2 0 0,0 0 272 0,0 0-48 15,0 0-16-15,0 0 0 0,0 0 208 0,-6 2 32 16,-6 0 16-16,-4 2 0 0,-3 0-144 0,-7 0-48 16,-4 0 0-16,-5 0 0 0,-3 5-272 0,-3-1 0 15,-4-1 0-15,-1 2 0 0,-2 2 0 0,2 1 128 16,1 0-128-16,-3 0 0 0,-3 2 128 0,2 1-128 16,-1 3 0-16,0-1 0 0,2-1 0 0,-1 2 0 0,1 2 128 0,5 0-128 15,0-3 0-15,2-1 0 0,3-2 0 16,0 2 0-16,-1 0 0 0,6-1 0 0,4 2 0 0,1-2 0 15,2-1 0-15,3-1 0 0,-3 2 0 0,6 1 0 16,6-3 0-16,1-2 0 0,1-1-160 0,3 0 160 16,1 1-256-16,4-2 32 0,2-1 0 0,2 2 0 15,-1 3-96-15,2-2-32 0,3-2 0 0,1 0 0 16,-1 1 32-16,-1 0 16 0,3 1 0 0,-3 0 0 16,-1 0 112-16,2 0 32 0,-2 0 0 0,-2 1 0 15,-2 0 160-15,-4 2 0 0,3 5 0 0,-2-3 0 16,1-1 0-16,-5 0 0 0,-3 4-144 0,2-2 144 15,-3 1 0-15,-2 0-176 0,-1-2 176 0,-1 2-128 0,-2 0 128 16,-1-1 0-16,-2-3-144 0,-1 2 144 0,0 0 0 16,-2 1-144-16,-2-3 144 0,3 0 0 0,2-2 0 15,2 0 0-15,3 0 0 0,2 2 0 0,2-3 0 0,6 0 0 16,6-1 176-16,2 1-176 0,2-3 208 0,8 2-64 16,5 0-16-16,5-2 0 0,5 3 64 0,7-5 16 15,6 0 0-15,5-1 0 0,3 2 48 0,7 0 16 16,8 1 0-16,3 1 0 0,7 1-80 0,1 2 0 15,1-1-16-15,1-2 0 0,2-5-48 0,4 4-128 16,1 2 192-16,0-2-64 0,-4-4-128 0,-1 3 0 16,1 2 144-16,-2-2-144 0,1 1 0 0,-9 0 0 15,-5-2-192-15,-5 0 64 16,-4 1-1856-16,-2 0-384 0,18 2-64 0,-15-6-9632 0</inkml:trace>
  <inkml:trace contextRef="#ctx0" brushRef="#br0" timeOffset="164517.018">22532 15440 18431 0,'31'-11'1632'0,"-9"4"-1312"0,4 1-320 0,5 0 0 15,3 1 192-15,0-1-16 0,-6-2-16 0,0 2 0 16,2 1 112-16,-5-2 32 0,-4-4 0 0,-3 1 0 16,-2 1 400-16,-1 0 96 0,-3-2 16 0,-1 0 0 15,-4-3-48-15,1 1-16 0,-4 1 0 0,-1-1 0 16,-4 0-352-16,-1-1-64 0,0 1-16 0,-2-2 0 15,-6 1-144-15,-2-1-48 0,-5-3 0 0,-2-1 0 16,-7 1-128-16,-3-1 0 0,-8 0 0 0,-1 0 0 0,-1-1 0 16,-3 0 0-16,-2-1 0 0,-1-1 0 0,1 1 0 15,-7-1 0-15,-4-1 0 0,-7 1 192 0,-3-2-192 16,-4 1 128-16,0-3-128 0,-7 3 128 0,-6 0-128 0,-6 1 0 16,-6-4 0-16,-4 1 0 0,2 0 0 0,-5 0 160 15,-10-2-160-15,0-1 160 0,0 1-32 0,-8-1-128 16,-7-3 192-16,-3 2-64 0,-3-2-128 0,-3 0 0 15,-3 0 0-15,-6 4 0 0,-4 2 0 0,3 3 0 16,3 0 0-16,0 3 0 0,-1-3 0 0,0 3 0 16,-5 1 0-16,4 4 0 0,3 1 0 0,-3 2 0 15,-4 2 0-15,2 4 0 0,0 0 0 0,0 3 0 16,3 0 0-16,-3 2 0 0,-5 1 0 0,1 2 192 16,3 2-192-16,1 1 192 0,-1 2-192 0,-1 0 0 15,1-1 144-15,6 2-144 0,3 2 0 0,2 0 144 16,0-1-144-16,3 0 0 0,-1 0 304 0,8 1-48 15,6 0-16-15,3 1 0 0,-1 2 128 0,6 0 16 0,1 0 16 0,5 3 0 16,0 4-64-16,4 0-16 0,2-2 0 0,4-1 0 16,7 3-176-16,-3 1-144 0,-2 0 192 0,4 3-192 15,2 0 144-15,1 1-144 0,-3 1 0 0,0 0 144 16,-2 1-144-16,3 1 0 0,2 2 0 16,-4 2 128-16,-2-1-128 0,4 3 0 0,4 2 0 0,2 1 128 15,2-2-128-15,2 0 0 0,1-5 0 0,5 2 0 16,6 0 0-16,4-1 0 0,3-2 0 0,0 3 0 15,1 1 0-15,0 0 0 0,0-1-128 0,8 2 128 0,2 2 0 16,4-2 0-16,1 0 0 0,1 3 0 16,1-1 0-16,-2 1 0 0,-1 4 0 0,0 3 0 0,0 2-144 15,2 3 144-15,2 4 0 0,1-2 0 0,3-5-192 16,1 1 192-16,3 0-192 0,1-3 192 0,3-1-368 16,2 1 48-16,2 0 0 0,4-2 0 0,0-5 128 0,7 1 16 15,4-3 16-15,0 1 0 0,3-1 160 16,3 0 0-16,4 2-144 0,5-2 144 0,3 3 0 0,2 4 0 15,3 5-144-15,4-2 144 0,1-2 0 0,6-2 0 16,0-3 0-16,4-2 0 0,2-2 0 0,5-2 0 16,6-1 0-16,4 0 0 0,3 1 0 0,9-5 0 15,2-4 0-15,3 4 0 0,-1 5 0 0,5-5 0 16,3-3 0-16,7-2 0 0,5 0 0 0,-1-1 0 16,-4-1 0-16,4 0 0 0,4-4 0 0,-1 0 0 0,3-1 0 15,-3 1 0-15,-2-1 0 0,6 0 0 0,5-2 0 0,3 1 0 16,0-1 0-16,4-1 128 0,3 1-128 15,1-3 0-15,1 0 160 0,1 0-160 0,4 2 160 0,0-2-160 16,-1-2 128-16,1 2-128 0,3 2 0 0,-2 0 0 16,2 1 0-16,3-3 128 0,2 0-128 0,-1 0 0 15,-4 2 0-15,1-3 0 0,5-4 128 16,-5 3-128-16,-1 1 0 0,4-1 0 0,-1-1 0 0,3-2 0 16,-6 2 144-16,6-3-144 0,-1 0 128 0,0 0-128 15,0-1 0-15,4-2 0 0,5 1 0 0,0-2 0 16,-5 0 0-16,3-1 0 0,4 0 0 0,-5-2 0 15,-5-1 0-15,2-2-176 0,4 1 176 0,-3-2-192 16,-9 1 192-16,5 1 0 0,4-3 0 0,-3 1-128 16,-2-2 128-16,5 1 0 0,0-4 0 0,-2 3 0 0,-6-2 0 15,1 1 0-15,3 1 0 0,-6-3 0 0,-5 1 0 16,2 0 0-16,3-2 0 0,-2 2 0 0,-5-1 128 0,5 1-128 16,3-2 128-16,-1-1-128 0,-3-1 160 15,2-2-32-15,2 0-128 0,-7-1 192 0,-6 0-64 0,0-1-128 16,1-1 176-16,-8 1-176 0,-3-2 144 0,-5 0-144 15,-5 0 0-15,-1-2 144 0,0-2-16 0,-6-2 0 16,-6-3 0-16,-7-2 0 0,-6-1 48 0,-4 0 0 16,-4-1 0-16,-1-1 0 0,0-2 16 0,-3-4 0 15,-3 0 0-15,-2-3 0 0,-1-5-64 0,-4-4-128 16,-1-7 192-16,-5-1-64 0,-2-1-128 0,-5 2 128 16,-3 0-128-16,0-6 128 0,0-6-128 0,-2 1 0 15,-4 2 144-15,-1-1-144 0,-2 5 0 0,-2-1 0 16,-4-2 0-16,-5-4 0 0,-3-4 0 0,-5 5 0 0,-3 2 0 15,-8-2 0-15,-4 1 0 0,-7-1-160 0,-8 0 160 0,-7 4-208 16,-2 4 208-16,-8 2-192 0,0 2 192 0,-7 4-192 16,-9 1-144-16,-12 2-32 0,-11 0 0 0,-7 5-9552 15,-2 2-1904-15</inkml:trace>
  <inkml:trace contextRef="#ctx0" brushRef="#br0" timeOffset="170616.611">22797 16180 20271 0,'-8'1'1792'0,"0"0"-1424"0,8-1-368 0,-7 4 0 31,7-4-576-31,-8 1-192 0,8-1-48 0,0 0 0 0,0 0 608 0,-3-8 208 0,1-2-144 0,2 1 144 16,2-3 144-16,0 0 112 0,0-1 32 0,5-1 0 15,1-3 96-15,2-1 0 0,-1-1 16 0,1-1 0 16,4 3-208-16,0-1-32 0,-1-3-16 0,2 1 0 16,1 0-144-16,-1 1 0 0,4 1 0 0,-1-2 128 15,0 0-128-15,4-1 0 0,-1 4-160 0,3 0 160 16,-1 1 0-16,3 0 0 0,-1 2 0 0,0 3 0 15,1 2 0-15,-4 7 0 0,-3-1 0 0,0 0 0 16,-2 2 0-16,-5 6 0 0,-1 4 0 0,-2 0 0 16,-4 1 0-16,-2 4 0 0,-3 1 0 0,-2 3 0 15,-3 0 208-15,-3 3-16 0,-1 2 0 0,-2 0 0 0,-1 0-16 16,2 1-16-16,-1-1 0 0,2-1 0 0,1-3 64 16,3 1 16-16,4-1 0 0,1-4 0 0,0-4-48 0,6 0-16 15,5-1 0-15,3-3 0 0,2-3 224 0,4 0 48 16,0-3 16-16,2-4 0 0,1-2-96 0,1-2-32 15,2 0 0-15,0-1 0 0,1 0-48 0,-1 1-16 16,0-2 0-16,3 0 0 0,0 1-144 0,2 1-128 16,0 0 192-16,1 4-192 0,-1 0 208 0,-5 3-64 15,-2 0-16-15,1 0 0 0,-5 4-128 0,2-1 192 16,-1 1-192-16,-2 1 192 0,0-2-64 0,-1 2-128 16,2-1 192-16,-2-1-64 0,-2 2-128 0,3-1 0 15,2 2 0-15,3 0 128 0,4-1-128 0,-2-2 0 16,0-1 0-16,3 1 0 0,0 0 0 0,0-2 0 15,0 0 0-15,-3 1 0 0,2-2-320 0,-3 0 16 0,-2-1 0 16,0 0-7888-16,-2 0-1600 16</inkml:trace>
  <inkml:trace contextRef="#ctx0" brushRef="#br0" timeOffset="176217.604">12376 15106 23327 0,'12'-6'1024'0,"1"1"224"0,4 0-992 0,7 1-256 0,4-2 0 0,4 2 0 15,5 0 0-15,10 1-192 0,8-2 48 0,2-1 0 16,3 3 144-16,1-3 0 0,-2 0 0 0,6-1 128 15,4-1-128-15,2 1 0 0,-2-2 0 0,3 1 0 16,1 2 192-16,3-3-48 0,1-3 0 0,7 1 0 0,6 0 0 16,-1 0 0-16,-1 0 0 0,2 1 0 0,4-3-144 15,-2 3 160-15,-3 2-160 0,4-3 160 0,4-1-160 0,-2 0 128 16,1 1-128-16,0 2 128 0,-3 2-128 16,7 0 0-16,0-3 0 0,2 2 0 0,-7 3 0 0,6 0 0 15,6 1 0-15,-3-2 0 0,-5 1 0 0,3-1 0 16,3 3 128-16,-1 0-128 0,-1-4 0 0,1 2 128 15,2-1-128-15,0 2 128 0,-2 0-128 0,1 1 0 16,-1-2 0-16,1 0 0 0,-4 2 0 0,1 1 128 16,-4 1-128-16,4-1 0 0,0 0 0 0,-2 2 0 15,-7 0 128-15,2 2-128 0,2-5 0 0,-1 2 0 16,-3 1 0-16,-4 1 0 0,-1-1 0 0,2 0 0 16,3-1 0-16,-6 1 0 0,-4 1 0 0,-1-2 0 15,1-1 0-15,2 2 128 0,1-1-128 0,-3 0 0 16,-3-2 0-16,3 1 0 0,5 1 0 0,-2 1 0 0,-4-1 0 15,2-2 0-15,-3 2 0 0,1 0 0 16,-1-2 0-16,1 1 128 0,-3 0-128 0,-1 0 0 0,0-2 0 0,4 0 0 16,0-1 0-16,-1 1 0 0,-2-2 0 0,-1 1 0 15,-4 1 0-15,2-2 128 0,1 1-128 0,-3 2 0 16,-5 3 208-16,4-2-32 0,1 0-16 0,2 2 0 16,-4 4-160-16,0-3 0 0,-2 0 0 0,-3-1 0 15,2 1 0-15,4 0 0 0,3-1 0 0,0 2 0 16,-1 0 128-16,-4 2-128 0,1-2 0 0,1 1 128 15,4 2-128-15,-2-3 0 0,-4 0 0 0,-1 1 0 0,-4-2 0 16,3 2 0-16,4-1 0 0,-2 1 0 16,-4-1 0-16,1 0 0 0,-2 1 0 0,-2-1 0 0,5-1 0 15,2-1 0-15,4-1 0 0,-5 0 0 0,-1 0 0 16,-3 1 0-16,3 1 0 0,0-1 0 0,5-1 0 16,-4-3 0-16,-2 2 0 0,-2 0 0 0,-1 0 0 0,2-2 0 15,2-1 0-15,-1 1 0 0,0 0 0 0,-5 1 0 16,-2-1 0-16,-2-1 0 0,-1 0 0 0,2-1 0 15,1 1 0-15,-5-1 0 0,-8 1 0 0,0-1 128 16,-4 1-128-16,-7-1 0 0,-4 1 0 0,-2-2 0 16,-1 3 128-16,-4-2-128 0,-3 1 128 0,-2 2-128 15,-4 1 192-15,-2 0-64 0,-2-1 32 0,-4 1 0 16,0 0 0-16,-9 2 0 0,7-2 96 0,-7 2 32 16,0 0 0-16,0 0 0 0,0 0-160 0,0 0-128 0,0 0 192 15,0 0-192-15,0 0 0 0,0 0 0 0,3 10 0 16,-2 0 0-16,-1 0 0 0,0 2 0 0,0 1 0 15,2 4 0-15,-1-1 0 0,-1 6 0 0,-1 0 0 0,-2 8 0 16,-1 5 0-16,1 6 0 0,-1 3 0 0,-2 3 0 16,-2 4 0-16,0 4 0 0,-2-1 0 15,-3 6 0-15,0 4 0 0,-1 5 0 0,-1 3 0 16,-2-3 0-16,0-2 0 0,-1 2-144 0,-2 1 144 0,2 2 0 16,-1 3-128-16,0-2 128 0,0-8-128 0,0 1 128 15,2 1-144-15,0-2 144 0,-4-3-160 0,3-4 160 16,-1-6 0-16,3 0 0 0,-1-4-128 0,1 0 128 15,-1-4 0-15,4-1 0 0,3 0 0 0,-3-1 0 16,-2 2 0-16,1-2 0 0,5-4 0 0,-1-4 0 0,-2-1 0 16,1-1 0-16,-2 0 0 0,4-5 0 0,1-2 0 15,0 2 0-15,-1-1 0 0,1 1 0 0,-3-1 128 0,1-3-128 16,1-3 0-16,-1 0 0 0,2 2 0 16,-1 0 0-16,1-1 0 0,-1-4 0 0,0 0 0 0,0-5 0 15,0-2 128-15,2-4-128 0,-5 1 0 0,2 2 0 16,1 2 0-16,-2-3 0 0,-3-2 0 0,0-1 0 15,2 1 0-15,-1-1 0 0,-4 1 0 0,-4-1 0 16,-5 2 0-16,1-1 0 0,0-2 128 0,-3 3-128 16,1-2 0-16,-3 1 0 0,-1-1 0 0,-2-1 0 15,-4 0 0-15,-1 0 0 0,-4 3 0 0,-8-1 0 16,-6-1 0-16,-3-1 0 0,-3 1 0 0,-2-1 0 16,-1 0 0-16,-10 3 0 0,-7 1 0 0,-4 2 0 15,-1-3-160-15,-5 2 160 0,-6 0 0 0,-1 1 0 0,-3 1 0 16,-3-1 0-16,-4 1 0 0,-6 0 0 0,-5-3 0 15,-2 2 0-15,-3 0 0 0,-1 0 0 0,-2-2-144 16,-5 0 144-16,-3-1 0 0,-5 0 0 0,0-1 0 16,-3 0 0-16,-4-1 128 0,-5 2-128 0,-7 1 0 15,2-3 0-15,1 0 0 0,-2 0 0 0,-4 3 0 0,-3 0 0 16,-4-1 128-16,-2-1-128 0,-1-2 0 0,6 2 0 16,4-3 0-16,1 2 0 0,-2 0 0 0,-4-2 0 15,1-3 0-15,3-1 0 0,3-1 0 0,3 0 0 16,4-1 0-16,0 1-128 0,-2-2 128 0,0-1 0 15,1-2 0-15,3 1 0 0,6 1 0 0,-1-3 0 16,-2 0 0-16,1 1 0 0,4 1 128 0,2 1-128 16,3-2 0-16,0 3 0 0,1-1 0 0,7 1 0 15,7-1 144-15,3-1-16 0,0-1 0 0,9 0 0 0,8-4-128 16,3 1 0-16,3 1-160 0,3-2 160 0,7-5 0 16,2 5 0-16,5-1 0 0,2 1 0 0,-2 0 128 15,7-1-128-15,3 2 192 0,6 4-192 0,4-2 512 16,-1 3-16-16,2 1 0 0,2 0 0 0,2-1 32 0,2 1 16 15,6 1 0-15,4 1 0 0,4-1-96 0,3 0 0 16,2 0-16-16,3 1 0 0,2-1-160 0,2 1-16 16,0-2-16-16,2 0 0 0,-1 2-240 0,1 1 0 15,1 1 0-15,-1-1 0 0,1 0 0 0,3-1-128 16,2 2 128-16,-2 0-160 0,2 0 160 0,1 2 0 16,-2-1-144-16,3 2 144 0,0 2 0 0,2-1 0 15,-2-2 0-15,2 3 0 0,0-1 0 0,2 1 0 16,0-1 0-16,0 0 0 0,-2 1 0 0,1-1 0 0,-2 1 0 15,1-2 0-15,0 0 0 0,0 2 0 0,-2-4 0 16,2 1 0-16,-3-1 0 0,3 0 128 16,-1-1-128-16,1 0 0 0,1-1 128 0,1-1-128 0,0 0 128 0,0-3-128 15,0 0 144-15,1-1-144 0,1 0 160 0,1-2-160 16,-2-2 192-16,2-1-64 0,0 0-128 0,0-2 192 16,0-3-192-16,-1-1 0 0,1-3 0 0,0-1 0 15,0-2 0-15,0-6 0 0,1-6 0 0,1-2 0 16,2-3-160-16,1-2 160 0,2-3-128 0,0-1 128 15,3-2-208-15,1-8 32 0,0-12 16 0,4-1 0 16,0 1 0-16,1 0 0 0,-2-3 0 0,3-5 0 16,-1-3 160-16,3 0 0 0,-1 0 0 0,3 2 0 15,-3 2 0-15,5 0 0 0,2 4 0 0,-1 3 0 0,-1 2 0 16,2 6 0-16,2 6 192 0,0 5-64 16,3 1 32-16,-2 2 16 0,6 1 0 0,1 2 0 0,-2 3-176 0,1 3 0 15,0 3 0-15,0 4 0 16,-2 4-512-16,-4 4-48 0,-1 2 0 15,-3 5-14576-15</inkml:trace>
  <inkml:trace contextRef="#ctx0" brushRef="#br0" timeOffset="177550.183">12113 14881 20959 0,'0'0'928'0,"-10"-2"192"0,-1 1-896 0,-1 1-224 16,1 1 0-16,-3 1 0 0,2 0 0 0,-2 0-208 16,-1-2 32-16,-3 0 16 0,-2-1 160 0,-2 2 0 15,-1 2 0-15,-3-2 0 0,-3-1 0 0,-2 0 256 16,-2 0-64-16,-1 1-16 0,-2 1 336 0,-3 1 64 0,2 1 0 15,-3 0 16-15,-1 0-112 0,-2 0-32 16,-3 1 0-16,-3 3 0 0,-6 2-256 0,2 0-64 0,-2 0-128 16,3-2 192-16,-3 1-192 0,2 0 0 0,-2-1 0 0,1-1 0 15,-3 0 0-15,1 0 192 0,-1-2-48 16,4 3-16-16,0-1 96 0,0 1 16 0,-1 0 0 16,0 0 0-16,-1-1-112 0,-1 4-128 0,0 0 176 0,0 1-176 15,2-1 0-15,1 1 0 0,1 2 0 0,0 0 0 16,-2 1 0-16,3 0 0 0,0-1 0 0,4 0 0 15,-1 1 0-15,5-1 0 0,3-2 0 0,4 2 0 16,2 1 176-16,3-1-176 0,2-1 160 0,2-1-160 16,-2-1 208-16,6 0-48 0,2 0-16 0,5 0 0 15,2 0-16-15,3 0 0 0,1-2 0 0,1 1 0 16,4 0-128-16,3 1 128 0,2-1-128 0,2 1 128 0,0-1-128 16,2 1 0-16,6 1 0 0,1-1-176 0,0-3 176 15,3 2 0-15,4 1-144 0,5 0 144 0,0-1 0 16,3 0 0-16,3-1 0 0,4 0 0 0,3 1 0 15,5 1 160-15,4 0-16 0,3 0 0 0,2 0-144 0,2 1 128 16,0 2-128-16,2-1 128 0,-2-1-128 0,-2 3 0 16,-1 2 0-16,3 1 0 0,1-1 0 0,-2 0 0 15,-3-2 0-15,-1 1 0 0,-2-1 0 0,-1-1 0 16,-2-1 0-16,0-2 0 0,-3-2 0 0,1 0 0 16,-3 0 0-16,2 0 0 0,-3-1 0 0,-2-2 0 15,-3 1 0-15,-2-1 128 0,-3-1-128 0,-4-1 0 16,-1-1 0-16,-4 1 0 0,-1-1 128 0,-4 0-128 15,-1 0 0-15,-3-1 128 0,-8-2-128 0,0 0 160 16,0 0-160-16,0 0 160 0,0 0 128 0,0 0 32 0,0 0 0 16,-7 7 0-16,-2 0 32 0,-3-1 16 0,-3-2 0 15,-1 1 0-15,-5 3-368 0,-1 2 144 0,-4-2-144 0,-4 1 0 16,0 0 0-16,-3 1 0 0,-4 1 0 0,1-1 0 16,-1 0 144-16,0 1-144 0,-2-1 0 0,-3 3 144 15,0 4-144-15,-3 1 0 0,-3 2 0 16,0 0 0-16,-1 2 0 0,1 2 0 0,0 3 0 0,2-2 0 15,1-1 0-15,-2 3 0 0,-1 1 0 0,1-1 0 16,-1-1 0-16,1-1 0 0,-3 5 0 0,2 0 0 16,3-1 0-16,2 2 0 0,0-1 0 0,3 3 0 15,-3 2 0-15,3-3 0 0,2-6 0 0,2 0 0 16,1 0 0-16,4-1 0 0,3 1 0 0,4-5 128 16,1-5-128-16,5 1 0 0,4-2 0 0,4-2 0 15,2-2-160-15,4-1 160 0,1-2 0 0,2 1-144 0,1-1 0 16,5 1 0-16,1-2 0 0,4-1 0 0,2 1 16 0,5 0 0 15,4-2 0-15,5-1 0 0,5 1 128 0,2-3 0 16,3 0 0-16,2 0 128 0,2 2-128 0,3-2 0 16,0-2 0-16,2 3 128 0,4 2-128 0,6-1 0 15,3-2 0-15,4 2 0 0,-1-2 0 0,1 1 0 16,-2 5 128-16,2-2-128 0,3 1 0 0,1-3 128 16,-1 1-128-16,-3-1 0 0,-1 3 0 0,-1 0 0 15,2-1 0-15,-1 2 128 0,1 3 736 0,-1-4 160 16,-4-1 16-16,-2 3 16 15,-3 4-1616-15,-3-3-320 0,-3-3-64 0,-1-3-16 0,-2-1 832 16,0 0 128-16,-3 1 0 0,-4-1 128 0,-3 0-128 0,-3-2 176 16,-2-2-176-16,-6 2 192 0,-2 4-64 0,-3-3-128 0,-3-2 192 15,-2 0-64-15,-3-1-128 0,-9 1 128 0,0 0-128 16,0 0 128-16,0 0-400 0,0 0-96 16,0 0-16-16,0 0-9168 0,-7-9-1840 0</inkml:trace>
  <inkml:trace contextRef="#ctx0" brushRef="#br0" timeOffset="183761.087">9696 17481 15663 0,'0'0'688'0,"-3"-5"144"0,3 5-656 0,0 0-176 16,0 0 0-16,0 0 0 0,-5-8 1360 0,5 8 240 15,0 0 64-15,0 0 0 0,0 0-864 0,0 0-160 16,-8 0-48-16,1 2 0 0,-1 2-112 0,8-4-32 15,-5 6 0-15,0 2 0 0,1 1-64 0,0 2 0 16,2 1-16-16,0 7 0 0,-1 0 32 0,1 3 16 0,-3 3 0 0,3 1 0 16,0 1-16-16,0 3 0 15,-2 1 0-15,3 2 0 0,-2 2-16 0,0-2 0 0,-1-1 0 16,0 3 0-16,-1 4 0 0,1-2 0 0,0-3 0 0,1-2 0 16,-2-4-96-16,3-3-32 0,1-2 0 0,-3-1 0 15,-1-3 64-15,0-3 16 0,5-3 0 16,-2 1 0-16,-2-2-80 0,2-1 0 0,-1-2-16 0,0-1 0 15,1 1-112-15,2-9-128 0,-3 8 176 0,3-8-176 16,0 0 0-16,0 0 0 0,0 0 0 0,0 0 0 16,0 0-448-1,0 0-208-15,0 0-48 0</inkml:trace>
  <inkml:trace contextRef="#ctx0" brushRef="#br0" timeOffset="184298.012">10217 17634 11055 0,'0'0'976'15,"-5"6"-784"-15,5-6-192 0,-7 6 0 0,1 0 1152 0,-2-1 176 16,0 1 32-16,-1-1 16 0,1 0-64 0,-5 0-16 16,1 1 0-16,0-1 0 0,0 1-176 0,-2-1-32 15,-2 0-16-15,1 0 0 0,0 1-192 0,-2-1-48 0,-4 4 0 0,4-2 0 16,0 0-304-16,0 0-64 0,-2-2-16 0,-2 2 0 16,1 3-208-16,3-2-48 0,-1-4-16 0,0 3 0 15,-1 1-176-15,1-1 0 0,0 2 144 0,1-2-144 16,-3 1 0-16,2-1 144 0,0 2-144 0,1-5 0 15,1-1 160-15,0 2-160 0,2 0 128 0,1 1-128 16,1-1 176-16,2 0-48 0,1-3-128 0,1 2 192 16,1 1-192-16,7-5 176 0,0 0-176 0,-7 3 160 15,7-3-160-15,0 0 128 0,-3 6-128 0,3-6 128 16,-3 9-128-16,3-9 192 0,0 0-192 0,7 12 192 16,-3 4-64-16,3-3-128 0,2-3 192 0,1 2-64 15,1 0-128-15,0 2 128 0,1-2-128 0,2 2 128 0,0 0-128 16,2 1 128-16,-1 3-128 0,2 0 128 15,0-2-128-15,4 2 192 0,-1-2-192 0,2 4 192 16,1-1-64-16,2-1 0 0,1 1 0 0,-1 1 0 0,-4-1-128 16,2-1 0-16,-2 0 0 0,0-3 0 0,0-2 0 0,-3 1 0 15,1-2 0-15,-2-1 0 0,-4-2 0 16,-5-4-224-16,-1 1 32 0,1-2 0 16,-3-1-1632-16,1-1-320 0,1 0-64 0</inkml:trace>
  <inkml:trace contextRef="#ctx0" brushRef="#br0" timeOffset="185229.057">10252 17836 1839 0,'0'0'160'0,"0"0"-160"16,0 0 0-16,0 0 0 0,0 0 3072 0,0 0 576 15,0 0 112-15,9 3 16 0,-9-3-2480 0,10 1-496 16,-10-1-96-16,10-1-32 0,3 1 112 0,0 1 32 16,1 0 0-16,1 0 0 0,4-1 96 0,2 0 32 15,1-2 0-15,-2 1 0 0,2 1-320 0,1-1-64 16,0-3-16-16,-1 2 0 0,2 1-256 0,-1-1-48 0,-2 0-16 16,1 0 0-16,-3-1-224 0,0 1 128 0,0 1-128 15,1-1 0-15,-4-1 0 0,0 0 0 0,0 1 0 16,-1 1 0-16,-2 0-320 0,-2 0-64 0,0-1-16 0,-1 1 0 31,-10 1-1520-31,0 0-288 0,0 0-64 0</inkml:trace>
  <inkml:trace contextRef="#ctx0" brushRef="#br0" timeOffset="185624.956">10299 18083 5519 0,'0'0'496'0,"0"0"-496"15,0 0 0-15,0 0 0 0,0 0 3184 0,0 0 528 16,0 0 128-16,0 0 0 0,0 0-3008 0,0 0-592 16,0 0-240-16,0 0 176 0,0 0 288 0,0 0 64 15,6 9 16-15,2-4 0 0,-8-5 96 0,14 3 32 16,2-3 0-16,-2 2 0 0,-2 1-64 0,1-2-16 16,4-2 0-16,2 0 0 0,1 0-208 0,2-1-64 0,-1 1 0 0,2-2 0 15,-3 0-128-15,1 1-16 0,-3 1-16 16,2-1 0-16,-2-2-160 0,1 1 0 0,0 0 0 0,2-1-176 15,-4 2 0-15,0 1 0 0,-3-2 0 0,0 1 0 32,-1-1-592-32,-2 2-128 0,-1 1-32 0</inkml:trace>
  <inkml:trace contextRef="#ctx0" brushRef="#br0" timeOffset="186840.228">11318 17737 3679 0,'0'0'320'16,"0"0"-320"-16,0 0 0 0,0 0 0 0,0 0 2016 0,0 0 336 0,0 0 64 0,0 0 16 0,0 0-1280 16,0 0-240-16,0 0-48 0,0 0-16 0,-1-8 160 0,1 8 16 15,-4-8 16-15,4 8 0 0,-9-2-144 0,9 2-48 16,-8-3 0-16,1-1 0 0,-2 3-80 0,1 0 0 16,1 0-16-16,7 1 0 0,-9-1-176 0,1 2-48 15,-4 1 0-15,2 0 0 0,1 0-144 0,-1 0-48 16,4 0 0-16,-3 0 0 0,2 0-80 0,-1 1-32 15,2 0 0-15,-3 0 0 0,3 0-96 0,-2 2 0 16,1-1-128-16,-1 2 192 0,0-1-48 0,0 2-16 16,0 1 0-16,1-2 0 0,-1 3-128 0,0 0 192 15,1-2-192-15,-1 2 192 0,0 2-192 0,2 0 128 16,-1-1-128-16,0 1 128 0,1 1-128 0,0 3 0 0,1 0 144 16,-1 1-144-16,2 3 0 0,-2 0 0 15,3 0 0-15,0-3 128 0,1 2-128 0,2-3 0 0,-1 0 0 16,1 1 128-16,-2-1-128 0,2 1 0 15,2-5 0-15,-1 2 0 0,0 0 0 0,1 1 0 16,-1 0 0-16,1-3 0 0,0 0 0 0,3 1 0 0,-3 1 0 0,2-1 0 16,1 0 0-16,0-1 176 0,1 0-176 0,-1-1 192 15,2 2-64-15,0-2 0 0,-1-1 0 0,2-3 0 16,-8-6-128-16,10 11 128 0,0 0-128 0,-2-2 128 16,2-4-128-16,-2 1 0 0,1 0 0 0,0-1 128 15,-1 0-128-15,-8-5 128 0,13-3-128 0,-5 6 128 16,2 0 0-16,1-3-128 0,-2-3 192 0,1-3-64 15,0 4 0-15,1 0 0 0,0-2 0 0,1 0 0 16,-3 0-128-16,2-2 192 0,1 1-192 0,-2-1 192 16,1-2-192-16,0 1 192 0,-1-1-192 0,3-2 192 0,2 1-192 15,1-1 128-15,-4-4-128 0,2 1 128 0,0 0-128 0,0-1 0 16,0 2 0-16,-3 0 128 0,-1 0-128 16,1 1 0-16,-1 0 0 0,0 1 128 0,-2-2-128 0,-1 1 0 15,0-1 0-15,-2 1 128 0,1 0-128 0,-1-1 0 16,-1-2 144-16,0 0-144 0,-1 3 128 0,-1 2-128 15,-1-5 128-15,0-1-128 0,-1-3 128 0,0 4-128 16,0 3 128-16,-1 0-128 0,-1-1 128 0,1 1-128 16,-1 0 128-16,0 0-128 0,1 1 0 0,-1 0 128 15,0 0-128-15,-1 0 0 0,-1 0 0 0,1 2 128 16,0 0-128-16,1 0 0 0,-4 1 160 0,2 0-32 16,1 1-128-16,-1 1 192 0,-2-2 32 0,0 2 0 15,0-1 0-15,-1 2 0 0,2-2 32 0,-3 1 16 16,1 2 0-16,-2-1 0 0,2 0-144 0,-3 0-128 15,0 0 192-15,1 1-192 0,-3 0 176 0,2 0-176 0,0 0 160 0,-1 3-160 16,1 0 176-16,2-1-176 0,-3 0 192 0,4 1-192 16,7 0 160-16,-11 2-160 0,0-2 128 0,2 2-128 15,-2-1 0-15,2 2 0 0,2-1 128 0,-2 1-128 16,0 0 0-16,0 1 0 0,3-1 0 0,-1 0 0 16,-1 1 0-16,2-2 0 0,6-2 0 0,-8 4-176 15,8-4-16-15,0 0-16 0,-8 5 0 0,8-5 0 16,0 0-624-16,0 0-128 15,0 0-32-15,0 0-9616 0,0 0-1920 0</inkml:trace>
  <inkml:trace contextRef="#ctx0" brushRef="#br0" timeOffset="187979.755">11098 14266 20495 0,'0'0'896'0,"0"0"208"0,0 0-880 0,0 0-224 15,0 0 0-15,0 0 0 0,-5-4 0 0,5 4-288 16,-9 2 64-16,3 1 16 0,-4 3 64 0,1-2 16 16,-2 3 0-16,-3 5 0 0,-3 3 384 0,-1 5 64 15,-2 3 32-15,-2 2 0 0,-2 6 192 0,-1 2 32 16,-2-1 16-16,-1 2 0 0,0 1-16 0,-1-1-16 15,1-1 0-15,-1 3 0 0,1-6-160 0,1-1-16 0,-2-4-16 0,3 0 0 16,-3-3 128-16,2-3 16 0,-2-1 16 0,0-3 0 16,3-1 80-16,-1-3 16 15,1-3 0-15,3-1 0 0,-2-4-176 0,3-2-48 0,-1-1 0 0,2-2 0 16,2-3-144-16,0-4-16 0,3-2-16 0,4-2 0 16,-1-3-32-16,2 0 0 0,0-1 0 0,4 0 0 15,4-2-64-15,-2 1-128 0,3 1 176 0,2-2-176 16,2-1 0-16,3-2 0 0,-1 1 0 0,3 0 0 15,0 1-192-15,2-1 192 0,1 1-208 0,0 1 80 16,1 2 128-16,1 0-192 0,1 2 192 0,3 0-192 16,0 2 192-16,2 0-128 0,-1 0 128 0,2 3-128 15,-1 4 128-15,-1-1 0 0,2 0-144 0,2 2 144 0,1 0 0 16,0 1-176-16,-1-2 176 0,-1 3-128 0,1 2 128 16,1 1 0-16,-5 1 0 0,1 1-128 0,-2 0 128 15,3 7-128-15,3 3 128 0,-3 3-128 0,-1 0 128 16,2 1-128-16,1 3 128 0,-1 1-128 0,2 1-32 15,1-1 0-15,1-2 0 0,3 0 0 0,-1-2 160 0,1 0-160 16,-1-1 160-16,0-2-160 0,1-2 160 0,-2 0 0 16,-1 0 0-16,0-2 0 0,2-1 0 0,-1-1 0 15,-2-2 0-15,1-2 0 0,1 1 0 0,0-3 0 16,-1-1 0-16,-3 0 0 0,0-4 0 0,1 0 144 16,-3-1-144-16,2-1 0 0,0-1 192 0,-3 1-192 15,-1-4 192-15,0 1-192 0,-2 0 176 0,0-1-176 16,-2-1 160-16,0 2-160 0,-2-4 176 0,-1 2-176 15,0 0 192-15,-5-1-192 0,1-2 192 0,-1 0-64 0,-2-2 0 16,-2 1-128-16,-4 0 320 0,-1-1-32 16,-3 1-16-16,-1-1 0 0,-4 1 256 0,-2 0 48 0,-1 0 16 15,-3 3 0-15,1 2-144 0,-5 1-16 0,-2 2-16 0,-3 1 0 16,1 1-128-16,-5 3-32 0,-4 2 0 0,-2 2 0 16,-4 1-256-16,0 3 128 0,1 2-128 15,-5 4 0-15,-2 2 0 0,2 0 0 0,1-1 0 16,3 0 0-16,2 1-240 0,7-1-96 0,1 0-32 0,9 1-10576 15,4-1-2128-15</inkml:trace>
  <inkml:trace contextRef="#ctx0" brushRef="#br0" timeOffset="189329.159">17029 14961 15663 0,'1'-12'688'0,"-1"12"144"0,1-9-656 0,2 2-176 16,1 1 0-16,-4 6 0 0,0 0 928 0,7-4 160 0,-7 4 16 0,0 0 16 15,6-6-784-15,-6 6-144 0,0 0-48 0,0 0 0 16,0 0 336-16,0 0 64 0,0 0 16 0,0 0 0 16,0 0 304-16,0 0 64 0,0 0 16 0,0 0 0 15,0 0-368-15,-6 11-64 0,1 1 0 0,-2 3-16 16,-2 1-48-16,3 4-16 0,-3 3 0 0,1 3 0 15,-3 2-96-15,-1 5-16 0,-1 3 0 0,0 6 0 16,-2 4-32-16,2 4-16 0,-5 4 0 0,3 0 0 16,-3 2-80-16,1-1 0 0,-2 1-16 0,0 0 0 15,0 3 48-15,1-4 16 0,0 0 0 0,3-5 0 16,0-5-48-16,0-4 0 0,2-6 0 0,2-1 0 16,-2-1 192-16,4-2 48 0,3-5 0 0,-1-3 0 0,0-2-48 15,3 1 0-15,-2-1 0 0,3-2 0 0,0-6-128 16,1 0-48-16,1 0 0 0,-2-1 0 0,3-12-16 15,0 0-16-15,0 0 0 0,0 0 0 0,0 0 32 0,0 0 16 16,0 0 0-16,0 0 0 0,0 0 80 0,0 0 16 16,0 0 0-16,4-11 0 0,1-7-320 0,0 0 160 15,-1 3-160-15,1-1 128 0,3 2-128 0,-1-4 160 16,3 0-160-16,-3-1 160 0,2 1-160 0,-2 0 128 16,0-3-128-16,0-1 128 0,2-1-128 0,1 0 0 15,2-1 0-15,-1 0 0 0,-3-3 0 0,0-2 0 16,2-2 0-16,0 1 0 0,0-1 0 0,1-1 0 15,1-2-144-15,-1 2 144 0,0 0 0 0,-4 2 0 16,3-1 0-16,-2 2 0 0,2-2 0 0,0 0 0 0,-4 0 0 16,1-1 0-16,2 1 0 0,0-2 0 0,-5 0 0 15,2 1 0-15,2 3 0 0,-4 2 0 0,2-1 0 16,-1 3 0-16,-1 1 0 0,2 2-128 16,-1-2 128-16,0 4 0 0,-1-1 0 0,3 1-192 0,-3 3 192 0,1 0-160 15,0 0 32-15,-2 1 0 0,1 0 0 16,-1 1 0-16,-1 1 128 0,3 2-160 0,-3 1 160 0,0 4-160 15,-2 7 160-15,0 0 0 0,0 0 0 0,0 0 0 16,0 0 0-16,0 0 0 0,0 0 0 0,0 0-128 16,0 0 128-16,-4 12 0 0,-4 2 0 0,1 3 0 15,0 2 0-15,-1 4 0 0,0 2 0 0,-1 4 0 16,-2 2 0-16,0 7 0 0,-2 3 0 0,-3 5 0 16,-4 4 0-16,-1 4 128 0,1 3-128 0,-1-3 0 15,0-2 128-15,-1-1-128 0,-1-3 128 0,5 2-128 0,-1-1 176 16,1 1-48-16,2-4 0 0,2-2 0 0,3 0-128 15,0-4 192-15,0-2-192 0,4-2 192 0,-3 2-192 16,3-4 0-16,-1-2 0 0,1-4 128 0,0-1-128 0,1 0 0 16,-2 4 144-16,3-5-144 0,0-5 0 0,1-3 0 15,-1-5 0-15,2-2 128 0,0-2-128 0,3-9 0 16,0 0 0-16,0 0 0 16,0 0-1088-16,0 0-256 0,-5-6-32 0,2-4-16 15,0-5-480-15,2-5-112 0,2-5 0 0,2-3-16 16,4-2-896-16,-1-1-176 0</inkml:trace>
  <inkml:trace contextRef="#ctx0" brushRef="#br0" timeOffset="190034.145">17726 15003 24879 0,'0'0'2208'0,"0"0"-1760"0,0 0-448 0,9-3 0 0,-9 3 512 0,11 1 0 16,-4 0 16-16,-7-1 0 0,0 0-528 0,7 7 0 16,-6-2 0-16,-1 5 0 0,-3-1 352 0,-4 2 16 15,-3 2 0-15,-1 2 0 0,-4 3-96 0,-2 2-16 16,-6 1 0-16,1 3 0 0,-3 2-16 0,2 4-16 16,-2 2 0-16,4 0 0 0,-3 1 160 0,-1-2 16 15,0 2 16-15,0-3 0 0,1-1 32 0,-5-2 0 16,-2 0 0-16,-1-3 0 0,0-1 0 0,0-1 16 15,-4-2 0-15,1 1 0 0,0-2-112 0,0-2-32 16,2-1 0-16,2-2 0 0,0 0-96 0,3 0-32 0,0-3 0 16,-1-2 0-16,2-2 32 0,1-3 0 15,2-3 0-15,4 0 0 0,1 2 32 0,3-3 16 0,2-3 0 16,0 1 0-16,0-2-144 0,1-1-128 0,4 1 144 16,2-1-144-16,0-1 128 0,2 2-128 0,0-2 0 0,1 1 144 15,4 5-144-15,1-8 0 0,-1 8 0 0,5-6 0 16,-5 6 0-16,9-4-144 0,0 1 144 0,-9 3 0 15,12-1-160-15,-2 1 160 0,1 0-128 0,1 2 128 16,0 0 0-16,0 2 0 0,3 1 0 0,0 0-128 16,0 2 128-16,1 3 0 0,0 2 0 0,1 3 0 15,0 2 0-15,1 0 144 0,0 3-16 0,1 2-128 16,1-1 272-16,1 2-48 0,1 0-16 0,1 2 0 16,-2-3 16-16,3 1 0 0,-3 2 0 0,5 0 0 0,-2 1 64 15,0-1 16-15,-6 2 0 0,1 0 0 16,2 1 16-16,-2 1 16 0,-4 1 0 0,1-2 0 0,-2 2-64 15,-1-3-16-15,0-2 0 0,1-1 0 0,-4-2-96 16,-1-1-32-16,0 0 0 0,1-3 0 0,-2 0-128 16,0 1 0-16,-5-1 0 0,1 0 0 0,1-3 0 0,-1 0 0 15,-1-2 0-15,0 0 0 16,-1 4-1200-16,-2-5-160 0,-1-5-48 0</inkml:trace>
  <inkml:trace contextRef="#ctx0" brushRef="#br0" timeOffset="194500.066">9453 17410 21999 0,'0'0'960'0,"-9"4"224"0,1 0-944 0,8-4-240 0,0 0 0 0,-5 7 0 15,5-7 0-15,-4 10 0 0,3-2-144 0,1 2 144 16,0-10 0-16,4 10 0 0,-2 0 0 0,4-3 0 15,1 0 304-15,2-1 48 0,-9-6 16 0,9 8 0 16,2-2 112-16,1-2 32 0,2 0 0 0,0 0 0 16,2-3-64-16,0-2-16 0,2-4 0 0,1 0 0 15,-1-2-160-15,3-2-16 0,-1-2-16 0,0-1 0 0,0-2-112 16,-2 0-128-16,-1-2 176 0,-2 1-176 0,2-2 128 16,-3 0-128-16,-1-3 0 0,-3 0 0 0,1 0 144 0,-1 1-144 15,-5-2 0-15,1 0 144 0,1-1-144 16,-5-1 0-16,-1 3 144 0,-1-2-144 0,0-2 144 0,-1 2-144 15,-1 4 192-15,-2 3-192 0,1 0 272 0,0 4-48 16,-2 2-16-16,5 9 0 0,0 0 288 0,-7-2 48 16,7 2 16-16,0 0 0 0,-9 8-112 0,1 5 0 15,0 7-16-15,1 3 0 0,-1 1-304 0,-1 5-128 16,-2 4 0-16,0 2 128 0,-1 2 0 0,-1 2-128 16,-3 3 192-16,0 6-64 0,-1 5 128 0,2 1 0 15,-1 0 16-15,-1-1 0 0,1 0-32 0,-1-1-16 16,-1 1 0-16,-1-3 0 0,0-3-224 0,2 0 128 15,1-1-128-15,1-3 0 0,-1-4 208 0,4-7-48 0,3-3-16 16,-3-5 0-16,1-4 192 0,5-3 48 0,0-2 0 16,3-1 0-16,-1-2-192 0,2-2-48 0,2-10 0 15,-1 7 0-15,1-7-144 0,0 0 0 0,0 0 0 0,0 0 0 16,0 0 0-16,0 0 0 0,1-6 0 0,3-4-176 16,0-2 176-16,1-3 0 0,-2 0 0 15,2-2 0-15,5-2 0 0,-1-4 0 0,2-4 0 0,0 0 0 16,-2-3 0-16,3-3 0 0,1-2 0 0,3 1 0 15,1 1 0-15,2 0 0 0,2 0 0 0,-3 0 0 16,2-1 0-16,3 1 0 0,0-3 0 0,1 6-128 16,-3 0 128-16,5 0 0 0,0 0 0 0,0 4-128 15,0 2 128-15,-1 3 0 0,0 1 0 0,2 4-128 16,-4 1 128-16,1 5 0 0,-3 3-144 0,-1 2 144 16,-2 2 0-16,-1 3 0 0,-2 4 0 0,0 2 0 15,-4 3-128-15,0 3 128 0,0 4 0 0,-3 5 0 0,1 3 0 16,-1 3 0-16,-3-1 0 0,-1 2 0 0,-2 0 0 0,-2 1 0 15,-1-3 0-15,-1 1 0 0,-1-2 0 0,-2-1 0 16,-3 0 0-16,-1-2 0 0,-2-3 0 0,-2-1 0 16,-2-2 144-16,-1 0-144 0,1-3 144 0,-3-2-144 15,-2-2 192-15,1-1-192 0,0-3 176 0,0-2-176 16,-1-1 160-16,2-4-160 0,0-2 128 0,3-2-128 16,0 1 0-16,0-3 144 0,2-1-144 0,1-1 0 15,1-1 0-15,2 1 0 0,3 1-240 0,0-1 80 16,2 0 16-16,0 2 0 0,4 8 144 0,0 0-192 15,0 0 192-15,0 0-192 0,0 0 64 0,0 0 0 16,12 3 0-16,-2 4 0 0,1 3 128 0,3 2 0 16,1 3 0-16,1 6-128 0,2 7 128 0,1 3 128 0,-2-1-128 15,3 2 176-15,-1 0 16 0,2 1 0 0,1 0 0 0,-1-1 0 16,0-3-192-16,1-1 192 16,0 3-192-16,0-3 192 0,-5-2-48 0,3-5 0 0,1-1 0 0,-10-9 0 15,1 3 48-15,2 1 16 0,3 1 0 0,0-1 0 16,2 2-64-16,0-3-16 0,2 0 0 0,17 9 0 15,-6-6-128-15,-2-5-192 0,1-3 32 0,-3-5 16 16,-1-3-2368 0,-3-3-480-16</inkml:trace>
  <inkml:trace contextRef="#ctx0" brushRef="#br0" timeOffset="196215.826">16714 14683 23775 0,'-11'1'1056'0,"11"-1"224"0,-8 4-1024 0,8-4-256 0,-2 8 0 0,1 2 0 15,1-1 0-15,2 3 0 0,1 0 0 0,3 1-160 16,1 3 160-16,1-2 0 0,2 1 0 0,2 1-128 16,-3-3 128-16,3-1 0 0,1-2 0 0,3-1 0 15,0-2 224-15,2-1-32 0,1-5 0 0,3 0 0 16,-1-1 336-16,2-3 64 0,-4-5 16 0,3-2 0 0,0-1-96 0,2-1 0 15,-1-1-16-15,-1 0 0 0,-1-3-48 16,-1 3 0-16,1 1 0 0,-1 0 0 0,0-2-192 16,-4 0-32-16,2 0-16 0,-1 1 0 0,-2-1-48 0,-1-1-16 15,-2 1 0-15,2-1 0 0,-3-1-144 0,-2 0 128 16,-1-1-128-16,0 1 128 0,-2-3-128 0,0 0 160 16,-4 2-160-16,0-1 160 0,-2-1-160 0,-1 0 128 15,0-1-128-15,-1 3 128 0,-2 4-128 0,-1 1 128 16,1 0-128-16,-2 2 128 0,0 0 16 0,-1 5 0 15,-4 2 0-15,2 3 0 0,9 0 128 0,-10 6 32 16,-1 3 0-16,-3 2 0 0,-4 0-304 0,2 6 0 16,-1 2 0-16,0 4 0 0,-4 4 0 0,1 2 0 0,0 2 0 15,1 3 0-15,0 2 0 0,0 5 0 16,-1 4 0-16,-1 8 0 0,-2 5 0 0,-1 4 0 0,0 2 0 16,-5 2 0-16,-1 1 160 0,-1 7-160 0,1 1 128 0,-1 1-128 15,2 0 0-15,0-3 128 0,5-5-128 0,0 1 0 16,2 3 0-16,1-7 128 0,3-6-128 0,0-4 0 15,2-8 352-15,2-1-16 0,0-2 0 0,3-4 0 16,-2-3 32-16,2 0 0 0,2-2 0 16,0-1 0-16,-2-2-160 0,1-3-16 0,1-3-16 0,1-3 0 15,-1-3-48-15,2-3 0 0,0-5 0 0,3-2 0 16,0-4-128-16,2 1 192 0,-2-1-192 0,4-6 192 16,0 0 0-16,0 0 16 0,0 0 0 0,0 0 0 15,-1-10-208-15,1-1 0 0,2-2 128 0,1-2-128 16,0-3 0-16,3 0 0 0,1-1 0 0,1-4 0 0,2-8 0 15,1 3 0-15,2 3 0 0,2-1 0 0,-1-2 0 16,-1 0 0-16,3-3-128 0,0 0 128 0,3 0 0 0,0-1 0 16,-1 0 0-16,3-3 0 0,2-3 0 0,4-1 0 15,1-1 0-15,2-2 0 0,1 0 0 0,0 2-128 16,3 2 128-16,-1 0 0 0,0 1 0 0,0 3 0 16,-3-1 0-16,0 4 0 0,-1 1 0 0,0 4 0 15,1-1 0-15,1 3 0 0,1 3-128 0,-1 4 128 16,-3 1 0-16,3 2 0 0,1 0 0 15,-1 1-128-15,-3 0 128 0,0 4 0 0,-4 0 0 0,-3 3 0 16,-1 3-128-16,-4 2 128 0,1 1 0 0,-2 0-192 16,-2 1 192-16,-3 2-160 0,0 3 160 0,0 1 0 15,-3 2-144-15,0 4 144 0,0 4 0 0,0 5 0 0,-2 5 0 16,-1 4 0-16,-1 1 0 0,-2 2 0 0,-2 3 0 16,-2-1 0-16,0-1 0 0,1 1 0 0,-2 1 0 0,-2-4 0 15,1 0 0-15,-5-3 0 0,0-2 0 16,0 1 0-16,-4-1 0 0,-1-1 0 15,-1-4 0-15,-2-2 0 0,-4-2 176 0,-1-1-48 0,-8-2-128 0,3 0 192 16,0-3 0-16,-2-2-16 0,-1-2 0 0,0 0 0 16,2-3-176-16,-1 0 192 0,1-3-192 0,1-1 192 15,3-3-192-15,3-1 160 0,-2-2-160 0,3-3 160 16,-1 0-160-16,4-3 0 0,2-1 144 0,0-1-144 16,1 0 0-16,2 1 0 0,1 1-160 0,3 2 160 15,4 1-144-15,5 7 144 0,-4-7 0 0,4 7-144 16,0 0 144-16,0 0-192 0,11 3 192 0,1 1-192 0,1 3 192 15,3 2-192-15,0 4 192 0,1 3-192 0,1 3 192 0,3 2 0 16,1 0 0-16,3 3 0 0,0 2 0 16,3 2 0-16,3 1 160 0,2 2-160 0,2 0 192 0,4 0-64 15,3 0-128-15,0 0 192 0,-2 1-192 0,1 1 144 16,0-1-144-16,0-1 128 0,0-3-128 0,4-2 160 16,0 0-160-16,4-4 160 0,1-1-160 0,-1-1 0 15,-2-2 0-15,-2-1 128 0,-4-1-384 0,0 0-96 16,-1 3-16-16,-1-4-11280 15,1-4-2240-15</inkml:trace>
  <inkml:trace contextRef="#ctx0" brushRef="#br0" timeOffset="-141413.02">3121 3424 19919 0,'-11'-4'880'0,"11"4"192"0,-10-2-864 0,4 1-208 0,6 1 0 0,-9-1 0 16,9 1-192-16,-8-3-64 0,-2 0-32 0,1 1 0 16,1 1 288-16,-1-1 0 0,0-1 0 0,-4 0 0 15,-1 1 160-15,-2-3-16 0,1 2 0 0,-3-1 0 16,-3-2 176-16,0 1 16 0,-1 0 16 0,-5 2 0 16,-2 0-32-16,-3-1 0 0,-2 1 0 0,-3-1 0 15,-3-1-176-15,1 2-144 0,0-1 192 0,-2 0-192 16,1 1 128-16,-2 0-128 0,0-1 0 0,-1-1 0 15,-1-2 240-15,2 1-64 0,-3 0-16 0,4 1 0 0,-1 0 96 16,3 0 32-16,5 2 0 0,1-2 0 0,-1 0-80 0,2-3-16 16,1-2 0-16,1 2 0 0,-2 2-192 0,-1 0 0 15,-1 1 128-15,-1 0-128 0,-2-2 0 0,3 2 0 16,1 2 0-16,1 1 0 0,1-2 0 0,4 0 0 16,3 0 128-16,-3-1-128 0,3 0 0 0,1 0 144 15,1 3-144-15,2-1 128 0,1 1 48 0,3 1 0 16,-1-3 0-16,4 4 0 0,1 2-176 0,1 1 128 15,0-1-128-15,1 1 128 0,-1-2-128 0,2 4 0 16,2 0 0-16,-1 3 0 0,0 0 0 0,1 1 0 16,-1 4-144-16,-1 2 144 0,-2 0 0 0,2 3 0 15,3 4 0-15,0 2 0 0,-2 1 0 0,3 6 0 16,-1 2 0-16,0 1 0 0,-1 2 0 0,-2 1 128 0,4 4-128 16,-3 5 192-16,2 3-192 0,-2 3 128 15,-1 0-128-15,1-1 0 0,2 0 128 0,-2 0-128 0,-1-1 0 16,3 2 144-16,0 4-144 0,2 0 0 0,-4-1 144 0,2 0-144 15,-1-1 144-15,1 1-144 0,2-1 192 0,-3 2-192 16,0 1 176-16,0 0-176 0,1 0 160 0,-1-2-160 16,-1 0 192-16,1-4-64 0,-2 0-128 0,0 2 192 15,0 4-32-15,1-2-16 0,2 0 0 0,-1-2 0 16,0-1 32-16,0 0 0 0,0 0 0 0,2-2 0 16,-4 1 16-16,2 2 0 0,1 4 0 0,-1-1 0 15,1-2-192-15,-1-1 128 0,-1-1-128 0,2 0 128 16,0 0-128-16,0-1 0 0,-3-2 144 0,3 2-144 15,3-1 128-15,0 1-128 0,-1-5 160 0,3 1-160 16,0 4 192-16,1-3-48 0,-2 1-16 0,2-1 0 0,0 5-128 16,0-2 192-16,2-4-192 0,-2 1 192 0,0-1-192 15,0 3 128-15,1 1-128 0,0 0 128 0,2 0 0 0,-1 3-128 16,0-1 192-16,0 1-64 0,0 0-128 16,3-4 0-16,-2 2 0 0,2 6 0 0,-1 3 0 0,0-2 0 15,0-1 0-15,-1 1 128 0,0-2-128 0,2 1 0 16,-3-1 144-16,1 1-144 0,-1-1 0 0,2-2 128 15,0 0-128-15,-3-2 0 0,-1-3 0 0,-1 3 144 16,1 2-144-16,-3 2 0 0,1 3 128 0,-2-2-128 16,0 0 0-16,1-1 0 0,-4 2 144 0,0 2-144 15,-1 3 0-15,1-1 144 0,0 2-144 0,2-2 0 16,-1-3 0-16,-1-2 0 0,1-4 0 0,4 0 0 16,1 1 0-16,2-1 0 0,0 1 128 0,1-2-128 0,-1-5 0 15,0-2 128-15,0-1-128 0,2-1 0 0,0 1 0 16,-1-1 0-16,-1 2 0 0,-1 0 0 15,0 2 0-15,1-3 0 0,-1-3 0 0,4-1 0 0,-1-2 0 16,-1 1 0-16,-2-3 0 0,0 2 0 0,1-1 0 0,4 3 0 16,-2-1 0-16,0-3 0 0,0-3 0 0,0 1 0 15,1-2 0-15,0-1 0 0,-3-3 0 0,1 0 0 16,1-5 0-16,-1 0 0 0,2-3 0 0,-3-1 0 16,0-3 0-16,1-1 0 0,0-1 0 0,-1-1 0 15,-1-3 0-15,-1-1 0 0,1 0 128 0,1-1-128 16,-1-9 0-16,1 8 0 0,-1-8 0 0,-1 8 128 15,-1 1-128-15,1 1 0 0,0 1 144 0,0-1-144 0,0-3 0 16,0 1 128-16,1-1-128 0,0 0 0 0,0-7 0 16,0 8 128-16,-4 0-128 0,4-8 0 0,0 0 0 0,0 9 0 15,0-9 0-15,-2 7 0 0,2-7 0 0,0 0 0 16,0 0 0-16,0 0 128 0,-1 9-128 0,1-9 0 16,0 0 0-16,1 8 0 0,-1-8 0 0,1 8 0 15,-1-8 0-15,1 9 0 0,-2-2 0 16,1-7 0-16,0 9 0 0,0-2 0 0,0-7 0 0,0 0 0 15,-1 6 0-15,1-6 0 0,2 9 0 0,-2-9 0 16,4 9 0-16,-4-9 0 0,3 8 0 0,-3-8 0 16,4 6 0-16,3 1 0 0,-7-7 0 0,8 8 0 15,-8-8 0-15,10 3 0 0,1 0 0 0,0 0 0 16,2 0 0-16,1 0 0 0,0-5 0 0,3 1 0 16,0 0 0-16,4-1 0 0,1 0 0 0,6 0 0 15,0 0 0-15,7 1 128 0,2-1-128 0,5-1 176 0,1 1-176 16,-3 1 192-16,3 1-64 0,1-1 0 0,1 0 0 15,2-1 0-15,-1-1 48 0,1 2 0 0,1 0 0 0,4 1 0 16,2-3-48-16,-2 3-128 0,-4-1 192 16,-1-1-64-16,1-2-128 0,-1 2 160 0,0-2-160 0,1 0 160 15,0 1-160-15,-2 2 160 0,-5-1-160 0,-3 1 160 16,-5 0-160-16,-2 1 192 0,-2 0-192 0,-6-1 192 16,-1-1-192-16,-4-1 0 0,-3 2 144 0,-2 0-144 15,-5-1-144-15,-8 2-112 0,10-4 0 0,-10 4-16 16,0 0-1856-16,9-5-368 0,-9 5-80 15</inkml:trace>
  <inkml:trace contextRef="#ctx0" brushRef="#br0" timeOffset="-132708.176">15998 7846 2751 0,'0'0'256'0,"0"0"-256"15,0 0 0-15,0 0 0 0,0 0 3408 0,0 0 640 0,0 0 128 0,13-3 32 16,-3-1-3184-16,2-1-640 0,1 0-128 0,2 3-32 16,0 0-64-16,1 0-16 0,1-1 0 0,3 1 0 15,0 0-144-15,2-1 0 0,0-1 0 0,3 2 0 16,2 0 0-16,3-1 0 0,-1 0-192 0,4 2 192 15,-1 1 0-15,1 0 0 0,0 0 0 0,0 2 192 16,0 0-192-16,0 1 0 0,0-3 0 0,1 0 0 16,2-2 0-16,4 1 0 0,-3 0 0 0,5 1-176 15,-2 1 176-15,1 0 0 0,-2-1 160 0,-2 0-160 16,-2 2 144-16,-1 0-144 0,2-2 128 0,-2 0-128 16,2 0 320-16,1-2-32 0,-3 2 0 0,5 0 0 15,3 2-16-15,0 0 0 0,-3-1 0 0,0 1 0 0,-4 0-48 0,-1 1-16 16,0-3 0-16,1 1 0 0,0 1-32 0,3-2-16 15,-1 0 0-15,2-1 0 0,1 2-32 16,2 1 0-16,-3-1 0 0,0 0 0 0,-1-1 32 0,0 1 0 16,-3 1 0-16,1-1 0 0,-2-1-160 0,2 1 192 15,3 1-192-15,0-2 192 0,-3-1 64 0,1 2 32 16,-3 1 0-16,-2 0 0 0,-1 1 32 16,-2 0 0-16,-2 1 0 0,-1 0 0 0,0-2-16 0,0 0 0 15,-2 0 0-15,2 1 0 0,0 0-80 0,0-1-16 16,0 0 0-16,-2-1 0 0,0 2-64 0,-1 2-16 15,2-3 0-15,-1 1 0 0,1 0-128 0,-3 1 0 16,-3-1 144-16,-1-1-144 0,-2 0 0 0,-1 0 0 16,-2-1 0-16,-3 0 128 0,0 1-128 0,0-1 0 15,-10-1 128-15,0 0-128 0,0 0 0 0,0 0 0 16,0 0 0-16,0 0 0 16,0 0-1856-16,0 0-432 0</inkml:trace>
  <inkml:trace contextRef="#ctx0" brushRef="#br0" timeOffset="-130212.846">9717 9430 15663 0,'-2'-17'1392'0,"-1"8"-1120"0,2 1-272 0,0 2 0 0,1 6 912 0,-1-9 128 16,0-2 32-16,0 2 0 0,1 9-752 0,-3-10-160 15,0 1-32-15,1-1 0 0,-3 1 16 0,0 0 0 16,2 0 0-16,-4 0 0 0,1-3 176 0,-3 0 48 16,-1-1 0-16,-2 2 0 0,1 0 144 0,-1 1 16 15,0 0 16-15,-6 2 0 0,-3-1-96 0,-1 1-32 16,0 0 0-16,0 1 0 0,0 1-224 0,0 2-32 16,1-1-16-16,-1 3 0 0,0 1-144 0,1 1 160 15,2 1-160-15,0 3 160 0,0 3-160 0,3-2 0 0,-2 2 0 16,-1 1 0-16,3 1 0 0,-1 5 0 0,1-2 0 0,-1 2 0 15,1 0 0-15,-1 2 0 0,2 1 0 16,0 1 0-16,-1 3 0 0,1 1 0 0,-1 0-192 0,3 4 192 16,2 4 0-16,0 1 0 0,-1 0 0 0,0 2 0 15,-1 1 128-15,2 1 112 0,-1 1 16 0,2 2 0 16,1 1 96-16,-1 1 32 0,2 1 0 0,1-1 0 16,-1 2-128-16,3 0-32 0,-1-4 0 0,2 0 0 15,0-1-96-15,1-2 0 0,0-2-128 0,1-1 192 16,0-3-48-16,-1-2-16 0,0 0 0 0,1 0 0 15,-1 0-128-15,1-3 192 0,1-2-192 0,-2 2 192 16,1 1-192-16,-1 0 0 0,1-6 144 0,0 0-144 16,0-1 0-16,1-2 0 0,-3 0 0 0,2-4 0 15,1-4-384-15,0 2-128 16,0 1-48-16,-1-4 0 0,2-7-1808 0,0 0-352 0</inkml:trace>
  <inkml:trace contextRef="#ctx0" brushRef="#br0" timeOffset="-129823.29">8498 9913 5519 0,'0'0'240'0,"0"0"64"0,0 0-304 0,0 0 0 0,0 0 0 0,11-3 0 16,-2 0 4000-16,2-1 736 0,1 1 160 0,4 2 32 16,3 4-3968-16,3-3-800 0,1-2-160 0,5-1 0 15,2-2 256-15,1 2 64 0,1 1 0 0,0 0 16 16,1 0 112-16,2 0 0 0,3 2 16 0,-1 0 0 15,5 2-96-15,-3-4-32 0,1 0 0 0,-3 2 0 16,1 0-96-16,-2 0-32 0,-1 0 0 0,-3 1 0 16,-2 3-208-16,-3 0 0 0,0 0 0 0,-3 1 0 0,-1-1 0 15,-1 1 0-15,0-1-160 0,-4 3 160 16,-2 1-2160 0,-1 0-336-16,1 0-80 0,-3-5-16 0</inkml:trace>
  <inkml:trace contextRef="#ctx0" brushRef="#br0" timeOffset="-129285.433">11016 9233 17503 0,'-4'-8'1552'0,"0"1"-1232"0,4 7-320 0,-3-4 0 15,3 4 720-15,-6-3 96 0,-2 1 16 0,1 3 0 16,-2 3-832-16,2-3 0 0,-6 0 0 0,-1 1 0 16,-3 0-144-16,0 2 16 0,-3 1 0 0,0-3 0 15,-2 4 128-15,0 1 224 0,-2 2-48 0,1 1-16 0,0 1 384 0,-2 0 80 16,2 1 16-16,-4 3 0 16,1 1 0-16,-1 3 0 0,1-1 0 0,0 6 0 0,-2 2-48 0,2 1 0 15,-3 3 0-15,3 2 0 0,4 1-272 0,-2 3-48 16,3 1-16-16,-1 0 0 0,3-4-64 0,1 1-32 15,2-1 0-15,0 2 0 0,3 2 48 0,1 2 16 16,2 3 0-16,1 0 0 0,5-4 32 0,-2-1 0 16,2 0 0-16,3-1 0 0,1-3 0 0,2-1 0 15,0-3 0-15,5 1 0 0,1-1-112 0,3 1-16 16,1-4 0-16,3 1 0 0,3 1-128 0,0 0 192 16,2-2-192-16,2-3 192 0,-2-4-192 0,4 0 0 15,0-3 0-15,2 0 0 16,-1-3-624-16,2-2-96 0,-2-3-32 0,0-1-8272 0,0 2-1664 15</inkml:trace>
  <inkml:trace contextRef="#ctx0" brushRef="#br0" timeOffset="-128808.417">11239 9658 20271 0,'-2'-3'1792'0,"2"3"-1424"16,0 0-368-16,0 0 0 0,0 0 448 0,0 0 32 16,11 8 0-16,-1 0 0 0,-2 0-480 0,2 2 0 15,1 0 0-15,0 2 0 0,0 1 0 0,-2 1 0 16,2 4 0-16,3-1 0 0,0-1 176 0,1 2-16 15,2-1 0-15,-1 2 0 0,1 2 336 0,-1 0 64 0,1 0 16 0,-1 1 0 16,1 0-176-16,-1 1-16 0,1 0-16 0,0-2 0 16,1 0-128-16,-1-3-32 0,0 0 0 15,1 0 0-15,-1-3-208 0,1 0 0 0,0 1 0 0,0-3 0 16,-2-1 0-16,-1-1 0 0,-2-2 0 0,0 0 0 31,0-3-640-31,-1 1-112 0,1-4-16 0</inkml:trace>
  <inkml:trace contextRef="#ctx0" brushRef="#br0" timeOffset="-128459.875">11953 9565 3679 0,'-3'-14'320'0,"2"8"-320"0,0 0 0 0,1 6 0 0,0 0 5040 0,0 0 928 15,0 0 192-15,-4 11 48 0,-1 1-5056 0,-1 2-1024 16,0-2-128-16,-4 4-144 0,0 5 144 0,-1 1 0 16,-4 1 0-16,-5 3 0 0,-1-2 144 0,-2 2 64 15,-4 2 16-15,1 2 0 0,-3 2 352 0,0 2 64 16,-1 6 0-16,0-5 16 0,3-1-16 0,-3-1 0 15,3-1 0-15,-1-1 0 0,-1-1-272 0,4-3-64 16,-3-1-16-16,1-2 0 0,0-2-160 0,1-4-128 0,0 1 192 16,4-1-192-16,-1-3 128 0,3 1-128 0,4-3 0 15,1-1 0 1,3-2-352-16,2 0-176 0,4-2-48 0,1-3-8736 0,5-5-1760 0</inkml:trace>
  <inkml:trace contextRef="#ctx0" brushRef="#br0" timeOffset="-128202.541">12135 10233 31327 0,'0'0'1392'0,"-6"10"272"0,-5-1-1328 0,3 7-336 15,2 2 0-15,0 4 0 0,-1 0 352 0,0 2 0 16,-3 2 0-16,0 0 0 0,-1-1-352 0,0-1 0 16,0-4 0-16,1 0 0 0,-3-1 0 0,1-3-256 15,0-1 32-15,1-2 16 16,-2-1-368-16,1-2-64 0,1-2 0 0,2-2-16 16,-1-1-1392-16,10-5-288 0,-9 1-48 0</inkml:trace>
  <inkml:trace contextRef="#ctx0" brushRef="#br0" timeOffset="-127401.761">13006 9583 15663 0,'0'0'688'0,"0"0"144"15,-8 0-656-15,8 0-176 0,0 0 0 0,-8 4 0 0,1 2 1968 0,1 2 352 16,1 1 80-16,-1 4 16 0,0 3-1936 0,-1 2-480 15,0 1 0-15,1 4 0 0,-1 2 128 0,-2 0-128 16,4 3 0-16,-3 2 144 0,3 3-144 0,1 2 0 16,-2 1 0-16,3 0 128 0,0 2-128 0,2-6 0 15,1-4 144-15,2-1-144 0,2-3 128 0,-1-2-128 16,3-4 160-16,-2-4-160 0,3-2 384 0,1-3-32 16,3-3 0-16,1-1 0 0,2-3 160 0,2-3 48 15,4-2 0-15,1-6 0 0,3-4-144 0,1-3-32 16,3-5 0-16,3 0 0 0,-1-2-384 0,2-2 0 15,1-3-144-15,-1 0 144 0,-1-5-176 0,-1 2 176 16,-4 2-160-16,2 1 160 0,-4 1-128 0,-1 2 128 16,-3 5 0-16,-2 4-144 0,-1 3 144 0,-3 3 0 0,-2 4 0 15,0 2 0-15,-3 3 0 0,-9 1 144 0,9 6 0 16,-3 4 0-16,-4 3 48 0,-1 5 0 0,1 7 0 16,-6 3 0-16,-5 2-192 0,0 6 0 0,0 7 144 15,-4 2-144-15,-2 2 128 0,-2-1-128 0,2 2 160 0,-4 0-160 16,0 2 192-16,-3 3-48 0,-1 8-16 0,-2-1 0 15,-5-2 64-15,-1 0 0 0,-2-2 0 0,-1 5 0 16,0-4-192-16,-1 2 192 0,0-3-192 0,2-4 192 16,0-4 0-16,5-5 0 0,0-4 0 0,0-6 0 15,0-2 96-15,2-7 32 0,0-2 0 0,1-1 0 16,-1-6 96-16,0-1 32 0,1-4 0 0,3-2 0 16,1-6-64-16,1-3 0 0,3-1 0 0,0-7 0 0,0-5-192 15,3-3-64-15,2-4 0 0,3-1 0 0,0-8-304 16,5-5-64-16,3-1-16 0,2-3 0 0,4 0 0 0,4-2 0 15,1 1 0-15,4 2 0 0,6 3 256 0,1 4 0 16,3 3 0-16,4 2 0 0,0 1 0 16,4 4 256-16,2 2-48 0,3 3-16 0,-2 1-192 0,3 1 128 15,4 2-128-15,2 2 0 0,1 4 0 0,0 2 0 16,-1 3 0-16,-1 4 0 0,-2 2 0 0,-2 4 0 16,-6 1 0-16,-3 2 0 0,-4 1-192 0,-2 1 0 15,-1 2 16-15,-2 0 0 16,-2 1-624-16,-4-1-128 0,-4 0-32 0,-4 0 0 15,-4 2-2080-15,-2-2-416 0</inkml:trace>
  <inkml:trace contextRef="#ctx0" brushRef="#br0" timeOffset="-126857.383">13809 8961 18431 0,'8'-10'1632'0,"-8"10"-1312"16,8-5-320-16,6 5 0 0,2 3 1776 0,3 2 272 15,3 4 64-15,2 2 16 0,2 3-1808 0,2 4-320 16,0 2-176-16,3 5 32 0,3 5 144 0,2 3 0 15,0 2 0-15,-2 2 0 0,-3-1 0 0,0 3 128 16,-2 2-128-16,-1 6 176 0,-1 4-48 0,0 4 0 16,0 6 0-16,-4 1 0 0,0-1 208 0,-4 2 48 0,-1 2 0 15,-3 3 0-15,-2 5 256 0,-2-1 64 0,-4-1 16 16,-2-2 0-16,1 3 32 0,-4 0 0 0,-3 2 0 16,-1-3 0-16,-6 0-64 0,-1-5-16 0,-4-1 0 0,-2-1 0 15,-5-1-80-15,0-1-16 0,-2-4 0 0,-3-4 0 16,-4-1-32-16,-2-5-16 0,1-1 0 0,-5-5 0 15,-2 1-112-15,-3-3-32 0,-1-3 0 0,-6 2 0 16,-3-2-256-16,0-2-128 0,2-4 128 0,1-2-128 16,0 1-1168-1,0-5-320-15,-3-4-64 0,-2-1-15136 0</inkml:trace>
  <inkml:trace contextRef="#ctx0" brushRef="#br0" timeOffset="-125162.152">6008 2613 20271 0,'-8'-11'1792'0,"8"11"-1424"0,-7-7-368 0,3 1 0 16,2 0 224-16,2 6-32 0,0 0 0 0,0 0 0 15,0 0-192-15,0 0 0 0,0 0-144 0,1 11 144 16,0 0-160-16,0 0 160 0,0 0-160 0,1 1 160 0,3 3 0 15,-1 1-144-15,-2 1 144 0,0 5 0 0,1 4 0 0,-3 3 0 16,-1 4 0-16,1 4-128 0,-2-2 128 0,0 2 0 16,-2 1 0-16,-1-1 0 0,2-1 0 15,-1-2 0-15,-3-2 0 0,3 1 0 0,0 0 0 0,2-2 0 16,-2-2 0-16,3-1 0 0,0 2 0 0,1-4 128 16,0-4-128-16,2-1 128 0,1-1-128 0,-1-3 0 15,3-4 128-15,-1-2-128 0,-1 0 0 16,2-5-128-16,-5-6 0 0,0 0-5936 15,0 0-1168-15</inkml:trace>
  <inkml:trace contextRef="#ctx0" brushRef="#br0" timeOffset="-124755.724">5843 2464 13823 0,'-5'-15'608'0,"2"8"128"0,0 3-592 0,3 4-144 0,0 0 0 0,0 0 0 15,0 0 208-15,0 0 16 0,0 0 0 0,0 0 0 16,0 0-224-16,11 0 0 0,5 1-144 0,3 0 144 16,-2 0 0-16,5-1 0 0,3 0 0 0,1-1 0 15,1 1 0-15,2-2 0 0,1-4 0 0,1 3 0 16,0 1 0-16,2-2 0 0,2-1 0 0,0-1 0 15,-2 2 0-15,2 1 0 0,0-1 0 0,1 4 0 16,-3 3 0-16,-2 2 0 0,-3 3 0 0,-6 2 0 16,-2 1 144-16,-4 4-144 0,-4 0 0 0,-3 3 144 0,-5 1 32 15,-1-1 0-15,-5 1 0 0,-1 1 0 0,-3 0 112 16,-4 2 32-16,-5 0 0 0,-1 0 0 0,-5-2 96 16,-3 0 32-16,-4 2 0 0,1-1 0 0,0-1 192 0,-1 1 64 15,-5-1 0-15,-2 1 0 0,0 1-320 0,2-1-48 16,2-2-16-16,0 1 0 0,1 2-160 0,1-6-32 15,1-3-128-15,3-2 192 0,0 0-192 0,4-2 144 16,5-3-144-16,1-1-6560 16,5-3-1392-16</inkml:trace>
  <inkml:trace contextRef="#ctx0" brushRef="#br0" timeOffset="-124353.508">6862 2672 18431 0,'-21'-1'816'0,"9"2"160"0,1 0-784 0,1 5-192 0,-2 3 0 0,0 4 0 16,-1 2 1136-16,3 3 176 0,-2 0 32 0,3 3 16 15,3 1-1360-15,2-1-288 0,3 0-48 0,1-2-16 16,1-2-432 0,3 1-96-16,2-2-16 0,3-2 0 0,3-2 416 0,0-5 80 0,4-1 16 0,2-2 0 0,-1 0 384 0,1-3-128 15,3-6 128-15,1 1 0 0,-1-1 192 0,3-2 128 16,-2-4 32-16,3-2 0 0,-4-3 144 0,1 0 16 16,-2-4 16-16,-1 0 0 0,0-2-128 0,-2 1-16 15,0 0-16-15,-3 3 0 0,-3 2 32 0,-5 0 16 16,-3 0 0-16,-3 4 0 0,-2 2 128 0,-1 1 32 15,-4 2 0-15,-3-2 0 0,-3 3-448 0,-1 5-128 16,-2-1 0-16,0 4 0 16,-4 1-576-16,0 0-192 0,0 1-16 0,0 0-9728 15</inkml:trace>
  <inkml:trace contextRef="#ctx0" brushRef="#br0" timeOffset="-124112.093">7485 2683 26895 0,'0'0'1184'0,"-2"10"256"0,1 1-1152 0,-2 2-288 0,2 5 0 0,-1 4 0 16,-1 4 0-16,-1 0-144 0,0 1 16 0,-1 0 0 15,-2 2 128-15,0-2-128 0,2-1 128 0,-3-1-128 16,0-1-544-16,-1-4-96 0,0-1-32 0,0-2 0 16,1 0-608-16,3-4-112 0,0-3-16 0</inkml:trace>
  <inkml:trace contextRef="#ctx0" brushRef="#br0" timeOffset="-123704.053">7818 2750 22287 0,'-13'12'976'0,"5"-2"224"0,-1 4-960 0,2 5-240 16,-3 3 0-16,0 3 0 0,0 2 0 0,-2-1 0 15,2 2-144-15,1-5 144 0,-2-2 0 0,6-3 0 0,-1-2 0 16,2-3 0-16,-2 2 0 0,1-5 0 0,5-10 0 0,0 0 0 15,0 0 0-15,0 0 0 0,0 0 0 0,9-10 0 16,3-1 144-16,0-4-144 0,2-3 0 0,4-1 144 16,3-2-144-16,0-4 0 0,1-2-160 0,-2 1 160 15,2 0 0-15,0 0 0 0,-1-3 0 0,2 4 0 16,-1 3 0-16,3 4 0 0,-3 1 0 16,0 5 0-16,-1 2 0 0,-2 4 0 0,-1 5 0 0,-2 1 0 15,-2 2 0-15,-1 5 0 0,0 3 0 0,-2 5 0 16,-5 5 0-16,-1 3 0 0,-2-2 0 0,1 7 0 15,-4 3 0-15,0 1 0 0,-6 1 0 0,0 1 160 16,-2 4-160-16,-2-5 0 0,-2-1 144 0,3 0-144 16,2-3 0-16,2 0 128 0,-3-5-128 0,4 1 0 0,3 0 0 15,0-3 0-15,1-5 0 0,0-4-6784 16,3-3-1216-16</inkml:trace>
  <inkml:trace contextRef="#ctx0" brushRef="#br0" timeOffset="-123405.146">8846 2144 26719 0,'0'0'2368'0,"0"0"-1888"15,0 0-480-15,0 0 0 0,0 0 160 0,-2 9-160 16,1 2 160-16,0 4-160 0,-1 5 0 0,0 4 0 15,-1 3-208-15,-2 7 64 0,0 9 144 0,-1 2 0 0,0 0 0 16,-1-2-128-16,-1 0 128 0,2-2 0 0,0 2 0 0,0-1 0 16,1-1 0-16,3 1 0 15,0 0 0-15,2 1 0 0,2 0 0 0,0-3 0 0,3-3 0 0,1-4 0 16,1-3 0-16,3-4 0 0,-2-1 0 0,3-3 0 16,2-2 0-16,2-2 0 0,0-4 0 0,4 0 0 15,1-2 0-15,3-2 128 0,0-5-128 0,3-2 176 16,3-3-416-16,0-2-80 0,-2-4 0 0,2-3-11264 15</inkml:trace>
  <inkml:trace contextRef="#ctx0" brushRef="#br0" timeOffset="-123189.383">8459 2636 33231 0,'13'-15'1472'0,"1"11"304"0,6 0-1424 0,6 1-352 15,6 2 0-15,6 1 0 0,8 0-208 0,0 2-112 16,2 1-32-16,2-2 0 16,1-2-352-16,3 0-64 0,2-2 0 0,-2 2-8240 15,-2 0-1632-15</inkml:trace>
  <inkml:trace contextRef="#ctx0" brushRef="#br0" timeOffset="-122970.875">7829 2166 14735 0,'-11'-12'1312'0,"1"2"-1056"0,3 2-256 0,7 8 0 16,0 0 4416-16,0 0 832 0,0 0 176 0,0 0 16 16,13 9-4736-16,2 0-960 15,1-4-192-15,1 4-48 0,2 2-1888 0,1-2-384 0,1-4-80 16</inkml:trace>
  <inkml:trace contextRef="#ctx0" brushRef="#br0" timeOffset="-121617.842">9873 2677 14735 0,'0'0'1312'0,"13"-2"-1056"16,1 1-256-16,2 1 0 0,-1 1 176 0,3 0-32 15,4 0 0-15,2-1 0 0,-2-1-144 0,2 1 0 16,2 3 0-16,-1-2 0 0,1-2 0 0,1 1 0 0,-2 1 0 0,0-1-6784 16</inkml:trace>
  <inkml:trace contextRef="#ctx0" brushRef="#br0" timeOffset="-121405.948">9864 3039 35935 0,'0'0'3200'0,"0"0"-2560"0,0 0-512 0,16 0-128 16,4 0-832-16,2 3-192 0,5-2-48 15,4 0 0-15,7 1 480 0,3-2 80 0,3-1 32 0,3-2 0 16,3-3-2016-16,4-1-384 0,2 0-96 0,1-3-16 0</inkml:trace>
  <inkml:trace contextRef="#ctx0" brushRef="#br0" timeOffset="-120913.613">11573 2243 21247 0,'0'0'944'0,"-13"2"192"0,1 5-912 0,1 0-224 0,0 4 0 0,-1 5 0 0,-3 0 0 0,-1 7-208 16,-1 6 32-16,1 4 16 0,0-1 160 0,-2 4 0 16,-3 2 0-16,2 1 0 0,-1 2 0 0,-2 4 0 15,1 1 0-15,1 0 0 0,-1 2 0 0,4-1 0 16,2 0 0-16,3-2 0 0,3-4 0 0,5-3 0 16,-1-5 0-16,2 1 0 0,3-7 0 0,4 2 0 15,3-4-192-15,3 0 64 16,3-2-832-16,4-3-176 15</inkml:trace>
  <inkml:trace contextRef="#ctx0" brushRef="#br0" timeOffset="-115329.051">12280 2443 13759 0,'-5'-15'608'0,"3"7"128"0,-1 1-592 0,3 7-144 16,-1-5 0-16,1 5 0 0,0-8 320 0,0 3 48 0,0 5 0 16,0 0 0-16,0 0-48 0,9 1-16 15,-9-1 0-15,11 3 0 0,2 2-160 0,1 3-16 0,-1 3-128 0,3 4 192 16,-1-2 112-16,2 4 16 0,-1 4 0 0,3 1 0 16,0 0-16-16,0 0 0 0,2 0 0 0,0 4 0 15,0 1-144-15,2 2-32 0,0-2 0 0,1 4 0 16,2 1-128-16,-2 1 128 0,2 0-128 0,1 1 128 15,-4 1-128-15,1-1 0 0,0-3 144 16,0 0-144-16,1-2 160 0,-2-1-32 0,-2-3-128 0,1-1 192 16,-3-1-192-16,2-1 176 0,0-1-176 0,-2-4 160 15,0 0-160-15,-2-3 0 0,-1-3 144 0,-3-1-144 16,-2 0-1232 0,-1-5-320-16,3 1-64 0,-13-6-16 0</inkml:trace>
  <inkml:trace contextRef="#ctx0" brushRef="#br0" timeOffset="-114960.997">13020 2356 14111 0,'0'0'624'0,"-4"-5"128"0,4 5-608 0,0 0-144 15,-8 2 0-15,0 0 0 0,0 0 0 0,-1 4 192 16,0 3-192-16,0 3 192 0,-2 2 160 0,0 1 32 0,-2 1 16 0,1 3 0 16,-4 3 96-16,0 2 16 0,-4 2 0 0,0-2 0 15,1 3-48-15,-7 0 0 0,0 3 0 0,-1 1 0 16,-3 0 0-16,0 2 0 0,-2 1 0 0,1 1 0 15,0 0-160-15,2-1-48 0,-1-1 0 0,1-2 0 16,2-1 16-16,2-4 0 0,-3-2 0 0,3-2 0 16,1-1-272-16,-1-1 0 0,5-2 0 0,0-3 0 15,3-3 0-15,3-2-272 0,2 1 48 0,2-4-6464 16,3-2-1296-16</inkml:trace>
  <inkml:trace contextRef="#ctx0" brushRef="#br0" timeOffset="-114516.464">13491 3105 5519 0,'0'0'496'0,"0"0"-496"0,0 0 0 0,0 0 0 16,0 0 3120-16,5 11 528 0,2 0 96 0,-1 3 32 16,-1 2-3024-16,2 2-608 0,-2-2-144 0,0 4 0 15,-2 0 0-15,0 2 0 0,0 0 0 0,-1 1 128 16,-5-1-128-16,2 1 160 0,0 0-160 0,-4-3 160 16,-1-4-32-16,-3 0 0 0,-1-3 0 0,-4 0 0 15,1 1 32-15,-1-3 0 0,-3 0 0 0,0-3 0 16,-1-2-160-16,0-4 0 0,0-3 0 0,-1-1 0 15,-1-1-1840-15,3-1-240 0,-5-7-48 16,6 0-16-16</inkml:trace>
  <inkml:trace contextRef="#ctx0" brushRef="#br0" timeOffset="-113662.209">14429 2364 20383 0,'0'0'896'0,"0"0"192"0,-10 7-864 0,-2 4-224 0,3 2 0 0,0 3 0 16,-4 5 0-16,2 3-160 0,-2 4 32 0,1 0 0 0,-2 3 128 0,-2 1 0 16,1 4 0-16,0 0-128 15,0-1 128-15,1 1 0 0,2-1 0 0,5 1 0 0,1-2 0 0,4-4 0 16,3 0 0-16,3-2 0 0,3-6 0 0,3-3 0 16,1-1 0-16,2-5 0 0,1-5 0 0,3-5 0 15,1-3 0-15,3-2 128 0,-1-1 128 0,4-7 48 16,5-6 0-16,-1-3 0 0,1-2 16 0,0-2 0 15,0-4 0-15,2 0 0 0,-1-3-96 0,-3 0-16 16,0 0 0-16,-2-1 0 0,-1 0-208 0,-2 0 0 16,-1 0 0-16,0-1 0 0,-1-3 0 0,-4-1 0 15,1 3 0-15,-3 2 0 0,0 4 0 0,-5 4 0 16,1 4 0-16,-2 6 0 0,-3 3 0 0,0 2 0 0,-2 1 0 16,-3 7 0-16,0 0 0 0,0 0 0 0,0 11 0 15,-1 6 0-15,-2 2-192 0,-2 2 64 0,0 1 128 16,-2 5-208-16,-1 6 208 0,1 0 0 0,-3-1-160 15,-1 1 160-15,-2 4 0 0,-3 5 0 16,-1 5-144-16,-3 6 144 0,0 0 0 0,0 1 0 0,-4-2 0 0,1-2 0 16,-1-5 0-16,-3 0 0 0,1-3 0 0,-1-1 0 15,3-3 0-15,-2 0 224 0,-5-2-32 0,0-2-16 16,0-5 320-16,2-3 64 0,-1 0 16 0,0-2 0 16,2-3-80-16,1-4-16 0,2-2 0 0,0-3 0 15,2-2-176-15,1-5-48 0,3-2 0 0,4-3 0 16,0-3-112-16,3-4-16 0,2-1-128 0,1-7 192 15,3-4-192-15,-1-2 0 0,3-4 0 0,2-1 0 0,2-4-320 16,2 1 32-16,2 2 16 0,6 1 0 0,3-1 112 16,3 4 32-16,1 4 0 0,3 0 0 0,0 1 128 15,2 6 0-15,0 2-144 0,1 3 144 0,2 0 0 16,2 4-144-16,-1-1 144 0,2 8 0 0,-3 2-144 0,1 3 144 16,1 2 0-16,-5 0-144 15,-1-1-304-15,-2 3-48 16,0 3-16-16,0 0 0 0,0 1-1664 0,-1 0-320 0,3 8-80 15,-2-3-16-15</inkml:trace>
  <inkml:trace contextRef="#ctx0" brushRef="#br0" timeOffset="-113327.053">15343 2951 29487 0,'7'-14'1296'0,"-2"7"288"0,-5 7-1264 0,11-2-320 0,2 7 0 0,-1 1 0 16,2 6 0-16,-1 5 0 0,-2 3-176 0,1 3 176 15,-2 4-192-15,1 2 64 0,0 2 128 0,-1 1-208 16,-3-1 208-16,-2 4-176 0,-2 1 176 0,0 1-160 0,-7 1 160 0,0-2 0 16,-3-3 0-16,-3-1 0 0,2-1-240 0,-3-4 48 15,-6-3 0-15,-2-1 0 16,1 1-528-16,-1-4-112 0,-1 0 0 16,0-4-6864-16,2-5-1376 0</inkml:trace>
  <inkml:trace contextRef="#ctx0" brushRef="#br0" timeOffset="-112687.649">17478 2163 22111 0,'-1'-16'976'0,"0"4"208"0,-1-3-944 0,0 2-240 15,-1 2 0-15,0 1 0 0,-2 0 0 0,-2-1-128 16,0 0 128-16,-2 1-208 0,0 1 336 0,-1-1 80 15,-3-2 16-15,-1 3 0 0,-2 0-224 0,0 3 0 16,-5-1 0-16,1 2 0 0,0-1 0 0,-3 2 0 16,-2 2 0-16,-2 1-160 0,2 2 160 0,0 1 0 15,-1 4 0-15,3 1 0 0,-1 2 0 0,2 0-128 16,-1-1 128-16,1 3 0 0,0 3 0 0,1 2 0 16,1 2 0-16,-2 0 0 0,3 1 0 0,0 2 0 0,-1 3 128 15,2 4-128-15,2 3 0 0,1-1 128 0,-1 1-128 16,4 7 0-16,3 3 0 0,3 4 0 0,0 2 0 15,2-3 128-15,2 0-128 0,-2-4 0 0,3-2 0 0,1 0 128 16,3 2-128-16,-1-3 0 0,0-2 128 16,0 0-128-16,0-2 0 0,1-2 128 0,0-2-128 15,0-3 0-15,-1 1 0 0,-1-3 0 0,-1-2 0 0,0-2 0 16,0-4-160-16,-1 0-96 0,-1-2-32 0,-2-1 0 31,-4-3-1744-31,-1-2-336 0</inkml:trace>
  <inkml:trace contextRef="#ctx0" brushRef="#br0" timeOffset="-112428.888">16473 2682 20207 0,'4'-12'896'0,"-4"12"192"16,0 0-880-16,3-9-208 0,0 2 0 0,-3 7 0 0,0 0 0 0,10-2 0 15,0 1-144-15,1 0 144 0,1 0 0 0,2 0 160 16,3 0 0-16,0 2 0 0,3 2 80 0,3 0 16 16,4 1 0-16,2-2 0 0,3-2-16 0,3 0 0 15,2 1 0-15,2 1 0 0,-1 0-112 0,-1 1 0 16,0-1-128-16,-1-2 192 0,-3-2-192 0,0-2 0 16,-1 0 128-16,1 1-128 0,-5 3-192 0,3-2-96 15,2-1-16-15,-1 0-6272 0,-1 1-1248 16</inkml:trace>
  <inkml:trace contextRef="#ctx0" brushRef="#br0" timeOffset="-112017.725">18365 1791 18719 0,'-10'-8'832'0,"5"5"160"0,-4 0-800 0,2-1-192 15,-3 3 0-15,0 1 0 0,1 3 0 0,-5 2-208 16,-2 0 32-16,-2 3 16 0,-2 1 160 0,0 2-192 15,-2 3 192-15,-3 3-192 0,2 0 192 0,-2 5 0 16,1 5 0-16,0 3 0 0,-1 3 128 0,2 4-128 16,0 0 128-16,1 2-128 0,2-4 176 0,-1 3-48 15,1 3 0-15,0 5 0 0,-1 7-128 0,2 1 160 16,2 2-160-16,3-2 160 0,4-7-160 0,4-3 128 16,1-3-128-16,4-1 128 0,2-2 0 0,4-1-128 15,4 0 192-15,-1-4-64 0,5 0-128 0,1-1 0 0,1-4 144 16,2 1-144-16,0-3-208 0,4-3-112 15,1-2-32-15,0-3-8048 0</inkml:trace>
  <inkml:trace contextRef="#ctx0" brushRef="#br0" timeOffset="-111709.045">18431 2274 14735 0,'-4'-13'1312'0,"4"4"-1056"0,-1-1-256 0,1 10 0 0,0 0 1664 0,0 0 256 15,0 0 64-15,0 0 16 0,6 3-1776 0,3 6-352 16,-2 4-80-16,2 1-16 0,1 2 224 0,2 5 0 15,2 4-160-15,-1 6 160 0,0 3 0 0,2 0 0 16,4 1-144-16,-2 0 144 0,-2 1 0 0,-1-3 0 16,0-3 0-16,1 5 0 0,1 4 0 0,0-4 0 15,-2-1 0-15,-1-2 0 0,1-2-256 0,-2 1 16 16,-1-3 0-16,0 0-5792 16,-4-1-1168-16</inkml:trace>
  <inkml:trace contextRef="#ctx0" brushRef="#br0" timeOffset="-111418.984">18874 2428 28383 0,'-13'-10'1264'0,"5"8"256"0,0 3-1216 0,-2 4-304 0,-1 4 0 0,0 5 0 16,-4 6-272-16,0 3-112 0,-1 4-32 0,-6 1 0 15,1 2 416-15,-2 1-160 0,-3-2 160 0,1 3 0 0,-3 4 0 0,2-3 0 16,-4 1 0-16,1 0 0 0,-1 1 0 16,1-3 0-16,2 1 0 0,3-2 0 0,-2-7-208 0,5 1 16 15,1-2 0-15,2-4-7632 16,1 0-1520-16</inkml:trace>
  <inkml:trace contextRef="#ctx0" brushRef="#br0" timeOffset="-111191.764">19149 3046 21183 0,'-16'11'944'0,"4"-1"192"0,-8 3-912 0,0 5-224 0,0 4 0 0,-1 4 0 15,-1 4 1664-15,2 1 272 0,-4 0 64 0,4 1 16 16,1 0-1664-16,-1 1-352 0,2-2 0 0,3-3 0 31,1-6-2128-31,4-4-352 0,-1-1-64 0</inkml:trace>
  <inkml:trace contextRef="#ctx0" brushRef="#br0" timeOffset="-109710.802">19790 2264 17503 0,'-7'-12'768'0,"4"6"176"0,3 6-752 0,0 0-192 16,-6-5 0-16,6 5 0 0,0 0 336 0,-8 0 48 15,1 1 0-15,-1 3 0 0,-1 3-384 0,1 4 0 16,0 2 0-16,-3 6 0 0,0 4 0 0,-1 3 144 15,0 3-144-15,-2 2 160 0,0-1 16 0,3 3 0 16,3-4 0-16,1 1 0 0,1 1-176 0,4-4 0 16,0-3 0-16,3 0 0 0,2 1 0 0,4-4 192 0,-1-4-64 0,3-1 0 15,2-4-128-15,1-4 0 0,-1-3 0 0,2-3 0 16,3-2 320-16,1-3-32 0,2-5 0 0,1-2 0 16,1-2 48-16,2 0 16 0,4 3 0 0,-1-6 0 15,-1-4-208-15,3-2-144 0,-3 0 192 0,-2 0-192 16,-2 0 304-16,0 1-48 0,0-4-16 0,-1 2 0 15,-3 0-16-15,0 3 0 0,-4 1 0 0,-1 3 0 16,0 3-96-16,-4 4 0 0,-2 1-128 0,-6 7 192 16,0 0-192-16,0 0 128 0,0 0-128 0,3 10 0 15,-1 2 0-15,-2 1 0 0,-2 5 0 0,-1 2-160 16,-2 6 160-16,-2 0 0 0,0 0 0 0,-3 4 0 16,-2 2 0-16,-2 1 0 0,-1 1 0 0,-2 2 0 15,-1 0 0-15,-1 4 0 0,-3 4 0 0,0 2 0 0,-1 1 0 16,0 1 0-16,0-1 0 0,0-3 128 0,0-3-128 15,-1-3 0-15,4-2 0 0,0 1 0 0,1-5 0 16,0-2 0-16,2-2 0 0,-2-5 128 0,1-1 0 0,0-3 16 16,-3-3 0-16,0-1 0 0,1-2 112 0,0-3 0 15,-1-2 16-15,2-1 0 0,0-5-80 0,2-2 0 16,2-2-16-16,1-7 0 0,0-3-32 0,5-4 0 16,2-5 0-16,4-5 0 0,0-2-144 0,6-3-192 15,2-1 32-15,6-1 16 0,5-2-176 0,4 0-48 16,6 0 0-16,5 4 0 0,4 2 96 0,3 5 16 15,-1 0 0-15,3 3 0 0,-2 2 256 0,2 4 224 16,0 0-32-16,1 4-16 0,2 4 128 0,-6 2 16 16,-1 4 16-16,-2 3 0 0,-3 4-336 0,-6 2 128 15,-1 4-128-15,-8-1 0 16,-2 1-272-16,-3-2-128 0,-1 1-32 0,-3 0-11120 0</inkml:trace>
  <inkml:trace contextRef="#ctx0" brushRef="#br0" timeOffset="-105070.275">17348 2140 2751 0,'7'-6'128'0,"-2"1"16"0,0-3-144 0,0 2 0 0,0 2 0 0,-5 4 0 16,3-9 2416-16,3 1 448 0,-2 2 80 0,-2-2 32 15,3-2-1696-15,-3 0-352 0,-1 2-64 0,0-2-16 0,-2-4-32 0,-1 3-16 16,-1 0 0-16,-2 2 0 0,-4-2-160 0,1 0-48 15,-1 0 0-15,-3 0 0 0,-3-2-80 0,-2 5 0 16,-4 1-16-16,-1 0 0 0,-2 2-128 0,-3 2-32 16,0 3 0-16,-3 2 0 0,-3-1 0 0,0 3 0 15,0 4 0-15,-1 2 0 0,1 0 48 0,-3 3 0 16,-1-1 0-16,0 5 0 0,-1 2-64 0,1 5 0 16,1 2 0-16,3 1 0 0,0 1 80 0,3 1 16 15,3-3 0-15,3 6 0 0,0 4-96 0,6 4 0 16,2 0-16-16,3 1 0 0,2 0-176 0,5-5-128 15,2-3 144-15,4-2-144 0,4-2 128 0,1-3-128 16,3-5 0-16,1 0 0 0,2 0 0 0,1-5 128 16,2-3-128-16,2-2 0 0,2-1 0 0,2 0 128 0,1-3-128 15,2-3 0-15,1-4 176 0,5-2-176 16,-1-2 192-16,2-4-192 0,0-2 176 0,-1-3-176 0,-1-2 160 0,-1 1-160 16,1-1 192-16,-6-3-48 0,-1-3-16 0,-1 0 0 15,-4 0-128-15,-1-1 192 0,2-2-192 0,-2 0 192 16,0-1-192-16,-1 1 192 0,-1-2-192 0,-1 5 192 15,-1 2-192-15,0 3 0 0,-3 5 0 0,1 1 0 16,-3 0 0-16,2 4 128 0,-8 6-128 0,0 0 0 16,9-4 128-16,-9 4-128 0,0 0 0 0,6 9 128 15,-4 0-128-15,1 6 0 0,2 4-160 0,-2 3 160 16,-6 1 0-16,1 7 0 0,-1 4 0 0,0 2 0 16,-5 2 0-16,2 2 0 0,-1 1 0 0,-3 4 0 0,-2 5 144 15,0 6-144-15,-2 3 0 0,0 3 144 0,-1 2-144 0,-3-3 0 16,-1 0 144-16,0 0-144 0,-2 6 128 0,-1-4-128 15,0-3 128-15,-4-8-128 0,-1-3 128 0,-2-7-128 16,-3-6 160-16,0-3-160 0,-1-3 352 0,3-3-32 16,-1-3 0-16,0-4 0 0,-1-9 128 15,4-2 32-15,1-4 0 0,2-2 0 0,0-6-64 0,3-5-16 16,3-3 0-16,-1-4 0 0,1-3-208 0,2-4-32 16,0-5-16-16,2-4 0 0,1-3-144 0,4-4-176 15,2-5 48-15,7-2 0 0,1 0 128 0,4 1-160 16,5 1 160-16,3 4-160 0,5 5 160 0,2 3 0 15,3 6 0-15,3 1 0 0,0 1 0 0,5 3 0 0,2 2 128 16,4 6-128-16,-1 2 0 0,7 5 144 0,1 3-144 0,3 4 0 16,-1 2 0-16,0 3 0 0,-1 2 0 15,-1 1 0-15,-2 3 0 0,2 1-144 0,2 0 144 0,0 2-128 32,-1 0-1024-32,-1 2-208 0,-5 1-48 0,1-3-9152 0,-2 1-1856 15</inkml:trace>
  <inkml:trace contextRef="#ctx0" brushRef="#br0" timeOffset="-104308.008">20161 1491 22111 0,'0'0'1968'0,"9"-3"-1584"16,0 7-384-16,2 0 0 0,-1-1 720 0,4 5 64 15,3 1 16-15,0 3 0 0,3 1-672 0,-1 3-128 16,3 1 0-16,1 3 0 0,3 2 0 0,1 4 0 16,4 0 208-16,-1 2-64 0,1 3 192 0,0 2 48 15,0 1 0-15,0 7 0 0,-1 6-112 0,2 2-16 16,1 0 0-16,-2 2 0 0,-2 0-16 0,1 4-16 15,2 1 0-15,-2 5 0 0,-4 3-96 0,1 1 0 16,-3-3-128-16,-1 0 192 0,-5 1 48 0,-2-3 0 16,-3-2 0-16,1 3 0 0,-7-1 0 0,-1-1 0 0,-3-3 0 15,-4-1 0-15,-3-7-112 0,-4 2 0 0,-3-4-128 16,-2 0 192-16,-4-2 752 0,-1 1 144 0,-3-1 16 16,-7 2 16-1,-4 0-1952-15,-1-5-400 0,-5 0-80 0,-1 0-12896 0</inkml:trace>
  <inkml:trace contextRef="#ctx0" brushRef="#br0" timeOffset="-103296.995">15382 10088 11967 0,'0'0'1072'0,"0"0"-864"0,0 0-208 0,0 0 0 0,0 0 3584 16,0 0 656-16,15 6 144 0,4-3 32 0,5-1-3680 15,4 3-736-15,6 0-128 0,2-3-48 0,6-2 176 16,4-3 128-16,5 1-128 0,6 0 176 0,3-1-176 0,5 1 160 16,6-1-160-16,-1 0 160 0,-1-3 0 0,4 1 0 15,3-3 0-15,-1 2 0 0,-3 4-160 0,-5 1 0 16,-5-1 144-16,-3 1-144 0,-5 0 0 0,-2 0-240 16,-3 1 48-16,-3 2 0 15,-4 2-1664-15,-3 3-336 0,-5-2-64 16,-5 3-16-16</inkml:trace>
  <inkml:trace contextRef="#ctx0" brushRef="#br0" timeOffset="-103037.899">15445 10704 36047 0,'0'0'1600'0,"0"0"320"0,0 0-1536 0,9-4-384 0,4 1 0 0,7-1 0 31,4 2-448-31,6-1-160 0,7-2-32 0,4-1-16 0,9-5 656 0,7 0 0 0,6-1 176 0,7 0-48 16,7-1-128-16,1 1 0 0,-1-3 144 0,5 2-144 16,5 4 0-16,-4-2 0 0,-2 2 0 0,-3 1 0 15,-4 1-272-15,2 2-32 0,2 3 0 0,-3 1 0 16,-5 1-1808-16,-3 0-352 15,-5 1-80-15</inkml:trace>
  <inkml:trace contextRef="#ctx0" brushRef="#br0" timeOffset="-102159.982">19111 10475 24879 0,'3'-6'2208'0,"-1"-2"-1760"0,-1-1-448 0,3 2 0 15,-4 7-240-15,2-11-128 0,-1-1-16 0,-1 1-16 16,-1-2 256-16,-1 2 144 0,-3 2-160 0,1-4 160 16,-2-2 0-16,-2 1 0 0,-2 3 0 0,-1 0 0 15,-4-1 256-15,0 1 0 0,-1 0 0 0,-2 3 0 16,-2 0 0-16,-2 1-16 0,-2-1 0 0,0 3 0 0,0 0 16 15,-2 2 0-15,-3 0 0 0,-3 6 0 0,-2 0-16 16,-1 2 0-16,0 4 0 0,1 2 0 0,-2 4 112 16,3 1 32-16,2 6 0 0,0 2 0 15,0 3-16-15,2 3 0 0,1 6 0 0,0 2 0 0,-2 2-368 0,1 4 144 16,4 0-144-16,1 2 0 0,0 2 128 0,2 2-128 16,4 3 0-16,3-1 0 0,3-1 0 0,5-6 0 15,4-3 0-15,5-7 0 0,3 1-192 0,3-6 192 16,1-1-208-16,5-7 80 0,2-4 128 0,1-3 0 15,4-5 0-15,3-3 0 0,-1-3 0 0,5-4 0 16,2-7 128-16,4-4-128 0,5-1 0 0,4-9 0 16,6-3 0-16,-1-6 0 0,3-6 0 0,-1-3-160 15,-1-1 16-15,-2-7 0 0,-3-5 144 0,1-1-208 16,3 2 80-16,3 0 128 0,-3 0 0 0,0-5 0 16,-3-4 0-16,-3-3 0 0,-2-4-336 0,0-1-48 0,-7 2-16 15,2-1 0 1,0 0-528-16,-3 0-96 0,-2 0-32 0,-4 3 0 15,0 4 512-15,-8 3 96 0,-3 3 32 0,-1 5 0 0,-3 6 672 16,-1 2 128-16,-4-2 16 0,0 5 16 0,-3 6 80 0,0 4 16 16,1 1 0-16,-2 2 0 0,-5 0-128 0,0 3-32 0,1 4 0 15,-1 4 0-15,0 3-96 0,-4 0 0 0,0 0-16 0,1 3 0 16,-1 4-112-16,2 0-128 0,-4 3 176 0,9 1-176 16,-10 2 128-16,0 4-128 0,-1 3 0 0,0 3 0 15,1 3 224-15,-4 5-64 0,-1 6-16 0,-2 10 0 16,1 7 80-16,-5 6 16 0,-1 5 0 0,0 3 0 15,0 3 64-15,1 8 16 0,-1 9 0 0,1 0 0 16,2-5-64-16,0 2-16 0,6-1 0 0,-1 0 0 0,1 3-112 16,5-2-128-16,3-5 176 0,3-5-176 0,1-4 192 15,4-5-64-15,0-3 0 0,3 0-128 0,1 1 304 0,4-3-48 16,-1-8-16-16,2-3 0 0,2-4-96 0,1-3-16 16,-1-4 0-16,2-4 0 0,4-5-352 0,0-3-80 15,-2-3-16-15,3-3 0 16,2-5-2496-16,0-7-512 0</inkml:trace>
  <inkml:trace contextRef="#ctx0" brushRef="#br0" timeOffset="-101605.09">19826 9193 21599 0,'2'-13'960'0,"-2"13"192"0,7-8-928 0,3-2-224 0,2-3 0 0,3 1 0 0,2 0 0 0,5-2 0 16,-1 1 0-16,5 0-160 0,6 0 448 15,0-2 96-15,2 4 0 0,2-2 16 0,2 1 208 0,0 2 32 16,1 6 16-16,2-2 0 0,1 0 160 0,-1 1 16 16,0 1 16-16,-2 3 0 0,2 4-144 15,-5 3-48-15,-1 2 0 0,-3 1 0 0,-6 1-160 0,-4 4-48 16,-4 4 0-16,-6 2 0 0,-4 3-96 0,-4 2-32 15,-4 3 0-15,-6 0 0 0,-10 1-128 0,-8 1-48 16,-4-2 0-16,-6 4 0 0,-5 4-144 0,-1 2 0 16,0-4 0-16,0 1 0 0,2-1 0 0,2-1 0 15,3 1 0-15,5-7 0 0,1-7 0 0,7-2 0 16,2 1-144-16,5-2 144 0,4-4 0 0,6 0 0 16,2-1-128-16,5-1 128 0,5-2-144 0,5-1 144 15,8-2-208-15,8-1 80 0,6-3 128 0,10-1 0 16,8-1 0-16,7-1 0 0,4-3 0 0,4 1 0 0,3-1 192 0,7-3-64 15,4 1-128-15,3-1 144 0,2 0-144 16,1 3 160-16,2-2-160 0,5 4 0 0,4 1 0 0,-2 2 0 31,-6 1-1568-31,0 2-352 0</inkml:trace>
  <inkml:trace contextRef="#ctx0" brushRef="#br0" timeOffset="-99526.169">8671 11289 8639 0,'0'0'384'0,"0"0"64"0,0 0-448 0,0 0 0 0,0 0 0 0,0 0 0 16,-6-2 864-16,6 2 80 0,0 0 16 0,0 0 0 15,0 0-208-15,0 0-48 0,6-5 0 0,2 3 0 16,0 2-368-16,3 1-80 0,1-1 0 0,0 3-16 15,4 0-112-15,2 2 0 0,1-3-128 0,5 1 192 16,1-2-64-16,3-1 0 0,4-1-128 0,5 0 192 16,6 0 0-16,2 1 0 0,1-1 0 0,2 3 0 15,8 2 0-15,-1 0-16 0,2-3 0 0,4-1 0 16,4 0-16-16,3 1 0 0,2 3 0 0,4 0 0 0,2-2-32 16,2 0-128-16,2-2 192 0,8 1-64 0,2 2 16 15,7 0 0-15,1-3 0 0,2 2 0 0,0 4-16 16,5-2 0-16,-2-1 0 0,8 1 0 0,2 1-128 0,-2-4 192 15,-2 1-192-15,3 1 192 0,2 4-192 0,-3-1 160 16,-1-5-160-16,8 3 160 0,1 4-160 0,1-2 0 16,-3 0 0-16,1 0 0 0,3 2 0 0,-2 0 0 15,-2-3 0-15,1 2 0 0,4 0 0 0,1-1 0 16,-4 2 0-16,2 0 0 0,0 0 0 0,0-1 0 16,2-2 0-16,0 2 0 0,0 2 176 0,0-1-48 15,0-3-128-15,2 2 192 0,-5-2 16 0,3 3 0 16,4-2 0-16,-2 0 0 0,-7-1 80 0,6 3 16 15,0 0 0-15,-2 0 0 0,-3-1-112 0,2 1 0 0,1-3-16 16,0 3 0-16,-3 0-176 0,0 0 0 16,-4-2 144-16,-2 2-144 0,-4 1 160 0,2-2-32 15,3 0-128-15,-3 0 192 0,-1 0 176 0,0-1 16 0,0-2 16 0,-1 2 0 16,-3 0 64-16,3 1 16 0,5-3 0 16,-5 2 0-16,-4-1-128 0,3-1-32 0,1-2 0 0,-4 1 0 15,-2 1-160-15,-1 3-32 0,1-1-128 0,-4 0 192 16,-6 0-32-16,-3-1-16 0,0-2 0 0,-2 5 0 15,1 0-144-15,-3 0 0 0,-8-1 0 16,4 0 0-16,-1 2 0 0,2 1 0 0,-4 2 0 0,-2 0 0 16,-6 0 0-16,2-3 0 0,3 1 0 0,-3 2 0 15,-2-2 0-15,-3 1 0 0,-5 0 0 0,-2 1 0 16,-5-1 0-16,3-1 0 0,0-2 0 0,-1 2 0 16,-5 0 0-16,-4 1 0 0,-5-2 0 0,-4 0 0 15,-2-2 0-15,-4 1 0 0,-3 0 0 0,-4 2 128 0,-1-4-128 16,-6 3-192-16,-2-2 32 0,-3-1-8368 15,-1 4-1680-15</inkml:trace>
  <inkml:trace contextRef="#ctx0" brushRef="#br0" timeOffset="-96772.934">21140 1371 17727 0,'0'0'784'0,"0"0"176"0,0 0-768 0,9 4-192 0,1 3 0 0,1 1 0 16,0 1-128-16,5 0-64 0,0 0-16 0,5-1 0 15,3-1 208-15,3 2 0 0,6 1 0 0,1 2 0 16,3-2 0-16,3 4 0 0,-1 3 0 0,2 0 0 15,0 2 0-15,-2-1 192 0,3 1-48 0,3 5 0 16,0 4 224-16,1 2 32 0,0 2 16 0,-5 3 0 0,-3 2 144 16,-3 8 16-16,-2 8 16 0,-3 3 0 0,-4 2-144 0,-3 2-48 15,0 1 0-15,-5 8 0 0,-2 2 16 0,-2 4 0 16,-3 8 0-16,-4 1 0 0,-3 2 0 16,-4 4 0-16,-4 4 0 0,-3 0 0 0,-6 3 96 0,-2 1 32 15,-6 3 0-15,-1-1 0 0,-3 1-80 0,-5-4-16 16,-6 0 0-16,0-1 0 0,-4-4-320 0,-1-6-128 15,-2-7 0-15,-2 2-8592 16,1-3-1792-16</inkml:trace>
  <inkml:trace contextRef="#ctx0" brushRef="#br0" timeOffset="-92738.504">5900 6266 18303 0,'0'0'816'0,"0"0"160"0,0 0-784 0,0 0-192 16,0 0 0-16,0 0 0 0,0 0 0 0,0 0 0 16,0 0 0-16,10-3 0 0,-3 1 0 0,2 1 0 15,0 0 0-15,2 1 144 0,2 2 80 0,0 3 16 16,2 0 0-16,0 0 0 0,2-4 16 0,0 1 16 16,4 3 0-16,3 1 0 0,-1-4 112 0,5 0 0 15,2-3 16-15,4 4 0 0,2 3-16 0,5 1-16 16,3 0 0-16,2 0 0 0,1-5 96 0,3 4 32 15,-1 2 0-15,5 1 0 0,5-2-96 0,4-1-16 16,2 2 0-16,2-1 0 0,2-3-80 0,2 0-32 0,-2 0 0 16,8 0 0-16,5-2-64 0,-2 1-16 0,-1-3 0 15,4-2 0-15,-1 1 0 0,5 1-16 0,0 3 0 16,0-1 0-16,-3-4-176 0,2 0 0 0,3-2 0 0,-3 2 0 16,-1 3 0-16,1-2 0 0,-2-2 0 0,-2 0 0 15,-2 4 176-15,-1 1-48 0,-1-1-128 0,-1-1 192 16,-2-1-192-16,2-1 0 0,3 4-192 0,-1-1 192 15,-5 1 0-15,0 0 0 0,0 0 0 0,-1 0 0 16,1 0 0-16,-1 2 0 0,-3-2 0 0,-1 3 0 16,-1 1 0-16,0 0 0 0,-1-4 0 0,1 0 0 15,1 1 0-15,-2 1 0 0,-3-1 0 0,-2 1 0 16,-2 0 0-16,1-3 0 0,-1-1 128 0,1 2-128 16,-2 3 0-16,0 0 0 0,-5-7 0 0,2-1 0 15,-1 1 0-15,2 1 0 0,0 1 0 0,-3 2 0 0,1 2 0 16,-2 0 0-16,-3-1 0 0,1 0 0 0,-2-3 0 0,1 1 0 15,-1 2 0-15,3-1 0 0,-3-1 0 0,-1 0 0 16,-2-1 0-16,-2 0 0 0,-2 3 128 0,-1-3-128 16,0-3 0-16,0 2 0 0,1 0 0 15,0 1 0-15,-3 0 0 0,-1 0 0 0,-3 1 0 0,-2-1 128 16,-1 0-128-16,-4 1 0 0,-1 0 0 0,-2 1 0 16,-1 0 0-16,-1-2 0 0,-1-2 0 0,0 2 0 15,0 0 0-15,-1 0 0 0,-1 0 0 0,1 0 0 16,-3 0 0-16,-1 0 0 0,0-2 0 0,3 2 0 15,-1 2 0-15,0 0 0 0,0 0 0 0,-1 1 0 0,3-3 0 16,-3 0 0-16,1 1 0 0,0 0 0 0,3 2 0 16,-3-4 0-16,2-3 0 0,2 2 0 15,-1 1 0-15,3-1 0 0,2-2 0 0,1 0 0 0,3-1 0 16,1 0 0-16,0 3 0 0,3-1 0 0,0-1 0 0,4 1 0 16,-3 0 0-16,1 3 0 0,0-2 0 0,-1-3 0 15,3-1 144-15,0-2-16 0,3 0 0 0,-2 3 0 16,-1 1 16-16,2 1 0 0,2-2 0 0,-2 1 0 15,-2 0-144-15,0-1 0 0,-2 1 144 0,2 1-144 16,-1-1 0-16,3 1 0 0,2-1 0 0,-3 3 128 16,3-2-128-16,0 2 0 0,1 0 0 0,-3 0 0 15,-4-1 0-15,0 0 0 0,1-2 0 0,-3 4 0 16,-1 4 0-16,-1-1 0 0,-1-3 0 0,0 0 0 16,-1 1 0-16,-1-1 0 0,-3 0 0 0,0-2 0 15,-2-1 0-15,-2 2 0 0,-3 2 0 0,-3-1 0 16,0-1 0-16,-4-1 128 0,-2 0-128 0,0 1 0 0,-2-1 0 15,-9 2 0-15,0 0 0 0,0 0 128 0,0 0-128 0,0 0 0 16,4-6 128-16,-4 6-128 0,0 0 0 0,0 0 128 16,-10-4-128-16,-3 0 0 0,-2 1 0 0,-4 1 0 15,-2 0 0-15,-3 0 0 0,-3 0 0 0,-4-2 0 16,-4 3 0-16,-3 0 0 0,-1 0 0 0,-3-1 0 16,-2-4 0-16,-1 5 0 0,-3 1 0 0,-3 0-128 15,-5 1 128-15,-2 2 0 0,-2-2 0 0,-2-1 0 16,0-1 0-16,-1 2-128 0,-5 0 128 0,-2-1 0 15,-2-1-144-15,-4 1 144 0,-2 1 0 0,-4 1 0 16,-1-1 0-16,-4-1 0 0,-4-1 0 0,3 1 0 16,2-2 0-16,-6 2 0 0,-1 0 0 0,-1 3 0 15,1 1 0-15,-3 1 0 0,-1-3 0 0,1 0 0 0,-1 2 0 0,-2 1 0 16,2-1 0-16,-1 1 0 0,-4-3 0 16,2 2 0-16,-1-2 0 0,-3 3 0 0,-4 3 0 0,5-2 0 15,1 0 0-15,-3-1 0 0,1-1 0 0,0 1 0 16,6 4 0-16,-3-5 0 0,-2-4 0 0,0 3 0 15,2 1 0-15,2 0 0 0,2-4 0 0,-2 1 0 16,0 3 0-16,4-2 0 0,-1-2 0 0,0-1 0 16,-2-4 0-16,3 2 0 0,2 0 0 0,0 0 0 15,0-1 0-15,0 3 0 0,-1 1 0 0,3 1 0 16,3-1 0-16,-1-2 0 0,-3-3 0 0,4 1 0 16,2 5 0-16,2-3 0 0,-2-4 0 0,5 0 0 0,1 6-144 15,4-3 144-15,4-3 0 0,3 0 0 16,-1 2 0-16,1 1 0 0,2 0 0 0,0-3 0 0,0-1 0 0,4 2 0 15,4 4 0-15,0-1 0 0,-3 2 0 16,3 0 0-16,0-7 0 0,2 5 0 0,1 3 0 0,3-1-128 16,-1-2 128-16,1 1 0 0,0 1-160 0,2 2 32 15,0 1 0-15,3-2 0 0,-3-3 128 0,4 0 0 16,2 0-144-16,3 1 144 0,0 0 0 0,3 2 0 16,-1 1 0-16,3 0 0 0,-1 0 0 0,4 1 0 15,2-1 0-15,0 1 0 0,1-2-144 0,0 1 144 16,1-1 0-16,4 4 0 0,0 1-192 0,4-2 192 15,3-3-192-15,-1 2 192 0,2 4-192 0,3-5 192 16,-1-4-192-16,4 1 192 0,1 4 0 0,0 1-128 16,2 1 128-16,4-3 0 0,5-2 0 0,0 0 0 15,0 0-128-15,0 0 128 0,0 0-128 0,0 0 128 0,0 0-192 0,12 4 192 16,1-1-160-16,3-3 160 0,0-3-128 0,3 1 128 16,1 1 0-16,3-1 0 0,2-3 0 15,7 3 0-15,4 2 0 0,5 1-128 0,2-3 128 0,2 0 0 16,2 0 0-16,3-3 0 0,0-1 0 0,3 2-128 15,4 4 128-15,4 3 0 0,0-1-144 0,4-3 144 16,4-3 0-16,-1 1 0 0,-1 4-144 0,9-1 144 16,5-2 0-16,1 4-128 0,-2 4 128 0,-1 0 0 15,0 1 0-15,4-2 0 0,0 0 0 0,0 1 0 16,0 2 0-16,4 0-128 0,4-2 128 0,-1 4 0 16,-6 1 0-16,3 0 0 0,-1 0 0 0,3-2 0 15,1 0 0-15,3 1 0 0,-1 2 0 0,2-1 0 0,0-3 0 16,2-1 0-16,1 1 0 0,-1 0 0 0,-3-2 0 15,4 1 0-15,8 0 0 0,-3-1 0 0,-2-1 0 16,3-2 0-16,2 0 0 0,-1 0 0 0,0 1 0 0,1-1 0 16,6-1 0-16,-2 2 0 0,-4-3 0 0,2 1 0 15,2-2 0-15,-2 0 0 0,-2-2 0 0,0 1 0 16,3-3 0-16,-2 2 0 0,-6 1 0 0,1-1-192 16,-5-2 192-16,0 1-160 0,1 1 160 0,-3-1 0 15,-5-2 0-15,1 3 0 0,1 0 0 0,-2 1 0 16,-5 2 0-16,-3-1 0 0,-4-1 0 0,0-1 0 15,3 4 0-15,-3-2 128 0,-1 0-128 0,-5-2 0 16,-4 0 128-16,4 1-128 0,3-1 0 0,-2 0 144 16,-2 0-144-16,-2-2 0 0,-4 1 144 0,1 0-144 15,-1 0 0-15,-2-1 144 0,-5 1-144 0,-1-1 0 0,-2-2 144 16,-4 3-144-16,-5 1 0 0,-4-2 144 16,0 0-144-16,-4-2 0 0,0-1 128 0,-7 0-128 0,-2 0 0 15,-2 1 0-15,-2 0 128 0,-4 2-128 0,-1 0 0 0,-3-1 0 16,0 0 0-16,-4 0 128 0,-2 2-128 0,-10 3 0 15,0 0 0-15,6-4 0 0,-6 4 0 0,0 0 0 16,0 0-224-16,0 0 48 0,-7-8 16 0,-6 5-8048 16,-3 3-1616-16</inkml:trace>
  <inkml:trace contextRef="#ctx0" brushRef="#br0" timeOffset="-91944.671">14470 4904 4607 0,'-28'13'192'0,"11"-3"64"0,-1 4-256 0,1 3 0 0,0 0 0 0,3 6 0 16,1 5 672-16,1-1 96 0</inkml:trace>
  <inkml:trace contextRef="#ctx0" brushRef="#br0" timeOffset="-91349.803">14187 5471 8287 0,'0'11'736'0,"-1"0"-592"16,-1 0-144-16,1-1 0 0,1-1 1072 0,0-9 176 15,0 0 32-15,0 0 16 0,0 0-16 0,0 0-16 16,0 0 0-16,0 0 0 0,0 0 0 0,-5-10 0 16,2-4 0-16,0 1 0 0,0-2-544 0,1 1-96 15,6 1-32-15,-3-5 0 0,1-4-80 0,1-2-32 16,2-1 0-16,2-3 0 0,2-1-144 0,2-3-16 15,2-2-16-15,3-3 0 0,1 0-304 0,4-4 160 16,4-3-160-16,2-1 128 0,4 0-128 0,2 2 0 16,3 4 0-16,3-1 128 0,6-1-128 0,-2 3 0 15,0-1 0-15,-1 5 128 0,0 3-128 0,-2 1 0 16,1-2 0-16,3 4 0 0,2 2 176 0,0 2-48 16,2 0-128-16,1 2 192 0,-1 3-192 0,-1 0 176 0,2 1-176 0,-1 3 160 15,2-2-160-15,-1 2 0 0,5-1 144 16,0 0-144-16,-1 0 144 0,1 1-144 0,-5 1 192 0,1 0-192 15,-1-1 192-15,4 1-64 0,-3 0 0 0,2 1-128 16,2 2 256-16,0 2-64 0,0 1-16 0,-4-1 0 16,0-2-32-16,3-1 0 0,-1-2 0 0,4 3 0 15,0 4-144-15,-1 0 0 0,-1-3 0 0,-1 1 128 16,-5-2-128-16,0 0 0 0,0 0 144 0,1 1-144 16,2 1 0-16,-1-3 128 0,-1 1-128 0,-2-1 0 15,-3 0 0-15,-4 0 144 0,-3-2-144 0,0 1 0 16,0 1 144-16,-2 0-144 0,0-1 0 0,0-1 144 0,3-3-16 15,-5 2-128-15,0-1 192 0,-1 2-64 0,-4 0 48 16,1 1 0-16,-3-5 0 0,0 3 0 0,-1-1 16 16,-4 0 16-16,0-2 0 0,-2-1 0 0,-2 1-64 0,-1 0-16 15,0 1 0-15,-2-2 0 0,-1 5 48 16,-1 0 0-16,1 2 0 0,-1-1 0 0,0-1-32 0,-3-1 0 16,0 2 0-16,1 1 0 0,-1 4-16 0,0 1-128 15,-1 0 192-15,0 2-64 0,0-1-128 0,-1 2 0 16,-7 4 0-16,0 0 128 0,0 0-128 0,0 0 0 15,0 0 0-15,0 0-176 16,5-4-224-16,-5 4-48 0,0 0-16 0,0 0 0 16,0 0-464-16,0 0-96 0,0 0 0 0,0 0-16 15,-5 8-1584-15,5-8-320 0,0 0-64 0</inkml:trace>
  <inkml:trace contextRef="#ctx0" brushRef="#br0" timeOffset="-90959.906">17128 3526 23951 0,'-6'-14'2128'0,"6"14"-1696"0,0 0-432 0,0 0 0 15,0 0 624-15,8-5 32 0,1 2 16 0,3-1 0 16,2 0-672-16,4-2 0 0,2-1 0 0,5-1-176 0,4 0 176 0,4-1 0 16,1 0 128-16,3-2-128 0,0-2 144 0,2 0-144 15,-1-2 192-15,1-1-192 0,-1-3 288 0,1 1-48 16,-3 0-16-16,4 5 0 0,-2 4 160 16,1 1 48-16,-6 1 0 0,-4 2 0 0,-3 0 96 0,-3 3 32 15,-2 1 0-15,-4 4 0 0,0 3-176 0,-4 4-16 16,-2 2-16-16,0 3 0 0,-3 6-48 0,-3 2-16 15,-2 2 0-15,-3 5 0 0,-3 4 48 0,0 4 16 16,-2 1 0-16,1 2 0 0,-5-3-176 0,1 4-48 16,-3 4 0-16,-1-1 0 0,-1-2-128 0,-1-2 0 15,0 1 0-15,-1 1 0 16,-2 0-256-16,-4 5-128 0,-3 7-16 0,-2 2-16 0</inkml:trace>
  <inkml:trace contextRef="#ctx0" brushRef="#br0" timeOffset="-89018.623">5700 6224 11967 0,'11'-10'1072'0,"1"3"-864"0,2 0-208 16,5 0 0-16,-2 2 640 0,6-3 64 0,4 0 32 0,0 3 0 16,2 1-608-16,-2 1-128 0,2-1 0 0,0 0 0 15,0 1 0-15,1 2 0 0,0-2 0 0,3 2 0 16,3 3 0-16,2 0 128 0,2-1-128 0,2 2 0 16,1 1 208-16,4-1 0 0,3-1 0 0,2 1 0 15,-1 3 112-15,4 1 0 0,3-1 16 0,5 0 0 16,2-3 128-16,2 4 32 0,1 1 0 0,3 1 0 15,-2-4-16-15,6 0 0 0,4 3 0 0,1-1 0 16,-1 1-240-16,3 2-48 0,0 1-16 0,6 0 0 16,5-2 16-16,-2-1 16 0,-5-1 0 0,5 3 0 15,5 0-208-15,2-1 0 0,-3-1 0 0,3-1 0 16,3 3 128-16,-2-3-128 0,0-1 0 0,2 0 144 16,-1-1-144-16,2-1 160 0,4-3-160 0,0 1 160 0,2 0 32 15,1-1 16-15,1-2 0 0,-1 0 0 0,-2 0-32 0,4 0-16 16,4 1 0-16,-2-2 0 0,-5-5-160 0,1 3 0 15,2 1 0-15,-1 1 0 0,-2 0 0 0,4-1 0 16,3 3 0-16,-3-2 0 0,-3-2 0 0,2 2 0 16,2 1 0-16,-1 0 0 0,-3-2 0 0,1 1 0 15,1 4 0-15,-1-2 0 0,-2 0 0 0,-1 1 0 16,-1 2 0-16,0 0 0 0,-2-4 0 0,-2 2 0 16,-2 3 0-16,-1-2 0 0,-1 2 0 0,-2 1 0 15,-4-1 0-15,-3 1 0 0,-2 1 0 0,-6 1 0 0,-4 0 144 16,-3 1-144-16,-8 3 0 0,-1-1 0 15,-1 0-160-15,-3 4-10256 0</inkml:trace>
  <inkml:trace contextRef="#ctx0" brushRef="#br0" timeOffset="-85797.124">1887 11237 17503 0,'0'0'768'0,"-4"-14"176"0,0 5-752 0,0 0-192 0,2 3 0 0,2 6 0 16,-6-10 0-16,3 2 0 0,-2 0 0 0,2 1 128 15,3 7 176-15,-5-6 16 0,0-1 16 0,1 2 0 16,-3-3-16-16,2 3-16 0,0 0 0 0,-2 1 0 15,0-1-16-15,0 3 0 0,-1 0 0 0,-1 2 0 16,1 0 64-16,-3 1 16 0,1-1 0 0,0 3 0 16,-1 3-64-16,0 0-16 0,-2 3 0 0,-2 1 0 15,-3 1-144-15,2 1-16 0,1 5-128 0,0-1 192 16,0 2-192-16,-1 3 176 0,1 2-176 0,0 0 160 16,1 0-160-16,1 2 192 0,-1 0-192 0,-1 4 192 15,0-3-192-15,-2 3 0 0,1 2 144 0,-2 0-144 16,1-2 0-16,-1 4 0 0,-2 5 0 0,2-1 0 0,0-1 0 15,-1 4 0-15,0 2 0 0,2-1 0 0,3 3 0 16,-2 2 128-16,0 3-128 0,-2 1 0 0,0 5 128 16,-2 3-128-16,3 5 160 0,1 1-160 0,0-1 176 15,2 2-176-15,2 0 192 0,0 6-192 0,1 2 272 0,1-1-48 16,-1-6-16-16,2 3 0 0,1 4-32 0,1 4-16 16,0 1 0-16,-1-3 0 0,3-4 48 0,1 2 16 15,-4 1 0-15,2 3 0 0,4 3 32 0,-1-3 16 16,0-3 0-16,0 1 0 0,2 2-48 0,1-1-16 15,0 4 0-15,0-1 0 0,0-6-80 0,0 4-128 16,0-1 176-16,0 2-176 0,0-1 192 0,0-3-192 16,0-4 192-16,0 0-192 0,0-1 208 0,1 2-64 15,3 4-16-15,1-2 0 0,-3-4 0 0,4-1-128 16,3 2 192-16,-2 1-64 0,4 3 0 0,0-2-128 0,-4-2 192 16,4-3-64-16,2-1-128 0,-2 3 0 0,-1 0 144 0,2 0-144 15,-1-3 0-15,3-1 0 0,0-3 0 16,0 1 128-16,-2-1-128 0,3 1 0 0,3 2 0 0,-3-4 128 15,1-4-128-15,-2 1 0 0,2 2 0 0,-1 0 0 16,1 3 0-16,2-3 0 0,4-1 0 16,-3-1 0-16,-3-2 0 0,1-3 0 0,-2-4 0 0,1 3 0 15,1-2 0-15,0 2 0 0,-3 3 0 0,0-4 0 16,2-6 0-16,-3-1 0 0,1-3 0 0,2-2 0 16,-1 1 0-16,0-2 0 0,0 1 0 0,-1-3 0 15,-2-2 0-15,2 0 128 0,1-1-128 0,-1-2 0 0,-3-4 0 16,2-2 0-16,3 0 0 0,-7-4 0 0,1-2 0 15,1 0 0-15,-1-5 0 0,0-1 0 0,0 0 0 16,-2-2 0-16,-3 0 0 0,1-3 128 0,-2-3-128 16,-4-5 0-16,1 7 0 0,-1-7 0 0,0 0 0 0,0 0 0 15,0 0 128-15,0 0-128 0,0 0 0 0,0 0 0 16,-4-11 0-16,-1-2 128 0,-2-3-128 0,-3-4 0 16,-1-5 0-16,-5-5 0 0,0-6 0 0,1-4 0 15,-1-7 128-15,0-1-128 0,-6-6 0 0,1 0 0 16,1-2 0-16,-1-8 128 0,1-1-128 0,2-5 0 15,0 0 0-15,-2-3 128 0,-1 6-128 0,1-9 0 16,1-8 0-16,0-2 0 0,0-6 0 0,2 1 128 16,-1-3-128-16,2-3 0 0,-1-8 0 0,3 2 144 15,-1-2-144-15,3-4 0 0,4-4 0 0,0 3 0 16,0-2 0-16,4-3 0 0,2 0 0 0,-2 0 0 0,3 1 0 16,1 0 0-16,1-1 0 0,1 5 0 0,2 0 0 15,-3 2 0-15,-2 2 0 0,-1-2 0 0,-2 0 0 0,2 6-144 16,-2 0 144-16,-1 0 0 0,1 2-144 15,-2-2 144-15,2-3-128 0,2 2 128 0,0 0-160 0,3-4 160 16,1-3-256-16,2 1 64 0,2 2 0 0,3 2 0 16,3-1-48-16,1 7 0 0,0 5 0 0,2 3 0 15,3 3 16-15,2 4 0 0,2 1 0 0,-3 7 0 16,1 5-16-16,4 3 0 0,-1-2 0 0,2 1 0 16,1 1-112-16,4 4-32 0,2 3 0 0,1 2 0 15,-4 1-192-15,5 2-32 16,1 1-16-16,2 2 0 0,1 0 32 0,-3 5 0 15,-2 4 0-15,-1 4 0 0,-3 6 208 0,0 3 32 0,-3 1 16 0,-1 3 0 0,-2 3 144 16,-1 2 48-16,0-1 0 0,-4 2 0 0,2 2 144 0,-3 4-192 16,-5 4 192-16,-1 1-192 0,-5 0 192 0,-1 5 128 15,-5 5-128-15,0 0 176 0,0 0 96 0,0 0 32 16,0 0 0-16,0 0 0 0,-13 10 192 0,1 1 32 16,-3 4 16-16,1 0 0 0,-4 3-336 15,1 1-64-15,-2 3-16 0,-2 2 0 0,0-1-128 0,-4 3 160 16,0 2-160-16,0 0 160 0,-1 4-160 0,-1 2 0 15,-3 0 144-15,-1 5-144 0,-2 1 160 0,0 2-32 16,1 1-128-16,-1 1 192 0,0 0-64 0,0 3 0 16,2 4-128-16,1 5 192 0,-2 5-192 0,-2 1 176 15,-1 2-176-15,-2 4 160 0,-1 2-160 0,-3 2 0 16,0 5 144-16,0 2-144 0,1 4 128 0,2 3-128 16,4 2 128-16,0 4-128 0,2 6 272 0,0 2-16 0,0 1 0 0,1 6 0 15,-1 6 0-15,1-2-16 0,-1 2 0 16,3-1 0-16,6 4-240 0,-1 3 144 0,0 2-144 0,2 2 128 15,0 3 16-15,3 3 0 0,0 4 0 0,9 1 0 16,3-3 64-16,2 4 16 0,1 1 0 0,5 2 0 16,6-1-32-16,0 0-16 0,2-3 0 0,5-2 0 15,1-2-176-15,1-4 0 0,5-4 144 0,1 1-144 16,-1-1 0-16,3-7 0 0,3-4 0 0,0-2 0 16,2 0-208-16,3-8-64 0,1-7-16 0,0-5 0 15,0 0-1344-15,2-3-272 16,1-3-48-16</inkml:trace>
  <inkml:trace contextRef="#ctx0" brushRef="#br0" timeOffset="-80236.82">3434 17297 3679 0,'0'0'160'0,"2"-9"32"0,1 2-192 0,4 2 0 15,0-1 0-15,1 2 0 0,-8 4 1904 0,11-4 336 16,1 1 64-16,2 1 0 0,3 1-1584 0,1 1-320 0,-1-1-64 0,5 1-16 16,-1-1 176-16,2 1 16 15,1-1 16-15,4 1 0 0,-2 2 32 0,3-1 0 0,1-1 0 0,-1 0 0 16,2 1-64-16,3 1-16 0,2 0 0 0,3 2 0 15,4-2-160-15,0 1-48 0,3 2 0 0,0-1 0 16,1-1-48-16,1-1-16 0,0 1 0 0,2 0 0 16,-1-3-16-16,4 1 0 0,2 1 0 0,3-1 0 15,-1 2 0-15,1-1 0 0,-3 0 0 0,2 0 0 16,1 0 0-16,6 1-16 0,1 0 0 0,-1 1 0 16,-3 2-48-16,-1-2-128 0,-1 1 192 0,0 1-64 15,6-1-128-15,-1 1 0 0,2-1 0 0,0-1 0 16,-4 0 0-16,0 3 0 0,4-3 0 0,0 1 0 0,5-2 0 15,-2 0 0-15,-1 1 0 0,-3-2 0 0,-3 0 0 16,3-1 128-16,0 0 0 0,1 0 0 0,-1 0 64 16,-2-1 16-16,-4-1 0 0,-1 1 0 0,0 0-64 0,2 1-16 15,-1-1 0-15,0 0 0 0,0 0-128 16,-4 4 0-16,-7-4 144 0,-1 0-144 0,-1 2 0 16,-1 0 128-16,-4 0-128 0,2-1 0 0,0 1 144 0,-5-4-144 15,-4 1 192-15,-1 0-192 0,-2 0 0 0,-5 1 0 16,-2-2 0-16,-3 1 0 0,-4 1 0 0,-4-1 0 15,-2-1 144-15,-11 2-144 0,0 0 176 0,0 0-176 16,9-4 192-16,-9 4-192 0,0 0 464 0,0 0-16 16,-5-6 0-16,-5 0 0 0,-3 1-128 0,-6-1-16 15,-3 1-16-15,-5 0 0 0,-6-1-288 0,-3-1 0 16,-7-1 0-16,-4 2 0 0,-2-1 0 0,-1-1 0 0,-2-3 128 16,-6 3-128-16,-2 0 0 0,-9-2 128 0,-5 0-128 15,1 1 0-15,-1 1 192 0,-6-3-192 0,-7 1 192 16,1 0-192-16,-2 1 144 0,1 0-144 0,-1-1 0 0,-5 0 144 15,-4-1-144-15,5 0 0 0,3 1 0 0,-2 1 0 16,-7-1 128-16,4-4-128 0,3-1 128 0,1 1-128 16,1 3 0-16,-5 0 0 0,-7-1 0 0,4 2 0 15,5 0 0-15,-3 2 0 0,-5 2 0 0,5 1 0 16,5 1 0-16,1 3 0 0,-2-2 0 0,2 7 0 16,-1 0 0-16,6 2 0 0,3-2-128 0,-1 3 128 15,-1 1-256-15,9 0 0 0,9 0 16 0,4 0 0 16,5-1 240-16,7 1-192 0,8 5 192 0,9-3-192 15,6-3 192-15,5-2 0 0,4 0 0 0,8-1 0 0,9-4 0 16,0 0 0-16,0 0-160 0,5 10 160 0,8-6-272 16,6 3 16-16,6 3 0 0,6-3 0 0,8-1 256 15,8-3-128-15,7-1 128 0,11 1 0 0,8-1 0 0,5-1 0 16,3-1 0-16,10 0 0 0,10 0 0 16,5 0 0-16,3-3 0 0,7 0 144 0,8 1-144 0,2 0 192 15,1 0-192-15,5 0 192 0,0-1-192 0,4 2 0 16,3 1 144-16,-3 1-144 0,-3 2 128 0,2 0-128 15,3-1 160-15,-4 0-160 0,-9 1 0 0,3 1 0 16,-3 4 0-16,-4-2 0 0,-5 1 0 0,-3-1 0 16,-4 2-208-16,-5 1-7936 15,-8 1-1584-15</inkml:trace>
  <inkml:trace contextRef="#ctx0" brushRef="#br0" timeOffset="-78007.921">2816 3213 20847 0,'-13'-20'912'0,"3"9"208"0,0 3-896 0,-4-1-224 16,-5 0 0-16,-3 2 0 0,-4 1 0 0,-5 2-240 15,-4 2 48-15,-2 2 16 0,-6 1 176 0,-2 3 0 16,-4 0 0-16,-2 0 0 0,-6 0 0 0,-1 0 0 16,-2 3 0-16,-1-2 0 0,1 2 0 0,-2-1 0 15,0 1 0-15,2 1 0 0,2-1 0 0,0 1 176 16,6-2-48-16,0 1 0 0,4 2 0 0,2-1 0 0,6-2 0 0,-2 0 0 15,3-1-128-15,1-1 0 0,-2-4 0 0,4 2 128 16,4 0-128-16,4 0 0 0,1-1 0 0,4-1 128 16,3 0-128-16,2 0 0 0,2 0 0 0,5 0 128 15,0 3-128-15,3 0 0 0,8-3 144 0,-6 5-144 16,0 0 0-16,6-5 0 0,-2 11 0 0,-1 2 0 16,2 2 0-16,1 3 144 0,1 2-144 0,3 5 0 15,0 3 176-15,-1 2-176 0,-1 3 160 0,0 5-160 16,-1 4 128-16,-1 6-128 0,-1 5 0 0,0 3 0 15,0 2 0-15,0 3 0 0,-2 0 0 0,-1 6 0 16,-1 6 0-16,-1 5 0 0,2 5 0 0,-3-2 0 16,1-2 0-16,1 6 0 0,-1 6 0 0,0 3 0 15,0-2 0-15,-2 5 0 0,0 2 0 0,1 1 0 0,-2 0 160 16,2 0-160-16,-1-1 160 0,2 2-160 0,0 3 240 16,0-5-48-16,0-3-16 0,1 3 0 0,-1 4 80 15,1-2 32-15,-2 0 0 0,1-4 0 0,-1 0-112 0,0 0-32 16,2-3 0-16,-1 1 0 0,0 0-16 0,-1-1 0 15,-1 0 0-15,0 1 0 0,-3 0 0 0,2 1-128 16,2-2 192-16,-3 0-64 0,0-6-128 0,3 0 0 16,1-1 0-16,-2-2 0 0,2 1 0 0,-2-5 128 15,2-1-128-15,0 1 0 0,3 1 0 0,-1 0 0 16,0-2 128-16,0-1-128 0,3-4 0 0,-3 1 0 16,-1 4 0-16,0-6 128 0,3 0-128 0,-2-6 0 15,-2-1 0-15,0-1 0 0,0 0 0 0,-2 1 0 0,-1-2 0 16,0-2 0-16,3-4 0 0,1-2 0 0,-3-4 0 15,4 6 0-15,-3 2 0 0,4-3 0 0,1-6 0 16,-2 0 0-16,-1-5 0 0,-1 0 0 0,5-3 0 0,-2 4 0 16,-5-2 0-16,0 0 0 0,-1-2 0 15,-1-3 0-15,-1-3 0 0,-1 1 0 0,-1 1 0 0,0-3 128 16,0-3-128-16,0-1 0 0,-1-1 0 0,-1 3 0 16,3 3 0-16,2-3 0 0,1-1 0 0,1-5 0 15,1-3 0-15,3-3 0 0,0-3 0 0,2-1 0 16,1-1 0-16,1-1 0 0,-1-4 0 0,1-1 0 15,2 0 0-15,3 0 128 0,0-2-128 0,2-1 0 16,-1-1 128-16,1-1-128 0,5 1 0 0,1 1 128 16,-3-1 0-16,3-1-128 0,4-1 192 0,4-1-64 15,0 2 48-15,6-4 0 0,3-1 0 0,3-2 0 0,3 0-32 16,7-3 0-16,4-3 0 0,5-2 0 0,3 0-144 16,6-2 192-16,2-2-192 0,9-1 192 0,9 0-192 15,4 0 192-15,2-2-192 0,7-1 192 0,11-2 0 0,2 3 0 16,-4 0 0-16,5 1 0 0,3 0-192 0,-2 1 160 15,1 2-160-15,-5-1 160 16,1-1-976-16,-6 4-192 0,-3 3-32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1:37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 2255 6447 0,'-3'-11'272'0,"3"11"80"0,-4-5-352 0,0-1 0 15,1-1 0-15,3 7 0 0,-5-5 2080 0,5 5 352 16,-6-4 64-16,6 4 0 0,0 0-1456 0,0 0-288 15,-4-7-64-15,4 7-16 0,0 0-32 0,0 0 0 16,0 0 0-16,0 0 0 0,0 0-176 0,13 4-32 0,-2 1-16 0,3-2 0 16,4-1-112-16,3 2-32 0,1-1 0 15,4 0 0-15,3 0-16 0,3 1-16 0,4-2 0 0,5 0 0 16,0-1-16-16,9 1 0 0,3 2 0 16,4-3 0-16,-1-2 32 0,1 1 0 0,0-4 0 0,5 4 0 15,5 4 48-15,3-1 16 0,2-2 0 0,-1 2 0 16,0 2-80-16,4 1-16 0,3 0 0 0,4 2 0 15,3-3-80-15,2 1-16 0,-4-1 0 0,4 3 0 16,4 3-128-16,-3 0 0 0,0 0 0 16,1-2 0-16,2-4 128 0,2 3-128 0,2 2 128 0,2 0-128 15,-3-4 0-15,2 2 0 0,1 0 0 0,0 0 0 16,0 2 0-16,4 0 0 0,0-1 0 0,0 2 128 16,-3-1 0-16,3-1-128 0,-1-2 192 0,4 1-64 15,2 2-128-15,-3-1 192 0,0-5-192 0,3 2 192 0,2-1-192 16,-1 2 160-16,-4-4-160 0,3 0 160 0,2 2-160 0,-4-2 128 15,-5-1-128-15,4 3 128 0,4-3 48 0,-3 1 0 16,-7-3 0-16,3 2 0 0,2 1-16 0,2 1 0 16,-7 2 0-16,0-2 0 0,2-2-160 0,-2 4 0 15,1-2 144-15,-3-1-144 0,-4 0 0 0,3-3 0 16,5 0 0-16,-5 0 128 0,-1 0-128 0,-2-2 0 16,1 0 0-16,2 0 128 0,-2 1-128 0,-4 1 0 15,-2-1 0-15,3-1 0 0,-1-2 0 0,1 2 128 16,-5 1-128-16,-1-1 0 0,1 0 0 0,0-1 0 15,-3 2 0-15,-2 1 0 0,-3 1 0 0,0-1 0 16,1-1 0-16,-1-1 0 0,-1 0 0 0,-6 2 0 16,-3 0 0-16,1-2 0 0,-3 0 0 0,1-1 0 15,0 3 0-15,0-1 128 0,-4-2-128 0,-2 1 0 0,-3 0 0 16,-1-1 0-16,0 1 0 0,0-1 0 0,2 0 0 0,-2-2 0 16,-3 1 0-16,-5-1 0 0,-4 3 0 0,-3-2 0 15,1-1 0-15,0-1 128 0,-4-2-128 0,1 3 0 16,-3 0 0-16,-4 2 0 0,-4-2 0 0,-2 2 0 15,2 0 0-15,-2-2 128 0,-5 2-128 0,-1 1 0 16,-4 1 0-16,-1 0 128 0,-2-1-128 0,-2-1 0 16,-10 3 0-16,6-3 128 0,-6 3-128 0,0 0 0 15,1-7 128-15,-1 7-128 0,0 0 160 0,-7-6-160 16,-3-2 128-16,-3 3-128 0,-5 0 0 0,-3 0 0 16,-4-1 0-16,-2 2 0 0,-5-1 0 0,-3 1 0 15,-4 1 0-15,1-3 0 0,-6 2 0 0,-1-4 0 0,-3 0 0 16,-3 3 0-16,-9-2 0 0,-2 1 0 0,-5-2 0 0,-2 1 0 15,0 4 0-15,-5-2 0 0,-3-3 832 0,-4 0 160 16,-3 4 32-16,0-1 16 16,-4-1-1600-1,-5 3-320-15,-5-3-64 0,-2 3-16 0,1 3 768 0,-6-1 192 0,-7-2 0 0,-1 1 0 0,-1 0 0 0,-6 1 0 16,-7 3 0-16,3-2 0 0,2-1 0 0,-5 1 0 16,-6 0 0-16,0-1 0 0,-3-1 0 0,1 1 0 15,-3 1 0-15,-3 0 0 0,-3-1 0 0,2 1 0 16,-2 2 0-16,1-2 0 0,-1-4 0 0,-4 4 0 15,-4 4 0-15,3-1 0 0,4-2 0 0,0-1 0 16,1-1 0-16,-1 2 0 0,0 2 0 0,6 1 0 0,5-1 128 16,0-1-128-16,-1-1 0 0,6 0 0 15,4 2 0-15,0-1 0 0,-2-2 0 0,4 4 0 0,3 2 0 16,-1-3 0-16,1-2 0 0,0 0 0 0,1 5 0 16,3-3 0-16,4 0 0 0,2 1 0 0,-3 2 0 0,8 0 0 15,1-3 0-15,7 4 0 0,-2-2 0 0,2-2 0 16,1 2 0-16,5-2 0 0,7-1 0 15,3 2 0-15,0-2 0 0,4 1 0 0,3-3 0 0,4 5 0 16,2 0 0-16,5-3 0 0,3 0 0 0,3-2 0 16,-4 0 0-16,3 2 144 0,2 0-144 0,4 1 0 15,5-1 0-15,3 3 0 0,1-1 0 0,3-1 0 16,3-3 0-16,2 3 0 0,0-1 0 0,3 0 0 16,3 1 0-16,5 1 0 0,3 0 0 0,3 0 0 15,3 2 0-15,3 0 0 0,2 1-160 0,3 0 160 16,3-1-144-16,4-6 144 0,1 10-192 0,2-1 192 0,2 0-256 0,4-2 64 15,5 0 16-15,1 0 0 0,4-1 176 16,4 2-128-16,5 0 128 0,3-2-128 0,4 0 128 16,3-3 0-16,4 0 0 0,4-2 0 0,2 1 0 0,7-4 0 15,5 0 0-15,4 1-128 0,4 1 128 0,2-1 0 16,3-2 0-16,6-3 0 0,2 1 0 0,3-1 0 16,1 1 0-16,4-2 0 0,7-3 0 0,5 1 0 15,1 2 0-15,4-3 0 0,1-3 0 0,3 3 0 16,3 2 0-16,-1-2 0 0,-1-2 0 0,6 0 0 15,7 0 0-15,2 1 128 0,2 3-128 0,0 2 0 16,-3-2 0-16,5 3 0 0,1 0 0 0,1-1 0 16,-6 1 0-16,5 1 0 0,3-2 0 0,2 4 0 15,-1 1 0-15,2-1 0 0,2-4 0 0,2 1 0 0,2 0 128 16,-4 2-128-16,-3 2 0 0,3-1 0 0,1-3 0 16,1 2 0-16,-1 1 0 0,-3-2 0 0,-2 2 0 15,2 1 0-15,1-1 816 0,-2 2 192 0,-3 2 32 0,0-2 16 31,2-3-1664-31,-3 1-336 0,-1 0-64 0,-2 4-16 0,-4-1 832 0,1 0 192 0,-2 0 0 0,-2-1 0 16,-3 2 0-16,-3-2 0 0,2-2 0 0,-6 1 0 16,-4 0 0-16,-4 1 0 0,-5 1 0 0,1-1 0 15,-2-1 0-15,-4 0 0 0,-5-2 0 0,0 1 0 16,-2-2 816-16,-3-2 208 0,-7 1 32 0,-6 0 16 16,0 1-1680-16,-3 2-336 15,-1 2-64-15,-4-1-16 0,-7-4 832 0,-3 1 192 0,-7-1 0 0,-1 2 0 0,-8 4 0 16,-1-1 0-16,-3 1 0 0,-4-2 0 15,-2-2 0-15,-3 1 0 0,-6 0 160 0,-2 2-160 0,-1 1 0 16,-1 2-272-16,-9 4 32 0,-5-7 16 16,0 0-2000-16,2 9-400 0</inkml:trace>
  <inkml:trace contextRef="#ctx0" brushRef="#br0" timeOffset="2019.116">8803 4882 20271 0,'0'0'1792'0,"-4"-8"-1424"0,4 8-368 0,0 0 0 15,0 0 0-15,0 0 0 0,0 0 0 0,0 0 0 16,12 10 0-16,-1 1 0 0,0 1-160 0,-2 1 160 0,1 1-160 0,2 2 160 16,-1 5-128-16,4 5 128 15,-1 4 0-15,0 3 0 0,0 1 0 0,2 2 0 0,3-1 0 0,-1 1 0 16,2 2 0-16,-2 3 176 0,1 2 48 0,3 4 16 16,-1 4 0-16,1 2 0 0,1 1-16 0,-1-1 0 15,-1 0 0-15,-2-3 0 0,1-4 16 0,-1 0 0 16,-2 0 0-16,2-2 0 0,-3-3-96 0,0 0-16 15,-1-3 0-15,1-1 0 0,-1-6-128 0,-1-2 0 16,-1-3 144-16,2-2-144 0,-3-6 0 0,0-1 0 16,0-5 0-16,-2 0-6784 15,1-2-1440-15</inkml:trace>
  <inkml:trace contextRef="#ctx0" brushRef="#br0" timeOffset="2423.455">9707 4782 22111 0,'-6'-10'1968'0,"6"10"-1584"0,0 0-384 0,0 0 0 0,-8 3 448 15,1 4 16-15,-3 2 0 0,2 2 0 0,-3 2-464 16,1 2 0-16,1 2-208 0,-6 4 64 0,-1 3 144 0,-5 4 0 16,-2 5 0-16,-3 3 0 0,0 4 0 0,-3 5 0 15,-5 5 144-15,-1 0-144 0,-2 3 448 0,-2 2-32 16,0 4 0-16,-4 0 0 0,-1 3 64 15,-1-1 16-15,0 1 0 0,2-2 0 0,1-1 16 0,4-2 16 16,3-1 0-16,2 0 0 0,2-2-80 0,4-2-32 16,1-4 0-16,1-4 0 0,2-4-192 0,1-2-32 15,2-3-16-15,1-1 0 0,3-1-176 0,4-1 0 16,0-3 0-16,4-5 128 16,5-6-2432-16,3-6-512 0,0-12-80 0,11 7-7984 0</inkml:trace>
  <inkml:trace contextRef="#ctx0" brushRef="#br0" timeOffset="3524.832">10415 4840 23951 0,'-13'0'1056'0,"3"2"224"0,-2 3-1024 0,0 3-256 0,2 6 0 0,2 2 0 16,-2 5 384-16,2 5 32 0,-2 6 0 0,-2 8 0 0,-3 6-416 0,2 4 0 15,0 0 0-15,1 2-176 0,-2-3 176 0,0 2 0 16,1 0 0-16,1 7 0 0,3 8-144 15,0-4 144-15,3-7-160 0,0-3 160 0,4-1-304 0,3-5 48 16,3-4 0-16,1-5 0 16,3-3-160-16,2-2-32 0,2-1 0 0,2-4 0 15,1-4-144-15,2-4-48 0,2-2 0 0,0-6-8624 16</inkml:trace>
  <inkml:trace contextRef="#ctx0" brushRef="#br0" timeOffset="3767.366">10689 5189 24879 0,'0'0'2208'0,"0"0"-1760"0,-5 7-448 0,4 4 0 16,3 5 1472-16,4 3 192 0,2 3 64 0,3 5 0 15,2 5-1728-15,3 6-176 0,1 1-112 0,3 2-32 32,3-1-464-32,-1 3-112 0,2 2 0 0,0-2-16 0,-2-3-544 15,-3-3-96-15,2-3-32 0,1-1 0 0,-3-2-1296 0,0-2-272 16</inkml:trace>
  <inkml:trace contextRef="#ctx0" brushRef="#br0" timeOffset="4024.544">11142 5170 32415 0,'-22'4'1440'0,"9"3"288"0,-4 5-1376 0,-1 2-352 16,-2 4 0-16,-1 5 0 0,-4 5 0 0,-1 5 0 15,-1 4 0-15,-1 3-128 0,1 5 128 0,1 5 0 0,1 5 0 16,-1-2 0-16,1-2 0 0,1-4 0 0,1 1 0 16,3 0-128-16,2-2-112 0,3-3-16 0,2-6 0 15,2-2 0 1,2-2-2096-16,1-4-416 0,4-5-96 0</inkml:trace>
  <inkml:trace contextRef="#ctx0" brushRef="#br0" timeOffset="4348.635">11405 4689 32591 0,'0'0'1440'0,"9"-2"304"0,2 2-1392 0,5 6-352 15,1 2 0-15,5 6 0 0,-1 3 0 0,4 4-256 16,3 4 32-16,2 3 16 0,0 2 208 0,2 5 0 16,2 3-160-16,-2 3 160 0,-1 3 0 0,-3 3 0 15,-2 5 0-15,-2 1 0 0,-4-1-224 0,-4 0 80 16,-5 2 16-16,-4 3 0 0,-5 1-32 0,-5 1 0 16,-4 0 0-16,-5-2 0 0,-2-8 0 0,-4-4 0 15,-1-4 0-15,-6-4 0 0,1-3 160 0,-3 2 0 16,-3 0 0-16,0-6 0 0,1-2-192 0,0-3 64 15,1-3 0-15,3-2-8672 16,-2-2-1728-16</inkml:trace>
  <inkml:trace contextRef="#ctx0" brushRef="#br0" timeOffset="4583.68">12318 5321 32831 0,'17'-4'1456'0,"-2"2"288"0,5 0-1392 0,4 1-352 0,4 1 0 0,-1 1 0 16,4 1-192-16,5 3-96 0,1 1-32 0,4-1 0 15,0-4-128-15,1 1-48 0,-1 0 0 16,-5 1 0-16,-3 2-2144 0,-3-1-432 0,-4-2-96 0</inkml:trace>
  <inkml:trace contextRef="#ctx0" brushRef="#br0" timeOffset="4765.426">12230 5609 27007 0,'0'0'1200'0,"0"0"240"0,0 0-1152 0,0 0-288 15,4 8 0-15,4-3 0 0,8-3 128 0,6 1-128 16,5-1 144-16,6-2-144 0,5 1 160 0,2-2-160 16,3-3 160-16,4-1-160 15,1-3-1120-15,1 1-320 0,2-1-64 0,-3 1-9248 0</inkml:trace>
  <inkml:trace contextRef="#ctx0" brushRef="#br0" timeOffset="5257.097">13536 5646 40191 0,'0'0'1792'0,"0"0"352"0,0 0-1712 0,11-1-432 15,4 5 0-15,5 0 0 16,0 1-496-16,8 1-176 0,2-2-32 0,6 1-16 0,5-2 384 16,0-3 80-16,1-3 0 0,1-1 16 15,-1 0-320-15,0 0-64 0,1-3-16 0,-1-2 0 0,-4-6 224 0,0-1 32 16,-4 1 16-16,-2 1 0 0,-3-1 368 0,-3-1 0 16,-3-5-144-16,-2 0 144 0,-2 0 0 0,-2-2 0 15,-3 0 0-15,-3 2 0 0,-3 2 0 0,-3 4 144 16,-2 2-144-16,-2-1 128 0,-3 1-128 0,-4 5 192 15,-3 2-192-15,-5 3 192 0,-2 1-192 0,-5 3 192 16,-4 2-192-16,-4 4 192 0,-4 4-192 0,-4 4-176 16,-7 2 48-16,-1 3 0 0,-2 4 128 0,0 4 0 0,0 4 0 15,-2 0 0-15,1 0 0 0,2 2 144 0,-2 3 0 16,4-3 0-16,5-2-16 0,4-1 0 0,4-1 0 16,7 2 0-16,5 1 32 0,6-1 0 0,4-3 0 15,6-1 0-15,0-3 32 0,9-1 0 0,7 1 0 0,3-5 0 16,0-2-192-16,9-4 128 15,12 0-128-15,6-1 128 0,5-3-128 0,3-5 0 0,2-8 0 16,10-3 0-16,6 0-288 0,5-5-96 0,0-4 0 0,1 0-16 31,-1-1-2640-31,0-2-528 0,0-2-96 0</inkml:trace>
  <inkml:trace contextRef="#ctx0" brushRef="#br0" timeOffset="5829.21">14758 4941 24879 0,'0'0'2208'0,"0"0"-1760"16,0 0-448-16,0 0 0 0,-3-5 576 0,3 5 16 0,0 0 16 0,5-9 0 16,2 1-608-16,2 2 0 0,1 0 0 0,2 0-192 15,3-4 192-15,2-1 0 0,0-3 0 0,4 1 0 16,1-1 0-16,1 1 0 0,-2-2 0 0,1 1 0 15,1-5 0-15,-1 1 0 0,0-1 0 0,-1 6 0 16,-2 2 0-16,-3 2 0 0,-2 4 0 0,-3 0 0 16,-3 2 0-16,-8 3 0 0,9 3 0 0,-3 6 0 15,-2 4 0-15,-4 4 0 0,-3 1 0 0,-1 5-128 16,0 2 272-16,-1 0 64 0,-9 1 16 0,1 3 0 16,-2 2-64-16,-3 0-16 0,-1-3 0 0,-1 0 0 15,1-4-144-15,3-2 160 0,4-3-160 0,5-4 160 0,-2-3-32 16,3-3 0-16,6-9 0 0,0 0 0 0,0 0 224 15,0 0 32-15,9-9 16 0,3-4 0 0,3-4 64 16,4-5 16-16,7-5 0 0,0-2 0 0,3 2-480 16,-2 1 128-16,1 1-128 0,-1-3 0 0,1-3 0 0,-2 0 0 15,0 0 128-15,2 0-128 0,1 2 0 0,-4 4 0 16,0 2 0-16,0 5 0 0,-3 4 0 0,-1 5 0 16,-2 1 0-16,-2 3 0 0,-2 3-192 0,-3 4 192 15,0 2-192-15,-2 2 192 16,-2 0-1904-16,1 4-272 0,0-1-48 0</inkml:trace>
  <inkml:trace contextRef="#ctx0" brushRef="#br0" timeOffset="6753.73">16014 4665 15663 0,'-6'-13'1392'0,"2"7"-1120"0,4 6-272 16,0 0 0-16,0 0 1984 0,0 0 352 0,0 0 64 0,-2 14 16 16,1 0-2000-16,1 4-416 0,2 2 0 0,1 2 0 15,-2 0 0-15,1 3-128 0,0-1 128 16,0 0 0-16,2 4 0 0,-1-1 0 0,0-2 0 0,3 1 0 15,-3-3 0-15,2 2 0 0,2 1 0 0,-3-1 0 16,2-3 0-16,-1-3-160 0,0 2 160 0,0-3-192 31,1-5-624-31,-1-2-128 0,0-2-16 0</inkml:trace>
  <inkml:trace contextRef="#ctx0" brushRef="#br0" timeOffset="7026.761">16363 4596 33167 0,'-16'-10'1472'0,"7"7"304"15,-1 3-1424-15,-2 5-352 0,-3 5 0 0,-2 7 0 0,-4 6 0 0,1 4 0 16,-2 5 0-16,0 4 0 0,-2 2 0 0,2-3 0 16,-3 0 0-16,2 0-128 0,-5 2-224 0,1 0-32 15,-1 4-16-15,-1-3 0 16,1-1-1456-16,-1-2-272 0</inkml:trace>
  <inkml:trace contextRef="#ctx0" brushRef="#br0" timeOffset="9502.933">16437 6094 18431 0,'0'0'1632'0,"0"0"-1312"0,0 0-320 0,0 0 0 16,0 0 1456-16,0 0 208 0,0 0 64 0,9 7 0 15,-2-1-1584-15,3 1-304 0,3-1-64 0,2 3-16 16,0 0 240-16,3 0 0 0,0-3 0 0,3 0 0 15,1-3 0-15,4-1 0 0,-2-2 0 0,4 0 0 16,4 0 0-16,2-1 0 0,2-2 0 0,0-4 0 16,-3 0 0-16,3-5 192 0,0 3-48 0,0-5 0 0,-2-5 0 15,0 0 0-15,1-2 0 0,1-3 0 0,2-2 96 16,1-2 16-16,-3 0 0 0,1-1 0 0,3-2 0 0,-3 1 16 16,-2-4 0-16,-2 0 0 0,-1 0-32 0,-2-4-16 15,-3 0 0-15,0-6 0 0,1-7-224 0,1 0 144 16,-2-3-144-16,2 6 128 0,-2 4-128 0,-1 4 0 15,-2-1 144-15,-3 2-144 0,1-1 304 0,-2 2-16 16,-7-2 0-16,0 2 0 0,-1 0-48 0,-2 1-16 16,-1 4 0-16,-1 0 0 0,-1 1-32 0,0 2-16 15,-2 2 0-15,0 0 0 0,-1-2 0 0,-1 3 0 16,3-2 0-16,1 1 0 0,-3 1-176 0,1 1 128 16,1 1-128-16,-4-2 128 0,1 0-128 0,1 0 0 15,-2 3 0-15,2 2 0 0,-3 3 192 0,-1 3-32 16,0 0-16-16,-1 2 0 0,0-1 112 0,-1 2 0 0,0 0 16 15,1 1 0-15,-1 4-64 0,0 0-16 0,4 0 0 16,-2 0 0-16,-2 1-192 0,2-1 0 0,0-1 128 0,0 2-128 16,0 7 0-16,0-8 0 0,0 8 0 0,-1-8 0 15,-1 0 0-15,1 2 0 0,1 0 0 0,0 6 0 16,0 0 128-16,0 0-128 0,0 0 176 0,-4-5-176 16,4 5 192-16,-4-6-192 0,4 6 192 0,0 0-192 15,0 0 0-15,0 0 0 0,0 0 0 0,0 0 0 16,0 0 0-16,0 0 0 0,0 0 0 0,0 0 0 15,0 0 0-15,0 0 0 0,0 0 0 0,0 0 0 16,0 0 0-16,0 0 0 0,0 0 0 0,0 0 0 16,-4-6 128-16,4 6-128 0,0 0 0 0,0 0 0 0,-3-9 0 15,3 9 0-15,-5-7 0 0,5 7 0 16,0 0 128-16,-6-6-128 0,1-2 0 0,5 8 0 0,-5-7 256 0,-2 4-48 16,-2 0-16-16,9 3 0 0,0 0 80 0,-12 0 16 15,-2-1 0-15,2 1 0 0,1 1-112 0,-1 1-32 16,0 0 0-16,-4-2 0 0,0-1-144 0,-3 0 0 15,1 0 0-15,-4 2 128 0,-4 1-128 0,-1 0 0 16,0-2 0-16,-1 0 0 0,-2-3 0 0,-2 3 0 16,-1 1 0-16,-6-2 0 0,0-4 0 0,-5 1 0 15,-2 1 128-15,-3 1-128 0,-4-1 0 0,4-1 0 16,1-2 0-16,-1 3 0 0,-4 1 0 0,-2-1 0 16,-4-1 0-16,2-2 0 0,2-1 0 0,2 0 128 15,3-1-128-15,1 0 0 0,-1 1 0 0,-1-1 0 16,-2-2 128-16,-1-2-128 0,-2-1 0 0,1-3 0 0,0 0 0 15,1 2 0-15,2 1 0 0,-2-1 0 0,-2 1 0 16,-1-2 0-16,-1-1 0 0,2 1 0 0,3-3 128 0,1 3-128 16,3-2 0-16,1 0 0 0,1-2 0 15,1-2 0-15,0-2 0 0,1-1 0 0,0-2 0 16,4-1 128-16,3-2-128 0,4-4 0 0,-1-2 0 0,3 1 128 16,3 2-128-16,-1 1 0 0,2 1 0 0,-1-3 128 15,-1-2-128-15,1 1 0 0,1-1 0 0,2 0 0 16,3-4 128-16,2 3-128 0,2 0 128 0,2 0-128 15,4-2 144-15,4 1-144 0,6-1 160 0,0 1-160 16,1 2 0-16,8-3 0 0,6-1 0 0,2 0 0 16,5 1-176-16,2-1 176 0,6 3-160 0,2-3 160 15,2 1-144-15,2 3 144 0,0 2-128 0,3 1 128 16,4 1-128-16,2 1 128 0,3 1-128 0,5 0 128 0,4 3 0 16,3-2-128-16,2 3 128 0,-2 2 0 0,1 0 0 0,4 2-160 15,2 0 160-15,4 2 0 0,1-4 0 0,1 2-128 16,-2 2 128-16,1 5 0 0,3 3 0 0,4 1 0 15,6-1 0-15,-3 4 0 0,-2-1 0 0,4 0 0 16,3-1 0-16,4 3 0 0,0 0-128 0,0 2 128 16,-1-2 0-16,4 2 0 0,5-3 0 0,-2 5 0 15,-3 2 0-15,3 0 0 0,6-1 0 0,-1 1 0 16,-1 1 0-16,0 1 0 0,0 2 0 0,0-2 0 16,3 1 0-16,-5-2 0 0,-2 3 0 0,1 0-128 15,3 3 128-15,0-2 0 0,-5-2 0 0,2 2 0 16,3 0 0-16,-1 1 0 0,1 0 0 0,-5-1 0 15,2 0 0-15,-2 2 0 0,2 1 0 0,-4-2 0 0,-4-4 0 16,-1 5 0-16,3 3 0 0,1 1 0 0,-2-1 0 0,-1 1 0 16,-2-1 0-16,-1 1 0 0,1 1 0 15,-2 2 0-15,-3 6 0 0,-1-4 0 0,0-5 0 0,-1 3 0 16,-1 1 0-16,-4 1 0 0,-7 2 0 0,-2 0 0 16,-3-3 0-16,1 3 0 0,0-1 0 0,-6 2 0 15,-5-1-128-15,-2-1 128 0,-3 1 0 0,-2 0 0 16,-4 1 0-16,-3 1 0 0,0 1 0 0,-1 3 0 15,-1 4 0-15,-1-2 0 0,-1-2 0 0,1 4 0 16,-1 6 0-16,-2 0 0 0,-3 1 0 0,-2-2 0 16,-2-1 0-16,-3-1 0 0,-1-3 0 0,-5 3 0 15,-2 1 0-15,-1 1-128 0,-2-1 128 0,-1 1 0 16,-2 1 0-16,-3-1 0 0,-1-1 0 0,0 0 0 16,-5-1 0-16,-1 1 0 0,-2-3 0 0,-4 0 144 0,2-4-16 15,-4 3 0-15,-2 0 0 0,-2 2 0 0,-5-1-128 16,0-2 192-16,-5-1-192 0,-4 4 192 0,-3 2-192 15,-1 0 0-15,-1-1 0 0,-3-3 0 0,-2-3 0 0,1-1 128 16,-1 1-128-16,-1-1 0 0,-1-4 0 0,-9 0 0 16,-2-1 0-16,-5 0 0 0,0 0 0 0,-2-1 0 15,1-2 128-15,-2 1-128 0,0-1 0 0,-4 1 0 16,-3-4 0-16,-3 0 0 0,0-1 0 0,2 1 0 16,1 1 0-16,-5-3 0 0,-5-4 0 0,0 1 0 15,2-1 128-15,0-2-128 0,-4 2 0 0,-2-2 0 16,-4-2 0-16,4 3 0 0,3 1 0 0,-5-3 0 15,-4-2 0-15,-4 1 128 0,-1 2-128 0,0 0 0 16,0 1 0-16,-4-4 0 0,-4 1 0 0,2 1 0 16,1-2 0-16,0 1 0 0,-6 0 0 0,5 1 0 0,3 0 128 15,1-1-128-15,2-3 0 0,-3 3 192 0,-2-1-192 0,4-2 192 16,4 0-192-16,-3-1 160 0,-2 0-160 0,1 1 160 16,3 0 32-16,1-1 0 0,1-2 0 0,0 0 0 15,-1 0 128-15,4 2 48 0,6 1 0 0,2-3 0 16,2 0-96-16,6 0-16 0,5 1 0 0,7-1 0 15,2 2-128-15,8-2-128 0,5 2 192 0,7-1-192 16,5-2-544 0,8 1-224-16,2 0-32 0,9-2-17072 0</inkml:trace>
  <inkml:trace contextRef="#ctx0" brushRef="#br0" timeOffset="17963.415">5299 5047 19407 0,'5'-22'848'0,"-1"12"192"0,1 4-832 0,-5 6-208 16,8-2 0-16,-8 2 0 16,5-5-320-16,0-1-96 0,2 2-32 0,-4-1 0 0,-3 5 176 0,2-6 16 15,-2 6 16-15,2-10 0 0,-5-3-16 0,0 3 0 16,-3-1 0-16,2-2 0 0,-2-5 256 0,-1 2 0 15,-2 0 144-15,-3 0-144 0,1-3 192 0,-2 0-64 16,-2 1-128-16,0-1 192 0,-2-1-32 0,-1-2-16 16,-3 1 0-16,-3-1 0 0,-4-1-16 0,-1 0-128 15,-6-1 192-15,-1 0-64 0,-1-1-128 0,-7 1 160 16,-3 3-160-16,0 1 160 0,-2 2-16 0,-2 0 0 16,-2 2 0-16,-4 1 0 0,-4 4-144 0,-1 1 160 0,-2 2-160 0,0-1 160 15,0 2-160-15,-1 1 0 0,-4-1 0 16,2 2 0-16,0 1 0 0,2 1 0 0,3-3 0 15,1 4 0-15,-1 0 0 0,1 1 0 0,-3-1 0 0,-2 1 128 16,-1 2-128-16,-4 1 0 0,3 3 0 0,-4-2 0 16,-2 0 0-16,-1 1 192 0,-1 3-32 0,4 2 0 15,-2 3-32-15,0 0 0 0,-1 0 0 0,4 2 0 16,-1 4-128-16,6 0 0 0,5-2-192 0,4 3 192 16,2 1 0-16,-2 0 0 0,0 6 0 0,2 0 192 15,1 3-192-15,0 3 0 0,1 3-192 0,0 0 192 16,0 4 0-16,-2-2 0 0,-6-1 0 0,3 4 0 0,3 4 0 15,0 4 0-15,3 2 0 0,4 0 0 0,2-3 0 0,1-5 0 16,4 1 0-16,4-2 0 0,3 1 0 0,5-1 208 16,1 3 0-16,3-2 0 0,2-1-208 0,3 3 0 15,4 1 0-15,1-1 0 0,4-1 0 0,-1 0 0 16,4 1 0-16,1 1 0 0,5 0 0 0,0-1 0 16,2 4 0-16,4-2 0 0,4 0 0 0,2 0 0 15,-1-2 0-15,7 2 0 0,1 2 0 0,5-1 128 16,4 0-128-16,1 2 0 0,5 0 0 0,2 0 0 15,4 0 128-15,0-2-128 0,2-2 0 0,6-3 128 16,5 2-128-16,1-3 0 0,3 0 144 0,1-2-144 16,6 1 128-16,2-3-128 0,1-4 160 0,3-3-160 15,7-4 192-15,2-3-192 0,1-3 192 0,0-3-64 0,0-4 0 16,5-5-128-16,5-3 208 0,1 0-64 16,-2-5-16-16,3-3 0 0,2-5 80 0,4-1 16 15,3-2 0-15,1-2 0 0,0-2-224 0,3-2 144 0,3-2-144 16,-3-5 128-16,-2-5-128 0,3-3 128 0,6-1-128 0,-1-2 128 15,-3-3-128-15,1-1 0 0,4 1 144 0,-5-1-144 16,-7-2 272-16,-1-2-16 0,-1-7 0 0,-5 4 0 16,-4 2 64-16,-6 0 16 0,-9 0 0 0,-1-3 0 15,-3 5-32-15,-4-2-16 0,-6 0 0 0,-7-2 0 16,-7 1 48-16,-5-1 16 0,-8-2 0 0,-8 6 0 16,-4 6 64-16,-7 4 16 0,-3 2 0 0,-6 3 0 15,-4 3-304-15,-4 2-128 0,-6 5 128 0,-6 0-128 16,-3 4-1600-16,-6 3-384 15,-8 4-96-15,-4 1-9008 0</inkml:trace>
  <inkml:trace contextRef="#ctx0" brushRef="#br0" timeOffset="18658.913">2712 7271 15663 0,'-6'-9'1392'0,"2"5"-1120"16,4 4-272-16,0 0 0 0,0 0 176 0,0 0-32 16,0 0 0-16,0 0 0 0,-1 12-144 0,1 3 0 15,-2 3 0-15,0 4 0 0,-1 8 192 0,1 2 176 16,-2 6 16-16,-2 1 16 0,1-2-64 0,-2 5-16 0,3 3 0 0,-2 5 0 16,-4 2-160-16,6 0-32 0,0-2-128 0,1 0 192 15,1-3-192-15,3 1 0 0,0-4 128 16,5 0-128-16,-2 1 0 0,1-4 0 0,-2-3 0 0,1-4 0 15,2 0 0-15,0-3 128 0,1-3-128 16,4 0 0-16,0-3 304 0,1-1-48 0,-1 0 0 0,2-4 0 16,-1 0-96-16,3-1-32 0,0-3 0 0,2 3 0 15,0 0-128-15,0-2 0 0,-2 0 0 0,1-2 128 32,-3 3-592-32,2 0-128 0</inkml:trace>
  <inkml:trace contextRef="#ctx0" brushRef="#br0" timeOffset="19282.015">3315 8690 24879 0,'0'0'2208'0,"0"0"-1760"0,0 0-448 0,-2-11 0 31,0 2-464-31,2 9-176 0,6-11-48 0,3 0 0 0,0 0 368 0,4-5 80 0,2-5 16 0,2 2 0 16,0 4-32-16,4-1-16 0,-1 0 0 0,2-3 0 16,0-3 16-16,0 2 16 0,0 4 0 0,-4 2 0 15,-2 3 48-15,-2 4 16 0,-4 5 0 0,0 1 0 16,-10 1 176-16,10 5 192 0,-7 4-32 0,0 6-16 15,-6 5 208-15,0 5 32 0,-5 4 16 0,2 6 0 16,-1 6 0-16,-1 2 0 0,1 3 0 0,-1-2 0 0,-4-5-256 16,2 1-144-16,0 0 160 0,1-2-160 0,2-1 0 15,-1-2 128-15,2-4-128 0,3-4 0 0,-3-3 0 0,1-5 0 16,3-8 128-16,1-1-128 0,1-2 0 0,0-8 176 16,0 0-176-16,0 0 160 0,4-14 240 0,3-3 48 15,1-4 16-15,3-5 0 0,0-4-112 0,0-1-32 16,0-1 0-16,4-1 0 0,1-1-176 0,4 1-144 15,2-2 192-15,2 3-192 0,1 0 0 0,0 3 0 16,4 4 0-16,-2 2 0 0,-1 1 0 0,-1 7 0 16,-1-1 0-16,-1 7 0 15,2 1-528-15,-1 1-16 0,-2 3 0 0,-2 1-10560 0</inkml:trace>
  <inkml:trace contextRef="#ctx0" brushRef="#br0" timeOffset="19667.883">4042 8734 26719 0,'-12'0'2368'0,"12"0"-1888"0,0 0-480 0,0 0 0 31,1 9-320-31,1 0-176 0,1-1-16 0,2 0-16 0,4-1 272 0,3-1 64 0,1-1 16 0,2-1 0 16,2-1-64-16,1-1-16 0,6-5 0 0,-1 0 0 16,0-2-192-16,0-4-64 0,1-1 0 0,-1-3 0 15,-2 3 208-15,-1-2 48 0,-3-2 0 0,-1 1 0 0,-3-4 256 0,-2 1 0 16,-5 3-128-16,-2 0 128 0,-2 2 0 0,-2 0 128 16,-2-2-128-16,-1 2 192 0,-3-1 0 0,-2-1-16 15,0 2 0-15,-3 4 0 0,-4 3 112 0,0 4 32 16,-2 4 0-16,2-1 0 0,-1-1-96 0,-2 5-16 15,-1 4 0-15,-3 3 0 0,0 3 48 0,0 2 0 16,-1 1 0-16,4 1 0 0,2 1-256 0,4 1 0 16,-1-1 0-16,8-2-160 0,3-2 32 0,3 0 0 15,2 0 0-15,5 0 0 16,8-5-352-16,0 2-64 0,5 1-16 0,2-3 0 16,3-6-1232-16,2-1-256 0</inkml:trace>
  <inkml:trace contextRef="#ctx0" brushRef="#br0" timeOffset="20113.071">4668 8613 30527 0,'-16'17'1344'0,"5"-1"288"0,-4 7-1312 0,-4 8-320 0,1 5 0 0,1 3 0 15,4 3-128-15,0 0-112 0,-4 0-16 0,5 2 0 16,-2 2 256-16,3 3 0 0,1 3-160 0,0-6 160 16,-3-6-368-16,4 0 0 0,2 0 0 0,4-8 0 15,-5-8-16-15,3-3 0 0,2-3 0 0,-2-6 0 16,4-4 240-16,1-8 144 0,0 0-192 0,0 0 192 0,0 0 0 0,-3-11 256 16,3-3-32-16,3-7 0 0,-1-7-224 15,4-6 144-15,1-5-144 0,1-2 128 0,0-1 0 0,2-3 0 16,3-4 0-16,2-2 0 0,6 0-128 0,2 2 192 15,-2-1-192-15,3 3 192 0,1 2-192 0,1 2 0 16,-4 5 0-16,3 2 0 0,1 8-144 0,-1 4 144 16,0 4 0-16,-2 4 0 0,0 5-160 0,-1 5 160 15,2 4-128-15,-6 2 128 0,0 3-160 0,-3 4 160 16,0 2-192-16,-4 2 192 16,-8 3-464-16,0 0 16 0,-2 5 0 0,-2 3 0 0,-2 4 176 0,-3-3 32 15,0 0 16-15,-7 0 0 0,-6 0 16 0,-1-4 0 16,-3 0 0-16,1 0 0 0,-1-1 16 0,0-1 16 15,1-2 0-15,1-3 0 0,1-4 176 0,0 0-160 16,3-2 160-16,2-1-7008 0,4-2-1312 16</inkml:trace>
  <inkml:trace contextRef="#ctx0" brushRef="#br0" timeOffset="20479.434">5147 8669 29999 0,'-1'-10'1328'0,"1"10"272"0,0 0-1280 0,10 0-320 16,1-1 0-16,-1 0 0 15,3-1-560-15,3-1-176 0,1-4-32 0,5-1-16 16,4-2-32-16,2-2 0 0,3-2 0 0,-1-3 0 15,-3-1-112-15,0-2-32 0,-7 2 0 0,2 0 0 16,-2-1 448-16,-8 2 64 0,-4 1 32 0,-4 1 0 0,-4-1 416 0,-2 3 0 16,-3 4 0-16,-4-1 0 0,-4 0 576 0,-2 5 208 15,-1 4 48-15,-4 3 0 0,-4 2 16 0,-1 3 16 16,-1 3 0-16,3 3 0 0,-2 4-416 0,3 2-96 16,-2 2-16-16,3 0 0 0,3 3-336 0,1 2 0 15,3 1 0-15,1 2 0 0,4-1 0 0,5 2 0 16,3-4-160-16,2-1 160 15,2-4-768-15,3-4-64 0,2-1 0 0,4-2-6448 16,5-2-1296-16</inkml:trace>
  <inkml:trace contextRef="#ctx0" brushRef="#br0" timeOffset="20812.143">5717 8441 22111 0,'-23'-12'976'0,"7"9"208"0,-6 3-944 0,2 4-240 0,1 4 0 0,3 3 0 16,-3 1 1872-16,3 3 336 0,5 1 64 0,2 3 16 15,-1 2-1888-15,2 0-400 0,4-1 0 0,-1 6 0 16,8 2-208-16,1 2 16 0,3-4 16 0,2-2 0 16,0-6-288-16,2-1-64 0,2-3-16 0,3-3 0 15,-1-3 48-15,2-4 16 0,0 2 0 0,4-9 0 0,-1-3 128 16,3-4 32-16,0-3 0 0,1-2 0 0,-1 0 320 15,0-1 208-15,-1-3-16 0,-1-1-16 0,-1-2-32 0,0 0 0 16,-4 1 0-16,0 5 0 0,-3 1 16 0,-3 4 0 16,0 3 0-16,0 2 0 0,-4 2-160 0,-6 4 0 15,0 0 0-15,0 0 0 0,10 4 0 0,-5 7 0 16,-1 1 0-16,0 1-176 16,1-3-272-16,-1 3-64 0,0 0-16 0,-1-2 0 0</inkml:trace>
  <inkml:trace contextRef="#ctx0" brushRef="#br0" timeOffset="21047.837">6561 7649 33631 0,'-20'8'1488'0,"9"3"304"0,0 8-1424 0,-2 7-368 0,-1 6 0 0,-2 6 0 16,2 4-192-16,0 4-128 0,-2 1 0 0,0 5-16 16,-2 5 336-16,0 2 0 0,1 5 0 0,0 1 0 15,1 2-288-15,-1-3 16 0,1 1 0 0,-3 0 0 16,2 3-1600-16,1-3-320 16,1-7-64-16,4-9-9456 0</inkml:trace>
  <inkml:trace contextRef="#ctx0" brushRef="#br0" timeOffset="21249.84">5971 8323 38639 0,'-4'-14'1712'0,"4"14"352"0,0 0-1648 0,0 0-416 16,12 4 0-16,4 0 0 15,6 1-352-15,4-1-160 0,5-1-16 0,7 1-16 16,4-1 32-16,7-1 0 0,4-1 0 0,4-2 0 16,3-3-2512-16,-4-2-496 0,-1 0-112 0,0-4-16 0</inkml:trace>
  <inkml:trace contextRef="#ctx0" brushRef="#br0" timeOffset="21573.354">6676 8363 5519 0,'-8'-10'496'0,"8"10"-496"0,0 0 0 0,0 0 0 16,0 0 5952-16,0 0 1104 0,0 0 224 0,9 0 32 16,1-2-6112-16,5-1-1200 0,2-4-304 0,6 2-16 0,4-1 80 15,0-1 32-15,1-4 0 0,-3-1 0 16,0-4-448-16,-3 4-96 0,-2-2-16 0,-3 1 0 15,-3 0 160-15,-2 0 32 0,-2-2 0 0,-1 1 0 0,-5-1 320 16,-1 5 80-16,-3 10 16 0,-2-5 0 0,-1-1 160 0,-4 4 256 16,-3 3-64-16,-1 5-16 0,-2 4 80 0,-1 4 32 15,-3 4 0-15,-1 2 0 0,-2 2-64 0,-1 5-16 16,5-1 0-16,-1 1 0 0,1-2-208 0,2 0 0 16,6-2 0-16,-1-2-160 15,2-2-320-15,6-4-64 0,1-3-16 16,4-1-7024-16,3 2-1408 0</inkml:trace>
  <inkml:trace contextRef="#ctx0" brushRef="#br0" timeOffset="22014.704">7336 8264 18431 0,'-33'-10'816'0,"10"7"160"0,-2 6-784 0,-4 4-192 0,2 3 0 0,3 2 0 16,3 1 2688-16,3 3 480 0,2 0 96 0,1 2 32 16,2-3-2752-16,3 4-544 0,0 0 0 0,4-1-240 15,1 0-144-15,3 1-48 16,2-1 0-16,0-1 0 0,0-4-160 0,3-1-48 0,2-2 0 16,1 0 0-16,2-1 208 0,3-3 48 0,2 0 0 0,-1-3 0 15,-1-3 384-15,5-4 0 0,4-4 0 0,-1-6 0 0,3-3 224 0,2-3 32 16,-1 1 0-16,3-6 0 0,4-3-256 15,-2-1 144-15,1 1-144 0,-3-8 128 0,1 1-128 0,-1-6 160 16,-2-1-160-16,-1-4 160 0,-2 0-160 0,1 1 160 16,-3 1-160-16,0 0 160 0,-3-3-160 15,1-2 0-15,-1 0 0 0,-3-2 0 0,-4 1 0 0,-1 7 0 16,0 2 0-16,-3 10 0 0,0 6 0 0,-4 5 256 16,-2 5-32-16,-1 4-16 0,0 2 368 0,2 9 80 15,0 0 16-15,0 0 0 0,-5 10-544 0,-2 4-128 16,-1 4 0-16,-1 7 0 0,-4 5 0 0,1 4 0 15,-3 6 0-15,-2 4 0 0,0 4 0 0,0 0 0 16,1 0 144-16,2-1-144 0,3 0 0 0,-3 5 0 16,3 4 0-16,4 0 0 15,-2-1-2128-15,3-2-352 0</inkml:trace>
  <inkml:trace contextRef="#ctx0" brushRef="#br0" timeOffset="22509.926">8590 7858 28559 0,'0'0'2544'15,"-4"10"-2032"-15,-6 1-512 0,0 6 0 0,0 4 0 0,-2 3 0 16,-1 3-128-16,1 8 128 0,1 2 0 0,-1 6 0 16,3 7 128-16,1 0-128 0,-2-1 0 0,3-2 128 15,-2-4-128-15,2-4 0 0,-2 2 0 0,4-6 0 16,1-3 128-16,0-8-128 0,3-5 0 0,1-7 0 0,0-12 0 16,0 0 0-16,6 8 0 0,-6-8-160 0,8-6 32 15,3-8 0-15,5-8 128 0,1-5-128 0,2-6 128 16,2-3-128-16,3-2 0 0,2-3 0 0,-4 0 0 0,3-1 0 15,-2 0 128-15,2 2 192 0,3 3-32 0,-1 2-16 16,2 6-144-16,-1 2 0 0,0 2 0 0,2 5 0 31,0 4-1184-31,3 4-224 0,0 3-32 0</inkml:trace>
  <inkml:trace contextRef="#ctx0" brushRef="#br0" timeOffset="23446.422">9478 7923 31727 0,'-29'-11'1408'0,"11"9"288"0,-2 7-1360 0,0 1-336 15,-3 4 0-15,2 1 0 0,-1 1-240 0,1 5-112 16,0 4-32-16,-1 2 0 0,-2 4 192 0,1 4 16 15,0 2 16-15,-1 2 0 16,1 1-416-16,2 1-64 0,0-1-32 0,2-3 0 16,3-2-176-16,1-3-48 0,5 0 0 0,4-4 0 0,4-4 400 0,3-4 80 15,2-2 16-15,5-6 0 0,2-2 400 0,1-4 0 0,0-4 0 0,3 0 0 16,6-8 704-16,0 0 208 0,4-3 48 16,1-3 16-16,0-2-528 0,1-3-96 0,-2-1-32 15,1-1 0-15,-4-2-128 0,-1 0-16 0,-3-3-16 16,0 1 0-16,-3 2 32 0,-1-2 16 0,-2 2 0 0,-2 0 0 15,-3 0-208-15,-3 1-160 16,-2 2 32-16,-2 5 0 16,-2 1-256-16,-3 3-32 0,0 6-16 0,-1-1 0 0,-5 3 432 0,3 2 0 0,1-5 0 0,2 6 128 15,6 2-128-15,0 0 0 0,-8 4 0 0,8-4 0 16,0 0-128-16,0 0 128 0,0 0-128 0,0 0 128 16,0 0-256-16,16-5 16 0,4 1 16 0,0-4 0 15,-1 0 32-15,3 0 16 0,5-3 0 0,3 2 0 16,1 1 352-16,1 0 64 0,-1 2 16 0,1-2 0 0,-2-1-64 15,-1 3 0-15,0 0 0 0,-4 6 0 0,-2 0-64 16,-1 0 0-16,1 3-128 0,-6 2 192 0,-5 3-192 16,-1 0 0-16,-3 1 0 0,-3 4 0 0,-6 5 0 15,-4 2 0-15,-3 2-128 0,-2 1 128 0,-2-1 0 16,-3 2 0-16,-1 2 0 0,0 5 0 0,1 2 0 0,1-2-160 16,3-3 160-16,1-4-128 0,-1-2 128 0,4-4 0 15,5-2 0-15,2-5 0 0,-1 0 0 0,3-3-208 16,-2-8 80-16,0 0 128 0,9 3 0 0,1-4 0 15,-1-1 0-15,2-3 0 0,-2-3 336 0,2-3 48 16,2-2 0-16,-1 0 0 0,-4 0-64 0,2 0 0 16,0-5 0-16,0 0 0 0,-1-1-144 0,-4-2-48 15,-1 2 0-15,-1 1 0 0,0 1-256 0,0 0-64 16,-5 2-16-16,1 2 0 16,-2 0-384-16,1 0-80 0,0 0-16 0,-2 2 0 0,0 4 240 0,0-3 64 0,0 1 0 15,2 3 0-15,2 6 96 0,0 0 32 0,0 0 0 0,0 0 0 16,-1-10 64-16,2 3 32 0,-1 7 0 0,4-8 0 15,3 1 160-15,3 2-160 0,2-4 160 0,2 0-160 16,2 1 160-16,0-3 144 0,2-4-16 0,4 1-128 16,4 0 256-16,3-1-64 0,1 0-16 0,1-5 0 15,2-5-176-15,2-3 0 0,-4 2 0 0,0-2 0 16,-1 0 0-16,1 0 0 0,1 3 0 0,-6 0 0 16,-3-2 0-16,-1 0 0 0,1 0 176 0,-4 2-176 15,-1-2 0-15,-4 1 128 0,-3 0-128 0,-2 4 0 16,-2 3 128-16,-2 6 0 0,-4 5-128 0,-1 1 192 15,-1-1 144-15,1 8 32 0,0 0 0 0,-7 5 0 16,-3 5-112-16,0 5-32 0,-1 3 0 0,-4 8 0 0,-5 4 64 16,-1 7 16-16,-1 0 0 0,-2 7 0 0,3 1-160 0,-1 6-16 15,-1 5-128-15,2 1 192 0,0-3-192 0,0-1 0 16,0-4 0-16,2 7 0 0,-2 1 0 0,3-1 0 16,1-1-176-16,3-6 176 15,0-4-1968-15,4-5-272 0,4-5-48 0,0-10-16 16</inkml:trace>
  <inkml:trace contextRef="#ctx0" brushRef="#br0" timeOffset="23649.477">10010 7750 23951 0,'0'-28'1056'0,"3"16"224"0,2 4-1024 0,5 4-256 0,3 1 0 0,9 3 0 16,7 4 3120-16,4-1 560 0,5 3 112 0,4-1 32 31,7-4-3536-31,4 3-704 0,6-2-144 0,3 1-16 16,1 0-1984-16,2 0-384 0,-2-3-64 0</inkml:trace>
  <inkml:trace contextRef="#ctx0" brushRef="#br0" timeOffset="23919.424">11712 7777 30399 0,'-20'-27'1344'16,"8"16"288"-16,-3 4-1312 0,-4 4-320 0,-1 3 0 0,1 0 0 0,-1 3 576 0,-2 2 32 15,1 3 16-15,-4 1 0 0,-3 1-624 0,1 4 0 16,-3 4 0-16,-1 0 0 0,-1 1 624 0,1 2 208 16,0 1 32-16,0 1 16 15,1-1-2080-15,3-1-400 0,3-2-96 0,6 1-16 16,2 0 320-16,4 1 64 0,2-1 16 0,5-3 0 16,3-5-1392-16,4-2-288 0</inkml:trace>
  <inkml:trace contextRef="#ctx0" brushRef="#br0" timeOffset="24899.304">11993 7769 21183 0,'-17'-13'1888'0,"0"4"-1504"0,-5 6-384 0,0 5 0 15,1 6 2304-15,0 2 400 0,0 2 80 0,-2 4 16 0,0 5-2352 0,0 1-448 16,1 1 0-16,3 3-208 0,-2 0-48 0,5 1-16 16,1-1 0-16,4-1 0 15,0-2-480-15,5-3-80 0,1-3-32 0,3-4 0 16,1-3 144-16,1-10 16 0,0 0 16 0,10 4 0 0,0-4 352 16,1-3 64-16,1-5 16 0,3-4 0 0,1 0 448 0,-1-2 112 15,4-3 16-15,2 1 0 0,1-3 96 0,-1 1 32 16,1 0 0-16,-2 1 0 0,0 1-32 0,0 0 0 15,0 2 0-15,-4 5 0 0,1 3-256 0,-2 2-160 16,0 3 192-16,-6 3-192 0,2 4 192 0,-1 2-192 16,-3 1 192-16,-3 4-192 0,1 0 288 0,-3 1-48 15,1 1-16-15,2 2 0 0,-1 2-224 0,-1-2 0 16,2 0 0-16,2-2 0 0,-1-3-368 0,5-1 48 16,-1-4 0-16,3-5 0 0,2-2 16 0,2-2 16 0,1-5 0 15,4 0 0-15,3-2 288 0,2-2 0 0,2-1 0 0,2-4 0 16,1 0 128-16,1-2-128 0,0-2 0 15,1 1 144-15,-1-3-144 0,1 3 192 0,2 1-192 0,3 2 192 16,2 0-192-16,1 1 0 0,-1 0 0 0,-1 2 128 16,-2 5-128-16,-2 1 0 0,-4 3 0 0,-1-1 0 15,-2 3 0-15,-3-1 0 0,-4-2 0 0,0 2 0 16,-4 3-144-16,-2 2 144 16,0 0 0-16,-2 0 0 0,-5-5-272 0,-2 1 48 0,-7 2 16 0,0 0 0 15,0 0-32-15,0 0 0 0,0 0 0 0,0 0 0 16,0 0 240-16,-10 9 0 0,2 1 144 0,-6 1-144 15,0-2 256-15,0 2-64 0,-2 1 0 0,2 1 0 16,-1 5-192-16,-1-2 0 0,-1 2 0 0,-1-1 0 16,-3 1 0-16,-1-1 0 0,-2 1 0 0,1 1 0 0,1-4-224 15,0 1 64-15,0-3 16 0,-1 0 0 0,3-2 144 16,1-1-128-16,1-1 128 0,0-3-128 16,0-6 128-16,3-2 0 0,-1 1 0 0,-1-2-128 0,1-2 128 0,0 0 256 15,2-1-64-15,2 1-16 0,0-3-48 0,2 0 0 16,0 0 0-16,2 0 0 0,-1 0 64 0,4 4 0 15,5 4 0-15,0 0 0 0,-6-5-192 0,6 5 192 16,0 0-192-16,0 0 192 0,0 0-192 0,0 0 0 16,9 8 144-16,3 1-144 0,3 0 0 0,0-1 0 15,5 2 0-15,5-2 128 0,3 3-128 0,7 0 0 16,1 0 0-16,6-3 0 0,0-6 0 0,3 0 0 16,1 0 0-16,0-1 128 0,-1-3 64 0,4-1 0 15,2-3 16-15,3-2 0 0,1-1 48 0,1-3 16 0,2-1 0 16,-6-1 0-16,-2 0-272 0,-3 0 128 0,-1-3-128 15,-1-1 0-15,-3-3 192 0,-2 1-64 0,-5-1 0 16,-3 0-128-16,-3-2 240 0,-4-1-64 0,-4 0-16 16,-4-3 0-16,-2-3-32 0,-3 2 0 0,-1-1 0 0,-7 4 0 15,-4 3-128-15,-2 5 0 0,-2 3 0 16,-4 3 128-16,-3 1 304 0,-3 1 48 0,-3 4 16 0,-5 4 0 16,-3 5-224-16,-4 3-32 0,-2 1-16 0,-4 4 0 15,-2 5-224-15,-2 5 0 0,3 2 0 0,3 4 0 16,0 1 0-16,3 0 176 0,1 1-176 0,3 1 160 15,5 0-160-15,4-3 0 0,2 3 0 0,8-4-176 16,5 0 48-16,5-2 0 0,5-4 0 0,7 2 0 16,4 2-368-1,8 1-64-15,6-3-16 0,9-3-9056 0,5-5-1824 0</inkml:trace>
  <inkml:trace contextRef="#ctx0" brushRef="#br0" timeOffset="25638.315">10698 10115 28623 0,'-5'-8'1264'0,"5"8"272"0,0 0-1232 0,0 0-304 0,0 0 0 0,7-4 0 0,4-1 0 0,5 3 0 15,2 2 128-15,8 0-128 0,4 0 464 0,8 2 48 16,6 0 0-16,5 2 0 0,5-1 48 0,6-1 16 16,1-2 0-16,7 0 0 0,11 2-160 0,3-1-32 15,3 2 0-15,6-3 0 0,6-4-128 0,6 1-16 16,4 0-16-16,3 1 0 0,1 2-32 0,6-2-16 16,5 0 0-16,6 0 0 0,2 1 64 0,4-2 16 15,-3 0 0-15,6 3 0 0,0 4-16 0,-1-2 0 16,-7 0 0-16,1 4 0 0,-1 2-80 0,-5 2-16 15,-5 0 0-15,-6 1 0 0,-5 0-144 0,-3 0 0 16,-5 1 0-16,-6-1 128 0,-2 0-128 0,-8 1 0 16,-5-1 144-16,-7 3-144 0,-2-1 128 0,-3-1-128 0,-1-2 160 15,-4-2-160-15,-4 0 224 0,-4 0-48 0,-5 1-16 0,-8-4 0 16,-1-1 16-16,-5-2 0 0,-3-1 0 0,-4 0 0 16,-4-1 32-16,-4-1 16 0,-3-1 0 0,-4-3 0 15,0 2 80-15,-6 0 16 0,1-5 0 0,-4 5 0 16,-4 3 0-16,0 0 16 0,0 0 0 0,0 0 0 15,0-12-192-15,-1 3-144 0,-1 1 192 0,0 0-192 16,-5 1 0-16,1-1-272 0,-1-1 16 0,-3 2 16 16,-4-1-1104-16,-2 0-208 15,0-1-48-15,-2 1-9936 0,-4-1-1984 0</inkml:trace>
  <inkml:trace contextRef="#ctx0" brushRef="#br0" timeOffset="27469.499">24098 1293 12895 0,'-2'-16'576'0,"4"6"112"0,4 1-560 0,-6 9-128 0,-5-7 0 0,0 2 0 15,-2 0 944-15,-3 2 144 0,1 0 48 16,-5 1 0-16,-2 0-912 0,-4-1-224 0,-1-2 0 0,-2 2 0 16,-3 1 0-16,-3-3 0 0,0-1 0 0,-1-1 0 15,-1 1 0-15,-2-3 0 0,-2-2 0 0,-4-1 0 16,-5-2 0-16,-1 0 0 0,0 0 0 0,0-2 0 16,1 0 0-16,-5-3 128 0,1-4-128 15,-4 1 144-15,-4-1 32 0,0 1 0 0,-3 0 0 0,0-1 0 16,1 0-176-16,1-2 0 0,-4-1 144 0,-1 1-144 15,-9 0 192-15,1-2-16 0,-5 0-16 0,-3 0 0 16,0 1 208-16,-9-2 32 0,-6-2 16 0,41 14 0 16,-11-2-144-16,-13-2-16 0,-10-1-16 0,-6 3 0 15,-6 1-240-15,-6 2 0 0,-7 1 128 0,-115-13-128 16,39 3 0-16,19 9 0 0,7 2 0 0,6 1 0 16,2-1 0-16,7-1 0 0,1 0-128 0,4-2 128 0,1-2-240 0,4-1 64 15,2 1 16-15,0 2 0 0,6 1 160 0,-4-3-128 16,-3-1 128-16,3 5-128 0,4 3 128 0,-6 1 0 15,-5 3 0-15,1 1 0 0,2 2 0 0,-4 3 0 16,-4 3 0-16,-5 0 0 0,-6 2 0 0,-1 2 0 16,4 0 0-16,-4 3 0 0,0 2 0 0,-1 0 0 15,-3 0 0-15,1 1 0 0,-1-1 0 0,5 0 0 16,6-2 0-16,-2 2 0 0,-1 1 0 0,4 0 0 16,3 0 0-16,6-1 0 0,6-1 0 0,2 0 0 15,1-3 0-15,8 3 0 0,5 2 0 0,4-1 0 16,-5-1 0-16,6 3 0 0,3 2 0 0,3 2 144 15,-1-1-16-15,50-4-128 0,-8 9 128 0,-6 5-128 16,-8 1 0-16,-2 3 0 0,-4 1 0 0,2-1 0 16,1 3 0-16,-70 27 0 0,28-11 0 0,23-4 0 15,12-1 0-15,12 0 0 0,10 3 0 0,6-2 0 0,5-1-160 0,5 0 160 16,4-2-336-16,3-2 48 0,5 1 16 0,7-3 0 16,6 1 16-16,5-3 0 0,5 1 0 0,7-1 0 15,1-1 112-15,7 1 144 0,4-2-208 0,4 2 80 16,6 0 128-16,5 1 0 0,5 0-144 0,5-1 144 15,5-2 0-15,6 0 0 0,4 0 0 0,7 5 128 16,-1 4-128-16,11-4 0 0,7-4 0 0,9 1 0 16,6 1 0-16,4-5 0 0,0-3 0 0,8-1 0 15,9-6 0-15,3 0 0 0,4 0 0 0,8-4 0 16,5-2 176-16,1-3-48 0,2 2-128 0,5-3 192 16,3 0 64-16,1-1 0 0,4-2 0 0,-4 4 0 0,-1 5 0 15,6-2 16-15,5-1 0 0,2-1 0 0,-2-2-16 16,0 1 0-16,-1 3 0 0,6-2 0 0,4-2 0 15,1-2 0-15,0-2 0 0,0 3 0 0,-1-2-96 0,5 1-32 16,9-4 0-16,2 0 0 0,2-1-128 16,-2-3 192-16,0-2-192 0,-2 0 192 0,0 2-192 0,-3-1 0 15,4 0 0-15,-1 0 128 0,0-3-128 0,-6 0 0 16,-6-1 144-16,0 0-144 0,-1 2 0 16,0-2 0-16,1-2 0 0,-2 0 0 0,-4-3 0 0,1 3 128 15,-2 1-128-15,3-3 0 0,1-3 192 0,-1-2-16 16,-3 0-16-16,-1 3 0 0,2 2-160 0,2 1 0 15,2-6 144-15,-8 1-144 0,-10-2 0 0,1 0 0 0,-1 4 0 16,-6-5 128-16,-8-1-128 0,-3-3 0 0,-4 0 0 16,-8-2 0-16,-7 0 0 0,-5-2 0 0,-8-3 128 15,-4 3-128-15,-4-4 192 0,-7 0-16 0,-7-4-16 16,-7 0 0-16,-3-5 336 0,-2 0 64 16,-1-4 16-16,-7 2 0 0,-8 2 64 0,-2 1 0 0,-5 3 16 0,-7 3 0 15,-5 1-384-15,-6 2-80 0,-6 0 0 0,-5-1-16 31,-6 2-880-31,-7-1-160 0,-7-3-32 0,-8 0-11488 0</inkml:trace>
  <inkml:trace contextRef="#ctx0" brushRef="#br0" timeOffset="29101.586">21683 2534 21183 0,'7'-16'1888'0,"-7"16"-1504"0,0 0-384 0,0 0 0 31,8-3-864-31,2-2-240 0,2 4-48 0,0 1-16 0,1 1 928 0,4 4 240 0,3-1 0 0,1 2 0 16,2-2 0-16,1 3 128 0,2 0 0 0,-1 3-128 16,0 1 192-16,3-1-64 0,1-2 0 0,0 3-128 15,0 2 128-15,4 1-128 0,5-2 0 0,4 2 0 16,-1 0 0-16,4-1 0 0,-1-1 0 0,0 1 0 0,0 6 128 15,-2-1-128-15,-2-3 0 0,1 5 0 0,-2 4 240 0,2 1-64 16,-2 1-16-16,1 1 0 0,1 4 16 16,-5 1 0-16,-2 1 0 0,-2-1 0 0,-2-1-176 15,-3 0 0-15,0 1 144 0,-3 4-144 0,-1 3 0 0,-2 3 128 16,1 1-128-16,0 1 0 0,-1-1 0 0,-1 3 0 16,-2 0 0-16,1 1 0 0,2 1 0 0,0 2 0 15,-4 3 0-15,0 3 0 0,-1 3 0 0,0-2 0 16,-2-1 0-16,1-1 0 0,2-2 0 0,-4 2 0 15,-3 2 0-15,0 0 0 0,1 0 0 0,-4-2 0 16,0-2 0-16,-2 0 0 0,-1-3 160 0,0 4-32 16,0 4-128-16,-2-1 192 0,0 1 48 0,-2 0 0 0,0 1 0 15,-2 1 0-15,-5-2-96 0,2 2-16 0,2 3 0 16,-1 3 0-16,-2 3-128 0,0-3 160 16,1-1-160-16,-1 2 160 0,0 4-160 0,-2 2 0 15,-1 0 144-15,0-3-144 0,4-4 128 0,-4 2-128 0,-4 3 128 0,3-1-128 16,2-2 0-16,0-2 0 0,-5-1 0 15,0-2 0-15,-3-4 0 0,-1 3 128 0,1 3-128 0,-1-3 0 16,-2-1 192-16,2-3-48 0,0-3 0 0,2 0 0 16,1 0 80-16,1 2 16 0,0 4 0 0,1 0 0 15,0 1-112-15,1-3-128 0,1-2 176 0,1 1-176 16,2 6 128-16,-5-1-128 0,2 1 0 0,1-1 0 16,0-1 128-16,0-2-128 0,-3-2 0 0,1 2 0 15,1 0 192-15,-2 2-192 0,-4-1 192 0,1 0-192 0,2-4 0 16,-1 0 0-16,-5 1 0 0,-2 0-144 0,1 0 144 15,3 0 0-15,-1-1 128 0,2-2-128 0,-4 0 0 16,1-3 0-16,2 0 0 0,0 3 0 0,0 3 0 16,0 2 0-16,1-4 0 0,-1 1 128 0,2-3-128 0,-2 1 0 15,-2 0 0-15,1 1 0 0,-3 1 0 0,-1-3 0 16,-1-3 0-16,0-2 0 0,0 0 0 0,-2-1 176 16,1-2-176-16,-1-1 192 0,0-3-192 0,-3 2 0 15,2 2 0-15,3-1 0 0,-2 0 0 0,4-1 0 16,-1-4 176-16,2 1-176 0,0-3 0 0,-1 3 128 15,2-2-128-15,-1 2 0 0,-2 5 0 0,0-2 0 16,-1-2 0-16,-1-1 0 0,-1-2 0 0,1-2 0 16,-1-1 128-16,1 1-128 0,-4-1 0 0,0 0 0 15,4 2 0-15,1-1 0 0,-1 3 128 0,0-1-128 16,1 0 0-16,1-2 0 0,1 1 0 0,-1-3 0 16,0 0 0-16,0-3 0 0,-1 2 128 0,1-1-128 0,1-1 0 0,2 1 0 15,2 1 144-15,2-2-144 0,0-1 128 0,1-2-128 16,-3 3 0-16,1-3 0 0,3-2 0 15,-1 0 0-15,-5-1 0 0,4-3 0 0,1-2 128 0,1 0-128 16,0-2 0-16,0-1 0 0,0 0 0 16,0 1-176-16,-2 2 176 0,2-3 0 0,1 1 0 0,0 1 0 15,0 4 0-15,-1 0 0 0,1-5 0 0,1-1 128 16,4-3-128-16,-3 0 0 0,0 1 0 0,0-1 128 16,1 1-128-16,1-2 176 0,-3-2-176 0,3 0 192 15,-1 0-192-15,-1-1 0 0,1-2 0 0,-1 2 0 16,6-1 0-16,-4-1 0 0,0-1 0 0,0 0 0 15,-3 0 0-15,2 0 240 0,2-1-64 0,-3 3-16 16,-5-2 48-16,1 0 16 0,3-3 0 0,-3 3 0 0,-4 2-80 16,2 0-16-16,2-1 0 0,0 1 0 0,1-1-128 15,0 1 128-15,-1 1-128 0,0 1 128 0,2 0-128 16,-1 3 0-16,-2-2 0 0,3 2 0 0,1-1 0 0,-1 1 0 16,-2-3 0-16,1 0 0 0,-1-1 0 0,2 1 0 15,-3 1 0-15,-1 0 0 0,-2 0 0 0,1-1 0 16,1-1 144-16,-2 2-144 0,-2 1 176 0,4 0-48 15,2 1 0-15,-3-2 0 0,-3 2-128 0,3-1 0 16,0-2 144-16,2 2-144 0,-1 1 0 0,1 1 0 16,1-2 0-16,-2 3 0 0,1-1 0 0,-1 2 0 15,2-2 0-15,1 2 0 0,-1-7 128 0,-1 3-128 16,0 1 128-16,1 3-128 0,-1 0 288 0,1-1-16 0,0-1 0 16,-2-1 0-16,1 2 16 0,0 0 0 15,0 2 0-15,0 0 0 0,-2-2-96 0,1 3-32 0,-1 2 0 16,-1-1 0-16,-2 0-160 0,3 1 160 0,5 0-160 0,-2-1 160 15,-5-3-160-15,4 2 0 0,2 2 0 0,-2-1 0 16,3 0 0-16,0 0 0 0,-1 1 0 0,3-1 0 16,-2-4 0-16,1 1 0 0,0-3 128 0,1 0-128 15,1-1 0-15,1 1 0 0,-4 1 0 0,2-3 128 16,2-1-128-16,-1 1 0 0,-2 0 0 0,1 1 0 16,1-2 0-16,0 0 0 0,2 0 0 0,-1-1 0 15,-2-4-176-15,3-1-64 0,-1 1-16 0,2-3 0 16,6-4-352-16,-9 1-80 15,3-2-16-15,6 1 0 0,0 0-1856 0,-9-2-368 0,9 2-80 16,-7-20 0-16</inkml:trace>
  <inkml:trace contextRef="#ctx0" brushRef="#br0" timeOffset="29470.024">19680 11758 34783 0,'-10'-5'1536'0,"10"5"320"0,-7 4-1472 0,-1 6-384 16,2 5 0-16,-3 7 0 15,1 6-272-15,-3 4-128 0,-1 4-32 0,-1 7 0 0,-1 5 432 0,-3 7-160 0,-3 7 160 0,1 5 0 16,-6 2-128-16,2-1 128 0,1 0 0 15,1 0 0-15,3 2 0 0,-2-2 0 0,2-4 0 0,3-6 0 16,4-4 0-16,0-4 0 0,2-4 0 0,4-4 0 16,2-5 128-16,3-3-128 0,3-3 176 0,2-1-176 15,2 0 256-15,3-8-64 0,3-7-16 0,4-1 0 16,4-1 0-16,10-8 0 0,6-10 0 0,7-1 0 16,3-6-176-16,5-8 160 0,8-8-160 0,6-3 160 15,6-5-160-15,10-2 0 0,9-4 0 0,3-2 0 16,-1-1-1280-1,4 0-272-15,-1-4-64 0</inkml:trace>
  <inkml:trace contextRef="#ctx0" brushRef="#br0" timeOffset="32440.092">19815 14607 12671 0,'0'0'560'16,"0"0"112"-16,-7-4-544 0,7 4-128 0,0 0 0 0,0 0 0 0,-6-7 176 0,6 7 0 15,0 0 0-15,0 0 0 0,0 0 336 0,0 0 80 16,0 0 16-16,0 0 0 0,0 0 224 0,0 0 64 15,0 0 0-15,0 0 0 0,0 0-112 0,0 0-16 16,0 0 0-16,5 6 0 0,6-3 128 0,0 1 32 16,5 1 0-16,5 0 0 0,1 2-144 0,4-2-16 15,4 0-16-15,4 0 0 0,2 1-240 0,1 0-32 16,4 2-16-16,0-1 0 0,1-3-144 0,-1 1-48 16,5 1 0-16,1 2 0 0,3-3 944 0,-1 1 192 15,1-2 48-15,-1 2 0 0,-3 1-1456 0,-2 1-352 16,-2 0-32-16,-1-1-16 0,-3 0 752 0,1 2 160 15,-1 1 16-15,-4-2 16 0,-4 0-272 0,-2 1-48 16,1 0-16-16,-6 0 0 0,-3-4-208 0,-4 1 144 0,-2-2-144 16,-3 0 128-16,0 3-128 0,-6-3 0 0,-5-4 0 15,0 0 0-15,0 0-384 0,0 0 0 0,0 0 0 0,0 0 0 32,-10 0-384-32,-2-1-64 0,-7-1-32 0,1-1 0 15,-4-1-2176-15,-4 1-432 0,-13-6-96 0,0 2-16 0</inkml:trace>
  <inkml:trace contextRef="#ctx0" brushRef="#br0" timeOffset="33188.985">13267 14729 33455 0,'4'-13'1472'0,"-4"13"320"0,15-4-1424 0,6 2-368 16,3 6 0-16,4-3 0 0,2-1-192 0,3 0-96 0,5 0-32 0,2 0 0 16,3-1 320-16,3 1 0 0,4-1 176 0,2 0-176 15,-3-1 160-15,0 0-160 0,1 0 128 16,-1-1-128-16,-1 3 0 0,2-1 0 0,-3-2 0 0,1 5 0 31,-3-2-320-31,-5 0-128 0,-3 0-48 0,-5 1-13632 0</inkml:trace>
  <inkml:trace contextRef="#ctx0" brushRef="#br0" timeOffset="33891.388">7066 14707 20271 0,'0'0'1792'0,"0"0"-1424"16,0 0-368-16,0 0 0 0,11-1 1440 0,2 1 224 15,1 0 32-15,2 1 16 0,0 0-1136 0,4 1-208 16,3 0-48-16,5 0-16 0,1 0 208 0,5-1 64 16,-1-2 0-16,3 1 0 0,-1-1-64 0,3 1 0 15,4-1 0-15,1 0 0 0,0-2-64 0,4 2-32 16,5 0 0-16,0-1 0 0,-2 0-112 0,-1 0-32 15,-4-1 0-15,-1 0 0 0,-1-1-144 0,-4 3-128 16,1-3 144-16,-3 4-144 0,-3 1 0 0,1 2 0 16,-4-3 0-16,-1 1 0 15,-7 1-2112-15,-4 2-304 0,2 2-64 0,-21-6-16 0</inkml:trace>
  <inkml:trace contextRef="#ctx0" brushRef="#br0" timeOffset="34567.187">1371 14593 29487 0,'-1'-6'2624'0,"1"6"-2112"16,1-4-512-16,-1 4 0 15,9-2-544-15,4 1-224 0,2-1-32 16,1 2-16-16,1-1 992 0,5 1 192 0,4-1 32 0,2-2 16 0,4-1 192 0,7-1 32 16,6 0 16-16,4-1 0 0,4 1 16 0,3-1 0 15,3 1 0-15,-2 0 0 0,0 2-352 0,-1-1-64 16,0-3 0-16,2 3-16 0,-1 0-240 0,-2 3 0 16,-4 1 128-16,0 1-128 15,-4 1-1568-15,-3 1-352 0</inkml:trace>
  <inkml:trace contextRef="#ctx0" brushRef="#br0" timeOffset="37089.119">13448 18210 2751 0,'0'0'256'0,"0"0"-256"0,0 0 0 0,0 0 0 16,0 0 3056-16,0 0 560 0,12-6 112 0,4 2 32 15,-2 1-3008-15,5 1-608 0,4 0-144 0,2 0 0 16,1 0 0-16,1-2 0 0,4 4 0 0,2-2 0 16,1 1 0-16,2 0 128 0,-1-1-128 0,5 1 128 15,3 1 128-15,1-3 0 0,4 0 16 0,4 1 0 16,6 2 176-16,-2 0 48 0,-1-4 0 0,5 1 0 16,0 0-32-16,4 1 0 0,6-1 0 0,1 3 0 15,-1-4 80-15,-1 2 16 0,1 0 0 0,4 1 0 16,5-1-224-16,1-1-32 0,1 1-16 0,0 1 0 15,-2 0-48-15,4 1-16 0,6-4 0 0,-2 1 0 16,-4 2-32-16,2 1-16 0,-1-1 0 0,4 0 0 16,0 0-176-16,-1 1 160 0,-1-1-160 0,1-1 160 0,4-1-160 15,0 0 0-15,-1-2 144 0,-1 0-144 0,-4 4 128 16,5-1-128-16,2 1 160 0,-2 0-160 0,-5-3 0 0,2 2 0 16,1 0 0-16,1 0 0 0,0 4 192 15,-1-2-64-15,-8 0-128 0,2-2 192 0,0 0-64 16,1 2 0-16,-2 4-128 0,-3-4 192 0,-4 0-192 0,4 0 0 15,3 0 0-15,-3 3 0 0,-7 0 128 0,-3-3-128 16,-2-2 0-16,0 2 0 0,0 2 0 0,0 0 128 16,-2-1-128-16,-4-1 0 0,-4 1 0 0,-2 0 0 15,-2 1 0-15,-6-2 0 0,0-2 0 0,1 0 0 16,-7 1 128-16,1 0-128 0,-2 2 0 0,-2-2 0 16,-2-3 0-16,-5 3 0 0,-4 1 0 0,0 2 0 15,-2 0 0-15,-3-1 0 0,-2-2 128 0,-1-1-128 0,-3 1 0 16,1 1 0-16,-5-1 0 0,-2 0 0 15,-9 1 0-15,0 0 0 0,0 0 0 0,0 0 0 0,0 0 0 16,0 0 0-16,0 0 0 0,-9 5 0 0,-2-1 0 0,-5-1 0 16,-4-1 0-16,-2 2 128 0,-3-1-128 0,-1-1 0 15,-8 2 0-15,-4-1 0 0,-3-3 0 0,-7 1 0 16,-6 3 0-16,-1 0 0 0,2 0 128 0,-4-1-128 16,2-2 0-16,-5 2 0 0,-5-1 0 0,-3 0 0 15,-4 0 128-15,1-1-128 0,0-2 0 0,-6 2 0 16,-8 2 0-16,-2-3 0 0,1-4 0 0,-4 3 0 15,-2 1 0-15,-2-1 0 0,-10-1 0 0,4 0 0 16,-1-1 0-16,-6 3 128 0,-6-1-128 0,2-1 0 16,3 1 0-16,-6-1 0 0,-4 0 0 0,-2 1 0 15,3-3 0-15,-2 2 0 0,-4 0 0 0,2 2 0 16,5-2 0-16,1 2 0 0,-4 2 0 0,5-2 0 0,6 0 0 16,-1 1 0-16,-1 4 128 0,3-1-128 0,7-2 0 0,1 0 144 15,0 5-144-15,2-2 128 0,7 2-128 0,2-2 192 16,0-1-192-16,4-1 192 0,0 2-192 15,7 0 192-15,5-4-192 0,3 2 192 0,5 1-192 16,3 0 0-16,4 0 0 0,6-1 128 0,4-2-128 0,7 0 0 16,4-1 0-16,9 2 0 0,6 0 0 0,5 0 0 15,3-4 0-15,6 0 0 0,7 2 0 0,0 0 128 16,0 0-128-16,0 0 0 0,10 0 0 0,8 1 0 16,3 1 0-16,10-2 0 0,6-2 128 0,11-1-128 15,7 2 0-15,4-2 128 0,5 2 32 0,11-1 0 16,6-3 0-16,8 1 0 0,5 2-16 0,4 0 0 0,5-2 0 15,8 0 0-15,9 1-144 0,3 1 128 0,7-2-128 16,3 3 128-16,5-2-128 0,6 0 192 0,8-2-192 0,3 2 192 16,2 0-48-16,4 1 0 15,0-3 0-15,4 2 0 0,4 0 64 0,5 0 16 0,5 0 0 0,-3 1 0 16,-4 0 112-16,-4 1 32 0,-3 1 0 0,-2 3 0 16,-3-2-112-16,-4 3-32 0,-4 1 0 0,-9 1 0 15,-10 3-224-15,-3-1 0 0,-5-3 0 0,-10 2 0 16,-15 3-1040-1,-8-2-304-15,-6-2-64 0</inkml:trace>
  <inkml:trace contextRef="#ctx0" brushRef="#br0" timeOffset="41240.295">9344 12277 30399 0,'0'0'2704'0,"4"-6"-2160"16,5 2-544-16,4 0 0 15,2-2-752-15,5 4-256 0,2 2-48 0,5 0-16 0,-2 0 720 0,5 2 144 16,3 1 16-16,2 2 16 0,-2 3 176 0,1 1 0 16,1 2-144-16,3 0 144 0,-1 2 0 0,2 2-144 15,-3 2 144-15,1 1 0 0,2 3 0 0,-2 2 0 16,1 1 0-16,-3 1 0 0,-1 3 0 0,-4 3 0 16,-6 2 0-16,1 2 0 0,-3 2 0 0,-2-1 0 0,-5 0 0 15,-1 0 0-15,-1-5 0 0,-3 1 128 0,0-1-128 16,-1-2 0-16,-4-2 128 0,-3 1-128 0,-2 0 0 0,-1-1 0 15,0-3 0-15,0-1-320 16,-3 1 64-16,-1 0-7312 0,-1 0-1456 0</inkml:trace>
  <inkml:trace contextRef="#ctx0" brushRef="#br0" timeOffset="41562.301">10158 12505 26719 0,'-13'-1'2368'0,"4"1"-1888"0,1 2-480 0,-2 2 0 0,-3 2 192 0,2 3-48 15,0 4-16-15,-1-1 0 0,-2-1-128 0,-2 4-144 16,1 3 144-16,-3 4-208 0,-4 3 208 0,2 2 0 15,2-2 0-15,-5 4 0 0,0 0 176 0,-4 2-32 16,1 0 0-16,0 0 0 0,-2 1-16 0,1-2 0 16,1 0 0-16,1 1 0 0,-5-1 32 0,0-2 0 15,0 0 0-15,0 0 0 0,0-1-160 0,4-1 160 16,0-3-160-16,3 0 160 0,1-3-160 0,5-3-176 16,0-3 48-16,5-4 0 15,4-6-1904-15,8-4-368 0</inkml:trace>
  <inkml:trace contextRef="#ctx0" brushRef="#br0" timeOffset="41848.233">11160 12453 36863 0,'-1'-11'1632'0,"4"4"336"16,6-2-1584-16,6 2-384 0,9 2 0 0,5 0 0 0,4 1 0 0,5 1 0 16,3-1 0-16,5 0 0 0,-1-2 0 0,2 1-144 15,1-1 144-15,4 3-208 0,-2 1-144 0,3-1-32 16,1 1 0-16,-2 1 0 15,-4 1-1776-15,-2 3-352 0,-6-1-80 16</inkml:trace>
  <inkml:trace contextRef="#ctx0" brushRef="#br0" timeOffset="42098.192">10831 12789 23951 0,'-16'-10'1056'0,"6"3"224"0,4-2-1024 0,6 9-256 0,0 0 0 0,9-2 0 15,6 1 3648-15,9-1 656 0,5 1 144 0,3-2 32 16,6 1-3632-16,4 0-720 0,4-2-128 0,5-1 0 16,4 1 0-16,7 1-144 0,4-1 144 0,2 1-128 15,0-1-64-15,-1-1 0 0,-1 2 0 0,3-1 0 16,1-2-608-1,-3 1-128-15,-2-2-32 0,-5 5 0 0,-5-3-2368 0,-3 0-464 16</inkml:trace>
  <inkml:trace contextRef="#ctx0" brushRef="#br0" timeOffset="42413.824">11703 11849 40543 0,'-20'-8'3600'0,"5"5"-2880"16,-1 6-576-16,0 5-144 0,3 7 0 0,-1 9 0 15,-3 8 0-15,1 8 128 0,-2 6-288 0,1 10-64 16,-6 7-16-16,1 6 0 0,-4 2 240 0,3 4 0 15,-3 3 0-15,0 1 0 0,2 3 0 0,-3-1 0 0,-1 0 0 16,3-1 0-16,1-8 0 0,1 1 0 0,2-2 0 16,2-4 0-16,1-5 0 0,4-7 0 0,2-8 128 0,1-4-128 15,2-5 0-15,0-2-272 0,4-3 48 0,4-6 16 32,1-8-2256-32,3-7-448 0</inkml:trace>
  <inkml:trace contextRef="#ctx0" brushRef="#br0" timeOffset="42887.454">13151 12128 43311 0,'-27'-19'3840'0,"9"9"-3072"15,1 2-608-15,-2 3-160 16,0 3-864-16,0 4-208 0,1 3-32 0,-1 6-16 0,-2 5 720 0,-2 2 144 16,-2 8 16-16,-3 2 16 0,-2 6 224 0,-2 5 0 15,-2 1 0-15,-2 2 0 0,-2 5 0 0,1 1 0 16,2 4-128-16,0-2 128 0,3 2 0 0,6-1 0 15,1-3 0-15,6 0 0 0,2 0 0 0,5-3 0 0,3-4 0 16,4-1 0-16,4 1-192 0,4-1 192 0,5-4-208 0,1-5 80 16,6-6 128-16,7-2-208 0,2-2 80 15,9-6 128-15,8-6 0 0,6-6 0 0,4-5 0 0,5-2 0 16,2-7 0-16,2-7 160 0,2-7-32 16,1-5-128-16,-2-2 400 0,1-5-16 0,-4-3-16 15,-4-1 0-15,-7-2 256 0,-4-2 48 0,-7-1 16 0,-9-1 0 16,-5-5-112-16,-7 3 0 0,-5 1-16 0,-6 2 0 15,-7 4-144-15,-5 2-32 0,-7 1 0 0,-7 4 0 16,-8 0-384-16,-6 1-176 0,-4 1 16 0,-7 3 0 16,-3 4-1264-1,-5 2-256-15,-1 1-48 0,-4 5-16384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2:26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 6397 14735 0,'-10'-7'640'0,"10"7"160"0,-9-1-640 0,1 0-160 0,8 1 0 0,0 0 0 16,0 0 0-16,0 0 128 0,0 0-128 0,-3 7 128 15,3-7-128-15,0 0 0 0,-7 5 0 0,7-5-176 16,-6 8 176-16,6-8 0 0,0 0 0 0,-9 1 0 16,0 1 0-16,0-1 0 0,9-1 0 0,-7-2 0 15,-3-3 272-15,4 0-16 0,0-1 0 0,1-4 0 16,2-5 320-16,-1 1 64 0,-1 1 16 0,3-4 0 15,1-2 112-15,0 0 0 0,0-2 16 0,0 1 0 16,-1-1-16-16,-1-1 0 0,1-2 0 0,-1-3 0 16,-2 1-144-16,3 0-48 0,-2-1 0 0,0-4 0 15,0-2-112-15,1 1-16 0,-3 3-16 0,3-2 0 0,0-3-80 16,0 2-16-16,1 3 0 0,-1 2 0 0,2-4-112 16,1 1-32-16,0-2 0 0,0 2 0 0,0-1-192 15,-1 0 128-15,0-1-128 0,1-3 0 0,0 0 0 16,-2 1 0-16,-2 1 0 0,2-1 0 0,2-2 208 0,0 3-48 15,-3 1-16-15,-1 3 0 0,1 1 128 0,3 2 32 16,-1-1 0-16,1 2 0 0,0 0-48 0,1-2-16 16,-1 2 0-16,1 2 0 0,-1 0-240 0,2 2 144 15,2 1-144-15,0 2 128 0,0 1-128 0,2 2 0 16,-1-1 0-16,2 2 128 0,1 0-128 0,-3 2 0 16,4 1 144-16,0 3-144 0,3-2 0 0,1 2 0 15,1-1 0-15,2 2 0 0,-1-1 0 0,3 4 0 16,-1-3 0-16,5 3 0 0,4-1 0 0,2 0-128 0,2-2 128 15,5 2 0-15,5-1 0 0,-1 2 0 16,3-2 0-16,1 2-128 0,0-3 128 0,3 1 0 0,4-4 0 16,-1 1 0-16,4-2 0 0,1 0 0 0,-1 0 0 0,1 0 0 15,-3 1 0-15,3-2 0 0,0 1 128 0,4-2-128 16,3-3 144-16,0 3-144 0,2 1 192 0,0-1-192 16,-2-1 176-16,3-1-176 0,1 2 160 0,0 1-160 15,3 2 128-15,-4 1-128 0,-1-1 0 0,-1 3 144 16,1-1-144-16,2 2 0 0,1-1 0 0,1 0 128 15,-3 2-128-15,-1-1 0 0,-4 4 0 0,-1-4 128 16,0-1-128-16,-1 1 0 0,-2-1 0 0,1 0 0 16,-1 0 0-16,-5 2 0 0,0-2 0 0,-2 2 0 15,0-2 0-15,-1 3 0 0,0-2 0 0,3 1 0 0,-4-2 0 16,-3 4 0-16,-1 0 0 0,-1 0 0 0,-3 1 0 16,1 0 0-16,-2 1 0 0,-3 0 0 0,-3 0 0 15,-2 0 0-15,1-1 0 0,-1 2 0 0,-1 0 0 16,0 0 0-16,-5 2 0 0,1-4 0 0,-3 2 0 0,-2 0 0 15,-6 2 0-15,1-1 0 0,0-2 0 0,-1 1 0 16,-2-2 0-16,-2 4 128 0,0 0-128 16,-9-2 0-16,0 0 0 0,7 4 0 0,-1-1 0 0,-6-3 0 15,0 0 0-15,7 6 0 0,-7-6 176 0,6 10-48 16,-4 0-128-16,1 0 192 0,-2 0-192 0,-1-1 128 16,0-9-128-16,-3 17 0 0,2 1 0 0,-1 4 0 15,-2 0 0-15,0 5 0 0,-2 5 0 0,1 3 128 16,-1 3-128-16,-1 0 0 0,0 1 0 0,0 2 0 15,0 2 128-15,-1 2-128 0,-1 2 0 0,2 4 0 16,-2 5 0-16,0 2 0 0,3-1 0 0,0 0 0 0,-1-1 0 0,1 0 0 16,-2-2 0-16,4 1 0 0,-5 0 0 0,4-1 0 15,4-1 0-15,0-5 0 0,1-5 0 16,1 1 0-16,3-1 0 0,-2-1 0 0,-2-2 0 0,1-3 0 16,1-4 0-16,1-2 0 0,0-3 0 0,1 1 0 15,1-1 0-15,1 2 0 0,-3-2 0 0,-1-3 0 16,-2-6 0-16,0-2 0 0,4 1 128 0,-2-1-128 15,-1 0 0-15,2-2 0 0,-2-2 0 0,2 0 0 16,-3-4 0-16,0 0 0 0,0-9 0 0,0 9 0 16,0 0 0-16,-3 1 144 0,1-3-144 0,2-7 128 15,0 0 0-15,-9 2-128 0,9-2 192 0,-9 2-64 16,-1 0 64-16,0 0 16 0,1-1 0 0,-4-1 0 0,-3-1 0 16,-1 1 0-16,-3 1 0 0,-2 0 0 0,-4-1-16 15,-5 0 0-15,-4-1 0 0,-5 2 0 0,-2 3 32 16,-8-2 0-16,-7-2 0 0,-6-2 0 0,-8 1-16 15,-1 1 0-15,-5-2 0 0,-8 5 0 0,-11 0 32 0,-5 5 0 16,-5 4 0-16,-9 1 0 0,-10 3-240 0,-4 5 128 16,-2 5-128-16,-2 3 0 0,-1 5-192 0,-6 4-128 15,-4-1-16-15,2 3-11248 16,1 1-2240-16</inkml:trace>
  <inkml:trace contextRef="#ctx0" brushRef="#br0" timeOffset="5532.895">10710 17635 8287 0,'0'0'736'16,"0"0"-592"-16,0 0-144 0,0 0 0 16,0 0 320-16,0 0 48 0,0 0 0 0,0 0 0 0,0 0 192 0,0 0 32 15,0 0 16-15,0 0 0 0,0 0 448 16,0 0 96-16,0 0 0 0,0 0 16 0,0 0-448 0,0 0-80 16,0 0-32-16,11 5 0 0,-1 0 64 0,3-3 16 15,3 1 0-15,3-1 0 0,7 1 144 0,2-1 16 16,5-1 16-16,5-1 0 0,2-1-224 0,3 0-32 15,1 0-16-15,4-1 0 0,3-2-256 0,5 0-48 16,4-2-16-16,4 1 0 0,2 1-64 0,2-3-16 16,0 2 0-16,8-2 0 0,3-2-48 0,5 3-16 15,2 0 0-15,0 0 0 0,4-3 0 0,4 2-128 16,5 1 192-16,-2 0-64 0,0 0 16 0,4 0 0 16,7 1 0-16,-5 1 0 0,-1 3-144 0,4-1 160 15,3-1-160-15,-1 2 160 0,-3 1-160 0,0 0 128 0,3 0-128 16,1 1 128-16,-2 0-128 0,2 0 0 0,0-2 0 15,-2 2 0-15,-4 2 0 0,3-3 0 0,1-3 128 16,-1 2-128-16,-3 2 0 0,-2-1 0 0,-4-1 0 16,4 0 0-16,0 1 0 0,1 0 128 0,-7-1-128 0,4 1 0 15,2-4 0-15,-2 3 0 0,-4 1 0 16,0-1 0-16,2-2 128 0,-1 2-128 0,-3 2 128 0,-2 0-128 16,-5-1 240-16,7 2-48 0,3 0 0 0,-2 0 0 15,0 2 128-15,1-1 32 0,3-1 0 0,2 2 0 16,-2 0-128-16,3 0-32 0,1 0 0 0,0 1 0 15,0 2-192-15,-2-2 144 0,-4-1-144 0,2-2 128 16,2-1-128-16,-5 0 192 0,-5-1-192 0,-5-1 192 16,0-1 80-16,-1-1 32 0,-4 2 0 0,-6 0 0 15,-7-1 64-15,-1-1 16 0,-4-2 0 0,-2 2 0 0,-3 1-48 16,-1 2 0-16,-4-2 0 0,-1 4 0 0,-4-2-208 16,-5 2-128-16,-3 1 160 0,-1-2-160 0,-1-1 0 15,-4-1 128-15,-1 0-128 0,-2 0 0 0,-6-1 0 0,-3 1 0 16,-2 1 0-16,-6-3 0 0,-7 0 0 0,-6 3 0 15,0 0 0-15,0 0 0 0,0 0 0 0,0 0 0 16,-7-3 0-16,-9 1 0 0,-3 0 0 0,-7-1 0 16,-5 1 0-16,-2 2 0 0,-4 2 0 0,-3 2 0 15,-5-4 0-15,-6 0 0 0,-7 1 0 0,-3-1-128 16,-3 2 128-16,-5 0 0 0,-1 2 0 0,-5-1 0 16,-8-5 0-16,-4 4 0 0,-4-1 0 0,-3 0-128 15,-2-2 128-15,-9 1 0 0,-4 1-160 0,-2-1 32 16,-4-2 0-16,-6 2 0 0,-6 2-16 0,-3-2 0 0,-3-2 0 15,-2 2 0-15,-2 0 144 0,-8 2-128 0,-3 0 128 16,-4-2-128-16,2-2 128 0,2 1 0 0,-5 3 0 0,-2 0 0 16,-5 1 0-16,1-1 0 0,-1-2 0 15,5 1 0-15,3 1 0 0,-5 0 0 0,-3 0 0 16,-1 1 0-16,3-1 0 0,1 0 0 0,3 0 0 16,1 3 0-16,3-1 0 0,1-2 0 0,1-2 0 0,6 2 0 15,5 2 0-15,0-1 128 0,-3 0-128 0,8 1 0 16,4-2 0-16,3 1 0 0,4 0 0 0,7 1 0 15,6-2 0-15,2 0 0 0,2 0 0 0,9 2 0 16,11-2 0-16,4 0 0 0,0-2 0 0,8 2 128 16,6 2-128-16,6-1 0 0,2 1 0 0,8-3 0 15,5 3 0-15,5-2 0 0,2 0 0 0,6 0 0 16,3 2-128-16,5-1 0 0,5 0 0 0,3-1 0 0,4-1-96 0,6 1-16 16,6-2 0-16,0 0 0 0,0 0 0 0,0 0 0 15,7 6 0-15,6 0 0 0,4-1 112 0,6 0 128 16,3-1-208-16,6-1 80 0,4-1 128 0,4 0 0 15,6-2 0-15,11 0 0 0,9-2 0 0,4 1 0 16,3 0 144-16,7 0-144 0,5-1 192 0,7 1-192 16,7 0 192-16,2-1-192 0,3-3 144 0,4 2-144 15,7 0 0-15,1-1 144 0,-1 0-144 0,8-1 128 16,10 2-128-16,1-1 128 0,4-2 0 0,0 2 0 16,2-3 0-16,8 2 0 0,7-1 0 0,1 2 0 15,2-4 0-15,3 3 0 0,-1-1-128 0,3 3 128 16,2 0-128-16,4-2 128 0,2 0-128 0,2-2 0 15,-2 0 144-15,1 3-144 0,-3 0 0 0,0 0 128 0,-3 3-128 0,1 1 0 16,4-3 128-16,-8 0-128 0,-2-4 128 16,-6 5-128-16,-2 2 0 0,1 0 144 0,2-2-144 15,-9-1 0-15,-9 0 176 0,-1 2-176 0,-1 1 160 0,-1 0-160 16,-3-2 128-16,-6 1-128 0,-8 1 0 0,-1 1 144 16,-1 1-144-16,-6 0 0 0,-5 2 0 0,-4-3 0 15,-1-4 0-15,-7 2 0 0,-4 1 0 0,-8 0 0 16,-8 0 0-16,-5-1 0 0,-5-2 0 0,-4 0 0 15,-3-2 0-15,-4 0 0 0,-6-1 0 0,-6 1 0 16,-4-1 0-16,-8 1 0 0,-5-2 0 0,-6-1 128 16,-2 1-128-16,-4 1 0 0,-11 6 0 0,0 0 0 15,1-10 0-15,-1 2 0 0,0 8 0 0,-9-7 0 0,-2-1 0 16,-4 3 0-16,-3-2 0 0,-4 3 0 0,-2 0 0 16,-6 3-144-16,-5 0 144 0,-1 0-208 0,-2-1 208 15,0 0-144-15,-3 1 144 0,1 0-128 0,-1-2 128 0,-3 2 0 16,-4-1 0-16,-2 2-128 0,-5 0 128 15,0 0 0-15,-4-1 0 0,2 1-128 0,2 1-48 0,-5 3 0 16,-6 1 0-16,-3 0 0 0,-5 0-144 0,-1 2-16 16,-1 0-16-16,-4 1 0 0,-5 1-32 0,-6-1 0 15,-6 0 0-15,-10 2 0 0,-3 0 48 0,-6 1 0 16,-3-1 0-16,-9-1 0 0,-7-2 144 0,-5 2 16 16,-2 0 16-16,-7 1 0 0,-10 1 160 0,-5-1 0 15,-7-4-144-15,-5 3 144 0,-1-3 0 0,-6-1 0 16,-5 1 0-16,-5 1 0 0,-2 1 0 0,-3 1 0 0,-4-3 0 15,-2 2 0-15,-5 0 320 0,0 1-32 16,0 0 0-16,0 1 0 0,-2 0 64 0,5 0 16 0,0 0 0 16,3 1 0-16,-1 0-96 0,12 2-16 0,8 2 0 0,8-4 0 15,9 1-96-15,5 0-32 0,9-1 0 16,16-1 0-16,16 1-128 0,10-1 128 0,10-4-128 16,20 0 128-1,15-2-1008-15,15 0-208 0,14 0-32 0</inkml:trace>
  <inkml:trace contextRef="#ctx0" brushRef="#br0" timeOffset="7565.468">5497 16179 8287 0,'-14'-2'368'0,"4"1"80"0,-1-4-448 0,0 2 0 15,-1 1 0-15,0 1 0 0,1 0 1744 0,-5-1 272 16,1 1 48-16,0 0 16 0,-2-1-1552 0,2 1-304 0,-1 0-64 16,1 1-16-16,2-1 608 0,1 2 112 15,-1 1 32-15,5 0 0 0,-2-5 64 0,4 2 0 0,6 1 16 0,0 0 0 16,0 0-176-16,0 0-32 0,0 0-16 0,0 0 0 16,0 0-272-16,0 0-48 0,8 9-16 0,5-5 0 15,6-5 160-15,4 2 48 0,6 2 0 0,2 1 0 16,5-3-112-16,5-2 0 0,5-5-16 0,2 3 0 15,6 2-208-15,4-3-32 0,4-2-16 0,8-1 0 16,7 3 80-16,3-2 0 0,-1 3 16 0,0 0 0 16,2-1-192-16,5 0-144 0,0 1 192 0,1 2-192 15,-3-2 160-15,5 1-160 0,4 0 128 0,-2 0-128 16,-1 0 128-16,3 1-128 0,-1 1 128 0,1 0-128 16,-3 0 240-16,-2 2-48 0,-4 1 0 0,-2 1 0 15,-1-1-16-15,-5-1-16 0,-4 1 0 0,-7 2 0 16,-4-1-32-16,-5 1-128 0,-4 2 192 0,-4 0-64 0,0 0-128 15,-7-1 0-15,-6-3 0 0,-5 3 0 0,-2-3 0 16,-7 1 0-16,-5 0 0 0,-3 0 0 0,0-2 0 0,-8 0 128 16,-5-2-128-16,0 0 128 0,0 0 48 0,0 0 0 15,0 0 0-15,-8 2 0 0,-4 1 80 0,-5-2 32 16,-9-2 0-16,-3 0 0 0,-7 0-288 0,-2 2 0 16,-3 2 0-16,-1 1 0 0,-2-4 0 0,-2 0 0 15,-2 0 0-15,-4 0 0 0,-5 2 0 0,-4-1 0 16,-2-1 0-16,0 2 0 0,1 2 0 0,-1 0 0 15,-3-8 0-15,-4 6 0 0,1 4 0 0,0-1 0 16,0-1 0-16,1-1 0 0,-3 0 0 0,-3 3 0 16,-2 0 0-16,0 1 0 0,0-1 0 0,-2 0 0 15,-2 3 0-15,-1-2 0 0,-2-1 0 0,3 1 0 16,3-1-128-16,-1 1 128 0,-3 0 0 0,3-2 0 16,2-1 0-16,5 4 0 0,5 3 0 0,1 0 0 15,3-3 0-15,2-2 0 0,2 0 0 0,4-2 0 0,4 3 0 0,4 1 0 16,3-2 0-16,7-2 0 0,4-4 0 0,5 3-144 15,5 2 144-15,5-1 0 0,3-4 0 0,5 1-128 16,1 3-16-16,8-4 0 0,0 0 0 0,0 0 0 16,0 0-48-16,0 0-16 0,14 3 0 0,5 0 0 15,4-3 48-15,7-1 16 0,6-2 0 0,10 1 0 16,10-1 144-16,5-2 0 0,2-1 0 0,2 0 0 16,3 3 0-16,8-1 0 0,8-2 0 0,1 1 0 15,2-2 0-15,2 2 0 0,3 0 0 0,2 1 0 0,2-1 0 16,-4 2 0-16,-4 0 0 0,4 2 0 0,3 1 0 15,-5 0 0-15,-4-4 0 0,-3 3 0 0,-5 2 0 16,-1 2 0-16,-3-3 0 0,-4 2 0 0,-6 2 0 0,-9 1 0 16,-5-1 0-16,-5 0 0 0,-4-1 0 0,-5 1 0 15,-3-3 0-15,-6 1 0 0,-9-1 0 16,-1 0 0-16,-3 1 0 0,-4 0 0 0,-10-2 0 0,0 0 144 16,0 0-144-16,0 0 0 0,-15 0 224 0,-5-1-64 15,-4-2-16-15,-5 2 0 0,-5 1-144 0,-3-2 0 16,-6-3 0-16,-5-1 0 0,-7 1 0 0,-5 1 0 15,-6 1 0-15,0-4 0 0,1-1 0 0,-4 2 0 16,-4 3 0-16,-2-2 128 0,-6 0-128 0,3-1 0 16,1 1 0-16,-1-2 0 0,-3 0 0 0,1-1 0 15,0 0 128-15,3 2-128 0,2 3 0 0,0 2 0 16,-1-1 0-16,3 0 0 0,1 0 0 0,4 0 0 16,3-2 0-16,4 3 0 0,6-1 0 0,4-2 0 0,0 1 0 0,6 1 0 15,4 0 0-15,4 1 0 0,5-1 0 0,6 1 0 16,4 1 0-16,5 1 0 0,7 1 0 0,3-2 0 15,7 0 0-15,0 0 0 0,0 0 0 0,11 0-176 16,6-1-16-16,5 0 0 0,7-3 0 0,9 2 0 16,13 4 192-16,3-2 0 0,4-2 0 0,8-2 0 15,7-3 0-15,7 2 0 0,7 2 0 0,-1-1 0 16,-1-1 0-16,3-2 0 0,2-3 0 0,0 6 0 16,-1 5 0-16,-1-2 0 0,-1-3 0 0,-3 2 0 15,-2 1 0-15,-6 3 0 0,-8 4 0 0,-5-2 0 16,-6-3-384-16,-4 0 0 0,-3 2 0 0,-7-1-9920 15,-4 1-1984-15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2:43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 6068 14735 0,'-12'2'640'0,"12"-2"160"0,0 0-640 0,-8 3-160 0,0 5 0 0,2 2 0 15,0 1 816-15,2-1 128 0,-2-2 16 0,3 3 16 16,-1 0-784-16,-1 0-192 0,1-2 0 0,-2 1 0 15,3-2 0-15,1 3 0 0,0-1 0 0,-1-1 0 16,2-1 144-16,0 0 48 0,1 3 0 0,-2-2 0 16,2-9 16-16,-1 10 16 0,1-1 0 0,0-9 0 15,0 0 0-15,1 9 0 0,-1-9 0 0,0 0 0 16,0 0 224-16,0 0 32 0,0 0 16 0,0 0 0 16,0 0 464-16,0 0 112 0,0 0 16 0,0 0 0 15,0 0-144-15,0 0-32 0,0 0 0 0,3-7 0 16,-2-1-416-16,2-3-96 0,-2-3-16 0,1-2 0 0,-1 2-128 15,2-5-48-15,3-4 0 0,-3-2 0 16,0-5 32-16,2-2 0 0,-1-4 0 0,1-4 0 0,-2-2 0 16,0-1 0-16,2 1 0 0,-1-3 0 0,-1 1-64 0,1-1-16 15,0 0 0-15,-3-1 0 0,-1 0-32 16,0-2-128-16,-1-1 192 0,0 4-64 0,-2 4-128 16,-1 1 0-16,0 1 0 0,-1 4 128 0,-1 0-128 0,-1 0 0 15,-2 0 0-15,2-1 128 0,-2 2-128 0,1-2 0 16,-2 0 144-16,2 2-144 0,-1 4 128 0,1 2-128 15,1 1 128-15,2 2-128 0,-3-2 176 0,3 3-48 16,3 1 0-16,-3 1 0 0,2 1-128 0,2 0 0 16,0-1 0-16,1 1 0 0,0 1 0 0,1 1 0 15,1-3 0-15,0 3 0 0,3 2 0 0,-3 1 0 0,1-2 0 16,3 3 128-16,1 2-128 0,2 0 0 16,-1-1 0-16,1 4 0 0,0 4 0 0,2-2 0 15,3-1 0-15,0 4 0 0,1 2 0 0,3-1 0 0,4 1-176 0,2-1 176 16,3 0 0-16,4 2-160 0,7 1 160 0,4 0 0 15,-2 0 0-15,4-1-128 0,1-3 128 0,2 5 0 16,-2 0 0-16,4 0 0 0,2 0 0 0,4 0 0 16,3 0 0-16,-2 0 0 0,0 0 0 15,2 0 0-15,-5 0 0 0,5-1 0 0,2 0 0 0,2 0 0 16,4 1 0-16,-1-1 0 0,-4-1 0 0,1 2 0 16,1 2 0-16,1-1 0 0,4-2 0 0,-2 0 0 15,2 0 0-15,-1-1 0 0,-2 1 0 0,2 0 0 16,0-1 0-16,-1-1 0 0,1 2 0 0,-2-3 0 0,-3 0 0 15,-2 1 0-15,1-2 0 0,-1 1 0 16,1-2 0-16,-1 3 128 0,-2-1-128 0,-2-1 0 0,-3-1 0 16,-1 2 0-16,-1 1 0 0,0 0 0 0,1-3 128 0,-4 3-128 15,-3 0 0-15,-1-1 0 0,-1 2 0 0,-1 0 0 16,-6-1 0-16,-1 0 0 0,-2 1 0 0,-2 2 128 16,-1-2-128-16,0 1 0 0,0 2 0 0,-2 0 0 15,-3 0 0-15,-1-1 0 0,-5 0 0 0,1 4 0 16,0 0 0-16,-5 1 0 0,1 0 0 0,-5-1 0 15,0 1 0-15,0 0 0 0,-1 3 0 0,-3 0 0 16,-7-8 0-16,7 11 0 0,0 2 0 0,-3 1 0 16,-1 0 0-16,2 4 0 0,-4 2 0 0,-1 2 0 15,0 1 0-15,-4 4 0 0,2 4 128 0,-1 3-128 16,-3 3 0-16,1 0 144 0,-1 4-144 0,-2-1 0 0,-3 1 0 16,-1 1 128-16,-3 4-128 0,2 2 0 0,3 2 0 15,-3 1 128-15,0-1-128 0,1 0 0 0,4-3 0 16,-4 2 0-16,-2 5 0 0,1 0 0 0,2-3 0 15,2 2 0-15,-1 1 0 0,4-4 0 0,0 0 0 0,1-3 0 16,1-1 0-16,2-1 0 0,-4 1 0 0,5-2 0 16,0-3 0-16,2-1 0 0,1-3 0 0,-1-1 0 15,0 0 0-15,3-3 0 0,-2-1 128 0,1-3-128 16,-1-5 0-16,1 0 0 0,-1-2 0 0,1 1 0 16,-1-2 0-16,3 1 0 0,-2 1 0 0,-2-5 128 15,-2-1-128-15,0-4 0 0,0-3 0 0,0 1 0 16,-2 0 128-16,1 0-128 0,1 0 128 0,-4-3-128 15,-2-4 160-15,-1-1-160 0,-2 1 192 0,-1-1-192 0,-3 1 240 16,-2 0-64-16,-3-3-16 0,-1-1 0 0,-3-2-160 16,-4-1 0-16,-5 0 144 0,-4 0-144 0,-1 3 128 0,-6 0-128 15,-3 0 128-15,-1 4-128 0,-2 1 128 0,-2-2-128 16,-3-1 128-16,-6-1-128 0,-5-1 0 0,2 2 128 16,1 2-128-16,-2 0 0 0,-3 0 0 0,0-2 144 15,0-4-144-15,-6 1 0 0,-3 2 128 0,0-2-128 16,1-2 0-16,-5-1 0 0,0-2 128 0,-5 2-128 15,-3-2 0-15,4 1 0 0,1-2 0 0,0-2 0 16,-2 1 0-16,2-2 0 0,0-2 128 0,5 3-128 16,3-2 0-16,-1 0 0 0,2-1 128 0,1 1-128 15,2 0 0-15,3 0 0 0,2 1 0 0,2 0 0 16,-2 0 0-16,2 0 0 0,3 0 0 0,1 1 0 16,4 2 0-16,5-1 0 0,1 1 0 0,5 1 0 0,1-2 0 15,2 4 0-15,1 0 0 0,4 2 0 0,-1 0 0 16,2 1 0-16,3-1 0 0,4 2 0 0,1-3 0 0,6 3 0 15,6 3 0-15,0-3 0 0,2 0 0 0,2 0 0 16,3 0 0-16,9 0 0 0,-8-1-128 0,8 1 128 16,-6 0 0-16,6 0 0 0,0 0 0 0,0 0-144 15,0 0 144-15,0 0 0 0,0 0-144 0,0 0 144 16,0 0 0-16,0 0 0 0,0 0 0 0,0 0 0 16,0 0 0-16,0-8 0 0,-1-1 0 0,4 2 0 15,-3 7 0-15,4-8 0 0,2-2 0 0,2-2 128 16,-3-4-128-16,4 0 128 0,-3-4-128 0,4-3 128 15,0-6-128-15,3 0 0 0,0-4 0 0,1-4 128 16,1-5-128-16,0 0 0 0,-1-4 0 0,-1-1 0 0,-3-3 0 16,2-3 0-16,0-3 0 0,0-3 0 0,-2-3 0 15,1 1 0-15,1 3 0 0,-3-2 0 0,-1 1 0 16,-2-3 0-16,2 2-192 0,-2 1 192 0,1 1-144 16,-2 8 144-16,-1 1 0 0,-1 3 0 0,0 2 0 0,-3 1 0 15,0 1 0-15,0 1 0 0,2 0 0 0,-2 2 0 16,-4 3 0-16,2 3 0 0,1 5-128 0,-1 1 128 15,-2 1 0-15,2 4 0 0,2 3 0 0,-1 0-128 16,-3 3 128-16,2 2 0 0,1 1 0 0,1 1 0 16,2 2 0-16,0 2 0 0,-2-3 0 0,3 3-160 15,0 1 160-15,-3 7-128 0,4-7 128 0,1 1-160 16,1 0 160-16,3 1-160 0,1 3 160 0,1 0-128 16,0 1 128-16,3 0-128 0,2 1 128 0,3 0-160 0,-1 1 160 15,7 1-160-15,4-1 160 0,3 1 0 0,4-1-144 16,2 4 144-16,6-1 0 0,4 0 0 0,1 2-144 0,3-2 144 15,-2 0 0-15,7-1 0 0,2 0 0 16,3 1 0-16,0-2 0 0,2 1 0 0,1 0 0 0,-2 1 0 16,-2-3 0-16,2-1-128 0,2-1 128 0,3 1 0 15,4 2 0-15,-3 0 0 0,-2 0 0 0,2 0 0 16,4 0 0-16,1 0 0 0,1-1-128 0,-1 1 128 16,0 0 0-16,0-1 0 0,0-1 0 0,3 1 0 15,-1-2 0-15,-4 0 0 0,-3 0 0 0,-2 0 0 16,1-3 0-16,-2 0 0 0,0 0 0 0,-2 1 0 15,-2 0 0-15,-4 1 0 0,-3-2 0 0,-1-1 0 16,-1 1 0-16,0 1 0 0,-1 1 0 0,-2-1 0 0,-4 0 0 16,-3 1 0-16,-2 0 0 0,-4 1 0 15,-3 1 0-15,-2 0 0 0,-3-2 0 0,-2 0 0 0,-2 0 0 0,-1 1 0 16,-6 2 0-16,2 0 0 0,-3-1 0 0,-2 0 128 16,0 0-128-16,-5 2 0 0,-10-2 0 0,10 4 0 15,0-2 128-15,-10-2-128 0,0 0 0 0,6 6 0 16,0 0 0-16,-6-6 0 0,6 10 0 0,-3 1 0 15,-1 0-128-15,-2 3 128 0,-3 0 0 0,1 2 0 16,1 1-128-16,-2 4 128 0,-1 2 0 0,0 7 0 16,-2 4 0-16,-2 4 0 0,2 0 0 0,-4 4 0 15,0 2 0-15,1 2 0 0,-1 3 0 0,3-1 0 16,-4-1 0-16,2 5 0 0,-1 5 0 0,1 0 0 16,0 1 0-16,0-2 0 0,3-6 0 0,-1 2 0 15,2-5 0-15,0 4 0 0,0 1 0 0,0 3 0 0,1-4 0 16,1 0 0-16,1-6 0 0,-1 0 0 0,1-1 0 15,0 2 0-15,0-2 0 0,1 0 0 0,1-1 0 0,0 2 0 16,0 3 0-16,0-4 0 0,-1-4 0 0,-3-1 0 16,1-2 0-16,0-1 0 0,-1-3 0 0,2-1 0 15,-3-1 0-15,0-1 0 0,0-5 0 0,-3-2 0 16,1-1 0-16,1-4 0 0,-2-5 0 16,2-1 0-16,-2-1 0 0,1-2 0 0,1-2 0 0,0-1 0 15,-3-1 0-15,3-3 0 0,-4 1 128 0,0-2-128 16,0 0 128-16,-3-2-128 0,-3 0 176 0,-1 0-176 15,-3-1 160-15,-1 2-160 0,-1-4 128 0,-2 2-128 16,-4 1 0-16,2 1 128 0,-4 1-128 0,0 1 0 16,-2 1 0-16,-5-2 0 0,2 2 128 0,-3-3-128 0,-6-3 0 15,-4-1 0-15,-3 1 0 0,-2 2 0 0,-2 1 0 16,-1 0 0-16,-4 0 0 0,-2-1 0 16,-7-2 0-16,-2-1 0 0,-5 1 0 0,-1 1 0 0,-1 0 0 0,-2-2 0 15,-5-1 0-15,-1 0 0 0,-5 1 0 0,3-4 0 16,1-2 0-16,-2 1 0 0,-4-1 0 0,4 0 0 15,7-2 0-15,-4 0 0 0,2-2 0 0,-1 0 0 16,1-1 0-16,5 1 0 0,2 1 0 0,1 1 0 16,1 1 0-16,4 1 0 0,1-1 0 0,7-1 0 15,1 2 0-15,4 3 0 0,6 1-128 0,0 1 128 16,3-2 0-16,5 1 0 0,5 3 0 0,2 1 0 0,5 1 0 16,3-1 0-16,3-3 0 0,3 3 0 0,5 1 0 15,3 0 0-15,1-1 0 0,0-2 0 16,6 1 0-16,1 2 0 0,7 1 0 0,0 0 0 0,-7-3 0 0,7 3 0 15,0 0 0-15,0 0 0 0,0 0 0 0,0 0 0 16,0 0-128-16,0 0 128 0,0 0 0 0,0 0 0 16,0 0 0-16,0-6 0 0,1-3 0 0,-1 9 0 15,0 0 0-15,6-6 0 0,-1-3 0 16,-1 0 0-16,1 0 0 0,2-2 0 0,-2-3 0 0,4-4 0 16,-2-4 0-16,4-2-176 0,-1-3 176 0,1-7-128 15,0-6-112-15,3 0-16 0,2-2 0 0,1-4 0 16,-2-4-64-16,2-5-32 0,0-5 0 0,0-2 0 15,-3-4 96-15,1 1 0 0,-2 1 16 0,-1-2 0 16,-4-1 240-16,0 2 0 0,-3 0 0 0,-1 5 0 16,-2 1 0-16,-2 4 0 0,-3 3 0 0,0 1 0 0,-1-1 0 15,-4 5 0-15,-3 1 128 0,0 2-128 0,-5 4 0 16,4 3 0-16,0 6-176 0,-1 2 176 0,-1 2-160 0,4 2 160 16,0 1-128-16,2 4 128 0,-2 0-144 15,2 0 144-15,3 2-160 0,-1 2 160 0,1-2 0 0,1 3 0 16,-1-2-128-16,4 3 128 0,0 2 0 0,1 3 0 15,0-1 0-15,3 4-144 0,4-2 144 0,1 0 0 16,-1 3 0-16,3 0 0 0,3 2-128 0,5 0 128 16,4-3-128-16,5 5 128 0,5-1 0 0,4 2 0 15,1 0 0-15,5 2 0 0,1-2 0 0,8 0 0 16,5 0-144-16,4 0 144 0,0 0 0 0,3 1 0 16,1 3 0-16,0-2 0 0,1-2 0 0,3 0 0 15,4-1 0-15,2-2 0 0,-1 3 0 0,0-1 0 0,2-3 0 16,2 0 0-16,0-1 0 0,1 2 128 0,-1 0-128 15,0-3 128-15,-1-4 0 0,-1 1-128 0,4 2 192 16,-3 0-64-16,0 2 0 0,-2-1-128 0,-3 3 192 16,-2 2-64-16,1 3-128 0,-2 0 0 0,1-2 144 0,-5 0-144 15,-5 1 0-15,0 4 0 0,1-2 0 0,1 0 0 16,-2-3 0-16,1 2 0 0,-1 2 128 0,-5-1-128 16,-4-3 0-16,1 1 0 0,0 1 0 0,-4 3 0 15,-3 0 0-15,0 0 0 0,0-3 0 0,-3 1 0 16,-2 0 0-16,-1 3 144 0,-4-2-144 0,0-2 160 15,-3-3-160-15,-3 1 0 0,0 3 0 16,-2-1-176-16,2 0 176 0,-4 0 0 0,-1-2 0 0,-2 0 128 16,-2 2-128-16,-3-1 0 0,-1-1 0 0,1 3 0 15,-1-1 0-15,1 1 0 0,0 2 0 0,-3-4 0 16,-1 0 0-16,-1 0 0 0,0 1 0 0,-1 1 0 16,-1 1 0-16,-3-1 0 0,-6-3 0 0,6 7 0 0,2-1 0 0,-8-6 0 15,4 7 0-15,2 0 0 0,-3 3 0 0,0 1 0 16,0 1 0-16,-1 4 0 0,2 1 0 15,-3 3 0-15,-1 2 0 0,0 4 0 0,0 3 0 0,-1 3 0 16,-2 3 0-16,0 6 128 0,-2 4 0 0,2 5 16 16,-6 1 0-16,1 2 0 0,-4 2-144 0,1 5 0 15,0 0 0-15,0 3 0 0,-3 2 0 0,4 2 0 16,0 0 0-16,0-1 0 0,0-1 0 0,3 0 0 16,-1-3 0-16,3 3 0 0,0 3 0 0,-3-4 0 15,1-3 0-15,0-4 0 0,5-1 0 0,0-3 0 16,-2 2 0-16,-2-1 0 0,-2-1 0 0,2-4 0 0,-2-2 128 15,1-3-128-15,2-3 0 0,-1 0 0 0,-3-3 0 16,4-1 128-16,-1-2-128 0,3-1 0 0,-1-2 0 0,0-3 128 16,-2-1-128-16,3-4 0 0,-1-4 0 0,2-1 128 15,-2-3-128-15,1-3 0 0,1-2 0 16,0-1 128-16,0 0-128 0,1 1 192 0,0-6-192 0,1-5 192 16,0 0-192-16,0 0 0 0,0 0 144 0,0 0-144 15,0 0 208-15,0 0-16 0,-8 0-16 0,8 0 0 16,0 0-176-16,0 0 192 0,-8 0-192 0,8 0 192 15,-7-3-192-15,-1 2 128 0,0 2-128 0,0-2 128 16,-1 0-128-16,-1-2 128 0,-1 1-128 0,-5-1 128 16,0 1-128-16,-6-1 128 0,-1-3-128 0,-8 1 128 15,-9-1-128-15,-4 1 0 0,-5-4 0 0,-6 3 0 16,-6-1 0-16,-7 0 0 0,-5 0 128 0,-11-1-128 16,-10 1 0-16,-5 3 192 0,-4 3-192 0,-8 1 192 0,-9 0-192 15,-6 1 160-15,-6-2-160 0,0 6 160 0,0 5-160 0,0 0 0 16,-1-1 0-16,2 4 0 0,1 4-128 0,-4 4-64 15,-4 3-16-15,1 3-11072 16,4 3-2224-16</inkml:trace>
  <inkml:trace contextRef="#ctx0" brushRef="#br0" timeOffset="7221.928">17667 5649 18591 0,'0'0'832'16,"0"0"160"-16,0 0-800 0,0 0-192 0,0 0 0 0,0 0 0 0,0 0 0 0,0 0-208 15,0 0 32-15,0 0 16 0,0 0 160 0,4-8 0 16,4-1 0-16,3-1 0 0,3-3 192 0,1-2-16 16,1-5-16-16,1 2 0 0,4 1 96 0,-1-4 32 15,1-1 0-15,0 0 0 0,0-3-96 0,0 5 0 16,-2 2-16-16,1 1 0 0,-2 0-176 0,-1 3 160 16,-1 4-160-16,-3 3 160 0,-3-2-32 0,0 6-128 15,0 2 192-15,-10 1-64 0,9 6-128 0,-4 4 192 16,-1 0-192-16,-2 6 192 0,-5 6 352 0,-1 7 80 15,-6 8 16-15,0 3 0 0,-1 4-96 0,-2 3-16 16,-1 1 0-16,-1 1 0 0,1 1-384 0,0 1-144 16,-2-1 0-16,2 1 144 0,3-2-144 0,0-3 0 0,-2-3 0 15,3-3 0-15,2-6 0 0,2-5 0 0,1-6 0 0,2-5 128 16,3-2-128-16,-1-7 0 0,1-9 144 0,0 0-144 16,0 6 320-16,0-6 0 0,0 0 0 0,6-11 0 15,3-2 272-15,0-5 48 0,2-4 16 0,1-4 0 16,2-5-368-16,2-5-80 0,1-7-16 0,2-2 0 15,1-1-192-15,3 0 144 0,5 0-144 0,2-1 128 16,3-1-128-16,1-1 0 0,-3 1 0 0,2 3 0 16,1 3 0-16,-1 5 0 0,-2 1 0 0,-2 6 0 15,-3 3 0-15,2 6 0 0,-3 6 0 0,0 2 0 16,-1 1-160-16,0 3 160 0,1 4 0 0,1 2-144 16,1 1 144-16,2 2 0 0,4 2 0 0,3 1 0 15,0 0-336-15,0 1 16 0,0-2 0 0,1 3-8416 16,-2-1-1680-16</inkml:trace>
  <inkml:trace contextRef="#ctx0" brushRef="#br0" timeOffset="7629.311">19194 5636 25791 0,'3'-12'1152'0,"0"5"224"0,1-1-1104 0,3 1-272 0,3 3 0 0,3 1 0 16,4 2-640-16,1-3-176 0,2 1-32 0,2 0-16 15,2-1 144-15,3 3 16 0,0 1 16 0,1 0-5616 16,-2 0-1120-16</inkml:trace>
  <inkml:trace contextRef="#ctx0" brushRef="#br0" timeOffset="7836.014">19050 6067 23951 0,'7'-8'2128'0,"3"2"-1696"16,2 2-432-16,2 1 0 0,3-1 1472 0,3 1 192 15,3 0 64-15,1 2 0 0,2-2-1440 0,2 1-288 16,-1 0 0-16,2 1 0 0,-1-5-256 0,1 1 64 0,-1-2 0 16,6 1 0-1,3-1-2368-15,-2-2-480 0,5-7-96 0,-4 3 0 0</inkml:trace>
  <inkml:trace contextRef="#ctx0" brushRef="#br0" timeOffset="8136.705">20268 5058 28559 0,'-9'-23'2544'0,"6"12"-2032"0,0 1-512 0,3 10 0 0,-6-6 0 0,6 6-336 15,-7 1 48-15,0 8 16 0,1 6 96 0,0 1 32 16,-1 4 0-16,2 2 0 0,0 2 144 0,-1 2 0 16,-1 2 0-16,1 3 0 0,-1-2 0 0,0 3 0 15,1 0 0-15,0 1 128 0,-1 2-128 0,-1 3 0 16,0 3 128-16,0-1-128 0,1-1 0 0,-1-2 128 15,-1 1-128-15,2-4 0 16,-3-2-464-16,4-3-176 0,-2 0-16 0,3-4-7088 16,-1-2-1424-16</inkml:trace>
  <inkml:trace contextRef="#ctx0" brushRef="#br0" timeOffset="8365.955">19654 5567 33167 0,'-5'-23'1472'0,"5"12"304"0,2 2-1424 0,2 4-352 0,3 0 0 0,2 4 0 32,4 1-608-32,5 1-192 0,5 2-32 0,0 0-16 0,4 2 592 0,5 0 256 0,5-2-192 0,1 0 192 15,3 0-176-15,2 0 176 0,2 2-128 0,-1-1 128 16,-1-2-496-16,-6 1-16 0,-3 2 0 0,-3-1-12096 15</inkml:trace>
  <inkml:trace contextRef="#ctx0" brushRef="#br0" timeOffset="8556.516">19797 5856 32879 0,'-5'-7'1456'0,"5"7"304"0,0 0-1408 0,0 0-352 15,0 0 0-15,0 0 0 0,0 0-128 0,12-2-112 16,2-2-16-16,3 3 0 0,5 0 64 0,4 1 16 16,4 0 0-16,4 0 0 0,4 0-16 0,4 0-16 15,3 0 0-15,0-2 0 16,2 2-1392-16,-1 0-288 0,0 0-48 0,-1-2-16 0</inkml:trace>
  <inkml:trace contextRef="#ctx0" brushRef="#br0" timeOffset="9466.427">20109 6401 21183 0,'-9'-4'1888'0,"-2"4"-1504"15,-2 4-384-15,2-1 0 16,-2 1-256-16,4-3-128 0,1-2-32 0,8 1 0 0,-9 4 704 16,9-4 144-16,0 0 16 0,0 0 16 0,0 0 176 0,0 0 48 15,0 0 0-15,10-7 0 0,0-1-256 0,2-1-48 16,2-6-16-16,3 1 0 0,2-1-368 0,1-1 128 15,-1 1-128-15,2-2 0 0,1 1 0 0,1-3 0 16,1-1 0-16,-3 5 0 0,0 3 0 0,0 1 0 16,0 1 0-16,-1 0 0 0,-3 2 0 0,-1 4 0 15,-5 1 0-15,0 2 0 0,0 1 0 0,-1 2 0 16,-2 0 0-16,-8-2 0 0,4 9 176 0,-1 2 64 0,1 1 16 16,-2 3 0-16,-4 2 192 0,-2 0 32 15,0 2 16-15,0 2 0 0,1 1-256 0,0 1-48 16,2-1-16-16,1 0 0 0,1 0-176 0,3-1 0 0,-1-2 0 0,3-2 0 15,1 0 0-15,-2-3 0 0,2-5 0 16,0-1 0-16,3-2 0 0,-1-1 0 0,2-2 0 16,2-3 0-16,-2-2 0 0,2-4 0 0,2-4 128 0,1-3-128 15,1-6 128-15,1-1-128 0,-1-5 128 0,-2 0-128 16,2-5 192-16,-2-2-32 0,2-1-16 0,-2 2 0 16,-1 0-144-16,2-3 0 0,-2-2 144 0,2-3-144 15,-1-3 0-15,1-3 0 0,1-2 0 0,1-2 128 16,1-2-128-16,1 0 0 0,0 0-128 0,-5 2 128 15,1 2-240-15,-4-3 48 0,0 3 0 0,0 1 0 16,-1-1 192-16,-4 8 0 0,-3 1 0 0,0 4 0 0,1-1 0 16,-2 4 0-16,-2 4 0 0,0 1 0 0,-1-1 0 15,1 1 0-15,2-1 0 0,-3 3 0 0,0 1 0 16,2 0 0-16,-1 3 0 0,2-1 0 0,2 3 0 0,1 0-176 16,-1-4 176-16,1 6-160 0,3 1 160 0,0 2-192 15,-4 0 192-15,3 2-192 0,1 1 192 0,2 1 0 16,-1 3 0-16,3 1 0 0,2-1 0 0,3 1-160 15,0 0 160-15,2 2 0 0,5 0-144 0,2 2 144 16,3 2 0-16,2 0-144 0,1-1 144 0,4-1 0 16,2 3 0-16,1 2-128 0,0 2 128 0,1 3 0 15,0-4 0-15,5 3 0 0,0 0 0 0,3 0 0 16,5 3 0-16,2-2 0 0,3-2 0 0,-6 1 0 16,1-2 0-16,-2 2 0 0,3 0 0 0,-2-2 0 0,1-1 0 15,-1 1 0-15,-1 3 0 0,0 0 0 0,-5 0 0 16,-2-1 0-16,-4 1 0 0,2-1 0 15,0 0 0-15,1-4 0 0,-2 1 0 0,2 2 0 0,1 0 0 16,-3 0 0-16,-5 1 0 0,-2 1 0 0,0-1 0 0,-5-1 0 16,-3 1 0-16,-3-3 0 0,-2 2 0 0,-1-1 0 15,-5-3 0-15,0 2 0 0,-2 1 0 0,-5-2 0 16,-2 0 0-16,-7-4 0 0,0 0 0 0,0 0 0 31,0 0-464-31,-4 9-64 0,-5 0-16 0,-3-2-11168 0</inkml:trace>
  <inkml:trace contextRef="#ctx0" brushRef="#br0" timeOffset="10852.12">21004 6108 27807 0,'-10'-6'1232'0,"10"6"256"0,0 0-1184 0,0 0-304 15,0 0 0-15,0 0 0 16,0 0-384-16,0 0-144 0,0 0-32 0,0 0 0 0,8 4 416 0,2-1 144 16,0 0 0-16,1-2-144 0,1 0 144 0,2-1 224 15,1-2-48-15,1-2-16 0,-1 3 32 0,1 0 0 16,0 0 0-16,3 1 0 0,2 0-192 0,2 2 160 16,2 2-160-16,0-2 160 0,4-1-160 0,-3-1-176 15,-2-2 48-15,0 3 0 16,1 3-560-16,0-2-96 0,1-2-32 0,-5 0-10256 0</inkml:trace>
  <inkml:trace contextRef="#ctx0" brushRef="#br0" timeOffset="11429.365">21806 5640 17503 0,'0'0'1552'0,"-3"-9"-1232"16,-1 0-320-16,4 1 0 0,0 8 384 0,1-5 32 16,3-2 0-16,1 3 0 0,2 0-416 0,2-1 0 15,2 2 0-15,3-3 0 0,2-1 0 0,4-1 0 16,2 0 128-16,-1 1-128 0,0 0 176 0,0 1-48 0,1 2-128 15,1-3 192-15,-2-1 144 0,2 0 32 0,-2 2 0 0,2 3 0 16,0 1 176-16,-1 2 32 0,0 0 16 0,0 4 0 16,1 1-80-16,-3 1-32 0,-2 4 0 0,0 0 0 15,3 0 48-15,-3 3 16 0,-1 3 0 0,2 2 0 16,0 1-144-16,-3 1-16 0,-1-1-16 0,-1 1 0 16,-1 4-176-16,0 1-16 0,1 0-16 0,-2-1 0 15,-5-1-160-15,3 4 192 0,0 4-192 0,-1 3 192 16,1 3-192-16,-4 2 128 0,0-3-128 0,-1-1 128 15,0-1-128-15,0-2 0 0,1-2 144 0,-3-2-144 16,0-3 0-16,1-2 128 0,-2-2-128 0,1-2 0 16,-2 6 0-16,0-6-160 0,-2-1 16 0,0-3 0 15,0-2-496-15,-2-4-80 16,3-9-32-16,-5 8-7360 0,5-8-1472 0</inkml:trace>
  <inkml:trace contextRef="#ctx0" brushRef="#br0" timeOffset="11761.613">22506 5774 19343 0,'-6'-10'848'0,"6"10"192"0,-4-7-832 0,4 7-208 0,0 0 0 0,-9 3 0 15,0 1 2048-15,-2 0 384 0,1 5 64 0,0 3 0 16,-2 4-1712-16,-1 2-336 0,-2 4-80 0,-4 5-16 16,-6 0 224-16,-1 6 64 0,0 4 0 0,-3 2 0 15,-3 3-320-15,0-1-48 0,1-2-16 0,0 3 0 16,2 2-128-16,1 3-128 0,0 2 192 0,3-1-192 31,-2 0-992-31,3-2-304 0,0-2-64 0,2-2-16 0</inkml:trace>
  <inkml:trace contextRef="#ctx0" brushRef="#br0" timeOffset="13965.747">21393 5617 4607 0,'-13'-5'400'16,"-5"0"-400"-16,-2-3 0 0,-1 3 0 16,0-1 1520-16,0 4 208 0,0 2 64 0,0 0 0 15,0 1-960-15,2 2-192 0,-2 3-48 0,1-1 0 0,-1 3-272 0,0-1-64 16,0 1-16-16,0 4 0 0,-1 5-80 0,0 2-16 15,-3-1 0-15,2 3 0 0,1 1-144 0,0 2 160 16,-2 3-160-16,1 0 160 0,-1 3-160 0,4 1 128 16,0 4-128-16,3 2 128 0,1 0-128 0,3-2 0 15,2-1 144-15,4 1-144 0,0-1 0 0,6 0 128 16,5-1-128-16,2-2 0 0,3-2 128 0,4 2-128 16,4 3 128-16,6-7-128 0,2-6 0 0,3-1 0 15,0 1 0-15,5-1 128 0,6-3-128 0,-2-4 128 16,0-3-128-16,3-3 128 0,2-4-128 0,1-2 192 15,1-3-64-15,-1-4 0 0,0-3-128 0,1-3 128 16,-5-3-128-16,0 0 128 0,-5 4-128 0,-1-9 0 16,-4-7 128-16,-2 1-128 0,-4 3 304 0,-1-3-16 15,-4-3 0-15,-2 3 0 0,-3 2 96 0,-2-2 32 16,-2 0 0-16,-5 0 0 0,-1 0-224 0,-4 6-64 0,-3 3 0 16,0 1 0-16,-4 2-272 0,-2 3-64 0,-2 2-16 15,-3 5-5472-15,-2 6-1104 0</inkml:trace>
  <inkml:trace contextRef="#ctx0" brushRef="#br0" timeOffset="14936.62">21201 6449 8287 0,'0'0'736'0,"0"0"-592"16,0 0-144-16,0 0 0 0,10 3 1968 0,-5 1 352 15,-5-4 80-15,6 9 16 0,-2 0-1952 0,-3 3-464 16,-2 0 0-16,-2 3 0 0,-1 1 128 0,-1-1-128 15,1 0 144-15,-5 3-144 0,0 2 208 0,-2 1-48 16,-2 0-16-16,-1-1 0 0,-2 2-144 0,1 2 0 16,-3-1 144-16,0 3-144 0,-7 0 128 0,0 2-128 15,-1 1 128-15,-4-2-128 0,0-1 0 0,-4 1 0 16,-8-2 0-16,3 2 0 0,1-3 0 0,1 0 0 16,-4-4 0-16,1 1 128 0,-1 0-128 0,-4-2 0 0,-1 3 0 15,-2-3 0-15,1 1 0 0,0-4 0 0,0 0 0 16,2-1 128-16,-1 1-128 0,-1-2 0 0,0-1 0 15,-4 0 128-15,-1-1-128 0,2-1 144 0,-2-3-144 16,2 1 160-16,1 1-32 0,1-1-128 0,0-2 192 0,-1-2-64 16,-7-5 0-16,-2 2-128 0,1 1 192 0,-1-1-64 15,1 4 0-15,2-4-128 0,-3-3 192 0,1 1-64 16,-2-2-128-16,1 1 160 0,-4-3-160 0,1 4 160 16,3-1-160-16,2-2 0 0,1-1 144 0,-3-3-144 15,2-1 128-15,1-1-128 0,0 0 160 0,2-5-160 16,4-2 0-16,2-1 0 0,2-1 0 0,0 0 0 15,1 0 0-15,0 1 0 0,-2-2 0 0,0-1 0 0,-2 2 288 16,3 1-32-16,2 2-16 0,4-2 0 0,1-1 80 16,2 0 32-16,0 0 0 0,-2 0 0 0,3-3-112 0,1-2-32 15,1 0 0-15,2-2 0 0,1 1 16 0,5 0 0 16,1 0 0-16,1-2 0 0,2 1-80 0,3 1-16 16,-1 0 0-16,1 0 0 0,1-2-128 0,2 2 0 15,1 0 144-15,-1 0-144 0,3 1 176 0,1-1-48 16,0 0 0-16,0 1 0 0,1 1 48 0,-2 0 0 15,2-1 0-15,2 2 0 0,1 4 0 0,0-1 0 16,1-2 0-16,0 0 0 0,2 1 0 0,1 1 0 16,-4 3 0-16,5 1 0 0,1 1-176 0,0 2 128 15,-2 1-128-15,3 0 128 0,0 0-128 0,0 3 0 16,0-2 0-16,0 1 0 0,0 8 0 0,-1-10 0 16,0 0 0-16,1 10 0 0,-3-7 0 0,3 7 0 15,0 0 0-15,0 0 0 0,-1-10 0 0,1 10 0 0,0 0 0 0,0 0 0 16,0 0-192-16,0 0 192 0,0 0-160 0,0 0 160 15,0 0-256-15,0 0 64 0,0 0 0 0,0 0 0 16,0 0 192-16,0 0-144 0,0 0 144 0,0 0-128 16,0 0 128-16,-6 6 0 0,2-1 0 0,4-5-128 15,-9 3 128-15,9-3 0 0,-6 1 0 0,6-1 0 16,-10 5 0-16,10-5 0 0,0 0 0 0,-7 4 0 16,7-4 0-16,-9 3 0 0,9-3 0 0,0 0 0 15,-5 6 0-15,5-6 0 0,0 0 0 0,0 0 0 16,-9 0 0-16,9 0 0 0,0 0 0 0,0 0 0 15,0 0 0-15,0 0 0 0,-7 4 0 0,7-4 0 16,0 0 0-16,0 0 0 0,0 0 0 0,0 0 0 16,0 0 0-16,-4 7 0 0,4-7 0 0,0 0 0 0,-6 10-256 0,2-3-64 15,4-7 0-15,-2 10-16 16,2-10-688-16,-8 9-128 0,0 1-16 0,1-1-8736 16</inkml:trace>
  <inkml:trace contextRef="#ctx0" brushRef="#br0" timeOffset="15332.616">16974 6467 31327 0,'3'-40'1392'0,"0"17"272"0,0-2-1328 0,2 3-336 0,0 1 0 0,4 6 0 32,0-1-384-32,4 1-128 0,4-5-48 0,4 0 0 0,2 2 336 0,4-1 64 0,4 0 16 0,2-2 0 15,5-3 144-15,2 3-192 0,-1 0 192 0,-2 3-192 16,-1 0 192-16,-3 3 0 0,-3 1-144 0,0 3 144 15,-2 1 0-15,0 2 0 0,-4 1 0 0,-1 5 0 16,0 4-192-16,-1 4 192 0,0 2-160 0,1 7 160 0,-2 4-128 16,3 3 128-16,-1 2 0 0,2 2-144 0,-6 3 144 15,2 2 0-15,0 5-144 0,-3 2 144 0,1 3 0 16,-2 3 0-16,0 1 0 0,-2 0 0 16,0 1-2224-16,0 0-368 15</inkml:trace>
  <inkml:trace contextRef="#ctx0" brushRef="#br0" timeOffset="16556.269">14632 4753 10303 0,'-3'-15'448'0,"1"5"112"0,-1-1-560 0,0 0 0 0,-2 0 0 0,1 0 0 16,-2 0 256-16,0 1-64 0,-3 0-16 0,0 0 0 16,1 1 112-16,-1-1 32 0,-2 3 0 0,1-1 0 0,0-3 0 0,-1 3 16 15,-4 4 0-15,2 0 0 0,-2-3-64 0,-1 0-16 16,-1 1 0-16,-1 1 0 0,0 3-80 0,-2 2-32 16,1 0 0-16,-2 2 0 0,1 1-144 0,2-1 0 15,-1 1 0-15,-1 1 128 0,1 3-128 0,1 1 0 16,-1-1 0-16,-2 3 0 0,1 0 0 0,-1 1 0 15,-3 1 0-15,2 2 0 0,-2-1 0 0,2 2 0 16,-2 2 0-16,1 0 0 0,-5 2 0 0,2 1 0 16,-2 1 0-16,2 1 0 0,-3 0 0 0,0 1 128 15,-1-1-128-15,0 2 128 0,2 1 16 0,-1 3 0 16,2 3 0-16,-1-1 0 0,3 0 160 0,2 2 16 16,2 3 16-16,0 3 0 0,0-1-32 0,0-1-16 15,3 4 0-15,2-3 0 0,-2 0-160 0,4 1-128 16,1 5 192-16,1 2-192 0,1 2 192 0,0-2-64 0,2-2 0 15,2 1-128-15,3-2 176 0,3-3-176 16,0-4 160-16,-1 1-160 0,4 2 144 0,0 4-144 0,2 2 128 0,1-3-128 16,1-5 128-16,0 0-128 0,3-1 0 15,-2-1 128-15,4-4-128 0,3-3 128 0,-3-2-128 0,5 0 128 16,4-1-128-16,-1-3 0 0,0-3 0 0,3 0 0 16,-1-1 304-16,5-2-32 0,0 0 0 0,3-1 0 15,-1-5-128-15,4 0-16 0,1-2-128 0,3-3 192 16,0-4 16-16,3-3 0 0,4-3 0 0,3-2 0 15,4-2-16-15,1-2 0 0,1-7 0 0,3 0 0 16,-2 1 80-16,4-3 16 0,-2-2 0 0,5-4 0 16,0-3 96-16,1 0 32 0,-3 0 0 0,-2-7 0 15,-2-3 32-15,-2-1 0 0,-5 1 0 0,-3-2 0 0,-2-1-64 0,-2-2 0 16,-1-1 0-16,-5-3 0 0,-4-3 32 0,-4-1 0 16,-3-8 0-16,-1 1 0 0,-5-2 32 0,-2 1 0 15,-4 0 0-15,-2-1 0 0,-5-2 0 0,-2-2 0 16,-3-1 0-16,-1 6 0 0,-2 4 32 0,-4 2 16 15,-3 1 0-15,-4 3 0 0,-5 2-48 0,-3 6-16 16,-5 3 0-16,-1 5 0 0,-2 6-288 0,-3 6-144 16,-3 3 160-16,-1 8-160 0,0 7 0 0,0 5-288 15,-2 2 32-15,-5 9 16 16,0 7-2192-16,-2 7-448 0,-2 6-96 0</inkml:trace>
  <inkml:trace contextRef="#ctx0" brushRef="#br0" timeOffset="19635.647">7333 10222 21423 0,'-7'-11'944'0,"7"11"208"0,-4-6-928 0,4 6-224 16,-2-7 0-16,2 7 0 0,0 0 0 0,0 0 144 15,4-6-144-15,-4 6 128 0,0 0 96 0,0 0 16 16,10-4 0-16,0 4 0 0,1 0-96 0,0 1-16 16,1 1 0-16,1 0 0 0,5 2-128 0,1-2 0 15,2 1 144-15,3 0-144 0,1 1 160 0,6 1-32 0,2-2-128 16,5-2 192-16,5 1 16 0,5 2 0 0,2 0 0 16,1 0 0-16,0-5-16 0,3 2 0 0,5-1 0 0,2 1 0 15,4-1 192-15,3 3 48 0,3-3 0 0,0 2 0 16,1 1 16-16,3 3 16 0,3 1 0 0,1 0 0 15,3-2-128-15,1 3-16 0,2 0-16 0,4 2 0 16,4 0-64-16,1-3-16 0,-1-1 0 0,4 2 0 16,0 1-224-16,0 2 176 0,-2-5-176 0,1 2 160 15,1 0-32-15,-3 1 0 0,1 1 0 0,-2-2 0 16,-1-3 32-16,-2 3 0 0,-1-2 0 0,-1 1 0 16,-2-1 48-16,2-3 16 0,2-1 0 0,-2 2 0 15,-3 1-32-15,-3 2-16 0,-4-2 0 0,1 0 0 16,-1-2-176-16,-1 1 192 0,-1 2-192 0,-5-2 192 0,-3 1-192 15,-1-1 0-15,-1-1 0 0,1 3 128 16,-3-1-128-16,0 2 0 0,-2-2 144 0,-4 0-144 0,-3 1 0 0,1 0 128 16,-2-3-128-16,0 3 0 0,-2-2 0 15,-2 0 0-15,0 2 0 0,-4-3 128 0,-5-1-128 0,-1 1 0 16,-1-1 128-16,-3-1-128 0,-3-1 144 0,0 0-144 16,0-1 192-16,-2 0-192 0,-3 1 256 15,-1 0-64-15,-3 0-16 0,-2 1 0 0,-2 0-48 0,-1 2-128 16,-3-2 192-16,-3 0-64 0,-3-1-128 0,-10 0 0 15,0 0 144-15,0 0-144 0,0 0-176 0,0 0-96 16,0 0-32-16,0 0-10000 16,-5 10-2016-16</inkml:trace>
  <inkml:trace contextRef="#ctx0" brushRef="#br0" timeOffset="20533.362">15963 10075 10127 0,'-25'-13'896'0,"11"5"-704"0,-2 0-192 0,0 2 0 15,-1 0 1424-15,1 2 256 0,2 0 48 0,1 1 16 16,1 3-1120-16,4-1-240 0,-1-1-32 0,9 2-16 16,-8 0 112-16,8 0 0 0,-6 2 16 0,6-2 0 15,0 0 48-15,0 0 0 0,0 0 0 0,0 0 0 16,9 9 64-16,4 0 32 0,2-3 0 0,5 1 0 16,4-1-128-16,9-2-32 0,6 0 0 0,4 4 0 15,3 0 128-15,6-4 32 0,4-4 0 0,6 0 0 16,7 1-240-16,3 0-48 0,2 0-16 0,3 1 0 15,-1-4 0-15,4 1 0 0,5 1 0 0,1 1 0 16,-3 1 64-16,5-2 16 0,5-3 0 0,1 3 0 0,3 4-80 0,-1-1-16 16,-2-1 0-16,4 1 0 0,8 4-144 0,-5-1-16 15,-1-1-128-15,2 1 192 0,7 0-192 0,-4 0 0 16,-5 0 128-16,1 0-128 0,4-2 0 0,-1 1 0 16,-4-3 0-16,2 1 0 0,0 1 128 0,-1-1-128 15,-1 0 0-15,-2-2 0 0,-6 1 0 0,3 2 0 16,2 0 0-16,-4 0 0 0,-5-3 0 0,0 2 128 15,4 0-128-15,-1-1 0 0,-2-1 0 0,-1 0 0 16,-4-1 128-16,-1 1-128 0,1 3 0 0,-3-4 0 16,-3 1 128-16,-2-1-128 0,-3 0 0 0,-1 0 128 15,1 0-128-15,-4 0 0 0,-5 0 224 0,-2 0-48 16,-5-1-16-16,-1 1 0 0,0 0-16 0,-3 0 0 16,-4 0 0-16,-1 0 0 0,-1 1-16 0,-5 0-128 0,-6-2 192 15,-2 1-64-15,-4-1 0 0,-6 1 0 0,-2 0 0 16,-3 0 0-16,-4 0 32 0,-1 0 0 0,-4-2 0 15,-1 0 0-15,-9 2-16 0,8 2 0 0,-8-2 0 0,0 0 0 16,0 0-144-16,0 0 0 0,0 0-192 0,0 0 192 31,-10 5-1792-31,-7 2-224 0,-6 1-48 0</inkml:trace>
  <inkml:trace contextRef="#ctx0" brushRef="#br0" timeOffset="24556.875">23992 730 28559 0,'-7'-17'2544'0,"4"7"-2032"0,2 2-512 0,-4-1 0 31,1 2-2304-31,-1 0-576 0,5 7-96 0,0 0-32 0,-4-6 2592 0,4 6 416 0,0 0 272 0,0 0-32 15,-9-3 80-15,4 0 32 0,-3-1 0 0,1 1 0 16,0 6-128-16,-1-2-32 0,-2-1 0 0,-1 0 0 16,0-1-64-16,-3 2-128 0,-2 3 176 0,0-2-176 15,-5-3 240-15,1 1-64 0,-1 2-16 0,-5 1 0 0,-4-2-32 0,-2 0-128 16,-3-2 192-16,-1 2-64 0,-3 1-128 16,1-2 0-16,-2-2 0 0,1 0 128 0,-1-1-128 0,-3 2 160 15,-3 1-160-15,-2-1 160 0,-3-2-160 0,-4 0 160 16,-1-1-160-16,0 3 160 0,1 3-160 0,0-4 160 15,-6-5-160-15,-3 2 160 0,-5 4-160 0,1 3 0 16,1 3 144-16,0-3-144 0,0-4 0 0,-4 1 144 16,-1 1-144-16,-3 3 0 0,-3 1 128 0,-1-4-128 15,4-4 0-15,-7 2 0 0,-3 3 128 0,0 1-128 16,1 0 0-16,0-3 0 0,-3-4 128 0,-1 1-128 16,-5 4 144-16,6-2-144 0,2-3 288 0,0 0-32 15,-4 1-16-15,0 2 0 0,-3 2-48 0,1-6-16 16,0-7 0-16,40 6 0 0,-8 0-48 0,-6 0 0 15,-6 1 0-15,-2 0 0 0,-9 1-128 0,0 0 0 16,-2 2 144-16,-75-4-144 0,26 0 128 0,15 3-128 0,8 3 160 16,8 0-160-16,4-1 128 0,0 2-128 0,-1-3 0 15,2 3 144-15,3 0-144 0,1 0 0 0,-2-3 0 0,2 2 0 16,-1 0 0-16,4 0 0 0,3-1 0 16,-1-2 0-16,-3 1 0 0,3 1 0 0,3 0 128 0,-2-2-128 15,-1 0 128-15,0 1-128 0,1-1 128 0,4 2-128 16,0 1 192-16,1-1-64 0,-2-1 0 0,-2 1 0 15,2 4 0-15,1-2 0 0,6-2 0 0,0 2 0 16,-3-2-128-16,1 2 192 0,1 2-192 0,1-2 192 16,2-2-192-16,-1 1 0 0,-2 0 144 0,3 1-144 15,2 0 0-15,2 1 144 0,4-1-144 0,-4 0 0 16,2-2 160-16,-1 2-160 0,0 2 128 0,1 1-128 0,4-1 128 16,-1-1-128-16,-4 0 0 0,1 1 128 0,-3 1-128 15,4 2 0-15,-1-1 0 0,1 0 0 0,1 0 0 0,-1 1 0 16,1-3 0-16,-2 3 0 0,-1 1 0 0,3 0 0 15,2-2 0-15,29 1 0 0,-9 0 0 0,-2 3 0 16,-3 1 0-16,-4 0 128 0,0 0-128 0,-3-3 0 16,0-3 0-16,-51 3 0 0,17 1 0 0,11 3 0 15,5 4 0-15,7-7 0 0,3-3 0 0,0 1 0 16,-4 5 0-16,4-2 0 0,1-3 0 0,3 2 0 16,2 0 0-16,2 0 0 0,1-1 0 0,-3-2 0 15,-1-4 0-15,0 5 0 0,3 3 0 0,0-1 0 16,3-3 0-16,1 1 0 0,2 0 0 0,-4 2 0 15,2 1 0-15,-3 0 0 0,-1-1 0 0,3 3 0 0,3 4 0 16,0-1 0-16,2-3 0 0,1 1 0 16,0 0 0-16,1 2 0 0,1 2 0 0,-2-1 0 15,0 1 0-15,3 0 0 0,2-3 0 0,2 5 0 0,2 2 0 0,1 1 0 16,2 0 0-16,1 0 0 0,2 1 0 16,-2 2 0-16,1-1 0 0,-1 0 0 0,4-2 0 0,1 2 0 15,2-1 0-15,5 2 0 0,0-1 0 0,2-1 0 16,4 1 0-16,0 0 0 0,3-2 0 0,3 0 0 15,1 0 0-15,2-2 0 0,2 3 0 0,0 0 0 16,3 0 0-16,2 1 0 0,1 1 0 0,2 0 0 16,0 0 0-16,3 0 0 0,1 0 0 0,1 2 0 15,0-4 0-15,3 1 0 0,1-4 0 0,3 2 0 16,1 0 0-16,3 1 0 0,1-3 0 0,3 0 0 16,0-1 0-16,1 0 128 0,3 2-128 0,1-2 0 0,3-1 0 15,1-2 0-15,-2-2 0 0,2 4 0 0,0 3 128 16,0-1-128-16,3-4 0 0,2 1 128 0,2-2-128 15,3 0 0-15,2-2 144 0,4 1-144 0,0 1 0 0,3 2 144 16,-2-3-144-16,-1-2 0 0,0 0 128 0,3-2-128 16,0 3 0-16,5-1 0 0,5-3 0 0,-5 1 0 15,0 0 0-15,0 1 0 0,0-1 0 0,3 0 0 16,-1-3 128-16,4 2-128 0,2-1 0 0,-1 2 0 16,1 0 0-16,1 0 0 0,-2-2 0 0,3 1 0 15,5-1 0-15,0 1 0 0,-1-2 128 0,1 1-128 16,-2-1 0-16,3 2 0 0,4-2 0 0,-1 2 0 15,0 1 0-15,-2-1 0 0,2 0 0 0,3 0 0 16,1-2 0-16,1-1 0 0,0 0 128 0,-2 1-128 16,-2 1 0-16,4 0 0 0,4 2 0 0,-3-4 0 0,2 0 0 0,-4-3 0 15,0 3 0-15,4 0 0 0,4-2 0 0,-2 0 0 16,-2 0 0-16,1-1 0 16,-1 3 128-16,1-3-128 0,1-1 0 0,-2 1 0 0,-4 1 0 0,2-1 0 15,3 2 0-15,-2 0 0 0,4-2 0 16,-3 2 0-16,-5 1 0 0,1-1 160 0,4-3-160 15,1 2 128-15,2 1-128 0,-2 3 0 0,-1-3 0 0,3-1 128 16,4-1-128-16,-1 1 0 0,-3 2 0 0,1-2 0 16,-1-2 0-16,3 3 0 0,-1 0 128 0,-1 2-128 15,-3 5 0-15,1-5 0 0,1-3 0 0,1 4 128 16,-4 1-128-16,-1-1 0 0,-2-1 0 0,1-1 0 16,0-1 0-16,2 3 0 0,-1 1 0 0,-2 0 0 15,-2-1 0-15,6-1 0 0,2-2 0 0,1 4 0 0,-4 2 0 16,-1-3 0-16,2-2 0 0,-1 1 0 0,3 1 0 0,-4 0 0 15,-5 1 0-15,-1-2 0 0,4 1 128 16,0 0-128-16,3 0 0 0,-3 1 128 0,-3-2 0 0,0-2 0 16,2 1 0-16,0 0 0 0,0 4-128 0,-2-5 0 15,-1-1 0-15,3 0 0 0,3 1 128 0,2-1-128 16,-1 0 128-16,0 1-128 0,-3-2 0 0,7 2 128 16,2-1-128-16,2 0 0 0,-1 0 0 0,1 0 0 15,-2-2 128-15,1 2-128 0,3 4 0 0,-7-4 0 16,-8-2 0-16,1 1 0 0,-1 3 0 0,-1-3 0 15,-7-2 0-15,-6 0 0 0,-3-2 0 0,-3 0 128 16,-6 0-128-16,-3-2 0 0,-1 0 144 0,-2-2-144 0,0 0 160 16,-2-1-160-16,-1 0 0 0,-2-2 0 0,-3 3 0 15,-1-1 0-15,-4 1 128 0,1 0-128 0,-1-2 0 16,1-1 0-16,-1-2 0 0,2 0 0 0,4-1 0 0,-4-1 0 16,-3-2 128-16,-1 0-128 0,3 2 0 0,-1-1 144 15,0-5-144-15,-2 3 128 0,-3 0-128 0,3 1 128 16,1 3-128-16,0 0 128 0,-3 0-128 0,3 0 128 15,0-3 0-15,0 3 0 0,-4 1 0 0,2-2 0 16,2-3-128-16,-4 2 192 0,-2-1-192 0,0 1 192 16,-2-3-192-16,0 1 128 0,-1-1-128 0,-1-2 128 15,-2-2-128-15,3 0 128 0,-2-3-128 0,1-1 128 16,-1 0-128-16,-1 1 192 0,2-1-192 0,2 0 192 16,-4 1-64-16,1 3 0 0,1 0 0 0,-2 0 0 0,-2-1-128 15,1 2 0-15,-1 0 0 0,-2 0 0 16,-1-1 128-16,-2 0-128 0,2-1 0 0,-3 1 128 0,0 2-128 0,0-1 0 15,-3-2 0-15,-1 2 0 0,-3 2 0 0,0 1 0 16,-4 0 0-16,-1 3 0 0,-3 1 0 16,0 2 0-16,-6 1 0 0,-5 4-176 15,-6 0-1232-15,-5 3-240 0,-3-1-48 0,-9 5-7632 16,-7 3-1520-16</inkml:trace>
  <inkml:trace contextRef="#ctx0" brushRef="#br0" timeOffset="29429.512">12888 2076 911 0,'0'0'0'0,"0"0"0"0,0 0 0 0,0 0 0 16,0 0 0-16,0 0 0 0,0 0 2480 0,0 0 400 15,0 0 96-15,3 11 16 0,-1-2-2176 0,-2 2-432 16,-3-2-96-16,1 1-16 0,-3 5 128 0,-1-1 32 16,1 1 0-16,-5 1 0 0,-1-4-64 0,0 4-16 15,-4 4 0-15,0 0 0 0,-4 0 16 0,1 0 0 16,-2 0 0-16,0 2 0 0,0 4-80 0,2 3-16 15,-3-1 0-15,1 1 0 0,-3 0-48 0,2 1-16 0,0-1 0 16,1 0 0-16,-1-1 48 0,0-1 16 0,-1 0 0 16,1 2 0-16,-3 3 144 0,1 2 32 15,-5 0 0-15,-1 5 0 0,-3 2 32 0,-1 0 16 0,-5 5 0 0,-2-1 0 16,-3-1-304-16,-1 2-64 0,0 0-128 0,-1 5 192 16,0 1-192-16,-4 3 0 0,0-2 128 0,-2-1-128 15,-4-3 0-15,3 2 128 0,-1-4-128 0,1 7 0 16,1 2 0-16,0-1 0 0,-4 0 0 0,0-2 0 15,-1-1 192-15,-3 0-64 0,2-1-128 0,2 1 192 16,-2 2 0-16,-2-1-16 0,-3-1 0 0,-1 3 0 16,1 2 16-16,-1-1 16 0,-1-2 0 0,1 2 0 15,2 2-16-15,-3 1 0 0,-3 1 0 0,2 0 0 0,1-1 0 16,1 1 0-16,-2 2 0 0,1 0 0 16,-6 1 112-16,1 2 16 0,-6 1 0 0,4 1 0 0,0-2-80 15,-2 4-16-15,-3 5 0 0,-1 0 0 0,-5-1-32 16,3 0 0-16,0 0 0 0,-3 2 0 0,-2 5-64 0,-2 2 0 15,0 3-128-15,3-4 192 0,3-3-192 16,0 4 176-16,-2 2-176 0,-2 0 160 0,3-1-160 0,0-3 0 16,2 1 144-16,-2 2-144 0,0-1 0 0,0 0 0 15,2-2 0-15,3 1 128 0,1 3-128 0,-2 0 0 16,0-1 0-16,2-3 0 0,3-3 0 0,-1 4 0 16,3 2 0-16,0-1 0 0,0-3 0 0,1-1 128 15,-1-2-128-15,5 2 0 0,4 1 0 0,0-1 0 16,1-4 0-16,2-1 0 0,-1-3 0 0,3 2 0 15,-1-1 0-15,5-3 0 0,5-2 0 0,1-4 0 16,-2-4 0-16,2-1 128 0,2 1-128 0,0-1 144 16,1 1-144-16,2-3 160 0,2-4-160 0,2-1 0 0,1-1 144 15,3 0-144-15,-3 2 0 0,1 3 128 0,0 1-128 16,-2-3 0-16,0-2 0 0,1-2 128 16,-1 0-128-16,3 0 0 0,1 1 0 0,1-1 0 0,1-2 0 0,2-1 128 15,3-1-128-15,2-4 0 0,2-3 0 0,3 0 128 16,-1-1-128-16,0-4 0 0,2-4 0 0,3 1 0 15,0-2 0-15,-2 3 0 0,2 0 128 0,0 1-128 16,2-1 0-16,0 1 0 0,-1 0 0 0,-2 2 0 16,0-1 0-16,-1 1 0 0,-1 0 0 0,3 0 0 15,2-2 0-15,0 1 0 0,0 0 0 0,-2 1 0 0,0 1 0 16,1 1 0-16,-1 4 0 0,3 1 0 0,2-4 0 16,-1 3 0-16,0-2 0 0,3 0 0 0,-3-2 0 15,1 1 0-15,1-2 0 0,0 1 128 0,1 2-128 0,0 0 0 16,1 0 128-16,-1 3-128 0,2-4 0 15,0 0 0-15,1-2 0 0,-1-1 128 0,-1 0-128 16,1 1 0-16,-1-2 0 0,3 2 128 0,0-1-128 0,1 1 0 16,-1 1 0-16,1 0 0 0,1 4 0 0,-1-4 0 15,2-2 0-15,-1 1 128 0,-2-1-128 0,1-1 0 16,2 1 0-16,0-1 128 0,-1 0-128 0,-1 1 0 16,2 4 0-16,-2-2 0 0,-1 1 0 0,2-1 128 15,-1-1-128-15,1 0 0 0,-1 0 0 0,3 0 0 16,-4-1 0-16,2-1 0 0,-1-1 0 0,2-1 144 15,-1-2-144-15,1 1 0 0,-1 0 128 0,1 2-128 16,-3 1 0-16,1-2 0 0,1-3 0 0,0 0 128 0,-2 0-128 16,3 1 0-16,-3 0 128 0,2 0-128 15,-1-1 0-15,1 2 0 0,1 2 0 0,0-2 0 0,0 1 0 0,-2 2 0 16,-1 0 144-16,1 0-144 0,0 0 0 16,1 1 144-16,0-4-144 0,-1 0 0 0,-1-1 0 0,2-1 128 15,-1-1-128-15,1 3 0 0,1-4 0 0,-2 1 128 16,-1 1-128-16,0-3 0 0,1-1 144 0,1 2-144 15,2-2 128-15,-3 1-128 0,1-2 128 0,0-3-128 16,-1-1 0-16,-1 1 128 0,4-2-128 0,0-4 0 16,0-2 0-16,-1-2-288 0,1-9 48 0,0 0 16 15,0 0-1696-15,0 0-320 16,0 0-80-16,-1-19-10032 0</inkml:trace>
  <inkml:trace contextRef="#ctx0" brushRef="#br0" timeOffset="29849.023">4569 12977 25391 0,'-13'12'1120'0,"6"-2"240"0,0 1-1088 0,2 4-272 16,2 3 0-16,0 3 0 0,4 2-208 0,2 1-112 0,0 4 0 15,4-1-16-15,1 1 336 0,3 0 208 0,1 2-16 0,2 1-16 16,0 2-176-16,1 0 0 0,2-1 144 0,3 2-144 16,-2 2 0-16,5 0 0 0,-1 1 0 0,2-4 0 15,-1-3 0-15,1 0 0 16,0-2 0-16,-1-3 0 0,-1-3 128 0,-1-2-128 0,5-4 160 0,2-4-160 15,-4-2 208-15,3-5-48 0,0-5-16 0,2-5 0 16,-1-5 192-16,3-4 48 0,0-6 0 0,4-10 0 16,-1-11 384-16,6-11 96 0,4-7 16 0,5-9 0 15,4-4-368-15,2-4-64 0,0-4 0 0,3 0-16 16,-3 2-176-16,1 6-48 0,2 5 0 0,0 4 0 16,5 4-208-16,-3 0 128 0,-5 1-128 0,-2 2 0 15,0 4-1040-15,-6 4-304 16,0 3-64-16</inkml:trace>
  <inkml:trace contextRef="#ctx0" brushRef="#br0" timeOffset="31430.979">19818 2701 12895 0,'0'0'1152'0,"0"0"-928"16,0 0-224-16,0 0 0 0,0 0 336 0,0 0 32 15,0 0 0-15,1 9 0 0,-1 2-208 0,0 2-32 16,0 0-128-16,1 5 192 0,-1 6 192 0,0 1 48 16,0 1 0-16,0 3 0 0,2 4 0 0,-4-1 0 15,0 2 0-15,-2 2 0 0,-1 2-64 0,1 3-16 16,1 1 0-16,-4 4 0 0,0 4-80 0,1 0-16 15,-1 2 0-15,1 0 0 0,-1-2-64 0,2 4-32 16,-4 4 0-16,2 1 0 0,-2 3-160 0,-1 1 0 16,-1-2 0-16,-1 4 0 0,0-1 128 0,-3 2-128 15,-3 2 128-15,0 3-128 0,-2 2 208 0,-4-1-32 0,-1 2-16 16,-1 3 0-16,-5 2 64 0,-1 3 16 0,1 2 0 16,1-2 0-16,-1-1 32 0,0 4 16 15,0 2 0-15,0-2 0 0,1-4-96 0,-2 4 0 0,0-1-16 16,-2 0 0-16,0 0-48 0,-2-4 0 0,0-3 0 15,0 2 0-15,2 2 80 0,0 1 16 0,0-1 0 0,-3-2 0 16,1-2-16-16,0 3 0 0,-2 3 0 0,1 0 0 16,-1-3 16-16,1-2 0 0,-1-2 0 0,0 2 0 15,2 4-32-15,-2-2 0 0,4-2 0 0,1-1 0 16,1 1-32-16,-1 3-16 0,2 3 0 16,-4 0 0-16,4-3-144 0,-4 2 0 0,0-2 0 0,0 5 128 15,-5 2-128-15,4-2 128 0,-2-4-128 0,2 5 128 16,1 0-128-16,0 0 192 0,0-3-192 0,-1 0 192 15,-4 0-64-15,1 0 0 0,0 2 0 0,0-3 0 16,3-4 32-16,0 1 0 0,1-1 0 0,2 1 0 0,0-2-16 0,4-5 0 16,0-4 0-16,2-1 0 0,-1 0-144 0,0 2 192 15,-2-1-192-15,3-1 192 0,-4-3-192 16,3 1 0-16,2 1 0 0,-2-1 0 0,1 3 0 0,-1-1 128 16,2 2-128-16,0-4 0 0,0-3 0 0,1 3 0 15,1 4 128-15,-3-2-128 0,2-1 0 0,1-2 0 16,-4-2 0-16,0-2 128 0,-3 1-128 0,1-1 0 15,1 2 0-15,0-3 0 0,3-3 128 0,-1-3-128 16,3-5 0-16,1 1 128 0,-2 1-128 0,1 2 0 16,2-1 144-16,2 1-144 0,-1-1 0 0,0 0 144 15,0-3-144-15,1-2 0 0,-2-1 128 0,1 2-128 16,1 4 0-16,-3 0 0 0,2 0 0 0,0-1 160 0,1-2-160 16,0-2 128-16,-1 1-128 0,0-1 0 0,1-1 0 15,3 1 0-15,1-2 0 0,0 0 0 0,-1 0 128 16,3-2-128-16,1-4 192 0,3-1-32 0,1 2-16 15,-2-3 0-15,3 0-16 0,2 2-128 0,0 4 192 16,-3 0-64-16,3-6-128 0,-1 2 128 0,2-1-128 0,-1-1 128 16,0-2-128-16,1-3 0 0,1 0 0 0,-1 1 0 15,2 1 128-15,-1-2-128 0,0-3 128 0,1 3-128 16,0 2 128-16,1 2-128 0,-2-2 0 0,4-2 128 16,-1-3-128-16,-1 1 0 0,1-3 0 0,1 2 128 15,0-4-128-15,-1-2 0 0,-1-1 0 0,-1 3 0 16,3 0 0-16,-1-1 0 0,0-2 128 0,0 0-128 0,-1 1 0 15,2 3 0-15,-1 0 0 0,1-3 0 16,0-5 0-16,0-1 0 0,-2-1 0 0,2-3 0 0,-2-4-336 16,2-1 0-16,0-8 0 0,0 0 0 15,0 0-1392-15,0 0-256 0,0 0-64 0,-4-9-6336 16,0-7-1248-16</inkml:trace>
  <inkml:trace contextRef="#ctx0" brushRef="#br0" timeOffset="31864.667">15249 13306 31327 0,'0'0'2784'0,"-4"9"-2224"0,4 0-560 0,4 4 0 31,2 0-1808-31,2 3-480 0,3 3-80 0,2-1-32 0,2-2 1696 0,0 1 320 0,0 0 80 0,2 0 16 16,4-1 560-16,-1 1 112 0,-1-1 32 0,0 2 0 16,2-2-32-16,2 3-16 0,-2 0 0 0,3 0 0 15,-3-1 0-15,3 0 0 0,-1 0 0 0,3-1 0 16,-4-5-192-16,3 0-48 0,1-1 0 0,2-2 0 0,-3-3 0 0,4-3 0 15,0-1 0-15,3-2 0 0,-1-1 128 16,1-3 32-16,-1-2 0 0,1-2 0 0,0-1-96 16,-2-4 0-16,0-4-16 0,1-7 0 0,0-3-16 0,4-6 0 15,1-3 0-15,4-7 0 0,1-7 96 16,1-1 0-16,2-2 16 0,3-4 0 0,0-4-80 16,2-5 0-16,3-7-16 0,2 4 0 0,3 5-176 0,3 5 0 15,0 1 144-15,1 7-144 0,-4 3 0 0,1 1-208 16,-2 5 16-16,5 1-8816 15,3 2-1760-15</inkml:trace>
  <inkml:trace contextRef="#ctx0" brushRef="#br0" timeOffset="35635.136">12814 2053 7935 0,'-9'-6'352'0,"9"6"80"0,-9 1-432 0,1-1 0 0,0 0 0 0,8 0 0 16,-7 0 320-16,7 0-32 0,-9-2 0 0,9 2 0 16,0 0 464-16,0 0 80 0,0 0 32 0,0 0 0 15,0 0 96-15,0 0 0 0,0 0 16 0,9-3 0 16,2-1-272-16,3 3-48 0,4 1-16 0,2-1 0 0,6-1-16 0,5 2-16 16,6 2 0-16,4-3 0 0,4-5-160 0,6 2-48 15,9 3 0-15,0 1 0 0,2 0 0 16,2-1 0-16,1-1 0 0,4 1 0 0,6 1-240 0,1 3-160 15,3 1 192-15,0 1-192 0,1-3 192 0,3 1-64 16,2 2 0-16,-1 1-128 0,1-1 176 0,3 0-176 16,3 0 160-16,1 1-160 0,0 2 144 0,-1-1-144 15,-2-3 128-15,4 3-128 0,0 1 144 0,-1 2-144 16,-2 0 160-16,0-1-160 0,6-2 224 0,-3 0-48 16,1 3-16-16,-2 2 0 0,-3-2-16 0,2-1 0 15,4 1 0-15,-4 0 0 0,-5-3-16 0,2 1-128 16,-1 0 192-16,2 1-64 0,-1-2-128 0,-4 1 192 15,-6 0-192-15,1 1 192 0,4-1-192 0,-4 1 0 16,-2-2 0-16,-4 2 0 0,-1 0 0 0,-1 2 128 16,0 0-128-16,0 0 0 0,1-1 0 0,-6 1 0 0,-5-1 128 15,-4 1-128-15,-4-2 0 0,-2 0 0 0,-3-6 0 16,0 3 0-16,-2 0 0 0,-5 3 0 0,-5-1 0 0,-5-2 128 16,-5 0 0-16,-4-1-128 0,-2 0 192 0,-8-1-64 15,-2 1-128-15,-10-5 0 0,0 0 0 0,0 0 0 16,0 0 352-16,0 0 96 0,0 0 0 0,-10-8 16 15,-1-1-144-15,-9 1-16 0,-4 1-16 0,-7-2 0 16,-4-2-288-16,-6 2 0 0,-2 2 0 0,-4 1 0 16,-3-1 0-16,-4 2 0 0,-1-5 0 0,-8 1 0 15,-6-2 0-15,-4 0 0 0,-4 6 0 0,-3-3 0 16,-2-2 0-16,-2 1 0 0,-9 1 0 0,0 1 0 16,-1-2 128-16,-6 1-128 0,-4 1 0 0,-1-1 0 15,1-2 0-15,-4 2 0 0,-2 3 0 0,0 0 0 0,0-2 128 16,-5-1-128-16,0 0 0 0,-1 2 0 0,3 0 0 0,-1 1 0 15,-7-1 128-15,5 1-128 0,4-1 0 16,-1 2 0-16,-3-3 0 0,4 3 0 0,3 0 0 0,5 1 0 16,5 1 0-16,4 0 0 0,0 0 0 0,5-1 0 15,7 2 0-15,0 0 0 0,2 0 128 0,5 2-128 16,5 2 0-16,7 2 0 0,4-4 128 0,5 0-128 16,5-1 0-16,3 0 0 0,4 1 0 0,6 1 0 15,8-1 0-15,6 1 0 0,5-2 0 0,3 0 0 16,7-2 0-16,8 2 0 0,0 0 0 0,0 0 0 15,8 4 0-15,8-2 0 0,5 0 0 0,8-1 0 16,9-1 0-16,7 0 0 0,5 0 0 0,8-1 0 0,8-1 0 16,7 0 0-16,10-3 0 0,4 1 0 0,2 0 0 15,7-1 0-15,5 1 0 0,5-1 128 0,2 2-128 16,6 0 0-16,7-2 128 0,1 3-128 0,-5 2 0 16,9 1 0-16,4 0 0 0,-2 3 0 0,-2-1 128 15,2 0-128-15,1 1 0 0,0-2 0 0,-5-2 0 0,-3 2 0 16,-2 3 0-16,-5 1 0 0,-3-1 0 0,-2 2 0 15,-4 1 0-15,-7-4 0 0,-8 2 0 0,-3-1 0 16,-3-2 128-16,-7 3-128 0,-8 1 0 0,-8-2 0 16,-8-2 0-16,-6 1 0 0,-5-1 0 0,-6-1 0 15,-5-1 128-15,-4 1-128 0,-6 2 0 0,-6-3 0 16,-5-2 0-16,-10 1 160 0,0 0-160 0,0 0 128 16,0 0 128-16,0 0 0 0,-9-5 16 0,-3 2 0 0,-8 2-272 15,-2-3 128-15,-5-1-128 0,-4 2 0 0,-2 1-176 16,-2 2-144-16,-4 1-16 0,-2 2-16 15,-4-3-1248-15,-4 6-240 16,-1 2-48-16,2 0-16 0</inkml:trace>
  <inkml:trace contextRef="#ctx0" brushRef="#br0" timeOffset="37935.24">7747 14542 10367 0,'-6'-9'448'0,"6"9"112"0,0-8-560 0,-1 1 0 15,-2 1 0-15,3 6 0 0,0-7 0 0,-1-2 0 16,-4 0 0-16,2 3 0 0,3 6 176 0,-3-7 80 16,-2-3 0-16,0 2 16 0,5 8 288 0,-8-5 48 0,-1-2 16 15,2 1 0-15,-1-1-176 0,-1 4-48 0,-3-2 0 0,-2 3 0 16,-3 0-208-16,0 1-32 0,-2 1-16 0,-3 2 0 15,0 0-144-15,-1 2 128 0,-3-2-128 0,1 1 128 16,0 0 16-16,0 2 0 0,-1-1 0 0,3 2 0 16,0 0 176-16,1 1 48 0,-3-2 0 0,5 3 0 15,3 2-48-15,1 1-16 0,-2-2 0 0,2-2 0 16,2 7-48-16,1-2-16 0,0 0 0 16,3 0 0-16,3 0 16 0,-2 2 16 0,3 4 0 0,1-2 0 15,-2 1-48-15,3 1-16 0,3 0 0 0,-3 1 0 16,3 3-208-16,1 0 0 0,4-1 128 0,-2 1-128 15,-1 1 0-15,3-1 176 0,5-4-176 0,-1 1 160 16,2 1-32-16,0-1-128 0,-3-3 192 0,5 0-64 16,1 0-128-16,-1-1 192 0,-4-3-192 0,6 0 192 0,2-1-192 15,-2 1 128-15,-3-2-128 0,2-3 128 16,-1 2-480-16,0-2-96 0,1-2-32 0,-3 0-9056 16</inkml:trace>
  <inkml:trace contextRef="#ctx0" brushRef="#br0" timeOffset="38192.145">7726 14857 26719 0,'0'0'2368'0,"0"0"-1888"0,-2-7-480 0,2 7 0 31,0 0-304-31,0 0-144 0,0 0-48 0,6 7 0 0,0 3 176 0,-3 1 16 0,0 0 16 0,1 3 0 16,-2 6 288-16,0-3 0 0,-4 4 0 0,1 2 0 16,-2 2 256-16,1-1-32 0,0 0-16 0,0 0 0 15,-4 1-208-15,1 4 0 0,0-4 0 0,-1 1 0 16,-2-1-240-16,2 1-80 0,1-1-32 0,1 0-6800 16,0-4-1360-16</inkml:trace>
  <inkml:trace contextRef="#ctx0" brushRef="#br0" timeOffset="40780.629">1813 14085 15663 0,'-20'1'688'0,"3"4"144"0,-4 2-656 0,1 2-176 0,4 0 0 0,-1 7 0 16,1-1-192-16,-2 1-80 0,5 1-16 0,0 1 0 15,2-1 288-15,3 2 144 0,-3 2-16 0,3 1 0 16,3 2 320-16,0 2 64 0,-2 0 16 0,2 3 0 16,2-1 48-16,2 2 16 0,0 1 0 0,3-1 0 0,1-1-160 0,4 0-48 15,1-1 0-15,0 0 0 0,2-1-128 0,5-1-48 16,4-1 0-16,2-1 0 15,-3-1-32-15,4 2-16 0,3 2 0 0,5-3 0 0,3-4-32 0,3 0 0 16,3-5 0-16,-2-1 0 0,3-2 16 0,1-4 0 16,3-6 0-16,3-2 0 0,1-4-144 0,4-5 128 15,-3-4-128-15,1-5 128 0,-2-4-128 0,-3-2 0 16,-3-1 0-16,1-5 128 0,-1-5-128 0,-3 0 0 16,-5 1 0-16,-5-3 128 0,-6-3 112 0,-3 1 16 15,-6-2 0-15,-5 1 0 0,-5-2 704 0,0 1 128 16,-5 2 48-16,-7 2 0 0,-4 2-16 0,-2 4 0 15,-2 3 0-15,1 2 0 0,-2 3-480 0,1 4-80 16,-2 2-32-16,1 3 0 0,-1-1-656 0,3 3-144 0,0 0-32 16,2 2-9648-16,5 0-1936 15</inkml:trace>
  <inkml:trace contextRef="#ctx0" brushRef="#br0" timeOffset="42201.569">7043 10783 17503 0,'0'0'1552'0,"-8"4"-1232"16,8-4-320-16,-6 5 0 0,6-5 352 0,-4 7 16 16,4-7 0-16,-2 9 0 0,2-9-368 0,0 0 0 15,0 0-192-15,4 11 64 0,2-3 128 0,1-1 144 0,2-1-16 0,2-6-128 16,2-5 544-16,4 2 0 0,2 1 0 0,5-5 0 16,2-5 256-16,6-2 48 0,2-3 16 0,4-4 0 15,6-1-128-15,0-4-32 0,1-4 0 0,5-3 0 16,8-3-320-16,3-4-64 0,3-5 0 0,6-3-16 15,4-4-112-15,5-1-32 0,6-1 0 0,3-2 0 16,8-2 112-16,-1-3 32 0,5-2 0 0,6-3 0 16,4-3-96-16,1 1-16 0,4 0 0 15,2 0 0-15,9 0 80 0,2-4 16 0,2-3 0 0,3-2 0 16,4 0 64-16,3 0 16 0,5 0 0 0,0-3 0 16,-1-4 16-16,1 7 0 0,0 7 0 0,1 2 0 15,-3 4 80-15,-7 0 32 0,-6 0 0 0,-2 4 0 16,-3 5-112-16,-6 3-32 0,-5 4 0 0,-1 3 0 0,2 1-160 15,-3 3-48-15,-3 2 0 0,-5 1 0 16,1-3-144-16,-4 3 160 0,-3 4-160 0,-4 3 160 0,-3 3-160 0,-1 3 0 16,0 2 0-16,-7 1 0 0,-8 1 0 0,-2 2 0 15,-5 1 0-15,-4 3 0 16,-6 3-512-16,-8 2 32 0,-8 2 0 16,-8 0 0-16,-9 0-1440 0,-8 5-272 0,-9 0-64 0,-8 3-6928 15,0 0-1376-15</inkml:trace>
  <inkml:trace contextRef="#ctx0" brushRef="#br0" timeOffset="42738.968">7689 8349 31327 0,'-5'-14'2784'0,"3"3"-2224"0,2 2-560 0,0 9 0 16,2-6 640-16,5 2 0 0,4 1 16 0,4 1 0 15,4 7-1472-15,2-1-288 0,5 1-64 0,5 0-16 0,3 1 960 0,4 2 224 16,3 0 0-16,6 1 0 0,9 0 0 0,5 0 144 16,2 0-144-16,3 4 192 0,1 0-64 0,3 0 0 15,4 0 0-15,1 2 0 0,5 0 96 0,-2 3 16 16,-2-1 0-16,2 6 0 0,1 7 144 0,5 4 16 16,4 1 16-16,-1 3 0 0,-3-1 16 0,6 3 0 15,3-1 0-15,1 3 0 0,-2 1-80 0,4-1-16 16,2-1 0-16,4 8 0 0,6 9-80 0,2-2-32 15,0-3 0-15,2-2 0 0,2-3-16 0,2 4 0 16,4 7 0-16,0 0 0 0,0-1 0 0,1-2 0 16,1-1 0-16,-2 0 0 0,1-1-208 0,-2-1 0 15,2 1 0-15,-1-3 0 0,-3 0 144 0,-2-1-144 0,3-1 128 16,-7-4-128-16,-4-3 144 0,3-4-144 16,0 1 160-16,-3-6-160 0,-7 0 128 0,-1 0-128 0,-1 0 0 15,-5 0 144-15,-5-1-144 0,-5-1 0 0,-6-3 0 16,-4 1 0-1,-3 1-656-15,-2-2-224 0,-3 1-32 0,-5-1-15280 0</inkml:trace>
  <inkml:trace contextRef="#ctx0" brushRef="#br0" timeOffset="46707.875">19158 12488 10367 0,'0'0'448'0,"0"0"112"0,0 0-560 0,0 0 0 16,0 0 0-16,0 0 0 0,0 0 640 0,0 0 32 15,0 0 0-15,0 0 0 0,0 0-272 0,0 0-48 16,0 0-16-16,0 0 0 0,0 0 176 0,0 0 48 16,6 6 0-16,0-1 0 0,-6-5 0 0,8 7 0 15,-1 1 0-15,0-2 0 0,2 1-176 0,-1 0-48 16,1-1 0-16,0 0 0 0,1 4-96 0,2-3-32 0,1 2 0 15,-2-1 0-15,1-2 32 0,3 1 0 16,3 0 0-16,-1 0 0 0,3-1 176 0,1-3 32 0,4 0 16 16,3 2 0-16,0 0-80 0,5 1-32 0,1-3 0 15,-1 1 0-15,4 3-64 0,1-1-16 0,-1-1 0 0,0 2 0 16,0 0-272-16,4-1 0 0,0-2 0 0,3-2 0 16,3 1 128-16,1 0-128 0,0-2 0 0,-1 2 0 15,0-2 144-15,0-1-144 0,-2 0 0 0,1-4 144 16,1 0-144-16,-2 1 0 0,0 2 144 0,1-1-144 15,-1-3 144-15,0 1-144 0,-1 1 192 0,-2 0-192 16,0-5 144-16,4-1-144 0,0-2 0 0,0 2 144 16,0 1-16-16,0-1 0 0,-1-2 0 0,1 0 0 15,-2-1-128-15,-4 0 192 0,1 1-192 0,1-1 192 16,-2-4 0-16,2 1 16 0,1 0 0 0,-1-1 0 16,-1-3 32-16,-1 1 0 0,-1 0 0 0,-1 0 0 0,-4 1-48 0,1-2 0 15,-4 0 0-15,1 3 0 0,-1-3-192 0,2-1 144 16,-1-1-144-16,0-1 128 0,1 0-128 0,-2 0 160 15,-3 3-160-15,0-1 160 0,-3-2-160 16,-2 1 0-16,-1-1 0 0,0 2 0 0,-2 1 0 0,-1 1 0 16,-4 0 144-16,-3 1-144 0,-1-1 128 0,-1 0-128 15,-2 5 160-15,-2-4-160 0,-1-2 240 0,-2 0-48 16,-3-1-16-16,-1 2 0 0,0-2-32 0,-1-1 0 16,-2-2 0-16,-2 2 0 0,0 1-16 0,-1-1-128 15,-1-1 192-15,-2 0-64 0,-3 0 80 0,0 2 16 16,-2 1 0-16,-1 2 0 0,-5 2-32 0,-1-1-16 15,-1-1 0-15,-2 0 0 0,-6 2-176 0,0 1 128 16,0-3-128-16,0 3 128 0,-2 1-128 0,-1-1 0 0,0 2 0 16,0-1 128-16,-1 0-128 0,-3 1 0 0,-1 0 0 0,-2-2 0 15,-1 1 0-15,-3 2 0 0,-4 2 0 0,-1 3 0 16,2-1 0-16,-2 3 0 0,-2-3 0 0,-3 4 0 16,-3 0 0-16,-3 2 0 0,-3 1 0 15,0 0 0-15,0 1 0 0,2 1 0 0,0 1 0 0,-2 2 0 16,-4-2 0-16,3 0 0 0,1 4 0 0,2 0 0 15,-2 2-144-15,-2-1 144 0,-2-5 0 0,1 4 0 16,-3 4 0-16,4-2 0 0,1-2 0 0,-3 1 0 16,0 0 0-16,-3 1 0 0,0-1 0 0,3 2 0 15,3-2 0-15,3 2 0 0,2 0 0 0,1 1 0 0,2 2 0 16,1 0 0-16,3 0 0 0,1 1 0 16,2-2 0-16,3 2 0 0,-1 1 0 0,0 1 0 0,0-1-128 15,0 1 128-15,1 0 0 0,0 3 0 0,-2-2-160 0,6 1 160 16,1 0-128-16,2 0 128 0,3 5 0 15,2-2 0-15,-1-1 0 0,2-1 0 0,2 3 0 16,2 0-160-16,2-2 160 0,3 0 0 0,-1-1 0 0,5 3 0 16,-1-2 0-16,4 0 0 0,0 1-176 0,3-2 176 15,-1-1-160-15,4 3 160 0,4 2 0 0,0 0 0 16,1-1-128-16,3 0 128 0,0 2 0 0,3-1 0 16,1 1 0-16,2-2 0 0,0-2-160 0,3 2 160 15,-1 3-160-15,6-3 160 0,-3-3-160 0,5 2 160 16,3-1-160-16,2 1 160 0,-1 1-176 0,4-1 176 15,3-3-192-15,2 1 192 0,0 2 0 0,2 0-128 16,3-1 128-16,1-4 0 0,0 1 0 0,-1-2 0 0,1 0 0 16,2-4 0-16,4-3 0 0,3 0 0 0,1-2 0 15,3 0 0-15,0 1 0 0,3-1 0 0,3 0 0 16,-1-2 144-16,2 1-144 0,3-4 0 0,3-2 144 16,2 0-144-16,3 1 0 0,0 0 0 0,-1 1 0 0,1-1 128 15,-2-2-128-15,3-1 0 0,0 0 0 0,2-1 0 16,2 1 0-16,-2-1 0 0,-3-1 0 0,2-2 128 15,0-1-128-15,1 2 0 0,3 0 0 0,0-3 0 16,-4-3 0-16,2-1 0 0,-1 3 0 0,1-2 0 16,-2-3 0-16,2-1 0 0,-1 0 0 0,0 1 0 15,-1 2 0-15,0 0 0 0,-1 1 0 0,0-1 0 16,2-2 896-16,-2 3 128 0,-2 0 0 0,-3-1 16 16,-3-2-1744-16,0-1-336 15,0 0-80-15,-1 1-16 0,-2 2 896 0,1 1 240 0,-4-1 0 0,-1 1 0 0,-1 0 0 16,-4 0 0-16,-3-4 0 0,2 2 0 0,0-1 0 0,-1 0 0 15,-3 1 0-15,-1 0 0 0,0-1 0 16,-6 0 0-16,-4-3 0 0,-2 2 0 0,-4 0 0 0,-1 2 0 16,-3 0 0-16,-2-2 0 0,-2 0 0 0,-3 1 0 15,0 0 0-15,0 0 128 0,-6-3-128 0,2 2 128 16,-1 0-128-16,-3 1 128 0,-2-2-128 0,0 1 0 16,0-3 0-16,-2 3 128 0,-3 0-128 0,-1 0 0 15,0-1 0-15,-2 2 0 0,-1 1 0 0,-1 0 0 16,-1 1 0-16,-2-2 0 0,-2-1 0 0,-3 1 0 15,-2-3 0-15,0 5-128 0,2 0 128 0,-3 1-128 16,-3-2 128-16,-2 2-128 0,1 1 128 0,-1-2 0 16,0 2-144-16,-2-1 144 0,-1-1 0 0,1 2 0 0,-1 5-144 15,-1-2 144-15,-1-1 0 0,-3 1 0 0,-2 1 0 16,-4 1 0-16,-4 2 0 0,0 0 0 0,-2 1 0 0,-1 2 0 16,-3 1 0-16,2-1 0 0,0 0 0 0,-4 0 0 15,-4 1 0-15,-2 0-128 0,-1 0 128 0,1 1 0 16,3-2 0-16,0 1 0 0,0-2 0 0,-1 2 0 15,-4 2 0-15,-1 0 0 0,-2 1 0 16,2 3 0-16,-1 0 0 0,-1 1 0 0,-6-3 0 0,0 3 0 16,-3 0 0-16,4 0 0 0,4 1-128 0,-3 0 128 15,0 0 0-15,1 0 0 0,-3 0 0 0,0 0 0 16,2-1-176-16,3 0 176 0,4 1-160 0,4-2 160 16,-1 4 0-16,-1 1 0 0,-2 0 0 0,3 0 0 15,2 0 0-15,3 1 0 0,4 1-128 0,-1-1 128 0,1 1 0 16,1 1 0-16,-1-1 0 0,3 5 0 0,1 1 0 15,0 2 0-15,2 2 0 0,2 1-144 0,0 0 144 16,3-1 0-16,1 0 0 0,1 0 0 0,1 1 0 0,-1 4 0 16,2-2 0-16,-1 2-128 0,-2-1 128 0,5-2-192 15,5 3 192-15,3-1-192 0,-1 1 192 0,4-1 0 16,4-1 0-16,3 0-128 0,3-1 128 0,3-3 0 16,3 0-144-16,3 0 144 0,2-3 0 0,2 0-176 15,3 0 176-15,3-2-128 0,1 1 128 0,6 0-160 16,4 2 160-16,0-2-160 0,7-2 160 0,-1 3 0 15,5 1 0-15,4 0 0 0,0-3 0 0,4 4 0 0,1 2 0 16,2-3 0-16,2 0 0 0,5-4 144 16,3 0-144-16,6 0 0 0,5 3 144 0,0-4-144 0,0-3 0 15,3 1 144-15,2 1-144 0,6-2 128 0,6-1-128 16,-2-4 128-16,-2-1-128 0,2 0 160 0,0 0-160 16,2-1 160-16,2-3 0 0,-3-1 0 0,-4-1 0 0,3 0 0 15,6-2-32-15,0-2 0 0,0-2 0 0,-1-1 0 16,-3 0 16-16,1-1 0 0,3-4 0 0,-4-1 0 15,1-3-16-15,-4 1-128 0,0 0 192 16,-1-4-64-16,-1-9 16 0,0 1 0 0,-4 0 0 0,-3-1 0 16,-5-3-144-16,-2 1 192 0,1 0-192 0,-6 3 192 15,-2 5-192-15,-7 1 0 0,-2 0 144 0,-6 2-144 16,-5 3 0-16,-6 2 128 0,-5 2-128 0,-3 1 0 16,-3 0-128-16,-5 2-112 0,-3 2-16 0,-4 3-9424 15,-5 4-1904-15</inkml:trace>
  <inkml:trace contextRef="#ctx0" brushRef="#br0" timeOffset="52777.929">19945 2430 9215 0,'-6'-3'816'0,"0"-1"-656"0,-3 3-160 16,1-1 0-16,8 2 368 0,0 0 32 0,-8-3 16 0,8 3 0 15,0 0 416-15,0 0 64 0,0 0 32 0,0 0 0 16,0 0-416-16,0 0-96 0,4 9-16 0,-3-1 0 16,0 1 112-16,1 1 0 0,1 1 16 0,0 3 0 15,-3 2 208-15,1 0 32 0,3 1 16 0,-2 0 0 16,-1 2-240-16,1 0-48 0,-1-2-16 0,0 3 0 15,0 2-16-15,-1 1 0 0,-1 0 0 0,1 4 0 16,0 0 64-16,0 2 16 0,-1-1 0 0,0 4 0 16,-2 4-96-16,1 0 0 0,-2 0-16 0,0 5 0 15,1 0-112-15,0 1 0 0,-2-1-16 0,0 2 0 16,0 2-96-16,1 1-16 0,-2 1 0 0,-1 0 0 16,1 0-192-16,0-2 144 0,-2-1-144 0,-1 1 128 0,-2 2-128 15,-1 1 0-15,1 3 144 0,-3-1-144 0,0 1 128 0,-2-1-128 16,0-1 160-16,-1 1-160 0,-2 1 208 0,1 2-48 15,-3 2-16-15,2 2 0 0,-1-2-16 0,1 2 0 16,-2-1 0-16,2 3 0 0,-3-1-128 0,2 2 192 16,3 2-192-16,-5 2 192 0,-2 2-192 0,1-1 128 15,1 0-128-15,1 2 128 0,-3 2 0 0,2 4 0 16,-3 0 0-16,1-1 0 0,0-3-128 0,-1 1 160 16,0 2-160-16,-4 2 160 0,2-1-32 0,-1 0-128 15,0-2 192-15,1 2-64 0,0-1-128 0,-1 0 160 16,0 2-160-16,0-3 160 0,2-1-160 0,1-2 0 15,2 1 0-15,-3 3 128 0,2 0-128 0,-2 1 128 16,-3-2-128-16,0 0 128 0,0-2-128 0,-1 1 0 0,-1 3 144 16,-1-1-144-16,0-1 0 0,1-3 144 15,-2-1-144-15,0 3 0 0,1 2 160 0,2-4-160 0,2 0 128 16,2-4-128-16,1-1 160 0,-3 2-160 0,2 0 192 0,-1 0-192 16,0 2 176-16,1-3-176 15,-2-4 160-15,-2 1-160 0,0-1 128 0,-1 1-128 0,1-1 0 0,3 2 144 16,-3-2-144-16,2 0 0 0,1-2 0 0,0 1 128 15,1 0-128-15,1 2 0 0,-2 4 144 0,2-1-144 16,-1-2 0-16,-2 1 128 0,-2 1-128 0,1-2 0 16,1-2 0-16,0 3 0 0,0 1 0 0,2-3 128 15,-1-3-128-15,-1 0 0 0,1 1 128 0,2 3-128 16,-1 2 128-16,-1 0-128 0,-1-1 160 0,-1 0-160 16,0-2 256-16,2 4-64 0,-3 1 0 0,-1 1 0 15,2-2-32-15,-1-1-16 0,-1-1 0 0,3 0 0 0,1 1-144 16,2 1 0-16,0 2 0 0,2-2 128 0,-4-4-128 15,3-1 0-15,-1-1 0 0,0 3 128 0,1-3-128 16,-1 3 0-16,2-2 0 0,-1-2 128 0,-2-2-128 0,2 1 0 16,-1-1 144-16,-2 1-144 0,1 0 0 0,1 0 128 15,5 2-128-15,-1-3 0 0,-2-1 128 0,3-1-128 16,0-3 128-16,3 3-128 0,-1 1 192 0,2 1-16 16,-1 1-16-16,2 0 0 0,-2-4 0 0,3-3 0 15,0 2 0-15,-1-2 0 0,0 2-160 0,0 2 128 16,-2 1-128-16,1-1 128 0,-2-3 0 0,0 0-128 15,0 0 192-15,1 0-64 0,0 0-128 0,-1 1 0 16,0-2 0-16,2 1 0 0,3-3 0 0,1 1 0 16,1-5 0-16,-2-1 0 0,2-1 0 0,4 1 0 15,-2-2 128-15,2 1-128 0,-1 0 144 0,1-3-144 0,-1-1 160 16,3-3-160-16,0 0 128 0,0-4-128 16,-1-6 0-16,0 0 144 0,1 0-144 0,1-3 0 0,-2-5 0 0,3 1 0 15,1-3 0-15,0 1 0 0,0-2 0 0,0 0 0 16,1-3 0-16,-1-3-176 0,2-8 176 0,0 0-128 15,0 0-176-15,0 0-16 0,0 0-16 0,0 0 0 32,0 0-624-32,-3-11-112 0,-3-4-16 0,3-6-16 0,0-5-2160 15,1-3-448-15</inkml:trace>
  <inkml:trace contextRef="#ctx0" brushRef="#br0" timeOffset="53274.73">15454 12722 23039 0,'-26'-3'1024'0,"12"3"192"0,-1 3-960 0,2-1-256 16,0-2 0-16,4 3 0 0,3-2 0 0,6-1 176 15,-5 5-176-15,5-5 160 0,-2 8 240 0,1 1 48 16,0 0 16-16,3 2 0 0,1 2 160 0,2 3 16 15,1 0 16-15,1 3 0 0,0-2-48 0,0 5-16 16,2 2 0-16,1 1 0 0,2 1-64 0,1 2-16 16,0 0 0-16,1 4 0 0,1 5-160 0,-1-1-32 15,2 0-16-15,-2 0 0 0,1 2-96 0,-1-2-16 0,-1-2 0 16,0 0 0-16,0 0-16 0,2 1-16 0,-2-2 0 0,1 0 0 16,0 0-160-16,3-3 160 0,-1-3-160 0,0-4 160 15,1-3-160-15,3-2 128 0,2 0-128 0,-2-3 128 16,2 0 48-16,1-4 0 0,0-1 0 0,0-3 0 15,1-2-16-15,3-2 0 0,0-3 0 0,2-3 0 16,-4-6-16-16,4-4 0 0,-1-3 0 0,2-6 0 16,1-9 0-16,2-3 0 0,0-3 0 0,2-2 0 15,1-1 64-15,2-2 16 0,0-1 0 0,-2 1 0 16,-1 3 128-16,-2-2 32 0,1 1 0 0,-2-3 0 16,-1-5-32-16,0 3 0 0,1-1 0 0,0 3 0 15,-1 2-144-15,-1 4-16 0,-1 0-16 0,-4 4 0 16,-2 2-48-16,-2 0-128 0,-2 0 192 0,-1 1-64 0,-3 2-128 15,0 5 0-15,-3-1 144 0,0 6-144 0,-2 2-176 0,-2 3-96 16,-1 1-32-16,0 3 0 16,-1 3-2368-16,3 1-464 0</inkml:trace>
  <inkml:trace contextRef="#ctx0" brushRef="#br0" timeOffset="57082.183">19067 15451 12095 0,'0'0'528'0,"0"0"112"0,0 0-512 0,0 0-128 0,0 0 0 0,0 0 0 16,0 0 464-16,0 0 64 0,0 0 16 0,0 0 0 16,0 0 32-16,0 0 16 0,0 0 0 0,0 0 0 15,10 2 32-15,-10-2 0 0,10 3 0 0,0 1 0 16,1-2-112-16,0 1 0 0,2 0-16 0,0 1 0 16,1-2-208-16,3 1-32 0,0 0-16 0,1 1 0 0,1-2-32 0,-3 0 0 15,3-1 0-15,0 1 0 16,0 1 96-16,2-3 16 0,0 2 0 0,2-1 0 0,-2 1-64 15,1 0 0-15,0 2 0 0,-1-2 0 0,-1-2-16 0,-1 0-16 16,-4 1 0-16,0 0 0 0,1-1-80 0,-6 0-16 16,-10 0 0-16,0 0 0 0,8 0-128 0,-8 0 160 15,0 0-160-15,0 0 160 0,0 0 160 0,0 0 16 16,-11-1 16-16,-3-2 0 0,-3-1-32 0,-2 1 0 16,0 1 0-16,-3 0 0 0,-1 2 16 0,-1-1 0 15,2-1 0-15,-3 0 0 0,1 1-112 0,-1 2-32 16,2 1 0-16,1-2 0 0,1-1-192 0,0 0 128 15,3 2-128-15,0-1 0 0,0 0 0 0,3 0 128 16,3 0-128-16,4 1 0 0,8-1 0 0,0 0 0 0,-10-1 0 0,10 1 0 16,0 0 0-16,0 0 0 0,0 0 0 0,8 7 0 15,3-4 0-15,3 2 0 0,3-2 0 0,0 0 0 16,4-3 0-16,0 1 0 0,2 0 0 0,0 2 144 16,0-1-144-16,1-1 0 0,-1-2 0 0,0 1 0 15,-1 1 0-15,-1 0 0 0,-5-1 0 0,1 1 0 16,0-1 0-16,-4 0 128 0,-13 0-128 0,0 0 0 15,0 0 0-15,0 0 0 0,0 0 128 0,0 0-128 16,0 0 128-16,0 0-128 0,-14-2 192 0,-2 1-64 16,-2 1 16-16,-3 0 0 0,0 0 0 0,0 0 0 15,-3 0-16-15,2 0-128 0,-3 0 192 0,0 0-64 16,-2 1-128-16,1 1 0 0,0 0 0 0,3 2 0 16,4-1-1360-16,1 0-160 15,6 1-16-15</inkml:trace>
  <inkml:trace contextRef="#ctx0" brushRef="#br0" timeOffset="59362.265">20175 15435 8287 0,'0'0'368'0,"-7"-4"80"0,-1 0-448 0,3 0 0 0,-1 1 0 0,6 3 0 16,-7-1 1024-16,-2 0 112 0,0 1 16 0,9 0 16 16,-8 0-544-16,8 0-112 0,-7 2-32 0,7-2 0 15,-7 0 256-15,7 0 48 0,0 0 16 0,0 0 0 16,0 0 112-16,0 0 32 0,0 0 0 0,0 0 0 16,0 0-176-16,0 0-16 0,0 0-16 0,11 5 0 0,4 1-176 0,1-2-48 15,3-1 0-15,4-1 0 0,2 0 48 16,5 0 0-16,4 0 0 0,6 1 0 0,6-3-128 15,1 2-32-15,2 0 0 0,3 1 0 0,2 1-64 16,4-2-16-16,-1-3 0 0,5 2 0 0,2 2-96 16,2 0-32-16,-1 1 0 0,1-2 0 0,-4-1-64 0,3 0 0 15,2 0-128-15,2-1 192 0,2 2-64 0,0-4-128 16,-2 0 176-16,0 1-176 0,3 0 256 0,4 2-48 16,-1-1-16-16,-1 1 0 0,-3 1-48 0,1 0-16 15,-1-1 0-15,1 1 0 0,3-1-128 0,1 1 128 16,-5 1-128-16,1 0 128 0,-4-1-128 0,4-2 128 15,2 0-128-15,-2 0 128 0,-3 1-128 0,-1-1 0 16,-3-1 0-16,1 1 0 0,-1 1 0 0,-2-1 0 16,-4 0 144-16,1 3-144 0,-4-1 240 0,-3 0-32 15,-4-1 0-15,1 2 0 0,0-3-208 0,2 0 0 0,-3-1 0 16,1 2 0-16,-3 1 128 0,-2-1-128 0,-3-1 0 0,-5 1 144 16,-2-2-144-16,-1 1 128 0,-2 1-128 0,-3-1 128 15,-2-1-128-15,-1 0 0 0,0 0 0 0,-4 0 0 16,-5 0 0-16,1-1 0 0,1-1 0 0,-2 2 0 15,-6 1 128-15,-1 0-128 0,-4 0 0 0,2-1 128 16,-8 1-128-16,0 0 128 0,0 0-128 0,0 0 128 16,8-1-128-16,-8 1 192 0,0 0-192 0,0 0 192 15,0 0-16-15,0 0 0 0,0 0 0 0,-5-6 0 16,5 6-48-16,-6-4 0 0,-5 0 0 0,0-1 0 16,-4 1-128-16,3 0 0 0,-5 2 0 0,-2 0 0 15,-4 1 0-15,0 1 0 0,-1-3 0 0,-4 3 0 16,-3 1 0-16,-1 1 0 0,-1-2 0 0,-5 0 0 0,-3 0 0 15,-6 0 0-15,-7-2 0 0,-3 1 0 0,-4 0 0 0,1-1 0 16,-6 0 0-16,-5 0 0 0,-6 0-128 0,-3 0 128 16,-6 1 0-16,-1-2 0 0,-1 2 0 0,-5 0 0 15,-9 0 0-15,4 0 0 0,1 0 0 0,-1-1 0 16,-2-1 0-16,-1 3 0 0,4-1 0 0,1-1 0 16,-4-2 0-16,3 3 0 0,1 1 0 0,1 0 0 15,3 0 0-15,-1 0 0 0,1 0 0 0,3 2 0 16,7 1 0-16,-1-1 0 0,-1-2 0 0,5 1 0 15,1 2 0-15,5-1 0 0,5-1 0 0,0-1 0 16,3-1 0-16,4 1 0 0,4 2 0 0,3-1 0 16,4 0 0-16,5 0 0 0,4-1 0 0,6 3 0 0,3-2 0 15,4-1 0-15,4-1 0 0,3 1 0 0,2-3 0 16,4 2 0-16,3-1 0 0,2 1 0 0,1 0 0 16,3 1 0-16,6 0-176 0,0 0 48 0,0 0 0 0,0 0 0 15,0 0-48-15,0 0 0 0,0 0 0 0,0 0 0 16,0 0-32-16,0 0-16 0,0 0 0 0,0 0 0 15,0 0 16-15,0 0 0 0,0 0 0 0,0 0 0 16,0 0 208-16,0 0-144 0,-3-6 144 0,3 6-128 16,0 0 128-16,-2-6 0 0,2 6 0 0,-1-8 0 15,-2 1 0-15,1 1-208 0,1 0 80 0,-3-1 128 16,0 1-304-16,1 1 64 0,-1-1 16 0,0 1 0 16,-4-3 16-16,3 0 0 0,-3 3 0 0,2-3 0 15,0-1 208-15,-1 0-192 0,3 1 192 0,-4 0-192 16,4 0 192-16,0-2 0 0,-1 5 0 0,3-3 0 0,2-1 0 15,-1 1 0-15,-2-3 0 0,1 1 0 0,2 1 0 16,-1-2 0-16,0 1 0 0,-1 1 0 0,0 0 0 0,1 3 0 16,1 6 0-16,0 0 0 0,-4-9 128 0,2 3-128 15,2 6 0-15,0 0 0 0,-4-4 960 0,4 4 128 16,0 0 16-16,0 0 16 0,0 0-752 0,0 0-160 16,0 0-16-16,0 0-16 0,0 0-176 0,0 0 0 15,-4 7 0-15,3 0 0 0,1-7 0 0,0 11 0 16,-1-1 0-16,2 0 0 15,5 0-720-15,-2 0-176 0,3 0-48 0,1-1 0 0,5 1 944 0,0 1 176 16,0 3 32-16,2-1 16 0,3-1-16 0,0 2 0 16,3 2 0-16,3-2 0 0,-1-2-208 0,2-1 128 15,2 0-128-15,0 1 0 0,1-1 176 0,2-1-176 0,4-2 192 16,3 0-192-16,-4 2 176 0,2-3-176 16,0 2 160-16,3-2-160 0,-4-2 144 0,2 2-144 0,1 0 128 0,-1 1-128 15,0-3 0-15,2-1 128 0,1-1-128 0,0 2 0 16,1 0 0-16,1-2 0 0,1 1 128 0,-3-1-128 15,1-1 0-15,-1 0 0 0,0 0 0 0,0-4 0 16,2-1 128-16,1 0-128 0,2 1 0 0,-4-3 128 16,-1-1-128-16,-1-1 0 0,1 0 0 0,1 2 0 15,-2-1 128-15,-1 1-128 0,-1-2 0 0,1 0 128 16,2-1-128-16,1 0 0 0,3 1 0 0,-2-3 0 16,1 0 128-16,-1 0-128 0,-3 1 0 0,1 1 128 15,-4 2-128-15,-1-1 0 0,-3-1 0 0,1 2 0 16,1 0 0-16,2 1 0 0,-1-2 0 0,0 3 0 0,-1 2 0 15,0 1 0-15,2 1 0 0,-3 1 0 0,-1-1 0 16,-4 3 0-16,1 1 0 0,-2 2 0 0,-3-2 0 0,2 4 0 16,0 1 0-16,-2 1 0 0,1 1 0 15,-1 1 0-15,3-2 0 0,0 2 0 0,-1 3-128 16,-1-1 128-16,-4 1 0 0,3-1 0 0,3-1 0 0,-2 0 0 16,-7 3 0-16,3-4 0 0,1 0 0 0,0 0 0 15,-2-2 0-15,-1 1 0 0,2-1 0 0,0 0 0 16,-3-1 0-16,2-1 0 0,4 3 0 0,-1-1 0 15,2 0 0-15,1-2 0 0,1 0 0 0,2-4 0 16,-5 2 0-16,2-1 0 0,-1-4 0 0,1 0 128 16,1-1-128-16,-2-1 0 0,0 0 0 0,1-1 0 15,-2-1 128-15,0 0-128 0,0 2 0 0,0 1 0 16,0 0 0-16,-1-1 128 0,2-1-128 0,-1 1 0 0,3 0 0 16,-1 0 0-16,-1-3 0 0,3 1 0 0,-4 1 0 15,3-1 0-15,2-1 0 0,1-1 0 0,-2 0 0 0,0 0 0 16,1-4 0-16,-1 2 0 0,0-2 0 0,0 0 0 15,-1-1 128-15,3-1-128 0,-3-1 0 0,2-4 128 16,2-1-128-16,-2-2 192 0,0-3-192 0,1-1 192 16,1-1 80-16,-3-2 32 0,-2 1 0 15,0-1 0-15,-2-2 0 0,-2 2 0 0,-2 1 0 0,-4 0 0 16,-2 2-176-16,2 2-128 0,-3 4 192 0,-1 1-192 16,-2 2 0-16,2 2 0 0,-3-1 0 0,0 3 0 15,0-1-320-15,-5 3-128 16,-3 8-32-16,0 0 0 0,0 0-1920 0,-4-4-384 0,-8 3-80 15,-5 2-16-15</inkml:trace>
  <inkml:trace contextRef="#ctx0" brushRef="#br0" timeOffset="59915.721">21910 15721 16575 0,'-3'-13'736'16,"3"13"160"-16,2-8-720 0,2 1-176 0,-1 0 0 0,-3 7 0 0,0 0 512 0,10-2 80 15,1 0 16-15,-11 2 0 0,9 0-368 0,-1 2-80 16,0 1-16-16,-8-3 0 0,8 6 112 0,0 1 0 16,-1 4 16-16,-1 2 0 0,-1-1 192 0,1 1 48 15,-2 0 0-15,1 2 0 0,0 2-16 0,-1-1 0 16,2 1 0-16,-1 1 0 0,1-1-304 0,-1 1-48 15,1-3-16-15,-1 3 0 0,3-3-128 0,-3-3 192 16,-1 0-192-16,3 2 192 0,-2 0-192 0,1-3 128 16,-1-2-128-16,-2-1 128 0,2 1-128 0,-1 0 0 15,-4-9-160-15,6 8-7200 16,-6-8-1424-16</inkml:trace>
  <inkml:trace contextRef="#ctx0" brushRef="#br0" timeOffset="60181.186">22286 15771 28559 0,'-2'-14'1264'0,"2"14"272"0,0 0-1232 0,0 0-304 0,0 0 0 0,0 0 0 15,9 6-704-15,-3 3-192 0,1 4-32 0,-1 0-16 16,-1 1 816-16,-1 1 128 0,-3 1 0 0,1 2 128 15,-1 0-128-15,-1 0 0 0,-1-1 0 0,1 2 0 16,0-1 0-16,-2 0 0 0,0-2 0 0,1-1 0 16,2-3 0-16,-1 3 128 0,-1 1-128 0,-1-3 0 15,0-3 0-15,1 2-288 0,1-1 48 0,2-1 16 16,-2-10-896-16,4 10-176 0,-4-10-48 0</inkml:trace>
  <inkml:trace contextRef="#ctx0" brushRef="#br0" timeOffset="60666.573">22863 16050 20271 0,'0'0'1792'16,"0"0"-1424"-16,0 0-368 0,0 0 0 0,0 0 1216 0,0 0 192 0,0 0 16 0,-9-1 16 16,-2 1-1168-16,0 1-272 0,-1 4 0 0,-2-2 0 15,-3-1 176-15,1 3 16 0,-3 0 0 0,2 2 0 16,-3-1 64-16,0 2 0 0,-3 1 16 0,1 2 0 16,-1 2 16-16,0 3 0 0,-2 1 0 0,3 2 0 15,4 0-48-15,-2 1-16 0,2-2 0 0,4-1 0 16,1 0-224-16,3 3 144 0,0-4-144 0,5 0 128 15,2-2-128-15,0 0 0 0,1-2 144 0,3 2-144 16,3-1 288-16,1-1-16 0,2-2 0 0,4 2 0 0,3 0-32 16,3-2-16-16,5-5 0 0,0 1 0 15,5-2-48-15,0-2-16 0,4 0 0 0,3-5 0 0,-1-2 80 16,1 2 16-16,0-2 0 0,-1-1 0 0,-2-3 288 0,-3-1 64 16,-3-2 16-16,-2-3 0 0,0 0 32 15,-5-1 16-15,-4-8 0 0,-1 7 0 0,-5 0-48 0,-2 1-16 16,-3-2 0-16,-3 2 0 0,-6-2-240 0,0 2-48 15,-3-5-16-15,-1 3 0 0,-4 2-304 0,-2 1-224 16,-1 2 32-16,-9 3 16 16,-2 1-1088-16,-4 5-208 0,-3 0-64 0,-4 5-14656 0</inkml:trace>
  <inkml:trace contextRef="#ctx0" brushRef="#br0" timeOffset="64511.15">902 17616 20207 0,'-10'-2'896'0,"10"2"192"0,0 0-880 0,0 0-208 15,0 0 0-15,0 0 0 0,0 0 0 0,-2 7 0 16,2-7 0-16,1 9 0 0,-1-9 0 0,0 0 0 15,0 0 0-15,9 8 0 0,-1-1 0 0,1-2 304 16,2 0-48-16,-1 0 0 0,5 0 352 0,2 1 64 16,0 0 16-16,4 1 0 0,1-2-48 0,2 1 0 15,5 0 0-15,3-1 0 0,2 1-176 0,8-1-32 16,4-2-16-16,3 0 0 0,6 2-96 0,3-2-32 16,0-2 0-16,2 0 0 0,4 1-16 0,4 0 0 15,5 1 0-15,1-1 0 0,0-2-48 0,0 0-16 16,2 0 0-16,4 2 0 0,3 0-80 0,-3 0-128 0,-4-2 176 15,1 2-176-15,2 0 144 0,2 3-144 0,1-1 0 16,-1-2 144-16,-4-1-144 0,3 1 128 0,2 2-128 0,2-2 128 16,-3-1-128-16,1 0 0 0,-4 0 0 0,2 0 128 15,4 0-128-15,-2-2 0 0,-1 0 144 0,-4 1-144 16,-4 0 0-16,3 1 128 0,4-1-128 16,1 1 0-16,-6 0 176 0,-1 0-48 0,-2 2 0 0,-1-3 0 15,5-1 32-15,-1 1 0 0,-1 0 0 0,-5 0 0 16,1 2-32-16,0-2-128 0,1-1 192 0,3 1-64 15,-3-1-128-15,-1 1 192 0,-6 0-192 0,1 0 192 16,2 0-192-16,2-2 0 0,1 1 0 0,-3 0 128 16,-4-1-128-16,-2 0 0 0,1 0 0 0,0 1 0 15,4 1 128-15,1-4-128 0,-1 1 0 0,-5 0 128 16,-3-1-128-16,-1 0 128 0,1 2-128 0,3-3 128 0,1 2-128 16,1-2 128-16,-1 2-128 0,-5 0 128 0,-1 0-128 15,0-1 0-15,-1 1 0 0,2 0 0 0,3 0 0 16,-1-1 0-16,-5 2 144 0,0-1-144 0,-5-1 0 0,2 1 0 15,-1 1 0-15,2-1 0 0,-3-2 0 0,1 2 0 16,3 0 0-16,-2-1 0 0,-3 0 0 0,-2 2 144 16,-1-2-144-16,-1 1 0 0,-4-1 128 0,3-1-128 15,3 2 0-15,-2 0 0 0,-2 1 0 0,-4 0 0 16,-1 1 128-16,-1 1-128 0,-3 0 0 0,-2 1 0 16,-4-1 128-16,-4 0-128 0,1 0 0 0,-4 2 128 15,-1-2-128-15,0 1 0 0,-2-1 176 0,-1 0-176 16,-4 0 160-16,0-1-160 0,1-1 192 0,0 1-48 15,-3 0-16-15,0 1 0 0,-1-2 16 0,-9 2 0 16,9-1 0-16,-1-1 0 0,-8 2-16 0,0 0 0 0,4-7 0 0,1-1 0 16,2 3 64-16,-4-3 16 0,-3-2 0 15,1-2 0-15,1-3 0 0,0-2 0 0,-4 0 0 16,4-5 0-16,3-4-208 0,-3 0 144 0,2-3-144 16,-1 0 128-16,-1-4-128 0,4-4 0 0,-4-2 0 15,2-4 128-15,3 0-128 0,0-8 0 0,3-5 0 0,-1-3 0 16,1 1 0-16,2-3 0 0,-1 0 0 0,1-5 0 15,1-7 0-15,2 0 0 0,1 2 0 0,1-1 0 16,-2 3-176-16,2-1 48 0,-1-3 0 0,1 4 0 16,-1 1 128-16,-2 8-128 0,-3 6 128 0,2 7-128 15,-5 0 128-15,0 4 0 0,-1 0 0 0,-1 3 0 16,-4 1 0-16,1 2 0 0,-2 7 128 0,-1 2-128 16,-2 2 144-16,-1 1-144 0,2 5 192 0,-3 2-192 0,-1 1 208 15,1 3-64-15,0 1-16 0,-3 2 0 0,0 1-128 0,-1 1 0 16,-1 0 0-16,-1 4 128 0,-2-1-128 15,1 2 0-15,-3 3 0 0,-2 0 0 0,-1 2 0 0,-4 0 0 16,-4 3 0-16,0 1 0 0,-2 0 0 0,-4 1 0 16,-2 0 0-16,-1 2 0 0,-4-1 0 0,1 0 0 15,-2 1 0-15,0 0 0 0,-1-2 0 0,-4 1 0 16,-3-1 0-16,-1-1 0 0,-1-1 0 0,0 0 0 16,-4-2 0-16,0-1 0 0,1 1 0 0,-3 0 128 15,1 1-128-15,-6-2 0 0,-4-1 0 0,-2 0 128 16,2 1-128-16,-2-2 0 0,0-1 0 0,-5-2 0 15,-2 1 0-15,-4-3 0 0,-4 2 128 0,-1 0-128 0,-1-3 0 16,-4 4 128-16,-4-2-128 0,-2 3 0 16,1 0 0-16,-4 1 0 0,-3-1 0 0,-1-1 0 15,0 2 0-15,0-1 0 0,1-2 0 0,-1-2 0 0,1 3 0 16,2-3 0-16,1 3 0 0,-3-1 0 0,-4-2 0 16,3 0 0-16,1-1 0 0,-2 2 0 0,-3-1 128 0,3 4-128 15,-1-1 0-15,-2 0 0 0,-2 1 0 0,-1 2 0 16,-2-1 0-16,1 1 128 0,1 1-128 0,0 1 0 15,-1 3 0-15,1-2 0 0,-1 1 128 0,6 0-128 16,2-2 0-16,5 1 0 0,3-1 0 0,1 2 0 16,-1-5 0-16,4 1 0 0,4 0 0 0,-3-3 0 15,3 2 0-15,1-1 0 0,-1-2 0 0,5 2 0 16,2-1 0-16,-1 0 0 0,0 1 0 0,-1-1 128 16,0-1-128-16,4 1 0 0,1 0 0 0,1-1 0 15,-1 0 0-15,2 1 0 0,-4-1 0 0,5 2 0 0,2 0 0 16,5 0 0-16,-1-2 0 0,5 0 0 0,2 1 0 15,-1 1 0-15,3 0 0 0,3 0 0 0,4 0 0 0,-2 0 0 16,4 0 0-16,-1-2 0 0,-1 0 0 0,3 0 0 16,1-1 0-16,5 2 0 0,2 1 0 0,3-1 0 15,2 1 0-15,3-2 0 0,1 1 0 0,9 0 128 16,4 1-128-16,2-1 0 0,-2-3 0 0,5 3 128 16,6 1-128-16,-3-1 0 0,1-1 0 0,3 1 0 15,4 3 128-15,0 0-128 0,0 0 0 0,0 0 0 16,0 0 0-16,0 0 0 0,0 0 0 0,0 0 0 15,0 0-176-15,0 0 176 0,0 0 0 0,0 0-160 16,0 0 160-16,7 8 0 0,-1-1-144 0,1 2 144 16,-3 0 0-16,2 2-144 0,0 3 144 0,2 1 0 0,1 0 0 15,0 1 0-15,-1 2 0 0,2 3 0 16,-2 1 0-16,1 3-128 0,-1 3 128 0,0 4 0 0,1 3 0 16,0 1 0-16,-1 2 0 0,0 1 0 0,2 3 0 0,-3 1 0 15,0 0 0-15,0 3 0 0,0 1 0 0,-1 3 0 16,0 0 0-16,-2 4 0 0,1 2 0 0,-1 0 0 15,3 1 0-15,-3-1 0 0,-1 1 0 0,2 3 0 16,0 4 0-16,0-2 0 0,-2-3 0 0,-1-1 0 16,0 1 0-16,-2-4 0 0,-2-4 0 0,1 2 0 15,1-1 0-15,0-3 0 0,0 1 0 0,-1-5 0 16,-1-3 0-16,3-4 0 0,2 0 0 0,-2-3 0 0,-4-1 0 16,2-1 144-16,2-1-144 0,0 0 0 0,-1-1 128 15,-2-3-128-15,-2 0 0 0,1-4 0 0,3-2 0 0,-3-2 0 16,-2-2 0-16,2-4 0 0,6-2 144 0,-3-2-144 15,-4 0 0-15,2-3 144 0,2-7-144 16,-4 8 0-16,-1-3 0 0,5-5 128 0,-5 8-128 0,3 0 0 16,2-8 0-16,0 0 0 0,-6 6 0 0,6-6 0 15,-4 6 0-15,4-6 0 0,0 0 0 0,0 0 0 16,0 0 0-16,0 0 0 0,-4 4 0 0,4-4 0 16,0 0 0-16,0 0 0 0,0 0 0 0,0 0-144 15,0 0 144-15,11 4-160 0,4-2 160 0,-3-1 0 16,-2-1 0-16,4 0-128 0,2-1 128 0,3-1 0 15,0-1 0-15,5 0-128 0,5-1 128 0,-1 2 0 16,2-3 0-16,2 1 0 0,4-1 0 0,5 0 0 16,4-2 0-16,2 2 0 0,4-2 0 0,2 1 0 15,4 0 0-15,-1 1 0 0,0-2 0 0,5 0 0 16,5 0 0-16,3 1 0 0,1 3 0 0,0 0 0 0,-5-2 0 16,1 2 0-16,3 1 0 0,1-1 0 0,3 1 0 0,2 1-128 15,-4 0 128-15,2 1 0 0,-1-3 0 0,5 1 0 16,6 0 0-16,-2 0 0 0,-3 0 0 0,0 0 0 15,5 0 0-15,2-1 0 0,-1 1 0 0,-2 2 0 16,-3 1 0-16,3 0 0 0,4 2 0 0,2-3 0 16,-2 0 0-16,-1 0 0 0,-6 1 0 0,3-1 0 15,3-1 0-15,-2 1 0 0,-1 0 0 0,-2 0 0 16,-1 0 0-16,2-3 0 0,4 0 0 0,-1 1 0 16,0 0 0-16,2-2 0 0,-4 0 0 0,3 1 0 15,1 1 0-15,-3-1 0 0,-1 0 0 0,-1-1 0 0,4-2 0 16,-2 3 0-16,-1-2 0 0,-4 3 0 0,-2 1 0 15,0 0-160-15,3-2 160 0,-3 2 0 0,-2-3 0 16,-5 2-128-16,0 1 128 0,-2 1 0 0,1 1 0 16,2 1 0-16,-1-1 0 0,-2 2 0 0,-5 0 0 0,-1 0 0 15,1 1 0-15,0 0 0 0,-1 0 0 0,2 2 0 16,0-2 0-16,-4 3 0 0,-3 1 0 0,-1-2 0 16,1 0 0-16,1 1 0 0,4 1-128 0,-4 0 128 15,-3-1 0-15,-1 3 0 0,-5 1-160 0,-1 0 160 16,-1-1-128-16,-1 0 128 0,-4-1 0 0,5 2-160 15,0 0 160-15,-2-2 0 0,-2 1-128 0,-5-2 128 16,3 1 0-16,-7-1 0 0,-2 0-192 0,0-3 64 16,-1 0 128-16,0 1-208 0,-1 2 208 0,2 0 0 15,1-3 0-15,2 2 0 0,-1 0 0 0,-1 0 0 0,0 0-128 16,-1-2 128-16,0-1-160 0,-3 1 16 0,0-1 0 16,0 1 0-16,-2 0-112 0,-3-3 0 0,-2 1-16 0,-1-3 0 15,1 1 64-15,-2-1 16 0,-4 0 0 0,1 0 0 16,-1-1 192-16,0-2 0 0,-3 6 0 15,-4-6 0-15,1 1 0 0,0-1 0 0,0 0 0 0,-9 3 0 16,0 0 0-16,4-8 128 0,3-2 0 0,-4 0-128 16,-2 2 272-16,-1-3-48 0,-2-1-16 0,0-2 0 15,1-3-48-15,-3 0-16 0,1-2 0 0,0-1 0 16,0-2-144-16,-1-1 0 0,-3-5 0 0,1-3 0 16,-1-1 0-16,2-2 0 0,1-2 0 0,-3-3 0 15,0-1-208-15,4 0 80 0,-2-3 128 0,0-2-208 16,3-6 208-16,2-5-144 0,1-8 144 0,1 0-128 0,0 0 128 15,5-4-192-15,-1-5 192 0,3-5-192 0,1-3 192 16,2 3 0-16,1 5 0 0,1 4 0 0,1 4 144 0,0 4 112 16,-3-1 32-16,3 6 0 0,4 3-32 0,-2 3 0 15,1-1 0-15,1 4 0 0,-3 2-256 0,1 3 0 16,-2-1 0-16,-1 0 0 0,0-1-224 0,-2 5 48 16,-2 1 16-16,-2 5 0 0,1 2 16 0,-3 5 0 15,-2 4 0-15,-1 1 0 0,1 1 144 0,-2 3 0 16,2 0 0-16,0 3 0 0,-4 2 0 0,0 0 0 15,0 2 0-15,0 0 0 0,-2 3 0 0,2 7 128 16,-2-6-128-16,0 1 176 0,2 5-176 0,0 0 0 16,0 0 0-16,0 0 0 0,-8-1 0 0,1 0 0 15,-2 1 0-15,-1 3 0 0,-1 4 0 0,-3-3 0 0,-3 2 0 16,-3 2 0-16,-2 0 0 0,-3 2 0 0,-6-1 0 0,-3 2 0 16,-1-1 0-16,-1 0-144 0,-4-1 144 0,0 1 0 15,0-5-160-15,-4 2 160 0,-2 0-128 0,-7-1 128 16,-7-4-144-16,0 2 144 0,-4 0-160 0,-2-2 160 15,-3-2-128-15,-5 2 128 0,-4 0 0 0,-5-1-144 16,-5-1 144-16,0 0 0 0,0 0 0 0,-5 5 0 16,-5-4 0-16,0 0 0 0,4-1 0 0,-3 0 0 15,1 0 0-15,0 0 144 0,-4-1-16 0,1 0-128 16,-1 0 160-16,-1-3-160 0,-5 2 128 0,2 0-128 16,-1 1 0-16,-1-1 0 0,-3-3 128 0,1 2-128 15,1 1 0-15,-3 0 0 0,-1-3 0 0,1 1 0 16,2 1 0-16,-1-1 0 0,-2-1 0 0,0 1 0 15,2 2 0-15,0 0 0 0,2-1 0 0,2-1 0 16,6 1 160-16,-1-1-160 0,1-1 192 0,1 2-192 0,5 1 304 16,4-3-48-16,-3 0-16 0,4-1 0 0,-1 2-112 0,3 2-128 15,4 0 176-15,-1-1-176 0,0 0 0 0,-5 2 0 16,-1 0 0-16,4 1 0 0,1-3 0 0,2 3 0 16,-4 0 0-16,2 0 0 0,2 0 0 0,4 2 0 15,1-1 0-15,0 1 0 0,-1 0 0 0,3 1 0 16,6 0 0-16,4-1 0 0,4 1 0 0,1 0 0 15,0-1 0-15,4 0 0 16,2-1-528-16,2 0-16 0,1 0 0 0,1 1-10352 16,6 1-2080-16</inkml:trace>
  <inkml:trace contextRef="#ctx0" brushRef="#br0" timeOffset="85702.424">1710 4531 1839 0,'6'-7'160'0,"-3"0"-160"0,-3-4 0 0,-1 2 0 15,1 1 1536-15,0 8 288 0,-6-11 48 0,2 3 16 16,4 8-976-16,-5-7-192 0,3-1-32 0,-3 0-16 16,-1 3 32-16,6 5 0 0,0 0 0 0,0 0 0 15,-9-2-32-15,9 2 0 0,0 0 0 0,-7 6 0 16,1 4-272-16,2 2-48 0,0 1-16 0,3 6 0 16,2 5 0-16,-2 7 0 0,-1 3 0 0,1 5 0 15,1 4 208-15,-1 3 32 0,-7 4 16 0,3 5 0 16,2 3-160-16,-2 4-48 0,-1 9 0 0,1-1 0 15,-6-1-240-15,2 4-144 0,0-1 160 0,-2 3-160 16,0 4 0-16,1-4 128 0,-3-2-128 0,2-4 0 0,-2-6 0 16,1 1 144-16,0 0-144 0,-1-6 128 0,-1-5-128 15,2-5 0-15,0-6 144 0,1-5-144 0,0-5 448 16,1-3 0-16,3-3 16 0,0-3 0 0,2-4 48 16,0-4 0-16,0 0 0 0,1-2 0 0,2-2-288 15,0-3-48-15,2-8-16 0,0 0 0 0,-3 8 32 0,3-8 16 16,0 0 0-16,0 0 0 0,0 0-80 0,0 0 0 15,0 0-128-15,5-8 192 0,3-1-192 0,0-1 0 16,1 0 0-16,2-1 0 0,2 0 0 16,2 0 0-16,1-1 0 0,3 1 0 0,3-1 0 0,2 1 0 15,4-1 0-15,4 2 0 0,5 0 0 0,1 1-128 16,1 1 128-16,6 4 0 0,5 2 0 0,1 3 0 16,0 1-128-16,3 0 128 0,5-1 0 0,2 2 0 0,2 3 0 15,1 2 0-15,5 2 0 0,-1 1 0 16,-1 0 0-16,4 0 0 0,3-2 0 0,3 2 0 0,3 0 0 15,0 0 0-15,-3-3 0 0,6 6 0 16,6-1 0-16,0 0 0 0,-5-1 0 0,3 1 0 16,-3-2 0-16,2 1 0 0,1 3 0 0,-2-1 0 0,-6 0 0 0,0-2 0 15,0-2 0-15,1 2 0 0,3 3 0 0,-6 0 0 16,-5-3 0-16,-3-2 0 0,-4-1 0 0,0 1 0 16,1 2 0-16,-4-1 0 0,-7-1 0 0,-3 0 0 15,0 2 128-15,-3-3-128 0,-3-3 0 0,-2 1 0 16,-5-3 128-16,0 0-128 0,-6-3 0 0,-2-1 144 15,-3 0-144-15,-5-3 128 0,-2-1-128 0,1 1 128 16,1-2 48-16,-3-1 0 0,-3-3 0 0,-7-1 0 16,-2 1 160-16,-1-3 48 0,-2-4 0 0,1-3 0 15,-2-2 48-15,2-2 16 0,-2-3 0 0,2-5 0 0,-1-1-208 16,1-4-48-16,-1-3 0 0,3-5 0 0,2-3-192 0,-1-7 0 16,2-8 128-16,0-2-128 0,-3-3 0 0,2 0 0 15,1-1 0-15,-1 0 0 0,0-4 0 16,0 1 0-16,1-2-160 0,0 3 160 0,-1 3 0 0,1 2 0 15,1-2 0-15,0 1 0 0,-7 2 0 16,4 6 0-16,2 4 0 0,2 5 128 0,-4 4-128 0,0 7 0 16,-3 3-128-16,0 3 128 0,2 4 0 0,-2 2 0 15,-1 2 0-15,1 4 0 0,-1 3 0 0,3 1-160 16,-5-3 160-16,3 4 0 0,-2 0-128 0,0 7 128 16,-3-2 0-16,2 2 0 0,-3-2 0 0,2 1-128 15,-2 9 128-15,2-9 0 0,-1 0 0 0,0-1 0 0,3 2 0 16,-4 8 0-16,0 0 0 0,-5-8 0 0,3-1 0 15,0 4 0-15,2 5 0 0,0 0 0 0,-7-7 0 16,-1 3 0-16,-1 0 192 0,-2 2-64 0,-4-1-128 16,1 1 192-16,0 1-192 0,-4 0 0 0,-3-1 0 15,1 0 0-15,-2 2 144 0,-1 0-144 0,-2 0 128 0,-3-1-128 16,1-1 128-16,-2 2-128 0,1-1 0 0,-4-1 128 16,-2-1-128-16,-3-1 0 0,-2 1 144 0,-4-3-144 15,-7 0 128-15,0-2-128 0,-1 0 128 0,-3 2-128 16,0 0 192-16,-7 1-16 0,-3-1-16 0,-3 3 0 15,1 0-16-15,1 1 0 0,1-1 0 0,-3 2 0 16,-2 1-144-16,0-2 128 0,-1 2-128 0,4 0 128 16,-2 2-128-16,3-2 192 0,0 0-192 0,1 0 192 15,-5 2-192-15,2 0 0 0,1-1 0 0,0 1 0 0,4 0 0 16,0-2 0-16,-3-3 0 0,-2 2 0 16,0 2 0-16,2 0 0 0,3-1 0 0,1 0 0 0,-1-1 0 0,1 1 0 15,0 0 0-15,-2 0 0 0,-1 0 0 0,4 0 0 16,4-1 0-16,-1 1 0 0,4 0 0 0,-2 0 0 15,1 0 0-15,0 0 0 0,6-1 0 0,-1 1 0 16,3 1 0-16,4 0 0 0,4 0 0 0,-1-1 0 16,2 1 0-16,2 0 0 0,0-1 0 0,4 0 0 15,-1-1 0-15,2 1 0 0,2 0 0 0,4-1 0 16,6-1 0-16,-4 1 0 0,2-1 0 0,2 2 0 16,3 0 0-16,0 0 0 0,2 0 0 0,2 0 0 15,1 3 0-15,-2 0 0 0,1 1-160 0,2 1 160 16,0-1 0-16,2 3-144 0,-2 2 144 0,3-1-128 15,-3 4 128-15,2 2-128 0,-2-2 128 0,3 5-128 16,-4 5 128-16,-1 5-128 0,-1 2 128 0,0 4 0 0,-2 4 0 0,1 1 0 16,-1 6 0-16,-1 5 0 0,-4-1 0 0,1 5 0 15,-4 4 0-15,1 6-128 0,2 4 128 0,-2 1 0 16,-2 0 0-16,4 5 0 0,0 2 0 0,0-1 0 16,0 2 0-16,0-3 0 0,4-2 0 0,-2 0 0 15,1-2 0-15,1 0 0 0,0-1 0 16,1-4 0-16,1-2 0 0,1-6 0 0,-2-5 0 0,2-3 0 15,1-5 0-15,2-3 0 0,0-6 0 0,-1-5 0 16,5-4 0-16,-3-4 0 0,2-4 0 0,1-4 0 16,1-3-144-16,4-10 144 0,-3 6-160 0,3-6 160 0,0 0-144 15,0 0 144-15,0 0-128 0,0 0 128 16,0 0-208-16,0 0 32 0,-2-10 16 0,6-1 0 0,0 1 160 16,3-1-208-16,2-3 80 0,0-1 128 0,2 3-144 0,4 0 144 15,0 0 0-15,3 1 0 0,2 1-176 16,5 1 176-16,0 2-160 0,5-1 160 0,6 2-128 0,2 4 128 15,4 4 0-15,5 1-144 0,1-1 144 0,4 0 0 16,2 1 0-16,-2 2 0 0,3 1 0 0,2 3 0 16,3 1 0-16,4-1-128 0,3 0 128 0,-2 1-160 15,0-2 160-15,2 3-160 0,2-2 0 0,5 1 0 16,1-2 0-16,1-1 0 0,-3-1-16 0,0 2 0 16,1-2 0-16,0 2 0 0,8-1 176 0,-5-1-128 15,-7 0 128-15,4-2-128 0,2 0 128 0,1 4 0 16,-2 2 0-16,-6 2 0 0,0-4 0 0,-4 1 0 15,-2-2 0-15,2 3-128 0,2 2 128 0,-1-4 0 16,-6 1 0-16,-4-1 0 0,-2-1 0 0,1 0 0 0,-1-3 0 16,-4 3 0-16,-4-3 0 0,-1 1 0 0,0-2 0 0,-4 1 0 15,-4 1 0-15,-3-2 0 0,-4-1 0 16,-3 0 0-16,-3 2 0 0,-4-1 0 0,-4-1 0 0,-4-1 0 16,0 0 0-16,-3-1 128 0,-9 0-128 0,0 0 0 15,0 0 176-15,0 0-48 0,3-7 0 0,-1-2 0 16,1-2 128-16,-2-4 32 0,-1-4 0 0,1-4 0 15,3-6-48-15,-1-7-16 0,3-8 0 0,2-6 0 16,-2-2-224-16,3-7 144 0,2-5-144 0,1-8 128 16,2-10-128-16,4-7 0 0,3-6 0 0,-1-9 0 15,0-8-192-15,3-1 0 0,0-4-16 0,1-1 0 16,-1 1 80-16,2 8 128 0,1 8-208 0,-3 7 80 16,0 6 128-16,-2 3 0 0,-1 8 160 0,0 10-160 0,1 8 256 15,-1 8-64-15,0 6 0 0,0 7 0 0,-3 4-192 0,2 5 0 16,-1 3 0-16,-1 1 0 0,4 7 0 0,-3 1 0 15,-3 2-144-15,2 3 144 0,-2 2-256 0,-1 0 32 16,0 1 16-16,-5 0 0 0,0 4-80 0,-1-1-16 16,-1 2 0-16,-2 0 0 0,-5 4 144 0,0 0 32 15,2-6 0-15,-2 6 0 0,-2-5 128 0,2 5 0 16,0 0 160-16,-7 1-160 0,-2 1 208 0,-2 0-48 16,-6 4-16-16,2-1 0 0,-2 1-16 0,-4-2-128 15,-5-1 192-15,-4 2-64 0,-4 2 32 0,-1 1 0 16,-6-1 0-16,-1-3 0 0,-3-3-160 0,-5 2 128 0,-8 1-128 15,-1-1 128-15,-4-1-128 0,-5-1 192 16,-1-1-192-16,-8-1 192 0,-8-1-32 0,-1 3 0 16,-6 1 0-16,-5 2 0 0,-4-2-32 0,-5 2 0 0,-4 5 0 0,-3 1 0 15,-8 1-128-15,-1 2 0 0,0 4 0 0,0 0 0 16,-1-1 0-16,3 2-272 0,2 1 64 16,7 2 16-1,3 2-1104-15,7 2-224 0,1 2-32 0</inkml:trace>
  <inkml:trace contextRef="#ctx0" brushRef="#br0" timeOffset="89653.679">1589 4308 13823 0,'-11'-7'1216'0,"2"4"-960"0,1-1-256 0,1 1 0 16,7 3-448-16,0 0-144 0,0 0-32 0,0 0 0 0,-7 5 480 0,2 1 144 15,0 4 0-15,2 3 0 0,2-1-128 16,0 4 128-16,-3-1 0 0,2 4 0 0,1 1 0 0,0 6 192 16,-1 4 0-16,0 4 0 0,-1 2 512 0,2 8 80 15,-2 7 32-15,0 3 0 0,-2 0-128 0,2 4-32 16,-3 0 0-16,0 7 0 0,-4 4-336 0,0 4-64 16,-3 2 0-16,1 1-16 0,0 2-48 0,-3 3-16 15,-1 2 0-15,-1 0 0 0,1 0-48 0,-1-2-128 16,0-1 192-16,4-1-64 0,3 0-128 0,-1-4 192 15,-4-8-192-15,3-4 192 0,3-4-192 0,3-5 192 16,0-7-192-16,2-2 192 0,2-2-192 0,1-6 160 16,1-4-160-16,2-4 160 0,-1-5-32 0,3-2 0 15,0-3 0-15,2-3 0 0,1-5 32 0,1-2 0 16,3-2 0-16,4-1 0 0,1 2-160 0,4-1 160 0,2-4-160 16,1-4 160-16,4-2-160 0,1-4 0 0,3-1 144 15,3-3-144-15,3-1 192 0,4-2-16 0,6-4-16 0,4 2 0 16,5-4-32-16,3 3-128 0,2 3 192 15,1 2-64-15,-4 0-128 0,8 3 192 0,0 4-192 0,7 5 192 16,-1 6-64-16,3 3-128 0,-2 0 192 0,2 4-64 16,2 1-128-16,2 4 0 0,3 3 0 0,-3 1 128 15,-4 1-128-15,3 1 0 0,4 0 0 0,-1 3 0 16,-1 0 0-16,-1 3 192 0,-5 1-192 0,-1-2 192 16,-3 0-192-16,1-1 0 0,-5-2-192 0,-4 0 192 15,-3 1 0-15,-6-4 0 0,-2-3 0 0,-1-2 0 16,-6-3 0-16,0-2 0 0,-2-1 0 0,-1-1 0 15,-4 0 0-15,-3-3 0 0,-2-3 0 0,-3-2 0 16,-1 1 240-16,-2-3 16 0,-4-1 0 0,-1-1 0 0,-1-3-32 16,-1 0 0-16,-3 0 0 0,1 0 0 0,-4-2-48 0,0-1-16 15,1-2 0-15,1-2 0 0,-4-2-160 0,2-2 192 16,-1-3-192-16,0-1 192 0,-2-6-192 0,-1-2 128 16,0-3-128-16,0-3 128 0,6-3-128 0,-1-3 0 15,-1-3 144-15,3-2-144 0,1-2 0 0,1-4 128 16,-3-5-128-16,3-9 0 0,-1 2 0 0,2-1 128 15,-2 1-128-15,-1-4 0 0,2-5 0 0,2-2 144 16,2-4-144-16,-2-1 0 0,4 1 144 0,2-3-144 16,4-2 0-16,-2 2 144 0,0 0-144 0,1 2 0 15,2 3 0-15,1 2 0 0,-1 0 0 0,0 2 0 16,-4 1 160-16,1 7-160 0,-2 5 0 0,-1 4 0 16,-3 4-240-16,3 4 80 0,-3 2 160 0,-1 5 0 0,-4 4 0 0,-1 6 0 15,-2 2 0-15,-3 4 0 0,0 3 0 16,1 3 0-16,-2 2 0 0,1 4 0 0,0-1 0 15,-2 4 0-15,-2 1 0 0,-1 3 0 0,-6 4 0 0,0 0 0 16,8-6 0-16,-5 0 0 0,0 3 0 0,-3 3 0 16,0 0 0-16,-3-5 0 0,3 5 0 0,-7-4 128 15,0 1 48-15,-3-2 16 0,-2 2 0 0,-2 1 0 16,-1-1 32-16,-6 0 16 0,-3 6 0 0,-5-1 0 16,1-2-240-16,-4 0 128 0,-2 1-128 0,-5 1 0 15,-2 0 0-15,-4 0 0 0,-2-2 0 0,-5 0 0 16,0-2 128-16,-2-1-128 0,-2 1 0 0,-3 1 0 15,-1 0 128-15,-3-2-128 0,-3 3 0 0,-2 0 144 16,-3 3-144-16,-2-2 0 0,-3 0 0 0,-4 1 0 0,-2 3 144 16,-3 1-144-16,3-1 160 0,-3 3-160 15,-4 2 0-15,-1 0 128 0,1 1-128 0,4-3 0 0,0-4 0 16,1 3 0-16,-6-1 128 0,4 0-128 0,3 1 0 0,5-1 0 16,2-4 0-16,-1 6 0 0,-1-2 0 0,2 2 0 15,4-1 0-15,1 0 0 0,1 1 0 0,1-1 0 16,-1-3 0-16,5 3 0 0,3-1 0 0,3 1 0 15,5-2 0-15,5 0 0 0,-1-1 0 0,8-2 0 16,-1-2 0-16,2 0 0 0,1 0 0 0,3 4 0 16,5-1 0-16,5 0 0 0,2-3 0 0,2 0 0 15,1 0 0-15,4 1 0 0,0 2 0 0,3-1 0 16,0-2 0-16,3 0 0 0,3 0 0 0,1 0 0 16,0 0 0-16,8 0 0 0,-8 0 0 0,8 0 0 15,0 0 0-15,0 0 0 0,-9 3-176 0,9-3 176 16,0 0-160-16,0 0 160 0,-3 10-176 0,1 1 176 0,1 0-192 15,1 2 192-15,1 3-160 0,0-1 160 0,0 0-128 0,1 6 128 16,0 0 0-16,0 3-160 0,-4 5 160 16,-1 2 0-16,-1 1 0 0,-2 5 0 0,-1 5 0 0,-2 4 0 15,0 5-128-15,-3 0 128 0,0 0 0 0,-1 3 0 16,-3 1 0-16,1 2 0 0,-1 1 0 0,0 5 0 16,-2 5 0-16,0 2-128 0,-1-2 128 0,1 0 0 15,-2-1-128-15,4 2 128 0,1 4-192 0,-2-3 192 16,-2-6-224-16,3-5 64 0,0-7 16 0,3 2 0 15,2 3 16-15,2-6 0 0,3-8 0 0,-1-3 0 16,3-6 128-16,-1-6-160 0,2-5 160 0,2-3-160 0,3-4 16 16,0-3 0-16,2 0 0 0,-2-4 0 0,2-4-144 15,-4-5-32-15,10 2 0 0,-3 1 0 0,-7-3 320 16,12 1 0-16,1-3-128 0,-2-2 128 0,1 1 0 16,5 0 0-16,1 0 0 0,4 0 0 0,5 1 144 15,0-1-16-15,3 0 0 0,5 3 0 0,2 3-128 0,2 0 0 16,2 0 0-16,3 3 0 0,2-1 0 0,5 3 0 15,4 2 0-15,2 2 0 0,4 1 0 0,1 0 0 16,-3 1 0-16,5 2 0 0,3 2 0 0,0 0 0 16,-2 1 0-16,4 0 0 0,-3 2 0 0,2-3 0 15,0-2 0-15,-1 1 0 0,-1 6 0 0,1 1 0 16,-1 0 0-16,-2-2 0 0,-4-2 0 0,2 0 0 16,2 1 0-16,3 0 0 0,2 0 0 0,-2-2 0 0,-3 0 0 15,-1-5 0-15,-5 1 0 0,0 0 0 16,2-6 0-16,0 4 0 0,1-4 0 0,-6 0 0 0,-2-3 0 15,-4-5 0-15,1-1 0 0,-3 2 128 0,-1-2-128 16,-2-2 0-16,-1 0 0 0,-3-3 0 0,-1 0 0 16,-1-2 0-16,-1-3 0 0,-5 1 0 15,-6-2 128-15,1 2-128 0,-3-1 0 0,-3 0 0 0,0-3 0 0,-1-2 128 16,-4-1-128-16,1-5 0 0,-1-1 144 0,-1-5-144 16,1-2 144-16,-1-5-144 0,2-5 192 0,-1-3-192 15,-1-5 192-15,0-1-192 0,0-7 192 0,2-4-192 16,0-4 160-16,-1-8-160 0,-2-6 128 0,0 0-128 15,0-1 128-15,-1 1-128 0,-2 0 0 0,0 7 128 16,0 4 368-16,-5 10 64 0,-1 8 16 0,-1 14 0 16,-3 11-448-16,2 10-128 0,-3 6 0 0,0 7-12992 15</inkml:trace>
  <inkml:trace contextRef="#ctx0" brushRef="#br0" timeOffset="93206.1">1656 6483 16287 0,'12'-20'720'0,"0"10"160"0,6 2-704 0,5 1-176 0,5 0 0 0,5 1 0 32,9 2-336-32,2 2-112 0,4 0 0 0,4 0-16 0,6-3 464 0,4 1 0 0,6 2 0 0,4 2 0 15,-4 2 0-15,4 1 0 0,-2-3-128 0,5 1 128 16,2 1 0-16,2 3 0 0,1 3 0 0,2-3 0 15,-3-5 0-15,3 3 0 0,4 2 0 0,-2 0 0 16,2 2 0-16,-5-2 0 0,-1-3 0 0,0 4 0 16,-3 1 0-16,-4 1 0 0,-3-4 160 0,-2 1-160 15,-2-1 144-15,-2 1-144 0,-5-2 160 0,0-1-160 16,2 0 352-16,-5-1-32 0,-4-1 0 0,-6 3 0 16,1-1 128-16,-2-1 32 0,0-1 0 0,-5 2 0 15,-2 1-112-15,-3 4-32 0,-1-4 0 0,0 4 0 0,-1 2-208 16,-2-2-128-16,-3 1 160 0,-3-2-160 0,-3-2 0 15,-1 0 128-15,-3 1-128 0,-3-2 0 0,0 0 0 16,-5 0 0-16,-10-3 128 0,8 0-128 0,0 2 288 16,-8-2 16-16,0 0 0 0,0 0 0 0,0 0 528 0,4-8 96 15,-4 8 32-15,2-10 0 0,-2-3-368 16,0-1-64-16,-2-3-16 0,-1 0 0 0,2-5-256 16,0-5-64-16,-1-6-16 0,1 0 0 0,0 0-176 0,1-3 160 15,1-5-160-15,1-1 160 0,0 1-32 0,2-5-128 16,0-3 192-16,0-5-64 0,3-5-128 15,-3 0 192-15,-1 3-192 0,5-1 192 0,1-3-192 0,1-2 0 16,-2-1 144-16,1-1-144 0,4 0 0 0,0-1 0 16,-2 3 0-16,0-1 0 0,-1-6 0 0,0 1 0 0,2 3-176 15,0-2 176-15,1 1-176 0,1 1 176 0,-3 1-192 16,4 1 192-16,0 0-144 0,0 3 144 0,0 0 0 0,0 5-144 16,0 4 144-16,1 6 0 0,-2 2 0 15,0 2 0-15,-1 3 0 0,-1 4 0 0,-2 3 0 0,-1 1 0 16,0 3-128-16,-1 4 128 0,0 2-128 0,-2 2 128 15,0 2 0-15,0 0 0 0,-2 4 0 0,-1 3 0 16,-1 3 0-16,-2 7 0 0,0 0 0 0,0 0-128 16,1-6 128-16,-1 6 0 0,0 0-144 0,0 0 144 15,0 0 0-15,0 0 0 0,-10-2-144 0,-1 2 144 16,1 5 0-16,1-2 0 0,-6 0 0 0,0 0 0 16,-2 3 0-16,-6 2 0 0,-1 2 0 0,-6-4 144 15,-5-2-144-15,-2-2 0 0,-3 3 0 0,-3 0 0 16,-4 2 144-16,-5-3-144 0,-1-1 160 0,-5 2-160 0,-6-3 208 15,-3 0-48-15,-4-1-16 0,-5-1 0 0,-4 0-144 16,-7 0 0-16,-8-1 0 0,-2 1 0 0,-1-1 0 0,-5-1 0 16,-2-4 128-16,-2 6-128 0,-4 5 0 0,-2-4 0 15,-4-1 128-15,2 5-128 0,1 5 0 0,1 1 0 16,-1-1 0-16,6 4 0 0,7 5-128 0,7 2-64 16,5 0-16-16,8 2-7904 15,8 2-1568-15</inkml:trace>
  <inkml:trace contextRef="#ctx0" brushRef="#br0" timeOffset="96473.013">12385 17705 10079 0,'0'0'448'0,"0"0"80"0,-5 1-528 0,5-1 0 0,0 0 0 0,0 0 0 16,0 0 0-16,0 0 0 0,0 0 0 0,0 0 0 15,11 4 160-15,-2-2-160 0,-9-2 128 0,13 0-128 16,-1 0 640-16,1-1 32 0,-2 0 16 0,1 0 0 16,2 0 320-16,-1-1 64 0,0 1 16 0,2-2 0 15,1 0-128-15,2 1 0 0,3 0-16 0,2-3 0 16,2 2-176-16,3 0-48 0,4-1 0 0,2 2 0 15,3-1-160-15,0 2-48 0,0-4 0 0,1 2 0 16,2 1-128-16,1-2-48 0,4-1 0 0,4 1 0 16,3 0-48-16,-1 2-16 0,1-1 0 0,-1 1 0 0,1 2-80 15,0-2 0-15,0-3-16 0,0 2 0 0,4 3 16 16,2-2 0-16,2 1 0 0,0 1 0 0,-3 0 48 0,1-2 16 16,-1 1 0-16,5 0 0 0,4 0 16 0,-3 1 16 15,-2 1 0-15,1 3 0 0,-3-3-64 0,6-1-16 16,0-1 0-16,1 2 0 0,-1 2-48 0,-1 0-16 15,-3 1 0-15,0-1 0 0,-3-1-144 0,4 0 192 16,1 2-192-16,2-1 192 0,0-1-192 0,-2 2 0 16,-6 0 0-16,1-1 128 0,1-1-128 0,2 0 0 15,3 0 144-15,0 1-144 0,-2 0 0 0,-3 0 128 16,-2 0-128-16,0-1 0 0,1-1 128 0,0 1-128 16,1 0 128-16,-3 2-128 0,-1-3 144 0,-1 0-144 15,-2 0 192-15,-4 0-192 0,0 0 128 0,0 0-128 16,4-1 0-16,1 0 0 0,-4 0 144 0,-2 1-144 15,-4 0 0-15,1-1 144 0,-5 0-144 0,0 0 128 0,-2-1-128 16,1 1 128-16,1 0-128 0,-1 0 0 0,1-1 144 0,0 1-144 16,0 1 0-16,-3 2 0 0,-1-2 0 0,-2 0 128 15,-2 2-128-15,0-1 0 0,1-2 128 0,1 0-128 16,0 0 0-16,1 1 128 0,2 0-128 16,-2 1 0-16,1-2 0 0,1 1 0 0,-3 0 0 0,-3 1 128 15,-1-1-128-15,-1 0 0 0,-3 2 0 0,0 0 0 16,0-1 0-16,1 0 0 0,-6 1 0 0,0 0 0 15,1-1 0-15,-3 0 0 0,-2-1 0 0,1 0 0 16,2 0 0-16,-5 1 128 0,-3 0-128 0,-1-1 0 16,-1-1 0-16,-9 0 0 0,0 0 0 0,0 0 128 0,0 0-128 15,0 0 192-15,0 0-64 0,0 0 0 16,0 0 32-16,-11-3 16 0,-4 1 0 0,-3 0 0 16,-3 1-176-16,-5 0 0 0,-1 1 0 0,-2 0 0 0,0-1 0 15,-8-1 0-15,-1 0 0 0,-5 1 0 0,-4 1 0 0,-6 0 0 16,-4 1 0-16,-3-1 0 0,1-1 0 0,-2 0 0 15,-4-1 0-15,-6 1 0 0,-8 0 0 0,0 0 0 16,-1 0 0-16,-2 0 0 0,-9-2 0 0,-1 1 0 16,-3 2 0-16,-2-2 0 0,-2 0 0 0,-4 0 0 15,-4 0 0-15,0 1 0 0,-1-1 0 0,-3 0 0 16,-3 0 0-16,1 1 0 0,5 0 0 0,-5 1 0 16,1 0 0-16,4 1 0 0,5-1 0 0,-4 1 0 15,-1-1 0-15,3 2 0 0,5 0 0 0,-1 0 0 16,-2 1 0-16,2-1 0 0,2-1 0 0,-2-1 0 15,-1 0 0-15,1 1 0 0,5 1 0 0,1-2 0 0,3 0 0 0,-1 2 0 16,0-1 0-16,6 1 0 0,4-1 0 0,6 0 0 16,5-1 0-16,2-1 0 0,7-2 0 15,9 2 0-15,3-1 0 0,10 0 0 0,8-1 128 0,4 0-128 16,3 1 0-16,7 1 0 0,3 0 0 0,4 0 0 16,2-1 0-16,3 1 0 0,7 1 0 0,0 0 0 15,-7 0 0-15,7 0 0 0,0 0 0 0,0 0 0 16,0 0-208-16,0 0 16 0,0 0 16 0,0 0 0 15,13 3 176-15,0 0-192 0,1-2 192 0,1 3-192 16,1-2 192-16,5 1-128 0,2 0 128 0,5 2-128 16,2-4 128-16,5 1-128 0,7 0 128 0,1 1-128 15,3-3 128-15,4 2 0 0,0-4-144 0,6 2 144 0,4 2 0 16,9-1-176-16,3-4 176 0,3 3-128 0,0-2 128 16,4 1 0-16,5 0 0 0,3 0 0 0,4-1 0 15,0 0 0-15,-1 0 0 0,5 0 0 0,5 2 0 0,-1-3-128 16,-3 0 128-16,5-2 0 0,3 1 0 0,1 1 0 15,-3 2 0-15,2-3 0 0,5 0 0 0,-2 2 0 16,0 0 0-16,0-1 0 0,-1-1 0 0,0 1 192 16,0 0-64-16,-6 2 0 0,-1 1 0 0,-1 3 0 15,3-2 0-15,-4 1 0 0,-10 0-128 0,2 0 144 16,1-1-144-16,-1 2 160 0,-7-1-160 0,-3 1 0 16,-7 0 0-16,1 0 128 0,-1-1-128 0,0 0 0 15,-4 1 0-15,-5 1 0 0,-6-1 0 0,1-1 0 16,-3-2 0-16,0 1 0 0,0 1 0 0,-3 2 0 15,-6-1 128-15,-3-1-128 0,-4-1 0 0,-4 1 0 0,-3 2 144 16,-4-1-144-16,-4-1 0 0,0-1 128 0,-1-1-128 16,-4 1 0-16,0 2 0 0,-1-2 128 15,-3-2-128-15,-3 1 0 0,-2 1 0 0,-10-1 144 0,0 0-144 0,0 0 0 16,8-1 144-16,-8 1-144 0,0 0 0 0,0 0 144 16,0 0-400-16,-8-6-64 0,-4 2-32 0,-3 2 0 31,-5-1-2144-31,-1 2-448 0,-13 2-64 0,0-1-32 0</inkml:trace>
  <inkml:trace contextRef="#ctx0" brushRef="#br0" timeOffset="99098.416">13015 17905 18431 0,'0'0'816'0,"0"0"160"16,0 0-784-16,0 0-192 0,0 0 0 0,0 0 0 0,0 0 416 0,0 0 32 15,0 0 16-15,0 0 0 0,-9 5-208 0,1 5-32 16,2 6-16-16,-2-1 0 0,-2-2 96 0,1 3 16 16,-3-1 0-16,0 4 0 0,-1 2 64 0,2-3 0 15,-2-1 16-15,0-1 0 0,2 1-112 0,2-2-32 16,-2-2 0-16,2 0 0 0,3-4-64 0,2 1 0 15,-3 0-16-15,4-1 0 0,3-9 16 0,0 9 16 16,0-9 0-16,4 9 0 0,3 1-48 0,-2-4-16 16,5 0 0-16,0-1 0 0,3 0 240 0,4 0 64 15,3-1 0-15,2 0 0 0,4-2-128 0,2 1 0 0,5 2-16 16,2-2 0-16,3 0-304 0,5 1 160 16,2-4-160-16,0 0 128 0,-2 1-128 0,2-1-224 0,1 0 48 15,-2 1 16 1,1 2-1808-16,2-3-352 0,20-4-80 0,-11 0-16 0</inkml:trace>
  <inkml:trace contextRef="#ctx0" brushRef="#br0" timeOffset="99641.207">16617 18081 20271 0,'-8'-23'896'0,"5"13"192"0,2 7-880 0,1 3-208 16,-1-6 0-16,1 6 0 0,0 0 1216 0,0 0 208 0,0 0 48 0,0 0 0 16,0 0-1072-16,0 0-208 0,0 0-32 0,0 0-16 15,0 0 416-15,-9 7 80 0,-1-2 0 0,0 4 16 16,0 1-368-16,-1 0-80 0,0 0-16 0,-2 2 0 15,-2 0-192-15,-1 3 128 0,0 3-128 0,-2-2 0 16,1-2 160-16,0 1-160 0,-3 1 160 0,4 0-160 16,2-2 0-16,2-1 0 0,-2 1 0 0,3-3 0 15,4 2 0-15,0-4 0 0,7-9 0 0,0 0 0 16,-2 13 144-16,2-13-144 0,4 12 128 0,-4-12-128 16,12 9 384-16,2-4-16 0,2 0 0 0,4-2 0 15,3-4-96-15,0-1-16 0,3-3 0 0,2 2 0 16,1-2-128-16,-2 2-128 0,5-3 192 0,2-1-192 15,-2-1 0-15,6 2 0 0,4 0 0 0,1 1-144 16,-5-3-1648-16,1 0-336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4:29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12894 7200 28559 0,'12'-15'1264'0,"1"9"272"0,3-3-1232 0,11 4-304 16,7 1 0-16,6 0 0 16,6-1-448-16,8 0-160 0,7-3-32 0,2 5 0 0,-1-1 512 0,6 1 128 15,3 1 0-15,7-4 0 0,5 0 0 0,-2-1 0 16,0 6 0-16,-1-2 0 0,3-3 0 0,-1 3 0 16,-3 0-144-16,-1-1 144 0,-4 2 0 0,-2 0-192 15,0 1 192-15,-4 0-160 16,-1 0-400-16,-5 3-80 0,-6 2 0 0,-4-1-6608 0,-5-3-1328 15</inkml:trace>
  <inkml:trace contextRef="#ctx0" brushRef="#br0" timeOffset="370.644">13818 7432 33167 0,'-6'-12'2944'0,"6"12"-2352"0,0 0-464 0,0 0-128 16,0 8-448-16,0 4-128 0,2 3 0 0,-2 2-16 0,-3 4 320 0,0 5 64 15,-2 3 16-15,1 3 0 0,-5 4 192 0,-1 6 0 16,0 3-160-16,-3 2 160 0,-1-1 0 0,0 0 0 15,-3 0 0-15,2-1 0 0,0-1 0 0,4-1 0 16,3-4 0-16,1-3 0 0,0-3 0 0,4-4 0 16,-1-3 0-16,6-3 0 0,2-2 0 0,3-3 0 15,1-4 0-15,1-2 0 0,4-2 0 0,1-2 0 16,2-3 0-16,6-1 0 0,0-2 0 0,6-2 0 16,4-4 0-16,3-1 0 0,5-4-192 0,0 1-80 15,4 1-16-15,5-1 0 16,2-4-544-16,1 1-128 0,1 1 0 0,1-1-7120 0,0-1-1424 15</inkml:trace>
  <inkml:trace contextRef="#ctx0" brushRef="#br0" timeOffset="849.437">15909 7207 28559 0,'0'0'2544'0,"0"0"-2032"15,0 0-512-15,0 0 0 16,0 0-384-16,0 0-160 0,12 5-32 0,3-2-16 0,3 0 400 0,6-2 192 0,4 2-192 0,5-2 192 15,3-1 160-15,6-1 160 0,4-3 16 0,7 1 16 16,6 3 32-16,3-3 0 0,1-5 0 0,1 2 0 16,1 4 0-16,3-1 0 0,4-3 0 15,-1 2 0-15,0-1-176 0,-2-1-16 0,-4 1-16 0,1-1 0 16,-3 2-176-16,-2 0 0 0,0 1 0 16,-6 1 0-16,-6 2-1280 15,-5 0-304-15,-6 1-48 0,-5 1-10400 0</inkml:trace>
  <inkml:trace contextRef="#ctx0" brushRef="#br0" timeOffset="1253.096">16820 7450 40543 0,'-4'-6'3600'0,"-1"1"-2880"16,5 5-576-16,0 0-144 15,-6 8-624-15,2 3-144 0,-3 3-48 0,2 4 0 0,-2 2 560 0,1 4 128 16,0 5 128-16,-2 4-208 0,2 5 208 0,-3 4 0 16,1 1-160-16,-3 2 160 0,-2 1 0 0,-1-1 0 15,-2-3 0-15,1 2 0 0,-2-1 0 0,1 1 0 16,-2-1 0-16,3 2 0 0,2 1 0 0,1-2 0 15,3-3 0-15,0-6 0 0,2-5 0 0,3-3 0 0,2-3 0 16,2-1 0-16,2-5 0 0,2-1 0 0,3-3 0 16,4-1 0-16,2-3 0 0,5-2 0 0,3-3 128 15,6 0-128-15,6-1 176 0,9-1 0 0,8-4 0 0,6-1 0 16,2-2 96-16,4-1 32 0,-1-1 0 0,7-3 0 16,7-1-176-16,2 0-128 0,2 0 192 0,-3 1-192 15,-4 2 0-15,3-2 0 0,0 2 0 0,-1 2-144 16,-2 0-2320-1,-6 3-464-15</inkml:trace>
  <inkml:trace contextRef="#ctx0" brushRef="#br0" timeOffset="3637.499">13429 10913 21183 0,'-3'-22'944'15,"2"7"192"-15,0-5-912 0,0 2-224 0,1 1 0 0,-1 1 0 0,1 1 544 0,0 0 64 16,0 1 16-16,0 0 0 0,2-1-496 0,-2-1-128 16,-2 1 0-16,-1-2 0 0,0-1 0 0,1-2 0 15,0 0 0-15,-4 0-128 0,1-1 128 0,-2-1 128 16,-2-2-128-16,-1 1 176 0,1-1 160 0,-4-2 48 16,1-4 0-16,-1-1 0 0,-3 0 128 0,-2 3 48 15,0 1 0-15,-2 1 0 0,-5-4 48 0,0 0 16 16,0 3 0-16,-6-1 0 0,-4 0-176 0,0-1-16 15,-1 0-16-15,0 0 0 0,-1 3-224 0,-2 0-32 16,-4-1-16-16,-1 3 0 0,-2 0-144 0,-2 1 192 16,-1-1-192-16,-1 2 192 0,-2 0-192 0,0 1 0 0,1 4 0 15,-4 0 0-15,-5 1 0 0,0 0 0 0,-3 2 0 16,-1 2 0-16,0 2 0 0,2-1 0 0,-1-2 128 16,-4 1-128-16,-1 1 160 0,-2 3 0 0,2 4 0 0,0-2 0 15,-2 1 16-15,-2 1 0 0,-2 1 0 0,-3 3 0 16,-1 3-176-16,-1 1 0 0,-2-2 144 15,-3 3-144-15,-4 3 0 0,-1 1 0 0,0 0 0 0,-4 0 0 16,-4 2 0-16,3 2 0 0,2 1 0 0,0 0 0 16,1-1 0-16,-4 2 0 0,1-1 0 0,1 0 0 15,4 3 0-15,-2 1 0 0,0 2 0 0,-2 2 0 16,0 1 0-16,0 0 0 0,1-2 0 0,-3 2 0 16,-1 3 0-16,0 0 0 0,1 1 0 0,0-1 0 15,-3 0 0-15,-2 2 0 0,-1-1 0 0,1 3 0 0,-1 0 0 16,1-1 0-16,2 0 0 0,6 3-128 0,4 3 128 15,3-1 0-15,3-3 0 0,5 0 0 0,3 3 0 16,5-1 0-16,3 0 0 0,1 0 0 0,0-2 0 0,-1 1 0 16,1 1 0-16,3 2 0 0,4 2 0 0,2 1 0 15,-1 2 0-15,1 3 0 0,-1 2 0 0,-1 2 0 16,-2-2 0-16,1 1 0 0,5 0 0 0,4 2 0 16,-2 3 0-16,7-1 0 0,5-3 0 0,7-2-128 15,3-3 128-15,4 0 0 0,7-1 0 0,4 1 0 16,6 2 0-16,3 0-128 0,4 1 128 0,2 3 0 15,1 1 0-15,1 2 0 0,-2-3 0 0,2 0-128 16,4 2 128-16,0 2 0 0,0 0 0 0,3 1 0 16,-1 0 0-16,6 0-128 0,3 1 128 0,4-4 0 0,2-2 0 15,4-1 0-15,1 4 0 0,2 1 0 0,3 1 0 16,4-1 128-16,4-5-128 0,4-2 0 0,1-2 0 16,2 0 0-16,1-4 0 0,2-2 0 0,-3-1 0 15,4 2 0-15,-2 0 0 0,4 1 0 0,3-1 0 0,2 3 128 16,-2-3-128-16,0-2 0 0,0-5 128 15,2 0-128-15,0-2 128 0,3-3-128 0,1-3 128 0,3 0-128 16,8 2 160-16,-2-4-32 0,-1-1-128 0,5-2 192 16,4-1-48-16,2-1-16 0,0-2 0 0,-1-2 0 15,2 1-128-15,3-7 0 0,3 0 144 0,-2-1-144 16,0-2 0-16,0-3 0 0,-1-2 0 0,4-1 0 16,3-1 0-16,-3-1 0 0,-3-1 0 0,1-3 0 15,1-1 0-15,-2 0 0 0,-4-2 0 0,-1 0 128 16,-1 0-128-16,3-3 0 0,1-1 0 0,-1-1 0 0,-6 3 0 0,1-1 0 15,0-3 0-15,1-2 0 0,0 0 0 0,-3 3 0 16,-1-3 0-16,1-1 128 0,0-3-128 0,-1 2 0 16,-2 1 0-16,-3-2 0 0,-3-2 0 0,-5 2 0 15,-2 1 0-15,1 1 128 0,-1 2-128 0,-3 1 0 16,-4-1 0-16,-2 1 0 0,-1 3 0 0,-6-1 0 16,-2 1 0-16,2-3 0 0,0-1 0 0,2 1-160 15,0 0 160-15,0-1 0 0,-1-1 0 0,-1-1-128 16,-1 2 128-16,-1-2 0 0,-1-1 0 0,1-1-128 15,1-3 128-15,1-1 0 0,0 2 0 0,-1 0 0 16,-2-2 0-16,-3 2 0 0,-1 1 0 0,-2 1 0 16,-5-1 0-16,0 1 0 0,0 0 0 0,-1 0 0 0,-3-1 0 15,2-2 0-15,2-4 0 0,-1-1 0 16,-3 0 128-16,3-2-128 0,0-1 128 0,0-2 0 0,0 1-128 16,-1-1 192-16,-5 1-48 0,3 1-16 0,0-1 0 0,-2 0 0 15,2-4-128-15,0 1 192 0,3-3-192 0,0-1 192 16,-4-1-192-16,2 0 0 0,-3-1 0 0,3 0 0 15,0 2 0-15,-1-2 0 0,-2-4 0 0,-2-1 128 16,-1-5-128-16,-5 1 0 0,-1-1 144 0,-1 0-144 16,-1 0 224-16,-3 2-32 0,-1 0 0 0,-3-2 0 15,-3-1 208-15,0-1 48 0,-4 0 0 0,-1 4 0 16,-2 4 112-16,-4 1 16 0,-3 5 16 0,-3 0 0 16,-2 0 16-16,-2 2 0 0,-8 1 0 0,-2 2 0 15,-5 2-320-15,1 4-64 0,-1 4-16 0,-4 2 0 16,-7 3-528-16,-2 4-128 15,0 4 0-15,-5 3-16 0,-1 4-1632 0,-4 4-320 0,-5 2-64 16</inkml:trace>
  <inkml:trace contextRef="#ctx0" brushRef="#br0" timeOffset="5456.953">13886 12272 6447 0,'0'0'576'0,"0"0"-576"0,0 0 0 16,0 0 0-16,-7-5 2112 0,7 5 320 0,0 0 64 16,0 0 16-16,0 0-1856 0,0 0-368 0,0 0-80 15,0 0-16-15,0 0 176 0,0 0 16 0,0 0 16 0,0 0 0 16,9-1 48-16,2 2 16 0,4 2 0 0,2-1 0 15,1-3 64-15,2 2 16 0,4 1 0 0,3 1 0 16,4-1-160-16,4 2-16 0,4-2-16 0,1 1 0 16,6 3-80-16,4-3-16 0,3 0 0 0,2 1 0 15,2-2 64-15,6 1 0 0,6 2 0 0,-2 0 0 16,0-1-112-16,6-1-16 0,3-1 0 0,4 1 0 16,2-1 0-16,1 1-16 0,-2-2 0 0,6 1 0 15,1 1-32-15,1 0 0 0,-1 0 0 0,4-1 0 16,-1-1-144-16,1 2 192 0,2 2-192 0,-4-2 192 15,-1-3 16-15,5 0 16 0,4 1 0 0,-4 2 0 0,1 2-224 0,-1-3 0 16,2-2 128-16,1 3-128 16,1 3 128-16,-3-1-128 0,0-1 176 0,2-2-176 0,2-2 128 15,-6 3-128-15,-8 4 0 0,2-3 0 0,3-2 0 0,-4 0 128 16,-1 2-128-16,-5 0 0 0,-3 1 128 0,1-1-128 16,0-2 0-16,-2 5 0 0,0-1 144 0,-8 0-144 15,-4-2 0-15,-1 1 144 0,-2-2-144 0,1 1 0 16,-2 4 0-16,-2-5 0 0,-5 2 0 15,-2-3 128-15,-7-3-128 0,-4 3 0 0,-6 4 0 0,-3-2 0 16,-3-4 128-16,-3 1-128 0,-4 3 0 0,-4 0 0 16,-4-3 0-16,-2-1 128 0,-2-1-128 0,-9 1 128 15,0 0-128-15,0 0 128 0,0 0 64 0,-9-1 0 16,-5-2 0-16,-3 1 0 0,-5 2-64 0,-2-1 0 16,-3-4 0-16,-4 1 0 0,-3 3-128 0,-8-1 0 0,-1-1 0 15,-5 1 0-15,-5-5 0 0,-4 4 0 16,-3 0 0-16,1 1 0 0,0-3 0 0,-5-1 0 0,-5-1 0 0,-4 3 0 15,-7 1-192-15,1-3 192 0,2-3-160 0,-4 0 160 16,-6 4-176-16,-1 0 176 0,0-1-192 0,-2 1 192 16,-3-3 0-16,-2 2-128 0,-5 0 128 0,3 1 0 15,2-1 0-15,-3-1 0 0,-6 2-128 0,3 1 128 16,2 1 0-16,-4 1 0 0,-3 0 0 0,2 1 0 16,2-1 0-16,0-1 0 0,-2 2 0 0,1 0 0 15,-2 0 0-15,4 1 0 0,2 2 0 0,0-1 0 16,1-1 0-16,5 3 0 0,4-1 0 0,2 0 0 15,0 0 0-15,1 0 0 0,6 1 0 0,5 0 0 0,3 0 0 16,1 1 0-16,0-1 0 0,2 0 0 0,0-1 0 0,4 1 0 16,4 1 0-16,3 0 0 0,2 0 0 15,1-1 0-15,0 0 0 0,2 1 0 0,3-2 0 16,2 1 0-16,3 0 0 0,3 1 0 0,2-1 0 0,3 1 0 16,3 1 0-16,2-2 0 0,2-1 0 0,2-1 0 15,2-2 0-15,2 3 0 0,4 1 0 0,4-1 0 16,4-2 0-16,2 0 0 0,2 2 0 0,8-2 0 15,0 0 0-15,0 0 0 0,0 0 0 0,14 3 0 16,1 1 0-16,9-4 0 0,6-3 0 0,4 0 0 16,5 1 0-16,7-1 0 0,5-2 0 0,4 0 0 15,3-3 0-15,8 0 0 0,6 4 0 0,3 0 0 16,1-3 0-16,6 1 0 0,6-1 0 0,3 1 0 16,2 3 0-16,5-3 0 0,5-2 0 0,4-1 0 0,4 2 0 15,6 2 0-15,1-1 0 0,3 3 0 0,2 0 0 16,3 0 0-16,5 2 0 0,-1 2 0 0,-3 2 0 15,5 0 0-15,5-1 0 0,-3 1 0 16,-1 1 0-16,-2 2 0 0,0 3 0 0,-1-2 0 0,0-4 0 0,-5 4 0 16,1 1 0-16,-2 2 0 0,-2-1 0 0,-4 1 0 15,-6 1 0-15,-1 0-128 0,0 0 128 0,-5-1 0 32,-9-1-2032-32,-6 2-288 0</inkml:trace>
  <inkml:trace contextRef="#ctx0" brushRef="#br0" timeOffset="10924.239">13136 10554 18831 0,'5'-27'832'0,"4"12"176"0,1-1-816 0,1 1-192 0,0-4 0 0,-2 4 0 15,-1 4 0-15,0-3 0 0,0-1-144 0,-2 2 144 16,1 1 0-16,-4 0 0 0,0 1 0 0,-1-2 0 16,-2-2 0-16,-1 2 0 0,-2-1 0 0,0 1 160 15,-1 2-160-15,-1 0 0 0,0-3 0 0,-6 0 0 16,-6 0 0-16,1-2 0 0,0 0 0 0,-3-2 0 15,-4 0 128-15,-3-2 0 0,-3 1 0 0,-3-1 0 0,-4-2 64 16,-1 0 0-16,-4-5 0 0,-5 3 0 0,-7 1-64 16,-4 1-128-16,-4 0 192 0,-4 1-64 0,-1 2 0 0,-6 2-128 15,-3 2 192-15,-3 1-64 0,-3-1-128 0,-1 4 0 16,3 0 144-16,-3 4-144 0,-1-3 0 0,3-1 128 16,-1 1-128-16,2 2 0 0,2 3 0 0,-1-1 0 15,-3 0 0-15,-2 0 0 0,0 1 0 0,-4 0 0 16,-3 2 0-16,-6 2 128 0,-5-2-128 0,-1 1 0 15,-4 4 0-15,-3 0 0 0,-1 1 0 0,-7 4 0 16,-1-1 0-16,-2 6 0 0,-2 4 0 0,2 1 0 16,2 1 0-16,4 3 0 0,1 2 0 0,8 2 0 15,5-1 0-15,2 2 0 0,0-1 0 0,7 3 0 16,4 2 0-16,2 1 0 0,1 0 0 0,2-1 0 0,-1 2 0 16,3 1 128-16,0 2-128 0,-3 0 0 0,-4 2 0 15,0 3 128-15,-1 3-128 0,3 1 0 0,-3 3 0 16,-1-1 0-16,-2-1 0 0,4 3 0 0,4-4 0 0,1 3 0 15,3 1 0-15,4 2 0 0,4-5 0 0,4 1 0 16,5 2 0-16,4-2 0 0,2-3 128 0,2-2-128 16,3 0 160-16,1 3-32 0,-4 1-128 0,2 6 192 15,3 1-192-15,1-2 176 0,3 0-176 0,0-1 160 16,1 1-160-16,1 2 192 0,0-1-192 0,2 3 192 16,2 1-192-16,2 0 160 0,0 0-160 0,4-1 160 15,1 0-160-15,3-3 0 0,3 1 0 0,2 2 128 16,2 2-128-16,5 0 0 0,-3-5 0 0,4 1 0 15,3-4 0-15,2 0 0 0,1-1 0 0,0 0 0 16,3 1 0-16,2 4 0 0,2-3 0 0,1-1 0 0,2-5 0 16,2 1 0-16,1 1 0 0,2-2 0 0,-1 0 0 15,5-1 128-15,1 4-128 0,3-2 0 0,0-2 0 0,6 2 0 16,2-1 0-16,4-2 0 0,4 0 0 0,3-2 0 16,4 1 0-16,4 1 0 0,5-1 0 0,3 3 0 15,2 2-176-15,0 0 176 0,3 1-256 0,6-2 16 16,4-4 16-16,4 0 0 0,4 1-112 0,-2-2-32 15,1 1 0-15,5 0 0 0,5 0 16 0,4-4 0 16,4 0 0-16,0-6 0 0,-2 1 192 0,4-2 160 16,3-3-208-16,3-3 80 0,-1-3 128 0,4 0 0 15,2-3 0-15,2 0-128 0,1-2 128 0,-2 1 0 0,-1-2 0 16,4-2 0-16,0-4 0 0,2 0 0 16,-1-1-144-16,-2 0 144 0,1-2-144 0,-4-1 144 0,-1-4-192 15,2-4 192-15,3 1-240 0,-4-2 64 0,-5-5 16 16,4-4 0-16,2-1 160 0,1-1 0 0,-4-1-144 0,2-4 144 15,-1-3 0-15,-1-1 0 0,-2-2 0 0,-2-4 0 16,2-3 0-16,-1-2 160 0,-1-2-160 16,-2-3 160-16,-4-2 0 0,0-3 0 0,0 1 0 0,-3-4 0 15,1-1 320-15,-4-5 64 0,-2-7 16 0,1-1 0 16,3-3-48-16,-4 3-16 0,-5 0 0 0,0-6 0 16,-2-7 0-16,-2-4 0 0,1-2 0 15,-1-3 0-15,-4-5-96 0,-4-5-16 0,-7-7 0 0,0-1 0 16,0-2-128-16,-4 0-16 0,-5-1-16 0,-6 5 0 15,-9 7 400-15,-9 0 80 0,-10 2 0 0,-9 10 16 16,-7 7 448-16,-8 7 96 0,-5 3 16 0,-7 7 0 0,-7 2-1024 16,-4 6-256-16,-7 4 0 0,-5 7-9872 15,-5 4-2064-15</inkml:trace>
  <inkml:trace contextRef="#ctx0" brushRef="#br0" timeOffset="16335.804">7385 4376 19343 0,'0'-14'1728'0,"0"14"-1392"16,0 0-336-16,10-9 0 15,1-1-560-15,2 0-176 0,2 2-32 0,3-3-16 0,3 0 640 0,4-2 144 16,5-1 0-16,6-3 0 0,3 0 144 0,6-3 32 16,3-1 0-16,4-5 0 0,1-2-176 0,4 1 160 0,1 0-160 0,6 2 160 15,3 0 80-15,3-1 16 0,4 1 0 16,0 0 0-16,1-1 64 0,2 0 32 0,5-2 0 0,2 2 0 15,-1 2-32-15,2-5-16 0,3-5 0 0,7-1 0 16,6-2-112-16,-1 0-32 0,2 2 0 0,6 0 0 16,3-1 32-16,0-1 0 0,0-1 0 0,5 1 0 15,0 2 128-15,1-1 16 0,-4-1 16 0,5 0 0 16,1 2 80-16,3 1 16 0,0 0 0 0,2 2 0 16,2-1-96-16,-1 0-16 0,2 2 0 0,-3 0 0 15,0 5-208-15,1-2-128 0,1-2 128 0,-2 1-128 16,-3 2 256-16,1-1-32 0,-2 2 0 0,-3-1 0 15,-6 0-16-15,0 3 0 0,2 4 0 0,-5 2 0 0,-10 2-64 16,-1 0-16-16,-5 1 0 0,-5 3 0 0,-5-3-128 0,-10 4 0 16,-7 2 0-16,-4 1 0 0,-7 0 0 0,-6 2-144 15,-4 1 0-15,-8 0 0 16,-10-1-1760-16,-3 0-336 16,-5 2-80-16</inkml:trace>
  <inkml:trace contextRef="#ctx0" brushRef="#br0" timeOffset="16953.853">7156 2196 23039 0,'-2'-8'2048'0,"0"-1"-1648"0,2 9-400 0,0 0 0 16,6-8 0-16,5 4-272 0,2 1 32 0,4 2 16 15,0 2 224-15,7 2 192 0,-1 0-48 0,4 2 0 0,5-1 80 0,3 4 16 16,4 3 0-16,0 0 0 16,4-1 208-16,6 2 64 0,5 1 0 0,4 1 0 0,7 0 32 15,1 5 16-15,3 7 0 0,4-2 0 0,3-4-192 16,4 4-48-16,5 6 0 0,-3 0 0 0,-1 1 128 16,4-1 0-16,6 0 16 0,-1 1 0 0,0 2-16 0,2 3-16 15,4 0 0-15,3 1 0 0,1 2-112 0,2-1 0 16,1 3-16-16,4 0 0 0,7-1-80 0,-2 0-16 15,-1-3 0-15,6 2 0 0,5 2-48 0,-4-2-16 16,1 0 0-16,2 1 0 0,2 3 0 0,3-2 0 16,2 1 0-16,-4-3 0 0,-3-1-16 0,1-1 0 15,1 2 0-15,-4-4 0 0,-5-3-128 0,4 1 0 16,3 3 0-16,-3-1 128 0,-5-2-128 0,-1 0 128 16,0 0-128-16,-3-1 128 0,-3-2-128 0,-2-1 0 0,2-2 144 15,-3-3-144-15,-2-1 128 0,-1 0-128 0,-4-2 128 16,-2 0-128-16,-4 0 128 0,-4 0-128 0,-4-3 160 0,-3-1-160 15,-5 1 128-15,-2-1-128 0,-1 2 0 0,-4-2 144 16,-5-5-144-16,-5 1 0 0,-4 0 0 0,-6-1 128 16,-3-1-128-16,-3-2 0 0,-2-2 0 0,-5-1 0 15,-8 0 0-15,-4-2-224 0,-7-1 32 0,-1 0 0 32,-7-1-2048-32,-7-2-384 0,0 0-96 0</inkml:trace>
  <inkml:trace contextRef="#ctx0" brushRef="#br0" timeOffset="17526.779">13518 2275 28559 0,'-15'-18'2544'0,"7"13"-2032"0,1 3-512 0,-3 0 0 32,-2 2-960-32,-2 5-304 0,-1 3-48 0,-5 3-16 0,-1 2 1024 0,-6 2 304 0,-3 4-128 0,-4 0 128 15,-8 0 0-15,-2 0 0 0,-4 0 0 0,-3 1 0 16,-6 4 0-16,-3-2 0 0,-4-1 0 0,-7 0 0 16,-7-1 192-16,-1 1-64 0,0 2 0 0,-5 1 0 15,-3 2 32-15,-4-2 0 0,-7-2 0 0,1 3 0 16,-3 3 48-16,-4 1 16 0,-7-1 0 0,0 1 0 15,-1-2 96-15,-4 2 32 0,-7 2 0 0,-3-2 0 16,-2 1-16-16,-4 1 0 0,-7 3 0 0,-1-2 0 16,-3-1-80-16,1 1-32 0,1-1 0 0,-2 6 0 0,-5 3-48 15,3 0-16-15,2 1 0 0,2-3 0 0,1 0-160 0,1-1 192 16,-2 0-192-16,9-1 192 0,7-3-192 16,2-1 0-16,2-2 144 0,9 0-144 0,5-2 0 0,2-1 128 15,0 1-128-15,7 0 0 0,6 0 0 0,5-5 0 16,3-5 0-16,6 0 0 0,2 2 0 0,10-4-128 15,6-2 0-15,3-2 0 16,6 0-2144-16,5-3-416 0</inkml:trace>
  <inkml:trace contextRef="#ctx0" brushRef="#br0" timeOffset="18023.803">6983 2035 6447 0,'7'-25'272'0,"5"13"80"0,10 3-352 0,8 3 0 0,6 5 0 0,10 5 0 0,8 2 4160 15,4 6 752-15,3 1 144 0,3 6 48 16,4 2-4144-16,4 2-832 0,10 4-128 0,1 1 0 16,1 3-144-16,3 3 144 0,4 2 0 0,5 9-144 0,5 6 144 0,0 3 0 15,4-2 0-15,3-2 0 0,3 0 0 0,1 0 0 16,0 1 0-16,5 3 0 0,6 1 0 0,2-2 0 15,1-3 0-15,2 1 0 0,0-1 0 0,5 1 0 16,5-4 0-16,0 2 0 0,0-1 176 0,3 3 64 16,3-1 16-16,2-1 0 0,5-3 112 0,-4-1 16 15,-2 0 16-15,2-2 0 0,1 0-64 0,-2 1-16 16,-3-1 0-16,-1 2 0 0,-1-1-48 0,-2-3-16 16,0-2 0-16,-7-4 0 0,-9-2 16 0,0-4 0 15,1-3 0-15,-6 0 0 0,-9 0 0 0,-3 2 0 16,1-4 0-16,-9 0 0 0,-7 0-272 0,-5-1 128 0,-5 0-128 0,-2 2 0 15,-7-1-128-15,-5 1-144 0,-6-2-32 16,-10-1-13136-16</inkml:trace>
  <inkml:trace contextRef="#ctx0" brushRef="#br0" timeOffset="21392.402">9639 16413 911 0,'0'0'0'0,"0"0"0"0,0 0 0 0,1-7 0 0,-1-2 0 0,0 9 0 16,0 0 1296-16,0 0 176 0,-1-11 48 0,1 11 0 15,0 0-896-15,0 0-176 0,-1-9-48 0,-5 0 0 16,-2 5 368-16,1-2 80 0,0 0 16 0,-1 1 0 16,-2 2-96-16,-2 1-32 0,-2-3 0 0,0 4 0 15,-2 2-304-15,2 2-64 0,0 0-16 0,-2 2 0 16,0 2-48-16,-1 2-16 0,0 0 0 0,0 3 0 0,1-1-32 0,0 1 0 15,1 3 0-15,0 1 0 0,-1 1-48 16,1 2-16-16,-1 1 0 0,2 2 0 0,2 3-64 16,1 1 0-16,0 1-128 0,0-3 192 0,2-1-32 0,3 1-16 15,1 3 0-15,1-4 0 0,0-2-16 0,3-2-128 16,2 2 192-16,3-3-64 0,0-3 0 0,3-1-128 16,2-1 192-16,-2-2-64 0,3-1 16 0,2-2 0 15,-1-1 0-15,4-1 0 0,0-2-144 0,3 0 128 16,1 0-128-16,1-1 128 0,3-1-128 0,1-2 0 15,3-1 0-15,1 1-5920 16,-2 1-1184-16</inkml:trace>
  <inkml:trace contextRef="#ctx0" brushRef="#br0" timeOffset="21844.497">9639 17001 9215 0,'0'0'816'0,"0"0"-656"0,10 0-160 0,-2 1 0 0,-8-1 512 0,11 3 64 16,-2 1 0-16,0 2 16 0,-9-6-256 0,9 8-48 15,-2-1-16-15,0 2 0 0,0 1-96 0,-4 2-32 16,-1 4 0-16,0-2 0 0,-1-1 80 0,1 2 16 16,-2-2 0-16,0 2 0 0,-3 1 64 0,0 1 16 15,0-2 0-15,-3 4 0 0,2-4 0 0,-2 1 0 16,-2-2 0-16,1-1 0 0,-2 2-16 0,1-2 0 15,-3-1 0-15,3-2 0 0,0-1-112 0,5-1 0 16,3 1-16-16,0-9 0 0,-1 8-176 0,1-8 160 16,0 0-160-16,3 9 160 0,2-3 64 0,3-1 16 15,2-2 0-15,0 0 0 0,2 0 144 0,1-2 16 0,0-1 16 16,2 1 0-16,-2 1-112 0,1 0-32 16,2-1 0-16,0 3 0 0,1 0-272 0,1 1 0 0,2 0 0 15</inkml:trace>
  <inkml:trace contextRef="#ctx0" brushRef="#br0" timeOffset="24179.403">22840 2933 13823 0,'15'-16'1216'0,"-4"5"-960"0,-3-1-256 0,3 0 0 0,2 1 928 0,3-1 144 15,-5 0 16-15,1-5 16 0,2-2-848 0,0 2-256 16,2 4 0-16,-2-3 128 0,0 0-128 0,2-1 0 15,0 1 0-15,0-2 0 0,-3 2 144 0,-1-1 112 16,-3 2 32-16,-2-2 0 0,-1 0 304 0,-4 1 64 16,-3 2 16-16,-2 1 0 0,-4-1-160 0,-2-1-16 15,-2 0-16-15,-1 1 0 0,-2-1-480 0,-3 1 128 16,-3-2-128-16,-1-1 0 0,-2-5 0 0,-2 1 0 16,-4-1 0-16,-4-2 0 0,-5 1 0 0,-1 0 176 15,-9 2-176-15,-2 0 160 0,-3 0 288 0,2 2 48 16,-1 4 16-16,-2-3 0 0,-5 0 0 0,-2 1 0 0,-5 2 0 15,-4 2 0-15,2-2-304 0,-1 1-48 0,-1-1-16 16,-6-1 0-16,-5 4-144 0,-2 0 0 0,0-1 0 16,-1 1 0-16,-6-2 128 0,-1 2-128 0,-3 0 0 0,0 2 128 15,1 2-128-15,-8 0 160 0,-5 0-160 0,-2 0 160 16,0 0-32-16,-5 2-128 0,-6 2 192 0,0 0-64 16,-3 2 0-16,-3-1 0 0,-8 0 0 0,4 2 0 15,5-2-128-15,-1 3 0 0,-1 3 0 0,1-2 0 16,1-2 320-16,1 4-32 0,0 3 0 0,-2 1 0 15,-1 0 48-15,4 3 16 0,4 2 0 0,-4 2 0 16,-4 2-208-16,-2 2-144 0,4 0 192 0,-3 0-192 16,-4 2 128-16,5 1-128 0,0-1 0 0,1 0 0 15,-3-2 0-15,2 2 0 0,0 2 0 0,7-1 0 0,4-1 0 16,1 1 0-16,0-4 0 0,8 6 0 0,6 4 128 16,3-1-128-16,4-2 0 0,5 4 0 0,0-1 128 15,7 3-128-15,4 1 0 0,3 0 0 0,3-3 0 0,2 3 0 16,-1 0 128-16,3 0-128 0,2 4 0 0,5 1 0 15,3 1 128-15,3 2-128 0,0 3 0 0,2 0 0 16,1 0 128-16,5-1-128 0,3 2 0 0,5-1 0 16,4-1 0-16,4 1 0 0,4-1 0 0,4 3 0 15,4 5 0-15,5-1 0 0,5-1 0 0,4 0 0 16,3-3 0-16,5 0 0 0,4 1-128 0,4 3 128 16,4 5 0-16,4-2-144 0,4-3 144 0,6 0-208 15,5 0 80-15,7-3 128 0,2-1-256 0,3 0 80 16,2-2 16-16,2 4 0 0,3-1 160 0,6 1 0 15,8-2 0-15,6-1 0 0,0-1 0 0,7-2 0 16,-2-1 0-16,6-2 0 0,4 1 0 0,2 0 0 0,0 2 0 16,5-3 0-16,3-3 0 0,3 2 0 0,3 2 0 0,0-2 128 15,0-4-128-15,3-1 128 0,5 0-128 0,-1-4 128 16,4 0-128-16,0-2 176 0,2 1-176 16,2-1 192-16,2-1-192 0,1 0 128 0,0-2-128 0,2 2 128 15,2-2-128-15,1-1 0 0,-6-1 144 0,6 0-144 16,3-3 0-16,-1-2 144 0,-4-3-144 15,5-1 0-15,4 0 128 0,1-2-128 0,-1-5 0 0,-1-1 0 16,-1-1 0-16,5-2 128 0,2 0-128 0,-1-3 0 16,-6-2 0-16,3-2 0 0,0-1 0 0,-3 0 0 15,-3-5 0-15,-5 1 0 0,-3-1-160 0,-1-3 160 16,-3-5 0-16,-2-2 0 0,-2-2 0 0,1 1 0 16,0 2 0-16,-3-2 0 0,-5-1 0 0,-2-4 0 0,0 1 0 0,-1-5 0 15,0-4 0-15,-2-2 0 0,-8-6 0 0,5-5 0 16,3-2 0-16,-6 0 0 0,-3-1-256 0,0-2 80 15,0-6 16-15,-4-1 0 0,-3-4 160 0,-8 1-192 16,-8 2 192-16,-3-1-192 0,0 3 192 0,-11 2 192 16,-8 1-32-16,-6 0-16 0,-6 0 384 0,-9 3 80 15,-4 2 16-15,-6 3 0 0,-5 3 48 0,-5-1 16 16,-8-2 0-16,-7 1 0 0,-8 1-240 0,-6-4-64 16,-7 1 0-16,-11 1 0 0,-9 4-240 0,-4 1-144 15,-3-2 160-15,-4-1-160 0,-5 2 144 0,-7 1-144 16,-10-2 128-16,-2 3-128 0,-6 1 0 0,-6 3 0 15,-12 2 0-15,-1 5 0 0,-1 3-144 0,-10 1 144 0,-5 1-192 0,2 4 192 32,4 4-784-32,-1 3-48 0,-2 2-16 0,10 4 0 15,12 5-2000-15,5 4-400 0</inkml:trace>
  <inkml:trace contextRef="#ctx0" brushRef="#br0" timeOffset="27814.318">12542 15421 4607 0,'-7'-3'400'16,"-2"-2"-400"-16,-1 1 0 0,-1 0 0 15,-2-1 1328-15,0 0 176 0,-1-1 32 0,2 1 16 16,-3-2-512-16,1-1-96 0,-1 0-32 0,-1 0 0 15,0 0-352-15,-1 0-80 0,0 1-16 0,0-1 0 0,-2 0-80 16,0 0-32-16,-3-2 0 0,2 0 0 0,3 0-64 0,-3 1-16 16,-3 1 0-16,0 1 0 0,0-1-16 0,1 0 0 15,-4-1 0-15,3 2 0 0,0-1-16 0,-1 1-16 16,1 3 0-16,-1-3 0 0,0 2-48 0,0 2-16 16,-4-2 0-16,1 3 0 0,-2-1-160 0,2 1 0 15,1-1 0-15,0 3 0 0,0 0 0 0,1 1 0 16,2 1 0-16,0 0 128 0,-1 1-128 0,1 4 0 15,1-3 0-15,0 5 0 0,0 2-128 0,1 1 128 16,0 2-160-16,0 3 160 0,-1-1 0 0,1 4-144 16,-4 1 144-16,0 1 0 0,0 0 0 0,3 4 0 0,3 2 0 15,-1 0-128-15,1 0 128 0,-3 1 0 16,1-1 0-16,3 3-128 0,-2 1 128 0,3 3 0 0,2-1 0 16,1 6-128-16,-1 3 128 0,4 1 0 15,-2-1 0-15,2 1-128 0,-1-3 128 0,2 2 0 0,1 0 0 0,2 2 0 16,-2 0 0-16,2 4 0 0,-3 4 0 0,5-4 0 15,-3-2 0-15,3-2 0 0,1-2 0 0,1 0 0 16,3-1 0-16,1 2 0 0,1 2 0 16,0 3 0-16,4-1 128 0,2-1-128 0,-2-5 128 0,1 3-128 15,1-1 0-15,1 0 0 0,0 0 0 0,1 5 0 16,-1 3 0-16,1-2 0 0,1-5 0 0,0-3-128 16,1-3-64-16,0-1 0 0,1-1 0 0,0-3 0 15,2-2 48-15,0 0 0 0,2-1 0 0,0 0 0 16,3-3 144-16,1 2 0 0,-1-1 0 0,2-2 0 15,2-2 0-15,-1 0 0 0,0-2 0 0,-1 0 0 0,3-2 0 16,0-1-128-16,-3-1 128 0,1-1 0 0,0-2-176 16,1 1 176-16,-1-2-208 0,0 0 80 15,0-1 128-15,0 1-160 0,1-1 160 0,0-2-160 0,3-1 160 16,0-1 0-16,0-2 0 0,-2 1-128 0,2 1 128 16,0-1 0-16,2-5 0 0,-3 1 0 0,2 0 0 15,-1 0 0-15,2-3 0 0,1 0-128 0,-3-1 128 0,3-1 0 16,2 2 0-16,0-4 0 0,-3-1 0 0,3-1 0 15,0 0-144-15,-1-3 144 0,-2 0 0 0,-2-2-176 16,-1-1 176-16,-1 2-128 0,-2 1 128 0,-2-1 0 16,-3 0-144-16,2 1 144 0,-3-2 0 0,1-2 0 15,3 0 0-15,0-1 0 0,-4 0 0 0,2-3 208 16,3 1-48-16,0-1-16 0,-1-2-16 0,1-2-128 16,-2 1 192-16,0-2-64 0,-1-1-128 0,-1-1 0 15,-2-1 0-15,-3-2 128 0,0-4-128 0,-1 1 0 0,-2 1 0 16,-1-2 0-16,-1 1 0 0,-3-2 0 0,-3-2 0 15,-1 0-176-15,-2-1 176 0,-1-1 0 0,-3-2 128 0,1-5-128 16,-3-4 192-16,0 0-16 0,-5 1-16 0,1 1 0 16,-1 1 96-16,-2 2 32 0,0-1 0 15,-1 0 0-15,-3-1-32 0,2-1 0 0,-1 1 0 0,-1-1 0 16,-3-2-128-16,2 3-128 0,-1 1 192 0,0 1-192 16,2 1 272-16,0 1-48 0,-3 2-16 0,3-1 0 15,-1-3-80-15,0-2 0 0,2-8-128 0,-3 5 192 16,0-2-192-16,1 1 0 0,1 0 0 0,-3-2 0 15,2-1 0-15,0-2 0 0,1-4 0 0,-1 0 0 16,5 1 0-16,1 1-160 0,-2 1 32 0,4 5 0 0,1 2 128 16,2 4 0-16,6 3 0 0,0 1 0 0,-1 1-192 0,2 5 0 15,2 4 0-15,4 4-5840 16,0 2-1184-16</inkml:trace>
  <inkml:trace contextRef="#ctx0" brushRef="#br0" timeOffset="30953.409">4312 15080 9215 0,'-11'-9'816'16,"3"3"-656"-16,-1-2-160 0,-1 1 0 0,2 2 2544 0,8 5 464 16,-7-2 112-16,7 2 16 0,0 0-2496 0,0 0-512 15,0 0-128-15,0 0 0 0,0 0 0 0,0 0 0 16,0 0-176-16,12 2 176 0,2 1 0 0,2-1 0 15,2-2 0-15,4 1 0 0,2 2 304 0,5-2 16 0,1-3 0 16,4 0 0-16,5 2 0 0,3-1 0 0,2-1 0 0,2-1 0 16,4 1-128-16,4-2 0 0,2-1-16 15,5 0 0-15,4 4 16 0,2 0 16 16,-2 0 0-16,3-1 0 0,1-1 0 0,4 0 0 0,7 2 0 0,-1 0 0 16,0-1-32-16,2 2-16 0,2 0 0 15,2 0 0-15,3 0-160 0,-3 3 128 0,1 0-128 0,-2 0 128 16,0 0 0-16,1 0 0 0,4 5 0 0,-3 0 0 15,-3 2-128-15,2 0 0 0,4-2 0 0,-2 0 0 16,-5 1 0-16,-1 0 0 0,-2-2 0 0,1 2 0 16,-2-2 0-16,0 1 0 0,-5-3 0 0,-1 1 0 15,-5-1 0-15,-1 4 0 0,-1-5 0 0,-2 1 128 16,-1-3-128-16,-1 2 0 0,-6 1 0 0,-1-1 0 16,-6-1 0-16,2 1 128 0,-1 0-128 0,-2 0 0 15,-1 1 128-15,-4-1-128 0,-1 2 128 0,-3-1-128 0,-2 0 0 0,-2 0 0 16,-3 1 0-16,-4 0 0 0,1-1 0 0,-2-1 0 15,-2 0 0-15,-2 1 0 0,-4-2-224 0,-3-1 80 16,-3-2 16-16,-3-1 0 0,-9 1-64 0,0 0-16 16,8-3 0-16,-8 3 0 0,0 0 208 0,0 0 0 15,-9-7 144-15,-3 2-144 0,-4-2 176 0,-5 3-176 16,-4 1 192-16,-1-2-192 0,-4 2 176 16,-2 0-176-16,-1-2 160 0,-7 0-160 0,-4-2 304 0,-4 0-48 15,-3 1 0-15,-3-2 0 0,-1-2-256 0,-3 0 160 16,-4-1-160-16,-4 1 128 0,-7-1-128 0,-4 2 0 15,-4-4 0-15,-3 4 128 0,-3-1-128 0,-4-1 0 16,-5-1 0-16,0 1 0 0,2 2 0 0,-4-2 0 0,-4-1 0 16,1 1 0-16,0 1 128 0,-2 0-128 15,-5 0 192-15,2 1-64 0,-2-1 48 0,-3 5 0 0,-4 3 0 16,1-1 0-16,-1 7-176 0,-2 0 0 0,-3 0 144 16,5 5-144-16,0 3 0 0,3-1 0 0,2-1 0 0,3 1 0 15,3-1 0-15,5 0 0 0,4-1 0 0,8-1 0 16,7-2 192-16,8-1-16 0,11-3-16 0,8-1 0 15,9-3 160-15,7 1 16 0,8-3 16 0,9 1 0 16,6-1 0-16,5 0 0 0,9 4 0 0,0 0 0 16,0 0-480-16,13-5-112 0,5 0-16 0,8 0 0 15,5-4 0-15,8 1-16 0,7 0 0 0,9 0 0 16,8 0 272-16,8 0-160 0,8-1 160 16,5-1-128-16,7 0 128 0,6 2-128 0,4 1 128 0,8-1-128 0,1-2 128 0,6 4 0 15,2 4 0-15,8-2 0 0,7-3 0 16,2 2-128-16,2 0 128 0,4 1 0 0,7 2 0 15,1-3 0-15,1 1 0 0,-1-1 0 0,-2 3 0 16,0 0 0-16,2 2 0 0,-7-2 0 0,-4-4 0 16,-5 3 144-16,1 6-144 0,-6-1 0 0,-1-3 144 0,-11 1-144 15,-8 0 0-15,-7 3 144 0,-4 1-144 0,-12 0 0 16,-9 1 0-16,-10 2-8784 16,-11 4-1760-16</inkml:trace>
  <inkml:trace contextRef="#ctx0" brushRef="#br0" timeOffset="36112.344">5752 15583 4607 0,'0'0'192'0,"3"-10"64"0,-2-2-256 0,-1 12 0 16,0 0 0-16,0 0 0 0,0 0 1840 0,0 0 320 15,0 0 64-15,0 0 16 0,3 10-1712 0,0 5-336 16,-1 0-64-16,1 7 0 0,0 3 336 0,-2 3 80 16,-1 5 16-16,0 2 0 0,0 2-112 0,-1 2-32 15,-1 4 0-15,1 2 0 0,1 0 16 0,-1 5 0 16,-3 2 0-16,-1 7 0 0,-2 3-64 0,3 0-16 15,-1 1 0-15,0 3 0 0,-3 2-32 0,3 4 0 0,-2 1 0 16,2 0 0-16,-2-1-64 0,0-5 0 16,3-5-16-16,-3 2 0 0,4-3-48 0,-1-2 0 0,-1-8 0 15,1-4 0-15,-1-1-16 0,3-5-16 0,0-7 0 16,-1 0 0-16,1-4-160 0,0-2 160 0,0-3-160 0,1-1 160 16,1-3-160-16,1 0 0 0,0-4 144 0,2 0-144 31,0-2-1360-31,1-1-352 0</inkml:trace>
  <inkml:trace contextRef="#ctx0" brushRef="#br0" timeOffset="37514.377">5385 15509 19343 0,'2'-15'848'0,"4"6"192"15,2 1-832-15,7 3-208 0,2 0 0 0,8 2 0 16,4-1-448-16,8 0-144 0,2 2-32 0,6 0 0 0,4-1 624 0,6-3 0 15,5-1 0-15,5 5 0 0,3 2 0 0,2 0 0 16,-2-1 0-16,4-1 0 0,4 0 0 0,2 1 0 0,3 0 0 16,0-1 0-16,2-1 0 0,2 0 0 0,6 0 0 0,1-1 0 15,0 0 192-15,3-2-64 0,1-1 0 0,3 0 0 16,2 2 224-16,1-1 32 0,0-2 16 0,3 2 0 16,2 0 0-16,-1 1 0 0,-1-1 0 15,3 2 0-15,3 1-128 0,0 1-16 0,-3 0-16 0,1 1 0 16,2 0-240-16,-1 0 176 0,-3-1-176 0,2 2 160 15,5 0-160-15,-4 2 0 0,0-1 0 0,-1-2 128 16,-1-2-128-16,0 0 0 0,-4 0 144 0,0 0-144 16,1-3 160-16,-2 2-32 0,2 0-128 0,-4-1 192 15,0 1-48-15,-2-1-16 0,1 1 0 0,-3 0 0 16,-1 0-128-16,2 0 192 0,-1-3-192 0,-3 2 192 16,-5-1-192-16,0 2 128 0,1 1-128 0,-1-3 128 0,1-3-128 15,-4 0 128-15,2 2-128 0,2-1 128 0,-4-1 0 16,-1 3 0-16,-3-1 0 0,-2-1 0 0,0 3-128 15,0-2 128-15,0 1-128 0,-7 0 128 0,-1 1-128 0,-1 0 0 16,0 0 144-16,0-1-144 0,2 1 0 0,-6-1 0 16,-2 1 0-16,0-1 0 0,-3 1 0 0,-1 0 0 15,-3 0 0-15,1-2 128 0,1 0-128 0,-3 2 0 16,-4 2 0-16,-6-2 128 0,-3-2-128 0,-4 0 0 16,0 4 128-16,-2-2-128 0,1 1 0 0,-3 0 128 15,-3-1-128-15,-1 2 0 0,-3 1 0 0,1-2 0 16,0 3 0-16,-4 0 128 0,0 0-128 0,-3 0 128 15,-2 0-128-15,1 0 128 0,-2 0-128 0,1 0 0 16,-1 0 0-16,-1-1 0 0,0 1 0 0,-3-2 0 16,-1 2 128-16,0 0-128 0,-1 1 208 0,-2 0-16 0,1-1-16 0,-3 1 0 15,0 0 16-15,0 3 0 0,-4 1 0 0,1 0 0 16,-7-4-192-16,9 4 0 0,-2 2 0 16,-1 1 128-16,2-1-128 0,-3 4 0 0,-1 0 0 0,-2 3 0 15,1 3 0-15,-1 3-144 0,1 2 144 0,-3 3 0 16,-4 4-128-16,2 5 128 0,-1 3 0 0,0 4 0 15,0 1 0-15,-2 6 0 0,-4 3 0 0,1 2 0 16,2 2 0-16,-3 4 0 0,-1 4 0 0,-2 6 0 16,0 2 0-16,0 2 0 0,2-1 0 0,-3 7 0 15,-1 7 0-15,1-4 0 0,0-2 0 0,2 1 0 16,1 1 0-16,1 3 0 0,3 3 0 0,-1-6 0 16,1-5 0-16,2-2 0 0,3-3 0 0,1-1 0 15,1-3 0-15,0-4 0 0,2-2 128 0,0-4-128 0,2-5 0 16,1-3 0-16,-1-1 128 0,2 2-128 0,1 2 0 0,0-1 0 15,2-6 0-15,0 0 0 0,1-3 0 16,0-2 0-16,-1-2 0 0,0-2 0 0,-2-2 0 16,-1 2 0-16,1 2-128 0,-1-4 128 0,-3-1 0 0,2-2 0 15,0-1 0-15,-4-1 0 0,-4-4 0 0,2-2 0 16,1-5 0-16,-1-3 0 0,-2 1 0 0,-1-5 0 16,1-2 128-16,-1-2-128 0,0-1 128 0,0 2 0 15,-2-4-128-15,-1 3 192 0,-3-3 32 0,-1-1 0 16,-1-2 0-16,-1 3 0 0,-2-1 32 0,-2-1 0 15,0 0 0-15,-4-1 0 0,-1 1 0 0,-5 2 16 16,-3 3 0-16,-2-2 0 0,-1-4-272 0,-4 4 160 16,-5 1-160-16,-3-1 128 0,-3-2-128 0,-1 0 0 0,0 2 0 15,-1-1 0-15,-4-1 128 0,-4 1-128 0,-4-3 0 16,-2 0 128-16,-4 1-128 0,-2-1 160 0,0-2-160 16,-4-1 160-16,-5 3-160 0,-4-1 0 0,-4 0 144 0,-1 0-144 15,1-2 0-15,-5 1 128 0,-5-1-128 0,0 1 0 16,0 1 0-16,-4 0 144 0,-8-1-144 0,0 0 0 15,4-1 176-15,-3 2-176 0,-1 3 160 0,-2-3-160 16,-2-1 192-16,-4-1-64 0,-1 5-128 0,-2-2 192 16,1-5-192-16,-1 4 0 0,-3 0 128 0,5-1-128 15,0-2 0-15,-6-3 128 0,-5-2-128 0,6 2 0 16,0 1 176-16,0 0-176 0,-4-4 192 0,3-1-192 16,2 1 128-16,-1 1-128 0,-1-2 0 0,4-2 0 15,6-4 0-15,0 3 160 0,-2-2-160 0,3-2 128 16,4 2 0-16,0-1-128 0,-2-5 192 0,6 4-64 0,4 0 128 15,2 2 32-15,-1 1 0 0,3-3 0 16,4-2 0-16,2 4 0 0,0 4 0 0,1 0 0 0,-5-3-96 0,7 3 0 16,7 2-16-16,-1 2 0 0,2 1-176 0,2-2 0 15,3-1 144-15,4 1-144 0,8 3 0 0,5-1 0 16,2 1 0-16,3-1 128 0,2 1-128 0,4-1 0 16,6 1 0-16,3-1 0 0,5 1-224 0,5 2 32 15,5 0 16-15,4 1 0 16,3 0-320-16,4-1-64 0,3 2-16 0,-1 1 0 15,9 0-1728-15,0 0-336 0,-6 4-80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5:25.3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24203 670 4191 0,'14'-10'192'0,"-3"3"32"0,-2 0-224 0,2 1 0 0,0 2 0 0,0-1 0 15,1 0 0-15,1 3 0 0,2 1 0 0,-2 2 0 16,0 0 0-16,-2-2 0 0,1-3 128 0,0 3-128 16,-2 4 0-16,-2-3 0 0,-8 0 0 0,0 0 0 15,0 0 352-15,0 0 32 0,9 0 0 0,-9 0 0 16,0 0 160-16,0 0 32 0,0 0 16 0,-10 4 0 0,-1-2-272 0,1 1-64 16,-3 1-16-16,-1-2 0 0,-1-2 176 0,-2 0 32 15,0-1 16-15,-3 0 0 0,-2 1 96 16,-4-1 16-16,-5-3 0 0,-1 3 0 0,0 3 0 0,-3-3 16 15,-6-1 0-15,-1 0 0 0,-3 6-144 0,-1-1-16 16,-2-3-16-16,-6 2 0 0,-5 0-80 0,-3 0-16 16,-6 0 0-16,-2 4 0 0,1 4-96 0,-4-4-32 15,-3-3 0-15,-5 2 0 0,-6 6-48 0,1 1-16 16,1 1 0-16,-8-2 0 0,-9-1-128 0,3 1 0 16,1 4 0-16,-1-4 0 0,-7-3 0 0,0 1 128 15,-1 1-128-15,-2-4 0 0,-3-3 0 0,2 0 0 16,-1-2 0-16,2-1 0 0,0-2 240 0,0 1-48 15,0 0 0-15,1-1 0 0,2-2 304 0,-2 1 48 16,-1-2 16-16,0 2 0 0,1 3-112 0,-2 0 0 0,-2-1-16 0,-1 1 0 16,-3 0-208-16,2 1-32 0,-2-1-16 0,1-1 0 15,-1 0-176-15,1-1 0 0,-3 4 0 16,-1-2 128-16,-1-2-128 0,2 1 0 16,1 0 0-16,-2 1 0 0,0 1 128 0,2 2-128 0,0-2 0 0,0-1 128 15,0-1-128-15,2-2 160 0,2 1-160 16,1-1 160-16,0 1-160 0,1 1 0 0,-4 1 144 0,1-1-144 15,0-2 128-15,0-1-128 0,2 2 160 0,0 0-160 16,-4 0 160-16,2 1-160 0,2 0 160 0,-5 0-160 16,-1-2 176-16,3 3-176 0,0 3 192 0,-2-2-192 15,-3-1 192-15,0 2-64 0,0 4 0 0,-1-2-128 16,-3-2 144-16,3 0-144 0,3 1 0 0,-1 0 144 16,-4-2-144-16,4-1 0 0,5 0 0 0,-3 0 0 0,1 2 0 15,-1-5 128-15,5-5-128 0,0 2 0 0,-5 5 0 16,5-1 128-16,4-1-128 0,-2-2 0 0,-2-1 0 15,2 1 0-15,5 0 0 0,-4-3 0 0,-3-2 0 16,2 3 0-16,2-2 128 0,-3 0-128 0,-3-1 128 0,1 4 0 16,6 1 0-16,-2-3 0 0,-3-4-128 0,1 4 0 15,2 4 0-15,-2-2 0 0,1-5 192 0,1 3-64 16,2 4 0-16,49-1 0 0,-9-5-128 0,-9-1 192 16,-2-2-192-16,-7 1 192 0,-3 0-16 0,-2 1 0 15,-7 0 0-15,-86-9 0 0,34 4-176 0,18 1 0 16,11 2 0-16,8 3 0 0,6 1 0 0,0-1 0 15,3-2 0-15,2 2 0 0,-1 2 144 0,3-3-144 16,0-4 160-16,0 1-160 0,-3 1 128 0,3 0-128 0,5-2 0 16,-5 0 144-16,-2-2-144 0,2 1 0 0,6 1 144 15,-1-2-144-15,-4 2 176 0,1-1-48 0,-1 0 0 0,0-2 0 16,-1 2-128-16,-2 1 128 0,2 2-128 0,1 1 128 16,0-2-128-16,0 3 128 0,-4 1-128 15,5 1 128-15,4-1-128 0,-3-1 128 0,-8 1-128 0,4 1 128 16,4 4-128-16,-2-3 128 0,-4-5-128 0,3 6 128 15,4 5-128-15,57 0 0 0,38 2 144 0,0 0-144 16,0 0 0-16,0 0 0 0,0 0 0 0,0 0 0 16,0 0 0-16,0 0 0 0,0 0 0 0,0 0 0 15,0 0 0-15,0 0 0 0,0 0 0 0,0 0 0 16,0 0 0-16,0 0 0 0,0 0 0 0,0 0 0 0,0 0 0 16,0 0 0-16,0 0 0 0,0 0 0 0,0 0 0 0,0 0 0 15,0 0 0-15,0 0 0 0,-2742 10 0 0,2654 1 0 16,0-1 0-16,-2 1 0 0,-5 2 0 0,5 0 0 15,5 0 0-15,-4 2 0 0,-4 1 0 0,1 3 0 16,7 2 0-16,0 1 0 0,0 1 0 0,-1 1 0 16,-5 1 0-16,8 2 0 0,3 3 0 0,-1-6 0 15,-2-1 0-15,0 0 0 0,4 1 0 0,3-1 0 16,5-1 0-16,0 0 0 0,-1 2 0 0,35-8 0 16,-6 4 0-16,-3 4 0 0,-4 4 0 0,2 2 0 15,-2 1 0-15,2-1 0 0,-4-2 0 0,-40 24 0 16,15-7 0-16,10-4 0 0,7-6 0 0,9 0 0 15,3-1 0-15,3 3 0 0,2 3 0 0,1-2 0 16,1-2 0-16,0-1 0 0,4-1 0 0,0 3 0 0,5-2 0 16,7-2 0-16,2-2 0 0,3 0 0 0,3 0 0 15,1 1 0-15,2 2 0 0,3 0 0 0,1-1 0 0,3 0 128 16,4-2-128-16,4-1 0 0,4-3 128 0,-1 2-128 16,0-3 0-16,5 1 0 0,4-2 0 0,2 0 128 15,-2-3-128-15,6 3 0 0,4-6 0 0,2 6 128 16,5 0-128-16,2 1 0 0,2 1 128 0,1 2-128 15,2-1 128-15,4-2-128 0,0-2 128 0,5 2-128 16,6-4 0-16,2 2 144 0,3-2-144 0,3 2 0 16,3-2 144-16,2 0-144 0,1-3 0 0,4-2 144 15,8 0-144-15,2-1 0 0,-1 1 0 0,2-1 0 16,2 2 0-16,3 1 128 0,5 1-128 0,-1-2 0 16,-2-1 0-16,1-3 0 0,2-2 128 0,2 1-128 0,1 3 0 15,2-2 0-15,-1-3 0 0,2 0 0 0,3 0 0 16,0-1 128-16,-3-1-128 0,5-2 0 0,5 1 0 15,-5 0 0-15,-2-2 128 0,7 2-128 0,3 0 0 0,3 0 128 16,-2 0-128-16,3 0 128 0,3-1-128 0,-1-2 0 16,-4 3 0-16,7 0 0 0,0 0 0 0,0 2 0 15,-4-2 0-15,3-1 0 0,8-3 0 0,-1 1 0 16,0 2 0-16,3-1 0 0,2-2 0 0,3 0 0 16,0 0 0-16,0-1 128 0,-1-1-128 0,5-2 0 15,4-2 0-15,-3 3 0 0,-3 2 0 0,3 0 128 16,2-3-128-16,2 0 0 0,2-2 0 0,-1 1 0 15,-5 0 0-15,4 0 0 0,6 0 0 0,-1 0 0 16,-1-1 128-16,2 0-128 0,-1-1 0 0,4 0 0 16,3 1 0-16,-1 1 128 0,-3 2-128 0,0-1 0 0,-3 0 0 15,5 1 0-15,2 0 0 0,-1 0 0 0,-4 1 0 16,-1 1 0-16,0-1 0 0,3 0 0 0,6 0 128 0,-3 1-128 16,-4 1 0-16,1-2 0 0,-4-3 0 0,5 3 0 15,2 0 0-15,-1 2 0 0,-1-2 0 0,-4 2 128 16,1-2-128-16,4 2 0 0,4 0 0 0,-2 2 0 15,-1-4 0-15,-1 1 0 0,-6-2 0 16,5 0 0-16,2 0 0 0,-2-1 0 0,-5-1 0 0,1 1 0 16,-2 0 0-16,2 0 0 0,0-1 0 0,-3 1 0 15,-5-1 0-15,2 2 0 0,-1 1 0 0,2-2 0 16,2-1 0-16,-2 0 0 0,-2 0 128 0,1 0-128 16,3 0 0-16,-3 0 0 0,1-1 0 0,-1 2 0 15,-2 2 0-15,4 2 0 0,5-1 0 0,-1 0 0 16,0-2 0-16,-2 1 0 0,-1 0 0 0,3 3 128 0,1-4-128 15,-5 2 0-15,-5 1 0 0,0-1 0 0,0 0 0 16,-3 0 0-16,-4-1 0 0,-4 3 0 0,0-3 0 16,0 2 0-16,2 2 0 0,-5 0 0 0,-5 2 0 0,2 1 0 15,2 0 0-15,-4 1 0 0,-6 0 0 0,4-2 0 16,6-2 0-16,-3 0 0 0,-5 3 0 0,2-1 0 16,-1-3 0-16,0 3 0 0,-5-2 0 0,3 0 128 15,2 1-128-15,-3 2 0 0,-6-3 0 0,4 1 0 16,0-2 0-16,-3 2 0 0,-3 0 0 0,2 0 0 15,1 0 0-15,-4-4 0 0,-10-2 0 0,1-1 0 16,1 0 0-16,-3 1 0 0,-5-1 0 0,-5-1-192 16,-5-2 64-16,0-3 128 0,0 0 0 0,-1-1 0 0,-4 1 0 15,-5-1 0-15,-6 2 0 0,2-3 0 0,1-2 0 0,-2 2 0 16,0 2 0-16,-1-2 0 0,-4-2 0 0,-2-1 0 16,-2-1 0-16,2-1 0 0,3 1 0 0,-1 0 0 15,0-4 0-15,-3 1 0 0,-5-3 0 0,-2-1 0 16,-4 1 0-16,-1 0-192 0,-1-1 64 0,-3-3 128 15,0-2-192-15,-4-1 192 0,0-1-192 0,-3-3 192 16,-3-1 0-16,1 2 0 0,-6-1 0 0,0-2 0 16,-4-5 128-16,-1 3-128 0,-2 3 192 0,-1 3-64 15,-1 1-128-15,-2 3 0 0,0 0 0 0,-5 1 0 16,1-3 0-16,1 0 0 0,-3-1 0 0,2 2 0 16,-3-4 0-16,-1-4-272 0,-4-5 64 0,2 0 16 15,-1-2 32-15,-2 3 16 0,-3 1 0 0,1 1 0 16,-3-2 144-16,0-1 0 0,-5 1-144 0,3 1 144 0,-4 1 0 15,0 1 0-15,-1 0 160 0,-3-3-160 0,-2-1 176 16,-3 4-176-16,1 3 160 0,-5 1-160 0,-5 1 0 0,-4 1 0 16,-2 0 0-16,-9 3 0 0,-5 1 0 0,-4 0 128 15,-1 0-128-15,-3-1 0 0,-3-5 0 0,-10 1 0 16,-7 2-192-16,-2-3 192 0,-1-1-128 0,0 1 128 16,0 2 0-16,-6 0 0 0,-5 0 0 0,0 1-128 15,1 2 128-15,-6 2 0 0,-8 1 0 0,2 0 0 16,-3 0-128-16,-1 5 128 0,-5 1 0 0,-1-1 0 15,-2 3 0-15,-5-1 0 0,-8-3 0 0,1 4 0 16,2 3 0-16,-8 1 0 0,-4 2 0 0,1 1 0 16,3 1 0-16,-4 3 0 0,-5 2 0 0,-6-1 0 15,0-2 0-15,-4 4 0 0,-3 4-128 0,1 1 128 0,2 2 0 16,-4-2 0-16,-5-1 0 0,2-1 0 16,0 3 0-16,-1-1 0 0,0 2 0 0,1 0 0 0,-7-2 0 0,4-1 0 15,0-5 0-15,2 0 0 0,2-1 0 16,-2 3 0-16,-4 2 0 0,-1-1 0 15,0-5 0-15,3 2 0 0,1-2 0 0,-2 4 0 0,-1 3 0 0,-4-2 0 16,-5-3 0-16,3 2 0 0,1 2 0 0,-1-2 0 16,-3-3 0-16,-2 1 0 0,-4-1 0 0,-1 1 0 15,-1 1 0-15,-3-1 0 0,1-2 0 0,3-2 0 16,-1 0 0-16,2 1 0 0,0-2 0 0,2 2 0 16,2-3 0-16,1 2 0 0,0-2 0 0,3 1 144 15,0-2-144-15,4 0 0 0,5-4 144 0,-4 1-144 16,-1 3 0-16,1-4 128 0,0-4-128 0,3 2 0 0,2 3 0 15,72 1 144-15,-14-5-144 0,-14-3 0 0,-12 2 144 16,-7-2-144-16,-6 2 0 0,-4-1 144 0,-4 4-144 0,-154-11 0 16,57 8 0-16,33 3 0 0,18-2 0 0,10 3 0 15,7 3 0-15,8 0 0 0,5 2 0 0,-2 1 128 16,0-1-128-16,3-1 0 0,0-4 0 0,7 1 0 16,3 0 0-16,0 0 0 0,0 1 0 0,5-2 0 15,5-1 0-15,0 1 0 0,3 3 128 0,0 0-128 16,1-3 0-16,2 1 128 0,4 3-128 0,0 1 0 15,1 1 0-15,-2 1 0 0,1-1 0 0,3 3 0 16,2 1 0-16,2 0 0 0,-2 0 0 0,7 1 0 16,0 1 0-16,1 1 0 0,0 0 0 0,4 3 0 15,-1-3 0-15,3 5 0 0,-2 0 0 0,6 1 0 0,4 0 0 16,2 2 0-16,0 4-144 0,0 0 144 0,4 3 0 16,1-2 0-16,3-3 0 0,2 0 0 0,0-1 0 0,4 5 0 15,4-1 0-15,-4 3 0 0,0-2 0 0,1 5 0 16,3 3 0-16,40-8-128 0,-8 7 128 0,-4 2 0 15,-7 1 0-15,-1 3 0 0,1 2 0 16,-3 1 0-16,-1-3 0 0,-61 26 0 0,20-8 0 0,18-6 0 16,13-3 0-16,10 0 0 0,5 1 0 0,3-2 0 15,3 0-128-15,1-1 128 0,1-1 0 0,1-1 0 16,3 0-160-16,5-1 160 0,3 0-128 0,2 0 128 16,4-1-160-16,0 1 160 0,5 1-192 0,0 0 192 15,-3-1-160-15,5-1 160 0,4 0-128 0,1 0 128 16,2 1-160-16,3-2 160 0,5-1-192 0,2-2 192 15,2-1-192-15,2-2 64 0,5-3 128 0,1 1-208 0,4 1-48 16,4 4 0-16,0 0 0 0,6-1 0 0,3-5 16 16,3 1 0-16,-1 2 0 0,7 0 0 0,7-2 48 15,2 1 16-15,-2-2 0 0,3-3 0 0,3-2 176 0,3-1 0 16,3 0-144-16,3-2 144 0,3-1 0 0,8-1-144 16,6 0 144-16,4-2 0 0,-3-1-144 0,3-2 144 15,4 2 0-15,5-4-144 0,3-2 144 0,3 2 0 16,3-1 0-16,0 2 0 0,6-4 0 0,3 0 0 15,1-1 0-15,1 2 0 0,-2 1 0 0,4 0-128 16,8-1 128-16,1 1 0 0,-1-4 0 0,4-2 0 16,3-4 0-16,0 5 0 0,1 1 0 0,4 0 0 15,6 0 0-15,0-1 0 0,-1-2 0 0,3 0 0 16,3-2 0-16,1 3 0 0,0 1 0 0,0 1 0 0,4 2 0 16,1-2 0-16,1-5 0 0,-2 3 0 0,0 2 0 15,6 2 0-15,2 3 0 0,0-1 0 0,-2-2 0 16,0 3 0-16,2-3 0 0,4 0 0 0,7-2 0 0,-4 1 0 15,1 1 0-15,-1 2 0 0,4-1 0 0,4 0 0 16,3 0 0-16,-2-1 0 0,-3 0 0 0,2 1 0 16,4 3 128-16,0-1-128 0,2-3 160 0,-3 4-160 15,-5-1 144-15,2 0-144 0,0 1 128 0,4 0-128 16,-2-3 128-16,0 4-128 0,-2 2 0 0,2-1 128 16,-1-1-128-16,2 3 0 0,3-1 0 0,2-5 128 15,3-6-128-15,-2 2 0 0,-5 2 0 0,1 1 0 16,-2 2 0-16,3-1 0 0,0 2 0 0,0-3 0 15,-6-1 0-15,0 4 128 0,-4 1-128 0,5 3 0 0,1 2 0 16,-3-2 0-16,-5-1 0 0,1 1 0 16,1-2 0-16,2 1 0 0,-1 2 0 0,0-5 0 0,0-3 0 0,-2 3 0 15,1 2 0-15,1 0 0 0,1-1 0 0,-3 0 0 16,-1-2 128-16,-3 2-128 0,-2-1 0 0,3 1 0 16,3-3 0-16,-4 1 0 0,-3 4 0 0,-2-3 0 15,4 1 144-15,-4-2-144 0,5-1 144 0,-3-2-144 16,-3 1 192-16,2 3-192 0,4 1 208 0,-2-1-64 15,-1-4-16-15,0 1 0 0,1 2-128 0,2-2 0 16,4-1 144-16,-5 0-144 0,-3 1 0 0,-1 1 0 16,-2 1 0-16,0-2 0 0,-1-4 0 0,0 1 0 15,-3 3 0-15,2 2 0 0,5-2 0 0,-4-1 0 16,-4 0 0-16,1 1 0 0,-5 3 0 0,4-3 0 16,1 0 0-16,0 1 0 0,-1-1 0 0,3-1 0 0,3 0 0 15,-2-2 0-15,0 0 0 0,-1-2 0 0,-4-1 0 16,4-2 0-16,1 1 0 0,-1-1 0 0,-2-4 0 15,5 0 128-15,0 0-128 0,-1-2 0 0,-6 0 0 0,-3-4 128 16,-4-3-128-16,-2-1 0 0,-3-1 128 16,-7-4-128-16,-3-2 176 0,-6 2-48 0,-9 0 0 0,-5-1 0 15,-6 0 48-15,-6 0 0 0,-11 4 0 0,-12 4 0 32,-11 5-1184-32,-13 4-224 0</inkml:trace>
  <inkml:trace contextRef="#ctx0" brushRef="#br0" timeOffset="2274.562">3241 4913 29487 0,'-11'-18'2624'0,"2"2"-2112"16,2 3-512-16,2 2 0 15,5 11-432-15,0 0-192 0,0 0-32 0,0 0-16 0,0 0 672 0,10-4 0 16,1 2 0-16,3 4 176 0,3 5-176 0,0 1 0 16,1 1-192-16,4 1 192 0,2-1-160 0,3 1 160 15,0 3 0-15,8 1-144 0,8 1 144 0,2 0 0 16,-1 4 0-16,6-4-128 0,5-3 128 0,5-1 128 16,2-1-128-16,3 0 176 0,5-1-176 0,7 2 160 15,6 3-160-15,3-6 160 0,3-3 96 0,6 2 32 0,7 0 0 16,2-1 0-16,3 1 80 0,6-1 16 0,7 2 0 15,1-1 0-15,0-5-64 0,4-1-16 0,6 1 0 0,1 1 0 16,2 1-96-16,3-2-16 0,0 3 0 0,3 0 0 16,1-2-32-16,-1-1-16 0,-2 3 0 15,0-2 0-15,-2 0-144 0,3-2 192 0,-2 2-192 16,1-1 192-16,-2-1-192 0,3-1 192 0,3-1-192 16,1-1 192-16,1-1-192 0,-4 3 160 0,-1 0-160 0,0-1 160 15,0-3-160-15,-3 2 192 0,-2 2-192 0,-1-2 192 16,0-1-192-16,-3 1 0 0,-5-2 0 0,-3 3 128 15,-3 2-128-15,-2-2 0 0,-6-2 0 0,-2 1 0 16,-1-1 0-16,-6 1 0 0,-6-4 0 0,-4 2 0 16,-2-1 0-16,-8 4 0 0,-5 4 128 0,-6-3-128 0,-7-3 0 15,-1 3 0-15,-8-5 0 0,-3 4 0 0,-5 3 0 16,-2 0 128-16,-9 0-128 0,-6 1 0 0,-7-1 0 16,-4 0 0-16,-7 0 128 0,-4 0-128 0,-8-2 160 0,0 0 0 15,0 0 0-15,0 0 0 0,-12 0-32 0,-9 0 0 16,-6 0 0-16,-8 3 0 0,-10-1 32 0,-4 0 0 15,-8 0 0-15,-7 0 0 0,-8-1-160 0,-8-1 160 16,-6 0-160-16,-7 0 160 0,-4 0-32 0,-9 0-128 16,-11 0 192-16,-3 0-64 0,-2-1-128 0,-7 2 0 15,-7 3 0-15,-4 0 0 0,-2-3 0 0,-3 1 0 16,-1 1 0-16,-5 0 0 0,-4 1 128 0,-5 1-128 16,-2-1 0-16,-2-1 128 0,1 1-128 0,-1-1 0 15,-3-1 0-15,-5 3 0 0,-6 0 0 0,0 1 0 16,-1-1 0-16,1 1 0 0,-1-1 0 0,3 1 0 0,-1 0 0 15,3 1 0-15,2-1 0 0,1-1 0 0,2 0 0 16,7 0 0-16,9-2 0 0,0 0 0 0,2 1-176 16,7 0 176-16,5 2-192 0,6-2 64 0,5 0 0 0,8 0 0 15,7-2 128-15,7 0-160 0,12-1 160 16,2-1-160-16,4 1 160 0,8 3-208 0,6 0 80 0,7-1 128 16,4-2-256-16,10 0 80 0,4 1 16 0,11 1 0 15,6 0 160-15,8-1-208 0,7 2 80 0,8-3 128 16,9-1-336-16,0 0 48 0,9 7 16 0,10 1 0 15,8-1-96-15,10 0-16 0,9-2 0 0,13 0 0 16,13 1 384-16,9-4-144 0,7 0 144 0,11-1 0 16,10 2 0-16,8-2 0 0,5-1 0 0,9-3 0 0,9-1 0 15,11-1 0-15,5-1 0 0,6-1 0 16,3 1 0-16,8-1 0 0,8 1 0 0,5-1 0 0,3-2 0 0,4 3 0 16,1-1 0-16,2 2 0 0,1-2 0 0,-3 1-128 15,-2 1 128-15,-3 2 0 0,1 2 0 0,-4 2 128 16,-4 1-128-16,2 0 192 0,2-2-64 0,-1 0 0 15,-1 0-128-15,-4 2 192 0,-3 3-192 0,-1 0 144 16,-2-2-144-16,-4 1 128 0,-3-2-128 0,-2 1 0 16,-2-3 0-16,-9 1 128 0,-8 0-128 0,-6 3 0 15,-3 0 0-15,-10-4 0 0,-6-3 0 0,-8-2 0 16,-7 1 0-16,-14 3 0 0,-11 1 128 0,-9 0-128 16,-9-2 128-16,-9 0-128 0,-10-4 0 0,-9 1 0 15,-7-1 0-15,-9 1 0 0,-5 0 192 0,-14 5-64 16,0 0 0-16,-8-10 0 0,-9 0 160 0,-11-1 32 15,-12 0 0-15,-9 1 0 0,-11 2-320 0,-13-1 0 0,-15-2 0 16,-11 0 0-16,-10 3 0 0,-8-1 0 0,-8-1 0 16,-11 1-192-16,-7-2 192 0,-7 2 0 0,-8 2 0 0,-8-1 0 15,-9-1 0-15,-4 0 0 0,-4 1 0 0,-4 1 0 16,-3 4 0-16,-6-1 128 0,-5 2-128 0,-2 2 160 16,-3 0-160-16,2 0 0 0,3 1 144 0,-5 1-144 15,0 1 0-15,-1-2 0 0,-3 0 0 0,3 3 128 16,-2 0-128-16,4 2 0 0,1-4 0 0,5 0 0 15,4-2 0-15,8-1 128 0,8-2-128 0,5 0 0 16,7 2 0-16,6 1 0 0,8 0 0 0,11-3 0 16,10-4 0-16,9 1 0 0,7 0 0 0,16 1 0 15,15-3 0-15,10 0 0 0,10-3 0 0,12 3 128 16,9 1-128-16,13 0 0 0,11 3 0 0,7-2 0 0,7 1 0 16,6 5-256-16,17-7 32 0,11 1 16 15,10-1-192-15,7 4-48 0,7 1 0 16,12-4 0-16,14 0 304 0,10-1 144 0,10 1-160 0,10 2 160 0,8 2-160 0,9 0 160 15,9-2-160-15,11 3 160 0,8-1 0 0,5 0 0 16,8 0-128-16,6 2 128 0,3 1 0 0,6 2 0 16,6 0 0-16,4 3 0 0,1-4 0 0,3 2 0 15,4 0 0-15,1 3 0 0,0 1 0 0,-1 1 0 16,1 0 0-16,-6 2 0 0,0 2 0 0,-5 1 0 16,-4 1 0-16,-5 0 0 0,-8 0 0 0,-2 0 0 15,0-1 0-15,-9-1 0 0,-3 0 0 0,-9-1 0 16,-6 3 0-16,-4-4 0 0,-4-4 0 0,-9 1 0 15,-12 0 0-15,-6-2 0 0,-4 1 128 0,-10 0-128 16,-8 0 0-16,-13-3 0 0,-8-5 0 0,-11-2 0 0,-9 0 128 16,-11 1-128-16,-9 0 0 0,-9-3 160 0,-7-1-160 0,-9-3 128 15,-8 0 0-15,-8-2-128 0,-10-2 192 0,-8-1-64 16,-7-2-128-16,-14 0 0 0,-13-3 0 0,-7 0 0 16,-12 1 224-16,-9 1-32 0,-11 3-16 0,-7-1 0 15,-6-1 0-15,-8 3 0 0,-6 1 0 0,-7 1 0 16,-11 1-48-16,-5 2-128 0,-6 1 192 0,-6 2-64 15,-6 1-128-15,-3 0 128 0,-4 3-128 0,-4 1 128 16,-4 1-128-16,0 1 0 0,0 3 0 0,-5 0 0 16,-3 1 0-16,1 2 128 0,-2 1-128 0,3 1 0 0,-1-1 0 15,1 5 0-15,1 1 128 0,5-1-128 16,7-1 0-16,6-1 0 0,1 2 0 0,7 0 0 0,5 0 0 16,8-3 0-16,4-4 0 0,12-1 0 0,8 2 0 15,8-1 0-15,9-3 0 0,8-1 0 0,8-2 0 16,10-1 0-16,10-1 0 0,4-3 0 0,5 0 0 0,10 0 0 15,12 1 0-15,9-1 0 0,7-3 0 16,8 0 0-16,8 1 0 0,6 1 0 0,10 5 0 0,0 0-256 16,11-5 48-16,9-2 0 0,7 0-160 0,13-1-16 15,9-1-16-15,11 0 0 0,8 0 272 0,9 2 128 16,9-1-128-16,10-1 128 0,13-1-128 0,9 2 128 16,3 0-128-16,11 0 128 0,9 4 0 0,8-1 0 15,9-1 0-15,5 0-128 0,4-4 128 0,5 4 0 16,4-3 0-16,5 2 0 0,1 1 0 0,4 0 0 15,4 1 0-15,0-1 0 0,2 0 0 0,2 0 0 16,-2 3 128-16,1-2-128 0,-6 3 192 0,1 2-48 0,-1 2 0 16,1-2 0-16,0-1 48 0,-1 0 16 0,-1 1 0 0,1 2 0 15,1 0-208-15,-2 1 176 0,-3 1-176 16,-3 3 160-16,-4-2-160 0,-3 2 0 0,-7-2 0 0,-2 3 128 16,-5 1-128-16,-5 0-272 0,-5-3 64 0,-7 2-14944 15</inkml:trace>
  <inkml:trace contextRef="#ctx0" brushRef="#br0" timeOffset="8593.842">22074 2639 20271 0,'0'0'1792'0,"0"0"-1424"0,0 0-368 0,0 0 0 31,0 0-1088-31,0 0-272 0,0 0-64 0,9-4-16 0,1 4 1168 0,1 0 272 0,1 1 0 0,5 2 0 16,1 5 0-16,4-3 0 0,5 1 0 0,-1 1 0 15,3 3 0-15,2 1 0 0,2-2 0 0,1 1 0 16,1 1 0-16,-1-1 0 0,0 2 0 0,3 1 0 16,-1 3 144-16,2-1 48 0,2 1 16 0,2 5 0 15,-4 1-16-15,4 3 0 0,1 0 0 0,-4 5 0 16,1-1-32-16,-2 2-16 0,1 2 0 0,-3 0 0 0,2 0-144 16,0 0 128-16,2 1-128 0,-1 4 128 0,1 4-128 0,-4 2 0 15,-2 0 0-15,-2 2 0 0,-2 0 0 16,-1-2 0-16,-2-4 0 0,-3 3 0 0,-1 7 0 0,-1-1 0 15,1 3 0-15,-3-2 0 0,0-1 0 16,1-1 0-16,-3-1 0 0,0 1 0 0,1 3 192 0,-1-2-32 16,-3-3-16-16,-1 3 0 0,-2-1-144 0,-1 1 0 15,-2-2 0-15,0-2 128 0,-1-2 32 0,-3-2 0 16,-5-3 0-16,0 4 0 0,0 1 96 0,-4 0 0 16,-6 0 16-16,-2-2 0 0,-3 3 112 0,-2-2 32 15,-4 1 0-15,-3 0 0 0,-2 1-32 0,0 0-16 16,-4 0 0-16,2 3 0 0,-2 1-64 0,-1-1-16 15,0-1 0-15,-2-1 0 0,-2-3-128 0,-1 1-32 16,2 3 0-16,-1 2 0 0,-3 0-128 0,3 0 192 0,0-2-192 0,2 2 192 16,2-2-192-16,-1-2 160 0,-2-2-160 15,0-3 160-15,-1-2-32 0,-2-1-128 0,-7 1 192 0,2 3-64 16,-1-1 48-16,-1 0 0 0,-3-4 0 0,1 1 0 16,-1 2 96-16,-5-2 32 0,-5-3 0 0,-3 3 0 15,-4 0-112-15,-1 0-32 0,0 0 0 0,0 3 0 16,1 1 16-16,-5-1 0 0,-4 1 0 0,4-1 0 15,3 1-32-15,1-3 0 0,7-3 0 0,-2-1 0 16,2-2-144-16,2 0 192 0,1-3-192 0,1 1 192 16,2-1-32-16,4-1 0 0,3 2 0 0,1-6 0 15,0-2 32-15,1-3 0 0,-1 1 0 0,0-4 0 16,2 0-48-16,0-2 0 0,0-3 0 0,1 0 0 16,5 1 16-16,3-1 0 0,-2-4 0 0,4 0 0 0,-1-2 0 15,0 2 0-15,0-3 0 0,1-1 0 0,1 0-160 16,2-2 0-16,0-1 144 0,1 3-144 0,3 4 0 0,3-3 0 15,4-3 0-15,3 1 128 0,0-1-128 0,3 0 0 16,3 0 0-16,8 0 0 16,-8 0-576-16,8 0-64 0,0 0-32 0,0 0-8352 15,0 0-1680-15</inkml:trace>
  <inkml:trace contextRef="#ctx0" brushRef="#br0" timeOffset="8960.284">20391 6615 24879 0,'-10'-4'2208'0,"1"3"-1760"0,-1 3-448 0,1 3 0 15,0 0 0-15,-2 4 0 0,1 2 0 0,0 3 0 16,-3 7-208-16,1 1 80 0,0 0 128 0,-1 6-208 15,-2 1 208-15,0 1 0 0,-2 1 0 0,1 1 0 16,-2 1 0-16,2-1 0 0,-1-1 0 0,3-2 0 16,2-3 0-16,2 0 0 0,1-3 0 0,5-1 0 15,2 0 128-15,4 0-128 0,2-1 144 0,5-3-144 16,0 1 256-16,5 0-32 0,3 1-16 0,5-5 0 16,2-3 192-16,8 0 48 0,5 0 0 0,7-4 0 0,6-5-192 15,6 0-48-15,9-1 0 0,1-2 0 0,2 1-48 0,7-2-16 16,6-3 0-16,3 0 0 0,1-1-144 15,0-1 160-15,0 1-160 0,3-1 160 0,3-1-160 0,-2 0 0 16,-8-3 0-16,-1 2-8512 16,-2 0-1600-16</inkml:trace>
  <inkml:trace contextRef="#ctx0" brushRef="#br0" timeOffset="10063.302">22356 2572 19343 0,'0'0'1728'0,"0"0"-1392"15,4-8-336-15,4 6 0 16,2 5-496-16,2 1-160 0,5-1-48 0,1 2 0 0,5 3 512 0,2 0 192 15,3-3-128-15,6 3 128 0,5 5 0 0,5 1 0 16,4 2 0-16,1 0-128 0,1 1 128 0,0 2 0 0,-2 3 0 16,0 2 0-16,-5 3 0 0,2 4 0 15,3 2 160-15,-1 4-160 0,-1 5 320 0,-1 0-48 0,-1 1 0 16,-1 2 0-16,-1 1 112 0,-5 6 0 0,1 4 16 16,0 3 0-16,4 5-16 0,-2-1-16 15,0 1 0-15,3 4 0 0,-1 3-112 0,0 5-32 0,0 4 0 0,-3-2 0 16,3-1-224-16,0 2 0 0,-6 1 0 0,5 6 0 15,-1-1 240-15,0-2-48 0,4 0-16 0,-6-3 0 16,-5 0-176-16,-1 1 0 0,-3-4-160 0,-2-1 160 16,-5-4 0-16,-1 3 0 0,-6 3 0 0,-1-2 0 15,-6-3 0-15,-3 1 0 0,-1 3 0 0,-4 0 0 16,-4 0 0-16,-2 0 0 0,-3-2 0 0,-2 3 0 16,0 3 192-16,-1 0-32 0,-1 1 0 0,0-1 0 15,-3-4-160-15,1 0 0 0,0-1-160 0,1 2 160 0,0 4 0 0,1-3 0 16,-3 0 0-16,2-2 0 0,-1-2 0 15,-2 1 0-15,-2 1 0 0,0-2 0 0,-2 1 0 16,0 2 208-16,3 2-32 0,-4 0-16 0,-1-3 32 0,-1-4 16 16,2 0 0-16,-3 2 0 0,-3 4-16 0,-1-2 0 15,2-3 0-15,-3-3 0 0,-2 1 0 0,-1 1-16 16,-5 4 0-16,2-2 0 0,0-1 16 16,3-3 0-16,0-4 0 0,3 2 0 0,1 1 16 0,1-1 16 15,0 1 0-15,-1-4 0 0,3-4 96 0,-3 0 32 16,0 1 0-16,1-3 0 0,-2 0-96 0,1-1 0 15,-2-1-16-15,0-3 0 0,0-6 32 0,2-2 16 16,0-2 0-16,0 3 0 0,0 5-16 0,2-3 0 16,-1-5 0-16,-2-3 0 0,-1-3-112 0,-1-2-32 0,0-4 0 15,0-1 0-15,1-4-128 0,-2 1 160 0,0-1-160 16,2 0 160-16,1-2 48 0,-1 1 16 0,-1-1 0 16,0 0 0-16,1 0-32 0,-4-3 0 0,0-4 0 0,-4-1 0 15,0 1 64-15,-2 1 16 0,-3-3 0 16,0 1 0-16,-1-3-96 0,2 1-32 0,-2-1 0 0,1-2 0 15,0-3-144-15,-3 0 160 0,-5 0-160 0,2 0 160 16,-1-1-160-16,4-3 128 0,2 1-128 0,0 0 128 16,1-3-128-16,1 0 0 0,-2 0 0 0,0-1 128 15,-1-1-128-15,1-2 0 0,0 0 0 0,3 0 0 16,4 0 0-16,4 0 0 0,-1-1 128 0,3 1-128 16,1 0 0-16,3 2 0 0,0 0 0 0,-3 1 0 15,0-4 0-15,6 1 0 0,7 0 0 0,0 1 0 16,-4-2-208-16,2 1-32 0,0 1 0 0,4 0 0 15,-1-2-1680-15,3 0-320 16,-1-1-80-16</inkml:trace>
  <inkml:trace contextRef="#ctx0" brushRef="#br0" timeOffset="10447.175">21401 9777 32255 0,'-21'-9'2864'0,"4"6"-2288"0,-2 3-576 0,-1 1 0 32,-1 2-480-32,-3 6-208 0,1 1-32 0,0 2-16 0,2 1 512 0,0 2 224 0,1 0-192 0,0 3 192 15,0 4 0-15,-4 2 0 0,-1 0 0 0,0 2 0 16,-2 2 0-16,-1-2 0 0,-2 1 0 0,-2-2 0 15,-2 4 0-15,2 0 128 0,3 1-128 16,0 0 128-16,1-5 16 0,5 0 0 0,6 1 0 0,0-1 0 16,3 0-144-16,2 3 128 0,3 0-128 0,5-1 128 15,3-4 16-15,5 0 0 0,4-3 0 0,6 1 0 16,4-2 48-16,8-1 16 0,6-2 0 0,6-3 0 16,10 0 112-16,6-6 32 0,4-2 0 0,8-4 0 15,1-2 32-15,11-5 0 0,9-1 0 0,2-3 0 16,1-3-208-16,4-3-48 0,4-1 0 0,-4-1 0 15,-2-1-128-15,-9-4-256 0,-4-3 64 0,-2-4-10000 16,-2-1-2016-16</inkml:trace>
  <inkml:trace contextRef="#ctx0" brushRef="#br0" timeOffset="26415.073">1846 14059 14735 0,'-4'-16'1312'0,"2"7"-1056"0,-2 0-256 0,2 0 0 16,-1 3 448-16,2-3 48 0,2 2 0 0,2 0 0 15,-3 7-240-15,8-6-64 0,-8 6 0 0,9-5 0 16,1-2-192-16,2 2 0 0,-2 1 0 0,2 3 0 16,1 0 0-16,1 1 176 0,2 1-176 0,1 4 160 15,2 1 80-15,3 3 16 0,0-6 0 0,3 2 0 16,2-1 96-16,6 2 32 0,3-2 0 0,2 0 0 0,2 1-64 16,3-1 0-16,4-1 0 0,0 1 0 0,-1-2 32 15,2 0 0-15,4-2 0 0,2-2 0 0,3 0 64 16,2 1 16-16,2-2 0 0,0 1 0 0,1 0 48 0,1-1 16 15,0-2 0-15,6 2 0 0,0-1-144 0,1 0-32 16,0 2 0-16,-1 0 0 0,0-2-128 0,2-1-48 16,0 1 0-16,1-1 0 0,-3 1-144 0,0 0 0 15,-1-2 144-15,1 3-144 0,-2 1 0 0,3 0 144 16,-2 0-144-16,-2 1 0 0,-3-3 256 0,3 2-48 16,-1-1-16-16,0 2 0 0,-3-1 0 0,1 1-16 15,0 0 0-15,1 0 0 0,-1-4-32 0,0 4 0 16,-1 0 0-16,4 1 0 0,1-2 0 0,-2 0 0 15,-3-2 0-15,2 1 0 0,2 2-16 0,-2-1-128 16,1 0 192-16,2-1-64 0,0 1-128 0,-3 0 192 0,0-1-192 16,2 1 192-16,3 0-192 0,-1 0 128 0,3 0-128 15,-5-1 128-15,-3-2-128 0,2 1 0 0,4 0 144 0,-3-1-144 16,1 1 0-16,-2 0 0 0,1 0 0 0,-5 1 128 16,2-3-128-16,0 3 144 0,-1 2-144 15,2-2 160-15,2-3 16 0,-3 2 0 0,-5 0 0 0,1 1 0 16,1 0-32-16,0 2 0 0,1-2 0 0,-3 2 0 15,2-1-144-15,-2 0 160 0,-2 0-160 0,0 0 160 16,2-1-160-16,3 1 128 0,-1 0-128 0,1 0 128 16,-4 0-128-16,0 0 128 0,-1 0-128 0,5 1 128 15,-2-2-128-15,5 0 0 0,0-1 144 0,-3 1-144 16,1 0 0-16,-1-1 128 0,-3-1-128 0,1 0 0 0,1 3 0 16,2-1 0-16,3 1 0 0,-1 0 128 0,-3-4-128 15,0 2 0-15,1 0 0 0,3 0 0 0,1-2 0 16,0 1 0-16,-1 2 0 0,-1-1 128 0,1 1-128 15,0 0 0-15,1-2 128 0,0 2-128 0,0 2 128 0,-2 1-128 16,-2-1 160-16,0 0-160 0,0 0 128 0,1-2-128 16,-1 2 0-16,1 0 0 0,-1 1 0 0,-3 0 128 15,-2 1-128-15,-1-1 0 0,0-1 0 0,-1 0 0 16,4-1 128-16,-1 1-128 0,-1 0 0 0,-1 1 0 16,-1-1 0-16,-1-2 0 0,4-2 128 0,0-1-128 15,-3 3 0-15,2 0 144 0,2 1-144 0,-1-2 0 16,-3 0 0-16,2 0 0 0,-2 0 0 0,1 0 128 15,-1-4-128-15,0 5 0 0,0 2 0 0,-1 1 128 16,-4-1-128-16,1 0 0 0,-1-2 160 0,-1 0-160 16,3-1 192-16,-1 0-192 0,-2 2 144 0,0 1-144 0,0 1 0 0,-2-2 144 15,-2 0-144-15,1 1 0 0,-1-2 144 0,1 2-144 16,-2-1 0-16,-3 2 0 0,1-2 0 0,0 1 0 16,-1 1 0-16,-4 0 0 0,-2 0 0 0,-2 0 128 15,0 1-128-15,-2-2 0 0,-1-3 0 0,-1 2 0 16,0 2 0-16,1-1 0 0,-2 0 128 15,1 0-128-15,-4 1 0 0,1-1 144 0,1-1-144 0,-3 2 0 16,-2 0 128-16,-2 0-128 0,-1 0 0 0,-2 0 0 16,0 0 0-16,-3 0 0 0,-1-1 0 0,-1 1 0 15,1-2 0-15,-2 1 0 0,0-1 0 0,-3 1 0 16,1 1 128-16,-9 0-128 0,9 3 0 0,-2 0 0 16,-7-3 0-16,7 0 0 0,-7 0 0 0,8 0 0 0,-8 0 0 15,0 0 0-15,0 0 0 0,0 0 0 0,0 0 0 0,0 0-144 16,0 0 144-16,0 0-128 0,0 0 128 0,0 0 0 15,-9 4-144-15,-5 3 144 0,-3-2 0 16,0-1-176-16,-6 0 176 0,-5 0-128 0,-3-1 128 0,-6 3 0 16,-6-3 0-16,-3 3 0 0,-4 0 0 0,-1 2 0 15,-3 0 0-15,-5-1 0 0,-4-1 0 0,-7 1 0 16,-4 0 0-16,-5 1 0 0,-1 0 0 0,-7 0 0 16,-5-1 0-16,-3-1-128 0,0 1 128 0,-4 1 0 15,-3-3 0-15,-3 1 0 0,-5 2 0 0,-1-2 0 16,-2 0 0-16,-3-1 0 0,-7 1 0 0,-3 0 0 15,1 2 0-15,-4-2 0 0,-3 0 0 0,-3 2 0 16,-5 0 0-16,-1-2 0 0,-1 0 0 0,-1-1 0 0,-4 0 0 16,-2-1 0-16,0-2 0 0,3 1 0 0,0 1 0 15,3-1 0-15,-3-1 0 0,1 2 0 0,-1-2 0 0,5 0 0 16,5 0 0-16,0 0 0 0,1-2 0 16,3-1 0-16,2 0 0 0,0-1 144 0,-1 1-144 0,1-1 160 15,1-1-160-15,2 1 0 0,3 0 0 0,5 0 0 16,-1-1 0-16,5-1 0 0,0 1 0 0,3 0 0 15,2-3 0-15,1 3 0 0,2-3 0 0,2 0 0 16,4 2 0-16,2 0 0 0,3 1 0 0,7-2 0 16,7 0 0-16,1 0 0 0,1 2 0 0,1 0 0 15,0-2 0-15,2 1 0 0,-1 1 0 0,0 2 0 16,-2-3 0-16,1 2 0 0,2 1 0 0,0 1 0 16,2 0 0-16,-5 0 0 0,-6 0 0 0,4 0 0 0,5 0 0 15,2 1 0-15,1 0 0 0,-1 0 0 0,-2-1 0 16,3-1 0-16,0 0-128 0,3 1 128 0,3 0-128 15,-1-1 128-15,-1 1-160 0,3 1 160 0,-2-1 0 0,3 2 0 16,3 2 0-16,2-3 0 0,-2 1 0 0,0 0 0 16,-3 0-128-16,2 1 128 0,2-1 0 0,0 1 0 15,3 1 0-15,-3 2 0 0,4-3 0 0,-3 2 0 16,2-1 0-16,1 3 0 0,0-1 0 0,5 1 0 16,2-2 0-16,3 0 0 0,-3-1 0 0,5 1 0 15,1-2-160-15,2 1 160 0,-2 1 0 0,4-2 0 16,7-3 0-16,2 3 0 0,2-2 0 0,2 0 0 15,2 1 0-15,3-1 0 0,3 0 0 0,-2 1 0 16,3-1 0-16,1 1 0 0,2-2 0 0,0 1 0 0,2 4 0 16,1-2 0-16,1-1-128 0,1-1 128 0,1-1 0 15,1 3 0-15,2-1 0 0,7-2 0 0,-6 0-144 0,6 0 144 16,0 0 0-16,0 0-192 0,3 7 192 0,-3-7-160 16,0 0 32-16,11 6 0 0,4-2 0 15,1 0 0-15,0-1 128 0,4-1 0 0,1-1-144 0,4 1 144 16,-1 2 0-16,5-1 0 0,3-2 0 0,6 1 0 15,4 1 0-15,4-2 0 0,3-1 0 16,5 0 0-16,5-1 0 0,3-1 0 0,3-1 0 16,7 1 0-16,5 0-128 0,2-3 128 0,2-2 0 0,2 1 0 15,4 6 0-15,2 0 0 0,4-3 0 0,0 0 0 16,0-2-128-16,2 1 128 0,9 2 0 0,-3-2 0 16,0-2 0-16,0-1 0 0,5 0 0 0,0 2 0 15,-1-2 0-15,3 1 0 0,2-2 0 0,4 3 0 0,3 0 0 16,1 2 0-16,0-3 0 0,3 0 0 0,4-2 0 15,3 0 0-15,6 4 0 0,-5-3 0 0,0 1 0 16,3 1 0-16,3 0 0 0,1 0 0 0,2 2 0 16,4 0 0-16,-3 0 0 0,3 0 0 0,1 2 0 0,-1-1 0 15,-3 0 0-15,3 0 0 0,-1 1 0 0,2-1 0 16,-2 2 0-16,-3 0 0 0,-3 2 0 0,1 0 0 16,4-1 0-16,-2 1 0 0,1 2 0 0,-3 0 0 15,1 0 0-15,0-1 0 0,-3 1 0 0,-3 0 0 16,-4 1 0-16,1-2 128 0,2-1-128 0,-4-1 0 15,-4 0 144-15,-5-1-144 0,2-1 128 0,-2 0-128 16,-6 1 128-16,1 0-128 0,0 2 0 0,-3 0 144 16,-6 0-144-16,-3 0 0 0,-1 1 128 0,-5 0-128 0,-3 1 0 15,-7-2 0-15,1 0 0 0,-5 0 0 0,-1-1 0 16,-4 2 0-16,-5-1 128 0,-3 1-128 0,-6-3 144 0,-4 2-144 16,-2 0 0-16,-5 1 0 0,-6-1 0 0,-2 0-160 15,-7-1-32-15,-6 5-16 0,-7-1 0 0,-6 2-14960 16</inkml:trace>
  <inkml:trace contextRef="#ctx0" brushRef="#br0" timeOffset="28372.37">4792 15289 13071 0,'0'0'576'0,"-5"-7"128"0,1 2-576 0,4 5-128 0,0 0 0 0,0 0 0 0,0 0 256 0,0 0 32 16,9-6 0-16,0 3 0 0,2 1 0 0,0 1 0 15,3 0 0-15,3-1 0 0,1 0 224 0,1 1 64 16,2 2 0-16,3-1 0 0,6 0 128 0,1 0 48 16,-1 0 0-16,3 0 0 0,5 0 48 0,1 2 16 15,0 1 0-15,5-1 0 0,4-2-80 0,6-1-16 16,5 0 0-16,0 0 0 0,-1-1-176 0,2 2-32 15,-1 0-16-15,5-2 0 0,1 0-96 0,3 1-16 16,3 1 0-16,1-1 0 0,-5-2-32 0,6 2-16 16,-1-3 0-16,3 3 0 0,1-2-80 0,-1 0 0 15,-2-4-16-15,4 2 0 0,5 0-96 0,0-1-16 0,3-2 0 16,-2 0 0-16,-1 0-128 0,2 0 192 0,1-1-192 16,1-1 192-16,-1 1-192 0,-1-1 0 0,-2 1 144 15,4 0-144-15,4 1 160 0,-6 1-32 0,-5 2-128 0,2-2 192 16,3 1 16-16,-2 0 0 0,0 2 0 0,-1-1 0 15,-6 1-16-15,4 1 0 0,1 0 0 0,0 1 0 16,-2 0 64-16,-2 0 16 0,0 0 0 0,1-2 0 16,2 2-80-16,3 1-32 0,4 0 0 0,-2 0 0 15,0-1-32-15,-1-1-128 0,2 1 192 0,-1 1-64 16,-2-2-128-16,-1 1 0 0,-1-1 0 0,1 1 128 16,1 1-128-16,-2 0 0 0,-1-1 0 0,-1-2 128 15,2 1-128-15,-1 2 160 0,0 2-160 0,1-2 160 16,-3-2 0-16,1 1 0 0,3 0 0 0,1 1 0 15,1-2 16-15,-1 2 0 0,-7 0 0 0,2 0 0 0,2 1-32 16,-1 0 0-16,0 0 0 0,-1 1 0 0,-1 1-16 0,1-2-128 16,1 0 192-16,2 0-64 0,0 4-128 15,1 0 160-15,-4-1-160 0,0 0 160 0,0-2-160 16,1 4 160-16,0-1-160 0,0 1 160 0,-1-3-160 0,1 3 160 16,2 1-160-16,1 0 160 0,-4 1-160 0,1-1 192 15,-2-2-192-15,0 1 192 0,-1 1-64 0,2-1-128 16,-1 2 192-16,0 0-64 0,-3-2 64 0,2 0 0 15,1-2 0-15,2 0 0 0,2 0 64 0,-1 2 0 16,-2-2 16-16,3 0 0 0,-1 1-272 0,-1 0 128 16,-1 1-128-16,1-1 0 0,1 0 160 0,1 0-160 15,1-1 128-15,-3 0-128 0,-1 2 0 0,-3-1 0 16,2 0 0-16,1 3 0 0,1 0 0 0,-1 0 0 0,-3 1 0 16,2-2 0-16,-2-3 0 0,2 2 0 0,1 3 0 15,-1-2 0-15,-2-3 0 0,2 1 0 0,1 3 128 0,0-2-128 16,-1 2 0-16,1-2 0 0,-1-1 0 0,2-2 0 15,1 3 0-15,2 0 0 0,0-1 0 0,-2-3 0 16,0-1 0-16,1 0 0 0,-1 0 0 0,2 0 0 16,1-2 0-16,-4 0 0 0,-3 0 0 0,3-2 128 15,4 3-128-15,-2 0 0 0,1-2 0 0,-1 1 0 16,-2-4 0-16,1 4 0 0,1 1 0 0,2-1 128 16,3-5-128-16,-3 2 0 0,-3 0 0 0,-2 1 0 15,3-2 0-15,-2 2 0 0,0-2 0 0,-4 3 0 0,-4 1 0 16,-1-1 0-16,2 0 0 0,-1 1 0 0,2 0 0 15,-4 1 0-15,-3-1 128 0,-2 0-128 0,3-1 0 16,0 2 0-16,-2 1 0 0,0 0 0 0,-1 0 0 16,-3 0 0-16,-1-1 0 0,-1 1 0 0,3 1 0 15,1 1 0-15,-1 1 128 0,-4-2-128 0,-1-3 0 0,-4 3 0 16,-3 2 0-16,-1 0 0 0,1-4 0 0,0 1 0 16,0 1 0-16,-3-1 0 0,-1-1 0 0,-3 0 0 15,0 1 0-15,-3 1 0 0,-3 2 0 0,-1-1 0 16,-3 0 0-16,-2 1 0 0,-1-3 0 0,-1 1 0 15,-2 1 0-15,-3 1 0 0,-1-2 0 0,-3-1 0 16,-3 0 0-16,-1 0 0 0,-3 2 0 0,-1-2 0 16,-1-3 0-16,-10 3 0 0,0 0 0 0,0 0 0 15,7-2 0-15,-7 2 0 0,0 0 0 0,0 0 0 16,0 0 0-16,0 0 0 0,-5-6 0 0,-4 1 0 0,-2 0 0 16,-3 1 0-16,-6-1 0 0,-2 2-176 0,-1 0 176 15,-6-1-128-15,-2 0 128 0,-4 2-128 0,-2-4 128 0,-3 2-128 16,-4 0 128-16,-6 2 0 0,-4-2-144 0,-4 2 144 15,-2-1-128-15,-1 1 128 0,1-1-160 16,-4 2 160-16,-6-1-144 0,-4 2 144 0,-4-3-128 0,-1 1 128 16,-1-1 0-16,-5 0-160 0,-4 0 160 0,-4 1 0 15,-3-3-128-15,-1 0 128 0,-6 2 0 0,1 1 0 16,-4-1 0-16,-1 0 0 0,-2 1 0 0,-2 0 0 16,-7 0 0-16,-2-2 0 0,-2 4 0 0,-1-2 0 15,1 0 0-15,-7 1 0 0,-3 0 0 0,1 1 0 16,2 0 0-16,-4 1 0 0,-7 1 0 0,1-1 0 15,1-1 0-15,-1 0-128 0,-4 0 128 0,-3 1 0 16,-5 0-176-16,1 2 32 0,1-1 0 0,-3-1 0 0,-4 0 144 16,0 1-208-16,-5 0 80 0,3 1 128 0,3-2-128 15,-1 0 128-15,-1 1 0 0,0-1 0 0,-1-1 0 0,1 2 0 16,1 1 0-16,0-1 0 0,4 0-192 0,-4-1 192 16,0-1-160-16,0 1 160 0,-1-1 0 0,3 1-144 15,3-1 144-15,-3 0 0 0,-3 0 0 0,-3 2 0 16,1-2 0-16,-1 2 0 0,1 0 0 0,0 0 0 15,-1 1 0-15,-2 2 0 0,-2-1 0 0,2 0 0 16,4 2 0-16,1-2 0 0,2-1 0 0,-1 1 0 16,-1 0 0-16,5 2 0 0,5-2 0 0,-2 1 0 15,3-3 0-15,-3 1 0 0,-2-1 0 0,3 2 0 16,3-2 0-16,4-1 0 0,3-1 0 0,-2-1 0 16,-3 0 0-16,5 1 0 0,3 0 0 0,1 0 0 0,-4-1 0 15,0 0 0-15,7-1 0 0,5 1 128 0,2-2-128 16,6 1 0-16,0 0 176 0,5-2-48 0,2 0 0 0,6 1 0 15,6-3-128-15,2 2 0 16,5-2 0-16,4 2 128 0,6-2-128 0,5 2 0 0,7 0 144 0,1-1-144 16,1 1 0-16,8 0 0 0,7-2 0 0,9 1 0 15,4 2-336-15,6 0-48 0,3 1 0 0,5 1-11296 16,4-2-2272-16</inkml:trace>
  <inkml:trace contextRef="#ctx0" brushRef="#br0" timeOffset="29260.767">1707 16711 14735 0,'0'0'640'0,"0"0"160"0,0 0-640 0,0 0-160 15,7-2 0-15,4 1 0 0,5 2 1104 0,1-1 192 16,1-2 48-16,3 1 0 0,1 0-1056 0,2 1-288 16,1 0 0-16,2 1 128 0,0 1-128 0,3-4 160 0,3-4-160 0,0 2 160 15,-1 1 160-15,6-2 16 0,3 0 16 0,3 0 0 16,0 3 160-16,2 1 48 15,1 0 0-15,1 1 0 0,-1 0-32 0,3 0 0 0,2 0 0 0,3-2 0 16,4-5-32-16,1 4-16 0,3 1 0 0,0 1 0 16,-2-3 32-16,5 1 16 0,3 0 0 0,6 0 0 15,0 2-80-15,2-2 0 0,-4-4-16 0,0 4 0 16,4 2-128-16,3-1-32 0,0 0 0 0,0-1 0 16,-2 1-32-16,4 1-16 0,-1 1 0 0,2 0 0 15,0-1 32-15,-3 0 0 0,1-2 0 0,-1 0 0 16,-3 3 0-16,1 0 0 0,0 2 0 0,0-4 0 15,-2-2 0-15,0 4 16 0,-1 0 0 0,-1 0 0 16,-3-4-96-16,-2 3-32 0,-3 3 0 0,3-1 0 16,-4-1-144-16,-1 2 0 0,0-2 0 0,-4 2 128 0,-5 2-128 15,-4 0 0-15,-3 1 0 0,-3 2 0 0,-1 2-224 16,-5 0-80-16,-3-1-16 0,-3 2-10032 16,-6 1-2000-16</inkml:trace>
  <inkml:trace contextRef="#ctx0" brushRef="#br0" timeOffset="34169.705">1652 5853 12671 0,'0'0'560'0,"4"-8"112"0,3 1-544 0,-2 1-128 16,-5 6 0-16,10-5 0 0,0-3 0 0,-2 4 0 16,-8 4 0-16,8-4 0 0,1 1 176 0,-9 3 0 15,7-5 0-15,-7 5 0 0,9-2 32 0,-9 2 16 16,0 0 0-16,0 0 0 0,0 0-96 0,0 0-128 0,0 0 176 0,0 0-176 16,0 0 320-16,0 0-64 0,-7 7 0 0,-3 0 0 15,-4 0 192-15,-2 2 16 0,0 1 16 0,-4 1 0 16,-2 0 64-16,-3 1 16 15,-1 1 0-15,-1 3 0 0,-6 2-112 0,-2 1 0 0,-4-1-16 0,-4 2 0 16,-1 3-160-16,-2 2-16 0,-2 0-16 16,2 3 0-16,-2-3-96 0,1 0-16 0,-1 2 0 0,-3-1 0 15,1-1-128-15,4 1 160 0,2-1-160 0,2 0 160 16,-2 2-160-16,4-1 0 0,1-1 0 0,5 1 0 16,-1 0 0-16,4-2 128 0,1-1-128 0,3-1 128 15,-3-2-128-15,5-1 0 0,3-4 0 0,2 1 0 16,6-1 0-16,4-2 0 0,4-1 0 0,3 1 0 15,3-2 0-15,6-2 0 0,0 0 144 0,7-1-144 0,5-1 224 16,3-1-32-16,2-3 0 0,7 0 0 0,0-1-192 16,3-1 0-16,2-2 0 0,1 2 0 0,1 1 128 15,1 0-128-15,-1-2 0 0,2 1 0 0,2 1 176 0,2 0-176 16,-4 1 192-16,-3 0-192 0,-1 1 176 0,-4 0-176 16,0 3 160-16,-5 0-160 0,-3 1 0 0,-1 1 128 15,-1-1-128-15,-4 1 0 0,-3 1 0 0,-4 0 0 16,-2-2 0-16,-4 3 0 0,-3 1 0 0,-3 1 0 15,-3 3 0-15,-5-1 0 0,-4-1 208 0,-4 5 0 16,-4 0 0-16,-6 3 0 0,-3 2 80 0,-2 0 16 16,-6 1 0-16,-3 1 0 0,-3 0-96 0,0 3-16 15,-1-2 0-15,-1 2 0 0,2 2-48 0,1 2-16 16,0 1 0-16,0 2 0 0,-1 1-128 0,0 1 192 16,0 0-192-16,2 0 192 0,-1-2-192 0,7-1 0 0,4 0 0 15,2 0-176-15,2-4 176 0,3 0 0 0,-1 0 0 16,7 0 0-16,-1 2 0 0,3-5 0 0,2-1 0 0,2-2 0 15,6-1 0-15,0-1 0 0,5-4 0 0,1-1 0 16,4-3 0-16,2-3 0 0,5-2 0 0,5 0-128 16,1-1 128-16,5 1 0 0,4-3 0 0,5-2 0 15,6-3 192-15,7-2-16 0,8 1-16 0,2-1 0 16,6-1 64-16,0-1 16 0,1 0 0 0,3-1 0 16,-1-1-96-16,4 1-16 0,1-1 0 0,0 2 0 15,-1 0-272-15,-3 0-64 0,-3-1-16 0,1-1-12560 16</inkml:trace>
  <inkml:trace contextRef="#ctx0" brushRef="#br0" timeOffset="35131.026">6530 6028 23551 0,'0'0'1040'0,"0"0"224"0,-1-8-1008 0,1 8-256 15,0 0 0-15,0 0 0 0,0 0-176 0,0 0-80 16,-6-2 0-16,6 2-16 0,-7 6 272 0,-1-1-192 15,-1 0 192-15,-1 0-160 0,-2 2 160 0,1-1 0 16,-3 1 0-16,-4 3 0 0,-6 0 0 0,0 1 0 16,-1 0 0-16,-3 2 0 0,-3 1 0 0,-1 2 0 15,-1 0 128-15,0 1-128 0,0-1 144 0,-3 2-144 16,0 3 192-16,-2-2-192 0,1 1 208 0,-3 2-64 16,-2 6-16-16,1-3 0 0,3-2-128 0,-1 2 0 15,0 2 0-15,-1 2 128 0,0 2-128 0,2-1 192 0,1-3-192 16,-1 0 192-16,0-1-192 0,2 1 0 0,3-2 0 15,3 0 0-15,5-3 0 0,2 2 0 16,5 1 0-16,4-4-176 0,2-3 176 0,4-1 0 0,6-3 0 16,1-1 0-16,2 3 0 0,2-3 0 15,8-1 0-15,1 0 128 0,4 0 32 0,4 0 16 0,1 1 0 0,5-3 0 16,4 1 96-16,2-1 32 0,4 0 0 0,1 0 0 16,1-2 80-16,3-1 32 0,1 1 0 0,1 0 0 15,0 0-272-15,1-1-144 0,-1-1 160 0,-1 3-160 16,-3 2 176-16,-3 0-176 0,-5 0 192 0,-2 0-192 15,-3 0 0-15,-5-3 0 0,-2 1 0 0,-5 1 0 16,-4 1 0-16,-3 0 0 0,-4 0 0 16,-3 4-192-16,-4 1 192 0,-4 4 0 0,-6 1 0 0,-8 4 0 0,-2 5 0 15,-11-1 0-15,-5 1 192 0,-8 1-192 0,-3 0 0 16,-3 5 0-16,-2-1 0 0,1 0 0 0,0-1 0 16,1 2 0-16,-2 0 0 0,2 1 0 0,1 3 0 0,4-1 0 15,-1 1 0-15,5-1 0 0,5-4 0 0,7-3-144 16,5-3 144-16,6-1 0 0,3-5 0 0,8-3 0 15,6-4 0-15,5 0 0 0,4-2 0 0,8-1 0 16,6-2 0-16,9 0-128 0,5-1 128 0,11-3 0 16,8-4 0-16,8-3 128 0,5-3-128 0,2-4 176 15,2-2-176-15,5-1 192 0,4 0-368 0,0-1-64 16,0-2-16-16,-6 0-11792 0</inkml:trace>
  <inkml:trace contextRef="#ctx0" brushRef="#br0" timeOffset="36194.234">247 8765 4607 0,'0'0'400'0,"0"0"-400"16,-1416 1 0-16,2823-1 0 0,-1413-1 2176 0,6 1 368 15,-6-5 64-15,6 5 16 0,0 0-1984 0,-5-4-384 16,1-1-64-16,4 5-32 0,0-9-160 0,1 1 128 16,2-3-128-16,1 1 128 0,-1 0-128 0,3-3 0 15,1-2 0-15,2-1 128 0,-1-1 16 0,2-1 0 16,1-2 0-16,0 2 0 0,-1 0 160 0,1 1 16 16,0 2 16-16,2 2 0 0,1 2 0 0,-2 2 0 15,-3 4 0-15,-1 2 0 0,2 3-176 0,-2 4-32 16,1 0-128-16,0 3 192 0,-2 1 32 0,-1 6 0 15,1 1 0-15,-5 7 0 0,-2 2-32 0,-1 4 0 0,0 1 0 16,-4 2 0-16,1 1-64 0,-3 0 0 0,0 0-128 16,-2-1 192-16,-4-3 0 0,3 1-16 0,3-3 0 15,-3-3 0-15,-2-2 80 0,4-5 0 16,6-1 16-16,-1-6 0 0,3-9 80 0,0 0 16 0,0 0 0 0,0 0 0 16,0 0 144-16,0 0 48 0,-3-14 0 0,3-1 0 15,5 2-176-15,0-3-16 0,2-3-16 0,1-3 0 16,1-3-176-16,3-1-48 0,3 3 0 0,2-2 0 15,-1 0-128-15,1 0 128 0,-2 3-128 0,4 3 128 16,1-1-128-16,-1 4 0 0,-2 2 0 0,-2 2 0 16,0 2 0-16,-2 2 0 0,-1 4 0 0,1 3 0 15,-4 3 0-15,1 1-176 0,-10-3 176 0,13 10-128 0,-3 5 128 16,-1 0 0-16,-3 0 0 0,0 3 0 0,-2 3 0 16,-2 1 144-16,-2 1-144 0,2 1 0 0,-4-2 128 15,0 2-128-15,-1 2 0 0,1-2 0 0,-2-2 0 0,1-1 0 16,-1-2 0-16,0-1 0 0,3 1-288 0,1-1-64 15,1-3-16-15,-1-4-7440 16,0-11-1472-16</inkml:trace>
  <inkml:trace contextRef="#ctx0" brushRef="#br0" timeOffset="36469.464">846 8581 20495 0,'0'0'896'0,"0"0"208"0,0 0-880 0,0 0-224 0,15 10 0 0,0-2 0 31,-1-4-560-31,4-2-144 0,3-1-48 0,2-2 0 0,1-1 416 0,0-1 80 0,1-2 0 0,2 0 16 15,-2-3 240-15,2-1 0 0,-1-2 0 0,-1 4-144 16,-1-1 144-16,0 3 0 0,2-2 0 0,-1 3 0 16,-4-3 0-16,-2 3 0 0,-2 1 0 0</inkml:trace>
  <inkml:trace contextRef="#ctx0" brushRef="#br0" timeOffset="36695.313">1016 8973 22111 0,'-2'-13'1968'0,"2"13"-1584"0,0 0-384 16,11-3 0-16,3-1 2464 0,2-2 416 0,3 0 64 0,4 0 32 15,0 1-2720-15,5-1-528 0,1 2-112 0,3-3-32 0,1 1 224 0,4-1 64 16,0-2 0-16,-1 1 0 15,-2 0-640-15,1 0-112 0,-2-1-16 0,-6 1-16 16,-2-1-832-16,0 0-176 0,-5-1-16 0</inkml:trace>
  <inkml:trace contextRef="#ctx0" brushRef="#br0" timeOffset="36970.771">1850 8314 12895 0,'-10'-3'1152'0,"-4"3"-928"0,5 6-224 0,2 7 0 0,0 6 5184 15,2 7 976-15,-3 5 208 0,2 4 32 16,0 4-5232-16,-2 5-1040 0,3 3-128 0,0 5-208 0,2 3 208 0,0 1 0 15,0-3 0-15,1 1 0 0,0 0-368 16,-2 2 32-16,-3-6 0 0,0 1 0 16,-1-3-1952-16,1-1-384 0,0-2-80 15</inkml:trace>
  <inkml:trace contextRef="#ctx0" brushRef="#br0" timeOffset="38453.627">961 5804 12895 0,'-8'-9'576'0,"5"3"112"0,3 6-560 0,0 0-128 15,0-5 0-15,2-2 0 0,1 0 928 0,3-1 160 16,0 0 16-16,2-1 16 0,0-3-944 0,1-2-176 15,-1-3 0-15,3-1 0 0,0-4-144 0,3 0 144 16,-2-7 0-16,1-1 0 0,-1-1 0 0,-1-2-128 16,0-2 128-16,2 0 0 0,0-2 0 0,2 1 0 15,-4-2 0-15,2 0 0 0,-1-4 0 0,1-2 144 0,-4-3-144 0,4 0 192 16,1 1-192-16,-1 1 0 16,-4 2 0-16,1 4 0 0,-4 3 0 0,-1 3 0 15,1 0 0-15,-3 4 0 0,-2 1 0 0,1 3 128 0,1 5-128 0,-4 0 0 16,-6 2 0-16,1 1 128 0,2 1-128 15,0 3 0-15,-1 6 0 0,0-1 0 0,0 1 0 0,1 4 0 16,-5 2 144-16,1 2-144 0,-4 1 160 0,2 4-160 16,2 0 160-16,-4 4-160 0,-1 5 160 0,1 1-160 15,-1 3 272-15,0 3-32 0,-5 2-16 0,3 6 0 16,3 2 304-16,-2 2 64 0,-2 1 16 0,3 6 0 16,0 5-96-16,2 3 0 0,1 3-16 0,2 1 0 15,3 1-208-15,2-1-32 0,2-3-16 0,2 2 0 16,4 0-240-16,1-3 128 0,4-1-128 0,2-2 0 0,3-6 0 15,1-5 0-15,3-5 0 0,3-5-160 16,4-1-608-16,4-6-128 16,4-2-32-16</inkml:trace>
  <inkml:trace contextRef="#ctx0" brushRef="#br0" timeOffset="39482.278">4706 8821 4607 0,'0'0'400'0,"-3"-3"-400"0,3 3 0 0,0 0 0 15,0 0 3968-15,0 0 704 0,5-8 128 0,6 4 48 16,-1-3-4112-16,4-2-736 0,1-3-320 0,4-1 32 15,3-3-224-15,1 1-32 0,1 0-16 0,-1-3 0 16,-1-3-304-16,1 4-64 0,2 1-16 0,1 2 0 16,-6-2 400-16,-1 3 80 0,-1 2 16 0,-3 2 0 0,-3 3 448 0,-2 5 160 15,-10 1 0-15,8 4 0 0,0 3 576 0,-5 5 112 16,-2 3 32-16,-2 4 0 0,-2 4 208 0,-4 5 32 16,-2 6 16-16,-1-1 0 0,-1 2-368 15,-2 2-64-15,-1 3 0 0,-4 1-16 0,5-3-544 0,-1 1-144 16,0-1 0-16,-1-3 0 0,3-3 0 0,2-5 0 15,0-7 0-15,2-4 0 0,2-7 0 0,6-9 128 16,0 0-128-16,0 0 0 0,0 0 0 0,0 0 144 16,4-7-144-16,4-8 0 0,1-8 0 0,1-3-176 15,0-5 0-15,3 4 0 0,3-1 176 0,3-1-208 16,-1-2 80-16,0 1 128 0,3 3 0 0,1 3 0 16,-2 2 0-16,0 3 0 0,-1 2 0 0,-1 5-176 15,-2 3 176-15,-1 5-128 0,-3 1 128 0,-1 3 176 0,-1 4-48 16,0 7 0-16,-1 1 128 0,0 5 32 0,-4 1 0 0,2 6 0 15,2-1-288-15,-2 3 128 0,0 2-128 16,-3 0 0-16,0 0 0 0,0 1-224 0,-1 1 16 0,2 0 0 31,-3-3-592-31,0-3-112 0,1-3-32 0,-2-3-8944 0</inkml:trace>
  <inkml:trace contextRef="#ctx0" brushRef="#br0" timeOffset="40202.414">5525 8808 24879 0,'-9'-6'1088'0,"9"6"256"0,0 0-1088 0,0 0-256 15,0 0 0-15,9-7 0 16,1 1-1216-16,1-1-320 0,1 0-48 0,2-1-16 16,2 0 704-16,1 2 144 0,-2 0 32 0,2-1 0 15,0-3-384-15,0 0-80 0,-4 0-16 0,1 3 0 0,1 1 688 0,-2 0 128 16,1-2 16-16,-4 3 16 0,-1 1 672 0,-1 0 128 16,-2 1 16-16,1 0 16 0,-1-3 48 0,1 2 16 15,-7 4 0-15,9-5 0 0,-9 5-224 0,0 0-32 0,4-7-16 0,-4 7 0 16,0 0-272-16,8-3 0 0,0 0 0 0,-8 3 0 15,0 0 0-15,0 0-176 0,0 0 32 0,0 0-6656 16</inkml:trace>
  <inkml:trace contextRef="#ctx0" brushRef="#br0" timeOffset="40556.818">5613 9011 30399 0,'0'-6'2704'0,"0"6"-2160"16,4-6-544-16,3 1 0 16,3-1-368-16,3 1-176 0,2-1-32 0,2 2-16 0,2 0 352 0,6 2 80 15,0-1 16-15,4-1 0 0,1-2-48 0,2-1 0 16,0 2 0-16,0-1 0 15,-1 0-1872-15,-3-1-384 0,10-5-80 0,-8 2-16 0</inkml:trace>
  <inkml:trace contextRef="#ctx0" brushRef="#br0" timeOffset="40726.956">6174 8819 34095 0,'-12'2'3024'0,"6"8"-2416"0,-4 9-480 0,0 7-128 15,0 8 576-15,-2 8 80 0,1 7 32 0,5 3 0 16,-1 1-688-16,3 0 0 0,0-2-256 0,3-2 80 16,-3-4-208-16,2 0-64 0,-1 2 0 0,3-4-9936 15,-2-4-2000-15</inkml:trace>
  <inkml:trace contextRef="#ctx0" brushRef="#br0" timeOffset="41549.233">5802 5977 21183 0,'0'0'1888'0,"0"0"-1504"16,-9 6-384-16,9-6 0 0,0 0 1280 0,0 0 176 16,0 0 32-16,0 0 16 0,9 7-1248 0,2-4-256 15,1-3 0-15,1-2 0 0,3-4-144 0,2-3 144 16,5-4 0-16,2-2-144 0,0-2 144 0,0-3 0 0,-2 0 0 15,3-6 0-15,-6-2 0 0,1 1 0 0,0-1 0 0,-4-1-128 16,-1-1 128-16,-1-2 0 0,-2-3 0 0,-4 0 0 16,-2-1 208-16,-2-2 80 0,-2-3 16 15,-1 1 0-15,-1 1-48 0,-1 4-16 0,-1 1 0 0,0 2 0 16,-2 1-112-16,-1 3 0 0,1 7-128 0,-3 2 192 16,1 3 192-16,1 1 48 0,-3 3 0 15,-1 2 0-15,0 5-272 0,-1 3-160 0,0 3 192 0,-1 2-192 16,-2 0 0-16,-3 7 0 0,-3 5 0 0,-2 2-192 15,-3 3 192-15,-1 5 0 0,0 2 0 0,-3 5 0 16,2 4 0-16,2 5 208 0,-2-1-32 0,4 5-16 16,3 5 0-16,3-4 0 0,0 0 0 0,6-2 0 15,3-2-160-15,6-3 0 0,2-3 144 0,7-5-144 0,2-5 160 16,3-1-32-16,1 1-128 0,4-6 192 0,6-6 112 16,4-1 16-16,2 1 0 0,5-3 0 0,4-3-160 15,2-4-32-15,4-4 0 0,7-1 0 16,3-1-1824-16,4-3-368 0</inkml:trace>
  <inkml:trace contextRef="#ctx0" brushRef="#br1" timeOffset="60652.771">6182 5436 15663 0,'0'0'1392'0,"0"0"-1120"0,0 0-272 0,0 0 0 16,-2 9-208-16,0 1-112 0,0 1 0 0,0 1-16 15,-4 2 336-15,2 2 0 0,-1-1-144 0,0-1 144 16,-3 0 0-16,-1 1 0 0,1 4 0 0,-2-2 0 15,-2 1 0-15,-1 2 224 0,-1 0-32 0,-2 2-16 16,-5 1 16-16,-2-1 0 0,-4-3 0 0,-2 3 0 16,-3-1-48-16,-2 1 0 0,-2-1 0 0,0 0 0 15,2 0 32-15,1-2 0 0,1-2 0 0,0-3 0 16,0-7 192-16,1-2 32 0,2-3 16 0,1 0 0 16,1-1 160-16,3-1 48 0,0 0 0 0,6-3 0 15,1-6 128-15,4-1 16 0,2 0 16 0,1-1 0 16,0-2-240-16,4 0-48 0,0-3-16 0,2 1 0 0,0 0-208 15,3-1-32-15,1 1-16 0,4-1 0 0,-1-2-224 0,5-1 0 16,-1-2 0-16,4 0 0 0,3 1 0 0,0 1 0 16,0 1 0-16,4-1 0 0,2 0 0 0,2 3-128 15,0 5 128-15,0 0 0 0,1-2-144 0,-1 1 144 16,2 0 0-16,2 6-144 0,2 8 144 0,1 4 0 16,3-2-144-16,-1 4 144 0,-1 1 0 0,2 4-144 15,0 4 144-15,1 1 0 0,-1 2-144 0,-1 3 144 16,0 1 0-16,-1-1-144 0,-1-2 144 0,1-2 0 15,1 0 0-15,1 1 0 0,1 0 0 0,-1 0 0 16,-2-2 0-16,2-3 0 0,1-2 0 0,0-5 0 16,-3-6 0-16,3-2 0 0,-1-2 224 0,-2-1 32 15,-1-2 0-15,-2-4 0 0,4-5 256 0,2-2 64 0,-2-3 16 16,-1-2 0-16,0-2-80 0,1 0-32 0,2 0 0 16,-6-2 0-16,0-4-240 0,-2 5-48 0,-4 1-16 15,-1-1 0-15,-5-4-176 0,-2-2 0 0,-3-2 0 0,-3 7 128 16,-3 5-128-16,-3 3 0 0,-4 0 144 0,-1 3-144 15,-3 2 0-15,-5 3 144 0,-2 4-144 0,-2-1 0 16,0 4 128-16,-4 2-128 0,-6 2 0 0,-1 2 0 16,-1 3 0-16,-4 3 0 0,-3 1 0 0,-2 3 0 15,-3 4-128-15,-2 3 128 0,0 6 0 0,-5 0-144 16,-4-2-176-16,0 1-16 0,1 4-16 0,1 3 0 16,0-1-2048-1,4 0-416-15,-20 16-64 0,12-11-32 0</inkml:trace>
  <inkml:trace contextRef="#ctx0" brushRef="#br1" timeOffset="61803.16">1658 5059 22111 0,'0'0'1968'0,"0"0"-1584"15,0 0-384-15,0 0 0 16,0 11-560-16,0 2-192 0,0 0-32 0,-2 6-16 0,0 5 560 0,-6 4 240 0,0-2-192 0,-5 2 192 16,-2-1-128-16,-3 4 128 0,-6 3 0 0,-1 2 0 15,0 4 0-15,-4 1 0 0,-5-1 0 0,-4-1 0 16,0-1 0-16,-4-5 0 0,-2 0 192 0,-2-3-64 15,0-4 64-15,0 0 16 0,4-5 0 0,-2-3 0 16,-3-6 48-16,3-2 16 0,-1-2 0 0,1-1 0 16,0-3 128-16,3-2 32 0,0-2 0 0,4-2 0 15,0-1-80-15,4-4-16 0,2-3 0 0,4-1 0 16,2 0-64-16,2 0-16 0,2 0 0 0,3-2 0 16,-1-6 128-16,6 0 32 0,0-1 0 0,4-4 0 15,2-3-240-15,5-4-48 0,-1-3-128 0,7 2 192 16,3 4-192-16,4 0 0 0,2 2 0 0,1-1 0 15,2 0 0-15,0 2 128 0,2-1-128 0,2 5 0 0,0-1 0 0,4 4 0 16,2 0-144-16,-1 2 144 0,2-1-128 16,1 2 128-16,3 2 0 0,-1 3-144 0,-4 3 144 0,4 4-160 15,2-1 160-15,2 8-160 0,-2 5 160 0,-1 4 0 16,-4 1-144-16,3 3 144 0,0-1 0 0,-2 4-144 16,0 2 144-16,1 4 0 0,2 5 0 0,1 2 0 15,-1 1 0-15,2 0 0 0,1 0 0 0,3 0 0 16,0-3 0-16,-1-3 0 0,-1-3 0 0,-3-2 0 15,0-1 0-15,0-8 0 0,-2-6 0 0,-1-3 0 16,-1-1 0-16,0-4 0 0,0-2 320 0,2-6-48 16,0 0 0-16,2-2 0 0,1 2 48 0,0-2 0 15,-1-2 0-15,0-4 0 0,2-2-320 0,-2-3 128 0,-1-4-128 16,1-1 0-16,0-4 0 0,0 0 0 16,-4-3-160-16,3 1 160 0,1 2-224 0,-2-1 80 0,-6-1 16 0,-1-2 0 15,-1 0 128-15,-2 2 0 0,-3-1 0 0,-6 2 128 16,-4 1-128-16,-2 3 0 0,0 5 0 0,-2 2 0 15,-5 3 160-15,0 0-32 0,-3 6-128 0,1 0 192 16,-6 1 0-16,0 3 0 0,-1 2 0 16,-3 3 0-16,-3 3-64 0,-5 2-128 0,-2 3 176 0,-2 3-176 15,-3 1 192-15,-3 4-192 0,-3-1 192 0,-2 10-192 16,-3 6 224-16,-4 2-64 0,-3-1-16 0,-3 5 0 16,-2-1-144-16,-1 1 128 0,-2 2-128 0,2 3 128 15,2 2-128-15,3 6 0 0,-2 5 144 0,2 0-144 16,-2-4 0-16,2 4 0 0,0 1 0 0,0 3-8880 15,-5 4-1840-15</inkml:trace>
  <inkml:trace contextRef="#ctx0" brushRef="#br1" timeOffset="72737.005">6312 6578 5519 0,'0'0'240'0,"0"0"64"0,0 0-304 0,0 0 0 0,0 0 0 0,0 0 0 15,0 0 1456-15,0 0 224 0,0 0 48 0,0 0 16 16,0 0-976-16,0 0-192 0,0 0-32 0,0 0-16 16,0 0-48-16,0 0-16 0,0 0 0 0,0 0 0 15,0 0-16-15,0 0 0 0,-12 2 0 0,2 2 0 16,1 0 144-16,1 3 32 0,-4 0 0 0,1 2 0 15,-2-1 32-15,1 2 16 0,-2 3 0 0,0 1 0 0,-3 3-80 0,2 0-16 16,-2 1 0-16,0 4 0 0,-2 2-112 0,1 5-16 16,0 1-16-16,2 1 0 0,4 0-128 0,-2 0-32 15,2 1 0-15,2-1 0 0,1-3-32 0,1 0-16 16,2-1 0-16,0 0 0 0,3-4 16 0,1 1 0 16,0 1 0-16,1-4 0 0,-1-6 80 0,5 3 0 15,0 2 16-15,1-3 0 0,2-2-32 0,0-1-16 16,2 0 0-16,0-2 0 0,1-3-144 0,1 0-16 15,2 0-128-15,1-3 192 0,1 0-192 0,3-3 0 16,0-2 128-16,2 3-128 16,1 0-336-16,0 0-112 0,2 0-32 0,1-1 0 15,0 0-1568-15,0 0-304 0,-2-1-64 0,-1 1-16 0</inkml:trace>
  <inkml:trace contextRef="#ctx0" brushRef="#br1" timeOffset="73129.668">6379 7549 911 0,'0'0'0'0,"0"0"0"0,-6 1 0 0,6-1 0 0,0 0 4368 0,0 0 800 15,-8 5 144-15,3 0 48 0,0 3-4080 0,2 0-832 16,-3-1-144-16,4 3-48 0,2 0 448 0,-2 2 96 16,-2 0 16-16,1 4 0 0,3 3-144 0,0-1-32 15,0 1 0-15,3 0 0 0,1-2-192 0,0 2-64 16,4 2 0-16,1-5 0 0,2-2 0 0,-2-2-16 15,2-4 0-15,1 2 0 0,2 1 80 0,1-3 32 16,1-4 0-16,-1 0 0 0,-3-3-64 0,4-1-16 16,0 0 0-16,2-2 0 0,-2-4-176 0,1-2-32 15,-1-1-16-15,3-4 0 16,1 0-1184-16,1-2-224 0,-3-2-48 0,1-1-12048 0</inkml:trace>
  <inkml:trace contextRef="#ctx0" brushRef="#br1" timeOffset="73313.816">6514 7120 41871 0,'-13'-21'1856'16,"10"14"384"-16,3 7-1792 0,0 0-448 0,0 0 0 0,0 0 0 15,9 13-2000 1,1 5-496-16,1 0-80 0</inkml:trace>
  <inkml:trace contextRef="#ctx0" brushRef="#br1" timeOffset="77416.373">8574 15402 22111 0,'-11'-19'1968'0,"5"9"-1584"0,1 0-384 0,0 4 0 15,1 2-336-15,2-2-160 0,-4 0-16 0,3 1-16 0,3 5 304 0,0 0 64 16,0 0 16-16,0 0 0 0,0 0 144 0,0 0 0 16,0 0-144-16,0 0 144 0,0 0 0 0,0 0 0 15,0 0 0-15,10 9 0 0,0-1 224 0,3-2 64 16,4 1 16-16,-1 2 0 0,-1 0 176 0,5-1 32 16,3 2 16-16,6-2 0 0,3 1-16 0,4 0-16 15,4-3 0-15,5 1 0 0,5-3 16 0,9 1 16 16,6-1 0-16,5 2 0 0,2-1-16 0,7-2 0 15,5 0 0-15,6-1 0 0,3 0 64 0,1 0 0 16,2-2 0-16,10 2 0 0,6-1 608 0,1 1 128 0,1-1 32 16,5 1 0-1,4 0-1792-15,3 2-336 0,1-1-80 0,2 1-16 0,-3 3 752 0,1-3 128 0,-3 2 0 16,-3-1 0-16,-5-1 0 0,0 2 0 0,-1-3 0 0,-3-1 0 16,-5 1 0-16,-2-1 0 0,-8 0 128 0,-3 0-128 15,-1 0 0-15,-9 0 0 0,-8 0 144 0,-6 0-144 16,-6 1 128-16,-3 1-128 0,-4-2 128 0,-8 1-128 15,-9 1 0-15,-3 2 0 0,-7-1 0 0,-9 1 0 16,-5-3 0-16,-6 2 128 0,-5 0-128 0,-5-5 0 16,0 0 192-16,-14 6-48 0,-7-1 0 0,-9 0 0 15,-8 0 144-15,-9-2 32 0,-9 0 0 0,-5-2 0 16,-7-1-320-16,-12 0 0 0,-8 1 0 0,-8-3 0 16,-6-4 0-16,-8 1 0 0,-7 3 128 0,-4-2-128 15,-1-3 0-15,-6 0 128 0,-6-3-128 0,-2 0 0 0,0 2 208 16,-3-1-64-16,0 0-16 0,-1-2 0 0,-2-2 128 0,7 4 0 15,3-1 16-15,0-1 0 0,-1 0 0 0,5 0 0 16,5 0 0-16,2 1 0 0,2 1-128 0,2 1-16 16,4 2-128-16,3 0 192 0,-1 2-192 0,9-3 0 15,7 3 128-15,3 2-128 0,4-1 0 0,5 4 0 16,6 3 0-16,9-1 0 0,8-1 0 0,6 2 0 16,4-2 0-16,9 1 0 0,8 0 0 0,9 2 0 15,8-1 0-15,6-1 0 0,10-3-240 0,0 0 64 16,5 8 16-16,12 0 0 15,9 1-208-15,11-2-32 0,7 1-16 0,13-4 0 0,11 0 416 16,17-2 0-16,10-2 0 0,12 0 0 0,3-1 0 0,18 1 224 16,15 0-32-16,12 0 0 0,9-1-64 0,9 0-128 0,10-3 176 15,7 4-176-15,6 0 208 0,7 0-64 16,5 0-16-16,4 0 0 0,1 0 64 0,0 4 16 0,-7 1 0 16,0 0 0-16,-2-1-32 0,-10 1-16 0,-8 2 0 0,-5 3 0 15,-10 0-160-15,-11 1-176 0,-12 0 48 0,-10-1-11072 16,-15-3-2224-16</inkml:trace>
  <inkml:trace contextRef="#ctx0" brushRef="#br1" timeOffset="79728.034">6330 6631 12671 0,'0'0'560'0,"-3"-5"112"0,3 5-544 0,0-7-128 0,0 7 0 0,1-8 0 16,-1 1 0-16,0 7 0 0,1-8 0 0,0 0 128 16,-1 8-128-16,2-8 0 0,-2 8 144 0,0 0-144 15,1-9 320-15,-1 9-16 0,0 0 0 0,-3-7 0 16,3 7 192-16,-3-6 32 0,-3 1 16 0,6 5 0 16,-8 0-224-16,-2 2-32 0,3 0-16 0,-4 0 0 15,-1 2-96-15,0 1-32 0,-3 0 0 0,1 2 0 16,-1 0 32-16,0 3 0 0,1 1 0 0,0 0 0 15,0-1 48-15,1 0 16 0,0 1 0 0,-1 2 0 16,-2 2 16-16,2 2 16 0,0-1 0 0,-1 2 0 0,0 4-80 0,2 1-32 16,-3 1 0-16,2-1 0 0,2 0-160 0,1 0 160 15,2 0-160-15,-2 1 160 0,0 0-160 0,4-2 128 16,2-2-128-16,3 2 128 0,0-3-128 0,0 1 0 16,0-2 144-16,5-2-144 0,2 0 224 0,2-1-32 15,-1-1 0-15,3 0 0 0,2-2 16 0,-1-1 0 16,0 0 0-16,2-3 0 0,0-3 112 0,1-2 0 15,2-3 16-15,0 1 0 0,0 4 112 0,0-1 32 16,1-1 0-16,1-3 0 0,-2-2-176 0,2 0-48 16,0 0 0-16,3-2 0 0,-2-2-96 0,0-1-32 15,1 1 0-15,0 1 0 0,-2 2-128 0,-1-3 0 16,-3 2 144-16,2 0-144 0,1-1 0 0,-2 3 0 0,-2 0 0 16,-1 2 128-16,0 1-128 0,-11-1 0 0,6 8 0 0,-6-8 0 15,0 0 0-15,0 0 0 0,0 0 0 0,1 8-128 16,-5 2 128-16,-1-1 0 0,-3 1 0 15,-2 0 0-15,-1 1 0 0,-2 1 0 0,3 1 0 0,-2-3 0 16,-2-3 0-16,2-2 0 0,-3 1 0 0,1-1 128 16,-1 1-128-16,-2-2 0 0,2-1 128 0,-1 2-128 15,1 0 176-15,0-1-48 0,-2-4 0 0,2-3 0 16,0-1 64-16,1 0 0 0,1-1 0 0,1-2 0 16,-1-3-48-16,2 1 0 0,-3 1 0 0,5-4 0 15,1-7 16-15,-2 1 0 0,1 0 0 0,1 0 0 0,4 3-16 16,-3-1 0-16,1-2 0 0,-1 0 0 15,2 1-144-15,-1-1 128 0,-1 1-128 0,2-3 128 0,3-1-128 16,1-1 0-16,0-1 0 0,-1 2 128 0,0-1-128 16,4 2 0-16,0-1 0 0,0 1 0 0,2 1 0 15,3-1 0-15,1-1 0 0,0 1 0 0,3 1 0 16,2 2 0-16,0 2 0 0,1 0 0 0,0 0-128 0,3-1 128 16,-1 4 0-16,2-1 0 0,0-1 0 0,0 0-144 15,2 2 144-15,-1 1 0 0,1 0-128 0,0 1 128 16,1 1 0-16,-1 1 0 0,-1 1 0 0,2 3-128 15,-4-1 128-15,-1 2 0 0,-5 0 0 0,-1 1 0 16,-10 2 0-16,10-3 0 0,-1 2 0 0,-9 1 0 16,0 0 0-16,0 0 0 0,0 0 0 0,0 0-128 15,0 0 128-15,0 0 0 0,0 0-176 0,0 0 176 16,-5 6-160-16,-1-1 160 0,-2 0 0 0,0-2 0 16,-3 0 0-16,1 3 0 0,0 0 0 0,-3 2 0 0,-2-2-128 15,0 1 128-15,1 1 0 0,0 2 0 0,-3-3 0 16,1 0 0-16,-2 4 0 0,3 0 0 0,-2 1 0 0,1 0-144 15,-2 1 144-15,2 1 0 0,0 0 0 16,1 4 0-16,-1 0 0 0,2 2 0 0,2 0 0 16,-1 1 0-16,1 0 0 0,1 1-128 0,1 1 128 0,0-1 0 15,3-1 0-15,0 0 0 0,0 1 0 0,1 0 0 16,2-6 0-16,1 2 0 0,1-1 0 0,2 1 0 16,2 0 0-16,1-2 0 0,0-2 0 0,3 0-128 15,-3-1 128-15,4 1 0 0,2 2 0 0,3-4-128 16,-2-1 128-16,4 0 0 0,1-1 0 0,2-2 0 15,-2 0 0-15,2-1 0 0,0-1 0 0,3-2 0 0,-1-3 0 16,2-2 0-16,1-3 160 0,0 4-160 0,-1 1 144 16,1 2-144-16,1-1 128 0,-2-2-128 0,-5-2 0 15,2-1 128-15,-1 2-128 0,-1 1 0 0,-4 0 0 0,0 0 0 16,-4 0 128-16,-8 0-128 0,8 5 0 0,-3 1 0 16,-5-6 0-16,0 0 0 0,2 8 0 0,-2 0 0 15,-2 0 0-15,-3 3 128 0,-6-3-128 0,1 2 0 16,1 3 0-16,-2-4 0 0,-2 0 0 0,1 0 128 15,1 1-128-15,-4 1 0 0,-2 0 0 0,-1 0 0 16,0-2 128-16,2 1-128 0,0-3 0 0,2-2 0 16,-1 0 144-16,-1-2-144 0,0-3 128 0,0-2-128 15,1 2 128-15,1-6-128 0,1-3 128 0,0-1-128 16,1-2 160-16,1-1-160 0,1 1 192 0,-2-1-64 16,1-3-128-16,0-2 192 0,0 0 0 0,1 1-16 15,-2-1 0-15,3-2 0 0,-2-2-48 0,6 2-128 0,-1-1 192 16,1 0-64-16,-3 0-128 0,4-1 192 0,0 1-192 15,4-1 192-15,4 0-192 0,-1 0 0 16,1-2 144-16,0 0-144 0,2-1 0 0,2 2 0 0,-1 1 0 0,3-1 0 16,3-2 0-16,-2 1 0 0,1-3 0 0,1 4 0 15,0 2 0-15,2 0 0 0,-1 2 0 0,1 1 0 16,3 1 0-16,-1 2-160 0,1 0 160 0,1 0 0 16,2 2-144-16,0 2 144 0,-1 0 0 0,2 0-144 15,-1 0 144-15,1 1 0 0,-3 1 0 0,-2 3 0 16,-4 1 0-16,2 4 0 0,-1-3 0 0,-3 2 0 15,-2 0 0-15,-9 2 0 0,11 0 0 0,-11 0-128 16,0 0 128-16,0 0 0 0,0 0 0 0,0 0-128 16,0 0 128-16,0 0 0 0,0 0 0 0,0 0 0 0,0 0 0 0,0 0 0 15,0 0 0-15,-10 1 0 0,0 2 0 0,1 2 0 16,-6 1 0-16,3-2 0 0,0 1 0 0,-2 0 0 16,-3 3 0-16,0 1 0 0,-2 2 0 0,1 2 0 15,2-3 0-15,-2 3 0 0,-2 0 0 0,3 2-128 16,-1 0 128-16,1 1 0 0,0 0 0 0,1 1 0 15,-2 3 0-15,0 0 0 0,2-5 0 16,1 1 0-16,0 1 0 0,2 3 0 0,-1 2 0 0,1-1 0 16,0-1 0-16,4 0-128 0,1 1 128 0,3-2 0 15,1 0-144-15,2 0 144 0,0 0 0 0,1-1 0 16,2 0 0-16,2-4 0 0,2-3-144 0,0 1 144 16,1 1 0-16,2 0 0 0,1-4 0 0,1-1 0 0,0-2 0 15,2 0 0-15,3 2 0 0,4-1 0 0,-1-4 0 16,1 1 0-16,2-2 0 0,2 4 128 0,0-2-128 0,5-3 144 15,2-4-144-15,-1 0 160 16,0-2-160-16,2 5 160 0,2 0-160 0,-4 0 0 0,-1 0 0 0,-5 6 128 31,0 3-1792-31,-4 1-352 0,2 4-80 0,-15 4-16 0</inkml:trace>
  <inkml:trace contextRef="#ctx0" brushRef="#br1" timeOffset="81032.738">8906 15257 13071 0,'-30'-24'576'0,"9"10"128"0,-1-1-576 0,-3 2-128 0,0 1 0 0,0 1 0 15,-1 1 128-15,3 1-128 0,-1 2 192 0,3 2-64 16,-1 3 352-16,6 2 64 0,3 2 16 0,4 0 0 0,-1 1-224 0,10-3-32 16,-4 6-16-16,5 2 0 0,4 0-32 0,3 2-16 15,1-1 0-15,10 4 0 0,4-1 400 0,9 2 96 16,8 2 16-16,5 0 0 0,5-1 16 0,11-2 0 16,7-3 0-16,10 4 0 0,8 1-288 0,9-3-48 15,5-3-16-15,5 1 0 0,5 0-32 0,6 0 0 16,6-6 0-16,3 1 0 0,6 2 64 0,3 1 16 15,2-2 0-15,2 1 0 0,1-2-112 0,2 2-32 16,-1 0 0-16,-3 1 0 0,-7 1-80 0,-3 1-32 16,-2 2 0-16,-5 0 0 0,-3-4-80 0,-9 3-128 15,-10 0 176-15,-7 1-176 0,-6-2 160 0,-8-1-160 16,-8-1 128-16,-6-1-128 0,-5 2 128 0,-11-2-128 16,-12-3 0-16,-7 0 128 0,-10 0-128 0,-5-1 0 15,-13-3 0-15,0 0 128 0,0 0 96 0,-12-1 16 0,-9 0 0 16,-15-1 0-16,-10-3 48 0,-10 1 16 0,-14-2 0 15,-10 2 0-15,-9 0-304 0,-11-2 0 0,-10-2 0 0,-8 0 0 16,-5-5 0-16,-7 5 0 0,-9-1 0 0,-8 1 0 16,-7 2 128-16,-4-3-128 0,-3 0 0 0,-3 1 0 15,0 1 0-15,2-1 0 0,4 1 0 0,10 3 0 16,8-1 0-16,13 3 128 0,10 1-128 16,11 1 0-16,13-2 0 0,13 1 0 0,13 1 0 15,16-1 0-15,8-1 144 0,14 0-144 0,11 1 0 0,18 1 144 16,0 0-144-16,21-3 160 0,17 0-160 0,15-2 160 15,18 2-160-15,17-2 0 0,14-4 0 0,16 0 0 16,10-1 0-16,16 1 128 0,13 2-128 0,9-4 128 16,6-4 64-16,7 2 16 0,5-1 0 0,3 4 0 15,2 1 96-15,-4 0 16 0,-6 0 0 0,-3 4 0 16,-3 4-144-16,-9 4-32 0,-15 3 0 0,-11 2 0 0,-12 2-144 16,-12 6 160-16,-16 7-160 0,-14 3-10496 15,-12 5-2208-15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6:51.88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14466 13858 911 0,'-13'-12'0'16,"9"3"0"-16,-1-1 0 0,0 1 0 0,1 1 0 0,-3 0 0 0,7 8 2560 0,-5-6 448 16,0 0 64-16,1 0 32 0,4 6-2432 0,0 0-480 15,0 0-192-15,0 0 128 0,-5-6-128 0,5 6 128 16,0 0-128-16,0 0 128 0,0 0 272 0,0 0 48 16,-3-6 16-16,3 6 0 0,0 0 112 0,0 0 32 0,0 0 0 15,0 0 0-15,0 0 48 0,12 0 16 16,-1 1 0-16,5 0 0 0,1 3 160 0,5-2 48 0,7-1 0 15,3 1 0-15,5 0 0 0,4 3 0 0,3-1 0 16,2 1 0-16,2-2-320 0,4 1-64 0,3 3-16 16,7-3 0-16,4 0-224 0,1-2-64 0,1 0 0 0,2 2 0 15,7 1 112-15,5-1 16 0,3 3 0 0,1 0 0 16,-1 1-16-16,4 1 0 0,5 4 0 0,-1-2 0 16,1-4-144-16,1 4-32 0,3 1 0 0,1-1 0 15,1-2-128-15,1-1 160 0,-1-1-160 0,1 2 160 16,1 3 64-16,-1-3 16 0,2-2 0 0,-1 3 0 15,5 2 16-15,-4 2 16 0,-5-3 0 0,2-1 0 16,-2-2-80-16,-1 2 0 0,-2 1-16 0,-1-2 0 16,-4-1-48-16,-1 1-128 0,-1-2 192 0,-7 1-64 0,-6 1 48 15,-2-2 0-15,1-2 0 0,-5-1 0 0,-3 4 96 16,-3-1 32-16,-3-2 0 0,-1 1 0 0,-7 1-128 0,2-1-32 16,-4-2 0-16,0 2 0 0,0 0-144 0,-5-2 160 15,-3-2-160-15,-5 1 160 0,-4 1-160 0,-4 0 0 16,-6-3 144-16,-2 0-144 0,-3 1 0 0,-2 1 128 15,-5-1-128-15,-1-1 0 0,-10-1 160 0,7 0-32 16,-7 0-128-16,0 0 192 0,0 0-192 0,0 0 144 16,0 0-144-16,0 0 128 0,0 0-128 0,0 0 0 15,0 0 0-15,0 0 128 0,0 0-272 0,0 0-64 16,-8 7-16-16,-7 0 0 16,-6-3-1824-16,-4 3-384 0,-7 4-64 0</inkml:trace>
  <inkml:trace contextRef="#ctx0" brushRef="#br0" timeOffset="6260.709">12092 12333 4607 0,'0'0'192'0,"0"0"64"0,0 0-256 0,0 0 0 15,0 0 0-15,0 0 0 0,0 0 2064 0,0 0 368 16,11 6 80-16,-1-5 16 0,-10-1-1952 0,8-1-384 15,1 1-64-15,-2-3-128 0,-7 3 336 0,9-5-16 16,-4 0-16-16,-5 5 0 0,5-7 368 0,-1 0 80 16,-3 0 16-16,2-2 0 0,2-2 272 0,-3 1 64 15,-3-1 16-15,0-1 0 0,0-2-400 0,-2-3-80 16,-1-4 0-16,-3 0-16 0,-1 0-224 0,-7-1-32 16,0 2-16-16,-3-2 0 0,-4 0 192 0,-1 2 32 15,-2 0 16-15,-4 0 0 0,-3 0-176 0,-5 1-32 16,-6-1-16-16,-4 1 0 0,-5 0-128 0,-4 0-32 15,-1-2 0-15,-5-1 0 0,-4 2-16 0,-6 0 0 16,-8-3 0-16,-1 1 0 0,-5-1 0 0,-4 0 0 16,-8 3 0-16,-3 0 0 0,-7 0-16 0,-1 2-16 0,-5-1 0 15,-2 0 0-15,-4-1-160 0,-3 2 160 0,-2 0-160 0,-2 1 160 16,1 1-160-16,-5 1 128 0,-7 2-128 0,1-1 128 16,-1 2-128-16,-2 0 192 0,-2 4-192 0,-4 1 192 15,-2-4-192-15,1 4 0 0,-1-2 144 0,1 5-144 16,-5 0 0-16,-1-1 0 0,-3-1 0 0,1 1 0 15,2 0 0-15,-1 1 0 0,-1 3 0 0,-1-1 0 16,-2-1 0-16,2 1 0 0,2-1 0 0,1 2 0 16,5-3 0-16,-2 3 0 0,-6 0 0 0,5-2 128 15,6-3-128-15,1 0 0 0,1 3 128 0,2-1-128 0,-3-2 0 16,4 2 0-16,3 2 0 0,1-1 0 0,-2 0 0 16,4 1 0-16,1 2 0 0,3 3 0 0,1 2 0 15,5-3 0-15,-1 0 0 0,2 5 0 0,-2 2 0 16,-5 4 0-16,0-1 0 0,6 2 128 0,4 2-128 0,-3 2 0 15,-5 3 0-15,6-1 0 0,6-2 0 16,-2 2 0-16,-1 0 0 0,6 1 0 0,8 2 0 0,6 1 0 16,0 0 0-16,5 5 0 0,2 2 0 0,8 0 0 15,4-2 0-15,0 4 0 0,-2 5 0 0,6-1 0 16,6 2 128-16,3 0-128 0,5 2 0 0,1 1 128 16,2 3-128-16,-1 4 0 0,4 5 0 0,7-1 0 15,5 0 0-15,3-1 0 0,4-1 0 0,5 1 0 16,3-3 0-16,7 5 0 0,4 0 0 0,5-1 0 0,4 0 0 15,6-4 0-15,5-1 0 0,7-2 0 0,-1-2 0 16,6 1 0-16,3 0 0 0,5-1 0 16,2-1 0-16,6 1 0 0,5 1 0 0,8-1 0 0,7-2 0 0,5-3 0 15,4-1 208-15,1-1-16 0,5 2-16 0,7-3 0 16,6-2-176-16,4 0 128 0,5 0-128 0,1-3 128 16,2 0-128-16,7-1 128 0,5 0-128 0,4-2 128 15,-3-4-128-15,11-2 0 0,2-1 0 0,7-2 128 16,2-3-128-16,2 1 160 0,2-1-160 0,4-1 160 15,5-3-160-15,-1-1 0 0,0 0 0 0,2-3 0 16,4-1 0-16,-2-1 0 0,-2 2 128 0,3-3-128 16,3-4 0-16,3 0 0 0,2 1 0 0,-1-1 0 15,0-1 0-15,1 0 0 0,-1 1 0 0,5-2 0 16,1 0 0-16,0-1-144 0,4 1 144 0,-3-1 0 16,-2 1-128-16,2-2 128 0,4 0 0 0,1 0 0 0,3-1-160 15,-1 0 160-15,-1 0-128 0,1-2 128 0,2 3 0 0,0-2 0 16,2 2 0-16,0-3-128 0,0-3 128 0,-3-1 0 15,1-1-144-15,0 0 144 0,-3 0 0 0,3-1 0 16,-4-5 0-16,0 0 0 0,-6-2 0 0,-4 0 0 16,-2 1 0-16,1-6 128 0,-4-2-128 0,1-1 0 15,-5-1 144-15,-2-1-144 0,-1 1 128 0,-1-2-128 16,-5-1 128-16,-1 1-128 0,-7 0 144 0,-4-2-144 16,-4-2 192-16,-7 0-192 0,-6-3 256 0,-8-1-64 15,-8-5-16-15,-2-2 0 0,-5-2 224 0,-5 3 48 16,-5 3 16-16,-8-2 0 0,-7 0 0 0,-5 4 0 15,-7 1 0-15,-6 0 0 0,-5-1-48 0,-5-2-16 0,-8 1 0 16,-5-2 0-16,-3 2-32 0,-11 0-16 0,-10 0 0 16,-7-1 0-16,-6-2-192 0,-10-1-32 0,-9-1-128 0,-8 0 192 15,-12 1-192-15,-12 2-288 0,-12 1 64 0,-14 4 16 32,-10 9-416-32,-15 5-80 0,-13 4 0 0,-11 5-16 15,-13 4-2384-15,-4 6-480 0</inkml:trace>
  <inkml:trace contextRef="#ctx0" brushRef="#br1" timeOffset="15686.955">22233 11536 28799 0,'3'-11'1280'0,"-3"11"256"0,3-8-1232 0,-3 8-304 16,1-5 0-16,-1 5 0 0,0 0-192 0,0 0-80 15,0 0-32-15,0 0 0 0,0 0 304 0,-5-6-128 16,5 6 128-16,-9-4 0 0,-2-1 0 0,-2 1 0 16,-2 0 0-16,-1-1 0 0,-5 0 0 0,1-3 0 0,0 0 0 0,-2-1 0 15,-3 2-128-15,0-1 128 0,-1-2-192 0,-3-1 192 16,-5-2 0-16,-3 3 0 0,-4-1 0 0,-4 0 144 16,-5-3 16-16,2 1 0 0,-2 0 0 0,1-2 0 15,-4 0 64-15,-2-1 16 0,-4-1 0 0,-5 1 0 16,-4 1 0-16,-2-1 0 0,2 4 0 0,-4-1 0 15,-7-1 80-15,-3 2 0 0,-6 1 16 0,-3 1 0 16,-2-3 0-16,-4-1 0 0,-7 1 0 0,-1 1 0 16,0 1-176-16,-5-1-32 0,-5-1-128 0,1 1 192 15,4-1-192-15,-4 2 0 0,-4 0 0 0,1-2 0 16,3-1 128-16,-4 1-128 0,-5 1 0 0,1 0 0 16,0-3 192-16,-1 3-48 0,-2 0-16 0,1 1 0 0,-1 0 64 15,-2 1 0-15,-5 0 0 0,-1 3 0 0,-2-1 0 16,-3-1 16-16,2 0 0 0,-5 0 0 0,-5 1 0 15,-2 2 0-15,1 3 0 0,-2-1 0 0,-1-2-48 0,-4 1-16 16,-4-2 0-16,0 5 0 0,-5 2-16 0,6-1-128 16,2-4 192-16,-3 3-64 0,0 1 0 0,-5 0-128 15,-1-2 192-15,4 3-64 0,4 0 0 0,-4 0 0 16,-2-1 0-16,1-1 0 0,-1 2-128 0,-1 0 128 16,0-1-128-16,2 1 128 0,0 0-128 0,-2 0 0 15,0 0 0-15,-3 1 0 0,-2-1 128 0,5 2-128 16,6 1 0-16,-4-1 128 0,-4-1 32 0,-1 2 0 15,0 3 0-15,-2 1 0 0,2 0 48 0,2 1 16 0,0 0 0 0,1 0 0 16,1 3-224-16,1 0 144 16,-3 0-144-16,4-1 128 0,3 0-128 0,0 0 0 15,-1 0 0-15,2 1 0 0,-1-1 0 0,1-1 0 0,1 1 0 16,2-2 0-16,4 2 0 0,0-1 0 0,-2 0 0 16,-3 0 0-16,3 0 0 0,3 0 0 0,-1-1 0 0,3 1 0 15,-2 1 0-15,8 0 0 0,2 0 0 0,3 0 0 16,2-2 0-16,1 2 0 0,4-1 0 0,3-1 0 15,3-2 0-15,3 1 0 0,2 0 128 0,3-1-128 16,2 2 0-16,2 0 0 0,1-1 0 0,1 2 128 16,3-1-128-16,1-1 0 0,2 1 0 0,-1-1 0 15,7-2 0-15,2 0 0 0,5 1 128 0,1-1-128 16,-1-1 0-16,2-1 0 0,2 1 0 0,4-2 128 16,3 0-128-16,1-1 0 0,0-1 0 0,1 0 128 15,0-2-128-15,3 1 0 0,0 1 0 0,-1-1 0 16,-3-5 0-16,2 3 0 0,3 1 0 0,-3 1 0 0,1 1 0 15,-2 0 0-15,-2 0 0 0,-2 1 0 0,1 1 0 0,-3 3 0 16,4 3 0-16,1 0 0 0,-1-2 0 0,2 2 0 16,2 1 0-16,1 0 0 0,6-4 0 0,-4 3 0 15,0 1 0-15,0 2 0 0,-1 1-160 0,3 1 160 16,5-1 0-16,-6 0-144 0,-1 0 144 0,0 4-128 16,0 0 128-16,2 1-128 0,3-2 128 0,-5 3 0 15,4-1 128-15,-4 3-128 0,-1 1 0 0,2 0 0 16,0 0 0-16,2 2-128 0,1 4 128 0,-3 2 0 15,0-1 128-15,2 0-128 0,2-1 0 0,7 2 0 16,4 2 0-16,1-1-192 0,2-3 192 0,5 2 0 16,1 2 0-16,3-2 0 0,3 2 0 0,5 0 0 0,3 0 0 0,4 5 0 15,4 0 0-15,2 2 0 0,4 1-144 16,1 2 144-16,6 0 0 0,2-1 0 16,3 1 0-16,1-1 0 0,2-2 0 0,4 2 0 0,3 2 0 0,4 1 0 15,0 1 0-15,5-2 0 0,5 1 0 16,3-1 0-16,3-3-240 0,5-2 32 0,7-1 0 0,2 0 0 15,7-1 208-15,3-1-144 0,-2 0 144 0,6 1-128 16,4 0 128-16,1-2-192 0,4-1 192 0,8 2-192 16,1 3 192-16,2-4 0 0,-4-3 0 0,8 0 0 15,7-1 0-15,2-2 0 0,3 1 0 0,3-2 0 16,1-3 0-16,7 0 0 0,8 2 0 0,0-3 0 16,-1-2 0-16,4 1 0 0,4 1 0 0,-2-4 0 15,0 0 0-15,5 0 0 0,4-2 0 0,-2 0 0 0,-3 1 0 16,4-2 0-16,4 2 0 0,-2-3 0 0,0-2 0 15,4 0 128-15,4-1-128 0,3 2 0 0,4-1 0 0,0 0 0 16,-4 1 0-16,4-1 128 0,2 2-128 0,2-1 0 16,-1 0 0-16,-1 1 0 0,0 1 0 0,6 1 0 15,4 0 0-15,-1 0 128 0,0 2-128 0,1-2 0 16,2 0 0-16,3 1 0 0,4 4 0 0,0-2 0 16,-4-2 0-16,-1 0 128 0,-2 3-128 0,2 1 0 15,1 1 0-15,2-2 0 0,1 1 0 0,-2-1 0 16,-1-1 0-16,0 0 0 0,2 0 0 0,0-1 144 15,0 1-144-15,2 0 0 0,0-4 144 0,2 0-144 16,0 0 0-16,4 0 144 0,5-2-144 0,-5 2 0 16,-1 0 0-16,0-2 0 0,0 0 0 0,4 3 0 15,4-2 0-15,-5-1 0 0,-2-1 0 0,-2 1 0 0,0-5-128 16,-1 3 128-16,-1 1-128 0,-1 1 128 0,1-4-160 16,-2-2 160-16,-4-4-192 0,0 3 192 0,0 0-208 0,1 0 80 15,-1-3 128-15,-3-1-128 0,-2 0 128 0,-3 1-128 16,2 2 128-16,-1 0 0 0,0-1 0 0,-4-2 0 15,-2 1 0-15,0-1 0 0,0-1 0 0,0 1 0 16,-2-2 0-16,-3 3 0 0,-4 0 0 0,2-2 0 16,4 0 0-16,-3 0 0 0,-6 1 0 0,1-1 0 15,0-2 0-15,-2 0 0 0,-5-1 0 16,0 0 0-16,0 0 0 0,-1-1 0 0,-1-2 0 0,-1 1 0 16,-4 2 0-16,0 1 0 0,0-6 0 0,-1 4 0 15,0 0 0-15,-2-2 0 0,-3 2-128 0,0 0 128 0,0 0 0 16,1-2 0-16,-1-3 0 0,0 4 0 0,0 2 0 15,0-1 0-15,-4-3 0 0,0 2 0 0,0 0 0 16,-1 0 0-16,-6-3 0 0,4 1 0 0,4-3 0 16,-6 0 0-16,-4-4 0 0,1 1-128 0,2 1 128 0,1-2 0 15,-2-3 0-15,1 1 0 0,0-1 0 0,1 1 0 16,-2-3 0-16,1 2 0 0,-5-1 0 16,5 1 0-16,1-3 0 0,-2 1 128 0,-5-1-128 0,-1 0 0 15,2-1 0-15,-4 3 128 0,-3-1-128 0,0-2 0 16,-4-2 128-16,3-1-128 0,0 1 128 0,-3-1-128 15,-2-2 128-15,-2 0-128 0,0-1 0 0,3 1 0 16,-1-1 0-16,-4-1 128 0,-4 2-128 0,2 0 0 16,1-1 0-16,-3 1 0 0,-1 0 0 0,-1-2-128 0,-5 1 128 15,-1-3-128-15,0-3 0 0,-4 3 0 16,-2-2 0-16,0-1 0 0,-2-1 128 0,-5 0 0 0,-7-1 0 0,-4 0-128 16,-2 3 128-16,-3-1 0 0,-4 0 160 15,-3 1-160-15,0 1 304 0,-1-1-48 0,-3 0 0 0,-4 0 0 16,-6 4-128-16,-4-2-128 0,-2-2 192 0,-3 0-192 15,1 1 0-15,-5-1 0 0,-3 1 0 0,-4-2 0 16,-9-2-208-16,1-3 48 0,2-1 16 0,-9-1 0 16,-9-4-48-16,-2-1-16 0,-3-6 0 0,-5 3 0 15,-2 4-80-15,-7-2-16 0,-7 0 0 0,-6 0 0 16,-8 0 160-16,-4 0 144 0,0 0-208 16,-3-4 80-16,-4-5 128 0,-6 7 0 0,-6 1 0 0,-1 3 0 15,2 1 0-15,-7-1 0 0,-6-3 0 0,-5 5 0 16,-1-1 0-16,-5 0 0 0,-6-5 0 0,-1 4 0 0,1 3 0 15,-6 1 0-15,-8 2 0 0,-3-1 0 0,-3 0 0 16,-1-2 0-16,-3-1 0 0,-3 1 0 0,-7 1 0 16,1 1 0-16,1 1 0 0,0 2 0 0,-2 2 0 0,-2 3 0 15,-4 0 0-15,-1 1 0 0,-1 2 0 16,3 0 0-16,0 2 0 0,-2 1 0 0,-3-2 0 16,-6-1 0-16,-2 1 0 0,0 4 0 0,3 3 0 0,-2-1 0 15,0-3 0-15,-3 3 0 0,-1 4 0 0,-6 0 0 16,-1 4 0-16,-2 0 0 0,0-1 0 0,0 3 0 15,-3 2 0-15,0 1 0 0,-1-1 0 0,1 0 0 16,1 3 0-16,-4 0 0 0,-4 3 0 0,1-1 0 16,2-1 0-16,1 1 0 0,-1-1 0 0,6 1 0 15,5 2 0-15,-3-3 0 0,-1 1 0 0,1-1 0 16,-2 2 0-16,3 1 0 0,-3-1 0 0,-1-1 0 16,-1 0 0-16,3 3 0 0,3 0 0 0,1 0 0 0,-2 0 0 15,1 2 0-15,2 0 0 0,-3 1 0 0,1 2 0 16,4-1 0-16,-2 2 0 0,4 0 0 0,4 1 0 0,3 0 0 15,2 1 0-15,0-1 0 0,0-4 0 0,3 5 0 16,3-1 0-16,3 3 0 0,1 0 0 0,1-1 0 16,-1-1 0-16,3-1 0 0,0 6 0 0,2-4 0 15,4-1 0-15,-1-1 0 0,0 0 0 0,3 3 0 16,3 2 0-16,2-2 0 0,0 1 0 0,2-1 0 16,0 0 0-16,4 0 0 0,3 1 128 0,-1 0-128 15,1 1 176-15,6-2-48 0,4-1 0 0,3 2 0 16,0 2-128-16,3 0 128 0,5-2-128 0,-1 0 128 0,1 0-128 15,3-1 0-15,6 1 0 0,-1 0 0 0,-6 1 0 16,4 3 0-16,6-2 0 0,-4 1 0 0,-3 1 0 0,3 2 0 16,6 1 0-16,-1 0 0 0,-1 2-128 0,3 0 128 15,2-3 0-15,1 3 0 0,3 1 0 0,-1 2-144 16,-2-1 144-16,5 0 0 0,3 1 0 0,3-1 0 16,1 0 0-16,0 0 0 0,-3 0 0 0,6 1-128 15,5 2 128-15,-3 0 0 0,2 0 0 0,-1 2 0 16,1 0 0-16,1 2 0 0,1 2-192 0,4-1 64 15,2 0 128-15,2 1-208 0,-1-3 208 0,-2 4-192 16,3 0 192-16,5-1-192 0,4-2 192 0,1 0-144 16,-4 1 144-16,1 1-128 0,1 0 128 0,0 1 0 15,1-2 0-15,1 3-128 0,4 4 128 0,2-2 0 0,2-1 0 16,2 1 0-16,3 0 0 0,0 1 0 0,4-1 0 16,3 0 0-16,0 0 0 0,5 1 0 0,10 1 0 15,-3 0 128-15,1-1-128 0,4 3 144 0,5 1-144 16,5-2 160-16,0 1-160 0,5-2 128 0,6-2-128 15,1-1 128-15,7 0 0 0,4 2-128 0,3-3 192 0,2 2-64 16,3-1 16-16,6 0 0 0,5 0 0 0,2-1 0 16,2-2-144-16,4-1 0 0,3-5 0 0,3 0 0 15,10-2 0-15,2 0 0 0,5-1 128 0,4-1-128 16,-2 0 0-16,5-1 0 0,6 0 0 0,4 0 0 16,3-1 0-16,1 0 0 0,2-1 0 0,4 3 0 15,6-4 0-15,2 2 0 0,-4 0 0 0,5-4 0 16,5-2 0-16,-2 3 0 0,-1 3 0 0,5-2 0 0,5-3 0 15,-1-1 0-15,-5 1 0 0,5 0 0 0,5 2 0 16,-3-1 0-16,-1-2-144 0,6 1 144 0,8 3 0 16,-1-3 0-16,-1 0 0 0,3-3 0 0,4 1-128 15,5 0 128-15,4-2 0 0,3 2 0 0,-2-3-192 0,6-1 192 16,8 0-192-16,3-2 192 0,3 1-176 16,4-2 176-16,-3 1-160 0,2-1 160 0,2 1 0 0,4-1 0 15,3 4 0-15,1 1 0 0,2-1 0 0,-3 2 0 16,0 1 0-16,1 3 0 0,2 0 0 0,1 1 0 15,0 3 0-15,4-2 0 0,-2 0 0 0,1-1 0 16,0 0 0-16,-1 0 0 0,2 2 0 0,1-2 0 16,2 0 0-16,2 3 0 0,-1-3 0 0,1 1 0 15,2-1 0-15,1 2 0 0,5-1 0 0,1 3 0 0,-1 1 0 16,0 1 0-16,-3-2 0 0,-3 5 0 16,4-1 0-16,-3 0 0 0,3 1 0 0,-1-1 0 0,0-1-128 15,-2-1 128-15,-3-1 0 0,1 0 0 0,-3-1-160 0,-1-2 160 16,-1 3 0-16,-5-2 0 0,-4-3 0 0,-2 1 0 15,-2-2 0-15,-2 2 0 0,2-1 0 0,-2 2 0 16,1-3 0-16,-4 1 0 0,-1-2 0 16,-2 2 0-16,2 0 0 0,3 0 160 0,5 3-32 0,-4 0-128 15,-4-1 160-15,2 3-160 0,0-2 128 0,0 0-128 16,0-4 0-16,2-1 0 0,0-1 128 0,-3-2-128 16,-3-3 0-16,-5-1 0 0,-4-2 0 0,2-1 128 15,-2-2-128-15,-3-2 0 0,-3 0 0 0,-7-2 0 16,-4-3 0-16,0-3 0 0,-5-5 0 0,-2-1 0 15,-7 0 128-15,1-7-128 0,-1-5 0 0,-3-3 128 16,-9-3-128-16,-1-1 0 0,-2-2 144 0,-5-3-144 0,-6-2 160 16,0-3-32-16,1-2-128 0,-5-7 192 0,-5-5 32 15,-3-4 0-15,-2-2 0 0,0-3 0 0,3-4-96 0,-3 1 0 16,-6-4-128-16,-8 7 192 0,-8 5-16 16,-7 5-16-16,-7 2 0 0,-6 4 0 0,-4 2 48 0,-7-4 16 15,-4 2 0-15,-6 0 0 0,-11 3-368 0,-5-2-80 16,-8-1-16-16,-5 1 0 15,-5 1-416-15,-6 2-96 0,-7-2-16 16,-4 3-10304-16,-3 1-2048 0</inkml:trace>
  <inkml:trace contextRef="#ctx0" brushRef="#br1" timeOffset="20818.052">1370 13280 19343 0,'0'-6'1728'0,"0"-1"-1392"16,2 2-336-16,-2 5 0 0,0 0 528 0,9-5 48 0,3 2 0 0,5 1 0 15,2 0-224-15,3 1-32 0,1 4-16 0,6-1 0 16,4 2 64-16,2 1 16 0,3-1 0 16,2 4 0-16,8 2-256 0,4 0-128 0,1-1 160 0,3 5-160 15,0 3 0-15,2 1 0 0,0-3 0 0,4 4 0 16,1 1 0-16,2-2 0 0,1-1 0 0,1 3 0 15,0 2 0-15,4-1 0 0,0-2 0 0,4 3 0 16,3 1 128-16,0-1-128 0,0-4 0 0,7 2 144 16,2 1 176-16,3 1 16 0,2 1 16 0,-2-1 0 15,0-3 32-15,7 1 16 0,6 2 0 0,6-3 0 16,1 1-176-16,3-2-32 0,4-3-16 0,1 4 0 16,2 2-176-16,3-1 192 0,3-2-192 0,6-1 192 0,4-2-192 15,-3 1 0-15,-1-2 0 0,3 0 0 0,9 1 0 16,1-2 128-16,0-2-128 0,2 1 0 0,-1 1 0 15,5-2 0-15,3-1 0 0,3-1-176 0,4-2 176 0,-3 2-192 16,-1 1 192-16,4-2-192 0,3-2 192 0,4 1-208 16,3 0 80-16,1-2 128 0,-2 0-256 0,1-2 80 15,2 0 16-15,1 2 0 0,0 0 160 0,-2 1-208 16,2-2 80-16,-2 1 128 0,-3 3-352 0,-3 2 48 16,-2-1 16-16,0 2 0 0,-1 0 80 0,-5 0 16 15,0 2 0-15,-2 1 0 0,-4 2 192 0,1-3-176 16,1 0 176-16,1 0-160 0,-2-1 160 0,-3 2 0 15,2-1 0-15,1 0 0 0,0-1 0 0,2-2 0 16,1-2 0-16,0 1 0 0,-4-2 0 0,1 1 0 16,3-1 0-16,-1-1 0 0,4 1 0 0,-6-4 0 15,-5-3 0-15,2 0 0 0,0 2 0 0,1-3-160 16,0-1 160-16,-5-1-160 0,-1 2 160 0,-2-2-192 0,-1 1 192 0,1-2-192 16,0-3 192-16,-2 1 0 0,-3-1 0 0,2-1-128 15,3-5 128-15,-4 3 0 0,-7 4 0 0,2-2 0 16,-1-3 0-16,-2 1 0 0,-1 3 0 0,0-1 0 15,-4 2 0-15,2 3 224 0,-1 3-48 0,0-1-16 16,-9-2 160-16,5 3 16 0,4 2 16 0,-3 0 0 16,-6 0-112-16,5 1-32 0,-1-2 0 0,0 2 0 15,-5-1-208-15,6-4 0 0,-2-2 0 0,-3 0 0 16,-5 3 0-16,1-4 0 0,3 0 0 0,-2 0 0 16,-3-2 0-16,2 2 0 0,4 1 0 0,-5-3 0 15,-3 3 0-15,2-3 0 0,3-1-208 0,-7-1 64 16,-9-1-176-16,4 1-16 0,0 0-16 0,-4-2 0 15,-5-3 160-15,-2 1 16 0,-4 1 16 0,-1-4 0 0,0-1 160 0,-8 1 192 16,-6-2-32-16,1-1-16 0,3-1 176 0,-4 0 48 16,-8 0 0-16,-3 1 0 0,0-2-48 0,-4-2-16 15,-1-5 0-15,1 2 0 0,1 2-160 0,-1-1-16 16,0 1-128-16,-5-1 192 0,-3-3-192 0,-1 2 0 16,-6-3 0-16,1 1-160 0,-1-3-112 0,1-2-32 15,1-6 0-15,-3 3 0 16,1-3-96-16,-4-2-32 0,-8 1 0 0,0 0 0 15,0-2 192-15,-7 1 48 0,-2 3 0 0,-6 1 0 0,-1-3 528 0,-7 1 112 16,-2 2 32-16,-3-5 0 0,-1-4 80 0,-3 3 16 16,-3 1 0-16,-3 1 0 0,0-2-432 0,-4 3-144 15,-2-3 0-15,-1-5 144 0,-3-3-144 0,-2-2 0 16,1 0-192-16,-7 3 192 0,-2-3-256 0,-6 3 80 16,-6 2 16-16,-1-2 0 0,-3 0 160 0,1-4 0 0,-2-2-144 15,-3 3 144-15,-2 3 0 0,-5 3 0 0,-4-3 0 0,1 0 0 16,-5 1-144-16,2-3 144 0,-2-2 0 15,-2 2 0-15,1 2 0 0,-9 6-128 0,-2 2 128 0,1 3 0 16,1 0 0-16,-4 0 0 0,-2 0 0 0,-5 2 144 16,-5 3 112-16,-3-1 0 0,0 0 16 0,-7 2 0 15,-7 3-272-15,0 3 128 0,4-2-128 0,-7 2 0 16,-6 0 0-16,-1 1 0 0,0 0 0 0,-5 1 0 16,-9-3 0-16,6-1 0 0,3-1-176 0,-5 3 176 15,-3-1-144-15,-1 0 144 0,2-2 0 0,-4 1-144 16,0 1 144-16,-2 2 0 0,-4 4 0 0,2 0 0 15,-1-1 0-15,-4 2 0 0,-6 5 0 0,1-2 128 0,2 3-128 16,-4 2 176-16,0 2-176 0,-5 1 192 16,-3 1-192-16,2 0 0 0,1 2 144 0,0-1-144 0,-4 1 0 0,-3 3 0 15,-5 1 0-15,-1-2 0 0,-2 1 0 0,2-1 0 16,3 1-144-16,-5 2 144 0,-2 2 0 16,0 0-144-16,-3 0 144 0,-1 0 0 0,-4 1 0 15,2 1 0-15,0-1 0 0,0 1 0 0,-2 3 0 0,-1-1 0 16,-2 2 0-16,2-1 0 0,-1 1 0 0,1 0 0 15,0 0 0-15,6 1 0 0,1 2 0 0,0 1 0 16,-1 1 0-16,-2 1 0 0,-3 1 0 0,2 1 0 16,1 0 0-16,4-3 0 0,0 1 0 0,3 0-128 15,2 0 128-15,-4 0 0 0,-2 0 0 0,1 3 0 16,2 0 0-16,1 1 0 0,2-3 0 0,-1 2 0 0,-1 3 0 16,-1 0 0-16,-2 2 0 0,4-1 0 0,4-1 0 15,0-1 0-15,1 2 0 0,2 0 0 0,-2-2 0 0,3 2 0 16,2 0 0-16,2-1 0 0,2-1 0 0,0 3 0 15,2-3 0-15,-3 2 0 0,1 0 0 0,2-2 0 16,4 0 0-16,0 0 0 0,0 2 0 0,2-4-160 16,-1-5-16-16,4 0 0 0,1 0 0 0,2 1 0 15,-2 3 176-15,1 1 0 0,2-2 128 0,3 2-128 16,-3 3 0-16,5-2 0 0,1-1 0 0,6-1 0 16,4 2 0-16,4 2 192 0,4-1-32 0,4-2-16 15,6-2-144-15,6-1 160 0,6 0-160 0,2 2 160 16,1-2-368-16,-1 0-80 0,3-1-16 0,4 1 0 15,3-1-336-15,1 0-80 16,-1-1-16-16,2-1 0 0,3-2-32 0,6 3-16 16,1 0 0-16,0 1 0 0,-5 1 432 0,6-2 96 0,4-1 0 0,2 2 16 0,4 4 240 15,-1 3 0-15,3-2 192 0,0 5-192 0,-1 1 304 0,2 4-48 16,2-3-16-16,3 0 0 0,3 1-240 0,1-1 0 16,2-2 0-16,5 2 0 0,2-2-208 0,3 1-96 15,0 0-16-15,3 2 0 0,3 0 320 0,4 3-128 16,4-1 128-16,2 3 0 0,-1-1-128 0,4 3 128 15,4 1 0-15,-2 4 0 0,1 1-176 0,5 0 176 16,5 2-160-16,0-2 160 0,-2-3-128 0,6 3 128 16,7 2 0-16,3 2-144 0,2-1 144 0,1 0 0 15,8-3 0-15,3 2-128 0,2-2 128 0,5 3 0 16,4-1 0-16,4 0 128 0,2-4-128 0,2 3 0 16,5 2 0-16,5 0-128 0,4-3 128 0,1 2 0 15,1 3 0-15,2-2 0 0,2 1-160 0,3-3 160 0,5-3-192 0,3 2 192 16,-1 1 0-16,3 2 0 0,5 1 0 0,4 1 0 15,4-3 0-15,3 1-128 0,2-2 128 0,7 1-5616 16,3-3-1024-16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7:21.7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2772 2838 20271 0,'0'0'896'0,"-3"-4"192"0,3 4-880 0,0 0-208 0,0 0 0 0,0 0 0 0,0 0 0 0,0 0-208 16,0 0 32-16,0 0 16 0,1 11 160 0,-1 1 0 15,-1 0-144-15,1 3 144 0,1 3 0 0,-1-1 0 16,-1 5 0-16,-2 4 128 0,2 1 0 0,-1 3 0 15,-2 4 0-15,2 0 0 0,0-3-128 0,0 4 192 16,-2 4-192-16,2-1 192 0,0-2-64 0,1 0-128 16,0-1 192-16,0-3-64 0,0-4-128 0,-1-1 0 15,1-3 144-15,1-3-144 0,0-5 0 0,1-2 128 16,1-1-128-16,-1-2 0 16,-1-11-1344-16,1 9-352 0</inkml:trace>
  <inkml:trace contextRef="#ctx0" brushRef="#br0" timeOffset="388.82">3075 2851 23903 0,'0'0'1056'0,"0"0"224"0,-9 2-1024 0,9-2-256 0,0 9 0 0,-1 2 0 16,0 2-256-16,3 3-80 0,3-1-32 0,-2 3 0 15,-3-1 368-15,3 1 0 0,-1 0 0 0,2 0 0 16,-4 2 0-16,2 0 0 0,0-2 0 0,-2-3 0 16,-2-4 0-16,-1 0 0 0,-1-1 0 0,0-1 0 0,3-1 0 0,1-8 0 15,-5 7 192-15,5-7-64 0,0 0 384 16,0 0 64-16,-1-7 0 0,1 0 16 0,0-3 240 0,2-1 32 15,1-3 16-15,0-2 0 0,1-3-512 0,3 0-112 16,2-2 0-16,-3-1-16 0,2-1-240 0,1 1 176 16,3 1-176-16,2 2 160 0,2 4-160 0,-2-1 0 15,2 4 0-15,1 3 0 0,-1 4 0 0,2 0 0 16,0 1 0-16,-1 4 0 0,1 2-352 0,-3 2 48 16,-2-1 16-16,0 1-8208 15,-2-2-1632-15</inkml:trace>
  <inkml:trace contextRef="#ctx0" brushRef="#br0" timeOffset="819.389">3947 2770 3679 0,'0'0'320'0,"0"0"-320"0,-1-7 0 0,1 7 0 16,0 0 4192-16,0 0 768 0,-2-5 160 0,2 5 16 16,0 0-4160-16,0 0-832 0,0 0-144 0,0 0 0 15,-10-5 0-15,0 3 0 0,0 2 0 0,-2 2 0 16,1 1-176-16,-2-1 176 0,-4 0-128 0,1 1 128 16,1 1 0-16,-1 0 0 0,0 0 0 0,0 3 0 15,2 2 0-15,2 1 0 0,2 0 0 0,2-2 128 0,2-1-128 0,2 1 0 16,0 0 0-16,3 3 0 0,1 0 0 15,4 2-128-15,1-2 128 0,3 0 0 0,2 1 0 16,1-1-160-16,4-3 160 0,-2 3 0 0,0 3-128 0,0-1 128 16,0 0 0-16,3 0 0 0,-1-3 0 0,-2 2-128 15,-2 3 128-15,-3-2 0 0,0 0 0 0,-5 0 224 16,-2 0-32-16,-2 1-16 0,-1-2 400 0,-7 1 96 16,0 0 16-16,-5 2 0 0,-6 3 80 0,0 0 32 15,-2-2 0-15,-2 0 0 0,-2-4-320 0,-1 0-64 16,-1 0-16-16,0-1 0 0,1-2-240 0,3-4-160 15,4-2 192-15,4 0-192 16,4-3-1856-16,4-4-496 0,2-2-80 0</inkml:trace>
  <inkml:trace contextRef="#ctx0" brushRef="#br0" timeOffset="1124.77">4394 2478 11055 0,'-14'7'480'0,"7"0"112"0,1 2-464 0,2 2-128 0,0 5 0 0,-1 0 0 16,0 3 1840-16,0 2 336 0,1 0 80 0,1 4 16 15,-2 4-1712-15,4 0-352 0,-2 0-64 0,2 3-16 0,2 4 224 0,2-2 32 16,-2-2 16-16,1-2 0 0,0-1-160 0,0-3-48 16,0-2 0-16,0-1 0 0,-1-2-192 0,0-1 176 15,-2-5-176-15,1 3 160 0,0-3-160 0,4-3 0 16,-3-2 0-16,0-3-6592 16,-1-7-1248-16</inkml:trace>
  <inkml:trace contextRef="#ctx0" brushRef="#br0" timeOffset="1343.489">3995 2833 35999 0,'8'-10'1600'0,"0"6"320"0,3 2-1536 0,7-2-384 0,8-5 0 0,8 5 0 16,8 1-240-16,2 2-112 0,1-1-32 0,2-1 0 15,4-4 384-15,1-1 0 0,0 3 0 0,3-1 0 16,3 1-384-16,-4-1 0 0,-5 0 0 0,-3-1 0 31,-2 0-1856-31,-2-1-384 0,-3 1-80 0</inkml:trace>
  <inkml:trace contextRef="#ctx0" brushRef="#br0" timeOffset="1929.097">5304 3230 11055 0,'-21'-15'480'0,"9"11"112"0,-2 2-464 0,2 2-128 0,0 3 0 0,3 1 0 16,3 4 4288-16,-2 3 848 0,0 5 176 0,1 1 16 15,-2 0-4416-15,1 0-912 0,-1 4 0 0,1 1-272 16,0 0-16-16,0 0 0 0,2-2 0 0,0 0 0 0,2-2 96 0,0 0 0 15,2-3 16-15,2-1 0 0,2-4 176 0,4-2-208 16,2-1 80-16,1-3 128 0,4-1-288 0,0-3 64 16,1-3 16-16,1-2 0 0,0-5 208 0,-1-2 0 15,1-2 0-15,2-2 160 0,-1 0-160 0,1-2 128 16,-2-2-128-16,0-1 128 0,-2-3-128 0,-3-1 192 16,-3 0-192-16,-1 3 192 0,-2 3 64 0,-6 3 0 15,-1 2 16-15,-2-1 0 0,2 0-128 0,-3 4-16 16,-1 3-128-16,-1 2 192 15,-1 3-752-15,1 0-144 0,-1 1-48 16,2 4-11376-16</inkml:trace>
  <inkml:trace contextRef="#ctx0" brushRef="#br0" timeOffset="2228.294">5658 3145 31327 0,'-10'-3'2784'0,"10"3"-2224"0,0 0-560 0,0 0 0 15,0 14 832-15,0 2 64 0,0 1 16 0,0 3 0 16,-1 5-912-16,0 1 0 0,-2 1 0 0,1 3-176 16,0-1 48-16,-1-1 0 0,-1-4 0 0,-2-1 0 31,-2-1-240-31,-1-3-32 0,1-4-16 0,-3-4 0 0,2-1 240 0,1-4 176 0,1 1-208 0,7-7 80 16,0 0 128-16,-7-3 128 0,2-3-128 0,1-2 176 15,2-3-176-15,2-4 0 0,3 0 0 0,1-3 0 16,2-1 0-16,3-2-224 0,2-2 80 0,3-1 16 15,3 4 128-15,1 0-128 0,0 1 128 0,3 1-128 16,2 3 128-16,0 1 0 0,4 4 0 0,2 2 0 0,1 4 0 16,-2 0-160-16,2 2 160 0,0 3-160 15,-2 3-1952-15,-1-1-384 0</inkml:trace>
  <inkml:trace contextRef="#ctx0" brushRef="#br0" timeOffset="2692.74">6394 3227 34095 0,'-18'-11'1504'0,"10"4"320"0,4-1-1456 0,-3 3-368 16,-4-2 0-16,3 1 0 0,-1 4 0 0,1 2-320 0,0 1 64 16,-2 2 16-16,-1-1 16 0,-3 2 0 0,-1 3 0 0,-3 3 0 15,-2 1-80-15,1 1-16 0,0 1 0 0,-2 2 0 16,0 4 112-16,2 1 16 0,-2 0 0 0,3-1 0 15,-1 1 192-15,4 0 0 0,0 1-160 0,2 1 160 16,1-2 0-16,3 1 0 0,5 1 0 0,2-4 0 16,3-4-128-16,3-1 128 0,-1-3 0 0,6-3 0 15,2-2-128-15,2-2 128 0,3-4-160 0,1-3 160 16,2-5 0-16,2-3 0 0,0-5 128 0,3-2-128 16,-1 0 272-16,3-6-48 0,0-4-16 0,-1-2 0 15,-2-4 800-15,-1 0 144 0,3-2 48 0,-3-1 0 16,-2-5-1568-16,0 0-304 15,-4 0-64-15,-4 0-16 0,-1-1 752 0,-2-3 240 0,-5-7 0 0,0 2 0 0,-1 6-240 16,-1 6 0-16,-2 9 0 0,0 6 0 16,1 4 0-16,-1 7 0 0,-3 4 0 0,3 10 0 0,0 0 0 15,0 0 0-15,-6 7 0 0,1 7 0 0,-1 7-160 0,-1 7-80 16,0 7-16-16,-1 3 0 0,0 4 256 0,1 4 0 16,-1 4 0-16,0 0 0 0,-1 1 0 0,0 2 0 15,-4 2 0-15,1 0 0 0,1 1-256 0,6-6 32 16,3-3 16-16,1-7 0 15,2-4-528-15,0-5-96 0,-1-3-32 16,2-3 0-16,5-4-1600 0,0-3-320 0</inkml:trace>
  <inkml:trace contextRef="#ctx0" brushRef="#br0" timeOffset="3098.774">6632 3198 33231 0,'0'0'1472'0,"0"0"304"0,0 0-1424 0,6 13-352 0,-1 0 0 0,5 0 0 32,-1 2-368-32,4-1-144 0,4-2-16 0,0-3-16 0,4-4-112 0,0-1-32 15,3-4 0-15,-1 0 0 0,3 0 192 0,-2-3 48 0,1-3 0 0,1 0 0 16,-4 0 448-16,1-5 0 0,-2-6 0 0,-3 1 0 15,-1 3 0-15,-2-1 0 0,-3 1 0 0,1-1 0 16,-3-2 192-16,-1 2-192 0,-3 1 192 0,0 0-192 0,-5 3 256 0,-1 0-64 16,-1 0-16-16,-5 1 0 0,-3 2 80 15,-1 1 32-15,-2 3 0 0,-4 2 0 16,-3 2 48-16,-2 3 16 0,-1 2 0 0,-2 4 0 0,-2 4-352 0,-1 2 144 16,-4 2-144-16,0 4 0 0,1 3 1024 0,3 5 80 15,-2 1 32-15,4 2 0 16,3 2-1696-16,2-1-336 0,5-1-64 0,4-2 0 0,3-3 768 15,4-3 192-15,0-3 0 0,6-1 0 0,2-1 0 0,5-1 0 16,-2-1 0-16,8-3 0 0,5-2 0 0,2-3-176 16,1-2 176-16,4-4-208 15,3 1-1648-15,3-6-320 0</inkml:trace>
  <inkml:trace contextRef="#ctx0" brushRef="#br0" timeOffset="3423.473">7355 3219 38703 0,'-21'11'1712'0,"9"1"352"0,1 2-1648 0,3 5-416 0,1 4 0 0,1 3 0 31,3 3-272-31,-3 1-144 0,0-3-32 0,-1 1 0 0,2-1 192 0,-1-2 16 0,-2-3 16 0,1 0 0 16,-1-2-288-16,4-3-48 0,3-3-16 15,-3-5 0-15,4-9 416 0,-6 2 160 0,-3 1-128 0,9-3 128 16,-6-4 128-16,2-4 128 0,1-2 0 0,0-4 16 16,2-3 176-16,2-1 48 0,3-1 0 0,1-2 0 0,2-2-208 0,2-1-32 15,5 0-16-15,1-1 0 0,4 1 16 16,3 3 0-16,2 2 0 0,2 1 0 0,0 3 0 16,3 0 0-16,-2 2 0 0,5 0 0 0,4 2-256 15,3 1 128-15,1 1-128 0,3 1 0 0,-3 1 0 0,3 0-160 16,2 1 0-16,-1 2-11488 15,0 2-2288-15</inkml:trace>
  <inkml:trace contextRef="#ctx0" brushRef="#br0" timeOffset="4178.709">9339 3728 28559 0,'0'0'1264'0,"7"-7"272"0,1 0-1232 0,4-1-304 0,4-2 0 0,4-1 0 16,2-2 288-16,6-4 0 0,2-1 0 15,5-5 0-15,4-3-288 0,1-2 0 0,-3-2-176 0,1-2 176 32,-2 0-480-32,0-2 16 0,0-3 0 0,1-2 0 0,-1-3 240 0,-2-1 48 0,-1-2 16 0,-1-1 0 15,0 0 160-15,-1 1 0 0,-3 0 128 0,-2-3-128 16,-3-2 0-16,-5 0 0 0,-3 1 0 0,-2 7 0 16,0 8 304-16,-4 3-16 0,-1 7 0 15,-3 2 0-15,0 5 384 0,-2 3 80 0,-3 2 16 0,0 4 0 16,0 8-432-16,0 0-80 0,0 0 0 0,-9 1-16 15,-2 5-240-15,-1 3 0 0,-6 2 0 0,-3 6 0 16,-4 8-128-16,-3 4 128 0,-8 6 0 0,3 7 0 16,1 4 0-16,-1 3 0 0,-2 1 0 0,3 1 0 15,-2 3 0-15,5 3 0 0,-1 3 0 0,1-3 0 16,4-2 0-16,3-4 0 0,4-2 0 0,4-6 0 0,1-1 0 16,5-5 0-16,4-1 0 0,2-3 0 0,0-2 0 15,5-5 0-15,2-1 0 0,3-2 0 0,1 0 0 0,2-4-336 16,3-5 48-16,2-4 16 15,2-5-2304-15,1-3-464 0</inkml:trace>
  <inkml:trace contextRef="#ctx0" brushRef="#br0" timeOffset="4374.816">10282 3373 40031 0,'0'0'1776'0,"-9"8"352"0,1 5-1696 0,1 1-432 0,-1 2 0 0,3 3 0 16,-3 1 0-16,1 1-192 0,3-1 0 0,-1 5 16 31,-2 1-560-31,0 0-112 0,1 1-32 0,1-3 0 16,-1-2-1648-16,-1-1-336 0,1-2-64 0</inkml:trace>
  <inkml:trace contextRef="#ctx0" brushRef="#br0" timeOffset="4774.169">10616 3302 39615 0,'-16'-6'1760'0,"7"6"352"0,2 5-1680 0,1 4-432 0,2 2 0 0,0 3 0 0,1 5 0 0,-2 2-272 15,0 1 32-15,2 0 16 0,2 2 224 0,-1-2-176 16,-4 1 176-16,1-1-160 16,-1-1-384-16,-2-3-80 0,2-4-16 0,-3-1 0 15,2 0 96-15,0-3 16 0,1-3 0 0,6-7 0 0,-6 4 384 0,6-4 144 16,-4-4 0-16,3-3-144 0,1 0 144 0,4-4 0 16,1-5 0-16,1 1 0 0,0-4-208 0,3-2 32 15,2-1 16-15,-1-1 0 0,1 1 160 0,1-4 0 16,2-1 0-16,1 1 0 0,0-2 0 0,0 2 0 0,1-2 0 15,-2 8 0-15,4 3 128 0,-3 5-128 0,0 2 128 16,0 6-128-16,-4 1 128 0,0 7-128 0,0 2 160 16,-2 4-160-16,-3 6 0 0,1 3 0 0,-2 9 0 0,-3 2 0 15,-3 2 144-15,-2 1-144 0,0 2 128 0,-4-1-128 16,-2-1 0-16,2-1 0 0,-1-1-192 0,0-1 192 31,-1 1-1504-31,3-1-176 0,0-2-48 0,3-3-7296 0,0-4-1472 0</inkml:trace>
  <inkml:trace contextRef="#ctx0" brushRef="#br0" timeOffset="5177.299">11019 3439 34095 0,'0'0'3024'0,"0"0"-2416"16,0 0-480-16,8 11-128 0,1 0-160 0,2 0-48 15,1-1-16-15,2-4 0 0,2 2-96 0,2-4 0 16,2 0-16-16,3-4 0 16,1 0-304-16,3-4-64 0,-4-1-16 0,2-3 0 0,2-2 288 0,-3-1 64 15,0-2 16-15,-3 0 0 0,0-2 352 0,-1 0 0 16,-4 0 0-16,-1 1 0 0,-2-1 0 0,-4 1 0 15,-1 2 0-15,-5 0 128 0,-1 1 128 0,-5 1 0 0,-2 1 16 16,-3 3 0-16,-4 1 112 0,-3 4 0 0,-4-1 16 0,0 5 0 16,-3 7-144-16,-2 0-48 0,-7 1 0 15,0 4 0-15,-5 8-208 0,2 2 144 0,0 0-144 0,0 1 128 16,1 0 80-16,-1 1 16 0,3-1 0 16,3 3 0-16,2-1-224 0,6 0 144 0,4-2-144 15,4-4 128-15,5-5-128 0,7-1 0 0,7 1 0 0,7-2-176 31,7-3-416-31,5-3-96 0,5-4-16 0,3-1-8544 0,4-1-1712 0</inkml:trace>
  <inkml:trace contextRef="#ctx0" brushRef="#br0" timeOffset="5630.92">11907 3358 23039 0,'-20'-10'2048'0,"0"5"-1648"16,3 1-400-16,-2 1 0 0,3 3 3456 0,-1 4 592 15,1 1 128-15,0 4 32 0,1 3-3504 0,-2 3-704 16,0 2 0-16,-2 1-240 16,1-1-144-16,-3 1-48 0,2 0 0 0,2 1 0 0,3 4 128 0,1-1 32 15,-1-1 0-15,5 0 0 0,-1-2 48 0,4-3 16 16,3 0 0-16,3-2 0 0,3-1 16 0,0-2 0 15,4-2 0-15,2-6 0 0,2-4-112 0,1-4-16 16,3-3 0-16,5-1 0 0,-1 0 320 0,3-5 0 16,2-2 0-16,4-4 0 0,-3-1 0 0,0 1 0 0,-1-2 0 15,1-1 0-15,0-1 0 0,-4 1 0 0,-1 1 0 16,-1 1 144-16,-1-2 48 0,-3 2 16 0,-1 2 0 0,-3 5 0 16,-2 4-208-16,0 4 0 0,-9 6 0 0,0 0 0 15,0 0 0-15,0 0 0 0,0 0 160 0,4 17-32 16,-6 4 16-16,-1 3 16 0,-1 2 0 0,-2 4 0 15,0-2-160-15,-1 3 192 0,2 1-192 0,-3 4 192 16,2-3-192-16,0 1 0 0,1 1 144 0,3-1-144 16,1-1 0-16,2-3 0 0,1-3 0 0,3-5 0 15,1-4 0-15,1-2-240 0,2 1 64 0,1-6 16 16,1-7-1760-16,2-2-368 16,2-2-64-16</inkml:trace>
  <inkml:trace contextRef="#ctx0" brushRef="#br0" timeOffset="5938.45">12410 3321 38991 0,'-17'12'1728'0,"9"0"352"0,2 6-1664 0,0 4-416 15,1 5 0-15,0 0 0 0,2 1-128 0,-1 4-128 16,3 2 0-16,-2 0-16 0,-1-5 272 0,1 2-192 15,-3-3 192-15,2 0-160 16,1-2-208-16,-2-4-32 0,-1-4-16 0,1-6 0 0,0-4 160 0,5-8 16 0,-5 6 16 0,5-6 0 16,0 0 224-16,-2-11 128 0,1-3 0 0,3-4-128 15,3-3 256-15,1-4-64 0,1-6-16 0,3 2 0 16,4-1 208-16,0 4 32 0,2-1 16 0,0 1 0 16,3 0 176-16,1 2 32 0,1 2 16 0,-1 2 0 15,1 3-160-15,6 1-48 0,1 1 0 0,4 2 0 16,2 0-448-16,5 4 0 0,2 3 0 0,0 3 0 31,3 5-1328-31,0 3-352 0,0 1-80 0</inkml:trace>
  <inkml:trace contextRef="#ctx0" brushRef="#br0" timeOffset="6527.113">14664 3143 23951 0,'0'0'2128'0,"-7"-6"-1696"0,1 0-432 0,1 0 0 15,-1 2 3024-15,6 4 528 0,-8-1 96 0,-2 1 32 16,-1 2-2976-16,-5 3-704 0,-3 3 0 0,-2 2 0 15,-2 0 0-15,-4 0-192 0,-5 0 64 0,0 4 0 16,0 4-80-16,1-1-16 0,-1 3 0 0,2-1 0 16,2-2-80-16,4 0-16 0,-1-2 0 0,5 1 0 15,4 0 64-15,0 1 0 0,5-1 0 0,4-2 0 16,2-2-112-16,4 2-16 0,3 1 0 0,5-1 0 16,-1-2 256-16,5 4 128 0,4-2-160 0,0 2 160 15,1-1 0-15,-1 0 0 0,3 1 0 0,-1-1 0 16,2 1 176-16,-3-1-32 0,0 0 0 0,-2 0 0 15,-2-1-16-15,-1 0-128 0,-6-1 192 0,-2 0-64 0,-3-1 64 16,-2-1 16-16,-4-3 0 0,-4 2 0 0,-4 0 224 16,-1-1 32-16,-3-1 16 0,-2-3 0 0,-5 0-224 0,0-3-64 15,-3-3 0-15,-2 0 0 0,0-2-192 0,2-1 0 16,4 0 0-16,2-3-160 16,2-2-720-16,5-1-144 0,4-1-16 0,5 1-16 15,2 1-1504-15,7 1-320 0,3 0-48 16</inkml:trace>
  <inkml:trace contextRef="#ctx0" brushRef="#br0" timeOffset="6934.084">15027 3391 29087 0,'0'0'1280'0,"0"0"272"0,-8 3-1232 0,8-3-320 0,0 0 0 0,0 0 0 16,0 0-128-16,0 0-96 0,10 5-16 0,2-1 0 16,1 0-176-16,1-3-32 15,1-3-16-15,1-3 0 0,1-1 288 0,-2-2 176 0,0-3-192 0,2 1 192 0,-1-3 128 0,0 1 128 16,-2-1 16-16,0-2 16 0,-3 0 256 15,0 1 48-15,-1-2 16 0,-4 2 0 0,-3 2-288 0,-1 1-64 16,-2 2-16-16,-3 1 0 0,-2-1 48 0,-4 5 16 16,-2 1 0-16,-4 3 0 0,-3 1-96 0,-3 4-16 15,-1 4 0-15,-6 4 0 0,1 3-192 0,-4 1 0 16,-1 3 0-16,1 2 0 0,2 1 0 0,0 1 0 16,0 2-128-16,5-1 128 0,4 0 0 0,2-3 0 15,2-3-128-15,6 0 128 0,4-2-240 0,4 0 16 16,1-3 0-16,3-1 0 15,3-3-576-15,3-2-112 0,4-3-32 16,6 0-11856-16</inkml:trace>
  <inkml:trace contextRef="#ctx0" brushRef="#br0" timeOffset="7696.675">15878 3207 24879 0,'-18'-11'2208'0,"11"6"-1760"16,7 5-448-16,0 0 0 0,-11 2 1072 0,0 4 128 16,2 0 16-16,0 3 16 0,-2 1-1072 0,0 2-160 15,0 3-144-15,-1 2 144 0,2 2-160 0,1 3 160 0,-2 0 0 0,1 2-144 16,2 2 144-16,-1 0 0 0,0 0 0 0,-2 2-128 16,1-1 128-16,1 2 0 0,-4-3 0 0,2 1 0 15,0-1-144-15,1-3 144 0,2-2-160 0,2-1 160 16,-1-3-144-16,1-3 144 0,0-5-128 0,1 2 128 15,1 3 0-15,2 0 0 0,0-3 0 0,1-1 0 16,1-10 224-16,-1 10-32 0,1 0 0 0,0-3 0 16,0-7-32-16,0 0-16 0,0 0 0 0,0 0 0 15,0 0 272-15,0 0 48 0,0 0 16 0,0 0 0 16,6-5 208-16,3-5 32 0,-1-4 16 0,1-6 0 16,-2-7-448-16,1 0-96 0,1-1 0 0,-1 2-16 15,-1 0-32-15,2-3 0 0,0-2 0 0,1-1 0 16,1 0-144-16,0-1 160 0,2-2-160 0,2 0 160 15,2 3-160-15,3 4 0 0,-2 3 0 0,2 3 0 0,0 0 0 16,0 4 0-16,-2 4 0 0,4 6 0 0,3 4 0 16,-1 3 0-16,-1 1 0 0,0 4 0 0,-1 1-192 0,-2 3 192 15,-4 2-160-15,-1 5 160 0,-3 5-144 0,-1 1 144 16,-6 0-128-16,-1-3 128 0,-4-1-288 0,-4-1 32 16,-1 0 0-16,-6-1 0 15,-4 1-144-15,-1-2-32 16,-3-3 0-16,-2-2 0 0,-1-3 432 0,1-1 0 0,-2-2 0 0,2 0 0 0,4-3 160 0,-1 0-32 15,2-2-128-15,1-2 192 16,4-3-1152-16,3-3-256 0,0 0-32 0,6-1-12000 0</inkml:trace>
  <inkml:trace contextRef="#ctx0" brushRef="#br0" timeOffset="8266.045">16738 3075 12895 0,'-10'-8'576'0,"10"8"112"0,-11-3-560 0,4 1-128 0,7 2 0 0,-10 4 0 16,0 0 4032-16,-1 3 784 0,-1 2 160 0,-3 3 16 15,0 1-4112-15,0 2-880 0,-2 1 0 0,-2 0-208 16,0 2-112-16,-3 2-32 0,0-1 0 0,-3 4 0 15,3 3 160-15,-1-3 48 0,1 1 0 0,5-3 0 0,1-5 144 16,4 3 0-16,2-2-144 0,5-4 144 0,3-4 0 0,2-9 0 16,0 8-144-16,3-1 144 0,-3-7 0 0,9 7 0 15,2-7 0-15,1 0 0 0,1-5 368 0,3-1-32 16,2-5 0-16,1 0 0 0,-1 0-112 0,2-3-32 16,-3-1 0-16,0-3 0 0,0-1 96 0,-1-1 16 15,0 0 0-15,-2-2 0 0,-2 0 128 0,1 2 16 16,-4 3 16-16,1 1 0 0,-1 2-320 0,-4 1-144 15,-1 1 128-15,-1 2-128 0,-1 1 128 0,-2 9-128 16,1-10 128-16,-1 10-128 0,0 0 0 0,0 0 0 16,0 0 128-16,0 0-128 0,-3-8 0 0,3 8 0 15,0 0 0-15,0 0 0 0,0 0 0 0,0 0 0 16,0 0-192-16,0 0 192 0,0 0-160 0,0 0 160 16,0 0 0-16,0 0-144 0,0 0 144 0,0 0 0 0,0 0 0 0,0 0 0 15,0 0 0-15,0 9 0 0,0-9 0 16,2 10 0-16,0 0 0 0,2-2-128 0,-4-8 128 15,3 12-128-15,0 2 128 0,2 3 0 0,-1-1 128 0,-1 1-128 16,1-1 0-16,0 1 0 0,2-3 0 0,-4 2 0 16,0 1 0-16,1-1 0 0,3 1 0 0,-4-2 0 15,1-2 0-15,2-2 128 0,0-2-128 0,1 1 0 16,4-1 0-16,-4 0 0 0,1-2 0 16,-1 0 0-16,-6-7 0 0,10 3-256 0,-1-3 32 0,1 0-9504 15,0 0-1888-15</inkml:trace>
  <inkml:trace contextRef="#ctx0" brushRef="#br0" timeOffset="9023.246">17307 3037 2751 0,'0'0'256'0,"-5"-5"-256"0,2-3 0 0,3 8 0 0,0 0 5168 0,0 0 976 16,0 0 208-16,-8 3 48 0,1 2-5216 0,0 0-1040 16,1 1-144-16,1 2-144 0,0 3 144 0,-1 3 0 15,0 0 0-15,-7 0-128 0,-1 1 128 0,1 0 0 16,0 0 0-16,2 2-128 0,2-1 128 0,0 1 0 15,0-1 0-15,1 0 0 0,0-5 0 0,0-1 0 16,4-3 0-16,4-7 0 0,-7 4 0 0,7-4 0 16,-6 6 0-16,6-6 0 0,0 0 0 0,-5-3 128 15,0-4 0-15,2 2 0 0,3 5 0 0,-1-7 0 16,0-2 0-16,2 2 0 0,2-3 0 0,-1 2 16 16,-2 8 0-16,2-8 0 0,-1 1 112 0,0-1 32 0,-1 8 0 15,1-9 0-15,0 2 32 0,2 0 16 0,-3 7 0 0,5-8 0 16,-5 8-80-16,7-9-32 0,-2 1 0 15,3 0 0-15,0-2-96 0,0 1 0 0,2 0-128 16,1 0 192-16,0-2-64 0,2 1-128 0,-2 0 176 0,2-1-176 16,-4 2 144-16,4 0-144 0,-5 0 0 0,4 3 144 15,2 1-144-15,-1 1 0 0,-3 0 0 16,2 1 0-16,0 4 0 0,1 1 0 0,-3 2 0 0,1-2 0 16,0 0 0-16,-1 2-256 0,0 1 64 0,0 1-8752 15,-4-1-1744-15</inkml:trace>
  <inkml:trace contextRef="#ctx0" brushRef="#br0" timeOffset="9414.988">17752 3003 34607 0,'-15'-11'1536'0,"7"8"320"0,-3 3-1488 0,1 1-368 15,0 1 0-15,-2 1 0 0,2 2 0 0,1 0-160 16,-5 1 16-16,2 3 0 0,-1 2 144 0,0 1-128 16,-1 0 128-16,-2 2-128 0,-1 1-32 0,0 1 0 15,4 0 0-15,1 2 0 0,0 0 0 0,2 0 0 16,3 1 0-16,1-4 0 0,3-3-96 0,2-2 0 16,1-1-16-16,2 1 0 0,1 0-96 0,-3-10-16 15,0 0 0-15,11 1 0 0,0-3 384 0,-1-3-176 0,1-1 176 0,1-2-128 16,2-3 272-16,0 1 64 0,-2 0 16 0,3 2 0 15,0-6 64-15,-1 2 16 0,-2 0 0 16,1 3 0-16,0 1 0 0,-4 3 0 0,-9 5 0 0,8-2 0 16,-8 2-64-16,9-3-16 0,-9 3 0 0,9 3 0 15,-9-3-224-15,10 9 176 0,-5 3-176 0,1 1 160 16,-1 0-160-16,-1 2 0 0,-2-4 144 0,2 2-144 16,3 0 0-16,2-1 0 0,-1-2 0 0,3-1-128 31,0-3-544-31,3-1-96 0,0-4-32 0,4-1 0 0,4-2-1920 15,-2-4-384-15</inkml:trace>
  <inkml:trace contextRef="#ctx0" brushRef="#br0" timeOffset="9819.435">18725 2374 34095 0,'0'0'3024'0,"-8"-1"-2416"15,8 1-480-15,-9 4-128 0,0 6-192 0,0 2-64 16,-2 4-16-16,-3 1 0 0,0 2 272 0,0 4-160 16,-2 4 160-16,-1 3-128 0,-4 2 128 0,0-1 0 15,0 0 0-15,0 3 0 0,-1 2 0 0,0 3 0 16,1-1 0-16,-2 2 0 0,1-2 0 0,0-2 0 16,2-5 0-16,2-2 128 0,2-2-128 0,1-5 0 15,2-4 0-15,3-4 0 0,2-5 0 0,4-3 0 16,4-6 0-16,0 0 0 0,0 0 0 0,0 0 192 0,0 0-64 15,11-4 0-15,1-2 48 0,2-2 16 0,1 0 0 16,3-1 0-16,1 1-192 0,-1 1 0 0,1 3 0 0,-2 1 0 16,-2 0 0-16,0 2 0 0,1 3 0 0,-5 3 0 15,-1 1-128-15,-1 2 128 0,-4-1-160 0,-2 5 160 16,-3 1 0-16,-4 1 0 0,-4 0 0 0,-3 1 0 16,-3 0 0-16,-3-3 0 0,-2-1 208 15,-3 1-64-15,-4-1-144 0,0 0 192 0,-5-1-192 0,0-2 192 16,-1-4-192-16,2 1 0 0,0-3 144 0,1-3-144 15,1-1 0-15,2-3-160 0,4 0 16 0,5-5 0 16,3-3-1584-16,5-1-320 16,3-1-64-16</inkml:trace>
  <inkml:trace contextRef="#ctx0" brushRef="#br0" timeOffset="10095.306">19057 2378 34431 0,'0'0'1536'0,"0"0"304"0,-6 13-1472 0,0 4-368 16,-4 3 0-16,1 5 0 0,-1 0-128 0,-1 6-112 15,-2 2-16-15,-2 2 0 0,-3 2 256 0,-1 1 0 0,1 3 0 16,-5 2 0-16,-1 1 0 0,-2-1 0 0,0 3 0 0,-4-3 0 15,-2-5 0-15,-1-1-144 0,-1-1 144 16,3-4 0 0,3-3-832-16,4-3-96 0,2-6-16 0,5-4 0 15,1-4-1200-15,5-4-240 0,4-5-48 0</inkml:trace>
  <inkml:trace contextRef="#ctx0" brushRef="#br0" timeOffset="10698.25">18925 3048 28559 0,'0'0'1264'0,"0"0"272"0,10 1-1232 0,-1 1-304 16,3 0 0-16,2-2 0 0,3-2 512 0,1 1 32 15,6 0 16-15,-2-1 0 0,3 0-560 0,-1-1 0 16,2-2 0-16,-3-1 0 0,-3-4-192 0,-1 0-128 15,-2-1-48-15,0 1 0 16,-4 2-80-16,-1 0 0 0,-2 0-16 0,0 1 0 16,-1 2-176-16,-9 5-48 0,4-5 0 0,-4 5 0 15,0 0 48-15,7-4 16 0,-7 4 0 0,0 0 0 16,0 0 80-16,0 0 16 0,0 0 0 0,0 0 0 16,0 0 48-16,0 0 16 0,0 0 0 0,0 0 0 0,-7 5 464 0,7-5 320 15,-9 5-64-15,9-5 0 0,0 0 320 0,0 0 64 16,0 0 16-16,0 0 0 0,-7-4 48 0,5-1 16 15,-2-3 0-15,4 0 0 0,2 0-160 0,1-3-48 0,0-4 0 16,1 2 0-16,4-1-16 0,-2-2-16 0,-2-4 0 16,4-1 0-16,0-1-112 0,2-1-32 0,0-4 0 0,0 3 0 15,1-1-160-15,0 2-48 0,1-1 0 0,-2 1 0 16,1 0-128-16,0 0 0 0,-3 3 144 16,2 2-144-16,-3 0 0 0,0 4 0 0,-4 3 0 0,1 3 0 15,-2 1 0-15,-2 7 0 0,0-5 0 0,0 5 0 16,-3-6 192-16,3 6-48 0,-9-3 0 0,0 6 0 15,0 4-144-15,-1 2 192 0,-3 0-192 0,-1 2 192 16,-2 3-192-16,0 2 0 0,-2 4 0 0,-2 1 0 16,1 4 0-16,-3 2 0 0,-3 0 0 0,2 1 0 15,-3 4 0-15,0 1 0 0,-3-1 0 0,4 2 0 16,4 2 128-16,0-1-128 0,0-1 192 0,1-2-64 16,3-3 0-16,1-1-128 0,3-1 192 0,2-3-64 0,1-4-128 15,2-1 128-15,-3-2-128 0,4 1 128 0,0-1-128 0,4 0 0 16,2-2 0-16,2 0 128 0,1-2-128 0,2-1-272 15,4-4 64-15,2-2 16 16,3 1-2112-16,3-5-432 0</inkml:trace>
  <inkml:trace contextRef="#ctx0" brushRef="#br0" timeOffset="12448.399">20199 2306 22975 0,'0'0'1024'0,"0"0"192"16,0 0-960-16,0 0-256 0,0 0 0 0,-6 5 0 0,2 5 0 0,-4 3 0 15,2 4 0-15,-3 5 0 0,1 4 144 0,-3 5-16 16,0 3 0-16,-2 2 0 0,-2 4 176 0,-4 3 16 16,-3 3 16-16,-1 6 0 0,0 4-160 0,-6 7-48 15,-4 5 0-15,0 0 0 0,-2-4-128 0,2-4 192 16,2-4-192-16,2-1 192 0,4-6-192 0,2-9 0 16,7-5 144-16,0-8-144 0,2-4 128 0,4-6-128 15,1-7 160-15,5-4-160 0,4-6 448 0,0 0 0 16,0 0 0-16,7-9 0 0,3-4 160 0,3-8 32 15,3-6 0-15,3-3 0 0,0 0-640 0,4 0 0 16,-2-2 0-16,5 0 0 0,3 1 0 0,-1 2 0 16,0 3 0-16,2 2 0 0,-1 3 0 0,-1 4 0 15,0 5 0-15,-4 2 128 0,0 5 144 0,-2 5 48 0,-1 1 0 16,-3 4 0-16,-3 5-64 0,0 4-16 0,-4 5 0 16,0 3 0-16,-2 0-32 0,0 4 0 0,-2-1 0 15,-2 4 0-15,0 1-208 0,0 3 144 0,-3 1-144 0,1 1 128 16,-1-2-128-16,-1-2 0 0,-1-1 0 15,2-2-176 1,3-6-272-16,-2-3-48 0,0-1-16 0,3-3 0 16,-1 0-2464-16,3-2-496 0</inkml:trace>
  <inkml:trace contextRef="#ctx0" brushRef="#br0" timeOffset="12805.571">20825 2972 12895 0,'-17'-13'576'0,"5"6"112"0,0 3-560 0,0 1-128 15,1 4 0-15,-2 4 0 0,1 4 5040 0,-3 5 976 16,0 6 192-16,0 1 32 0,-2 3-5072 0,1 7-1008 16,0 4-160-16,1 2 0 0,0 1-144 0,2 3 144 15,1 2 0-15,2-5 0 0,1 1-128 0,5-6 128 16,2-4 0-16,2-1 0 0,2-7-368 0,1-4 48 15,2-2 0-15,2-3 0 0,2-4-64 0,1-4 0 16,0-2 0-16,3-2 0 0,2 0 384 0,2-4-144 16,0-5 144-16,4-3 0 0,1-4 0 0,2-2 192 15,2-4 0-15,-1 0 0 0,1-1 48 0,-1-2 0 0,-4-1 0 16,-3 0 0-16,-6-5 0 0,0 1 0 0,-3 3 0 16,-2 4 0-16,-1 5-112 0,-4 3 0 15,-2 1-128-15,-2 4 192 0,-2 1-320 0,1 0-80 0,-5 4-16 0,1 2 0 31,-6 1-592-31,-2 2-112 0,-2 0-32 0,-1 2-8576 0,-1 0-1728 16</inkml:trace>
  <inkml:trace contextRef="#ctx0" brushRef="#br0" timeOffset="13463.982">21352 3024 18431 0,'-6'11'1632'0,"-3"1"-1312"16,-3 3-320-16,-2 3 0 0,-3 2 320 0,-1 2 0 16,-1 1 0-16,-2 2 0 0,0 3-128 0,3 0-48 15,-3 2 0-15,1-2 0 0,1-8 320 0,4-2 64 0,0-3 16 0,3-4 0 16,0-1 256-16,2-2 48 16,3-4 16-16,7-4 0 0,0 0-16 0,0 0 0 15,-5-6 0-15,4-3 0 0,3-3-352 0,4-2-80 0,2-3-16 0,4-4 0 16,2-4-400-16,2 1 0 0,1-2 0 0,2 2 0 15,0 0-160-15,3 0 160 0,-1 1 0 16,4 3-144-16,-3 1 144 0,0 5 0 0,0 3-144 0,1 3 144 16,0 2 0-16,-2 2 0 0,-3 1 0 0,-1 6 0 15,-5 8 0-15,-1 1 0 0,1 2 0 0,-8 3 0 16,-5 3 128-16,-2 3-128 0,-4 1 0 0,-2 5 128 16,-7 2-128-16,0 1 0 0,-4 0 0 0,0-2 0 15,-1-2 0-15,0-4 0 0,0-3 0 0,4-5 0 16,4-1 128-16,3-5-128 0,3-4 0 0,7-6 128 15,0 0-128-15,0 0 192 0,-2-9-192 0,3-2 192 16,3-3-192-16,6-3 0 0,5-4 0 0,1-2 128 0,2-2-128 16,-2 0 0-16,-2-2 0 0,5-1 0 0,4 3 0 15,-1 1 0-15,2 2 0 0,0 1 0 0,1 1 0 16,-3 4 0-16,-2 4 0 0,-1 4 0 0,-1 2 0 16,-1 4 0-16,-2 2 0 0,-2 3 0 0,-2 4 176 15,-2 3-48-15,-4 2-128 0,0 3 192 0,-3 4-192 0,-2 4 0 16,-2 3 0-16,-6 3 0 0,0 2 0 0,-4 0 0 15,-1-2-144-15,-1 2 144 0,-2 0-192 0,3-3 48 16,2 0 16-16,0-4 0 16,1-3-1424-16,3-3-288 0,1-4-48 0,3-3-16 0</inkml:trace>
  <inkml:trace contextRef="#ctx0" brushRef="#br0" timeOffset="13895.245">22202 3048 25791 0,'-10'-6'2304'0,"10"6"-1856"0,-5-4-448 0,5 4 0 16,-9-2 592-16,1 2 32 0,-2 0 0 0,0 3 0 15,-1 6-624-15,-2 1 0 0,-2 2-192 0,-3 2 64 16,-2 2 128-16,-1 4 176 0,0 3-48 0,-4 3 0 0,0 3-128 0,-2 3 0 16,0 2 144-16,2-2-144 0,2-2 0 0,5-1 0 15,3 0 0-15,1-3 128 0,6-3-128 0,3-1 0 16,4-5 0-16,3-3 0 0,4-2 0 0,3-2-160 16,2-2 160-16,3-5-208 0,1-3 64 0,3-1 16 15,3-2 0-15,2-5 0 0,-2-3 128 0,1-2 176 16,0-4-48-16,-1 0 0 0,-2-2 64 0,1-1 16 15,-2-2 0-15,-3 0 0 0,-2-4 480 16,-5 0 80-16,-3 2 32 0,-2 2 0 0,-3-2 96 0,-3 3 32 16,-2 2 0-16,0 4 0 0,-3 3-304 0,-2 1-64 15,-2 1-16-15,-2 3 0 0,-2 3-544 0,1 1 0 16,-1-1 0-16,-1 3-144 16,-2 1-432-16,-2 2-96 0,3 2-16 0,0-1 0 15,1 0-2576-15,4 2-528 0,-2 0-112 0,15-5 0 0</inkml:trace>
  <inkml:trace contextRef="#ctx0" brushRef="#br0" timeOffset="14315.589">22886 3033 33983 0,'-15'-13'1504'0,"5"9"304"0,-1 4-1440 0,-5 4-368 0,-2 0 0 0,-1 4 0 15,-1 2-304-15,-1 3-128 0,-4 2-16 0,0 4-16 16,-2 1 320-16,-1 2 144 0,-1 2-128 0,3 1 128 16,2-1-432-16,-2 1 0 0,2 0 0 15,3 0 0-15,2-2-80 0,4-3 0 0,3-3-16 0,5-3 0 0,1-5 288 16,6-9 64-16,0 0 16 0,0 0 0 0,0 0 32 16,11-1 0-16,2-5 0 0,1-2 0 0,2-3 0 0,0-3 0 15,1-2 0-15,1-3 0 0,2-1 128 0,1 0 0 16,-2 3 0-16,1-1 0 0,-2 2 416 0,1 1 16 15,-4 4 0-15,-4 4 0 0,-2 1 80 0,-9 6 0 16,0 0 16-16,9 3 0 0,0 5-208 0,-4 4-64 16,-4 5 0-16,-2 5 0 0,-2 4 112 0,-4 7 16 15,-4 6 0-15,-4 2 0 0,-5 3-192 0,-2 0-48 16,-1-2 0-16,-3 7 0 0,-4 3-144 0,-2 3 0 16,-2-1 144-16,-1-1-144 0,-6 1 160 0,-1-5-32 15,-2-1-128-15,4-5 192 0,2-5 16 0,1 1 0 0,0-7 0 16,1-5 0-16,3-5-32 0,2-1-16 0,2-2 0 15,2-4 0 1,1-3-1072-16,3-6-224 0,1-10-32 0,2-7-13392 0</inkml:trace>
  <inkml:trace contextRef="#ctx0" brushRef="#br0" timeOffset="14885.44">23569 2587 22511 0,'0'0'992'0,"0"0"224"0,-2-9-976 0,0 3-240 0,-1 0 0 0,3 6 0 15,0 0 416-15,-9-1 32 16,2 3 16-16,-3 2 0 0,0-1-64 0,0 4-16 0,-3 1 0 0,-2 7 0 15,-3 6 48-15,-3 5 0 0,2 5 0 0,-3 1 0 16,-5-1-240-16,0 5-64 0,-3 6 0 0,-3 2 0 16,-2 4-128-16,4 0 192 0,7-4-192 0,2-1 192 15,3-3-192-15,5-4 0 0,4-2 0 0,8-4 128 16,5-4-128-16,6-4 0 0,1-4 144 0,5-3-144 16,6-4 448-16,1-2 32 0,4-3 0 0,5-5 0 15,3-4-144-15,3-5-16 0,0-4-16 0,1-4 0 16,0-1-304-16,1-6 0 0,1-3 0 0,-4 1 0 15,-4 0 0-15,-2-2 0 0,-3-1 0 0,-3-3 0 16,-5-3 192-16,-4 0 96 0,-7 1 16 0,-1 3 0 16,-7 3 80-16,-1 2 0 0,-2 2 16 0,-4 3 0 15,-4 4-144-15,-3-1-48 0,-2 0 0 0,0 4 0 0,-1 4-384 16,0 1-80-16,-3 0 0 0,0 2-16 16,-1 0-1632-16,1 3-320 0,2 0-64 15,-1 1-16-15</inkml:trace>
  <inkml:trace contextRef="#ctx0" brushRef="#br0" timeOffset="15249.932">24151 2595 20271 0,'-12'-6'896'0,"12"6"192"0,-11 2-880 0,2 0-208 0,-1-1 0 0,0 2 0 15,1 2 1664-15,-4 2 272 0,1 5 64 0,0 2 16 16,1 1-1568-16,-3 3-320 0,1 2-128 0,0 5 0 15,-2 3 256-15,1 4-64 0,1 4 0 0,1 3 0 16,-3 2 80-16,1-1 16 0,1 1 0 0,-1 1 0 16,-1 0-128-16,1 1-32 0,-1-2 0 0,1-1 0 15,2-3-128-15,1-4 0 0,0-4 0 0,2-4 0 0,2-1-256 16,-1-4-16-16,0-7-16 0,4-2-8384 16,4 0-1680-16</inkml:trace>
  <inkml:trace contextRef="#ctx0" brushRef="#br0" timeOffset="15661.387">23919 2499 31327 0,'0'0'2784'0,"0"0"-2224"0,0 0-560 0,0 0 0 31,8 0-768-31,1 0-272 0,-9 0-48 0,12 4-16 0,-4 1 848 0,5 2 256 0,-1-1 0 0,2 1 0 16,-1-1 0-16,1 1 0 0,2-1 0 0,-2 2 0 16,-1 4 0-16,4 3 160 0,6 1-160 0,-7 2 160 15,-1 1-16-15,1 3 0 0,2 1 0 0,-2 3 0 16,-4 2 48-16,-2 1 0 0,-2 3 0 0,-2 3 0 15,-2 4 112-15,-4 0 16 0,-4 3 16 0,-4-4 0 16,-3-4-112-16,-3-1-32 0,-3 0 0 0,-1-5 0 16,1 2 0-16,-2-2-16 0,-4-2 0 0,0 0 0 15,-5-6 80-15,1 1 32 0,-3-1 0 0,1-1 0 0,-1-4-64 16,0-3-16-16,0-3 0 0,0-3 0 16,-3 0-400-16,0-3-96 0,-1-5-16 0,-2-5 0 15,-1 0-944-15,2-3-192 0,2-1-32 16,3-2-7168-16,4-4-1408 0</inkml:trace>
  <inkml:trace contextRef="#ctx0" brushRef="#br0" timeOffset="16085.09">24680 2702 29487 0,'-16'-1'1296'0,"6"2"288"0,0 4-1264 0,-2 5-320 0,0 2 0 0,0 1 0 16,-2-2 0-16,5 6-176 0,-2 4 32 0,-3 2 0 15,-2 3 272-15,-1 1 48 0,2-2 16 0,0 1 0 16,0 1 0-16,2 0 16 0,0-1 0 0,2-2 0 16,0-2-16-16,4-1-16 0,1-3 0 0,1 0 0 15,2-3-176-15,2 4 160 0,3-1-160 0,2-3 160 16,0-2-160-16,3-1 160 0,2 0-160 0,3 1 160 16,2-1-160-16,2-2 0 0,3-5 0 0,1 1 128 15,0-2-128-15,2-1 0 0,2-1 144 0,2 1-144 0,4 0 0 16,-2 0 0-16,-1-1 0 0,0-2 0 0,1-1 0 0,-2 1 0 15,-2 0 0-15,-2-1 128 0,2 0-128 16,-4 0-208-16,-2 0 48 0,-2-1 16 16,-2-2-1920-16,-2 0-384 0,-1 0-80 0</inkml:trace>
  <inkml:trace contextRef="#ctx0" brushRef="#br0" timeOffset="16322.438">24339 2994 35007 0,'2'-14'1552'0,"-2"14"320"0,6-6-1488 0,3 2-384 0,2 1 0 0,1-1 0 16,3 1 160-16,5-1-32 0,1-2-128 0,5 4 192 15,4-1-192-15,4 1 0 0,6-1 128 0,0 1-128 16,1 0 0-16,-2 0 0 0,-2 1 0 0,-5-3 0 15,-2 2 0-15,-3 0-240 0,0-1 32 0,-2-2 0 16,-2 0-1568 0,0 0-304-16,-5 1-64 0</inkml:trace>
  <inkml:trace contextRef="#ctx0" brushRef="#br0" timeOffset="16515.951">24578 2818 41471 0,'-4'-13'3680'0,"4"13"-2944"16,6-7-592-16,5 0-144 16,3-2-512-16,5 0-128 0,4 0-16 0,6 2-16 0,1 1 544 0,3-3 128 15,4-2 0-15,8 1 0 0,6 3 0 0,3-2 0 16,1-1 0-16,3 2 0 16,2 1-1664-16,0 2-368 0,-4 4-64 0,-1-2-16 0</inkml:trace>
  <inkml:trace contextRef="#ctx0" brushRef="#br0" timeOffset="19937.31">17750 1113 11967 0,'-6'-10'528'0,"6"10"112"0,0 0-512 0,0 0-128 0,0 0 0 0,0 0 0 15,0 0 1216-15,0 0 224 0,0 0 32 0,0 0 16 16,0 0-1168-16,0 0-320 0,0 0 0 0,5 9 0 15,-2 2 416-15,0 2-16 0,-1 1 0 0,-3 2 0 16,-4 3 192-16,-1 3 48 0,-6 3 0 0,-2 5 0 16,-2 1-176-16,-3 0-16 0,-4 5-16 0,-2 2 0 15,-5 5-48-15,-2 2-16 0,-4 0 0 0,0-1 0 16,-3-5-80-16,-2-4-16 0,-2-6 0 0,-2 0 0 16,-1-1 16-16,-1-4 0 0,0-5 0 0,5-2 0 15,3-2 96-15,6-6 32 0,2-5 0 0,6-4 0 16,4-1 288-16,5-4 64 0,3 0 16 0,4-6 0 15,3-5-336-15,5-2-80 0,4-4-16 0,4-3 0 16,3 0-352-16,2-2-256 0,2-1 32 0,3 4 16 16,0 2 48-16,5 0 16 0,3 0 0 0,1 2 0 0,2 3 144 15,2 2-128-15,6 4 128 0,0 2-128 0,6 2 128 0,-2 2 0 16,-2 6 0-16,-2 4 0 0,1 3 0 0,-4 1-192 16,-3 2 192-16,-3 5-192 0,-3 4 192 0,-2 1 0 15,0 2-144-15,-5 0 144 0,0 0 0 0,-2 1-144 16,-3 1 144-16,-1-3 0 15,-2-3-512-15,-2 0 0 0,-3-2 0 0,2 0-12064 16</inkml:trace>
  <inkml:trace contextRef="#ctx0" brushRef="#br0" timeOffset="20354.839">18177 714 18655 0,'4'-11'832'0,"2"4"160"0,0 1-800 0,1-2-192 0,2 0 0 0,-1 2 0 16,0 1 0-16,3 3 128 0,3 1-128 0,1 0 0 15,0-2 256-15,3 3-32 0,2 1-16 0,0 2 0 16,2-1 112-16,0 2 32 0,-2-1 0 0,0 3 0 0,0 3-160 0,-5 1-16 16,0 1-16-16,-6 2 0 0,-2 5-160 0,-5 0 0 15,-3 1 0-15,-5 6 128 0,-4 0 0 0,-7 1-128 16,-5 1 192-16,-1 1-64 0,-6 3 192 0,-1 2 48 16,-2-5 0-16,0-2 0 0,0-2 80 0,4-4 32 15,2-4 0-15,6 0 0 0,6-1-176 0,5-4-48 16,5-3 0-16,4-8 0 0,7 8-96 0,0-3-32 15,5-3 0-15,5-3 0 0,4-2 16 0,3 0 0 16,3 2 0-16,1-4 0 0,3-1-144 0,1 1 0 16,1 2 144-16,0 0-144 0,3-2 0 0,0 1 128 15,2-2-128-15,-2 4-8000 16,-1 2-1664-16</inkml:trace>
  <inkml:trace contextRef="#ctx0" brushRef="#br0" timeOffset="20802.704">19187 1079 13823 0,'2'-12'608'0,"-2"12"128"0,0 0-592 0,10-7-144 15,0 1 0-15,2 1 0 0,2 2 2240 0,3 0 432 16,1-2 80-16,4 1 0 0,0 1-2208 0,4 2-544 15,0-2 0-15,3 6 0 0,1-1 0 0,2-1 128 16,1-3-128-16,1 4 0 0,-2 5 0 0,0 1 0 16,-1 0 0-16,-1 3 0 0,-6 3 0 0,-1 3 0 15,-2 0 0-15,-3 4-128 0,-3 4 128 0,-2-1 0 16,-2 0 0-16,-1 2 0 0,-2 1 0 0,-2 4 0 16,0-4 0-16,-2 3 0 0,0-1 0 0,-2 3 0 15,-1 2 0-15,1-1 128 0,-2-2-320 0,-2-3-48 16,1-4-16-16,0-2 0 15,0-4-1472-15,-2-3-320 0,0 5-48 0,-1-10-16 0</inkml:trace>
  <inkml:trace contextRef="#ctx0" brushRef="#br0" timeOffset="21095.469">19697 1111 28559 0,'-9'-12'2544'0,"9"12"-2032"0,0 0-512 0,-7-3 0 16,7 3 0-16,-8-1-256 0,0 2 16 0,1 3 16 0,-2 2 224 16,0 3-144-16,0 2 144 0,-5 5-128 0,-3 3 128 0,-2 3 0 15,-1 3 160-15,-2 1-160 0,-6 2 240 0,0-1-48 16,-2 4-16-16,1 2 0 0,2 4 16 0,0 1 0 15,2-1 0-15,2 1 0 0,-1-3-192 0,4-3 160 16,0-4-160-16,5 0 160 0,2-5-160 0,1-2-272 16,2-4 64-16,4-1 16 15,5-5-2112-15,2-5-432 0</inkml:trace>
  <inkml:trace contextRef="#ctx0" brushRef="#br0" timeOffset="25591.629">21166 1183 23039 0,'-6'-10'1024'0,"6"10"192"0,-3-7-960 0,3 7-256 0,-6-9 0 0,6 9 0 16,0 0 0-16,0 0 144 0,0 0-144 0,0 0 128 15,0 0-128-15,3 15 0 0,0 0 0 0,-1 4 0 16,0-1 192-16,1 4 16 0,-2 0 0 0,1 5 0 15,-1 0-16-15,-1 3-16 0,-1 0 0 0,0 3 0 16,0 7-176-16,0-1 0 0,-3-3 0 0,2-2 0 0,1-1-160 0,-1-3-112 16,0-4-32-16,0-3-10384 15</inkml:trace>
  <inkml:trace contextRef="#ctx0" brushRef="#br0" timeOffset="25800.229">21090 752 36863 0,'-5'-11'3264'0,"-1"4"-2608"15,6 7-528-15,0 0-128 16,0 0-768-16,0 0-192 0,0 0-48 0,2 11 0 15,4 1 384-15,-1 0 80 0,4-1 16 0</inkml:trace>
  <inkml:trace contextRef="#ctx0" brushRef="#br0" timeOffset="26192.407">21809 1082 33167 0,'-31'-3'1472'0,"8"3"304"16,-5 2-1424-16,-3 6-352 0,0 4 0 16,-2 2 0-16,0 1-224 0,0 1-112 0,-3 0-32 0,1-1 0 0,-1 2 368 0,3-2 0 15,3 0 0-15,2 0 0 0,5-2-192 0,3 0 48 16,5-1 0-16,3 0 0 15,3-2-224-15,0-1-32 0,5-1-16 0,4-8 0 16,4 8-48-16,7 2-16 0,6-1 0 0,1 0 0 0,2 0 192 0,4-3 32 16,5 0 16-16,1 0 0 0,0 2 240 0,-1 1 0 15,-3 0 0-15,1 1 0 0,-1-2 0 0,-4 3 0 16,-1 4 0-16,-2-1 0 0,-3-4 0 0,-1 1 0 16,-4 1 0-16,-4 1 0 0,-2-1 0 0,-4 2 160 15,-3-2-32-15,-2 2 0 0,0 1 64 0,-5 1 0 0,-1-3 0 16,-1-2 0-16,-3 1-192 0,0-3 128 0,-1-3-128 15,1 0 128 1,-1 1-2272-16,-1-5-464 0,-6-7-80 0,1-2-32 0</inkml:trace>
  <inkml:trace contextRef="#ctx0" brushRef="#br0" timeOffset="26510.339">22478 1071 11967 0,'-9'-8'528'0,"9"8"112"0,-6-1-512 0,-4-1-128 15,-1 2 0-15,1 2 0 0,-3 0 2320 0,-1 2 432 16,0 2 96-16,-1-1 16 0,-2 2-2144 0,1 2-416 15,-1 2-96-15,0 2-16 0,-5 3 32 0,1 1 0 16,2 0 0-16,-2 3 0 0,-1 1-48 0,2 0-16 16,-1-1 0-16,5 1 0 0,2-3-160 0,4 1 0 15,0 0 144-15,5-2-144 0,2-1 0 0,5-2 0 16,1-1 0-16,4 0 0 16,5 0-256-16,5-2-128 0,2-4-32 0,3 0-6608 15,2-2-1312-15</inkml:trace>
  <inkml:trace contextRef="#ctx0" brushRef="#br0" timeOffset="26886.756">22903 1022 5519 0,'-11'-3'496'0,"-4"6"-496"0,-2 8 0 0,-2 3 0 16,-1 1 4992-16,-2 1 912 0,-3 4 176 0,2 2 48 16,2 1-4944-16,3-1-992 0,-1 0-192 0,2 0 0 15,3 0 0-15,2-1 0 0,1-1 0 0,2 1 0 0,1-4 0 16,5 1-128-16,2-3 128 0,2-2 0 0,3-2-240 0,4-3 48 16,2-4 0-16,2 0 0 0,3-1 0 0,4-5 16 15,4-5 0-15,-2-2 0 0,1 0 176 0,2-1 0 16,3-2 0-16,-3-3 0 0,-1 1 0 15,-2-4 128-15,-4 2-128 0,1-1 0 0,-4-1 0 0,-3 0 128 16,-3 2-128-16,-2 0 0 0,-3 2 352 0,-3 2 0 16,-5 1 0-16,1 2 0 0,-1 0 0 0,-1 3 0 15,-4-1 0-15,2 5 0 0,-4 2-352 0,1 0 0 16,-2 0 0-16,-1 0 0 16,0 0-448-16,1 1-96 0,0 0-32 0,-1 3-11616 0</inkml:trace>
  <inkml:trace contextRef="#ctx0" brushRef="#br0" timeOffset="27289.075">23240 1041 17503 0,'-8'4'1552'0,"-7"2"-1232"0,-5-1-320 0,4 2 0 15,3-1 2176-15,-2 4 368 0,0 1 80 0,1 3 0 16,-2 3-2144-16,3 1-480 0,3-1 0 0,0 2 0 16,-1 2 0-16,1-1 0 0,3-2 0 0,-1 0 0 15,-1-1 0-15,2 0 0 0,1-2 0 0,1-1 0 0,-1-2 0 0,4-2 0 16,2-10 0-16,-3 8 0 0,3-8 0 0,0 0 0 16,0 0 128-16,0 0-128 0,0 0 448 0,0 0-16 15,6-7 0-15,4 0 0 0,1-5-176 0,1-1-16 16,0-3-16-16,5 0 0 0,1-3-224 0,4-1 0 15,2 1 0-15,-1 0 0 0,-2 0 0 0,-1 2 0 16,1 1 0-16,-1 4 0 0,-3 3 0 0,-1 4 0 16,-2 0 0-16,0 4 0 0,-6 3 0 0,1 4-160 15,-1 2 160-15,-1 3-128 0,-1 1 128 0,0 3 0 16,-2 4-144-16,-3 1 144 0,-1 1 0 0,0 1 0 16,0 0 0-16,-1 1 0 0,-3-1-144 0,-1 0 144 15,1 0-192-15,1 0 192 16,1-3-2176-16,-2 0-320 0,-3 6-64 0,6-9 0 0</inkml:trace>
  <inkml:trace contextRef="#ctx0" brushRef="#br0" timeOffset="27645.223">23849 1089 21183 0,'-22'-13'1888'0,"6"7"-1504"0,-1 3-384 0,-6 3 0 16,-1 4 2240-16,-2 3 368 0,1 0 80 0,-2 1 0 15,-3 2-2224-15,-1 2-464 0,1 2 0 0,6 1-128 16,4 2 128-16,5-2 0 0,4-1 0 0,4-2 0 0,3-2 0 0,3 0 0 16,1 0 0-16,5 0-128 0,2 1 0 0,4-1 0 15,2-1 0-15,2-1 0 0,1 1 128 0,2 1 0 16,2 0 0-16,0 0 0 0,0 0 0 0,-4-1 0 15,0 2 0-15,-2 0-128 0,-3 0 128 0,-3 0 0 16,-5-1 0-16,-3 2 0 0,-3 1 0 0,-1-2 0 16,-3 0 0-16,-3 0 0 0,-8-1 0 0,-1 0 0 15,0-2 0-15,-2 2 0 0,-5 2 0 0,1-2 128 16,-1-2-128-16,-2-1 0 16,4-5-256-16,1-1-128 0,0-2-32 0,3-5-12560 0</inkml:trace>
  <inkml:trace contextRef="#ctx0" brushRef="#br0" timeOffset="27906.547">23992 608 13823 0,'-11'3'1216'0,"11"-3"-960"0,0 0-256 0,-9 4 0 16,1 0 2224-16,0 7 400 0,2 6 64 0,-1 3 32 16,0-1-2256-16,-2 6-464 0,1 4 0 0,-2 1-128 15,0-1 128-15,-1 1 0 0,0 2 0 0,1 1 0 16,2 1 0-16,-2 4 0 0,-1 3 0 0,1-1 128 0,0 1-128 0,1-3 0 16,-3-1 0-16,1-2 128 0,0-1-128 0,1-2 0 15,-1-2-128-15,3-6-6832 16,1-4-1360-16</inkml:trace>
  <inkml:trace contextRef="#ctx0" brushRef="#br0" timeOffset="28682.27">23842 1119 33167 0,'8'-9'2944'0,"2"3"-2352"0,2 3-464 16,0-1-128-16,3-3-128 0,4 1-64 0,-1-2 0 0,2 1 0 15,4 3 192-15,-2-4 0 0,2-4 0 0,-3 3 0 16,0 4 0-16,-4-2 0 0,-4-1 0 0,1 1 0 16,-2-1 0-16,-1 3 0 0,-11 5 0 0,0 0 0 15,0 0 0-15,0 0 0 0,0 0 0 0,3 9-192 16,-4 5-64-16,-1 1-32 0,-5 0 0 0,-2 5 0 15,-5 4 80-15,-1 2 16 0,-1 0 0 0,0-1 0 16,0 0 192-16,0-1-176 0,0 0 176 0,4-4-160 16,5-3 160-16,1-1 0 0,2-3 0 0,4-2 0 15,0-11 0-15,0 0 0 0,4 8 0 0,4-5 0 16,2-3 0-16,2-3 176 0,1-3-48 0,5-3 0 0,1-4 64 16,3-1 0-16,-2-1 0 0,0-2 0 15,-1-2-192-15,0 3 160 0,-2-3-160 0,-2 2 160 0,-1 3-160 16,-5 1 192-16,4 0-192 0,-4 4 192 0,-4 4-192 0,-5 5 0 15,0 0 0-15,0 0 128 0,0 0-128 0,0 0 0 16,5 10-160-16,-1 1 160 0,-4 1 0 16,-1 1 0-16,-3 0 0 0,2 1 0 0,-1 2 0 0,1-3 0 15,0-2 0-15,0 0 0 0,1 0 0 0,1 0 0 16,1-2 0-16,-1-9 0 0,0 0 0 0,0 0 0 16,10 6 0-16,0-2 0 0,0-5 0 0,2-3 0 15,2-2 0-15,3-2 160 0,-1 0-160 0,2-1 128 16,2 0-128-16,-3 0 128 0,1 0-128 0,0 0 0 15,-1 4 0-15,-1 0 0 0,-4 1 0 0,-1 2 0 16,0 2 0-16,-1 1 0 0,-1 0 0 0,-9-1-144 0,8 3 144 16,2 3 0-16,2 0 0 0,-4 2 0 0,-8-8 0 15,8 7 0-15,-2-3 0 0,5 0 0 0,-3-1 0 0,1-3 0 16,-9 0 0-16,12-5 0 0,0-1 0 16,2-1 0-16,-1-4 0 0,3-3 0 0,0-4 144 0,2-3-144 15,3-1 128-15,-3-5-128 0,1-5 128 0,1-2-128 16,1 0 128-16,0 1-128 0,-3 1 0 0,3-4 128 15,-2-1-128-15,1-3 0 0,2 0 144 16,-3-4-144-16,-2-1 0 0,-8 17 0 0,1-3 0 0,-1 1 128 16,-1 0-128-16,-1 5 0 0,-3 1 0 0,0 7 0 15,-1 1 0-15,1-3 0 0,-5 7 0 0,-4 4 0 16,-3 8 0-16,0 3-128 0,0 6 128 0,-3 6-128 16,-5 4 128-16,7-1-128 0,-2 5 128 0,-2 6-128 15,-3 3 0-15,-1 4 0 0,2 0 0 0,-2 2 0 16,2 0-1216-16,-14 33-256 15,5-8-32-15,4-8-16 0</inkml:trace>
  <inkml:trace contextRef="#ctx0" brushRef="#br0" timeOffset="28892.456">24211 964 6447 0,'4'-18'576'0,"-1"7"-576"16,1 3 0-16,1 0 0 0,1 1 7856 0,5 3 1456 0,0 0 288 16,5 2 64-16,3 1-7888 0,4 0-1584 0,4 0-320 0,6 1-64 15,7 3 192-15,0-1 0 0,0-2 0 0,3 2 0 16,-1 1-336-16,0 0 16 0,0 2 16 0,-5 1 0 31,-1-1-2240-31,-1 2-448 0,12 7-80 0,-9-3-32 0</inkml:trace>
  <inkml:trace contextRef="#ctx0" brushRef="#br0" timeOffset="35699.846">13774 4078 17503 0,'0'0'768'0,"0"0"176"0,4-7-752 0,3 2-192 15,-2-1 0-15,5 4 0 0,0 0 0 0,2 2 0 16,0-1 0-16,6 1 0 0,3-1 192 0,3 1 0 16,3 1 0-16,4-1 0 0,3 0 144 0,5 0 48 15,3 0 0-15,3-1 0 0,2-2 64 0,6 0 0 0,4 0 16 0,5-2 0 16,1 1-16-16,7 0 0 0,1-2 0 16,2 1 0-16,-1-2-16 0,5 1-16 0,4 1 0 0,2-2 0 15,2 0 80-15,1-1 16 16,-2-1 0-16,8 0 0 0,0 1 48 0,2-2 16 0,-2 1 0 0,0 0 0 15,5 1-96-15,0 2-16 0,-1 0 0 0,1 0 0 16,-3-1-144-16,4 0-48 0,1 2 0 0,-2 2 0 16,-6 0-96-16,-1-1-32 0,2 1 0 0,-3 2 0 15,-2 1-144-15,-2 0 0 0,0-4 0 0,-1 3 0 16,2 1 0-16,-7 0 128 0,-2 0-128 0,-1-1 0 16,-5 0 0-16,1-2 0 0,0 1 0 0,-4 0 0 15,0 0 0-15,-6 0 0 0,-2 0 128 0,-3 0-128 16,0-5 0-16,-4 3 0 0,-1 1 0 0,-2 1 0 0,-4 0 192 15,-3 2-32-15,-4 0-16 0,-3 0 0 0,-1-1-16 16,-3 0 0-16,-2-1 0 0,-4-1 0 0,0 0-128 16,-2 1 128-16,0-1-128 0,-4 3 128 0,-5-1-128 0,-2-1 0 15,-1-1 144-15,1 1-144 0,-6 0 176 16,-7 2-48-16,0 0 0 0,10-4 0 0,-3 1 32 0,-7 3 0 16,0 0 0-16,0 0 0 0,6-4 0 0,-6 4 0 15,0 0 0-15,0 0 0 0,0 0-160 0,0 0 0 16,0 0 0-16,0 0 0 0,0 0-192 0,0 0-64 15,0 0 0-15,0 0-16 16,0 0-1376-16,0 0-272 0,-11 5-48 0,-5 3-11040 0</inkml:trace>
  <inkml:trace contextRef="#ctx0" brushRef="#br0" timeOffset="38319.933">9313 4239 10127 0,'0'0'896'0,"2"-6"-704"0,-2 6-192 0,9-6 0 16,2 1 2048-16,4 0 384 0,4 2 80 0,3 1 16 15,2 0-1872-15,5 1-368 0,3 0-80 0,5 1-16 16,4 0 16-16,2 2 0 0,2 1 0 0,2-1 0 15,4-2 240-15,4 2 64 0,2-2 0 0,7 4 0 16,3 2-64-16,2 1-16 0,-2 0 0 0,2-2 0 16,1 3-80-16,0-2-16 0,4 1 0 0,0 3 0 15,-3 1-144-15,2-1-48 0,3-4 0 0,0 0 0 16,1-1 176-16,-1 0 48 0,-2 0 0 0,-3-4 0 0,-1-2 112 16,2 1 32-16,-2-2 0 0,-2 1 0 0,-1-1 0 0,-4 0 0 15,-1-3 0-15,-1 0 0 0,0 0-240 0,-4 2-32 16,-1 0-16-16,-2 2 0 0,-3 2-224 0,-8 0 0 15,-5 0 128-15,-2 1-128 16,-3 1-896-16,-3 1-208 0,-4 3-48 0,-1 3-11792 16</inkml:trace>
  <inkml:trace contextRef="#ctx0" brushRef="#br0" timeOffset="41276.4">9268 4531 14735 0,'0'0'640'0,"0"0"160"0,-8-7-640 0,1 4-160 15,7 3 0-15,0 0 0 0,0 0 848 0,-8-1 144 16,8 1 32-16,0 0 0 0,0 0-672 0,0 0-128 16,0 0-32-16,0 0 0 0,0 0 192 0,0 0 48 15,8 7 0-15,-1-3 0 0,3-3 432 0,2 0 96 16,-1 1 0-16,5 1 16 0,3-1-144 0,1 1-48 0,1-1 0 0,3-1 0 16,4 0-144-16,-1 3-48 0,3 0 0 0,5-1 0 15,0-3-48-15,4 3-16 0,1 2 0 0,-1-2 0 16,2 1-144-16,2-2-16 0,4 1-16 0,0 2 0 15,1 0-96-15,2 0-32 0,3-1 0 0,-1 3 0 16,-2-2-48-16,1 2-16 0,-3 0 0 0,2-1 0 16,3-4 32-16,-2 2 0 0,-3 3 0 0,0 1 0 15,-2 1-16-15,-2-2 0 0,-4-1 0 0,-2 0 0 16,-2 2-176-16,-1 1 128 0,-2-3-128 0,0 1 128 16,-6 0-128-16,2 1 0 0,-2 2 0 0,1-2 0 15,-6 1-1280-15,0-3-304 16,-4 5-48-16</inkml:trace>
  <inkml:trace contextRef="#ctx0" brushRef="#br0" timeOffset="42171.709">19791 4079 28559 0,'0'0'2544'0,"0"0"-2032"0,11 0-512 0,4 0 0 16,4 0 320-16,9 1-16 0,2-2-16 0,8 3 0 15,6 0 64-15,6 0 16 0,6-2 0 0,6-1 0 0,5-1 144 16,10-1 16-16,5 0 16 0,4 1 0 0,0 0-160 16,6 0-16-16,6-1-16 0,1 1 0 0,1 0-96 15,-1 2 0-15,0-1-16 0,2 1 0 0,-1-2 64 0,-2 4 16 16,-7 2 0-16,-1-1 0 0,4 0-80 16,-5 1-16-16,-8 1 0 0,-4 1 0 0,-4 0-224 15,-2 1 0-15,-2 2 0 0,23-2-7232 16,-16 4-1520-16,-14 1-304 0</inkml:trace>
  <inkml:trace contextRef="#ctx0" brushRef="#br0" timeOffset="45305.164">4139 5860 14735 0,'-14'-11'640'16,"8"5"160"-16,-1-1-640 0,3 1-160 0,4 6 0 0,-6-4 0 0,6 4 2144 0,0 0 400 15,0 0 80-15,0 0 0 0,-7 3-2048 0,1 4-400 16,2 2-176-16,-1 6 128 0,1 2-128 0,0 3 0 16,-3 2 0-16,0 7 0 0,2 5 0 0,-3 5 0 15,3 2 0-15,-1 2 0 0,-3 0 144 0,1 3-144 16,-2 5 160-16,-5-2-160 0,0 0 128 0,1-1-128 16,-1 2 0-16,2-4 0 0,-1-3 0 0,1-5 128 15,1-5-128-15,3-3 0 0,4-4 0 0,-1-4 0 16,0-3 0-16,4-3 0 15,2 1-1680-15,0-7-336 0</inkml:trace>
  <inkml:trace contextRef="#ctx0" brushRef="#br0" timeOffset="45584.333">3622 5786 29487 0,'-16'-11'2624'0,"16"11"-2112"0,0 0-512 0,2-9 0 16,5 0 0-16,4 4-144 0,2-1-16 0,7 3 0 16,5-2 16-16,5-2 0 0,2 2 0 0,4-2 0 0,4 0 144 15,3 0 0-15,2-2 0 0,7-2-128 0,0 2 128 16,4 2 0-16,1 2 0 0,-4-3 0 15,-3-2 0-15,-1 2 0 0,1 1 0 0,-4 0 0 0,-2 1 0 0,-1-1 0 16,-2 1 0-16,-3 2 0 16,0 3-2416-16,-6 1-400 0</inkml:trace>
  <inkml:trace contextRef="#ctx0" brushRef="#br0" timeOffset="45971.991">5389 5521 28559 0,'-13'-14'2544'0,"8"6"-2032"0,1 5-512 0,4 3 0 15,0 0 0-15,-7 0-288 0,1 0 32 0,-3 3 16 16,2 6 240-16,-4 4-192 0,-3 3 192 0,-1 1-192 16,-1-2 192-16,-3 6 0 0,-1 6-160 0,-3 0 160 15,0 1 0-15,-5 2-144 0,-1 5 144 0,-2 1 0 16,-1 2 0-16,-1 2 0 0,-3 3 0 0,4 2 0 16,3 2 320-16,3 3-48 0,-3-1 0 0,4 0 0 15,2 0-64-15,5 0-16 0,3 0 0 0,2-2 0 0,2-2-64 16,5-2-128-16,3-1 176 0,5-3-176 0,0-3 128 15,4-3-128-15,2-4 0 0,1-3 0 0,2-4 0 0,4-2 0 16,2-2-208-16,4-1 80 16,2-4-2128-16,-1-4-432 15,6-5-64-15,2-7-32 0</inkml:trace>
  <inkml:trace contextRef="#ctx0" brushRef="#br0" timeOffset="46243.081">5492 5739 28559 0,'-21'-4'2544'0,"12"7"-2032"0,-2 3-512 0,4 3 0 16,-3 2 336-16,5 4-16 0,-3 4-16 0,2 9 0 15,-4 4-304-15,3 5 0 0,-1 4-176 0,3 0 176 16,1 1 0-16,-2 0 0 0,1 1 0 0,2-1 0 15,0-4 0-15,1 3-128 0,0 1 128 0,1-4 0 16,1-6 0-16,1-1-128 0,1-2 128 0,3-3 0 16,1-1-192-16,4-3 192 0,-5-3-192 0,5-1 192 15,1-5-304-15,2-2 48 0,1-4 16 0,-1-1 0 16,1-5-528 0,3-3-96-16,1-3-32 0</inkml:trace>
  <inkml:trace contextRef="#ctx0" brushRef="#br0" timeOffset="46446.598">5000 6140 36863 0,'0'0'3264'0,"8"-4"-2608"15,3-1-528-15,5 3-128 16,7-1-464-16,4 0-128 0,1 0-32 0,6 2 0 0,5-2 624 0,6 0 0 15,6-1 0-15,5 0 0 16,4-1-336-16,0 0-112 0,-3-1 0 0,-1-1-9584 16,-2 0-1904-16</inkml:trace>
  <inkml:trace contextRef="#ctx0" brushRef="#br0" timeOffset="46774.177">6082 5371 37775 0,'10'-3'3360'0,"3"1"-2688"0,4 2-544 0,4 2-128 15,0 2-768-15,4 7-176 0,1 5-32 16,2 3-16-16,-1 0 640 0,3 6 128 0,1-1 32 0,0 7 0 0,0 6-96 0,-3 0-16 15,-4 2 0-15,-1 0 0 0,-2 7 48 0,-3 1 0 16,-5 2 0-16,-4 4 0 0,-2 2 256 0,-4 1 0 16,-1 1 0-16,-3 0 0 0,-5-5 0 15,1 1 224-15,-6-3-16 0,-1 1 0 0,-2 3-64 0,-2-4-16 16,-1-6 0-16,-1-2 0 0,0-4 0 0,1-3 0 16,-4-1 0-16,3-3 0 0,3-3 368 0,2-4 64 15,3 0 16-15,0-6-15872 0</inkml:trace>
  <inkml:trace contextRef="#ctx0" brushRef="#br0" timeOffset="47156.311">7010 6106 33455 0,'-1'-10'1472'0,"1"10"320"0,6-6-1424 0,6-1-368 15,4 0 0-15,6 1 0 0,5-2 0 0,6 2-320 16,5 0 64-16,3-1 16 0,11 0 240 0,0 0-192 16,-1 2 192-16,2 0-192 15,-1 0-1424-15,0-1-288 0,-1-1-48 0,-2 3-10416 16</inkml:trace>
  <inkml:trace contextRef="#ctx0" brushRef="#br0" timeOffset="47345.402">7098 6547 31327 0,'-12'-4'1392'0,"12"4"272"0,0 0-1328 0,0 0-336 0,0 0 0 0,12-5 0 15,7 2 560-15,7-2 32 0,8-3 16 0,9 1 0 16,12 2-416-16,6-3-192 0,5-3 160 0,6-3-160 31,4-2-240-31,3 3-144 0,6 2-16 0</inkml:trace>
  <inkml:trace contextRef="#ctx0" brushRef="#br0" timeOffset="47936.138">8764 6236 21183 0,'-17'-1'1888'0,"7"2"-1504"0,0 1-384 0,1 4 0 0,1 2 912 0,2 1 112 0,6-9 32 15,0 13 0-15,2 4-864 0,4-3-192 0,7-5 0 0,0 2 0 16,5 1 0-16,3-1 0 0,6-1 0 0,4-6 0 15,0-7 0-15,9 1 0 0,5 0-128 0,1-2 128 16,1-7 0-16,0-2 0 0,2-1 0 0,1-1 160 16,-4-1 272-16,-1-1 48 0,-3-3 16 0,0 1 0 15,0 4 80-15,-5-1 32 0,-2 0 0 0,-4-2 0 16,-6-1-144-16,-1 2-16 0,-3-1-16 0,-3 1 0 16,-4-4-224-16,-3 1-32 0,-3 0-16 0,-4 3 0 15,0-1 16-15,-5 3 0 0,-6-1 0 0,-2 4 0 16,-5 1-176-16,-5 1 0 0,-2 1 0 0,-3 4 128 15,-6 0-128-15,-4 7 0 0,-2 4-192 0,-1 5 192 16,-6 3-160-16,1 2 160 0,-2 0 0 0,-3 7-144 0,-3 6 144 16,1 2 0-16,-1 2 0 0,4 1 128 0,0 2-128 15,5 3 0-15,4-1 0 0,5 2 0 0,2 2 0 0,5-3 0 16,4 2-144-16,3-1 144 0,4-3 0 0,4-3 0 16,7-3 0-16,3 0 0 0,4-4 0 0,6-2 0 15,1-3-144-15,7-2 144 0,1-2 0 0,9-2 0 16,3 0 0-16,5-6 0 0,7-6-400 0,6-3 16 15,4-3 16-15,4-6-8624 16,5-4-1728-16</inkml:trace>
  <inkml:trace contextRef="#ctx0" brushRef="#br0" timeOffset="48528.899">9963 5770 14735 0,'-4'-13'1312'0,"4"13"-1056"0,0 0-256 0,0 0 0 15,0-7 1440-15,0 7 224 0,3-8 64 0,-3 8 0 16,6-8-976-16,-1 1-192 0,-1-1-48 0,0 0 0 0,1-1-192 16,3 2-64-16,-1-3 0 0,2-1 0 15,-1-2-32-15,1-3-16 0,1-1 0 0,1-1 0 0,0-1-16 0,2-2 0 16,-1-1 0-16,2 2 0 0,0-2 0 0,-2 2-16 16,0 0 0-16,0 3 0 0,-2 2-176 0,0 2 160 15,-1 3-160-15,-1 0 160 0,1 1-160 0,-4 0 0 16,-5 9 0-16,0 0 0 0,0 0 0 0,0 0 0 15,0 0 0-15,0 0 0 0,0 0 0 0,0 0-144 16,-3 14 144-16,-4 3-160 0,-1 5 160 0,-3 0 0 16,-1 4 0-16,-2 2-128 0,-2 0 128 0,1 1 176 15,-2 2-48-15,0-3 0 0,-1-4 80 0,3 0 16 16,-1-1 0-16,3-1 0 0,2-3-32 0,0-2 0 16,-1 0 0-16,4-5 0 0,5-2 240 0,3-10 32 15,-6 7 16-15,6-7 0 0,0 0 976 0,0 0 192 16,0 0 32-16,0 0 16 0,0 0-1696 0,0 0-224 0,3-11-96 0,3-2-32 15,5-2 592-15,1-3 112 0,3-2 32 0,1-1 0 16,4-4-384-16,2-1 144 0,0-3-144 0,3 1 0 16,-2-2 128-16,3 0-128 0,-1 1 0 0,1 1 0 15,1 4 0-15,0 2 0 0,0 1 0 0,-1 4 0 16,-1 2 0-16,-1 4 0 0,-2 2 0 0,-2 1 0 16,4 1-320-16,-2 0-64 0,0 3 0 0,1 2-9968 15,1 1-1984-15</inkml:trace>
  <inkml:trace contextRef="#ctx0" brushRef="#br0" timeOffset="49041.536">11302 4954 19343 0,'0'0'848'0,"0"0"192"0,0 0-832 0,0 0-208 0,0 0 0 0,0 0 0 15,0 0 592-15,-1 13 80 0,0 1 16 0,-3-1 0 16,-1 0-336-16,-2 4-64 0,1 0-16 0,-5 5 0 16,-2 4 192-16,-3 2 48 0,-1 4 0 0,-2 2 0 15,-1 1 144-15,-2 2 48 0,-2 0 0 0,0 4 0 16,-2 3-128-16,2 1-32 0,-2 3 0 0,4-1 0 15,-1-1-192-15,3-6-32 0,2 0-16 0,3-3 0 16,1 1-64-16,4-4-16 0,3-2 0 0,2-1 0 16,3-2 32-16,5-1 16 0,2-2 0 0,4-4 0 15,2-4 112-15,4-1 32 0,3-1 0 0,4-3 0 0,0-3-96 16,3-3-32-16,-1-3 0 0,4-4 0 0,1-3-160 16,0-2-128-16,0-4 144 0,-1 2-144 0,2-2-144 15,0 0-128-15,-3 0-32 0,-1 1 0 16,-5-2-2336-16,-2-1-480 0</inkml:trace>
  <inkml:trace contextRef="#ctx0" brushRef="#br0" timeOffset="49267.588">10414 5315 42383 0,'7'-15'3776'0,"5"1"-3024"0,7 3-608 0,8 3-144 16,7 2 0-16,7 3 0 0,6 0-160 0,13-1 160 15,5 4 0-15,9 0-144 0,8 3 144 0,5 0 0 16,1-1-128-16,5 1 128 0,5 0-128 0,-2-1 128 31,-2 2-1616-31,2 2-240 0,1-1-64 0,0 1-9296 0,-4-2-1872 0</inkml:trace>
  <inkml:trace contextRef="#ctx0" brushRef="#br0" timeOffset="51725.305">9701 5492 8287 0,'0'-8'736'0,"0"8"-592"15,0 0-144-15,4-6 0 0,-2-2 640 0,-2 8 80 16,0 0 32-16,0 0 0 0,5-5-496 0,-5 5-112 16,0 0-16-16,0 0 0 0,0 0-128 0,9-2 0 15,-9 2 0-15,0 0 0 0,10 0 128 0,-10 0 80 16,9-4 32-16,-1 2 0 0,-8 2 368 0,9-4 80 16,1 4 16-16,0-2 0 0,-3-1-16 0,3 0 0 15,-3 0 0-15,3-2 0 0,0-1-112 0,1 0 0 16,1 1-16-16,0-2 0 0,2-2-96 0,-3 1-16 15,1-1 0-15,0 2 0 0,1 1 16 0,-2-2 0 16,0-1 0-16,-2 1 0 0,-3 1-192 0,2 0-32 16,-2 3-16-16,2-2 0 0,-1 2-80 0,2 0-16 0,-9 4 0 0,8-2 0 15,-8 2-128-15,0 0 0 0,9-2 0 0,-9 2 0 16,8 6 0-16,-2 2 0 0,-4 2 0 16,-1 1 0-16,2 0 0 0,-3 4 0 0,-2 1 0 15,0 3 0-15,1 2 0 0,-4 0 0 0,0-1 0 0,-1 0 0 16,-2-1 0-16,1 1 0 0,-3 1 0 0,5-2 0 15,-3 1 0-15,2 0 0 0,1-2 0 0,0-4 0 16,1-3 0-16,1-2 0 0,-3-2 0 0,3 3 0 16,2-1 0-16,1-9 0 0,3 9 0 0,-3-9 0 15,6 8 0-15,-6-8 0 0,0 0 0 0,7 4 128 16,3 0 80-16,0-1 16 0,1 0 0 0,1-2 0 16,0-3-224-16,-2-1 144 0,0-1-144 0,1-1 128 15,-2-3-128-15,1 0 192 0,-1 1-192 0,-1-2 192 16,0 0-192-16,0-2 160 0,-3 0-160 0,2 0 160 0,0 0-160 0,-1 0 0 15,-3 1 144-15,2 1-144 0,-1-1 144 16,1-1-144-16,-4-1 192 0,1 2-192 0,1 3 0 0,1-1 0 16,0 0-240-16,-4 8 80 15,0 0-1568-15,8-3-320 0</inkml:trace>
  <inkml:trace contextRef="#ctx0" brushRef="#br0" timeOffset="61794.829">4668 9039 19343 0,'-4'3'1728'0,"1"3"-1392"15,0 0-336-15,2 0 0 0,1-6 336 0,0 6 0 16,1 1 0-16,-1-1 0 0,0-6-336 0,6 7 0 16,-6-7 0-16,0 0 0 0,11 7 0 0,2-5 0 15,-5-7 0-15,3 3 0 0,-11 2 192 0,14-6-48 16,0-4 0-16,-3-5 0 0,0 0 304 0,3 0 64 16,0-2 16-16,2-2 0 0,0-1 48 0,1-2 16 15,-2-3 0-15,2 1 0 0,-1 1-144 0,1-1-48 16,-3 0 0-16,0 1 0 0,1-1 48 0,-2 4 16 15,0-1 0-15,0 1 0 0,-4 2-160 0,2 3-48 0,1 4 0 16,-3 3 0-16,-1 2-256 0,-8 6 128 16,7-4-128-16,-7 4 0 0,11 6 0 0,-3 3 0 0,-4 2 0 15,1 5 0-15,-1 5 0 0,1 6 0 0,-4 2 0 16,-1 2 0-16,-5 1 0 0,1 5 0 0,-3 7 0 0,-1 2 0 16,1 2 176-16,-4 1-176 0,-1 4 160 0,0 0-160 15,0-2 144-15,-3 1-144 0,0-1 128 0,3 0-128 16,1-1 192-16,3-5-32 0,2-3-16 0,-1-4 0 15,-1-2 144-15,4-4 32 0,2-4 0 0,-2-6 0 16,0-2 128-16,1-2 48 0,0-6 0 0,3-1 0 16,2-3-16-16,-2-8 0 0,0 0 0 0,0 0 0 15,0 0-32-15,0 0-16 0,-2-11 0 0,1-4 0 16,0-4-16-16,1-8 0 0,0-5 0 0,0-3 0 0,-1-3-288 16,0-3-128-16,0-6 128 0,3 4-128 15,1 0 0-15,2 2 128 0,0-4-128 0,2-2 0 0,2-3 128 16,1 4-128-16,4 2 128 0,6-3-128 0,0-2 0 15,6 2 128-15,0 4-128 0,4 4 0 0,0 1 0 16,2 1 0-16,2 0 0 0,2 3 0 0,4 2 0 0,0 2 0 16,3 2 0-16,2-1-176 0,4 3 176 0,0 3 0 15,-1 3 0-15,-3 2-128 0,-2 3 128 0,-7 3 0 16,-2 2 0-16,2 3 0 0,-2 4-128 0,-4 3 128 16,-5 1-128-16,-4 1 128 0,-4 3-256 0,-3 0 16 15,-4 3 16-15,-2 2 0 16,-5 1-1152-16,-3 3-224 0,-2 1-64 0,-6 1 0 0</inkml:trace>
  <inkml:trace contextRef="#ctx0" brushRef="#br0" timeOffset="63304.123">4920 848 6447 0,'0'0'576'0,"0"0"-576"16,3-8 0-16,-3 8 0 0,3-6 816 0,-3 6 48 16,0 0 16-16,0 0 0 0,4-9-272 0,-4 9-48 15,0 0-16-15,0 0 0 0,0 0-32 0,0 0 0 16,0 0 0-16,0 0 0 0,0 0-224 0,-8 10-48 15,-1 0-16-15,0 3 0 0,-4 2 224 0,0 7 32 16,-1 3 16-16,-2 5 0 0,-1 6-48 0,-2 2 0 16,-2 4 0-16,-2 3 0 0,-1 2-112 0,-1 2-16 0,-1-1-16 0,-4 5 0 15,-4 3-16-15,1 3 0 16,1 3 0-16,0 1 0 0,-3 1-128 0,1-3-32 0,1-3 0 16,2 2 0-16,3 0 0 0,0-2 0 0,2-7 0 0,2-6 0 15,2-6 256-15,0-3 32 0,2-2 16 0,2-4 0 16,2-5 80-16,1-1 32 0,3 1 0 0,5-6 0 15,-1-2-224-15,4-4-64 0,0-3 0 0,4-10 0 16,2 10-96-16,5-3-32 0,3-4 0 0,4 0 0 16,2-3-128-16,0-3 192 0,5 0-192 0,3-4 192 15,6 0-192-15,2 1 0 0,0-1 144 0,6 3-144 16,5 0 0-16,3 1 128 0,2 0-128 0,2 3 0 0,4 3 0 16,1 2 0-16,0-2 0 0,5 1 0 15,1 2 0-15,3 0 0 0,2 1 0 0,-3 1 128 0,-3-1-128 16,1 2 0-16,-1 3 0 0,3-3 0 0,3-2 0 15,-1 1 0-15,-1 3 0 0,-5 2 0 0,-2-2 0 16,1-2 0-16,2 2 0 0,-2-1 0 0,-2 0 0 0,0 0 0 16,-3 2 0-16,-3-2 0 0,-5-1 0 0,-1 1 0 15,-1-2 0-15,1-1 0 0,-5 0 0 0,2-1 0 16,-1-2 0-16,-3 1 0 0,-1 3 0 0,-4-1 176 16,-3-3-176-16,-4 1 192 0,-2 1-192 0,-1-3 0 15,-6 1 0-15,0 0-176 0,-3 0 176 0,-3 0 0 16,-1-4 0-16,0 1 128 0,-9-1 80 0,10-1 32 15,-10 1 0-15,0 0 0 0,10-4 144 0,-10 4 16 16,7-5 16-16,1-2 0 0,-5 0-16 0,2-2 0 16,1-1 0-16,-1-1 0 0,0-1-144 0,3-3-48 15,-3-2 0-15,3-1 0 0,-4 1-48 0,3-3-16 0,2-1 0 0,2-1 0 16,-1 0 0-16,2 0 0 0,2-1 0 0,3-1 0 16,0-2-144-16,2 0 0 0,-1-2 144 15,1-1-144-15,3-2 0 0,0-1 128 0,-4-2-128 0,0-1 0 16,-1-2 0-16,2 1 0 0,-2-1 0 0,1 3 128 15,0 2-128-15,-2 1 0 0,0 0 0 0,-1 5 0 16,0 2 0-16,1 0 0 0,-2 0 0 0,-1 1 0 16,2 0 0-16,0 1 0 0,-1 0 0 0,1 0 0 15,-1 1 0-15,-2 4 0 0,0 0 0 16,-2 2 0-16,1 0 0 0,-1 2 0 0,-2 2 0 0,-1 2 0 16,1 1 0-16,-1 0 0 0,-6-1 0 0,1 4 0 0,-2 5 0 15,0 0 0-15,-1-8 0 0,1 8 0 0,-2-6 0 16,2 6 144-16,-6-5-16 0,-3 0-128 0,-6 2 256 15,-1-1-64-15,1 0-16 0,-1 1 0 0,-8 1-176 0,1 0 160 16,-3 0-160-16,-3-1 160 0,-3 1-160 0,-3-1 0 16,-3 1 144-16,-3-3-144 0,-5 0 192 0,-5-1-16 15,-2 1-16-15,2-3 0 0,-1 1-160 0,0-1 0 16,-2 1 0-16,-2-2 128 0,-4 0 32 0,-3 0 0 16,-1-1 0-16,2 1 0 0,0 1-160 0,4 2 192 15,-3-1-192-15,0 1 192 0,-1 1-192 0,4 4 0 16,3 2 0-16,4 1 0 0,5 0-288 0,4 3-96 15,5-2 0-15,5 3-15024 0</inkml:trace>
  <inkml:trace contextRef="#ctx0" brushRef="#br0" timeOffset="64129.964">7249 8639 23039 0,'-3'-5'2048'0,"3"5"-1648"16,0 0-400-16,0 0 0 0,0 0 768 0,0 0 64 16,0 0 0-16,0 0 16 0,-3 10-464 0,1 1-112 15,2 3-16-15,-1 3 0 0,1 1 192 0,-3 4 48 16,1 3 0-16,0 1 0 0,1 0-16 0,-1 3 0 15,-3 3 0-15,1 2 0 0,-2 3-160 0,1-1-48 16,-3 1 0-16,0 3 0 0,0 0-272 0,1 3 160 16,0 0-160-16,2-3 128 0,-1-7-128 0,2 0 0 15,3-4 144-15,-1 1-144 0,-2-4-160 0,2-2-96 16,-2-6-32-16,2-1 0 16,-1-3-2016-16,1-3-384 0,0-1-96 0</inkml:trace>
  <inkml:trace contextRef="#ctx0" brushRef="#br0" timeOffset="64363.422">6729 9132 32255 0,'-10'-10'1424'0,"10"10"304"0,0 0-1392 0,5-7-336 0,-5 7 0 0,15-6 0 16,4-2 912-16,6 5 112 0,5 3 32 0,5 0 0 15,6-1-864-15,5 1-192 0,4-2 0 0,5 0 0 16,2-3 0-16,5 2 0 0,6 0 0 0,0-1 0 16,-6 1 0-16,2 0-256 0,0-3 80 0,-4 1 16 15,-2-1-1696-15,-2 2-352 16,-5-1-64-16,-1 1-11184 0</inkml:trace>
  <inkml:trace contextRef="#ctx0" brushRef="#br0" timeOffset="64888.982">9728 8775 28911 0,'0'0'1280'0,"0"0"256"0,-8 3-1216 0,4 4-320 0,-3 3 0 0,2 1 0 16,-2 1-288 0,-1 3-112-16,-1 3-32 0,0-1 0 0,-2 2 432 0,-3 3 0 0,0 4 0 0,-5 5-128 15,-2 0 128-15,-4 2-128 0,0-1 128 0,-3 3-128 16,-4 1 128-16,-3 2 0 0,-1 0 0 0,1-1 0 0,-6-3 224 0,0-4-32 15,0-1 0-15,-5-1 0 0,-1-1 320 16,0-3 64-16,1-2 16 0,2-1 0 0,0-2 240 16,4-1 64-16,5-4 0 0,3-1 0 0,2-1-320 0,6-2-64 15,0-6-16-15,4-4 0 0,4-2-304 16,0-3-64-16,2-3-128 0,4-2 192 0,3-5-320 0,1-2-80 16,2 0-16-16,6-4 0 0,2-1-96 15,5-1-32-15,5-1 0 0,3 0 0 0,2-1 176 0,6 2 48 16,3 2 0-16,3 1 0 0,2 0 128 0,7 4 0 15,5 7 0-15,1 0 128 0,1 4 80 0,4 5 32 16,-2 3 0-16,1 6 0 0,-4 5-80 0,1 4-16 16,2 2 0-16,-4 2 0 0,-5 3-144 0,2 2 0 15,2 1 0-15,-3 2 128 0,-6-2-128 0,-1 3 0 16,-2 3 0-16,-2-3 0 16,-4-4-1296-16,-3-3-192 0,-2-5-48 0,-1-3-12224 0</inkml:trace>
  <inkml:trace contextRef="#ctx0" brushRef="#br0" timeOffset="65552">10021 7790 11055 0,'-18'-3'976'0,"2"0"-784"0,4-1-192 0,1 1 0 16,-4-2 1600-16,2-1 256 0,1 1 64 0,2-2 16 15,2 0-576-15,5 1-112 0,-2-2-32 0,4 0 0 16,1 0-80-16,3-1-32 0,2-1 0 0,4-1 0 16,2 0-464-16,4 0-112 0,4 1-16 0,4-1 0 15,5-1-96-15,3 1-32 0,0 1 0 0,1 2 0 16,-1 2-16-16,1 1-16 0,-2 3 0 0,0 3 0 16,-3 4-96-16,-1 2-32 0,-2 5 0 0,-2 4 0 15,-4 2-224-15,-4 4 0 0,-4 5 0 0,-3 1 0 16,-4 7 0-16,-6 1 0 0,-6 2 0 0,-6 1 0 15,-4-1 0-15,-2 3 0 0,-2-1-192 0,-4-1 192 16,0 0-192-16,-1-4 64 0,3-3 128 0,1-2-208 16,1-2 208-16,4-3 0 0,4-1 0 0,5-6 0 0,4-2 0 15,5-3 0-15,5-1 0 0,1-4 0 0,6-5 0 16,1 1 192-16,7-3-16 0,0 1 0 0,5-4 64 0,3-3 16 16,4-3 0-16,3-2 0 0,2 0-256 0,2 2 176 15,1-1-176-15,1 1 160 0,3 2-160 0,-2 2 0 16,-4 3 0-16,-1 1 0 15,-2 0-2576-15,-2 0-496 0</inkml:trace>
  <inkml:trace contextRef="#ctx0" brushRef="#br0" timeOffset="66046.06">10996 8658 18431 0,'-5'-14'816'0,"1"4"160"0,2-1-784 0,1-1-192 0,1-2 0 0,2 1 0 0,4 4 1776 0,3-1 304 15,0-2 64-15,4 1 16 0,1 1-1200 0,3 2-256 16,2 1-32-16,3 0-16 0,1-1-160 0,4 2-48 16,1 2 0-16,5 1 0 0,4 1-32 0,0 2-16 15,0-3 0-15,3 7 0 0,2 0-208 0,0 3-32 16,-3 0-16-16,0 4 0 0,0 3-144 0,0 2 0 15,-1 5 144-15,-1 2-144 0,-2 3 0 0,-3 5 144 16,-3 3-144-16,-1 3 0 0,-2 0 192 0,-4 0-64 16,-4 2 0-16,-4 1-128 0,-3-2 0 0,-1 4 0 15,-4 1 0-15,-2 2 0 0,0 0 0 0,-3-2 0 16,-2-4 0-16,-2-2 0 0,0 0 0 0,1-1 0 16,-3-3 0-16,1-1 0 0,0-3 0 0,0 2-192 15,0-2 0-15,-2-4 0 16,1-7-1728-16,1 1-320 0,-1-4-80 15</inkml:trace>
  <inkml:trace contextRef="#ctx0" brushRef="#br0" timeOffset="66340.003">11676 8643 22111 0,'-8'-1'1968'15,"-1"-2"-1584"-15,1 3-384 0,-1 6 0 0,0 4 3200 0,-3 3 576 16,1 2 96-16,-1 5 32 0,-2 1-3264 16,-3 4-640-16,-2 2 0 0,-3 0-256 0,-4 2 256 0,-4 3 0 15,-3 1 0-15,-1 2 0 0,-3 2 0 0,-3 3 208 16,-3 1-32-16,1-1-16 0,3-1 176 0,0-1 48 15,3 1 0-15,2-5 0 0,-1-4-192 0,3-1-48 16,2 0 0-16,3-1 0 16,-1-2-464-16,8-1-80 0,3-2-32 0,5-4-10576 15,1-2-2128-15</inkml:trace>
  <inkml:trace contextRef="#ctx0" brushRef="#br0" timeOffset="67035.664">12660 8622 27647 0,'0'0'2448'0,"0"0"-1952"0,11-3-496 0,-2-1 0 15,3 1 864-15,4 2 80 0,5-1 16 0,3 2 0 16,3 0-688-16,4-4-128 0,3-1-16 0,4 2-128 16,2-1 272-16,4 0-48 0,4-4-16 0,1 0 0 15,2 2-80-15,3-2 0 0,1 2-128 0,0-2 192 0,-3 0-192 16,1 2 144-16,0-1-144 0,0 1 128 0,-4 1-128 16,1-1 0-16,-3 2 0 0,-2 3-176 15,-3 1-640-15,-6 3-128 0,-4 1-16 16,-3 0-12592-16</inkml:trace>
  <inkml:trace contextRef="#ctx0" brushRef="#br0" timeOffset="67325.515">12556 9008 38351 0,'7'-11'1696'0,"-1"4"352"0,6 4-1632 0,5 0-416 0,4-3 0 0,4 2 0 16,5 1 0-16,6-1-256 0,9 0 48 0,2-1 0 16,4 0 208-16,5-2 160 0,7 0-32 0,4 0 0 15,4 0-128-15,2 2 0 0,0-4 0 0,1 3 0 16,2-3 0-16,5 2 0 0,2 2 0 0,-1-1 0 15,-7 0-192-15,1 2-64 0,-1 1 0 0,2 3-16 16,-3 0-1824 0,-2 2-352-16,-1 0-80 0</inkml:trace>
  <inkml:trace contextRef="#ctx0" brushRef="#br0" timeOffset="68054.968">16694 7725 30111 0,'-12'-7'1344'0,"3"2"256"0,-2-1-1280 0,-2 2-320 0,2 3 0 0,0-1 0 16,0 2-240-16,0 0-112 0,0 1-32 0,-1 0 0 15,0-1 384-15,-1 2 0 0,-2 3 0 0,-1-1 0 16,-2 1 144-16,-2-1-144 0,-3 3 160 0,-2 0-160 16,-4 1 336-16,-1 1-16 0,-3 2-16 0,-1 3 0 0,-3 3-16 15,1 5 0-15,-1 3 0 0,1 1 0 0,-2 1-96 0,-2 2-32 16,-3 4 0-16,0 5 0 0,-2 5-32 15,1 2 0-15,3 7 0 0,-1 0 0 0,1 2-128 16,3 1 0-16,3 0 0 0,4 4 128 0,0 0-128 0,3 1 0 16,5 2 0-16,6-3 128 0,2-1-128 15,6-4 0-15,3-4 0 0,6-1 0 0,2-2 0 0,5 1 0 16,4 1 0-16,2-4 0 0,7-8 224 0,2-2-32 16,4 2-16-16,6-8 0 0,5-3 80 0,7-5 32 15,6-4 0-15,6-4 0 0,6-5 80 0,1-4 16 16,3-1 0-16,8-7 0 0,7-7-64 0,5-4-16 15,4-4 0-15,3-4 0 0,-1-5-64 0,3-7-16 16,1-6 0-16,-4-2 0 0,-4-2-32 0,-3-5 0 16,0-4 0-16,-4-3 0 0,-4-3 0 0,-11-1-16 0,-10-6 0 15,-10 3 0-15,-9 1 80 0,-8 4 32 0,-8 3 0 16,-8-2 0-16,-5-2 512 0,-11 4 96 0,-8 2 32 16,-5 1 0-16,-4 7-176 0,-6 3-48 0,-7 3 0 15,-11 2 0-15,-8 4-448 0,-5 3-112 0,-6 3-16 0,-3 2 0 31,-4 3-896-31,-7 2-192 0,-6 2-48 0,-3 5 0 16,-4 5-2000-16,1 4-416 0</inkml:trace>
  <inkml:trace contextRef="#ctx0" brushRef="#br0" timeOffset="69339.88">6368 11981 18431 0,'0'0'816'0,"0"0"160"0,5-5-784 0,0-2-192 15,5 1 0-15,1-1 0 0,3 0 128 0,3 0 0 16,3-2-128-16,-2 0 192 0,3-1-192 0,0-3 0 16,0-1 0-16,2-2 0 0,3 0 240 0,0-3-48 15,-2-1-16-15,3-3 0 0,0-2 272 0,1 0 48 16,-2-2 16-16,3 1 0 0,1-1 144 0,-1 0 48 15,-2 1 0-15,-3 1 0 0,-2 6-256 0,-4 0-64 16,0 3 0-16,-1 2 0 0,-1 4-224 0,-3 1-160 16,-1 4 192-16,-1 3-192 0,-11 2 0 0,10 1 0 15,-1 3 0-15,-4 6 0 0,2 7 128 0,-2 1-128 16,-3 1 0-16,-1 7 0 0,-2 5 224 0,-1 6-64 0,-2 4-16 0,-1 3 0 16,-1 3-144-16,-4-1 0 0,-1 0 144 0,0 1-144 15,-3 1 144-15,1 0-144 0,-2 3 192 0,1-5-192 16,-1-4 240-16,1-6-64 0,5-5-16 0,1-4 0 15,2-2 336-15,0-4 64 0,0-4 16 0,3-5 0 16,-1-2 448-16,2-5 80 0,2-5 32 0,0 0 0 16,0 0 48-16,0 0 16 0,6-12 0 0,1-3 0 15,2-5-336-15,5-6-64 0,0-8-16 0,4-5 0 16,0-1-560-16,4-2-224 0,2-4 176 0,4 0-176 16,-1-3 0-16,4-1 0 0,3 0 0 0,-2 3 0 15,1 6 0-15,4 0 0 0,2 2 0 0,-1 6 0 16,-1 7 0-16,-3 3 0 0,-1 3 0 0,-1 4-160 0,-2 4 160 15,-1 2 0-15,1 1-144 0,1 2 144 0,1 1-336 16,-1 1 0-16,-2 2 0 0,3 1 0 16,0 0-3280-16,-1-1-656 0,10 0-128 15,-6 2-16-15</inkml:trace>
  <inkml:trace contextRef="#ctx0" brushRef="#br0" timeOffset="69767.635">8479 11970 30575 0,'0'0'1344'0,"0"0"304"15,8-1-1328-15,5-2-320 0,5-3 0 0,5 2 0 0,2-1 128 16,9 2-128-16,4-3 128 0,5-1-128 0,3 1 224 0,2-1-32 16,2-1 0-16,6 1 0 0,2-4-192 0,3 2 128 15,-1 1-128-15,-1 1 0 0,-1 1 0 16,-3-1 128-16,-4-2-128 0,-2 3 0 16,-1-3-1488-16,-5 4-352 0,-10 1-64 0,-3 2-16 15</inkml:trace>
  <inkml:trace contextRef="#ctx0" brushRef="#br0" timeOffset="69967.94">8597 12391 37775 0,'0'-7'3360'0,"7"4"-2688"0,8-2-544 0,7 2-128 16,7-1 0-16,4-3 0 0,4-4 0 0,1 2 0 15,4 3 0-15,7-4 0 0,5-4 0 0,5 1 0 16,5 3 0-16,-2 2-224 0,0-1 80 16,-1-1 16-1,-3-4-2384-15,0-1-480 0,-2 3-80 0</inkml:trace>
  <inkml:trace contextRef="#ctx0" brushRef="#br0" timeOffset="70439.343">10595 12032 23039 0,'0'0'1024'0,"0"0"192"0,0 0-960 0,0 0-256 0,0 0 0 0,0 0 0 16,0 0 1616-16,12 3 288 0,0-2 48 0,5-1 16 15,8-2-1376-15,0 0-272 0,6-2-48 0,5-1-16 16,5 1 16-16,3-3 0 0,2 2 0 0,1-2 0 16,1 2-64-16,-1-2-16 0,0-2 0 0,3 1 0 15,-2 2-192-15,0 0 144 0,-1 1-144 0,0 2 128 16,0-1-128-16,-2 1 0 0,-2 1 0 0,-5 1-176 15,-2 0-2064-15,-2-1-400 16,8-1-96-16,-6 3-16 0</inkml:trace>
  <inkml:trace contextRef="#ctx0" brushRef="#br0" timeOffset="70972.122">13487 11570 28271 0,'-10'9'1248'0,"2"1"272"0,-1 4-1216 0,-2 4-304 0,-1 5 0 0,-2 3 0 16,-4 4 0-16,-2 3 0 0,-2 3 0 0,-3 5 0 16,-4-1 0-16,-4 3 0 0,-4 1 0 0,-5 0 0 15,-2 5 0-15,-4-3 0 0,-4 1 0 0,-1 1 0 16,-2-1 160-16,-2-3-32 0,-4-7 0 0,-2-4 0 16,1-4 96-16,4-2 16 0,2-4 0 0,3-4 0 15,4-7 336-15,-2-3 80 0,3-1 16 0,6-4 0 16,2-1 288-16,7-4 48 0,2-4 16 0,5-3 0 15,3-3-288-15,5-2-48 0,4-1-16 0,3-4 0 16,5-3-352-16,3-2-80 0,6-2-16 0,4-4 0 16,5-3-224-16,7-1-160 0,6 2 32 0,0 3 0 0,1 3 128 15,6 1-208-15,5 2 80 0,2 6 128 0,-1 5-128 16,3 1 128-16,1 5 0 0,4 5 0 0,2 2 0 0,3 4 0 16,0 3 0-16,0 4 0 0,-1 1-160 0,-4 4 160 15,-2 4-208-15,-4 4 80 0,1 0 128 0,0 1 0 16,-4 2 0-16,-4 0-128 0,-5-2 128 0,-1 1-128 15,3 1 128-15,-5-2-128 16,-1-5-272-16,0 0-48 0,-2 0-16 0,-2-5 0 16,-1-2-496-16,-1-4-80 15,-1-3-32-15,0 1-8832 0,-2-1-1760 0</inkml:trace>
  <inkml:trace contextRef="#ctx0" brushRef="#br0" timeOffset="71556.282">13804 10816 13823 0,'-8'-7'1216'0,"-2"1"-960"16,-1 2-256-16,1-1 0 0,2 1 1536 0,0-1 256 16,0-5 48-16,1 5 16 0,7 5-1280 0,0 0-256 15,-3-6-64-15,3 6 0 0,0-11 448 0,3 1 96 16,3 1 16-16,2 0 0 0,2 0-272 0,3-1-48 15,4-1-16-15,2 0 0 0,-1 0 48 0,7-1 16 16,3-1 0-16,5 2 0 0,2-1-80 0,2 2-16 16,-1 1 0-16,1 1 0 0,2 1 80 0,-1-1 16 15,0 3 0-15,-5 3 0 0,-1-2-80 0,-2 4-16 16,0 1 0-16,-5 4 0 0,0 1-288 0,-4 5-160 16,-4 0 160-16,-1 5-160 0,-3-1 0 0,-3 7 128 15,-6 5-128-15,-4 0 0 0,-5 4 0 0,-4 3 0 16,-3 4-192-16,-2 1 192 0,-2-2-128 0,1-1 128 15,-1-3 0-15,2-3 0 0,0 3-176 0,0-5 176 0,3-5-160 16,4-1 160-16,-2 0 0 0,6-1 0 0,1-2 0 0,5-4 160 16,1-4-160-16,4 0 0 0,-1-1 0 0,7-1 0 15,3-5 0-15,6-2 192 0,0-3-192 0,7-1 192 16,4-1-192-16,4-4 0 0,1 0 144 0,4-1-144 16,1-3 160-16,0 2-32 0,0 1-128 0,-2 2 192 15,0-2-192-15,1 1 0 0,2 2-192 0,-3 4 192 16,-4 2-256-16,4 0 64 0,-3-1 16 0,0 3-9696 15,-6 3-1952-15</inkml:trace>
  <inkml:trace contextRef="#ctx0" brushRef="#br0" timeOffset="72626.439">15612 11656 24063 0,'0'0'1072'16,"0"0"208"-16,-1-6-1024 0,1 6-256 0,0 0 0 0,0 0 0 0,0 0 368 0,0 0 16 15,0 0 0-15,0 0 0 0,5-7 272 0,5 0 64 16,-1 0 16-16,3 1 0 0,1-2-240 0,4-1-48 15,1 2-16-15,4-3 0 0,0-1-48 0,5 1 0 16,4-1 0-16,-1 1 0 0,1 0-160 0,3 0-32 16,4 0-16-16,-1 5 0 0,-4-1 0 0,0 2 0 15,0 3 0-15,-1 1 0 0,-2 1 112 0,-1 3 32 16,2 2 0-16,-2 2 0 0,-1 3-176 0,1 5-16 16,-2 4-128-16,2 5 192 0,-3 1-192 0,1 4 128 15,-4 0-128-15,1 4 0 0,-4 1 0 0,-1 2 0 16,-4 2 0-16,0-3-160 0,0-1 160 0,-1 2 0 15,-2-2 0-15,2-1 0 0,-3-3 0 0,3 0 128 16,0-2-128-16,-1 2 128 0,-2-3-128 0,3-1 0 0,-1-2-176 16,0-1 176-16,-1-2 0 0,0-4 0 0,1 0 0 0,0-2 0 15,-1 0 0-15,2-2-176 0,-2-3 176 0,0 0-208 32,1-3-1536-32,-2-3-304 0,0-1-64 0,-1-1-10640 0</inkml:trace>
  <inkml:trace contextRef="#ctx0" brushRef="#br0" timeOffset="72899.573">16309 11768 46015 0,'-22'-19'2048'15,"10"14"400"-15,-2 1-1952 0,1 3-496 0,3 4 0 0,1 4 0 16,-4 8-272-16,-1 3-160 0,0 3-16 0,-1 4-16 0,-2 4 464 0,0 3 0 16,-1 2-128-16,-3 1 128 0,0 3 0 0,-1 1 0 15,-5 3 0-15,-3 0 0 0,-3 0 0 0,2 1 0 16,-1-1 0-16,-2 1 0 16,-1-2-512-16,-1 0 0 0,-2-1 0 0,1 0 0 15,2 0-2528-15,-5 1-512 0</inkml:trace>
  <inkml:trace contextRef="#ctx0" brushRef="#br0" timeOffset="75991.767">4409 14666 28559 0,'-9'6'2544'0,"3"5"-2032"16,-3 4-512-16,5 8 0 0,3 3 0 0,-2 7-336 16,-1 5 48-16,2 5 16 0,1 6 272 0,0 1-160 15,-2 2 160-15,0 2-128 0,0 2 128 0,-2 5 0 16,0 4 0-16,-2-1 0 0,-2-1 0 0,1-2 176 15,-1 2-176-15,0-3 192 0,-3-3-16 0,1-2 0 16,-2-2 0-16,3-5 0 0,2-5-176 0,-2-6 192 16,4-4-192-16,-2-4 192 0,2-4-192 0,0-4 0 15,1-2 0-15,1-6 0 16,2-4-400-16,2-9-176 0,0 0-16 0,0 0-11600 0</inkml:trace>
  <inkml:trace contextRef="#ctx0" brushRef="#br0" timeOffset="76235.983">3844 14950 38127 0,'-12'-11'1680'0,"8"6"368"0,2-2-1648 0,8-1-400 0,5 1 0 0,7-2 0 16,4-2-496-1,10 0-176-15,8 0-32 0,7-3-16 0,7-4 496 0,7 0 224 0,4-1-192 0,3-1 192 0,1 1-320 0,1-1 64 16,3 1 16-16,-1 2 0 16,-5-1-480-16,-4 5-112 0,-2 0 0 15,-3 3-16-15,1 2-2080 0,-11 3-400 0,-10 2-96 16,1 0-7040-16</inkml:trace>
  <inkml:trace contextRef="#ctx0" brushRef="#br0" timeOffset="76549.809">5950 14512 17503 0,'0'0'768'0,"0"0"176"0,-8 4-752 0,-1 2-192 0,1 5 0 0,-2 4 0 15,1 2 3456-15,-3 5 640 0,-4 2 144 0,-2 7 32 16,2 2-3584-16,-4 5-688 0,-2 8-192 0,-3 2-16 16,0 4 208-16,0 0 0 0,0-1 0 0,1 3-144 15,-3 2 144-15,1 4 0 0,-3 4 128 0,-1 0-128 16,0 2 160-16,2 0-32 0,3-4-128 0,2 0 192 16,-1-1-192-16,6 0 0 0,6-5 0 0,4-3 0 15,-1-4 0-15,7-5 0 0,5-4 0 0,3-5 0 16,1-4-752-1,6-5-32-15,5-4-16 0,8-6-8352 0,1-7-1664 0</inkml:trace>
  <inkml:trace contextRef="#ctx0" brushRef="#br0" timeOffset="76837.394">6648 14903 37775 0,'-22'0'3360'0,"10"4"-2688"16,0 2-544-16,2 5-128 0,-1 4 0 0,0 7 192 15,2 5-192-15,-1 1 192 0,4 3-464 0,0 3-96 16,-1 6-16-16,4 0 0 0,-1 1 80 0,0 4 16 16,1 3 0-16,1-1 0 0,1-1 96 0,1-1 0 15,0-1 16-15,1-2 0 0,0 0 176 0,1-2 0 0,1 0 0 16,4 0-128-16,0-2 128 0,2-2-208 0,2-4 80 0,0-2 128 15,3-6-448-15,-2-2 48 0,1-2 0 0,1-3 0 32,2-4-1168-32,-1-3-224 0,-3-5-64 0,1-3-11008 0</inkml:trace>
  <inkml:trace contextRef="#ctx0" brushRef="#br0" timeOffset="77027.89">6122 15520 26719 0,'0'0'2368'0,"0"0"-1888"0,0 0-480 0,11 2 0 15,4 3 2880-15,11-1 464 0,4 2 112 0,8-3 0 16,5 1-3136-16,7-3-624 0,9-2-128 0,2-1-16 0,4-3 320 0,7-3 128 16,-1-1 0-16,2-2-144 15,-1 3-1568-15,-6-2-304 16,-4-1-64-16,-5-2-12448 0</inkml:trace>
  <inkml:trace contextRef="#ctx0" brushRef="#br0" timeOffset="77377.187">7260 14438 4607 0,'-2'-8'400'0,"2"8"-400"0,10-6 0 0,8 4 0 16,3 4 7744-16,6 6 1456 0,2 5 288 0,2 5 64 15,2 4-7792-15,2 2-1568 0,3 6-192 0,3 0-256 16,2 0 256-16,-1 6-128 0,-5 2 128 0,4 6 0 16,1 2 0-16,-4 3-128 0,-5 2 128 0,-2 2 0 15,-4 0 0-15,-5 3 0 0,-4 2 0 0,-5 5 0 16,-2 5 0-16,-5 2 224 0,-6 0-64 0,-3 0-16 15,0 0 32-15,-5 2 0 0,-5-1 0 0,-2-3 0 16,-3-1-48-16,-2-5 0 0,-5-6 0 0,-1-5 0 16,-2-3-128-16,1-2 192 0,-1 4-192 0,1-6 192 15,-3-8-192-15,1-2-272 0,4-3 64 0,4-3 16 16,4-5-1488-16,1-6-304 16,1-3-48-16,5-5-8416 0,4-6-1696 0</inkml:trace>
  <inkml:trace contextRef="#ctx0" brushRef="#br0" timeOffset="77722.468">8843 15488 37375 0,'0'0'1664'0,"7"-5"320"0,4-1-1584 0,8 1-400 0,3-2 0 0,6 2 0 15,5 0-288-15,8 1-144 16,4-2-16-16,3 1-16 0,4-1 224 0,1 2 48 0,1 1 16 0,0-1 0 16,0 0-1264-16,-3 1-256 15,-2-1-48-15,-3 5-7600 0,-3 4-1504 0</inkml:trace>
  <inkml:trace contextRef="#ctx0" brushRef="#br0" timeOffset="77898.203">9072 16039 35935 0,'-11'0'3200'0,"11"0"-2560"15,0 0-512-15,0 0-128 0,12 7-288 0,6-3-80 16,4 0-16-16,1-2 0 16,6-1-16-16,4-3-16 0,5-3 0 0,4-2 0 15,5-3-800-15,6-4-176 0,3 6-16 0,3-3-7536 16,3-1-1488-16</inkml:trace>
  <inkml:trace contextRef="#ctx0" brushRef="#br0" timeOffset="78473.548">10910 15827 30399 0,'-15'-3'2704'0,"15"3"-2160"0,0 0-544 0,0 0 0 16,0 0 736-16,0 0 32 0,0 0 16 0,7 8 0 0,1-2-784 0,6-2-304 15,1 1 16-15,4-1 0 0,6-2 288 0,0-1 0 16,4-1 0-16,2-1 144 0,2 0-144 0,2-2 128 15,1-3-128-15,3 0 128 0,0-2 0 0,6-1 0 16,4 1 0-16,0-1 0 0,0-2 48 0,-3 1 0 16,-3 0 0-16,-1-1 0 0,-1-2-176 0,-1 0 0 15,-3-2 144-15,-3 2-144 0,-7 2 0 0,-1-2 144 16,0-1-144-16,-7-1 0 0,-2 1 0 0,-5 0 0 16,-5-3 0-16,-6 2 0 0,-6 0 0 0,-5 3-176 15,-3-1 0-15,-4 3 0 0,-5 1 176 0,-6 3-128 16,-5 1 128-16,-2 4-128 0,-7 2 256 0,-1 4 48 15,-3 1 16-15,-6 4 0 0,-5 2 80 0,-1 2 32 0,-2 4 0 16,1 2 0-16,2 2-80 0,1 3-16 0,1 5 0 0,0 2 0 16,2 4-208-16,3 3 176 0,2 2-176 0,4-2 160 15,2 1-160-15,8-2 128 0,4 2-128 0,6-2 128 16,4-1 64-16,7 2 16 0,5 2 0 0,6-5 0 16,4-4 0-16,5-1 0 0,5-1 0 0,5-4 0 15,8-2-80-15,4 0-128 0,7 0 176 0,8-4-176 16,3 0 176-16,3-2-176 0,4-4 160 0,3-2-160 15,4-3 144-15,5-2-144 0,4-4 128 0,1-3-128 16,2-2 0-16,-3-4 0 0,-2-1 0 0,3-2 0 16,-2-1-1552-16,1-3-304 15,0-3-48-15,-4 3-8352 0,-6 1-1680 0</inkml:trace>
  <inkml:trace contextRef="#ctx0" brushRef="#br0" timeOffset="78904.243">12230 14853 22111 0,'0'0'1968'0,"0"0"-1584"0,14-2-384 0,1 0 0 15,3-1 2096-15,4 1 336 0,-2-1 64 0,4 1 0 16,0 0-1888-16,2 0-384 0,1 0-80 0,0-1-16 0,1-1-368 16,0 1-80-16,1-1 0 0,0 0-16 15,2-3-2640-15,-3-1-528 0,7-7-96 0,-5 8-32 16</inkml:trace>
  <inkml:trace contextRef="#ctx0" brushRef="#br0" timeOffset="79412.711">13751 14451 15663 0,'0'0'688'0,"0"0"144"0,0 0-656 0,3 14-176 0,-3 0 0 0,-1 1 0 15,-4 0 1376-15,-1 3 240 0,-3-1 48 0,-1 2 16 16,-3 2-1248-16,-3 1-256 0,-1 1-48 0,-5 1-128 15,0 2 400-15,-2 1-16 0,-3 1-16 0,-4 2 0 16,-4 2 80-16,0 0 32 0,-1 1 0 0,-1-2 0 16,2-4-224-16,1-2-32 0,1-7-16 0,-2-2 0 15,0-4 32-15,5-2 0 0,6-3 0 0,0-1 0 16,2-2 272-16,0-1 64 0,3-5 16 0,2 1 0 16,3-2-144-16,3-1-48 0,1-6 0 0,1-1 0 0,5-2-160 15,2-3-48-15,3 0 0 0,2-2 0 0,1-1-192 16,3 4-208-16,1 0 32 0,3 2 16 0,1 1 160 15,3 2 0-15,3 3-144 0,-1 2 144 0,-5 2 0 0,5 0 0 16,7 1 0-16,4 4 0 0,-1 2 0 0,2 5 128 16,0 0-128-16,-2 1 192 0,1 2-192 0,-1 1 192 15,1 0-192-15,-2 1 192 0,-1 2-192 0,1-1 0 16,-2 0 0-16,0 0 0 0,-2 0 0 0,-2-1 0 16,-7-2 0-16,1-1 0 0,3-3-192 0,2 3-112 15,-3 0-16-15,2-5-16 16,-2-3-2192-16,-2 1-432 0,3-6-96 0,-4 0-16 0</inkml:trace>
  <inkml:trace contextRef="#ctx0" brushRef="#br0" timeOffset="79878.798">13889 13972 26255 0,'0'0'1152'15,"0"0"256"-15,6-6-1120 0,0 1-288 0,4 2 0 0,3-2 0 0,3-3 0 0,1 1 0 16,6 2 128-16,1-1-128 0,0 1 0 0,4-2 0 16,4 1 0-16,0 2 0 0,1 2 0 0,-3 1 0 15,-4 1 0-15,0 2 0 0,-7 0 0 0,-1 3 0 16,-4 1 0-16,-3 4 0 0,-3 2 0 0,-4 4 0 16,-4 1 0-16,-4 3 0 0,-4 2 0 0,-3 1 160 15,-4-1-160-15,-3 1 128 0,-2 2 0 0,-2-3 0 16,3-4 0-16,0 2 0 0,2-2 16 0,2-1 0 15,5-1 0-15,5-1 0 0,-1-3 80 0,6 0 16 16,3-4 0-16,2 0 0 0,4-2 272 0,3 0 64 16,3-5 16-16,4 2 0 0,4 2-288 0,4-4-64 0,0-4-16 15,3 2 0-15,1 0-416 0,5 0-64 0,-2-2-32 0,1 2 0 32,-1-3-2240-32,2 2-448 0</inkml:trace>
  <inkml:trace contextRef="#ctx0" brushRef="#br0" timeOffset="80378.971">14859 14528 4607 0,'0'0'192'0,"4"-6"64"0,0 0-256 0,0-1 0 16,4 3 0-16,2-2 0 0,1 0 4784 0,2 0 912 15,-1 2 176-15,3 0 32 0,-2 2-4192 0,4-1-848 16,5 1-160-16,0 1-48 0,3 2-224 0,-2 1-48 16,0 0-16-16,1 0 0 0,1-2-32 0,2 4 0 0,-5 1 0 0,3 1 0 15,-2-1-64-15,0 4-16 0,-3 2 0 0,1 1 0 16,0 2-128-16,-4 2-128 0,0 0 144 0,-1 3-144 15,0 1 0-15,-4 2 128 0,-2 3-128 0,-1 0 0 16,-3 2 0-16,1 0 0 0,-2 1 0 0,-1 0 0 16,-3 0 0-16,0-1-128 0,1-1 128 0,0-1-160 15,-2-1-96-15,2 0-32 0,0-2 0 0,-2-1 0 16,-2-3-560 0,1-2-112-16,1-2-32 0,-1-2-7520 0,1-2-1488 0</inkml:trace>
  <inkml:trace contextRef="#ctx0" brushRef="#br0" timeOffset="80765.657">15436 14681 23039 0,'-7'-6'2048'0,"7"6"-1648"0,0 0-400 0,0 0 0 15,0 0 768-15,0 0 64 0,-9 0 0 0,1 0 16 16,-1 2-464-16,0 0-112 0,-2 0-16 0,1 1 0 15,0 0 240-15,-2 3 32 0,-1 0 16 0,-1 1 0 16,-1 2-80-16,0 1-16 0,-1 2 0 0,0 0 0 16,-2 3-48-16,1 2-16 0,-1-1 0 0,3 3 0 15,-3 3-96-15,-1-1-32 0,1 2 0 0,-1 0 0 16,-1 0-256-16,3 0 0 0,-3 0 0 0,2 1 0 16,0-1-224-16,1-1-96 0,2-1-32 0,0-1-9184 15,2 1-1824-15</inkml:trace>
  <inkml:trace contextRef="#ctx0" brushRef="#br0" timeOffset="81569.921">16567 13838 27695 0,'0'0'1216'0,"0"0"272"0,0 0-1184 0,0 0-304 16,0 0 0-16,0 0 0 0,0 0 0 0,0 0 0 16,0 12 0-16,0-3 0 0,0-9 0 0,-2 12 160 0,1-1-32 0,-1 2 0 15,-2 1 144-15,0 1 32 0,-3 5 0 0,0 3 0 16,-1 4 96-16,0 0 32 0,-2 5 0 0,0-2 0 15,-1 1 32-15,-1 2 16 0,-1 4 0 0,-1 0 0 16,2 4-96-16,0 2 0 0,-2 1-16 0,-2 1 0 16,2 4-16-16,1-3 0 0,0-3 0 0,3-1 0 15,2-2-112-15,5-1-32 0,2-1 0 0,1-3 0 16,1-2-64-16,3-1-16 0,5-1 0 0,1-3 0 16,4-4 0-16,4 1 0 0,4-5 0 0,0 0 0 15,3 0-128-15,3-5 128 0,-2-4-128 0,3 0 128 16,0-3-368-16,3-3-80 0,0-5 0 0,0-3-16 15,1-1-2432-15,-1-2-496 16,-2 0-80-16</inkml:trace>
  <inkml:trace contextRef="#ctx0" brushRef="#br0" timeOffset="81844.9">15815 14424 37775 0,'7'-14'3360'0,"4"4"-2688"16,6 0-544-16,9 2-128 0,5-1 384 0,7 0 32 0,6 2 16 15,3 1 0-15,3 0-224 0,5 1-32 0,6-2-16 0,9 2 0 16,8-1 192-16,1 2 32 0,-4-1 16 15,5 2 0-15,0-1-112 0,3 0-32 0,-2 2 0 0,-3-1 0 16,-5 0-256-16,0 0 0 0,0 1-208 0,-1 1 80 31,-1 1-1376-31,-5 1-272 0,-5 1-48 0,-5 3-14944 0</inkml:trace>
  <inkml:trace contextRef="#ctx0" brushRef="#br0" timeOffset="93105.814">13979 3795 911 0,'-16'-2'0'0,"-1"0"0"16,0-2 0-16,1 4 0 0,4 3 1408 0,3-1 192 15,0-1 32-15,2 1 16 0,7-2-1328 0,0 0-320 16,-7 7 0-16,3-1 0 0,2 1 128 0,0 2-128 15,-1 1 128-15,6-1-128 0,-1 1 160 0,-1 1-32 16,0 1-128-16,1-2 192 0,3 1-192 0,0 1 144 16,-1-1-144-16,3-1 128 0,0 0-128 0,0-1 0 15,0 0 0-15,2-1 0 0,1-3 0 0,1-2 0 16,-3 2 0-16,5-2 0 0,-1-2 448 0,3 2 64 0,0-3 16 16,2 0 0-16,1 2 432 0,1-2 64 0,4-3 32 0,2 1 0 15,3 2-112-15,5 0-32 0,4 0 0 0,1 0 0 16,5-1-240-16,8-1-48 0,5-1-16 0,9-1 0 15,8-1-96-15,2 0 0 0,-1-1-16 0,9-2 0 16,10-1-48-16,2-1 0 0,7 0 0 0,4-2 0 16,7-1 0-16,1 0 0 0,4 3 0 0,2-1 0 15,2-3 64-15,-1 2 0 0,-3 2 0 0,2 0 0 16,2 0-96-16,-3 1-16 0,-4 0 0 0,-2 3 0 16,-1 1-144-16,-3 0-48 0,-2-2 0 0,-2 1 0 15,2-1-80-15,-6 0-128 0,-4 4 176 0,-2-2-176 16,-7 0 144-16,-4 2-144 0,-2 2 0 0,-6 2 144 15,-7 1-144-15,-4 0 0 0,-8-2 144 0,-2 3-144 16,-3-2 0-16,-4 3 0 0,-6 2 0 0,-6-1-128 16,-4 2-672-16,-5 0-128 15,-7 2-32-15,-2-1-6864 0,-6 0-1392 0</inkml:trace>
  <inkml:trace contextRef="#ctx0" brushRef="#br0" timeOffset="93587.244">19802 4076 17503 0,'0'0'768'0,"0"0"176"0,-4-6-752 0,4 6-192 0,0 0 0 0,0 0 0 16,0 0 0-16,0 0 160 0,10-5-160 0,1 0 160 15,4 4-160-15,1-1 192 0,2-1-192 0,6-2 192 16,6 0-32-16,3 0 0 0,3 2 0 0,7 0 0 15,1-4 176-15,6 2 48 0,1-2 0 0,6 0 0 16,4-1 0-16,3 0 16 0,5 0 0 0,2 2 0 16,1-1-64-16,4-2-16 0,6-1 0 0,-3 1 0 0,-2 1 48 15,0 1 0-15,-1 3 0 0,2-2 0 0,1 1-96 16,1 2-16-16,-1 3 0 0,-3 3 0 16,-2-2-256-16,-3 1 160 0,2 1-160 0,-1 3 128 0,0 1-128 15,-6 1 0-15,-10 0 0 0,-2 1 128 0,-7-1-128 0,-1 1 0 16,1 0 0-16,-6 0 0 0,-3-1-176 0,-2 0-64 15,0-1-16-15,-4 2 0 16,-5 0-384-16,-3-1-64 0,-4-3-32 0,-5 2 0 16,-4 1-480-16,-3 0-80 0,-8-8-32 0,0 0-6992 0</inkml:trace>
  <inkml:trace contextRef="#ctx0" brushRef="#br0" timeOffset="94403.242">9559 4390 18431 0,'-8'-11'816'0,"3"6"160"0,-2 0-784 16,7 5-192-16,-6-3 0 0,6 3 0 0,0 0 448 0,0 0 32 15,13 0 16-15,4 0 0 0,7-1-192 0,6 1-48 16,6 1 0-16,5-1 0 0,8 0 64 0,11 0 0 16,8-1 0-16,10 1 0 0,10 1 128 0,3 0 16 15,4-1 16-15,5 2 0 0,5-2-240 0,3 2-48 16,1-2-16-16,-1 0 0 0,-3 0-48 0,7-2 0 16,7 1 0-16,-4 2 0 0,-5 1-128 0,-1 2 0 15,0-1 0-15,-4 1-7376 0,-6 1-1552 16</inkml:trace>
  <inkml:trace contextRef="#ctx0" brushRef="#br0" timeOffset="94853.113">14738 4144 16575 0,'-15'-31'736'0,"6"16"160"0,1 2-720 0,4 4-176 16,4 9 0-16,0 0 0 0,3-6 2288 0,6 1 416 15,2 0 96-15,10 2 16 0,8-2-2224 0,9-2-432 16,13-2-160-16,10-1 0 0,10 1 144 0,8 0-144 16,7 0 0-16,11-2 144 0,13-3-144 0,7 0 192 15,3 0-192-15,11-3 192 0,9 1-192 0,8-3 160 0,10-1-160 16,-1-1 160-16,0-1-160 0,4 1 192 0,4 3-192 15,2 0 192-15,1 2 0 0,-6 1 16 0,-7 3 0 16,-4 7 0-16,-4 4-80 0,-2 3-128 0,-4 1 176 16,-10 5-176-16,-12 3 0 0,-1 5 0 0,-2 4 0 0,-7 5-8528 15,-8 3-1824-15</inkml:trace>
  <inkml:trace contextRef="#ctx0" brushRef="#br1" timeOffset="118798.296">10716 15153 15263 0,'-6'-9'672'0,"6"9"144"0,-4-7-656 0,-2 2-160 0,6 5 0 0,-7-5 0 16,0-1 416-16,0 1 48 0,3 0 16 0,-5 0 0 15,3 2-64-15,-3-1-16 0,3-2 0 0,-1 2 0 16,-1-1 288-16,-2 1 48 0,2 0 16 0,-3 0 0 16,0 2-112-16,-2 0-32 0,-1 0 0 0,-2 1 0 0,0 1-288 0,-2 1-48 15,-2 1-16-15,1 2 0 0,-5 2-256 0,1 0 0 16,-3 1 128-16,0 3-128 0,-2 1 0 16,1 1 0-16,-1 0 0 0,1 1 0 0,0 1 128 15,1 2-128-15,-1 4 192 0,0 1-192 0,-2 3 240 0,0 1-64 16,-2 1-16-16,2 0 0 0,2 3-160 0,-2-2 0 15,-1 1 144-15,3 0-144 0,2 3 128 0,-1-2-128 16,4 0 160-16,-1 1-160 0,3-1 176 16,3 0-176-16,1 3 192 0,3 2-192 0,1 1 144 0,5-2-144 15,1 2 0-15,4-2 144 0,3 0-144 0,3-4 0 16,3-2 144-16,2 0-144 0,2 2 240 0,2-3-32 16,1-3 0-16,1 0 0 0,1 0-16 0,3-1 0 0,1 0 0 15,0-1 0-15,-3-1-192 0,-1-2 128 0,0-3-128 16,1 1 0-16,3-1 128 0,2 0-128 0,-2-1 0 15,4-2 144-15,-2-2-144 0,1 1 128 0,-1-4-128 16,0 2 128-16,0-2 0 0,0-3 0 0,0-1 0 16,-4 1 0-16,0-3-128 0,1-1 192 0,0 0-192 0,0 3 192 15,-3 0-192-15,-4 0 0 0,0-3 0 0,-1 0 0 16,-2 2 0-16,-9-2 128 0,9 1-128 0,-9-1 0 16,10 2 0-16,-10-2 0 0,0 0 128 0,0 0-128 15,0 0 0-15,0 0 0 0,0 0 0 0,0 0 128 16,0 0 16-16,-10 8 0 0,-2 1 0 0,-1-5 0 15,-3-2 112-15,0-1 0 0,-2-1 16 0,2 0 0 16,-1 0-32-16,-2 0-16 0,0 0 0 0,-2-1 0 16,2-2-32-16,-1-2 0 0,0 0 0 0,-2-1 0 15,1 1-64-15,1-3-128 0,-1-2 176 0,1-2-176 16,-2-2 240-16,3-1-64 0,2 1-16 0,-2-1 0 0,-1-4-32 0,1-2-128 16,1-2 192-16,-2-1-64 0,-2 2-128 0,2 0 0 15,1 0 144-15,2-1-144 0,-1 0 0 0,1 1 0 16,1 0 0-16,4 1 128 0,-2-3-128 0,3 0 128 15,1-2-128-15,1 1 128 0,1-1 80 0,4 2 32 16,1 0 0-16,3-3 0 0,2-2-240 0,1 1 176 16,2 0-176-16,2 2 160 0,4 0-160 0,-1 1 0 15,3-1 0-15,3-1 0 0,0-1 0 0,6-1 0 16,0 3-176-16,4-2 176 0,1-2-144 0,4 1 144 16,3-2-160-16,0 3 160 0,6 4 0 0,1 0-144 15,2-2 144-15,0 3 0 0,-1 1 0 0,1 1-128 0,0 3 128 16,0 2 0-16,-1-1 0 0,-2 4-160 0,0 1 160 15,-2 3 0-15,2 0-128 0,-5 3 128 16,-1 0 0-16,-1 3 0 0,-2 2 0 0,-1 0-128 16,-2-1 128-16,1 2 0 0,0 2 0 0,-4 0 0 15,-1 2 0-15,-2-1 0 0,-1 0-128 0,-4 0 128 16,-1 1 0-16,-2 0 0 0,-6-1 0 0,0 0-128 0,-8-3 128 0,9 5 0 16,-9-5 0-16,6 4 0 0,-6-4-128 0,0 0 128 15,0 0 0-15,0 0-160 0,0 0 160 0,0 0-128 16,0 0 128-16,-5 7 0 0,5-7 0 0,-9 4-128 15,-2-1 128-15,0 0-128 0,-1-5 128 0,-3 1-128 16,2 1 128-16,-1 0 0 0,-1 0 0 0,-3-1 0 16,-1 0 0-16,-3 1 0 0,0 0 0 0,-4 0 0 15,-2-1 0-15,-1 2 0 0,-2 2 0 0,-2 2 128 0,-2-1-128 16,1 2 0-16,-4-1 0 0,1 2 0 16,-3 2 0-16,3-1 0 0,3 1 0 0,-2 1 0 0,1 4 0 0,1 1 0 15,0 0 0-15,2 2-128 0,0 4 128 0,-2-2 0 16,0 0-144-16,4 1 144 0,6-1 0 0,0 4 0 15,1 0 0-15,-3 0 0 0,2-1 0 16,3 1 0-16,3 0 0 0,1 1 0 0,2-2-144 0,3 2 144 16,4 3 0-16,-1-2 0 0,4-1-144 0,-2 2 144 15,3 1 0-15,1 2-144 0,2 2 144 0,2-2 0 16,2 0 0-16,0-1 0 0,4 2 0 0,-2-1 0 16,3-1 0-16,1 1 0 0,0-2 0 0,1 1 0 15,4-2 0-15,0 3 0 0,1-3 0 0,2 0 0 16,-1-3 0-16,3 1 0 0,2 1 0 0,2-3 0 0,1-2 0 0,4-2 0 15,-2-1 0-15,2 1 0 16,-3-2 0-16,0 2 128 0,0-6-128 0,1-1 0 0,-5 0 0 16,1 1 128-16,-1-2-128 0,-4-1 0 0,2 0 0 0,-4-1 128 15,-2 2-128-15,0-3 0 0,-2 2 0 0,-2-4 0 16,1 1 0-16,-5-1 0 0,-5-5 0 0,0 0 0 16,0 0 0-16,2 8 0 0,-4 0 0 0,2-8 128 15,-10 2-128-15,-1-1 128 0,-5 0-128 0,-1 1 128 16,-1-1-128-16,-2-1 0 0,-2-2 0 0,-3 0-128 15,-1 0 128-15,-1 0 0 0,-2-4-144 0,-2 1 144 16,0-2 0-16,0 0 0 0,-1 1 0 16,-2-2 0-16,0-2 0 0,2-1 0 0,4-1 0 0,2 0 0 15,0-2 0-15,4-3 160 0,0-2-160 0,1 0 160 16,5-2 32-16,0-5 0 0,3-2 0 0,3-2 0 16,2 0 64-16,1 0 0 0,2-1 16 0,3-2 0 0,2-1-272 15,3-3 0-15,3 0 0 0,0-1 0 0,3 1 0 16,3-3 0-16,4-4 0 0,1 1 0 0,1 1 0 0,3 3 0 15,3 2 0-15,5 1 0 0,3 0 0 16,-1 1 0-16,0-1 0 0,4 1-144 0,3 2 144 0,-1-1-128 16,0 1 128-16,-1 1-128 0,-1 0 128 0,0 4 0 15,-3 3 0-15,1 3-128 0,-1 3 128 0,-1 4 0 16,1 0 0-16,0 1 0 0,1 2 0 0,-1 1 0 16,-2-1 0-16,0 4-128 0,-1 3 128 0,-3 1 0 15,-5 0 0-15,-1 2-128 0,-3 1 128 0,1 0 0 16,-1 1 0-16,-3 0 0 0,-2 0 0 0,0 2 0 15,-1 0 0-15,0 0 0 0,-11-2 0 0,9 3-128 16,-9-3 128-16,10 4 0 0,-10-4 0 0,7 4 0 0,-7-4 0 0,0 0-128 16,0 0 128-16,0 0 0 0,0 0 0 0,0 0 0 15,0 0 0-15,0 0 0 0,0 0 0 0,0 0 0 16,0 0 0-16,-8 4 0 0,-3-5 0 16,0-2 0-16,0 3 0 0,-3-2 0 0,-1 0 0 0,0 0 0 15,-6 1 0-15,0 1 0 0,-1-1 0 0,-3 0 128 16,-1-1-128-16,0 4 0 0,-4 2 0 0,0-1 0 15,1-1 0-15,-1 2 0 0,0 0 0 0,-1 2 0 16,0-2 0-16,-1 4 0 0,0-1 0 0,0 2-128 16,0 1 128-16,0 2 0 0,-5-1 0 0,0 4 0 15,1-1 0-15,-2 2 0 0,1 3 0 0,1 0 0 16,-3-2 0-16,2 4 0 0,1 3 0 0,2 2 0 0,1 0 0 16,2 1 0-16,0-2 0 0,2 1 0 15,3 3 0-15,2 2 0 0,2-2 0 0,2 2 0 0,4 0 0 0,-1 2 0 16,1 2 0-16,1 1 0 0,1-4 0 15,4 2-128-15,1 1 128 0,3-1 0 0,0 2 0 0,4-2 0 16,5 0 0-16,2-1 0 0,1 0 0 0,4-1 0 16,3-1 0-16,2-1 0 0,-1-2 0 0,4-1 0 15,0-3 0-15,5 0 128 0,2-1-128 0,0 0 144 16,0-1-144-16,2-1 160 0,-1-1-160 0,0-4 0 16,3-1 0-16,-3-3 128 0,2-1-128 0,0-2 128 15,2-3-128-15,-2 1 128 0,-3-2-128 0,2 2 0 16,3-2 144-16,-1 1-144 0,-2-2 0 0,0 3 0 15,-3 1 0-15,-2-3 128 0,-2-1-128 0,-3 1 0 0,0 4 0 16,-2-3 0-16,-1 1 0 0,-1 1 0 0,-7-2 0 16,1 1 0-16,-7-7 0 0,0 0-160 0,0 0 160 0,0 0-160 15,0 0 160-15,0 0 0 0,0 0-144 0,0 0 144 16,-11 2 0-16,-1-3 0 0,-4-4 0 0,-1 1 0 16,-2 0 144-16,-3-3-144 0,-1-2 160 0,0-1-160 15,-1-1 208-15,-2 3-48 0,1-6-16 0,1-1 0 16,0-2-144-16,2 1 160 0,3 1-160 0,-2-5 160 15,-1-2-160-15,4 0 0 0,2 2 144 0,0-4-144 16,1-6 0-16,1 3 144 0,-1-1-144 0,6 1 0 16,2-1 224-16,-1 1-64 0,2-2-16 0,5 0 0 15,-1 1-16-15,2-2-128 0,2-2 192 0,0-1-64 16,0-1-128-16,3-4 0 0,4-3 144 0,3 0-144 16,-1 0 0-16,5 1 0 0,4-1 0 0,-1 1-128 15,7 2 0-15,-1-1 0 0,2 1 0 0,4 1 0 0,3-1 128 16,4 2-160-16,-3-2 160 0,0 2-160 0,0 1 160 0,1 2-128 15,-1 3 128-15,2 4-128 0,5 2 128 0,0 2-128 16,1 3 128-16,0 0-128 0,2 3 0 0,-2 1 0 16,-3 2 0-16,-1 2 0 0,-1 2-64 0,-2 1-16 15,0 0 0-15,-1 0 0 0,-2 1 80 0,-3 1 128 16,-5 3-208-16,-2-1 80 0,-2 1 128 0,-2 1 0 16,-4 2 0-16,-2-2-128 0,-1 1 128 0,-1 0 0 15,-11 1 0-15,0 0 0 0,0 0 0 0,0 0 0 16,0 0 0-16,0 0 128 0,0 0-128 0,0 0 176 15,0 0-176-15,-13 0 192 0,-1 1-192 0,-3 0 0 16,-1-1 0-16,-3 2 0 0,-3-1 0 0,-2 2 0 16,0 0-128-16,1 2 128 0,-3 3 0 0,1-2 0 0,-3-1 0 15,-1 0 0-15,-1 3-144 0,-1 1 144 0,-3 2 0 16,1-1 0-16,-1 1 0 0,1 2 0 0,-3 0 0 0,-3 2 0 16,-2 2 0-16,0 2-128 0,0-1 128 0,0 5 0 15,-3 4 0-15,3 1 0 0,2 2 0 0,-2 2 0 16,0 2-128-16,0 1 128 0,4 2 0 0,3-1 0 15,1-1 0-15,2 3-128 0,-1 0 128 0,5 2 0 16,1 0 0-16,2 3 0 0,3 3 0 0,2-3 0 16,4 1-128-16,3-2 128 0,6 0 0 0,5-1 0 15,3-3 0-15,6 1 0 0,6-1 0 0,5 2 0 16,6 0 128-16,5 2 64 0,6-3 32 0,4-2 0 16,2-3-32-16,8-1 0 0,3-1 0 0,10-5 0 15,3-5-192-15,1-3 176 0,0 1-176 0,5-4 160 0,1-4-288 0,4 0-64 16,1 1-16-16,-2-2-15520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9:03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4569 9038 19231 0,'0'0'848'0,"-2"-8"176"0,-1 1-816 0,3 7-208 0,0 0 0 0,0 0 0 15,0-7 0-15,0 7-128 0,0 0 128 0,0 0-208 16,5-6 208-16,-5 6 0 0,7-3 0 0,1 0 0 15,2-1 464-15,-1 2-16 0,2 1 0 0,1 1 0 16,-2-2 176-16,3 2 16 0,2 0 16 0,3 0 0 16,4-2-144-16,0 2-16 0,3 0-16 0,6 0 0 15,5 1 0-15,5 2 0 0,0-1 0 0,4 1 0 16,6-4-32-16,1 1 0 0,6 0 0 0,-1 0 0 16,2-1-112-16,9 0-16 0,6 0-16 0,3 0 0 0,0-3-64 15,6 0-16-15,0 2 0 0,6 2 0 0,7-1-224 16,-1 0 144-16,-1 0-144 0,5 1 128 0,0 0-128 0,-1 1 0 15,-1 1 0-15,2-2 128 0,8-2-128 0,-1 3 0 16,-3-1 0-16,1 2 0 0,4-1 0 0,0 0 0 16,-3 0 0-16,1-1 0 0,1 0 0 0,-3 0 0 15,3 0 0-15,-3 2 0 0,-1-2 0 0,1-2 0 16,3 0 0-16,-3 2 0 0,-1 2 0 0,-3 1 0 16,1 0 0-16,-4-3 128 0,-4 0-128 0,1 0 160 15,1-2-160-15,0 2 160 0,0 2-160 0,-3-2 0 16,-2 0 144-16,0 0-144 0,1 1 128 0,-3 0-128 15,-5-1 160-15,1 0-160 0,-1-1 0 0,3 1 0 16,2 0 0-16,-4-1 0 0,-4-1 0 0,-2 0 0 16,-4-3 0-16,0 3 0 0,-2 0 0 0,-2 3 0 0,-4 0 0 15,-4-2 0-15,1-2 0 0,-4 0 0 0,-5 3 0 0,-2-1 0 16,-3-1 128-16,-3 0-128 0,-6-1 0 0,-2 1 0 16,-8 2 0-16,-2 0 128 0,-3-2-128 0,-3 1 0 15,-2-2 0-15,-5 2 176 0,-1 1-176 0,-6-1 160 16,1-3 16-16,-9 4 0 0,0 0 0 0,0 0 0 15,0 0 128-15,0 0 16 0,-5-8 16 0,-5 3 0 16,-6 2-208-16,-3 1-128 0,-6-1 160 0,-4 3-160 16,-5 3 0-16,-8-2 0 0,-8-2 0 0,-7 1 0 15,-8-1-160-15,-1-1 32 0,-4 1 0 0,-6-1 0 0,-7 2 128 0,-2 0 0 16,-3-1 0-16,-5 1 0 0,0 3 0 16,-6-3-128-16,-7-3 128 0,3 2-128 0,-1 0 128 0,-1 0 0 15,-5 0 0-15,2-2 0 0,0 0 0 0,-4 1 0 16,-6-1 0-16,3 0 128 0,4 1-128 0,-6 0 0 15,-7 0 128-15,0 0-128 0,1-2 0 0,-2 0 0 16,-3 0 0-16,1 1 128 0,-3 1-128 0,3 2 0 16,2-2 0-16,-2 1 0 0,-1-1 0 15,2 1 0-15,4-1 0 0,-2 2 0 0,-4 0 0 0,6 0 0 16,6-1 0-16,-3 2 0 0,-1 2 0 0,4-1 0 16,6-3 0-16,-3 3 0 0,-1 0 0 0,5 1 0 15,7 2 0-15,0-2 0 0,1-1 0 0,3 3 0 16,4 1 0-16,5 1 0 0,6-2 0 0,-1 1 0 15,2-2 0-15,5 2 0 0,5-2 0 0,5 2 0 16,4-1 0-16,5 2 0 0,4 1 0 0,7-1 0 0,3-1 0 16,5-3 0-16,0 0 0 0,7 1 0 0,4-1 0 0,6 1 0 15,5 3 0-15,6-5 0 0,1-6 0 0,10 4-128 16,-4 9 128-16,4-9-160 0,4 11 160 0,5-4-160 16,1-2 160-16,5 1-208 0,8 3 80 0,2-5 128 15,2-4 0-15,4 0 0 0,2 4 0 0,5-2 0 16,3-5 0-16,5 4 0 0,6 3 0 0,1-3 0 15,3-1 0-15,18 0 0 0,17 1 0 0,3-1 0 16,2-3 0-16,0 0 128 0,3-2-128 0,1 2 128 16,-1 0-128-16,7-1 0 0,5 0 0 0,2 0 128 15,0-2-128-15,5 3 0 0,4-3 0 0,0 1 128 16,-2-2-128-16,5 2 0 0,5-2 0 0,1-2 0 16,1 1 0-16,0 0 128 0,-2 2-128 0,2 0 0 15,1-4 0-15,1 1 0 0,0 1 0 0,5 0 0 0,2-1 0 16,-3 2 128-16,-4 1-128 0,-4 0 0 0,0 1 224 0,-1 0-32 15,-5-1-16-15,-1-1 0 0,-4 0-16 0,0 3 0 16,1-3 0-16,-6 2 0 0,-3 0-160 0,-2 1 128 16,-2-1-128-16,-2 2 128 0,-1 3-128 0,-9 0 0 15,-6-2 0-15,-6 1 0 16,1 1-896-16,-6 3-224 0,-6 2-32 0,-10-1-13152 16</inkml:trace>
  <inkml:trace contextRef="#ctx0" brushRef="#br0" timeOffset="3209.358">18399 12374 28559 0,'6'-11'2544'0,"-2"3"-2032"15,-2 1-512-15,-2 7 0 0,0 0 0 0,0 0-288 16,0 0 32-16,7-7 16 0,-3-1 240 0,-4 8 0 16,4-7-160-16,-4-2 160 0,-2 0 0 0,-1-2 0 0,-1 0 0 15,-2-1 128-15,-1 0 0 0,-2-4 0 0,-4 1 0 0,-2-3 0 16,-1 1-128-16,-2-3 128 0,-5 0-128 0,-3 0 128 15,-5-2-128-15,-4-1 0 0,-4-2 144 0,-4 2-144 16,0 1 128-16,2 0-128 0,-2-2 160 0,-1-2-160 16,-1 3 288-16,-4-2-32 0,0-1-16 0,-4 0 0 15,1 0 80-15,-1 2 32 0,-2 1 0 0,0-4 0 16,0 2-96-16,-5 0-32 0,-6 2 0 0,-5 2 0 16,2 1-96-16,-2 0 0 0,0 1-128 0,-2-2 192 15,-9 5-192-15,-1-1 0 0,-4 0 0 0,0 0 0 16,-3 1 0-16,-3 0 0 0,-3 1 0 0,3 1 0 15,1-1 0-15,-1 0 0 0,0-3 0 0,-4 6 0 0,-1 2 0 16,1-1 0-16,1-3 0 0,2 2 0 0,-5 5 0 16,3 2 0-16,4-1 0 0,-3 2 0 0,-2-3 0 15,-1 5 0-15,3 2 0 0,-2 0 0 0,-3 0 0 0,-2 4 0 16,-5-1 128-16,1 5-128 0,1 1 0 0,-1 4 0 16,0 1 0-16,-5 1-160 0,1 1 160 0,1 1 0 15,3 5 0-15,2 0 0 0,0-3 0 0,3 1 0 16,1 2 0-16,4 1 0 0,5 1 0 0,-1 2 0 15,1 1 0-15,3 3 0 0,3 1 0 0,5 4 0 16,2-1 0-16,-2 3 0 0,-2 4 0 0,2 2 0 16,2 1 0-16,1-1 0 0,0 1 0 0,1 2 144 15,-1 4-144-15,3 1 0 0,3 2 144 0,0-2-144 0,4-1 0 16,2-1 144-16,-1 1-144 0,5-2 0 0,5 0 0 0,2 2 0 16,5 4 0-16,5-2 0 15,5-4 128-15,0 1-128 0,4-4 0 0,2 0 0 0,1-3 0 16,3 2 0-16,2 1 0 0,4 0 0 0,2 0 128 0,0 1-128 15,2 4 0-15,2-3 128 0,1-2-128 0,2 1 128 16,3-1-128-16,1 3 128 0,1 3-128 0,3 2 128 16,0-1-128-16,4 0 192 0,1-2-192 0,3 1 192 15,4 0-192-15,2 0 0 0,2 0 0 0,5-1 128 16,1-1-128-16,4-2 0 0,1-2 0 0,4-1 0 16,0-2 0-16,5-3 0 0,2 0 128 0,0-2-128 15,2 1 0-15,1 1 0 0,4-1 0 0,1-3 128 0,3-1-128 16,2 1 192-16,5-1-192 0,2-2 192 15,3-3-64-15,0 1 0 0,-3-2 0 0,6 0 0 16,2-3 0-16,7 1-128 0,3 0 192 0,0-1-64 0,-1-1-128 0,3 0 128 16,-1-2-128-16,5 0 128 0,3 1-128 15,3-2 0-15,-5 0 144 0,4-3-144 0,6-2 160 0,1-1-32 16,2-1-128-16,3-2 192 0,-2-2-192 0,5-1 144 16,4 0-144-16,-1-2 128 0,-1 0-128 0,2-1 0 15,2 0 0-15,1-1 0 0,0 3 144 0,0-2-144 16,-1-4 160-16,1 3-160 0,-2 2 0 0,2-2 0 15,2 1 0-15,-4-1 0 0,0 1 0 0,-4-3 0 16,-3-1 0-16,1 1 0 0,2-1 0 0,-2-3 0 16,-8-3 0-16,3 0 0 0,1-3 128 0,-1 2-128 15,-2-4 0-15,-2 0 0 0,-5-1 0 0,4-2 128 16,2-3-128-16,-2 3 0 0,-4 1 0 0,-1-5 128 0,1-3-128 16,1-1 0-16,3 2 128 0,-1-2-128 0,-6 0 0 15,0-1 144-15,0-4-144 0,1 0 0 0,1 0 0 16,-3 0 128-16,-3-1-128 0,1 0 0 0,-3-2 0 0,4 2 0 15,1 1 0-15,-2-4 0 0,-3 3 128 16,-2-3-128-16,-1-2 0 0,1 0 0 0,-1 1 0 0,-1-2 0 16,-2-1 0-16,-5 1 128 0,-7-2-128 15,-4-1 0-15,-3-1 0 0,-1 0 0 0,-2-4 0 0,0 0 0 16,0-2 0-16,-4-2 0 0,-1-3 0 0,-3-3 0 16,-3 1 0-16,0-1 0 0,-1 0 128 0,0-2-128 15,-2-2 0-15,0 2 0 0,0 1 0 0,0-3 0 16,-1-2 0-16,-2 3 128 0,-4 4-128 0,0 1 0 15,-1-2 0-15,-3 0 0 0,-2-1 128 0,-3-2-128 16,0 1 0-16,-2-1 0 0,-3 1 0 0,-3 4 0 0,-1-1 0 16,-4 1 0-16,-2-2 0 0,-3 0 0 15,-1 4 0-15,-3 2 160 0,-2 0-160 0,-4 1 160 0,0 0-160 0,-3 0 128 16,0 3-128-16,-5-1 128 0,-1 0-128 0,-5 0 0 16,1-1 0-16,-3 2 0 0,-3 0-144 0,-1 3 144 15,0 1 0-15,-4 2 0 0,-1-1-160 0,-5 2 160 16,-6 0-128-16,-3 0 128 0,-2 1 0 0,-2 0 0 15,1 2 0-15,-1-1 0 0,-1 1 0 0,-4-1 0 16,-4 3 0-16,-3-1-128 0,-1 4 128 0,-1 1 0 16,3-2 0-16,-5 5-128 0,-5-1 128 0,0 3 0 15,-2-1 0-15,1 1 0 0,1 3-128 0,-6-2 128 16,-5 0-128-16,-1 3 128 0,0 3-176 0,-2 0 176 16,-4-4-208-16,-3 8 80 0,0-1 128 0,3 1-192 15,-1 1 192-15,-2 3-192 0,-3 1 192 0,2 1 0 0,0 0 0 16,-1 1-128-16,-1 5 128 0,0 0 0 0,3 3 0 15,-3-2 0-15,-5 5 0 0,1 2-128 0,-1 1 128 0,-2 3 0 16,-4-1-208-16,0 3 32 0,-2-1 16 16,-1 3 0-16,-4-2 160 0,2 2-208 0,2-1 80 0,-3 4 128 15,-6 3-192-15,6-2 192 0,5 1-192 0,-4 4 192 16,-4-1-240-16,5 3 80 0,0 2 16 0,1-2 0 16,-5 1 144-16,10-1 0 0,5 3-144 0,-1-1 144 15,1-1 0-15,7 1 0 0,3 1-144 0,1 2 144 16,0 2 0-16,4 1 0 0,4 1 0 0,2 0 0 15,7 2-144-15,0-1 144 0,-2-1 0 0,2 1-144 16,3 2 144-16,2 3 0 0,5 2 0 0,2 0 0 16,-2 2 0-16,2 1-128 0,2 5 128 0,6-5 0 0,5-3 0 0,6 2-128 15,4-1 128-15,4 5 0 0,4 4 0 0,4-5-160 16,4 0 160-16,5-1 0 0,7-1-192 0,1 0 64 16,2 2 128-16,5 3-208 0,4 8 0 0,3-2 0 15,0-4 0-15,6 0 0 0,6-1-32 0,3 2 0 16,5-3 0-16,5 4 0 0,2 3 112 0,5-1 128 15,5-4-208-15,7-3 80 0,3-1 128 0,7 0 0 16,6 0-144-16,2-3 144 0,4 2 0 16,6-6 0-16,4-3-144 0,5-2 144 0,5-4 0 0,1-2 0 15,2 0 0-15,7-1 0 0,5-3 0 0,2 1 0 16,2 1 0-16,5-2 0 0,5-3 144 0,2-1-144 16,-2 0 128-16,10-5-128 0,10-5 208 0,-1-5-32 0,4-2-16 15,5-3 0-15,4-3 32 0,6-2 0 0,5-6 0 0,6-5 0 16,4 0-192-16,1-7 0 0,1 1 144 0,4-7-144 31,-1-4-336-31,3-4-144 0,3-1-32 0,-4 0-13456 0</inkml:trace>
  <inkml:trace contextRef="#ctx0" brushRef="#br1" timeOffset="25340.25">4543 8957 23951 0,'-7'-18'1056'0,"2"8"224"0,-3 1-1024 0,1 1-256 0,-2 1 0 0,9 7 0 16,0 0 0-16,0 0 0 0,0 0 0 0,0 0-144 15,0 0 336-15,7-5 80 0,2 2 16 0,5 0 0 16,2-4-288-16,6 4 128 0,5 2-128 0,1 1 0 16,3 1 160-16,4-1-160 0,4-4 128 0,4 5-128 15,3 4 176-15,5-1-48 0,0 0-128 0,6-2 192 16,1-1 0-16,3 1-16 0,5 1 0 0,2 0 0 0,6-1 16 15,6-3 0-15,3-5 0 0,5 5 0 0,2 7 96 0,8-4 32 16,5-2 0-16,3-1 0 0,2-3 96 16,5 2 32-16,6-1 0 0,3-3 0 15,-2-1-32-15,6 1 0 0,1 2 0 0,3-1 0 0,2 1-48 0,-4 0-16 16,1-1 0-16,1 4 0 0,-1-2-96 0,-3 2-32 16,-5 1 0-16,0 0 0 0,2 0-48 0,-1 1-16 15,-6 1 0-15,2 0 0 0,-2 3-160 0,-1 0 128 16,-5 1-128-16,0-3 128 0,1-1-128 0,-2-1 0 15,-4-1 0-15,3 3 0 0,2 3 0 0,-3-3 0 16,-4-2 128-16,-2 3-128 0,3 1 0 0,-4 1 0 16,-1 0 144-16,-2-2-144 0,-4-3 0 0,-3 2 0 15,0-2 0-15,-9 0 0 0,-3-1 0 0,-3 1 0 16,-4 1 0-16,-4 1 128 0,-2-2-128 0,-6 2 0 16,-9 1 0-16,-5 0 0 0,-6-3 0 0,-6 1 0 0,-6 0 0 15,-4 2 0-15,-7-1 0 0,-6-1 0 0,-10-2 0 0,0 0 0 16,0 0 0-16,0 0 0 0,-7 8 0 0,-9-3-128 15,-7-3 128-15,-13 1 0 0,-11 1 0 0,-10-1-128 16,-8 1 128-16,-8 0 0 0,-7 3 0 0,-11-4 0 16,-8-3 0-16,-9 1-128 0,-7 1 128 0,-11 4 0 15,-8 1 0-15,-7 1 0 0,-5-2 0 0,-8 4 0 16,-9 1 0-16,-8 2 0 0,-7 1 128 0,-6-1-128 16,-4-4 128-16,-4 2-128 0,-5 0 160 0,-1 1-160 15,-1-1 144-15,2 0-144 0,-1-1 128 0,2 2-128 16,-1 1 176-16,5-2-48 0,3-3-128 0,0 2 192 15,0 2-192-15,8-3 0 0,0 0 0 0,11-2 0 16,6 0 128-16,11-2-128 0,9 1 0 0,9-2 0 0,8-1 0 16,11-2 0-16,6-4 0 0,12 3 0 0,12 3 128 15,9-2-128-15,8-2 0 0,9 1 0 0,8 2 0 0,12 0 0 16,9 0 0-16,9 0 0 0,5-2 0 16,9-1 0-16,8 1 0 0,0 0 0 0,8-1-304 0,11 1 48 15,10-1 16-15,13 1 0 0,8 0 112 0,12 0 128 16,7-1-208-16,12-1 80 0,13 0 128 0,7 2 0 15,7 2 0-15,10-2 0 0,8-1 0 0,4 0 0 16,2 2 128-16,9-1-128 0,9-1 144 0,6 0-144 16,2-1 192-16,0 5-192 0,2 1 208 0,3 0-64 15,4-2-16-15,2 3 0 0,4 2-128 0,-1-1 0 16,-2 2 0-16,-1-1 128 0,-1-1-128 0,-1 0 0 16,1-1 144-16,-5 3-144 0,-1 1 0 0,-6-1 0 0,-5-1 0 15,-5 3 128-15,-5 3-128 0,-5 0 0 0,-5-1 0 0,-9-1 128 16,-8-2-128-16,-8 2 0 0,-6 2 0 15,-5 0 0-15,-6-7 0 0,-13 2 0 0,-12 4 0 0,-8-4 128 16,-7-6-128-16,-11-2 0 0,-9-1 0 0,-7 0 0 16,-7 0 0-16,-7-3 0 0,-8 4 128 15,-3-7-128-15,-10-2 192 0,-8-1-16 0,-7 0-16 0,-14-2 0 16,-12-4-160-16,-13 0 0 0,-13-2 0 0,-10 2 0 16,-9 0 0-16,-11 0 0 0,-13-4 0 0,-11 3 0 15,-9 2 0-15,-7 2 0 0,-6-2 0 0,-9 0 128 16,-8 1-128-16,-9 1 192 0,-8 2-192 0,0 1 192 15,-1 0-32-15,-5 1 0 0,-3 2 0 0,-1 2 0 0,-1 3-160 16,1 1 128-16,-1-4-128 0,1 7 128 0,3 2-128 16,2 4 0-16,3 2 0 0,4-3 0 0,3-1 0 15,13 0 0-15,12 3 0 0,9 0 0 0,7 0 0 0,13 0 128 16,13 0-128-16,13-1 0 0,12-1 0 0,18-2 0 16,17 2 0-16,15-3 0 0,13-2 0 15,12 1 0-15,9 0 0 0,9-3 0 16,19 3-448-16,19-1 16 0,19 0 16 0,25-5 0 0,22-1 208 0,28-5 32 15,22-3 16-15,20 1 0 0,19 1 32 0,19 0 0 16,17 1 0-16,15 5 0 16,9 6-1536-16,14 5-320 0</inkml:trace>
  <inkml:trace contextRef="#ctx0" brushRef="#br1" timeOffset="28537.739">19262 12816 24879 0,'-2'-23'1088'0,"0"8"256"0,1-2-1088 0,0 2-256 0,0 1 0 0,-1-1 0 15,-3 0 640-15,0-2 80 0,-3-4 16 0,-1 2 0 16,-2 1-288-16,-4-1-48 0,-6-2-16 0,-1 1 0 0,-3-2-384 0,-4-2 0 16,-3 1 0-16,-2-2 0 0,-2-2 0 0,-2 0 0 15,1-3 0-15,0 1 0 0,-5-3 128 0,-5-3-128 16,-6-3 0-16,1 1 128 0,1 2 64 0,-2-1 0 15,-5 1 0-15,-2 1 0 0,-2 1-32 0,-7-2 0 16,-9 2 0-16,-4 0 0 0,1 1 80 0,-7-2 16 16,-4 0 0-16,-5 0 0 0,-5 4-112 0,-4-1-16 15,-4 0 0-15,-6 1 0 0,-3 2-128 0,-4 3 0 16,1 2 144-16,-4 2-144 0,-3 0 0 0,-7 2 0 16,-3 3 0-16,-2 0 0 0,1 1-192 0,-6 1 64 15,0 0 0-15,-4 3 0 0,-2 2 128 0,3 2 0 16,2 0 0-16,-1 4-128 0,0 3 128 0,-1 0 0 0,1 0 0 15,1 1 0-15,1 6 0 0,-3 0 0 16,-4 3 0-16,-2 1 0 0,-2 3 0 0,1 1 0 0,-1 1 0 0,-2 3 128 16,2 2-128-16,-2 2 0 0,-1 1 128 0,8 5-128 15,8 0 0-15,6 1 128 0,2 1-128 0,10 0 0 16,6 0 0-16,6 3 0 0,4 1 0 0,7 0 0 16,11 2 128-16,3 2-128 0,1 4 128 0,2 7-128 15,1 3 128-15,6 0-128 0,3 0 160 0,-2 4-160 16,-2 2 256-16,6 1-64 0,1 4 0 0,7 2 0 15,5 2-64-15,-1 0 0 0,1 4-128 0,5-5 192 16,6-2-192-16,3 4 144 0,3 1-144 0,7 0 128 16,7-4-128-16,4-1 0 0,5-2 0 0,6 5 0 15,0 3 0-15,7-2 0 0,5-4 0 0,3-3 0 16,2-2 0-16,4-1 0 0,3-2 0 0,4 4 0 16,4 5 0-16,4-2 0 0,4-4 0 0,4-3 0 0,1-1 0 15,7 2 0-15,5 1 0 0,4 2 0 0,7 2 0 0,5-5 0 16,5-4 0-16,7-1 0 0,7-1 160 0,7-1-160 15,3-2 192-15,6 1-192 0,6 3 208 0,6-3-64 16,6-4-16-16,7-2 0 0,7 0-128 0,3-4 160 16,1 0-160-16,8-3 160 0,2 2-160 0,1 2 0 15,-1-1 144-15,2 0-144 0,4-4 128 0,2-1-128 16,0 0 128-16,-1-5-128 0,-6-3 192 0,6-2-48 16,0-3 0-16,3-4 0 0,1 0 224 0,0-6 32 15,-3-3 16-15,6-4 0 0,0-8 176 0,5-3 48 16,5-5 0-16,3-7 0 0,4-3-256 0,1-8-64 15,2-3 0-15,2-11 0 0,2-6-96 0,3-1-32 16,-2-6 0-16,1-4 0 0,-8-3-192 0,-1-5 144 0,-8-5-144 16,-2-5 128-16,-8-5 0 0,-6 1-128 15,-7-2 192-15,-11-2-64 0,-9-3-128 0,-10 6 128 0,-13 3-128 0,-10 0 128 16,-13-1 64-16,-12 0 0 0,-12 2 0 16,-11 1 0-16,-13 0-16 0,-11-5 0 0,-7-9 0 0,-15 4 0 31,-9 6-1216-31,-18-3-240 0,-14-1-64 0,-14-1-10688 0,-12-2-2160 0</inkml:trace>
  <inkml:trace contextRef="#ctx0" brushRef="#br1" timeOffset="29726.56">12765 12305 27359 0,'-17'9'1216'0,"4"-3"240"0,-3 1-1168 0,0 2-288 15,4 0 0-15,-2 0 0 0,0-1 0 0,2-1 0 16,3-1 0-16,-1 0 0 0,1-3 528 0,-2 1 48 0,2-1 16 16,0-1 0-16,-2 0-32 0,2-1-16 15,-1-1 0-15,-1-1 0 0,-1-1-128 0,-1-3-32 0,1 0 0 16,0-1 0-16,0-2-128 0,0-1-16 0,-2-4-16 16,2-2 0-16,-3 0-224 0,0-4 144 0,-2-2-144 0,-2-3 128 15,-1 0-128-15,-1-1 0 0,-3-1 0 0,0-2 128 16,-4-2 80-16,1 1 16 0,-1-1 0 0,-1 1 0 15,1 1 160-15,-1 0 16 0,1-3 16 0,2 0 0 16,2 0 0-16,1 0 0 0,1-4 0 0,0 0 0 16,0-5-96-16,2 1-32 0,-1 1 0 0,0 0 0 15,2 0-144-15,-3-1-16 0,0-2-128 0,0 2 192 16,1-3-192-16,0 0 0 0,-1-1 0 0,-1 0 0 16,0-1 0-16,0 2 0 0,-1 0 0 0,2 0 0 15,0-1 144-15,3 1-144 0,-1-2 128 0,1-2-128 0,-1-3 0 16,2-1 0-16,-3 2 0 0,3-1 0 0,1 3 0 15,-2 1 128-15,2-1-128 0,0-3 128 0,-2-1-128 0,1-2 0 16,4-1 0-16,1 2 128 0,3 0-128 0,-2-1 192 16,-7 3-192-16,4-2 192 0,3 1-192 15,-4-2 0-15,-2-1 144 0,0 0-144 0,0-1 176 0,1 5-48 16,-1 3 0-16,1-1 0 0,-1 1 64 0,0 0 16 16,2-2 0-16,-1 1 0 0,1 3-16 0,2-2 0 15,-1 1 0-15,1 2 0 0,1 1-192 0,-1 3 128 16,-2 1-128-16,2-1 0 0,2-2 160 0,0 0-160 15,-2 1 160-15,2 1-160 0,-1 4 0 0,-1 2 0 16,1 1 0-16,-1 0 0 0,1 0 0 0,0 1 0 16,-1 4 144-16,2 1-144 0,-2 1 176 0,3 1-48 15,0 3-128-15,2 0 192 0,-2-1-192 0,1 6 0 0,1 2 0 16,0-1 0-16,1 0 0 0,1 2 0 0,0 2 0 16,0 2 0-16,1 1 0 0,1 2 0 0,0 0 0 0,2 1-160 15,-2-1 16-15,2 1 0 0,-3 0 0 0,6 5 0 16,0 0-64-16,0 0-16 0,-7-1 0 0,7 1 0 15,0 0-96-15,0 0 0 0,-9 6-16 0,3 0 0 32,4 2-272-32,2-8-48 0,0 0-16 0,-2 12 0 15,0 2-384-15,1-2-80 0,1-2-16 0,1 1-9408 0,2 0-1904 0</inkml:trace>
  <inkml:trace contextRef="#ctx0" brushRef="#br1" timeOffset="30990.186">10413 8983 30399 0,'-4'-7'2704'0,"0"3"-2160"15,4 4-544-15,0 0 0 0,-3-5 1216 0,1 1 128 0,2 4 16 16,0 0 16 0,0 0-1968-16,0-8-400 0,1-2-80 0,2 1-16 0,6 0 880 0,-3-1 208 0,-1-2 0 0,1-1 0 15,0 1 0-15,3-1 128 0,1 0 0 0,-1-2-128 16,1-3 384-16,-2 0-16 0,3 3-16 0,0-4 0 15,-2-4-32-15,1 1-16 0,-1-1 0 0,2 1 0 16,0 1-32-16,1 0 0 0,-2-1 0 0,1-1 0 16,1 0 0-16,1 1 0 0,-3 1 0 0,2 2 0 15,0 2-80-15,3 1 0 0,-4 2-16 0,1 1 0 16,-1 0 16-16,2 2 0 0,1 2 0 0,2 0 0 16,-5-1-192-16,2 1 128 0,0 4-128 0,1 1 128 15,0-2-128-15,-1 4 0 0,0 3 0 0,-2 1 128 16,2-1 16-16,-1 1 0 0,-1 0 0 0,-1 2 0 0,1 4-144 15,2-1 0-15,1 2 144 0,-5 1-144 0,2 1 0 16,0 1 144-16,3 0-144 0,-3 3 0 0,0-2 160 16,1 3-160-16,0 2 128 0,-2 1-128 0,1 0 128 15,0 2-128-15,0 0 0 0,0 2 128 0,-1 1 16 0,1 2 0 16,-1-3 0-16,-1-3 0 0,-1-2-16 0,1 0 0 16,-1-3 0-16,-1 1 0 0,0-2-128 0,1 0 192 15,-3 1-192-15,1-3 192 0,-2-5-192 0,-4-7 192 16,0 0-192-16,6 10 192 0,-1-1-192 0,1-2 160 15,-6-7-160-15,0 0 160 0,0 0-160 0,0 0 0 16,0 0 0-16,0 0 128 0,0 0 0 0,0 0-128 16,0 0 192-16,0 0-64 0,0 0 16 0,0 0 0 15,0 0 0-15,0 0 0 0,-3-8-144 0,-1-1 0 16,1 0 0-16,-2 1 128 0,1-2-128 0,-4 1 0 0,3 0 0 16,-4 0 0-16,2 2 0 0,1-1 0 0,-2-1 0 15,0-1 0-15,-1-2 0 0,1 1 0 0,-3 1 0 0,0 1 0 16,1 1-208-16,-1-3 80 0,0-4 128 0,-2 1-208 15,0 1 208-15,1 0-144 0,-1-1 144 0,1 0-128 16,-3-2 128-16,0-1 0 0,0-2 0 0,1 4-128 16,-2 3 128-16,3-2 0 0,0-1-144 15,-1 1 144-15,-2 2 0 0,2 1 0 0,0 1 0 0,0 0 0 16,2-3-144-16,-1 2 144 0,2 1 0 0,2 2 0 16,0 1 0-16,4 1-128 0,-5 2 128 0,3-1 0 15,0 1 0-15,1 0 0 0,1-1 0 0,0 2 0 16,0 1-128-16,5 2 128 0,-6-4 0 0,6 4 0 15,-6-2-160-15,6 2 160 0,-6 6-128 0,0-2 128 16,-1-1 0-16,-1 2-160 0,1 0 160 0,-2 3 0 16,1 3-144-16,-3 0 144 0,0 0 0 0,2 0-144 0,-3 1 144 0,1 2 0 15,-1 1 0-15,1 1 0 0,-2 2 0 0,1 0 0 16,1 3 0-16,-1 0 0 0,-3 0 0 0,1 1 0 16,-1 0 128-16,-1 1-128 0,1 0 0 0,-1-1 128 15,2-1-128-15,1 0 0 0,1-1 0 0,1-2 0 16,0-4 0-16,1 0 0 0,2 2 0 0,-1-3 0 15,4-1 0-15,-1-1 128 0,1-3-128 0,1-1 0 16,4-7 0-16,0 0 128 0,-5 10-128 0,5-10 0 16,0 0 0-16,0 0 0 0,0 0 0 0,0 0 128 15,0 0-128-15,0 0 0 0,5-8 128 0,-1 1-128 16,1-3 128-16,2-1-128 0,2-3 0 0,0-3 0 0,-3-2 0 16,4 0 128-16,2-3-128 0,-1 0 0 0,-2-3 0 0,3 2 128 15,2 1-128-15,3 0 0 0,1-2 0 16,-1 2 0-16,0 0 0 0,-1 1 128 0,1 0-128 0,-2 1 0 15,-1 4 0-15,1-2 0 0,0 2 0 0,-1 4 0 16,-1 0 0-16,0 3 0 0,-3 2 0 0,1-2 0 16,0 0 0-16,-1 1 0 0,-2 0 0 0,0 4 0 15,1 0 0-15,-9 4 0 0,11 2 0 0,-1-2-128 16,0 0 128-16,-10 0-192 0,0 0 192 0,11 6-192 16,-1 3 192-16,-2 3 0 0,-1 2 0 0,0 1-128 15,-2-2 128-15,3 3 0 0,-2 3 0 0,3 4 0 16,0 5 0-16,2 0 0 0,2 3 0 0,0 0 0 0,-3-3 0 15,2-1 0-15,2-3 0 0,1 1 0 16,1 3 0-16,1-4 0 0,-2-1 0 0,2-1 0 0,0-5 0 0,0-1-128 16,-2 2 128-16,1-5-128 15,0-4-1072-15,1 0-208 16,-2-1-32-16,1-1-9680 0,-1-2-1936 0</inkml:trace>
  <inkml:trace contextRef="#ctx0" brushRef="#br1" timeOffset="31579.791">10541 8649 20271 0,'-10'-13'1792'0,"4"8"-1424"0,0 0-368 0,6 5 0 16,-5-9 1152-16,5 9 144 0,0 0 48 0,0 0 0 15,-2-8-1040-15,2 8-304 0,2-7 128 0,-2 7-128 16,0 0 208-16,6 10-16 0,-3-1-16 0,3-2 0 15,1 1 336-15,-2 3 64 0,0 5 0 0,3 0 16 16,1 1 32-16,0 2 0 0,-2 4 0 0,2 2 0 16,1-3-240-16,0 3-32 0,1 4-16 0,2 2 0 0,0 4-144 0,3 1-16 15,-1 6-16-15,3-1 0 0,0 0-32 0,3 0-128 16,2 1 192-16,0-1-64 0,1 0 48 0,-1 2 0 16,1 1 0-16,1 3 0 0,0 2 96 0,1 0 32 15,0 1 0-15,-1 2 0 0,1 0-16 0,-2 0 0 16,-1-1 0-16,-1 4 0 0,-1 4 48 0,0 3 16 15,0-1 0-15,0-1 0 0,1-1 48 0,0 0 16 16,-4 1 0-16,4 3 0 0,3-1-64 0,-3 0-16 16,0-4 0-16,0-1 0 0,3 1-96 0,-2-2-32 15,1-1 0-15,-3 2 0 0,2 1-80 0,-2 0-128 16,0-6 176-16,0-1-176 0,-4-3 144 0,2-2-144 16,0-3 0-16,0 0 144 0,-3 1-144 0,3 1 0 15,-3-1 0-15,0-1 0 0,0-4 0 0,1-1 0 0,-2-3 0 16,2-4 0-16,1-1 0 0,1-3 0 0,1 0 0 15,-3-1 0 1,1-3-656-16,-2 0-16 0,0-3 0 0,-2 0 0 16,-1-1-2496-16,-3-3-496 0</inkml:trace>
  <inkml:trace contextRef="#ctx0" brushRef="#br1" timeOffset="35335.407">9517 17643 6447 0,'0'0'272'0,"0"0"80"0,0 0-352 0,0 0 0 16,0 0 0-16,0 0 0 0,0 0 1520 0,0 0 224 16,-7 7 48-16,7-7 16 0,0 0-1072 0,0 0-224 15,0 0-32-15,0 0-16 0,0 0 240 0,0 0 64 16,1 6 0-16,-1-6 0 0,0 0 128 0,0 0 48 15,0 0 0-15,9 4 0 0,-9-4-304 0,11 4-48 16,0-2-16-16,2-1 0 0,2 0-256 0,1 0-48 0,-1-1-16 0,3 0 0 16,2 0-32-16,1-1-16 15,-1-1 0-15,2 1 0 0,2 0-16 0,1-1-16 0,2-3 0 16,3 3 0-16,-1 0 16 0,4 0 16 0,-1 0 0 0,2-1 0 16,3 2 16-16,0-2 0 0,-1 2 0 15,-2 1 0-15,-2-1-32 0,0 0-16 0,-2 0 0 0,-1-1 0 16,-3 2-16-16,2-1 0 0,-4-3 0 0,2 1 0 15,1 0 32-15,-4 1 0 0,0 1 0 0,-3-1 0 16,-1 0 32-16,-1 0 16 0,0 0 0 0,1 2 0 16,-4 0-48-16,-1-3-16 0,-2 1 0 0,1 1 0 15,-1 1-176-15,0 0 128 0,-5-3-128 0,2 1 128 16,-9 2-128-16,10 3 192 0,-10-3-192 0,10 2 192 16,-10-2-192-16,10 0 192 0,-10 0-192 0,8 2 192 15,-8-2-192-15,8 0 128 0,-8 0-128 0,0 0 128 0,0 0-128 0,0 0 192 16,9 1-192-16,-9-1 192 0,0 0-192 0,0 0 128 15,0 0-128-15,0 0 128 0,0 0 0 0,0 0 0 16,0 0 0-16,0 0 0 0,0 0 176 0,0 0 16 16,0 0 16-16,0 0 0 0,0 0 0 0,0 0 0 15,0 0 0-15,-9 0 0 0,0 1-144 0,-1 1-16 16,-1 0-16-16,-1-1 0 0,-3-1-32 0,0 1-128 16,-2 0 192-16,-2 0-64 0,-5 0-128 0,0 1 160 15,-1 2-160-15,-2-1 160 0,-2-2-32 0,-3 1-128 16,-2 1 192-16,-1 1-64 0,0 1-128 0,-2-3 160 15,0 1-160-15,-5-1 160 0,-4-1-160 0,-2 1 192 16,2 0-192-16,-1 1 192 0,-2 0-192 0,4-1 128 16,2 0-128-16,5-1 128 0,3-1-128 0,3 0 0 0,4 0 0 15,1 0 0-15,2 0 128 0,4 1-128 0,3 1 0 0,0-2 128 16,1 1-128-16,4-1 0 0,-1 0 0 16,7 0 0-16,7 0 0 0,0 0 0 0,0 0 0 0,0 0 0 15,0 0 0-15,0 0 0 0,0 0 128 0,10 0-128 16,-2 0 0-16,8-1 0 0,5-1 0 0,3 1 0 15,2 0 0-15,4-1 0 0,3 0 0 0,3-1 0 16,3 3 0-16,4-2 0 0,3-1 0 0,2 0 0 16,6 2 0-16,0 0 0 0,0 1 0 0,-1 0 0 15,-3-1 0-15,3-2 0 0,1 2 0 0,0-1 0 16,-1 1 0-16,-1 1 0 0,-2-1 0 0,-2 2 0 16,-3 2 0-16,-4 1 0 0,-3-2 0 0,-3 0 0 15,-4-1 0-15,-1 2 0 0,-6 0 0 0,-1 2 0 0,-7-3 0 16,-1 0 0-16,-4 2 0 0,-3 0 0 0,-8-4 0 15,0 0 0-15,0 0 0 0,0 0 128 0,0 0-128 0,-9 6 160 16,-7-2-160-16,-3-1 160 0,-3 2-32 0,-4-2 0 16,-6 0 0-16,-2-2 0 0,-7-1-128 0,-2 0 0 15,-5-1 0-15,-4 1 0 0,-4 0 0 0,1-1 128 16,-3-1-128-16,2 1 0 0,2 1 0 0,-2-1 0 16,-3-1 128-16,2-2-128 0,1 2 0 0,4 1 0 15,4 1 0-15,3 0 0 0,4-1 0 0,5 0 0 16,5 1 0-16,3 1 0 0,2 0 0 0,5-1 0 15,4-1 0-15,5 1 0 0,4 0 0 0,8 0 0 16,0 0 0-16,0 0 0 0,0 0 0 0,0 0 0 16,12 4-160-16,5-1 160 0,5-2-176 0,3-1 176 0,7-1-192 15,4 1 192-15,4 0 0 0,6-3 0 0,7 2 0 16,4 0 0-16,1 3 0 0,0 1 0 0,0-3 0 16,-3-3 0-16,1 3 0 0,0-1 0 0,-1 0 0 15,-2 0 0-15,-3 0 0 0,-3 0 0 0,-6-1 0 16,-2-1 0-16,-4 2 0 0,-2 0 0 0,-1 0 0 0,-5 1 0 15,-2 0 0-15,-6 0 0 0,-1 1 0 0,-3-1 0 16,-4 0 0-16,-11 0 0 0,0 0 0 0,0 0 0 16,0 0 0-16,0 0 0 0,0 0 0 0,-8 1 0 15,-7-1-144-15,-2 0 144 0,-4-1 0 0,-4 0-144 16,-4 1 144-16,-5-2 0 0,-2-1 0 0,-6-1 0 16,-7 1 0-16,-1 0 0 0,-3 1 0 0,-1 0 128 15,-2 1-128-15,0 0 0 0,-4-2 0 0,-2 1 128 0,-1 1-128 0,-2 0 0 16,1 1 0-16,7 0 0 0,3 0 0 15,8 1 0-15,4 1 0 0,6-2 0 0,4-1 0 16,6 0 0-16,4 3 128 0,2 1-128 0,-3-2 0 0,8 1 0 16,15-2 0-16,0 0 0 0,0 0 0 0,0 0 0 15,0 0 0-15,19 7-192 0,7-1 32 0,7-2 0 16,7-2 0-16,8-2 0 0,11-2 160 0,3 0 0 16,8 1 0-16,5 1 0 0,2-3 0 0,2 0 0 15,0 0 0-15,-1 0 0 0,0 1 0 0,-5 0 0 16,-4 1 0-16,-5 0 0 0,-1-1 0 0,-7 1 128 15,-3-1-128-15,-4 2 0 0,-3 1 0 0,-7 1 0 16,-6 1 0-16,-10 2 0 16,-6 1-1920-16,-6 0-368 0</inkml:trace>
  <inkml:trace contextRef="#ctx0" brushRef="#br1" timeOffset="38364.637">12807 17880 6447 0,'0'0'576'0,"0"0"-576"0,0 0 0 0,-6-7 0 16,6 7 976-16,0 0 96 0,-5-6 16 0,5 6 0 15,-9-5-896-15,9 5-192 0,0 0 0 0,0 0 0 16,0 0 320-16,0 0 48 0,-1-9 16 0,1 9 0 16,0 0 384-16,0 0 96 0,0 0 16 0,3-9 0 0,-3 9 64 15,7-6 16-15,-2 0 0 0,5 3 0 0,0 2-144 0,2 0-32 16,1 0 0-16,4 0 0 0,3-1-144 0,4 2-16 16,3 2-16-16,6-2 0 0,5-3 16 0,6 2 0 15,5 1 0-15,4 2 0 0,3-2-176 0,1-1-16 16,2-1-16-16,2 1 0 0,3 3-112 0,5 0-32 15,7-2 0-15,1-1 0 0,-1 0-144 0,3 1-128 16,5 0 192-16,1 1-192 0,-1-2 192 0,-2 0-192 16,-1-1 192-16,5 0-192 0,6 2 240 0,-4-2-64 15,-1-2-16-15,1 3 0 0,4 1 96 0,-2 1 0 16,5-1 16-16,-4 2 0 0,-3 2-144 0,3 0-128 16,5-1 144-16,-3 2-144 0,-5-2 0 0,0 2 0 15,-2-1 0-15,0 0 0 0,0 0 128 0,-4-2-128 16,-7-1 0-16,1 1 0 0,1 1 0 0,1 1 128 0,1-2-128 0,-5-1 0 15,-5 1 0-15,-4-1 0 0,0-1 128 0,-1 0-128 16,1 0 0-16,-4 0 144 0,-4-2-144 16,-3 1 128-16,-5 0 16 0,-3 1 0 0,0-2 0 0,-4 1 0 15,0-2-16-15,1 2 0 0,-4 1 0 0,0-1 0 16,-3 0-128-16,-3 0 192 0,-4 0-192 16,-3 2 192-16,-4 1-192 0,-3-1 0 0,-6-1 0 0,-1 1 0 15,-2 2 128-15,-2 0-128 0,-8-3 128 0,0 0-128 16,0 0 128-16,0 0-128 0,5 5 0 0,-5-5 128 15,0 0-128-15,0 0 0 0,-10 10 0 0,0-5 0 16,-1-1 0-16,-5 1 0 0,-7-2 0 0,-2-1 0 16,-3 1 0-16,-5 2 0 0,-8-2 0 0,-1 0 0 0,-2 0 0 15,1 0 0-15,-3 0 0 0,1 0 0 0,-3 1 0 16,-7-2 0-16,-5-2 0 0,-1 1 0 0,-4 1 0 16,0 2 0-16,0-1 0 0,-2 2 0 0,-5-2-208 0,-3 0 80 15,-5 0 128-15,2 0-208 0,0 0 64 16,-4-1 16-16,-4-1 0 0,-3 1 0 0,0 0 128 0,-4-2 0 15,0-3 0-15,-4 2-128 0,-1 2 128 0,0-1 0 16,2-2 0-16,-3 2 0 0,-3 1 0 0,4-1 0 16,5-1 0-16,0 0 0 0,-1 0 0 0,0 1 0 15,2 2 0-15,1-1 128 0,4-4-128 0,3 0 0 16,-1 1 0-16,4 1 128 0,0-4-128 0,2-1 0 16,4 0 0-16,0 0 0 0,0 3 0 0,6-1 0 15,2 0 128-15,6 0-128 0,5-3 0 0,5 5 0 0,3 1 0 16,3-1 0-16,2-2 0 0,4 1 0 0,9 0 0 15,5 2 0-15,3-2 0 0,6 2 0 0,3-1 0 16,4-1 128-16,9 3 80 0,0 0 32 0,0 0 0 0,0 0 0 16,0 0-16-16,0 0 0 0,0 0 0 0,0 0 0 15,10 5-224-15,3-1 0 0,4-3 0 16,0 2 0-16,4 0 0 0,2-1 144 0,5-3-144 0,2 1 128 16,3 1-128-16,4 1 0 0,0-1 144 0,5-2-144 15,0-1 0-15,6 2 128 0,8 3-128 0,5-3 0 16,3-3 128-16,3 1-128 0,1 2 160 0,6 0-160 15,0 0 128-15,7 0-128 0,0-2 0 0,3 1 0 16,-1 1 176-16,4 1-176 0,6 1 192 0,-2-2-192 16,-1-1 128-16,5 0-128 0,5 1 0 0,1 0 0 15,2 0 160-15,4-1-160 0,-2 1 128 0,2 0-128 0,1-1 160 16,-2 1-160-16,-2 0 192 0,1 0-192 0,1 0 176 16,-5 0-176-16,-5-2 160 0,4 2-160 0,5 0 192 15,-7 0-64-15,-5 2-128 0,1 0 192 0,-2 0-192 0,-2 2 0 16,-4 0 128-16,-4-3-128 0,-9 2 0 0,1 1 0 15,-1-1 0-15,-3 2 0 0,-3 5 0 0,-9-1 0 16,-6-1 0-16,-7 1 0 0,-5-3 0 0,-7 1 0 16,-5-1-128-16,-6-1 128 15,-5-3-1680-15,-6 4-240 0,-11-6-32 0</inkml:trace>
  <inkml:trace contextRef="#ctx0" brushRef="#br1" timeOffset="39971.552">18449 17096 16815 0,'0'0'736'0,"0"0"160"0,0 0-704 0,0 0-192 16,0 0 0-16,0 0 0 0,8 0 208 0,3-1 16 15,3-1 0-15,2-2 0 0,5-2 0 0,1 1 0 16,1 0 0-16,2-1 0 0,6-1-32 0,3-1 0 15,2-2 0-15,-1 2 0 0,-1-1-192 0,0 2 176 16,1 1-176-16,-3 1 160 0,0 1-160 0,-1 1 0 16,-2-3-160-16,-2 3-5552 0,-1-1-1120 15</inkml:trace>
  <inkml:trace contextRef="#ctx0" brushRef="#br1" timeOffset="40203.153">18325 17322 30111 0,'0'0'1344'0,"0"0"256"0,0 0-1280 0,11 3-320 0,3 0 0 0,1 0 0 0,3-1 0 0,3-2-128 15,3-3 0-15,5 0 0 0,7 2 128 16,4-2 0-16,3-3 128 0,5 2-128 0,2 1 0 0,-3-2 0 15,2 1 0-15,-3 0 0 16,0-2-496-16,3-1-160 0,2 0-48 0,3 1-11872 16</inkml:trace>
  <inkml:trace contextRef="#ctx0" brushRef="#br1" timeOffset="40980.475">20070 16298 7359 0,'3'-9'656'0,"2"0"-528"0,0 0-128 0,2 1 0 16,1 1 1856-16,-3 3 352 0,1 0 64 0,-6 4 16 15,0 0-1328-15,0 0-256 0,0 0-48 0,0 0-16 16,0 0-304-16,0 0-64 0,0 0-16 0,5 10 0 16,-2 3 112-16,-3 2 16 0,-3-3 0 0,0 6 0 15,-3 3-80-15,0 5-16 0,-3 3 0 0,-1 2 0 16,-3 2 48-16,-3 3 16 0,0 6 0 0,-3 3 0 16,1 3-96-16,-3 3 0 0,-4 2-16 0,0 1 0 15,-4 2-112-15,2-2-128 0,0-1 176 0,1 3-176 0,-1 1 176 16,1-3-176-16,2-3 160 0,0-6-160 0,3-6 128 15,0-2-128-15,0-5 0 0,3-3 144 0,1-1-144 16,2-3 160-16,0-2-160 0,3-1 160 0,2-2-160 0,4-5 128 16,1-4-128-16,5-1 128 0,0-1-400 0,0-9-96 15,0 0-16-15,0 0-10208 16</inkml:trace>
  <inkml:trace contextRef="#ctx0" brushRef="#br1" timeOffset="41252.79">19704 16138 32415 0,'18'-5'1440'0,"1"1"288"0,3 1-1376 0,10 2-352 0,8 1 0 0,7 4 0 16,6 0 0-16,3 1-160 0,2 0 16 0,-2 2 0 16,0 4 144-16,-2-1 0 0,-2-2-144 0,-4-4 144 15,2 0-880 1,-5 0-96-16,-3-2-32 0,-4 3-7792 0,1-2-1568 0</inkml:trace>
  <inkml:trace contextRef="#ctx0" brushRef="#br1" timeOffset="41566.05">21184 16118 14735 0,'-3'-8'1312'0,"-1"0"-1056"15,4 8-256-15,0 0 0 0,0 0 2912 0,0 0 528 16,-9 5 96-16,-1 3 32 0,0 1-2944 0,-4 5-624 15,-5 5 0-15,-3 4-144 0,-1 0 144 0,-7 2 0 16,-4 2 0-16,-4 5 0 0,-6 4 0 0,-4 3 128 16,-1-1-128-16,1 6 176 0,1 2 16 0,2 4 0 15,0-1 0-15,1 4 0 0,0 2 0 0,1-1 0 16,3 0 0-16,1-2 0 0,3-2-192 0,4 3 128 0,4 4-128 16,6-5 128-16,5-5-128 0,2-5 128 0,3-5-128 0,6 0 128 15,2-5-128-15,4-5 0 0,4-3 0 16,3-3 0-16,6 0-192 0,2-2 48 0,4-5 0 0,6-3 0 31,1-3-1776-31,6-5-336 0</inkml:trace>
  <inkml:trace contextRef="#ctx0" brushRef="#br1" timeOffset="41882.929">21740 16248 29487 0,'-12'-13'2624'0,"5"8"-2112"0,-3 0-512 0,0 3 0 0,1 0 352 0,-2 9-32 15,-2 7-16-15,-1 2 0 0,-2 3-304 0,-3 4 0 16,-1 4-208-16,-1 4 80 0,-2 3 128 0,-3 0 0 16,-4 3 0-16,-2 6 0 0,1 6 0 0,-2 1 0 15,0-3 0-15,1 4 0 0,2-1 0 0,0 2 0 16,1-4 0-16,5 0 0 0,1-3 128 0,4 1-128 15,3 2 128-15,3-5-128 0,3-4 0 0,3-5 0 16,4-6 0-16,2-1 0 0,2-5 0 0,3-4 0 16,2-1 0-16,3-3 0 0,2-2 0 0,0-1 0 15,3-2-192-15,1-4 64 16,2-3-2112-16,3-2-400 0</inkml:trace>
  <inkml:trace contextRef="#ctx0" brushRef="#br1" timeOffset="42066.689">20693 16862 18431 0,'-15'-8'1632'0,"15"8"-1312"0,0 0-320 0,0 0 0 0,0 0 3664 0,16 5 672 0,6-2 128 0,4 4 16 16,9 4-3744-16,5-3-736 0,6-2-192 0,8 3 0 15,4-3 192-15,6 3 0 0,0-2 0 0,2-1 0 16,6 1 0-16,-2 0 128 0,1-2-128 0,-5-2 0 15,-5-2-384 1,-2-2-192-16,2-2-48 0,-4-1-9120 0,1-2-1840 0</inkml:trace>
  <inkml:trace contextRef="#ctx0" brushRef="#br1" timeOffset="42402.03">21958 15883 33167 0,'5'-15'1472'0,"2"10"304"0,1 5-1424 0,4 6-352 0,4 4 0 0,3 4 0 15,2 2 0-15,-1 6-192 0,2 4 32 0,2 2 0 16,0 4 160-16,0 5 0 0,-2 4 0 0,0 7-128 15,-2 2 128-15,-4 4 0 0,-2 2 0 0,-4 3 0 16,-2 2 0-16,-1 3 0 0,-7 9 128 0,0 1-128 16,-6 2 192-16,0 0-48 0,-3-3 0 0,-1 0 0 15,-5 2 0-15,-1-4 0 0,1-5 0 0,-3-5 0 16,0-5 32-16,-1-1 0 0,0-2 0 0,-2-1 0 16,-3 1-48-16,2-4-128 0,-3 0 192 0,-4-5-64 15,-4-2-288-15,-3-3-64 0,-7-3-16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9:53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24506 15007 17903 0,'25'-5'784'0,"-9"3"176"0,2-2-768 0,2 3-192 15,-3 1 0-15,2 3 0 0,-3 0 0 0,0 0 0 16,-3 2 0-16,-1 0 0 0,0-1 0 0,-2 1 0 16,0-2 0-16,-1 0 0 0,-9-3 0 0,0 0 0 15,6 6 0-15,-6-6 0 0,0 0 0 0,0 0 0 16,0 0 0-16,0 0 0 0,0 0 0 0,0 0 224 0,-10-6-32 0,1 3-16 16,-5 1 80-16,-1 0 0 0,0-2 16 15,-7 0 0-15,-3 2 240 0,-3 1 64 16,-2 1 0-16,-4 0 0 0,-6 1 0 0,2 0 16 0,-3-1 0 0,-3 1 0 15,-5 3-144-15,-3-1-16 0,-4-3-16 16,-6 1 0-16,-7 1-112 0,-4-1-32 0,1-2 0 0,-4-2 0 16,-3-2-144-16,-5 0-128 0,-6-1 144 0,2 3-144 15,2-4 448-15,-7 2-16 0,-10-1 0 0,5 0 0 16,2 4 32-16,-7-3 16 0,-9-1 0 0,0 0 0 16,2 2-224-16,-6-2-64 0,-6-2 0 0,2 1 0 15,2-2-192-15,-7 1 144 0,-6 2-144 0,2-2 128 16,-3-1 64-16,3 0 0 0,1 1 0 0,2 0 0 15,0 0 112-15,3 3 16 0,1 0 16 0,-1 2 0 16,0 1-80-16,3 0 0 0,-1-2-16 0,0 2 0 0,-2 0-96 16,2 0-16-16,4-2 0 0,-4 2 0 0,-2 1-128 15,1-1 128-15,1-3-128 0,-2 4 128 0,-2 1-128 0,1 0 0 16,2-1 0-16,-2-1 0 0,6-1 0 0,0 2 0 16,5 0 176-16,-3-3-176 0,2 0 0 0,3-2 128 15,2 3-128-15,1-1 0 0,-1-1 0 0,3 0 0 16,5-1 128-16,0 2-128 0,-1 2 128 0,3-1-128 15,2-1 176-15,1 1-176 0,-2-2 144 0,3 2-144 16,-1 0 0-16,-3-1 144 0,0-1-144 0,-2 2 128 16,-5 0-128-16,4 3 128 0,1 0-128 0,-1 0 0 15,-5 0 0-15,5 0 0 0,6 0 0 0,0 3 0 16,2 0 0-16,6-1 0 0,6-2 0 0,3 1 0 16,3 3 0-16,2-2 0 0,3-2 0 0,1-1 0 15,3 0 0-15,5 2 0 0,0 1 0 0,5-1 0 16,-4-1 0-16,3-1 0 0,0 0 0 0,0 0 0 0,0 0 0 0,4-1 0 15,4-2 0-15,2 0 0 0,1 0 0 0,5 1 0 16,3-1 128-16,1-2-128 0,2 0 128 0,4 1-128 16,1 4 176-16,6-1-48 0,4-3-128 0,5 1 192 15,1 0-32-15,4 1-16 0,5 2 0 0,6 1 0 16,-7-3-16-16,7 3-128 0,0 0 192 0,0 0-64 16,0 0 0-16,0 0-128 0,0 0 192 0,0 0-64 15,0 0-128-15,9 12 0 0,3 0 0 0,-4 3 0 16,0 0-176-16,2 4 176 0,2 3-128 0,-1 1 128 15,0 1 0-15,-2 5 0 0,1 2 0 0,0 6 0 16,0-2 0-16,1 2 0 0,-1 3 0 0,0 3-128 16,0 0 128-16,-2 6 0 0,1 3 0 0,-1 3 0 15,0 4 0-15,-2 2 0 0,1-2 0 0,-3 3 0 0,0 2 0 16,2 4 0-16,-1 4 0 0,-1 0 0 0,-2-3 0 16,3-1 0-16,-3 2 0 0,1 0 0 0,-1 1 0 15,-2-1 0-15,0-1 0 0,-1 1 0 0,-1-4 0 16,-1 1 0-16,-1 5 0 0,1-2 0 0,0-1 0 0,-3-4 0 15,0-1 0-15,-1-1 0 0,2-2 0 0,-1 0 0 16,-1 3 0-16,1-5 128 0,0-1-128 0,1-4 0 16,-4-1 0-16,0-3 0 0,-2 3 0 0,-1-2 0 15,1-2 0-15,2-2 128 0,-1-4-128 0,5-3 0 16,-2-5 0-16,3-2 0 0,0-3 0 0,2-3 128 16,5-4-128-16,-1-3 0 0,2-2 0 0,6-3 0 15,4 1 0-15,2-4 0 0,-1-5 0 0,2 0 0 0,1 0 0 16,6-4 0-16,1-3 0 0,1 0 0 0,4-1 0 15,2-1 0-15,2-1 0 0,8 0 0 0,4-2 128 0,3-2-128 16,4 0 176-16,3 0-48 0,3-2 0 16,2-1 0-16,2-1-128 0,5 1 128 0,8 0-128 15,3 2 128-15,5 0-128 0,-4-1 0 0,4 0 0 0,7 2 0 16,7 2 0-16,0 1 0 0,-4 0 0 16,8 2 0-16,4 0 0 0,0 1 0 0,-4 1 0 0,6 1 0 15,5 0 0-15,-2 1 0 0,-2 0 0 0,7 3 0 16,2-3 0-16,-3 2 0 0,-3 0 0 0,7 1 0 15,5 2 0-15,-5 3 0 0,-6 1 0 0,6-1 0 16,6-2 0-16,-3 2 0 0,-5 2 0 0,4 2 0 16,4-7 0-16,-3 3 0 0,-5 0 0 0,2 0 0 15,2 1 0-15,-2-3 0 0,-1-4 0 0,-1 4 0 0,3-1 0 16,-1 3 0-16,-1 0 0 0,-2 1 0 0,1 4 0 16,-3-1 0-16,-2-3 0 0,2 1 0 0,5 2 0 0,-3-1 0 15,0 0 0-15,-3 1 0 0,-3 2 0 0,-2 0 0 16,-2-4 0-16,0 1 0 0,-1 1 0 0,-5 1 0 15,-8-5-144-15,2 3 144 0,3-1-192 0,-7 0 64 16,-7 0 128-16,-1 0-208 0,-4-1 208 0,1 1 0 16,3 3 0-16,-7-1 0 0,-6-4 0 0,-6 0 0 15,-2-2 0-15,-2 3 0 0,1 3 0 0,-3-2 0 16,-3-6 0-16,-1 2 0 0,-5 0 0 0,-2-1 0 16,-5 2 0-16,-18-4 0 0,3 0 0 0,3 0 0 15,3 0 0-15,3-1 0 0,1 0 0 0,1-1 0 16,-1-3 0-16,29 2 0 0,-13-4 128 0,-28 2-128 15,-1-4 0-15,1-2 0 0,4-2 0 0,-4 1 0 0,2-1 0 16,1-2 0-16,-1 0 128 0,18-13-128 0,-8 1 0 16,-9 2 0-16,-5 2 144 0,-1-2-144 0,2-3 0 0,-6 1 144 15,-1 0-16-15,-3-2-128 0,-3 2 192 16,2-6-64-16,0-5 0 0,-1-4-128 0,-2-5 192 0,1 1-64 16,1 0-128-16,-1 1 160 0,0-2-160 0,1-2 160 15,2-2-160-15,1-5 0 0,0-6 0 0,3-4 0 16,0-5 0-16,4 3 0 0,1-1 0 0,5-1 0 15,4-2-192-15,2-4 192 0,1 2-160 0,0 4 160 16,1 8 0-16,-2-1 0 0,0-4 0 0,-2 4 0 16,-2 0 0-16,1 1 0 0,-2-2 0 0,0 2 0 15,1 0 0-15,2-1 0 0,-1 2 0 0,2 1 0 16,0-2 0-16,-1 0 0 0,-1-4 0 0,2 3 0 0,1 1-144 16,-3-1 144-16,-2-5-128 0,-1 2 128 0,1 0-256 0,-6 5 48 15,-6 6 0-15,-2 6 0 0,-4 4 208 0,-4 5 0 16,0 6 0-16,-3 2 0 0,-7 5 0 0,0 4 0 15,1 3 0-15,0 2 0 16,-5 3-272-16,0 4-176 0,1 5-16 0,-2 1-10416 16,-3 2-2096-16</inkml:trace>
  <inkml:trace contextRef="#ctx0" brushRef="#br0" timeOffset="2383.452">21374 11364 21183 0,'8'-17'944'0,"-1"8"192"0,0 1-912 0,-4 3-224 0,0-1 0 0,-3 6 0 16,0 0 992-16,0 0 160 0,0 0 16 0,0 0 16 15,-6 3-1008-15,-3 1-176 0,0-1 0 0,-6 1-160 16,-6-2 160-16,-3 2 0 0,-5 4 160 0,-4-3-160 16,-2-2 128-16,-3 1-128 0,-3-2 0 0,-5 1 0 0,-2-1 0 0,-5 2 128 15,-4-2-128-15,-3 2 0 0,-3 2 0 0,-1-1 0 16,-1 1 0-16,-5 0 0 0,-8 1 0 0,-4 0 0 15,1-1 0-15,-8 0 0 0,-5-3 0 0,-1 3 0 16,-9 0 0-16,0 0 0 0,-4-3 128 0,-7 1 0 16,-5 2-128-16,-5-3 192 0,-3-1 112 0,-5 1 16 15,-2-2 0-15,-7 1 0 0,-6-1 64 0,-3-1 0 16,0 0 16-16,-3 0 0 0,-4 3-16 0,-5-1-16 16,-4 1 0-16,-4-1 0 0,-5 1-160 0,3-1-16 15,0-2-16-15,-1 0 0 0,-5 5-176 0,-2-3 160 16,-2 0-160-16,-1-1 160 0,-6-1-160 0,-1 1 0 15,1 0 144-15,0 1-144 0,1-1 128 0,0 0-128 16,1 2 128-16,-3 0-128 0,-2 2 160 0,1-1-32 16,-1 1-128-16,2-1 192 0,0-1-48 0,0 3-16 15,1-2 0-15,-1 1 0 0,-1-2-128 0,3 0 0 0,2-2 0 0,1 3 0 16,0-1 0-16,-1 1 0 0,-3 1 0 0,0-1 128 16,-1 2-128-16,-2 0 0 0,-2 1 0 0,4-1 0 15,6 1 0-15,1 2 128 0,3-4-128 0,2 0 0 16,6-4 0-16,2 0 0 0,1 0 128 0,2 1-128 15,3-2 0-15,6 0 0 0,4 0 0 0,2-4 128 16,-1 0-128-16,1 0 0 0,-2-1 0 0,5 1 0 16,1 1 0-16,-1 0 0 0,2 0 0 0,1 2 0 15,2-1 0-15,3 2 128 0,1 0-128 0,-2 3 128 16,1 0-128-16,7-1 160 0,5-3-160 0,4 1 160 16,2 2-160-16,6-1 192 0,6-1-192 0,-1 0 192 0,2-2-192 15,5 0 0-15,2-1 144 0,2 0-144 0,1-1 0 16,5-1 144-16,3 1-144 0,-1 2 0 0,4 1 192 15,1 0-192-15,2-5 192 0,5 2-192 0,3 0 320 16,4 0-64-16,2 0 0 0,3-1 0 0,3-1-32 0,4 0-16 16,4 3 0-16,2-2 0 0,1 0-80 0,2-1 0 15,-1 2-128-15,3 1 192 0,3-2-192 0,3 0 0 16,1 0 0-16,4 2 0 0,2 2 128 0,4 0-128 16,2-1 0-16,1-2 0 0,0 1 0 0,-1 1 0 15,-2 2 0-15,4-1 0 0,5-1 0 0,-2-1 0 16,0 1 0-16,0 0 0 0,3 2 0 0,3-1 0 15,-2 0 0-15,3-1 0 0,0 0 0 0,3 1 0 16,3 1 0-16,1 0 0 0,-1-1 0 0,1 0 0 0,3 0 0 16,1 2 0-16,3-1 0 0,-1 0 0 0,2 0 0 15,0 2 0-15,6-2 0 0,0 0 0 0,0 0 0 16,-5 7 0-16,5-7 0 0,-3 10 0 0,1 0 0 16,0-1 0-16,2-9-128 0,0 11 128 0,-3-2 0 15,2 1 0-15,-1-1 0 0,1 2-128 0,0 0 128 0,0 1 0 16,-1 4 0-16,1 0 0 0,-1 3 0 0,1 5 0 15,-4 5 0-15,2 0 0 0,-1 3 0 0,2 3 0 16,-5 5-128-16,1 2 128 0,1 2 0 0,-3 4 0 16,-2 2 0-16,-1 4-128 0,-4 4 128 0,1 5 0 15,0 3 0-15,-3 2 0 0,-1 2 0 0,-4 3 0 16,3 3 0-16,-1 3 0 0,-5 1 0 0,3-2 0 16,-2-3 0-16,1 5 0 0,-3 5 0 0,3 0 0 15,-1-5 0-15,0-1 0 0,-2-1 0 0,-4 3 0 0,0 5 0 16,0-4 0-16,1-4 0 0,1-3 0 0,4-1 128 15,-4-3-128-15,-2-3 0 0,1-3 0 0,3-4 128 16,2-4-128-16,4-4 0 0,-1-4 0 0,0 0 0 0,1-4 128 16,2-2-128-16,4-5 0 0,2-2 0 0,0-3 0 15,1-4 0-15,4-1 0 0,6-6 128 0,-1-4-128 16,4-3 0-16,0-2 0 0,3-2 0 0,4-1 0 16,-1-3 0-16,8-1 0 0,2-2 0 0,8 0 0 15,1-3 0-15,6-2 0 0,8-1 0 0,3-1 0 16,8-1 0-16,2-2 0 0,4-3 0 0,5 4 0 15,1-2 0-15,9 2 0 0,7-3 0 0,3 2 0 16,2-1 0-16,4-1 0 0,-1 3 0 0,7-1 0 16,3 1 0-16,6 1 0 0,-3 2 0 0,6 2 0 0,0 2 0 15,4 0 0-15,2-2 0 0,2 1 0 0,2 1 0 16,4 1 0-16,3 0 0 0,1 4 0 0,3-1 0 0,1 1 0 16,6 2 0-16,3 1 0 0,-3-1 0 0,6 1 0 15,6 1 0-15,4-1 0 0,-1-3 0 0,1 4 0 16,-1-2 0-16,5 1 0 0,4 1 0 0,4 0 0 15,-2-2 0-15,3 0 0 0,-2 0 0 0,1 0 0 16,-4-1 0-16,6 0 0 0,2-1 0 0,0 3 0 16,-2-1 0-16,-2 1 0 0,-4 0 0 0,1 0 0 15,5-4 0-15,-2-1 128 0,-1 0-128 0,1 2 0 16,0 3 0-16,-2-5 0 0,-3-3 0 0,3 3 0 16,3 3 0-16,3-4 0 0,4-1 0 0,1 2 0 15,-1-1 0-15,-1-1 0 0,1 4 0 0,2-2 0 16,7 1 0-16,-1-2 0 0,2-1 0 0,-1-1 0 0,-1-2 0 0,-1 0 128 15,-1 0-128-15,-3 1 0 0,1 1 0 16,1 1 0-16,-2-3 128 0,0 0-128 0,-4 1 0 0,-2 2 0 16,-1 0 0-16,1-1 0 0,-4 1 0 0,3 1 0 15,2-3 0-15,1 1 0 0,0 0 0 0,-3 0 0 16,-3 0 0-16,1-1 0 0,3 1 0 0,0-3 0 16,0 1 128-16,-5-1-128 0,-4 1 0 0,1 1 0 15,-4 3 0-15,3-3 0 0,1 1 0 0,-1 1 0 16,-5 1 0-16,-3-1 0 0,-3 1 0 0,2-3 0 15,1 0 0-15,-5 0 0 0,-5-1 0 0,0 0 0 16,0 0 0-16,0 0 0 0,-2-1 0 0,-4 1 0 0,-6-2 0 16,1-2 0-16,-2 1 0 0,-7-2 0 15,-7-4 0-15,2 0 0 0,-2 1 0 0,-5 1-128 0,-6-4 128 16,-1 1-160-16,-3 0 160 0,-4 3 0 0,-3 3 0 0,-2-3 0 16,-7-3 0-16,0 0 0 0,-1 0 0 0,-2 2 0 15,-6-2 0-15,-3 1 0 0,-4-2 0 0,-1 3 0 16,0 3 0-16,-1-1 0 0,1 0 0 0,-7-4 0 15,-4 0 0-15,-2 2 128 0,-1 0-128 16,-3 2 0-16,-1-1 0 0,-3 0 0 0,-2-1 0 0,-4 1 128 16,-1 2-128-16,-4 0 0 0,-5 1 0 0,1 1 0 15,-5-2 0-15,-2 2 128 0,-1 0-128 0,-1-1 0 16,-4 1 0-16,-1 1 0 0,-1-4 0 0,-3 4 0 16,-2-2 0-16,0 0 144 0,-3 1-144 0,-7 3 0 15,0 0 288-15,7-5-48 0,-7 5-16 0,3-7 0 0,-1-1 144 16,-2 1 16-16,-3-2 16 0,1-1 0 15,2-2-160-15,-3-4-48 0,-2 1 0 0,1-5 0 0,0-4-64 0,-1-2 0 16,1-4-128-16,-1-3 192 0,0-3-192 16,0-3 176-16,1-3-176 0,2-6 160 0,-2-5-160 0,4-5 0 15,0-7 144-15,3-7-144 0,-2-3 192 0,2-6-48 16,0-3 0-16,5-8 0 0,-1-7 48 0,2 4 0 16,0 0 0-16,2 5 0 0,0 5 64 0,1 0 32 15,2 0 0-15,-2 8 0 0,-1 6 96 0,-1 6 32 16,-2 1 0-16,3 3 0 0,-1 0-240 0,-1 7-48 15,-2 7-128-15,-2 3 192 0,-3 2-448 0,-3 3-80 16,-5 2-32-16,-3 2 0 16,-3 1-2800-16,-4-1-560 0</inkml:trace>
  <inkml:trace contextRef="#ctx0" brushRef="#br0" timeOffset="4031.529">10506 8325 23039 0,'-14'-10'1024'0,"8"2"192"16,-1-1-960-16,2 1-256 0,-3 0 0 0,4 1 0 0,1 2 576 0,4-1 80 16,-1 6 16-16,7-7 0 0,2-1-96 0,4 1-32 15,4 0 0-15,0 1 0 0,5 3-256 0,5 1-48 16,2-2-16-16,6-1 0 0,5-2 96 0,6 1 0 15,4-1 16-15,7 3 0 0,2 0-64 0,6 1-16 16,0-1 0-16,4-1 0 0,5-1-16 0,5 1-16 16,6 1 0-16,0 2 0 0,1-1 96 0,5 1 32 15,6-2 0-15,3-1 0 0,0 4 80 0,2-1 16 16,3 0 0-16,2 0 0 0,2 0-144 0,2 2-32 0,3 2 0 16,0 3 0-16,1 3-16 0,0-1-16 0,2-4 0 15,-1 3 0-15,0 5-240 0,-2-2 0 0,-1 0 128 0,0 1-128 16,-1 1 0-16,-3 0 0 0,-1 1 0 0,-5-3 0 15,-3 1 128-15,-2-3-128 0,-2 0 0 0,-3 1 0 16,-2 2 0-16,-7-3 0 0,-7-1 0 0,-4-2 0 16,-3 0 0-16,-4 0 128 0,-4 1-128 0,-5 0 0 15,-5 0 0-15,-5 1 0 0,-6 0 0 0,-5-2 0 16,-5-1 0-16,-4 0 0 0,-5 2 0 0,-2-1 0 16,-6 2 0-16,-5-3 0 0,-9-3 0 0,0 0 0 15,0 0 0-15,0 0 0 0,0 0-144 0,-12 5 144 16,-6 0 0-16,-6-3 0 0,-4 0 208 0,-8-1-64 15,-9-1-144-15,-6 0 0 0,-10 0 144 0,-3 1-144 0,-2 1 0 16,-3-2 0-16,-6-2 0 0,-6 1 0 0,-8 0 0 16,-4 0 0-16,1 0 0 0,-6 0 0 15,-7 1 0-15,-2 0 0 0,-3-1 0 0,-6-2 0 0,-4 1 0 0,0 1 0 16,-2 1 0-16,-1-1 0 0,-3 0 0 0,-2-1 0 16,1-1 0-16,1 2 0 0,-3-1 0 0,2 1 0 15,-1-3 0-15,3 1 0 0,0-1 0 0,2 1 128 16,0 0-128-16,3-1 176 0,2 1-176 0,4 0 0 15,2-3-192-15,4 4 192 0,1 1 0 0,6 0 0 16,1-1 0-16,4 0 0 0,5 0 0 0,8 1 0 16,10-1 0-16,7 0 0 0,4 1 0 0,9 0 0 15,9 0 0-15,5 0 0 0,6-1 0 0,5 1 0 16,7 0 0-16,7 0 0 0,5 1-208 0,9 0 80 16,0 0 128-16,0 0-208 0,16-3-128 0,7 0-32 0,1 1 0 15,11 2 0-15,5 2 240 0,7-2 128 0,7 0-160 16,9-2 160-16,6 0 0 0,10 1 0 0,8 1 0 0,4-1 0 15,3 1 0-15,5 0 0 16,6 0 160-16,3 2-160 0,1 2 0 0,8 0 0 0,3 0 128 0,3 2-128 16,1-3 0-16,0 2 0 0,1 0 0 0,1 1 128 15,-1-2-128-15,0 3 0 0,-2 1 0 0,1 1 128 16,0 0-128-16,-3 1 192 0,-6 1-192 0,3-1 192 16,-2-4-192-16,1 2 0 0,-6 0 0 0,-2 1 128 15,-2-1-128-15,-5-1 0 0,-4 2 0 0,-7-3 0 16,-6 1 0-16,-5 0 0 0,-2-1 0 0,-8-1 0 15,-11-1 0-15,-8 1 0 0,-8 2 0 0,-10-3 0 16,-7 0 0-16,-8-2 0 0,-4-1-192 0,-14-1 192 16,0 0-320-16,0 0 64 0,-14-3 16 0,-6-1 0 0,-8 0 240 15,-12-1 0-15,-10-1 0 0,-9 1 0 0,-8-2 0 0,-10 0 0 16,-6 1 0-16,-8-2 0 0,-9-1 0 0,-5 0 0 16,-2 2 144-16,-8-2-144 0,-8-3 288 0,-2 2-32 15,2-1-16-15,-3 2 0 0,-10 0-16 0,-1-1 0 16,-3-2 0-16,4 1 0 0,4 0-32 0,-5 3-16 15,-1 0 0-15,3-1 0 0,4-2-176 0,2 3 160 16,1 3-160-16,8-1 160 0,8-1-160 0,7 1 0 16,5 0 0-16,9 1 0 0,11 2 0 0,7 1 0 15,7-1 128-15,9 0-128 0,8 0 0 0,9 1 0 16,9 1 0-16,10 2 0 0,8 0 0 0,13-1 0 16,0 0 0-16,11 5 0 15,8 1-416-15,11 1-16 0,10-1 0 0,12-1 0 0,7 0 256 0,15-2 176 16,8-1-208-16,13 2 80 0,12 1 128 0,13 0 0 15,13-3 0-15,8 0 128 0,6 0-128 0,5 0 0 0,3-1 0 16,8 1 0-16,6-2 0 0,-2 0 0 0,1 0 0 16,-6 2 0-16,-2 4 0 0,-5 3 0 0,-1 1 0 0,-8 3 0 31,-5 0-1264-31,-9 5-272 0,-9 3-48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0:10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10450 14834 18767 0,'0'0'832'0,"-3"-10"176"0,-1 2-816 0,-3 3-192 16,7 5 0-16,-8-8 0 0,0 0 0 0,-3 0-128 16,-1 1 128-16,-3-1-208 0,1 1 208 0,-3 1 0 15,-2-1 0-15,-1 2-144 0,0-1 144 0,1 3 128 0,0 2-128 0,-1 1 176 16,-1-2 320-16,-1 2 64 0,-2 2 16 0,-2 0 0 15,-1 4 0-15,-3 1 16 0,-3-2 0 0,1 6 0 16,1 3-272-16,1 1-64 0,-1-1-16 0,-1 3 0 16,-3 5-48-16,1 2 0 0,2 4 0 0,1-1 0 15,0 3 160-15,0-1 32 0,2-3 0 0,2 7 0 16,4 0 0-16,-2 0 0 0,1-1 0 0,5 3 0 16,5 3-160-16,3 0-32 0,-1-2 0 0,1 2 0 15,-2-4-64-15,5-1 0 0,3 0-128 0,4-1 192 16,1-4 0-16,6 0 0 0,5-2 0 0,3 1 0 15,0 0 144-15,4 0 32 0,4-2 0 0,2-1 0 16,1 2 32-16,2 1 16 0,1-5 0 0,0 0 0 16,-2-2-240-16,4-2-48 0,1-2-128 0,2-1 192 15,1-4-48-15,2 0-16 0,-2-1 0 0,5 0 0 0,1-3-128 16,1-2 160-16,-3-1-160 0,-1 1 160 0,-1 0-160 16,1-2 0-16,-3-1 144 0,-4-4-144 0,-2-1 0 0,-2 2-288 15,3 0 48-15,-5 0 16 16,-2-2-672-16,-4-1-128 0,1 3-16 0,-2-2-7888 15,1-1-1568-15</inkml:trace>
  <inkml:trace contextRef="#ctx0" brushRef="#br0" timeOffset="1978.467">11589 15416 15663 0,'0'0'1392'0,"-4"8"-1120"15,1 1-272-15,2 1 0 0,1 2 1040 0,3 0 160 16,2 1 16-16,1 1 16 0,3 0-960 0,1-1-272 15,5-1 0-15,0 0 128 0,0 2 176 0,7-2 16 0,2-1 16 0,2 0 0 16,0 0 16-16,1-3 0 16,0 0 0-16,2-1 0 0,-1 0 128 0,2-4 32 0,-3-2 0 0,0-1 0 15,2 0 48-15,-1-1 16 0,1-2 0 0,1-3 0 16,-3-2-48-16,3 0 0 0,1-4 0 0,-2 0 0 16,-1-1-208-16,0 0-64 0,0-3 0 0,-2 1 0 15,-3-3-96-15,-2-1-32 0,-3-1 0 0,-3-3 0 16,-2 0-128-16,-4-3 0 0,-1-3 0 0,-3 0 128 15,-5 2-128-15,-3 0 0 0,-2 1 0 0,-3 4 0 16,-5 2-208-16,-3 3 80 0,-1 3 128 0,-5 3-208 16,-1 3 208-16,-4 4 256 0,2 1-48 0,-4 3-16 15,0 3-16-15,-4 3-16 0,0-1 0 0,1 3 0 16,0 3-32-16,1 3 0 0,0 1 0 0,-1 5 0 16,-3 0-128-16,1 4 160 0,-2 5-160 0,2-1 160 0,2 1-32 15,4 1 0-15,4-1 0 0,4 1 0 0,3 0-128 0,6-2 128 16,0 3-128-16,7 0 128 0,4 2-128 15,3-2 0-15,1 1 0 0,7-3 0 0,5-4 0 0,4-2 0 16,3-1 144-16,4-1-144 0,5-2 144 0,4-1-144 16,-1-4 192-16,5 0-192 0,-2-5 160 15,5 0-160-15,2-5 128 0,1-3-128 0,3-2 128 16,1-1-128-16,2 0 0 0,-1-1 128 0,-5-4-368 0,0 0-80 16,-5-1 0-16,-2-1-16 15,-1-3-1968-15,-1-1-384 0,-2-1-64 0</inkml:trace>
  <inkml:trace contextRef="#ctx0" brushRef="#br0" timeOffset="2320.949">12890 14498 2751 0,'0'0'128'0,"0"0"16"0,0 0-144 0,0 0 0 0,0 0 0 0,8-4 0 16,1 2 5616-16,2 3 1088 0,-1 1 208 0,2-1 64 0,2-2-5504 0,3-1-1104 15,-1-2-224-15,5 1-144 0,2 3 144 16,0-1-144-16,-1-2 0 0,1-1 144 0,0 2-144 16,2 0 0-16,1 0 0 0,-1 0 0 0,0-2 0 0,-2 3-320 15,-1 0 48-15,-1 0 16 16,-4-3-2064-16,1-4-416 0</inkml:trace>
  <inkml:trace contextRef="#ctx0" brushRef="#br0" timeOffset="2673.947">14039 13595 30399 0,'0'0'2704'0,"0"0"-2160"0,0 0-544 0,0 0 0 15,0 0 0-15,5 7-176 0,-5-7 0 0,0 12 0 16,-4 1 48-16,-2 2 0 0,0 3 0 0,-4 2 0 16,-3 2 128-16,-2 2 0 0,0 2 0 0,-3 4 0 15,0 1 0-15,-4 3 0 0,1 2 0 0,-2 4 0 16,1 3 0-16,2 1 0 0,0 1 0 0,1-3 0 16,2-3 0-16,1-1 0 0,3-1 0 0,4-3 0 15,-1-1 176-15,6 0-48 0,4-2 0 0,1-1 0 0,2-4 0 16,4-3 0-16,2-1 0 0,2-3 0 0,0-3 32 0,2 0 0 15,0-3 0-15,3 0 0 16,0-6-160-16,2-3-224 0,-1-2 48 0,2-2 16 16,-2 0-2528-16,0-4-512 15</inkml:trace>
  <inkml:trace contextRef="#ctx0" brushRef="#br0" timeOffset="2875.536">13491 14136 32943 0,'10'-5'1456'0,"-1"3"304"0,3 0-1408 0,4 1-352 15,5-1 0-15,8 2 0 0,5 0 0 0,5 1 0 0,4 1 0 16,4 1-192-16,1-2 192 0,0 0 0 0,4-1 0 0,4 3 128 16,1-1-128-16,2-1 0 0,-3-2 0 15,-2 2 0 1,-3 2-2352-16,-2-3-384 0</inkml:trace>
  <inkml:trace contextRef="#ctx0" brushRef="#br0" timeOffset="7654.168">15313 13203 3167 0,'-21'9'128'0,"7"-3"48"0,0 1-176 0,3 1 0 16,-1 0 0-16</inkml:trace>
  <inkml:trace contextRef="#ctx0" brushRef="#br0" timeOffset="8033.145">15198 13194 13407 0,'-3'-13'592'0,"1"8"128"0,2 5-576 0,-8-9-144 0,1-1 0 0,2 4 0 16,5 6 672-16,-8-1 96 0,0 2 32 0,1 0 0 15,-2-2-192-15,1 3-32 0,-1 1-16 0,1 3 0 16,-3 0-272-16,-1 4-48 0,-4-2-16 0,0 3 0 16,-3 3 96-16,-1 4 32 0,-2 3 0 0,-1 0 0 15,-3-1 80-15,-1 6 16 0,3 3 0 0,0 4 0 16,0-2-80-16,-3 4-16 0,3 5 0 0,2 3 0 16,3 3-160-16,3-2-48 0,-3-2 0 0,6 0 0 15,0 1-144-15,4-2 160 0,1 0-160 0,4-1 160 0,1-3-160 0,3 1 160 16,1-1-160-16,2-4 160 0,1-1-160 0,4-2 0 15,2-3 0-15,3-3 128 0,0-2-320 0,5 1-80 16,0-3-16-16,2-2-6800 16,4-3-1360-16</inkml:trace>
  <inkml:trace contextRef="#ctx0" brushRef="#br0" timeOffset="8540.819">15735 13279 12895 0,'0'0'1152'0,"0"0"-928"0,0 0-224 0,0 0 0 16,0 0 512-16,0 0 48 0,-8 5 16 0,3 0 0 15,-2-1-144-15,1 1-32 0,-1-1 0 0,-3 5 0 16,1 3 16-16,-1 3 0 0,-2 1 0 0,-1 2 0 16,-1 4-32-16,-1 1-16 0,1 1 0 0,-2-1 0 15,-4 0-112-15,0 3 0 0,-2 0-16 0,0-1 0 0,-2-1-64 0,1 0-16 16,-3-7 0-16,3-1 0 0,-1-3 32 15,2-3 0-15,1-3 0 0,1 0 0 0,3-6 112 16,3 2 16-16,0 1 16 0,2-7 0 0,2-2 96 0,0-2 16 16,5-4 0-16,-1-1 0 0,3-1-128 0,1-2 0 15,2-3-16-15,3 2 0 0,4 0-144 0,1 1-32 16,1-2 0-16,6 3 0 0,-1 4-128 0,3 1 0 16,1 2-192-16,2 1 192 0,-1 1-192 0,3 5 192 15,2 3-160-15,-1 3 160 0,-2 2-128 0,1 1 128 16,-2 1 0-16,-2 3-144 0,-1 2 144 0,-2 4 0 15,0 2 0-15,-3 0-128 0,-1-2 128 0,-4-2 0 16,1 2-144-16,-2 0 144 16,-1-3-784-16,1 1-96 0,-2-3-16 0,-1 0 0 0</inkml:trace>
  <inkml:trace contextRef="#ctx0" brushRef="#br0" timeOffset="9102.869">16044 13419 19343 0,'0'0'1728'0,"0"0"-1392"16,-2-7-336-16,2 7 0 0,0 0 320 0,0 0 0 16,4-7 0-16,3 0 0 0,-1-2 80 0,3-2 16 15,0-1 0-15,1-1 0 0,1 0-416 0,0-1 0 16,1-2 0-16,0 2 0 0,1 1 0 0,1-1 0 16,0 2 0-16,-1 4 0 0,-1 2 0 0,-2 3 0 15,-10 3 0-15,9-1-176 0,-9 1 176 0,6 4-160 16,-1 5 160-16,-5 1-160 0,-3 3 160 0,-1 2-160 15,-1 3 160-15,-2 0-160 0,-2 2 160 0,-2 5 0 16,-2 0 0-16,0 1 0 0,1-1 0 0,-4-2 144 16,2-2-16-16,2-4-128 0,2-1 304 0,1-3-48 15,1-4-16-15,2-3 0 0,6-6 32 0,0 0 16 16,0 0 0-16,0 0 0 0,2-10 224 0,4-2 32 16,1-1 16-16,3-2 0 0,2-3-272 0,3-2-48 0,1 1-16 15,3 1 0-15,1-1-224 0,1 3 0 16,2-2 0-16,-2 6 0 0,0 1 0 0,1 2 0 0,-5 0 0 0,1 4-160 15,-1 1 160-15,-1 3 0 0,-4 4 0 0,1 1-128 16,-3 1 128-16,0 3-192 0,0 3 192 0,-5 2-192 16,2 1 192-16,-2 2-160 0,0 3 160 0,-3 3-160 15,-2 1 160-15,-1 0 0 0,-1 1 0 0,-2-1 0 16,1-2 0-16,-2 1 0 0,1 1 0 0,1-2 0 16,1 0 0-16,1 0-192 0,2-2 32 0,-1-3-7264 15,0-2-1472-15</inkml:trace>
  <inkml:trace contextRef="#ctx0" brushRef="#br0" timeOffset="9458.748">17128 13185 22975 0,'0'0'1024'0,"0"0"192"0,0 0-960 0,-8 1-256 0,2 4 0 0,2 3 0 15,-5 0 0-15,3 4-128 0,-2 3 128 0,1 4-208 16,-3 0 208-16,2 3 128 0,-1 0 0 0,-1 2-128 16,0 1 0-16,-3 4 0 0,0 2 0 0,-1-1 0 15,0 1 0-15,-1 1 0 0,-1 1 0 0,3-1 0 16,0-2 0-16,2-3 0 0,2 1 0 0,2-6-6848 16,-1-5-1248-16</inkml:trace>
  <inkml:trace contextRef="#ctx0" brushRef="#br0" timeOffset="9699.329">17419 13150 21183 0,'0'0'1888'0,"0"0"-1504"15,0 0-384-15,0 0 0 0,-5 9 1712 0,-1 5 272 16,-1 7 48-16,0 1 16 0,-3-2-1728 0,0 2-320 15,-2 3 0-15,1 1-160 0,0 3 160 0,-1 1 128 16,0 2-128-16,0 2 176 0,1 2-176 0,1 0 0 16,-1-1 144-16,2 1-144 0,1 1 0 0,2-3 0 15,-3 0 0-15,2-4 0 16,-3-4-1408-16,3-2-368 0,0-4-64 0,3-2-9072 0</inkml:trace>
  <inkml:trace contextRef="#ctx0" brushRef="#br0" timeOffset="9913.074">16895 13224 20271 0,'11'-13'1792'0,"10"0"-1424"0,9 0-368 0,5 3 0 16,7 3 2560-16,10 2 432 0,7-2 80 0,6 7 32 15,3 6-2576-15,-1 0-528 0,-2-1 0 0,-1 3-160 16,0-1-672-16,-3 5-144 16,-2 2-32-16,-4 1-11792 0</inkml:trace>
  <inkml:trace contextRef="#ctx0" brushRef="#br0" timeOffset="10300.217">15404 14013 18431 0,'9'-3'1632'0,"4"1"-1312"0,7 0-320 0,4 2 0 16,1-2 608-16,5 0 48 0,2 0 16 0,3 0 0 15,5-1-384-15,5-2-80 0,4-4-16 0,5-2 0 16,-1 0 16-16,5 2 0 0,5 2 0 0,0-1 0 15,-3 0-48-15,2-1-16 0,-1 1 0 0,0 0 0 16,-3 1-144-16,-3 2 0 0,-3-1 0 0,-6 6 128 16,-6 0-960-16,-5 3-208 15,-4-2-48-15</inkml:trace>
  <inkml:trace contextRef="#ctx0" brushRef="#br0" timeOffset="10756.123">16205 14113 19343 0,'0'0'1728'0,"0"0"-1392"0,0 0-336 0,0 0 0 15,0 0 2208-15,0 0 368 0,0 0 80 0,2 16 16 16,-2-2-2224-16,0 0-448 0,0 0 0 0,0 2-192 16,-2-1 192-16,-1 1 0 0,0 1 0 0,-2 1 0 15,-3-1 0-15,0 3 0 0,-2 0 0 0,-1 2 0 16,-2 4 0-16,-1-1 0 0,-2-3 0 0,1 1-128 15,0 0 128-15,-1 0 0 0,-1-4 0 0,1-1 0 16,2-2 0-16,2-2 0 0,1-1 0 0,2-2 0 16,4-2 0-16,3 0 128 0,4-3-128 0,-2-6 0 0,4 6 0 15,6-3 0-15,3-5 0 0,5 2 0 0,3-1 128 16,5-1 16-16,5-3 0 0,5-2 0 0,5-4 48 0,4 1 0 16,3 0 0-16,6 1 0 0,3 0-64 0,1-1 0 15,-6-2 0-15,3 1 0 0,-3 2-128 0,-1 0 0 16,-2-4 0-16,2 5 128 15,2 1-1344-15,-4 0-256 0,-4 0-64 0</inkml:trace>
  <inkml:trace contextRef="#ctx0" brushRef="#br0" timeOffset="11452.064">17892 12867 22111 0,'0'0'976'0,"0"0"208"0,0 0-944 0,10 3-240 0,0 0 0 0,1 3 0 15,1 2 0-15,1 2-160 0,3-1 32 0,0 5 0 16,1 3 128-16,0 2 0 0,2 3 0 0,3 4-128 16,-2 2 128-16,1 3 0 0,-2-1 0 0,1 3 0 15,1 3 0-15,1 0 0 0,-3 0 0 0,1 3-128 16,-3 1 128-16,-1 2 0 0,-3 4 0 0,-1 6 0 16,0 5 288-16,-2-2-16 0,-2-1 0 0,-3 1 0 15,-1-2 128-15,1 2 32 0,-3 1 0 0,-1 2 0 16,-2-4 32-16,-1-1 16 0,0-2 0 0,-5-1 0 15,0-2-80-15,-1-2-16 0,0-2 0 0,-4 0 0 16,-2-2-32-16,-2-6-16 0,1 0 0 0,-3-1 0 16,-1-3-16-16,-5-1-16 0,-2-1 0 0,3-3 0 15,1-2-112-15,0-3 0 0,1-2-16 0,-1-1 0 16,2-2-496-16,4-3-80 16,1-2-32-16,3-3-12528 0</inkml:trace>
  <inkml:trace contextRef="#ctx0" brushRef="#br0" timeOffset="12903.77">18530 12374 18191 0,'0'0'800'0,"0"0"176"0,0 0-784 0,-2-5-192 0,2 5 0 0,-3-4 0 0,3 4 128 0,0 0-128 16,0 0 176-16,0 0-176 0,-2-5 416 0,2 5-32 15,0 0 0-15,0 0 0 0,6-9 16 0,3-1 0 16,3 1 0-16,-1 2 0 0,1-1-112 0,2 0-32 16,2-2 0-16,2 1 0 0,5 1-80 0,2 0-32 15,1-1 0-15,2 1 0 0,0 0-144 0,0 1 0 16,-1 2 0-16,2 0 0 0,-2 2 208 0,2-2-32 16,2 0-16-16,-1 3 0 0,1 3 48 0,-7 1 16 15,-3 0 0-15,-3 5 0 0,-3 3-224 0,0 2 0 16,-8 1 128-16,-3 2-128 0,-5 2 144 0,-5 2-16 15,-5 3 0-15,-4 2 0 0,-7-1 144 0,-4 3 32 16,-1 1 0-16,0 0 0 0,-2 3-64 0,2-3-16 0,1-1 0 0,3-1 0 16,4 1-224-16,-1 0 0 0,5-3 0 15,5-3 0-15,1-4 128 0,6 0-128 0,2-2 0 16,5-1 0-16,5-5 576 0,4-1 32 0,4-2 0 16,4-1 0-16,4 0 96 0,5-1 32 0,4-3 0 0,5 2 0 15,5-1-160-15,5 1-16 0,2 1-16 16,-1-3 0-16,-1-3-176 0,-1 2-48 0,-2 1 0 0,-1 1 0 31,-2 2-848-31,-3 1-176 0,-5 1-48 0,-8 3 0 0</inkml:trace>
  <inkml:trace contextRef="#ctx0" brushRef="#br0" timeOffset="14801.625">10594 16136 13823 0,'0'0'608'0,"0"0"128"0,0 0-592 0,0 0-144 0,0 0 0 0,0 0 0 16,0 0 608-16,0 0 96 0,0 0 0 0,0 0 16 15,0 0-400-15,0 0-64 0,0 0-32 0,0 0 0 16,0 0 128-16,0 0 32 0,8-2 0 0,-8 2 0 16,8-5 400-16,-1 1 96 0,-1-1 16 0,2-1 0 15,-3-3-192-15,3-1-48 0,0-1 0 0,1 0 0 16,-1-1-240-16,2-2-48 0,1-3-16 0,0 1 0 16,3 2-144-16,0-2-16 0,0 0-16 0,2 0 0 15,3 1-176-15,1 1 0 0,-2 0 0 0,-1 2 128 0,0 2-128 16,-1 3 0-16,0 1 0 0,-3 2 0 0,0 2 0 15,-3 2 0-15,0 2 0 0,1 4 0 0,-4 3 0 16,0 3 192-16,-3 4-192 0,-1 2 192 0,0 3 32 0,-3 4 16 16,-3 2 0-16,-2 4 0 0,0 3-112 15,-3 0-128-15,-2 2 176 0,2 2-176 0,-6-1 128 0,1-1-128 16,-1 0 0-16,0-2 0 0,-1-1 128 0,2-4-128 16,2-3 0-16,-1-2 0 0,1-3 208 0,3-6-16 15,2-2 0-15,1-3 0 0,2-3 320 0,3-7 64 16,0 0 16-16,0 0 0 0,0 0 16 0,0 0 0 15,9-12 0-15,3-4 0 0,1-1-320 0,2-5-64 16,3-5-16-16,3-2 0 0,3-3-208 0,3 1 0 16,1 0 0-16,-1 0 0 0,1 0 0 0,-1 1 0 15,-2 1 0-15,1 7-160 0,0 6 160 0,-1 0 0 0,-1 2 0 16,0 3-128-16,-3 7 128 0,-2 1 0 0,-3 2 0 16,1 5-128-16,-1 0 128 0,-1 7 0 0,-3 2-144 0,-3 4 144 15,-6-1 0-15,0 3 0 0,-1 3 0 0,1 5 0 16,-1 1 0-16,1 2 160 0,-3-1-32 15,0 2-128-15,1 2 128 0,0 0-128 0,1 2 0 0,0 1 0 16,-2-1 0-16,0 4-176 0,1 5 32 0,0-2 0 31,1-2-1232-31,2-2-240 0,-1-3-48 0,1 0-11360 0</inkml:trace>
  <inkml:trace contextRef="#ctx0" brushRef="#br0" timeOffset="15914.981">3002 13313 911 0,'0'0'0'0,"0"0"0"0,0 0 0 0,0 0 0 0,0 0 0 0,0 0 0 16,0 0 3008-16,9 6 528 0,-9-6 112 0,9 3 0 16,-1 1-2288-16,-1-2-464 0,0 2-80 0,1-3-32 15,-8-1-304-15,12-1-64 0,-5 0-16 0,4 1 0 16,-1-3-64-16,0 1-16 0,0-4 0 0,1-3 0 15,1 2-64-15,1-1 0 0,1-2-16 0,-2 1 0 16,-1-1-32-16,0 0 0 0,0 2 0 0,1-1 0 0,-3 0-208 0,1 2 0 16,-2 4 0-16,-8 3 0 0,10 0 0 0,-10 0 144 15,0 0-144-15,10 8 128 0,-4 4 176 0,-1 3 16 16,0 4 16-16,-4 4 0 0,0 0 208 0,-1 5 32 16,-1 2 16-16,-2 5 0 0,0 1-384 0,0-2-80 15,-2-3 0-15,2 3-128 0,-3 2 176 0,1-4-176 16,2-6 160-16,-2-4-160 0,3-4 192 0,1 0-64 15,0-10-128-15,1-8 192 0,0 0 192 0,0 0 48 16,0 0 0-16,0 0 0 0,9-3 336 0,0-6 64 16,1-3 0-16,2-3 16 0,1-4-480 0,2-1-112 15,2-2 0-15,-1-3-16 0,0-2-240 0,1 1 0 16,0 3 0-16,0 3 0 0,1 2-144 0,0 4 144 16,-2 6 0-16,-1 3-144 0,0 4 144 0,-1 1-128 15,-1 0 128-15,2 9-128 0,0 6 128 0,-4 3 0 0,-3 0-144 16,-1 6 144-16,1 5 0 0,1 4 0 0,1 0 0 0,-1 3 0 15,0-2 0-15,-2 1-176 0,2 1 176 0,-5 3-128 32,0 4-1200-32,0 0-224 0,0-1-48 0,0 2-16 0</inkml:trace>
  <inkml:trace contextRef="#ctx0" brushRef="#br0" timeOffset="18208.792">20293 15243 21183 0,'-9'-9'1888'15,"-5"0"-1504"-15,-2 0-384 0,-2 1 0 0,-5 1-256 16,-3-1-112-16,-5 1-16 0,-4 1-16 16,-4 2 400-16,-4-1 128 0,-1 1 0 0,-1 3 0 0,-2-2 128 0,1 1 16 15,2 2 16-15,-3 2 0 0,-1-1 256 0,-1 1 48 16,-2 2 16-16,-3 1 0 0,1 1-176 0,5 2-48 15,2-1 0-15,6 1 0 0,7 2-96 0,7 0-32 16,4 2 0-16,6 0 0 0,5 2-128 0,5-2-128 16,3 2 192-16,6 1-192 0,1 2 0 0,7-2 0 15,-1 2-192-15,6-1 48 0,4 3 144 0,4-3 0 16,4 2 0-16,3 2 0 0,3 1 0 16,0 1 0-16,-4 2 0 0,-1 1 0 0,1-3 0 0,-4 4 0 15,-2 2 0-15,-5 0 0 0,-4-2 0 0,-5 0 0 16,-4-1 0-16,-4-2 0 0,-3 0 0 0,-5-2 0 0,-5-4 0 15,-9 0 0-15,-4-2 480 0,-5 1 32 16,-4-2 0-16,-1 0 0 0,-7-1-64 0,1 0-16 0,-1-4 0 16,-1 0 0-16,2-1-240 0,2 0-32 0,2-3-16 0,-2 0 0 31,3-2-512-31,3-1-96 0,4-1-32 0,6-3-12192 0</inkml:trace>
  <inkml:trace contextRef="#ctx0" brushRef="#br0" timeOffset="18488.698">20576 15479 28735 0,'-25'11'1280'0,"8"3"256"0,-2 4-1232 0,-7 6-304 16,-2 4 0-16,-2 2 0 0,0 2 0 0,-1 3 0 15,1 2-176-15,0-2 176 0,2-1 0 0,0-1 0 16,3-1 128-16,1-1-128 0,0-1 0 0,2-3 128 16,1-1-128-16,3-3 0 15,1-5-336-15,3-2-112 0,3-3-32 0,3-5-7776 16,8-8-1536-16</inkml:trace>
  <inkml:trace contextRef="#ctx0" brushRef="#br0" timeOffset="18887.136">20889 15485 26719 0,'-9'-2'2368'0,"-1"3"-1888"0,-4 2-480 0,-2 6 0 16,1 4 768-16,-3 7 64 0,-3 2 16 0,0 2 0 16,2 2-848-16,-2 7 0 0,1-1 0 0,0 2 0 15,-1-1 0-15,1 0 0 0,2-2 0 0,0-2 176 16,0-3-176-16,4-4 192 0,2-5-192 0,2-4 192 16,2-2-64-16,3-3 0 0,5-8 0 0,0 0 0 0,0 0 112 0,0 0 16 15,0 0 0-15,11-10 0 0,3-6 64 0,6-6 0 16,2-2 16-16,4-4 0 0,2-1-336 15,3-3 0-15,2-3 0 0,4-1 0 0,1 1 0 0,1 5 0 16,-1 1 0-16,0 6 0 0,-4 3 0 0,-3 6 0 16,-4 5 0-16,-5 2 0 0,-3 3 0 0,-2 4 0 15,-3 3 0-15,-2 5-128 0,-1 4 128 0,-7 6 0 16,1 2-144-16,-4 7 144 0,-2 6 0 0,-2 7 256 16,-3 4-32-16,1 0-16 0,-2-1-208 0,3-2 144 15,-4 1-144-15,1-2 128 0,0-3-128 0,0 1-176 16,0-3 48-16,2 1 0 15,-1 1-1808-15,0-2-368 0,-1-9-64 0,5-3-9840 0</inkml:trace>
  <inkml:trace contextRef="#ctx0" brushRef="#br0" timeOffset="19264.605">22465 14338 28559 0,'-16'-3'1264'0,"5"9"272"0,-4 6-1232 0,-5 7-304 15,-5 4 0-15,-4 10 0 0,0 9 0 0,-7 4 128 16,-2 3-128-16,-5 8 0 0,0 5 128 0,0 7-128 16,-1 8 0-16,-2 5 0 0,-2 2 128 0,-5 8-128 15,-4 6 144-15,1 4-144 0,-1 2 0 0,7 3 128 16,0 2-128-16,9-2 0 0,6-6 0 0,5-3 0 16,1-5 128-16,7-6-128 0,7-8 0 15,6-11 0-15,1-12 0 0,6-5 0 0,3-3 0 0,3-5 0 16,4-12 0-16,3-2 0 0,-1-1 0 0,3-4-256 15,2-2 48-15,0-4-8352 16,0-5-1664-16</inkml:trace>
  <inkml:trace contextRef="#ctx0" brushRef="#br0" timeOffset="19854.152">22447 14660 34095 0,'0'-10'3024'0,"0"0"-2416"16,0-1-480-16,0 1-128 16,0 2-1984-16,0 8-400 0,0 0-96 0,0 0-16 0,4-8 1936 0,-4 8 384 15,0 0 176-15,0 0-160 0,0 0 160 0,0 0 0 16,0 0 0-16,0 0 0 0,0 0 0 0,0 8 128 16,-3 6-128-16,-2 0 176 0,-1 2 48 0,-1 4 16 15,-3 1 0-15,-1 2 0 0,-1 0-112 0,2 4 0 16,-1 1-128-16,0 1 192 0,1-2-192 0,0-1 0 15,4-3 128-15,1-6-128 0,2-3 0 0,2-4 0 16,1-3 0-16,0-7 0 0,0 0 192 0,0 0-48 16,7-3-16-16,3-3 0 0,2-1 128 0,1-4 32 0,1-4 0 15,-1-1 0-15,4-6-96 0,0 0 0 16,-1-2-16-16,1 1 0 0,2 3-176 0,0 0 0 0,1 1 0 0,-2 4 0 16,-2 2 0-16,1 2 128 15,-2 2-128-15,0 1 0 0,-1 3 288 0,-3 1-32 0,-1 3 0 0,0 4 0 16,-10-3 0-16,6 9 0 0,2 1 0 0,-4 4 0 15,0 1-32-15,-3 4-16 0,-2 3 0 0,-2 2 0 16,0 2-208-16,-1 2 0 0,-3 0 128 0,2 3-128 16,-2 2 0-16,-1-5 0 0,0-2 0 0,0-2 0 15,1-2-192-15,2-3 192 0,0-3-192 0,0-1 192 16,2-2-144-16,0-3 144 0,2-1 0 0,1-9-144 16,0 0-176-16,0 0-48 0,2 6 0 0,-2-6 0 15,0 0-1616-15,0 0-336 0,6-7-64 16</inkml:trace>
  <inkml:trace contextRef="#ctx0" brushRef="#br0" timeOffset="20166.677">23217 14594 22111 0,'0'0'1968'0,"0"0"-1584"16,0 0-384-16,-7 10 0 0,-2 1 960 0,2 3 128 16,4 3 0-16,-4 2 16 0,0 4-880 0,-1 4-224 0,0 0 0 0,-5 4 0 15,-1 3 288-15,-3 3 16 0,-2 0 0 0,-1 3 0 16,1 0-64-16,-1 1-16 0,-2-3 0 0,2-2 0 15,2-2-224-15,0-2 0 0,1-4-144 0,3-4 144 32,1-2-1008-32,3-4-96 0,1-4-32 0,4-4-6384 0,5-10-1280 0</inkml:trace>
  <inkml:trace contextRef="#ctx0" brushRef="#br0" timeOffset="20386.601">23367 14681 35935 0,'0'0'3200'0,"0"0"-2560"0,0 0-512 0,-1 11-128 15,-3 1-864-15,0 5-192 0,-1 2-32 0,-1 4-16 16,-4 3 832-16,2 4 272 0,-1 4-160 0,-2 5 160 0,-3-1 0 0,3 2 0 16,-1-1 144-16,-1 2-144 0,-2 0 128 0,-2 2-128 15,-2 0 0-15,4 0 0 0,2-5-192 0,1-4-80 16,1-1-32-16,2-4 0 15,1-2-1744-15,2-5-336 0,-2-4-80 0</inkml:trace>
  <inkml:trace contextRef="#ctx0" brushRef="#br0" timeOffset="20621.837">22952 14706 36863 0,'1'-19'3264'0,"5"11"-2608"0,-1 2-528 0,6 2-128 31,-1 0-832-31,6 3-208 0,4 2-48 0,4 2 0 16,4 0 512-16,4 1 80 0,3 2 32 0,5 1 0 0,2 1 464 0,-3-1 0 0,3 2 0 0,2 0 0 15,-2-3-144-15,3 1-144 0,0-1-32 0,2 0 0 16,2 0-1792-16,-4-4-352 15,-4 0-80-15</inkml:trace>
  <inkml:trace contextRef="#ctx0" brushRef="#br0" timeOffset="21009.045">23920 14455 29487 0,'0'0'2624'0,"0"0"-2112"0,0 0-512 0,0 0 0 16,3 11-128-16,2 1-144 0,0 0-32 0,-1 4 0 16,0 0 128-16,3 4 32 0,-1 3 0 0,0 6 0 15,-1 3 144-15,-1 2 0 0,0 3 0 0,-1 6 0 16,1 2 0-16,-4 4 0 0,-5 1 0 0,2 1 0 16,-2-2 0-16,-1 2-240 0,-4-3 64 0,0 1 16 15,2 0-608 1,0-3-128-16,2 0-32 0,2-5 0 0,0-4-304 15,3-5-64-15,2-6-16 0,2-4-5024 0,0-2-992 0</inkml:trace>
  <inkml:trace contextRef="#ctx0" brushRef="#br0" timeOffset="21262.873">24405 14672 35007 0,'-7'-7'3120'0,"-3"7"-2496"15,-2 4-496-15,-4 7-128 0,-1 6 0 0,-4 7-192 16,-7 4 64-16,-2 7 0 0,-3 7 128 0,-2 3 0 16,-4 1 0-16,-2 2-128 0,-2-1 128 0,-2 1 0 0,1 3 0 15,0 1 0-15,1-2-224 0,1 2-16 16,-1-2 0-16,0-2 0 15,-1-4-1728-15,5-5-336 0,0-2-80 0,5-3-10144 0</inkml:trace>
  <inkml:trace contextRef="#ctx0" brushRef="#br0" timeOffset="21632.247">22170 15596 14735 0,'0'0'640'0,"14"-4"160"0,3-2-640 0,4 2-160 16,5-1 0-16,9 2 0 0,8 0 3408 0,5-1 656 16,1 1 128-16,8 0 32 0,5 1-3376 0,9-2-656 15,6 1-192-15,3 0 0 0,0-1 336 0,7 1 16 16,6 1 0-16,2 2 0 0,1 0-96 0,-2 0-32 16,0 2 0-16,1 1 0 0,0 3-224 0,-7-2 0 15,-9 2 0-15,-5 1 0 0,-8 2 0 0,-7 0-192 0,-6 2 16 16,-6-2 0-1,-4 0-1472-15,-6 1-288 0,-8-1-64 0</inkml:trace>
  <inkml:trace contextRef="#ctx0" brushRef="#br0" timeOffset="22029.675">23083 15860 36223 0,'0'0'1600'0,"0"0"336"16,0 0-1552-16,0 0-384 0,3 11 0 0,0 2 0 0,-2 3 0 0,-1 2-176 15,-3 3 16-15,1 2 0 0,0 0 160 0,-1 4 0 16,-4 1-144-16,-2 6 144 0,-3 4 0 0,-2 3 0 15,-3 0 0-15,0 3 0 0,-5 0 0 0,0 0 128 16,-6 0-128-16,2 1 128 0,-3-1 0 0,3 2 0 16,-6 0 0-16,2-1 0 0,5-1-128 0,4-2 0 15,1-8 144-15,8-3-144 0,2-5 0 0,7-3 0 16,5-1 0-16,5-5 0 0,3-4 0 0,7-1 0 16,8 0 0-16,5-7-128 0,1 0 128 0,5-4 0 15,4-2 0-15,6-1 0 0,3-3 0 0,3 0-128 0,3-4 128 16,4 2 0-16,5 2-192 0,-4-3 32 15,-2-2 16-15,1-1 0 16,1 1-1152-16,3-3-240 0,2 1-32 0,-3-1-12640 0</inkml:trace>
  <inkml:trace contextRef="#ctx0" brushRef="#br0" timeOffset="22627.288">24316 13858 21183 0,'-8'-6'1888'0,"1"3"-1504"0,7 3-384 0,-8-4 0 32,8 4-832-32,0 0-256 0,0 0-32 0,0 0-16 0,0 0 1136 0,0 0 128 0,0 0 80 0,7 4 16 15,-2 1 336-15,4 1 64 0,3 3 16 0,2 5 0 16,2-2-96-16,0 4-16 0,2 1 0 0,2 4 0 16,2 2-128-16,4 4-16 0,3 1-16 0,-1 4 0 15,0 3-64-15,0 5-16 0,3 0 0 0,1 5 0 16,-1 2-32-16,-3 9 0 0,-1 5 0 0,-4 4 0 15,-2-2-48-15,-1 6-16 0,-5 4 0 0,-5 8 0 16,-2 8 64-16,-6 1 0 0,-3 3 0 0,-3 7 0 16,-5 10-128-16,-1-3 0 0,-1 1-128 0,-4 5 192 15,0 5-32-15,-4-1-16 0,-3-2 0 0,-1 4 0 16,-4 3 224-16,-5 0 32 0,-6-1 16 0,-7 3 0 0,-6 2 112 16,-2-3 32-16,-3-5 0 0,-3-3 0 0,-2 2-288 0,-9-7-48 15,-8-6-16-15,-3 0 0 0,0-3-208 0,-5-7 0 16,-8-7 0-16,-4-1-9600 15,-1-2-1792-15</inkml:trace>
  <inkml:trace contextRef="#ctx0" brushRef="#br0" timeOffset="28358.85">6861 13186 5519 0,'0'0'496'0,"0"0"-496"0,0 0 0 0,0 0 0 0,-6 5 1008 0,6-5 96 16,0 0 32-16,-6 7 0 0,6-7-208 0,0 0-32 16,-5 5-16-16,5-5 0 0,0 0-224 0,0 0-32 15,0 0-16-15,0 0 0 0,0 0 192 0,0 0 32 16,0 0 16-16,0 0 0 0,0 0-144 0,0 0-48 15,9-2 0-15,-1-2 0 0,1-2-208 0,0 1-32 16,0-2-16-16,-1 1 0 0,2-3-64 0,0-1-16 16,0 2 0-16,-1 3 0 0,0 0-320 0,-2 0 0 15,0-1 0-15,-7 6 0 0,0 0 0 0,10 0 0 16,-10 0 0-16,9 5 0 0,-4 1 0 0,0 5 0 16,-2 3 0-16,-1 2 0 0,-5 1 0 0,-1 1 0 15,-1 4 0-15,-1 1 0 0,0 4 0 0,-1 0 0 0,-4-4 0 16,0 4 0-16,-2 1 0 0,-1 3 0 0,-2 0 0 15,3-4 128-15,0-5-128 0,0-2 128 16,2-2-128-16,3-1 128 0,0 0-128 0,4-6 176 0,4-11-176 16,0 0 192-16,0 0 256 0,0 0 48 0,0 0 16 0,0 0 0 15,0 0 464-15,0-10 112 0,2-1 0 0,4-2 16 16,1-6-624-16,4 4-128 0,0-1-32 0,4-2 0 16,0-3-192-16,2 1-128 0,0 0 128 0,2 5-128 15,-3-1 0-15,0 1 0 0,-1 6 0 0,1 0 0 16,-1 1 0-16,1 0 0 0,0 2 0 0,-1 3 0 15,0 0 0-15,-3 5 0 0,0 1 0 0,-1 3-128 16,-1 3 128-16,-3 0-160 0,2 1 160 0,-4 8-160 16,-2 5 160-16,-1 2-160 0,-2 2 160 0,0 1-160 15,0 2 160-15,0 0 0 0,1 2 0 0,2-2 0 16,-1-1 0-16,-1-1 0 0,2-1 0 0,-1 1 0 16,0 0 0-16,2 1 0 0,2-2 160 0,1 3-160 15,-1 3-1088-15,3-2-304 16</inkml:trace>
  <inkml:trace contextRef="#ctx0" brushRef="#br0" timeOffset="31662.35">6368 8148 5519 0,'0'0'496'0,"0"0"-496"0,0 0 0 0,0 0 0 15,0 0 2672-15,0 0 432 0,-2-6 96 0,2 6 0 16,0 0-2528-16,0-9-512 0,3 0-160 0,3 1 0 0,-2 0 0 0,6 0 0 15,0 1 0-15,1-3 0 0,0-3 0 16,-1-2 0-16,1 0 0 0,2 2 0 0,0 2-160 0,2 2 160 16,-4-3 0-16,0 3-144 0,0 4 144 0,-1 0 0 15,-4 2 0-15,-6 3 128 0,9 0-128 0,-9 0-160 16,7 5 160-16,-3 5-208 0,-1 3 208 0,-2 3 0 16,-2 0 0-16,-2 3 0 0,-2 2 0 0,-3 2 0 15,-1 0 0-15,-1 2 0 0,0 6 144 0,0 0-16 16,-1 2-128-16,1-7 192 0,2-1-192 0,-1-2 144 15,0-2-144-15,1-4 128 0,1-5-128 0,1-3 0 16,1-2 0-16,5-7 0 0,0 0 400 0,0 0 0 16,0 0 0-16,0 0 0 0,0 0 384 0,4-11 80 15,2-4 16-15,3 1 0 0,4 0-496 0,1 0-80 0,2-1-32 16,2-1 0-16,1-3-272 0,0 1 0 16,0 2 0-16,2 3 0 0,0 3 304 0,-1 2 0 0,0 0 0 0,2 6 0 15,-3 4-144-15,0 5-32 0,-1 4 0 16,-3 1 0-16,-4 2-128 0,0 4 0 0,0 5 0 15,2 2 0-15,2 3 0 0,-4 1 0 0,-4-2 0 0,1 2 0 16,1 0 0-16,-2 2 0 0,-1-2-160 0,-1 3 160 16</inkml:trace>
  <inkml:trace contextRef="#ctx0" brushRef="#br0" timeOffset="32582.172">11304 7946 14735 0,'0'0'640'0,"-4"-9"160"0,-2-2-640 0,3 2-160 15,1-1 0-15,2 10 0 0,5-10 1520 0,1 1 272 16,4 1 48-16,-4 3 16 0,2-4-1312 0,1 4-256 16,4-1-48-16,1 0-16 0,-1-2-224 0,3 1 0 15,0 2 128-15,1 0-128 0,-2-2 0 0,-2 1 0 16,1 2-192-16,-4 2 192 0,1 2 0 0,-2 2-128 16,-9-2 128-16,7 5 0 0,0 2 0 0,-3 2-192 0,-2 1 192 0,-1 3-160 15,-1 4 160-15,-1 1-160 0,0 1 160 16,-1-1-160-16,-5 0 160 0,1 2 0 0,-1-3 0 15,-1 4 0-15,0 0 0 0,-1 1 176 0,0-1-48 0,1-1 0 16,1-1 64-16,1-5 0 0,3-3 0 0,-3 0 0 16,3 0 48-16,1-2 16 0,2-9 0 0,0 0 0 15,0 0-48-15,0 0 0 0,0 0 0 0,0 0 0 16,6-7 288-16,2-3 48 0,1-4 16 0,1 1 0 16,2 3-336-16,1 1-64 0,3-5-16 0,-1 0 0 15,3-1-16-15,0 3 0 0,3 0 0 0,0 2 0 16,0 3-128-16,2 3 0 0,-2 2 144 0,1 1-144 15,0 1 0-15,0 3 0 0,1 2 0 0,-5 5 0 0,-2 2 0 16,1 6 0-16,-2-3-144 0,-1 7 144 0,-2 3 0 16,-2-2 0-16,0-1 0 0,1 1 0 0,-2 3-192 15,0 2 0-15,-3 3-16 0,2-4 0 16,-2-3-352-16,1 0-64 0,-1 0-16 16,0-2-6784-16,1 2-1376 0</inkml:trace>
  <inkml:trace contextRef="#ctx0" brushRef="#br0" timeOffset="33348.451">13692 8139 16575 0,'0'-10'1472'0,"0"1"-1168"16,1-1-304-16,4-2 0 0,-1 1 1376 0,3-1 224 16,2 0 32-16,2-2 16 0,1-3-672 0,3 0-128 15,3-3-16-15,3 2-16 0,2 3-288 0,2 1-48 0,1-3-16 16,3-2 0-16,0 2-224 0,-1-1-48 0,-1 2-16 0,-3 4 0 15,-2 3-176-15,-1 3 0 0,-5 3 0 0,0 5 0 16,-2 5 0-16,-5 4 0 0,-3 3 0 0,-2 5-176 16,-2 3 176-16,-3 5-208 0,-4 2 80 15,-1 1 128-15,-2 0 0 0,-1 2 0 0,-1 3 0 0,-3 2 0 16,1 0 128-16,-1 1-128 0,0-2 128 0,-1-3-128 16,3-3 128-16,0-4-128 0,3-6 0 0,3-5 128 15,4-3-128-15,3-3 0 0,-2-9 144 16,9 4-144-16,1-4 256 0,2-3 0 0,1-3-16 0,3-1 0 15,-1-3 336-15,4-4 64 0,4-2 0 0,1 3 16 16,2 0-272-16,1 1-48 0,0 0-16 0,3 2 0 16,1-2-112-16,3 4-16 0,-1 1-16 0,0 5 0 0,1 4 96 15,0 6 32-15,0 4 0 0,-1 5 0 0,-5 3-304 16,-1 6-192-16,-1 3 16 0,-4 6 16 0,-4 5 0 0,-3 4 0 16,-4 3 0-16,-5 8-14560 15</inkml:trace>
  <inkml:trace contextRef="#ctx0" brushRef="#br0" timeOffset="36652.445">8616 14929 10127 0,'0'0'448'15,"0"0"96"-15,-3-10-544 0,3 10 0 0,0 0 0 0,-2-6 0 0,0 0 2080 0,2 6 304 16,2-10 64-16,-2 10 16 0,0 0-1600 0,0 0-320 15,-1-5-64-15,1 5-16 0,0 0 80 0,0 0 16 16,0 0 0-16,0 0 0 0,-3-8-48 0,3 8 0 16,-5-5 0-16,-4 0 0 0,-4 4-128 0,-1 0-48 15,0 1 0-15,-3 1 0 0,-1 0-80 0,-3 4-32 16,-3 0 0-16,-1 3 0 0,-3 1 48 0,-4 2 16 16,-2 1 0-16,-9 0 0 0,-6 0-288 0,-6 2 0 15,-2 5 0-15,-1 0 0 0,-4-3 0 0,0 2 0 16,-5 1 128-16,-1 0-128 0,-2-1 176 0,0 1-32 15,-1-1 0-15,1 2 0 0,-1 0 16 0,2 0 0 16,-3 1 0-16,4 0 0 0,1-1-160 0,9-1 160 16,3 0-160-16,8 0 160 0,6-2-160 0,5-1 128 0,4-2-128 15,3 0 128-15,3 2-128 0,5-2 0 0,3-2 144 16,4 0-144-16,2 1 0 0,6 2 0 0,5-7-160 0,4 2 160 16,1-1-272-16,5 0 48 0,2-1 16 0,7-1 0 15,2 0 208-15,8-2 0 0,3 1 0 0,4-1-144 16,2 2 144-16,6 0 0 0,3-2 0 0,4 2 128 15,1-2 0-15,2 3 0 0,1 3 0 16,-4-2 0-16,-1-1-128 0,-2 1 0 0,0 1 0 0,0 2 0 16,1 1 0-16,-1 0 0 0,-6 0 0 0,1 2 0 15,-6 2 0-15,2-1 0 0,-3 3 0 0,-3-2 0 16,-3 3 0-16,-5 0 0 0,-3-1 0 0,-4-1 0 16,-4-1 0-16,-3 1 0 0,-1-2 0 0,-7 1 0 15,-2-2 0-15,-2 0 0 0,-6-1 0 0,-3 1-128 16,-4 3 128-16,-5 0 0 0,-3-1 0 0,-5 1 0 0,-3 1 0 15,-4 0 0-15,-9-2 0 0,0 2 128 16,0 0-128-16,-3 3 0 0,-2 2 128 0,-1 0-128 0,-2-2 0 0,-5 0 0 16,-4 0 0-16,-1 0 128 0,1 0-128 0,2-1 0 15,2 0 0-15,3 0 0 0,1 1 0 0,2-2 0 16,-1-2 0-16,1 2 0 0,4 0 0 0,5 1 0 16,2-1 0-16,4-2 0 0,5 2 0 0,2 0 0 15,5 0 0-15,3-3 0 0,2 1 0 0,4-3 0 16,0 3 0-16,6-4-128 0,4-3 128 0,3 1 0 15,2 2 0-15,3-4 0 0,4-3 0 0,4-1 0 16,2-2 0-16,7 1 176 0,4 0-176 0,7-2 128 16,3-3-128-16,8 0 128 0,1-2 64 0,7 1 0 0,3 0 0 15,5-3 0-15,3-3 64 0,6-1 32 0,6-2 0 16,5 3 0-16,2 1 16 0,-1 1 0 16,0-1 0-16,4 1 0 0,-3-3-112 0,3 6 0 0,-1 3-16 15,0-2 0-15,-5-3 32 0,0 3 16 0,-5 0 0 0,1 2 0 16,-2 2-224-16,-7 1 144 0,-3 4-144 0,-5-4 128 15,-2 0-288-15,-5 3-64 0,-5-1-16 0,-4 0-14608 16</inkml:trace>
  <inkml:trace contextRef="#ctx0" brushRef="#br0" timeOffset="39137.655">6378 17558 24879 0,'0'0'2208'0,"-7"-2"-1760"15,0 0-448-15,7 2 0 16,0 0-592-16,0 0-208 0,0 0-32 0,7-7-16 16,1 0 272-16,3-3 48 0,0-3 16 0,4-1 0 0,0 0 96 0,2-1 32 0,-2 3 0 15,4-2 0-15,-3 1 240 0,3 2 144 0,0 1-160 0,-1 3 160 16,-2 1 0-16,-1 3 0 0,-2 3 0 0,-2 1 0 15,-3 3 0-15,-3 5 0 0,0 6 0 0,-1 4 0 16,-4 3 320-16,-2 3-32 0,-3 4-16 0,-3 2 0 16,-2 0-80-16,-3-1-32 0,-2-1 0 0,-1-1 0 15,-1-2 224-15,1-2 64 0,-3-1 0 0,4-3 0 16,3-5 320-16,1-2 80 0,0-7 16 0,3 0 0 16,8-6 160-16,0 0 16 0,0 0 16 0,0 0 0 15,-1-8-480-15,5-3-80 0,4-3-32 0,3-5 0 16,2-2-464-16,4-4-128 0,1-1-16 0,3-2 0 15,-2-3 0-15,4-1 0 0,2 0 0 0,2 4 0 16,-2 3 144-16,0 6-160 0,2 3 160 0,-4 3-160 0,1 3 160 16,-3 5-128-16,-3 2 128 0,-2 5-128 15,-2 1 128-15,-1 6 0 0,-2 2 0 0,-2 4-128 0,-1 3 128 16,-2 3 0-16,-3 1 0 0,-3 3 128 0,-1 2-128 0,-2 1 0 16,-2-1 128-16,-1 0-128 0,-3-3 0 0,1 0 128 15,0-1-128-15,4-1 0 0,-2-2 0 16,3-2 0-16,1-5 0 0,2-1 0 15,0-2-1280-15,0-10-240 0,9 2-32 0</inkml:trace>
  <inkml:trace contextRef="#ctx0" brushRef="#br0" timeOffset="39464.001">7265 17312 21535 0,'0'0'960'0,"0"0"192"0,0 0-928 0,0 0-224 0,0 0 0 0,0 0 0 15,0 0 240-15,9 1 0 0,-9-1 0 0,13-1 0 16,-1-1 272-16,2-2 64 0,2-1 16 0,3 2 0 16,1 0-96-16,2 0-32 0,-1-1 0 0,1-1 0 15,2 1-320-15,-3 0-144 0,1-2 128 0,0 2-128 0,1-1 0 0,0 4-144 16,-1 2 0-16,-2 1 0 16,-7 1-1760-16,1 1-336 0,-2 2-80 0</inkml:trace>
  <inkml:trace contextRef="#ctx0" brushRef="#br0" timeOffset="39643.044">7255 17595 31327 0,'0'0'1392'0,"0"0"272"0,0 0-1328 0,0 0-336 16,10-3 0-16,4 2 0 15,3 0-448-15,4-1-176 0,-1-1-16 0,8-2-16 0,-2 3 656 0,5-3 0 16,3-5 0-16,0 1 0 0,0 1-176 0,2-1 0 0,0 1 0 0,-1-1 0 31,0 1-1808-31,-3 0-352 0,-4 0-80 0</inkml:trace>
  <inkml:trace contextRef="#ctx0" brushRef="#br0" timeOffset="39867.596">8082 17206 30399 0,'0'0'1344'0,"0"0"288"0,0 0-1312 0,0 0-320 0,0 0 0 0,0 0 0 16,13 5 384-16,-1 4 16 0,-4-1 0 0,0 4 0 15,-2 5-400-15,2 2 0 0,-1 0 0 0,-1 5 0 16,-1 0 0-16,-2 1 0 0,-2 1 0 0,-3 3 0 16,-2 1 0-16,-4 1 0 0,1-1 0 0,-5 3 0 15,-2 0-640-15,-2-1-96 0,-2-2-32 0,1-5 0 16,2-4-2256-16,-1-3-464 0</inkml:trace>
  <inkml:trace contextRef="#ctx0" brushRef="#br0" timeOffset="40739.889">7878 14254 17503 0,'-10'8'1552'0,"2"-1"-1232"16,-5 4-320-16,1 6 0 0,0-1 656 0,-3 3 80 16,-2 1 16-16,-2 3 0 0,0 1-752 0,1 1 0 15,-2-1-160-15,-3-1 32 0,-4-1 128 0,0-3 0 16,1 0-144-16,-2-3 144 0,-2-2 176 0,-1 0 96 0,-1-1 32 0,-2-1 0 15,-4-3 448-15,0 0 80 16,1-1 32-16,-1-1 0 0,-1-3-336 0,3-2-64 0,3 0-16 16,4-2 0-16,6-2-16 0,1-1-16 0,3-6 0 0,4 2 0 15,1-2-224-15,2 2-64 0,2-4 0 16,1-2 0-16,2-3-128 0,3 0-256 0,2-3 64 0,3 0 16 16,2-2 176-16,3 2 0 0,0-2-144 15,5 1 144-15,3 0 0 0,4 0-144 0,2-1 144 0,2 2 0 16,1 3-144-16,2 1 144 0,3 3 0 0,-1 1-144 15,3 0 144-15,2 4 0 0,2 3-144 0,-2 4 144 16,-2 1 0-16,-3 5 0 0,1 5 0 0,-1 5 0 16,2 4 0-16,-1 2 0 0,1 2-192 0,1 2 192 15,-2 4 0-15,0 1 0 0,-2-1 0 0,0 0 0 16,6-1 0-16,1-5 0 0,0-2 128 0,-2-3-128 0,0-2 0 16,0-2 0-16,0-4 0 0,-1-3 0 0,2-1 0 15,-1-3 208-15,1-3-48 0,1-2-16 0,1-5 368 16,2-3 80-16,1-3 16 0,-1-2 0 0,-3-2 128 0,0-3 32 15,0-3 0-15,-6-2 0 0,-1-1 64 0,-4-3 0 16,-2-3 16-16,-5-1 0 0,-3-1-16 0,-4 1 0 16,-4 1 0-16,-2 2 0 0,-3 1-272 0,-3 2-64 15,-5 2-16-15,-3 2 0 0,-3 2-304 0,-7 2-176 16,-4 1 192-16,-6 4-192 0,-7 2 0 0,-5 3 0 16,-5 4-160-16,-2 3 160 15,-8 4-640-15,3 3 0 0,1 1 0 0,-1 5-10592 16,-2 2-2128-16</inkml:trace>
  <inkml:trace contextRef="#ctx0" brushRef="#br0" timeOffset="47235.836">2074 15579 18719 0,'0'0'832'0,"-12"-3"160"0,0-2-800 0,3 2-192 16,9 3 0-16,-10-1 0 0,1 1 0 0,9 0 0 0,-7 3-144 0,0 1 144 15,1 5-144-15,1 3 144 0,-1 3-128 0,0 3 128 16,0 4 0-16,0 3 0 0,-1 7 0 0,2 2-128 16,-3 4 128-16,0 0 0 0,1 3 0 0,0 1 128 15,1 2-128-15,2-5 144 0,2 0-144 0,-1 4 160 16,5 3-160-16,0-4 0 0,3-7 0 0,3-2 128 15,0-2-128-15,1-6 0 0,2-4 0 0,0-6 0 16,-1-5 160-16,1-2 0 0,1-4 0 0,1-6 0 16,0-7 272-16,2-3 48 0,3-3 16 0,1-5 0 15,1-5-128-15,-2-1-32 0,2-1 0 0,0-4 0 16,1-1-208-16,-4-1-128 0,-1-1 128 0,2-1-128 0,3 0 176 16,-1-1-48-16,-3 1 0 0,-2 2 0 15,2 2-128-15,-3 4 0 0,-4 2 0 0,-1 4 0 0,-3 4 0 16,0 6 0-16,-3 3-160 0,-3 8 160 0,0 0 0 0,0 0 0 15,0 0 0-15,0 0 0 0,-4 10 0 0,-3 4 0 16,0 2 0-16,0 4 0 0,-1 3 128 0,-1 3-128 16,-1 2 144-16,-1 0-144 0,1 4 240 0,-2 1-48 15,0 1-16-15,-1 4 0 0,3-1-176 0,1 1 0 16,-1-2 0-16,2 0 0 0,-2-1 0 0,2-2 0 16,2-2 0-16,3-1 0 0,2-1-224 0,-1-6-80 15,2-4-16-15,4-2-6528 16,3-3-1328-16</inkml:trace>
  <inkml:trace contextRef="#ctx0" brushRef="#br0" timeOffset="47592.214">3156 14985 17903 0,'-6'15'784'0,"-2"-6"176"0,-4 4-768 0,-2 4-192 0,2 4 0 0,-4 6 0 0,-5 0 0 0,1 5-128 16,-3 5 128-16,1 5-208 0,-4 4 208 0,0 4 0 15,-1 2 0-15,-3 2 0 0,0 1 0 0,-2 3 128 16,-2 3 0-16,2 4-128 0,1 1 416 0,5-1-32 16,0-2 0-16,8-3 0 0,3-1-384 0,4-4 0 15,4-4 0-15,0-2 0 0,4-4 128 0,2-4-128 16,2-6 128-16,3-2-128 0,5-2 0 0,3-4-272 16,3-5 32-16,1-3-8208 0</inkml:trace>
  <inkml:trace contextRef="#ctx0" brushRef="#br0" timeOffset="47911.914">3215 15563 15663 0,'0'0'688'0,"3"10"144"0,-2 2-656 0,3 4-176 0,2 4 0 0,2 2 0 16,0 0 0-16,3 5 0 0,0 5 0 0,3-1 128 15,-3 1 0-15,1 1-128 0,0 0 192 0,0 1-64 0,-1 1 16 16,-1 2 0-16,0-1 0 0,-1 2 0 0,-1-2-144 0,0 1 0 15,-2 3 0-15,-2-2 128 0,-1 1-128 16,1-5-144-16,-1-3 144 0,0-3-5008 16,0-1-880-16</inkml:trace>
  <inkml:trace contextRef="#ctx0" brushRef="#br0" timeOffset="48206.554">3672 15509 18431 0,'-6'-5'816'0,"6"5"160"0,0 0-784 0,-10 4-192 0,1 4 0 0,-2 0 0 16,-2 2 0-16,-3 4 0 0,0 1 0 0,-2 5 0 15,-4 3 144-15,-1 3-16 0,-2 4 0 0,-3 4 0 16,-1 5 16-16,-3 1 0 0,-2 0 0 0,-3 1 0 16,-1 0 48-16,-2 1 0 0,-3 0 0 0,3 0 0 15,2-3-32-15,5 2 0 0,5 1 0 0,1-3 0 16,3-2-432-16,0-2-96 0</inkml:trace>
  <inkml:trace contextRef="#ctx0" brushRef="#br0" timeOffset="49162.281">3291 16294 11055 0,'0'0'976'0,"0"0"-784"0,7-3-192 0,-7 3 0 0,12 6 864 0,-3 2 128 16,0 2 32-16,0 4 0 0,0 3-1024 0,-1 1-256 16,0 3-32-16,-2 2 0 0,-4 1 288 0,-2 2 0 15,-2 0-128-15,-4 3 128 0,-3 2 0 0,-1 3 0 16,-3-2 176-16,-2-1-176 0,-3-1 336 0,1-5-32 15,-4-5-16-15,-1 1 0 0,-1-4-48 0,-2 0-16 16,0-3 0-16,2-2 0 0,2-3-224 0,1-2-192 16,2-4 48-16</inkml:trace>
  <inkml:trace contextRef="#ctx0" brushRef="#br0" timeOffset="49598.471">4405 15130 23039 0,'0'0'1024'16,"-7"9"192"-16,-5-2-960 0,0 7-256 0,1 5 0 0,-3 6 0 0,1 7 0 0,-2 3 0 15,0 2 0-15,-2 6-160 0,0 3 160 0,-1 1 0 16,-4-1 0-16,0 4-128 0,0 3 128 0,-1 4 0 15,-1 4 0-15,1 0 0 0,0-1 0 0,3-1 0 16,1-2 0-16,5-3 0 0,2-2 0 0,4-6 0 16,-2-4 0-16,6-4 0 0,3-1 0 0,2-7 0 15,2-7 0-15,3-2 0 0,0-2 0 0,5-4 0 16,7-3 0-16,-1-3 128 0,1-6-128 0,4-1 0 16,4-2 0-16,3-4 128 15,1-5-656-15,2 0-128 0,-1-4-32 0</inkml:trace>
  <inkml:trace contextRef="#ctx0" brushRef="#br0" timeOffset="49841.936">3717 15845 33167 0,'0'0'2944'0,"7"6"-2352"0,3-4-464 0,4 4-128 16,4 2-768-16,6-3-160 0,3 2-32 0,9-4-16 15,3-2 656-15,9-1 128 0,4 0 16 0,3-1 16 0,4-1-96 16,-1 0-32-16,-3-3 0 0,-1 1 0 16,-1-1-2016-16,-2-1-416 0,15-5-80 0,-12 3-16 0</inkml:trace>
  <inkml:trace contextRef="#ctx0" brushRef="#br0" timeOffset="50167.563">4796 14737 31903 0,'0'0'1408'0,"11"6"304"0,4 7-1376 0,1 3-336 0,4 5 0 0,0 8 0 16,1 7-224-16,1 9-112 0,-2 6-32 0,-2 2 0 16,1 5 368-16,-1 5-144 0,-5 6 144 0,-7 5 0 15,-6 8-208-15,-4 1 64 0,-8 2 16 0,-5 5 0 16,-4 6-240-16,-6 0-32 15,-9-2-16-15,-3 2 0 0,-7 0-48 16,-1-4-16-16,-4-3 0 0,-5-4 0 0,-6-1-512 16,0-9-96-16,1 1-32 0,3-10-9632 0</inkml:trace>
  <inkml:trace contextRef="#ctx0" brushRef="#br0" timeOffset="50827.098">3424 16214 18719 0,'1'-10'832'0,"-1"10"160"0,9-6-800 0,-1-1-192 16,2-2 0-16,2 3 0 0,-2-1 0 0,1 3 0 15,1 0 0-15,-1 3 0 0,1-1 288 0,2 5 16 0,1 5 0 0,-1 2 0 16,-3 2 224-16,-1 5 48 0,1 3 16 0,1 4 0 15,2 2 112-15,-6 5 0 0,-1 3 16 0,-5 4 0 16,-1 4-16-16,-4 3 0 0,-7 6 0 16,-4 3 0-16,-4 3-256 0,-9 0-64 0,-10-2-16 15,-1-1 0-15,-3-3-224 0,-4-1-144 0,-3 0 192 0,-7-1-192 32,0 3-1584-32,-5-4-416 0</inkml:trace>
  <inkml:trace contextRef="#ctx0" brushRef="#br0" timeOffset="51720.545">5383 15711 29487 0,'-10'-9'1296'0,"10"9"288"0,0 0-1264 0,0 0-320 0,0 0 0 0,12-3 0 16,1 2-704-16,5 0-208 0,3 0-48 15,6 1 0-15,6-2 336 0,3-1 64 0,2-4 16 0,-1 4 0 16,2 0 160-16,-2 0 48 0,4-2 0 0,0 0 0 0,1 1 16 0,1 1 0 16,0-1 0-16,-3 1-6272 15,-2 0-1232-15</inkml:trace>
  <inkml:trace contextRef="#ctx0" brushRef="#br0" timeOffset="51908.665">5517 16055 40191 0,'-8'-10'1792'0,"8"10"352"0,0 0-1712 0,9 2-432 16,5-1 0-16,7 1 0 15,2-2-544-15,8 5-192 0,4-2-32 0,7-1-16 0,4-3 432 0,9-1 96 16,7 0 0-16,0 1 16 16,-3-4-1296-16,1 5-256 0,0 1-48 0</inkml:trace>
  <inkml:trace contextRef="#ctx0" brushRef="#br0" timeOffset="56087.251">13161 14459 1839 0,'0'0'160'0,"0"0"-160"0,0 0 0 0,0 0 0 16,11 3 1312-16,-11-3 224 0,0 0 64 0,0 0 0 15,0 0-496-15,0 0-80 0,0 0-32 0,0 0 0 16,0 0 208-16,0 0 32 0,0 0 16 0,-6-3 0 16,6 3-256-16,-11-4-48 0,-1 1-16 0,-2 1 0 15,-4 2-112-15,-1 2-32 0,-1-1 0 0,-3 1 0 16,0-2-128-16,-4 4-16 0,1-3-16 0,-1 1 0 15,0-1-208-15,-1 0-32 0,1 0-16 0,3 0 0 0,0-1-48 16,4 1 0-16,4 0 0 0,5-1 0 0,3-2-16 16,8 2-16-16,0 0 0 0,0 0 0 0,0 0 64 0,6-4 16 15,7 1 0-15,4 0 0 0,6 1-16 0,3-1 0 16,4-4 0-16,3 1 0 0,2-1-208 0,5 2-144 16,3-1 192-16,-1-1-192 0,0 0 128 0,4 1-128 15,0 1 0-15,-1 1 0 0,-2-1 0 0,-1 1 160 16,-4-1-160-16,-1 3 128 0,0 3-128 0,-6-1 0 15,-7-2 0-15,-3 2 0 0,-8 3 0 0,-2 2 0 16,-11-5 0-16,0 0 0 0,0 0 0 0,-7 6 0 16,-8 3-176-16,-3 0 176 0,-8 0-160 0,-4-1 160 15,-4 0-192-15,-3 1 192 0,-4 0-160 0,-4-2 160 16,-1 0-128-16,-1 1 128 0,1-1 0 0,1 1-128 16,2-1 128-16,5-1 0 0,1 0 0 0,6-1 0 0,2-1 0 0,6-2 0 15,4-2 0-15,5 0 0 0,4 0 0 0,10 0 0 16,0 0 144-16,0 0-144 0,0 0 192 0,11-8-192 15,4 0 0-15,4 1-304 0,4-1 48 0,2-1 0 16,5-1 96-16,4 3 32 0,4 0 0 16,-4 0 0-16,-2 0 128 0,0 0 0 0,1 4 0 0,-4-2 0 15,-2 3 0-15,-5 1 0 0,-5 0 0 0,-5 1 0 16,-12 0 0-16,0 0-128 0,0 0 128 0,0 0 0 16,0 0 0-16,-12 3 0 0,-4 1 0 0,-6-1 0 15,-6 0 0-15,0 0 0 0,-1 0 0 0,-3 0 0 16,-3 1 128-16,0 1-128 0,3 0 160 0,0-1-160 15,1-3 176-15,4 1-176 0,1 0 192 0,4-1-192 16,3-2 176-16,0 1-176 0,3-1 160 0,7 1-160 16,9 0 128-16,0 0-128 0,0 0 0 0,0 0 144 0,0 0-144 0,8-3 128 15,6-2-128-15,2 2 128 0,5-1-128 16,0 0 0-16,4 1 0 0,0-1 0 16,4-1 0-16,1 1 0 0,2-4 0 0,-3 4 0 0,1 0 0 0,-6 2 0 15,-6 0 0-15,-6 1 0 0,-1 1 0 0,-11 0 128 16,0 0-128-16,0 0 0 0,0 0 0 0,-7 1 0 15,-6 1 0-15,-6 0 0 0,-9-2 0 0,-3 1 0 16,-1 4 0-16,-4-1 0 0,-2 0 0 0,3-2 160 16,-2 0-16-16,1-1 0 0,1 0-144 0,1 1 128 15,2 1-128-15,6-1 128 0,1-2-128 0,5 1 0 16,3 2 0-16,4-3 0 0,6 1 128 0,7-1-128 16,0 0 0-16,0 0 128 0,12 0 816 0,7-1 144 0,6-7 48 15,5 5 0 1,6 2-1712-16,2 1-352 0,1-1-64 0,2-1-16 0,2-4 816 0,4 1 192 0,1-2 0 15,-1 3 0-15,-2 0 0 0,-1 2 0 0,-2 2 0 0,-6 0 0 16,-9 1 0-16,-6 3 0 0,-6 0 0 0,-6 0 0 16,-9-4 0-16,0 0 0 0,-9 9 0 0,-11-1 0 15,-6-3 0-15,-10 1 0 0,-6 1 0 16,-7 0-144-16,-7 2 144 0,0-1 0 0,0-4 0 0,0 3 0 16,2 0 0-16,0 1 0 0,6-5 128 0,4 2-128 15,5-1 176-15,5 2-48 0,8-1 0 0,5 1 0 16,6-5-128-16,5-1 0 0,10 0 144 0,0 0-144 15,0 0 192-15,8-7-16 0,6 0-16 0,5-1 0 16,6 0-160-16,5-1 0 0,5 1 144 0,3-2-144 0,2 0 0 16,0 1 128-16,2 1-128 0,-2 2 0 0,-1-4 0 15,0-1 0-15,-2 1 0 0,-4 2 0 0,-1 4 0 0,-8-1 0 16,-7-1 0-16,-4 1 0 0,-2 3 0 0,-11 2 0 16,0 0 0-16,0 0 0 0,-4-5 0 0,-8 1 128 15,-6 4-128-15,-5 0 0 0,-6 0 0 0,-2 0 128 16,1-2-128-16,-2 3 0 0,0 1 0 0,0 1 128 15,0-3-128-15,0 2 0 0,1 2 0 0,3 1 128 16,2-2-128-16,4 0 0 0,5 1 0 0,8-3 128 16,0-4-128-16,9 3 0 0,0 0 0 0,0 0 144 15,0 0-144-15,11-3 0 0,6 2 256 0,4-1-64 16,2 0-16-16,1-3 0 0,3-2-176 0,3 0 0 16,1 5 0-16,1-3 0 0,0-1 128 0,0 2-128 15,0 2 128-15,-4 0-128 0,0 0 0 0,-6 0 0 16,0-1 128-16,-6 3-128 0,-7 4 0 0,-9-4 0 0,0 0 0 15,0 0 0-15,-4 7 0 0,-7 1 0 0,-6 0-128 0,-5-2 128 16,-8 1 0-16,0-1 0 0,-2-1-144 0,0 2 144 16,-1-2 0-16,-1 1 0 0,1-2 0 15,1 2 0-15,0-1 0 0,3 1 0 0,5-4 0 0,3 2 144 16,6 1-144-16,4 1 0 0,0-1 0 0,11-5 0 16,0 0 0-16,0 0 0 0,0 0 0 0,12 2 128 15,3-2-128-15,5-2 192 0,6-3-192 0,2 2 192 16,3 0-192-16,4-1 0 0,-1-1 0 0,3-2 0 15,2 1 0-15,2 0 128 0,0 1-128 0,0 1 0 16,-3 2 224-16,-1-1-32 0,-5-1-16 0,-2 3 0 16,-8 1 64-16,-5 0 16 0,-6-2 0 0,-11 2 0 15,0 0-80-15,0 0-16 0,0 0 0 0,-12 5 0 0,-7 0-160 16,-4 3 160-16,-4 1-160 0,-11-3 160 0,-6-1-32 0,3 1 0 16,-2 3 0-16,4-2 0 0,3-3-128 0,4 0 0 15,3 0 0-15,5 0 0 0,1 0 0 0,7 2 128 16,3-4-128-16,6 0 0 0,7-2 0 0,0 0 0 15,0 0 128-15,15 0-128 0,2-2 0 0,5 0 128 16,4-1-128-16,4 0 128 0,2 0-128 0,3 0 0 16,2-3 0-16,-2 2 0 0,2 4 0 0,-6-1 0 15,-5 0 0-15,-4 1 0 0,-2 1 0 0,-7 2 0 16,-3 2 0-16,-10-5 0 16,-6 7-1600-16,-5 4-256 0,-4 1-64 0,-15 4 0 0</inkml:trace>
  <inkml:trace contextRef="#ctx0" brushRef="#br0" timeOffset="65585.5">7834 14349 6047 0,'2'-11'256'0,"-2"11"64"0,0 0-320 0,7-6 0 0,-2 1 0 0,1 0 0 15,2 1 0-15,0 0 128 0,-8 4-128 0,11-4 0 16,-1-1 0-16,-3 0 0 0,-7 5 0 0,8-3-128 15,-1-2 128-15,-7 5 176 0,5-4-48 0,-5 4 0 16,0 0 1168-16,0 0 240 0,0 0 32 0,0 0 16 16,6-7-48-16,-6 7 0 0,0 0 0 0,0 0 0 0,0 0-384 15,0 0-96-15,0 0-16 0,0 0 0 0,0 0-288 0,0 0-64 16,0 0-16-16,-6 8 0 0,0 1-304 0,-1 0-64 16,-4 0-16-16,1 0 0 0,-1 2-48 0,-2 4-16 15,-2 2 0-15,-1-1 0 0,0-3-80 0,-5 2-16 16,1 1 0-16,-1 1 0 0,-3-1 48 0,2 0 0 15,3 1 0-15,-1-1 0 0,-2 0 80 0,1-1 0 16,1 0 16-16,0 0 0 0,1-2 16 0,0-1 0 16,2 0 0-16,-1 0 0 0,1-2-96 0,0-1 0 15,1-1-16-15,0-1 0 0,1 1-176 0,-1-2 128 16,-1-2-128-16,1 1 128 0,0 3-128 0,0 0 128 16,1-3-128-16,-1 0 128 0,-3-2-128 0,1 1 160 15,1 2-160-15,0-3 160 0,2-1-160 0,0 0 0 0,1-2 144 16,0 0-144-16,-2 0 128 0,2-2-128 0,3-1 128 0,-1-1-128 15,1-2 144-15,2 1-144 0,-2 0 192 0,2-2-192 16,2-3 240-16,1 0-64 0,1 0-16 0,0-1 0 16,3-1-32-16,-2 0 0 0,-1 0 0 15,4-3 0-15,2-1 64 0,2-2 16 0,-1 0 0 0,3 0 0 16,0 0-80-16,5 1 0 0,-3-3-128 0,4 0 192 16,2-2-192-16,2 2 0 0,1 2 0 0,0-1 0 15,-1 0 0-15,3-1 0 0,0 2 0 0,3 2 0 16,1 3 0-16,0-2 0 0,1 2 0 0,-1 2 0 15,3 3 0-15,-5-1 0 0,1 2 0 0,-1 0 0 16,-1 1 0-16,0 2 0 0,-1 3 0 0,2 0 0 16,-2 0 0-16,-3 2 0 0,0-1 0 0,1 4 0 15,-1-1-144-15,1 4 144 0,-1 0 0 0,-2 0-144 0,-2 2 144 16,2 1 0-16,1 1 0 0,-1 0-128 0,0 1 128 0,1 0 0 16,2 2 0-16,-3 1-128 0,0-2 128 0,1 0 0 15,3 0 0-15,-1 3 0 0,1 0 0 0,1-1 0 16,-3-2 0-16,0 0 0 0,1 0 0 0,-3-2 0 15,0-1 0-15,1 0 0 0,2-1 0 0,-2-3 0 16,-1 0 0-16,3-1 0 0,0 2 0 0,2-2 0 16,-1-1 0-16,3 0 0 0,-1-1 0 0,2 4 0 15,-1-5 0-15,-1 0 128 0,2 1-128 0,0-2 0 16,1 0 0-16,-1-1 0 0,-2-1 0 0,1-3 0 16,-3-1 128-16,2-1-128 0,-1 2 0 0,-1-4 0 15,0-2 0-15,-2 3 128 0,0-2-128 0,-1 0 0 16,-2-2 128-16,0-1-128 0,-1-1 0 0,0 2 144 15,-2 1-144-15,-1-2 0 0,0-7 160 0,-1 3-160 16,-1 0 128-16,-2 2-128 0,-1 2 128 0,0-2-128 0,-1-2 0 16,1 4 128-16,-3 2-128 0,-3-1 0 0,1 0 0 0,-1 1 0 15,0-1 0-15,-1 2 0 0,-2 0 128 0,0 2-128 16,0-2 0-16,-1 3 0 0,0-2 0 0,-1 2 0 16,-2 3 0-16,0-1 0 0,-1-1 0 0,1 0 0 15,1 3 0-15,-1 0 0 0,-2 1 0 0,1 1 0 16,0 0 0-16,0 1 0 0,0 2 0 15,-2 0 0-15,-1 0 0 0,-1-3 0 0,0 1 0 0,0 4 0 16,-1 1 0-16,-1 1 0 0,-4-3 0 0,1 4 0 16,3 0 0-16,0 2 0 0,-2 0 0 0,-1-1-176 15,-1 0 176-15,0 1 0 0,1 2 0 0,-1 3 0 16,1-2 0-16,0 1 0 0,0 0 0 0,2 2 0 16,-2 1 0-16,-1 2 0 0,-1-1 0 0,1 0 0 0,-3 3 0 0,0-1 0 15,-2-1 0-15,3-2 0 0,1 3 0 16,-2-6 0-16,-1 4 0 0,-1-1 0 0,5-2 0 0,-2 0 0 15,1-3 0-15,0 4 0 0,1-3 0 0,3-1 0 16,1-3 0-16,1 1 128 0,0 0-128 0,2 0 0 16,0-2 0-16,-1-1 0 0,1-3 128 0,1 2-128 15,0 1 160-15,2-3-160 0,-2-3 144 0,-2-1-144 16,2-1 128-16,-1 0-128 0,-3 0 128 0,2-3-128 16,2 0 128-16,2 0-128 0,0 0 160 0,0-1-160 15,0-3 192-15,2-1-192 0,0 1 144 0,2-1-144 16,2-1 0-16,1 0 144 0,-2 0-144 0,2-3 128 15,0-3-128-15,2 4 128 0,1 1-128 0,1-1 0 0,2-1 144 16,-1-2-144-16,-2-2 0 0,3 2 0 0,4-1 0 0,-3 0 0 16,2-2 0-16,0 2 0 0,3 0 0 0,0 2 0 15,-2-1 0-15,3-1-160 0,2 1 160 0,1 2 0 16,2-1-128-16,1 2 128 0,-1 0 0 0,1 1 0 16,1 0-160-16,-1 1 160 0,1 0-128 0,1 3 128 15,1-1 0-15,-1 0-128 0,0 2 128 16,-1 1 0-16,1 3 0 0,0 0-160 0,1-1 160 0,0 0 0 15,-3 5 0-15,0 1-128 0,1-2 128 0,-3 2 0 16,-3 2 0-16,1 1 0 0,0 0-128 0,-2 4 128 16,1 0 0-16,2 1-160 0,-1 1 160 0,0 0-128 15,-1 3 128-15,-5 1 0 0,1-1 0 0,-1 3 0 16,1-1 0-16,1 2-160 0,-1 1 160 0,2 1-160 16,0-6 160-16,2 1 0 0,0 1 0 0,1-2 0 0,1 1 0 15,1-4 0-15,-2-2 0 0,3 1 0 0,0 1 0 0,0-2 0 16,-1-4 0-16,3 1 0 0,-1-2 0 0,1 2 0 15,-1-4 0-15,2 0 128 0,-1-3-128 0,2 0 0 16,0 0 128-16,2 0-128 0,-3-2 0 0,1 0 0 16,2-1 0-16,-1 1 128 0,1-2-128 0,-3 2 0 15,2-2 0-15,2-1 0 0,0 1 0 0,0-1 144 16,-3-1-144-16,3-2 0 0,0 1 128 0,-2-1-128 16,-3-2 0-16,1-1 0 0,2 0 0 0,-4-1 0 15,-3-1 0-15,0 0 0 0,0-1 0 0,0 1 0 16,-1-1 128-16,-1 0-128 0,0-2 0 0,-4 2 128 15,-1 1-128-15,0-2 0 0,-3-1 128 0,-1-2-128 16,-1 3 0-16,-1 2 0 0,-1 1 144 0,-3-2-144 0,2-3 0 0,-2 4 144 16,1 0-144-16,-3 2 0 0,1 2 0 0,-1 0 0 15,-2 1 0-15,1 0 0 0,0 3 0 0,-1-1 0 16,1 1 0-16,-3 0 0 0,0 1 0 0,2 3 0 16,-5 1 0-16,0 3 0 0,-2-3 0 0,0 5 0 15,-1 0 0-15,-4 2 0 0,0-1 0 0,-1 3 0 16,-1 0-144-16,1 2 144 0,-3 3 0 0,3-1 0 15,-3 1-128-15,1 2 128 0,-1 2 0 0,-1 2 0 16,1-2 0-16,0 3-128 0,1 1 128 0,-2 2 0 16,-2 1 0-16,-1-1 0 0,0 0 0 0,1-2 0 15,-2-1 0-15,2-1 0 0,0-1 0 0,1 0 0 16,-1 0 0-16,2-4 0 0,-1-2 0 0,0 0 0 0,0 1 144 16,3-5-144-16,1 1 128 0,1-1-128 0,0 1 0 15,1-1 128-15,1 0-128 0,-2-2 0 0,3-3 128 16,1-2-128-16,1 3 128 0,1-2-128 0,1-3 128 15,-2 0-128-15,2-2 0 0,-1-2 128 0,2 1-128 0,2-1 160 16,2-2-160-16,-1-3 160 0,-3 2-160 0,-2-1 0 16,2-1 144-16,2-1-144 0,1-1 0 0,2 0 0 15,0-1 0-15,3 0 128 0,-2-1-128 0,2 0 0 16,2-2 0-16,1 2 0 0,3 1 0 0,1 1 0 16,1-2 0-16,0-1 0 0,3-2 0 0,0 2 0 15,3 2 0-15,1-3-128 0,-1-2 128 0,3-1-128 16,-1 3 128-16,2-1-128 0,1 1 128 0,2 0 0 15,3-4-144-15,-2 5 144 0,-2 4 0 0,2-1-144 0,1-1 144 0,3 1 0 16,2-3-160-16,0 6 160 0,0 2-128 16,0-2 128-16,0 1 0 0,-3 0-160 15,0 4 160-15,-1-2 0 0,1 2-128 0,0-1 128 0,-3 0 0 0,1 4 0 16,-1 4-128-16,0-1 128 0,-1 1 0 0,1 1 0 16,1 3-144-16,-1-1 144 0,1 1 0 0,-1 0-144 15,0-1 144-15,-3 4 0 0,-2 0 0 0,1 1 0 16,2 3-128-16,2-1 128 0,-1 0-128 0,1 2 128 15,-2 5 0-15,0-3 0 0,1-1 0 0,0-1 0 16,1 2 0-16,1 0 0 0,-2-1 0 0,1-1-128 16,0-2 128-16,0-1 0 0,-3 0 0 0,1-2 0 15,0 1 0-15,1-1 0 0,-3-3 0 0,2 3 0 16,0-1 0-16,0 0 0 0,-1-2 0 0,3-1 0 16,3 1 0-16,-1-1 0 0,0-2 0 0,0-1 0 15,-3-1 0-15,2-2 128 0,2-1-128 0,1 0 0 0,1 0 0 0,0-2 128 16,-2-3-128-16,-1 2 0 0,-2-2 0 15,1 1 128-15,-1-3-128 0,-1 0 0 0,0-1 0 0,-2-1 144 16,0-1-144-16,-2 2 0 0,0-2 128 0,0-1-128 16,-2-3 0-16,0 2 0 0,-3-1 144 0,1-2-144 15,-3-3 0-15,1 2 144 0,-2-1-144 0,0 1 0 16,-3-1 0-16,-1-2 0 0,-3 0 0 16,1 0 0-16,-1-1 0 0,1 3 0 0,-1 0 0 15,-1 2 0-15,0-1 0 0,-1 0 0 0,-2 4 0 0,1 0 0 16,-1-1 0-16,0 2 0 0,0 3 0 0,-1 0 0 15,0 1 0-15,-1 2 0 0,-1 0 0 0,1 1 0 16,-3 4-128-16,1 0 128 0,-1 1 0 0,-2 0-176 16,-1 0 176-16,-1 4-128 0,0 2 128 0,-2 1 0 0,0-1 0 15,-3 2 0 1,1 2-960-16,-1 1-128 0,-1 1 0 16,0 3-16-16,-1 0 1680 0,0 2 320 0,0 3 80 0,1 1 16 0,-1 0-816 0,1 0-176 0,-1-3 0 0,-1 3 0 15,2 1 0-15,-5 0 0 0,-1-2 0 0,0-1 0 16,1-1 0-16,1 0 0 0,-1-1 0 0,1-3 0 15,-3 1 0-15,2-3 0 0,-1-1 0 0,3-1 0 16,-3 1 144-16,3-4-144 0,0 0 0 0,2-2 144 16,0 3-144-16,0-1 128 0,-4-4-128 0,2-1 128 15,1 1-128-15,-2-2 0 0,4-2 144 0,1-1-144 16,1-2 128-16,-1-3-128 0,3-1 128 0,2 1-128 16,0-2 128-16,3-1-128 0,2-3 160 0,1 1-160 0,1 1 144 15,1-2-144-15,2-3 128 0,-2-1-128 0,3 4 0 16,-1-1 128-16,1 0-128 0,2-1 0 0,-2-2 0 15,2 2 0-15,0 1 0 0,0 2 0 0,2-2 0 16,1-1 0-16,1 0 0 0,0 1 0 0,2 2 0 0,2 1 0 16,-1-1 0-16,1 0 0 0,4 0-160 0,-1 1 160 15,4 0-208-15,1 0 80 0,-2-1 0 16,4 1 0-16,1 3 0 0,1 0 0 0,2-1 128 0,2 2-128 16,-3 4 128-16,4-3-128 0,1 2 128 0,3 0 0 15,0 0-144-15,0 2 144 0,2 0 0 0,-1 1 0 16,-1 0 0-16,-1 1 0 0,-2 0-144 0,0 3 144 15,0-1 0-15,-2 2 0 0,0 2-128 0,-2 1 128 16,-1-1 0-16,1 3 0 0,-1 1-128 0,0 0 128 16,-2 0 0-16,1 0 0 0,-2-1 0 0,3 2-128 0,2-1 128 15,-2 3 0-15,-2 0 0 0,1 0 0 0,-2 0 0 16,1 2 0-16,2-2 0 0,-1 2 0 0,0-1 0 0,-1 0 0 16,-1 0 0-16,1 1 0 0,-3-2 0 0,2 0 0 15,0-2 0-15,0-1 0 0,-2-2 0 0,1-1 0 16,-2 1 0-16,2-1 0 0,0-2 0 0,2 0 0 15,-1-2 0-15,2 0 0 0,2-2 0 0,2 0 0 16,2-1 0-16,-2-1 0 0,-2-1 0 0,3-1 144 16,1 0-144-16,2-4 0 0,-2 0 0 0,3-1 128 15,-4-1-128-15,1 1 0 0,-2-2 0 0,1 0 0 16,1 0 0-16,-3 1 0 0,0 1 0 0,-2-2 0 16,1-1 0-16,-2-1 0 0,-1-2 0 0,-2 1 0 15,-2 0 0-15,1-3 0 0,-3 0 128 0,0 0-128 0,-2 1 0 16,0-1 0-16,-5-4 0 0,0 3 0 0,1-2 0 15,-2-1 128-15,0 0-128 0,-1-3 0 0,-4 1 0 0,1 1 0 16,1 2 0-16,-4 1 0 0,1 1 0 0,1 1 0 16,-4 1 0-16,1 2 0 0,-4 2 0 15,1 1 0-15,-1 0 0 0,-1 1 0 0,-1 3 0 0,-1 2-144 16,-2 1 144-16,1 2 0 0,-3-1-128 0,0 0 128 16,-3 1 0-16,0 2 0 0,0 2-128 0,-3 0 128 15,-3 2 0-15,2 0 0 0,3 4 0 0,-3 0 0 16,-3-1 0-16,1 2 0 0,3 2 0 0,-3 2-192 15,1 3 192-15,2 0-160 0,-4 0 160 0,3 4 0 16,1 3 0-16,-3-1 0 0,0 2 0 0,-2 1 0 16,-2-1 0-16,-1 0 0 0,-1 1 0 0,1-2 0 0,3-2 0 0,-1-2 0 15,0 1 0-15,3-2 0 0,-2-1 0 0,2-3 0 16,-2-2 0-16,2 1 0 0,0 0 0 16,-1-1 0-16,0-2 0 0,1-1 0 0,-3-1 0 0,1-1 0 15,3-1 0-15,0-3 128 0,4-1-128 0,-3-3 128 16,1-1-128-16,2-1 0 0,1-2 0 0,4-2 0 15,-2-5 128-15,1 1-128 0,2 0 128 0,3 0-128 16,3-5 128-16,-1 1-128 0,2-2 128 0,1-1-128 16,1 1 0-16,2 0 0 0,2-3 0 0,3 0 128 15,2 0-128-15,2 1-160 0,2 0 160 0,-1-3-208 16,5-1 208-16,-1 0-176 0,2 1 176 0,3 0-160 16,3-1 160-16,1 3-192 0,1 0 192 0,2 2-192 15,-3 0 192-15,1 2-160 0,-2-1 160 0,2 5-160 16,1 0 160-16,2 3 0 0,2 3-144 0,-3-1 144 15,0 0-128-15,0 2 128 0,1 0-160 0,0 3 160 0,-5 0 0 16,2-1-144-16,0 2 144 0,-2 4 0 0,0 0 0 0,-2 3-160 16,-1-1 160-16,2 2 0 0,0 2-128 0,2 3 128 15,1 1 0-15,-3-2 0 0,2-1-144 0,-2 2 144 16,-3 1 0-16,2 0-144 0,0 2 144 0,0-2 0 16,1 0 0-16,-1 0 0 0,3 1 0 0,-2 1 0 15,0-2 0-15,0 1 0 0,2 0 0 0,-1 0 0 16,-1 0 0-16,-1-2 0 0,1 1 0 0,-1 0 0 15,-1 2 0-15,2-2 0 0,-1-1 0 0,1-2 0 16,-1-3 0-16,1 1 0 0,2 2 0 0,2-2 0 16,-3 0 0-16,2-2 0 0,0-4 0 0,-2-2 0 15,0-2 0-15,3-2 0 0,-2-2 0 0,3-4 0 0,-1-2 128 16,1 0-128-16,2 0 0 0,0-2 144 0,-1-2-144 16,1 0 0-16,2 0 144 0,-2 1-144 0,0-4 0 0,0 0 144 15,0-2-144-15,0 1 0 0,0-1 0 0,0-1 0 16,-4 0 0-16,1-2 0 0,2-2 128 0,-5 2-128 15,-1 4 0-15,-2 2 0 0,-1-5 0 0,-3 4 0 16,0-2 0-16,-2 1 0 0,-3 3 0 0,-4-2 128 16,0-1-128-16,-3 1 0 0,-2 1 0 0,-2 1 0 15,0 2 128-15,-6-2-128 0,-3 1 128 0,-2 1-128 16,-5 5 0-16,0 0 0 0,-1 0 0 0,0 4 0 16,-3 2 0-16,2 2 0 0,0 1 0 0,1 1 0 15,-3 0-176-15,0 4 176 0,0 0-128 0,-5 3 128 0,-3 0 0 16,1 1-160-16,1 2 160 0,-1 0 0 0,-1 4-144 15,0 2 144-15,1-1 0 0,-1 0-144 0,2 2 144 0,0 1 0 16,0 1 0-16,-2-3 0 0,-1-2 0 16,-1 0 0-16,1 2 0 0,0 0 0 0,1 3 0 15,-2-1 0-15,-1-1 0 0,2 1 0 0,0 1-208 0,2-2-16 16,1-1 0-16,1 1 0 16,1 0-1408-16,0 2-288 0,-2 0-48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36:27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4424 5826 911 0,'0'0'0'0,"0"0"0"0,-4-8 0 0,4 8 0 15,0 0 1792-15,0 0 288 0,0 0 48 0,0 0 16 16,0 0-1616-16,0 0-320 0,0 0-64 0,0 0-16 15,0 0 512-15,0 0 80 0,0 0 32 0,0 0 0 16,5 10 128-16,-5-10 16 0,6 10 16 0,3-4 0 16,-9-6-16-16,11 5 0 0,1-1 0 0,1 1 0 15,3-2 0-15,1 1-16 0,2 1 0 0,3-2 0 16,2 0-192-16,2-1-48 0,1-3 0 0,-1 2 0 16,4 2-112-16,2 0-16 0,1-1-16 0,1 3 0 15,4-2-176-15,1-1-16 0,2 0-16 0,0 0 0 16,0 0-16-16,2 2 0 0,0 3 0 0,0-3 0 0,-1-4-64 15,3 0-16-15,0 0 0 0,2 3 0 0,1 2 32 16,0-1 0-16,3 2 0 0,-2-3 0 0,1-1-16 0,-1 1 0 16,-2 2 0-16,2-1 0 0,1-2 64 0,2-1 16 15,2 1 0-15,0 0 0 0,0 1-64 0,0 0-16 16,-3 0 0-16,2-1 0 0,2 0-64 0,-3-1-16 16,1-4 0-16,2 2 0 0,3 1 16 0,0 2 0 15,-5 0 0-15,4-2 0 0,1-2-144 0,0 1 160 16,0 1-160-16,2-1 160 0,1-2-160 0,-4 0 0 15,-1 3 144-15,1 0-144 0,-5 0 0 0,2 0 144 16,-3 0-144-16,2 0 0 0,1 2 128 0,-3 1-128 16,-1-1 0-16,-1 0 0 0,1 0 0 0,-3 0 0 15,-1-1 0-15,4 1 0 0,0-2 0 0,1 0 0 16,0 0 0-16,-4 0 0 0,-1 0 0 0,-1-3 0 16,0-1 0-16,-1 1 0 0,2-1 0 0,0 2 0 0,-2 0 0 15,-2 1 0-15,0 0 0 0,-4-1 0 0,-2-2 0 0,-1 2 0 16,-2 2 0-16,0-1 0 0,-2-1 0 0,-1 0 0 15,-2 0 0-15,-1-1 0 0,-3-1 0 0,-2-1 0 16,-2 2 160-16,-3 2-160 0,-2-1 128 0,-1 0-128 16,-3-1 128-16,-2 4-128 0,-9-1 128 0,0 0-128 15,11-1 0-15,-11 1 0 0,0 0 0 0,0 0 0 16,0 0 0-16,0 0 128 0,0 0-128 0,0 0 0 16,0 0 0-16,-12 1 0 0,-2-3 0 0,0 1 0 15,-2-1 0-15,-5 2 0 0,-2 2 0 0,-3-2 0 0,-2-2 0 16,-2 1 0-16,-1 1 0 0,0 1 0 15,-2 4 0-15,-2-3 0 0,-1-6 0 0,-2 3 0 0,-2 2 160 16,-3 0-160-16,-2 0 192 0,-1 2-192 0,-1 0 144 16,-1-4-144-16,-3-1 0 0,0-1 144 0,-5 0-144 0,-5 1 160 15,-6 2-160-15,-2-2 160 0,-2-4-160 0,-5 1 128 16,-2-1-128-16,-5 3 128 0,-6 2-128 0,-3 0 128 16,0 0-128-16,-6 0 128 0,-4-2-128 0,2 0 160 15,1-2-160-15,-2 0 160 0,2 3-160 0,3-1 160 16,1-3-160-16,0 3 160 0,0 0-160 0,-1 1 160 15,-1-2-160-15,5 0 160 0,4-2-160 0,0 2 0 16,-3 2 0-16,1 0 128 0,6-1-128 0,5 1 0 16,5 0 0-16,-1 2 0 0,2 2 0 0,4 1 0 15,0 1 0-15,8-2 0 0,7-2 0 0,4 3 0 16,7-2 0-16,3 1 0 0,7 1 0 0,7-1 0 16,5-1 0-16,6-2 0 0,4 0-208 0,11 1 80 0,0 0 128 0,0 0-208 15,13 5-112-15,9-2 0 0,6 0-16 16,12-3 0-16,10-1 176 0,10-1 160 0,12-2-208 0,8 1 80 15,10-4 128-15,7 2 0 0,6-1 0 16,7 1 0-16,10-2 0 0,8 0 0 16,2 1 0-16,4 1 0 0,-1 3 0 0,5 1 0 0,7 1-176 0,-5-1 176 15,-1 0 0-15,1 0 0 0,-1 1 0 0,-3 2 0 16,-3 2 0-16,-5 2 0 0,-3-2 0 0,-4 0 0 16,-5-3-160-16,-7 2 160 0,-8 4-160 0,-5-1 160 15,-7 4-1584 1,-4 1-208-16,-5 1-64 0</inkml:trace>
  <inkml:trace contextRef="#ctx0" brushRef="#br0" timeOffset="3685.386">1671 7926 20847 0,'0'0'912'0,"0"0"208"0,-3 7-896 0,3-7-224 16,-1 9 0-16,1-9 0 0,4 9 0 0,-4-9-160 15,3 10 32-15,1-1 0 0,4 0 128 0,-3 0 0 16,1-2 0-16,1 1 0 0,3-1 128 0,0 0-128 16,-1-2 160-16,0 2-160 0,0 2 432 0,4-2-16 15,2 0 0-15,2 1 0 0,-2-3 96 0,4 0 32 0,3-1 0 0,0 0 0 16,-1 0 16-16,3-1 0 0,2 0 0 0,3 1 0 15,2-2-96-15,3 0-16 0,3-1 0 16,6 0 0-16,0 4-80 0,3-2-32 0,1-2 0 16,4 0 0-16,-1-1-32 0,1 0-16 0,2-1 0 0,4 2 0 15,5 0-48-15,4-1-16 0,0-2 0 0,2 0 0 16,0 0-32-16,4-3 0 0,4 1 0 0,3-1 0 16,3 2-64-16,-2 0-128 0,-2-3 176 0,3 3-176 15,5-1 128-15,-3-1-128 0,4 2 0 0,-2-1 0 16,0 1 144-16,2 0-16 0,4-2-128 0,0-1 192 15,-2 1-48-15,3 0-16 0,0 2 0 0,4-2 0 16,3 0 0-16,1 1-128 0,-2 1 192 0,3-1-64 16,-2 0-128-16,0-1 192 0,-1 0-192 0,1 1 192 15,4 2-192-15,-2 0 160 0,-3-2-160 0,5-1 160 0,2 1-160 0,-1 2 0 16,-5-4 144-16,1 3-144 0,-1 1 0 0,3-1 128 16,-3 1-128-16,-1 0 0 0,-2 1 0 0,0 0 144 15,2-1-144-15,-3 0 0 0,-5 4 160 0,3-1-160 16,0 1 128-16,-2 0-128 0,-3-1 128 0,4 0-128 15,0-1 0-15,-2 2 128 0,-2 2-128 0,-1-2 160 16,-5 0-160-16,2-1 160 0,4 0-160 16,0 3 128-16,-2-2-128 0,-3 1 128 0,-3-3-128 0,2 2 128 15,1 1-128-15,-4-1 128 0,-1-1 0 0,-1-1 0 16,-2 0 0-16,1 2 0 0,5 4-128 0,0-3 160 16,-3 0-160-16,-1-1 160 0,-3-1-160 0,2 2 160 15,2 0-160-15,-1 0 160 0,-1 1-160 0,-2 0 192 16,-1 3-192-16,0-2 192 0,2-2-192 0,1 2 0 15,-1-3 0-15,0 2 128 0,-2 1-128 0,2 0 0 0,2 1 0 16,-1-3 0-16,1-2 0 0,-1 0 128 0,-3-1-128 16,5 2 0-16,1 1 0 0,0 0 0 0,-5 0 0 0,0 1 0 15,-2-1 0-15,4 0 0 0,-1 0 128 0,-1 1-128 16,-2-2 0-16,1 1 0 0,-4 1 0 0,1-1 0 16,3-1 0-16,1-1 0 0,1-2 128 0,-3 2-128 15,-3 1 0-15,3 2 0 0,2 0 144 0,-2-2-144 16,3-5 0-16,-3 0 144 0,-4 0-144 0,2 3 0 15,2 2 128-15,1-2-128 0,3 0 0 16,-3-2 0-16,-6 1 128 0,1-1-128 0,0-3 0 0,1 2 0 16,0 5 0-16,-3-4 0 0,0 0 128 0,-1 0-128 0,-1-1 0 15,-2 2 0-15,1 0 0 0,0-2 0 0,2 0 0 16,-2 1 0-16,-1 0 0 0,-2-1 0 0,0 1 128 0,1 0-128 16,2 0 0-16,0 0 0 0,-3-1 0 15,1 3 0-15,-1 0 0 0,-2 0 0 0,0 0 192 0,3 0-192 16,4 0 192-16,-2 0-192 0,-1 0 0 0,-3 0 0 15,-1 3 0-15,4-2 0 0,2-1 0 16,-2-1 0-16,2-2 0 0,-1 3 0 0,-1 5 0 0,-1-3 0 16,1 0 0-16,2 0 0 0,3 1 0 0,-2-3 0 15,-1 0 0-15,0 1 0 0,-3 0 0 0,1 1 0 16,2-2 0-16,-1 1 0 0,0 0 0 0,-2 0 0 16,-1-1 0-16,-3 0 0 0,-2 0 0 0,2 0 0 15,2-1 0-15,2 0 0 0,1 1 0 0,-2 0 0 0,-1 1 0 16,-2 0 0-16,-2-2 0 0,2 0 0 15,2 0 0-15,2 1 0 0,-2 1 0 0,-1-1 0 0,1 0 0 16,-5-1 0-16,-1-1 0 0,1 2 0 0,5-2 0 0,0 1 0 16,-3 1 128-16,0 2-128 0,-3-1 0 15,-2-1 0-15,-4-2 0 0,0 1 0 0,2 1 0 16,1 1 0-16,1 1 144 0,2 0-144 0,1 0 0 0,-2-2 144 16,-3-1-144-16,0 0 160 0,1-1-160 0,0 2 160 15,2 4-160-15,0 0-144 0,1-2 144 0,-3-2-208 16,0-2 208-16,-3 0 0 0,-2 1 192 0,0 1-192 15,2 1 128-15,1 2-128 0,-1-1 0 0,1-2 0 16,1-2 0-16,-2-2 0 0,0-1-128 0,-3 4 128 16,-2 2 0-16,3-1 0 0,2 0 0 0,-1 0 0 15,-1-2 0-15,1 1 0 0,0-1 128 0,-1 0-128 0,-4-2 0 16,-1 2 0-16,-3 2 0 0,0 0 0 0,-1-3 0 16,0 3 0-16,0 0 0 0,-2 3 0 0,0-6 0 15,-1 3 0-15,-1-1 0 0,-2 0 0 0,-1 1 0 0,-3-1 0 16,-3-1 0-16,-1 1 0 0,-5-1 0 15,0 2 128-15,-2 0-128 0,-2-1 0 0,-1-2 192 0,-2 2-64 16,0 1 0-16,-10 0-128 0,0 0 208 0,0 0-64 16,0 0-16-16,0 0 0 0,0 0-128 0,0 0 128 15,0 0-128-15,0 0 128 0,0 0-128 0,-8-4 0 16,-1 1 0-16,-3 0 128 0,-3 0-128 0,-4 1 0 16,-5 1 0-16,-3 1 0 0,-3-5 0 0,-5 3 0 15,-1 0 0-15,-5 1 0 0,-4 1 0 0,-1 0 0 16,-2-1 0-16,-2 0 0 0,-1 0-160 0,-8-1 160 15,-3 4 0-15,-3-1-144 0,-5-1 144 0,2 1-192 0,0 0 192 16,-4-1-192-16,-6 0 192 0,-1-1-192 16,-2-3 192-16,0 3-192 0,0-1 192 0,-7 1-128 0,-8 1 128 0,1-1-128 15,1-2 128-15,-4-1 0 0,-5 2-144 0,1 0 144 16,1 2 0-16,-3-2-176 0,-6 0 176 0,0 2-128 16,2 0 128-16,-2 0-160 0,-3-2 160 0,1 0-160 15,-1 2 160-15,0-2-192 0,-3-1 192 0,2 2-192 16,0 2 192-16,-1 1-192 0,-2 0 192 0,2-2-192 15,1-1 192-15,-3 0 0 0,-3 1 0 0,2-1-128 16,-1 0 128-16,-1 0 0 0,-3 0 0 0,3 1 0 16,3-3 0-16,-3 1 0 0,-4-1 0 0,4 2 0 15,4 3 0-15,-2-1 0 0,-2-2 0 0,3 1 0 0,4 0 0 16,-2 2 0-16,-3 0 0 0,6 1 0 0,5-3 0 16,-2 0 0-16,-3 0 0 0,4 2 0 0,4 1 0 15,-4 0 0-15,-4 0 0 0,3-2 0 0,6 0 0 16,0 1 0-16,-5-1 0 0,3 1 0 0,1 0 0 0,3 1 0 15,-2-2 0-15,-1 0 0 0,-1 0 0 0,2 0 0 16,4-1 0-16,-2 3 0 0,-1-2 0 0,3 1 0 16,3-1 0-16,1 1 0 0,-5 0 128 0,5 0-128 15,2-1 128-15,3 2-128 0,-1 1 0 0,1-1 0 16,0-3 0-16,5 1 0 0,3 2 0 0,2-1 0 16,-4-1 0-16,3-1 0 0,-1-2 0 0,4 2 0 15,4-1 0-15,-1 2 0 0,-2 1 0 0,1 0 0 16,0-2 0-16,2 0 0 0,3-4 0 0,-1 1 0 15,-1 3 0-15,0-1 0 0,1-1 0 0,4-2 0 16,4-3 0-16,-2 4 0 0,-1 1 0 0,1-1 0 16,-2 2 0-16,2-2 128 0,1 0-128 0,1 1 144 0,1-1-144 0,-6 1 160 15,0 0-160-15,0 2 0 0,1-2 0 0,3 0 128 16,2-1-128-16,-2 1 0 0,-2 1 0 0,-1-1 0 16,-5 0 0-16,6 1 0 0,2-4 0 15,0 3 0-15,-2 0 0 0,0 1 0 0,-5 0 0 0,0-1 0 16,1 1 0-16,-1 0 0 0,5 2 0 0,-7 0 0 15,-3-1 0-15,0 0 0 0,0 0 0 0,0 2 0 16,0 0 0-16,-2 0 0 0,-2 0 0 0,-2-1 0 16,2-1 0-16,-2 0 0 0,0 1 0 0,-3 2 0 15,-3-3 0-15,2 2 0 0,1-2 0 0,-1 1 0 16,0-1 0-16,0 0 0 0,5 0 0 0,-2 1 0 0,2 1 0 16,0 1 0-16,-5 1 0 0,5-1 0 0,1-1 0 15,1 0 0-15,2 1 0 0,0-1 0 0,0 1 0 16,3 0 0-16,4 0 0 0,-1 1 0 0,4 0 0 15,-2 0 0-15,-1-2 0 0,2 0 0 0,2 0 0 16,5-1 0-16,3-1 0 0,1 0 0 0,-2 2 0 0,0-1 0 16,-2-1 0-16,4-1 0 0,2-3 0 0,3 2 0 15,1 0 0-15,-1 1 0 0,-4 1 0 0,3 0 0 16,-2-2 0-16,2 2 128 0,-3 0-128 0,3 0 0 16,1 0 0-16,3 2 0 0,-2 0 0 0,-2 1 0 15,-2 1 0-15,1 0 0 0,-1 0 0 0,3 1 0 16,3-2 0-16,-1 1 0 0,-1 0 0 0,4 0 0 0,-5-1 0 15,2 2 0-15,1 3 0 0,-2-2 0 16,2-1 0-16,1-3 0 0,4-2-144 0,0 1 144 0,-1-1 0 16,1 3 0-16,-2 3-144 0,2 1 144 0,0-2 0 15,2-2-144-15,-3 1 144 0,7 1 0 0,1-1 0 0,2 4 0 16,1 1 0-16,2-2 0 0,1-2 0 0,2 1 0 16,0-3 0-16,3 0 0 0,0-1 0 0,4 1 0 15,4 2 0-15,2 0 0 0,2 0 0 0,-1-3 0 16,3-1-128-16,2 1 128 0,0 3-128 0,4-2 128 15,7-3-144-15,0 0 144 0,0 0-160 0,0 0 160 16,0 0-176-16,0 0 176 0,0 0-192 0,13 0 192 16,2 2-192-16,5 0 192 0,1-2-192 0,6 0 192 15,5 0-128-15,4 0 128 0,1 0 0 0,4-1 0 16,1-1 0-16,10-3-128 0,3-4 128 0,7 2 0 16,5 4 0-16,0-2-128 0,3-1 128 0,6-2 0 0,4-2-192 15,5 0 192-15,5 0-192 0,3 2 192 16,-1 0-160-16,6 0 160 0,3 1-128 0,-1-3 128 0,1 0 0 0,4 0-160 15,7 3 160-15,-2 1 0 0,0-1-160 0,3-1 160 16,3 1-128-16,-1-1 128 0,1 1 0 0,2 1 0 16,5 1 0-16,-2-2-128 0,-2 1 128 0,4 0 0 15,1 0 0-15,2 1 0 0,-2-1 0 0,2 1 0 16,2-2 0-16,1 1 0 0,-2 1 0 0,2-1 0 16,-3 1 0-16,5-2 0 0,7 1 0 0,-6 0 0 15,-6 3 0-15,3-4 0 0,-1 0 0 0,-3-1 0 16,-4 0 0-16,3 4 0 0,0 1 0 0,-3-1 0 15,-8 0 0-15,1 1 0 0,2 3 0 0,-6-2 0 0,-5 0 0 16,2 1 128-16,2 0-128 0,-2 1 128 16,-4 1-128-16,3-1 128 0,1-1-128 0,-1 0 0 0,-3 1 0 15,-1-1 128-15,-1 0-128 0,-1 1 0 0,-1 0 0 16,-3 0 0-16,-2-2 0 0,3-1 0 0,2 1 0 0,-4 2 0 16,-7 5 0-16,4-2 0 0,3-1 0 0,-4 0 128 15,-4 0-128-15,2 0 0 0,-2 0 0 16,3-2 0-16,2 1 0 0,-2-1 0 0,-5 0 0 0,3 2 0 15,4 0 0-15,-1 0 144 0,-2 2-144 0,2-2 0 16,2-2 176-16,0 0-176 0,2 4 160 0,-3-3-160 16,0-2 144-16,1 1-144 0,3 0 128 0,-2 1-128 15,-3 2 0-15,0-1 0 0,2-2 128 0,1 1-128 16,-1 1 0-16,-1-1 0 0,-6 0 0 0,0-1 0 16,4 0 0-16,-5 0 0 0,1 0 0 0,-3 0 0 15,-1 0 0-15,2 0 0 0,0 0 128 0,-4 0-128 16,-4 0 0-16,-2 0 0 0,1-1 144 0,-1 0-144 0,1 0 144 0,-5 0-144 15,-1-2 192-15,-4 0-192 0,0 1 224 16,1 1-64-16,2 2-16 0,-1-1 0 0,4-3-16 0,-6 2-128 16,-3 1 192-16,1 0-64 0,0-1 0 0,0 0 0 15,-1 0 0-15,0 2 0 0,-3 2-128 0,1-1 0 16,-2-2 0-16,1 0 128 0,1 0-128 0,-1 0 0 16,-1 0 0-16,0 1 0 0,-2 0 0 0,0 0 0 15,-4 1 0-15,4-2 0 0,-4-2 0 0,5 2 0 16,-2 3 0-16,1-1 0 0,-1-1 0 0,-3-1 0 15,-2 0 0-15,-1 0 0 0,1 1 0 0,2-1 0 16,2 1 0-16,-2-1 128 0,0 0-128 0,-1 1 0 16,-3 0 0-16,2 2 0 0,-3-3 192 0,1 1-64 0,2 2 0 15,1 0 0-15,2-1-128 0,-1 1 192 0,-1-2-192 16,-1 2 192-16,-3 1-192 0,3 1 0 0,-1-3 0 0,1 1 0 16,1 0 0-16,-1 0 0 0,2 0 0 15,-3 0 0-15,1 1 0 0,-3-2 0 0,-1 0 0 0,-2 0 0 16,-1-2 0-16,2 1 0 0,4 3 0 0,0-2 0 15,0 0 0-15,-3 1 0 0,-3 0 0 0,1-1 0 16,-1-2 0-16,2 0 0 0,0 1 128 0,3 1-128 16,1 0 0-16,-1 1 0 0,-1-2 0 0,-2-2 0 15,-2-2 0-15,0 0 0 0,-2 0 144 0,1 1-144 16,0-1 176-16,4 1-48 0,0-2 0 0,0-1 0 16,3 0 64-16,-1-1 16 0,-2 1 0 0,0 0 0 0,-1 1-16 15,3 1-16-15,0-1 0 0,2 1 0 0,-1-1-48 16,2 0-128-16,-4 2 192 0,-2 0-64 0,-3 0-128 0,-1 0 0 15,-1-2 0-15,-2 2 128 0,0 0-128 0,0 0 0 16,0 0 0-16,1-1 0 0,-2 1 0 0,-1 0 0 16,-4 2 0-16,0 0 0 0,-1 0 128 0,-2 2-128 15,-2-2 0-15,3 0 128 0,-2-2-128 0,2 2 128 16,-1-2-128-16,-2 3 128 0,2 3-128 0,-3 1 0 16,3-2 0-16,0-1 128 0,1 0-128 0,-1 4 0 15,-3-1 0-15,-2 0 0 0,1-2 0 0,-3 1 0 16,-4 1 0-16,0 0 0 0,-1-4 0 0,-3 3-192 15,-1-2 64-15,0 1 128 0,-3 3-320 0,-1-3 64 16,-2 1 16-16,0 0 0 16,-7-4-336-16,0 0-64 0,0 0 0 0,0 0-16 15,0 0-2160-15,0 0-416 0</inkml:trace>
  <inkml:trace contextRef="#ctx0" brushRef="#br0" timeOffset="13286.778">12598 10461 11055 0,'0'0'976'0,"0"0"-784"0,0 0-192 0,-5-4 0 16,5 4 912-16,0 0 144 0,0 0 32 0,0 0 0 15,0 0-496-15,0 0-80 0,0 0-32 0,0 0 0 16,0 0-176-16,0 0-48 0,0 0 0 0,0 0 0 16,0 0 224-16,0 0 32 0,0 0 16 0,8 5 0 15,1-1 176-15,2-1 48 0,2 0 0 0,2 0 0 16,1 1-32-16,4-2 0 0,-1 3 0 0,9 1 0 15,1 1-80-15,5 0 0 0,-1-1-16 0,4-2 0 0,4-1-192 16,4 1-48-16,4-2 0 0,4 2 0 0,3 0-144 0,4-1-48 16,0 0 0-16,2 1 0 0,0 0-192 15,2-2 176-15,1 0-176 0,6 2 160 0,2-1-160 0,4 5 128 16,-2-4-128-16,2 2 128 0,1-5-128 0,1 2 0 16,2 2 144-16,-3 1-144 0,0-5 0 0,2 2 144 15,5 1-144-15,0-1 0 0,-2 1 128 0,2 0-128 16,0-3 0-16,3 1 0 0,2 0 128 0,-1 0-128 15,-3 1 0-15,2-1 0 0,0-1 0 0,2 0 160 16,-1 1-160-16,-1-2 128 0,-6-1-128 0,3 1 192 16,0 0-192-16,-3 0 192 0,-2 1-192 0,-2-1 0 15,-4 0 144-15,1 0-144 0,2 0 128 0,-1 0-128 16,-2 0 128-16,-3 0-128 0,-1 0 144 0,3 0-144 16,1 0 192-16,-1 1-192 0,-5 0 128 0,-2 0-128 0,-3-1 0 15,0 2 0-15,3-1 128 0,4 0-128 0,-4-1 0 16,-1 1 0-16,-3 2 128 0,-3-2-128 15,-3-1 144-15,-4 0-144 0,5 0 0 0,-6 2 0 0,1 2 0 16,-1-1 0-16,-3 0 0 0,-5 0 0 0,-4-1 0 16,-1 0 0-16,-3 3 0 0,-2-1 0 0,-3-2 0 0,-1 1 0 15,-3 1 0-15,-2-1 0 0,-3-1 0 0,-4 1 0 16,-4-3 0-16,-4 3 0 0,0-1 0 0,-9-2 0 16,0 0 0-16,0 0 128 0,0 0-128 0,0 0 0 15,0 0 256-15,-11-2-32 0,-5-3-16 0,-6 3 0 16,0 0-208-16,-5 1 0 0,-1 0 128 0,-2-1-128 15,-5-1 0-15,-3-1 0 0,-6 2 0 0,-2-3 0 0,-4 1 0 16,-5-1 0-16,-5 1 128 0,0 1-128 0,1-1 0 0,-2 2 128 16,-3-2-128-16,-5-1 0 0,-7 1 144 15,0 2-144-15,0-2 128 0,0 1-128 0,-1-2 128 0,-5 1-128 16,-6 0 0-16,1 1 128 0,-1 0-128 0,-5 0 0 16,-5-1 0-16,-1 0 128 0,4 2-128 0,-3 0 0 15,-6-2 0-15,0 3 0 0,-3-2 0 0,-2 2 0 16,-1 0 0-16,-2 0 128 0,0 1-128 0,-4-1 0 15,2-1 0-15,2 1 128 0,-1 1 16 0,0 0 0 16,1 0 0-16,-1 1 0 0,1 2-16 0,3 0 0 16,3 1 0-16,4-1 0 0,-2 1-128 0,7 0 0 15,0-1 0-15,2 0 128 0,-2 1-128 0,6 0 0 16,7 1 144-16,-1 1-144 0,0-2 0 0,4 1 0 0,1-2 0 16,7 0 128-16,1 2-128 0,6-1 0 0,3-3 0 15,3 1 0-15,1 0 0 0,2 0 0 0,5 1 0 16,4-1 128-16,8-1-128 0,3 2 0 0,5-3 0 15,6 1 0-15,5 0 0 0,6 0 0 0,-1-1 0 0,6 1 128 16,10-1-128-16,0 0 0 0,0 0 0 0,0 0 0 16,0 0 0-16,0 0 0 0,16 5 0 0,3-1 0 15,3-2 0-15,4-1 0 0,8 0 0 0,5 0 0 16,6 0 0-16,6 0 0 0,7-1 128 0,1-1-128 16,3-1 0-16,5 0 128 0,6 0-128 0,7-2 0 15,2 0 0-15,4 1 144 0,1 1-144 0,4-3 0 16,8 1 144-16,4 0-144 0,0 1 0 0,3-1 144 15,3 2-144-15,1-1 0 0,-1 0 0 0,5 0 0 0,0-1 0 16,-1 2 0-16,-4 0 0 0,3 0 0 0,2 0 0 16,-3-1 0-16,-3 2 0 0,3-1 0 0,3 0 0 0,-4 1 0 15,-2 0 0-15,0 1 0 0,-2 0 0 0,-2 2 0 16,-3 2 0-16,-3-4 0 0,-5 0 0 16,-1 3 0-16,-1 0 0 0,-6 0 0 0,-6-2 0 0,-8 1 0 15,-1 2 0-15,-3-1 0 0,-2 0 0 0,-7 1 0 16,-5-1 0-16,-7 0 0 0,-8 1 0 0,-6-1 0 15,-4 0 0-15,-8-1 0 0,-5 1 0 0,-3-3 0 16,-3 0 0-16,-9 0 0 0,0 0 0 0,0 0 0 16,0 0 0-16,-11 0 0 0,-9 0 0 0,-5 0 0 15,-6-4 0-15,-10 3 0 0,-8 0 0 0,-7 0 0 16,-5 1 0-16,-6-2 0 0,-3-2 0 0,-9 1 0 16,-8-1 0-16,-7-1 0 0,2 1 0 0,-9 0 0 0,-7-1 0 15,-3 2 0-15,-4 1 0 0,-7-1 0 16,-9 0 0-16,-1 1 0 0,-1 0 0 0,-4 1 0 15,-6 0 0-15,-1-2 0 0,-6 0 0 0,5 2 0 0,-2-2 0 0,1 2 0 16,-6 1 0-16,3-2 0 0,1 1 0 0,1 2 0 16,2 2 0-16,0 0 0 0,-1-1 0 0,7-1 128 15,3 0-128-15,7 2 0 0,4-1 144 0,13-1-144 16,8 0 128-16,8 0-128 0,2 2 160 0,9-2-160 16,9 3 0-16,9-2 0 0,7-2 0 0,10 2 0 15,6 0 0-15,8 1 0 0,8-3 0 0,6 2 0 16,11-1 0-16,11-1-128 0,0 0 128 0,0 0 0 15,11 4-400-15,11 0 16 0,10-2 16 0,8 0 0 16,8-2 224-16,11-1 144 0,10-1-192 0,12-1 192 0,8 2 0 16,8 0 0-16,6-1 0 0,8-1 0 0,10-1 0 15,7 1 0-15,3 0 0 0,5 0 0 0,4-2 0 16,6 1 144-16,8-1-144 0,2 2 192 0,4 0-32 0,2-2 0 16,0 1 0-16,2 1 0 0,-2 2-160 0,2 1 0 15,0-4 0-15,-3 2 0 0,-5-1 0 0,-3 3 0 16,-9 2 0-16,-1-1 0 0,-2-1 0 0,-9 1 0 15,-10-1 0-15,-4 2 0 0,-4 3 0 0,-7-2 0 16,-9-1 0-16,-9 0 0 0,-7 2 0 0,-8 0 0 16,-4-1 0-16,-11 1-176 0,-9-2 48 0,-11 0 0 15,-8 0 0-15,-9-1 0 0,-9-1 128 0,-13 0-192 16,0 0 192-16,0 0-192 0,-15-3 32 0,-9 0 0 16,-13 0 0-16,-11-1 0 0,-13 1 160 0,-6 0 0 15,-6-1-144-15,-11 0 144 0,-11-5 0 0,-5 4 0 0,-1 0 0 16,-10 0 0-16,-6-6 0 0,-4 2 128 0,-4 0 0 15,-8 4 0-15,-8-1 128 0,0 0 0 0,2-2 16 0,-3 2 0 16,-4 2-80-16,-5 1 0 0,-6-2-16 0,3 1 0 16,3-3-48-16,0 5-128 0,0 2 192 0,1 0-64 15,-3-1-128-15,6 0 0 0,9 0 0 0,4 3 0 16,3 1 0-16,9-1 0 0,7-4 0 0,8 4 0 16,7 3 0-16,11 0 0 0,12 0 128 0,9 0-128 15,8-1 0-15,5-1 0 0,6 0-160 0,11 0 160 16,7 1-320-16,11-1 16 0,10 0 16 0,10-3 0 15,0 0-96 1,11 7-32-16,11 0 0 0,10-1 0 0,9 1 240 0,12-2 176 0,4 0-208 0,15-3 80 16,15-3 128-16,6 1 0 0,6 0 0 0,10 0 0 15,9-1 0-15,4-2 128 0,3 1-128 0,7 1 176 0,9 1 16 0,4-1 0 16,2-4 0-16,3 3 0 0,2 0 64 0,3 1 32 16,4 1 0-16,-2 0 0 0,0-1-48 15,-6 1-16-15,-2 1 0 0,-2 2 0 0,0 3-224 0,-7-1 144 16,-3 1-144-16,-10 2 128 0,-3 2-128 0,-9-2 0 15,-6 0 0-15,-3 1 0 0,-5 0-448 0,-10-2 48 16,-13 0 0-16,-10 0 0 16,-5 1-64-16,-10-2-16 0,-13-3 0 15,-10 2 0-15,-9-1 160 0,-9-1 48 0,-12-3 0 0,0 0 0 0,-18-1 80 0,-11-1 0 16,-9-1 16-16,-14-2 0 0,-9 0 176 0,-13-2 0 16,-18 1 0-16,-6-1 128 0,-5-1 0 0,-13-1 0 15,-11-4 0-15,-8 2 0 0,-6 1 96 0,-6 2 32 0,-8-1 0 16,-4 0 0-16,-6-1 0 0,-5 0 0 15,1-1 0-15,0 0 0 0,0 0-64 0,2 1-16 0,1 1 0 16,2 2 0-16,2-2-48 0,7 0 0 0,6 1 0 0,10 2 0 16,5 6-128-16,6-5 128 0,6-2-128 0,11 3 128 15,8 2-128-15,13 0 0 0,9 1 0 0,10-1 128 16,5-3-128-16,13 3 0 0,10 1 0 0,10 1 0 16,9-2 0-16,10 0 0 0,14 2-192 0,0 0 192 15,11 4-448-15,14 0 48 0,10 1 0 0,11-2 0 16,11 0 96-16,12 0 32 0,12-1 0 0,13 1 0 15,10-1 272-15,12-1 0 0,3-1 0 0,11 3 0 16,4 2 0-16,11 1 0 0,3-1 0 0,6 1 0 0,3 1 0 16,3 2 0-16,0 0 0 0,4 3 0 0,1 1 0 15,3 2 0-15,1 0 0 0,-4-1 0 0,-4-1 0 16,-5 2 0-16,-3 0 0 0,-5 2 144 0,-3-1-144 16,-9 2 0-16,-11-2 0 0,-3 0 0 0,-1 1 0 15,-13 1 0-15,-15-2 0 0,-9 1 0 0,-6-3-224 0,-7-2-80 16,-11 1-16-16,-12-3 0 15,-9-2-144-15,-12-1-48 0,-10-3 0 0,-17-4 0 0,0 0 128 16,-15-3 0-16,-12-2 16 0,-12 0 0 0,-12-4 368 0,-11 2 0 16,-10 1 0-16,-14-4 0 0,-14-2 0 0,-7-1 256 15,-4-1-32-15,-12 3-16 0,-14 0 64 0,-3 2 16 16,-2-5 0-16,-6 3 0 0,-5 3 32 0,-2-1 0 16,-5 0 0-16,1 0 0 0,1-2-16 0,1 2 0 15,2 2 0-15,2 0 0 0,3-1 0 0,5 0 0 16,4-1 0-16,11 3 0 0,10 2-96 0,9-2-16 15,8-1 0-15,8 1 0 0,7 3-192 0,10 0 128 0,9 1-128 0,11-1 0 16,8-1 160-16,10 0-160 0,10 1 160 0,9 1-160 16,6-1 0-16,15 3 0 0,0 0-208 0,11-1 64 15,10 3-64-15,12-3-16 0,12-4 0 0,14 2 0 16,10 1-32-16,12 1 0 0,13 0 0 0,9-3 0 16,12-1 256-16,8 3 0 0,9 2 0 0,9 0 0 15,7-3 0-15,8 3 0 0,7-1 0 0,1 2 160 16,3 4-160-16,5-1 192 0,1 1-192 0,4 1 192 15,3 3-64-15,2 2 0 0,-1-2 0 0,-5 1 0 16,-4-2-128-16,-7 5 0 0,-7-2 0 0,-4 2 0 16,-4-1 0-16,-12 1 0 0,-10-1 0 0,-8-1 0 15,-7 1 0-15,-15 0 0 0,-15-1 0 0,-12 1 0 0,-9 1 0 16,-12-4 0-16,-8 1 0 0,-12-2 0 0,-10-4 320 16,-13 0 144-16,-7-4 32 0,-15 0 0 15,-13-4-1552-15,-11-1-304 0,-9-3-64 16,-18 1-16-16,-14 0 1184 0,-13-2 256 0,-12-3 0 0,-13 0 0 0,-9 1 400 0,-11-3 16 15,-2 0 0-15,-13 1 0 0,-11-1 128 0,-5 0 32 16,-1-2 0-16,-6 1 0 0,-4-1-96 0,0 1-16 16,1-3 0-16,3 4 0 0,-2 1-128 0,1 2-16 15,-7 1-16-15,6-2 0 0,3-3-128 0,5 2-32 16,7 2 0-16,9 3 0 0,9-2-144 0,13 1 0 16,8 1 0-16,10 3 128 0,11-1-128 0,13 1 0 15,11-1 0-15,12 3 0 0,12 2 0 0,12 1 128 16,12 0-128-16,15 0 0 0,16 0-144 0,0 0-112 15,23 4-32-15,15 1 0 16,16-4-304-16,22 4-64 0,23 1-16 0,19-3-14864 0</inkml:trace>
  <inkml:trace contextRef="#ctx0" brushRef="#br0" timeOffset="15484.605">12500 10523 20495 0,'15'1'896'0,"-4"1"208"0,5-1-880 0,6 2-224 0,2 0 0 0,4-1 0 15,4 1 144-15,5 2-16 0,-2-1 0 0,4 1 0 16,3 0 256-16,2 0 32 0,2 0 16 0,6-2 0 16,3 0-16-16,7 0 0 0,5-3 0 0,4 1 0 15,2-1-224-15,8 1-64 0,4-1 0 0,7 1 0 0,5-1-128 0,4 0 192 16,4 0-192-16,3 1 192 0,3-1-192 15,2 2 0-15,4 0 144 0,-2-1-144 0,3 1 0 0,-1-1 128 16,0-2-128-16,2 3 0 0,-1 0 0 0,1 0 144 16,0-1-144-16,-1 3 0 0,1-2 176 0,0 0-176 15,-5 0 160-15,-2 1-160 0,-2 1 336 0,-2 0-16 16,-3 1-16-16,-3 0 0 0,-1-1-80 0,-5 2-16 16,-7-1 0-16,0 2 0 0,0 0-80 0,-7-2-128 15,-5-2 176-15,-6 3-176 0,-7-3 160 0,-3 3-160 16,-3-2 128-16,-7 1-128 0,-6-3 0 0,-8 0 0 15,-9 0 128-15,-7 0-128 0,-8-3 0 0,-4 1 0 16,-9 0 0-16,0 0 0 0,-10-1 128 0,-5 0-128 16,-6-1 0-16,-11 1 128 0,-9-1-128 0,-4-1 0 0,-5 1 144 15,-7-2-144-15,-7-3 0 0,-10 2 0 16,-8-1 0-16,-3 2 0 0,-2-1 0 0,-10 0 144 16,-10-2-144-16,-3 2 0 0,2 0 192 0,-8 2-192 0,-7 0 192 0,-3-1-192 15,0 0 144-15,-6 0-144 0,-4 0 0 0,-3 0 144 16,0 0-144-16,3-1 0 0,1 1 144 0,-3-1-144 15,-5 2 0-15,5-1 128 0,2-2-128 0,2 3 0 16,1 3 144-16,3-1-144 0,6-3 192 0,6 2-192 16,5 1 272-16,8-1-48 0,5 1-16 0,7 1 0 15,4-1 48-15,8 1 16 0,10-1 0 0,6 2 0 16,11 1-144-16,8-2-128 0,6-1 192 0,8 0-192 16,8 1 144-16,7 2-144 0,3 1 0 0,14-3 144 15,0 0-144-15,9 1 0 0,8 2 0 0,9-3 0 16,8-2-176-16,12 1 176 0,13-3-128 0,11 2 128 0,8 0 0 15,8-1 0-15,9-2 0 0,10 0 0 0,12 1 0 16,7 0 0-16,6-2 0 0,8 4 0 0,8-1 0 0,5-2 0 16,9 0 128-16,-3 0-128 0,2 2 160 0,2 1-32 15,4 0-128-15,3 3 192 0,1 3 16 16,-1 1 0-16,-3-3 0 0,-4 4 0 0,-7 2-208 16,1 2 176-16,-1 2-176 0,-6 1 160 0,-3-1-160 0,-11 0 0 15,-6 2 0-15,-3-1 128 0,-4-2-128 0,-9 0 0 16,-13-1 0-16,-7 0 128 0,-9 1-128 0,-11 0-176 15,-7-3 48-15,-11 2 0 0,-9-3-112 0,-12-2-16 16,-12-1 0-16,-10-2 0 16,-11-2-192-16,-7-2-32 0,-12 1-16 0,-13 0 0 0,-13-2 304 0,-10-2 48 15,-13-4 16-15,-12 2 0 0,-9 2 128 0,-14-1 0 0,-13-3 0 16,-9-2 0-16,-11 0 0 0,-6 0 128 0,-3 0-128 16,-9-2 176-16,-7 0 80 0,-4 2 0 0,-6 0 16 0,-6 0 0 15,-5-1-16-15,1 1-16 0,5 0 0 0,4 1 0 16,2 3-32-16,2 0 0 0,0 0 0 0,7 0 0 15,10-2-80-15,12 3 0 0,9 5-128 0,9-1 192 16,8-5-192-16,10 3 128 0,11 1-128 0,14 2 0 16,12 2 0-16,10-1 128 0,9-4-128 0,14 1 0 15,11 2 0-15,9 0 0 0,13 1 0 0,0 0 0 16,12 0 0-16,8 1-256 0,10 0 48 0,13-3 16 16,6-4 16-16,19 0 16 0,17-2 0 0,11 2 0 0,8-1 160 15,15-2 128-15,11 0-128 0,12 2 176 16,9 1 80-16,5 1 32 0,4-2 0 0,9 0 0 0,3 1 16 15,5 3 0-15,3 1 0 0,0 2 0 0,2 0 112 0,-7 3 32 16,-6-1 0-16,-2 3 0 0,-5 2-48 0,-5 2 0 16,-5 2 0-16,-12 1 0 0,-13 1-240 0,-7 1-160 15,-5 2 192-15,-16-2-192 0,-13 1 0 0,-15 1 0 16,-12-1-160-16,-16 1 160 16,-13-4-2064-16,-16 0-304 0,-16 0-48 0,-18 1-7296 15,-18-1-1456-15</inkml:trace>
  <inkml:trace contextRef="#ctx0" brushRef="#br0" timeOffset="19571.207">2969 4080 23263 0,'0'0'1024'0,"0"0"224"0,0 0-992 0,0 0-256 16,0 0 0-16,0 0 0 15,0 0-464-15,0 0-144 0,0 0-32 0,0 0 0 0,0 0 640 0,0 0 0 0,0 0 0 0,0 0 0 16,0 0 0-16,0 0 0 0,-8 3 0 0,-2-1 128 15,-1-2 96-15,-5 2 16 0,-4 0 0 0,0 0 0 16,-6 0-64-16,0-2-16 0,-4 0 0 0,-2 0 0 16,-3 0 112-16,-1 1 32 0,1-1 0 0,-3-3 0 15,-1-5 80-15,-1 3 32 0,0 1 0 0,-1-2 0 16,-1-4 96-16,-3-1 32 0,-3 1 0 0,0 1 0 16,-2 2-96-16,0-3-32 0,-2-2 0 0,2 4 0 15,-1 0-240-15,-2 3-48 0,-2-2-128 0,-2 0 192 16,-2 2-192-16,0-1 0 0,0 3 128 0,2 1-128 15,1 0 0-15,-1-2 0 0,1 0 0 0,2 1 0 16,-1-2 0-16,4 2 0 0,2-1 0 0,3 0 0 16,3 1 160-16,3 0-160 0,0 1 160 0,4-2-160 0,2 0 256 0,1 1-64 15,0-1 0-15,4 2 0 0,4 1 16 16,1 0 0-16,4-1 0 0,-2 1 0 16,2-1-64-16,3 2-16 0,3 0 0 0,2 0 0 0,2-1 16 15,1 1 0-15,1 0 0 0,8 0 0 0,-8 3-16 0,8-3-128 16,0 0 192-16,0 0-64 0,-8 5-128 0,8-5 0 15,0 0 0-15,-3 11 0 0,0 1 0 0,2 1 0 16,2 1 0-16,2 3 0 0,-2 4 0 0,1 2 0 16,0 0 0-16,0 6 0 0,-2 4 0 0,0 3 0 15,-3 2 0-15,2 1 0 0,-1 1 0 0,-2 2 0 16,0 0 0-16,-1 5 0 0,0 1 0 0,0 5 0 16,-2 4 0-16,0 1 0 0,0 2 0 0,-1 0 0 15,-1 0 0-15,0 0 0 0,0 2 0 0,1 4 0 0,-3 3 0 0,1-1 0 16,1-2 0-16,-3 0 0 0,1-2 0 15,3 3 0-15,1 4 0 0,0-1 160 0,-4 3-160 16,2-4 160-16,2-3-32 0,-1 2-128 0,-2 2 192 0,3 4-64 16,3 0 16-16,0-2 0 0,-2 0 0 0,1-2 0 15,-1 1-144-15,1-2 160 0,-2-2-160 0,-1 0 160 16,1 0-160-16,1 2 192 0,-3-3-192 0,4 1 192 16,-2-1-192-16,3-4 0 0,0 1 0 0,2 0 128 15,-2-2-128-15,1 2 192 0,0 3-192 0,-1-1 192 16,-2-3-32-16,3-1 0 0,1 1 0 0,2-4 0 15,0-1-32-15,-1 2-128 0,-1-1 192 0,4 1-64 16,4 2-128-16,-1-4 160 0,-6-2-160 0,3 1 160 16,2 0-160-16,-4 2 0 0,-4 0 144 0,2 0-144 0,2 0 0 15,0 1 0-15,0-1 0 0,0-1 128 0,0-1-128 16,2 2 0-16,1 0 0 0,1 1 0 0,-1-3 0 0,1 1 128 16,-2-2-128-16,2 1 0 0,-1-2 0 0,0 0 128 15,2-1-128-15,1 2 0 0,2 0 0 0,-2-1 0 16,-1-3 0-16,1-1 128 0,-1 2-128 0,1 0 0 15,-2-1 0-15,1 2 128 0,4-2-128 0,-2-1 0 16,-1-2 0-16,-1-2 0 0,-1-2 0 0,2 2 0 16,-1 0 0-16,2 3 128 0,2-2-128 0,-3 0 0 15,3-1 0-15,-2-3 128 0,-1-2-128 0,1 0 0 16,2 1 0-16,-4-1 0 0,0 2 0 0,0 1 0 16,-2 2 0-16,4 2 0 0,1-1 0 0,-2-1 0 0,-1-5 0 15,0 1 0-15,2-2 0 0,-1 1 0 0,-2 0 0 16,-1 2 128-16,0 1-128 0,2-1 0 0,-3-2 0 15,0 0 0-15,1-5 0 0,0 1 0 0,-3-1 0 16,1-1 0-16,0 0 0 0,-2 0 128 0,-2 0-128 0,0 3 0 16,0 4 0-16,1 0 0 0,-2-4 0 15,2 0 128-15,-1-4-128 0,1-1 0 0,1-2 0 0,-1-1 0 16,-5 0 0-16,3 1 0 0,3 1 0 0,-1 0 0 16,1-3 0-16,-3 3 0 0,-1 0 0 0,2 2-128 15,1-1 128-15,1-1 0 0,-6-2 0 0,4 0 0 16,2-1 0-16,0 0 0 0,-3-4 0 0,3 1 0 15,0-1 0-15,-2 0 0 0,-2-1 0 0,3 1-128 16,0-3 128-16,1-2 0 0,-1 5 0 0,-3-3 0 16,1-3 0-16,1-1-128 0,1-1 128 0,0-2 0 15,-2-3 0-15,3-1-128 0,0-1 128 0,1-1 0 0,-1-3-128 16,1-6 128-16,0 0-128 0,0 0 128 0,0 0-176 0,0 0 176 16,0 0-208-16,0 0 80 0,9 6 128 0,1-2-128 15,-10-4 128-15,14-1-128 0,-2-3 128 16,1-2 0-16,1 0 0 0,2-3 0 0,2-1 0 0,4-1 0 15,2 0 0-15,4-1 0 0,3-1 0 0,1-2 0 16,0 1 0-16,1-1 0 0,3-1 0 0,1 1 0 16,2-2 0-16,-1 4 0 0,2-1 0 0,2 2 0 15,1 2 0-15,1 0 0 0,-3 1 0 0,3 0 0 16,-1 1 0-16,0 1 0 0,1 1 0 0,-4 2 0 16,-4 1 0-16,0 1 0 0,2-1 0 0,0 3 0 15,-2-1 0-15,0 1 0 0,1 2 0 0,1 2 0 16,-1-2 0-16,-3 1 0 0,-1-1 0 0,-3 3 0 0,-2-1 0 15,-2 1 0-15,-1-1 0 0,0-1 0 16,-3 1 0-16,-2 2 0 0,-4 2 0 0,-1-4 0 0,-1 1 0 0,-2-1 0 16,-1-1 0-16,-2 1 0 0,0-2 0 0,-9-2 128 15,0 0-128-15,0 0 0 0,0 0 128 0,0 0-128 16,0 0 128-16,0 0-128 0,-10 5 160 0,2 0-160 16,-3-3 0-16,-1 0 0 0,-3-2 0 0,-2 1 0 15,-2 2 0-15,-1 0-192 0,-4 2 192 0,-2 1-160 16,-1-2 160-16,-3 1-128 0,-2-1 128 0,-2-1-128 15,0 1 128-15,1-2 0 0,-1-2-144 0,0 0 144 16,-4 0 0-16,2 0 0 0,4-3 0 0,1-2 0 16,1 1-144-16,-1-3 144 0,0-1 0 0,1 1 0 15,-1 0 0-15,0 3 0 0,-4-5 0 0,4 2 0 16,-1-1 0-16,1-1 0 0,-2-2 0 0,5 1 0 0,4 0 0 16,1 0 0-16,-2-2 128 0,3 0-128 0,-4-1 0 0,7-2 0 15,-2 0 0-15,0-2 0 0,1-2 0 0,0-3 0 16,3-4 0-16,1-1 0 0,1-3-128 0,-1-4 128 15,1-2 0-15,1-3 0 0,4 0-192 0,1-3 192 16,0-3-192-16,-1-4 192 0,3-2 0 0,-1-4 0 16,2-6 0-16,-2-3 0 0,-2-2 0 0,-1-1-128 15,-3 1 128-15,5-4 0 0,1-4 0 0,-3 2 0 16,-2 1 0-16,1 2 0 0,2-2 0 0,0-2 0 16,-3-5 0-16,3 0 0 0,-1-1 0 0,2 1 0 15,0 0 0-15,-1-6 0 0,2-8 0 0,0 4 0 16,3 5 0-16,-4-3 0 0,-2-4 0 0,2-2 0 0,-1 0 0 0,1-3 0 15,-4 0 0-15,3-2-192 0,-2-2 192 16,2 3-160-16,-1 4 0 0,0-1 0 0,2 0 0 16,-1 0 0-16,0 1 160 0,0 2-160 0,1-2 160 15,2 1-160-15,5-1 160 0,-3 0 0 0,-1 1 0 0,3 1-128 16,3-5 128-16,1 4 0 0,1-4 0 0,1 4 0 16,2-3 0-16,2 1 0 0,-2 2 0 0,3-4-128 15,2 2 128-15,0 3 0 0,2-5-144 0,1 6 144 16,-3 1 0-16,1 0-144 0,1-1 144 0,-1 2 0 15,-1 1-192-15,1 4 64 0,-1 1 128 0,0 2-208 16,0-1 208-16,0 1 0 0,1 5-160 0,0 0 160 16,2 2 0-16,-3 0 0 0,0 1-144 0,2 0 144 15,1 2 0-15,-2 4 0 0,-1 2 0 0,2 2 0 16,-1 0 0-16,1 2 0 0,0-3-128 0,1 4 128 0,2 2 0 16,-1 3-128-16,-3 2 128 0,1 1 0 0,-2-2-160 15,0 1 160-15,-3 6-128 0,-1 1 128 0,1 3-176 16,-2-1 176-16,0 4-208 0,-2 0 80 0,-5-1-48 0,0 4 0 15,-3-2 0-15,1 3 0 0,-1-3 0 0,-1 3 0 16,-1 1 0-16,-1-1 0 0,3-2 48 0,-1 3 0 16,0 2 0-16,3 0 0 0,0 3 128 0,0 0 0 15,1 2-144-15,-1 0 144 0,-2 6 0 0,1 0 0 16,-2 1 0-16,1 3 0 0,-4 1 0 0,3 3 0 16,3 0 0-16,-2 3 0 0,-3 2 0 0,4-2 0 15,2 1 0-15,0 1 0 0,-1 1 0 0,1-1 0 16,1 2 0-16,0-1 0 0,1 6 0 0,0 0 0 0,0 0 128 15,0 0-128-15,0 0 0 0,0 0 0 0,6-2 0 0,4 0 0 16,3 0 0-16,4-1 0 0,-2 0 0 16,6 2 0-16,4 0 0 0,4 1 0 0,3-1 0 0,2-1 128 15,5 2-128-15,1-3 0 0,4 1 144 16,4 1-144-16,4 0 176 0,7 0-48 0,6-2 0 0,-2 3 0 16,0 1 96-16,3-1 16 0,0-2 0 0,6 0 0 15,-2 5-48-15,1 0 0 0,-2 1 0 0,-3 1 0 16,-5-3-64-16,-1 0-128 0,-1-1 176 0,-2 0-176 15,-1 2 160-15,-4 0-160 0,-6 2 128 0,-5 0-128 16,-5-1 0-16,-3-3 0 0,-4 3 128 0,-6-1-128 16,0 1 0-16,-5 1-192 0,-4-2 32 0,-4 2-9520 15,-2 2-1904-15</inkml:trace>
  <inkml:trace contextRef="#ctx0" brushRef="#br0" timeOffset="21311.744">1903 13283 12959 0,'0'0'576'0,"0"0"112"0,0 0-560 0,-1-10-128 0,-1 1 0 0,2 9 0 15,0 0 144-15,0 0 0 0,0 0 0 0,0 0 0 16,-9 0 144-16,1 3 32 0,-2 1 0 0,0 0 0 15,-1 1-144-15,0 2-32 0,-4 0 0 0,3 0 0 16,0 1 304-16,-3-1 48 0,-3-2 16 0,3 4 0 16,2 4-144-16,-2-1-32 0,0-2 0 0,-2 3 0 15,-1 5-144-15,1 3-48 0,2 3 0 0,-3 1 0 16,0 0 64-16,-2 2 16 0,0 3 0 0,0 3 0 16,-1 3-16-16,-1 1 0 0,-1 3 0 0,-3 2 0 15,-3 2-48-15,-2 5-16 0,-2 6 0 0,1 5 0 0,-1 0-144 16,-2 2 192-16,-2 1-192 0,3 4 192 0,2 5-192 15,-2 5 128-15,-1-1-128 0,-1 0 128 0,2 0 32 16,-2 1 0-16,0 2 0 0,3 1 0 0,2 3 208 16,2-3 32-16,3 1 16 0,2 1 0 0,-1 4-48 0,4 0-16 15,3-1 0-15,2 3 0 0,2 3 16 0,4 3 0 16,1-4 0-16,4 2 0 0,2 0-176 0,1 2-16 16,5 0-16-16,1-4 0 0,3-4-160 0,0 4 0 15,2 3 0-15,7-7 128 0,4-7-128 0,4-4 0 16,-5-8 0-16,8 0 0 0,1-2 0 0,5-5 0 15,3-1 0-15,0-3 0 0,2 0 0 0,-1-6 0 16,0-3 0-16,3-2 0 16,2-4-416-16,0 0-112 0,8-2-32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1:22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22014 15241 14735 0,'10'-6'640'0,"-10"6"160"0,0 0-640 0,10 3-160 0,1 0 0 0,-3-1 0 16,1 0 1776-16,-9-2 320 0,10 4 64 0,-10-4 16 15,0 0-1728-15,0 0-320 0,8 0-128 0,-8 0 0 16,0 0 272-16,0 0-16 0,-3-9 0 0,-6-2 0 16,-2-2-96-16,-4 1-32 0,-1 1 0 0,-5-3 0 15,-3-1-128-15,-3-2 0 0,-3 1 0 0,-8-1 128 16,-4-3 80-16,-3 1 16 0,-2-2 0 0,-2 0 0 0,-1 0 160 15,-5-1 48-15,-4-1 0 0,-5-1 0 0,-5-2 0 16,-2 2 0-16,-3 0 0 0,1-1 0 0,-3-1-176 16,-6 2-16-16,-4 0-16 0,-2 1 0 0,-4 1-96 0,-2-2 0 15,-8-2-128-15,-3 2 192 0,-3 0-192 0,-7 2 176 16,-9-2-176-16,3-1 160 0,2-1-32 0,-5 1-128 16,-8-3 192-16,-1 2-64 0,1-1-128 0,-5 0 192 15,-4-2-192-15,1 4 192 0,-3 3-192 0,3 0 128 16,2-3-128-16,-4 3 128 0,-6 1-128 0,3 2 192 15,1-1-192-15,0 1 192 0,0-2-32 0,-7 1 0 16,-4 3 0-16,0 0 0 0,1-3 32 0,0 1 16 16,1 2 0-16,-4 1 0 0,-8 3-32 0,1-5-16 15,0-1 0-15,-2 2 0 0,-5 4-32 0,2 0 0 16,2 0 0-16,-4 0 0 0,-1 2 80 0,-1-1 16 0,1 1 0 16,6 4 0-16,5 0 16 0,-2-1 0 15,2-2 0-15,1 3 0 0,-1 2-96 0,3 2-16 0,2-1 0 0,6-1 0 16,3 0-128-16,-4 0 0 0,-4 3 0 0,4-1 0 15,1 1 0-15,3-1 0 0,1 1 0 0,-4 1 0 16,-5 1 0-16,1-1 0 0,1 1 128 0,3 0-128 16,3 1 0-16,-6 1 0 0,-3 2 0 15,3-1 0-15,0 0 0 0,6 3 128 0,1-1-128 0,3 1 0 16,0-1 0-16,8 2 0 0,3-2 128 0,2 3-128 16,-1-2 0-16,4 0 0 0,2 0 0 0,1 1 0 15,1 2 0-15,1 0 128 0,1 0-128 0,1 0 0 16,-2-3 0-16,-1 4 0 0,-1 3 0 0,1 0 0 15,0 0 0-15,-1 2 0 0,-1-2 128 0,1 1-128 16,2 2 0-16,-2 0 0 0,-2 0 0 0,5-1 0 0,3 1 0 16,2-3 0-16,-2-2 0 0,7 0 0 15,5 1 0-15,1 0 0 0,-1-1 0 0,6 0 0 0,2 0 0 0,-1-1 128 16,0-1-128-16,3 1 0 0,-2-1 0 0,4 2 0 16,2-2 0-16,-4 2 0 0,-2 4 0 0,4 0 0 15,0 1 0-15,-3 2 0 0,-1 1 0 0,1 3 0 16,-4 4 0-16,2-2 0 0,0-3 0 0,2 2 0 15,2 2 0-15,5-1 0 0,4-3 0 0,-1 1 0 16,1-1 0-16,6-1 0 0,3 2 0 0,7 2 0 16,0-1 0-16,1 1 0 0,-5 0 0 0,4 2 0 15,1 0 0-15,3 3 0 0,0 3 0 0,0 2 0 16,-4 1 0-16,1-1 0 0,0 2 0 0,-2 1 0 16,3 2 0-16,3 0 0 0,-2 1 0 0,0 2 0 0,2 0 0 15,-1 1 0-15,0 1-144 0,4 0 144 0,9-2 0 16,2-2 0-16,1-5 0 0,6 0-128 0,4 1 128 15,1-1 0-15,3 0 0 0,4 0 0 0,5-1 0 0,1 4 0 16,5 2-128-16,3 1 128 0,0-1 0 0,7-2 0 16,4 0 0-16,1-1-128 0,1 2 128 0,5-1 0 15,3 2 0-15,2-1 0 0,2 0-128 0,7 1 128 16,7 2 0-16,2 0-160 0,-1-2 160 0,4-2-128 16,5 2 128-16,3-3-128 0,3-2 128 0,0 4-128 15,0 2 128-15,4 3 0 0,4 3 0 0,1-2-128 16,5-2 128-16,4-2 0 0,0-4 0 0,2 1 0 15,0 0 0-15,3-2 0 0,0-1 0 0,5 2 128 0,6-2-128 16,1 3 0-16,-2 3 0 0,1-1 0 0,2-4 0 16,0-2 144-16,4-2-144 0,1 0 0 0,2 1 144 15,-4-2-144-15,-2-2 0 0,8 2 144 0,5-1-144 0,1 1 0 16,-6-2 0-16,3 2 0 0,3-2 0 0,2 2 0 16,1-1 128-16,1 1-128 0,-4-3 0 0,7-2 0 15,4-1 0-15,-2 1 0 0,-4 0 0 0,4-1 0 16,2-2 0-16,2 1 0 0,-1-4 0 0,5 4 0 15,3-1 0-15,0-1 0 0,-1 3 0 0,-3-4 0 16,4 1 0-16,3-3 128 0,1-1-128 0,0-1 0 16,3-4 0-16,1-1 0 0,-1 1 0 0,0-2 0 15,-1-2 0-15,1-1 0 0,1-2 0 0,1 0 0 16,-5-2 0-16,3 1 0 0,1-1 0 0,1 3 0 16,-1-2 0-16,0 3 0 0,1-3 0 0,3 2 0 0,-2 1 0 15,-1-1 0-15,-1 0 0 0,2 2 0 0,2 0 0 16,1-1 0-16,-4 0 0 0,4-1 0 0,4-2 0 0,-3 2 0 15,-2 2 0-15,2-2 0 0,4-1 0 16,-2 1 0-16,-1 1 0 0,4 0 0 0,2 1 0 0,0-3 0 16,-2-1 0-16,2 0 0 0,-2 3 0 0,3-2 128 15,-4 0-128-15,1-2 0 0,-3-1 0 0,5 0 0 16,4 1 0-16,-2 2 0 0,-3 0 144 0,0 0-144 16,4-2 0-16,-4 3 0 0,-2 5 0 0,3-7 0 15,3-1 0-15,-62 1 0 0,14 6 0 0,8-1 0 16,7 0 0-16,9 1 0 0,9-1 0 0,2 0 128 15,3-1-128-15,120 8 0 0,-44-5 0 0,-26-2 0 16,-14 0 0-16,-12-3 0 0,-7-2 0 0,-3 2 0 0,2-4 0 0,-5 2 0 16,-5 0 0-16,2-1 0 0,3-4 0 15,-4 3 0-15,-5-1 0 0,4-2 0 0,-3-1 0 16,1 0 0-16,0 0 0 0,-2-1 0 0,-1-3 0 0,2 1 128 16,1-2-128-16,-2-1 0 0,-7 0 0 0,5-2 0 15,4-1 0-15,-4 5 128 0,-4-5-128 0,0 4 0 16,2-2 0-16,-3 1 0 0,-4 1 0 0,-53 1 128 15,12-3-128-15,9-1 0 0,2 0 0 0,4 2 128 16,7 0-128-16,1-1 0 0,0 0 0 0,89-11 0 16,-35 4 0-16,-17 1 128 0,-13 0-128 0,-7 2 0 15,-8 0 0-15,-4 2 0 0,-1-4 0 0,-8-1 0 16,-5-1 0-16,-1 0 0 0,4 0 0 0,0-2 0 16,-6 1 128-16,-2-1-128 0,-4 1 0 0,-1-2 0 0,1-3 0 15,-2 1 0-15,-3 0 128 0,-2-2-128 0,-1-5 128 16,-3 3-128-16,1 4 144 0,0 0-144 0,-5 3 192 15,-2-4-192-15,-1-1 208 0,-3 1-64 16,-3 2-16-16,1-1 0 0,2 0 0 0,-2-5-128 0,-2-3 192 0,-3-1-64 16,1-1 64-16,-7-3 16 0,-2-4 0 15,-2-3 0-15,-7-1 0 0,1 2 0 0,-2 0 0 0,-3-1 0 16,-4 0 16-16,0-3 0 0,-4-3 0 0,-2 0 0 16,-8-1 96-16,-1-3 32 0,-3 2 0 0,-1-3 0 15,-4 0-16-15,-4-1 0 0,-2 1 0 0,-4-7 0 16,-2-6-16-16,-4-1-16 0,-5 3 0 0,-2 2 0 15,-4 4-112-15,-6-4-32 0,-3-1 0 0,-7 0 0 16,-4 0-32-16,-9 2 0 0,-9-3 0 0,-3 4 0 0,-1 1-128 16,-6-3 0-16,-3 1 0 0,-3-2 0 0,-10-1-192 15,4 3-80-15,1 1-16 0,-45-21-8528 16,15 8-1696 0,7 1-352-16</inkml:trace>
  <inkml:trace contextRef="#ctx0" brushRef="#br0" timeOffset="2977.475">3338 402 21247 0,'0'0'1888'0,"0"0"-1504"0,0 0-384 0,0 0 0 0,0 0 0 0,0 0 0 16,0 0 0-16,0 0 0 0,-6-5 0 0,1 1 144 15,-1 0-16-15,0-1-128 0,-2-1 432 0,-2 1-32 16,-4-3 0-16,-3 1 0 0,-1-1-112 0,-7 2-32 16,-1 2 0-16,-4 1 0 0,-3-1-256 0,-1 1 0 15,-1 1 0-15,1 0 0 0,-5-1 0 0,2-1 0 16,-3 0 0-16,0 0 160 0,-3 1-32 0,-2-2 0 15,-4-2 0-15,-1 0 0 0,0 1 80 0,1 0 16 16,0-1 0-16,0 0 0 0,-3 0 32 0,-1 1 0 16,-5-1 0-16,0 3 0 0,1 0-32 0,-3 1 0 0,2-1 0 15,-2 3 0-15,0 3-48 0,-3 1-16 16,-2 0 0-16,-2 1 0 0,-1 5-160 0,3-3 0 0,4-1 0 0,-2 1 0 16,-2 3 0-16,2 0 0 0,3-2 0 0,3 1 0 15,3 0 0-15,5-2 0 0,4 3 0 0,3 0 0 16,6-2 0-16,2-2 0 0,3 2 0 0,4-3 0 15,-2 2 0-15,6-2 0 0,2 3 0 0,4-3 0 16,3-1 0-16,1 2 0 0,-1 0 0 0,4 1 0 16,0-2 0-16,4 1 0 0,6-5 0 0,-8 4 0 15,2 1 0-15,6-5 0 0,0 0 0 0,-1 11 0 0,1 2 0 16,2-1 0-16,4 3 0 0,1 4 128 16,-2 4-128-16,-2-8 128 0,3 9-128 0,0 5 128 0,1 2-128 15,-1 3 0-15,1 3 144 0,1 4-144 0,-5 4 0 16,4 43 0-16,-5-11 0 0,-2-6 0 0,-1-4 0 15,-4-1 128-15,-1 0-128 0,-3 2 0 0,2 2 0 16,-6 5 0-16,-2 6 0 0,-1 0 0 0,3 1 0 0,0 4 0 16,-1 6 0-16,-1 2 128 0,0-4-128 0,2 1 0 15,2 2 128-15,0-2-128 0,0-1 0 0,2-1 144 16,2-9-144-16,-2 2 0 0,-2 2 192 0,0-4-192 16,0-3 192-16,-2-3-192 0,1-5 256 0,0 3-64 15,-1 1-16-15,-1-1 0 0,1-3-48 0,-2-2-128 16,-4-3 192-16,1-1-64 0,-1-5 0 0,1-2-128 15,2-2 192-15,2-3-64 0,1-3 0 0,-1-3 0 16,-3-3 0-16,1-6 0 0,3-2 32 0,1-5 0 0,2-6 0 16,0-2 0-16,5-4 16 0,0-3 0 0,2-7 0 15,2 1 0-15,1-8 16 0,2 8 16 0,5-3 0 16,-1-3 0-16,4-2 64 0,7 0 16 16,6-2 0-16,4-3 0 0,3-1-64 0,5 0-16 0,6-2 0 15,4 0 0-15,5 1 48 0,5 0 0 0,7-1 0 0,3 1 0 16,9-1-16-16,-1 0 0 0,4 0 0 15,6 1 0-15,2-1-240 0,3 3 176 0,1 3-176 0,-5 1 160 16,-1 0-160-16,-2 3 0 0,0 3 0 0,-3 1 0 16,-5 2-208-16,-1 3-80 0,-5 6-16 0,-3 1-10384 15,-4 4-2064-15</inkml:trace>
  <inkml:trace contextRef="#ctx0" brushRef="#br0" timeOffset="4634.391">16328 12624 22111 0,'-6'-21'1968'0,"5"11"-1584"0,1 10-384 0,0 0 0 16,-3-10 336-16,3 10-16 0,0 0 0 0,0 0 0 15,0 0 32-15,-4 6 0 0,-1 3 0 0,-1 8 0 16,-2 6-112-16,0 7-32 0,0 3 0 0,1 4 0 15,-1 1-208-15,-2 0 176 0,0 1-176 0,-3 5 160 0,1 3-160 0,-2 5 0 16,-5 0 0-16,1 4 0 0,-1 2 176 16,-2-2-48-16,-1-6-128 0,1-1 192 0,0-2-192 0,3-3 128 15,4-4-128-15,1-6 0 0,2-3 0 0,3-6 128 16,1-2-128-16,5-4 0 0,3-3-240 0,4-3-80 16,-2-5-32-16,-3-8-10976 15</inkml:trace>
  <inkml:trace contextRef="#ctx0" brushRef="#br0" timeOffset="5228.486">16098 12682 24879 0,'0'0'2208'0,"8"-5"-1760"0,-1-1-448 0,4-1 0 16,3 0 176-16,4 3-48 0,4 6-128 0,5-4 192 15,3-2-192-15,7 1 0 0,3 2 0 0,4 1 0 16,2 1 0-16,0 0 0 0,1 3 0 0,-1 1 0 16,0-1 0-16,0 3 144 0,0 0-16 0,-6 4 0 15,-1-1 32-15,-5 6 0 0,-3 5 0 0,-6-2 0 16,-4-2-160-16,-4 3 128 0,-5 1-128 0,-6 1 128 15,-4 1 256-15,-5 0 64 0,-5 0 0 0,-5 2 0 0,-4 4 144 16,-4-1 48-16,-1 0 0 0,-6-3 0 0,-6-6-224 16,2 1-32-16,3-2-16 0,0 0 0 0,-2-4 96 15,1-1 32-15,3-2 0 0,2-2 0 0,2 0-192 0,1-2-48 16,2-2 0-16,1 0 0 0,6-2-256 0,0-1 128 16,4 1-128-16,9-3 0 0,-7 4 0 0,7-4 0 15,0 0 0-15,0 7 0 0,5 1-192 0,5 0 0 16,-1-1 0-16,6 4 0 0,1 0 192 0,5 2 0 15,-2-1 0-15,3 3 0 0,0 3 128 0,1 3-128 16,1 5 0-16,-1-4 0 0,0-1 0 0,-3 0 0 16,0 1 0-16,-4 0 0 0,-5-1 0 0,0-2 0 15,-1 0 0-15,-5 0 0 0,-5 1 192 0,-5 1-64 16,-1-1 0-16,-3-2-128 0,-4-3 576 0,-6 1 0 16,-3 0 0-16,-2-1 0 0,-3-2 64 0,-3-1 0 0,-6-3 16 15,-2-2 0-15,-5 1-176 0,-1-1-32 0,-2-4-16 16,0-1 0-16,-1-2-176 0,7 0-16 0,0-1-16 15,7-1 0-15,3-1-224 0,5 0 0 0,3-2 128 16,5-1-128 0,0 2-320-16,5-4-96 0,2 1-32 0,3 0 0 15,4 0-1792-15,4 0-384 0,4-2-64 0,3-1-12240 0</inkml:trace>
  <inkml:trace contextRef="#ctx0" brushRef="#br0" timeOffset="5651.65">17267 12738 35007 0,'-1'-4'3120'0,"1"4"-2496"15,0 0-496-15,0 0-128 0,6 12-128 0,-1 3-64 16,1 2 0-16,-2 4 0 0,0 5 64 0,1 5 0 16,-4 1 0-16,-1 4 0 0,-1 3 128 0,-4 2 0 15,-1 3 0-15,-3 1 0 0,-1 1 0 0,-4 0-128 16,-2 1 128-16,1-3 0 0,0-2-160 0,0-4 160 16,2-5-192-16,3-2 192 0,1 0-128 0,4-5 128 15,2-3 0-15,-1-4 0 0,1-5 160 0,2-1 144 0,1-2 16 16,2-4 16-16,-2-7 368 0,0 0 80 0,0 0 16 0,9-6 0 15,0-4 96-15,2-2 32 0,4-3 0 16,1-7 0-16,1-7-320 0,5-3-64 0,5-2-16 0,0-2 0 16,3-4-336-16,-1-1-192 0,2-3 192 0,-2 0-192 15,-1 1 0-15,0 2 0 0,-1 3 0 0,1 4 0 16,-3 3 0-16,-1 5 0 0,-2 4 0 0,2 1 0 16,-2 3 0-16,-3 5 0 0,-3 1 0 0,-1 1-144 15,-1 0-1568 1,1 3-304-16,-1 2-64 0</inkml:trace>
  <inkml:trace contextRef="#ctx0" brushRef="#br0" timeOffset="5987.995">18303 12674 32015 0,'0'0'1408'0,"0"0"320"0,0 0-1392 16,5 10-336-16,-2 2 0 0,-2 5 0 0,-2-2 0 0,-2 4-256 15,-3 2 32-15,-4 5 16 0,-1 5 208 0,-2 1 0 16,0 1 0-16,-6 5 160 0,-3 8 80 0,-2 1 16 16,-2 7 0-16,-5-3 0 0,0 3 64 0,0 2 32 15,-1-2 0-15,2 1 0 0,1-4-192 0,4-3-32 0,2-1-128 16,3-3 192-16,1-5-192 0,4-4 0 15,0-3 0-15,4-3 0 0,-1-6 128 0,5-2-128 0,1-4 0 16,4 1 144-16,2-5-144 0,2-2-176 0,1-2 48 0,5-1 0 31,2-5-2112-31,3-5-432 0,3-6-80 0</inkml:trace>
  <inkml:trace contextRef="#ctx0" brushRef="#br0" timeOffset="6329.164">18098 12546 22111 0,'-5'-14'1968'16,"4"2"-1584"-16,5 1-384 0,2 4 0 0,1 2 1712 0,4 2 256 15,4-3 48-15,6 5 16 0,3 4-1712 0,6 1-320 16,3-2 0-16,2 3-160 0,1 1 160 0,1 2 0 15,0 2 0-15,4 2 0 0,3 3 0 0,1 2 0 16,-3 0 0-16,0 6 0 0,-2 4 176 0,-6 3 16 16,-2 0 0-16,-3 3 0 0,-4 0 48 0,-5 3 16 15,-6 0 0-15,-4-2 0 0,-2-2 64 0,-5 1 32 16,-4 0 0-16,-3-1 0 0,-7-3 96 0,-5-1 0 16,-4-2 16-16,-6 0 0 0,-5-3 176 0,-3-2 48 15,-5-7 0-15,-3 1 0 0,-2 2-112 0,-1-4 0 16,4-2-16-16,2-4 0 0,1-4-224 0,2 0-32 0,0-1-16 15,5-4 0 1,3-2-1072-16,3-2-224 0,5-2-32 0,6 0-16 16,5 1-2240-16,4-2-448 0</inkml:trace>
  <inkml:trace contextRef="#ctx0" brushRef="#br0" timeOffset="6866.555">20386 13089 24879 0,'-19'-21'1088'0,"6"13"256"0,-4 5-1088 0,2-1-256 16,1-2 0-16,-1 3 0 0,1 1 656 0,-1-2 80 16,-1-2 16-16,1 1 0 0,0 2-528 0,-2 0-96 15,-1 0-128-15,1 0 176 0,-2 2 160 0,0 0 48 16,-3 1 0-16,0 1 0 0,-1 3-144 0,1 2-32 15,3 3 0-15,-1 0 0 0,3 0-208 0,4 0 0 16,3 8 0-16,2-1-160 0,4 0-80 0,3 0-16 0,5 3 0 0,3 2 0 31,2 2-160-31,3-2-32 0,2 0-16 0,5 1 0 0,4 3 224 0,-1 2 48 0,1-1 16 0,-1-1 0 16,0-1 176-16,-2 2 0 16,-4 1 0-16,0 0 128 0,-2-2 64 0,-5-1 0 0,-3-1 16 0,-3-1 0 15,-3-1 368-15,-4-4 80 0,-6-2 16 0,-2-2 0 16,-4-2 160-16,-6-2 48 0,-5-1 0 0,-3-3 0 15,-5 0-192-15,-1-1-48 0,-3-2 0 0,-1-1 0 16,0-1-144-16,4-1-48 0,2-1 0 0,2-1 0 16,1-3-448-16,4 0 0 0,0-4 0 0,4-1 0 15,2-2-2240-15,5-3-320 16,0-3-80-16,9 3-11056 0</inkml:trace>
  <inkml:trace contextRef="#ctx0" brushRef="#br0" timeOffset="7772.932">20854 13349 34271 0,'-11'-1'1520'0,"4"3"304"0,-4 3-1456 0,-1 3-368 15,-3 1 0-15,0 5 0 16,-2 3-272-16,-1 3-128 0,0 7-32 0,-2 0 0 0,2-1 432 0,0 1 0 15,2 0 0-15,1 0 0 0,2-2-128 0,2 2 128 16,3-2-128-16,5-3 128 0,-1-4-400 0,4-3 0 0,4-2 0 0,-1-1 0 31,3-1-32-31,3-1 0 0,3-4 0 0,-1-3 0 0,2-4 432 0,1-2 0 0,1-2 0 0,-1-1-128 16,0-2 352-16,2-3 80 0,-1-6 16 0,0 1 0 16,1-1 128-16,-2-2 16 0,0-2 16 0,-5-2 0 15,-2-3 80-15,-2-1 16 0,-1-4 0 0,0 2 0 16,-2 4-256-16,-2 3-64 0,-1 3 0 0,0 2 0 15,-1-1-256-15,5 4 0 0,0 2 0 0,1 0 0 16,-3 2 0-16,3 2-224 0,3 3 64 0,0-2 16 16,2-1-112-16,2 2-32 0,-1 1 0 0,4 0 0 15,3-4-80-15,2-1-16 0,2-2 0 0,2 1 0 16,2 0 208-16,2-2 48 0,0-1 0 0,-1-3 0 0,3-1 128 16,1 0 176-16,0-6-48 0,6-2 0 0,3 0 384 0,-1-2 64 15,0 0 0-15,-1-2 16 0,4-3 96 16,-2-1 16-16,0 2 0 0,-4-2 0 0,0-2-336 0,-1-5-64 15,1-6-16-15,-4 0 0 0,-1 0-288 0,-2-2 0 16,-1-2-128-16,0 6 128 0,-2 6-272 0,-5 8 32 16,-2 4 16-16,-3 7 0 0,-2-1 224 0,-1 7 0 15,-5 4 0-15,-2 5 0 0,-5 5 0 0,0 0 0 16,0 0 0-16,0 0 0 0,-6 13-144 0,-4 5-48 16,-6 2 0-16,-6 6 0 0,-6 3 192 0,-3 7 0 15,-2 4 0-15,-2 8-128 0,-6 3 128 0,-2 5 0 16,-2 5 0-16,-5 4 0 0,-4 3 0 0,-1 0 0 15,3 0 0-15,4-3 0 0,4-4 0 0,6-8 0 0,8-7 0 16,5-3 0-16,3-4 0 0,3-2 0 16,4-3 0-16,2-3 0 0,4-2 128 0,0-7 16 0,3-5 0 0,0-1 0 15,4 2 0-15,2-6 0 0,0-12 0 0,0 0 0 16,10 7 16-16,2-5 0 0,-2-4 0 0,4-8 0 16,3-7-160-16,4-2 192 0,-1 3-192 0,6 1 192 15,-1-2-192-15,4 2 0 0,0-2-192 16,2 5 192-16,0 4-176 0,-4 4 176 0,-3 2-128 0,-2 6 128 15,-5 2 0-15,-1 1 0 0,-3 3 0 0,-6 3 0 16,1 3 0-16,-6 5 0 0,-1 5 0 0,-3 2 128 16,-2-2-128-16,-4 0 0 0,-3-1 0 0,1-1 0 15,-2-1-128-15,1-2 128 0,-2-4-128 0,4-1 128 16,0-3 0-16,4-1 0 0,-1 0 0 0,4-4 0 0,2-8 0 16,0 0 0-16,7 3 0 0,-7-3 0 15,11 0 0-15,2-5 0 0,5-3 128 0,1-1-128 0,1 0 208 0,3-2-16 16,1-2-16-16,2 0 0 0,-3 0 16 15,3 2 0-15,2 1 0 0,-1 2 0 0,2 6 64 0,1 1 32 16,1 3 0-16,-1 6 0 0,-2 4 96 0,-1 3 32 16,-3 3 0-16,-1 3 0 0,-1 2-160 15,-2 3-16-15,-4 3-16 0,-2 2 0 0,-1 2-224 0,-2 3 128 16,0 3-128-16,-4-2 0 0,-3-1-176 0,1-1-128 16,-4 0-16-16,-1-4-16 15,-3 0-2608-15,-2-2-528 0,-2-4-112 0</inkml:trace>
  <inkml:trace contextRef="#ctx0" brushRef="#br0" timeOffset="8561.657">22577 13159 28559 0,'4'-12'2544'0,"4"0"-2032"16,2 0-512-16,3 4 0 0,4 4 736 0,5-3 48 15,1-1 16-15,3 3 0 0,3 4-416 0,3 2-96 16,2 4-16-16,3 0 0 0,2 1 48 0,4 1 0 16,3 4 0-16,2 0 0 0,5-1-160 0,3 3-32 0,4 3 0 0,-4 3 0 15,-2 3-128-15,-2 1 0 0,0-1 0 0,-2 1 128 16,0 2-128-16,-1 0 0 0,-3 0 0 16,-3 5 0-16,-3 3 0 0,-6 1 128 0,-4 3-128 0,-3 1 0 15,-5 3 144-15,-5 1-144 0,-4 1 160 0,1-2-160 16,-7 0 224-16,2 0-48 0,-5 1-16 0,0 1 0 15,-4 1-16-15,-1-2 0 0,-3 1 0 0,-1-3 0 16,-5 0-144-16,-2-3 0 0,-1-1 0 0,-5 1 0 16,-4-3 128-16,-3-1-128 0,-3 0 0 0,-6 3 128 15,-4-2 0-15,-5 0 0 0,-1-1 0 0,0 0 0 16,0 0 160-16,-4-3 32 0,-3-2 0 0,-3 2 0 16,-3-2-64-16,-2-1-16 0,-1 3 0 0,0-4 0 15,3 1 0-15,-2 0 0 0,-3 1 0 0,1-4 0 16,-2 0 16-16,1-1 0 0,0 0 0 0,1 0 0 0,6-1-64 15,1 0-16-15,-3-1 0 0,0-2 0 0,-3-1-176 16,3-1 128-16,2 0-128 0,5-2 128 0,2-2-128 0,3 2 0 16,1-3 0-16,1 2 128 0,2-2-128 0,-1 0 0 15,5-1 0-15,1 0 128 0,4 0-128 0,4-2 0 16,2-1 0-16,5-1 128 0,3 1-128 0,2 0 0 16,3-3 0-16,3 1 128 0,-2-1-128 0,3 1 0 15,2-2-160-15,7-4 160 16,-8 3-496-16,8-3 0 0,0 0 0 0,0 0 0 15,0 0-1008-15,0 0-208 0,0 0-32 0,0 0-8880 16,0 0-1792-16</inkml:trace>
  <inkml:trace contextRef="#ctx0" brushRef="#br0" timeOffset="8976.765">21646 14641 38815 0,'0'0'1728'0,"-8"1"336"0,-1 8-1648 0,-2 1-416 15,2 0 0-15,-2 3 0 16,-2 2-208-16,-1 3-128 0,-1 2-32 0,0 1 0 0,-3 3 368 0,1 5 0 16,-5 0 128-16,1 3-128 0,0 0 224 0,-2 0-32 15,1 1-16-15,0-2 0 0,4 1 64 0,-1-2 16 16,1-1 0-16,3 1 0 0,4 1 32 0,4-2 16 16,-2 1 0-16,7-1 0 0,5-3 0 0,7-1 0 15,1-2 0-15,7 0 0 0,-1 1-16 0,8-2 0 16,6-3 0-16,8 0 0 0,7-2-80 0,5-5-16 15,4-5 0-15,7 0 0 0,11-6-192 0,3-1 0 16,1-1 0-16,1-2 0 0,0-4 0 0,3 2-160 16,1-2 32-16,-3 3 0 15,-4 0-960-15,-6 1-192 0,-7 0-48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1:48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5733 13543 11967 0,'-5'-7'1072'0,"2"2"-864"0,3 5-208 0,0 0 0 16,0 0 1280-16,0 0 192 0,0 0 64 0,0 0 0 16,0 0-1008-16,0 0-192 0,9-1-32 0,1 1-16 15,2 3 32-15,2 0 16 0,-1-3 0 0,1 1 0 16,0 1-80-16,2-1-32 0,4-1 0 0,0 2 0 15,3 2 192-15,3-2 32 0,4 1 16 0,1 0 0 16,1 0-32-16,3 1-16 0,2 0 0 0,3-1 0 16,1-5-32-16,3 1 0 0,2 1 0 0,5 3 0 15,6 0 32-15,0-1 0 0,-2-4 0 0,3 2 0 16,4 2-160-16,1-1-16 0,6-2-16 0,0 1 0 0,0 2 32 16,1 2 16-16,0-3 0 0,5-1 0 0,1-3-16 0,2 3 0 15,1 0 0-15,0 0 0 0,-1-2-16 0,4 2-16 16,-1-1 0-16,2 2 0 0,-2 5-32 0,3-3-16 15,1-3 0-15,2 2 0 0,1 2 0 0,-4 0 0 16,-2 1 0-16,1-2 0 0,-2-3-176 0,2 2 192 16,3 3-192-16,-6 0 192 0,-5-2-64 0,1-1-128 15,1-2 192-15,0 2-64 0,1 6 16 0,-2-3 0 16,-2-2 0-16,-1 0 0 0,0 0-16 0,0 2-128 16,0-1 192-16,-1 3-64 0,0-5-128 0,-3-2 0 15,1 2 144-15,0-1-144 0,1 0 144 0,0 1-144 16,-4-2 192-16,-1 0-192 0,-1 0 0 0,0 0 0 15,1 1 0-15,-1-1 0 0,2-1 0 0,-1 1 0 16,0 3 0-16,2-3 0 0,2-2 144 0,-1 2-144 0,1-3 0 0,-2 2 144 16,-1 1-144-16,2-1 0 0,0-1 144 15,1 1-144-15,2 1 0 0,-3 0 0 0,-2 1 0 16,0-2 128-16,-3-2-128 0,3 0 0 0,4 1 0 0,-4 2 128 16,-1-1-128-16,1 0 144 0,-3-1-144 0,-1 1 160 15,2 0-160-15,1 1 0 0,2 2 0 0,-3 0-176 16,-3-2 176-16,0 0 0 0,0 1 0 0,3-2 0 15,0-1 0-15,1 0 0 0,-2 1 0 0,-1-1 0 16,-3 1 0-16,3-1 0 0,1-1 0 0,-1 3 128 16,1-1-128-16,-2 1 0 0,-1 0 0 0,0-1 0 15,-2 0 0-15,2-2 0 0,-1 0 0 0,0 1 128 0,0 1-128 16,0 0 0-16,-5 1 0 0,-3-3 0 16,-1 0 0-16,2 0 0 0,1-3 0 0,-2 3 128 0,-2 1-128 15,-2 1 0-15,-1 1 128 0,-1 0-128 0,-4-1 0 0,-1 0 0 16,0 1 0-16,-1 0 0 0,-4-2 0 15,0 1 0-15,-1 1 0 0,-3 3 0 0,0-1 0 0,-5-4 0 16,-4-3 192-16,-2 3-64 0,-2 3-128 0,-2 1 0 16,-5-1 0-16,-1-1 0 0,-2-1 0 0,-9 1 0 15,0 0 192-15,0 0-64 0,0 0 64 0,0 0 32 16,0 0 0-16,0 0 0 0,-8-4 32 0,-4-1 0 16,-6 0 0-16,-6-1 0 0,-7 3-256 0,-4 0 144 15,-5 1-144-15,-6 1 128 0,-3 1-128 0,-4 1 0 16,-3 1 0-16,-6-2 0 0,-6-2 0 0,-4 1 0 15,-10 1 0-15,-1 2 0 0,-4 0 0 0,-7 0 0 0,-7-1 0 16,-5 1 0-16,3 2 0 0,-8-1 0 16,-8-2 0-16,-1-1 0 0,-2-1-144 0,-3 3 144 0,-8 5 0 0,0-5 0 15,-4-6 0-15,0 3 0 0,-2-2 0 16,-5 2 0-16,-5 3 0 0,1-3 0 0,1-3 0 0,-2 2 0 16,4 3 0-16,-5 1 0 0,0 0 0 15,1-3 0-15,4-3 0 0,2 3 0 0,2 3 128 16,1-2-128-16,2-3 0 0,2-1 0 0,4 1 0 15,-1 2-160-15,3 2 160 0,3-2 0 0,4-1 0 16,2-1 0-16,-3 2 0 0,7 0 0 0,5-2 0 0,0 3 0 16,-3 0 0-16,5 0 0 0,4-2 0 0,3 1 0 15,-4-2 0-15,8 0 0 0,6-1 0 0,1 2 0 16,4-3 0-16,2 2 0 0,3 0 0 0,5-1 0 16,2 1 0-16,5 0 128 0,2-3-128 0,-2 4 0 0,-1 2 0 0,5 1 0 15,6 0 0-15,0-2 0 0,1-2 0 16,-2-1 0-16,-2 2 0 0,3 3 0 0,0 4 0 0,4-2 0 15,-2 0 0-15,2 1 0 0,4-2 0 0,0 1 0 16,-1-3 0-16,5 3 0 0,3 3 0 0,2 1 0 16,5-1 0-16,2 0 0 0,4-3 0 0,3-1 0 15,0-2 0-15,3 1 0 0,4 4 0 0,2-1 0 16,1-2 0-16,2 3 0 0,3-3 0 0,0 1 0 16,1 0 0-16,2 2 128 0,0-3-128 0,3 1 0 15,0 1 0-15,9-4-128 0,-5 4 128 0,5-4 0 16,0 0 0-16,0 0-128 0,3 9 128 0,-3-9-160 15,0 0 160-15,10 5-160 0,3 1 32 0,4-1 0 16,3 0 0-16,6-2 0 0,1-3 128 0,7 0-160 16,5-2 160-16,4 1-160 0,4-4 160 0,7 1 0 15,5-2 0-15,5 3-128 0,3 0 128 0,3 0 0 0,2-4 0 16,11-1 0-16,6-2 0 0,1 0 0 0,0 2 0 0,4 0-128 16,6-3 128-16,2 2 0 0,4 6 0 0,3-4-128 15,4-2 128-15,5-2 0 0,-3-1 0 0,8 1 0 16,6 4 0-16,2-2 0 0,0-3 0 0,1 2 0 15,4 2 0-15,-1 2 0 0,1 1 0 0,1-3 0 16,2-3 128-16,4 3-128 0,3 1 128 0,-2 3-128 16,-1 0 0-16,4 3 0 0,0-3 0 0,3 5 128 15,0 3-128-15,-1 2 0 0,-1-3 128 0,4 0-128 16,-2 3 0-16,0 1 0 0,0-1 0 0,-5 5 0 16,-2-2 0-16,1 2 0 0,-3 0 0 0,-2 0 0 0,-6 0 0 15,-1-1 0-15,-1-1 0 0,-1-1 128 0,-5 0-128 0,-2 1 0 16,-4-2 0-16,-1-2 0 0,-1 1 0 0,-7 0 0 15,-3 1 0-15,-7-2 0 0,-2-4 0 0,-1 0 0 16,-1 2 0-16,-7-2 0 0,-6 0 0 0,-4-1 128 16,-4-1-128-16,-2 1 0 0,-7 0 0 0,-5 1 128 15,-4 1-128-15,-8-2 0 0,-3-3 128 0,-3 1-128 16,-7-1 160-16,-3 2-160 0,-5 0 128 0,-6 1-128 16,-7 1 0-16,-3 0 144 0,-1 0-144 0,-11-1 160 15,0 0-160-15,0 0 160 0,-7-3-16 0,-8 1 0 16,-5-1 0-16,-8 0 0 0,-7 0-144 0,-6 2 0 15,-7 2 0-15,-7-1 0 0,-9-5 0 0,-8 0 0 16,-6 2 0-16,-6 0 0 0,-3 0 0 0,-12 1 0 16,-6-1 0-16,-8 2 0 0,-4 0 0 0,-6 3 0 0,-8 1 0 15,-5-2 0-15,-6-2 0 0,-2 1 0 0,-1 4 0 16,-8-2 0-16,-7 0 0 0,-3 0 0 16,-3-1 0-16,-1 3 0 0,1 0 0 0,-3 1 0 0,-5 3 0 15,-2 2 0-15,-5-1 0 0,1-4 0 0,-3-2 0 0,1-2 0 16,-2 2 0-16,4 0 0 0,0-1 0 0,0 3 0 15,-5 0 0-15,4 3 0 0,-1 1 0 0,1-1 0 16,-2-3 128-16,3 2-128 0,1-1 0 0,7 3 128 16,3-2-128-16,2 1 0 0,2 1 0 0,0 0 0 15,5-1 0-15,5 1 0 0,4-2 128 0,5 2-128 16,1 0 0-16,6 0 0 0,3-1 0 0,8 1 0 16,5 0 0-16,4-1 0 0,4-2 0 0,8 2 0 0,4-2 0 15,10 0 0-15,7 1 0 0,7-3 0 0,5-1 0 16,11 1 0-16,9-1 0 0,9-1 0 0,10-1 0 15,11-1 128-15,6-1-128 0,7 0 0 0,5 0 0 16,6 1 0-16,0 0 0 0,17-1 0 0,6-1-128 0,10 0-128 16,8-3 0-16,12 0-16 0,11-2 272 0,7-1-192 15,7 1 192-15,11-1-160 0,9-1 160 0,6-1 0 16,2-1 0-16,10 0 0 0,9 0 0 0,7-1 0 16,0-2 0-16,10 0-128 0,6 0 128 0,8 2 0 15,7-2 0-15,-1-1-128 0,1-2 128 0,3 3 0 16,6-1 0-16,2 1 0 0,0 2 0 0,3-1 0 15,0 0 0-15,0-1 0 0,0 2 0 0,-2 1 0 16,2 5 0-16,-1-3-128 0,0-2 128 0,2 1 0 16,0 5 0-16,2 0 0 0,-4 2 0 0,-2 0 0 15,-4-1 0-15,-2 3 0 0,-5 2 0 0,-2 0 0 0,-4-1 0 16,-5 3 0-16,-5 3 0 0,-4 1 0 0,-4 2 0 0,-4-3-128 16,-5-1 128-16,-8 3 0 0,-8 3 0 0,-1 0 0 15,-4-2 0-15,-7 0 0 0,-4-1 0 16,-8 2 0-16,-5-2 0 0,-5 2 0 0,-3 0 0 0,-7 0 0 15,-7-1 0-15,-9 1 0 0,-7-1 0 0,-6-2 0 16,-6-5 0-16,-6 2 0 0,-7-2 0 0,-6 0 128 16,-5 0-128-16,-11-2 0 0,0 0 0 0,0 0 0 15,-9 1 128-15,-8-1-128 0,-6-1 160 0,-9 0-160 16,-9 0 144-16,-11-1-144 0,-9-1 128 0,-13 0-128 16,-11 2 0-16,-8-2 0 0,-12-2 0 0,-7 1 0 15,-9 2 0-15,-9-1 0 0,-6-2 0 0,-9 2 0 0,-5 1 0 16,-9 0 0-16,-5-2 0 0,-7 3 0 0,-7 2 0 15,-4 0 0-15,-8-1 0 0,0 0 0 0,1-1 0 16,-5 1 0-16,1 3 0 0,-1 0 0 0,4 0 0 0,-5 3 0 16,-2 0 0-16,0 2 0 0,-2 1 0 15,1 0 0-15,-1-1 0 0,1 2 0 0,1 0 0 0,2 1 0 16,5-1 0-16,9 1 0 0,5 0 0 0,1 2 0 16,4 0 128-16,5 1-128 0,1-1 0 0,12 0 0 15,11-2 0-15,7 1 0 0,7-1 0 0,12 0 0 16,12 2 0-16,12-2 128 0,14-2-128 0,12-2 0 15,14-2 0-15,16 1 0 0,13-1 0 0,11-1 0 16,12-4 0-16,0 0 0 0,14 5-288 0,13-2 16 16,13-3 0-16,11-1 0 0,12-3 16 0,12-4 16 15,11 0 0-15,14-1 0 0,12-1 240 0,13-2 0 0,9-2 0 16,8 1-144-16,7-1 144 0,10 1 0 0,9-2 0 16,10 0-128-16,9-2 128 0,9-1 0 0,8-1 0 0,6 1 0 15,5 2 144-15,7-1-144 0,6 2 192 0,4 1-192 16,4 1 256-16,5-2-48 0,-1 2-16 15,5 4 0-15,0 3 16 0,0-1 0 0,3-2 0 0,-6 5 0 16,-5 6 0-16,-2-1 0 0,-3-2 0 0,-7 7 0 16,-4 3-80-16,-6 6-128 0,-6 2 176 0,-9 2-176 15,-7 2 0-15,-13 3 0 0,-12 1 0 0,-9 1-11328 16,-9 0-2240-16</inkml:trace>
  <inkml:trace contextRef="#ctx0" brushRef="#br0" timeOffset="2027.019">7694 14563 16575 0,'0'-9'1472'0,"-1"-2"-1168"0,0-1-304 0,0 2 0 15,-2 1 128-15,3 2-128 0,0 7 192 0,0 0-192 16,-2-7 0-16,2 7 0 0,-1-6 0 15,1 6 0-15,0 0 0 0,0 0 0 0,0 0 0 0,0 0 0 16,0 0 240-16,0 0 32 0,0 0 16 0,-1 11 0 16,-2-2 304-16,-1 5 64 0,1 2 16 0,-1 4 0 15,-1 2-64-15,2 3-16 0,1 4 0 0,-5 5 0 16,-3 6-176-16,0 4-32 0,4 3-16 0,-4 5 0 16,-1 1-112-16,0 2-32 0,-2 4 0 0,-2-1 0 15,2 1 16-15,-1 3 0 0,-2 1 0 0,2-2 0 16,1-2 16-16,0-5 16 0,-2-4 0 0,3-5 0 15,1-4-32-15,3 0-16 0,-1-1 0 0,1-2 0 16,-1-3 32-16,2-4 0 0,-2-4 0 0,1-3 0 16,0-2-96-16,3-3-16 0,0-3 0 0,1-4 0 0,1-4-144 15,-2-2 192-15,5-6-192 0,0 0 192 0,0 0-368 0,0 0-64 16,0 0-16-16,0 0 0 16,6-11-2176-16,-2-1-432 0</inkml:trace>
  <inkml:trace contextRef="#ctx0" brushRef="#br0" timeOffset="4215.542">7584 14622 22287 0,'3'-13'976'0,"-3"13"224"0,0 0-960 0,0 0-240 0,9-5 0 0,0 0 0 15,4 4-144-15,0-2-80 0,3-1-16 0,2 0 0 16,6 1 240-16,2-1-192 0,-2-2 192 0,5 2-192 16,0-1 192-16,1 2 0 0,-3-5 0 0,5 2 0 15,4 1 224-15,0 1 32 0,3-1 16 0,4 2 0 16,7-3 16-16,-1 1 0 0,2 2 0 0,1 0 0 15,-1-1-96-15,1 1 0 0,1 1-16 0,2-3 0 16,2 1 16-16,-2 2 16 0,1 1 0 0,-1 0 0 16,-1 1 80-16,2-2 16 0,-2 1 0 0,4-2 0 0,4 1-80 15,1 1-16-15,0 1 0 0,0 0 0 0,-1-2-80 16,-1-1 0-16,0 1-128 0,-1 0 192 0,1 2-192 0,-1 0 144 16,-2-2-144-16,-1 1 128 0,-1 2-128 0,-2 1 0 15,1 1 0-15,-2-1 0 0,3 1 128 0,-4-1-128 16,3 0 0-16,-4 1 128 0,-1 1-128 0,0 0 160 15,1 0-160-15,-1 0 160 0,1-2-32 0,-2 0-128 16,1 1 192-16,-3 1-64 0,0 0 128 0,-1 1 32 16,0 1 0-16,1-3 0 0,1-3-112 0,-2 0-32 15,0 3 0-15,2-2 0 0,2 0 32 0,-2-1 0 16,-2-1 0-16,0 1 0 0,-4 2-48 0,2-2 0 16,-2-1 0-16,3-1 0 0,0-2 16 0,2 2 0 15,1 1 0-15,-1 0 0 0,2 0-144 0,-3 0 128 0,-2 0-128 16,2-3 128-16,0-1 0 0,2-1-128 0,0 2 192 15,0 2-64-15,3-2-128 0,0 3 192 0,-3-1-192 16,-1 1 192-16,0-1-64 0,-1 0-128 0,1-2 192 0,1 2-64 16,1-1-128-16,-1 0 128 0,2-1-128 15,-3 2 128-15,-1 1-128 0,-2 1 0 0,-1-4 144 0,3 0-144 16,2 3 0-16,0 0 144 0,3-4-144 0,-3 0 0 16,2 5 128-16,-1 0-128 0,-2 0 0 0,0-1 0 15,-2-1 0-15,2-3 0 0,1 2 0 0,1 1 0 16,-2 1 0-16,0 1 0 0,3-1 128 0,-2 0-128 15,-3-2 0-15,0 1 0 0,1 0 0 0,-1-1 0 16,-1-3 160-16,1 3-160 0,0 1 128 0,1 1-128 16,-1 0 128-16,-1-1-128 0,-1 1 0 0,0 1 128 0,0-3-128 15,2 0 0-15,-3-4 0 0,1 3 0 16,-3 3 0-16,1 0 128 0,0-1-128 0,-1 1 0 0,-3-1 0 16,0 0 0-16,-2-1 128 0,1-1-128 0,-2 2 0 15,3 1 0-15,-2-1 0 0,-1 1 0 0,-1 0 0 0,0 0 0 16,3-2 0-16,-5 2 0 0,1 1 0 0,0 0 128 15,-2 1-128-15,0 0 0 0,0-1 0 0,2 0 0 16,0 0 0-16,2 0 0 0,0 0 128 0,1 0-128 16,-1 0 0-16,0 0 128 0,2 5-128 0,-2-4 0 15,-2-4 0-15,2 3 0 0,-2 2 128 0,1 0-128 16,0 0 128-16,2-1-128 0,3 2 128 0,0-3-128 16,4 0 128-16,-1 0-128 0,-1-3 128 0,2 3-128 15,1 0 0-15,-2 0 128 0,-1-2-128 0,4 1 0 16,2 1 0-16,0-1 128 0,1-1-128 0,0 1 192 15,4 1-192-15,1 1 192 0,0-2-192 0,-1 0 192 0,1-1-192 16,2 2 192-16,5 0-192 0,-2-1 0 0,3-1 144 16,0 0-144-16,0 1 0 0,-1-1 0 15,0-4 0-15,1 4 128 0,0 2-128 0,3-2 0 0,3-2 0 0,-2 1 0 16,-3-3 128-16,4 1-128 0,3 2 128 0,6 1-128 16,4-3 128-16,0 0-128 0,-2 0 128 0,2 1-128 15,3 0 0-15,2-1 144 0,4 1-144 0,-2-1 0 16,-3 0 128-16,4 2-128 0,4 0 0 0,-3 0 0 15,0 1 0-15,-2-4 0 0,-2-1 0 0,2 0 0 16,1 2 0-16,-2-1 0 0,-4-2 0 0,1 2 0 16,1 2 128-16,0-4-128 0,2-2 0 0,-5 1 0 15,-1-1 0-15,1 1 0 0,4-1 0 0,-2-1 0 16,1-1 128-16,-3 3-128 0,0 1 0 16,2-1 0-16,4-2 0 0,0 1 0 0,0 0 0 0,-5 2 0 0,-2 2 0 15,1 0 0-15,0 0 0 0,-1 0 0 0,-2 1 0 0,-1-1 0 16,-1 0 0-16,0-2 0 0,1-2 128 15,-1 0-128-15,-1 0 0 0,-4 1 0 0,-1 1 0 0,0-1 0 16,2-1 0-16,-2-1 0 0,5 0 0 0,-5 1 0 16,-2 1 0-16,1-2 0 0,1 2 0 0,4-3 0 15,-2 1 0-15,-2 1 0 0,-6 0 0 0,-4 1 0 16,-1 2 0-16,0-2 0 0,2 3 0 0,-6-1 0 16,-2-1 0-16,-3 2 0 0,-4-1 0 0,-3 2 0 15,-3-1 0-15,-2 1 0 0,-5-1 0 0,0 2 0 16,-6-1 128-16,0 1-128 0,1-1 0 0,-6 1 0 0,1 0 0 15,-1 0 0-15,-3 2 0 0,-2 0 0 16,-1 1 0-16,-3-1 0 0,-2 1 0 0,0 2 0 0,2 1 0 0,-11-2 0 16,0 0 0-16,9 2 0 0,-4 4 0 0,1-1-144 15,-6-5 144-15,5 8-160 0,-5-8 160 0,4 13-160 16,-3 0 160-16,0 0-160 0,-1 2 160 16,2-1-160-16,3 2 160 0,-3 5 0 0,-2 4-144 0,4-1 144 15,1 0 0-15,1 5 0 0,-2 2 0 0,2 4 0 16,0 1 0-16,0 1 0 0,2 2 0 0,-4 4 0 15,3-2 0-15,-3 5 0 0,-3 2 0 0,2 3 0 16,1 2-144-16,-2 2 144 0,-3 2 0 0,0-2 0 16,0-2 0-16,2 6 0 0,-1 5 0 0,0-2 0 15,-1 1 0-15,1-1 0 0,1-2 0 0,1 2 0 0,0-1 0 0,3 2 0 16,-1-1 0-16,1-2 0 0,2-1 0 0,-3-2 0 16,0-8 0-16,1 1 0 0,0-4 0 15,-1-1 0-15,-3-1 0 0,1-2 0 0,2-2 0 0,-2-2 0 16,-2-3 0-16,0-4 0 0,-1-3 0 0,-3-5 0 15,1 1 0-15,-1-4 0 0,-1 0 0 0,-1-2 0 16,0-2 0-16,0 0 0 0,-3-4 128 0,-1 0-128 16,0 0 0-16,-4-1 144 0,-5-2-144 0,0 0 0 15,0-2 0-15,-3 1 128 0,-6-2-128 0,-1-1 0 16,-4-1 144-16,-1 1-144 0,-4-3 0 0,-4 2 0 16,-5 1 0-16,-4-1 128 0,-2-2-128 0,-9 0 0 15,-11-1 0-15,-2 0 128 0,-2 1-128 0,-6-2 0 16,-11 0 0-16,-5 0 0 0,-1 3 0 0,-7-2 0 15,-4 0 0-15,-3-1 128 0,-1 0-128 0,-2 2 0 16,-5 0 0-16,-3-2 0 0,-1-2 0 0,-5 0 0 0,-4 5 0 0,-3-1 0 16,-2 1 0-16,-1 0 128 0,-3 1-128 15,-4 0 0-15,-7 2 0 0,-2-2 144 0,-2-1-144 16,0 2 0-16,0 2 192 0,-1 0-192 0,-8 1 192 0,3-3-192 16,0-1 144-16,-3-2-144 0,-2 0 0 0,2 2 144 15,7 3-144-15,-3 0 0 0,-3-1 144 0,5-1-144 16,1-5 0-16,4 1 0 0,3 2 0 0,-1-1 128 15,-3 0-128-15,1-2 0 0,-2 0 0 0,0 1 0 16,-2 3 0-16,-3 0 0 0,-3 1 0 0,-5-1 0 16,-4 0-256-16,2 1-32 0,-3 1 0 0,2 0 0 15,3-3-96-15,1 5 0 0,3 2-16 0,4-4 0 16,2 0 400-16,7-1-160 0,4 1 160 0,9-1 0 16,8 0 0-16,2-2 0 0,-1-3 0 0,7 0 0 0,8-1 0 0,-3-1 0 15,-2-3 0-15,2 1 0 0,-1 1 0 16,-3 0 0-16,-6 3 0 0,2-1 144 0,1-1-16 15,-3 2 0-15,0 0 0 0,-5 0 0 0,-2 1 32 0,2-1 0 16,1 0 0-16,2-1 0 0,-2 1-160 0,8 0 192 16,6-2-192-16,0 0 192 0,-1-4-64 0,6 2-128 15,8 3 192-15,-1-5-64 0,-2 0-128 0,3-1 160 16,5 0-160-16,1 0 160 0,-2 2 0 0,2-2 0 16,3-4 0-16,4 2 0 0,2 2 96 0,-2 0 0 15,1-1 16-15,2-1 0 0,6 0-112 0,0 2-32 16,-2 0 0-16,3 1 0 0,5-1-128 0,5-1 128 15,3-3-128-15,4 1 128 0,1 1-128 0,1-1 0 0,5-2 0 16,6 2 0-16,5-2 0 0,4 1 0 0,0 0 0 16,5 1 0-16,4 1 0 0,-1-1 0 15,2 3 0-15,4-2 0 0,6 4 0 0,1-3 0 0,-2 0 0 0,6 2 0 16,3 1 0-16,4 1 160 0,2-2-32 0,1 2-128 16,5 4 144-16,6 0-144 0,-6-1 0 0,6 1 144 15,0 0-144-15,0 0 0 0,0 0 0 0,0 0 0 16,0 0 0-16,0 0-144 0,0 0 144 0,0 0-160 15,0 0-32-15,11 5-16 0,1 0 0 0,-1-2 0 16,1 4-1424 0,3-2-288-16,1 1-48 0,-3-2-16 0</inkml:trace>
  <inkml:trace contextRef="#ctx0" brushRef="#br0" timeOffset="5142.66">1725 15933 26783 0,'0'0'1184'0,"0"0"240"0,0 0-1136 0,11 5-288 0,2 2 0 0,3-2 0 31,4 1-560-31,5-2-160 0,2-1-48 0,4 1 0 0,3-1 592 0,2-1 176 0,2-2 0 0,6 0 0 15,6 1 0-15,5-1 0 0,2 0 0 0,5-1 0 16,4 0 288-16,3-1 16 0,1-1 0 0,7-1 0 16,4 1 160-16,4-1 48 0,-1-2 0 0,3 1 0 15,2 0-96-15,8 0-16 0,5-1 0 0,0 1 0 16,-4-1 32-16,4 3 0 0,6 0 0 0,-1 0 0 16,-5 2 16-16,7 0 0 0,4 1 0 0,1 1 0 0,-3 1-96 15,3 2-16-15,1-2 0 0,-2 1 0 0,-1 1-128 16,-2 0-16-16,1-1-16 0,-3 1 0 0,-4-2-176 15,1 0 160-15,1 0-160 0,-3-1 160 0,-6-1 16 16,-3 0 0-16,1 1 0 0,-3-1 0 0,-3 0 16 0,-6 3 0 16,-8-3 0-16,-3 1 0 0,0-1-192 0,-7 1 128 15,-3 1-128-15,-3 0 128 0,-10 0-128 16,-4 2 0-16,-5 1 0 0,-4 1 0 16,-7-1-1984-16,-2 2-336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2:04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6428 8491 8287 0,'0'0'368'0,"0"0"80"0,0 0-448 0,0 0 0 0,0 0 0 0,0 0 0 15,-5-4 1200-15,5 4 144 0,0 0 48 0,0 0 0 16,0 0-816-16,-7-4-176 0,1 0-16 0,6 4-16 15,0 0-112-15,-6-1 0 0,-3 1-16 0,2 0 0 16,-2-2 96-16,3 2 32 0,-3 3 0 0,2-1 0 16,-3-2 64-16,2 0 16 0,-2-2 0 0,0 3 0 15,0 1 32-15,0 3 16 0,0-4 0 0,-1 3 0 16,-2 2-48-16,-2-1 0 0,-3 3 0 0,1-1 0 0,2 1 48 16,-1 1 0-16,-2 3 0 0,1 3 0 0,1 0-32 0,-2 1 0 15,1 6 0-15,0-3 0 0,1-3-256 0,-1 2-48 16,0 2-16-16,-2 2 0 0,-1 3-144 0,3 0 160 15,-1 1-160-15,-3-2 160 0,-1 3-16 0,1 1 0 16,-3 2 0-16,2 3 0 0,-2 0 16 0,3 3 0 16,0-2 0-16,1 2 0 0,1 1 32 0,4 1 16 15,3-2 0-15,1 1 0 0,1-3-64 0,-1 0-16 16,2-3 0-16,3 1 0 0,1 0-128 0,0-1 0 16,1 1 144-16,2 0-144 0,1-1 160 0,2-3-32 15,1-3-128-15,1-1 192 0,1-3-48 0,-1-2-16 16,2-1 0-16,0 0 0 0,3-1-128 0,3-2 192 15,-1 0-192-15,3-3 192 0,1-1-192 0,2-1 128 16,0 0-128-16,3 0 128 0,2-3-128 0,-2-4 160 0,0-2-160 16,4 0 160-16,1-1-160 0,0-1 128 0,-1-5-128 0,3-2 128 15,2 5-128-15,-1-5 192 0,0-3-192 0,-1-3 192 16,0-5-192-16,-1-1 160 0,1-2-160 0,2 0 160 16,-3-2-160-16,1-4 160 0,1-2-160 0,-2-1 160 15,-3-3-32-15,-1 0-128 0,2-3 192 0,-2 2-64 16,0-1 64-16,-1 0 16 0,-4 5 0 0,-2-6 0 15,-3-3 80-15,0 2 16 0,-1 4 0 0,-4-3 0 16,-3-5 144-16,-2 0 16 0,-1 2 16 0,-3 7 0 16,-3 7 48-16,-5 3 16 0,-3 2 0 0,0 1 0 15,-2 2-64-15,-2 3-16 0,-3 4 0 0,-3 1 0 16,-2 2-224-16,0 2-48 0,-6 5-16 0,-1 1 0 0,3 0-176 16,-1 1 0-16,1 0 0 0,-1 4 0 0,0 1 0 15,0 4-272-15,2 2 64 0,-2 0 16 16,0 0-528-16,1 3-112 0,3 2 0 0,-2 1-10224 15,1-2-2032-15</inkml:trace>
  <inkml:trace contextRef="#ctx0" brushRef="#br0" timeOffset="1768.065">12740 8256 11055 0,'0'0'480'0,"0"0"112"0,-5-9-464 0,2 1-128 15,-3 3 0-15,3 0 0 0,3 5 608 0,-3-5 96 16,0-4 32-16,-3 4 0 0,6 5-160 0,0 0-48 16,0 0 0-16,0 0 0 0,-8-2 144 0,3 0 32 0,-2 2 0 0,7 0 0 15,-9 2-320-15,1 0-48 0,-1 4-16 0,0-1 0 16,-4 2 96-16,1 2 16 0,1 1 0 0,0 1 0 16,-5 1 64-16,1 0 16 0,1 2 0 0,-2 4 0 15,0 1-48-15,-1 3 0 0,0-2 0 0,1 1 0 16,1 0-80-16,2 2-32 0,-4-3 0 15,3 7 0-15,0-1-96 0,1 3-32 0,2-1 0 0,3 2 0 16,-2 1-96-16,3-1-128 0,-2 0 176 0,4 0-176 16,-3-2 192-16,2-2-64 0,-1-3 0 0,1-1-128 15,3-1 192-15,-1 1-64 0,0-4 0 0,2 2-128 16,2 0 208-16,1-2-64 0,0-5-16 0,2 1 0 16,1 2 64-16,-1-1 0 0,1-2 0 0,3-1 0 15,1-2-48-15,2 0 0 0,-1 0 0 0,2-2 0 16,1-3 0-16,2 0 0 0,-1-3 0 0,1-1 0 15,1 2-16-15,3-2-128 0,-2 0 192 0,1-3-64 16,1-2-128-16,1-4 192 0,1-3-192 0,1-1 192 0,-2-2-192 0,3 2 128 16,0-2-128-16,0 0 128 0,0-2-128 0,-1-2 160 15,-2 0-160-15,2-3 160 0,-2 2-160 0,-2-1 128 16,1-1-128-16,-3-1 128 0,0-4 48 0,-1-1 0 16,-2 1 0-16,-1-2 0 0,0-1-48 0,-1-3-128 15,-1-5 192-15,-1 5-64 0,0 5-128 0,-2-1 0 16,-2 0 0-16,-1 0 128 0,2 2-128 0,-3 3 0 15,-2 2 144-15,-1-1-144 0,-4 0 0 0,2 1 0 16,0 2 0-16,0 1 0 0,-6-1 0 0,2 1 0 0,-1 1 0 16,1 1 0-16,-1 4 0 0,0 1 0 15,0 0 0-15,0-1 0 0,-2 0 0 0,0 2 0 16,-2 1 0-16,-1 4 0 0,0 4-144 0,-3-3 144 0,0 4-160 0,-2 0 160 16,-1 0-144-16,1 3 144 0,-2-1-128 0,0 4 128 15,2 5 0-15,-2 0 0 0,-2 3 0 0,1 1-128 16,0 3 128-16,1 1 0 0,1 0-144 0,-2 1 144 15,2 1 0-15,0 2 0 0,1-1 0 0,-2 2 0 16,1 0-144-16,0 2 144 0,1-1 0 0,3-1 0 16,0-2 0-16,0 1-128 0,3 1 128 0,2 3 0 15,0 1 0-15,4-1 0 0,0-3-128 0,3 0 128 16,2-1 0-16,-2 0 0 0,1 1 0 0,6-4 0 16,0-2 0-16,3-1 0 0,-2-1 0 0,2-1 0 0,2 1 0 15,-1-1 0-15,2 0 0 0,4-2 0 16,-3 0 0-16,3-1 0 0,0 0 0 0,2-2 0 0,-1-2 0 15,3-2 128-15,0 3-128 0,0-3 0 0,-1-2 0 0,2-2 128 16,0-1-128-16,2-2 0 0,0-1 0 0,0-2 0 16,1-2 0-16,-2-3 0 0,0-1 0 15,0 1 0-15,0-1 0 0,0-2 0 0,-2-5 128 0,2 1-128 16,0-1 0-16,0-2 144 0,0 0-144 0,-3-2 0 16,-1-1 144-16,-1-1-144 0,-1-3 0 0,-2 0 0 15,2-3 0-15,-2-2 128 0,-2 2-128 0,-1 0 0 16,1-1 128-16,-1 4-128 0,-4 0 0 0,-1-1 144 15,-1 2-144-15,-1 1 0 0,-2 1 160 0,-1 1-160 16,-1 0 128-16,-1 1-128 0,0 5 288 0,-1 1-32 16,-1 0 0-16,-2-1 0 0,-2 3 0 0,1 1 0 15,-5 1 0-15,1 2 0 0,-3 0-48 0,0 3-16 16,-2 3 0-16,-1 2 0 0,0 1-192 0,-4 4 176 0,-1 0-176 16,-2 4 160-16,1 3-160 0,-3 4 0 0,-3 2 0 15,1 4 0-15,1 4 0 0,-1 3-144 0,2 3 144 0,-4 3 0 16,1 5-144-16,2 6 144 0,-1 3 0 0,0 6-144 31,0 3-240-31,2 2-32 0,0-2-16 0,4 7-14736 0</inkml:trace>
  <inkml:trace contextRef="#ctx0" brushRef="#br0" timeOffset="3278.492">19697 8060 911 0,'-6'-10'0'0,"6"10"0"0,0 0 0 0,0 0 0 0,-8 0 0 0,8 0 0 15,-9-2 2624-15,1-1 432 0,1 1 80 0,-1 1 32 0,-1 1-2528 16,9 0-512-16,-8 1-128 0,8-1 0 0,-8-2 0 16,8 2 0-16,-5-3 0 0,5 3 128 0,0 0 224 0,0 0 48 15,0 0 16-15,0 0 0 0,0 0 160 0,0 0 16 16,0 0 16-16,8 9 0 0,1 2 32 0,2-3 0 16,-4-2 0-16,3 2 0 0,0 1-128 0,0 2 0 15,0 0-16-15,1 3 0 0,0 2-208 0,0 2-32 16,1 2-16-16,-3 2 0 0,1-3 16 0,1 2 0 15,-2 0 0-15,1 1 0 0,-2 0-80 0,1 0-16 16,1 0 0-16,-2 1 0 0,2 3 0 0,-3 0 0 16,1-3 0-16,0 3 0 0,1 2 16 0,-1-3 0 15,0 1 0-15,3-1 0 0,-2 0 48 0,1 3 16 16,-1-2 0-16,1-2 0 0,2-2 64 0,-1-1 16 16,-2-2 0-16,0 3 0 0,-3-2-64 0,0-3 0 15,1 0 0-15,0-4 0 0,-1-2-96 0,-1 0-32 0,-1-1 0 16,0-2 0-16,-4-8-128 0,3 9 128 0,-3-9-128 0,0 0 128 15,0 10-128-15,0-10 0 0,0 0 144 16,0 0-144-16,0 0-256 0,0 0-112 0,0 0-16 0,0 0-11488 16</inkml:trace>
  <inkml:trace contextRef="#ctx0" brushRef="#br0" timeOffset="3779.922">20347 7989 2751 0,'0'0'256'0,"-3"-7"-256"16,3 7 0-16,-7-8 0 0,2 2 3984 0,5 6 752 16,0 0 160-16,0 0 32 0,0 0-4000 0,-9 3-800 15,0-2-128-15,2 3 0 0,0-1 0 0,0 3 0 16,-1 1 0-16,-2 1 0 0,-1 3 0 0,-1 5 0 16,-3 0 0-16,-1 0 192 0,-1-2 144 0,-2 2 48 15,0 4 0-15,-2 3 0 0,-1-1 16 0,-2 1 16 16,-3 2 0-16,1 1 0 0,0 2-160 0,-4-2-16 15,-1 0-16-15,0 2 0 0,1-3 240 0,1 3 48 0,-1-3 16 0,1 1 0 16,3-1 80-16,-1 1 16 0,-4 3 0 0,0-2 0 16,-1 3 16-16,0 1 0 0,-2-1 0 0,0 4 0 15,-2 5-224-15,2-4-32 0,-2-4-16 0,6 2 0 16,2 1-176-16,1-2-16 0,1-2-16 0,4-1 0 16,0-4-16-16,2 0 0 0,2 1 0 0,1 1 0 15,1-4 48-15,0-5 0 0,1-4 0 0,2 1 0 16,2 3-32-16,2-4 0 0,-2-2 0 0,3-2 0 15,3-2-160-15,0-2 128 0,-1 2-128 0,2-4 128 16,4-4-128-16,0 0 192 0,0 0-192 0,0 0 192 16,0 0-1504-16,0 0-288 0,0 0-64 0</inkml:trace>
  <inkml:trace contextRef="#ctx0" brushRef="#br0" timeOffset="6822.207">3118 16556 13823 0,'-9'-2'1216'0,"-1"1"-960"16,10 1-256-16,0 0 0 0,-9-4 560 0,9 4 64 15,0 0 16-15,0 0 0 0,-6 1-640 0,6-1 0 16,0 0 0-16,0 0 0 0,-5 11 0 0,0 4 0 16,0 4 0-16,3 1 0 0,2-1 0 0,1 4 192 15,-3 6 0-15,1 0-16 0,2 1-176 0,0 1 160 16,-2-1-160-16,1 3 160 0,1 1-160 0,0-1 160 16,2 0-160-16,0-2 160 0,1-1-160 0,1-3 160 15,1-3-160-15,2-4 160 0,1-7 80 0,2-3 16 16,1-3 0-16,2-2 0 0,-1-1 384 0,4-6 64 15,2-4 32-15,0-4 0 0,0-2 128 0,3-6 32 16,0-5 0-16,0-2 0 0,-1 0-400 0,-1-2-80 16,-3 2-16-16,2-3 0 0,-1-1-144 0,-3-2-48 0,-1-1 0 15,-3 0 0-15,1 0-208 0,-1 1 144 0,0 3-144 16,-3 1 128-16,1 6-128 0,-4 5 0 0,1 4 0 16,-2 5 128-16,-4 7-128 0,0 0 0 0,9 15 0 0,-3 0 0 15,-7 0 0-15,-2 7 160 0,2 4-160 0,0 1 160 16,-2 4 0-16,0 0 0 0,0 2 0 0,1-1 0 15,-1 2-160-15,2 0 0 0,1-3 144 16,0 1-144-16,0-1 0 0,4-1 128 0,-1-3-128 0,5-4 0 16,0-4 0-16,1-3 0 0,-1-5 0 0,5-2 0 15,0-4-1984 1,4-6-352-16,17-8-80 0,-5-2-16 0</inkml:trace>
  <inkml:trace contextRef="#ctx0" brushRef="#br0" timeOffset="7249.769">4575 16114 18591 0,'-11'1'832'0,"3"-1"160"0,0 0-800 0,-1-1-192 0,4-4 0 0,-3 2 0 16,0 7 192-16,0 0-16 0,0-1 0 0,-2 3 0 15,0 0 16-15,0 0 16 0,-1 4 0 0,1-1 0 16,1 1 96-16,-3 2 16 0,-3-1 0 0,-1 5 0 16,0 7 112-16,-2 3 16 0,1 2 16 0,-3 3 0 15,1 4-128-15,2 3-16 0,-1 1-16 0,1 5 0 16,2 2-144-16,2 4-32 0,3 2 0 0,2-5 0 16,4-3-128-16,-1-6 160 0,4-6-160 0,4-1 160 15,1 0-160-15,1-3 0 0,5-3 144 0,0-2-144 16,1-2 0-16,2-2 0 0,2 0 0 0,1-3-7344 15,3-4-1456-15</inkml:trace>
  <inkml:trace contextRef="#ctx0" brushRef="#br0" timeOffset="7564.131">4710 16384 2751 0,'0'0'128'0,"1"-10"16"0,-1 0-144 0,0 10 0 16,8-5 0-16,0 2 0 0,1 0 4800 0,3 2 944 0,-2 3 176 0,2 1 32 16,0 2-4800-16,2 1-976 0,-1 3-176 0,2 1 0 15,3 0 0-15,-3 2-176 0,-2 3 176 0,3 2-128 16,-1 1 128-16,-1 6 0 0,-4 2-144 0,3 1 144 15,4 1 0-15,-2 2 0 0,0-2 0 0,-2 3 0 16,0 2 0-16,-1-1 0 0,1-3 144 0,0-3-144 16,-3-2 0-16,-1 0 144 0,1-3-144 0,1-3 0 15,-4-3 0-15,-1 0 0 0,0-2 0 0,-2-1-7104 16,-2-2-1408-16</inkml:trace>
  <inkml:trace contextRef="#ctx0" brushRef="#br0" timeOffset="7822.345">5216 16365 32255 0,'-14'-3'1424'0,"7"3"304"0,7 0-1392 0,-8 0-336 15,8 0 0-15,-6 5 0 0,-1 3 0 0,1 4 0 16,-3 1-192-16,2 5 64 0,-3 3 128 0,0 2-128 15,-1 5 128-15,-3 4-128 0,-3 2 128 0,2 1 0 16,-6 2 0-16,2 0 0 0,0 4 0 0,1-3 0 16,0 0 0-16,-2-2 0 0,1-2 0 0,-1-1 0 15,-1-2 0-15,2-1 0 0,2-5-224 0,0-2-112 16,1-2-32-16,2 0 0 16,3 1-1744-16,3-6-336 0</inkml:trace>
  <inkml:trace contextRef="#ctx0" brushRef="#br0" timeOffset="8032.522">5518 16952 35535 0,'-15'15'1568'0,"6"-3"336"0,-1 3-1520 0,3 7-384 0,0 0 0 0,2 0 0 0,3 0 0 15,0 0-240-15,-1-3 48 0,1 1 0 16,1-4-416-16,1-1-80 0,-1 1-16 0,-1-2 0 16,-1-1-1568-16,-1-1-320 0,-2-3-64 15</inkml:trace>
  <inkml:trace contextRef="#ctx0" brushRef="#br0" timeOffset="8824.302">6329 16417 20783 0,'-21'3'912'0,"5"0"208"0,-3-2-896 0,-2 4-224 0,1 1 0 0,1 2 0 15,2 2 208-15,-2 4 0 0,0 3 0 0,-1 5 0 16,4 0 32-16,1 4 0 0,0 5 0 0,4 2 0 16,4 0-96-16,0 2-16 0,4-5 0 0,-1 3 0 15,9-1 64-15,-2-3 0 0,4-3 0 0,1-1 0 16,3-3 128-16,0-2 16 0,4-5 16 0,0-3 0 16,3-1-80-16,3-1-16 0,1-3 0 0,2-4 0 15,-2-4 320-15,2-1 64 0,1-2 16 0,1-2 0 16,-1-4 176-16,-2 0 48 0,1-3 0 0,-3-3 0 15,-1 0-224-15,-2-1-32 0,-3 0-16 0,-3-4 0 0,-2-3-32 16,-2-3-16-16,-3 2 0 0,-3 0 0 0,1-2-176 16,-3 1-48-16,-2-7 0 0,1 8 0 0,-1 5-336 15,-1 3-128-15,-2 2 0 0,1 3 0 16,1 4-576-16,-3 3-96 16,6 5-32-16,-6-1-9408 0,-2 4-1872 0</inkml:trace>
  <inkml:trace contextRef="#ctx0" brushRef="#br0" timeOffset="9179.083">6580 16095 25215 0,'0'0'1120'0,"6"-4"224"0,-6 4-1072 0,12-1-272 0,0-1 0 0,3 5 0 16,1 6 0-16,2 0-144 0,-1-2 16 0,3 3 0 15,2 1 128-15,1 5-160 0,0 3 160 0,2 3-160 16,-2 3 160-16,2 1 0 0,-3 4 0 0,0 2-128 16,-2 1 128-16,-2 2 0 0,1 0 0 0,-6 3 0 15,-3 4 240-15,-4 7 80 0,-3 6 0 0,-2-3 16 16,-2-1 0-16,-2-3 0 0,-2-1 0 0,-5-3 0 15,-1-4-16-15,-3-2 0 0,-5-4 0 0,0 0 0 16,-1 1 128-16,-4-4 32 0,3-6 0 0,-3-2 0 0,0 3-128 16,1-5-32-16,1-3 0 0,6-3 0 0,2-3-320 15,4-5-240-15,2 0 48 0,8-7-13312 16</inkml:trace>
  <inkml:trace contextRef="#ctx0" brushRef="#br0" timeOffset="9493.935">7798 16707 22111 0,'-8'-9'1968'0,"8"9"-1584"0,0 0-384 0,0 0 0 16,0 0 752-16,0 0 64 0,7-9 16 0,1 4 0 15,2 2-832-15,4-1 0 0,2-1 0 0,2-3 0 16,2-1 0-16,3 0 0 0,-2 0 0 0,4-2 0 16,3-3 0-16,2 4 192 0,0 6-16 0,1 1 0 15,-1 2-176-15,0-3 192 0,-1 0-192 0,0 2 192 16,-2 4-448-16,-2 2-64 0,-3 2-32 0,-6-2-10768 15</inkml:trace>
  <inkml:trace contextRef="#ctx0" brushRef="#br0" timeOffset="9661.98">7649 17013 22111 0,'-16'-4'1968'15,"10"4"-1584"-15,6 0-384 0,0 0 0 0,0 0 1472 0,0 0 224 16,12 4 32-16,7-2 16 0,0-1-1104 0,9-3-240 15,4-4-32-15,4 0-16 0,5-2 48 0,3-1 16 16,0-3 0-16,6 1 0 0,2-1-272 0,4 1-144 16,0 0 160-16,3 1-9424 15,-2-1-1872-15</inkml:trace>
  <inkml:trace contextRef="#ctx0" brushRef="#br0" timeOffset="10681.398">10937 16230 10127 0,'7'-2'896'0,"1"0"-704"0,-2-1-192 0,4 1 0 15,-3 1 1376-15,3 2 240 0,-4 2 48 0,-6-3 16 16,0 0-1072-16,5 3-224 0,-5-3-32 0,0 0-16 15,0 0 48-15,0 0 16 0,0 0 0 0,-12 3 0 16,-3-5 288-16,-6 2 48 0,-2 2 16 0,-2 0 0 16,-3 1-144-16,-4 1-32 0,-3 2 0 0,-2 3 0 15,-2 1-112-15,-3 0-16 0,-4-2-16 0,-3 3 0 0,-4 0-112 16,-1 1 0-16,-3 3-16 0,0-2 0 0,0 2-304 16,2-1 128-16,2-2-128 0,0 0 0 0,2-1 128 0,1-1-128 15,7 2 0-15,2-2 0 0,4 0 0 0,4-1 0 16,6 2 0-16,1-1 0 0,7 0 0 0,3-3 0 15,5-1 0-15,5 0 0 0,6-6 0 0,0 0 0 16,0 0 0-16,10 9 0 0,6-6 128 0,7 3-128 16,7-1 0-16,5 1 0 0,6-1 0 0,5-3 128 15,3-3-128-15,4 1 0 0,1 1 128 0,0-1-128 16,3-1 0-16,3-1 0 0,2-1 128 0,0-2-128 16,-3-1 0-16,-4 2 0 0,-2 3 0 0,-3 0 0 15,-5 0 0-15,-3 1 0 0,-5 2 0 0,-5 4 0 16,-5 0 0-16,-3 0 0 0,-7-2 0 0,-7 3 0 15,-7 4 0-15,-4 1 0 0,-4 0 0 0,-10 1 0 0,-5 0 0 16,-7 6 0-16,-5 4-128 0,-5 1 128 0,-4-5 0 16,-6 1-144-16,-5 2 144 0,-4 0 0 0,-7 1 0 0,-2-1 0 15,1-3 0-15,0-1 0 0,2 2 0 0,3-1 0 16,-1-1 144-16,6-1-144 0,5-4 192 0,3 3-192 16,5 0 208-16,10-1-64 0,8-4-16 0,4-3 0 15,7-3-128-15,5 0 0 0,7-5 0 0,5 6 0 16,6-3 0-16,9 0-176 0,6 0 48 0,7-2 0 15,5-1 128-15,3-3 0 0,7 0 0 0,2 0 0 16,4-2 0-16,5 2 0 0,2-2 0 0,3-2 0 16,1 3 0-16,-1-1 144 0,-3 1-144 0,-1 2 0 15,-3 2-1408-15,-1-1-400 16,-2-2-80-16,-2 1-16 0</inkml:trace>
  <inkml:trace contextRef="#ctx0" brushRef="#br0" timeOffset="11407.481">9357 17666 2751 0,'0'0'256'16,"0"0"-256"-16,0 0 0 0,0 0 0 0,0 0 3584 16,12-10 688-16,-1 0 128 0,2 3 16 15,1 1-3904-15,0-3-800 0,1-1-160 0,1-1-16 16,1 2-624-16,0-1-112 0,-2 0-16 0,1 0-16 15,-1 2 576-15,-1 3 112 0,1 1 32 0,-4 2 0 0,-2 0 512 0,-9 2 0 16,11-1 0-16,-11 1 0 0,8 6 800 0,0 3 64 16,-5 0 16-16,-2 2 0 0,-3 1-304 0,0 1-64 15,-5 3-16-15,2-1 0 0,0 1-240 0,-3 0-64 16,-3 3 0-16,1-2 0 0,-4 1 128 0,2-2 0 16,1 0 16-16,-1-3 0 0,-3-2 304 0,1-1 64 15,1-3 16-15,5-2 0 0,1-2 80 0,7-3 16 16,-7 5 0-16,7-5 0 0,0 0 80 0,0 0 0 15,-1-9 16-15,7-1 0 0,-1-2-400 0,6-2-64 16,4-3-32-16,0 2 0 0,0-3-288 0,3-2-128 0,2 2 0 16,2 0 128-16,-2 3-128 0,-1-1 0 0,0 3 0 15,1 3 128-15,-2 1-128 0,-2 5 0 0,1 2 0 0,-1 2 0 16,-2 0 0-16,0 3 0 0,-1 0 0 0,-3 5 0 16,-2 0 0-16,0 2 160 0,-1 1-16 0,-2 1 0 15,0 1-144-15,-2 1 192 0,-2 3-192 0,-1-2 192 16,-1-1-192-16,-1 1 0 0,1-1 0 0,-2 0 0 15,0 1-160-15,1-3-64 0,1-3-16 0,0-1 0 16,0 0-2256 0,1-8-464-16,0 0-96 0,0 0-16 0</inkml:trace>
  <inkml:trace contextRef="#ctx0" brushRef="#br0" timeOffset="11754.57">10072 17531 23039 0,'0'0'2048'0,"0"0"-1648"0,0 0-400 0,7-3 0 15,3-1 704-15,1 0 48 0,0-1 16 0,2 1 0 16,1 0-624-16,3-2-144 0,1 1 0 0,3-2 0 16,-3 3 0-16,3-1 0 0,0 1 0 0,1-1 128 15,1 2-128-15,-1 1 0 0,-1 0 0 0,-2 1 0 16,0 0 0-16,-3 1 0 0,-6 0-192 0,3 0 192 31,0 1-2128-31,-1 2-304 0</inkml:trace>
  <inkml:trace contextRef="#ctx0" brushRef="#br0" timeOffset="11956.5">10043 17733 32655 0,'0'0'1440'0,"0"0"304"16,0 0-1392-16,0 0-352 0,0 0 0 0,14-1 0 0,1 0 0 0,0 0-288 16,4-1 48-16,3-2 16 0,3 1 224 0,3 0 0 15,1 0 0-15,-2-1 0 0,3-1 0 0,2 3 0 16,1-2 0-16,1 1-192 16,-2 0-1520-16,1-1-288 0,-1 3-64 0,-3-1-9936 0</inkml:trace>
  <inkml:trace contextRef="#ctx0" brushRef="#br0" timeOffset="12201.053">10916 17562 35935 0,'0'0'3200'0,"0"0"-2560"0,0 0-512 0,0 0-128 15,-3 8 128-15,1 2 0 0,1 2 0 0,1 3 0 16,0 2-128-16,0 1-192 0,0 0 64 0,-1 1 0 16,-2 1 128-16,-3-1 0 0,1 0 0 0,1 1 0 15,-4-2-176-15,1-1 0 0,-2-1 0 0,2 1 0 16,-3-3 176-16,2-2 0 0,2-1 0 0,-3-2-10544 16,-1 1-2000-16</inkml:trace>
  <inkml:trace contextRef="#ctx0" brushRef="#br0" timeOffset="13239.651">10856 15549 19343 0,'0'0'1728'0,"0"0"-1392"16,0 0-336-16,0 0 0 0,-8 6 368 0,0 3 0 0,1-2 0 0,0 3 0 15,-3 1-176-15,0 3-16 0,-1 2-16 0,0 3 0 16,-3 1 160-16,-2 4 16 0,0 4 16 0,-5 0 0 16,-3 3 32-16,-3 2 0 0,-3-1 0 0,-1-1 0 15,-4-2-64-15,1-1-16 0,-4-5 0 0,0 0 0 16,1 0-16-16,-2-3 0 0,0-5 0 0,0 0 0 15,4-2 96-15,1-4 32 0,2 1 0 0,2-5 0 16,3 2 96-16,-1-4 32 0,3-2 0 0,3-3 0 16,5-4-32-16,1 0-16 0,2-2 0 0,3-2 0 15,2-2-208-15,2-2-32 0,3-2-16 0,4-1 0 16,4-3-240-16,3-2 176 0,2-4-176 0,3 1 160 16,3 2-160-16,4 0 0 0,2-1-192 0,1 3 192 0,2 3-176 15,1 2 176-15,3-1-128 0,1 2 128 16,-2 1 0-16,4 4-160 0,1 1 160 0,0 2 0 0,1 1 720 15,0 1 256-15,0 4 48 0,1 4 16 16,0 1-1664-16,-1 4-336 0,-1 0-64 16,-2 5 0-16,-3 2 768 0,-2 3 256 0,1-1 0 0,-3 1-160 0,0 0 160 15,2 2 0-15,0-1 0 0,2 1 0 0,0-3 784 16,2 0 192-16,0-3 48 0,1-1 0 16,2 2-1648-16,0-4-320 0,-3-5-64 15,-1 2-16-15,-1-3 848 0,-1-2 176 0,-1 0 0 0,0-4 0 0,-2-1 192 0,-1-3 0 16,1-1 0-16,-3-2 0 0,-1-2 176 0,0-1 16 15,-1-2 16-15,-5-1 0 0,-1-2 0 0,-4 0 0 16,-4-2 0-16,-1 2 0 0,0 0 112 0,-3 1 0 16,-3 0 16-16,-4 0 0 0,-8 1 112 0,-1 1 0 15,-1 4 16-15,-5 0 0 0,-2 0-128 0,0 1-16 16,1 0-16-16,-3 0 0 0,-1 4-368 0,0 0-128 0,-2 2 0 16,-2 2 0-16,-1 1 0 0,-1 2 0 0,1-1-176 15,5 0 176 1,-2-1-1328-16,6 2-144 0,3 3-16 0,4-1-9744 0,2 1-1952 15</inkml:trace>
  <inkml:trace contextRef="#ctx0" brushRef="#br0" timeOffset="17996.975">11273 9505 20271 0,'0'0'1792'0,"0"0"-1424"0,0 0-368 0,0 0 0 31,0 0-608-31,0 0-192 0,0 0-32 0,0 0-16 0,0 0 848 0,0 0 128 0,7 10 64 0,2 1 0 16,2-2-192-16,-1 4 0 0,-7 3 0 0,5 2 0 15,3 4 0-15,-1 1 0 0,-2-1 0 0,2 1 0 16,1-1 0-16,-1 0 0 0,2 0 0 0,0 0 0 16,0-3 0-16,-1 0 0 0,4-2 0 0,0 2 0 15,-1-2 0-15,2-3 128 0,-2-4-128 0,2 4 128 16,1 3 96-16,2-3 16 0,1-2 0 0,3-5 0 16,0-4 176-16,5-4 32 0,4-4 16 0,1 1 0 0,1 0-112 15,5-3-32-15,3-2 0 0,2-2 0 0,1-3-144 16,0 0-48-16,1-1 0 0,3 1 0 0,0 1-128 15,-2 1 0-15,1 2 0 0,-4 1 128 0,-1 4-128 0,-4-2 0 16,-3 1 0-16,-4 3 128 0,-3 2 64 0,-5 3 16 16,-2 3 0-16,-2 2 0 0,-1 3 80 0,-2 2 16 15,0 2 0-15,-2 3 0 0,-2 5-64 0,1 1-16 16,-2 3 0-16,1 0 0 0,-3-1-224 0,0-1 0 16,0 1 0-16,-4-2 0 0,3 1 144 0,-1-2-16 15,-2-6 0-15,-1 0 0 0,0-1-128 0,3-2 0 16,-3-4 0-16,3-2 0 0,-5-2 0 0,4-1 0 15,2-3 0-15,1-2 0 0,-2-2 128 0,3 0-128 16,-1-1 192-16,4-3-64 0,0-2-128 0,0 2 128 0,0-3-128 16,2 1 128-16,-1 2-128 0,2 1 0 0,-1 0 0 15,1 3 128-15,-1-1-128 0,2 0 0 0,-1 2 0 0,3 2 0 16,-1 1 0-16,1 2-144 16,1 3 144-16,0-1 0 0,2 5 0 0,1-3-128 0,0 2 128 0,2-2 0 15,7 4 0-15,3 2 0 0,-2-5-128 16,2 0 128-16,3-2 0 0,-1-1 0 0,5-1 0 0,2-2 0 15,2-5 0-15,4-1 0 0,4-2 0 0,-1-1 0 16,-1-2 128-16,-1-2-128 0,0-2 0 0,1-4 0 16,-1-1 192-16,-2-4-64 0,1-4-128 0,-2 2 192 15,0 1 368-15,-4-3 64 0,-3-4 16 0,-3 1 0 16,0 1 48-16,-1 0 16 0,1 3 0 0,-3 3 0 16,0 2-512-16,0 5-192 0,-5-3 176 0,1 4-176 15,0 2 0-15,-2 3 0 0,0 2 0 0,-5 3 0 16,-2-1-320-16,-2 3-128 15,-3 1 0-15,-2 3-8656 0,-3 2-1728 0</inkml:trace>
  <inkml:trace contextRef="#ctx0" brushRef="#br0" timeOffset="18622.683">12246 10873 17327 0,'0'0'768'0,"6"9"160"0,0-1-736 0,4 2-192 0,-1-1 0 0,2 3 0 0,2 1 0 0,1-2 0 16,0-2 0-16,3 1 128 0,-1 0 0 0,2-3 0 15,1-1 0-15,-1-3 0 0,2-2-128 16,-2-1 0-16,0-1 0 0,2-3 128 0,0-6-128 0,-1 2 0 16,-2-2 0-16,2-1 128 0,0-3-128 0,-2 0 0 15,-1-3 144-15,-1 4-144 0,-1 1 288 0,-3-1-16 16,-1-2 0-16,-3 0 0 0,1-3 176 0,-6 2 16 16,-2 2 16-16,0-1 0 0,-2 1 96 0,-3 1 0 15,0 3 16-15,-4 4 0 0,-1 4 0 0,-5 2 0 16,-2 1 0-16,-4 4 0 0,0 5-368 0,-2 2-80 15,-2 3-16-15,-1 5 0 0,-2 3-128 0,-2 3 0 16,0 1 0-16,-3 1 0 0,1 1 0 0,-1 2 0 16,-1 0 0-16,2 1 0 0,2 1 0 0,1-2 0 15,1 0 0-15,2 1 0 0,4 4 0 0,5 1 0 0,1 0 0 16,8-3 0-16,3-3 0 0,5-3 0 0,4-2 0 0,3-2 0 16,5-3 0-16,5-3 0 0,3-3 0 15,4-1 0-15,0 2-144 0,7-5 144 0,4-4-192 0,4-1 192 16,3-2-384-16,-1 1 48 0,1-2 0 0,1-4-10576 15</inkml:trace>
  <inkml:trace contextRef="#ctx0" brushRef="#br0" timeOffset="19072.827">13089 10576 23039 0,'0'0'2048'0,"2"-8"-1648"15,-2 8-400-15,0 0 0 0,0 0 176 0,0 0-48 16,0 0-128-16,0 0 192 0,0 0-192 0,-2 11-128 16,1 1 128-16,-3 1-208 0,0 1 208 0,-1 3 0 15,2 3-160-15,-4 1 160 0,1-3 0 0,1 3 0 16,2 0 0-16,1 1 0 0,-2 0 0 0,6-1 0 16,3-4 0-16,2-2 0 0,0-1 0 0,2-3 0 0,3-3 0 0,0-5 0 15,4-3 432-15,0-4 208 0,0-1 32 0,2-3 16 16,2-6 0-16,1-1 0 0,2 0 0 0,-1-5 0 15,0 0-144-15,-4 0-32 0,-2-1 0 0,-1 0 0 16,-2 2 272-16,-4 0 48 0,-2 1 16 0,-5 2 0 16,-2-1-192-16,0 6-32 0,-1 1-16 0,0 3 0 15,-4 0-608-15,-1 3 0 0,-1 2 0 0,-3 3 0 16,-1 2-1344 0,-1 4-352-16,-3 0-64 0,1 3-11936 0</inkml:trace>
  <inkml:trace contextRef="#ctx0" brushRef="#br0" timeOffset="19495.528">13527 11055 13823 0,'0'0'608'0,"0"0"128"0,0 0-592 0,0 0-144 0,0 0 0 0,11-2 0 15,-2 1 1984-15,2 0 352 0,1 0 80 0,6 0 16 16,7-1-1408-16,0 2-288 0,5 2-48 0,0-1-16 16,1-2-432-16,-1-2-96 0,-1 2-16 0,0 1 0 15,-3 0-128-15,-1 1 0 0,1 0 0 0,-7 3 0 16,-3 0-288-16,-5-1-96 0,-4 2 0 0,-7-5-10544 15</inkml:trace>
  <inkml:trace contextRef="#ctx0" brushRef="#br0" timeOffset="19689.737">13386 11308 27871 0,'8'-8'1232'0,"-1"3"256"0,4-3-1184 0,3 2-304 16,5-2 0-16,3 1 0 0,2 3 336 0,3 1 16 16,9-3 0-16,1 3 0 0,5 0-160 0,2 1-48 15,-2 2 0-15,1 0 0 0,-2-1-320 0,1 0-64 16,-3-1-16-16,0 0-8384 16,-1 2-1664-16</inkml:trace>
  <inkml:trace contextRef="#ctx0" brushRef="#br0" timeOffset="20057.466">14789 10532 27647 0,'-4'-16'1216'15,"2"7"256"-15,2-2-1168 0,0 5-304 0,2 0 0 0,-2 6 0 0,0 0 256 0,0 0 0 16,0 11 0-16,0 5 0 0,-2 3-256 0,0 5 0 16,-1 2 0-16,1 3 0 0,-3-1 0 0,1 5 256 15,-2 6-48-15,0 6-16 0,-3 4 64 0,-1 2 16 16,2-3 0-16,-4 4 0 0,0 3-64 0,2-4-16 15,3-3 0-15,-1-1 0 0,-1 1-192 0,1-2 0 16,1-1 128-16,3-6-128 0,0-4 128 0,1-1-128 16,-2-4 176-16,2-1-176 0,-1-4 0 0,0 4-192 15,0-4 0-15,0 3-13520 0</inkml:trace>
  <inkml:trace contextRef="#ctx0" brushRef="#br0" timeOffset="21407.789">13036 16589 13823 0,'-19'-9'608'0,"7"7"128"0,0-1-592 0,0 2-144 15,-4 1 0-15,1 2 0 0,-2 0 240 0,-4 4 16 0,-1 1 0 16,-3 3 0-16,0 1-128 0,-4 1 0 0,-2-4-128 0,1 4 192 15,-2 1 384-15,3 2 80 0,0-1 16 0,3 0 0 16,2 2 160-16,-1 5 16 0,1-2 16 0,1 2 0 16,2 1-240-16,4 1-48 0,-2 1-16 0,4 0 0 15,3 1-208-15,0 0-32 0,3 0-16 0,4 0 0 16,3-1-48-16,3 2 0 0,3-1 0 0,2 0 0 16,2 2 0-16,3-5-16 0,2-4 0 0,2-1 0 15,2-4-80-15,5-1-16 0,3 0 0 0,1-1 0 16,0-3-144-16,4-2 160 0,4 1-160 0,2-4 160 15,-3 3-288-15,1-3-64 0,-3-3-16 0,-1 2 0 16,-2 1-1968 0,-2-1-400-16</inkml:trace>
  <inkml:trace contextRef="#ctx0" brushRef="#br0" timeOffset="21895.242">13296 17247 22111 0,'0'0'1968'0,"0"0"-1584"16,0 0-384-16,6-5 0 0,1 0 208 0,3 3-32 16,-2 2-16-16,2-1 0 0,-10 1-160 0,10-3 0 15,1 0-160-15,-1 0 160 0,-1-1-288 0,-1-1 32 0,0 2 16 16,0 0 0-16,-8 3 240 0,11-3-176 15,-11 3 176-15,9-1-160 0,-9 1 160 0,0 0 0 0,8 7 0 16,-2 3 0-16,-4 3 272 0,-1 1-16 0,-1 2 0 0,-2 1 0 16,-1 2 80-16,-1 1 16 0,-3 0 0 0,0-1 0 15,0 2-128-15,1-2-32 0,-2-1 0 0,3-1 0 16,0-1-64-16,3-3 0 0,-2-1-128 0,1-3 192 16,3-9-192-16,0 0 128 0,0 0-128 0,0 0 0 15,0 0 480-15,9-6 0 0,0-4 0 0,1-2 0 16,1 2-80-16,1-4-16 0,2-2 0 0,1-1 0 15,0 1-128-15,2 0-16 0,1 1-16 0,0 2 0 16,2 0-224-16,-3 4 0 0,-1 1 0 0,0 3 0 16,3 4 128-16,0-1 0 0,-4 2-128 0,-3 3 192 15,2 5-192-15,-2 1 128 0,-1 0-128 0,2 1 0 0,-5 0 176 16,1 2-176-16,-2 1 192 0,-1 0-192 0,-2 0 0 16,0 3 0-16,-2-1 0 0,0 2 0 0,0-3 160 15,1 1-160-15,-2-2 128 0,2-2-128 0,-1 2 128 16,2-5-128-16,-4-8 128 0,6 10-128 0,-6-10 0 0,6 9 0 15,-6-9 0-15,8 7 0 16,-8-7-1536-16,8 2-384 0,-8-2-64 0</inkml:trace>
  <inkml:trace contextRef="#ctx0" brushRef="#br0" timeOffset="22664.994">15183 16787 11967 0,'0'0'528'0,"6"-4"112"0,2 1-512 0,-1-2-128 0,-1 1 0 15,-6 4 0-15,8-4 672 0,-8 4 96 16,0 0 32-16,0 0 0 0,0 0-384 0,0 0-80 16,0 0-16-16,0 0 0 0,0 0 192 0,-4-5 48 0,-3 1 0 0,-4 0 0 15,-1 2-48-15,-4 1-16 0,-1 1 0 0,-3 1 0 16,-5 0 48-16,-3 2 16 0,-4 1 0 0,-2 2 0 16,-1 3 16-16,-2-1 0 0,-1 0 0 0,3 0 0 15,0 3-192-15,3-2-48 0,2-1 0 0,5 1 0 16,2 1 64-16,5 1 16 0,3-2 0 0,3 1 0 15,3-1-416-15,5 1 0 0,2 2 0 0,7 0 0 16,-1-1 0-16,7 0 0 0,0-2 0 0,5 2 0 16,2 2 0-16,3 2 0 0,0-1 0 0,2 0 0 15,-1 0 0-15,2 3 0 0,2 2 0 0,-2-3 0 16,-2-3 0-16,-2 1 0 0,-5 1 0 0,-1-1 0 16,-3 1 0-16,-2-1 0 0,-4-2 0 0,-3 3 0 0,-2 1 0 0,-5-3 256 15,-1-3-32-15,-5 1-16 0,-2 1 112 16,-4-2 32-16,-4-1 0 0,-4-2 0 0,0 0-144 15,-1-2-16-15,0 1-16 0,0-2 0 0,0 0-176 0,-2-2 0 16,1 0 0-16,1-1 0 16,1-2-1696-16,1-2-272 15,1-2-48-15</inkml:trace>
  <inkml:trace contextRef="#ctx0" brushRef="#br0" timeOffset="23181.773">15621 16841 27519 0,'0'0'1216'0,"0"0"256"0,0 0-1168 0,0 0-304 0,-5 10 0 0,2 0 0 15,0 2 0-15,-3 2-144 0,2-2 16 0,-1 4 0 16,-4 0 128-16,3 1 0 0,0 3 0 0,0 1 0 16,-3-2 0-16,-1 3 0 0,-1 1 0 0,0 2 0 15,0-2 0-15,-1 0 0 0,1-2 0 0,3-3 0 16,-2-2 0-16,5-3 0 0,-1-2 0 0,2-1 0 16,1-5 160-16,3-5-32 0,0 0-128 0,0 0 192 0,0 0 240 0,0 0 32 15,0 0 16-15,6-9 0 0,4-5 0 0,3 3 0 16,-1-1 0-16,3-3 0 0,-1-3-240 0,3-2-48 15,1-2-16-15,0-2 0 0,-3 0-176 16,4-1 0-16,1 2 0 0,0 1 0 0,-1 1 0 16,0 2 0-16,1 3 0 0,1 1 0 0,-1 2 0 0,-1 3 0 15,0 2 0-15,1 3 0 0,-4 1 0 0,0 1 0 16,-4 2 0-16,-1 3 0 0,-1 5-128 0,-3 2 128 16,-1 0 0-16,-2 4 0 0,1 4 0 0,-2 4-144 15,0 2 144-15,-3 4 0 0,-3 0 0 0,1 3 0 16,0 2 0-16,-3 1 0 0,-2 0 0 0,1-1 0 15,2-2 0-15,-1-2 0 0,-1 0 128 0,0-5-128 16,3-2 0-16,-2-4 144 0,0-1-144 0,3-4 0 0,1 1 0 0,-2-4 0 16,1 0 144-16,2-9-144 0,0 0 160 0,0 0-160 31,0 0-1072-31,0 0-304 0,0 0-64 0</inkml:trace>
  <inkml:trace contextRef="#ctx0" brushRef="#br0" timeOffset="23810.929">17261 16325 14735 0,'0'0'640'0,"0"0"160"0,0 0-640 0,0 0-160 0,0 0 0 0,0 0 0 16,0 0 848-16,0 0 144 0,0 0 32 0,-8 8 0 16,-2-1-800-16,-2 0-224 0,-1 3 0 0,-5 1 128 15,-3 1 112-15,0 4 16 0,0 2 16 0,-1 7 0 16,-3-2 240-16,0 4 32 0,-3 5 16 0,-1 8 0 16,-4 8 96-16,0-1 32 0,1 0 0 0,-6 2 0 15,-1 3-336-15,0 2-64 0,5 1-16 0,2 0 0 0,1-3-144 16,5 1-128-16,3-3 144 0,1-4-144 0,3-2 128 0,5-3-128 15,5-5 0-15,0-1 144 0,4-4 16 0,4-1 0 16,2-4 0-16,2 4 0 0,5-2-160 0,3 0 192 16,3-6-192-16,4-1 192 15,2-5-512-15,2 0-80 0,4-1-32 0,1-4-10864 16</inkml:trace>
  <inkml:trace contextRef="#ctx0" brushRef="#br0" timeOffset="24529.019">17846 16451 9215 0,'0'0'816'0,"0"0"-656"15,0 0-160-15,0 0 0 0,0 0 1568 16,0 0 288-16,0 0 48 0,0 0 16 0,-11-7-1008 0,0 2-192 16,-3 1-32-16,-2 2-16 0,-1-1-256 0,0 1-48 15,-3 0-16-15,0 2 0 0,0 2 64 0,-4 1 16 16,2-2 0-16,2 1 0 0,0 3-80 0,3-1-16 16,2 4 0-16,3-2 0 0,3-2-208 0,2 0-128 15,2 3 128-15,2 0-128 0,3 2 0 0,0-9 0 16,0 0 0-16,3 11 0 0,1 2 0 0,3-2 0 15,2-4 0-15,-1 4 0 0,1 2 0 0,1 1 0 16,1 0 0-16,0 0 128 0,-1-3-128 0,0 0 0 16,0 0 128-16,-2 0-128 0,-4 0 0 0,-1-1 0 15,1 0 0-15,-3-3 0 0,-1 1 128 0,-4 0-128 0,0-2 128 16,-3 2-128-16,-3 0 416 0,-1-1 16 0,0 3 0 16,-3-2 0-16,0-2-128 0,0 2-32 0,0-1 0 15,2 4 0-15,0-3-144 0,1-2-128 0,0 0 144 0,1 0-144 16,1-1 0-16,1-2 0 0,0 0 0 0,1 0 0 15,7-3 0-15,0 0 0 0,0 0-208 0,0 0 64 32,-6 2-304-32,6-2-48 0,0 0-16 0,0 0 0 15,0 0 48-15,0 0 0 0,0 0 0 0,0 0 0 0,0 0 336 0,0 0 128 0,0 0 0 0,0 0-144 16,0 0 144-16,0 0 0 0,0 0 0 0,0 0-128 16,0 0-96-16,0 0-16 0,6 6 0 0,-6-6 0 15,0 0-512-15,10-1-96 0,-10 1-32 16,11-1 0-16,-11 1 288 0,9-3 48 15,-9 3 16-15,0 0 0 0,0 0 256 0,9-3 48 0,-9 3 16 0,0 0 0 0,0 0 208 0,0 0 0 16,4-7 0-16,-4 7 0 0,0 0-192 16,0 0 0-16,0 0 0 0</inkml:trace>
  <inkml:trace contextRef="#ctx0" brushRef="#br0" timeOffset="25312.39">17510 16569 911 0,'0'0'0'0,"0"0"0"0,0 0 0 0,0 0 0 16,-8-2 2176-16,0 2 336 0,0 2 80 0,8-2 16 15,-8 0-2144-15,8 0-464 0,-7 4 0 0,7-4 0 16,0 0-128-16,-8 3 128 0,3 1-192 0,5-4 192 16,-6 4 192-16,6-4 128 0,-7 4 48 0,2 2 0 15,-1-3 720-15,6-3 160 0,-8 2 32 0,8-2 0 16,-7 6-112-16,-1 0-16 0,3 1 0 0,5-7 0 0,0 0-272 0,-8 3-64 15,8-3-16-15,0 0 0 0,0 0 0 0,0 0 0 16,0 0 0-16,0 0 0 0,7-8-80 0,-2 1-16 16,4-1 0-16,0-1 0 0,2 0-304 0,2-2-64 15,0-3-16-15,0 2 0 0,2 2 32 0,1 0 0 16,3-1 0-16,-3-2 0 0,3 2-64 0,0-1-16 16,0 0 0-16,1 1 0 0,-2 3-144 0,0 2-128 15,-4-3 192-15,-1 5-192 0,1 4 160 0,-4 0-160 16,-10 0 128-16,11 3-128 0,-1 1 160 0,-5 4-160 15,-2 3 192-15,-3 3-192 0,-3 3 128 0,-2 3-128 16,-4 6 0-16,2 2 0 0,-4 0 128 0,-2-1-128 16,-6 2 192-16,0 3-192 0,-2 1 160 0,0-2-160 15,-2-4 128-15,2 1-128 0,0-4 128 0,5-3-128 16,1-4 128-16,0-3-128 0,3-3 224 0,2-2-32 0,4-1-16 0,2-3 0 16,4-5 208-16,0 0 32 0,0 0 16 0,0 0 0 15,0 0 16-15,10-10 0 0,2-4 0 16,2 1 0-16,-1-1-192 0,2-3-48 0,3-2 0 0,2-3 0 15,2-4-208-15,0 3 128 0,2 1-128 0,0 0 0 16,2-3 0-16,3 0 0 0,-3 2 0 0,3 3 0 16,0 5 0-16,-2 3 0 0,-4 1 0 0,1 4 144 15,-2 2-144-15,-1 2-176 0,-3 1 48 0,-3 2 0 16,0 1 128-16,-2 3 0 0,-3 4 0 0,-3 2-128 16,-1 2 128-16,-2 3-128 0,1 3 128 0,-4 3-128 15,-2-1 128-15,1 4-128 0,-5-3 128 0,2 2-128 16,-1 2 128-16,0-1 0 0,0 3 0 0,2-4-128 0,-1 0 128 15,2-1 0-15,1 0 0 0,1-3-128 16,3-2 128-16,0 1-128 0,-1 1 128 0,3-2-128 0,1-1-192 0,-2-1-48 16,2 0 0-16,0 2 0 15,1 3-1440-15,1-6-304 0,2-5-48 0,-1-2-11328 16</inkml:trace>
  <inkml:trace contextRef="#ctx0" brushRef="#br0" timeOffset="25713.83">18882 16464 16575 0,'0'0'1472'0,"0"0"-1168"0,0 0-304 0,0 0 0 15,0 0 752-15,0 0 80 0,0 0 32 0,0 0 0 16,0 0-496-16,-4 8-112 0,-3 0 0 0,-1 3-16 15,1 3 208-15,-3 1 64 0,-3 1 0 0,-3 6 0 16,2 7-48-16,-3-3 0 0,0 1 0 0,-1-3 0 0,-1 2-96 0,0 0-32 16,-2-2 0-16,1 0 0 0,-4-1-192 0,5 0-144 15,5-5 192-15,-1-2-192 0,1 0 128 0,1-4-128 16,2-2 0-16,3-1 0 16,3-1-256-16,-1-1-176 0,2-3-16 0,4-4-6912 15,0 0-1360-15</inkml:trace>
  <inkml:trace contextRef="#ctx0" brushRef="#br0" timeOffset="25978.693">19109 16406 28559 0,'3'-17'2544'0,"-2"10"-2032"0,-1 7-512 0,0 0 0 15,0 0 384-15,0 0 0 0,0 0-16 0,0 0 0 16,-3 18-368-16,-1 0 0 0,-2-1 0 15,-1 3-128-15,-2 3 128 0,0 4 128 0,-5 2-128 0,-1 4 176 16,-3 5-176-16,0-3 192 0,-1 2-192 0,0-2 192 16,1 2-192-16,1-2 0 0,-1-1 0 0,0-1 128 15,-1-2-128-15,4-1 0 0,0-2 0 0,2-1 128 16,2-3-128-16,-1-3 0 0,3 0 0 0,3-2 0 16,1 0 0-16,1-4 0 0,1-5 0 0,0 0 0 15,3 1-1392 1,0-4-208-16,0-7-32 0</inkml:trace>
  <inkml:trace contextRef="#ctx0" brushRef="#br0" timeOffset="26198.078">18661 16502 33167 0,'7'-18'2944'0,"1"10"-2352"15,4 0-464-15,5 4-128 0,2-2 0 0,3 3-240 16,2 1 64-16,3 0 16 0,0 3 160 0,1 0-208 16,3 3 80-16,3 0 128 0,5-2-144 0,3 2 144 15,-3 3 0-15,2-2 0 16,0 0-496-16,-4 0 16 0,-3 3 0 0,-2-3 0 16,-2 0-2224-16,-4-2-448 0,-2-2-96 0</inkml:trace>
  <inkml:trace contextRef="#ctx0" brushRef="#br0" timeOffset="26475.811">19623 16358 32127 0,'0'0'1424'0,"0"0"304"0,0 0-1392 0,11 7-336 0,2 2 0 0,-5 2 0 15,0 2 0-15,-2 4-128 0,-1 7 0 0,2-2 0 16,-2 3 128-16,3 3 0 0,-3 3-144 0,3 6 144 0,0 0 0 0,-2 0 0 16,-1-1 0-16,-2-1 0 0,0 2 0 0,0-3 0 15,-1-3 0-15,1-1 0 0,-2-2-384 0,2 1 0 16,0-4 0-16,1-3 0 16,2-3-192-16,-2-3-32 0,1 0-16 15,2-2 0-15,-2-2-1184 0,1-2-240 0,3-5-64 16,2 1 0-16</inkml:trace>
  <inkml:trace contextRef="#ctx0" brushRef="#br0" timeOffset="26734.588">20055 16334 21183 0,'-18'-29'1888'0,"9"17"-1504"0,2 6-384 0,-2 1 0 15,2 5 3360-15,1 6 608 0,0 4 112 0,-3 3 16 16,-2 5-3424-16,-4 2-672 0,-4 4-176 0,-2 4-16 16,-1 7 192-16,-1 1 0 0,1-1 0 0,1 7-128 15,-1 6 128-15,2 0 0 0,0-3 0 0,-1-2 0 16,0 0 0-16,-2-3 0 0,1-2 0 0,1-2-128 31,-1-5-496-31,2 0-80 0,-1-1-32 0,2-4 0 0,2-1-336 16,0-3-64-16,1-2-16 0,-1-2-12096 0</inkml:trace>
  <inkml:trace contextRef="#ctx0" brushRef="#br0" timeOffset="27225.973">17038 17361 20207 0,'0'0'896'0,"0"0"192"0,0 0-880 0,0 0-208 0,13-2 0 0,-2 1 0 16,1-1 0-16,4 1 176 0,5-1-176 0,2 1 160 16,5-3 384-16,6 2 80 0,6-1 16 0,8-1 0 15,2 1 96-15,4-3 32 0,-2 1 0 0,10-1 0 16,7-1-112-16,7 0-16 0,5 1 0 0,-1 0 0 15,1 3 48-15,7-3 0 0,4 1 0 0,1 2 0 16,-4 3-96-16,-1 1-16 0,-1 0 0 0,-3 0 0 16,3 1-256-16,-7 0-48 0,-4 1-16 0,-1 1 0 0,-6-3-256 15,3 2 0-15,1 2 0 0,-6-1 0 0,-6 1 0 16,-5-1 0-16,-4 0 0 0,-6 1-144 16,-5-1-464-16,0 1-96 0,-3-2 0 15,-4 1-16-15,-4 2-1616 0,-7-1-320 0,-3 0-64 16,-5-2-8112-16</inkml:trace>
  <inkml:trace contextRef="#ctx0" brushRef="#br0" timeOffset="27713.192">18383 17455 24879 0,'0'0'2208'0,"0"0"-1760"0,0 0-448 0,6 7 0 16,1-1 1024-16,-2 0 112 0,1 1 16 0,-2 1 16 15,0 3-976-15,-1 0-192 0,0 1 0 0,0 2 0 16,-3 2 0-16,0-1 0 0,-2 1 0 0,1-1 0 15,-1 0 0-15,-2 2 0 0,-2 1 0 0,-4-2 0 16,-1-1 0-16,1 2 208 0,-2 1-48 0,-2-2-16 16,-3 1-16-16,0 0 0 0,-3 0 0 0,0 1 0 15,-1 1-128-15,0-1 192 0,0-4-192 0,2-1 192 16,0 0-32-16,0 1 0 0,3 0 0 0,3-1 0 16,2-5-32-16,2 1 0 0,2 0 0 0,2 0 0 0,1-1-128 15,4-8 0-15,0 0 144 0,0 0-144 0,11 10 160 0,3-4-32 16,1-3-128-16,3-2 192 0,1 0 64 0,6 0 16 15,3-1 0-15,2-1 0 0,4-1 240 0,-1 1 64 16,0 1 0-16,3 0 0 0,3-2 0 0,5 0 0 16,2-2 0-16,0 2 0 0,-2 4-304 0,1-4-48 15,1-2-16-15,1 2 0 0,-1 1-208 0,1 0 0 16,-2-3 0-16,3 0 0 16,2 1-480-16,-1 1-144 0,-1 0-16 0,-1 0-16 15,1 1-2912-15,-4-2-576 0</inkml:trace>
  <inkml:trace contextRef="#ctx0" brushRef="#br0" timeOffset="28500.236">20886 15639 16575 0,'0'0'736'0,"0"0"160"0,0 0-720 16,0 0-176-16,0 0 0 0,0 0 0 0,8 4 208 0,0 1 16 0,-2 0 0 0,5 1 0 16,3 0 224-16,2 0 64 0,1 0 0 0,1 2 0 15,3 3 128-15,1-1 16 0,0 2 16 0,1 3 0 0,1 5-64 16,1 2-16-16,-1 1 0 0,1 5 0 16,3 0-160-16,0 4-48 0,0 4 0 0,0 1 0 0,0 1-128 0,0 5-48 15,2 5 0-15,-1 4 0 0,-2 9-208 16,0-1 176-16,-3 0-176 0,-3 4 160 0,-3 3-160 0,0 5 0 15,-3 8 144-15,-1-3-144 0,-2-6 0 0,-2-2 144 16,-3 0-144-16,1 1 0 0,-1 0 128 0,-3-3-128 16,0-5 0-16,-4-3 0 0,0-5 144 0,-1 2-16 15,-3-2-128-15,-3 0 192 0,0 1-16 0,-4-1-16 16,-4 0 0-16,-2-2 0 0,-9-2 16 0,-3-2 0 16,-5-3 0-16,-5 3 0 0,-3 5-16 0,-4-2 0 15,0-3 0-15,0 0 0 0,0 1-160 0,-2-3 0 16,0-1 144-16,-2-1-144 15,1-4-1424-15,20-18-368 0,-6 2-64 0,-2 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2:42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7942 11339 11919 0,'0'0'512'0,"0"0"128"0,0 0-512 0,0 0-128 0,0 0 0 0,0 0 0 15,0 0 800-15,0 0 128 0,0 0 32 0,0 0 0 16,0 0-512-16,0 0-112 0,0 0-16 0,0 0 0 16,0 0-144-16,0 0-48 0,5-6 0 0,-5 6 0 15,0 0 128-15,11 0 32 0,-1-3 0 0,1 2 0 16,1 0 160-16,1 2 48 0,1-1 0 0,5 0 0 16,5-1-48-16,2 1 0 0,0 0 0 0,5 0 0 15,4-1-32-15,2-1-16 0,3-1 0 0,2 1 0 16,1 0-16-16,3-1 0 0,3-2 0 0,3 0 0 15,2-1-48-15,4 3-16 0,1 0 0 0,-1-2 0 16,-1 0-64-16,4 0-32 0,0 2 0 0,2 0 0 16,0-3-48-16,-1 2-16 0,0-2 0 0,-2 4 0 0,1 2-32 15,-3 0 0-15,4 0 0 0,-3 0 0 0,-1 0-128 0,0 0 160 16,-3 0-160-16,-1 0 160 16,-3 0-160-16,-1 0 0 0,-3 0 0 0,-1 2 0 0,0 2 0 0,-3-3 128 15,-2-2-128-15,-4 3 0 0,2 2 0 0,-8 0 0 16,-7 0 128-16,-1-1-128 0,-5 0 0 0,-3-1 128 15,-3 1-128-15,-4-1 128 0,-8-2-128 0,0 0 0 16,0 0 0-16,0 0 0 0,0 0 192 0,0 0 64 16,-12 0 16-16,-5 2 0 0,-4 1 32 0,-3-1 0 15,-6 0 0-15,-3-1 0 0,-4-2-80 0,-3 3-16 16,0 3 0-16,-5 1 0 0,-2-1-80 0,0-1 0 0,-6-3-128 16,1 1 192-16,-7 2-192 0,-1-1 176 0,-2 0-176 15,-3 3 160-15,-2 1-160 0,-1-2 0 0,-2-2 0 16,-3-1 0-16,-2 1 0 0,0 0 128 15,3 1-128-15,-1 0 0 0,1-4 0 0,0 1 0 0,-3 1 0 16,2 1 0-16,-2 3 0 0,4-5 0 0,3-2 128 0,2 1-128 16,1 0 0-16,6 2 0 0,4 0 0 0,8 0 0 15,6 0 0-15,6 0 0 0,4-1 0 0,7 0 0 16,5 0 0-16,5 1 0 0,3-2 0 0,11 0 0 16,0 0 0-16,0 0 0 0,0 0 0 0,13 0 0 15,6 2 0-15,8-1 0 0,8-1 0 0,9-2 0 16,8-3 864-16,7 1 144 0,7 2 16 0,6-2 16 15,3-3-1616 1,4 1-336-16,3-3-64 0,3 2-16 0,0 4 832 0,2-6 160 0,2-3 0 0,0 2 0 16,0 5 0-16,-1-1 0 0,-4-2 128 0,-1 2-128 15,-4 0 0-15,-1 2 0 0,-1 3 144 0,-3 1-144 0,-6 0 0 16,-3 0 0-16,-3 3 0 0,-6 4-14304 16</inkml:trace>
  <inkml:trace contextRef="#ctx0" brushRef="#br0" timeOffset="3237.601">9963 4573 19343 0,'0'0'1728'0,"-3"-7"-1392"16,3 7-336-16,0 0 0 0,-3-8 256 0,3 8 0 15,0-6-16-15,0 6 0 0,0 0-96 0,0 0-16 16,0 0 0-16,8 5 0 0,2 4-128 0,-1-1 0 0,-2-2-160 0,-2 4 160 16,1 4 0-16,1 1 0 0,1 1 0 0,1 2 0 15,-5 0 0-15,2 0 160 0,0 0-160 0,2 3 192 16,-1 1 0-16,0 2 0 0,1-1 0 0,-1 0 0 16,0 0 32-16,0 0 16 0,3 1 0 15,-2 0 0-15,1 2 16 0,1 2 0 0,0 0 0 0,1 2 0 16,1-1-112-16,-2 1-16 0,1 2 0 15,2-3 0-15,2-3 0 0,-2 1-128 0,0-3 192 16,3 1-64-16,1 0-128 0,1 3 192 0,3-1-192 0,1-2 192 16,0-4 0-16,1 1 0 0,0 3 0 0,3-3 0 15,1-3-192-15,0-2 128 0,1 1-128 0,0 2 128 16,0 2 64-16,0-2 0 0,0-3 0 0,1-2 0 16,1-1-192-16,0-3 0 0,0-2 0 0,1-2 128 0,2-3-128 15,0 0 192-15,0-4-192 0,1 0 192 0,1 2-64 16,-2-1-128-16,0-2 192 0,0-1-64 0,0-4-128 15,1-1 0-15,1-3 144 0,-1-1-144 0,3-1 0 0,0-2 144 16,-2-1-144-16,3 3 0 0,-1 3 128 0,1 0-128 16,1-1 0-16,-4-1 0 0,-2-1 0 0,1-1 0 15,-1-2 0-15,1 4 0 0,-2 6 0 0,1 3 0 16,-1-1 0-16,0 2 0 0,-1-3 128 0,-1 2-128 16,-1 1 0-16,1 2 0 0,-4 2 0 0,1 3 0 15,-3 4 0-15,0 1 0 0,-2 2 0 0,0-1 0 16,1 0 0-16,-3 3 0 0,-1 4 0 0,1 0 0 15,0-2 0-15,0 2 0 0,0 4 0 0,1 2 0 16,-2-2 0-16,-2-1 0 0,-1-1 0 0,1-2 0 0,3-1 0 16,0 2 0-16,-4 0 0 0,1-1 0 0,-2 1 0 15,1 0 0-15,-2 0 0 0,-1-4 0 0,-2 2 0 16,1-3 0-16,-2 0 0 0,-2-3 0 16,0 2 0-16,-3-2 0 0,1 0 128 0,-1-2-128 0,1-1 0 0,0-2 0 15,-6-7 144-15,7 5-144 0,2-1 0 16,-9-4 144-16,7 0 48 0,3-1 0 0,-1 0 0 0,1-3 0 15,2-5 48-15,0-1 16 0,3-2 0 0,3-2 0 16,0-2-96-16,3 1-16 0,-1 1 0 0,4-5 0 16,2-4-144-16,0 0 0 0,3-3 144 0,2 3-144 15,1 1 0-15,-3 3 128 0,-1 2-128 0,-1 2 0 16,0-1 192-16,-1 2-16 0,-1 1-16 0,2 1 0 16,0 2 32-16,1 1 16 0,-1 1 0 0,3 3 0 15,-1 0-208-15,1 2 0 0,2 0 0 0,0 3 0 16,-1 2 0-16,2 5 0 0,0 4 0 0,0-5 0 15,0-4 0-15,1 2 0 0,2 0 0 0,2 0 0 0,1 1 0 16,3 1 0-16,7 0 0 0,-1-1 0 0,2-1 0 0,-1-3 0 16,-1-4 0-16,4-1 0 0,0 4 0 0,2-2 0 15,0-2 0-15,1-2 0 0,3 1 0 0,-2-3 0 16,-2-1 0-16,2-3 0 0,2-1 0 0,-2-3 128 16,2 0-128-16,-1-2 0 0,2-1 0 0,-4-3 176 15,0-3-176-15,-4-1 160 0,-1-3 96 0,3 0 32 16,-2-2 0-16,-3-1 0 0,-3 0 32 0,-2-2 16 15,-3 4 0-15,-3 2 0 0,-5 0-112 0,-1 1-32 16,-1-2 0-16,-5 6 0 0,-1 5-192 0,-2 3 176 16,-2 1-176-16,-4 3 160 0,-6 1-160 0,-1 1 0 15,-2 1 0-15,-7 8 0 16,0 0-1744-16,0 0-240 0,0 0-32 0</inkml:trace>
  <inkml:trace contextRef="#ctx0" brushRef="#br0" timeOffset="4461.247">12439 6612 1839 0,'0'0'160'0,"0"0"-160"16,-4-9 0-16,1 2 0 0,-1 0 2464 0,4 7 464 16,0 0 80-16,-4-8 32 0,0 2-2240 0,4 6-448 15,-8-4-96-15,0 1 0 0,0-5-112 0,1 4-16 16,-3-3 0-16,-1 3 0 0,-2 2 128 0,-2 0 0 15,-1-1 16-15,-4 3 0 0,0 3-16 0,-2 1 0 16,1 0 0-16,-1 3 0 0,-2 1 0 0,-1 2 0 16,0 2 0-16,-3 1 0 0,1 1-112 0,-1 2-16 15,2-1-128-15,-3 5 192 0,2 4-192 0,1 1 176 16,2-2-176-16,1 2 160 0,1-1-160 0,4 1 160 0,3 2-160 16,2-3 160-16,1-2-160 0,5 0 0 0,2-2 0 15,3-3 0-15,6-3 0 0,2-1 0 0,3-2 0 16,2-2 128-16,2-1 64 0,3-1 0 0,1-2 0 15,5 0 0-15,0-2-192 0,5-3 0 0,-1 0 0 16,3 0 128-16,0-3-128 0,6-2-272 0,1-1 64 0,0 0-7984 16</inkml:trace>
  <inkml:trace contextRef="#ctx0" brushRef="#br0" timeOffset="4987.331">12306 7063 27647 0,'-4'-15'1216'0,"3"6"256"0,-1 2-1168 0,-1-1-304 16,3 8 0-16,5-7 0 15,-5 7-384-15,5-8-128 0,-5 8-16 0,9-7-16 0,-2-3 352 0,3 1 64 16,1 0 128-16,0 2-208 16,-2 2-352-16,4 1-64 0,-4-2-16 0,1 3 0 15,-1-2 64-15,-1 2 16 0,-8 3 0 0,0 0 0 0,10 0 384 0,-10 0 176 16,0 0-160-16,5 7 160 0,0 0 0 0,-2 2 0 16,-1 1 0-16,-2 2 0 0,-3-2 0 0,0 3 240 0,-2 4-32 15,1-1 0-15,-4 1 16 0,3-2 0 0,-3-1 0 16,2 0 0-16,3 0-96 0,-1-1-128 0,0-3 176 0,2 1-176 15,2-11 240-15,0 0-64 0,0 0-16 0,0 0 0 16,0 0 208-16,10 2 32 0,-2-4 16 0,3-2 0 16,2-3-96-16,2-1 0 0,1-2-16 0,1-1 0 15,2-3-144-15,1 0-32 0,1-3 0 0,2 2 0 16,2-2-128-16,-1 1 0 0,-1 1 0 0,1-1 0 16,-1 3 0-16,-2 3 0 0,-5 2 0 0,-1 5 128 15,-2 3 240-15,-2 6 32 0,0 2 16 0,-3 3 0 16,-2 3-160-16,-1 1-48 0,1 3 0 0,-2 2 0 15,1 5-48-15,-4-1-16 0,1-1 0 0,-1 0 0 16,-1 6-144-16,1-3 160 0,0 0-160 0,1 1 160 0,0-2-160 16,2-2 0-16,-2-1 0 0,3-3 0 0,0-4-208 15,2-4-128-15,0-2-32 0,3-2-12352 16</inkml:trace>
  <inkml:trace contextRef="#ctx0" brushRef="#br0" timeOffset="6249.69">14337 6826 10367 0,'1'-14'448'0,"1"9"112"0,-2 5-560 0,0 0 0 0,1-7 0 0,-1 7 0 16,1-6 512-16,-1 6 0 0,0 0 0 0,0 0 0 16,0 0-64-16,0 0-32 0,0-6 0 0,0 6 0 15,0 0-128-15,0 0-32 0,0 0 0 0,-5 7 0 0,-2 4 16 0,2 2 0 16,-4 5 0-16,0-1 0 0,-1 1 112 0,0 2 32 16,2 0 0-16,-3 4 0 0,1 0-128 0,1 0-32 15,-3-1 0-15,2 0 0 0,1-1-80 0,2 0-32 16,1-1 0-16,4 1 0 0,1 0-144 0,1-2 160 15,0-5-160-15,1 0 160 0,3-3-32 0,2 1 0 16,-1 1 0-16,4-2 0 0,1-3 64 0,3-5 0 16,0 1 0-16,3 1 0 0,-1 0-192 0,3-2 160 15,1-3-160-15,2-1 160 0,0-1-416 0,-2-1-64 16,1-1-32-16,-2-2-8304 0</inkml:trace>
  <inkml:trace contextRef="#ctx0" brushRef="#br0" timeOffset="6484.23">14000 6988 28095 0,'2'-19'1248'0,"3"10"256"0,0 2-1200 0,2 3-304 0,-7 4 0 0,14-4 0 15,2 1 0-15,0 2 0 0,5 0-208 0,3 2 80 16,5 2 128-16,-1 2 0 0,4-2-144 0,2-2 144 16,-2 2-368-16,2-3 0 0,2 0 0 0,0 0 0 15,-2 0-2080-15,0 0-432 0</inkml:trace>
  <inkml:trace contextRef="#ctx0" brushRef="#br0" timeOffset="6750.991">14814 6969 27759 0,'0'-17'1216'0,"0"17"272"0,0 0-1184 0,9-4-304 0,0 0 0 0,3 3 0 16,1 0 0-16,4 1-224 0,0 1 32 15,3 3 16 1,1 0-656-16,1 0-128 0,1 0-16 0,-3-2-10096 0</inkml:trace>
  <inkml:trace contextRef="#ctx0" brushRef="#br0" timeOffset="6937.102">14716 7159 9215 0,'0'0'400'0,"-2"-6"96"0,2 6-496 0,0 0 0 0,0 0 0 0,6-5 0 16,4 2 3392-16,1 0 576 0,2 6 112 0,2-6 16 15,3-2-3024-15,4-2-624 0,5 1-112 0,1 2-16 0,-1 2-320 16,3 0 0-16,3-4 0 0,0 2 0 15,1 0-1392-15,-3-1-384 0,-4 0-80 16</inkml:trace>
  <inkml:trace contextRef="#ctx0" brushRef="#br0" timeOffset="7331.544">15775 6813 23039 0,'-9'-8'2048'0,"0"0"-1648"0,0 4-400 0,-4-1 0 16,-1 2 0-16,-1 1 0 0,0 4 0 0,-2 4 0 16,0 4 0-16,-5 2 0 0,0 3 0 0,-2 1 0 15,-2 4 0-15,-2 0-176 0,0 1 48 0,0 1 0 16,-2 3 128-16,2 0 0 0,4 2 0 0,4-2-128 15,1-3 128-15,3 0 0 0,5 1 0 0,2-1-128 16,6-1 128-16,3 1 0 0,3-5 128 0,7 0-128 16,2-1 0-16,7-3 0 0,2-3 0 0,5-5-128 15,5 0 256-15,2-2 48 0,4-1 16 0,1-4 0 16,2-7-32-16,0-1 0 0,2-2 0 0,-2-1 0 0,0-5-160 16,3 3 160-16,-3-3-160 0,-4-2 160 0,-6 0 192 15,-5 0 32-15,-4 1 16 0,-4-2 0 0,-6-1 464 0,-4 1 96 16,-6 3 0-16,-6 0 16 0,-4 1-336 0,-4 3-80 15,-5 2-16-15,-4 3 0 0,-2 5-688 16,-4 2-144-16,-5 2-32 0,0 3-8592 16,-4 1-1728-16</inkml:trace>
  <inkml:trace contextRef="#ctx0" brushRef="#br0" timeOffset="7959.022">16464 6581 23951 0,'-17'-24'1056'0,"2"11"224"0,0 2-1024 0,-2 1-256 0,-3 0 0 0,-1 1 0 16,-1 1 0-16,-5 0 0 0,0-1 0 0,-4 2 0 16,-2 3 0-16,-2-1 0 0,-2-2 0 0,-3 0 0 15,-4 1 0-15,-4-2 0 0,0-2 0 0,-9 4 0 16,-5 3 0-16,-2-1-192 0,0 0 48 0,-2-3 16 16,-3-1 128-16,0 2 0 0,-4-1 0 0,4 2 0 15,2-2 0-15,0 4 0 0,-2 0 0 0,-2 2 0 0,1-1 0 16,1 2-160-16,-3 0 160 0,5 6-160 0,-2 4 160 15,-3 2 0-15,-4 1 160 0,-1 3-160 0,-1 5 0 16,0 2 0-16,0 2-208 0,2 1 64 0,-1 4 144 16,3 0 0-16,2 2 0 0,2 1 128 0,6 3-128 0,-1 2 144 15,2 4-144-15,7 2 160 0,1 1-160 0,10 0 0 16,6-1 0-16,8-3 0 0,7-3 0 0,9-1 0 16,7-2 0-16,7-2 0 0,4-2-208 0,11 0 16 15,2 2 16-15,14 2 0 0,7-4 176 0,12 5 0 16,7-2 0-16,9-2 0 0,5-3 208 0,9-2-16 15,12-4-16-15,4 0 0 0,6-3-176 0,8-3 0 16,7-2 0-16,-1-7 0 0,1-2 0 0,4-4 0 16,6-2 144-16,-5-1-144 0,-4-1 0 0,3-4 0 0,3-2 0 15,-3-3 0-15,-6-3 128 0,-2-2-128 0,0-5 160 0,-7-3-160 16,-7-3 608-16,-2-1 32 0,-8-5 0 16,-4-6 0-16,-6-5 160 0,-8-1 32 0,-10 1 16 0,-6-3 0 15,-8 1-32-15,-5-2-16 0,-5 1 0 0,-9 4 0 16,-8 2-320-16,-10 4-64 0,-5 1-16 0,-11 1 0 15,-8 0-400-15,-12 5 0 0,-9 0 0 0,-11 7 0 32,-11 3-2224-32,-10 4-320 0,-10 0-64 0,-7 3-9584 0</inkml:trace>
  <inkml:trace contextRef="#ctx0" brushRef="#br0" timeOffset="10871.465">8612 11744 7935 0,'0'0'352'0,"10"-2"80"0,1-2-432 0,0 3 0 16,-1 2 0-16,0-2 0 0,-10 1 528 0,7-4 32 16,-2-2 0-16,-5 6 0 0,0 0-16 0,0 0 0 15,9-4 0-15,-9 4 0 0,0 0 64 0,0 0 16 0,0 0 0 0,0 0 0 16,0 0-80-16,0 0-16 0,0 0 0 0,0 0 0 15,0 0-336-15,0 0-192 0,-7 0 192 0,-1 2-192 16,-1 1 240-16,-1 2-64 0,-3 2-16 0,-2 6 0 16,0 2 80-16,-3 3 16 0,-1 1 0 0,-7 4 0 15,0 3 80-15,1 1 32 0,-4 5 0 0,0-2 0 16,0 0-80-16,-3 5-16 0,-1 4 0 0,0 5 0 16,-4 1-272-16,2 4 128 0,0 0-128 0,2 3 0 15,2 1 208-15,-1 0-64 0,0-2-16 0,4 4 0 16,0 4 32-16,3-1 0 0,1-1 0 0,1 0 0 15,0 2-32-15,0-1-128 0,-1 1 192 0,4 1-64 0,-1 0-128 16,2 0 0-16,1-3 144 0,3 0-144 0,3-1 176 16,2 0-48-16,1-2 0 0,1 1 0 0,3-1-128 0,2 2 192 15,3 1-192-15,0-3 192 0,0-2-48 16,3 2 0-16,0-1 0 0,5 1 0 0,0-1-16 0,2 1-128 16,-1 1 192-16,2-1-64 0,2-2-128 0,0 2 160 15,1-2-160-15,-2 1 160 0,2 4-160 16,1-1 0-16,-1 0 144 0,1-1-144 0,2-2 0 0,1-2 0 15,-2-2 0-15,3 0 128 0,-1 3-128 0,3-3 0 16,1-1-128-16,0-3 128 0,4-2-336 0,0-2 16 16,4-2 0-16,2-3 0 0,3-5 0 0,0 0 0 15,2 2 0-15,1-6 0 16,0-1-416-16,2-2-80 0,3-1-16 0</inkml:trace>
  <inkml:trace contextRef="#ctx0" brushRef="#br0" timeOffset="12869.913">20856 12156 11231 0,'0'0'496'0,"5"-4"96"0,1-4-464 0,0 4-128 16,2 0 0-16,1 4 0 0,-1-1 0 0,3 1 0 15,3 0 0-15,1 1 128 0,2 5 112 0,0-1 16 16,2 0 16-16,2 0 0 0,0 3 32 0,1 2 0 16,-1 1 0-16,1 0 0 0,0 0-128 0,1 0-32 15,0 1 0-15,1 3 0 0,0 3 32 0,3 1 0 16,-1-3 0-16,-1 5 0 0,-2 6-16 0,2 0 0 0,0 1 0 0,-3 0 0 15,0 3 80-15,-1 6 16 16,-1 5 0-16,-1 1 0 0,0 1-64 0,-4 2-16 0,-1 3 0 16,-1-1 0-16,-1 0-176 0,-2 3 160 0,0 1-160 15,-1 3 160-15,-3 4-160 0,0-1 128 0,-2 3-128 0,-2-4 128 16,0-3-128-16,0 0 160 0,-1 0-160 0,-1 2 160 16,-1 1 80-16,-1 0 16 0,2-3 0 0,-2-1 0 15,-1-1 64-15,0 2 32 0,-3 0 0 0,1 1 0 16,0 1-32-16,-2 2-16 0,-1-1 0 0,-1-1 0 15,-2-3-80-15,0-2-16 0,-4-1 0 0,-2 3 0 16,-2 1 112-16,1-3 32 0,-4-4 0 0,0 0 0 16,1 2-64-16,0-4-16 0,-4-4 0 0,-1 1 0 15,-1-7 80-15,-2 3 16 0,4 3 0 0,1-4 0 0,-3-2 16 16,2-3 16-16,1-1 0 0,1 0 0 0,0-2 64 16,-3-1 16-16,3-2 0 0,0-2 0 0,2 0-32 15,-1-1-16-15,1-1 0 0,3 0 0 0,1-1-16 0,2-2 0 16,-1 0 0-16,2-1 0 0,2-1-112 0,0 0-32 15,0-4 0-15,3 0 0 0,1-3-80 0,3 1-32 16,0-1 0-16,0-1 0 0,0-2 0 0,5-7 0 16,0 0 0-16,0 0 0 0,0 0-160 0,0 0 0 15,0 0 0-15,0 0 128 0,0 0 32 0,4-7 0 16,1-3 0-16,0-2 0 0,-1 0-160 0,4-3 128 16,5 0-128-16,-3-2 128 0,0 0-128 0,3-3 0 15,2-1 0-15,2 0 0 0,0-2 0 0,2-2 0 16,0 0 0-16,2-3 0 0,-1-2 0 0,0 0 0 15,2-6 0-15,-2 1 0 0,1-1 0 0,1-3 0 16,-1-4 0-16,0 3 0 0,0 1 0 0,0 0 0 0,2-3 0 16,-2-4 128-16,0-3-256 0,2-1-64 0,1-3-16 15,-1 0 0-15,-1-1-16 0,-1-1 0 0,0-3 0 0,-2 2 0 16,-2 1 48-16,0-2 16 0,-2-5 0 0,-2 0 0 16,-2 3 16-16,-1 2 0 0,-4 3 0 0,-2 1 0 15,-3 1 144-15,-3-2 0 0,-4-1 0 0,0 4 128 16,-3 1 32-16,-2 4 16 0,-2 0 0 0,-1 3 0 15,-3 3-176-15,-1 3 0 0,0 0 0 0,0-1 0 16,1-1 0-16,0 4 0 0,-2 5 0 0,1-2 0 16,-1-1 0-16,0 1 0 0,1 2 0 0,-3 2 0 0,0 0-224 15,2-1 80-15,-2-1 16 0,2 1 0 16,2 2-64-16,-1-1-16 0,2 1 0 0,0-1 0 0,1 5 208 16,1 0-144-16,-1 2 144 0,2 0-128 0,1-1 128 15,2 4 0-15,-3 3-144 0,4 2 144 0,1 1 0 16,4 0-144-16,0 2 144 0,0 1 0 0,4 9-160 0,0 0 160 15,0 0-128-15,0 0 128 0,0 0-256 0,0 0 16 16,0 0 16-16,0 0 0 0,0 0 16 0,10 5 0 16,0 6 0-16,1-1 0 0,0-1 208 0,0 2 0 15,5 5-160-15,-1 2 160 0,-1 4-128 0,3 4 128 16,1-1-160-16,0 5 160 0,1 0 0 0,1 4 0 16,2 5-128-16,-3-1 128 0,3-1 0 0,1 5 0 15,1 5-160-15,-1 6 160 0,-1 3 0 0,-1 2 0 16,-4 4-144-16,0 1 144 0,0 5 0 0,0 1 0 15,-3 3 0-15,0 2 0 0,1 1 0 0,-2-2 0 0,-4-2 0 16,-1 3 0-16,-3-2 0 0,-2-1 0 16,-2-4 0-16,-1-1 0 0,-2-3 0 0,0-3 0 0,-3-1 0 0,0 2 0 15,-2-1 0-15,-1-2 0 0,-2-2 0 0,-6-3-12480 16</inkml:trace>
  <inkml:trace contextRef="#ctx0" brushRef="#br0" timeOffset="16041.962">7676 15493 5519 0,'0'0'496'0,"0"0"-496"16,-3-8 0-16,3 8 0 0,0 0 1104 0,0 0 128 16,0 0 32-16,0 0 0 0,0 0-656 0,0 0-128 15,0 0-32-15,0 0 0 0,0 0-256 0,9-1-64 16,-9 1-128-16,11 3 192 0,1 3 48 0,0 1 0 0,0 4 0 0,1 0 0 16,2 1 16-16,-1 4 16 0,1 1 0 0,2 2 0 15,-1 3 48-15,3 0 16 0,1 2 0 0,0 3 0 16,2 1-192-16,2 1-144 0,3-2 192 0,1 2-192 15,1-2 224-15,7 1-64 0,-1-3-16 0,4-1 0 16,0 0 80-16,4-1 16 0,-1 1 0 0,3-2 0 16,-2-1-32-16,2-1 0 0,0-2 0 0,2 1 0 15,3 0 112-15,2-5 0 0,1-5 16 0,1-3 0 16,1 3 16-16,2-3 0 0,-1-4 0 0,4-3 0 16,1-3 96-16,3-4 32 0,2-2 0 0,-2-2 0 15,-2-4-224-15,-1 2-64 0,2 0 0 0,0-2 0 16,-2 0-192-16,2-1 176 0,0 2-176 0,-2-1 160 0,-1 0-160 15,0-2 0-15,1 1 0 0,4-1 0 0,-2-1 0 0,2 2 128 16,-1 0-128-16,0 0 0 0,-3-3 0 0,2 0 0 16,1 1 128-16,2 4-128 0,-2 3 128 15,-1 1-128-15,-4-1 192 0,4 0-64 0,-2 0-128 0,0 1 0 16,-4 2 0-16,0 1 0 0,0 0 0 0,-1 1 0 16,-2 0 192-16,0 2-64 0,0-1-128 0,1 2 192 15,0 0-192-15,2 0 192 0,-3 2-192 0,2-1 0 16,-2-1 0-16,0 2 128 0,-1 2-128 0,2 0 0 15,0-3 0-15,1 2 0 0,0 1 0 0,-1 2 128 16,-3 0-128-16,0-1 0 0,-3 2 0 0,1 0 0 16,-1-1 0-16,3 1 0 0,1 4 0 0,-3-3 0 15,-1-1 0-15,-3 2 0 0,-3-1 0 0,0 3 0 0,-2-1 0 16,1 0 0-16,0-3 0 0,-2 2 0 0,-4 0 0 16,-2 3 0-16,-2 1 0 0,-4-1 0 0,-1-2 0 15,-3 2 0-15,-2 0 0 0,-2 2 0 0,-4 1 0 0,0-2 0 16,-2-1 128-16,-2 1-128 0,0 1 0 0,-3-2 128 15,-1 0 32-15,-2 0 0 0,0-1 0 0,-3 3 0 16,-1-1 96-16,-2 0 0 0,0-9 16 0,0 11 0 16,-2 1 0-16,-1-1 0 0,1 1 0 0,-2-2 0 15,1-1-144-15,3-9-128 0,-2 10 192 0,1-3-192 16,1-7 128-16,0 0-128 0,0 0 0 0,0 9 0 16,0-9 144-16,0 0-144 0,0 0 0 0,0 0 144 15,0 0 48-15,10 0 0 0,0-1 0 0,1-2 0 16,3-5 128-16,2-3 16 0,1 0 16 0,2-2 0 15,3-2-224-15,0-3-128 0,-2-2 160 0,6 1-160 0,3 3 0 16,2-2 0-16,3 3 0 0,0 0 0 0,-1-1 0 16,-1 3 0-16,-1 2 0 0,2 1 0 0,2 1 0 15,2 2 0-15,0 0 0 0,3 0 0 0,1 0 0 0,3 2-128 16,-2 0 128-16,1 4 0 0,-1 1 0 0,2 2 0 16,0 2 0-16,2 2 0 0,4 0-128 0,-2 1 128 15,-1-3 0-15,5 2 0 0,3 0 0 0,-1 2 0 16,1 1 0-16,4-1 0 0,3-2 0 0,-2 2 0 15,2 1 0-15,2 2 0 0,-3 2-144 0,2-1 144 16,0-2 0-16,1-1-144 0,5 3 144 0,2 0 0 16,4-1 0-16,0-2 0 0,-2-3 0 0,6 0-128 15,7 2 128-15,-1-6 0 0,2 1 0 0,2-2 0 16,4-2 0-16,0 2 0 0,1 1 0 0,-1-2 0 16,-1-2 0-16,4 0-128 0,6 0 128 0,-3 1 0 0,-3 1 0 15,5 0-128-15,1-4 128 0,1 1 0 0,1 0 0 16,2-3 0-16,4-4 0 0,5 0-128 0,-2-2 128 0,4-3 0 15,1-3 0-15,0-1 0 0,1-1 0 16,2-6 0-16,1-4 0 0,-2-2 0 0,-5 0 0 0,2 0 0 16,1-2 0-16,-6-1 192 0,-5-1-64 0,-3 2 0 15,2-1 176-15,-8 1 32 0,-6-1 16 0,-5 2 0 16,-6 1 96-16,-4 2 32 0,-3 2 0 0,-5 0 0 16,0 2-224-16,-12 3-32 0,-8 1-16 0,-5 2 0 15,-5 0-208-15,-7 1 0 0,-4 2 0 0,-7 2-9824 16,-3 2-1888-16</inkml:trace>
  <inkml:trace contextRef="#ctx0" brushRef="#br0" timeOffset="16713.3">11100 16573 2751 0,'-5'-20'256'0,"3"10"-256"0,-4 0 0 0,3-1 0 0,-1-3 3104 0,0-2 576 16,-1 1 112-16,2 0 32 0,-1-1-2176 0,2 0-432 15,-1-2-96-15,0 1-16 0,-1 0-336 0,2 1-64 16,0 0 0-16,1 1-16 0,-4-1-272 0,1 4-48 15,0 3-16-15,-2 0 0 0,-1-2 16 0,1 2 0 16,-4 3 0-16,1 2 0 0,0-1 48 0,-1 3 16 16,-2 1 0-16,1 3 0 0,-3 3-432 0,1 2 0 15,0 4 128-15,-1 3-128 0,0 0 0 0,0 5 0 16,-2 4 144-16,1 3-144 0,0 3 0 0,-1 2 144 16,1 0-144-16,1 6 0 0,1 3 128 0,1 2-128 15,2-2 0-15,2-1 0 0,-1 2 0 0,3-2 0 0,3-1 0 16,-2-2 0-16,0-1 0 0,3-2 0 0,1-2 0 0,1-1 0 15,-1-1 0-15,1-2 0 0,-1-1 0 0,1-1 0 32,-3-1-512-32,6-1 0 0,-2-4 0 0,0-6-7296 0,0-2-1472 0</inkml:trace>
  <inkml:trace contextRef="#ctx0" brushRef="#br0" timeOffset="17190.084">10501 16800 31327 0,'0'0'2784'0,"0"0"-2224"0,0 0-560 0,0 0 0 0,9-3 0 0,2-1 0 15,0 3 0-15,4-2 0 0,4 0 0 0,1 1 0 16,3 0 192-16,3 0-192 0,4-2 240 0,3 2-64 16,4 0-16-16,-1 2 0 0,0 0-160 0,2 0 0 15,3-2 0-15,-3 2 0 0,-3 0-176 0,-2-1-112 16,-2-3-32-16,-3 3 0 15,-1-1-640-15,-3 2-144 0,-1 0-32 0,-1-1 0 16,-2-1-176-16,-1 1-32 0,-3-1-16 0,-1 0 0 16,1-1 528-16,-3 1 128 0,-3 0 0 0,0 2 16 15,-4 5 688-15,-6-5 192 0,0 0 16 0,0 0 0 0,7 9 688 0,-6 0 128 16,-2-2 16-16,-2 3 16 0,-1 0-416 0,-1 1-64 16,-4 1-32-16,1 0 0 0,-3 2-160 0,4-1-48 15,-2 1 0-15,2 0 0 0,-3-3-80 0,5 0-32 16,-1 0 0-16,4-1 0 0,0-1-96 0,2 0-128 0,1 0 176 15,-1-9-176-15,0 0 192 0,9 8-192 0,-3 1 192 16,4-4-192-16,-1-3 432 0,2-2-32 0,2-2 0 0,3 1 0 16,0-3-16-16,1-1-16 0,-2-4 0 15,2 0 0-15,1 1-176 0,-1-3-48 0,-3 2 0 0,-2-2 0 16,-1 0-144-16,-4 1 128 0,-3 0-128 0,1 1 128 16,-5 1 32-16,0 1 0 0,-2-1 0 0,2 8 0 15,-5-8 144-15,-1 3 16 0,1-1 16 0,-3 2 0 16,2-2-720-1,-3 2-128-15,1-1-48 0,-2 4 0 0,0-1-2384 0,2 1-464 16</inkml:trace>
  <inkml:trace contextRef="#ctx0" brushRef="#br0" timeOffset="17526.2">11841 16716 27647 0,'0'0'2448'0,"-10"4"-1952"16,0 3-496-16,-1 3 0 0,0 3 640 0,1 1 48 16,-2 2 0-16,2 0 0 0,1-1-688 0,1 3 0 15,2 2 0-15,1-1 0 0,-1-2 0 0,3 1 0 16,2-1 0-16,1-1 0 0,0-4-176 0,2 1 176 16,2-3-128-16,1 0 128 0,-1-1-192 0,3-2 32 15,-7-7 16-15,11 6 0 0,1-1 144 0,-2-4 0 0,1-2-144 16,1-2 144-16,1-1 0 0,-2-4 160 0,1-1-16 0,0-1 0 15,1-1 304-15,1-2 48 0,-4-2 16 0,1-1 0 16,0 1 0-16,-2-2 0 0,0-5 0 0,-1 3 0 16,-1-3-48-16,-1 2 0 0,1 1 0 15,-4 1 0-15,-1 2-320 0,2 2-144 0,0 2 128 0,-2 2-128 16,-2 2 0-16,0 8-304 0,0 0 48 0,-1-7 16 31,-2 1-1568-31,3 6-320 0,0 0-64 0,0 0-6608 0,0 0-1312 0</inkml:trace>
  <inkml:trace contextRef="#ctx0" brushRef="#br0" timeOffset="17855.236">12245 16667 24879 0,'0'0'2208'0,"-7"-3"-1760"0,-1 2-448 0,8 1 0 0,-7 11 576 0,-2-1 48 16,2 0 0-16,0 3 0 0,1 3-416 0,-1 2-80 15,1 0 0-15,0 3-128 0,-2 1 272 0,2 0-48 16,1-3-16-16,-1 0 0 0,1 0-64 0,-3-1-16 16,1 1 0-16,1-2 0 0,-1-1-128 0,4-4 128 15,-3-1-128-15,3-3 128 0,3-8-128 0,0 0 160 16,0 0-160-16,0 0 160 0,0 0 288 0,0 0 64 16,0 0 16-16,3-11 0 0,4 0 160 0,-2-4 16 15,4-4 16-15,0 0 0 0,2-1-400 0,1-1-64 16,2-2-32-16,2 1 0 0,0 1-80 0,3 1-16 15,3-1 0-15,1 3 0 0,-1 5-128 0,2 1 0 0,0 2 0 16,1 3 0-16,-3 2 0 0,0 3 0 0,-3 0-176 0,1 5 176 16,-2 1-400-16,1 3 0 0,-2 0 0 15,2 1-9648-15,-2 0-1936 0</inkml:trace>
  <inkml:trace contextRef="#ctx0" brushRef="#br0" timeOffset="18110.379">12878 16679 35007 0,'-5'2'3120'0,"-6"1"-2496"15,1 1-496-15,0 4-128 0,1 3 0 0,3 2-160 16,-2 0 160-16,2 5-208 0,0 1 208 0,1 0-144 15,1 3 144-15,1-1-128 0,-2 0 128 0,1 2 0 16,-1-1 0-16,3-1 0 0,-1-2-256 0,1 1-32 16,0-2 0-16,2-1 0 15,1-3-1952-15,2-1-384 0,1 2-64 0,3-5-9408 0</inkml:trace>
  <inkml:trace contextRef="#ctx0" brushRef="#br0" timeOffset="18559.153">13278 16805 32191 0,'-9'-6'1424'0,"9"6"304"0,0 0-1392 0,0 0-336 0,0 0 0 0,0 0 0 16,-1 11-304-16,4-3-128 0,-3-8-16 16,12 4-16-16,1 0 464 0,4-2 0 0,1-2 0 0,3-2 0 0,2-3 0 15,1-1 0-15,-1-2 0 0,0-2 0 0,0-1-208 0,0-2 48 16,-3-4 16-16,-4 4 0 0,-3 1-48 0,0 1 0 15,-6-3 0-15,0 1 0 0,-6 2 192 0,-5 2 0 16,-3 0 160-16,-4 4-160 0,-4 1 320 0,-4 1-48 16,-2 6 0-16,-2 3 0 0,-4 0 144 0,1 4 32 15,-3 1 0-15,0 6 0 0,-1 4-64 0,-2 0 0 16,-3-2 0-16,3 3 0 0,1 3-384 0,5-3 0 16,7 0 0-16,3-5 0 0,1 1 0 0,8-4 0 15,6-2 0-15,2-1 0 0,1 0-160 0,7-1-64 16,4-2-16-16,6-3 0 15,6 1-448-15,6-6-80 0,4-4-32 0,3-2-12912 0</inkml:trace>
  <inkml:trace contextRef="#ctx0" brushRef="#br0" timeOffset="18943.672">13814 16700 39615 0,'0'0'3520'0,"-4"12"-2816"0,0 2-560 0,-1 2-144 16,-1 4-1056-16,2 3-240 0,2-1-48 0,0-1-16 15,1-1 832-15,-1 1 160 0,-3 0 48 0,3-3 0 16,0 0-128-16,-3-1 0 0,0-2-16 0,-2 0 0 0,2-2 272 15,-3-1 192-15,3-3-208 0,-2-2 80 0,7-7 128 0,-6 4 0 16,6-4 128-16,0 0-128 0,0 0 304 0,-4-6-16 16,3-4 0-16,1-2 0 0,1-4 224 0,3 0 32 15,1-3 16-15,4-2 0 0,3 0-80 0,0-2-16 16,2-3 0-16,4-1 0 0,2-1-288 0,2 2-176 16,2 1 192-16,1 3-192 0,-1 6 0 0,4 1 0 15,1 2 0-15,-1 3 0 0,1 6 0 0,0 2 0 16,2 2 0-16,1 3-144 15,-1407 5-944-15,2815-2-192 0,-1408 1-48 0,1 3-13584 0</inkml:trace>
  <inkml:trace contextRef="#ctx0" brushRef="#br0" timeOffset="19403.944">15665 16533 25455 0,'-17'-15'1120'0,"6"7"240"15,0 3-1088-15,-4-1-272 0,-4 4 0 0,0 0 0 0,-1 1 240 0,-4 1-16 16,-2 1 0-16,-5 2 0 0,0 2 80 0,-1 1 16 16,-2-1 0-16,2 5 0 0,0 4-64 0,3 0-16 15,2-1 0-15,3 1 0 0,3 2-240 0,5 1 128 16,4 2-128-16,4-1 0 0,4-3 0 0,2 4 0 16,6-2 0-16,3 1 0 0,6 0-176 0,0 0 32 15,1-1 0-15,3-1 0 0,2 2 144 0,1-2 0 16,1 0 0-16,1 0 0 0,0 3 0 0,-2-4 0 15,-3-4 0-15,0 4 0 0,-2 0 0 0,-4 2 0 16,-5-3 0-16,-6-1 0 0,-1 0 272 0,-6 0 96 0,-1-2 16 16,-5 0 0-16,-5-1 176 0,-3-1 32 15,-1-3 16-15,-1-1 0 0,-3 1-192 0,0-2-32 0,-1-3-16 16,1 0 0-16,-3-1-176 0,4 0-16 0,1 1-16 0,1-3 0 31,2-1-1488-31,4-6-288 0,2-2-64 0,4 0-11392 0</inkml:trace>
  <inkml:trace contextRef="#ctx0" brushRef="#br0" timeOffset="19701.368">16011 16459 28735 0,'0'0'1280'0,"-9"3"256"0,0-1-1232 0,1 2-304 16,-1 3 0-16,0-2 0 0,-3 2 0 0,1 4-256 15,-2 3 64-15,1 3 0 0,-3-1 192 0,0 4 192 16,-2 0-48-16,0 4 0 0,0-1 176 0,1 4 16 16,-2 2 16-16,2 1 0 0,-1 2 16 0,2-1 0 15,-1-2 0-15,2-1 0 0,2-2-176 0,1 2-16 16,-1-2-16-16,2-3 0 0,1-3-160 0,-1-2-176 15,4 0 48-15,0-2 0 16,4-4-1968-16,3-3-384 0,-1-9-80 0,8 4-8768 0</inkml:trace>
  <inkml:trace contextRef="#ctx0" brushRef="#br0" timeOffset="20092.05">16285 16503 30399 0,'-9'-5'2704'0,"9"5"-2160"0,0 0-544 0,-8 7 0 15,1 2 496-15,-1 7-16 0,0 3 0 0,0 4 0 16,-1 5-480-16,-2 1-128 0,1-3-16 0,0 2 0 16,-3 3 144-16,2-2 0 0,-1 0 0 0,-2-2 0 15,2 1 0-15,-1-4 0 0,2-2 0 0,1-2 0 0,0-5 0 16,2-2 144-16,0-2-144 0,2-4 0 0,6-7 192 0,0 0-64 15,0 0 0-15,0 0-128 0,0 0 384 0,7-13-48 16,2-1 0-16,2-4 0 0,3-2-192 0,1-1-144 16,1 0 192-16,1-4-192 0,4-5 128 0,1 4-128 15,1-3 0-15,3 4 0 0,0 2 0 0,-1 1 0 16,-3 3 0-16,0 6 0 0,0 4 128 0,-4 5-128 16,-3 2 192-16,-1 6-192 0,-3 5 0 0,0 3 0 15,-1 1 0-15,-5 6 0 0,-1 2 0 0,1 3 0 16,-4 3 0-16,-2 3 0 0,-4 1 0 0,2 1 0 15,0 1 0-15,0-2-144 0,-5-2-48 0,2 2 0 16,1 2 0-16,2-3 0 16,0-4-2176-16,3 0-448 0,5 8-96 0,2-10-16 0</inkml:trace>
  <inkml:trace contextRef="#ctx0" brushRef="#br0" timeOffset="20478.221">16926 16860 38703 0,'-9'-12'1712'0,"9"12"352"0,0 0-1648 0,0 0-416 0,0 0 0 0,0 0 0 15,13-1-944-15,2-2-272 0,3 0-48 0,1-1-16 0,3-2 1008 0,3-1 272 16,1-2 0-16,3-1-128 0,0-3-160 0,2-2-32 15,0 0 0-15,-1 0 0 0,-5-4 48 0,-1 0 0 16,-1-1 0-16,-2-2 0 0,-2 1 272 0,-4 3 0 16,-3 1 0-16,-4 6 0 0,-1 2 384 0,-7 9 0 15,0-4-16-15,0 4 0 0,-9 2 80 0,-3 3 32 16,-5 2 0-16,-2 7 0 0,0 2-160 0,-4 4-48 16,-3 3 0-16,-2 2 0 0,-1 3-48 0,3-1-16 15,3 1 0-15,-1-2 0 0,5 1-208 0,3-3 0 16,5-2 128-16,2 0-128 0,3-4 0 0,4 1 0 15,2-2 0-15,3-1 0 0,4 1 0 0,1-4-192 16,2-3 16-16,3-1 0 16,4-2-400-16,4-1-64 0,2-4-32 0,2-4 0 15,2 1-2080-15,0-5-432 0,1-2-80 0</inkml:trace>
  <inkml:trace contextRef="#ctx0" brushRef="#br0" timeOffset="20655.322">15911 16238 37775 0,'-17'-25'3360'0,"11"12"-2688"0,-1 1-544 0,4 3-128 16,3 9 640-16,0 0 80 0,0 0 32 0,11-2 0 16,5 3-928-16,5 4-176 0,5 5-32 0,3 0-16 15,3-1-1520-15,2 0-288 0,2 3-64 0</inkml:trace>
  <inkml:trace contextRef="#ctx0" brushRef="#br0" timeOffset="21081.561">18774 16221 26719 0,'-16'-15'2368'0,"4"8"-1888"16,-4 2-480-16,-1 3 0 0,-4 3 2368 0,2 5 368 0,-2 4 80 0,6 1 0 31,2 0-2576-31,0 2-528 0,0 2-96 0,2 4-32 0,1 4 240 0,3-2 176 0,1-3-208 0,-2 4 80 15,3 0-64-15,1 2-16 0,2-3 0 0,2 1 0 16,0 1 208-16,2 2-192 0,-2 3 192 0,0-1-192 16,0 1 192-16,3-1 0 0,-2-2 0 0,-1 2 0 15,-4-1 0-15,0-2 0 0,0-1 0 0,-1 1 0 16,-4-2 0-16,-2-2 0 0,-3-1 0 0,1-1 0 16,-1-3 128-16,-2-3 32 0,-1 0 0 0,-2-1 0 15,2-3 32-15,0 0 0 0,-1-4 0 0,2-1 0 16,1 0-192-16,-1-2 0 0,1-3 0 0,-1-3 0 15,1-3-576-15,0 1-160 16,-1-4-32-16,1 0 0 0,-1-2-2224 0,3-2-448 0,2 0-80 16,1 1-7360-16</inkml:trace>
  <inkml:trace contextRef="#ctx0" brushRef="#br0" timeOffset="21531.172">19187 16649 34095 0,'-5'-16'1504'0,"5"16"320"0,0 0-1456 0,0 0-368 0,0 0 0 0,0 0 0 31,0 0-560-31,0 0-176 0,0 0-32 0,11-5-16 0,3-3 784 0,0-3 0 0,0-3 0 0,2-2 0 16,-1 3 0-16,1-1-160 0,0-3 32 0,-1 0 0 15,0-2 128-15,-1 4 0 0,-1-1 0 0,-2 0 0 16,0-4 0-16,-2 1 0 0,-1 1 0 0,-3 2 0 16,-4 2 160-16,-2 3 16 0,-4 1 0 0,-3 4 0 15,-3 5 160-15,-3 2 48 0,-3 2 0 0,-3 2 0 16,-2 6-208-16,-2 5-48 0,-2 3 0 0,-4 2 0 15,-3 5-128-15,-1-1 0 0,1 0 0 0,1 3 128 16,2 0-128-16,2 5 0 0,2-2 0 0,4-3 0 0,6-3 128 16,0 0 0-16,4-1 0 0,5-2 0 0,1-1 80 15,4-3 16-15,3-2 0 0,3 1 0 0,3-4-224 0,4-1 0 16,4-1 0-16,7 0 0 0,6-3 0 0,-1-3-256 16,1 0 16-16,5-2 16 15,4 0-1248-15,1-2-240 0,0-3-48 16,-1 1-11680-16</inkml:trace>
  <inkml:trace contextRef="#ctx0" brushRef="#br0" timeOffset="21879.884">19721 16392 38815 0,'0'0'1728'0,"0"0"336"0,-8 3-1648 0,0 6-416 0,-1 7 0 0,1 0 0 32,2 1-544-32,-1 4-192 0,-2 2-32 0,1 3-16 0,-1 3 640 0,-1 2 144 0,0 1 0 0,-1-1 0 15,-1 1 0-15,-1-4 0 0,-3-3 0 0,5-4 0 16,4-3 176-16,0-3-176 0,-1-2 160 0,3-4-160 16,-3-3 240-16,8-6-48 0,0 0-16 0,0 0 0 15,0 0 144-15,0 0 48 0,3-11 0 0,6-2 0 16,4-1-160-16,3-1-16 0,0-4-16 0,5-1 0 15,3-1-176-15,1-2 0 0,0-4 0 0,1 1 0 0,-3-2 0 16,3 4-224-16,-3 3 48 0,1 4 16 16,-1 3 160-16,1 3-192 0,3 1 192 0,-2 6-192 0,1 1 32 15,-1 2 0-15,-2 1 0 0,0 3 0 16,0-1-1216-16,-1 1-240 0,-1 0-48 16,-5 1-13360-16</inkml:trace>
  <inkml:trace contextRef="#ctx0" brushRef="#br0" timeOffset="22126.709">20427 16491 27647 0,'0'0'2448'0,"-8"-1"-1952"16,8 1-496-16,-10 9 0 0,0 4 1952 0,2 4 288 0,-3 1 64 0,5 6 16 15,-2 3-1984-15,3 2-336 0,-4-1-192 0,2 3 32 16,-2 1 160-16,2-1 0 0,-4-3-144 0,1-1 144 31,1-3-432-31,-1-1-16 0,-1-1 0 0,1-2 0 16,-1-3-1168-16,1-2-240 0,0-4-64 0,2 0 0 16,0-2-832-16,1-4-192 0</inkml:trace>
  <inkml:trace contextRef="#ctx0" brushRef="#br0" timeOffset="22646.98">21040 16553 25919 0,'-18'-4'1152'0,"6"2"224"0,-5 2-1104 0,-2 3-272 0,1 1 0 0,-3 3 0 16,-2 0 0-16,-3 3 0 0,-1-1 0 0,-1 5 0 15,1 6 128-15,2 1 80 0,-4 0 16 0,3 2 0 16,-1 3-80-16,3-2-16 0,4-2 0 0,3 0 0 16,4-2-128-16,2 1 192 0,5-1-192 0,1-3 192 15,5-3-192-15,6 1 0 0,1 1 144 0,2-4-144 16,4-2 304-16,0-3-16 0,2-3 0 0,2-1 0 15,2 0 32-15,3-2 0 0,2-1 0 0,0-3 0 16,4-2-96-16,2-1-16 0,0 1 0 0,-1-1 0 0,1-3-64 16,-3 3-16-16,-3-4 0 0,-3 4 0 0,-5 0-128 15,-2 0 0-15,-1 0 144 0,-2 1-144 0,-3 1 0 0,-8 4 0 16,0 0 0-16,8-7 0 16,-2 2-416-16,-6 5-160 0,0 0-16 0,7-4-8272 15,-1-1-1648-15</inkml:trace>
  <inkml:trace contextRef="#ctx0" brushRef="#br0" timeOffset="23173.251">20684 16813 28047 0,'0'0'1232'0,"-10"-3"272"0,1 4-1200 0,2 1-304 0,-1-1 0 0,8-1 0 16,0 0-160-16,0 0-96 0,0 0 0 0,0 0-16 16,0 0 272-16,9 6 0 0,1 0 128 0,-1-4-128 15,4 0 176-15,1-3-176 0,1-2 192 0,4-5-192 16,1 1 224-16,1 0-64 0,1-2-16 0,2-1 0 15,4-1 112-15,-1-1 32 0,-1 0 0 0,1-2 0 16,-1 0 32-16,0-1 0 0,0-3 0 0,-4 0 0 16,-1-5 32-16,-4 2 16 0,-1-1 0 0,-3 3 0 0,-4 1 16 15,-2 4 0-15,-4 4 0 0,-2 1 0 16,-2 1 64-16,-2 2 0 0,3 6 16 0,-11 2 0 0,-1 2-464 16,-3 1 0-16,-4 2 0 0,-2 3 0 0,-7 4 0 0,-2 2 0 15,-2 3 0-15,-4 1 0 0,-5 2 0 0,0 1 0 16,4 1 0-16,1 0 0 0,2 1 0 0,4-2 128 15,2-1-128-15,4-1 0 0,4-2 0 0,4 1 144 16,4-3-144-16,4-2 128 0,4-1 0 0,4-2 0 16,4 1 0-16,7-2 0 0,4-2 160 0,6 4 32 15,5-4 0-15,6 0 0 0,5-1-144 0,8-1-32 16,6-1 0-16,0 0 0 0,5-3-144 0,-5-2-144 16,-1 1 144-16,-3 0-208 15,-2 2-224-15,-1-1-32 0,0-1-16 0,-4 0 0 16,-3 3-592-16,-2-3-112 0,-3-1-32 0,-2-1-8448 0,-3-3-1680 15</inkml:trace>
  <inkml:trace contextRef="#ctx0" brushRef="#br0" timeOffset="23529.665">21956 16543 33167 0,'-17'-23'1472'0,"7"11"304"0,-1 1-1424 0,-1 3-352 0,-3 6 0 0,0 2 0 15,0 2 528-15,1 1 48 0,-2 2 0 0,2 0 0 0,2 1-576 0,2 0 0 16,1 2-192-16,0 0 48 0,1 2-96 0,1 0-16 16,3 1 0-16,0 4 0 0,3 3 64 0,1-3 16 15,1 0 0-15,1 2 0 0,0 5 176 0,1 2 0 16,-1-5-144-16,-2 2 144 0,-2 3 0 0,1 0 0 15,2-2 0-15,-3 0 0 0,-4 1 0 0,-2-1 160 16,1-1-32-16,-4 1-128 0,-4-3 384 0,0-2-16 16,-3 0-16-16,-1-2 0 0,-1 0 144 0,-2-3 16 15,-2-2 16-15,-2-2 0 0,0 1-192 0,-3-2-32 16,-1-4-16-16,-1-2 0 0,0-1-288 0,2-3 0 16,3-3-208-16,0-3 80 15,0-5-1728-15,5-1-320 0,6-3-80 0,5 0-16 0</inkml:trace>
  <inkml:trace contextRef="#ctx0" brushRef="#br0" timeOffset="24322.014">22875 16572 16575 0,'6'-7'1472'0,"-4"-2"-1168"16,-2 9-304-16,2-11 0 0,0 1 1088 0,0 3 176 15,-2 7 16-15,0 0 16 0,-1-8-448 0,1 8-80 16,-3-8-32-16,3 8 0 0,0 0-256 0,0 0-48 16,-10-1-16-16,0 4 0 0,-3 4-96 0,-1 7 0 15,-2 4-16-15,0 2 0 0,-2 1-112 0,-3 1-32 16,2 2 0-16,2 3 0 0,3 2-160 0,2-2 0 16,2 1 144-16,0-2-144 0,4 2 0 0,3-4 144 15,2-2-144-15,5-1 0 0,1-1 208 0,2-2-64 16,2-1-16-16,3-3 0 0,2-2 192 0,-3-2 16 15,-2-2 16-15,5-1 0 0,3-2 96 0,-1-3 32 0,-4-3 0 16,0-1 0-16,0-1-160 0,0 2-48 0,-1-5 0 16,-1-3 0-16,-1-1-32 0,-3-2-16 0,0-1 0 15,-4-1 0-15,0-6 224 0,-2 0 32 0,0-1 16 16,-1-1 0-16,-2 1-176 0,1-3-16 0,-4 0-16 0,1 4 0 16,0 1-288-16,0 2 0 0,1-1 0 0,3 1 0 15,1-4 0-15,0 5-144 0,1 4 144 0,3 0-192 16,2-1-80-16,0 2-32 0,0 3 0 0,5-1 0 15,3 1-32-15,0 3-16 0,0 0 0 0,2-1 0 16,1 6 160-16,1 0 48 0,-1 0 0 0,3 5 0 16,-2 1 144-16,2 5-128 0,-1 4 128 0,-2 1-128 15,-5 2 128-15,-2 0-128 0,-1 3 128 0,-5 1-128 0,-6 1 128 16,-2 2 176-16,-3-5-48 0,-3 1 0 16,-4 1 0-16,-2-2 0 0,2-2 0 0,0-1 0 0,-1-2 0 0,4-1 0 15,-1-3 0-15,5-3 0 0,0-4 0 0,7-4 0 16,0 0 0-16,0 0 0 0,0 0 80 0,0 0 16 15,0 0 0-15,11-12 0 0,2 1-96 0,4-3 0 16,1-5-128-16,4 1 192 0,3 2-192 16,4-3 0-16,2-1 0 0,1 1 0 0,0-1 0 0,0 3 0 15,1 3 0-15,-1 1 0 0,-4 4 0 0,1 6 0 16,0-1 0-16,-4 9 0 0,-1 6 320 0,0 3-16 16,0 4-16-16,3 1 0 0,-2 3-96 0,2 4-32 15,-1 2 0-15,-1 0 0 0,2 2-16 0,-2-1 0 16,-1 1 0-16,-2 2 0 0,-1 2-144 0,-1-2 0 0,-4 1 0 15,0-5 0 1,-2 1-1984-16,-1-6-368 0,-2-5-80 0</inkml:trace>
  <inkml:trace contextRef="#ctx0" brushRef="#br0" timeOffset="26682.581">16899 11239 13823 0,'-23'-11'608'0,"7"2"128"0,0-2-592 0,-1 0-144 0,1-1 0 0,-2 2 0 16,1 5 1024-16,-1-1 160 0,4-3 32 0,0 4 16 16,1 3-848-16,1-2-160 0,1 2-32 0,0 0-16 15,0-1 192-15,2-1 32 0,2 3 16 0,0 1 0 16,0 0 48-16,7 0 16 0,-6 0 0 0,-1401 0 0 0,2808 5-176 16,-1405 1-48-16,4-6 0 0,-1 10 0 0,0-2-48 0,4 2-16 15,3 1 0-15,2-3 0 0,3-2 128 16,5 1 32-16,4 4 0 0,4-2 0 0,4 0 96 0,4-2 0 15,6-1 16-15,2 1 0 0,5 4-240 0,2-4-48 16,2-2-16-16,6 0 0 0,5-1 48 0,6 3 16 16,4 1 0-16,1-1 0 0,0-5-96 0,1 1-128 15,3 2 176-15,7-1-176 0,5 0 336 0,-2-1-32 16,0-1-16-16,3 2 0 0,3 0 32 0,2 0 0 16,-1 1 0-16,3-2 0 0,0-3-128 0,0 1-32 15,2 2 0-15,-1-1 0 0,-3-2-32 0,6 3 0 16,1 1 0-16,-2 0 0 0,-3 2 0 0,1-2-128 15,0-3 192-15,2 5-64 0,2 3 32 0,-4-2 0 16,-1-1 0-16,0-2 0 0,4 4-160 0,-5 0 0 0,-8 1 0 16,0-3 0-16,0-1 0 0,-1 0 0 0,-4 1 0 15,-5 2 0-15,-3 1 0 0,-4-1 0 0,3-6 0 0,-6 4 0 16,-6 0 0-16,-4 1 0 0,-6-1 0 0,-5 0 0 16,-4-3 0-16,-4 3 0 0,-2-1 0 0,-2 0 0 15,-2-3 0-15,-1-2 0 0,-2 1 0 0,-1 1 0 16,-9 0 0-16,-1 0 0 0,-3 0 0 0,-2 0 0 15,-4 2 0-15,-8-4 0 0,0 0 0 0,0 0 0 16,0 0 128-16,0 0-128 0,0 0 128 0,-8 3-128 16,-5 0 0-16,-5-3 0 0,-8-1 0 0,-5-1 0 15,-2 2 0-15,-3 0 0 0,-4-3 0 0,-4 1 0 16,-3-1 0-16,-5 0 0 0,-7 0 0 0,-5 0 0 16,-8-2 0-16,-2 1 0 0,-3-1 0 0,-6 0 0 0,-4 3 0 15,-6-2 0-15,-5-3 0 0,-8 1 0 0,-7 2 0 16,-1-1 0-16,-1-2 0 0,-6 0 0 15,-7 1 0-15,-3 0 0 0,0 1 0 0,-5-1 0 0,-4-1 0 0,0 0 0 16,-3 0 0-16,4 1 0 0,4 0 0 0,-1 0 0 16,-2-1 0-16,5 2 0 0,8 0 0 0,1 2 0 15,1 1 0-15,10-1 0 0,8-1 0 0,2 2 0 16,4 0 0-16,8 2 0 0,7-3 0 0,9 1 0 16,8-1 0-16,7 0 0 0,5 0 128 0,5 1-128 15,10 0 128-15,5 0-128 0,5 0 0 0,5-1 0 16,9 0 0-16,6 1 0 0,10 2 0 0,0 0 0 15,0 0 144-15,12-4-144 0,7-1 0 0,6 1 0 16,6 0 0-16,7 2 0 0,9 1 0 0,4-1 128 16,3-2-128-16,8-2 0 0,7-1 0 0,8 4 0 15,5 2 0-15,1-1 0 0,0 0 128 0,8-1-128 0,5 6 128 16,3-2-128-16,1-2 128 0,2 1-128 0,5-5 128 16,1 6-128-16,-1 5 0 0,2-4 0 0,2-3 0 15,4 3 0-15,-3 5 0 0,2-1 0 0,2 0 0 16,-5 0 128-16,-4-3-128 0,-3 0 0 0,-5 1 0 0,-1 2 0 15,-1-4 176-15,-9 4-48 0,-5 1 0 16,0-2 0-16,2 0-128 0,-5 2 0 0,-1-1 0 0,-4 2 0 16,-9 0 0-16,-3-2 0 0,-5 2 0 0,0-1 0 15,-4-3 0-15,-1 4 0 0,-2 1-160 0,-6-1 160 16,-5-1-144-16,1-2 144 0,-1-1-128 0,-3 1 128 16,-2 1-400-16,1 0 0 0,-1-2 0 0,-4-2 0 0,-6 2 896 15,0-2 176-15,0 0 32 0,-3-2 16 16,0-2-1424-16,-2 1-304 15,-4 1-48-15,1-1-16 0,0 0 864 0,-2 0 208 0,-1-1 0 0,2 2 0 0,-1 1 0 0,1-1 0 16,0-2 192-16,2 1-192 0,-1 0 192 0,1-2-64 16,0 2 0-16,1-1-128 0,2 1 224 0,3 0-64 15,0 0-16-15,0-1 0 0,-1-2-16 16,1 0-128-16,0-1 192 0,2 1-64 0,1 1 0 16,-3-1-128-16,-1-1 192 0,2-1-64 0,-2 1 0 0,0 2 0 15,0-1 0-15,0 0 0 0,-1-3 16 0,-1 1 0 16,0-1 0-16,1 3 0 0,0 0-144 0,1 0 192 15,-1-1-192-15,1 1 192 0,-3 2-192 0,-2 0 0 16,-1 0 144-16,-3-2-144 0,-2 1 0 0,0 1 0 16,2 0 0-16,-6-2 0 0,0-1 0 0,-3 0 128 15,-5 5-128-15,6-4 0 0,-6 4 0 0,0 0 128 0,6-8-128 16,-4 3 0-16,-2 5 128 0,0 0-128 0,0-8 160 16,0 0-160-16,-1 2 208 0,1 6-48 0,0 0-16 0,-4-9 0 15,-2-4-16-15,0 1 0 0,1 0 0 16,0 1 0-16,0-4-128 0,-2 0 128 0,0-3-128 0,2 0 128 15,-1 0-128-15,-1-1 128 0,0-3-128 0,1-3 128 16,-1-1-128-16,1-2 128 0,0 1-128 0,-2-6 128 16,2-5-128-16,3 1 192 0,-2-1-192 0,3-2 192 15,0-3-192-15,1-2 128 0,3-4-128 0,1 1 128 16,3-3-128-16,-1 0 0 0,1-8 0 0,1 2 0 16,2-2 0-16,2 0 0 0,2 2 0 0,-1 0 0 15,-1-2 0-15,2-1 0 0,-1-1 0 0,1 0 0 16,1 0 0-16,0 1 0 0,-3 2 0 0,2 2 0 15,-1 3 0-15,0 0 0 0,0 4-144 0,-1 0 144 0,0-1 0 16,0 1 0-16,2 5 0 0,-2 1 0 0,1 3 0 0,0-2 0 16,1 1 0-16,-3 3 0 0,1 1 0 0,-1 3 0 15,-1 0 0-15,-1 0 0 0,-2 1 0 0,1 3-128 16,-5 4 128-16,0 1 0 0,-1 0 0 0,-1 4 0 16,0 3 0-16,-1 0 0 0,0 2 0 0,0 0-128 15,-1 3 128-15,-4 2 0 0,-1 0 0 0,-1 1 0 16,0 0 0-16,-2 4 0 0,-1 3 0 0,-1 3 0 15,-3 0-208-15,-3 2 64 0,1-1 144 0,-4 1-128 16,-3 1 128-16,-3 3-128 0,-8 1 128 0,-3 2 0 16,-5 0 0-16,-6 1-128 0,-2 2 128 0,-3 1 0 15,1 0-144-15,-3 2 144 0,-6 0 0 0,-3 2 0 16,-2 0 0-16,-4-1 0 0,-1-4 0 0,1 0 0 0,-2 0 0 16,-4 0 0-16,-4 1 0 0,-4 1 0 15,-3 1 0-15,-2-2 0 0,-4-2 0 0,-5 0 0 0,-3 0 0 16,-7 0 0-16,-4 1 128 0,-3 3-128 0,0 5 0 0,-4-7 128 15,-5-5-128-15,1 2 0 0,0 2 144 0,-7 0-144 16,-3 0 0-16,2-1 144 0,4-3-144 0,-1 1 0 16,1 1 128-16,3-5-128 0,5-1 0 0,2 2 0 15,-4 3 0-15,4-2 0 0,3-2 0 0,5-3 0 16,2 0 128-16,2-2-128 0,7-2 0 0,1-2 0 16,0-1 0-16,5-2 0 0,4-1 128 0,4-1-128 15,2-1 0-15,4 0 0 0,2 1 0 0,6 1 0 16,4 0 128-16,5-2-128 0,3-1 0 0,5-1 0 15,5-1 0-15,4 2 0 0,2 3 0 0,9 1 0 0,3-1 128 16,4-1-128-16,6-1 0 0,2 4 0 0,4 6 128 0,5-2-128 16,1-2 0-16,9 4 0 0,-5-2 0 0,5 2 0 15,0 0 0-15,0 0 0 0,0 0 0 0,0 0 0 16,0 0-144-16,1 9 144 0,-1-9-144 0,4 8 144 16,-4-8-160-16,7 16 160 0,-3 4-128 0,4 2 128 15,1 0 0-15,2 2-144 0,-4 0 144 0,2 5 0 16,-1 4 0-16,2 5-128 0,0 4 128 0,0 5 0 15,-2 5-144-15,0 6 144 0,0 11 0 0,-2-1 0 16,-2 1 0-16,-2 8 0 0,-2 7 0 0,-2 1 0 16,-3 2 0-16,1-4 0 0,2-3 0 0,-3-1 0 15,0-1 0-15,1-1 0 0,3-5 0 0,0-4 0 16,-1-4 0-16,2-1 0 0,0 0 0 0,0-2 0 16,0-4 0-16,0-2 0 0,0 1 0 0,0-2 0 0,2-3 0 0,0-1 0 15,3-3 128-15,1 0-128 0,2 0 128 0,3 0-128 31,1 1-1328-31,4-6-336 0,8 10-80 0,1-10-16 0</inkml:trace>
  <inkml:trace contextRef="#ctx0" brushRef="#br0" timeOffset="27899.614">22319 17491 21183 0,'-8'-9'944'15,"8"9"192"-15,-6-5-912 0,-1 1-224 0,-1 0 0 0,0 2 0 16,1 0 1408-16,7 2 256 0,-8-2 32 0,-1 1 16 15,-2-1-1296-15,-2 2-256 0,1 0-160 0,-3 0 192 0,-1-2-48 0,-2 2 0 16,1 2 0-16,-4-2 0 0,-1-2 80 0,-2 2 16 16,-2 2 0-16,0 1 0 0,-2-1-32 0,-1 0 0 15,-3 0 0-15,-2 0 0 0,-1 1-16 0,2 1 0 16,0-2 0-16,3 0 0 0,1 0-192 0,6-1 144 16,2-1-144-16,4 1 128 0,1-1-128 0,4 0 0 15,2 0 0-15,3 0 0 0,7 0 0 0,0 0 0 16,0 0 0-16,0 0 0 0,0 0 0 0,0 0 0 15,0 0 0-15,-5 7 0 0,5-7 0 0,-2 10 0 16,2-1 0-16,2-1 0 0,-2-8 0 0,1 13 0 16,-1 0 0-16,1 2 128 0,0-1-128 0,-1-1 0 15,0-1 0-15,0 2 0 0,-2 2 0 0,1-3 0 16,-3 1 0-16,-2 1 0 0,-3-1 0 0,2 1 0 16,-2 3 0-16,-1-2 0 0,-4-1 128 0,-1 0-128 15,0 2 0-15,-3-1 128 0,-1 3-128 0,-1-2 0 0,0 1 0 16,2 1 128-16,3 1-128 0,2-2 0 0,1-1 0 15,4 0 0-15,1 1 0 0,5 0 0 0,2-2 0 0,4 1 0 16,-1-2 0-16,2 0 0 0,3 1 0 0,2-1 0 16,2-1-128-16,2-1 128 0,1-4 0 0,1 1 0 15,1 1 0-15,1-2-144 0,1-1 144 0,3 0 0 16,-3 0-320-16,3 1 32 0,0-1 16 0,0-3 0 16,2-1-1904-1,-2-2-384-15</inkml:trace>
  <inkml:trace contextRef="#ctx0" brushRef="#br0" timeOffset="28321.452">22642 17669 35935 0,'-8'-1'3200'15,"-4"2"-2560"-15,-1 3-512 0,0 0-128 16,0 3-1312-16,-2 2-288 0,0 0-48 0,-1 2-16 0,1 2 1040 0,-3 1 208 16,-1 1 32-16,-1 2 16 0,-2-1 368 0,1 2 0 0,0-1 0 0,-4 4 0 15,1-1 0-15,0-1 0 0,5-2 0 16,2 1 0-16,4 0-416 0,4-2 32 0,5 0 16 0,0-4 0 31,-1-2-448-31,10-3-80 0,8-1-32 0,6-5 0 0,6-6 480 0,3-1 112 0,4-5 16 16,2-3 0-16,2-4 176 0,0-1 144 0,0-1-192 15,0 1 192-15,-2 4 0 0,-1-4 0 0,-3-3 192 0,-1-2-48 16,-2 0 240-16,-8-1 64 0,-5-3 0 0,-7 2 0 16,-1 1 64-16,-3 3 32 0,-6 3 0 0,-1 4 0 15,-3 1 128-15,1 5 32 0,-2 1 0 0,-1 3 0 16,-1 2-576-16,-3 3-128 0,0 1 0 0,0 3 0 15,1-1-1520 1,1 2-336-16,-4 2-64 0</inkml:trace>
  <inkml:trace contextRef="#ctx0" brushRef="#br0" timeOffset="28583.381">23147 17915 39615 0,'-1'11'3520'0,"-4"5"-2816"16,0 6-560-16,-2 1-144 16,-3 0-1344-16,4 3-288 0,-2-1-64 0,1 0-16 0,-2-2 1328 0,-1-2 384 15,-1-2-144-15,0-1 144 0,-3-1 0 0,0-2 0 16,0-4 0-16,0-2 0 0,-3 0 0 0,-1-1-176 0,0-3 16 0,0 1 0 31,2-1-400-31,-2-2-80 0,-1-4 0 0,3-2-16 16,0-4-2304-16,2-3-464 0</inkml:trace>
  <inkml:trace contextRef="#ctx0" brushRef="#br0" timeOffset="28947.272">23679 17543 34095 0,'-14'-6'3024'0,"6"3"-2416"0,1 0-480 0,-2 5-128 15,-3 6-432-15,0 4-96 0,-3-1-32 0,2 4 0 0,1 5 240 0,-2 1 64 16,-3 2 0-16,-2 1 0 0,1-1 256 0,-1 0 192 15,-1 1-16-15,3-2-16 0,1-2-32 0,1 1-128 16,-3-4 192-16,5 2-64 0,0-2 16 0,3-1 0 16,2-5 0-16,2-2 0 0,3-1 48 0,3-8 0 15,0 7 0-15,0-7 0 0,0 0 176 0,10 3 32 16,0-3 16-16,2 0 0 0,3-1-416 0,2-5 128 16,6-2-128-16,-1 2 0 0,4 4 0 0,-1 0 0 15,4 0-144-15,0 0 144 0,1 1-208 0,-3 2 64 16,-1 3 16-16,-2-3 0 15,1-1-272-15,-3 1-48 0,-2 1-16 0,1 0 0 16,-1-2-1648-16,-2-1-320 0,0-1-64 0,-1 1 0 0</inkml:trace>
  <inkml:trace contextRef="#ctx0" brushRef="#br0" timeOffset="29570.128">24033 17389 24879 0,'-11'-11'2208'0,"7"7"-1760"16,4 4-448-16,0 0 0 0,-5-4-128 0,5 4-128 15,0 0 0-15,0 0-16 0,0 0 272 0,11-5 0 16,2-1 0-16,3 0 0 0,4 0 256 0,3 2-32 16,6-2-16-16,-1 1 0 0,1-3 128 0,2 3 32 15,0 0 0-15,-2 2 0 0,-1-2-80 0,-2 2-16 16,-2-2 0-16,-2 2 0 0,1 3 32 0,-5 2 0 0,-3-1 0 0,-5 1 0 15,-1 0 96-15,-9-2 32 0,8 9 0 16,-4 1 0-16,-4-1-128 0,-1 5-32 0,-4 3 0 0,-4 7 0 16,-3 0-16-16,0 2 0 0,0 5 0 0,-3 3 0 15,-2 1-112-15,0 2-16 0,1-2-128 0,0 0 192 16,2-2-192-16,2 1 128 0,1-1-128 0,2-4 0 16,2-2 0-16,3 0 128 0,2-1-128 0,2 0 0 15,1-1 0-15,3-1 128 0,1 1-128 0,5-1 0 16,0 0 320-16,3-2-16 0,1-2-16 15,3-1 0-15,0 0-32 0,2-4 0 0,1 0 0 0,-3-1 0 16,-1-2-80-16,-2 0-32 0,0 1 0 0,-3-3 0 16,-4 0-144-16,-3-1 192 0,-4-9-192 0,-2 11 192 0,-3-1 112 15,-6-4 16-15,-4 0 16 0,-2-1 0 16,-3 4 160-16,-4-4 16 0,-3 0 16 0,-4-2 0 0,-4-1-240 16,-4 2-48-16,-5-2-16 0,-7-1 0 0,-2-2-224 15,-2 1 144-15,-2 1-144 0,1-1 128 0,3-2-272 0,-5-2-64 16,-2-1-16-16,0-1 0 15,-3 1-2352-15,6-3-480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3:20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23012 17442 7599 0,'-8'-5'320'0,"1"2"96"0,1-1-416 0,-2-1 0 15,1 1 0-15,0 2 0 0,-2 1 528 0,-2 1 32 16,0-3 0-16,2 3 0 0,0 3 16 0,3-1 0 0,-5-1 0 0,4 2 0 16,-3-1-128-16,2-1-32 0,1 4 0 0,-2-3 0 15,0 0-48-15,-1 0-16 0,1 2 0 0,-3 0 0 16,1-2 272-16,0 1 48 0,-1-1 16 0,-2 1 0 16,-1-1 256-16,2 2 48 0,2-3 16 0,4 1 0 15,-1-1 96-15,8-1 32 0,0 0 0 0,0 0 0 16,0 0-256-16,0 0-48 0,9 3-16 0,5 2 0 15,2-1-320-15,6 0-64 0,6-1-16 0,4-1 0 16,3 0-240-16,5 4-48 0,2 0-128 0,5-3 192 16,4 1-192-16,4-1 0 0,0 1 128 0,3 3-128 15,3 1 128-15,1-1 0 0,0-4-128 0,6 1 192 16,7 3-32-16,-2 0-16 0,-1 3 0 0,-3-2 0 16,-1 1-16-16,2 0-128 0,-3-2 192 0,-2 2-64 0,-7 1-128 15,-3 1 0-15,-7-2 0 0,-3 0 128 0,-7-1-128 16,1 0 0-16,-2-2 0 0,-1 0 0 0,-3 1 0 0,1-1 0 15,-2 0 0-15,-2-1 0 0,-5 0 0 0,-2-1 0 16,-4-1 128-16,-2 2-128 0,1-3 0 0,-5-1 0 16,-3-1 144-16,-10 0-144 0,9 2 128 0,-9-2-128 15,0 0 160-15,0 0-160 0,0 0 192 0,0 0-64 16,0 0-128-16,-8 0 192 0,1-2 0 0,-2 2-16 16,-1-1 0-16,-2 0 0 0,-5 0 16 0,1 0 0 15,-1 0 0-15,-1 1 0 0,-2 0-192 0,-3 0 0 16,1 0 0-16,-3 0 128 0,2 0-128 0,-4 1 128 15,-1 0-128-15,0 0 128 0,-1-1-128 0,-3-1 0 16,-2-1 0-16,-2-1 128 0,-3 2-128 0,-1-1 128 16,-7 0-128-16,-2 0 128 0,-1 0-128 0,1 0 0 0,-2 0 0 15,-1 1 0-15,-6-1 0 0,-4 2 0 0,-10 0 0 16,4 0 0-16,0 0 0 0,2 0 0 0,1 0 0 16,1 0 0-16,-2 0 0 0,8 2 0 0,2 0 0 0,6 1 0 15,6-1 0-15,5 2 0 0,4-2 0 0,5 1 0 16,2 0 0-16,3 0 0 0,1 0 0 0,6 0 0 15,6-1 0-15,3 0 0 0,-1 0 0 0,10-2 0 16,0 0 0-16,0 0 0 0,0 0 0 0,10 0 0 16,1 0 0-16,5 0 0 0,2-1 0 0,3 0-176 15,7-1 176-15,4 0 0 0,4-1 0 0,7 0 0 16,7-1 0-16,6 0 0 0,5 1 0 0,2 1 0 16,-1 0 0-16,7-2 0 0,3 0 0 0,6 2 0 15,5 1 0-15,-1 1 144 0,-4 0-144 0,0-2 160 16,4-1-160-16,-5 3 0 0,-3 5 144 0,-8-3-144 0,-5-1 0 15,-5 0 0-15,-7 0 0 0,-3 1 128 0,-5 1-128 16,-5-2 0-16,-5-2 0 0,-8 2 0 0,-5 1 0 0,-5-1 0 16,-13-1 0-16,0 0 128 0,0 0-128 0,0 0 176 15,-8 2-176-15,-9 0 192 0,-8-3-16 0,-4 1 0 16,-1 0 0-16,-6 0 0 0,-4 0-176 0,-5-1 192 16,-4-2-192-16,-6 1 192 0,-7 0-192 0,-6 0 0 15,0 0 0-15,-1 0 128 0,-3-2-128 0,-6 0 0 16,-6 4 0-16,2-1 0 0,4-1 0 0,0 0 0 15,0 0 0-15,2 1 0 0,2 1 0 0,6 0 0 16,4-2 128-16,6 2-128 0,9 3 0 0,2-1 0 16,2 0 0-16,7 0 0 0,6-1 0 0,4 4 0 0,6-2 0 15,5 0 0-15,2 0 0 0,8-1 0 0,7-2 0 0,0 0 0 16,0 0 0-16,9 5 0 0,6-3 0 16,5 1 0-16,4-1 128 0,5-1-128 0,4-2 192 0,6 0-64 15,4-3-128-15,8 1 0 0,6 1 0 0,6 0 128 16,1-2-128-16,2 2 0 0,-3 0 0 0,1 0 0 15,2 1 0-15,5-1 0 0,5-1 0 0,-4 2 0 16,-4 2 0-16,-5 3 0 0,-1-2 0 0,-2-1 0 16,-3-2 0-16,-1 2 0 0,-4 2 0 0,-6-1 128 15,-7 0-128-15,-6-1 0 0,-6 0 0 0,-6 1 128 16,-5 0-128-16,-2-1 0 0,-3-2 0 0,-11 1 128 16,0 0-128-16,0 0 160 0,0 0-160 0,0 0 160 15,0 0 16-15,-11-1 0 0,-3 0 0 0,-4-1 0 16,-5 1 16-16,-7-2 0 0,-6 1 0 0,-7 1 0 15,-8 1-192-15,-1-1 0 0,-3-1 144 0,-2 1-144 0,-2 0 0 16,-10 0 128-16,-6-2-128 0,-2 3 0 0,0 0 0 0,1 0 0 16,2 0 0-16,-1-1 0 0,3 0 0 15,5 0 0-15,6-1 0 0,8 2 0 0,8 1 0 0,5-1 128 16,7-1-128-16,4 0 0 0,1 1 0 0,6-1 0 16,6 0 0-16,3 1 0 0,5-3 0 0,8 3 0 15,0 0 0-15,0 0 128 0,9-4-128 0,4 2 0 16,5-3 0-16,6 2-128 0,7 0 128 0,7-2-160 15,8-3 160-15,8 1-160 0,8 3 160 0,5 1 0 16,0 1 0-16,3-1 0 0,-2-3 0 0,6 2-128 16,7 2 128-16,-2 0 0 0,-3 0 0 0,-4 2 0 0,-1-3 0 15,-2 2 0-15,0 1 0 0,-5 2 0 0,-6 0 0 16,-6 3 0-16,-8 0 0 0,-6 1 0 0,-7-2 0 16,-5 0 0-16,-5-3 0 0,-7 0 0 0,-5 0 0 0,-9-1 0 15,0 0 0-15,0 0 0 0,0 0 0 0,-9 4 0 16,-5 0 144-16,-8-1 16 0,-5-1 0 0,-9-1 0 15,-6-1-16-15,-13 1 0 0,-9 0 0 0,-4 0 0 16,-2-1-144-16,-8 0 0 0,-8-1 0 0,-2 1 0 16,-5 3 0-16,1-3 128 0,1-3-128 0,-1 3 0 15,-1 1 0-15,7 1 0 0,10-4 0 0,8 1 0 16,6-1 0-16,12 1 0 0,6-1 0 0,13 2 0 16,11 0 0-16,6 1 0 0,2 0 128 0,12-1-128 15,12 3 0-15,8 0 0 0,6 0 0 0,6 0 0 16,7 2 0-16,9-2 0 0,6-2 0 0,9 2 128 15,7-1-128-15,5 2 0 0,1 1 0 0,4 1 0 16,4-4 0-16,4 0 0 0,4 3 0 0,-5 1 0 0,-7 3 0 16,-5 0 0-16,-4-2 0 0,-8 2 0 0,-9-1 0 0,-11 2 0 15,-10 0 0-15,-9 0 0 16,-6-3-1504-16,-6 2-224 0,-12-9-64 0,0 0 0 0</inkml:trace>
  <inkml:trace contextRef="#ctx0" brushRef="#br0" timeOffset="13428.824">11190 14484 7359 0,'0'0'656'0,"-5"6"-528"15,5-6-128-15,-7 6 0 0,2-1 2896 0,5-5 560 16,0 0 96-16,0 0 32 0,0 0-2048 0,0 0-384 15,0 0-96-15,0 0-16 0,0 0 144 0,0 0 32 16,0 0 0-16,1-8 0 0,2-3-368 0,0-5-64 16,2-4-16-16,0 0 0 0,1-1-288 0,2-5-64 15,0 0-16-15,-1-3 0 0,0-1-256 0,1-2-144 16,-1 0 160-16,2-1-160 0,0-1 128 0,-1-2-128 16,-1-6 0-16,2 0 144 0,2 0 0 0,-4 0 0 15,-4-2 0-15,3 0 0 16,1-1-784-16,1 0-144 0,-1 3-48 0,0-3 0 0,-1-3 1536 0,-1 3 320 15,2 2 48-15,-4 0 16 0,1 1-832 0,-1 1-256 16,0 3 160-16,-3 1-160 0,-2 2 0 0,0 0 0 0,-3-2 0 16,1-2-176-16,0 0 176 0,-1 2 0 0,0 4 0 0,-1 0 0 15,1-1 0-15,1 1 0 0,2 1 0 0,0 1 0 16,-6 5 0-16,2 0 0 0,-6-2 0 0,2 3 0 16,1 3 0-16,0 2 0 0,-2 2 0 0,0-1 0 15,0-4 0-15,0 2 0 0,0 1 0 0,-2 0 0 16,0 0 0-16,-1 0-160 0,1 3 160 0,0 0-160 15,-1 1 0-15,-1 0 0 0,0 4 0 0,0 0 0 16,-3 0-80-16,-1 2-16 0,0 3 0 0,0-2 0 0,-3 0 256 16,1 1-192-16,1 3 192 0,-1 0-192 0,0 0 192 15,4 0 0-15,1 2-160 0,1 1 160 16,-2 1 0-16,2 1 0 0,-1 0-144 0,-2 3 144 0,0 3 0 0,1 1-128 16,-2 2 128-16,1 0 0 0,1-6-144 15,0 6 144-15,-2 5 0 0,-2 1-144 0,1-3 144 0,-2 2 0 16,-1-1 0-16,0 3 0 0,-2 1 0 0,1 2 0 15,-1-1 0-15,0 2 0 0,4 4 0 0,-2 0-128 16,-3 1 128-16,3 0 0 0,2-2 0 0,-2 3 0 16,-2 2 0-16,2 1 0 0,1-3 0 0,-1 4 0 15,1 2 0-15,-3 5 0 0,3 3 0 0,-2 1 0 16,-1-1 0-16,0 1 0 0,-2 1 0 0,1-1 0 16,-1-1 0-16,4 1 0 0,5 2 0 0,-2 0 0 0,-3 2 0 15,0 1 0-15,0 1 0 0,2 0 0 0,2-5 0 16,2 0 128-16,-1 0-128 0,5 0 144 0,-1 0-144 15,3-4 160-15,1 0-32 0,4 0 0 0,3 3 0 0,3-2 0 16,0-1 0-16,2-3-128 0,3-3 192 0,3 1-64 16,0 4-128-16,2-2 128 0,3 0-128 0,2 0 128 15,1 1-128-15,0 0 0 0,4 1 0 0,4 1 128 16,-1 0-128-16,2-2 0 0,-4 2 0 0,6-1 0 16,4-2 0-16,0 1 0 0,2 0 0 0,-1 0 0 15,-1-2 0-15,0-1 0 0,-1-1 128 0,-2 0-128 16,3-2 0-16,0 0 0 0,0 0 0 0,-3-5 0 15,-3-3 0-15,2-2 0 0,4-1 0 0,1-3 0 16,-1-5 0-16,-1-2 0 0,0-5 0 0,0 2 0 0,-2-3 0 16,3-3 0-16,-1-2 0 0,-2-3 128 0,3-1-128 15,0-1 0-15,0-2 144 0,0-3-144 0,-1-3 128 16,2 0-128-16,2-1 160 0,-2-1-160 0,-1-4 176 16,-2-2-176-16,-3-3 192 0,1 1-192 0,-2-1 0 0,-2-1 0 15,-2-5 0-15,1 1 0 0,-1 2 0 0,0-3 128 16,-4-1-128-16,1-2 0 0,3-4 128 0,-1-3-128 15,-3-4 0-15,-4 2 0 0,1 0 0 0,-1-2 128 16,1 0-128-16,0-3 0 0,0 4 128 0,-1-1-128 16,-3-5 0-16,0 2 0 0,-1 1 128 0,-2-2-128 15,2-2 0-15,-6 2 0 0,-1-2 0 0,-1 0 128 16,-2 0-128-16,0-2 0 0,-2-5 0 0,2 5 0 16,-2 4 0-16,-1-1 0 0,-1 4 0 0,0 1 0 15,-3 0 0-15,1 2 0 0,-3 0 0 0,0 0 0 16,0 2 0-16,-3 2 0 0,0 3 0 0,1-2 0 15,0 3 0-15,1 0 0 0,-4 4 0 0,0 2 0 0,-2 0-192 0,1 3 192 16,-1-1 0-16,0 3 0 0,0 1-128 16,1-3 128-16,-1 1 0 0,1 4 0 0,-1 2 0 0,1 0-144 15,-2-2 144-15,1 0 0 0,0 4-144 0,1 2 144 16,-2 3 0-16,2 2 0 0,-1 0 0 0,2 3 0 16,-1 3 0-16,-1 2 0 0,-3 0 0 0,2 2 0 15,2 1 0-15,-4 4-176 0,-1 1 176 0,1 2-192 16,2-1 192-16,-4 3-128 0,-2-3 128 0,1 5-128 15,0 3 128-15,-2 2-128 0,0 1 128 0,-2 1-128 16,1-1 128-16,-2 3 0 0,-1 2 0 0,-2 0-128 16,0-1 128-16,1 1 0 0,3 4 0 0,-2 0 0 0,1 0 0 15,1 0 0-15,2-1 0 0,-3 3 0 0,1 5 0 16,-1 1 0-16,3 0 0 0,-1 3 0 0,-1 0 0 0,0 2 0 16,-1 0 0-16,0 0 0 0,-1-5 0 0,0 1 0 15,1 0 0-15,4 3 0 0,2-1 0 0,2 4 0 16,0-2 0-16,2 2 0 0,3 2 0 0,1 1 0 15,-2 0 0-15,4 1 0 0,1 0 0 0,4-1 0 16,-3 1 0-16,3 1 0 0,-2 1 0 0,4 1 0 16,0 3 0-16,2-3 0 0,-1-2 0 0,3-1 0 15,2-1 0-15,1 0 0 0,1 2 0 0,3 1 0 16,-3-4 0-16,6 1 128 0,2 1-128 0,1-5 0 16,1-3 0-16,4-1 0 0,3 0 0 0,-2-2 0 0,-4-1 0 15,7 0 0-15,3-2 0 0,5-2 0 0,1-3 0 16,1 1 0-16,-1-1 0 0,1 0 0 0,-1 3 0 0,0-6 128 15,-5-2-128-15,1-1 0 0,3-3 0 16,-2-1 0-16,3-1 0 0,-2-2 0 0,0-3 128 16,0-2-128-16,-1 0 0 0,3-4 128 0,1-1-128 0,0-4 0 15,-2-1 128-15,-1-5-128 0,0-4 128 0,1-1-128 16,1-4 192-16,2-5-16 0,-3-4-16 0,3-5 0 16,1-2-16-16,1-2 0 0,1 0 0 0,0-1 0 15,1-1-144-15,0 0 128 0,-3-1-128 0,-2-4 128 16,-4-3-128-16,0-2 0 0,-3-6 0 0,-1-2 128 15,-1-2-128-15,-2 0 128 0,0-2-128 0,-2-4 128 16,0-6-128-16,-1-4 192 0,-2-5-192 0,-2-1 192 16,0 1-192-16,-1-1 192 0,1-5-192 0,-6 0 192 0,-2 3 16 15,-5 4 16-15,0 4 0 0,1 2 0 0,1-4 112 0,-4 7 32 16,-4 9 0-16,-1 4 0 0,-3 1 48 16,-4 7 16-16,-2 3 0 0,-1 4 0 0,0 7-208 0,-2 1-32 15,-1 2-16-15,-4 2 0 16,1 3-800-16,-4 3-144 0,-3 5-48 0,-3 1-10784 15,-3-3-2160-15</inkml:trace>
  <inkml:trace contextRef="#ctx0" brushRef="#br0" timeOffset="15530.354">5947 8914 911 0,'0'0'0'0,"0"0"0"0,0 0 0 16,0 0 0-16,0 0 3040 0,11 2 528 0,2-1 96 0,-2-1 32 15,0-1-2992-15,2 1-704 0,3 1 0 0</inkml:trace>
  <inkml:trace contextRef="#ctx0" brushRef="#br0" timeOffset="16364.496">6273 8905 13695 0,'0'0'608'0,"0"0"128"0,0 0-592 0,0 0-144 0,0 0 0 0,0 0 0 16,0 0 544-16,0 0 80 0,0 0 16 0,5 4 0 0,-5-4-128 15,7 3-32-15,-7-3 0 0,11 4 0 0,1 0 112 0,2 1 32 16,2-1 0-16,1-1 0 0,5 0 64 0,5 1 16 15,-1-1 0-15,5-3 0 0,2-2-128 0,4 3-32 16,6 3 0-16,5-4 0 0,7-5-176 0,6 0-48 16,4 0 0-16,3 0 0 0,2 2-32 15,5 1-16-15,6 0 0 0,3 1 0 0,3 0 0 0,2-1 0 16,4 0 0-16,0 0 0 0,3 0-144 0,1 1-128 16,-1 0 144-16,8 1-144 0,0 1 224 0,4-2-48 15,1-3-16-15,4 2 0 0,3 2-16 0,0-2 0 16,-4-4 0-16,7 3 0 0,6 3-144 0,-1-2 160 15,-2 0-160-15,4 1 160 0,4-3-160 0,2 2 128 16,0 0-128-16,0 0 128 0,0 0-128 0,0-2 0 16,-1-1 144-16,0 1-144 0,-1 1 0 0,2 2 128 15,1-2-128-15,-2 1 0 0,-5-3 0 0,-2 3 144 0,0 0-144 16,-2 0 0-16,-3-3 192 0,1 2-192 0,-2 0 192 0,-3 0-192 16,-2 0 208-16,-3 1-64 0,0-3-16 0,-3 2 0 15,-9 1 16-15,4 2 0 0,0 0 0 0,-7 0 0 16,-3 0-144-16,-3 0 0 0,-2 2 144 0,-3 0-144 15,-2-1 0-15,-8 2 0 0,-4 0 0 0,-4-1 128 16,0-1-128-16,-7 0 0 0,-4 4 0 16,-4-1 128-16,-2 1-128 0,-5-1 0 0,-5 0 0 0,-4 1 0 15,-9-2 0-15,-4 1 0 0,-5 1 0 0,-5-2 0 16,-3-1 128-16,-9-2-128 0,0 0 128 0,0 0-128 16,0 0 304-16,-9 3-16 0,-8-8 0 0,-6 4 0 15,-3 1 80-15,-8 1 16 0,-6 0 0 0,-6 1 0 16,-7 0-176-16,-2-2-16 0,-5-2-16 0,-4 2 0 0,-4 0-48 15,-8 0 0-15,-11 0 0 0,-3 2 0 0,-5-2-128 16,-9 0 0-16,-12 0 0 0,-4 0 0 16,-1 0 0-16,-6 4 0 0,-11 0 0 0,-6 1 128 0,-9-3-128 0,-5 2 0 15,-3 3 144-15,-5 0-144 0,-6-3 0 0,-4 1 0 16,-5 1 0-16,-4 2 128 0,-2 0-128 0,0 2 0 16,-1 2 128-16,0-1-128 0,1 2 0 0,1-4 0 15,2 4 0-15,1 1 0 0,2 3 0 0,4 1 0 16,2 0 0-16,5-3 0 0,2-3 0 0,6 4 0 15,8 1 0-15,6 2 128 0,3-2-128 0,13 0 0 16,10-3 0-16,9 2 0 0,8-3 0 0,13 0 128 16,13-2-128-16,13-3 0 0,13-1 0 0,14-1 0 0,14-2 0 15,8-1 128-15,9-6-128 0,8 3 0 0,15 0 128 16,11-2-128-16,11-2 0 0,14-4 0 0,13-4 0 16,14 0 0-16,13-1 0 0,8-2 0 0,11-1 0 0,13-3 0 15,12-2 0-15,12-1 0 0,12-1 0 0,6-1 0 16,9-1 0-16,5 0 0 0,2 1 0 0,6 3 0 15,5-1 0-15,0 5 128 0,1-2-128 16,2 4 176-16,-3 3-176 0,2 2 0 0,-6 1 0 0,-2 1 0 16,-1 2-176-16,-8 2 176 0,-7 4-128 0,-7 2 128 15,-8 2-1824 1,-2 1-288-16</inkml:trace>
  <inkml:trace contextRef="#ctx0" brushRef="#br0" timeOffset="17537.072">18229 8768 23039 0,'-19'-5'2048'0,"-4"0"-1648"16,1 1-400-16,3 2 0 0,-2 1 128 0,5 1-128 16,0 0 0-16,3 0 128 0,4-2-128 0,-2 2-256 15,11 0 64-15,0 0 16 0,-8-4-176 0,8 4-32 16,0 0-16-16,0 0 0 0,0 0 128 0,0 0 16 16,0 0 16-16,0 0 0 0,0 0 240 0,0 0 0 15,9 4-160-15,2-4 160 0,4 0 0 0,0 0 128 16,4 2 0-16,6-4 0 0,2 0 160 0,6-2 32 15,4-2 0-15,4 3 0 0,4-1 160 0,5-2 32 16,4-3 16-16,8 1 0 0,5 0 96 0,4 1 16 16,4 1 0-16,6-2 0 0,3-2-48 0,4 1 0 15,6 3 0-15,0-3 0 0,0-3-80 0,5 2 0 0,5 1-16 16,-2 0 0-16,-3 0-112 0,1 3-32 0,4-1 0 16,3 1 0-16,0 0-48 0,-3 2-16 0,1 0 0 15,-1 2 0-15,3 0-64 0,1 2-16 0,-2 3 0 16,-3 1 0-16,-3-2-64 0,-3 0-16 0,-4-1 0 0,-1 4 0 15,0 1-128-15,-3 1 0 0,-7-2 0 0,1 1 0 16,-5-1 0-16,-2 2 0 0,-2 2 0 16,-7-2 0-16,-7 1 0 0,-5 2 0 0,-5 0 0 0,-4-1 0 15,-3-4 0-15,-5 1 128 0,0-1-128 0,-8 3 128 16,-5 0-128-16,-8-1 0 0,-6-1 0 0,-3-2 128 16,-8-4-128-16,0 0 0 0,2 10 0 0,-2-10 0 15,-12 6 0-15,-6-1 0 0,-5 1 0 0,-5-2-176 16,-7 1 176-16,-3-2 0 0,-3-1 0 0,-7 1 0 15,-10 5 0-15,-8-6 0 0,-6 0 0 0,-1 2-128 16,-4-1 128-16,-8 0 0 0,-3-1 0 0,-6 2 0 0,-4-4 0 16,-1 1 0-16,-4 0 0 0,-4 1-128 0,-5-1 128 0,0-2 0 15,-4-3 0-15,0 1 0 0,-6 3 0 0,-3-1 0 16,-4-3 0-16,1 0 0 0,3 1 0 0,-2-1 0 16,-4-3 0-16,5 2 0 0,2 0 0 0,1-1 0 15,-2-1 0-15,5 2 0 0,6 0 0 0,1 1 0 16,3-3 0-16,7 3 0 0,7 2 0 0,4 0 0 15,2-2 0-15,7 0 0 0,4 3 0 0,10 2 0 16,8 3 0-16,8-4 0 0,6-3 0 0,6 2 0 16,8 0 0-16,9 0 0 0,8 1 0 0,8-1 0 15,8 1 0-15,0 0 0 0,10 0 0 0,11 0 0 16,5-2 0-16,9 2 0 0,4 0 0 0,11 0 0 16,11-1 0-16,7 0-128 0,8-1 128 0,4 0 0 15,6 0 0-15,11 1 0 0,5 1 240 0,7-2-32 0,2 0 0 16,9 0 0-16,6 1 0 0,1-2 0 0,-1-3 0 15,1 1 0-15,4-1-32 0,0 1-16 0,-1-3 0 0,1 1 0 16,-4 1-160-16,0 0 128 0,-4-1-128 0,-4 3 128 16,-6 4 64-16,-3 0 16 0,-3-1 0 0,-4 4 0 15,-3 4 32-15,-5 3 0 0,-7-2 0 0,0 2 0 16,-3 2-240-16,-2 2 0 0,-6 2 128 0,-6 0-128 16,-4-3 0-16,-2-1 0 0,-2 0-144 0,-4 1 144 15,-10 3-1728 1,-5-3-240-16,-9-3-48 0</inkml:trace>
  <inkml:trace contextRef="#ctx0" brushRef="#br0" timeOffset="18347.712">23859 8048 21183 0,'-2'-10'1888'0,"1"-1"-1504"16,-2-1-384-16,1 2 0 0,0 0 0 0,-1 0 0 15,1 1-160-15,0-1 160 0,2 10 0 0,-5-9 192 16,5 9 0-16,-10-7 0 0,1-1 64 0,1 3 16 16,-5 0 0-16,0 3 0 0,0 0-112 0,-4 1-32 0,-4 1 0 0,0 3 0 15,-2 2 32-15,-3 3 0 0,-6 1 0 0,0 2 0 16,-1 3-32-16,-1 3 0 15,-1 1 0-15,2 2 0 0,1 0-128 0,3 5 0 0,2 3 0 0,-2-1 0 16,-2 0 128-16,4 0-128 0,1 3 0 0,2 2 128 16,1-1 0-16,6-1 0 0,1 0 0 0,3 0 0 15,0 0-128-15,3-2 160 0,2 1-160 0,3-3 160 16,2-3-32-16,2 1-128 0,2-2 192 0,4 0-64 16,4-2-128-16,-1-1 192 0,3-1-192 0,6 0 192 15,4-1-64-15,4-2 0 0,2 1 0 0,3-2 0 16,3 1-128-16,1-2 192 0,1-2-192 0,2-1 192 15,-2-4-32-15,4-2 0 0,1-2 0 0,1 2 0 16,-5-1-160-16,-2-2 0 0,-4 1 0 0,-3 1 0 16,-4-1-624-16,-2 0-48 15,-3 0-16-15,-2-1 0 0</inkml:trace>
  <inkml:trace contextRef="#ctx0" brushRef="#br0" timeOffset="18953.796">23813 9027 24527 0,'0'0'1088'0,"-9"3"224"0,-1-2-1056 0,-1 1-256 0,1-1 0 0,1 2 0 15,-1 0 0-15,3-1-144 0,1-5 16 0,6 3 0 16,-7 2 128-16,7-2 0 0,-3-4 160 0,3 4-160 16,0 0 368-16,-3-8-32 0,0-3 0 0,5 1 0 15,3-3-48-15,-2 0-16 0,1-3 0 0,4 1 0 16,2-4-80-16,2 1-32 0,1-1 0 0,2 1 0 16,1 4-160-16,1-1 0 0,-1 2 0 0,1 1 0 15,-1-1 0-15,1 5 0 0,-2 3 0 0,0 1 0 16,-3 0 0-16,1 3 192 0,1 3-32 0,-4 3 0 15,-1 2-160-15,-2 1 0 0,-2 3 0 0,-2 2 0 16,-3 4 0-16,-3 1 0 0,-4 2 0 0,-1 1 0 16,-3 1 0-16,-3 2 0 0,-2 2 0 0,-2 1 0 15,0 3 128-15,0-3-128 0,-2 0 192 0,4-4-64 0,0-1 0 16,2-2-128-16,1-3 192 0,2-1-64 0,3-2 16 0,3-2 0 16,1-4 0-16,4-8 0 0,0 0 48 0,0 0 16 15,6 5 0-15,-6-5 0 0,12-5 112 0,3-3 32 16,4-3 0-16,1-1 0 0,1-1-160 0,2-3-48 15,4-7 0-15,3-2 0 0,2 1-144 0,0 1 0 16,0 2 144-16,3 1-144 0,2 1 0 0,-3 4 0 16,-4 2 0-16,-1 3 0 0,-4 2 0 0,-3 2 0 15,-5 5 0-15,-4 4 0 0,-2 1 0 0,-2 6 0 16,-3 6 0-16,-1 5 0 0,-7 7 0 0,-3 3 0 16,-3 3 0-16,-2 4 0 0,-4 1 0 0,-2 4 144 15,-2 2-16-15,-2 1-128 0,-2 1 160 0,1 0-160 16,1 0 128-16,1 0-128 0,1 1 0 0,4-1 128 0,5-3-128 15,0 1 0 1,3 1-1392-16,4-1-352 0</inkml:trace>
  <inkml:trace contextRef="#ctx0" brushRef="#br0" timeOffset="26392.389">8495 17639 21183 0,'-12'-17'944'0,"6"9"192"0,-2-3-912 0,3 0-224 16,0 0 0-16,3 3 0 0,1 1 144 0,1 7-16 15,2-8 0-15,4 3 0 0,3-1 128 0,2 1 32 16,3 0 0-16,7-1 0 0,6 0 64 0,6 1 16 16,6 0 0-16,4 0 0 0,2-2 128 0,5 2 16 15,2 2 16-15,8 0 0 0,6 3-64 0,8-1-16 16,7-2 0-16,3 0 0 0,1 3-32 0,7 1-16 0,10 2 0 15,-1-3 0-15,1 0 64 0,6 3 16 16,2 0 0-16,1 0 0 0,-1 0-80 0,1 0-16 0,2 1 0 16,-3-1 0-16,-2 0-64 0,1 0-32 0,3-5 0 0,-2 4 0 15,-3 1 16-15,1-3 0 0,0 0 0 0,-3 0 0 16,-2 3-32-16,-1-1 0 0,1 1 0 0,-3 0 0 16,-2 3-128-16,-3-1-16 0,-7-3-128 0,0 1 192 15,0 3-192-15,-8-2 128 0,-4 3-128 0,-3-3 0 16,-7-2 128-16,-4 1-128 0,0-2 0 0,-3 0 144 15,-5-1-144-15,-5 1 0 0,-6 1 0 0,-5-1 0 16,-3 1 128-16,-5 1-128 0,-5-3 0 0,0 0 128 16,-5 0-128-16,-1 0 0 0,-2 2 0 0,-3 0 128 15,-2-1-128-15,-2 0 0 0,-10-1 0 0,8 1 128 16,-8-1-128-16,0 0 0 0,0 0 0 0,0 0 0 0,0 0 0 16,0 0 128-16,0 0-128 0,0 0 0 0,-10 3 192 0,-6-2-64 15,0 0 0-15,-6-1 0 0,-2-1-128 0,-7-2 128 16,-5 0-128-16,-6 1 128 0,-11 1-128 15,-5 1 0-15,-5 1 0 0,-5 2 0 0,-3 3 0 16,-7-3 0-16,-9-2 0 0,-6 1 0 0,-1 4-288 16,-5-3 64-16,-1 0 16 0,-4 0 0 0,-4-1 32 0,0 0 16 15,-1-2 0-15,-3 2 0 0,-2 2 160 0,-3-1 0 16,-2-1 0-16,-2 2 0 0,-1 2 0 0,0-1 0 16,-4 2 0-16,2 1 0 0,0-2 0 0,-1 1 0 15,-4 0 0-15,6-1 0 0,5 1 0 0,2-1 0 16,0-1 0-16,7 2 0 0,8-1 0 0,6-1 0 15,3-1 0-15,4 0 0 0,5 1 0 0,10-3 0 16,7-2 0-16,7 1 0 0,8 1 0 0,2-1 0 0,6-1 0 16,5-1 0-16,6 0 0 0,8 0 0 0,3 0 0 15,8-1 128-15,4 2-128 0,9 0 0 0,0 0 0 0,12-3-128 16,3 2 0-16,8-1 0 0,9-1 0 16,9-2 0-16,7-1 128 0,11-1 0 0,4 1 0 0,16-1-128 15,12-2 128-15,5-1 0 0,5 0 0 0,11 0 0 16,8-1 128-16,9-1 16 0,7-3 0 0,5 3 0 15,2 3 64-15,9 0 16 0,3-2 0 16,4 1 0-16,2-1 0 0,3 3 0 0,0 3 0 0,-2 2 0 16,3 1 96-16,-3 1 32 0,-2-1 0 0,-12 4 0 15,-8 1-128-15,-5 1-32 0,-4 3 0 0,-14-3 0 16,-13 4-192-16,-10 1 0 0,-3 1 0 0,-13 1 0 16,-10 1-2272-16,-9 0-496 15</inkml:trace>
  <inkml:trace contextRef="#ctx0" brushRef="#br0" timeOffset="30295.461">23400 16156 2751 0,'0'0'256'0,"9"-5"-256"15,-9 5 0-15,7-6 0 0,2-2 1616 0,-2 2 288 0,-1-2 48 0,0 2 16 16,-6 6-784-16,9-2-160 0,-9 2-16 0,5-4-16 15,-5 4-192-15,0 0-32 0,0 0-16 0,10-2 0 16,-10 2 0-16,0 0 0 0,0 0 0 0,0 0 0 16,0 0 0-16,0 0 0 0,6-6 0 0,-6 6 0 15,0 0 256-15,0 0 48 0,0 0 16 0,0 0 0 16,0 0-224-16,-8 0-32 0,0-1-16 0,-1 0 0 16,-1 0-304-16,-2 1-64 0,-3 1-16 0,-3 1 0 15,-3 0-96-15,-2 2 0 0,-3-1-16 0,-3 1 0 16,-3 1-64-16,3-2-16 0,1-3 0 0,-1 2 0 15,-1 1-80-15,1 1-16 0,1 0 0 0,1-2 0 16,2-1 16-16,2 1 0 0,2-1 0 0,1-1 0 16,-2-1 16-16,3-1 0 0,2 0 0 0,-1 1 0 0,3 1-16 15,1 2 0-15,1 2 0 0,4-4 0 0,1-3 16 16,8 3 0-16,-7 0 0 0,7 0 0 0,0 0 16 16,0 0 0-16,0 0 0 0,0 0 0 0,0 0-176 0,0 0 0 15,0 0 0-15,-3 8 0 0,1 1 0 0,1 1 0 16,-2-1 0-16,2-2 0 0,1 3 0 0,0 3 0 15,0 0 0-15,0 3 0 0,-1 1 0 0,1 3 0 16,0 4 0-16,-1 1 0 0,1 2 0 0,-1 2 0 16,1-3 0-16,0 4 0 0,-2 2 0 0,0 4 0 15,-2 4 0-15,2-2 0 0,0-4 0 0,0 4 128 16,-2 4-128-16,1-4 128 0,0 1 0 0,-2-3-128 16,-1 0 192-16,-1 2-64 0,3 0 0 0,-4-2 0 0,2 1 0 15,-3 0 0-15,1 2-128 0,-1-2 192 16,4-2-192-16,-2-1 192 0,1-2-192 0,2 0 160 0,-1-1-160 15,-1-2 160-15,-1-3-160 0,0 0 160 0,3-3-160 16,1 1 160-16,-2-1-160 0,-2 0 160 0,-2-2-160 16,4-3 160-16,3 0-160 0,-4 0 192 0,0-1-192 15,1 0 192-15,0 0-64 0,-1-1-128 0,2-4 192 0,-2-1-64 16,2 0 0-16,1-2-128 0,0-2 192 0,3-7-64 16,0 0 32-16,0 0 0 0,0 0 0 0,0 0 0 15,0 0 112-15,0 0 32 0,0 0 0 0,0 0 0 16,3-12-64-16,2 1-16 0,3 0 0 0,1 1 0 15,1 1-96-15,3 1-128 0,1 0 176 0,1 1-176 16,2 2 0-16,1-2 0 0,5 3 0 0,3-1 0 16,4 1 0-16,-1 0 0 0,2-2 0 0,-1 3 0 0,0 2 0 15,-7 0 0-15,0 0 0 0,-3 1 0 0,-3 1 128 16,-4 1-128-16,-2 0 0 0,-3 1 0 0,1 1 0 0,-9-4 0 16,7 8 0-16,-7-8 0 15,6 8-368-15,-3 2-128 0,0 0-16 0,0-1-16 16,-3-9-2464-16,4 10-480 15,-4-10-112-15</inkml:trace>
  <inkml:trace contextRef="#ctx0" brushRef="#br0" timeOffset="31891.188">24686 16272 6447 0,'-15'-2'272'0,"6"-1"80"16,-2 1-352-16,-2 0 0 0,1-1 0 0,-1 0 0 0,-6 0 1424 0,3 1 224 15,-2-1 32-15,5 2 16 0,5 1-416 0,0 0-64 16,-1-2-32-16,0 0 0 0,9 2-128 0,0 0-32 16,0 0 0-16,-7-1 0 0,-1 0 0 0,8 1 0 15,0 0 0-15,0 0 0 0,0 0-16 0,0 0-16 16,-1-9 0-16,1 9 0 0,4-9-272 0,3 4-48 16,2 0-16-16,-1 1 0 0,-3-4-208 0,3 1-64 15,6 3 0-15,-1-1 0 0,5-2 0 0,0 4 0 16,3-2 0-16,1 1 0 0,-2-1 0 0,0 3 0 0,-1-1 0 15,1 1 0-15,-3 0-384 0,-2 0 128 0,-2 2-128 16,-2 3 0-16,1 0 0 0,-2 0 0 0,-1-1 128 0,-1 4-128 16,-2 2 0-16,2-2 0 0,-8-6 0 15,4 9 0-15,-2 1 0 0,0 0 160 0,1 0-160 0,-1 1 160 16,-2-2-160-16,0 2 192 0,0 2-192 0,-2 2 192 16,-1 2-64-16,1 1-128 0,0 3 192 0,1 2-64 15,0 3-128-15,-1-1 128 0,-3 1-128 0,1 3 128 16,2 3-128-16,0 1 192 0,0 2-192 0,-1 1 192 15,1 3-64-15,1-2 0 0,-1-3 0 0,1 0 0 16,2-2 0-16,0 1 0 0,-1-2 0 0,0-4 0 16,1 0 16-16,0-2 0 0,3 1 0 0,-3-1 0 15,-1-2 0-15,2 2 0 0,2 2 0 0,0-4 0 16,-1-2-16-16,-1 1 0 0,0-2 0 0,0-2 0 0,1 0-128 0,-2-2 160 16,0 1-160-16,0 2 160 0,2-3-160 0,-3 1 160 15,-2-3-160-15,2 0 160 0,0-2-160 16,0 0 160-16,-2-2-160 0,0 1 160 0,1-1-160 0,-2-1 192 15,0-2-192-15,-2-1 192 0,1 3-192 0,0-4 160 16,-1 2-160-16,-2 0 160 0,7-7-160 0,-6 6 0 16,-1 1 144-16,0-2-144 0,0-1 144 0,1 0-144 15,0-1 192-15,-3 0-192 0,3-2 176 0,-3 0-176 16,0-1 160-16,0 1-160 0,1 1 160 0,-2 0-160 16,-2 0 160-16,-3-2-160 0,0 4 0 0,-2-3 128 15,0 0-128-15,0 1 0 0,1-1 0 0,-3 1 0 16,0 2 0-16,2-1 0 0,0-1 0 0,1 2 0 15,-2-1 0-15,2 0 0 0,0 0 0 0,3 1 0 0,2-1 0 16,-1 0 0-16,-1 1 0 0,1-2 0 0,3 0 0 0,1-1 0 16,-2-1 0-16,10 0 0 0,-6 2 0 0,6-2 0 15,-10 3 0-15,10-3 0 0,0 0 0 0,0 0 0 16,0 0 0-16,0 0 0 0,0 0 0 0,0 0 0 16,-7 1 0-16,7-1 0 0,0 0-160 0,0 0 160 15,0 0 0-15,0 0 0 0,0 0 0 0,9-6-128 16,3 1 128-16,0 1 0 0,-1 1 0 0,2 0 0 15,4-1 0-15,-1 2 0 0,0-2 0 0,0 1 0 16,3-1 0-16,-2 2 0 0,0 0 0 0,1 0 0 16,-1-2 0-16,3 1 0 0,2 0 0 0,-1-1 0 15,-3 2 0-15,0 0 0 0,-2-1 0 0,-3 1-128 16,0 0 128-16,-2 0 0 0,0 0 0 0,-11 2 0 16,8-2 0-16,-8 2 0 0,9-2 0 0,-9 2 0 0,8-4 0 0,-8 4 0 15,0 0 0-15,0 0 0 0,0 0 0 0,0 0 0 16,0 0 0-16,0 0 128 0,0 0-128 0,0 0 0 15,0 0 0-15,0 0 0 0,0 0 0 0,0 0 0 16,0 0 0-16,0 0 128 0,5-8-128 0,-4 0 0 16,-1-1 0-16,-1 1 0 0,-1 0 0 0,-1-2 0 15,0-1 0-15,2-1 128 0,1-2-128 0,-1 0 0 16,-1-2 0-16,1-3 0 0,1-2 0 0,0-1 0 16,0-1 0-16,0-4 0 0,0-3 0 0,0-2 0 15,-1 0 0-15,-1 2 0 0,0 2 0 0,0-2 0 16,-1 0 0-16,2 0 0 0,1 1 0 0,0-2 0 15,-1-4 0-15,-1-2 0 0,1-3 0 0,1-1 0 16,0-2 0-16,1-1 0 0,1 2 0 0,1 1 0 0,1 0 0 16,1 5 0-16,-1 5 0 0,0 1-128 0,2 1 128 15,-1 3 0-15,1 4 0 0,-2 1-128 0,0 6 128 0,-1-1 0 16,0 1 0-16,-1-3 0 0,1 2 0 0,-2 2-128 16,-1 3 128-16,0-4 0 0,0 0-144 0,0 1 144 15,0 4 0-15,0 1 0 0,0-3-144 0,0 3 144 16,0 0 0-16,0 1-128 0,0 8 128 0,1-8 0 15,-1-1 0-15,1 2-128 0,-1 7 128 0,0 0 0 16,1-6 0-16,-1 6 0 0,0 0 0 0,0 0 0 16,2-6 0-16,-2 6 0 0,0 0 0 0,0 0 0 15,0 0 0-15,0 0 0 0,0 0 0 0,0 0 0 16,0 0 0-16,-9 3 0 0,2 1 0 0,-1-1 0 0,0 3 0 16,1-2 0-16,-1 0 0 0,-1 2 0 0,-2-2 0 15,-1 1 0-15,-2-1 0 0,-3 0 0 0,-1 0 0 16,-4 0 128-16,-3 1-128 0,-1-1 144 0,-3 1-144 0,6 0 160 15,7-3-160-15,-4 1 160 0,-2 2-160 0,4-2 0 16,4-1 0-16,0 2 128 0,-3-1-128 0,3 0 0 16,2-1 0-16,3-1 0 0,-1-1 0 0,2 0 128 15,8 0-128-15,0 0 0 0,-6-2 0 0,6 2 0 16,-5-4 0-16,5 4 0 16,0 0-1728-16,0 0-240 0,0 0-32 0,9-5-14128 0</inkml:trace>
  <inkml:trace contextRef="#ctx0" brushRef="#br0" timeOffset="32854.586">23392 16085 13071 0,'0'0'576'0,"0"0"128"0,0 0-576 0,0 0-128 16,0 0 0-16,0 0 0 0,0 0 800 0,0 0 128 15,0 0 32-15,0 0 0 0,0 0 64 0,0 0 0 16,0 0 16-16,0 0 0 0,0 0 208 0,0 0 32 16,0 0 16-16,0 0 0 0,0 0-304 0,0 0-64 15,0 0-16-15,-9-2 0 0,2-1-256 0,-4 3-48 16,-1-1-16-16,-3 1 0 0,-2 0-128 0,-4 0-16 15,-2 1-16-15,-2 0 0 0,-1-1-32 0,-1-1 0 16,-4-1 0-16,2 1 0 0,4-3-144 0,-3 3-48 0,1 1 0 16,5-1 0-16,0-1-64 0,2 1-16 0,1 1 0 15,3 2 0-15,-1 1-128 0,1 1 160 0,-2-1-160 16,2 1 160-16,1 0-160 0,3-1 0 0,-1-1 0 0,3 1 0 16,3 2 0-16,-1-2 0 0,8-3 0 15,0 0 128-15,0 0-128 0,0 0 160 0,0 0-160 0,0 0 160 16,0 0 0-16,0 0 0 0,-3 10 0 0,3-10 0 15,0 0-32-15,3 7-128 0,0 1 192 0,2 2-64 16,-1 0 0-16,0 1-128 0,-4-11 192 0,7 16-64 16,-2 1-128-16,0 3 0 0,-1-1 0 0,-2 1-176 15,2 5 176-15,-3 2 0 0,-1 5 0 0,-1 1 0 16,-1-1 128-16,-1 2-128 0,-3 3 160 0,-1 3-160 16,-2 8 144-16,2-6-144 0,-1-4 128 0,0 0-128 15,1 5 144-15,0-3-144 0,0-3 160 0,1-3-160 0,0-2 192 16,-1 1-64-16,0-3-128 0,-1 1 192 0,3-3 0 15,0 1 0-15,-2-5 0 0,2-1 0 0,4-1-16 0,0-1-16 16,-3-3 0-16,0-1 0 0,0 1-160 0,2 0 192 16,1-2-192-16,-3-1 192 0,0 1-64 0,2-1-128 15,1 1 192-15,0-2-64 0,-2-1-128 0,-2 0 160 16,-2 1-160-16,4-3 160 0,-1-2-160 0,0 2 160 16,1-2-160-16,0-1 160 0,-1-1-160 0,4-7 128 15,-2 6-128-15,2-6 128 0,0 0-128 0,0 0 128 16,3 7-128-16,-3-7 128 0,0 0 48 0,8 4 0 15,-8-4 0-15,11 3 0 0,0 0-16 0,-2 1 0 16,1-1 0-16,2 0 0 0,0-1-160 0,2 0 0 16,0 0 144-16,1 1-144 0,3-1 0 0,0-1 128 0,2 1-128 0,1-2 0 15,-1-1 0-15,2 1 144 0,-4 1-144 16,2 0 0-16,0 0 160 0,-1 1-160 0,2-1 128 16,0 2-128-16,-1-1 0 0,1 1 0 0,-1 0 128 0,0 1-128 15,-1-2 0-15,-4 0 0 0,-3 0 0 16,-1 0 0-16,2 1 0 0,-2-1 0 0,-11-2 0 15,11 3 0-15,0-2 0 0,-11-1 128 0,0 0-128 0,0 0 0 16,0 0 0-16,0 0 0 0,0 0 0 0,0 0 0 16,0 0-1360-1,0 0-208-15,-6-1-32 0,-5-2-10096 0,-5-3-2000 0</inkml:trace>
  <inkml:trace contextRef="#ctx0" brushRef="#br0" timeOffset="49647.69">13322 17408 18831 0,'0'0'832'0,"0"0"176"0,0 0-816 0,0 0-192 0,0 0 0 0,5-5 0 31,-5 5-752-31,10-5-192 0,-2-1-32 0,-1 1-16 0,-7 5 1168 0,9-7 224 0,-1 1 48 0,0-1 16 16,-2-1 160-16,2 1 16 0,0 1 16 0,-1-2 0 15,2 0 112-15,1-1 0 0,1-3 16 0,0 1 0 16,-1 0-272-16,3-1-48 0,2-3-16 0,-1 1 0 15,-4 0-128-15,3-2-48 0,-1 0 0 0,1-2 0 16,-1 2-16-16,0-7-16 0,1-5 0 0,-4 2 0 16,0 3 176-16,-3-3 32 0,-3 2 16 0,1-1 0 15,0-3 0-15,-2 1 0 0,-3-5 0 0,0 0 0 16,-1-4-240-16,0-3-48 0,-2-3-16 0,-1-3 0 16,0-2-160-16,-2 1 0 0,-3 3 0 0,1 3 128 0,-1 5-128 15,-2 2 192-15,-3 1-192 0,0 6 192 0,-3-1 64 16,-2 4 0-16,3 5 16 0,-3-1 0 0,1 2-16 0,-3 4 0 15,0 3 0-15,-2 0 0 0,0-3-256 0,-1 0 0 16,-3 1 0-16,0 0 0 0,-3 0-144 0,0-2 16 16,1 0 0-16,-4 1 0 0,-2 0 128 0,1 1-208 15,-2-2 80-15,3 3 128 0,1 2 0 0,0 0 0 16,0 1 0-16,1 1 0 0,-1 3 0 0,-2 1 160 16,1-1 16-16,-2 2 0 0,-1 2-176 0,1 1 192 15,1 4-192-15,3 1 192 0,-1 2-192 0,0 2 0 16,2 0 0-16,3 3 0 0,-3 1 0 0,0 4 0 0,1 4 0 15,1-2 0-15,-1-4 0 0,2 3 0 16,3 1 0-16,0 2 0 0,0 0 0 0,1 3 0 16,2 1 0-16,0 3 0 0,3 1-128 0,-2 2 128 0,3 0 0 15,1 5 0-15,-1 6 0 0,0 1 0 0,2 0-144 0,0-1 144 16,0-4 0-16,1-2-160 0,0-5 160 16,1 3-128-16,0-1 128 0,3 0-128 0,1-1 128 0,1-1-128 15,1-1 128-15,4 3-160 0,1 2 160 0,3-3-160 16,1-4 160-16,2-1 0 0,1-1 0 15,3-2 0-15,1-1 0 0,2 0-128 0,2-2 128 0,2 3 0 16,1-3 0-16,1 2-160 0,-1 0 160 0,3-1 0 16,2 1-176-16,0 2 176 0,5-1-160 0,1-1 160 15,0 4-176-15,5-2 176 0,3-1-192 0,0-2 192 16,3 2-128-16,1-3 128 0,0-2 0 0,-2 0 0 0,-1-3-192 16,0-2 192-16,2 1-192 0,-1-3 192 0,-1-3-240 15,4-2 64-15,2 2 16 0,0-5 0 16,-3-4 160-16,-3-2-192 0,-1-1 192 0,0-4-192 0,0-1 192 15,-1 0 0-15,-3-2 0 0,-1-3 0 0,1-2 0 0,1-3 176 16,0-2-176-16,1-4 192 0,0-1-192 0,2-2 192 16,-1-3-192-16,0-2 192 0,-5-5-192 0,3 0 0 15,-1 2 0-15,-3-2 128 0,0 0-128 0,-2 1 0 16,-1 1 144-16,-2-1-144 0,-1 0 0 0,-1 0 144 16,-3-1-144-16,-1 2 0 0,-3 2 160 0,0-1-160 15,0-1 128-15,-4 2-128 0,-2 0 128 0,-3 0-128 16,0 0 0-16,-2 0 128 0,-4 0-128 0,-2-1 160 15,-1-2-160-15,-2-2 160 0,2-4 0 0,-3-1 0 0,-3 2 0 16,-2 0 0-16,1 4-160 0,-2 1 160 0,-3-1-160 16,-1 1 160-16,0 1-160 0,-3 1 0 0,1 1 144 0,-1 1-144 15,-7 5 224-15,2 1-32 0,-3-1 0 16,-2 4 0-16,-5 5 48 0,4 1 0 0,2 1 0 0,-1 1 0 16,-3 0-32-16,2 2 0 0,-3 5 0 0,1-2 0 15,-2 2-208-15,0 3 0 0,-4 3 128 0,-1 2-128 16,-2 0 0-16,-3 2 0 0,-4 3 0 0,2-2 0 15,3 2 0-15,-2 1 0 0,4 2 0 0,-2 5 0 16,-1 2 0-16,0-1 0 0,0-4 0 0,-2 7 0 16,4 3 0-16,3 1 0 0,2-2 0 0,2 3 144 15,3-1 16-15,3 2 0 0,2 1 0 0,2 0 0 16,0 0-160-16,1 2 0 0,0 2 0 0,1 3 0 16,0 1 0-16,3 3 0 0,2 5 0 0,-2-3 0 0,-1 1 0 15,2-2 0-15,3 0 0 0,1 1 0 0,4-3 0 16,1-2-144-16,4-1 144 0,3 0 0 0,2 1-160 15,4 1 160-15,5 2-128 0,1 2 128 0,4 0-192 16,4 1 64-16,4-4 0 0,2-2 0 0,-1-2-96 16,5-1-16-16,4 1 0 0,3-1 0 0,0-1-48 0,3-1-16 15,-1-1 0-15,4 0 0 0,0-1 304 0,4 2-160 16,5-1 160-16,4 1-128 0,2-3 912 0,2-3 192 16,0-2 48-16,1 0 0 15,1-4-1648-15,1-4-320 0,6-3-64 0,2-3-16 0,0-4 800 16,-2-4 224-16,-3-6 0 0,0-5 0 0,1-4 0 0,-2-6 0 15,0-5 0-15,-3-6 0 0,1-6 160 0,-4-3 0 16,-4-2 0-16,-5-2 0 0,-6-3 48 0,-1-3 16 0,-2-2 0 16,-4-3 0-16,-5-6 32 0,-4 5 16 15,-2 4 0-15,-5 5 0 0,-6 4-48 0,-5 4-16 0,-3 3 0 0,-2 4 0 16,-2 3-208-16,-3 4 0 0,-6 3 128 0,-5 2-128 31,-4 3-944-31,-4 3-224 0,-3 4-48 0,-6 3-12928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4:27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19243 12092 26783 0,'11'-12'1184'0,"-2"6"240"0,-5-1-1136 0,3 3-288 0,-7 4 0 0,0 0 0 32,7-5-448-32,-7 5-160 0,0 0-32 0,7-3 0 0,-7 3 768 0,0 0 128 0,0 0 48 0,0 0 0 15,0 0 112-15,0 0 32 0,0 0 0 0,-8-1 0 16,-1 0-208-16,-2 0-48 0,-6 0 0 0,-5 3 0 0,-5-1-64 0,-4 0 0 15,-8-2-128-15,-4 2 192 0,-4 1-192 0,-3 2 128 16,-2-7-128-16,-3 3 0 0,-5 0 0 16,-3 0 0-16,-3 0 0 0,-4 0 0 0,-1-2 160 0,0 0-160 15,2-1 160-15,-5 0-160 0,-9 0 256 0,0-2-32 16,3-1-16-16,-5 2 0 0,-1 4 32 16,-5-2 0-16,-4-3 0 0,1 2 0 0,-3 1-80 15,-5-1-16-15,-7 2 0 0,0-2 0 0,2-1 32 0,-4-1 0 16,-9 0 0-16,2 0 0 0,2 2 0 0,-7 0 0 15,-7-2 0-15,1 2 0 0,2 1-176 0,-4 0 192 16,-2-2-192-16,-6 2 192 0,-2-1-192 0,1 1 0 16,3 1 0-16,-3-1 128 0,-3 0-128 0,4-2 0 15,2-2 0-15,0 2 0 0,0 0 0 0,2-2 0 16,0-3 0-16,3 0 0 0,4 2 128 0,-3-3-128 16,0 0 0-16,4-2 128 0,0-2-128 0,0 3 0 15,-2 3 0-15,-1-4 128 0,-1-3 48 0,0 2 0 16,1 2 0-16,-2 0 0 0,-3-2 144 0,2 2 16 0,3 1 16 15,-4 1 0-15,-1-1-64 0,2 3-16 0,2-1 0 16,3 0 0-16,1-2 0 0,0 5 0 0,-2 2 0 0,4-1 0 16,1-1-96-16,2 2-32 0,-1-1 0 0,6 1 0 15,0-1-144-15,0 0 0 0,-1 0 144 0,0 1-144 16,4-3 0-16,-1 4 0 0,-1 2 0 16,1-1 128-16,-3-1-128 0,1-2 0 0,-2 5 0 0,1-1 0 15,4-2 0-15,-1 2 0 0,-2 0 0 0,1 0 0 16,3 0 0-16,-3 1 0 0,-2 3 0 0,3-4 0 15,7 1 0-15,-2-1 128 0,0 1-128 0,5-3 0 0,4-3 0 16,2 3 0-16,0 0 0 0,1 0 0 0,1-2 0 16,1 3 0-16,3-2 0 0,-3 2 128 0,-2 1-128 0,0-1 0 15,6 0 0-15,-3-1 0 0,-2 2 0 16,3-1 0-16,0 0 0 0,0 0 0 0,-1 0 0 16,-3 1 0-16,-1 0 0 0,2 0 0 0,5-1 0 0,-1 1 0 15,-6 1 0-15,4-1 0 0,5-2 0 0,-2 1 0 16,0 1 0-16,0 0 0 0,1-2 0 0,2 2 0 15,4 0 0-15,-2-2 0 0,-5 0 0 0,4 1 0 16,3 0 0-16,-3 0 0 0,0 1 0 0,1-1 0 16,-5 0 0-16,5 1 0 0,4-1 0 0,-4 3 0 15,-2 0 0-15,2 1 128 0,0 0-128 0,3-1 0 16,1-1 0-16,0 2 0 0,1-1 0 0,0-2 0 0,5-1 0 0,6 0 0 16,3-1 0-16,0 0 0 15,-3 2 0-15,4-4 128 0,0 0-128 0,5 0 0 0,3-2 0 16,-2 2 0-16,1-1 0 0,1 1 0 0,0 0 0 15,3-2 128-15,1 1-128 0,6-1 144 0,2 3-144 0,5-1 160 16,2 1-160-16,-3-1 192 0,1 0-192 0,3 2 192 16,-1 0-192-16,3 0 0 0,0 1 144 0,4-3-144 15,3 1 0-15,1 1 128 0,3 0-128 0,-2 0 0 16,4-1 128-16,1 1-128 0,0 4 128 0,1 1-128 16,2-1 128-16,-1 1-128 0,1 0 160 0,3 3-160 15,0 0 0-15,3 3 128 0,-2 1-128 0,3 3 0 16,0 3 0-16,0 1 0 0,2 3 0 0,-1 2 0 15,2 6 0-15,2 1 0 0,3 2 0 0,-1 4 0 16,1 6 0-16,-2 3 0 0,3 2 0 0,0 4 0 0,0 1 0 16,1 7 128-16,-3 3-128 0,4 2 0 0,0 2 0 15,-3 1 0-15,0 1 0 0,1 1 0 0,4 1 0 0,-1 2 0 16,-2-1 0-16,0 4 0 0,-1 2 0 16,0 4 0-16,0 2 0 0,-1 0 0 0,1 1 0 0,1-1 0 15,-1-3 0-15,-1 4 0 0,-2 3 128 0,2-6-128 16,1-3 0-16,0 0 0 0,-3-1 0 0,2 1 128 15,-1 1-128-15,-1-1 0 0,0-5 0 0,-1 1 0 16,1-1 0-16,-1 2 0 0,-1 7 0 0,0-9 128 16,2-7-128-16,-2-2 0 0,3-2 0 0,-2 1 0 15,-1-3 0-15,-1 1 0 0,1-3 0 0,0-1 0 16,2-4 0-16,-1-3 0 0,0-5 0 0,2-1 0 16,2-2 0-16,-1-3 0 0,1-3-144 0,2-4 144 0,1-2-208 15,1-4 80-15,-1-4-16 0,2-2 0 0,1-3 0 16,2 0 0-16,-1-2 144 0,1-2-128 0,2-1 128 0,2-1-128 15,-2-1 128-15,5 0 0 0,-2 0-144 0,3-1 144 16,1-2 0-16,4-1 0 0,1-1-144 0,7-1 144 16,4-1 0-16,4-1 0 0,1-2 0 0,6 0 0 15,1 0 0-15,5-2 0 0,2 2 0 0,1-4 0 16,1 0 0-16,2-2 0 0,5 0 0 0,4 2 0 16,3-3 0-16,0 1 0 0,2-3 0 0,-1 0 0 15,2-1 0-15,8-2 0 0,4 0 0 0,1 2 0 16,-4 3 0-16,2-2 0 0,0-1 0 0,4 1 0 15,3 2 0-15,-5 2 0 0,-2 1 0 0,4 0 0 16,4-1 0-16,-2 1 0 0,3-2 0 0,-2 3 0 0,-2 3 0 16,3-2 0-16,1 2 0 0,3-1 0 0,2-2 0 15,-2 1 0-15,0 1 0 0,4 2 0 0,2-3 0 16,-1 3 0-16,-2-1 0 0,3 0 0 0,2 0 0 16,1 0 0-16,-3-1 0 0,2 2 0 0,3-2 0 0,-3 0 0 15,0 0 0-15,0 1 0 0,-4-1 0 0,4 4 0 16,3-2 0-16,-2 0 0 0,-1 0 0 0,3 2 0 15,4 0 0-15,-2-1 0 0,-3 0 0 0,5-1 0 16,-1 0 0-16,1-1 0 0,-3 0 0 0,5 2-160 16,3-1 160-16,0-1-128 0,1-1-32 0,3 0 0 15,4 0 0-15,-5 0 0 0,-3-2 32 0,3 2 0 16,1 2 0-16,-1 0 0 0,-2 0 128 0,-1 1-192 16,4 2 192-16,-3 1-192 0,-5-4 192 0,1 3 0 15,1 3 0-15,-1-2 0 0,-2-3 0 0,2 2 0 16,-3 4 0-16,4-2 0 0,0-4 0 0,0 4 0 15,0 1 0-15,-1 1 0 0,2-4 0 0,-2-1 0 0,-2-2 0 0,1 2 0 16,3-2 0-16,1 0 144 0,-3 1-144 0,1 1 0 16,-1 0 192-16,0 1-192 0,-4 0 192 0,2 0-192 15,4-2 176-15,-2 1-176 0,-4 0 160 0,-1-2-160 16,3-2 160-16,-2 2-160 0,1 3 160 0,0-3-160 16,0-1 160-16,1 0-160 0,0 0 160 0,-1-1-160 15,0-2 0-15,1-1 128 0,0 5-128 0,-3-3 0 16,-2-3 0-16,1 0 0 0,5-2 0 0,-3 0 0 15,-4 4 128-15,5-2-128 0,-2 1 0 0,-2-1 0 0,-3 1 0 16,0 1 128-16,-2-1-128 0,2 1 0 16,1-2 0-16,-2 0 0 0,-3 1 0 0,2 1 0 0,3-1 0 15,-6 0 128-15,-3-1-128 0,3 1 0 0,1-1 0 16,-2 0 0-16,-3-1 0 0,-3 1 0 0,-3-2 0 0,1 1 0 16,4 1 128-16,-2-1-128 0,-3-1 0 0,-4 3 128 15,-1-1-128-15,3 0 0 0,4 0 176 16,-3 1-176-16,-6 3 192 0,2-2-192 0,2 0 160 15,-1 2-160-15,-1-2 128 0,-3 2-128 0,-3 0 128 0,-1 0-128 16,0-1 128-16,1 0-128 0,5 0 0 0,-2 3 0 16,-2-1 128-16,-5-1-128 0,-1-3 0 0,4 3 0 15,3 1 0-15,-2 0 0 0,-1-2 0 0,-1 3 0 16,0-1 0-16,0 1 0 0,5-2 0 0,2 1 0 16,-5-1 0-16,1 1 0 0,-3 2 0 0,0-1 0 0,0-2 0 15,3 1 0-15,3 1 0 0,-5 0 0 0,-3 1 0 16,-2 1 0-16,1-1 0 0,2 1 0 15,-1 1 0-15,-1 0 0 0,-2 0 0 0,-2 1 0 0,-2-1 0 16,0-1 0-16,0 2 0 0,3 1 0 0,2-2 0 16,-4 0 0-16,-3 1 0 0,0 0 0 0,-3 1 0 0,0-2 0 15,-1 1-128-15,0 1 128 0,0-2 0 0,-3 2 0 16,-3 0 0-16,-5 0 0 0,-3 1 0 0,1-1 0 16,-3 3-128-16,1 1 128 0,-5-3 0 0,2 1 0 15,2 1 0-15,-6-2-144 0,-3 0 144 0,-3 0 0 16,-1-1 0-16,-1 0-128 0,-2 1 128 0,-1-3 0 15,-4-1 0-15,-2 1 0 0,-3-3 0 0,-2 2 0 16,-2 0 0-16,-8-2 0 0,10 0 0 0,-10 0 0 16,5-4 0-16,-5 4 0 0,3-7 0 0,2-1 0 15,-4 1 0-15,-1-3 0 0,-1-4 144 0,0 1-144 0,-3-2 0 16,2 1 0-16,-1-2 128 0,0-1-128 0,0-3 0 16,0-1 0-16,-2-1 144 0,0-2-144 0,3-3 128 0,-4-2-128 15,1-4 160-15,-1-3-160 0,0-1 192 0,0 0-48 16,0-3-16-16,-1 0 0 0,2-3-128 15,-3 2 160-15,2-3-160 0,0-3 160 0,-2-2-160 0,-1-3 128 16,2-1-128-16,0 1 128 0,2-3-128 0,-1-1 128 16,-3-1-128-16,4-2 128 0,-1-4-128 0,5-2 160 15,1 2-160-15,0-2 160 0,-1-1-160 0,0 0 0 16,0-1 144-16,4-2-144 0,4-1 240 0,0 5-32 16,1 5 0-16,-1 1 0 0,2-1 48 0,0 2 16 15,1 0 0-15,2 0 0 0,3-1-272 0,-1 3 0 16,-3 3 0-16,0 5 0 0,-1 6-192 0,0-1 48 0,0-1 16 15,0-3 0-15,-5-3 128 0,2 6-128 0,-2 8 128 16,1-2-128-16,-2 1 128 0,2 0 0 0,0 2 0 16,1 3 0-16,-4 4 0 0,1 0 0 0,-1 0 0 0,2 0 0 15,-3 4 0-15,3 2 0 0,-2 2 0 0,3-1 0 16,-3 0 0-16,1 3 0 0,1 1 0 0,-1 2 0 16,-2 2 0-16,2 0 0 0,-1 5 0 0,0 0 0 15,-3 8-128-15,5-9 128 0,-5 9-128 0,3-8 128 16,-3 8-128-16,0 0 128 0,0 0-128 0,0 0 128 15,0 0 0-15,3-7 0 0,-3 7 0 0,0 0 0 16,0 0 0-16,0 0 0 0,-1-9-176 0,1 9 176 16,0 0 0-16,0 0 0 0,-4-7 0 0,4 7 0 15,0 0 0-15,-8-1 0 0,0 0 0 0,8 1 0 0,-10 0 0 0,2 0 0 16,-3 1 0-16,1 0 0 16,1 0 0-16,-3-1 0 0,0 0 0 0,-1 2 0 0,-2 1 0 0,0 0 0 15,-3-1 0-15,-2 1 0 0,1-1-160 0,-6 2 160 16,0 1-160-16,-3-3 160 0,-8-2-144 0,1 0 144 15,-1 0-128-15,-3 1 128 0,-1-1-128 0,-4 0 128 16,-3 2-128-16,-1 1 128 0,-8 2 0 0,-3-1-128 16,-4-2 128-16,0 2 0 0,2-1 0 0,-3 2 0 15,-1 1 0-15,-6-3-128 0,-3-2 128 0,1 0 0 16,-2 1 0-16,0 0 0 0,1-1 0 0,-6-1-160 16,-3-6 160-16,-2 2 0 0,4-2 0 0,-4 3-128 15,-5-1 128-15,-1-2 0 0,0 0 0 0,0 0 0 16,-2 3 0-16,-4-2 0 0,-8-1 0 0,3 1 0 15,1 2 0-15,-5 1 0 0,-5-2 0 0,2-1 0 0,1-1 0 16,-4 0 0-16,-6 2 0 0,3-2 0 16,5-2 0-16,-6 1 0 0,-5-1-176 0,2 0 176 0,2 1-160 15,-7-2 160-15,-8-1 0 0,2 0-144 0,0-1 144 16,0 2 0-16,2 2 0 0,-6-2 0 0,-2-1 0 0,4 1 0 16,-1 0 0-16,-1 0 0 0,-6 2 0 0,4-4 0 15,-2-1 0-15,3 1 0 0,0 0 0 0,-3 0-128 16,-3-1 128-16,2-1 0 0,0 1 0 0,-3 1 0 15,-3 1 0-15,0-2 0 0,2-3 0 0,-1 0 0 16,-5-1 0-16,2 3 0 0,-5 1 0 0,3 1 0 16,3-3 0-16,1-1 0 0,2 0 0 0,-2 3 0 15,-7 0 0-15,4 0 0 0,4-1 0 0,4 1 0 16,2 1 0-16,0 0 0 0,-1-1 0 0,2 1 0 16,5-1 0-16,-2 1 0 0,-3-1 0 0,2 1 128 0,-1 0-128 15,0 2 0-15,-4 2 0 0,-1-1 0 0,0 2 0 0,-2 1 0 16,1 0 0-16,-2 2 0 0,-1 1 0 0,2-1 0 15,6 0 0-15,-1 0 0 0,-4 3 0 0,0 0 0 16,-2 0 0-16,3 0 0 0,5 0 0 0,-3 2 0 16,-2 2 0-16,1 0-128 0,1-1 128 0,2 0 0 15,0 1 0-15,0 3 0 0,-4 0 0 0,8 0 0 16,4-4 0-16,2 2 0 0,-2-1 0 0,6-2 0 16,5 1 0-16,3 0 0 0,-4-4 0 0,7-1 0 15,2 1 0-15,1 0 0 0,-1 0 0 0,5-1 0 16,6-5 0-16,1 5 0 0,1 0 0 0,4 0 0 15,6 1 0-15,2-2 0 0,-2 0 0 0,6 0 0 0,2 1 0 16,3-3 0-16,4 2 0 0,1-3 0 0,1 0 0 16,-2-2 0-16,1-1 0 0,1 2-240 0,5-4 64 0,3 2 16 15,-1 1-32-15,1-3 0 0,-3-1 0 0,3 3 0 16,0 0 192-16,2 3 0 0,4 3 0 0,1-1 0 16,-4 0 0-16,3-1 0 0,0 1 0 0,-3 3 0 15,0 3 0-15,5 1 0 0,6-1 0 0,2 2 0 16,3 1 0-16,-1 0 0 0,-2-2 0 0,2 0 0 15,0 1 0-15,-2-1 0 0,0 3 0 0,5-1 0 16,2 2 0-16,4-3 0 0,-2 0 0 0,2 3 0 16,0-1 0-16,3-1 0 0,-1-2 0 0,-1 3 0 15,1-2 0-15,2 2 0 0,3 0 0 0,1 1 0 16,-2 1 0-16,5-2-128 0,3 0 128 0,2-1 0 0,-2 1 0 16,5-1-160-16,1 0 160 0,4 0 0 15,-2 2-160-15,2-1 160 0,1 1-128 0,0 0 128 0,-1-1-128 0,1 1 128 16,0-1-128-16,2 2 128 0,0-1 0 0,1 0-160 15,0 0 160-15,0 1 0 0,2 0 0 0,0 2-128 16,-1 1 128-16,1 0 0 0,2 5 0 0,1 1 0 16,-3 4 0-16,3 2 0 0,-1 2 0 0,-1 2 0 15,3 2 0-15,1 4 0 0,-1 1 0 0,0 2 0 16,1 3 0-16,0 1 0 0,-2 2 0 0,1 6 0 16,1 3 0-16,1 4 0 0,1 4 0 0,0-1 0 15,-1-3 0-15,1 3 0 0,-2 1 0 0,-3 6 0 16,-1 5 0-16,1-1 0 0,0-1 0 0,0 0 0 15,0 2 0-15,-2 3 0 0,1 4 0 0,-1 2 0 0,-3 1 0 16,2 0 0-16,4 0 0 0,1 4 0 0,-3-2 0 16,0 0 0-16,1-4 0 0,1 1 0 0,0-4 0 15,1 2 144-15,-2-1-144 0,3-5 0 0,0-4 0 16,0 0 0-16,0-2 0 0,0 1 0 16,-1 3 0-16,1-2 0 0,-1-4 0 0,3-1 128 0,2-3-128 0,-1 1 0 15,0-6 0-15,-1 4 0 0,1-2 0 0,1-1 0 16,-1-3 0-16,1-5 0 0,-3-3 128 0,1-2-128 15,2-1 0-15,-3-1 0 0,2-1 0 0,0-2 0 16,0-2 0-16,3-3 0 0,-2-2 0 0,2-5 0 16,-1-3 0-16,0-3-192 0,1-1 64 0,1-4 128 15,-4-1-192-15,4-3 192 0,-1 0-192 0,2-1 192 16,-8-9-160-16,10 10 160 0,2-2 0 0,-1 0-144 16,3-2 144-16,3 1 0 0,0 0 128 0,3-2-128 0,3 1 0 15,4-1 128-15,1 0-128 0,6-1 0 0,6 0 0 16,0-2 0-16,4-1 0 0,1-1 0 0,0-1 0 15,4-3 144-15,3-2-144 0,6-1 0 0,5 0 0 0,4-3 0 16,0-1 0-16,2-1 0 0,0-3 0 0,8 1 0 16,8-1 0-16,0 1 0 0,-3 0 0 0,3-1 0 15,1-2 0-15,5 2 0 0,4-1 0 0,-4 1 0 16,-4 0 0-16,7-1 0 0,6 2 0 0,0 1 0 16,-1 1 0-16,2 2 0 0,0 2 0 0,3-1 0 15,1-2 0-15,4 1 0 0,5 1 0 0,3 1 0 16,-1-3 0-16,5 0 0 0,3 1 0 0,0 1 0 15,0-1 0-15,5 0 0 0,7 0 0 0,-3 3 0 0,-3 0 0 16,4 1 0-16,4 0 0 0,1 1 0 16,1 1 0-16,-5 2 0 0,-2 1 0 0,2 1 0 0,3 1 0 15,-3 1 0-15,-4 0 0 0,4 0 0 0,1 2 0 0,-2 0 0 16,-2-1 0-16,-2 1 0 0,-2-1 0 0,3 3 0 16,2 0 128-16,-2 1-128 0,-3 0 0 0,5-1 0 15,4 1 0-15,-1-2 160 0,-1 1-160 0,3-1 128 16,-2-1-128-16,5 1 0 0,2-2 0 0,1 0 128 15,0-3-128-15,1 0 0 0,4 0 0 0,-3 0 0 16,2 3 0-16,-3-3 0 0,-6 1 0 0,2 1 0 16,1 1 0-16,-2 2 0 0,-3-1 0 0,2 3 0 15,-5-2 0-15,1 2 128 0,-3 0-128 0,-1 1 0 16,-2-1 0-16,5-1 0 0,1-2 128 0,0 0-128 16,-1 2 0-16,0-3 0 0,0-4 0 0,4 2 0 15,1 2 0-15,1 0 0 0,-2 0 0 0,4-2 0 0,-1-2 0 0,-2 3 0 16,-4 2 0-16,1 0 0 0,1-4 0 0,-2 3 0 15,0 2 0-15,-3 3 0 0,-6 0 0 0,4 1 0 16,3-4 0-16,-6 2 0 0,-8-1 0 0,6 0 0 16,2-1 0-16,-1 0 0 0,-6-2 0 0,2 5 0 15,2-3 128-15,-1 1-128 0,-4-2 0 0,-1 2 0 16,-1 0 0-16,-3 1 128 0,-3-3-128 0,1 2 0 16,-2-1 0-16,-3 2 0 0,-4-4 0 0,1 1 0 15,2 0 0-15,-7 0 128 0,-4 1-128 0,3-2 0 16,3 0 0-16,-4 2 0 0,-6-4 0 0,-1 1 0 15,-1 0 0-15,4 0 0 0,0-1 128 0,-1 2-128 16,-8-2 0-16,4-1 128 0,4 1-128 0,-2 1 160 16,-6 1-160-16,-1 1 160 0,-3-2-160 0,-2 0 0 0,0 2 0 15,-5-3 128-15,-3 2-128 0,-4-1 0 0,-4-1 0 16,0 1 0-16,-4-1 0 0,0 1 0 0,-5 0 0 16,-2 1 0-16,-4 0 0 0,-3 2 0 0,-3-1 0 0,0-1 0 15,-1 2 128-15,0-1-128 0,-2 0 128 0,1 2-128 16,-5-3 0-16,-2-1 0 0,-3 2 128 0,0-1-128 15,1-1 0-15,-4-1 0 0,-2-1 0 0,-2 1 0 16,-1 1 0-16,-5-1 0 0,-4-2 0 0,-1-1 128 16,-3 0-128-16,-8 2 192 0,0 0-192 0,8-4 192 15,-1 1-64-15,-7 3 0 0,1-6 0 0,-1-2 0 16,-1 0 0-16,0-3-128 0,-2 0 192 0,0-3-64 16,-2 0-128-16,0-5 192 0,0-3-192 0,-2-2 192 0,1-4-192 15,0-5 0-15,-1-5 0 0,-1-3 0 0,0 0 0 0,-1-3-144 16,4 0 144-16,-3-6 0 0,0-4 0 15,-1-3 0-15,4-5 0 0,-1 0 0 0,2-3 0 16,1 0 0-16,-1 0 0 0,4-5 0 0,3-3 0 0,0-3 0 16,1 1 0-16,5-1 0 0,4 1 0 0,-2-5 0 15,-1-2 0-15,0 2-160 0,0 3 160 0,0 2 0 16,0 0-144-16,-2-3 144 0,0-2 0 0,0 4 0 16,0 6-144-16,-3 4 144 0,0 3 0 0,1 1-128 15,0 5 128-15,-1-3 0 0,0 1 0 0,0 2-128 16,5 3 128-16,-1 4 0 0,0 2-128 0,3-2 128 15,-1 0-192-15,1-1 192 0,0 0-352 0,1 3 32 16,2 2 16-16,-1 1 0 0,2 1 304 0,0 2-192 16,-2 5 192-16,-1-1-160 0,3 1 160 0,-2 2 128 15,-2 2-128-15,-1 1 176 0,0 2-176 0,-3 5 0 0,1 3 0 0,-3 3 128 16,3 2 0-16,-5 3 0 0,0 0 0 16,-1 2 0-16,1 1-128 0,-3 2 160 0,-2 0-160 0,1 9 160 15,-1-8-160-15,1 8 0 0,0-6 0 0,0 6 0 16,0 0-128-16,0 0 128 0,0 0 0 0,0 0 0 15,0 0 0-15,0 0 0 0,-10-3-144 0,10 3 144 16,-10 2 0-16,2 0 0 0,-2 0 0 0,4 3 0 16,6-5 0-16,-11 5 0 0,-2 2 0 0,-1-1 0 15,-3 1 0-15,-1 0 0 0,-2-1 0 0,-3 2 0 16,0-3 0-16,-2 2 0 0,-1 1 0 0,-3-2 0 16,-5 1 192-16,-5 1-64 0,-10 0-128 0,-8 1 192 15,-8 0-64-15,-5 2-128 0,-5 1 176 0,-13 0-176 0,-13 3 0 16,-8 1 0-16,-11 3 0 0,-14 1 0 0,-18 0-144 15,-13 5-144-15,-13-1-32 0,-17 2 0 16,-12 3-2064-16,-15-2-432 0</inkml:trace>
  <inkml:trace contextRef="#ctx0" brushRef="#br0" timeOffset="7582.942">19926 8736 12319 0,'-11'-14'544'0,"4"5"112"0,-1 0-528 0,-1 2-128 0,0-1 0 0,-2 1 0 16,-3 1 320-16,-2 0 48 0,1 2 0 0,-3 2 0 16,-3 1-144-16,-4 1-32 0,-2 1 0 0,-4 4 0 15,-3 4-192-15,-3 1 0 0,0 1 0 0,-2 3 0 16,0 4 272-16,1 0 16 0,5 0 0 0,3 1 0 16,0-2 128-16,6 3 32 0,2 1 0 0,5-1 0 15,2-3-272-15,3 2-48 0,1 1-128 0,3-1 192 16,3 0-192-16,2 5 0 0,3-1 0 0,3 1 0 15,0-1 0-15,0 1 144 0,3 0-144 0,2-1 128 16,0-1 144-16,3 0 32 0,1-3 0 0,1 2 0 0,0-1 96 16,1 1 32-16,1-1 0 0,0 0 0 15,-1 2-112-15,-1-1 0 0,-1-4-16 0,-1 4 0 0,-2 0-176 16,-4 4-128-16,0-1 144 0,-3-2-144 0,-2-4 128 16,-1-1-128-16,-1 1 0 0,-5 0 144 0,1 0 16 15,-2 0 0-15,-1-3 0 0,-1 1 0 0,-1-2-32 0,1 0 0 16,-4 2 0-16,3-2 0 0,0-2 32 0,1 0 0 15,-5-2 0-15,0 0 0 0,1-1-160 0,1-3 0 16,-1 0 0-16,0 1 0 0,1-1 0 0,2-3 0 16,-1 1 0-16,4-2 0 0,8-2 128 0,0 0 0 15,-6 4 0-15,6-4 0 0,0 0-128 0,2 10 0 16,2-1 0-16,3 0 0 0,1 0 192 0,2-1 16 0,1 1 0 16,-3 1 0-16,4 1 80 0,1-1 16 15,1-1 0-15,0 1 0 0,0 3-112 0,2 2 0 16,0 0-16-16,0-3 0 0,-1 0 0 0,2 1 0 0,-1 0 0 15,1 3 0-15,-4 2-176 0,-1 0 0 0,-1 1 144 16,-3 2-144-16,-5 2 0 0,-2 2 0 0,-3-1 0 0,-1 4 0 16,-6 1 0-16,-3 3 144 0,-4 0-144 15,1 2 0-15,-1 5 256 0,0-2-48 0,-2 1-16 0,4 0 0 16,1 3-64-16,4-2-128 0,0-1 176 0,4-3-176 16,4-2 128-16,1-1-128 0,0-2 0 15,4-1 0-15,5 1-144 0,0-3-96 0,2 1-16 0,3-5-8016 16,2-3-1616-16</inkml:trace>
  <inkml:trace contextRef="#ctx0" brushRef="#br0" timeOffset="8195.239">20680 9364 22863 0,'-8'-8'1008'0,"2"2"208"0,-1-2-960 0,-1 2-256 0,-1 1 0 0,-2 1 0 16,-3 1 208-16,-3-2 0 0,-2 1 0 0,-2 3 0 15,-5 2 144-15,1 2 32 0,0-1 0 0,-4 4 0 16,-1-2-144-16,2 2-32 0,-1 1 0 0,2 0 0 16,0-1-80-16,4 0 0 0,2 2-128 0,5 0 192 0,4-2-192 0,3 0 0 15,2-3 0-15,7-3-160 0,-2 12 160 16,3 1-192-16,3 0 192 0,3 3-192 0,1-1 64 0,2 0 0 16,2-1 0-16,-1 1 0 15,2 1 128-15,0-1 0 0,1 1 0 0,-1 3-128 0,-4 4 128 0,-1-2 0 16,-2-2 0-16,-3 2 0 0,-4 4 0 0,-2-1 176 15,-4-3-48-15,-4 0 0 0,-2-1 416 0,-4 0 80 16,-2 1 16-16,-6 1 0 0,-3 3 208 0,-4-1 48 16,-4-2 16-16,0-1 0 0,-2-1-320 0,3 0-64 15,3-2-16-15,2 1 0 0,0-1-320 0,8-3-192 16,5 1 192-16,5-4-192 16,2-5-1040-16,5 1-320 0,5-8-64 0,0 0-11904 0</inkml:trace>
  <inkml:trace contextRef="#ctx0" brushRef="#br0" timeOffset="8467.051">20875 9384 30863 0,'0'0'1360'0,"0"0"304"0,0 0-1344 0,0 0-320 0,0 0 0 0,-2 16 0 16,-1 2 0-16,-4 5-320 0,1 3 64 0,-1 2 16 0,-1 5 240 0,2 0-144 15,-2 5 144-15,-1-2-128 0,-1-2 128 16,-3 1 0-16,0 2 0 0,0 0 0 0,-2 5 0 0,3-4 0 16,1 0 0-16,0-3 0 15,-1-2-400-15,3-3-112 0,3-7 0 0,3-3-16 16,0-5-2048-16,3-5-416 0</inkml:trace>
  <inkml:trace contextRef="#ctx0" brushRef="#br0" timeOffset="8907.776">21244 9537 32015 0,'0'0'1408'0,"0"0"320"0,0 0-1392 0,-9 7-336 0,1 2 0 16,3 5 0-16,0 2-224 0,0 5-112 0,-1 7-32 0,0-3 0 15,0 3 368-15,-1 0 0 0,0-3-144 0,-1 6 144 16,1 0 0-16,-2 2 0 0,-1-2 0 0,1 0 0 16,0-4 0-16,1-3 0 0,1-3 0 0,1-4 0 15,4-7 0-15,2-10 0 0,0 0 128 0,0 0-128 16,0 0 192-16,0 0-64 0,5-12-128 0,-1-3 192 15,4-1-48-15,1-4-16 0,2-3 0 0,2-2 0 16,1-2-128-16,3 0 0 0,2-2 144 0,4-3-144 16,5-3 0-16,-2-1 0 0,3-2 0 0,3 4 0 15,1 3 0-15,0 4 0 0,0 2 0 0,-5 5 0 0,-1 9 192 16,-3 1 0-16,-3 0 16 0,-2 10 0 0,-2 7-48 0,-1 3-16 16,-2 3 0-16,-2 2 0 0,-3 2-144 0,-3 3 0 15,-1 6 0-15,-2 2 128 0,-5 3-128 0,0 0 0 16,-3-1 0-16,0 4 128 0,-4 3-128 0,2 4 160 15,-4 3-160-15,3-1 160 0,-2-4-160 0,1-2 0 16,1-3 0-16,2-7 0 16,-2-6-352-16,1-3-96 0,3-3-32 0,0-3 0 15,0-3-288-15,2-2-48 0,2-7-16 0,0 0-12512 0</inkml:trace>
  <inkml:trace contextRef="#ctx0" brushRef="#br0" timeOffset="9352.306">22754 8624 21183 0,'0'0'944'0,"-4"-8"192"0,3 1-912 0,1 7-224 0,0 0 0 0,0 0 0 0,0 0 0 16,0 0 0-16,-11 0 0 0,0 5 0 0,-3 5 0 0,0 3 0 15,-1 0 0-15,-3 3 0 0,-4 3 176 0,0 3 32 16,-1 3 16-16,0 2 0 0,-2 3 96 0,-1 5 0 15,-2 2 16-15,-2 3 0 0,-3 5 0 0,0 6 0 16,-4 2 0-16,0 9 0 0,0 9-80 0,1 1 0 16,-1 2-16-16,4 4 0 0,0 3-240 0,6-1 0 15,3-3 0-15,4-4 0 0,3-4 0 0,5-5 0 16,6-5 0-16,0-2 0 0,5-1 192 0,3-5-48 16,5-8-16-16,3-2 0 0,2-3 64 0,4-4 0 15,3-3 0-15,4-2 0 0,4-3-192 0,-1-1 0 16,3-3 0-16,1-3-7744 15,3-7-1664-15</inkml:trace>
  <inkml:trace contextRef="#ctx0" brushRef="#br0" timeOffset="10343.662">22667 9137 12895 0,'0'0'1152'0,"0"0"-928"16,0 0-224-16,0 0 0 0,-1-12 304 0,-1 3 16 15,-1 1 0-15,-1 0 0 0,1 2 64 0,0-3 0 16,1 0 16-16,-3 3 0 0,2 1 304 0,1-3 64 16,1 2 16-16,1-3 0 0,1-2 160 0,1 1 16 15,1 0 16-15,3 1 0 0,-3-3-272 0,2 0-64 16,3 1-16-16,2-1 0 0,2 0-304 0,-1 0-64 16,-2 1-16-16,-1 1 0 0,-2 5-240 0,1-1 144 15,2-2-144-15,-1 4 128 0,-8 4 16 0,10 2 0 16,-4 3 0-16,2-1 0 0,0-1-144 0,-2 5 0 15,-2 4 0-15,-3 2 0 0,2-2 0 0,-5 4 0 16,0 3-176-16,-3 0 176 0,-1 4 0 0,-1-1 0 16,-2-1 0-16,-1-1 128 0,1 0 16 0,-1-2 16 0,4-3 0 0,0-3 0 15,3-4-160-15,3-8 0 0,0 0 0 0,0 0 0 16,0 0 0-16,0 0 0 0,0 0 160 0,10-7-160 16,-2-1 352-16,6-3-32 0,1-4-16 15,2 0 0-15,0-2-304 0,1 0 128 0,0-1-128 0,-1-2 0 16,2-2 0-16,-2 0 0 0,-2 2 0 0,1 4 0 15,-1 2 128-15,-2 1-128 0,-4 4 0 0,1 2 0 16,0 4 0-16,-10 3 0 0,0 0 0 0,8 6-144 16,-8-6 144-16,7 15 0 0,-4 1-144 0,-2 3 144 15,-2 2 0-15,-1 0 0 0,1 2 160 0,-4 6-160 16,0 5 160-16,0-2-160 0,-1-4 128 0,0-1-128 16,1 2 0-16,-1-2 128 0,2-5-128 0,2-3 0 0,0-5 0 15,2-1 0-15,3-1 128 0,1-2-128 16,4-5-1168-16,1-2-272 15,2-3-48-15</inkml:trace>
  <inkml:trace contextRef="#ctx0" brushRef="#br0" timeOffset="10661.665">23414 8823 19119 0,'6'-10'832'0,"-6"10"192"0,0 0-816 0,0 0-208 0,0 0 0 0,0 0 0 16,0 0 0-16,0 0 0 0,0 0 0 0,8 7-160 15,-8-7 400-15,6 10 80 0,-5 1 0 0,-1 0 16 16,-1 0 304-16,-1 3 64 0,-2 3 16 0,0 1 0 15,-4 2-128-15,2 3-16 0,0 1-16 0,1 1 0 16,-1-2-368-16,0 0-64 0,1-1 0 0,1 1-128 16,-4 0 176-16,3-3-176 0,1-6 160 0,0-1-160 15,2 2-240 1,0-3-144-16,0-5-16 0,2-7-6880 0,2 9-1360 0</inkml:trace>
  <inkml:trace contextRef="#ctx0" brushRef="#br0" timeOffset="10901.419">23674 8824 29487 0,'0'0'2624'0,"0"0"-2112"16,0 0-512-16,0 0 0 0,0 0 240 0,-2 11-64 16,-3 1-16-16,1 3 0 0,0 0-160 0,1 4-176 15,-7 2 48-15,3 2 0 0,-4 0 128 0,1 3 0 16,0 2 0-16,-1-1 0 0,0 1 0 0,2 0 128 15,-3 4-128-15,0 1 176 0,-3-4-176 0,3-3 0 16,2-2 144-16,1-4-144 0,1 0 0 0,-1-2-128 0,5-5 0 0,-2-3 0 31,6-10-656-31,0 0-128 0,-5 10-32 0,5-10-7280 16,0 0-1456-16</inkml:trace>
  <inkml:trace contextRef="#ctx0" brushRef="#br0" timeOffset="11107.82">23238 8943 34095 0,'-1'-15'3024'0,"0"7"-2416"0,-1 2-480 0,2 6-128 16,10-3-832 0,2 1-176-16,1-1-32 0,5 2-16 0,2 3 736 0,4 0 128 0,2-1 48 0,3 0 0 15,0-1 144-15,5 1 0 0,4 1 0 0,0-2 0 16,2-1 0-16,3 4 0 0,-1 1 0 0,-2-2-128 15,-2 0-1120-15,-5-2-224 0,-4-3-32 16,-2 2-16-16</inkml:trace>
  <inkml:trace contextRef="#ctx0" brushRef="#br0" timeOffset="11329.609">24004 8788 30399 0,'0'0'2704'0,"0"0"-2160"16,2 7-544-16,0 2 0 0,1 0 256 0,1 3-64 16,-1 7-16-16,1 0 0 0,1-1-176 0,-3 6 0 0,0 3-192 15,0 2 192-15,2-1 0 0,0 2 0 0,-3 2 0 16,-1 0 0-16,0 1-160 0,0 1 160 16,-1 2 0-16,-2-1-144 15,0-5-560-15,0 0-96 0,1-1-32 0,2-1 0 16,0-5-2400-16,2-4-480 0</inkml:trace>
  <inkml:trace contextRef="#ctx0" brushRef="#br0" timeOffset="11560.426">24390 8862 35935 0,'-9'0'3200'0,"-4"3"-2560"15,1 4-512-15,-1 2-128 16,-2 4-832-16,-3 3-192 0,-6 5-48 16,-1 1 0-16,-1 2 816 0,-5 3 256 0,-3-1-160 0,0 7 160 0,2 5 0 0,-2 1 0 15,1-3 0-15,1 2 0 0,1-4 0 0,2 2 0 16,2 0 160-16,-1 0-160 0,3-2 0 0,2-2-240 16,-2-2 32-16,3 1-9200 15,-1-1-1856-15</inkml:trace>
  <inkml:trace contextRef="#ctx0" brushRef="#br0" timeOffset="11950.11">22216 9656 27231 0,'-6'-13'1216'0,"6"13"240"0,0 0-1168 0,0 0-288 0,0 0 0 0,12-6 0 16,3 1-304-16,4 1-112 0,3 3-32 0,5 2 0 0,10 1 448 15,2-2 0-15,2-3 0 0,4 2-128 0,6 1 128 16,5 1 0-16,5-2 0 0,3 1 0 0,4 2 0 16,1 2 0-16,0 1 0 0,1 0 128 0,0-4-128 0,4 3 144 15,4 2-144-15,-3 0 160 0,-5 2-160 16,-1-4 0-16,1 0 0 0,0 0 0 0,-3 5 0 0,-6-3-176 16,-5-1 176-16,-5-1-128 15,-6 2-1744-15,-4 0-352 0</inkml:trace>
  <inkml:trace contextRef="#ctx0" brushRef="#br0" timeOffset="12433.397">22947 10150 6447 0,'0'0'272'16,"0"0"80"-16,3-10-352 0,-1 1 0 0,0 3 0 0,-2 6 0 0,0 0 2688 15,5-8 448-15,-5 8 112 0,0 0 16 0,0 0-1584 0,0 0-304 16,0 0-64-16,0 0-16 0,7 3-432 0,-7-3-96 16,4 9 0-16,-4 2-16 0,-2 3-128 0,-2 2-32 15,0-1 0-15,-5 4 0 0,1-2-224 0,-2 4-48 16,2 1-16-16,0 2 0 0,0 2-176 0,2 0-128 15,1 1 144-15,3-4-144 0,-1-2 128 0,4-3-128 16,3 1 0-16,4-4 0 0,0-4 0 0,3 0 128 16,3-2-128-16,5-1 0 0,0-4 128 0,5-2 0 15,2-4-128-15,6-1 192 0,6 0-192 0,0-3-128 0,1-2 128 16,1 1-208 0,1-3-304-16,-3-2-64 0,0-3-16 0,-4-2-7728 0,-1-2-1536 15</inkml:trace>
  <inkml:trace contextRef="#ctx0" brushRef="#br0" timeOffset="13035.655">24247 8657 22511 0,'0'0'992'0,"-1"-11"224"0,1-1-976 0,1 2-240 16,-1 10 0-16,4-8 0 0,1 1 0 0,0 0-192 15,2 0 48-15,-1 3 0 0,-6 4 144 0,11-3 0 16,0-1-144-16,-1 2 144 0,-1 1 0 0,1 3 0 16,0 3-144-16,-1-2 144 0,1-4 0 0,2 2 0 15,-2 1 0-15,2 2 0 0,0-2-128 0,1 1 128 16,-3 3 0-16,0 1 0 0,1 2-128 0,-2 1 128 16,0 1 0-16,1 2 0 0,-2 3 0 0,-1 2-128 0,-3 3 128 15,0 3 0-15,0-1 0 0,-2 4 0 16,-1 1-128-16,-2 2 128 0,-2 1 0 0,0 1 0 0,1 0 0 0,0 4 0 15,-6 3 208-15,4-2-48 0,1-3-16 0,-3-1 0 16,2 0-144-16,-1 0 192 0,3-2-192 0,-2-5 192 16,-1-7-192-16,1 0 0 0,-3-2 0 0,1 2 0 15,0-3 0-15,-1 2 0 0,0-1 0 16,-3-2 128-16,0-2-128 0,0 3 160 0,0-1-160 0,3-1 160 16,-4-2-32-16,2 0 0 0,0 1 0 0,0-5 0 15,0-3 0-15,1-2-128 0,2 0 192 0,6-3-64 16,-10 5-128-16,10-5 0 0,0 0 144 0,-6 4-144 15,-2-1 0-15,8-3 0 0,0 0 0 0,0 0 128 0,0 0-128 16,-7 4 0-16,7-4 0 0,0 0 0 0,0 0 0 0,-7 2 0 16,7-2 0-16,0 0 128 15,-8-2-720-15,8 2-144 16,0 0-32-16,-4-8-5840 0,0 0-1184 0</inkml:trace>
  <inkml:trace contextRef="#ctx0" brushRef="#br0" timeOffset="13648.902">24316 9005 19343 0,'0'-8'1728'0,"0"8"-1392"16,0 0-336-16,0 0 0 0,0 0 672 0,0 0 64 15,0 0 16-15,-1 12 0 0,1 3-752 0,-1 3 0 16,0 0-160-16,0 5 32 0,0 4 128 0,0 3 0 16,-1 3-144-16,-1 0 144 0,-1 1 0 0,-1 2 0 15,0 3 128-15,-4 6-128 0,-3 6 272 0,0 4-16 16,-4 4-16-16,-3 2 0 0,-4 3 176 0,-4 4 32 16,-3 1 16-16,1 5 0 0,-2 6-64 0,-1-4-16 0,-1-3 0 15,1 1 0-15,1-2-96 0,2-1-32 0,-1 2 0 16,1-5 0-16,3-2 32 0,-3-4 0 0,0-6 0 15,0 1 0-15,2 1-80 0,0-1-16 0,-1-4 0 0,-1-1 0 16,1-5-64-16,2-3-128 0,2-2 176 0,1-6-176 16,-1-7 0-16,3-4 0 0,3-4 0 0,0-3-8480 15,1-6-1648-15</inkml:trace>
  <inkml:trace contextRef="#ctx0" brushRef="#br0" timeOffset="14268.125">24425 8333 28559 0,'3'-14'2544'0,"3"0"-2032"0,5-1-512 0,3 0 0 31,3 3-880-31,0 3-272 0,1-2-48 0,5 7-16 0,6 0 912 0,0 3 304 0,1 2-192 0,-3 3 192 15,0-1 0-15,-4 5 0 0,0 2 0 0,-5 3 0 16,-4 4 0-16,-3 0-144 0,-2 1 144 0,-4 2 0 16,-3 4 0-16,-3 2 0 0,-3 4 0 0,-3 2-128 15,-4 4 128-15,-2 6 0 0,-3 7 0 0,-2 1 0 16,-3 1 0-16,-4-1 0 0,-2 1 0 0,4-2 128 16,2 0-128-16,3-2 0 0,0-2 0 0,3 1 0 15,2 5 0-15,0-5 0 0,4 2 0 0,2-5 0 16,3-2 0-16,0 1 0 0,2 3 0 0,2-2 128 15,0-2-128-15,2 1 0 0,2 2 0 0,-2 4 0 16,-1-2 0-16,-1 0 0 0,-1 0 0 0,-3 3 0 16,-1 1 0-16,-5 5 0 0,-1-2 0 0,-3 6 0 15,-5 1 0-15,0-3 0 0,1-2 0 0,-2-2 0 0,-1 0 0 16,0 3 0-16,-3 3 0 0,1-1 0 0,1-3 0 16,-2-5 0-16,-4-3 144 0,2 2-144 0,-2-3 448 15,2-1-32-15,0 1 0 0,0 1 0 0,0 0-112 0,1 0-32 16,5-2 0-16,-1 0 0 0,0-4-144 0,2 0-128 15,1-2 192-15,3-2-192 0,-3 0 128 0,0 5-128 16,1 2 0-16,1-2 0 0,0-5 0 0,2 0 0 16,1-2 0-16,2-2-8016 15,1-4-1600-15</inkml:trace>
  <inkml:trace contextRef="#ctx0" brushRef="#br0" timeOffset="14832.769">23547 11916 21935 0,'-9'4'960'0,"9"-4"224"0,0 0-944 0,-6 4-240 0,6-4 0 0,0 0 0 15,0 0 0-15,0 0 0 0,0 0-144 0,0 0 144 0,4-8 0 16,6-1 0-16,0-6 0 0,2 0 160 0,0-2-160 0,3 1 0 16,2-6-160-16,2 0 160 0,1-3-128 0,2 3 128 15,1 1 0-15,0 3-144 0,-1 5 144 0,0 2 0 16,-6 1 0-16,1 6 128 0,-3 4 96 0,-3 4 32 15,-1 4 0-15,-1 5 0 0,-6 3 80 0,0 5 32 16,-3 2 0-16,-1 2 0 0,-2 0-32 0,-2 1 0 16,-3 1 0-16,-1 0 0 0,-1 4-144 0,-3-4-48 15,-2 0 0-15,0-2 0 0,1 2 192 0,-3-3 48 16,0-2 0-16,1-2 0 0,2-7-48 0,4-2 0 16,5-1 0-16,1-4 0 0,4-6-112 0,0 0-32 15,0 0 0-15,6-7 0 0,4-3-32 0,1-5-16 16,4-4 0-16,4-1 0 0,-1-1-144 0,2 1-272 15,1 2 64-15,1 1 16 0,-1 0-48 0,-2 2 0 0,-4 4 0 16,1 2 0-16,-3 5 240 0,-1 2 0 0,-1 4 0 16,-4 2-144-16,-1 5 144 0,-4 1 0 0,0 2 0 0,-2 3 0 15,-2 1 0-15,-2 1 0 0,0 2 0 0,-3 2 0 16,-2 1 0-16,2 0 0 0,-3-1 0 0,0 1 0 16,-1 0 0-16,-1-2 0 0,2-1 0 0,2-1 0 31,-2 0-384-31,4-5-32 0,-1-4-16 0,7-9-11472 0</inkml:trace>
  <inkml:trace contextRef="#ctx0" brushRef="#br0" timeOffset="15159.077">23991 11935 18431 0,'-10'-1'1632'0,"10"1"-1312"15,0 0-320-15,0 0 0 0,0 0 3264 0,0 0 592 16,0 0 112-16,0 0 32 15,0 0-3808-15,7 1-752 0,5 2-144 0,2-3-48 0,2-1 576 0,3-1 176 0,1-1 0 16,2-2 0-16,1 1-240 0,-1 1 64 0,0-3 16 0,1 0 0 31,-1-3-384-31,1 3-80 0,-3 2-16 0,-3 0 0 16,-1-1-2000-16,-3 2-416 0,0 1-80 0</inkml:trace>
  <inkml:trace contextRef="#ctx0" brushRef="#br0" timeOffset="15345.084">23985 12114 19295 0,'0'0'848'0,"-9"4"176"0,3 0-816 0,6-4-208 0,0 0 0 0,0 0 0 15,0 0 576-15,0 0 64 0,0 0 0 0,12-4 16 16,2 2 48-16,3-2 16 0,3 0 0 0,4 1 0 16,-5 0-336-16,8-1-80 0,1-3-16 0,2 3 0 0,0 0-288 0,-2 0 0 15,1 1 128-15,-2-3-128 16,2 1-1472-16,-6 1-336 0</inkml:trace>
  <inkml:trace contextRef="#ctx0" brushRef="#br0" timeOffset="15550.117">24766 11798 30399 0,'0'0'2704'0,"0"0"-2160"15,-10 4-544-15,1 7 0 0,3 4 1568 0,-1 4 208 16,1 4 32-16,0 0 16 16,-2 2-1824-16,2-1-432 0,-1-1-48 0,-1 1-16 0,-1 1 496 0,1-2 0 15,-2 1 0-15,1-4 0 0,-1-3-256 0,3-2 32 0,-2 1 16 0,0-3 0 32,2-3-2224-32,1-5-432 0,6-5-80 0</inkml:trace>
  <inkml:trace contextRef="#ctx0" brushRef="#br0" timeOffset="16298.139">25203 8363 12895 0,'0'0'1152'0,"-5"7"-928"0,-1 2-224 0,1 2 0 0,4 0 320 0,-4 1 0 0,-3 1 16 0,1 2 0 16,2 1 64-16,-1-1 16 0,-5 1 0 16,2 0 0-16,-1 1 0 0,-4-2 0 0,-1 0 0 0,0-1 0 15,-1-3 32-15,1-3 16 0,-3-1 0 0,0-1 0 16,1-5 32-16,2 0 0 0,-1-1 0 0,2-1 0 15,1 0-48-15,0-5-16 0,2-3 0 0,3-1 0 16,1 0-224-16,3-2-32 0,2 1-16 0,-1-4 0 16,0-2-160-16,2 1 0 0,1-2 144 0,2 2-144 15,3 0 128-15,-2 3-128 0,1 1 160 0,3 2-160 16,-3 1 464-16,2 3 0 0,-6 6 0 0,6-5 0 16,-6 5-464-16,0 0 0 0,10 3 0 0,0 0 0 0,0 5 0 15,-3 2-128-15,-1-3 128 0,2 4-208 16,2 2 208-16,0 2 0 0,4-3 0 0,-1 2 0 0,-1 0 0 0,4-1 0 15,1-5 0-15,1 1 0 0,0 1 0 0,-1-2 0 16,2-5 0-16,-1 0 0 0,0-2 0 0,0-1 0 16,-2-2 0-16,1-1 0 0,-1 0 0 0,1-3 160 15,-2-2-160-15,0 1 128 0,-3-1-128 0,-1-1 128 16,-1 0-128-16,-3 0 128 0,-2-2-128 0,-1 0 128 16,0 0-128-16,1 0 128 0,-3-4 208 0,0 3 48 15,3 0 0-15,-3 0 0 0,-1 1-48 0,1 1 0 16,1 0 0-16,-3 10 0 0,0 0-336 0,0 0 144 15,0 0-144-15,0 0 0 0,0 0 320 0,-5-4-32 16,-5 4-16-16,-1 0 0 0,0 1 112 0,-4 2 0 0,-1 7 16 16,-4 0 0-16,0 1-400 0,-1 1 0 0,-1-2 0 15,-1 3 0 1,-1 3-1872-16,1-1-416 0,-10 4-80 0,8-4 0 0</inkml:trace>
  <inkml:trace contextRef="#ctx0" brushRef="#br0" timeOffset="25194.271">13786 14099 3679 0,'0'0'160'0,"-5"-5"32"0,5 5-192 0,0 0 0 0,-5-5 0 0,5 5 0 16,-5-6 2624-16,5 6 464 0,0 0 112 0,-5-5 0 15,1 1-2256-15,4 4-464 0,0 0-96 0,0 0 0 0,-6-7-16 0,3 0 0 16,-2 0 0-16,2 0 0 16,3 7-96-16,0 0-16 0,0 0 0 0,-4-5 0 0,0-4-32 0,1 2-16 15,3 7 0-15,0 0 0 0,-1-9 48 0,-1 3 0 16,-2-5 0-16,1 6 0 0,3 5 128 0,0 0 16 16,-2-5 16-16,-4 2 0 0,6 3 48 0,0 0 16 15,-7-6 0-15,-1 3 0 0,-1 1-208 0,0 0-32 16,0 1-16-16,0 2 0 0,0 3-32 0,0-2-16 15,0-2 0-15,1 3 0 0,-5 3-48 0,4-3 0 16,0 0 0-16,-2 1 0 0,1 2 0 0,1 1 0 16,-3-1 0-16,1 2 0 0,1 2 16 0,-1 0 0 15,1 0 0-15,1 2 0 0,-2 1-16 0,1 1 0 16,1 2 0-16,-2 1 0 0,2 1-128 0,-1 0 192 0,-1 3-192 16,0-1 192-16,1 4-192 0,-2-1 0 15,1 3 0-15,3 2 128 0,-2-3-128 0,5 2 0 0,-2 3 144 16,3 0-144-16,-1-2 192 0,1 1-16 0,3-4-16 15,0-1 0-15,1 1-160 0,2-3 192 0,0-1-192 0,0-2 192 16,3-2-192-16,0 2 160 0,1-4-160 16,-2-1 160-16,2-2-32 0,0 0-128 0,0 1 192 0,1-2-64 15,1-2 0-15,1 1 0 0,0-2 0 0,1-1 0 16,2-3 32-16,-2-1 0 0,1 1 0 0,1-3 0 16,1 1 32-16,-2-1 0 0,2-1 0 0,-1 0 0 15,-1-3-64-15,0-1 0 0,1 2 0 0,0-1 0 16,-1-1-128-16,3 0 192 0,-4-2-192 0,1 0 192 15,-2 0-192-15,-1-2 128 0,2-2-128 0,-1 1 128 0,1 1-128 16,-1 0 192-16,-2-2-192 0,3 0 192 0,-2-1-192 16,1-1 128-16,-2-3-128 0,2 1 128 0,0 0-128 15,0-2 128-15,-2 0-128 0,2 1 128 0,1-1-128 0,-3 0 0 16,-2-2 0-16,1 0 0 0,-1 0 0 16,1 0 0-16,-3 2 0 0,-1-2 128 0,0-3-128 0,1 1 0 15,-3 4 0-15,0-1 128 0,-1 2-128 0,-2 0 0 16,1 1 144-16,-3 2-144 0,1-2 160 0,1 1-32 15,1-2-128-15,-1 2 192 0,-4 0-192 0,0 2 128 16,1-2-128-16,-2 1 0 0,0-1 0 0,0-1 128 16,-2 1-128-16,2 1 0 0,-2 2 128 0,1 1-128 15,-2-1 176-15,1 3-176 0,0 1 128 0,2 2-128 16,-2-1 0-16,1 2 0 0,-2 0 0 0,0 2 0 16,1 1 0-16,-2 1 0 0,2 1 0 0,1 0 0 15,-2 2 0-15,0 1 0 0,0 2 0 0,0-1 0 0,0 1-128 16,-1-1 128-16,0 3 0 0,0 0 0 0,1 1 0 0,1 1-144 15,0 0 144-15,-1 1 0 0,3 0 0 0,1 1 0 16,-2 3 0-16,1-1 0 0,1 1 0 0,-1 1-128 16,0 2 128-16,3 1 0 0,-1-4 0 0,2 5-128 15,-1 4 128-15,3 2 0 0,0 0 0 16,1 0 0-16,0-2 0 0,2-3 0 0,1 2 0 0,1-2-128 16,1-1 128-16,1-1 0 0,3-1 0 0,0-2-128 15,0 2 128-15,4-4 0 0,2 0 0 0,0-2 0 16,0 0 0-16,3-1 0 0,0-2 0 0,3 0 0 15,1-2 0-15,-3-4 0 0,-2-1 0 0,3-1 0 16,2-2 0-16,1 0 0 0,-1-3 0 0,2-2 0 0,-2-2 0 16,1 0 0-16,-1-4-128 0,-4 0 128 0,1-1 0 15,-1 0 0-15,1-1 0 0,-2 0 0 0,-1-1 0 16,-2-1 144-16,0 0-144 0,-2-2 0 0,-2-1 144 16,-1-2-144-16,-2-1 0 0,-1 0 144 0,-1 2-144 0,-2-2 128 15,-1 1-128-15,0 0 128 0,-1-3-128 16,-2 1 160-16,-1 1-160 0,-1 2 160 0,-1 1-160 0,0 1 192 15,-2-2-192-15,0 3 192 0,2 0-192 0,-5 1 128 16,-2-1-128-16,0 1 128 0,0 2-128 0,-1 2 0 16,0 0 0-16,-1 0 0 0,-2 0 0 0,0 1 0 15,1 1 0-15,-1 1 0 0,-1 1 0 0,-1-1 0 16,2 0 0-16,-3 3 0 0,1 0 0 0,1 1 0 16,-1 0 0-16,2 0 0 0,0 3 0 0,1 1 0 15,1 0 0-15,-1 2 0 0,1 1 0 0,2 3 0 0,1 1 0 16,-1 1 0-16,1-1-128 0,2 2 128 0,-1 0 0 0,1 4 0 15,1 2 0-15,0 2-144 0,-1 2 144 0,1-1 0 16,1 3-144-16,0 2 144 0,0 2 0 0,3 3-144 16,-3 3 144-16,4 1 0 0,1 1 0 0,0 0 0 15,1 1 0-15,1-5 0 0,2-2 0 0,2 1 0 16,1-2-176-16,2 0 176 0,1-1-208 0,1 0 80 31,2-3-1728-31,0 0-320 0</inkml:trace>
  <inkml:trace contextRef="#ctx0" brushRef="#br0" timeOffset="28306.441">14049 12483 8751 0,'0'0'384'0,"0"0"80"0,-6-7-464 0,1 4 0 0,-4 0 0 0,2-2 0 16,3 0 192-16,-5-1-64 0,0 2-128 0,-2 2 192 15,2 0-64-15,0-2-128 0,-4-1 176 0,-1 1-176 16,-1 6 128-16,-1-1-128 0,0 0 0 0,-2 0 0 16,2 1 208-16,-5 1-64 0,0 3-16 0,0 0 0 15,-4 0 16-15,-1 3 0 0,1 0 0 0,-1 0 0 0,-2 2-144 0,4 3 192 16,-2 1-192-16,0 3 192 0,0 3-192 15,-3 3 160-15,2 1-160 0,0 6 160 0,2 0 64 16,-1 2 16-16,0 0 0 0,2 0 0 0,0 1 80 0,1 2 0 16,-2 0 16-16,3 4 0 0,-3 1-336 0,3 2 144 15,3 1-144-15,0 1 0 0,0 0 128 0,6-1-128 16,4-1 0-16,-1-4 0 0,2-1 0 0,3 0 0 16,4 3 0-16,3-3 0 0,2-2-176 0,1-1 16 15,-2-1 0-15,7 0 0 0,2-1 160 0,5-2 0 16,2-4 0-16,-1 0 0 0,3-5 0 0,2 0 0 15,-1-1 0-15,2-3 0 0,0 0 144 0,1-4-144 16,0-1 192-16,3-1-192 0,1-1 256 0,2-3-64 16,1-2-16-16,1-3 0 0,3-1 80 0,0-3 32 15,-1-3 0-15,-2-2 0 0,-2 1 0 0,-3-3 0 0,0 0 0 0,-1 1 0 16,-4-2-288-16,1-2 128 0,1-1-128 16,-1-4 0-16,0 1 128 0,1-7-128 0,1-2 0 0,-3-7 0 15,-2-4 160-15,-4-3-160 0,1-1 128 0,-2-3-128 16,0-2 576-16,-3-1 16 0,-3 0 16 0,-1-2 0 15,-1-1 672-15,-4 0 128 0,-4-1 16 0,0 3 16 16,0 1-32-16,-1 1 0 0,-2 2 0 0,-1 5 0 16,1 6-704-16,-2 5-160 0,0 1-32 0,-1 3 0 15,1 3-512-15,-3 2 0 0,0 5 0 0,-4 1-192 16,-1 1-1712 0,-1 3-336-16,0 4-64 0</inkml:trace>
  <inkml:trace contextRef="#ctx0" brushRef="#br0" timeOffset="29239.347">16190 13059 12719 0,'-7'-13'560'0,"2"9"128"0,5 4-560 0,0 0-128 0,-6-4 0 0,6 4 0 0,-6-3 128 16,6 3 0-16,0 0 0 0,0 0 0 0,-6-4 96 0,6 4 16 15,0 0 0-15,0 0 0 0,0 0 160 16,0 0 48-16,-3-5 0 0,3 5 0 0,0 0 96 0,0 0 32 16,10 3 0-16,-2-3 0 0,1-3 64 0,4 3 0 15,0 3 16-15,5 0 0 0,-1-5-176 0,4 1-32 16,3-1-16-16,0 2 0 0,2 3-288 0,-1-2-144 16,-1-2 160-16,3 1-160 0,-1 0 0 0,1 1 128 15,-3 0-128-15,0 0 0 0,-2 1 0 0,0 0 0 16,-1 5 0-16,-1-3 0 0,-2 0 0 0,1-1-240 15,-1-1 48-15,-2 3 16 16,-1 1-720-16,-3-3-128 0</inkml:trace>
  <inkml:trace contextRef="#ctx0" brushRef="#br0" timeOffset="29534.727">16084 13405 24879 0,'0'0'2208'0,"5"-5"-1760"0,-5 5-448 0,10-2 0 16,1 1 272-16,4 1-16 0,3 2-16 0,3 0 0 15,1 1-240-15,5 0 0 0,5 0 0 0,2-2 0 0,4-3 0 16,0 2 0-16,1 1 0 0,0 0 0 0,1-1 0 0,-1 1 0 16,-2 1 0-16,0 0 0 0,2 1-336 15,-1 1 32-15,-1 1 16 0,-3 0-7120 16,-2 1-1424-16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5:03.5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11175 4268 20783 0,'2'-13'912'0,"1"4"208"0,1-2-896 0,2 0-224 0,4 0 0 0,-2-1 0 15,3-1-240-15,3-3-80 0,1-1-32 0,2-4 0 16,-1 0 352-16,3 1 0 0,1-2 0 0,0-2 0 15,-1-2 0-15,1-2 0 0,0 1 0 0,0-1 0 16,-2-3 0-16,-1 0 160 0,-3-4-32 0,-1 1-128 0,-1 0 0 0,-3-3 0 16,-1-3 0-16,-4 2 0 0,2 1 128 15,-3 3-128-15,0 1 144 0,-3 1-144 0,-3-2 320 0,1 4-16 16,-3-3-16-16,1 2 0 0,-1-2 80 0,0-2 16 16,2-2 0-16,0 4 0 0,0 3-128 0,-1 2-32 15,1 0 0-15,-1 1 0 0,1 0-224 0,-2 1 0 16,-1 0 128-16,2-2-128 0,-4 1 0 0,1-1 0 15,-4-1 0-15,3 2 0 0,-2-1 0 0,-1-1 0 16,-1-3 128-16,1 0-128 0,-3 4 176 0,1 1-16 16,1-1 0-16,0 3 0 0,2 1 176 0,-2 1 48 15,1 1 0-15,-2 1 0 0,-3-2-192 0,2 0-16 16,1 2-16-16,-1-1 0 0,-2 0-160 0,2 0 0 0,-2-2 144 16,1 2-144-16,0 2 0 0,-1-2 144 0,1-5-144 15,-1 9 0-15,0 1 128 0,1 1-128 0,-1 1 0 0,1 3 0 16,-4 1 0-16,0 1 0 0,0 3 0 0,-1-3 0 15,-3 4 0-15,0 0 0 0,-2 2 128 16,-2 2-128-16,-3 2 0 0,2 2 128 0,-2 2-128 0,0 0 0 16,-2 2 0-16,3 1 0 0,0 2 0 0,0 0 0 15,2-2 0-15,2 1 0 0,-2 0 0 16,3 1-144-16,-1 4 144 0,3 1 0 0,1 0 0 0,2 1 0 16,2-1 0-16,-2 4-128 0,-2-1 128 0,0 4 0 15,0 2 0-15,1 2 0 0,-2 0 0 0,1 1-128 16,0 1 128-16,2 1 0 0,-1 1 0 0,0 1-128 15,0-1 128-15,3 1 0 0,-1-1 0 0,0 1 0 16,3 5 0-16,2-1 0 0,-2 1 0 0,2 0 0 0,0 1 0 16,1 1 0-16,0 0 0 0,1-1 0 0,-2 0 0 15,2 0-128-15,3 2 128 0,-2 1 0 0,1 4 0 0,3-3 0 16,2 2 0-16,3-2 0 0,1-2 0 0,0 2 0 16,0-2 0-16,4-1 0 0,0-3 0 0,1 3 144 15,-1 2 0-15,1-1 0 0,4 0-16 0,-1-1-128 16,1 0 192-16,0 0-64 0,1-3-128 0,1-1 0 15,-1 0 0-15,1-3 0 0,2-2 128 0,1-1-128 16,-1-1 0-16,2 0 128 0,1 0-128 0,-2 1 0 16,-1-2 144-16,3 2-144 0,1-1 0 0,1-3 144 15,0-4-144-15,3-1 0 0,1 0 144 0,-1-1-144 16,3-4 0-16,1-1 144 0,-2-1-144 0,1-1 160 0,-1 0-160 16,1-3 160-16,1-3-160 0,-1 0 0 0,-2 0 144 15,0-2-144-15,1-2 192 0,1-2-48 0,0-2 0 16,3 0 0-16,-2-2-16 0,2-2-128 0,0-3 192 0,4-3-64 15,-1 0-128-15,5-2 160 0,1-2-160 0,1-1 160 16,-3 0-160-16,0-2 0 0,-1-2 144 0,-1-1-144 16,-2 2 0-16,-2-1 0 0,-2 1 0 15,-4 0 128-15,1 0-128 0,-3 0 144 0,0-2-144 0,-1 2 160 16,1-1-160-16,1-3 192 0,-1-2-192 0,0-2 192 16,-4-3 0-16,1-1 16 0,-1-2 0 0,2-1 0 15,-1 0-32-15,1 0-16 0,-1 0 0 0,-2-1 0 16,-1 2-160-16,-2 0 0 0,-1-3 0 0,0 2 128 15,-1-1-128-15,0 0 0 0,-3-2 144 0,-1 1-144 16,-3-2 128-16,-2 5-128 0,0 0 128 0,-1 3-128 0,-1-1 0 16,0 1 144-16,-2 0-144 0,-1 0 0 0,0-1 128 15,-1-3-128-15,-5-3 0 0,4 3 0 0,-4 0 144 16,0 3-144-16,-1 1 0 0,-1 3 144 0,2 2-16 0,-2 3 0 16,-1 1 0-16,-2 0 0 0,-1 2-128 0,0 2 160 15,2 0-160-15,0 2 160 0,2-1-160 0,-2 2 0 16,-1-1 0-16,-1 2 0 0,1 0 0 0,2 0 0 15,0 0 0-15,1 2 0 0,-3 0 0 0,2 3 0 16,1-1 0-16,-1 0 0 0,0-2 0 0,2 7 0 16,-4 3-144-16,2 2 144 0,0-2 0 0,0 3-192 15,-1 1 192-15,-2 2-160 0,0 0-32 0,-2 1-16 16,-2 1 0-16,-1 3 0 0,-1 6 64 0,1-2 16 16,-1-3 0-16,0 2 0 0,5 5 880 0,-4 0 176 15,1 3 32-15,0 0 16 16,-1 3-1616-16,1 0-336 0,-1 1-64 0,0-1-16 0,-1 0 832 0,3-1 224 15,-2-2 0-15,1 2 0 0,-2 2 0 0,-2 0-128 0,-1-2 128 0,-2 4 0 16,-1 1 0-16,-1 2-128 16,1-2 128-16,0 2 0 0,3-1 0 0,0 1-160 0,0 0 160 0,-1 0 0 15,2 3-128-15,-1 0 128 0,3-1 0 0,0 1 0 16,3 1 0-16,-2 0-128 0,1 0 128 0,1 0 0 16,2 1 0-16,-3 4 0 0,2 4 0 0,3 0 0 15,2 1 0-15,2-3 0 0,-3-1-128 0,5 3 128 16,1-3 0-16,2 2 0 0,3 1 0 0,2 1 0 15,1 3-128-15,2-2 128 0,0 1 0 0,4-1 0 16,3 0 0-16,3-2-128 0,2-1 128 0,4-1 0 0,-1-2-144 16,2-1 144-16,1 0-208 0,1 2 80 0,0 5 128 15,1-2 0-15,1-5-144 0,1-1 144 0,2-3 0 16,-2 0 0-16,3-4 0 0,0-2 0 0,4-3 0 0,1-1 0 16,-2-3 0-16,1-3 0 0,-1 0 0 15,1-3 0-15,0-3 0 0,-2-3 0 0,0-1 0 0,1-3 0 16,3 1 0-16,0-6 0 0,0-1 160 0,1-3-160 15,0-1 192-15,1-3-192 0,1-4 176 0,-3-1-176 16,0-1 160-16,-1-3-160 0,-2-3 160 0,-1-3-160 16,-4-2 160-16,2-4-160 0,-1-4 128 0,0-5-128 15,-2-4 0-15,1-4 144 0,-1 1-144 0,0-6 0 16,-1-3 0-16,-2-8 128 0,-2-4 768 0,1-2 128 16,2 1 48-16,-5-2 0 15,-1 0-1648-15,-1-2-320 0,-4-2-64 0,-2 5 0 0,0 6 960 0,-6 5 336 0,-1 7 0 16,-4 4 0-16,-3 4 576 0,-3 1 112 0,-5 2 32 0,-2 5 0 15,-3 3-368-15,-1 4-80 0,1 3-16 0,-4 1 0 16,-1 2-592-16,-1 5-368 0,1 2 48 0,-2 4 16 31,-2-1-1888-31,2 4-384 0,-5 3-80 0</inkml:trace>
  <inkml:trace contextRef="#ctx0" brushRef="#br0" timeOffset="8392.184">8815 5544 5231 0,'0'0'224'0,"0"0"64"0,3-12-288 0,-2 2 0 16,1-2 0-16,2 1 0 0,-1 3 496 0,1-1 32 15,-1-2 16-15,0 4 0 0,-3 7 176 0,5-9 48 16,0 0 0-16,-5 9 0 0,0 0-160 0,0 0-32 16,0 0 0-16,0 0 0 0,0 0 80 0,0 0 16 15,0 0 0-15,0 0 0 0,2-10 112 0,-2 10 32 16,0 0 0-16,0 0 0 0,0 0-400 0,-8 1-80 15,1 3-16-15,-1 2 0 0,-1 4-16 0,-1 1-16 16,0 0 0-16,-1 3 0 0,-4 6 96 0,-1 0 32 0,0-2 0 16,-2 3 0-16,1 4 96 0,-3 2 0 0,-1 1 16 15,-1 4 0-15,2 3-208 0,-1 2-64 0,-4 3 0 0,3 3 0 16,-2 2-64-16,2 6-32 0,-5 5 0 0,5-1 0 16,-1-1-160-16,2 1 128 0,-1-3-128 0,3 4 128 15,-1 5 0-15,-1 1 0 0,2-1 0 0,2 0 0 16,0-4 96-16,2 2 16 0,-1 2 0 15,3-3 0-15,1-1 48 0,3 0 16 0,0 1 0 0,3-2 0 16,-1-5-112-16,4 0-32 0,2-3 0 0,1 3 0 16,0 1 96-16,2-3 0 0,0-1 16 0,5-1 0 15,-1-1-144-15,3-2-128 0,-1 0 144 0,1-1-144 16,1 0 192-16,0-1-64 0,1-4-128 0,-2 2 192 16,4-1-192-16,-2 0 0 0,0-5 128 0,-3-3-128 0,3 0 128 15,0-5-128-15,-3-3 176 0,2 1-176 0,-2-2 224 0,0-1-64 16,-1-4-16-16,1-1 0 0,-3 2 48 15,1-3 0-15,-2-2 0 0,-1-2 0 0,0-3 16 0,-1 0 16 16,-1 1 0-16,-1-9 0 0,0 0 128 0,0 0 32 16,0 0 0-16,0 0 0 0,0 0 208 0,0 0 48 15,0 0 16-15,-3-11 0 0,-1-2-208 0,2-1-32 16,-4-3-16-16,0-5 0 0,-1-5-400 0,2-1 0 16,-1-4 128-16,1-2-128 0,-1-6 0 0,1-2 0 15,-2-4 0-15,3-2 0 0,1-2 0 0,-1 1 0 16,1 1 0-16,1-1 0 0,1-5 0 0,0-3 0 15,2-5 0-15,2-2 0 0,3 0 0 0,-2 0 0 16,1-6 0-16,3 2 0 0,1-6-192 0,0 0 48 0,2 0 0 16,1 1 0-16,-1 3-32 0,1 2 0 0,0 1 0 15,1 1 0-15,-1 1 176 0,2 5 0 0,-1 6 0 16,1 5 0-16,1 2 0 0,0 1 0 0,1-1 0 16,1 3 0-16,-2 2 0 0,4 1 0 0,3 2 0 0,1 1-128 15,2-2 128-15,3 5 0 0,-3 3-144 0,1 1 144 16,2 2-192-16,-3 3 48 0,2 0 0 0,0 0 0 15,2 0-176-15,-2 1-16 0,0 4-16 0,-3-1 0 16,-1-5 0-16,-1 9 0 0,-3 6 0 0,-2-1 0 16,-1-2 144-16,-5 5 16 0,-7 5 16 0,2-1 0 15,-1-3 176-15,-4 3 0 0,-1 6 0 0,0 0 0 16,-1-7 0-16,-3 2 0 0,-2-1 128 0,1 4-128 16,5 2 192-16,-7 0-48 0,7 0 0 0,0 0 0 0,-9 8-144 15,2 2 0-15,0 2 0 0,-3 1 0 0,-4 1 0 0,-1 4 0 16,1 4 0-16,-2 2 0 0,-4 3 0 15,0 1 128-15,0 2-128 0,-3 0 128 0,-1 5-128 0,-1 1 0 16,-2 2 0-16,0 6 0 0,-2 4 0 0,-2 1 0 16,-1 2 0-16,3 2 0 0,1 2 128 0,0 0-128 15,1-2 0-15,0 8 128 0,0 3-128 0,-1 1 0 16,1 0 0-16,2-1 0 0,1 1 128 0,2 4-128 16,0 4 128-16,1 2-128 0,0 0 272 0,1-1-16 15,2-2-16-15,1 1 0 0,2-1-112 0,3 1 0 16,2-3-128-16,2-1 192 0,1-6-64 0,3-1-128 15,2-3 176-15,2 2-176 0,3-1 128 0,4-1-128 16,-2-4 0-16,5-4 0 0,-2-3 0 0,3-5 0 16,2-2 0-16,1 0 0 0,3 0-192 0,0 1-80 0,3-2-32 15,4 0 0 1,1-2-1952-16,6-4-400 0</inkml:trace>
  <inkml:trace contextRef="#ctx0" brushRef="#br0" timeOffset="9649.609">13193 5107 19919 0,'-21'-11'880'0,"9"6"192"0,2 2-864 16,-2 0-208-16,3 1 0 0,1 0 0 0,1 2 0 0,-1 0 0 0,8 0 0 0,-8 2 0 15,8-2 128-15,0 0-128 0,0 0 0 0,0 0 0 16,0 0 288-16,0 10-32 0,5 0-16 0,-2 2 0 15,2 2 256-15,2 3 48 0,-4 0 16 0,5 5 0 16,4 6-16-16,1 3 0 0,1 5 0 0,-2 3 0 16,-4 3-112-16,5 4-32 0,0 4 0 0,1 6 0 15,-4 5-160-15,1 5-48 0,0 0 0 0,-2 5 0 16,-2 5 32-16,0-1 0 0,0-1 0 0,-3 3 0 16,0 1-32-16,2 2 0 0,-4 4 0 0,-1-6 0 0,1-1 0 15,-2 1 0-15,0-1 0 0,-2 1 0 16,0 3-16-16,-3-5-16 0,-2-4 0 0,0 0 0 0,0 3-160 15,-1-1 192-15,-3-4-192 0,0 0 192 0,-2-7-192 0,0-2 128 16,-1-2-128-16,-2 0 128 0,-5 0 64 0,1-1 0 16,4 1 0-16,-6-4 0 0,-4-3 64 0,-1-1 0 15,2-2 16-15,0-3 0 0,-2-4-80 0,2 1-32 16,0-2 0-16,1-1 0 0,2-3-160 0,0-4 160 16,2-3-160-16,3-4 160 0,1-2-160 0,3-5 0 15,0-4 144-15,4 0-144 0,0-4 0 0,4 0 0 16,0-5 0-16,5-6 0 0,0 0 0 0,0 0 0 15,0 0 0-15,0 0 0 0,0 0 0 0,0 0 0 16,5-12-128-16,-2-5 128 0,3-5 0 0,1-6 0 16,1-5 0-16,0-2 0 0,2-4 0 0,2-1 0 15,0-1 0-15,0-4 0 0,-1-2 176 0,1-3 16 16,1-4 0-16,2-5 0 0,0-7-32 0,0-2 0 0,3-1 0 16,2 0 0-16,1-2-160 0,0-5 192 0,4-6-192 0,1 1 192 15,3-3-192-15,-1-6 0 0,-2-4 0 0,3 0 0 16,2 3 0-16,-1-1-224 0,-5 0 48 0,2-1 16 15,-4-1-96-15,-3 7-32 0,-4 7 0 0,-3 4 0 16,-6 1 160-16,-5 4 128 0,-2 0-192 0,-3 7 192 16,-4 7 0-16,-4 4 0 0,-2 2 0 0,-2 3 0 15,-4 4 0-15,0 5 0 0,-5-1 0 0,0 1 0 16,-4-3 0-16,2 4 0 0,2 3 0 0,1 2 0 16,-1 2 0-16,2 2 0 0,2 1 0 0,-1 3 0 15,4 2 0-15,1 2 0 0,0 1 0 0,3 0 0 16,0-1 0-16,2 4 0 0,1-1 0 0,1 3 0 0,-3-1 0 15,4 7 0-15,3 1 0 0,0 0 0 0,0-5 0 16,2 3 0-16,-1 0 0 0,2 2 0 0,2 8 0 0,0 0 0 16,0 0 0-16,0 0 0 0,0 0 0 0,0 0-160 15,0 0 160-15,10 8-128 0,0 2 128 0,0 3 0 16,0 2-144-16,1 3 144 16,0 3 0-16,1 4 0 0,0 3 0 0,1 4 128 0,-1 5 32 0,4 4 0 15,3 4 0-15,0 3 0 0,1 2-160 0,-4 5 0 16,0 4 144-16,0 3-144 0,2-3 0 0,-2 2 128 15,0 2-128-15,-1 3 0 0,0 4 128 0,-3 0-128 16,-5 2 160-16,1-1-160 0,-6 1 160 0,2 5-160 16,-1 2 160-16,-3-1-160 0,-2-1 208 0,-5 2-48 15,-3 5-16-15,-1 1 0 0,1 0 32 0,-5 3 0 0,-5-1 0 16,1 2 0-16,2 5-48 0,-4-4 0 16,-4-2 0-16,-1 0 0 0,0-5 0 0,-3-2 0 0,1 0 0 15,-2-7 0-15,0-6 80 0,2-4 16 0,-4-2 0 0,-2-4 0 16,-3-3 128-16,4-2 32 0,-3-3 0 0,2-3 0 15,-2-7 0-15,4-3 0 0,2-7 0 0,0 1 0 16,4-3-112-16,3-4-16 0,-1-4 0 0,3-4 0 16,0-4-96-16,3-1-32 0,3-2 0 0,1-3 0 15,3-3-256-15,-2-3-64 0,5-2-16 0,2-6 0 16,4-4-2160 0,3-3-416-16,5-7-96 0</inkml:trace>
  <inkml:trace contextRef="#ctx0" brushRef="#br0" timeOffset="11567.313">17112 7185 1839 0,'-8'-10'160'0,"4"5"-160"0,0-2 0 0,-2 2 0 16,2-1 3312-16,-1 1 624 0,4-3 128 0,1 8 32 15,0 0-3024-15,-3-5-608 0,3 5-112 0,-1-8-32 16,-1-2-144-16,-1 0-48 0,2 0 0 0,1 10 0 16,-1-9 0-16,0 2-128 0,0-2 192 0,0 1-64 15,0-1-128-15,-2 3 128 0,-1-3-128 0,0 2 128 16,4 7 32-16,-5-5 0 0,5 5 0 0,-8-6 0 16,1 3 32-16,-1 0 0 0,1 1 0 0,-2 0 0 15,-2 2-64-15,0 3-128 0,-3 0 192 0,-1 2-64 16,1 5-128-16,0 0 0 0,-1 1 0 0,0 0 0 15,-3 1 0-15,2 4 0 0,0 0 0 0,0 6 0 16,-2 0 0-16,3 2 0 0,0 3 0 0,0 1 0 16,2 1 144-16,2 0-144 0,3-1 160 0,-2 3-160 0,1 2 144 15,0-1-144-15,2-3 128 0,3-1-128 0,-1-1 128 0,3-2-128 16,1 0 0-16,0 0 128 0,-2 1-128 16,4-2 0-16,3 0 0 0,-2 0 128 0,3-1-128 0,-1-1 160 15,2-3-160-15,-2 1 160 0,0 2-160 0,2-2 0 16,1-3 0-16,-1-1 0 0,-3-2 128 0,4 0-128 15,3 1 128-15,-1-5-128 0,-4-1 224 0,2-3-32 16,1 2-16-16,-2-4 0 0,2-1 144 0,-2-3 48 16,-6 0 0-16,11 0 0 0,0 0 80 0,-1-2 32 15,0-2 0-15,0-3 0 0,0-4-80 0,1-2-16 16,-2-2 0-16,2-3 0 0,2-2-112 0,1-2-16 16,1-3-16-16,0-4 0 0,0 0-80 0,1-3-16 15,-1-4 0-15,1 3 0 0,-1 0-144 0,-1 3 128 0,-2-1-128 16,2 1 128-16,-3-1-128 0,0 3 0 0,-3 0 144 0,0 0-144 15,-2-3 0-15,-1 0 144 0,1 0-144 16,-2 5 0-16,-1 3 256 0,-2 0-48 0,-2-2-16 16,-1 3 0-16,0 2-32 0,-1-1-16 0,-1 4 0 0,-2 0 0 15,0-1-144-15,0 1 0 0,-2 3 0 0,0 2 0 16,1 1 0-16,-1 0-144 0,0 1 144 0,-1 1-208 16,1 2 208-16,0 1-176 0,0 2 176 0,0 2-160 15,0 4 160-15,-3-1-192 0,1 1 192 0,-1 0-192 16,-4 2 192-16,0 2-128 0,0 1 128 0,-1 2-128 15,0-2 128-15,-3 2 0 0,-1 0-144 0,0 4 144 16,1 4 0-16,-2-1-144 0,1 2 144 0,0-1 0 0,-1 2-128 16,1 3 128-16,2-1 0 0,1 3 0 0,3 0 0 15,1 0-128-15,0 4 128 0,0-2 0 0,4 1 0 16,0-1 0-16,1 1 0 0,0-1 0 0,3 3 0 16,2-3 0-16,-2-2-128 0,3 1 128 0,1 1 0 0,1 0 0 15,2 2 0-15,0-1 0 0,2 0 0 0,-1 1 0 16,3 3 0-16,2-1 0 0,0-7-128 0,2 0 128 15,2 0 0-15,0-2 0 0,2-1 0 0,2-4-128 16,0-3 128-16,4 1 0 0,0-1 0 0,5-1 0 16,-2 0-128-16,1-3 128 0,1-2 0 0,-1-1 0 15,0-2 0-15,-1-1 0 0,-1-3 0 0,0-3 0 16,-3 0 128-16,-2-1-128 0,0-2 176 0,-2-2-176 16,0-4 192-16,-2 0-192 0,-1-3 192 0,-1-4-192 15,-1-3 192-15,0-3-192 0,-5-3 192 0,4-1-64 16,-2-4 0-16,-2-3-128 0,1-2 176 0,-3 1-176 0,-1-1 160 0,0 3-160 15,0 2 272-15,2 2-32 0,-2 0-16 0,-2 1 0 16,-1 0 176-16,0 3 48 0,-1 3 0 0,0 1 0 16,-1-1-192-16,1 1-16 0,-1 3-16 0,0-1 0 15,-2 0-224-15,1 5 144 0,-1 1-144 0,0 2 128 16,-1 3-128-16,1 2 0 0,-1-2 0 0,1 2 0 16,0 1 0-16,-2 2-256 0,0 0 64 0,7 5 16 15,-9-2-544 1,1 2-112-16,1 0-32 0,7 0-8224 0,-8 6-1664 0</inkml:trace>
  <inkml:trace contextRef="#ctx0" brushRef="#br0" timeOffset="15001.571">19296 6557 14735 0,'0'0'640'0,"0"0"160"0,0 0-640 16,-3-6-160-16,2-1 0 0,1 7 0 0,0 0 144 0,0 0 0 15,0 0 0-15,0 0 0 0,0 0-144 0,0 0 0 16,0 0 0-16,0 0 0 0,0 0 224 0,0 0 16 16,0 0 0-16,0 0 0 0,0 0 176 0,9 3 32 15,1 1 16-15,2-1 0 0,-2 0 32 0,3 0 0 16,3 1 0-16,1-2 0 0,5-2-48 0,2 0-16 16,5 0 0-16,3 2 0 0,2 0 0 0,5 1 0 15,2-3 0-15,0 2 0 0,0 1-48 0,2-2 0 16,-2 1 0-16,6 1 0 0,3-6 0 0,3 6 0 15,5-2 0-15,3 1 0 0,-3-1-32 0,2 0-16 16,-2-1 0-16,4 1 0 0,0 1-160 0,1 1-48 16,-1-1 0-16,-1 2 0 0,1 1 0 0,-1-1-128 0,1-1 192 15,0 2-64-15,0-3-128 0,0 0 0 0,-4-2-160 16,-2 2 160-16,-3 0 0 0,-2 0 0 0,-3-1 0 16,4-1 160-16,1-3-160 0,-5 1 0 0,-4 0 0 0,-1-1 0 15,1-3 0-15,-6 3 0 0,-1 0 0 0,-2-2 0 16,-4-1 0-16,1-2 0 0,-3 0 0 0,-1 2 0 15,-4 1 0-15,-3 2 0 0,-1-3 0 0,-4 3 0 16,1 2 0-16,-3 1 0 0,-5 0 0 0,-9 0 0 16,7-3 0-16,-7 3 0 0,0 0 0 0,0 0 0 15,0 0 0-15,0 0 0 0,4-6 0 0,-4 6 0 16,-6-4-192-16,-3 1 192 0,0-2-160 0,-2 2 160 16,-2 0 0-16,-1-1 0 0,-2 1-128 0,-2-3 128 15,0 2 0-15,-4 1 0 0,-1 1 0 0,-2-1 0 0,-1 1 0 16,-5 0 0-16,-3-1 0 0,-5 2 0 0,-6 1 0 15,0 0 0-15,-2 0 0 0,-2 1 0 0,-3 1 0 0,-1 0 0 16,-1 1 0-16,-3-3 0 0,-5-2 0 16,0 2 0-16,-4 2 0 0,2 2 0 0,1-3 0 0,-2-1 0 15,-2 0 0-15,-2 0 0 0,0 2 0 0,1 0 0 16,0 0 0-16,2 2 0 0,-1-1 0 0,2-2 0 16,1 0 128-16,0 1-128 0,-2 2 0 0,5 0 0 15,5-1 0-15,4 1 0 0,0-1 0 0,4-1 0 16,2 0 0-16,4 1 0 0,2-1 0 0,5 0 0 15,4-1 0-15,1 1 0 0,5 0 0 0,4 1 0 16,4-1 0-16,3-1 0 0,5-2 0 0,9 1 192 16,-7 0-64-16,7 0-128 0,0 0 0 0,0 0 0 15,16 1 0-15,13 1 0 0,7-2 208 0,12 0-16 16,9 0 0-16,-1399 1 0 0,2820 3 64 0,-1399-1 0 0,12 0 0 0,3 2 0 16,3-1-112-16,8-1-16 0,1-3 0 0,0 1 0 15,0 0-128-15,2-2 128 0,7-4-128 0,-5 2 128 16,-3 3 96-16,1 0 16 0,5-6 0 0,-2 4 0 15,-1 1 192-15,-5 0 32 0,-3 1 16 16,-6 3 0-16,1-1-224 0,-10 4-64 0,-10 0 0 0,-7 2 0 16,-1 0-192-16,-8 3 0 0,-9 0 0 0,-8 4-9824 15,-8 5-1936-15</inkml:trace>
  <inkml:trace contextRef="#ctx0" brushRef="#br0" timeOffset="20747.242">6158 9488 16127 0,'0'0'704'16,"0"0"160"-16,7-10-688 0,2 2-176 0,-2 4 0 0,-7 4 0 0,0 0 0 0,9 0 0 16,-9 0 144-16,0 0-144 0,0 0 160 0,0 0-32 15,0 0-128-15,0 0 192 0,0 0 416 0,0 0 80 16,-8-5 16-16,0 3 0 0,-8 1-64 0,1 0 0 16,-1-1 0-16,-3 3 0 0,-4 4 16 0,-2 0 0 15,-1 0 0-15,-2 1 0 0,1-2-208 0,-4 1-64 16,-2 3 0-16,-2 3 0 0,0 0-16 0,0 2-16 15,-2 1 0-15,0 0 0 0,-3 1-176 0,0 2-48 16,-3-1 0-16,-1 2 0 0,-7 0-128 0,2 0 0 16,-3 1 0-16,3 0 0 0,-1 2 0 0,1-1 128 15,2 0-128-15,-2-1 0 0,-2 1 0 0,0-2 0 0,4 0 0 0,4-1 0 16,1-3 0-16,7-2 0 0,4 2 0 0,4-1 0 16,4-2 0-16,4 0 0 0,4 0 128 15,2 0-128-15,3 0 0 0,2-1 0 0,2-1 0 0,5 0 0 16,4 4 0-16,2-3 0 0,4-2 144 0,4 1-144 15,2-3 0-15,5 3 0 0,6-4 0 0,0 0 0 16,5-1 0-16,5 2 0 0,3-2 0 0,2 2 0 16,2 1 0-16,-1 0 0 0,1 1 0 0,-1-4 0 15,-2-1 0-15,2 1 0 0,2-2 0 0,-1 3 0 16,-1-4 0-16,-1 2 0 0,-2-1 0 0,-5 1 0 16,-1 2 0-16,-4-1 0 0,-4-1 0 0,-4 3 0 15,-4-1 0-15,-4 2 0 0,-4 1 0 0,-3-2 0 16,0 3 0-16,-6-9 0 0,-1 8 0 0,-5 3 0 0,-6 2 144 15,-3 0-144-15,-3 1 192 0,-7 3-192 0,-4 2 224 16,-7 0-64-16,-7 1-16 0,-1 1 0 0,-1-1-144 16,-1 4 192-16,-3 2-192 0,2 0 192 0,0-3-16 0,-2 2 0 15,0 2 0-15,0-1 0 0,-1 0-48 0,1 1-128 16,2-1 192-16,1-1-64 0,2 1-128 16,2-2 0-16,2-1 0 0,4 0 128 0,4-2-128 0,1 0 0 15,2-1 0-15,3-2 0 0,4-2 0 0,5-1 0 16,1 0 0-16,2-2 0 0,3-2 0 0,6 1 0 15,1 1 0-15,4-3 0 0,4 0-224 0,0 0 80 16,7 2 16-16,1-1 0 0,4 0 128 0,3-2 0 16,3-1 0-16,5 1 0 0,2-1 0 0,4-3 0 15,2-1 0-15,5 0 0 0,6-1 0 0,4 0 0 0,1-3 0 16,4 1 128-16,6 1 0 0,-3 0 0 0,1 0 0 0,1-1 0 16,3-2-128-16,0-1 0 0,-1 2 128 15,1 2-128-15,0 1 144 0,-3-1-144 0,-3-1 192 16,0 1-192-16,-4 0 160 0,2 2-160 0,-1 0 128 0,-1 0-128 15,-2 2 0-15,-5-2 0 0,-2 0 128 0,-7-1-128 16,-4 2 0-16,-4 0 0 0,-4-2-160 0,-2 1 160 31,-1 0-2432-31,-6-2-384 0</inkml:trace>
  <inkml:trace contextRef="#ctx0" brushRef="#br0" timeOffset="21650.346">4308 12252 15663 0,'0'0'688'0,"0"0"144"15,-7 3-656-15,7-3-176 0,-6 5 0 0,6-5 0 0,0 0 416 0,0 0 48 16,0 0 16-16,0 0 0 0,0 0-480 0,0 0 0 16,0 0 0-16,9-8 0 0,-1-2 192 0,3 1-64 15,-2-3-128-15,1-2 192 0,1-4 64 0,1-2 0 16,3 0 0-16,-4-2 0 0,1 0-128 0,1-2 0 16,1 0-128-16,2-1 192 0,-2 0-16 0,0 2-16 15,0 3 0-15,1 2 0 0,-4 3 192 0,1 3 32 16,-1 3 16-16,1 2 0 0,-3 3-112 0,-9 4-32 15,11-1 0-15,-11 1 0 0,11 9 240 0,-6 2 32 16,0 2 16-16,-1 3 0 0,-3 5-208 0,-1 2-32 16,-1 3-16-16,-2 2 0 0,-1 1-288 0,-1 4 0 15,-3-1 128-15,-1 2-128 0,1 0 0 0,-3-1 0 16,-1 0 0-16,1-3 0 0,1-3 0 0,0-3 0 0,-5-6 128 16,6-3-128-16,2-3 320 0,0-2 0 0,7-10 0 15,0 0 0-15,0 0 448 0,0 0 112 0,-2-10 16 0,2-1 0 16,2-4-480-16,4-6-96 0,-2-6 0 15,8-3-16-15,4-2-304 0,1-3 0 16,3-5 0-16,1 2 0 0,0-1 0 0,1 4 0 0,1 4 0 0,-1 3 0 16,2 1 0-16,-2 5 0 0,1 2 0 0,-1 4 0 15,3 0 0-15,-3 3 0 0,0 3-128 0,-2 4 128 16,-1 2 0-16,1 2 0 0,2 1 0 0,-9 3 0 16,-13-2 0-16,10 7 0 0,1 0 0 0,-4 4 0 15,-2 0 192-15,-3 2-192 0,-2 1 192 0,-2 3-192 16,0 0 176-16,-1 1-176 0,0 0 160 0,0 4-160 15,-3 3 160-15,-3-1-160 0,2-1 160 0,1 3-160 0,1 3 0 0,2-2 128 16,-5-1-128-16,5-2 0 0,0 0 0 16,0-1 0-16,-2 0 0 0,2-2 0 0,0-1-256 0,3 1-32 15,0-1-16-15,1-3 0 16,1 0-480-16,1-3-112 0,2-2 0 0,0-2-11776 16</inkml:trace>
  <inkml:trace contextRef="#ctx0" brushRef="#br0" timeOffset="21948.096">5074 12122 31103 0,'-12'-5'1376'0,"12"5"288"0,0 0-1344 0,0 0-320 0,0 0 0 0,9-3 0 31,2 0-448-31,4-1-144 0,2-1-48 0,6-2 0 0,1-3 288 0,1-1 48 0,3 0 16 0,5 0 0 16,3-1-32-16,0 0-16 0,1-2 0 0,2 2 0 15,-1 2-48-15,0-1 0 0,-4 3 0 0,-3 0 0 16,-3 1-688-16,-2 0-144 0,-4 2-16 15</inkml:trace>
  <inkml:trace contextRef="#ctx0" brushRef="#br0" timeOffset="22183.801">5263 12317 26719 0,'0'0'1184'0,"0"0"240"0,-7-2-1136 0,7 2-288 16,0 0 0-16,0 0 0 0,11 0 1808 0,1 0 304 15,4 1 64-15,2-1 16 0,6-2-1808 0,1-1-384 16,5 0 0-16,3 0 0 0,2-3-272 0,-1 0 16 0,1-1 0 0,1 0 0 31,2 0-720-31,-2-3-144 0,-2-1-32 0,0 0 0 16,-2-1-1552-16,-3 3-320 0</inkml:trace>
  <inkml:trace contextRef="#ctx0" brushRef="#br0" timeOffset="22432.8">6072 11971 37775 0,'-13'3'1664'16,"13"-3"368"-16,-10 4-1632 0,3 5-400 0,1 3 0 0,1 6 0 16,0 4-256-16,1 1-128 0,1 1-16 0,-2 3-16 15,2 2 416-15,1 0 0 0,1-2 0 0,1 2-128 0,1 0-64 0,-1 0 0 16,-3-3 0-16,1 0 0 16,1-2-688-16,-3-1-144 0,0-2-16 0,1-4-16 15,0-1-2016-15,-2-3-416 0,-3 2-80 0,0-5-16 0</inkml:trace>
  <inkml:trace contextRef="#ctx0" brushRef="#br0" timeOffset="23293.552">5725 8880 24479 0,'-18'14'1088'0,"7"-3"208"0,1 4-1040 0,0 4-256 16,-4 5 0-16,-1 3 0 0,-4 1 0 0,1 0-256 16,0 1 64-16,-1-1 0 0,-1-2-48 0,-1-2 0 0,0-3 0 0,-3-6 0 15,-2-5 0-15,-3-1 0 0,2-1 0 0,-2-3 0 16,-2-2 464-16,-1-2 96 0,-2-1 0 15,-1-3 16-15,-4 0 320 0,2-2 64 16,-3-6 16-16,2 1 0 0,2 0-224 0,3-3-32 0,2-3-16 0,7-1 0 16,2-3 0-16,3 2 0 0,3 3 0 15,2-3 0-15,5-3-240 0,2 2-48 0,3 2-16 0,2 1 0 16,-1 0-160-16,3 2 0 0,3 2 0 0,1 1 0 16,2 0 0-16,4 2 0 0,2 1 0 0,2 2-176 15,2-1 176-15,4 2-160 0,7 0 160 0,0 3-160 16,4 2 160-16,4 3-128 0,0 1 128 0,3 1-128 15,2 3 128-15,3-2 0 0,3-1 0 0,5 1-128 16,4 2-16-16,-2 1 0 0,-1-1 0 0,-1-3 0 16,-4-3-16-16,1 0 0 0,-2 1 0 0,1-2 0 15,1 0 160-15,2 2 0 0,-1-2 0 0,1 0 0 0,-3-1 0 16,-4 0 0-16,-2-1 0 0,1 0 0 0,-7-2 0 16,2-2 0-16,2 1 0 0,-5-3 0 0,-3-1 0 0,1-1 0 15,1-1 0-15,-5 1 128 0,-3-2-128 0,-3 0 128 16,-4-2-128-16,-4 0 128 0,-4 1 48 0,-4 1 16 15,-4 0 0-15,-4-1 0 0,-5-2 432 0,-5 3 80 16,-6 1 32-16,-5 2 0 0,-5 0-80 0,-5 0-16 16,-4 5 0-16,0 2 0 0,0 2-384 0,-3 0-96 15,-1 0-16-15,4 1 0 0,-2 1-400 0,4 1-96 16,2 0-16-16,2 2 0 16,3-3-1712-16,5 4-352 0</inkml:trace>
  <inkml:trace contextRef="#ctx0" brushRef="#br0" timeOffset="23841.816">7524 9949 8287 0,'-4'-10'736'0,"0"2"-592"15,-2-3-144-15,1 2 0 0,-2 4 2368 0,-1-1 448 16,-2-3 96-16,2 2 16 0,-4 2-2176 0,-2 0-432 15,-1 1-96-15,-2 2-16 0,-1 1-16 0,-4 2-16 16,-1 1 0-16,-4 3 0 0,-4-1 64 0,3 2 16 0,3-1 0 0,-3 5 0 16,1 3 464-16,-1 2 112 0,2 1 0 0,-3 4 16 15,0 4-192-15,3 1-32 0,0 1-16 0,0 0 0 16,2 2-368-16,2 1-80 0,2 0-16 0,1 3 0 16,3 0-16-16,3 0 0 0,2-2 0 0,5 2 0 15,5 0-128-15,7-3 128 0,-3-2-128 0,8-2 128 16,2-6-128-16,5 0 0 0,-2-2 0 0,5-1 0 15,6-2-1520 1,-1-3-176-16,3-2-32 0</inkml:trace>
  <inkml:trace contextRef="#ctx0" brushRef="#br0" timeOffset="24337.581">7166 10864 26719 0,'-19'6'2368'0,"7"-1"-1888"16,2 0-480-16,4 1 0 0,6-6 656 0,0 0 48 16,-4 7 0-16,4-7 0 15,0 0-1376-15,10-1-272 0,2-4-48 0,5-5-16 16,3-4-112-16,0-3-32 0,-3-3 0 0,6 2 0 15,5-4 336-15,-1 1 64 0,1-1 16 0,-3 1 0 0,0 1 496 0,-3 4 112 16,-1 0 128-16,-4 3-208 0,-1 2 576 0,-1 4 112 0,-4 3 32 0,-2 3 0 16,-9 1 512-16,9 5 128 0,-9-5 0 0,3 15 16 15,0 3-352-15,-5 4-80 0,-1 4-16 0,-1 3 0 16,-3 5-464-16,-1 3-80 0,0 0-32 0,-1-1 0 16,-1-1-144-16,-2-2 0 0,0 2 144 0,-3-3-144 15,0-4 0-15,1-1 144 0,3-2-144 0,-1-4 0 16,2-5 256-16,3-2-48 0,3-5-16 0,0-1 0 15,4-8 224-15,0 0 32 0,0 0 16 0,0 0 0 16,6-10-48-16,-1-1-16 0,6-3 0 0,-1-4 0 16,0-3-400-16,3-2 128 0,3-1-128 0,1 1 0 15,1 1 0-15,0 1-224 0,-2 1 32 0,2 5 0 0,2 4 192 16,-4 4-144-16,1 5 144 0,-1 4-128 0,-1 5 128 0,1 4 128 16,-3 4-128-16,-2 4 176 0,0 3-48 15,0 2-128-15,2 2 192 0,0 0-64 0,-2 1 576 16,4 1 128-16,-2 1 0 0,0-1 16 15,0 0-3920-15,2-3-800 0,-1-2-160 0,-3-3-16 16</inkml:trace>
  <inkml:trace contextRef="#ctx0" brushRef="#br0" timeOffset="25138.53">8905 9906 17503 0,'0'0'1552'0,"0"0"-1232"0,0 0-320 16,0 0 0-16,-7-4 592 0,1 2 64 0,-3-1 16 0,2 2 0 15,7 1-224-15,-8-1-32 0,-2 1-16 0,0-4 0 16,-3 1 112-16,-1 1 0 0,-1 1 16 0,-2 2 0 16,-3 1 32-16,-4 2 0 0,-2 3 0 0,-1 1 0 15,-1-2-160-15,1 2-16 0,1 1-16 0,1 2 0 16,-4 4-128-16,2 0-32 0,0 3 0 0,4 0 0 15,5-1-208-15,-1 2 144 0,2 1-144 0,4 3 128 16,2 0-128-16,4-2 0 0,2-3 0 0,3 0 0 16,2 4 0-16,4-3 0 0,5 0 0 0,0 2 0 15,2 2-128-15,1 0 128 0,2-1 0 0,3 1 0 16,-1 2 0-16,2 2 0 0,1 0 160 0,-2 1-160 16,0-3 336-16,-2-1-32 0,-3 0-16 0,-1 1 0 15,0-3 96-15,-4 0 0 0,-3-5 16 0,1 1 0 0,-4-3 224 0,-5 2 32 16,1-3 16-16,-3-1 0 0,-2-2 48 0,-5 0 16 15,-6-1 0-15,-1 1 0 0,0-2-288 0,-4-1-64 16,-2-2-16-16,-1 1 0 0,0-2-240 0,-1 1-128 16,0-3 128-16,1-1-128 15,0-2-1520-15,3 0-368 0,1-1-80 0,1-2-7744 16,1-2-1552-16</inkml:trace>
  <inkml:trace contextRef="#ctx0" brushRef="#br0" timeOffset="25440.757">9360 10074 26719 0,'-10'-2'2368'0,"1"4"-1888"0,-1 2-480 0,2 4 0 15,2 2 1536-15,2 2 224 0,-4 0 32 0,3 5 16 16,2 1-1536-16,-3 4-272 0,2 1 0 0,0 3-208 16,2 0-112-16,-3 5 0 0,-1 0-16 0,-2 1 0 15,0 0-336-15,-2-1-64 0,-2 1-16 16,-3 0 0-16,0 1 368 0,-3-2 80 0,1-3 16 0,0-2 0 16,2-4 32-16,1-3 16 0,0-5 0 0,4-3 0 0,2-4 240 15,1-3-192-15,7-4 192 0,0 0-192 16,0 0-672-16,0 0-128 0,7-14-32 0</inkml:trace>
  <inkml:trace contextRef="#ctx0" brushRef="#br0" timeOffset="25809.986">9519 10136 11055 0,'0'0'976'0,"0"0"-784"0,0 0-192 0,0 0 0 16,0 0 432-16,0 0 32 0,0 0 16 0,0 0 0 16,0 0-480-16,0 0 0 0,0 0-208 0,0 0 64 15,0 0 144-15,0 0 0 0,0 0 0 0,0 0-128 16,0 0 448-16,0 0 112 0,-2-8 16 0,0 0 0 15,2 8 240-15,0 0 48 0,0 0 16 0,0 0 0 16,2-9-192-16,-2 9-48 0,0 0 0 0,0 0 0 16,0 0-512-16,0 0 0 0,-3-6 0 0,3 6 0 15,0 0 0-15,0 0 0 0,0 0 0 0,0 0 0 16,0 0 160-16,0 0-32 0,0 0 0 0,0 0 0 16,-8-4-128-16,8 4 192 0,0 0-192 0,0 0 192 15,0 0-1280-15,0 0-240 0,-7-9-48 16,7 9-16-16</inkml:trace>
  <inkml:trace contextRef="#ctx0" brushRef="#br0" timeOffset="26546.018">9848 10021 31327 0,'0'0'2784'0,"-6"9"-2224"15,3 3-560-15,-3 3 0 0,2 4 192 0,0 3-192 16,-4 2 192-16,0 5-192 0,-1 3 144 0,2 3-144 16,-3 6 0-16,-1 1 144 0,-4 3-144 0,-1 2 0 15,-3 1 144-15,1 0-144 0,-1-2 160 0,-3-4-32 16,-1-6-128-16,0-4 192 0,2-2 160 0,1-7 32 15,-1-5 0-15,5-2 0 0,1-2 320 0,6-5 80 16,5-3 16-16,4-6 0 0,0 0-32 0,0 0-16 16,12-8 0-16,6-7 0 0,3-4-528 0,1-7-96 15,3-1-128-15,5-2 176 0,2-1-176 0,-2-1-144 16,1-9 144-16,3 3-208 0,1-2 208 0,4 3-192 0,2-1 192 16,-2 4-192-16,-1 3 192 0,-1 4-192 0,0 7 192 15,-5 3-192-15,-5 5 192 0,-5 5-144 0,-5 2 144 16,-1 5-128-16,-4 4 128 0,-3 6 0 0,-5 5 0 0,-2 6 0 15,-3 5 128-15,-2 5-128 0,-3 5 128 0,-5 4-128 16,-1 0 128-16,-1 1-128 0,0 1 128 0,-3 0-128 16,-1 1 0-16,-2 0 0 0,-1 1 0 0,4-4 0 15,5-5 0-15,1-5-208 0,0-4 16 0,3-2 16 16,3-3-224 0,2-4-48-16,1-3-16 0,4-5 0 0,-3-10-1744 15,11 5-352-15,-1-4-64 0</inkml:trace>
  <inkml:trace contextRef="#ctx0" brushRef="#br0" timeOffset="27310.158">11325 9107 14735 0,'-4'-3'1312'0,"-2"2"-1056"15,-3 1-256-15,1 1 0 0,-1 2 880 0,-1 1 112 16,-1 2 32-16,-1 2 0 0,-3 1-784 0,0 5-240 0,0 0 128 16,-2 5-128-16,-2 2 176 0,0 4-32 0,-2 2 0 15,-3 5 0-15,-4 2 272 0,-4 9 48 0,-3 5 16 0,-6 5 0 16,1 8 64-16,-2 2 16 0,-6 4 0 0,2 7 0 15,0 6-48-15,2 3 0 0,1 0 0 16,1-3 0-16,3-2 48 0,2 0 0 0,4 1 0 0,2-7 0 16,-1-4-192-16,12-4-48 0,8-3 0 0,4-5 0 15,0-2-128-15,7-4-16 0,4-2-16 0,3-2 0 16,-4-6-160-16,3-2 160 0,2-4-160 0,3-2 160 16,6-5-160-16,0-1 0 0,2-5 0 0,2-3 0 15,-3-2-672 1,3-4-16-16,1-2 0 0,0-5-11328 0</inkml:trace>
  <inkml:trace contextRef="#ctx0" brushRef="#br0" timeOffset="27892.589">11299 9560 16527 0,'0'0'720'0,"-5"-7"176"0,2-1-720 0,1 0-176 0,0 0 0 0,0 0 0 16,4-1 640-16,2 1 112 0,1 2 16 0,3-3 0 15,-2-8-288-15,1 3-48 0,3 2-16 0,3 1 0 16,0 1-288-16,2-2-128 0,3-1 0 0,-3 2 128 16,0 3-128-16,-3 1 0 0,2 2 0 0,-2 1 0 15,-1 2 0-15,-11 2 0 0,5 6 0 0,0 1 0 16,-5-7 304-16,0 15 128 0,-4 6 16 0,-2 3 16 16,-3 1 112-16,-3 5 0 0,-4 7 16 0,-2-1 0 15,-2 1-336-15,2-3-64 0,-1-2 0 0,1-3-16 16,1-3-176-16,3-4 160 0,1-4-160 0,4-4 160 15,1-5-16-15,3-2 0 0,5-7 0 0,0 0 0 16,0 0 112-16,0 0 0 0,0 0 16 0,10-12 0 16,-2-3-144-16,1-4-128 0,4-2 192 0,2-2-192 0,3-1 0 15,0 0-272-15,3 2 16 0,1-4 16 0,-2 1 240 0,2 3 0 16,-1 3 0-16,0 4 0 0,-4-4 0 0,1 9-144 16,-2 3 144-16,-1 2-192 0,-3 3 320 0,-1 5 64 15,0 5 16-15,-3 3 0 0,-3 1 80 0,1 4 16 16,-2-1 0-16,-2 4 0 0,-1 3-160 0,-1 0-16 15,-1 0-128-15,-1-1 192 0,-1 4-192 0,-1-3 0 16,-1-3 0-16,0-2 0 0,1 0 0 0,0-2 0 16,0-2 0-16,1 1 0 0,1-2 0 0,-1-4 128 15,-1 1-128-15,1-2 0 16,3-7-1104-16,0 0-272 0,0 0-48 0</inkml:trace>
  <inkml:trace contextRef="#ctx0" brushRef="#br0" timeOffset="28223.521">12083 9319 26255 0,'0'0'1152'0,"0"0"256"0,0 0-1120 0,-4 9-288 0,-1 3 0 0,1-1 0 0,3 1 0 0,-4 4 0 15,0 2 0-15,-1 3-144 0,1 1 144 0,-3 5 0 16,-1 1 128-16,0 5-128 0,0-1 208 0,-1 1-16 16,0 0-16-16,0 0 0 0,-2-1-48 0,1 1 0 15,-2-4 0-15,0-1 0 0,1-1-128 0,4-4 0 16,-2-2 0-16,2-3 0 15,-2 0-480-15,5-5 32 0,-3-3 0 0,3-1 0 16,5-9-400-16,0 0-80 0,0 0-16 0,0 0 0 0</inkml:trace>
  <inkml:trace contextRef="#ctx0" brushRef="#br0" timeOffset="28452.613">12356 9364 18431 0,'-9'-7'1632'0,"1"6"-1312"0,1 4-320 0,-1 2 0 16,2 2 4176-16,-1 6 768 0,-2 6 160 0,0 4 16 16,0 3-4080-16,0 1-816 0,0 0-224 0,0 6 0 15,5 3 0-15,-1 0 0 0,1 0 0 0,0-1 128 16,2 1-128-16,-1-1-256 0,1-1 64 0,-3-1 0 31,0 0-672-31,0-5-144 0,1-3-16 0,2-1-16 0,-2-1-480 16,3-2-80-16,-1-4-32 0,0 0 0 0,0-2 240 15,1-4 48-15,1-11 16 0,0 0-9248 0</inkml:trace>
  <inkml:trace contextRef="#ctx0" brushRef="#br0" timeOffset="28761.486">11991 9444 2751 0,'17'2'256'0,"-4"-2"-256"15,3 0 0-15,1-2 0 0,3-6 2560 0,3 2 480 16,-1 3 96-16,5-2 0 0,1-2-1552 0,-2 0-320 0,-2 1-64 0,4 1-16 15,1 1-160-15,1 0-16 0,-2 1-16 0,1 1 0 16,-3-2-320-16,-2 2-64 0,0 0-16 0,-4 2 0 16,-1-2-464-16,0 1-128 0,-3 0 0 0,1 1 0 31,-2 0-800-31,1 0-176 0,-6 0-48 0</inkml:trace>
  <inkml:trace contextRef="#ctx0" brushRef="#br0" timeOffset="29086.985">12726 9357 8287 0,'0'0'736'0,"0"0"-592"15,0 0-144-15,0 0 0 0,7 7 4576 0,-1 2 880 16,0 0 176-16,1 2 48 0,-1 2-4576 0,2 4-912 16,1 2-192-16,0 6 0 0,2 3 128 0,-3 3 48 15,3-4 0-15,2 7 0 0,-5 2 80 0,2 0 32 16,1-1 0-16,-1 1 0 0,0-1-160 0,2 2-128 16,-3 0 144-16,2 0-144 0,0 1 0 0,0-3 0 15,-1-8-128-15,0-2 128 16,0 0-752-16,-2-5-32 0,-1-3-16 0,0-4 0 15,-1-3-32-15,3 0 0 0,0-5 0 0,-1 0-10496 0</inkml:trace>
  <inkml:trace contextRef="#ctx0" brushRef="#br0" timeOffset="29328.696">13215 9384 35007 0,'-23'-15'1552'0,"11"8"320"0,-2 6-1488 0,2 2-384 0,1 1 0 0,-1 7 0 16,-3 5 832-16,-1 3 112 0,0 3 16 0,-2 5 0 15,1 7-576-15,-1 5-96 0,-1 2-32 0,3 3 0 0,-3 2-256 0,2 0 0 16,-1-1 0-16,0 2 0 0,0 0 0 16,-1 1 0-16,-5-1-160 0,3 0 160 15,-2 0-784-15,2-2-48 0,-2-5 0 16,0-4 0-16,-1-2-1264 0,2-5-256 0,3-2-48 15,1-3-6832-15,-2-3-1376 0</inkml:trace>
  <inkml:trace contextRef="#ctx0" brushRef="#br0" timeOffset="29679.787">10958 10286 33055 0,'0'0'1472'0,"0"0"288"0,0 0-1408 0,11 0-352 0,1 1 0 0,6 0 0 31,2-1-320-31,4 3-144 0,4 0-32 0,4 0 0 0,4-1 496 0,6 0-144 0,10-2 144 0,2 0 0 15,4 0 0-15,3 0 0 0,4-2 0 0,5 1 0 16,0-2 128-16,7 3-128 0,4 0 160 0,2 0-160 16,-5-1 208-16,1 0-48 0,0 0-16 0,3 0 0 15,1 1 48-15,-4-1 0 0,-8-2 0 0,-2 3 0 16,0 3-64-16,-5-1 0 0,-2 0 0 0,-6 1 0 0,-3 1-128 0,-5 0-176 16,-7 0 48-16,-4 2 0 15,-7-1-1808-15,-5 3-368 16,-1-1-64-16</inkml:trace>
  <inkml:trace contextRef="#ctx0" brushRef="#br0" timeOffset="30138.574">12037 10765 15663 0,'0'0'1392'0,"0"0"-1120"0,-9-1-272 0,9 1 0 15,-7 6 4416-15,1 3 832 0,0 1 176 0,3 4 16 16,-4 6-4448-16,4-1-992 0,-2 1 0 0,-1-1 0 15,1 2-128-15,-1 1 128 0,-5-1 0 0,0 6 0 16,-2-1-192-16,-3 0 64 0,-1 1 128 0,-1 0-208 16,0 1 208-16,-1-1 0 0,-4 1 0 0,3 0-144 15,1 1 144-15,3-2 0 0,-3-2 0 0,0 0 128 16,0 0 32-16,2-1 16 0,3 0 0 0,3-4 0 0,1-3 112 16,1-2 32-16,5-1 0 0,3-3 0 0,1-11-144 15,1 9-32-15,-1-9 0 0,10 6 0 0,2-2-144 0,5-1 0 16,5-3 0-16,6-3 0 0,5-2 0 15,3-1 128-15,6 1-128 0,0-1 128 0,2-1 0 16,2-3 0-16,1 0 0 0,5-1 0 0,0 2-128 16,6 0 192-16,0-1-192 0,0 3 192 15,-1-1-1008-15,-2 0-192 0,-3-1-32 0,1 0-9504 16,1-2-1888-16</inkml:trace>
  <inkml:trace contextRef="#ctx0" brushRef="#br0" timeOffset="30806.595">13419 8943 15663 0,'0'0'1392'0,"0"0"-1120"16,0 0-272-16,0 0 0 0,0 0 1792 0,0 0 288 15,6 10 64-15,-2-2 16 0,1-2-1776 0,0 4-384 16,3 2 0-16,1 4 0 0,1 0 0 0,1 1 144 15,-1-1-16-15,3 6-128 0,3 6 336 0,2 1-32 16,1 3-16-16,-3 2 0 0,1-1 144 0,0 4 16 16,1 2 16-16,-2 4 0 0,0 3-144 0,0 5-16 0,0 4-16 15,-2 2 0-15,0 3-48 0,-1-2-16 0,-1-1 0 16,-2 6 0-16,0 3 96 0,0 0 32 0,-3-2 0 16,3-2 0-16,-5 0 32 0,1-2 16 0,-2 0 0 15,-2 6 0-15,2 4 112 0,-2-5 0 0,-3-3 16 16,-2 0 0-16,1-1-112 0,-4 3-32 0,-4 1 0 0,-1-3 0 15,-1 1 112-15,-4-5 16 0,-5 0 0 0,2-2 0 16,-7 2-16-16,1-1 0 0,0-1 0 0,-4 1 0 16,-3-2-80-16,0-4-16 0,3-5 0 0,-1-3 0 15,0-2-208-15,2-5-64 0,0-4 0 0,3-2 0 16,-3-3-128-16,2-3 160 0,-2 0-160 0,2-8 160 16,0-1-912-16,4-5-176 15,-2-4-32-15,7-6-10320 0,4-6-2064 0</inkml:trace>
  <inkml:trace contextRef="#ctx0" brushRef="#br0" timeOffset="32694.596">19240 10166 19231 0,'0'0'848'0,"0"0"176"0,0 0-816 0,0 0-208 0,3 8 0 0,-3-8 0 15,9 6 160-15,2-1-16 0,2 1 0 0,-1-2 0 16,3 0 192-16,5 1 48 0,1-5 0 0,4 1 0 16,0 0-128-16,3-1 0 0,4 1-16 0,-1 0 0 15,-1 1-240-15,-2-1 0 0,1-1 128 0,-4 0-128 16,-1-1-1072-16,-2 1-256 0</inkml:trace>
  <inkml:trace contextRef="#ctx0" brushRef="#br0" timeOffset="32995.292">18827 10556 21183 0,'0'0'1888'0,"-9"2"-1504"16,9-2-384-16,0 0 0 0,0 0 176 0,0 0-48 15,0 0 0-15,0 0 0 0,10 8-128 0,0-3 0 0,3 1 0 16,4-2 0-16,1 0 144 0,6 0 112 0,3-4 0 0,3 2 16 16,2-1 112-16,4 1 32 0,1-3 0 0,3 0 0 15,-3 0-192-15,0 1-32 0,-3-2-16 0,-2 1 0 16,-4 0-176-16,1-2 0 0,-4 1 144 0,-1 0-144 15,-1 0 0-15,-1 2 0 0,0-1 0 0,0 0-192 32,0-2-1520-32,-3 2-304 0</inkml:trace>
  <inkml:trace contextRef="#ctx0" brushRef="#br0" timeOffset="33527.958">20752 9868 18431 0,'0'0'1632'0,"6"-10"-1312"15,0-2-320-15,1 1 0 0,-1 1 224 0,-2 0-32 16,0 4 0-16,-1-5 0 0,-3-2-192 0,0 1 128 16,-1 2-128-16,0 0 0 0,0-5 496 0,0 2 0 0,-1-1 0 0,-1 1 0 15,-2 1 80-15,1-3 32 0,-1-1 0 0,1-1 0 16,-5 4-112-16,0 1-32 0,1 1 0 0,-1-2 0 15,0-3-224-15,-1 3-48 0,-2 3-16 0,2 2 0 16,-2 0 112-16,0-1 32 0,-1-6 0 0,-1 6 0 16,2 4 160-16,-2 4 32 0,-2 2 16 0,0-1 0 15,2-1-32-15,-3 5-16 0,-2 3 0 16,-1 5 0-16,0 5-224 0,1 4-32 0,-2 4-16 0,0 3 0 16,-2 1-48-16,-1 3-16 0,0 1 0 0,0 2 0 15,0 2-144-15,2 6 160 0,-2 6-160 0,5 2 160 16,0 0-16-16,2 0 0 0,-1 0 0 0,2-3 0 15,3 2 0-15,0-3 0 0,2 1 0 0,1 3 0 16,0-2-16-16,2-1-128 0,2-3 192 0,1 0-64 0,0-1-128 16,1-1 0-16,-2-6 0 0,0 2 128 0,5-2-128 15,-2-1 0-15,0-3 0 0,-2-1 0 16,2-2-768-16,1-1-96 16,0-5-16-16,-1-2-8464 0,2-1-1712 0</inkml:trace>
  <inkml:trace contextRef="#ctx0" brushRef="#br0" timeOffset="33767.182">19805 10466 25791 0,'-3'-20'1152'0,"1"10"224"0,4 2-1104 0,1 3-272 0,6 0 0 0,3 3 0 15,2 2 2416-15,4-2 416 0,3 0 96 0,2 1 16 16,3 1-2448-16,4 1-496 0,3-1 0 0,4 2-176 16,3 1-16-16,1 0 0 0,-2 1 0 0,2-2 0 31,-4-2-512-31,5-1-96 0,-1-2-32 0,-3-1-9120 16,-4 1-1824-16</inkml:trace>
  <inkml:trace contextRef="#ctx0" brushRef="#br0" timeOffset="34112.325">21309 9726 25791 0,'-10'-2'2304'0,"1"4"-1856"0,0 4-448 0,-1 3 0 0,-3 1 672 0,-2 3 32 16,-1 3 16-16,1 1 0 0,-3 1-576 0,-1 4-144 15,0 3 0-15,0 8 0 0,0 3 128 0,0 1-128 16,-3 2 192-16,1 0-64 0,-3 3 48 0,0 0 0 16,-3 1 0-16,4 1 0 0,4 3-48 0,0-1-128 15,1 1 192-15,2-3-64 0,3 0-128 0,4-5 160 16,4-4-160-16,2 0 160 0,-2-4-160 0,3-1 0 0,0-1 0 15,3-5 0-15,5-4 0 0,-1-2-176 16,0 2 16-16,2-4 0 16,0-4-1536-16,2-3-304 0,2-5-64 0,0 0-9008 0</inkml:trace>
  <inkml:trace contextRef="#ctx0" brushRef="#br0" timeOffset="34351.834">21277 10272 33167 0,'0'0'1472'0,"0"0"304"16,0 0-1424-16,12 2-352 0,-12-2 0 0,13 10 0 16,3 4-272-16,-7 2-128 0,-2-2-32 0,3 5 0 0,5 5 432 0,2 2 0 15,0 2 0-15,2 0 0 0,1 3 0 0,-1 0 0 16,-3-1 128-16,0-2-128 0,-2-3 0 0,-3-1 0 15,0-1 0-15,-3 0-192 16,0-5-1392-16,-1 0-272 0,-2-3-64 0,0-1-6288 16,-2-1-1264-16</inkml:trace>
  <inkml:trace contextRef="#ctx0" brushRef="#br0" timeOffset="34629.949">21543 10170 37775 0,'-12'3'3360'0,"-3"2"-2688"0,-2 3-544 0,-1 4-128 31,-2 5-512-31,-4 4-144 0,-1 3-32 0,0 6 0 0,4 0 688 0,-3 6 0 0,-3 1 0 0,3 3 0 16,2 0 128-16,2 1-128 0,2 0 128 0,-1-1-128 15,-2 2 0-15,2-3 0 0,2-3 0 0,-1 1 0 16,1 4-480-16,1-5-112 16,1-3-32-16,0-6 0 0,2-5-1744 0,2-2-368 15,2-3-64-15,3-1-9248 0</inkml:trace>
  <inkml:trace contextRef="#ctx0" brushRef="#br0" timeOffset="35011.843">21914 9562 31327 0,'0'0'1392'0,"0"0"272"0,0 0-1328 0,0 0-336 0,3 11 0 0,3 6 0 15,-3 5 192-15,1 4-16 0,3 4-16 0,-2 2 0 16,2 2-160-16,1 5 0 0,-1 1 144 0,0 11-144 16,-2 3 256-16,2 6-32 0,-3 3 0 0,0 1 0 15,-2 2 16-15,-1 3 0 0,-1 5 0 0,-2 2 0 16,-3 2-112-16,1-3-128 0,-4-3 176 0,-2 1-176 15,-1 0 128-15,-4-1-128 0,-1-4 0 0,-6-4 0 16,-3-4 192-16,-5 1-32 0,-7-2 0 0,-1 1 0 16,-4 0 112-16,-2 0 32 0,-4-5 0 0,-6 0 0 0,-7 1-304 15,-2-1 128-15,-6 0-128 0,0 1-15920 16</inkml:trace>
  <inkml:trace contextRef="#ctx0" brushRef="#br1" timeOffset="39997.728">14782 10004 1839 0,'-2'-5'160'0,"0"0"-160"16,0-1 0-16,2 6 0 0,0 0 3072 0,-5-4 576 15,1-1 112-15,4 5 16 0,-6-4-2608 0,6 4-528 16,-7 0-96-16,-1 0-32 0,-2 0-272 0,1 0-64 16,-2-1-16-16,0 0 0 0,-1 1-32 0,-2 1-128 15,-3 0 192-15,0 0-64 0,-2 1 32 0,-1 2 0 16,-2 0 0-16,1 4 0 0,2 2 16 0,-1 2 0 16,1 0 0-16,-1 1 0 0,-1 0-176 0,1 1 0 15,3 2 144-15,4-2-144 0,0 0 0 0,3 1 128 16,4-4-128-16,2 2 0 0,1 0 0 0,3-1 144 0,3-2-144 15,1 1 0-15,3-1 384 0,2 1-16 0,2 0-16 16,3 0 0-16,4-2 80 0,0 3 16 0,2-2 0 0,0 1 0 16,4 1-208-16,-2-1-48 0,2-1 0 0,-3 1 0 15,0 6-48-15,-3-1-16 0,-5-3 0 16,-2 1 0-16,-3 2-128 0,-3-1 192 0,-2 1-192 0,-4-1 192 16,-3 1 224-16,-4 0 48 0,-1-1 16 0,-5 1 0 15,-6 0 240-15,-3 0 48 0,-3-2 16 0,-3-1 0 16,-1 1-304-16,3 1-64 0,-2-3-16 0,3-1 0 15,0-1-208-15,1-2-32 0,2 0-16 0,3-1 0 16,3-5-144-16,1-2-272 0,3-1 64 0,3-1 16 16,2 1-2048-1,4-5-416-15</inkml:trace>
  <inkml:trace contextRef="#ctx0" brushRef="#br1" timeOffset="40286.505">15116 9974 14735 0,'0'0'1312'0,"-7"-3"-1056"16,7 3-256-16,-8 3 0 0,8-3 2160 0,-7 11 368 0,0 2 80 0,0 4 16 15,1 0-2144-15,-1 6-480 0,-4 0 0 16,4 4 0-16,0 1 0 0,-1 1 0 0,-1-2 128 0,1 2-128 16,0 2 144-16,-1 2-144 0,-1 1 160 0,0-2-160 15,5-2 128-15,-3-2-128 0,3-1 0 0,-1-4 0 32,0-2-368-32,2-4-160 0,4-3-48 0,1-1-6384 0,-1-1-1280 0</inkml:trace>
  <inkml:trace contextRef="#ctx0" brushRef="#br1" timeOffset="40753.895">15332 10059 20271 0,'0'0'896'0,"0"0"192"0,-8 3-880 0,3 3-208 0,3 4 0 0,-4 8 0 0,0 1 1024 0,0 3 176 15,-2 0 16-15,2 4 16 0,-2 3-784 0,2 0-144 16,-3 0-48-16,1 3 0 0,-2 1-96 0,2 1-32 16,-1 0 0-16,0-3 0 0,0-5-128 0,-1-2 0 15,4-2 144-15,-2-5-144 0,0-3 160 0,3-4-32 16,5-10-128-16,0 0 192 0,0 0 176 0,0 0 16 16,0 0 16-16,0 0 0 0,-2-11 304 0,4-4 64 15,3-5 16-15,2-2 0 0,3 0-416 0,0-4-96 16,0-5-16-16,3 0 0 0,1 3-128 0,4-2-128 15,1-1 192-15,5 2-192 0,-4 4 0 0,5 1 0 0,-2-3 0 16,1 8-192-16,-2-1 192 0,2 5 0 0,-2 3 0 16,-1 4-144-16,-1 1 144 0,-1 3-160 0,-2 2 160 15,-1 5-160-15,-3 2 160 0,-1 2 0 0,-2 2-144 0,-4 4 144 16,0 3-144-16,-4 4 144 0,-2 2-192 0,-2 3 192 16,-3 2 0-16,-3 4 0 0,-3 3 0 0,-3 1 0 15,-1 2 160-15,1-3-160 0,-1-1 160 0,2-1-160 16,2 0 128-16,2-2-128 0,-2-7 0 0,3 1 144 15,-1-2-144-15,4-3 0 0,1-3 0 0,1 0 0 16,-1-3 0-16,2-1 0 0,2-2-192 0,0-10 192 16,4 8-2880-16,-4-8-464 15,0 0-96-15,17-3-16 0</inkml:trace>
  <inkml:trace contextRef="#ctx0" brushRef="#br1" timeOffset="41486.929">16512 9188 14735 0,'-15'-5'640'0,"5"5"160"0,-1 0-640 0,-2 0-160 15,2 1 0-15,-1 4 0 0,1 5 240 0,-3 1 16 0,-6 0 0 0,1 3 0 16,-1 1-256-16,2 3 0 0,-1 0 0 0,-1 5 0 16,0 4 160-16,0 4-16 0,-4 3 0 0,4 6 0 15,-4 7 144-15,2 2 32 0,-1 5 0 0,-2 5 0 16,-1 5 80-16,-3 7 32 0,-1 2 0 0,1 3 0 16,0 2-144-16,3 0-32 0,-1 2 0 0,5-6 0 15,0-2-48-15,7-3-16 0,4-4 0 0,2 0 0 16,1-7 192-16,3-5 16 0,2-6 16 0,4-3 0 15,3-2-32-15,4-2-16 0,-2-1 0 0,3-8 0 16,1-4-368-16,0-2 0 0,1-2 0 0,0-4-6848 16,4-3-1424-16</inkml:trace>
  <inkml:trace contextRef="#ctx0" brushRef="#br1" timeOffset="42218.849">16636 9536 17791 0,'10'-14'784'0,"-5"6"176"0,3 2-768 0,0 0-192 0,2-5 0 15,-3 4 0-15,2 4 0 0,0 3 0 0,1 1 0 0,1-2 0 16,-6-3 0-16,5 1 0 0,-2 3 0 0,-8 0 0 16,8 7-144-16,-4 1 144 0,1-2 0 0,-1 4 0 15,-4 3 0-15,-2 3 128 0,-4 0 0 0,1 6 16 16,-4 7 368-16,-1 0 80 0,0-1 16 0,-3 0 0 15,2-4-32-15,0-1 0 0,0-2 0 0,1 1 0 16,2-3-32-16,-1-3-16 0,3-5 0 0,-1 0 0 16,3-3 64-16,4-8 16 0,0 0 0 0,0 0 0 15,0 0 0-15,0 0 0 0,0 0 0 0,0 0 0 16,7-12-176-16,3-2-48 0,1 2 0 0,-2-2 0 16,1-2-384-16,2-3 0 0,-1-3 128 0,1 2-128 0,0 4 0 15,0 0 0-15,3 0 0 0,-1-1 0 0,1-2 0 0,1 5 0 16,-4 3 0-16,1 2 0 0,-1 3-160 0,-1 1 160 15,-2 5 0-15,-9 0-144 0,7 8 144 0,-2 3-192 16,-2 3 192-16,0 2-192 0,-4-1 192 0,-2 2 0 16,1 2-144-16,-3 1 144 0,-3-1 0 0,0 1 0 15,-1 0 0-15,2-4 0 0,0-4 0 0,2-2 0 16,0-2 0-16,5-8 0 0,-5 7 0 0,5-7 0 16,0 0 144-16,0 0-144 0,0 0 192 0,10-4-16 15,2-5-16-15,0-2 0 0,1-1-160 0,1-2 192 16,1-3-192-16,-1 1 192 0,1 0-192 0,2 0 0 15,-3-2 0-15,2 2 0 0,-1-1 0 0,0 2 0 16,-1 1 0-16,-1 3 0 0,0 1 0 0,-3 6 0 0,0 2-128 16,-10 2 128-16,9-1 0 0,-9 1-144 15,8 7 144-15,-1 4 0 0,-3 2-176 0,-3 2 176 0,-2 1-160 16,0 1 160-16,-2 5 0 0,0-2 0 0,-2-1 0 0,1 1 0 16,-3 1 0-16,1-1 0 15,-1 1 128-15,3-2-128 0,-1-1 0 0,3-4 0 0,2 0 0 0,0-1 0 16,0-2 0-16,0 0-144 0,1 0-16 0,2-2 0 31,1 0-1920-31,-4-9-384 0,12 1-80 0,-12-1-16 0</inkml:trace>
  <inkml:trace contextRef="#ctx0" brushRef="#br1" timeOffset="42567.949">17515 9441 20271 0,'0'0'1792'0,"0"0"-1424"15,0 0-368-15,0 0 0 0,-1 9 320 0,-3 2 0 16,2 0 0-16,-1 3 0 0,-2 3-160 0,1 1-32 16,-3-2-128-16,2 8 192 0,-2 3 128 0,0 1 0 15,-2-5 16-15,0 3 0 0,0 0-32 0,0 3-16 0,-4-2 0 16,2 0 0-16,0-1-128 0,2-1-32 0,-3-2 0 0,2 2 0 16,2-2-128-16,-2-5 0 0,0-3 0 0,1-2 128 31,1 1-624-31,3-6-128 0,5-8-16 0,0 0-9664 0</inkml:trace>
  <inkml:trace contextRef="#ctx0" brushRef="#br1" timeOffset="42822.833">17653 9431 27071 0,'0'0'1200'0,"0"0"240"0,0 0-1152 0,0 0-288 0,0 0 0 0,-8 6 0 0,1 3 128 0,-3 2-128 15,0 5 144-15,-1 2-144 0,-2 5 496 0,0 0 0 16,-2 6 0-16,1-1 0 0,-1 3-48 0,-1 1-16 16,1-1 0-16,0 0 0 0,0 1-176 0,0-2-48 15,-1-1 0-15,2 2 0 0,0-3-208 0,3 0 176 16,0-4-176-16,1-1 160 0,2 0-160 0,2-5 0 16,0-6 0-16,3-1 0 15,1 0-432-15,2-2-64 0,-1-3-16 0,1-6 0 16,0 0-1488-16,0 0-304 0,0 0-64 0,8-6-16 0</inkml:trace>
  <inkml:trace contextRef="#ctx0" brushRef="#br1" timeOffset="43051.523">17233 9489 21183 0,'-2'-15'944'0,"2"8"192"0,3-1-912 0,1 0-224 0,2-1 0 0,6 3 0 16,5 3 912-16,4 1 144 0,2 5 32 0,4-3 0 16,2-3-720-16,-1 2-144 0,2 2-32 0,2 3 0 15,2 0-192-15,-1 3 0 0,1-3 128 0,3 0-128 16,0-1 0-16,1 1 128 0,3-2-128 0,-2 3 0 16,-3 0 0-16,-4 2 0 0,-2 1-208 0,-5-5 64 15,-1-1-1904 1,-1-2-384-16</inkml:trace>
  <inkml:trace contextRef="#ctx0" brushRef="#br1" timeOffset="43400.65">18065 9384 17503 0,'0'0'1552'0,"0"0"-1232"0,5 9-320 16,-3 1 0-16,2 2 1232 0,0 3 192 0,3 2 48 0,-3 4 0 15,-1 1-1136-15,3 0-208 0,-1 0-128 0,3 5 128 16,0 4 0-16,-2 1 16 0,1 0 0 15,0 1 0-15,-1-1-144 0,-2 1 0 0,-1-2 144 0,-1 4-144 16,-1 1 0-16,-1-1 144 0,0-1-144 0,0-3 0 16,0-4-192-16,0-3-160 0,1-1-32 0,-1-5 0 15,-1-3-352 1,0-2-80-16,-1-1-16 0,1-4-5328 0,1-8-1072 16</inkml:trace>
  <inkml:trace contextRef="#ctx0" brushRef="#br1" timeOffset="43686.694">18476 9348 21183 0,'0'0'1888'0,"0"0"-1504"16,0 0-384-16,0 0 0 0,0 0 1904 0,0 0 304 15,-8 5 64-15,1 5 16 0,-1 5-1840 0,-1 2-448 16,-2 3 0-16,-2 6 0 0,-1 10 144 0,-5 0-144 16,-3 4 128-16,-2 1-128 0,-5 0 208 0,-2 0-32 15,-3 1-16-15,-1 0 0 0,0 1-160 0,0 0 128 0,2-1-128 16,1 1 128-16,1-3-128 0,4-3-272 16,1-4 64-16,1-2 16 15,3-2-1712-15,-1-3-336 0</inkml:trace>
  <inkml:trace contextRef="#ctx0" brushRef="#br1" timeOffset="44055.218">16084 10302 17103 0,'0'0'752'0,"0"0"160"0,11-4-720 0,1 1-192 16,2 0 0-16,3 1 0 0,5 2 256 0,3-3 32 15,5-2 0-15,1 0 0 0,9 2 288 0,6 1 64 16,7 1 16-16,2-4 0 0,1-1 128 0,5 0 32 16,1 1 0-16,7 3 0 0,3-2-288 0,2 1-48 15,-2 1-16-15,1 1 0 0,0 1-80 0,3 2-32 0,-1 0 0 16,-1 3 0-16,-3 0-112 0,-7 2-32 0,-5-1 0 0,-1 5 0 16,-1-1-208-16,-5 0 0 0,-6-1 0 15,0 1-160-15,-4 0 160 0,-3-2-128 0,-6-1 128 16</inkml:trace>
  <inkml:trace contextRef="#ctx0" brushRef="#br1" timeOffset="44456.637">16992 10588 15663 0,'0'0'688'0,"0"0"144"16,0 0-656-16,0 0-176 0,6 13 0 16,-1 0 0-16,-3 0 2976 0,2 3 560 0,-2 3 112 0,-1 3 32 0,1 2-2944 0,0 0-592 15,0 2-144-15,-4 5 0 0,-2 4 0 0,1 1 0 16,-2 1 0-16,-1-2 0 0,-3-1 0 0,1-1 0 15,1 0 0-15,-2-3 0 0,0-3 0 0,-1 1 0 16,1-2 0-16,2-1 0 0,-1 0 128 0,1-3-128 16,3-3 0-16,-1 0 128 0,2-2 0 0,1-4 0 15,1-2 0-15,2-1 0 0,-1-10 0 0,8 9-128 16,-2-4 192-16,5-1-64 0,2-4 64 0,3-1 0 16,0-2 0-16,3-2 0 0,4-1 96 0,2-2 32 0,2-2 0 15,4 2 0-15,2 0-176 0,3-1-16 0,4-1-128 16,0 3 192-16,2-4-192 0,0-2 0 0,-3 5 0 0,0-2-9616 15,-3 1-1824-15</inkml:trace>
  <inkml:trace contextRef="#ctx0" brushRef="#br1" timeOffset="44965.408">18356 8715 27071 0,'0'0'1200'0,"0"0"240"0,0 0-1152 0,10 5-288 16,0-3 0-16,1 6 0 0,1 5 0 0,2 3-256 0,3 3 64 16,1 1 0-16,1 0 192 0,6 3 0 15,2 5 0-15,-2 5-144 0,-3 3 144 0,1 4 0 16,4 6 0-16,0 7 0 0,-4 10 0 0,-1 1-128 0,-5 0 128 15,-5 4 0-15,-3 3 0 0,-5 7 0 0,-4 5 0 0,-4 3 0 16,-3-2 0-16,-5 4 0 16,-2 0 0-16,-4 2 0 0,0-1 128 0,-6-2 96 0,1-4 32 0,-5 2 0 15,-7-2 320-15,-1-2 64 0,0-2 0 0,-4-2 16 16,0 3 176-16,-5 1 16 0,-6-4 16 0,2 0 0 16,-1-4-224-16,1 1-32 0,0-3-16 0,3-2 0 15,1 1-288-15,2-7-64 0,1-5-16 0,1 0 0 16,0-2-224-16,0-4 0 0,0-5 128 0,7 0-128 15,4-1-1024-15,3-4-256 16,3-4-64-16,3-6-13104 0</inkml:trace>
  <inkml:trace contextRef="#ctx0" brushRef="#br1" timeOffset="45753.496">22950 10072 23263 0,'-15'-6'1024'0,"5"5"224"0,-1 2-992 0,-3 0-256 16,0-3 0-16,-1 2 0 0,-3 1 0 0,-1 4 0 0,-3 2 0 0,0 2-160 15,0 0 160-15,-1-2 0 0,-2 1 0 16,1 4 0-16,-3 3 0 0,2-2 0 0,0-2 0 0,1 1 176 15,3 2-176-15,3 0 160 0,2 0-160 0,1 0 160 16,3-1-160-16,3 1 0 0,4-1 0 0,4 1 0 16,2-1 0-16,3 0 0 0,4 2 0 0,0-2 0 15,2 0 0-15,3 0 0 0,1-1 0 0,-1 2 0 16,1 3 0-16,-1-1 0 0,-1-3 0 16,-1 0 0-16,-1-1 0 0,-4 1 0 0,-2 1 0 0,-2-2 0 15,-1-1 0-15,-1 1 128 0,-2 0 0 0,-3 1 0 16,-1 2 384-16,-3 0 64 0,-1-2 0 0,-1 2 16 15,-1-1-256-15,-2 1-48 0,-3-4-16 0,1 0 0 16,-2 0-96-16,3-1-32 0,1 0 0 0,1-3 0 16,-1-2-144-16,3-2-256 0,1-1 64 0,2-2-11872 15</inkml:trace>
  <inkml:trace contextRef="#ctx0" brushRef="#br1" timeOffset="46012.328">23085 10264 20271 0,'-10'7'1792'0,"2"2"-1424"0,-3 5-368 0,0 2 0 15,-3 2 2048-15,0 4 320 0,1 6 80 0,-1 1 16 16,-3 2-2016-16,-1-3-448 0,2 0 0 0,1-1 0 31,-1-1-480-31,-3-1-32 0,0-2 0 0,0-2 0 16,-3 0-1920-16,1-5-400 0</inkml:trace>
  <inkml:trace contextRef="#ctx0" brushRef="#br1" timeOffset="46403.067">23321 10295 31327 0,'-12'3'1392'0,"3"3"272"16,-4 3-1328-16,-2 6-336 0,1 3 0 0,-1 3 0 0,-2 2-192 15,2 0-96-15,0 2-32 0,4-1 0 0,3 0 320 0,-1-3 0 16,1-3 0-16,-1-3 0 0,3-1 0 0,-2-3 0 16,1 0 0-16,3-7 0 0,4-4-128 0,0 0 128 15,-8-1 0-15,8 1 0 0,-1-8-192 0,2-3 64 16,1-4 128-16,3-3-208 16,3 3-288-16,3-5-48 0,0-3-16 0,1 2 0 0,-1 3 304 0,2-1 48 15,1-2 16-15,2-1 0 0,-3 1 192 0,2 5 0 16,2 5 0-16,-3 1 0 0,-2 6 0 0,-1 2 0 0,0 2 144 15,-3 4-144-15,1 3 192 0,-3 4-64 0,0 4-128 16,-2 3 192-16,-1 1-64 0,-2 4-128 0,-2 3 176 0,-1 3-176 16,0-1 176-16,-4 2-176 0,0-1 160 0,-2-2-160 15,-1 1 128-15,2-4-128 0,-1-1 0 0,1 0 144 16,1-2-368-16,1-1-80 0,1-3-16 16,2-1-11968-16</inkml:trace>
  <inkml:trace contextRef="#ctx0" brushRef="#br1" timeOffset="47037.287">23956 9756 18431 0,'0'0'816'0,"2"-7"160"0,-2 7-784 16,0 0-192-16,0 0 0 0,0 0 0 0,0 0 448 0,0 0 32 15,0 0 16-15,0 0 0 0,7 9-368 0,-5 0-128 16,-2-9 0-16,-2 15 144 0,0 1 240 0,-6 1 64 16,2 7 0-16,-4-1 0 0,-1 0-64 0,2 4-16 15,-2 5 0-15,0-1 0 0,-2-2-368 0,2-2 128 16,0-1-128-16,1 0 0 16,0-1-320-16,2-4-128 0,4-2-16 0,1-4-6192 15,2-3-1248-15</inkml:trace>
  <inkml:trace contextRef="#ctx0" brushRef="#br1" timeOffset="47287.8">24271 9698 21183 0,'0'0'1888'0,"0"0"-1504"0,0 0-384 0,-4 9 0 15,-1 4 1856-15,-1 3 320 0,-2 2 48 0,-1 4 16 16,-1 2-1872-16,0 2-368 0,2 3 0 0,-2 2-160 16,0 1 160-16,1 2 0 0,-3 2 0 0,0 0 0 15,-1 0 0-15,2-2 0 0,-3-1 0 0,4-1 0 16,4-2-192-16,-2-1 0 0,2-1 0 0,-2-4 0 16,-1 0-1680-16,0-3-352 0,3-4-64 15</inkml:trace>
  <inkml:trace contextRef="#ctx0" brushRef="#br1" timeOffset="47572.546">23720 9815 15663 0,'0'0'1392'15,"0"0"-1120"-15,7-7-272 0,4 1 0 0,2 4 3616 0,3 2 672 16,2 0 128-16,3 2 16 0,3 0-3632 0,3 1-800 0,4 0 0 0,2 0 0 16,6-4-192-16,0 0 192 0,0 1-192 0,2-1 192 15,1 0-352-15,-1-1 32 0,-3-2 16 0,-7 1 0 31,-3 3-1600-31,-3 0-320 0,-2-2-64 0</inkml:trace>
  <inkml:trace contextRef="#ctx0" brushRef="#br1" timeOffset="48059.651">24475 9840 25791 0,'0'0'2304'0,"-9"8"-1856"0,1 2-448 0,-2 5 0 15,1 3 0-15,1 4-192 0,-2 0 16 0,-1 0 0 16,0 3 176-16,1-2 0 0,0 0 0 0,0 0 0 16,0 0-208-16,1 0-16 0,-1-2 0 0,2-1 0 15,-1-4-576-15,2 1-112 0,3-4-32 0,-1-1-8944 16</inkml:trace>
  <inkml:trace contextRef="#ctx0" brushRef="#br1" timeOffset="48325.344">24723 9821 25791 0,'0'0'1152'0,"-8"7"224"0,1 0-1104 0,0 2-272 0,2 2 0 15,0 8 0-15,-2 7 496 0,0 2 32 0,-3 0 16 0,2 2 0 16,-2 1-544-16,3 2 0 0,-1-1 0 16,-1-2 0-16,-1 0 0 0,2-3 0 15,1 0 0-15,-1-1 0 0,-2-1 0 0,0-2 0 0,5-2 0 0,-2-2 0 31,1 1-1664-31,0-3-384 0,2-5-64 0,3-2-8064 0</inkml:trace>
  <inkml:trace contextRef="#ctx0" brushRef="#br1" timeOffset="49524.376">23513 10011 11055 0,'-8'-1'976'0,"2"2"-784"0,-4 3-192 0,2 1 0 16,3 1 2080-16,5-6 368 0,0 0 80 0,-5 6 16 15,3 2-1936-15,2-8-384 0,0 0-80 0,0 0-16 16,0 0 320-16,0 0 64 0,0 0 16 0,9-3 0 16,0-4-80-16,3-1-32 0,1-1 0 0,4 0 0 15,1-4-32-15,0 0-16 0,2 0 0 0,5-2 0 16,1-1-208-16,4 0-32 0,1-3-128 0,0 0 192 16,-1 1-192-16,-1 0 176 0,-4 3-176 0,0 1 160 15,-1 5-160-15,-2 2 0 0,-2 1 0 0,-5 3 128 16,-3 0 0-16,0 3 0 0,-1 2 0 0,0 1 0 15,-3 3-128-15,0 4 0 0,-4 2 0 0,0 3 0 16,-1 2 192-16,-6 4-64 0,-1 5 0 0,-4 2 0 0,-2 1 96 0,-2 1 16 16,-2 0 0-16,-1 2 0 0,-3 5-48 0,-1-4 0 15,-1-2 0-15,2-3 0 0,0-1 64 0,1-3 0 16,-2-3 0-16,3-1 0 0,3-5 64 0,2-4 0 16,1 1 16-16,2-3 0 0,3-1 32 0,5-8 0 15,0 0 0-15,0 0 0 0,0 0 64 0,0 0 16 16,8-14 0-16,3 1 0 0,1-4-128 0,3-1-32 15,2-3 0-15,0 0 0 0,1-2-144 0,0-1-16 16,0-6-128-16,3 1 192 0,-2-2-192 0,2-1 0 16,2 0 0-16,0 2 0 0,0 5 0 0,0 2 0 15,-1 1-128-15,-3 3 128 0,-5 5-144 0,1 4 144 0,0 8 0 16,-5 0-144-16,-2-1 144 0,-8 3-192 16,0 0 192-16,11 7-192 0,-5 4 192 0,-1 2 0 15,-5 1-144-15,0 2 144 0,1 0 0 0,-1 3 0 0,-3 2-144 16,1 2 144-16,0 0 0 0,0 5 0 0,0 1 0 15,-4-1 0-15,0-3 0 0,3-1 0 0,2-1 0 0,0 1 0 16,-1-4 0-16,2 1 0 0,2-3 0 0,-2 0 0 16,-2-2 0-16,0 1 0 0,-2-2 0 15,2 0 0 1,0-1-400-16,0-3-32 0,-3-3 0 0,5-8 0 16,0 0-2640-16,0 0-544 0</inkml:trace>
  <inkml:trace contextRef="#ctx0" brushRef="#br1" timeOffset="50141.409">24296 9971 4607 0,'0'0'400'0,"0"0"-400"16,0 0 0-16,0 0 0 0,0 0 1856 0,0 0 304 15,0 0 48-15,0 0 16 0,0 0-1264 0,0 0-240 16,0 0-48-16,0 0-16 0,0 0 224 0,0 0 32 16,0 0 16-16,10 0 0 0,-1-5 16 0,1 0 0 15,2-2 0-15,-1 2 0 0,2 0-336 0,4-3-64 16,3-3-16-16,-1 0 0 0,4 3-192 0,1-1-32 15,0-1-16-15,0-1 0 0,1-1-48 0,-2 0-16 16,-4 2 0-16,3-1 0 0,1 2-224 0,-1 1 128 16,-6 2-128-16,-1 1 0 0,0 2 0 0,-4 0-320 15,-2-2 64-15,-9 5-7184 16,11 3-1440-16</inkml:trace>
  <inkml:trace contextRef="#ctx0" brushRef="#br1" timeOffset="50491.477">24810 9789 28559 0,'0'0'2544'0,"0"0"-2032"16,0 0-512-16,6 10 0 16,-4 0-800-16,1 0-256 0,-3-10-48 0,4 17-16 0,2 4 832 0,-4 2 288 15,1 0-192-15,1 2 192 0,1-1 0 0,-1 1 0 16,-1-1 0-16,2 6 0 0,1-2 0 0,-2-1 0 15,0 1 0-15,-1-2 0 0,1 0-176 0,-3 0 176 16,-1-3-192-16,-1-1 192 16,-3 0-1296-16,1-2-160 0,-2-4-16 0,2-2-7680 0</inkml:trace>
  <inkml:trace contextRef="#ctx0" brushRef="#br1" timeOffset="50762.066">25125 9919 16575 0,'-1'-8'1472'0,"1"8"-1168"0,0 0-304 0,0 0 0 15,0 0 2928-15,0 0 528 0,-10 11 96 0,2 1 32 16,-1 5-2992-16,-4 1-592 0,-4 2 0 0,0 3-224 15,-1 6 224-15,-4 0 0 0,0 0 192 0,-2 2-192 16,0 1 208-16,-3-1-64 0,2-2-16 0,0 2 0 16,0-4-128-16,-1 2 0 0,1 3 0 0,0 1 128 15,-2-4-1248-15,2-2-256 0,1-2-48 0,0-3-10416 16</inkml:trace>
  <inkml:trace contextRef="#ctx0" brushRef="#br1" timeOffset="51147.28">23672 10633 29599 0,'0'0'1312'0,"0"0"272"0,0 0-1264 0,0 0-320 0,8 4 0 0,6-3 0 16,3-1-192-16,5-1-80 0,2-1-32 0,6 1 0 15,3 0 304-15,4 0 0 0,4-2 0 0,5 0 0 16,6-1 320-16,1 0 0 0,3 1 16 0,-2 1 0 15,1-5-16-15,1 2-16 0,-1-2 0 0,2 2 0 16,-2 0-128-16,0 2-32 0,-1 1 0 0,-4 1 0 0,-6 1-144 0,-6 1 0 16,-5 0 0-16,-4 0 0 0,-5 1-144 15,-2 2-112-15,-2 0-32 0,-3-1 0 16,-2 3-1392-16,-4 0-288 0,-5 2-48 16</inkml:trace>
  <inkml:trace contextRef="#ctx0" brushRef="#br1" timeOffset="51798.267">24051 10924 12895 0,'0'0'1152'0,"0"0"-928"0,9-6-224 0,-3 1 0 16,-6 5 768-16,8-3 96 0,1-3 32 0,-1 2 0 16,-8 4-752-16,8-4-144 0,-1-1 0 0,0 0 0 15,0 0 784-15,-7 5 208 0,3-5 32 0,1 2 16 0,-4 3 176 16,0 0 48-16,0 0 0 0,0 0 0 0,0 0-240 0,0 0-32 16,0 0-16-16,0 0 0 0,0 0-288 0,0 0-64 15,0 0-16-15,0 0 0 0,2 8-64 0,-3 2-16 16,-1 0 0-16,-1 4 0 0,-2 3-80 0,-4 3 0 15,3 0-16-15,-3 2 0 0,2 2-128 0,-3 2-32 16,-2 4 0-16,-1-2 0 0,-3 0-96 16,-2 3-32-16,0 3 0 0,1 2 0 0,1 2-144 0,0-1 128 15,-1-1-128-15,1-1 128 0,1-3-128 0,0 2 0 16,0-4 0-16,2-1 128 0,-1-2-128 0,3 1 0 16,2-4 144-16,-1-1-144 0,3 0 128 0,2-2-128 15,2-2 160-15,4-3-160 0,3-3 0 0,2 0 0 16,4-4 0-16,2 1 0 0,3-4 0 0,4-1 0 0,5-4 0 15,4-1 0-15,5-2 128 0,5 1-128 0,1 0 176 16,6-1-176-16,5-5 320 0,0 2-32 0,1 0-16 16,-2 3 0-16,3 1 144 0,0 2 32 0,-2 1 0 0,8-1 0 15,4-3-160-15,-3 2-32 0,-5 2 0 0,-4 3 0 16,-3-2-256-16,0 2 0 0,-3 0 0 0,-6 3 0 31,-4-1-912-31,-5 3-240 0,-2 0-64 0</inkml:trace>
  <inkml:trace contextRef="#ctx0" brushRef="#br1" timeOffset="56725.96">4202 4840 13407 0,'0'0'592'0,"0"0"128"15,-8 0-576-15,0 0-144 0,8 0 0 0,-8 1 0 0,2 1 192 0,6-2 0 16,-9 0 0-16,0 3 0 0,0 0 0 0,-2 0 16 16,1 0 0-16,-2 1 0 0,-1-2 0 0,-7 1 0 15,-2 1 0-15,1 0 0 0,0 0-80 0,-2-1 0 16,-4-2-128-16,-2 2 192 0,-2 1-64 0,0-1 0 15,-2-3-128-15,-2 1 192 0,-5 1-192 0,-2 2 128 16,-4 0-128-16,-2-2 0 0,-1-4 160 0,-2 2-160 16,1 1 160-16,-2-1-160 0,1-3 128 0,0 2-128 15,-5 0 0-15,0-1 0 0,-2-2 288 0,3-1-32 16,5 3-16-16,1 0 0 0,3-1-32 0,-2 0 0 0,-2 1 0 16,2 3 0-16,-1 3-16 0,3-1 0 0,3-2 0 0,3 1 0 15,2 0-192-15,2 2 0 0,1-1 0 16,-2 0 0-16,6 1 0 0,-1-1 0 0,0 1 0 15,2-2 144-15,1-3-144 0,3 1 0 0,1 0 144 0,4 0-144 16,0-1 288-16,4 1-16 0,3-1 0 0,3 1 0 16,1 2 112-16,1 2 0 0,1-2 16 0,8-2 0 15,0 0-400-15,-1 12 128 0,-2 0-128 0,3 7 0 16,-1 5 0-16,-2 3 0 0,0 3 0 0,-1 6 0 16,2 4 0-16,0 3 0 0,-6 3-144 0,3 6 144 15,0 3 0-15,-2 6 0 0,-1 8 0 0,-3 1 0 16,0 2 0-16,0 3 0 0,0 4 0 0,-1 1 0 15,-2 2 0-15,-1 3 0 0,1 2 0 0,-1-2 0 0,-3-4 0 16,-1 3 0-16,1 1 0 0,-4 3 0 0,-2-1 0 16,-2 0 0-16,0-1 0 0,0 0 0 15,-2 3 0-15,1-1 0 0,1-4 0 0,2 4 0 0,1-2 0 16,1-3 0-16,2-6 0 0,-1 1 0 0,2-3 128 0,2 0-128 16,0-5 0-16,2-2 0 0,-1-4 128 0,2-3-128 15,-2-3 0-15,-1-3 144 0,2 0-144 0,1-1 0 16,5-3 0-16,-1 0 0 0,-5-5 0 0,4-4 0 15,3-3 0-15,0-4 128 0,1-6-128 0,0-1 0 16,0-4 0-16,3-2 128 0,2-1-128 0,2-4 0 16,0-5 0-16,5-2 0 0,-1-3 0 0,4-1 192 15,1-2-192-15,3-4 192 0,-2-4-64 0,3-2 0 16,2 1 0-16,4-4 0 0,4-3 0 0,1-1 0 0,3-2 0 16,2 4 0-16,4-3 64 0,5 1 0 0,-2-1 0 15,7-3 0-15,5 1 0 0,3 1 0 0,4 1 0 16,-2 1 0-16,-1 0-192 0,3-1 160 15,4 1-160-15,4 2 160 0,-1 5-160 0,1-1 0 0,-2 0 144 0,-1 3-144 16,-1 2 0-16,2 1 0 0,-3 1 0 16,3 0 0-16,0 0 0 0,-3 0 0 0,-8 0 0 15,0 3 0-15,-1 1 0 0,0 3 128 0,-3-2-128 0,0 2 0 16,0 1 0-16,0-1 0 0,-5 1 0 0,-1 1 0 16,-4 1 0-16,-2-1 0 0,-2 1 0 0,-2-1 0 15,-2 2 0-15,1-1 0 0,-1 0 0 0,-1 1 128 16,-7 0-128-16,-2-1 0 0,0-1 0 0,-5 0 128 15,-4-3 0-15,0-1 16 0,2-5 0 0,-11 0 0 16,0 0 368-16,0 0 64 0,0 0 0 0,0 0 16 0,0 0 176 16,0 0 16-16,0 0 16 0,0 0 0 0,0 0-96 15,-4-9 0-15,2-6-16 0,-2-1 0 0,-2-6-256 0,2-2-48 16,2-6-16-16,-3-6 0 0,5-8-176 0,-1-6-16 16,0-3-16-16,1-6 0 0,1-2-160 0,3-5 128 15,0-3-128-15,-2-6 128 0,-4-6-128 0,3-5 192 16,2-3-192-16,4-5 192 0,0-6-192 0,2-4 0 15,4-5 144-15,0-3-144 0,0-3 0 0,3-1 0 16,2 1 0-16,4-6 0 0,-1-6 0 16,4 4 0-16,-1 2 0 0,3-1 0 0,-1-2 0 0,0 9 0 15,1 11 0-15,1 4 0 0,1 5 192 0,-5 5 0 16,-2 6 16-16,-3 8 0 0,0 9 64 0,-3 7 16 0,-2 5 0 16,-3 8 0-16,-8 9-144 0,2 8-16 0,1 7-128 15,-5 3 192-15,-1 5-192 0,1 0 0 0,2 4 0 16,0 5 0-1,-3 6-1216-15,0 0-272 0,0 0-64 0,0 0-16 16,12 9-1520-16,0 2-304 0</inkml:trace>
  <inkml:trace contextRef="#ctx0" brushRef="#br1" timeOffset="60129.903">20552 8821 8287 0,'0'0'736'0,"0"0"-592"15,0 0-144-15,0 0 0 0,0 0 304 0,-4-11 16 16,-3 4 16-16,1 4 0 0,6 3 48 0,-9-5 16 16,-1 2 0-16,-1 2 0 0,4 2 128 0,-4 0 32 15,0 1 0-15,-3 1 0 0,-2 2 16 0,-1 2 16 16,-2 1 0-16,0-1 0 0,-2 3 64 0,1 1 16 15,0 4 0-15,-2 0 0 0,1 1-96 0,1 1 0 16,-3-1-16-16,2 3 0 0,-1 5-96 0,-1-1-16 0,0-1 0 16,1 4 0-16,1 2-64 0,-3 3 0 0,1 2-16 15,-2-2 0-15,6-4-96 0,-6 4-16 0,2 0 0 16,0 0 0-16,3-1-48 0,2 1-16 0,0 4 0 16,-1 2 0-16,4 2 192 0,1 0 16 0,0 2 16 0,1-3 0 15,-2 0-64-15,2 0-16 16,0-1 0-16,0 0 0 0,1 1-64 0,0 2-16 0,-1-3 0 0,2 3 0 15,0 2-32-15,1 0-16 0,1-2 0 0,2 2 0 16,-1 1-16-16,0-1 0 0,-1 0 0 0,3-1 0 16,-2 2 32-16,3 2 0 0,1 2 0 0,0-1 0 15,1 0-32-15,1 1-16 0,1-2 0 0,4 1 0 16,0 0-32-16,2 0 0 0,1-1 0 0,2 5 0 16,-3-2 0-16,5 4 0 0,-1 0 0 0,1 0 0 0,-2-3-144 15,2-1 128-15,1 1-128 0,-3 2 128 16,0 3-128-16,-2-2 0 0,0-2 144 0,-2 1-144 0,-2-1 0 15,0 0 0-15,-2-2 0 0,-2 1 128 0,0-1-128 0,0 2 0 16,-4-3 128-16,-1 0-128 0,1-3 128 0,0-3-128 16,-3-1 128-16,1-5-128 0,1-1 144 0,-1-7-144 15,-2 2 192-15,1-2-192 0,-2 1 288 0,2-1-48 16,1 1-16-16,-3-2 0 0,-5-3 32 0,0-1 16 16,-2-1 0-16,2 0 0 0,-2-1 112 0,0 1 0 15,-4 0 16-15,-1-2 0 0,-2-2-48 0,0-1-16 16,2-2 0-16,-1 0 0 0,2 3-160 0,2-5-48 15,-2-2 0-15,2 1 0 0,2 1-128 0,2 0 0 16,-2-1 0-16,3-1 0 0,0-4 0 0,2 4-256 16,2-2 48-16,3-3 0 15,-1 2-1856-15,4-4-368 0,5-3-80 0</inkml:trace>
  <inkml:trace contextRef="#ctx0" brushRef="#br1" timeOffset="60588.417">19929 12391 13823 0,'-6'1'1216'0,"-3"1"-960"0,0 1-256 0,-1 3 0 16,-2 2 2560-16,-1 3 448 0,-1 3 112 0,-2 0 16 15,1-1-2416-15,-1 3-464 0,0 1-112 0,-1 4-16 0,0 2 160 0,-1 5 32 16,2 1 0-16,-5 3 0 0,2 0-192 0,1 0-128 16,1-1 192-16,1 0-192 0,2 2 160 0,3-5-160 15,5-1 128-15,-1-1-128 0,0-2 0 0,5-1 0 16,4 0 128-16,2-2-128 0,1-2 144 0,4 1 0 16,2 1 0-16,4-4 0 0,3-2 48 0,2-3 16 15,3-2 0-15,0-3 0 0,3-2-16 0,4-4 0 16,2-3 0-16,4-4 0 0,4-5 80 0,-2-2 16 15,1-2 0-15,-3-2 0 0,0 2 288 0,0-4 64 16,-4-2 16-16,-4 0 0 0,-4 1 160 0,1-1 16 16,-7-2 16-16,0-1 0 0,-3-1-64 0,-3-2-16 15,-3 1 0-15,-3-1 0 0,-4-3-176 0,-3-1-32 0,0-1-16 16,-4-4 0-16,-5-3-176 0,1 2-48 0,-4 1 0 0,1 3 0 16,-3 4-160-16,-4 2-32 0,-3-2-128 15,1 3 192-15,-4-1-192 0,0 3 0 0,-1 0 0 16,0 1-160-1,5-2-288-15,-4 3-64 0,-2 2-16 0,3-1 0 16,4 0-2224-16,4 1-432 0,3 1-80 0</inkml:trace>
  <inkml:trace contextRef="#ctx0" brushRef="#br1" timeOffset="61397.06">21082 7851 20095 0,'0'0'896'0,"0"0"176"0,7-6-864 0,-7 6-208 0,0 0 0 0,9-3 0 16,-9 3 0-16,0 0 176 0,0 0-176 0,0 0 160 15,8 1 192-15,-8-1 32 0,0 0 16 0,0 0 0 16,6 8 176-16,-3-1 48 0,0 1 0 0,-3 0 0 15,-1 0-64-15,-1 1-16 0,0 2 0 0,0 2 0 0,-2 2-192 0,0 1-32 16,-3 2-16-16,1 1 0 0,-1 2-112 0,-2 2-32 16,-2 2 0-16,-1 6 0 0,1 4 192 15,-4 2 32-15,-4 4 16 0,-1 2 0 0,-2-2 48 0,0 3 0 16,-1 1 0-16,-1-1 0 0,0-1-176 16,0 1-16-16,2 2-16 0,1-2 0 0,2-2-240 0,3-6 0 15,0-4 0-15,4-2 0 0,3-1 128 0,2-4-128 16,0-5 0-16,4-3 144 0,-3-3 32 0,4-2 0 15,1 0 0-15,1-3 0 0,0-9 80 0,0 0 0 16,9 9 16-16,-2-3 0 0,-7-6 112 0,15 3 32 16,1-3 0-16,3-1 0 0,3-1 16 0,2-3 0 15,6-1 0-15,5 1 0 0,4 0-128 0,2-1-32 16,-1 3 0-16,3-2 0 0,1 1-96 0,3 1-32 16,4-1 0-16,3 3 0 0,0-1 96 0,3 2 16 15,2 2 0-15,-4 2 0 0,-1-1-32 0,-1 0 0 0,-1 3 0 0,-2-2 0 16,1 1-16-16,-4-2 0 0,-3-1 0 15,-4 0 0-15,-5 2-80 0,-3-1-128 0,-4 2 176 0,-6 0-176 16,-2-1 128-16,-1 1-128 0,-6-1 0 0,-1 0 0 16,-2 2 0-16,-10-6-176 0,6 6 32 0,-6-6 0 31,0 0-1680-31,-6 15-336 0,-4 1-64 0,-5 1-13472 0</inkml:trace>
  <inkml:trace contextRef="#ctx0" brushRef="#br1" timeOffset="65234.726">8758 8703 8287 0,'-9'-10'736'0,"3"5"-592"0,0 0-144 0,-2 3 0 16,0 2 592-16,-1 2 96 0,0 1 16 0,-4 0 0 15,-2 2-576-15,0 4-128 0,-1 2 0 0,0 1 0 16,-5 0 0-16,-1 3 0 0,-5 0 0 0,3 1 0 15,0 0 0-15,1 1 0 0,1-3 0 0,1 2 0 16,0 3 0-16,0 1 160 0,-1-1-16 0,2 0 0 16,2 1 80-16,0 7 16 0,2 4 0 0,-1-3 0 15,0-7 80-15,0 1 0 0,-1 8 16 0,3-1 0 16,2 2-80-16,1-2-32 0,-3-4 0 0,4 4 0 16,2 1 16-16,-1 1 0 0,-1 0 0 0,4 1 0 15,0 0-48-15,3 1 0 0,0 1 0 0,-1 1 0 0,2 3 16 16,1 0 0-16,1 2 0 0,1 0 0 0,0 1-48 15,2-4-16-15,1 2 0 0,-2-1 0 0,0 9-16 0,-1-3-128 16,-1-3 192-16,1 3-64 0,2 3 128 0,-2 0 0 16,0-3 16-16,0 1 0 0,4-1 64 0,-3 2 16 15,-1-2 0-15,-2 4 0 0,2 3-32 16,-3-1-16-16,1-4 0 0,1 1 0 0,0 2-96 0,1 1-16 16,0-1 0-16,0-3 0 0,0 0-64 0,-1 2 0 15,2 2-128-15,-1-2 192 0,0-1-64 0,0-2-128 16,-1-2 176-16,2 3-176 0,0 2 240 0,-1-1-64 15,-1-3-16-15,-2 3 0 0,-1-1 32 0,0 1 16 16,1-1 0-16,-2-3 0 0,1-3 80 0,-5 2 16 16,1 3 0-16,-1-3 0 0,1-1 160 0,-2 1 48 15,-3-1 0-15,0-2 0 0,-2-1 0 0,2-2 16 0,-1 0 0 16,-1-4 0-16,0-2 32 0,0 0 0 0,-1 1 0 0,0-5 0 16,-3-3 16-16,0 0 16 0,1 2 0 0,0-3 0 15,-3-2-144-15,2-2-48 0,0-1 0 0,2 1 0 16,1-1-208-16,1-3-64 0,1-5 0 0,3 2 0 15,1-1-128-15,4-2 0 0,2-1-160 0,4-7 160 16,0 0-2720 0,0 0-448-16,0 0-96 0,18-2 0 0</inkml:trace>
  <inkml:trace contextRef="#ctx0" brushRef="#br1" timeOffset="65937.689">8586 12241 23039 0,'-13'-15'1024'0,"5"6"192"0,-2 1-960 0,-1 1-256 0,0 2 0 0,2-1 0 16,-2 0 320-16,1 0 0 0,2 2 16 0,-2-2 0 0,2-1 176 0,-1 2 16 15,3 3 16-15,-3 1 0 0,2 3-208 0,-2 3-32 16,1-1-16-16,-2 3 0 0,-1-1-288 0,-2 6 128 16,-1 6-128-16,2 1 0 0,-3 0 176 0,-2 2-176 15,-2 5 160-15,2 0-160 0,1 3 144 0,0-1-144 16,0 1 128-16,2-1-128 0,6 0 128 0,0 2-128 16,4-3 0-16,4 0 128 0,2-4-128 0,3-4 0 15,3-3 0-15,4-3 0 0,-1 2 0 0,3-4 160 16,3-3-160-16,3-3 160 0,-1-3 96 0,3-4 32 15,0-6 0-15,2-2 0 0,0-3 224 0,1-5 32 16,0-4 16-16,1-2 0 0,0-2 32 0,-3 1 16 16,-3-2 0-16,-1-2 0 0,-2-2 16 0,-1 3 0 15,-3-2 0-15,-2 2 0 0,-2 0-96 0,-6 1-16 0,-1 1 0 16,-2 4 0-16,-1 2-128 0,-1 7-16 0,0 1-16 16,-2 0 0-16,0 0-224 0,-4 2-128 0,-3 3 160 15,1 3-160 1,2-3-1584-16,-6 3-400 0,-4 0-96 0,-2-1-13280 0</inkml:trace>
  <inkml:trace contextRef="#ctx0" brushRef="#br1" timeOffset="67932.868">9116 8215 5519 0,'-11'-19'240'0,"5"9"64"0,-2 1-304 0,1 3 0 0,3 1 0 0,4 5 0 16,-5-6 4608-16,5 6 880 0,0 0 160 0,0 0 48 15,0 0-4304-15,0 0-864 0,0 0-160 0,0 0-48 0,2 11-320 0,-1-1 0 16,-1 2 0-16,3 0 0 0,-2 3 0 0,0 4 0 16,-1-1 0-16,-1 1 0 0,0 2 0 0,0 1 0 15,-1 0 0-15,-1 0 0 0,1 0 0 0,-1 0 0 16,0 0 0-16,-3 1 0 0,1 3 0 16,1-1 0-16,3-1 0 0,-1-4 128 0,-1-2-128 0,1-3 176 15,-1 4-176-15,2-5 192 0,-1-4-192 0,2 0 0 16,2 0 0-16,-2-10-176 0,0 0 176 0,0 0 0 15,0 0 0-15,9 9 128 0,-2-1-128 0,1-2 176 16,-1-3-176-16,4 0 192 0,-1-3-192 0,2 0 192 16,-1 0-192-16,2-3 192 0,-1-1-192 0,3 0 128 15,-1 2-128-15,1 0 128 0,2-1-128 0,-1-1 0 16,0 2 0-16,-1 1 128 0,1 0-128 0,1-1 0 0,0-3 0 16,-1 4 0-16,0-1 0 0,-1 2 0 0,1 2 0 0,0-2 0 15,-2-2 0-15,2 1 0 0,0 1 0 16,-1 0 0-16,-1 0 0 0,-1 2 0 0,0 0 0 0,1 2 0 15,0 0 0-15,-1-2 0 0,-1 1 0 16,-3 0 0-16,1 1 0 0,-1 2 0 0,-2 1 0 16,0-1 0-16,-7-6 0 0,6 7 0 0,-6-7 0 0,6 6 0 15,-6-6 0-15,1 9 0 0,-3-1 0 0,-3 0 0 16,1 1 0-16,-3 0 0 0,1 0 0 0,-3-3 0 16,-3 0 0-16,1 2 128 0,0 0-128 0,-1-1 0 15,-4-1 0-15,2-1 0 0,0 1 128 0,-1-2-128 16,1 0 0-16,1-1 0 0,-3-3 0 0,2 1 128 15,-1 1-128-15,-1-1 0 0,3-2 0 0,-1 1 0 16,-3-1 0-16,0 1 0 0,-3 2 0 0,0-2 0 0,0-1 0 0,1 0 0 16,-5 0 0-16,2 0 0 0,-1 1 0 0,2 1 0 15,1-4 0-15,2 1 0 0,3 1 0 0,2 0 0 16,1 0 0-16,1-3 0 0,-1 0 0 0,3-1 128 16,4-2-128-16,2 2 0 0,-1-3 176 0,2 0-48 15,1-1-128-15,1 1 192 0,1-1 32 0,1-1 0 16,3-1 0-16,0 0 0 0,-3 1-48 0,2 0-16 15,0-1 0-15,-1 0 0 0,1 1-160 0,-3 0 128 16,0 2-128-16,1-2 128 0,0-2-128 0,-1-1 0 16,1-1 0-16,-1 1 0 0,-1 0 0 0,0 0 128 15,-1-3-128-15,1 0 0 0,-2-2 128 0,4-2-128 16,0 0 0-16,2-2 128 0,-2-1-128 0,1-2 0 16,-1-4 0-16,-1 1 0 0,0-2 0 0,1-1 0 15,3 1 0-15,-3 1 0 0,-1 1 0 0,-1 1 0 0,0 1 0 16,0 0 0-16,0 3 960 0,-1 2 96 15,1 5 32-15,-1-3 0 0,1 3-928 0,-3 1-160 0,1 3 0 0,1 2 0 32,1 1-960-32,-1 2-64 0,0-1 0 0,1 1-16 0,0 7 832 0,0 0 208 0,0 0 0 15,0 0 0-15,0 0 0 0,0 0-192 0,0 0 192 0,0 0-192 16,0 0 192-16,0 0-192 0,3 10 192 0,2-1-192 16,-4 3 192-16,-1 3 0 0,-1 0-160 0,1 1 160 15,-3 4 0-15,0 3 0 0,1 2 0 0,0 2 0 16,0 2 0-16,0 1 0 0,0 3 0 0,1 0 0 15,-2 2 0-15,2-2 0 0,0 0 0 0,0-2 0 0,-1 0 0 0,2-1 0 16,0-4 0-16,0 1 0 0,-1-1 0 16,0-3 0-16,1-3 0 0,1 2 0 0,-1-2 0 15,1-1 0-15,1-1 0 0,0-1 0 0,-1-3 0 0,3-3 0 16,-2 1 0-16,3-2 0 0,-2-2 0 16,-3-8 0-16,6 5 0 0,-6-5 0 0,7 7 144 0,-7-7-144 15,9 3 160-15,-1-2-160 0,-8-1 128 0,11-2-128 16,0 0 0-16,1 0 144 0,1-3-144 0,0 2 128 15,1-3-128-15,1 2 128 0,0 2-128 0,2-4 0 16,0 3 0-16,1 0 0 0,2-1 0 0,-3 2 0 16,3 1 0-16,0-1 0 0,0-2 0 0,-1-1 0 15,1 4 0-15,-1 2 0 0,-2 2 0 0,1-1 0 0,0-2 0 16,-3 1 0-16,-5 3 0 0,0 0 0 16,1 0 0-16,-2 0 0 0,-9-4 0 0,7 8 0 0,-3-3 0 15,-4-5 0-15,0 0 0 0,0 0 0 0,0 0 0 16,1 10 0-16,-1-10 0 0,-3 7 0 0,3-7 0 0,-9 9 0 15,-1-3 0-15,-4 3 0 0,-2-5 0 0,1 3 0 16,-2 0 0-16,2 0 128 0,-1 1-128 0,-3 0 0 16,1-4 0-16,0 3 0 0,-1-3 0 0,0 3 0 15,-1-3 0-15,1-1 0 0,-1-3 128 0,1 3-128 16,-4 0 0-16,2 1 0 0,-1-1 144 0,1-3-144 16,0-2 0-16,3 2 0 0,0 0 0 0,4 0 128 15,4 0-128-15,0-1 0 0,1 0 0 0,-1 0 128 16,2-1-128-16,8 2 0 0,-7-3 0 0,2-2 0 15,5 5 0-15,0 0 0 0,0 0 128 0,-5-10-128 16,0 0 0-16,3 1 0 0,1 1 0 0,0-3 128 16,1-3-128-16,2-2 0 0,2-3 128 0,-1 2-128 0,2 1 128 15,1-4-128-15,3-2 128 0,-5-3-128 0,-1 1 0 16,1-1 144-16,-2 0-144 0,1-3 0 0,-2-3 128 0,1 0-128 16,-2 1 0-16,2-4 0 0,-1-1 0 0,0 0 0 15,1-1 0-15,1 1 0 0,2 1 0 0,-2 1 0 16,0-3 0-16,4 5 0 0,-3 2 0 0,2 4 0 15,0 2 0-15,-1 2 0 0,0 1 0 16,2 4 0-16,-4 7 0 0,0-1 0 0,-1 0 0 0,-1 3 0 16,-1 7 0-16,0 0 0 0,0 0-144 0,0 0 144 15,0 0-128-15,0 0 128 0,-1 9-192 0,-2 2 64 16,1 4 0-16,-1 3 0 0,-2 0 128 0,1 6-192 16,-1 4 192-16,-2 2-192 0,-2-1 192 0,0 4 0 15,2 4 0-15,-2 3 0 0,2 1 0 0,-3 1 0 0,3-3 0 16,-3 0 0-16,2 1 0 0,1-3 0 0,2 0 0 15,-2-4 0-15,3 0 0 0,1-5 0 0,2 2 0 16,-3-4 0-16,2-3 0 0,4-1 0 0,4-2 0 0,0 0 0 16,2-3 0-16,1-3 0 0,1-5 0 0,5-1 0 15,5 1 0-15,4-3 128 0,6-3-128 0,1-3 176 16,-1-1-176-16,3 0 0 0,2-2 0 0,1 0 0 31,1 0-352-31,4-4-96 0,2 1-32 0,2 0 0 0,0 4-352 16,2 1-64-16,3 2 0 0</inkml:trace>
  <inkml:trace contextRef="#ctx0" brushRef="#br1" timeOffset="69005.87">8661 12190 18719 0,'-7'-10'832'0,"4"6"160"0,3 4-800 0,0 0-192 15,-8-5 0-15,2 0 0 0,-1 1 176 0,1 0-16 0,6 4 0 0,-6-4 0 16,0 0 160-16,0-1 16 0,-3 0 16 0,0 0 0 16,1 2-96-16,-1 0-32 0,-6-2 0 0,0 0 0 15,-1 0 176-15,0 2 48 0,-3 1 0 0,2 1 0 16,-3 0 192-16,1 2 32 0,2 1 16 0,0 1 0 16,-2 1-160-16,2-1-16 0,0 1-16 0,2 3 0 15,-1 2-288-15,1 0-48 0,0-1-16 0,-1 2 0 16,0 6-144-16,-1 2 160 0,-1 0-160 0,2 1 160 15,2-1-160-15,1 3 0 0,-2 2 0 0,4 0-176 16,4-3 176-16,0 2-128 0,-3 0 128 0,6 0-128 16,-1 1 128-16,2 0 0 0,-2 1 0 0,3-1 0 15,4 3 0-15,1-1 0 0,2 1 0 0,3-3 0 16,0-5 192-16,2 2-16 0,2 2-16 0,3-2 0 0,2-3-160 16,1-3 192-16,3-3-192 0,1 1 192 0,0-3-48 15,1-4 0-15,0-4 0 0,1-1 0 0,0 0 32 0,-1-2 0 16,0-1 0-16,0-5 0 0,1-4-16 0,-1-1 0 15,-1-1 0-15,1-2 0 0,-2-1-16 0,-3-3 0 16,-5-2 0-16,-1 0 0 0,1 1-144 0,-3-1 160 16,-3-1-160-16,0 1 160 0,-1-1-160 0,-4 3 160 15,-1 2-160-15,-1 2 160 0,-1-4 32 0,0 0 16 16,-2 1 0-16,-3 2 0 0,0 0 48 0,-2 2 0 16,3 0 0-16,-2 1 0 0,-2 2 16 0,-1 1 16 15,0 0 0-15,-3 2 0 0,-2 3-48 0,1 1-16 16,-1 2 0-16,1 0 0 0,-1-2-224 0,-2 3 144 0,-2 1-144 15,1 1 128-15,-1 2-128 0,0 2 0 0,-1-1 0 16,2 2-176-16,-2-1-176 0,1 1-32 0,2 2-16 16,2-2 0-1,4 0-1920-15,4 0-384 0,7-5-80 0,0 0-16 0</inkml:trace>
  <inkml:trace contextRef="#ctx0" brushRef="#br1" timeOffset="70085.346">9138 7874 9215 0,'0'0'816'0,"0"0"-656"0,0 0-160 0,0 0 0 15,-5 10 320-15,0-1 16 0,0-1 16 0,0 2 0 16,1 0-224-16,0 1-128 0,-2 2 128 0,-1-1-128 16,1 2 320-16,-1-1-16 0,0 1 0 0,0 3 0 15,1-1 224-15,-1 3 48 0,0 3 16 0,-1 0 0 16,4 0 80-16,0 0 16 0,-4 0 0 0,2 1 0 0,4 2-240 16,-3-1-64-16,0 2 0 0,2-2 0 0,2-2-64 0,0-2-32 15,1-2 0-15,0-1 0 0,0-2-96 0,2-1-32 16,0-2 0-16,0 0 0 0,-2-1 144 0,4 0 16 15,2-1 16-15,-3 0 0 0,-3-10-96 0,3 11-32 16,0 0 0-16,-1 0 0 0,2-3-64 0,-1 3-16 16,2 0 0-16,3-1 0 0,-2-2-128 0,2-1 0 15,-8-7 144-15,10 9-144 0,2 5 192 0,1-3-48 16,-2-5 0-16,2 2 0 0,3 1-144 0,1-3 0 16,0 2 0-16,1-1 0 0,-2-3 0 0,3 3 0 15,1-1 0-15,2 0 0 0,-3-2 0 0,3-1 0 16,2 0 0-16,3-2 0 0,-1-1-288 0,1 0-96 15,1-1 0-15,0 1-16 0</inkml:trace>
  <inkml:trace contextRef="#ctx0" brushRef="#br1" timeOffset="76627.578">5780 8858 1839 0,'0'0'0'0,"0"0"160"0,0 0-160 0,0 0 0 15,-7 7 0-15,2-2 0 0,5-5 1024 0,-9 5 160 16,0-1 32-16,0 2 16 0,1 0-848 0,0 4-192 0,-2 2-16 0,2-3-16 16,-3-3 272-16,2 1 48 0,2 2 16 15,-2 2 0-15,-1 0 224 0,-2-1 48 0,1-1 16 0,0 5 0 16,0 5-208-16,-3-2-64 0,-1 0 0 0,-1-1 0 16,-2 1-80-16,-3-1-32 0,-2-1 0 0,1 0 0 15,0 2 32-15,1-1 0 0,-2 0 0 0,2-2 0 16,-3-3-16-16,2 2 0 0,-3 1 0 0,0-2 0 15,-1-2 0-15,2-1 0 0,0 0 0 16,0-1 0-16,1-4-96 0,-3 0 0 0,2 1-16 0,-2-2 0 16,-3-4 224-16,2 1 48 0,-2 1 16 0,5-2 0 15,0-4-240-15,3-3-48 0,2-4-16 0,-1 3 0 16,3 5 48-16,0-2 16 0,3-1 0 0,3-2 0 16,1-1-96-16,1 1-32 0,1 0 0 0,3-2 0 15,0-5-96-15,2 1 0 0,0 2-128 0,2 0 192 0,-1-1-192 16,2-2 128-16,2 0-128 0,-1 0 0 0,1 2 0 15,1 1 128-15,2 0-128 0,1-1 0 0,1 0 0 0,3 3 0 16,3 2 0-16,1-2 0 0,0-4 0 0,1 3 0 16,5 2 0-16,-3 1 0 0,0-2 0 0,4 1 0 15,2 1 0-15,1 2 0 0,-1 1 0 0,1 2-128 16,2-1 128-16,-1 2 0 0,-4 0 0 0,1 3-160 16,0 2 160-16,1-1-128 0,0 0 128 0,0 1 0 15,0 3 0-15,1 0 0 0,2 3 0 0,-2 0-160 16,-4-3 160-16,1 6 0 0,2 6-144 0,1-1 144 15,2 0 0-15,0-1-144 0,-7-3 144 0,2 3 0 0,1 6 0 16,-1-3 0-16,0-6 0 0,0 0 0 16,0-1 0-16,-2 0 0 0,-2 1 0 0,2-3 0 0,-3-3 0 15,1-2 0-15,2-1 0 0,-1-1 0 0,1 1 128 16,1-3-128-16,-4-6 176 0,2 2-48 0,0-1 0 16,2-2 0-16,5-9 128 0,0 5 32 0,-2 4 0 0,2-4 0 15,0-5-160-15,1-1-128 0,0-3 144 0,0 5-144 16,-3 6 128-16,1-2-128 0,1-3 0 15,3 0 144-15,0-2-144 0,-2 0 0 0,-1 2 0 0,-2 0 128 16,-2-1-128-16,-1 2 0 0,1 0 0 0,0 0 0 16,-3-2 0-16,1 2 128 0,-3-1-128 0,0 2 0 15,-4 1 0-15,0-1 0 0,-2 0 0 0,0-2 0 16,0 0 128-16,-5 1-128 0,0 2 0 0,-1 0 128 16,-4 0 16-16,-3 0 0 0,-2 2 0 0,0-1 0 15,-2 1 160-15,-2 2 16 0,-2-1 16 0,-1 1 0 16,-2 0-208-16,0 2-128 0,1-1 128 0,-2 1-128 15,1 2 0-15,0 3 0 0,2 1 0 0,1-1 0 0,0-1 0 0,-3-1 0 16,0-4 0-16,0 8 0 0,-2 6 0 0,2 2 0 16,-4 0 0-16,1-1 0 0,0 0 0 0,-2 3 0 15,-2 4 0-15,1 0 0 0,-1-1 0 0,-1 1 0 16,-2 3 0-16,-2 0 0 0,0-3 0 0,-1 3 0 16,-2 1 0-16,1 0 0 0,-1-1 0 0,-1 0 0 15,0 1 0-15,1-1 0 0,-2-2 0 0,0 2 0 16,-1-3 0-16,1 3 0 0,1-2 0 0,-1 1 128 15,1 3-128-15,-1-1 0 0,-1 0 0 0,-1-1 0 16,0-2 0-16,1 4 128 0,-3 5-128 0,2-2 0 16,0-4 0-16,1 2 0 0,0 3-128 0,1 1-64 0,-2 2 0 15,1-2-13024-15</inkml:trace>
  <inkml:trace contextRef="#ctx0" brushRef="#br1" timeOffset="79257.231">8957 7923 9375 0,'0'0'416'0,"0"0"96"0,-8-6-512 0,4 1 0 0,4 5 0 0,0 0 0 15,0 0 464-15,0 0 0 0,0 0 0 0,0 0 0 16,0 0-64-16,0 0-16 0,0 0 0 0,0 0 0 16,0 0 176-16,0 0 16 0,0 0 16 0,0 0 0 15,0 0 240-15,0 0 64 0,0 0 0 0,9 6 0 16,1-2-192-16,-1 2-16 0,-9-6-16 0,6 9 0 16,0-1-352-16,0 1-64 0,-1 0 0 0,2-1-16 15,-7-8 0-15,4 10 0 0,1 1 0 0,-2-2 0 16,0 4 48-16,-1 0 16 0,3 0 0 0,-2 1 0 15,-3-1-16-15,-1 3 0 0,-1 1 0 0,-1 1 0 16,-1 1-32-16,-1 2 0 0,-2 4 0 0,1-2 0 0,-1 0-64 16,3 0-32-16,-1-1 0 0,1 0 0 0,-2 0-160 0,2 0 128 15,1-1-128-15,0 0 128 0,1-3-128 16,0-2 0-16,-4 0 0 0,3 1 128 0,0 1-128 16,0-3 0-16,0-3 0 0,-1 1 128 0,2 3-128 0,0-4 0 15,-2-2 144-15,2 0-144 0,1 0 192 0,-2-2-16 16,3-8-16-16,-1 10 0 0,1 0 48 0,0-10 16 15,0 0 0-15,0 9 0 0,1-2-32 0,-1-7-16 16,0 0 0-16,0 0 0 0,6 6 16 0,-6-6 16 16,0 0 0-16,12 2 0 0,-2-4 64 0,1-1 16 15,0-1 0-15,2 0 0 0,-2 2-160 0,3 1-128 16,0 0 192-16,0 1-192 0,1 1 0 0,-1-2 0 16,0-2 0-16,2 3 0 0,0 3 0 0,1 1 0 15,-1 1 0-15,-1-1 0 0,1 0 0 0,-2 2 0 0,0-3 0 16,1 3 0-16,-4 0 0 0,1 1 0 0,0-3 0 15,0 1 0-15,1-1 0 0,-1 2 0 16,0 0 0-16,2 0 0 0,0-2 0 0,-1 1 0 0,0-1 0 0,3 1 0 16,-2 0 0-16,-1-1 0 0,0-3 0 0,0 2 0 15,-2-3 0-15,-2 1 0 0,-9-1 0 0,10 1 0 16,0 1 160-16,-10-2-160 0,5 4 128 0,-5-4-128 16,0 0 0-16,0 0 0 0,0 0 0 0,0 0 0 15,0 0 160-15,0 0-160 0,-9 4 192 0,-1-3-192 16,-3 0 128-16,0 0-128 0,-1-1 0 0,-1 1 0 15,-3 1 128-15,2 2-128 0,-1-1 0 0,1 0 0 16,-1-2 0-16,0 1 0 0,0 2 0 0,1 0 0 16,-2-1 0-16,1 1 0 0,-3-2 0 0,2 1 0 0,2 2 128 0,-1-2-128 15,1-1 0-15,0 0 0 0,1 1 0 0,1-1 0 16,-1-2 0-16,2 0 0 0,1-1 128 0,2 1-128 16,-1 1 0-16,2-1 0 0,0-2 128 0,9 2-128 15,-7-6 0-15,1 2 0 0,6 4 912 0,0 0 128 16,-4-6 32-16,-2 0 0 15,1-3-1648-15,3 1-336 0,1-3-64 0,1 0-16 0,-2 0 832 16,0-2 160-16,2-5 0 0,2 3 0 0,1-1 0 0,-2-2 128 16,0-3-128-16,2 1 0 0,0 2 0 0,3 0 128 15,-3-4-128-15,3 2 0 0,1 1 128 0,0 1-128 16,2-3 0-16,-3 2 128 0,3-2-128 0,-1 1 0 16,2 0 0-16,-1 1 0 0,-2-1 0 0,1-1 0 0,0-1 0 15,-1 1 0-15,1 2-128 0,0 3 128 16,0-1 0-16,-2 2 0 0,0 1 0 0,-1 0 0 0,0-1 0 0,0 4 0 15,-3 0 0-15,2 3 0 0,-1 0 0 16,0-1 0-16,0 1 0 0,0 1 0 0,-1 1 0 0,-2 6 0 16,0 0 0-16,0 0 0 0,1-5 0 0,-1 5-176 15,0 0 176-15,0 0-128 0,0 0 128 0,0 0-128 16,0 0 128-16,0 0-128 0,0 0 128 0,-2 10-128 16,-2 4 128-16,-1 1-128 0,1 3 128 0,-2 0-128 15,-2 2 128-15,1 2 0 0,-1 1 0 0,0 4 0 16,-1 2 0-16,0 0 0 0,-2-2 0 0,2 1 0 15,1-2 784-15,-2 2 192 0,0 0 48 0,3 3 0 16,2-3-1648-16,-3 0-320 16,2 0-64-16,-4-2-16 0,0 1 832 0,2-1 192 0,0 0 0 0,0 0 0 15,1-3 0-15,3-2 0 0,1-4 0 0,-1-1 0 16,0-3 0-16,2-1 0 0,2-1 0 0,0 0 0 0,1-3 0 16,-1-8 0-16,0 0 128 0,7 5-128 0,-7-5 0 0,11 6 160 15,-1-3-160-15,2-1 128 0,2-4 0 0,-1 1-128 16,0 0 192-16,2 0-64 0,3-4 32 0,2 0 0 15,5-1 0-15,-1 2 0 0,3 1-32 0,1 0-128 16,3 0 192-16,0-2-64 0,0-1-128 0,0 3 0 16,-2 1 0-16,-1 0 128 0,-2 1-128 0,1 4-144 15,-2 1 144-15,-4 5-14768 0</inkml:trace>
  <inkml:trace contextRef="#ctx0" brushRef="#br1" timeOffset="86418.742">7355 12146 6447 0,'0'0'576'0,"4"-5"-576"0,1-4 0 0,-4 2 0 16,1 1 976-16,0 0 96 0,-2 6 16 0,0 0 0 15,0-6-80-15,0 6-16 0,0 0 0 0,0 0 0 16,0 0-416-16,0 0-96 0,0 0-16 0,0 0 0 15,0 12-192-15,0 1-32 0,-1 0-16 0,-1 3 0 16,0 0 160-16,-4 2 16 0,2-1 16 0,-2 3 0 0,-2-2-112 0,0 3-32 16,-3 1 0-16,0 0 0 0,2 0-32 0,-4 1-16 15,-2 1 0-15,-1 5 0 0,3-1 32 0,-1 3 16 16,-3 3 0-16,1 1 0 0,-2 0-80 0,4 0-32 16,3-2 0-16,-1-3 0 0,1-1-160 0,0-3 0 15,1-1 0-15,2-3 128 0,-2-2-128 0,4-2 0 16,-3-1 144-16,3-2-144 0,-3-2 128 0,4-2-128 15,2-3 160-15,-2 1-160 0,3-2 288 0,1 2-32 16,1-9-16-16,0 0 0 0,2 9-48 0,-2-9-16 16,7 8 0-16,-2-3 0 0,-5-5 128 0,13 5 16 15,1-2 16-15,2 1 0 0,5 0-128 0,3-1-16 16,2-6-16-16,1 3 0 0,1 0-48 0,3 0-128 16,5-2 192-16,1 1-64 0,-1 0-128 0,2 0 0 15,0-2 144-15,5 1-144 0,2 1 0 0,1 1 0 16,2 2 0-16,2-1 0 0,4-1 0 0,0 2 0 0,-2 2 0 15,1 0 0-15,-2-3 0 0,3 1 0 0,1 1 0 16,4 1 0-16,2-1 0 0,-1 1 0 0,-7 3 0 16,4-3 0-16,0 0 0 0,1 1 0 0,0 4 0 0,3-2 0 15,0-1 128-15,0 2-128 0,-2 0 160 0,3-1-160 16,-2 0 0-16,6-1 128 0,0 0-128 0,2 2 0 16,-1-1 128-16,-1-2-128 0,1-3 176 0,1 2-176 15,-3 4 176-15,3-1-176 0,2-4 160 0,-1 4-160 16,-2 1 0-16,0-1 128 0,7-4-128 0,-5 1 0 15,0 2 0-15,-3 0 0 0,0-2 128 0,0 0-128 16,0-2 0-16,2 0 0 0,2 1 128 0,-2-1-128 16,3 0 0-16,-2-2 0 0,-2-2 0 0,4 1 0 15,2-2 128-15,1 3-128 0,-2-1 0 0,0-1 144 16,-3-3-144-16,2 1 0 0,2-1 144 0,0 0-144 0,1-1 144 16,0 0-144-16,-2-3 192 0,1 1-192 0,3 3 176 0,0-3-176 15,0-2 160-15,-2 4-160 0,-4 1 0 0,1 1 128 16,-1-3-128-16,1 2 0 0,3-1 0 0,-2 2 0 15,-5 0 128-15,1 1-128 0,2 1 0 0,3-2 0 16,-3-3 0-16,1 1 0 0,-1 3 0 0,1 1 144 16,-3 1-144-16,3-2 128 0,0-3-128 0,-1 5 160 15,-4 1-160-15,0 0 160 0,-1-6-32 0,1 3-128 16,1 1 192-16,3 0-64 0,1 1 64 0,-1-3 0 16,-2 0 0-16,2 1 0 0,-5-1-32 0,4 2 0 15,4 0 0-15,-2-1 0 0,-5-3-32 0,1 3 0 16,2 0 0-16,-1 0 0 0,1-2-128 0,-2-1 160 15,-2 1-160-15,-4-1 160 0,-1 0-32 0,4 0 0 0,-2 2 0 16,2-2 0-16,0 2 0 0,-2 0-128 0,-3 0 192 16,-1 1-64-16,-3-1-128 0,4-1 128 0,1 2-128 0,-1-2 128 15,1 0-128-15,-5 1 0 0,-1-1 144 16,-3 3-144-16,0-1 0 0,1 0 144 0,-3-2-144 0,1 2 0 16,-3 2 176-16,0-2-176 0,1 0 160 0,-2 1-160 15,-1 1 240-15,-1 0-48 0,0-2-16 0,2 3 0 16,3 0-48-16,-2-3-128 0,-1 1 192 0,1 2-64 15,1 2-128-15,-2 1 192 0,-3-3-192 0,0 2 192 16,-5 1-192-16,3 0 0 0,3-1 0 0,-3-1 0 16,-1 1 0-16,3 1 0 0,3 2 0 0,-5-1 0 0,-2-2 0 15,-2 1 0-15,0 0 0 0,-1 2 0 0,-1 0 0 16,2-2 0-16,-1-1 0 0,2 0 0 0,0 2 0 0,-4 2 0 16,-3 3 0-16,-1-4 0 0,-1-3 0 0,-2 1 0 15,-3-1 0-15,0 0 0 0,-2 0 0 0,-3 1 128 16,-3 1-128-16,-1 0 0 0,1-1 144 0,2 1-144 15,-4-3 160-15,2 2-160 0,2 2 128 0,-3-1-128 16,-4 0 0-16,2 1 0 0,0-2 128 0,-1 0-128 16,-2 2 0-16,0-3 144 0,0 2-144 0,1-1 0 15,-2-5 144-15,-9 2-144 0,0 0 128 0,0 0-128 16,10 4 128-16,-10-4-128 0,0 0 128 0,0 0-128 16,0 0 160-16,0 0-160 0,7-1 176 0,-7 1-176 15,0 0 192-15,0 0-192 0,9-1 128 0,0-1-128 16,0 2 0-16,-9 0 0 0,0 0 128 0,9-5-128 15,-2 3 0-15,0-3 0 0,-1 0 0 0,1-2 160 0,1 0-160 16,-2-2 128-16,2-2-128 0,-1-1 192 0,-1-2-192 0,3 0 192 16,1-1 16-16,-1-4 16 15,0-2 0-15,0-2 0 0,2-1 64 0,2-5 16 0,0-5 0 0,1-2 0 16,-3-3-32-16,2 3 0 0,0 1 0 0,3-1 0 16,-2-4 0-16,0 0 0 0,1 2 0 0,0-1 0 15,2 0-64-15,-1-3-16 0,2-3 0 0,-1 2 0 16,5 3 0-16,-4 5-16 0,-2 0 0 0,1 1 0 15,-1 1 64-15,-1 1 16 0,-3 1 0 0,1 3 0 16,-2 0-16-16,0 3 0 0,-1 1 0 0,0 2 0 16,-2 5 0-16,-1 2 0 0,0-1 0 0,-2 5 0 15,-1 4-240-15,-4 7 0 0,5-8-144 0,-5 8 144 16,6-7-240-16,-6 7 48 0,0 0 16 0,0 0 0 16,0 0-1456-16,0 0-288 0,0 13-64 0,-5 3-9776 15,-4 4-1936-15</inkml:trace>
  <inkml:trace contextRef="#ctx0" brushRef="#br1" timeOffset="88264.701">17221 7138 10127 0,'0'0'448'0,"0"0"96"0,4-6-544 0,-4 6 0 16,0 0 0-16,8-5 0 0,-2-1 320 0,-6 6-64 16,0 0 0-16,7-4 0 0,-7 4-256 0,9-2 0 15,-9 2 0-15,0 0 0 0,0 0 0 0,0 0 0 16,0 0 0-16,0 0 0 0,0 0 0 0,0 0 0 16,0 0 0-16,0 0 0 0,0 0 0 0,0 0 0 15,-4-7 0-15,4 7 0 0,0 0 240 0,0 0 80 16,0 0 32-16,0 0 0 0,-6-5 480 0,0-1 112 15,-3 2 16-15,1 1 0 0,8 3 32 0,-4-7 16 16,-3 3 0-16,7 4 0 0,0 0-240 0,-5-8-64 16,2 2 0-16,3 6 0 0,-6-7-368 0,0 1-80 0,0 2 0 0,-2-2-16 15,0 0-96-15,2 0-16 16,0 2 0-16,-3-3 0 0,2 1 96 0,-2-1 16 0,2 0 0 16,-1 2 0-16,1-1 224 0,-2 1 48 0,4-1 16 0,-1 2 0 15,6 4-176-15,-8-2-32 0,1 2-16 0,-1-2 0 16,0-2-176-16,0 3-128 0,-2 4 192 0,-1-3-192 15,-1-1 128-15,-3 1-128 0,0 1 0 16,-2 3 0-16,-1 1 128 0,0 2-128 0,-1-1 144 0,0 2-144 16,-2 0 256-16,0 1-32 0,1-1-16 0,2 3 0 15,0 0-64-15,1 4-16 0,2 0 0 0,-2 1 0 16,0-1-128-16,1 3 0 0,4 1 144 0,1 3-144 16,-3-1 0-16,1 2 144 0,-1 3-144 0,3 0 0 0,2 6 192 15,0 0-192-15,1 0 192 0,0 2-192 0,4-3 160 16,1-2-160-16,2 0 128 0,1 1-128 0,1-1 128 15,1 0-128-15,1-2 0 0,2 1 128 0,2-1-128 16,2 1 0-16,0-4 144 0,2-3-144 0,-1-2 160 0,2-1-32 16,2 3-128-16,0-3 192 0,1-4 0 0,2 1 0 15,4-3 0-15,1 0 0 0,-1 0 64 0,-1-4 0 16,0-5 0-16,-2 1 0 0,3 2-64 0,-2-3-16 16,1-1 0-16,-3-3 0 0,1-3 16 0,0-3 0 15,-1-2 0-15,1 1 0 0,2-3-16 0,-4-3 0 16,1-1 0-16,-1 0 0 0,-2-3-48 0,3-1-128 15,-1-1 192-15,0-2-64 0,-2 0-128 0,0-2 0 16,1 2 144-16,0 0-144 0,-4 1 0 0,1 2 0 0,-1 0 0 16,0 0 128-16,-3-4-128 0,1 1 0 0,-4 1 128 15,0 0-128-15,-3 1 0 0,1 1 128 0,-1-1-128 16,-2 0 0-16,-2-1 0 0,-1 1 128 0,-2 1-128 0,1-1 0 16,-1 0 0-16,-2 1 0 0,0 3 0 0,0-1 0 15,-2 0 0-15,-2 0-160 0,1 2 160 0,1-2 0 16,-3 1-128-16,0-1 128 0,-1 3 0 0,2 2 0 15,-2 2-128-15,0 2 128 0,1 1 0 16,-1-1 0-16,-1-1-144 0,0 1 144 0,1 2 0 0,0 0-144 16,1 1 144-16,0 1 0 0,1 2 0 0,-2-1 0 15,-1 2-128-15,-1 2 128 0,1-2-128 0,0 3 128 16,-2 1 0-16,1 4-160 0,-1-2 160 0,0 3 0 16,-2-1-144-16,2 2 144 0,-1 2 0 0,2 0-144 15,0-2 144-15,-2 1 0 0,1 4 0 0,-3 2-128 0,-1 1 128 16,1 0 0-16,3 2 0 0,0 1 0 0,2 2 0 0,2 2-160 15,1 0 160-15,1 2 0 0,1 0-144 16,2-2 144-16,2-1 0 0,2 1-144 0,0 0 144 0,0 0 0 16,2 0 0-16,1 0 0 0,1-3 0 0,3 1-128 15,1 0 128-15,2-1 0 0,-1-1 0 0,2-2 0 16,2-1 0-16,2 1 0 0,1 4 0 0,3-2 0 16,0-7 0-16,2 3 0 0,-1-1 0 0,2 3 0 15,-1-5 0-15,0 0 0 0,4-2 0 0,2 0 0 16,0-1 0-16,1 0 128 0,1-3-128 0,-2-3 0 15,1-3 0-15,1 0 0 0,-2-2 0 0,2-3 192 16,-2-2-64-16,1-4 0 0,2 0-128 0,-3-2 192 16,-1-1-64-16,-2-2 0 0,-2-4-128 0,-2-2 144 0,2-1-144 15,-3 0 160-15,0 0-32 0,-4-2-128 16,0-2 192-16,-1-2-64 0,0-1-128 0,-3 0 0 0,-2-1 0 16,-4 0 128-16,0 2-128 0,-2-1 128 0,-3 2-128 0,-2-1 128 15,-4 3 48-15,-2 1 0 0,-3-1 0 0,-2 3 0 16,0 2 80-16,-4 1 0 0,-4 3 16 15,-1 3 0-15,-4 0-128 0,1 3-16 0,-2 2-128 0,1 2 192 16,-1 3-192-16,2 0 0 0,1 3 0 0,0 3 0 16,-1 2 0-16,1 4-160 0,0 2 32 0,1 0 0 15,2-1-1280 1,3 4-240-16,2 5-48 0,4 1-12928 0</inkml:trace>
  <inkml:trace contextRef="#ctx0" brushRef="#br1" timeOffset="94991.241">11064 14508 18719 0,'0'0'832'0,"0"0"160"0,5-7-800 0,-1 2-192 0,2-2 0 0,-6 7 0 16,0 0 0-16,7-5 0 0,0-1 0 0,-7 6 0 15,0 0 0-15,0 0 0 0,0 0 0 0,0 0 0 16,0 0 304-16,0 0 160 0,4-4 48 0,-4 4 0 16,0 0 256-16,0 0 64 0,0 0 16 0,0 0 0 15,0 0-432-15,0 11-96 0,-1 2 0 0,0 1-16 16,0 1-112-16,0 1-32 0,0 3 0 0,-2 0 0 16,1 0 32-16,0 3 0 0,0 2 0 0,0 2 0 15,-1 1 0-15,-1 3 16 0,0 0 0 0,-1 3 0 16,2 3-32-16,-2-1-16 0,-2-1 0 0,3-2 0 15,-4-3-32-15,2 1-128 0,0-4 192 0,-1-1-64 0,-2-4-128 16,1-2 0-16,-1-1 0 0,1-3 0 0,3-2 272 0,0-1-16 16,2-3-16-16,3-9 0 0,-1 10 0 0,1-1 0 15,0-2 0-15,0-7 0 0,0 0 144 0,10 4 48 16,0-4 0-16,2 0 0 0,1-1 16 0,2-2 0 16,3-1 0-16,1 0 0 0,0-1-224 0,3 1-32 15,2-4-16-15,0 3 0 0,3-1-176 0,2 1 128 16,4-1-128-16,-1 0 128 0,0-1-128 0,-2 1 128 15,1 5-128-15,-1-1 128 0,-4 1-128 0,0-1 0 16,-3-3-192-16,-3 4 192 16,-4 4-848-16,-2-1-48 0,-3 0-16 0,-2 1-12960 15</inkml:trace>
  <inkml:trace contextRef="#ctx0" brushRef="#br1" timeOffset="95426.003">10819 15585 9215 0,'0'0'400'0,"0"0"96"0,0 0-496 0,0 0 0 15,0 0 0-15,0 0 0 0,8-4 2384 0,1-1 384 16,0 2 80-16,1 1 16 0,1 1-2320 0,5-3-544 15,2 0 0-15,4-1 0 0,-1 1 144 0,4 0 0 16,-2-2 0-16,3 2 0 0,3-2 352 0,-2 2 64 16,3-1 16-16,2 0 0 0,4-3 64 0,-2 2 0 15,1 0 16-15,-1 1 0 0,1 1-352 0,-2 1-80 0,1-2-16 16,0 2 0-16,-1 0-208 0,-2 2 0 0,-3 1 0 16,-1-1 0-1,-3-2-576-15,-2 0 0 0,-1 2 0 0,-4 2-9920 0</inkml:trace>
  <inkml:trace contextRef="#ctx0" brushRef="#br1" timeOffset="95998.273">10787 16179 15663 0,'-14'-3'688'0,"14"3"144"0,0 0-656 0,0 0-176 16,0 0 0-16,0 0 0 0,1-10 3008 0,6 4 576 15,2 6 128-15,5-4 0 0,1-2-3072 0,7-2-640 16,6-3 0-16,2 1-224 0,4 0 224 0,2 1 0 0,-4-1 0 16,1 2 0-16,-2 2 0 0,0 5 0 15,-1 5 0-15,0 2 0 0,-4-1 128 0,0 5-128 0,-1 2 0 0,-2 5 0 16,0 0 0-16,-7 2 0 0,-2-2 0 15,-6 5 0-15,1 3 0 0,-3 1 0 0,-1-1 128 0,-5 3-128 16,-3 0 144-16,-4 0-16 0,-2-1-128 0,-4 1 192 16,-4-2 32-16,-3 3 0 0,-2 1 0 0,-3 2 0 15,-2 2 96-15,3-2 0 0,-1-5 16 0,5 2 0 16,-2 0-176-16,4-4-32 0,5-8-128 0,4 2 192 16,4-2-16-16,4 0-16 0,5-5 0 0,4-2 0 15,4-3 16-15,5-2 0 0,8-1 0 0,3 0 0 16,9-6 128-16,8-3 16 0,5-1 16 0,9-3 0 15,2-2-16-15,1 1-16 0,-1-3 0 0,3-2 0 16,0 0-128-16,1-2-32 0,1 1 0 0,-1 3 0 0,-7 1-144 16,-3-5-192-16,-4-3 32 0,-4 3-15600 15</inkml:trace>
  <inkml:trace contextRef="#ctx0" brushRef="#br1" timeOffset="97107.455">9794 15158 911 0,'0'0'0'0,"0"0"0"0,0 0 0 0,0 0 0 16,0 0 0-16,-9 0 0 0,0-2 1696 0,-2 1 256 15,-1-1 48-15,1 2 16 0,1 0-496 0,-3 2-112 16,-2-2 0-16,-1 1-16 0,-1 1-240 0,-1 3-64 16,-4 0 0-16,-1 2 0 0,-2 0-224 0,-1 1-48 15,1 1-16-15,-1 2 0 0,-2 2-208 0,-1 1-32 0,-1 3-16 16,1 2 0-16,-1 3-96 0,3-2-32 0,0 0 0 0,2 2 0 15,-1 2-48-15,3 2-16 0,1 0 0 0,3 2 0 16,2-3-112-16,1 0-32 0,-4 2 0 0,4 0 0 16,2 2-16-16,3 0-16 0,0 1 0 15,5 0 0-15,-2 0-176 0,4-2 192 0,2 0-192 16,3-1 192-16,3 2 128 0,7-5 16 0,0-2 16 0,4-1 0 16,4-5-16-16,1-1 0 0,3-4 0 15,2-1 0-15,3-4-144 0,2 0-48 0,-1-3 0 0,3-1 0 16,2-3-16-16,4-2-128 0,2-2 192 0,-1-1-64 15,-2-1-128-15,1 2 160 0,0-3-160 0,-2 0 160 16,-1-1-416-16,-6 2-96 0,-1-1-16 0,-4 3-12656 16</inkml:trace>
  <inkml:trace contextRef="#ctx0" brushRef="#br1" timeOffset="105484.079">19026 14464 8399 0,'-12'0'368'0,"2"0"80"0,-3 0-448 0,-2 1 0 15,-2 0 0-15,-2 1 0 0,1 2 464 0,-4-1 0 16,1 3 0-16,0-2 0 0,-2 0 368 0,1 2 80 16,-4 2 16-16,1 1 0 0,-1 5 48 0,-2 0 16 15,-1 0 0-15,2 4 0 0,5 3-368 0,-2 1-80 16,-2 2-16-16,-2 2 0 0,3 2-272 0,1 2-64 16,-3 1-16-16,4 4 0 0,2 1-176 0,1 1 0 15,3 1 0-15,1-2 0 0,2-1 176 0,3-1-48 16,4-1-128-16,1-1 192 0,1-2 160 0,3 1 32 15,3 1 0-15,2 2 0 0,-1 4-48 0,1 1 0 16,3-1 0-16,-3 1 0 0,1-1-144 0,0 1-16 16,-1-3-16-16,-1-1 0 0,-2-1 16 0,-1 0 0 15,-3 0 0-15,-1 4 0 0,0 1 112 0,-3 3 32 16,0-2 0-16,-2-1 0 0,-3 0 64 0,-1 1 32 0,-4 0 0 0,0-1 0 16,-2-2-160-16,-2 1-16 0,1-1-16 0,2-2 0 15,-2-3-80-15,0-1-16 0,0-1 0 16,-2-1 0-16,1 2-128 0,1-3 128 0,2-3-128 0,-1-2 128 15,1 0-128-15,-2-2 160 0,4-5-160 0,0 0 160 16,1-4-160-16,0-2-256 0,1-1 64 0,3-4-12176 16</inkml:trace>
  <inkml:trace contextRef="#ctx0" brushRef="#br1" timeOffset="105879.285">18719 16220 15663 0,'-18'1'1392'0,"-2"5"-1120"15,-1 3-272-15,2 5 0 0,-1 3 3168 0,2 4 576 16,-3 1 112-16,1 2 32 0,1 4-3120 0,1-1-640 15,-1 1-128-15,3-2 0 0,3 1 0 0,2 2 0 16,2 0 0-16,1 0-144 0,3 0 0 0,3-2 0 16,1-3 0-16,2-4 0 0,5 1 16 0,3-5 0 15,0-5 0-15,4 0 0 0,4-1 128 0,5-6 0 16,2-4 0-16,4 0 0 0,-1-1 128 0,5-3 48 16,3-5 16-16,0-3 0 0,1-4 256 0,-4-1 64 0,-3-6 16 15,-2-1 0-15,-3-2 96 0,-3 0 16 0,-4-3 0 0,-2-1 0 16,-5 0 64-16,-4-1 32 0,-1-1 0 15,-5 1 0-15,-7 0-96 0,0 2-32 0,-1-2 0 0,-2 7 0 16,-4 0-352-16,-1 2-64 0,0-2 0 0,-1 2-16 31,-5 1-1392-31,2 0-256 0,-1 2-64 0,1-1-14176 0</inkml:trace>
  <inkml:trace contextRef="#ctx0" brushRef="#br1" timeOffset="106412.332">19597 14055 11967 0,'-10'-8'528'0,"4"7"112"0,6 1-512 0,0 0-128 0,-6 4 0 0,2 1 0 16,-4-1 1744-16,1 4 320 0,1 1 64 0,-2 1 16 16,-1 3-1120-16,2-1-208 0,1 1-48 0,-4 3-16 15,-4 1-144-15,1 2-32 0,-1 1 0 0,0 1 0 16,-1 2-272-16,-1 1-64 0,1 1-16 0,1-1 0 16,-1 1-64-16,3-1-16 0,-1-1 0 0,1 1 0 15,1 0 128-15,2-2 32 0,-1-2 0 0,5-1 0 16,-2-1 208-16,5-2 64 0,1-4 0 0,3-2 0 15,0 2 128-15,5-1 16 0,1-3 16 0,4-2 0 0,1 0-80 16,3-1-16-16,4 1 0 0,3-2 0 0,3-1-160 16,0 3-32-16,0-3-16 0,4 1 0 0,2-1-240 15,-1 0-32-15,1-1-16 0,-3 2 0 0,1-1-144 0,-4 0 0 16,1 1 0-16,-1 0 0 16,0 0-2352-16,-3 2-448 0</inkml:trace>
  <inkml:trace contextRef="#ctx0" brushRef="#br1" timeOffset="107046.064">20681 14960 13823 0,'-6'-22'1216'0,"4"7"-960"0,1-4-256 0,-1 5 0 0,-4 3 2560 0,4 0 480 16,1-2 96-16,0-1 0 0,-1 0-2400 0,-2 3-480 15,1 2-112-15,0 2-16 0,-3-2 0 0,0 0-128 16,-2 3 192-16,-3 1-64 0,-5 2 48 0,1-2 0 0,0 2 0 0,-3 3 0 16,-1 3 48-16,-2 3 16 0,-5-2 0 0,3 4 0 15,0 2-80-15,-1 5-16 0,-2 4 0 0,-1 4 0 16,-1 2-144-16,2 4 128 0,0 2-128 15,-1 5 128-15,0 1-128 0,-1 6 160 0,1 1-160 0,-3 5 160 16,0 3-16-16,1 3 0 0,-2 3 0 0,3-1 0 16,2 0-144-16,4-3 0 0,3-1 144 0,3 1-144 15,2-2 0-15,2-1 144 0,0-3-144 0,3-1 0 16,4-3 0-16,2-4 0 0,0-1 0 0,3-5 0 16,3-2 0-16,0-4-352 0,2 0 48 0,3-4-8240 15,1-2-1648-15</inkml:trace>
  <inkml:trace contextRef="#ctx0" brushRef="#br1" timeOffset="107276.117">19601 15620 30399 0,'0'-10'2704'0,"4"1"-2160"16,3 3-544-16,6 0 0 0,3 1 1616 0,5 0 224 15,1 3 32-15,4 2 16 0,2 0-1568 0,6 2-320 16,2 1 0-16,6-1 0 0,4-1 0 0,2 2 0 16,-1 2 0-16,0-1 0 15,-1-1-768-15,-2-2-64 0,-4-1 0 0,-1 3-16 16,-3-2-1472-16,-1-1-304 0,0-1-48 0,-3-2-9712 16</inkml:trace>
  <inkml:trace contextRef="#ctx0" brushRef="#br1" timeOffset="107626.215">21167 14694 24879 0,'0'0'2208'16,"0"0"-1760"-16,-8 1-448 0,2 2 0 0,1 5 640 0,-4 4 64 16,-2-1 0-16,-2 5 0 15,0 1-576-15,-7 5-128 0,-2 7 0 0,-3 0 0 0,-2 2 176 0,-1 4 0 16,3 4 0-16,-4 2 0 0,-7-1 16 0,3 3 0 16,4 0 0-16,2 2 0 0,-1 4-48 0,3 1 0 15,3 0 0-15,3 1 0 0,3-2-144 0,0-3 0 16,2-2 0-16,3-2 0 0,3-4 128 0,4 1-128 15,-2-1 0-15,5-2 128 0,1-7-128 0,3 1 0 16,3-4 0-16,2-1 0 16,3-5-432-16,2-3-112 0,1-4-32 0,3-3-7808 15,-1-2-1584-15</inkml:trace>
  <inkml:trace contextRef="#ctx0" brushRef="#br1" timeOffset="107981.97">21145 15209 2751 0,'0'0'256'0,"0"0"-256"0,4-5 0 0,-4 5 0 15,0 0 1808-15,0 0 320 0,0 0 64 0,6-3 16 16,-6 3-896-16,6-4-176 0,-6 4-48 0,8-4 0 16,-8 4 176-16,0 0 16 0,0 0 16 0,11 0 0 0,-11 0 64 0,8 5 16 15,1 1 0-15,-2 4 0 0,2 1-368 0,1 2-80 16,2 2-16-16,1 2 0 0,-1 4-224 0,3 1-48 16,0 1-16-16,0 4 0 0,0 0-192 0,0 1-48 15,-1-1 0-15,2 0 0 0,-1-2 592 0,-4 1 112 16,-2-1 32-16,0-2 0 15,-1 1-1776-15,-3-2-368 0,-1 0-64 16,-1-2 0-16,-2-3-832 0,-1 0-144 0,-1-1-48 0,0-6-9648 0</inkml:trace>
  <inkml:trace contextRef="#ctx0" brushRef="#br1" timeOffset="108208.408">21437 15174 36575 0,'-18'-7'1616'0,"7"6"336"0,0 3-1568 0,0 4-384 0,0 2 0 0,-1 6 0 15,0 3 0-15,-4 6-224 0,1 5 32 0,-3 3 0 16,-1 2 192-16,1 4 0 0,-1 1-160 0,0 1 160 16,2-2 0-16,-2 0 0 0,1 1 0 0,2 1 0 15,1-2-176-15,0 2 48 0,0 1 0 0,1 0 0 16,1-2-2224-1,0-2-432-15,1-5-96 0,2-3-5824 0,3-6-1152 0</inkml:trace>
  <inkml:trace contextRef="#ctx0" brushRef="#br1" timeOffset="108551.769">21557 14708 29487 0,'0'0'2624'0,"10"0"-2112"16,-2 4-512-16,3 1 0 0,1 4-208 0,-1 2-160 15,3 1-16-15,3 3-16 0,2 3 400 0,-2 6 0 16,3 4 0-16,1 1 0 0,2 3 0 0,-2 5 128 15,-2 3-128-15,-2 4 176 0,-5-1 16 0,0 3 16 0,-3 5 0 0,-4 3 0 16,-4 4-208-16,-5 0 0 0,-3 1 128 0,-3-3-128 16,-3-3 0-16,-4 4 128 0,-4-2-128 0,-2-1 0 15,-1-1 176-15,-1-5-176 0,-2-4 192 16,3-4-192-16,0-3 144 0,0-4-144 0,-2-3 0 0,2-4 144 16,2-1-144-16,-3-3 0 0,2-5-192 0,0-2-8672 15,3-2-1728-15</inkml:trace>
  <inkml:trace contextRef="#ctx0" brushRef="#br1" timeOffset="109053.15">22697 14676 11967 0,'-12'-10'1072'0,"6"7"-864"15,6 3-208-15,-11-1 0 0,0 0 2672 0,-1 2 480 16,1 2 112-16,-4 2 0 0,-2 0-2656 0,0 0-608 15,-1 0 0-15,1 1 0 0,-2-1 0 0,0 2 0 16,0 0 0-16,0 1 0 0,-1-2 0 0,0 0 0 0,-1 2 0 0,4 1 0 16,0 0 0-16,2-1 128 0,-2 1-128 0,5 2 176 15,3 2-176-15,3 1 0 0,0-1 144 0,4 1-144 16,4 1 0-16,1 3 0 0,4 3 0 0,0-2 0 16,3-2 208-16,4 3-16 0,2 1-16 0,1 0 0 15,-2-4-48-15,1 2-128 0,0-1 192 0,0-2-64 16,-1 2-128-16,-1-5 160 0,-3 1-160 0,0 1 160 15,0 0 16-15,-3 0 0 0,-3-1 0 16,-2-1 0-16,-1-2 80 0,-2 0 0 0,-2 1 16 0,-3-1 0 16,-4 0 176-16,0-1 48 0,-2-1 0 0,-4-2 0 15,0 3 0-15,-2-2 0 0,-4-3 0 0,1 1 0 16,0-2-96-16,-2 1-16 0,2 0 0 0,0-3 0 0,-4-4-384 16,7 0 0-16,8 0 0 0,-2 0 0 15,-4-2-2112-15,3-1-448 0,2-5-80 0</inkml:trace>
  <inkml:trace contextRef="#ctx0" brushRef="#br1" timeOffset="109329.924">22933 14773 23039 0,'-14'1'2048'0,"6"4"-1648"0,-4 5-400 0,1 3 0 16,-1 2 1728-16,-1 4 256 0,0 4 48 0,-5 3 16 16,-3 0-1664-16,3 1-384 0,2 0 0 0,1-1 0 15,-1-1-144-15,1-1-32 0,0-4 0 0,1 0 0 31,2 1-1984-31,2-3-400 0,-2-3-64 0</inkml:trace>
  <inkml:trace contextRef="#ctx0" brushRef="#br1" timeOffset="109707.759">23120 14780 33167 0,'-12'-1'2944'0,"5"3"-2352"0,-2 3-464 0,1 9-128 0,0 5 320 0,0 6 64 16,-2 2 0-16,-2 1 0 0,-2-1-384 0,3 1 0 15,-2-1 0-15,2-1 0 0,0-4-224 0,1-2-16 16,0-3 0-16,3-4 0 16,-2-2-320-16,3-3-64 0,1-4-16 0,5-4 0 0,0 0 464 0,0 0 176 15,0 0-128-15,0 0 128 0,5-14-288 0,3-3 32 16,0-1 0-16,2 1 0 0,3 1 96 0,1-4 32 0,1-2 0 15,1 1 0-15,2 2 128 0,0 0 0 0,1 3 0 16,0 5 0-16,-2 0 0 0,0 7 0 0,-4 1 0 16,-1 3 0-16,-2 4 192 0,1 3-16 0,0 4-16 0,-2 5 0 15,-4 0-32-15,0 5 0 0,-2 1 0 0,-2 2 0 16,-3 3-128-16,-4-1 192 0,-2 1-192 0,0-2 192 16,1-1-192-16,1 1 0 0,-3 1 0 0,0-2 128 31,-1-2-544-31,3-2-112 0,-2-4-32 0,4-3 0 15,4-1-2320-15,1-12-448 0,0 0-112 0,8 10-16 0</inkml:trace>
  <inkml:trace contextRef="#ctx0" brushRef="#br1" timeOffset="110068.713">23469 14811 20671 0,'0'0'912'0,"0"0"192"0,1-7-880 0,-1 7-224 15,0 0 0-15,0 0 0 0,0 0 0 0,0 0 0 16,0 0 0-16,0 0 0 0,-4 9 416 0,-2 3 144 0,1 1 16 0,-4 4 16 16,1 1 112-16,-3 5 0 0,1 4 16 0,2 0 0 15,-1 1-336-15,0 0-64 0,-2 3 0 0,1-1-16 16,1 1-304-16,-3-2 160 0,-1 0-160 0,2-2 128 16,1 1-384-16,0-4-96 0,0-5-16 0,2-2 0 31,0 0-368-31,1-4-80 0,0-2-16 0,2-2 0 0,5-9 464 0,0 0 96 0,0 0 16 0</inkml:trace>
  <inkml:trace contextRef="#ctx0" brushRef="#br1" timeOffset="110384.799">23647 14884 26719 0,'0'0'2368'0,"0"0"-1888"16,-1 9-480-16,0 1 0 0,-1 0-160 0,0 3-128 15,-4 4-32-15,-1 2 0 0,-4 0 320 0,0 4 0 16,0 2 0-16,-3 4 0 0,0-4 0 0,1 2 0 15,0-2 0-15,1 1 0 0,-1 1 0 0,2-1 0 16,0 1 0-16,3-2 0 0,-3-1 0 0,2-1 0 16,1-3 0-16,4-2 0 15,-1-3-1344-15,2-3-192 0,-1-2-64 0,1-3-8160 0</inkml:trace>
  <inkml:trace contextRef="#ctx0" brushRef="#br1" timeOffset="110607.13">23245 14966 32255 0,'6'-6'2864'0,"3"1"-2288"0,3-2-576 0,4 3 0 15,0-1 0-15,5 4 0 0,2-1-160 0,5 2 160 0,-1 0-192 0,5 0 192 16,4 0-192-16,3 2 192 0,2-1-256 0,0 1 80 15,0 2 16-15,-2-1 0 16,-8-1-480-16,-1 2-80 0,-5-3-32 0,-3 1-7952 16,-3-1-1600-16</inkml:trace>
  <inkml:trace contextRef="#ctx0" brushRef="#br1" timeOffset="111491.451">23324 15125 2751 0,'0'0'128'0,"0"0"16"0,0 0-144 0,5-5 0 15,-2-4 0-15,-3 9 0 0,0 0 2496 0,0 0 448 16,6-7 112-16,2 2 16 0,-8 5-1888 0,7-4-368 16,-7 4-80-16,7-5-16 0,-7 5-96 0,5-6-32 0,-5 6 0 15,0 0 0-15,3-9 0 0,0 1 0 0,2 0 0 0,-2 0 0 16,0 1 48-16,2 0 16 0,0-1 0 0,0 2 0 16,0-3-64-16,2 1-16 0,1 0 0 0,3-1 0 15,2 0-176-15,1 0-32 0,1-1-16 0,3 3 0 16,-1-2-208-16,1 2-144 0,0 2 192 0,-2 1-192 15,-3 7 192-15,-1-1-192 0,-1 0 192 0,-4 5-192 16,-1 4 224-16,-2 4-64 0,-5 4-16 0,-5 3 0 16,-2 2-16-16,-5 2 0 0,-1 2 0 0,-3 0 0 15,-3 2 0-15,-4 1-128 0,0 1 192 0,-2 1-64 16,-1 1 16-16,-1-3 0 0,-1-4 0 0,4-2 0 16,1-3 128-16,2-4 32 0,0-1 0 0,4-6 0 15,4-5 32-15,4-1 16 0,0-3 0 0,10-2 0 16,0 0 48-16,6-7 16 0,0-5 0 0,8-2 0 15,2-2-224-15,4-3-32 0,0-6-16 0,1-2 0 0,-2-3-144 16,4 2 128-16,2-1-128 0,0 3 128 0,-2-1-128 16,1 4 0-16,2 2-160 0,0 5 160 0,-1 1 0 0,-1 4 0 15,0 4-128-15,-6 3 128 0,-2 4 0 0,-3 4 0 16,1 0-160-16,-4 6 160 0,-1 1 0 0,-5 3-144 16,-5 4 144-16,0 2 0 0,-1 2 0 0,-1 0 0 15,-6 2 0-15,2 2 0 0,-1 2 0 0,1-2 0 16,-4 1 0-16,-1-1 0 0,0 1 0 0,2 1 0 15,0-3 0-15,2-3 0 16,-3-4-464-16,7-2 16 0,0 1 0 0,3-4 0 16,0-4-592-16,1-9-112 0,6 8-32 0,-6-8-11536 0</inkml:trace>
  <inkml:trace contextRef="#ctx0" brushRef="#br1" timeOffset="111804.461">24120 14925 30399 0,'0'0'2704'0,"0"0"-2160"0,0 0-544 0,0 0 0 0,-2 11 0 15,-2 1 0-15,2 2 0 0,-2 2 0 16,0 1 0-16,-4 2-144 0,2 3 144 0,-4 2-192 0,-1 0 192 0,-1 3 0 16,-3 1 0-16,1 0-128 0,0 1 128 15,-1-1 0-15,1 1 0 0,0-1 0 0,1-1 0 0,-2-1 144 16,1-3-144-16,2-3 0 0,-1-2-192 0,1-2-160 16,1-4-32-16,3-2 0 15,0-2-640-15,3 0-128 0,5-8-16 0,0 0-10416 0</inkml:trace>
  <inkml:trace contextRef="#ctx0" brushRef="#br1" timeOffset="112018.657">24283 14980 18431 0,'0'0'1632'0,"0"0"-1312"0,-8-1-320 0,8 1 0 15,-8 8 3392-15,-3 5 592 0,-1 1 128 0,-4 5 32 16,1 1-3424-16,-3 3-720 0,-3 6 0 0,0 1-160 15,-2 2 160-15,5 2 0 0,3-2 0 16,0 4 0-16,-5 1 0 0,1-1 0 0,3 0 128 0,0-3-128 16,2-2-192-16,1-1-96 0,1-2-32 0,4-4 0 31,0-3-1920-31,4-3-400 0,1-4-80 0,-1-2-5104 0,3-1-1024 0</inkml:trace>
  <inkml:trace contextRef="#ctx0" brushRef="#br1" timeOffset="112227.283">23882 15037 33343 0,'19'-8'1472'0,"-2"5"320"0,3 0-1440 0,7 1-352 15,3 1 0-15,2-1 0 0,-1 2 0 0,4 0-208 16,7 2 16-16,-5 0 16 0,2 2 176 0,-6-1 0 15,-3 0 0-15,-2-1 0 16,-5 1-1664-16,-2-1-240 0,-1 1-48 0,-3-3-6544 16,1-2-1296-16</inkml:trace>
  <inkml:trace contextRef="#ctx0" brushRef="#br1" timeOffset="112437.148">24553 15068 36911 0,'0'0'1632'0,"-7"8"352"0,5 3-1600 0,0 4-384 0,-1 2 0 0,1 5 0 15,-1 2 0-15,1 3-224 0,-2 1 32 0,1 0 0 16,0 0-32-16,0-1 0 0,-2 0 0 0,2-3 0 16,1-3-688-1,-1 0-144-15,2 1-32 0,-2-4 0 0,1 0-208 0,1-1-48 16,0-3-16-16,0-2-7152 0,-1-1-1440 0</inkml:trace>
  <inkml:trace contextRef="#ctx0" brushRef="#br1" timeOffset="112661.146">24785 15132 21183 0,'-13'-15'944'0,"5"9"192"0,-1 1-912 0,-2 5-224 15,-2 5 0-15,-4 3 0 0,-2 3 3200 0,-3 3 608 16,-5 1 112-16,1 7 32 0,-1 4-3200 0,1 1-752 16,-4 1 0-16,2 5 0 0,-1 1 0 0,4-1 0 15,4-1 0-15,1-1 0 0,0-1 0 0,3-1-176 16,2-2 176-16,0 0-192 16,-2-2-1712-16,4-2-336 0,4-2-80 0,2-2-10832 0</inkml:trace>
  <inkml:trace contextRef="#ctx0" brushRef="#br1" timeOffset="113133.493">22988 15924 15663 0,'0'0'1392'0,"-6"-2"-1120"15,6 2-272-15,0 0 0 0,0 0 1888 0,0 0 320 16,10-3 64-16,6 2 16 0,6 0-1520 0,7 1-320 16,6-2-48-16,9 0-16 0,8-3 400 0,2 3 80 15,4 0 16-15,6-1 0 0,4-4-240 0,8 2-64 0,6-1 0 16,-1 3 0-16,-2 2-80 0,0 0-32 0,-2-3 0 15,-3 3 0-15,-5 3-224 0,-6 2-48 0,-8-1-16 16,-6 0 0-16,-4-1-176 0,-3 2 0 0,-7 2 0 0,-2-1 0 31,-3-2-320-31,0 3-160 0,-2 0-32 0,-5 1-8912 0,-7-1-1792 0</inkml:trace>
  <inkml:trace contextRef="#ctx0" brushRef="#br1" timeOffset="113473.618">23842 16131 37551 0,'0'0'1664'0,"-5"11"336"0,0 8-1600 0,0 2-400 16,-2 0 0-16,-1 3 0 15,1 4-384-15,-3 2-176 0,-2 1-16 0,0 1-16 0,-2 1 592 0,1 0 0 16,1-1 0-16,-2 3 0 0,-4-2 0 0,3 5 0 16,2-2 0-16,-1 2 0 0,0 0 0 0,1-2 0 15,1-5 0-15,3 0 0 0,2-2 0 0,3-4 0 16,0-2 0-16,4-1 0 0,2-2 0 0,3-4 0 16,3-1 0-16,3-2 0 0,4-1 0 0,4-1 128 0,-2-5-128 15,6-2 128-15,4-3-128 0,3-2 0 16,1-3 0-16,1 0 0 15,-1 0-672-15,2-3-64 0,3-3-16 0,0 0 0 16,-1-1-1616-16,-1-2-320 0,0-2-64 0</inkml:trace>
  <inkml:trace contextRef="#ctx0" brushRef="#br1" timeOffset="113934.818">23657 14731 22287 0,'0'0'976'0,"0"0"224"0,0 0-960 0,0 0-240 16,0 0 0-16,0 0 0 0,0 0 0 0,-1 12 0 16,-7 1-144-16,1 1 144 0,-4 0 224 0,-1 5 144 15,-3 4 16-15,-4 3 16 0,-8 4 400 0,1 5 80 0,-3 7 16 16,-1 2 0-16,-3 1-320 0,-3 4-64 0,-2 2-16 0,-4 8 0 15,-3 7-48-15,0 4-16 0,2-1 0 0,-2 4 0 16,-2-1-272-16,7 5-160 0,3 6 192 16,7-4-192-16,2-3 160 0,7 0-160 0,1 0 128 0,11 1-128 15,1 1 0-15,6-5 0 0,6-6 0 16,5 0 0-16,5-2 0 0,6-3 0 0,3-3 0 0,6-2 0 16,6 0-304-16,8-7-32 0,7-5-16 0,4-2 0 15,2-5-1760 1,3-4-336-16</inkml:trace>
  <inkml:trace contextRef="#ctx0" brushRef="#br1" timeOffset="114349.117">24791 14768 27647 0,'0'0'2448'15,"0"0"-1952"-15,10 3-496 0,0 2 0 0,2 1-128 0,-2 4-128 0,-2 7-32 0,1 1 0 16,3-1 288-16,-2 2-160 0,1 2 160 0,-1 7-128 16,-4 5 128-16,2 1 0 0,-4 1 160 0,1 6-160 15,-3 2 0-15,0 7 0 0,1 7 0 0,-3 6 0 16,-4 5 0-16,-2 6 144 0,-2 4-144 0,-3 7 192 16,-5 5-64-16,1 4 0 0,-2 1 0 0,-4 3 0 15,1 1-128-15,0-1 0 0,-3 0 0 0,0-2 0 16,-5 2 144-16,-2-7-144 0,-4 3 160 0,-3-4-160 15,-4-6 208-15,-7 0-48 0,-8-3-16 0,-3-2 0 16,-3-4-144-16,-12-3 0 0,-11-6 0 0</inkml:trace>
  <inkml:trace contextRef="#ctx0" brushRef="#br1" timeOffset="124858.527">14037 15280 13823 0,'0'0'1216'0,"0"0"-960"0,0 0-256 0,11-3 0 0,-2 2 2048 0,5-1 384 15,1-1 64-15,4 2 0 0,3-1-1728 0,4 0-336 16,3 0-80-16,3 0-16 0,3-2 0 0,2 1 0 15,5-1 0-15,2 0 0 0,-1 2-160 0,3 0-48 16,0 0 0-16,-1-1 0 0,-3 0-256 0,-3 3-64 16,-5 3-16-16</inkml:trace>
  <inkml:trace contextRef="#ctx0" brushRef="#br1" timeOffset="125054.243">14089 15763 31439 0,'0'0'1392'0,"0"0"288"0,0 0-1344 0,0 0-336 0,16 0 0 0,5 0 0 15,1 1 0-15,7-3 0 0,8-3 0 0,7-1 0 16,7-4 128-16,7 1 64 0,4 1 16 0,6-1 0 31,4-1-1088-31,-3 2-208 0,-2 3-64 0,4-2-11952 0</inkml:trace>
  <inkml:trace contextRef="#ctx0" brushRef="#br1" timeOffset="125775.38">15976 14375 23903 0,'0'0'1056'0,"-1"-9"224"0,1-5-1024 0,3 2-256 0,3 1 0 0,3 2 0 0,6-1 320 0,3 0 0 16,2-1 16-16,6 0 0 0,3 3-48 16,6 1-16-16,6-3 0 0,4 2 0 0,3 5-16 0,1 0 0 15,1 4 0-15,-3 1 0 0,-5 1-256 0,-5 4 128 16,-5 2-128-16,-5 4 0 0,-6 2 0 0,-3 5 0 15,-4 4 0-15,-5 5 0 0,-6 0 0 0,-4 6 0 16,-4 4 0-16,-6 1 0 0,-6-3 0 0,-6 2 0 16,-4 2 0-16,-6 0 0 0,-7-3 192 0,-5 0-192 15,-1-1 192-15,-2 2-192 0,1 2 128 0,3-4-128 16,3-4 0-16,5-1 0 0,4-2 160 0,6-5-32 16,5-4 0-16,4-4 0 0,5 0-128 0,5-2 192 15,4-3-192-15,6-2 192 0,-3-10-192 0,12 8 0 16,4-2 144-16,6-3-144 0,5-3 336 0,7 0 0 15,3 0 0-15,8-3 0 0,6-1 80 0,3-1 16 0,2-2 0 16,-1 1 0-16,-1 0-224 0,-1 1-32 0,-4 0-16 16,-2 0 0-16,0 1-160 0,-6 0 0 0,-1 1 0 0,-3 2 0 31,-5 1-1792-31,-1 1-352 0,-7 1-64 0,-6 2-16 0</inkml:trace>
  <inkml:trace contextRef="#ctx0" brushRef="#br1" timeOffset="126072.819">15855 15663 16575 0,'0'0'736'0,"0"0"160"0,0 0-720 0,0 0-176 16,0 0 0-16,0 0 0 0,0 0 2368 0,6 8 432 15,7-3 80-15,2 0 32 0,1-4-2544 0,8 1-512 16,2-1-112-16,4-1 0 0,0-2 256 0,6 0 0 16,2-2 0-16,4 2 0 0,6 0 192 0,7-2 32 15,7-3 16-15,3 0 0 0,1 4 32 0,1-1 16 16,0-3 0-16,3 2 0 0,0-1 16 0,0 2 0 16,-3 0 0-16,-5 3 0 0,-6 0-176 0,-5 1-128 15,-1 0 192-15,-3 2-192 16,-3 1-320-16,-3 0-160 0,-2-1-32 0,-6 2-12080 0</inkml:trace>
  <inkml:trace contextRef="#ctx0" brushRef="#br1" timeOffset="126536.62">16188 16192 35935 0,'0'0'3200'0,"0"0"-2560"15,0 0-512-15,0 0-128 0,0 0 0 0,0 0 0 16,1 11 0-16,-1 1 0 0,0 1 0 0,1 3-192 16,0-1 32-16,1 3 0 0,-1 3 160 0,-1 2 0 15,-1-1-144-15,-2 2 144 0,0 2 0 0,0 4 0 16,-4 0 0-16,1 3 0 0,-2 0 0 0,-1 0 0 16,-1 1 0-16,1 0 0 0,-3 1 0 0,3 2 0 15,1-6 0-15,0 0 128 0,1-2-128 0,3-2 128 16,1-5-128-16,4-1 128 0,4-1-128 0,2-3 192 15,2-3-192-15,5 1 192 0,2 2 96 0,5-2 32 16,7-4 0-16,6-2 0 0,7-1 64 0,6-5 32 16,6-3 0-16,4-3 0 0,2-3-144 0,3 1-16 0,1-1-16 0,5-2 0 15,3-1-240-15,-1 1 128 0,0 2-128 0,-6 0 0 32,-4-1-704-32,-4-1-224 0,-3 1-48 0,-3-1-15696 0</inkml:trace>
  <inkml:trace contextRef="#ctx0" brushRef="#br1" timeOffset="127300.885">12165 15515 16575 0,'0'0'1472'0,"-6"-6"-1168"0,-4 2-304 0,4-2 0 16,-1 1 3584-16,7 5 672 0,0 0 128 0,0 0 32 15,-5-6-3456-15,5 6-704 0,-1-8-128 0,1 8-128 16,2-7 0-16,-2 7 0 0,11-6 0 0,-2 3 0 31,1-3-448-31,2 3-192 0,-3 2-32 0,2 1-8640 0,1-1-1728 0</inkml:trace>
  <inkml:trace contextRef="#ctx0" brushRef="#br1" timeOffset="127706.311">12780 14664 28383 0,'1'-10'1264'0,"-1"10"256"0,9-6-1216 0,2 2-304 16,2 2 0-16,3 2 0 0,0 0 0 0,1 5-176 15,-2 1 32-15,1 4 0 0,-2 2-48 0,0-1 0 16,1 4 0-16,-3 2 0 15,-5 6-192-15,-1 5-64 0,-3 3 0 0,-6 3 0 16,-5 3-112-16,-4 3-16 0,-6 3-16 0,-2-5 0 0,-6-1 272 0,-2 0 48 16,-2-1 16-16,1-1 0 0,2-2 384 0,4-5 64 0,3-4 32 0,6-3 0 15,7-5 192-15,2-4 32 0,5-12 16 16,0 0 0-16,8 8-160 0,7-3-48 0,1-3 0 16,5-4 0-16,4-5 48 0,1-1 0 0,1 1 0 15,1 0 0-15,1-1-304 0,1 2 0 0,0 0 0 0,-1 3 0 16,-1 1 0-16,-1 2 0 0,0 2 0 0,-5-1-12032 15</inkml:trace>
  <inkml:trace contextRef="#ctx0" brushRef="#br1" timeOffset="127949.465">12245 15969 35759 0,'0'0'1584'0,"12"-6"336"0,5 0-1536 0,8-1-384 15,1 1 0-15,5-2 0 16,2-2-336-16,4 0-144 0,4-2-32 0,5-1 0 0,5-2 512 0,6 2 0 16,4 2 0-16,0 1 0 0,-3 0-208 0,-2 1 0 15,-3-4 0-15,-2 5 0 16,-4 1-2528-16,-4 4-496 0,-5 2-96 0,-6 0-32 15</inkml:trace>
  <inkml:trace contextRef="#ctx0" brushRef="#br1" timeOffset="128397.923">12765 16282 30399 0,'-8'0'2704'0,"-1"5"-2160"16,-6 1-544-16,1 5 0 0,-1 4 864 16,2 2 64-16,-1 4 16 0,0 1 0 0,-2 1-944 0,2 1 0 15,1 3 0-15,3 1 0 0,0 3-144 0,3 1 144 16,-1 2 0-16,2-2 0 0,-2 1 0 0,4 0 0 16,1-3 0-16,-2 0 0 0,2-4 0 0,1-1 0 15,1-2 0-15,2 0 0 0,-1-3 0 0,3-1 0 16,4-4 0-16,0-1 0 0,4 0 272 0,1-4 16 15,3-4 0-15,2-1 0 0,9-1 304 0,4-4 64 16,5-3 16-16,2-4 0 0,5-3-96 0,0-3 0 16,3 0-16-16,5-5 0 0,2-1-384 0,6-3-176 0,2-2 160 15,-1 1-160-15,2 2-176 0,-3-1-128 0,-3-1-16 16,-3 0-11120-16,-3-2-2208 16</inkml:trace>
  <inkml:trace contextRef="#ctx0" brushRef="#br1" timeOffset="128917.343">13324 14275 16063 0,'-15'1'704'0,"7"0"160"0,-1 1-688 0,0 2-176 15,0 2 0-15,-1 0 0 0,0-1 0 0,-1 4 0 16,-1 0-192-16,0 3 192 0,-2 0 0 0,-1 2 128 16,-2 3 32-16,3 4 0 0,5 4 288 0,-5 4 64 0,-6 2 16 0,0 7 0 15,-1 6 0-15,0 6 0 0,-1 9 0 0,0 8 0 16,-4 7 48-16,-1 7 16 0,0 4 0 0,-2 7 0 15,-5 7-96-15,-2 6-32 0,-1 5 0 0,-6 6 0 16,-4 4-336-16,1 1-128 0,-1 0 0 0,0 1 144 16,-2 2 256-16,-2-5 48 0,-3-3 16 0,-1-3 0 15,0-2 176-15,2-5 48 0,1-8 0 0,5-5 0 16,2-5-352-16,5-10-64 0,6-8-16 0,4-10 0 16,5-8-1728-1,2-4-368-15,4-8-64 0,3-6-16 0</inkml:trace>
  <inkml:trace contextRef="#ctx0" brushRef="#br1" timeOffset="129292.863">11686 14185 27647 0,'-11'5'2448'0,"-2"6"-1952"16,-1 5-496-16,-1 6 0 0,-3 5 688 0,0 8 32 0,-2 7 16 0,-1 10 0 15,-4 7-592-15,-1 7-144 0,0 1 0 0,-4 10 0 16,0 6 256-16,-1 8 0 0,0 7 16 0,-1 6 0 16,-2 9-16-16,0 3-16 0,0 4 0 0,1 6 0 15,0 1-80-15,1-3-16 0,0-4 0 0,0 0 0 16,-2 0-144-16,0-3 128 0,-1-6-128 0,1-4 128 16,-3-4-1504-1,3-7-304-15,0-9-64 0</inkml:trace>
  <inkml:trace contextRef="#ctx0" brushRef="#br1" timeOffset="129796.447">7252 15825 30399 0,'-9'-11'1344'0,"9"11"288"0,0 0-1312 0,0 0-320 0,9-6 0 0,4 1 0 0,4-1 0 0,8 2 144 15,3 3-144-15,6-4 0 0,2-1 0 0,3-3 0 16,5-3 0-16,2 2-144 0,3 1-48 0,5 1-16 16,2 2 0-16,-2-3 0 15,-3 2-1488-15,-4 2-288 0,-7 1-64 0</inkml:trace>
  <inkml:trace contextRef="#ctx0" brushRef="#br1" timeOffset="129995.004">6954 16298 24879 0,'-6'-7'1088'0,"6"7"256"0,0 0-1088 0,11-1-256 0,8-2 0 0,8-2 0 15,8 2 2864-15,9-5 512 0,6-4 96 0,9 0 32 16,7-1-3008-16,5-2-496 0,0-3-320 0,4-2 64 31,0-1-1984-31,0 0-384 0</inkml:trace>
  <inkml:trace contextRef="#ctx0" brushRef="#br1" timeOffset="130474.353">5725 15494 33279 0,'-46'6'1472'0,"14"1"320"0,-5 2-1440 0,0 4-352 0,-1 3 0 0,-2 3 0 16,-3 2 0-16,-1 4 0 0,-1 3-192 0,3 5 64 16,-1 2 128-16,3 2 0 0,1 1-144 0,-1-1 144 15,3 4 0-15,-1 1 0 0,0 1 0 0,5-1 0 16,1-1-128-16,6 0 128 0,5-2 0 0,6 2 0 16,2 2 0-16,11-6-144 0,3-2 144 0,7-1 0 15,4 0-128-15,7-3 128 0,4-5 0 0,7-2 0 16,2-2 0-16,4-3 0 0,3 0 0 0,1-2 0 15,0 0-288-15,5-3-48 0,2-2-16 0,3-1-9056 16,1-1-1792-16</inkml:trace>
  <inkml:trace contextRef="#ctx0" brushRef="#br1" timeOffset="134337.938">24747 13405 22511 0,'0'0'992'0,"0"0"224"0,0 0-976 0,0 0-240 0,0 0 0 0,-8-1 0 16,-2-2 0-16,-4 3-192 0,-2-1 48 0,-4 5 0 15,-3 1 144-15,-3 1 0 0,-6-1 128 0,-8 1-128 16,-4-2 240-16,-2-1-32 0,-2 2 0 0,-2-3 0 16,1-2-64-16,-6 0-16 0,-3-1 0 0,0 0 0 15,-4-1-128-15,1 2 192 0,-3-3-192 0,-2 1 192 16,-1 1-192-16,-7-1 0 0,-6-4 0 0,-1 2 0 15,-2 2 192-15,-3-3 16 0,-5-1 0 0,-5 2 0 16,-4-1 48-16,-2 2 0 0,-2 2 0 0,-4-3 0 16,-5 0-32-16,0-2 0 0,2 1 0 0,-1 2 0 15,-2 0-96-15,0 2 0 0,2-2-128 0,0-1 192 0,-4 1-192 16,2 2 0-16,2 3 0 0,-4 0 0 0,1-2 160 16,0 0 32-16,1 2 16 0,-4 1 0 0,-4 1 32 15,-1 2 0-15,-3-1 0 0,0 2 0 0,-2 0-240 16,-3 0 144-16,-4 2-144 0,0 1 128 0,3 2-128 0,0-2 0 15,-1-1 0-15,-1 0 128 0,0 1-128 0,3-3 0 16,0-5 0-16,3 2 0 0,-2 1 0 0,6 4 128 16,5 3-128-16,-3-4 0 0,-1-6 176 15,3 2-48-15,6 0-128 0,-1-2 192 0,-2-2 32 0,6 0 0 16,3 2 0-16,-3 1 0 0,-3 2 0 0,4-1 0 16,3 0 0-16,2-2 0 0,-2 0 96 0,6 2 32 15,1 3 0-15,2-2 0 0,1 0 16 0,3-1 0 16,1 2 0-16,5-1 0 0,9 2-128 0,4-3-32 15,3-3 0-15,6 2 0 0,5-1-208 0,4 0 176 16,3-1-176-16,5-1 160 0,5 0-160 0,5 0 0 0,2-2 0 16,2-3 0-16,2 0 0 0,-1-2 0 15,2 1 0-15,5-1 0 0,-1 1 0 0,2 0 0 0,-1-1 0 0,3 3 0 16,1 2-192-16,2-1 48 0,0-2 0 0,-1 0 0 16,2 1 144-16,2 2 0 0,-2-2 0 0,1 2 0 15,3-1 0-15,0 0 0 0,3-2 0 0,0 1 0 16,1 2 0-16,-1 2 0 0,3 2 0 0,1 0 0 15,-2 0 0-15,2-4 0 0,0 0 0 0,1 0 0 16,0 2 0-16,-1 1 0 0,2-1 0 0,-1 0 128 16,1 0-128-16,-3 2 0 0,-3 3 0 0,3-5 128 15,-2 0-128-15,1 0 0 0,0 1 0 0,1 1 0 0,-4 0 0 16,-1-2 0-16,-2-3 0 0,0 3 0 16,-1 3 0-16,-1-1 0 0,0-2 0 0,-2 2 0 0,0-1 0 15,-1 2 0-15,-1 1 0 0,-2 1 0 0,-5-4 0 16,0 0 0-16,-5-1 0 0,-1 3 0 0,-3 3 0 15,-2 0 0-15,1-2 160 0,-3 3-160 0,-2 3 128 0,-2 0-128 16,1 0 0-16,-2 0 0 0,0-3 0 16,-5 1 128-16,-1 1-128 0,0-1 0 0,2 2 0 0,-2-5 0 15,-1 1 128-15,-2-2-128 0,-3 1 0 0,0-2 0 16,-4 0 0-16,0 0 0 0,0 2 0 0,0-1 0 16,0 1 0-16,-5-2 0 0,-1 0 128 0,-3 2-128 15,0-3 0-15,1 0 0 0,-2 0 0 0,1-1 128 16,-3 0-128-16,0 2 0 0,0-1 0 0,3 0 176 15,3 0-176-15,0 0 160 0,-6 0-32 0,0 0-128 16,1 0 192-16,2 0-64 0,3-2-128 0,-7-1 128 16,-1 1-128-16,-1 0 128 0,-3 0-128 0,2-1 0 0,1 0 0 0,-3 0 0 15,-3 0 0-15,-2 0 0 0,-2-1 128 0,-2 1-128 16,-2 0 0-16,-3 0 0 0,-2 0 0 0,2-1 0 16,-1 0 0-16,0-1 0 0,-2 1 0 0,1 1 128 15,1 0 0-15,-3 0 0 0,-1 0 0 0,1-1 0 16,0 2-128-16,-3 0 192 0,3-4-192 0,-2 3 192 15,0 0-192-15,-3 0 0 0,-3 0 0 0,1 1 0 16,-3 2 0-16,-3 0 0 0,1 2 0 0,0-1 0 16,-4 4 0-16,0-1 0 0,-2 0 0 0,2 2 0 15,-2 0 0-15,-3 1 0 0,-1 0 0 0,3 1 0 16,5 1 0-16,-1 0 0 0,3 0 0 0,-4 1 0 16,3-1 0-16,2 3 0 0,-1 0 0 0,3 0 0 0,1-1 0 15,4 1 0-15,-3-1 0 0,4 2 0 0,-2-1 0 16,5 0 0-16,2-3 0 0,-4 3 0 0,-2 2 0 15,4 0 0-15,5 4 0 0,-2-3 0 0,2-4 0 16,2 2 128-16,-1 5-128 0,6-3 0 0,5-1 0 0,-2-1 128 16,-4 1-128-16,5-1 0 0,4 2 128 0,3-1-128 15,2 1 128-15,4-1-128 0,0 1 0 0,3-1 0 16,2 2 128-16,1-2-128 0,3-1 0 0,1-2 0 16,-2 0 0-16,3 0 0 0,2 0 128 0,3 1-128 15,5-2 0-15,3 1 128 0,0-2 0 0,4-1 0 16,2-1 0-16,2-3 0 0,3-1 64 0,-2-2 0 15,2-1 0-15,9 0 0 0,6 2 0 0,1-2 16 16,1-2 0-16,4 0 0 0,3 1-16 0,1 0-16 0,0 1 0 0,2-1 0 16,2 2-176-16,7-3 128 0,0 0-128 0,-2 7 128 15,2 3-128-15,1 1 0 0,3 2 0 16,0 3-176-16,1 1 176 0,3 4 0 0,0 2 0 0,2 5-128 16,1 0 128-16,-1 5 0 0,0 5-144 0,-3 4 144 15,-2 3 0-15,1 6 0 0,0 8 0 0,-1 5 0 16,0 4 0-16,-4 7 0 0,-2 7 0 0,-3 6 0 15,1 8 0-15,-4 3 0 0,-5 3 0 0,-2 6 0 16,-4 3-160-16,0 1 160 0,-4 1 0 0,2-1-144 16,2-5 144-16,2-1-128 0,0 0 128 0,2-7-128 15,1-7 128-15,4-6 0 0,3-9 0 0,1-2 0 16,3-2-160-16,3-1 160 0,2-7-192 0,5-7 192 16,2-6-240-16,3-5 64 0,0-3 16 0,8-4 0 15,6-3-176-15,3-3-48 0,5-1 0 0,4-4 0 16,2-1-64-16,3-2 0 0,3-4-16 15,3-4 0-15,1-2 48 0,2-4 16 0,4-5 0 0,7 1 0 0,10-1 192 16,-4 0 32-16,0-2 16 0,-2-1 0 0,3 0 160 0,3-1-128 16,6 1 128-16,-3 1-128 0,-5-1 128 0,5-1 0 15,4 0 0-15,3 2 0 0,4-2 0 0,-2 1 0 16,-1-1 0-16,4 1 0 0,8 0 0 0,-1 0 0 16,-1-1 0-16,4 2 0 0,4-2 0 0,1-1 0 15,-1-1 0-15,3 2 128 0,4-1-128 0,3 0 0 16,-3-1 0-16,4-2 0 0,5-1 0 0,-3 2 0 15,-2 0 0-15,3-2 0 0,7-2 0 0,-3 2 0 16,-3 1 0-16,5 0 0 0,1-1 0 0,-1-2 0 0,-5 3 0 16,4 0 0-16,8 2 0 0,-5-1 0 15,-1-1 0-15,0 2 0 0,1 0 0 0,-1 5 0 0,-2-2 0 16,2 2 0-16,2-1 160 0,-1 1-32 16,0 0-128-16,0 1 192 0,2 0-32 0,2-1-16 0,2 0 0 0,2-1 0 15,-4 1-144-15,5-2 192 0,2-1-192 0,1 2 192 16,0 0-64-16,0 1-128 0,1-4 192 0,0 0-64 15,2-2-128-15,-4 0 0 0,2 1 0 0,-2 0 128 16,6-2-128-16,-3 0 0 0,-4 0 0 0,0 0 128 16,0 1-128-16,2-2 0 0,3 2 0 0,-3-1 0 15,-7 0 0-15,5 1 0 0,5 0 128 0,-6 1-128 16,-3 2 128-16,2-1-128 0,3 0 192 0,1 2-64 16,3 0-128-16,-2 2 160 0,-1-1-160 0,2 3 160 15,6-4-160-15,-1 4 0 0,-5-2 0 0,3 1 0 0,1-1 0 16,4-1 0-16,1 1 0 0,1-1 0 0,-8 3 0 15,2-2 0-15,2 0 0 0,-1 2 0 0,-1 0 0 0,-5 3 0 16,-4-1 0-16,1 3 0 0,1 3 0 16,-3 0 0-16,-2-1 0 0,0 1 0 0,-2 3 0 0,-2-2 0 15,0-1 0-15,-3-1 0 0,-1 5 0 0,3-2 0 16,1-4 0-16,-2 2 0 0,-7 1 0 0,2-2 128 16,2-1-128-16,-3-2 0 0,-3-2 0 0,2 1 0 15,3 0 0-15,-3-3 0 0,-5 0 0 0,1-1 0 16,1-2 0-16,-1 2 0 0,-8-1 0 0,3 2 128 15,1-1-128-15,-1-2 0 0,-7 0 144 0,1 3-144 16,0 2 160-16,-3-2-160 0,-1-3 256 0,-2 3-64 16,0 0 0-16,1 2 0 0,-1-3-64 0,-4-1-128 0,-3-6 176 15,4 4-176-15,3 5 144 0,0-4-144 0,-1-9 0 16,2 4 144-16,2 2-144 0,1 0 128 0,-3-1-128 0,0-1 128 16,0-3-128-16,-1 3 0 0,0 3 144 0,-3-2-144 15,-4-1 128-15,2 0-128 0,2 0 128 0,-6 1-128 16,-5 1 0-16,-5-2 128 0,-2-3-128 0,-4 1 0 15,0-2 128-15,-3 4-128 0,-1-1 128 0,-2-1-128 16,-7-1 192-16,1-1-48 0,2 2 0 0,5 0 0 16,1 2-144-16,0-4 192 0,-2-3-192 0,-3 4 192 15,-1 3-192-15,1-1 0 0,2-4 0 0,-1 2 0 16,-2 1 0-16,-7 1 0 0,-8-1 0 0,-3 1 0 16,-7 0 0-16,-4 1 0 0,-4 2 128 0,-3-3-128 15,-2-1 0-15,-1 2 160 0,-5-3-160 0,0 2 160 16,-2 1-160-16,0-1 0 0,-2-2 144 0,-1 2-144 0,1 2 128 15,0 1-128-15,1-2 128 0,-5 1-128 0,-10-1 0 16,11 0 128-16,0 1-128 0,-11-1 0 0,8 1 0 0,-8-1 128 16,0 0-128-16,0 0 0 0,8 0 0 0,-8 0 144 15,0 0-144-15,0 0 0 0,0 0 192 0,0-8-192 16,-3 2 192-16,-3-3-192 0,-1-1 0 0,-4 0 0 16,-2-2 0-16,-1-4 0 0,-2 0 0 0,1-5 0 15,-1-3 0-15,1-1 0 0,0-3 0 0,-1-4 0 16,-1-4 0-16,0-4-144 0,2-3 144 0,3-1 0 15,4-1 0-15,-1-1 0 0,-1 1 0 0,1-3 176 16,6-5-176-16,2-3 192 0,-1-5-48 0,0 0 0 0,-1-2 0 16,2 0 0-16,-1-2-144 0,1-5 0 15,-2-8 0-15,-1-3 0 0,-2 2 0 0,0-4 0 0,0-6 0 16,-1-6 0-16,2-8 0 0,-3 1 0 0,1 1 0 16,-1-1 0-16,3-3 0 0,2 1 0 0,-2 3 0 15,4-3 0-15,1-4 0 0,3 7 128 0,0 7-128 0,-1-4 0 16,1-3 0-16,1 2 0 0,0 5 0 0,-1 2 0 15,0-1 0-15,0 0 0 0,1-3-128 0,2 4 128 16,-5 0 0-16,1 1 0 0,-2 1-144 0,2 4 144 16,2 4 0-16,-2 2 0 0,-1 3 0 15,2 0 0-15,-1 1 0 0,3 5 0 0,0 2 0 0,0 6 0 16,-2 5 176-16,1 2-176 0,3-1 192 0,-4 7-192 16,1 4 144-16,-2 1-144 0,0 2 0 0,2 6 144 15,-3 5-144-15,1 3 0 0,-1 2 0 0,0 4-176 16,-3 2-224-1,0 4-48-15,0 1-16 0,-2 4 0 0,-1 5-1680 0,0 2-336 16,-7 1-64-16,-4 5-16 0</inkml:trace>
  <inkml:trace contextRef="#ctx0" brushRef="#br1" timeOffset="162772.023">3706 14493 23327 0,'-6'-10'1024'0,"5"4"224"0,0 0-992 0,-1 0-256 16,4 1 0-16,2-1 0 0,8 0 0 0,1 1-288 15,4-3 64-15,1-1 16 0,3-7 208 0,7 0 160 16,4-2-32-16,4-1 0 0,6 0 256 0,5-2 64 15,6-1 0-15,3 0 0 0,7 1 32 0,2-1 16 0,1-2 0 16,3-1 0-16,5 1-32 0,4 1 0 0,3 2 0 0,5-2 0 16,3-4 16-16,2 1 0 15,6 3 0-15,0 0 0 0,-1-1-96 0,6 0-32 0,7-2 0 0,0 3 0 16,1 1-112-16,4 2-32 0,6 1 0 16,1 0 0-16,2-1-208 0,0 4 176 0,3-2-176 15,0 2 160-15,5-1-160 0,0 2 0 0,1-1 144 0,0 2-144 16,2-1 0-16,1-1 128 0,-6-1-128 0,4 3 0 15,4 3 0-15,-3-1 0 0,-1 0 0 0,0 0 0 16,4 1 0-16,0-1 0 0,1-3 0 0,-1 2 128 16,-5 4-128-16,5-2 0 0,2-3 0 0,0 1 0 15,-3 3 0-15,1-1 0 0,-3-2 0 0,1 2 0 16,0 3 0-16,-4 2 0 0,-1 0 0 0,-2 0 128 16,3-2-128-16,-2 1 0 0,-3 5 0 0,3-1 0 0,3 0 128 0,-4-1-128 15,-1 0 128-15,-1 2-128 0,3 1 128 0,-1-3-128 16,-2-3 128-16,1 2-128 0,-2 4 128 0,4-1-128 15,-4-3 128-15,-2 1-128 0,-6 0 0 0,4 1 0 16,3 2 0-16,-3 0 0 0,-2-2 0 0,-1 0 0 16,3-1 0-16,-2 2 0 0,-6 0 128 0,5-1-128 15,1 0 160-15,1 0-160 0,-3 1 208 0,0 1-48 16,2 1-16-16,2 1 0 0,-3-3-16 0,1 0-128 16,1-2 192-16,-4 2-64 0,-2 0 0 0,2 0 0 15,0-1 0-15,-3 1 0 0,-3 0 64 0,2-2 0 16,1-3 0-16,-5 3 0 0,0 1 32 0,1 2 16 15,0 0 0-15,-6 1 0 0,-4-3-80 0,7 1-16 0,3 1 0 16,0-2 0-16,-7 1-144 0,3 1 128 16,2 0-128-16,-1 2 128 0,-1 1-128 0,-1 1 0 0,4-1 0 0,-1 0 0 15,-2 3 0-15,-1 1 0 0,0-2 0 16,-1 2 0-16,1-2 0 0,-4 1 128 16,-2 0-128-16,1-2 0 0,3 1 0 0,-6-1 0 0,-5-1 0 0,0 2 0 15,3 1 0-15,-1 1 0 0,-1-2 128 0,-3 1-128 16,1 1 0-16,1 1 0 0,5 0 0 0,-5 0 0 15,-4-2 0-15,2 2 0 0,0 3 0 0,1-1 0 16,-2-3 0-16,1 0 0 0,-6 0 0 0,5 1 0 16,-1 0 0-16,0-1 0 0,-2-1 0 0,1 2 0 15,1 0 0-15,-3 1 0 0,3 3 0 0,-3-5 0 16,-5-4 0-16,1 3 128 0,3 2-128 0,-3 0 0 0,3 0 0 16,-4-3 0-16,-2-3 128 0,5 1-128 0,2 1 0 15,3-1 0-15,-1-2 0 0,-1 0 0 0,0 0 0 16,1-2 0-16,0-3 0 0,-5 1 128 0,-7-1-128 15,1 0 0-15,-1 4 0 0,-1-5 0 0,-2-1 0 0,-1 0 0 16,-2 0 0-16,-1 2 128 0,-5-2-128 0,0 1 0 16,1-3 0-16,3 1 0 0,-2 0 0 0,-4 2 0 15,-4-2 0-15,-2 0 0 0,2 0 0 0,-2 0 0 16,1 0 0-16,0 1 0 0,0-4 0 0,-4 1 0 16,-4 1 0-16,-2 1 0 0,-1 0 0 0,1 2 0 15,-1-1 0-15,3 0 0 0,-1 1 0 0,1-2 0 16,2 2 0-16,-3-1 0 0,-2-1 0 0,-5 2 0 15,1-1 0-15,-2 3 0 0,0-1 0 0,-3 2 0 16,1-2 0-16,1 2 0 0,-2-1-128 0,-1 2 128 0,-1 1 0 16,-3-1 0-16,-3-1 0 0,0 2 0 0,1 0 0 15,-4 1 0-15,1-1 0 0,-2 1 0 16,0 0 0-16,-1 1 0 0,1 2 0 0,-2 0 0 0,0-3 0 16,1 2 0-16,1 2-160 0,0-2 160 0,-3-2 0 0,-2 0-144 15,1 2 144-15,1 1-160 0,-1 2 160 0,-3-1-160 16,-3-2 160-16,2-1-192 0,0 2 192 15,-2-1-192-15,-4 0 192 0,0-1 0 0,-9-1-144 0,11 3 144 16,0 1 0-16,-2 1 0 0,-9-5 0 0,8 3 0 16,2-1 0-16,0 3 0 0,-1-2 0 0,0 0 0 15,1-1 0-15,0 0 0 0,-1-2 0 0,-1 2 0 16,1 1 0-16,0-2 0 0,-2-1 0 0,0 1 0 16,-7-1 0-16,9 1 0 0,-9-1 0 0,0 0 0 0,0 0 0 15,0 0 0-15,0 0 0 0,0 0 0 0,0 0 0 16,6 3 0-16,-6-3 0 0,0 0 0 0,0 0 0 0,0 0 0 15,0 0 0-15,0 0 0 0,0 0-160 0,-4 9 160 16,0 0 0-16,-1 1-144 0,4 1 144 0,-1 1 0 16,-1 1 0-16,0 1-128 0,3 0 128 0,2 1 0 15,-4 3 0-15,1 0-128 0,1 1 128 0,-1 3 0 16,-2 0 0-16,3 1 0 0,-1 3 0 0,1 0 0 16,0 2 0-16,1-1-128 0,0 1 128 0,2-1 0 15,1 2 0-15,0 2 0 0,3 0 0 0,-3 1 0 16,5-1 0-16,0 4-128 0,2 6 128 0,-1 0 0 15,1-2 0-15,2 2 0 0,1-2 0 0,1 1 0 16,0 2 0-16,0 0 0 0,2-3 0 0,-2 3 0 0,-1-1 0 16,2 2 0-16,-1 3 0 0,-1 0 0 0,-3 2 0 15,3-3 0-15,-2 0 0 0,-1 1 0 0,-2 2 0 16,-1 2-128-16,0 3 128 0,0-1 0 0,-1 0 0 0,0 0 0 16,-3-3 0-16,2 1 0 0,-1-1 0 0,0 4 0 15,-2 1 0-15,3 0 0 0,-3-1 0 0,1 0 0 16,1-5 0-16,-1 0 0 0,-1-1 0 0,1 0 0 15,0 3 0-15,1 3 0 0,-5 0 0 0,1-1 0 16,1-5 0-16,-1 0 0 0,-1-2-128 0,0-3 128 16,0-4 0-16,-1 1 0 0,0-1 0 0,-1 5 0 15,-1-3 0-15,-1 2 0 0,0 1 0 0,-1-2 0 16,-3-3 0-16,1 1 0 0,-4 1 0 0,-1-2 0 16,-2 0 0-16,3 3 0 0,0 1 0 0,0 1 0 15,-1-2 0-15,1 1 0 0,-2-4 0 0,1-1 0 0,0-1 128 16,-1 0-128-16,0-3 128 0,-2-3-128 0,4 1 192 15,-1-1-16-15,-3 0-16 0,3-2 0 0,3 2-16 0,0 3 0 16,0 2 0-16,0-3 0 0,3 0-16 0,-1-1 0 16,3-4 0-16,-1 1 0 0,1-3-128 0,1-1 0 15,-1-1 0-15,1 3 128 0,0-7-128 0,-2 1 0 16,0 0 0-16,1 0 0 0,-4 1 0 16,2-2 128-16,0-1-128 0,-2 2 0 0,-1 0 0 0,2-3 0 15,0 0 128-15,1-2-128 0,1 1 0 0,-3-3 0 16,1 0 0-16,2 0 0 0,4-1 0 0,-1-1 0 15,-3-2 0-15,3 0 0 0,1 1 0 0,1-10 0 16,0 0 128-16,0 10-128 0,-4-2 0 0,4-8 0 0,0 0 0 16,-6 8 0-16,6-8 0 0,-5 7 0 15,-2-1 0-15,2-1 0 0,5-5 0 0,-9 4 0 16,0 1 0-16,-2 0 0 0,-1 1 0 0,1-2 0 0,-2 3 0 0,-3 0 0 16,-3 1-144-16,0 1 144 0,1-2 0 15,-4 3 0-15,-6-5-128 0,-1 2 128 0,-2 1 0 0,-1 1 0 16,-2-2-144-16,-5-1 144 0,-5 1 0 0,-8-1-144 15,-7 1 144-15,-7 0 0 0,-7-1 0 16,-3 1-128-16,-3 0 128 0,-12 3 0 0,-11-2-144 0,-1 3 144 16,1-1 0-16,-7 3 0 0,-8 3 0 0,1-2 0 15,-1-4 0-15,-5 1 0 0,-6 2 0 0,-2 0 0 16,2-1 128-16,-3 0-128 0,-2-1 128 0,-6 1-128 16,-4 2 144-16,-2-3-144 0,-1 0 160 0,-6 1-160 15,-8 0 128-15,0-1-128 0,-2 2 0 0,0-1 144 0,2-3-144 16,-4 3 0-16,-2 0 0 0,-1-1 0 0,-4-2 0 15,-2 1 0-15,-5-2 0 0,1 0 0 0,-3-1-224 16,2 2 80-16,-1-4 16 0,2 1 0 0,-2-3 128 0,1 3-128 16,-3 1 128-16,3 1-128 0,1-3 128 0,5 1 0 15,4-1 0-15,1 0 0 0,-2-1 0 0,7-2 0 16,-1-3 0-16,6 0 0 0,3 0 0 0,2-3 0 16,3-8-176-16,-3 1 176 0,1 0-336 0,3-1 16 15,4-4 16-15,-2-1 0 0,-2-2 64 0,-2-1 16 16,-2 1 0-16,0 0 0 0,4-1 96 0,-5 0 128 15,-2 2-208-15,-3 2 80 0,-1-1 128 0,2 1 0 16,-2-5 0-16,5 3 0 0,6 3 0 0,-2 0 0 16,-3-3 0-16,4 3 0 0,-1 1 0 0,3 1 0 15,1-1 0-15,1 1 0 0,-6 2 160 0,8-3 16 0,0 0 0 16,0 2 0-16,-3-1 80 0,0 1 0 0,-3 1 16 0,1 0 0 16,2 0-32-16,-8 2-16 0,-5-1 0 0,0 0 0 15,-2 1 32-15,4 1 0 0,-3 1 0 0,1 0 0 16,0 1 16-16,-6 0 16 0,0-1 0 15,0 0 0-15,-2 0 32 0,4 1 0 0,5 0 0 0,-2 3 0 16,-2-1-64-16,-2 0 0 0,0 1 0 0,6-1 0 16,7 4 64-16,4-2 0 0,2 4 0 0,1 1 0 15,2-4 0-15,5 3 0 0,0-1 0 0,6 1 0 16,-1 2-192-16,8-2-128 0,9 0 144 0,-2 1-144 16,3-1 0-16,6 1 0 0,7 0 0 0,0-1 0 15,5-1-192-15,0-2-16 0,2 1-16 0,8-1 0 16,3-1-32-16,3-3-16 0,-2 0 0 0,6-2 0 15,5 1 32-15,3-1 16 0,4-2 0 0,1 1 0 0,-4-2 80 16,6 1 16-16,1 0 0 0,3 1 0 0,4 2 128 0,3-1 0 16,1-1 0-16,4 2 0 0,0-1 0 0,0-2 0 15,0 3 0-15,3 0 0 0,-1 2 0 0,5 0-160 16,-1-1 160-16,4 2 0 0,-1 1-192 16,1-3 192-16,2-1-192 0,2-1 192 0,0 3-208 0,0-1 64 15,-1 1 16-15,-2 1 0 0,-1 0 128 0,1 0 0 16,0 2 0-16,1-1-128 0,3 1 128 0,2 0 0 15,1-2 0-15,0 2-128 0,2 0 128 0,3 1 0 16,-1 0 0-16,2 1 0 0,-1 0 0 0,5 0 128 16,1 1-128-16,2-1 176 0,3 0-48 0,-1 1-128 15,2-1 192-15,4-1-64 0,6 0-128 0,0 0 0 16,0 0 0-16,0 0 128 0,0 0-128 0,0 0 0 0,0 0 0 0,0 0 0 16,0 0 0-16,0 0 0 0,0 0 0 0,0 0 0 15,-1-7 0-15,1 1 0 0,0-2 0 0,0-2 0 16,-2 1 128-16,4-3-128 0,0-2 0 0,3-5 128 15,-1-2-128-15,2-4 0 0,-1-1 144 0,0-5-144 16,1-3 0-16,1-5 0 0,-1-4 0 0,2-5 128 16,0-6-128-16,-2-2 0 0,2 0 0 0,-1-2 0 15,2-5 0-15,-3-5 0 0,4-6 0 0,-2-5 0 16,3-5 0-16,1-2 0 0,-3-4 0 0,3-3 0 16,-1 0 0-16,0-1 0 0,0-2 0 0,-2-3 0 15,-3-3 0-15,2 2 0 0,-3 3 0 0,-1-1 0 16,-4-2 0-16,-3 4 0 0,-2 6 0 0,-2 6 0 15,1 6 0-15,-1 1 0 0,-1 2 0 0,-1 6 128 0,-2 4 64 16,-3 8 32-16,3 2 0 0,3 3 0 0,0 3-96 16,3-2-128-16,-1-2 176 0,3 4-176 0,0 3 0 0,1 4-224 15,1 3 16-15,1 4 0 16,0 3-1168-16,-1 5-224 0,-2 0-64 0,0 5-15024 16</inkml:trace>
  <inkml:trace contextRef="#ctx0" brushRef="#br1" timeOffset="195719.275">16015 14460 8287 0,'0'0'368'15,"0"0"80"-15,0 0-448 0,0 0 0 0,0 0 0 0,0 0 0 0,0 0 1408 0,-4-6 192 16,-1 0 32-16,5 6 16 0,0 0-816 0,0 0-144 15,-4-7-48-15,4 7 0 0,0 0-128 0,0 0-48 16,0-9 0-16,0 9 0 0,7-10 80 0,2 3 16 16,2 1 0-16,-1-3 0 0,1-2-352 0,2-1-64 15,2 2-16-15,1 0 0 0,0-1-128 0,3 0 0 16,3 0 0-16,-2 3 128 0,2 0-128 0,0 0 0 16,1 0 144-16,0 1-144 0,0 2 192 0,1 1-16 15,0 2-16-15,0 1 0 0,0 1 32 0,-2 0 16 16,-2 0 0-16,0 2 0 0,0 3-48 0,-2 4-16 15,-2-1 0-15,0 4 0 0,-2 2 0 0,-1 4 0 16,-1 3 0-16,-2-1 0 0,-1-2 16 0,-1 3 0 16,-1 2 0-16,-3 0 0 0,-1-3 80 0,-3 1 16 15,-1-1 0-15,-4 2 0 0,-1 4-48 0,-4-2 0 0,-3-2 0 16,-3 2 0-16,-2-2-16 0,-4 1 0 0,-2-4 0 0,-3 2 0 16,-3 0 32-16,-1 0 0 0,1 0 0 0,-1-2 0 15,0 2 0-15,1-4 0 0,3-1 0 0,3-1 0 16,3 2-224-16,5-3 144 0,4-1-144 0,1 0 128 15,2-1-128-15,5-1 0 0,1 0 0 0,2 0 0 16,1-11 0-16,4 9 0 0,2 2 0 0,1-3 0 16,3-3 0-16,2 0 0 0,7-2 144 0,-1 0-144 15,2 3 256-15,1-3-32 0,1-1 0 0,3 1 0 16,2 0 48-16,1 0 16 0,-1-2 0 0,-2 0 0 16,0 0-128-16,0 2-32 0,-3-1 0 0,2 1 0 15,-3-2-128-15,0-1 0 0,-2 2 144 0,-1 1-144 16,1-2 0-16,-3 1 0 0,1 1 0 0,-1 1 0 15,1-1-1168-15,-1 2-304 16,1 3-64-16,-2 0-10592 0</inkml:trace>
  <inkml:trace contextRef="#ctx0" brushRef="#br1" timeOffset="196138.637">15769 15693 2751 0,'0'0'128'0,"0"0"16"0,0 0-144 0,10-5 0 0,-2-1 0 0,4 0 0 15,1 1 3584-15,3 0 672 0,3 1 144 0,4 1 16 16,4-2-3104-16,2 3-624 0,4 0-128 0,5 2-32 16,1-3 208-16,5 1 32 0,4 1 16 0,7 1 0 15,3 1-112-15,8-1-32 0,-1 0 0 0,1-1 0 0,-3 1-176 16,3 3-32-16,3 0-16 0,0-2 0 0,0 1-176 15,-3 1-48-15,-4-1 0 0,-4 2 0 0,-2 3-64 0,-3 0-128 16,-2 3 176-16,-3-2-176 0,-2-3 128 0,-4 3-128 16,-4 1 0-16,-4-1 0 15,-5-1-1344-15,-4 2-384 0,3 4-80 0,-11-1-16 16</inkml:trace>
  <inkml:trace contextRef="#ctx0" brushRef="#br1" timeOffset="196662.199">16433 16076 16575 0,'0'0'1472'0,"0"0"-1168"0,0 0-304 0,0 0 0 16,0 0 320-16,0 0 0 0,9-2 0 0,-9 2 0 16,8 5-48-16,-8-5 0 0,0 0 0 0,0 0 0 15,0 0 64-15,0 0 16 0,8 6 0 0,-8-6 0 0,3 9 480 16,-4 1 112-16,-2 0 16 0,-2 2 0 15,0 0-160-15,-4 4-32 0,0 0 0 0,-3 3 0 0,-1 2-240 0,0 2-48 16,-4 2-16-16,-2 5 0 0,2 2-128 0,-5-1-16 16,-1-1-16-16,1 1 0 0,0 2-112 0,1 0 0 15,-3 0-16-15,4 3 0 0,-1 2-48 0,3-2-128 16,3-2 192-16,1 0-64 0,0-4-128 0,3-2 160 16,3-2-160-16,0-2 160 0,1-1-160 0,2 0 128 15,1-4-128-15,4-1 128 0,0-1-128 0,2 1 0 16,2-3 144-16,3 1-144 0,1-1 144 0,3 0-144 15,4 0 192-15,0 1-192 0,4-1 240 0,3-1-64 16,2 0-16-16,5 0 0 0,0 1 64 0,4-3 16 16,4-6 0-16,3 1 0 0,5 1-16 0,-2-1 0 0,0 0 0 15,0-3 0-15,-1 1-96 0,1 0-128 16,0 0 176-16,0-2-176 0,-2-5 0 0,0 0-256 16,0 1 32-16,-4-1-9616 0,-1-1-1920 15</inkml:trace>
  <inkml:trace contextRef="#ctx0" brushRef="#br1" timeOffset="197542.794">18983 14494 7359 0,'0'0'656'0,"0"0"-528"0,0 0-128 0,6-7 0 16,-3-3 704-16,0 1 96 0,-3 9 32 0,5-7 0 15,-2-3-304-15,0 2-48 0,0 0-16 0,-2 2 0 16,-1 6 432-16,1-7 64 0,-1 7 32 0,3-6 0 16,-3 6-400-16,0 0-80 0,0 0 0 0,0 0-16 15,-5-6-352-15,-1 1-144 0,-3-1 128 0,0 5-128 16,0 3 0-16,-4 0 0 0,-1-2 0 0,0 3 0 15,-2 1 208-15,-1 3-32 0,-1-1-16 0,0 1 0 0,-2-2 416 16,1 4 96-16,-4 2 16 0,2 3 0 0,-4 2-64 16,-1 0-16-16,0 4 0 0,-1 0 0 0,-4 2-320 15,1 2-64-15,0 0-16 0,4 4 0 0,1 3-32 0,2-2-16 16,-1-1 0-16,7 3 0 0,0 2 32 0,3 2 16 16,0 1 0-16,2-2 0 0,1-3-208 0,1 0 144 15,-1 0-144-15,1-1 128 0,1 1-128 0,-1-2 0 16,4-1 0-16,-2 2 128 0,3 1-128 0,3 1 0 15,-2 1 0-15,3 0 128 0,4-1-128 0,-1 1 128 16,4 2-128-16,1-2 128 0,0-2 32 0,3 0 0 16,-2-2 0-16,0 2 0 0,1 0-16 0,0-1 0 15,-2 0 0-15,-1 4 0 0,-1 5-144 0,-2-2 160 0,-2-1-160 16,-1 2 160-16,-1-1-160 0,-2 0 0 0,-3-1 144 16,-3 0-144-16,3-2 0 0,-4 2 144 0,-1-2-144 15,0 1 0-15,-2 1 256 0,-1-2-48 0,-2-1-16 16,-1-2 0-16,1 0 64 0,-4-1 0 15,0-3 0-15,-2 2 0 0,-5-3-64 0,0 1 0 0,3-1 0 0,-2-2 0 16,-1-3-64-16,3 1-128 0,-1-2 176 16,3 0-176-16,0-3 192 0,2 0-192 0,1-3 192 0,2-1-192 15,-1 0 160-15,3 1-160 0,2-1 128 0,-1-2-128 16,5-5 0-16,1 0 128 0,-1-2-128 0,9-4 0 31,0 0-960-31,0 0-256 0,0 0-64 0,0 0-11072 0</inkml:trace>
  <inkml:trace contextRef="#ctx0" brushRef="#br1" timeOffset="198041.834">18752 16296 23903 0,'0'0'1056'0,"0"0"224"0,-7-4-1024 0,7 4-256 0,0 0 0 16,-8-1 0-16,0 0 0 0,0 0 0 0,1 0-192 0,-1 1 192 15,0 1-128-15,0 1 128 0,-5-1 0 0,1 1 0 16,4 2 0-16,-6 2 0 0,-1 5 0 0,-2 0 144 16,-2-2 128-16,-2 2 32 0,-5 5 0 0,3-1 0 15,4 0-48-15,-2 3 0 0,2 0 0 0,2 1 0 16,2 4-80-16,2 1-32 0,2-4 0 0,1 5 0 16,2-3-144-16,4 4 0 0,3 0 0 0,2-2 128 15,2-6-128-15,5 0 128 0,1-5-128 0,4-1 128 16,2-1 192-16,4-5 48 0,3-6 0 0,2 1 0 15,1-1 112-15,3 0 32 0,2-4 0 0,2-2 0 16,-2-4-80-16,2-2-16 0,-1 0 0 0,0-5 0 16,-1-3 320-16,-5 1 64 0,0-1 16 0,-2-2 0 0,-3-2-144 0,-5-3-32 15,-1-1 0-15,-6-2 0 0,1-2-384 0,-5-1-96 16,-4 0-16-16,-3-1 0 16,-2-1-1552-16,-2-2-304 0,1-1-64 15,-4-1-12880-15</inkml:trace>
  <inkml:trace contextRef="#ctx0" brushRef="#br1" timeOffset="198873.272">19505 14005 15999 0,'0'0'704'0,"0"0"160"0,0 0-688 0,8-3-176 0,-8 3 0 0,11-3 0 15,-2-2 304-15,-1 2 16 0,-8 3 16 0,0 0 0 16,9-2 304-16,-9 2 64 0,7-2 16 0,-7 2 0 15,9 7 64-15,-3 0 16 0,-6-7 0 0,2 12 0 16,-2 3-128-16,-2 3-32 0,0 1 0 0,-6 4 0 16,0 1-272-16,-3 1-64 0,-1 3-16 0,-3-1 0 0,-4 1-112 0,0 2-32 15,-3 0 0-15,2 6 0 16,1 1-16-16,3-1 0 0,1-3 0 0,4-3 0 0,2-4-128 16,2-3 0-16,3-1 144 0,2-3-144 0,2-2 144 0,2-3-144 15,1-1 192-15,5-3-192 0,3 2 496 0,2-4-16 16,3-4 0-16,5 1 0 0,4 0-48 0,2 0-16 15,2-2 0-15,-2 0 0 0,4-3 528 0,0 1 96 16,-1 3 32-16,-1-1 0 16,-1 1-3120-16,-2 0-608 0</inkml:trace>
  <inkml:trace contextRef="#ctx0" brushRef="#br1" timeOffset="-209643.225">5469 16737 16575 0,'0'0'1472'0,"0"0"-1168"0,0 0-304 0,0 0 0 15,0 0 704-15,0 0 96 0,0 0 16 0,2-8 0 16,3 0-208-16,-1 1-32 0,-1-1-16 0,2 0 0 16,2 2-32-16,1-2 0 0,-1-1 0 0,2-2 0 15,1-1-80-15,1 0-32 0,2-1 0 0,0-3 0 16,3-4-32-16,-2 4-16 0,3 2 0 0,0 3 0 16,0 0-160-16,-3 1-16 0,1 1-16 0,1 3 0 15,-1 2-176-15,-3 2 0 0,0 1 0 0,2 3 128 16,-1 6-128-16,0 3 0 0,2 1 0 0,-4 5 0 0,-1 4 192 15,-1 3-64-15,-6 4 0 0,-1 1 0 0,-5 2 64 0,-2 2 16 16,0 3 0-16,-1-2 0 0,-5 1 144 16,0-2 32-16,-1-3 0 0,0-3 0 0,-2-3 0 0,2-3 16 15,2-2 0-15,4-4 0 0,0-3-80 0,0-2-32 16,1-4 0-16,5-6 0 0,0 0 32 0,0 0 16 16,0 0 0-16,3-9 0 0,0-2 368 0,3-5 80 15,0-4 16-15,4-1 0 0,2-1-592 0,3 0-208 16,3 0 144-16,-2-1-144 0,4-1 0 0,1 2 0 15,1 0 0-15,0 3-176 0,0 3 176 0,-3 1-208 16,1 0 80-16,-4 5 128 0,-2 6-176 0,-1 3 176 16,-4 0-128-16,1 5 128 0,-1 1 0 0,-2 5-128 15,-4 3 128-15,-1 5 0 0,-3 3-208 0,-1 1 32 16,-5 1 16-16,0 2 0 0,-1 0 160 0,-3 2 0 16,-4-2 0-16,-1-1 0 0,0-2 224 0,4-2-32 0,3 0 0 15,0-4 0-15,2-2-192 0,2-6 0 0,5-8 0 16,0 0-160-16,0 0 160 0,0 0 144 0,6-12-16 0,7-4-128 15,0-4 256-15,5-2-64 0,1-3-16 0,3-2 0 16,2 0-176-16,4-4 0 0,0 2 0 0,7-1 0 16,-1-2 0-16,3 2 0 0,3 2-160 0,-1 4 160 15,2 2-144-15,-4 6 144 0,-1 7-128 0,-6 5 128 16,-3 1 0-16,-3 7-160 0,-2 4 160 0,-2 9 0 16,-5 5-144-16,-4 5 144 0,0 3 0 0,-5 1-144 15,-3 1 144-15,-3 0 176 0,-1 0-48 0,-2 2 0 16,-2 0 0-16,1 3-128 0,2 3 192 0,-3-1-64 15,2-2-304-15,1-3-64 0,2-2-16 0,1-4 0 16,2-1-2608-16,3-4-528 0</inkml:trace>
  <inkml:trace contextRef="#ctx0" brushRef="#br1" timeOffset="-208347.589">9629 16356 11967 0,'-16'9'528'0,"8"-4"112"0,0 2-512 0,2-2-128 15,-1 3 0-15,1-1 0 0,6-7 1856 0,0 0 352 16,0 0 64-16,0 0 16 0,0 0-880 0,0 0-192 16,0 0-16-16,0 0-16 0,7-8-112 0,3-2-32 15,2 0 0-15,0-2 0 0,2-1-624 0,2 0-128 16,0-5-32-16,1 3 0 0,0-1-16 0,1 0-16 15,-2-5 0-15,1 4 0 0,-2 4-96 0,2 2 0 16,-1 2-128-16,0 5 192 0,-4-3-192 0,-1 4 0 16,0 2 0-16,-1 4 0 0,-2 5 0 0,-1 1 0 15,-4 5 0-15,-2 6 0 0,-2 5 0 0,-1 4 0 16,0 1 0-16,-5-1 0 0,-3 1 0 0,0 1 0 16,-1 2 0-16,-2 3 0 0,-3 0 176 0,-1 2-176 15,0 0 192-15,1-5-192 0,4-4 272 0,1-4-48 16,-2-3-16-16,4-4 0 0,3-3-16 0,1-3 0 0,0-3 0 0,5-9 0 15,-3 6 128-15,3-6 32 0,0 0 0 0,5-11 0 16,0 0 528-16,1-3 96 0,4-2 32 0,1-6 0 16,2-7-624-16,2-2-128 0,2 1-32 0,3 2 0 15,-2 2-224-15,4-1 0 0,1 1 0 0,2 3 0 16,-1 3 0-16,-1 5 0 0,-1 3 0 0,-3 3 0 16,-4-1 0-16,-2 7 0 0,-1 4 0 0,-4 4 0 15,0 4-192-15,-5 2 192 0,-3 1-192 0,-2 6 192 16,-3 4-208-16,-1 2 64 0,-1-1 16 0,-5 6 0 15,-3 5 128-15,-1 1-128 0,2-2 128 0,-4 2-128 16,-1-3 128-16,1-3 0 0,2-3 0 0,0-6-128 16,3-2 128-16,3-7 0 0,3-4 0 0,3 0 0 0,4-7 0 15,0 0 144-15,0 0-16 0,0 0-128 0,6-10 640 0,2-3 0 16,3-5 16-16,5-2 0 0,4-4-352 0,3-1-80 16,1-2-16-16,6 1 0 0,5-3-208 15,1 5 0-15,-2 0 0 0,1 6 0 0,1 3 0 0,-1 3 0 16,-2 3 0-16,-1 5 144 0,2 7-16 0,-1 6 0 15,-1 6 0-15,-1 5 0 0,-3 0-128 0,-2 4 0 16,-2 4 0-16,-1 5 0 0,-3 2 0 0,-3-1 0 16,-4 0 0-16,-2 2 0 0,-1-1 0 0,-1 2-192 15,-5-3 0-15,0 4 16 16,-1 6-2368-16,-3-3-464 0</inkml:trace>
  <inkml:trace contextRef="#ctx0" brushRef="#br1" timeOffset="-205408.667">17152 7251 11967 0,'5'-17'528'0,"0"9"112"0,2 2-512 0,2-2-128 0,1-3 0 0,-1 2 0 16,2 2 400-16,1 0 48 0,-2-2 16 0,2-1 0 0,1-1 80 15,-1 0 16-15,-2 1 0 0,1 0 0 0,1-1 144 16,0 0 16-16,-2-2 16 0,-1 2 0 0,-3 1 160 0,-1 0 48 15,-3-1 0-15,-2 1 0 0,0-2-128 0,-4 0-32 16,-2-1 0-16,0 0 0 0,-4-1-272 0,-1 1-64 16,-5 2-16-16,1 1 0 0,0-2-176 0,-3 1-16 15,-4 0-16-15,-1 5 0 0,-1 3-64 0,-2 3-16 16,1 1 0-16,-1 3 0 0,-1 1-144 0,2 3 160 16,0 1-160-16,-3 2 160 0,0 0-160 0,-2 3 0 15,0 1 0-15,-2 4 0 0,-2 1 0 0,3 1 0 16,3 1 0-16,-1 3 0 0,0 3 0 0,2 1 0 15,1 4 0-15,4 3 0 0,0 0 0 0,3 1 0 16,3 2 0-16,3-2 0 0,6-1 0 0,0 0 0 16,5-2 0-16,4-1 0 0,3 0 0 0,3-1 0 0,3-3 0 15,5 3 0-15,2 1 0 0,4-4 192 0,4-7-192 0,1 0 192 16,2-1-64-16,2-1-128 0,1-4 192 0,1-2-64 16,2-3 80-16,1-3 16 0,-1-2 0 15,-2-3 0-15,0-3 112 0,1-5 32 0,4-4 0 0,-2-2 0 16,1-6-48-16,1-1-16 0,-2-1 0 0,-1-3 0 15,-1-4-112-15,-3-1-32 0,-2 0 0 0,-3 1 0 16,-3 0-160-16,-4-2 192 0,-4-3-192 0,-1 2 192 16,-4-1-192-16,-3 0 160 0,-2-2-160 0,-2 0 160 15,0 2-160-15,-3-1 192 0,-3 1-192 0,1 2 192 16,-2-2-192-16,-1 5 0 0,-5 3 0 0,0 2 128 16,-1-1-128-16,-3 3 0 0,-3 1 0 0,-4 3 128 15,-2 5-128-15,-2-1 0 0,-1 1 0 0,-2 3 128 16,-3 4-128-16,-2 2 0 0,-2 2 0 0,3 3-176 0,3 0 176 15,-1 4 0-15,0 1 0 0,3 3 0 0,-3 3 0 0,2 1-160 16,0 4 160-16,-1 3-160 0,1 3 160 0,1 6 0 16,2-1 0-16,2 4-128 0,-1 1 128 0,3 1 0 15,3-1 0-15,1-1 0 0,1 0 0 16,5-3 0-16,1-2 0 0,5 1 0 0,-1-2 0 0,5 0-160 16,2 1 160-16,3-2 0 0,-2-1-128 0,4-2 128 15,4-1 0-15,3-1 0 0,0-2 0 0,2-4 0 16,4 0 0-16,-3-2 0 0,2-2-128 0,2-5 128 15,3-1 0-15,0-3 0 0,3-3 0 0,-1-2 0 16,0-2 0-16,1-4 0 0,0-1 0 0,2-2 0 16,1-5 144-16,0-2-144 0,2-4 0 0,1-3 128 0,-1 0-128 15,-2-2 0-15,0-2 0 0,-1-1 128 16,-5-2-128-16,-1 0 0 0,-4 0 176 0,-2 1-48 0,-6-3-128 16,-2 2 192-16,-2 2-192 0,-4-3 0 0,-2-1 0 15,-3-1 0-15,-4 0 144 0,-2 1-16 0,-3 3 0 0,-3 1 0 16,-4-6-128-16,2 3 0 0,0 3 0 0,0 1 0 15,-1 3 0-15,-4-2 0 0,-1 4 0 0,0 5 0 16,-1 4 0-16,0 2 0 0,1 2 0 0,0-1 0 16,-1 2 0-16,-2 4 0 0,-1 3 0 0,1 2 128 15,-3 2-128-15,-2 5 0 0,-2 3 0 0,0 4-176 16,3 5 176-16,1 2 0 0,-1 2-144 0,3 7 144 16,2 2 0-16,4 2 0 0,2 1-144 0,4 4 144 15,1 1 0-15,6-2 0 0,1-1 0 0,6-2 0 0,2-3-128 16,4 1 128-16,4 0 0 0,6 3 0 15,0-1-1728-15,7 0-256 0,4-5-32 16</inkml:trace>
  <inkml:trace contextRef="#ctx0" brushRef="#br1" timeOffset="-204236.366">18677 6558 11055 0,'-12'-4'976'0,"1"-1"-784"16,3 1-192-16,-3 0 0 0,-3 0 1088 0,4-1 192 15,1 2 16-15,9 3 16 0,0 0-432 0,0 0-96 16,-5-7-16-16,5 7 0 0,0 0 32 0,10-7 0 16,0 2 0-16,6 2 0 0,10 3-112 0,3 0-32 15,7 2 0-15,7 0 0 0,4-2-112 0,9 0-32 0,10 1 0 0,4 1 0 16,8 0-160-16,5 1-32 16,-2-2-16-16,11 1 0 0,6 0-176 0,1 1-128 0,-3 0 144 15,7-1-144-15,3 0 176 0,3 1-176 16,1 0 192-16,-2 1-192 0,-2-2 352 0,-2 5-32 15,1-2-16-15,-7 3 0 0,-4-1 144 0,-2-1 48 0,-4 0 0 16,-7 2 0-16,-6 3-224 0,-4-2-32 0,-1 1-16 16,-4-1 0-16,-4-2-224 0,-2 0 144 0,-4 1-144 0,-6 1 128 15,-5-2-128-15,-5 1 0 0,-5-2 144 0,-4-1-144 16,-6 0 0-16,-5 0 0 0,-9 1 0 0,-11-6 128 16,0 0-272-16,0 0-48 0,-9 4-16 0,-7 0 0 15,-9 2 80-15,-10-2 128 0,-9 1-208 0,-8-2 80 16,-14-3 128-16,-6 1-192 0,-7 0 192 0,-6 1-192 0,-1-1 192 15,-6-1 0-15,-8 0 0 0,0 3 0 16,-2-1 0-16,-3 0 0 0,-3-2 0 0,-1 0 0 0,-1 0 0 16,0 0 0-16,-1 0 0 0,7 0 0 0,7 0 0 0,6 0 0 15,3 0 0-15,4 0 0 0,6-2 0 0,9 1 0 16,6 0 0-16,7-2 0 0,1 3 0 0,9 0 0 16,6 0 0-16,6 0 0 0,7-3 0 0,7 0 0 15,6 2 0-15,7-1 0 0,7 2 160 0,0 0-32 16,10-6-128-16,8 1 192 0,13-1 0 0,10-1-16 15,9-1 0-15,11 3 0 0,9 2-176 0,16 1 0 16,11 1 0-16,8-3 0 0,5-1 0 0,10 5 160 16,7 0-160-16,5-1 160 0,2-1-160 0,1-1 0 15,-1 2 144-15,0 1-144 0,1 2 128 0,-6 1-128 16,-8-3 128-16,-2 2-128 0,-6 2 240 0,-9 2-32 16,-10-1 0-16,-8 3 0 0,-6-1-48 0,-7 1-16 0,-5 3 0 15,-15 1 0-15,-11 3-144 0,-7-1 0 0,-8 0 0 16,-12 3 128-16,-6 0-128 0,-10 1 0 0,-9-1 0 15,-13 0 0-15,-10 2-336 0,-16 2 0 0,-14-4 0 16,-12 2 0 0,-5-4-80-16,-17 1-16 0,-13-4 0 0,-5-1 0 0,-5-1 176 0,-7-1 48 0,-7-2 0 0,1 1 0 15,-2 0 208-15,3 1 0 0,1-1 0 0,3 1-144 16,3 0 144-16,8 0 0 0,12-2 160 0,13 0-160 16,12-1 304-16,13 0-48 0,11 1 0 0,14-2 0 15,13-5-16-15,10 1-16 0,11-1 0 0,8 0 0 16,15-4 416-16,15-4 64 0,14 2 32 0,12-4 0 15,13-3-416-15,17-1-64 0,16-2-32 0,14-4 0 16,10-3-224-16,12 0 0 0,7 1 0 0,10-1 0 0,7 0 0 0,0 2 0 16,-5 1 0-16,2 7 0 15,-1 5-1056-15,-7 6-304 0,-3 4-64 16</inkml:trace>
  <inkml:trace contextRef="#ctx0" brushRef="#br1" timeOffset="-202465.252">9623 16386 6447 0,'0'0'576'0,"0"0"-576"16,0 0 0-16,0 0 0 0,0 0 864 0,0 0 64 16,-4-5 16-16,4 5 0 0,0 0-48 0,0 0 0 15,-7-1 0-15,7 1 0 0,-7-1 160 0,-1 1 32 16,-1 0 0-16,1 0 0 0,1 0-160 0,0-2-32 16,0 0 0-16,7 2 0 0,0 0-368 0,-8 0-80 15,1 0 0-15,7 0-16 0,0 0-112 0,0 0 0 16,0 0-16-16,3-8 0 0,3 0 16 0,4 1 16 0,4-1 0 0,0-1 0 15,0-2-144-15,3-1-16 0,0 1-16 0,1-1 0 16,1-3-160-16,0 1 192 0,2 3-192 0,-3-2 192 16,1 0-192-16,2 0 0 0,1 2 0 0,-1 0 128 15,-2 1-128-15,-1 3 0 0,-1 4 144 0,-5 2-144 16,-1 3 0-16,-2 1 128 0,-9-3-128 16,10 6 0-16,-2-1 0 0,-3 3 0 0,-4 3 0 0,-4 3 0 15,-1 4 0-15,-2 3 0 0,-3 2 0 0,-3 3 128 16,-4 3 0-16,-1 2 0 0,-3 2 0 0,-3 3 0 15,1 3 0-15,0 3 16 0,-1 5 0 0,1-2 0 16,1-1-144-16,2-4 0 0,2-5 144 0,2-4-144 16,2-1 128-16,1-2-128 0,0-5 128 0,1-2-128 15,1-4 0-15,1-1 144 0,1-1-144 0,2-3 0 0,-1-2 192 16,2-3-64-16,-2-3 0 0,7-4-128 16,-4 6 608-16,4-6 16 0,0 0 0 0,0 0 0 0,0 0-144 0,0 0-32 15,0 0 0-15,0 0 0 0,-1-13-96 0,3 5-32 16,0-1 0-16,4-1 0 0,-3-1-144 0,3-3-48 15,2-2 0-15,0 1 0 0,-2 1-128 0,3-4 128 16,1-3-128-16,2 2 128 0,-1 2-128 0,1 0 0 16,0 1 0-16,2-1 128 0,0-3-128 0,1 4 0 15,0 1 0-15,0-1 128 0,0-1-128 0,0 0 0 16,-2 2 0-16,1 4 128 0,-1 6-128 0,0-1 0 16,-2-1 0-16,-2 3 0 0,2 1 0 0,-1 3 128 15,0 0-128-15,-1 3 0 0,-9-3 0 0,12 2 0 0,-1 3 0 16,0 2 0-16,-3 0 0 0,-2-1 0 15,-6-6 0-15,10 10 0 0,-2 5 0 0,0-1 0 0,-8-14 0 16,4 11 0-16,1 3 0 0,0 0 0 16,-3 1 0-16,2-3 0 0,-1-5 0 0,-2 4 0 0,-3 1 0 0,1-1 0 15,1 0 0-15,-3 0 0 0,-1-1 0 16,-3 1 0-16,4 3 0 0,-1-5 128 0,-5 1-128 16,3-2 128-16,1 4-128 0,-1-1 0 0,2-4 0 0,-3 2 0 15,1-2 0-15,1 2 0 0,-1-1 0 0,1-1 0 16,2 0 0-16,-1 1 0 0,4-8 0 0,-6 7 0 15,1 2 0-15,5-9 0 0,0 0 0 0,-4 9 0 16,-1-2 0-16,5-7 0 0,0 0 0 0,-2 8 0 16,2-8 0-16,0 0 0 0,-4 8 0 0,4-8 0 15,0 0 0-15,0 0 0 0,0 0 0 0,0 0 128 0,0 0-128 16,0 0 0-16,0 0 0 0,0 0 0 0,0 0 0 0,0 0 0 16,0 0 0-16,0 0 0 0,7-8 0 0,1 1 0 15,-2 0 144-15,3-2-144 0,1-2 0 0,1 0 128 16,0 0-128-16,2-2 0 0,0 0 0 0,5-2 128 15,0-3-128-15,-1 1 0 0,3 1 0 0,2-2 0 16,-2-1 0-16,2-2 0 0,1 0 0 0,-1 3 0 16,1 4 0-16,-2-3 0 0,0 3 0 0,0 1 0 15,-1-3 0-15,-2 4 0 0,-1 5 0 0,0-1 0 16,0-1 0-16,0 5 0 0,-1 3 0 0,-1 1 0 16,-2 1 0-16,1 2-128 0,-3 1 128 0,0 4 0 15,-5 3 0-15,2 5-128 0,-4 1 128 0,3 2 0 0,1 2 0 16,-3 2 0-16,2 4 0 0,-4 1 0 0,0-1 0 15,1 0 0-15,0 0 0 0,-2-1 192 0,-2-3-64 16,1 1 0-16,3-1 64 0,0 0 32 0,1-2 0 0,-2 0 0 16,1 1 32-16,2 1 0 0,-2-2 0 0,1-1 0 15,3-2-256-15,0 1 0 0,1-2 0 16,0-3 0-16,2-2 0 0,1-1 0 0,0 0 0 0,-2 0-10752 16,-1-3-2064-16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8:09.25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 2584 4607 0,'0'0'192'0,"0"0"64"0,0 0-256 0,0 0 0 0,8-6 0 0,-8 6 0 16,0 0 1056-16,9-1 160 0,-9 1 48 0,0 0 0 16,0 0-880-16,6 4-192 0,-6-4-16 0,0 0-16 15,0 0 352-15,0 0 80 0,9 1 16 0,-9-1 0 16,0 0 256-16,0 0 48 0,0 0 16 0,0 0 0 15,7 5 0-15,-7-5 0 0,0 0 0 0,5 6 0 16,1 3-384-16,-3-2-80 0,-3-7-16 0,0 12 0 16,0 2 160-16,0 2 32 0,0 4 0 0,-1 2 0 15,0 1 16-15,-1 1 16 0,-1 5 0 0,2 5 0 0,0 3-160 16,0 4-48-16,0 1 0 0,-2 4 0 16,0-1-144-16,2 3-48 0,0 3 0 0,0 3 0 0,-1 2-96 15,1 2-32-15,-1 3 0 0,2-1 0 0,0 0 48 16,0 4 0-16,0 2 0 0,-1 2 0 0,-1-2 16 0,-1 1 16 15,-1-1 0-15,0 3 0 0,2-1 0 0,1 3 0 16,-3 1 0-16,2-2 0 0,-1 0 48 0,2 2 16 16,-2-3 0-16,1 2 0 0,-3 2-32 0,2 0-16 15,1-4 0-15,0 0 0 0,-1-1-64 0,2 2-16 16,0 0 0-16,-1 2 0 0,2-2-32 0,-1-1-128 16,-1-4 192-16,1 4-64 0,0 5-128 0,-2-1 128 15,0-1-128-15,1-5 128 0,-4-2-128 0,2 2 0 16,0 1 144-16,-2-2-144 0,3-3 144 0,-2 0-144 15,-2-5 192-15,-2 0-192 0,0-2 128 0,1-1-128 16,0 0 0-16,1 0 0 0,-1-5 0 0,5-4 0 0,0-3 0 16,0-3 0-16,-2-4 144 0,2-3-144 0,2-2 0 15,-2-5 144-15,1-2-144 0,1-4 0 0,1-1 0 16,0-3 0-16,0-3 128 0,1-1-128 0,0 0 0 16,0-2 128-16,0-1-128 0,1-2 0 0,-2-7 144 0,3 10-144 15,3-1 0-15,-1-2 128 0,-5-7-128 16,6 8 0-16,3-1 160 0,2-3-32 0,-2-1-128 15,3-1 192-15,2 0-192 0,2 1 176 0,1 1-176 0,4-2 160 16,1-2-160-16,6 1 0 0,0 1 144 0,5 0-144 16,-2-2 0-16,4-1 128 0,4-2-128 0,3-1 0 15,0-3 0-15,6-1 144 0,5-2-144 0,4 0 0 16,5 1 144-16,-1-1-144 0,0 1 0 0,-1-1 144 16,2 2-144-16,4 1 0 0,4 1 0 0,1-2 0 0,0 2 0 15,-1 2 0-15,0 3 128 0,2 1-128 16,3 0 0-16,1 0 0 0,0-1 0 0,1 1 0 0,1 2 0 15,3 1 0-15,2 0 0 0,2-1 0 0,0-1 0 0,1 1 0 16,2 2 0-16,4-1 128 0,1-3-128 0,2 0 0 16,-1 0 0-16,4 0 0 0,4 0 0 15,1 0 0-15,-6 0 0 0,5 0 0 0,0-4 0 0,2 0 0 16,-2 2 128-16,3-2-128 0,3-3 0 0,0 2 0 16,-2-2 0-16,1 4 0 0,2-2 0 0,-1 1 0 15,0 0 0-15,0-2 0 0,1-1 0 0,0 1 0 16,-1-2 0-16,2 2 0 0,0 0 0 0,3-1 0 15,-3 4 0-15,1-1 0 0,-3-1 0 0,4 1 0 16,4 0 0-16,-1-1 0 0,-2 0 0 0,3 1 0 16,1-1 0-16,1 0 0 0,-3 2 0 0,1 0 0 0,-2-3 0 15,1 0 0-15,-2 1 0 0,6 1 0 0,-4 0 0 16,3-2 0-16,-1-2 0 0,-2 2 0 0,-2 0 0 0,1 1 0 16,-1-3 0-16,1 1 0 15,3 2 0-15,0-3 0 0,-2-1 0 0,2 3 128 0,-1 0-128 0,3 2 0 16,2-2 0-16,-3 3 0 0,-3-2 128 0,1 0-128 15,-1 0 0-15,0-1 0 0,-2 1 144 0,2 0-144 16,0 3 0-16,1 0 0 0,-1 1 0 0,1-2 0 16,0-4 0-16,0 3 0 0,-1-1 0 0,-2 1 0 15,5-3 0-15,-5 3 0 0,-3 2 0 0,3 2 128 16,-3-2-128-16,0 5 0 0,-6 2 0 0,2 0 0 16,-3-2 0-16,3 2 0 0,-2 0 0 0,3 1 0 15,-3-1 0-15,0 1 0 0,-1 4 0 0,0-1 0 0,0-1 0 16,-1-1 0-16,4 0 0 0,-4 1 0 0,-3-1 0 15,5 0 0-15,1-1 0 0,-3 0 0 0,-4 0 0 16,1-2 0-16,5-1 0 0,-3 2 0 0,-2-2 0 0,-3 1 0 16,0 2 0-16,1-3 128 0,2-1-128 0,-4 2 0 15,-5-1 0-15,4-1 0 0,5-2 0 0,-4 0 0 16,-3-1 0-16,-1 1 128 0,1 1-128 0,2 0 0 16,1-1 0-16,-1 0 128 0,-5 0-128 0,7 3 0 15,6-2 0-15,-5 0 0 0,-7 0 0 0,5 1 144 16,0-1-144-16,0 1 0 0,1 1 144 0,-3-2-144 15,-2-1 0-15,3 1 144 0,1 1-144 0,-4 0 0 16,-8-1 0-16,4-1 0 0,-2 1 0 0,2 0 128 16,-3 2-128-16,-3-1 0 0,-5-1 0 0,1 1 128 0,1-1-128 15,0 3 0-15,-1-2 0 0,-3 0 128 0,-4 0-128 16,2 3 0-16,6 0 0 0,-3 2 0 16,-5 0 128-16,-3 1-128 0,0 0 0 0,0-1 0 15,3 0 0-15,0 1 0 0,0 2 0 0,0 0 0 0,-2-1 0 0,-4 1 0 16,-4 1 0-16,3-1 0 0,5-1 0 0,-6 1 0 15,-6 1 0-15,-1-1 0 0,-2 1 0 0,-2-1 128 16,-4-3-128-16,-3 2 0 0,-3 1 0 0,-1 0 0 16,-4-2 0-16,-2-2 0 0,-4-1 0 0,-2 0 0 15,-2-1 0-15,-5-3 128 0,-2-1-128 0,-3 0 0 16,-2 2 192-16,-2-3-32 0,-1-3-16 0,-3 0 0 16,3 0-144-16,-1-3 0 0,-3-2 0 0,-1-2 0 0,-1-2 176 15,0-2-48-15,0-3-128 0,0-2 192 0,-2-2-192 16,2-3 128-16,-1-5-128 0,2-1 0 0,-1-5 0 15,2-3 0-15,-3-8 0 0,3-4 0 0,-2-8 0 16,2 0 0-16,2-4 0 0,-2-5-160 0,4-2 0 16,1-6 0-16,-1-3 0 0,4-4 0 0,2-3 0 0,3-5 0 15,2-4 0-15,1-1 0 0,-1-2 160 0,2 0-192 16,0-1 192-16,0 0-192 0,0 2 192 0,-1 3 0 16,-2 3 0-16,0 0 0 0,0-6 128 0,1 6 0 15,0 2 0-15,-1-2 0 0,4 2-128 0,-1-3 0 16,4-2-176-16,1 1 176 0,2 3-336 0,1-2 16 15,-1 2 16-15,-1 4 0 0,-2 4 48 0,-4 4 0 16,-2 1 0-16,-1 3 0 0,-1-1 256 0,-3 9 0 16,-3 6 0-16,-1 4 0 0,-2 2 0 0,1 0 0 0,-2 1 0 15,0 1 0-15,0 2 0 0,-2 7 0 16,1 3 0-16,-1 4 0 0,1-1 0 0,-1 5 0 0,-2 2 128 0,0 3-128 16,-2 0 0-16,2 2 0 0,-3 0 0 0,0 1 0 15,-2 5 0-15,-1 1 0 0,-1 0 0 0,-1 3 0 16,0 0 0-16,0 4 0 0,-4 1 128 0,1 0-128 15,-2 3 0-15,-4 3 0 0,-1 2 0 0,-3 1 0 16,-1-3 0-16,-5 8 0 0,-6-1 0 0,-5 3 0 16,-6 3-208-16,-4 2 64 0,-7-3 16 0,-4 2 0 15,1 0 128-15,-5 0 0 0,4 0 0 0,-8-3 0 16,-5 0 0-16,-2-1-128 0,-4 3 128 0,3 1 0 16,0-3 0-16,-5-1 0 0,-4 0 0 0,-8 2 128 15,-3-1-128-15,-2 1 0 0,1-4-128 0,-9 1 128 16,-7-1 0-16,1 2 0 0,0-1 0 0,-5 0-128 0,-9-2 128 15,5 0 0-15,-1 2 0 0,-5-2 128 0,-6-1-128 16,-2-1 128-16,1-1-128 0,-3 1 128 0,-3 0-128 16,-3-1 128-16,-2-4-128 0,2 0 128 0,2 2-128 0,-5 0 0 15,-8-2 0-15,0-1 128 0,-5-1-128 0,4 0 128 16,1 4-128-16,-5-2 128 0,-7 0-128 0,-1 1 128 16,-1 0-128-16,1 1 128 0,0 1-128 0,-2-2 0 15,-1 3 128-15,-1 0-128 0,-4 0 0 0,3 3 0 16,3-2 0-16,2 0 0 0,1-1 0 0,0 0 0 15,-3-1 0-15,0 0 0 0,0-2 0 0,2 2 0 16,3-3 0-16,1 1 0 0,-1-1 0 0,-2 1 0 16,-2 2 0-16,4-4-128 0,2-2 128 0,1 2 0 15,1 4 0-15,-3 1 0 0,-5 0 0 0,9 0 0 0,4 0 0 0,3 2 0 16,-5 2 0-16,2-1 0 0,-1-2 0 16,5 1 0-16,6 2 0 0,0-2 128 0,-2-1-128 0,0 1 0 15,-1 0 0-15,4 2 128 0,1-1-128 0,0 0 0 16,-1 1 0-16,6-2 0 0,1 0 0 0,0 0 128 15,-1 1-128-15,3 1 0 0,1-6 128 0,4 3-128 16,1 0 144-16,2 3-144 0,2 1 192 0,0 0-192 16,3 1 160-16,1 0-160 0,3 2 128 0,0-3-128 15,-1 0 0-15,5 0 0 0,1 1 128 0,-1-1-128 16,-2 1 0-16,5-2 0 0,5-1 0 0,-1 1 0 16,-1 3 0-16,3 0 0 0,2-1 0 0,-2-1 0 15,0-1 0-15,0 2 0 0,4 1 0 0,1-1 128 16,3 0-128-16,1-1 0 0,-3 0 0 0,3 0 0 0,6 1 0 15,-1-2 0-15,3-1 0 0,1 2 0 0,1-2 0 16,3 1 0-16,3 0 0 0,0-1 0 0,1-1 0 16,-1 0 0-16,3 1 128 0,2-1-128 0,2-2 0 15,3 0 0-15,0 3 0 0,-2 0 0 0,0 0 0 0,2-2 0 16,-2 0 0-16,5-1 0 0,3 0 0 0,1 1 128 16,-4 3-128-16,0 0 0 0,1-3 0 0,0 3 0 15,3 0 128-15,-1 1-128 0,5-2 0 0,-1 3 0 16,-1 0 144-16,-1-1-144 0,0-2 0 0,-3-1 128 15,2 3-128-15,4 0 0 0,2 1 0 0,-2-2 0 16,0-1 0-16,0 1 128 0,-4-2-128 0,4 1 0 16,0 3 0-16,2-1 0 0,-1 2 0 0,1-3 0 15,0-1 0-15,2 1 0 0,-2-2 0 0,2 0 144 0,-1-1-144 16,2 2 0-16,-2 2 176 0,5 1-176 0,1-2 160 16,1 0-160-16,3-1 176 0,-2 0-176 0,-1-3 192 15,3 0-192-15,-1 0 160 0,2 0-160 0,-3 0 128 0,5 0-128 16,-1-1 160-16,4-1-160 0,1 1 192 15,4 0-192-15,4 0 240 0,0 0-64 0,2 0-16 0,1-2 0 16,0-2-16-16,4 1 0 0,2 1 0 16,1-1 0-16,1 0-16 0,3 1-128 0,0-1 192 0,2 3-64 15,1 0-128-15,1 0 0 0,6 1 0 0,0 0 0 16,-8 0-192-16,8 0 16 0,0 0 16 0,0 0 0 16,0 0-1776-1,3 9-368-15,2 2-64 0</inkml:trace>
  <inkml:trace contextRef="#ctx0" brushRef="#br0" timeOffset="1985.755">12200 1319 11343 0,'0'0'496'0,"0"0"112"0,0 0-480 0,-8-3-128 16,0 2 0-16,0-2 0 0,3 1 128 0,-2 0 0 16,0 0 0-16,-1 1 0 0,-2-2-128 0,1 1 144 15,-4-1-144-15,3 1 160 0,1 1 176 0,-3 0 48 0,0-2 0 16,0 2 0-16,-1 0 256 0,1 1 48 0,-4 0 16 0,1 2 0 15,0 2-128-15,-3-1 0 0,-2 0-16 0,-1 3 0 16,-2 1-48-16,-2 2-16 0,-2 1 0 0,0 0 0 16,-2 1-80-16,3 4-16 0,1 3 0 0,3-1 0 15,-1-2-80-15,3 3-32 0,1 2 0 0,4 2 0 16,0-2-112-16,2 1-32 0,2 1 0 0,2 0 0 16,1 0 32-16,2-1 0 0,1-2 0 0,2-2 0 15,2 1 0-15,2-2 0 0,2 0 0 0,2-3 0 16,2-1 80-16,1-1 32 0,3-1 0 0,2-1 0 15,0-1-96-15,3-2 0 0,4-1-16 0,1 1 0 0,0-1-48 16,3-2 0-16,-1-3 0 0,4 0 0 0,1 2 0 16,1 0 0-16,-2-1 0 0,2-1 0 15,-2 0-128-15,0 3 0 0,-3-3 0 0,1 0 0 16,2-4-448-16,-4 3-64 16,0 1 0-16,-3 0-10800 0</inkml:trace>
  <inkml:trace contextRef="#ctx0" brushRef="#br0" timeOffset="2635.086">12486 1925 12895 0,'0'0'1152'0,"0"0"-928"0,-8 3-224 0,8-3 0 16,0 0 864-16,0 0 128 0,0 0 32 0,0 0 0 15,0 0-800-15,0 0-224 0,0 0 0 0,0 0 128 16,3-11 128-16,2 0 48 0,0-2 0 0,2 1 0 16,-1 0 144-16,1 0 16 0,-1 0 16 0,2 0 0 0,2 3 32 15,-1-1 0-15,-1 0 0 0,3 0 0 0,-3 1-128 16,2 2 0-16,-2 1-16 0,-1 1 0 0,-1-1-160 16,-6 6-16-16,8 0-16 0,-8 0 0 0,9 5-176 0,-3 1 160 15,-4 1-160-15,3 3 160 0,-3 1-32 0,-2 4-128 16,-3 3 192-16,-2 5-64 0,0 2 48 15,-3 3 0-15,-1 0 0 0,2 1 0 0,-1-2 16 16,0 2 16-16,-1-3 0 0,4-5 0 0,2-5-80 0,2-2 0 16,-3-2-128-16,4-1 192 0,0-11-48 0,0 0-16 15,0 0 0-15,9 2 0 0,1-2 224 0,1-3 32 16,3-7 16-16,4-2 0 0,3-7-160 0,1 0-48 16,1-3 0-16,-1-2 0 0,2-1-192 0,1 2 0 15,2 0 0-15,-1 0 0 0,-3-4 0 0,0 7 0 16,-2 4 0-16,-2 4 0 0,-3 3 128 0,0 4-128 15,-3 1 0-15,-2 6 0 0,-2 5 0 0,0 4 0 16,-3 8 0-16,0 1 0 0,-2 0 0 0,1 6 0 0,-1 2 0 0,-3 3 0 16,0-1 144-16,0 1-144 0,1-4 128 0,2 2-128 15,-3-3 128-15,1-1-128 0,1 0 0 0,3-4 128 16,-1-4-128-16,3 0 0 0,1-1 0 0,0 0 0 16,1-4-176-16,-1-4-64 0,4-3-16 0,-1-3-12352 15</inkml:trace>
  <inkml:trace contextRef="#ctx0" brushRef="#br0" timeOffset="3262.986">13788 1481 15663 0,'0'0'688'0,"0"0"144"0,-1-7-656 0,1 7-176 0,0 0 0 0,0 0 0 0,0 0 944 0,9-1 144 16,-2-2 48-16,4 3 0 0,0 3-800 0,5-1-144 15,-1-2-48-15,5 0 0 0,2 0 144 0,4 0 32 16,0-2 0-16,2 0 0 0,3 0 80 0,3 0 32 16,4 1 0-16,-2 1 0 0,-1 0-112 0,0-1 0 15,0 0-16-15,0 1 0 0,-2 0-176 0,-2-1-128 16,1-2 144-16,-2-1-144 0,-2 1 0 0,-2 1 0 16,1 1 0-16,-3-1 0 15,-4-3-768-15,0 4-112 0,-1 3-16 0</inkml:trace>
  <inkml:trace contextRef="#ctx0" brushRef="#br0" timeOffset="3750.371">13863 1793 15663 0,'-11'-5'688'0,"11"5"144"0,-7-4-656 0,7 4-176 16,-8-1 0-16,8 1 0 0,0 0 976 0,0 0 176 15,0 0 16-15,4 8 16 0,-4-8-848 0,9 6-160 16,2-1-48-16,-2-2 0 0,5-1 448 0,2 2 64 15,3 0 32-15,1-2 0 0,-3 0 192 0,6-2 32 16,4-2 16-16,1 2 0 0,2 0-64 0,2-1-16 0,0-1 0 0,2 0 0 16,1-3-224-16,1 2-48 0,-3 0-16 15,2-1 0-15,0 2-352 0,1-1-64 0,-3 0 0 0,2 2-128 16,0 1 0-16,-2 2-144 0,-2 0-16 0,-2 2-13664 16</inkml:trace>
  <inkml:trace contextRef="#ctx0" brushRef="#br0" timeOffset="16262.162">15451 953 17103 0,'0'0'752'0,"0"0"160"0,0 0-720 0,0 0-192 0,9-4 0 0,2 2 0 15,-1-1 0-15,3 0 0 0,4 0 0 0,1 0 0 16,4-4 0-16,1 2 0 0,3 1 0 0,0-1 0 15,0 1 0-15,1-2 0 0,-1 3 0 0,3-1 0 16,-3 0 0-16,-2 3 0 0,-2 1 0 0,-2 1 128 16,-4 0-128-16,-5 2 0 0,-3 0 144 0,-8-3-144 15,7 9 0-15,-3-1 0 0,-4-8 0 0,-4 13 0 16,-5 0 0-16,-2 1 0 0,-3 1 0 0,-5 3 0 16,-5 2 192-16,0 0-48 0,1-3 0 0,0 2 0 15,0 0 96-15,2-1 16 0,1-1 0 0,4-2 0 0,1 0-112 16,2-3-16-16,4 0 0 0,4-3 0 0,3 0-128 15,2-9 0-15,4 10 0 0,2-2 0 0,4-2 0 16,2-2 160-16,0-1-160 0,4-1 160 0,0 0-32 0,3-4-128 16,2 0 192-16,2 0-64 0,2-1 16 0,3-2 0 15,3 0 0-15,2 0 0 0,0 0 16 0,1 2 0 16,-2-4 0-16,-3 2 0 0,-2 1-160 0,-2 1 0 16,-1 1 144-16,-5 1-144 15,-1 0-400-15,-4 2-160 0,-1 2-16 0</inkml:trace>
  <inkml:trace contextRef="#ctx0" brushRef="#br0" timeOffset="16579.391">15315 1585 19343 0,'0'0'1728'0,"9"-4"-1392"0,4-3-336 0,4 2 0 16,3 0 496-16,4 2 16 0,5 0 16 0,3 0 0 15,1 0-528-15,3 1 0 0,3 0 0 0,1-2 0 16,2 0 144-16,3-5-144 0,3 0 0 0,0 4 144 0,0 2-144 0,0 0 0 15,-3 2 0-15,-3 0 128 0,-3 1-128 0,-4 0 0 16,-3 1 0-16,-2 0 0 16,-1-1-640-16,-3 0-144 15,-1-1-48-15</inkml:trace>
  <inkml:trace contextRef="#ctx0" brushRef="#br0" timeOffset="16984.917">15744 1705 25631 0,'0'0'1136'0,"0"0"224"0,0 0-1088 0,-2 11-272 0,-1-1 0 0,2 1 0 15,-1 1 0-15,1 3-176 0,-3 4 32 0,1 0 0 16,1 2 144-16,-1 2 0 0,0 3 0 0,-3 1-128 16,2-2 128-16,-2-1 0 0,-2-1 0 0,2 0 0 15,0 0 0-15,2-2 0 0,0-3 0 0,0 0 0 16,0-2 0-16,3-1 0 0,1 1 0 0,2-3 0 0,1-2 0 0,-1-1 0 15,4-1 0-15,3-3 0 16,-2 0 0-16,4-3 0 0,3-1 0 0,2-2 0 0,3 0 0 0,4-1 144 16,0-2-16-16,7-1-128 0,2-3 176 15,1 0-176-15,1 1 160 0,1-2-160 16,-2-2-320-16,0 1-176 0,-1 1-16 16</inkml:trace>
  <inkml:trace contextRef="#ctx0" brushRef="#br0" timeOffset="17627.005">17555 1042 15663 0,'-3'-12'1392'0,"2"5"-1120"0,1 7-272 0,0 0 0 0,0 0 256 0,0 0-16 0,0 0 0 0,0 0 0 0,-7 7-240 0,1 0 0 16,-2 2 0-16,0-1 0 0,0-2 0 0,-2 1-128 16,-1 0 128-16,0 0-208 0,-4 2 208 0,2 0 0 15,-1-2 0-15,0 0 0 0,-3 1 0 0,1 3 0 16,-2-1 0-16,0 2 0 0,-1 0 288 0,-1 2-48 15,-1 1-16-15,1-1 0 0,3 0-32 0,-1 2-16 16,1-1 0-16,3 0 0 0,1 0-48 0,2-1 0 16,-2-1 0-16,4 3 0 0,5 0 16 0,1 1 0 15,1-5 0-15,2 3 0 0,1 3 64 0,1-1 16 16,3 0 0-16,-1 0 0 0,2 1-32 0,-2 0 0 16,2-1 0-16,-1 2 0 0,0 0-192 0,1 0 128 0,2 0-128 0,-4 2 0 15,-4 2 128-15,1-1-128 0,2 0 0 0,-1 0 0 16,-2-1 128-16,-4 0-128 0,0 0 0 0,-1-1 144 15,-2-3 96-15,-1 3 16 0,-1 1 0 0,0 1 0 16,-5 2 96-16,-1-1 32 0,0-1 0 0,-1-2 0 16,-1 1-48-16,-2-2 0 0,0-4 0 0,0 0 0 15,1 3-16-15,1-4-16 0,1 0 0 0,0-3 0 16,2-2-176-16,2 0-128 0,3 0 192 0,1-2-192 16,8-7 0-16,0 0-272 0,0 0 16 0</inkml:trace>
  <inkml:trace contextRef="#ctx0" brushRef="#br0" timeOffset="18049.324">17643 1921 6447 0,'-7'4'576'0,"-6"3"-576"15,-1 5 0-15,3 2 0 0,0-1 2800 0,0 3 448 16,-2-1 80-16,0 3 32 0,1-3-2688 0,2-1-544 16,-2 2-128-16,4-1 0 0,3-1 192 0,0-1 16 0,0-2 0 0,3 0 0 15,2-2 208-15,2 0 32 0,1-1 16 0,-3-8 0 16,0 0 80-16,9 7 16 0,1-3 0 0,0-4 0 15,-2-4 64-15,3-3 16 0,-2 3 0 0,2-3 0 16,1-1-64-16,2-3 0 0,-2-1 0 0,1-1 0 16,-1 0-128-16,0-2-48 0,1-1 0 0,-2 1 0 15,0-5-48-15,-1 3-16 0,-2-1 0 0,0 1 0 16,-3 2-144-16,1 0-16 0,-2 3-16 0,-3 1 0 16,-1 0-160-16,-1 0 0 0,0 2 0 0,-5 0 128 15,-1-1-128-15,-2 1 0 0,0 0 0 16,-2 2 0-16,1 1-1728 15,1 0-208-15,1 1-48 0</inkml:trace>
  <inkml:trace contextRef="#ctx0" brushRef="#br0" timeOffset="18607.846">18140 645 5519 0,'0'0'496'0,"0"0"-496"0,0 0 0 0,8 3 0 16,0-1 784-16,-8-2 64 0,0 0 16 0,0 0 0 15,10 5-144-15,-10-5-16 0,0 0-16 0,0 0 0 16,0 0 32-16,9 2 16 0,-9-2 0 0,0 0 0 15,4 9-256-15,-2-1-48 0,1 3-16 0,-2-1 0 16,-1 0-112-16,-3 1-32 0,0 1 0 0,-2 3 0 0,-4-1 48 0,0 2 16 16,0-1 0-16,-3 0 0 15,1 0 16-15,0 2 0 0,0-1 0 0,-1 0 0 0,1-2-96 0,3 2-32 16,-2 0 0-16,4-1 0 0,0-2 64 0,1-4 16 16,0 4 0-16,2 0 0 0,3 2-304 0,3-3 160 15,-3-12-160-15,4 11 128 0,1 1 192 0,2-2 16 16,2-3 16-16,2-2 0 0,1-2 224 0,4-2 32 15,4 0 16-15,4 0 0 0,2-1-48 0,2-1 0 16,2-1 0-16,1 0 0 0,-1 2-320 0,1-3-64 16,0-3 0-16,-2 0-16 0,-1 2-176 0,-2 1 160 15,-2 3-160-15,-1-2 160 0,-1-2-304 0,-2 1-64 16,-4 3-16-16,0-2 0 0</inkml:trace>
  <inkml:trace contextRef="#ctx0" brushRef="#br0" timeOffset="19647.937">19658 683 16575 0,'7'-13'736'0,"-2"5"160"0,-1-1-720 0,2-3-176 0,-5 0 0 0,0 5 0 16,0-2 320-16,0-1 48 0,-1 0 0 0,-1 0 0 16,-1-2-368-16,-1 1 0 0,-2 1 0 0,-4-9 0 15,-3 4 0-15,2 3 0 0,0 3 0 0,-3 2 0 16,-1-1 272-16,-1 3-16 0,3 1 0 0,-1 3 0 16,2 2-256-16,-4 1 128 0,-5-1-128 0,0 4 0 15,-1 1 128-15,0 3-128 0,-2 1 0 0,11-1 0 16,-2 4 352-16,-2 4-32 0,-1 5-16 0,0 3 0 15,1 1 48-15,-1 2 16 0,1-1 0 0,-14 27 0 16,7-7-80-16,4-4-16 0,3-3 0 0,2 2 0 16,1-2-112-16,4 2-32 0,0 0 0 0,2 0 0 15,-2-4-128-15,6 0 192 0,2-1-192 0,1-4 192 0,-1-2-192 16,2-4 192-16,2-1-192 0,2-4 192 0,0-2-192 16,1 1 128-16,1 0-128 0,-1-3 128 15,-1-5-560-15,1 1-112 0,-3 2-32 16,0-6-9472-16</inkml:trace>
  <inkml:trace contextRef="#ctx0" brushRef="#br0" timeOffset="19850.718">18820 1264 23951 0,'-2'-17'2128'0,"3"9"-1696"16,4 0-432-16,0-1 0 0,4 3 1632 0,3-1 240 0,2 0 48 0,5 2 16 15,4 2-1744-15,4-2-368 0,5 1-64 16,5-1-16-16,6 1 256 0,-1 2 0 0,1 0 0 0,-1 0-144 16,0 2-176-16,-3-1-16 0,-1-2-16 0,-3 0 0 31,2-1-1952-31,0-1-400 0,-2-3-80 0</inkml:trace>
  <inkml:trace contextRef="#ctx0" brushRef="#br0" timeOffset="20181.043">20152 576 16575 0,'-15'-6'1472'0,"0"1"-1168"15,-1 2-304-15,8 6 0 0,-3 1 2064 0,-3 3 368 16,0 3 64-16,-1 4 0 0,-3 1-2064 0,0 3-432 16,0-1 0-16,-15 21-144 0,2 2 144 0,3-1 0 15,5-2 0-15,2 1-128 0,3-2 128 0,1 6 0 16,2 6 0-16,1-2 0 0,2-2 0 0,0 1 0 16,4-2 0-16,0-2 0 0,5-3 0 0,2-3 0 15,1-2 0-15,3-6 0 0,4 1 0 0,-1-3 0 16,5-3 0-16,-1-2 0 0,2-1-336 0,2-3-48 15,2-3 0-15,1-2 0 16,1-3-1792-16,3-3-352 0</inkml:trace>
  <inkml:trace contextRef="#ctx0" brushRef="#br0" timeOffset="20463.512">20284 939 30399 0,'0'0'1344'0,"0"0"288"0,4 9-1312 0,1 1-320 0,2 1 0 0,1 5 0 15,2 1-320-15,1 5-144 0,-1 1-32 0,2 4 0 0,1 0 368 0,2 1 128 16,2 1 0-16,-3-1-144 0,-2-1 144 0,-2 1-192 15,2 0 192-15,-1 0-192 0,-2-3-144 0,-2 4-48 16,-2-2 0-16,-1-2 0 16,1-3-448-16,-3-3-112 0,2 3-16 0,1-4 0 15,-1-4-688-15,1-2-144 0,-2-3-16 0</inkml:trace>
  <inkml:trace contextRef="#ctx0" brushRef="#br0" timeOffset="20752.013">20674 979 19343 0,'-8'-4'1728'0,"1"1"-1392"0,-1 3-336 0,-1 5 0 16,-3 3 1904-16,0 1 304 0,-2 4 64 0,-2 3 16 15,-1 6-1936-15,-3 2-352 0,0 3-128 0,-6 0 0 16,-4 2 128-16,1 2 0 0,2 2 0 0,-1 0 0 16,1 0 0-16,-1 1 0 0,1 1 144 0,2 1-144 15,-2 4 192-15,5-2-192 0,-2 0 192 0,5-5-192 16,3-3 128-16,1-3-128 0,3-4 0 0,6-5 0 16,0-5 0-16,5-3-224 0,1-3 16 0,0-7-11984 15</inkml:trace>
  <inkml:trace contextRef="#ctx0" brushRef="#br0" timeOffset="21176.232">20857 462 24927 0,'0'0'1104'0,"0"0"240"0,0 0-1088 0,0 0-256 0,0 0 0 0,14 4 0 15,1 3-144-15,0 1-96 0,-5 2-16 0,4 1 0 16,3 1 256-16,-6-2-144 0,4 3 144 0,1 3-128 16,2 1 128-16,4 3 0 0,-3 4 0 0,1 2 0 15,4 5 128-15,13 27-128 0,-6-5 160 0,-6-4-160 16,-7 0 0-16,-4 4 128 0,-5 1-128 0,-5 1 0 16,-6 0 0-16,-4 0 0 0,0-1 0 0,-6-3 0 15,-3 0 128-15,0-3 0 0,-1-1-128 0,-2-2 192 0,-2-2-64 16,-2-4-128-16,0-1 176 0,-2-7-176 0,2-2 192 15,0-3-64-15,1-2 0 0,5-5-7616 16,2-1-1504-16</inkml:trace>
  <inkml:trace contextRef="#ctx0" brushRef="#br0" timeOffset="21682.239">21954 912 27695 0,'-13'-8'1216'0,"4"5"272"0,1 0-1184 0,-6 0-304 0,-1 2 0 0,-3 2 0 16,-2 3-176-16,-4 0-80 0,-2-1-32 0,2 3 0 16,-4 2 288-16,3 2 0 0,0 2-128 0,-1-1 128 15,3-3-128-15,2 3 128 0,2 4-192 0,2 1 192 16,3 2 0-16,2-1 0 0,2-3 0 0,2 0 0 0,5 1-128 0,1 0 128 15,-1-3 0-15,6 1 0 0,-1 1-144 0,2-1 144 16,2 0 0-16,1-1-144 0,4-2 144 0,-1-1-160 16,1 0 160-16,1 0-160 0,-1 0 160 0,2-1 0 15,-1-3 0-15,-1 2 0 0,-1 1 0 0,-2 0 0 16,0-1 0-16,-8-7 0 0,6 6 0 0,-3 3 176 16,-1 0-48-16,-3-1 0 0,1-8 80 0,-4 8 16 15,-5 0 0-15,1 1 0 0,-4 1 128 0,2-1 32 16,1-3 0-16,-3 2 0 0,0 2-208 0,1-1-48 15,1-3 0-15,1 0 0 0,3-1-352 0,6-5-80 16,0 0-16-16,0 0-12128 0</inkml:trace>
  <inkml:trace contextRef="#ctx0" brushRef="#br0" timeOffset="21939.646">22283 1053 31327 0,'1'-10'2784'0,"-1"10"-2224"0,0 0-560 0,-5 10 0 16,4 1-912-16,-2 4-304 0,0 3-48 0,1 2-16 15,1-1 832-15,0 6 144 0,-1-1 48 0,-3 1 0 0,-6 1 256 0,0 0 0 16,3-1 0-16,-5-1 0 0,0-1 0 0,1 0 0 15,1 2 0-15,0-2 0 16,1-3-1600-16,3-3-224 0,-2-1-32 0,3-4-16 0</inkml:trace>
  <inkml:trace contextRef="#ctx0" brushRef="#br0" timeOffset="22334.77">22451 1099 20271 0,'0'0'1792'0,"0"0"-1424"16,0 0-368-16,0 0 0 0,-3 10 2256 0,0 2 384 0,1 1 80 0,0 3 16 16,-1-1-2288-16,0 0-448 0,0 1 0 0,-3-1-224 15,3 2 224-15,-1-3-144 0,-4-1 144 0,0-1-128 16,2-1 128-16,0-2 0 0,2-2 0 0,4-7 0 15,0 0 0-15,0 0 0 0,0 0 128 0,0 0-128 16,0 0 128-16,0 0-128 0,0 0 128 0,6-10-128 16,4-2 0-16,0-2 0 0,1-1 0 0,1 0 0 15,1-2 0-15,3 1-160 0,-3-1 160 0,0 1-208 16,3-5 208-16,-1 4 0 0,-2 3 0 0,0 3-144 16,1 1 144-16,-2 5 0 0,-1 1 0 0,-1 5 0 15,-10-1 0-15,10 9 0 0,-5 4 144 0,-2 4-144 16,-2 4 176-16,-3 2-176 0,-2 3 160 0,-4 2-160 15,-3 0 192-15,0 0-64 0,-1-2-128 0,0 0 192 0,0-3-192 0,-1 0 144 16,1 0-144-16,1-4 128 16,1-4-496-16,1-3-96 0,1-2-32 15,8-10-12576-15</inkml:trace>
  <inkml:trace contextRef="#ctx0" brushRef="#br0" timeOffset="22766.219">23032 349 19983 0,'0'0'880'0,"-4"-10"192"0,-1 1-864 0,1 5-208 0,4 4 0 0,0 0 0 15,0 0 0-15,-7 3-208 0,1 2 32 0,-2 2 16 16,1 1 160-16,-1 3 0 0,0 1-144 0,-3 1 144 15,0 1 0-15,0 3 0 0,-2 2 160 0,-1 5-160 0,1 2 224 16,5-5-64-16,-2 9-16 0,-1 7 0 0,-2 6-144 0,-3 3 160 16,-3 0-160-16,-1 4 160 0,-1 3-160 0,-15 47 0 15,6-15 144-15,8-17-144 0,3-11 128 0,7-9-128 16,2-6 128-16,7-7-128 0,3-4 0 0,4-6 144 16,4-3-144-16,1-3 0 0,3-1-192 0,3-3-160 15,2-3-32-15,1-3-8544 16</inkml:trace>
  <inkml:trace contextRef="#ctx0" brushRef="#br0" timeOffset="23420.853">23201 664 4607 0,'0'0'400'0,"0"0"-400"0,0 0 0 0,0 0 0 0,0 0 1024 0,0 0 128 16,5-7 32-16,-1-2 0 0,-1-1-752 0,-1 3-160 15,1-1-16-15,2-2-16 0,0-1-32 0,3 0 0 16,-1 1 0-16,1-3 0 0,-1 3 48 0,8-7 16 16,-3 5 0-16,-2 4 0 0,-2 2 144 0,-8 6 32 15,0 0 0-15,0 0 0 0,0 0-128 0,0 0-32 16,0 0 0-16,0 10 0 0,0 3-32 0,-3 1-16 15,-4 1 0-15,-1 2 0 0,0 5-48 0,-3 2 0 16,-1 1 0-16,-13 16 0 0,3-7 256 0,6-5 32 16,2-5 16-16,3-4 0 0,1-7-80 0,3-1-16 15,4-6 0-15,3-6 0 0,0 0-16 0,0 0-16 16,0 0 0-16,0 0 0 0,6-6 32 0,5-2 16 16,5-1 0-16,0-4 0 0,3-6-416 0,0 1 128 15,-1 3-128-15,0-4 0 0,2-3 0 0,-2-3-224 0,-1-5 32 16,-8 14 0-16,1 0-16 0,0 2 0 0,-1 0 0 15,-1 2 0-15,0 2 208 0,-2 1-176 0,1 3 176 0,0 0-160 16,-7 6 160-16,0 0 0 0,0 0 0 0,2 6 0 16,-1 2 0-16,-1 2 0 0,-1 1 0 0,0 3 0 15,0 3 0-15,0-1 0 0,-1 0 0 0,0 11 0 16,1-4 0-16,0-4 0 0,-1-1 0 0,2-4 0 16,3-5 0-16,-2 1 0 0,-1 1 0 0,1-4 128 15,-1-7-128-15,0 0 0 0,0 0 0 0,6 6-128 16,0 3-592-1,-6-9-112-15,0 0-32 0,0 0 0 0,0 0-544 0,6 4-96 16</inkml:trace>
  <inkml:trace contextRef="#ctx0" brushRef="#br0" timeOffset="23750.899">23723 409 21599 0,'0'0'960'0,"0"0"192"0,0 0-928 0,0 0-224 0,0 0 0 0,0 0 0 16,0 0 0-16,0 0-160 0,1 11 32 0,-2 0 0 15,-2-2-32-15,0 5 0 0,-3 1 0 0,0 2 0 16,-3 3 160-16,3-6 0 0,1 5 0 0,-3 3 0 16,3 2 128-16,-4 2-128 0,1 4 160 0,-2-2-160 15,4-2 160-15,-9 22-160 0,3-9 160 0,3-8-160 16,3-9 0-16,1-4 0 0,0-3 0 0,3-3-160 31,3-1-816-31,-1-11-176 0</inkml:trace>
  <inkml:trace contextRef="#ctx0" brushRef="#br0" timeOffset="23968.906">23904 462 25791 0,'0'0'1152'0,"0"0"224"0,0 0-1104 0,0 0-272 15,0 0 0-15,-9 11 0 0,2 0 400 0,2 3 32 16,-1 3 0-16,3-5 0 0,0 3-432 0,-4 4 0 15,3 2 0-15,1 0 0 0,-3 0 0 0,0 2 0 16,3 1 0-16,-7 19 0 0,5-11-160 0,-1-5-16 16,3-2 0-16,1-6 0 15,2-2-688-15,0-4-144 0,0-3-16 0</inkml:trace>
  <inkml:trace contextRef="#ctx0" brushRef="#br0" timeOffset="24170.918">23508 571 23039 0,'0'-9'2048'16,"1"1"-1648"-16,1 1-400 0,3 1 0 0,4 1 1088 0,3-1 128 0,2 1 16 0,4-1 16 16,6 1-1248-16,3 0 0 0,4 0-256 0,4 0 48 15,0 2 208-15,2 1 0 0,2 0 0 0,-1 1-144 16,1 0-192-16,1-1-48 0,0 2 0 0,-3 0 0 15,-7 0-1632-15,2 2-336 16</inkml:trace>
  <inkml:trace contextRef="#ctx0" brushRef="#br0" timeOffset="24420.746">24313 477 28559 0,'0'0'1264'0,"0"0"272"15,0 0-1232-15,0 0-304 0,0 0 0 0,-3 11 0 16,-1 2-384-16,3-4-128 0,1 5-16 0,0 1-16 0,-1 3 400 0,1 1 144 16,0 2 0-16,0 1-144 0,0 4 144 0,-2 17 0 15,1-9 0-15,-1-5 0 16,-2-4-496-16,1-1-16 0,0 0 0 0,-4-5 0 15,2-4-608-15,-1 0-128 0,2 1-32 0</inkml:trace>
  <inkml:trace contextRef="#ctx0" brushRef="#br0" timeOffset="24658.882">24519 398 28559 0,'-13'4'2544'16,"-2"-1"-2032"-16,-1 1-512 0,-1 4 0 15,2 3 736-15,-4 3 48 0,-1 4 16 0,-1 4 0 0,0 2-800 0,11-6 0 16,-3 5 0-16,-1 3 0 0,-1 3 0 0,-2 3 0 16,-1 1 0-16,1 2 0 0,-4-1 0 0,-14 28-144 15,5-14 144-15,5-7 0 16,1-8-1600-16,0 0-256 0,2-6-32 0,4-3-6176 15,1-4-1216-15</inkml:trace>
  <inkml:trace contextRef="#ctx0" brushRef="#br0" timeOffset="24986.054">23037 1125 28383 0,'0'0'1264'0,"15"-1"256"0,4 0-1216 0,3 1-304 0,1-2 0 0,9 5 0 15,10 1-240-15,0-2-96 0,0-1-32 0,5 1 0 16,3 1 368-16,6-3 0 0,7 0 0 0,3 0 0 16,3 0 0-16,-4 3 0 0,-1 0 0 15,-6-2 0-15,-5-3-208 0,0 0 80 0,-4-1 128 0,-3 3-208 16,-6 3-1680-16,-3-2-336 16,-7 0-64-16</inkml:trace>
  <inkml:trace contextRef="#ctx0" brushRef="#br0" timeOffset="25419.797">23677 1410 34095 0,'0'0'3024'0,"0"0"-2416"0,-4 10-480 0,0 0-128 31,0 0-640-31,-3 2-128 0,-3 0-48 0,2 5 0 0,-2 1 592 0,0 2 224 0,-2 1-176 0,-1 2 176 16,-2-1 0-16,2 2-144 0,0-2 144 0,1 1 0 15,1-1 0-15,-1 0 0 0,2-1 0 0,2-1 0 16,-1-1 0-16,6-2 0 0,3 0 0 0,3-2 0 16,4 0 0-16,1-2 0 0,4-2 0 0,4 0-128 15,4 0 128-15,4-1 0 0,3-3 128 0,6-3-128 16,2-6 128-16,4 0-128 0,2 1 128 0,2-1-128 16,2-3 0-16,1-1 128 0,0-2-128 0,4 4 0 0,1 0 0 15,-4-1 0-15,-3 0 0 0,-3-2-128 16,-7 1-256-16,-2-1-64 0,-4 1 0 0,1 0 0 15,-6-2-2400-15,0-1-480 16</inkml:trace>
  <inkml:trace contextRef="#ctx0" brushRef="#br0" timeOffset="25887.728">24718 206 25791 0,'-6'-17'2304'0,"3"8"-1856"0,1 3-448 0,2 6 0 16,0 0-224-16,0 0-144 0,0 0-16 0,0 0-16 15,10 3 192-15,2 3 32 0,1 1 16 0,0 3 0 16,1 1 160-16,3 1 0 0,0 4 0 0,2 5 0 16,0 2 0-16,2 2-128 0,-3 0 0 0,3 2 0 0,2 0 128 0,-4 4 0 15,-3 3 0-15,-9-7-128 0,0 9 128 0,-1 9 0 16,1 6 0-16,-3 2 0 0,-2 6 0 0,-4 1-128 15,-1 5 128-15,-3 59 0 0,-1-20 0 0,-1-14 0 16,-2-10 0-16,2-6 0 0,0-1 0 0,-2-3 0 16,-2-2 0-16,1-5 0 0,-2-4 176 0,-3-1-48 15,-4-8 0-15,-2 3 0 0,-4 5 64 0,-4-3 0 16,-3-4 0-16,-5-7 0 0,-5-5 16 0,-3 0 16 16,-4-3 0-16,1-2 0 15,-4-2-928-15,3-2-176 0,-16 6-32 0,8-12-16 16</inkml:trace>
  <inkml:trace contextRef="#ctx0" brushRef="#br0" timeOffset="56402.755">21598 4978 17503 0,'-12'1'768'0,"12"-1"176"0,-9 4-752 0,1 2-192 0,1 3 0 0,1 2 0 15,2-1 240-15,2 4 16 0,-2-3 0 0,4-2 0 16,0-9 192-16,6 10 32 0,-1-1 16 0,4 0 0 0,-2-2 400 0,4-1 64 15,3 1 32-15,1-3 0 0,1-3-32 0,5-2 0 16,5 1 0-16,4-2 0 0,2-2-240 0,2-1-48 16,3 2-16-16,3-3 0 0,-1-2-208 0,1-5-32 15,0-1-16-15,-1-1 0 0,4-3-160 16,3-1-48-16,4-3 0 0,4 0 0 0,1 0 0 0,1-2-16 16,-2-2 0-16,0-2 0 0,-3 0-176 0,3-1 192 15,-2-1-192-15,1-3 192 0,0-1-48 0,-3 1 0 16,-3 1 0-16,-4 1 0 0,-3-5-16 0,-3 2-128 15,0-1 192-15,-2 2-64 0,0 1 64 0,0 0 16 16,-2-3 0-16,0-2 0 0,0-5-16 0,1-2 0 16,-2-1 0-16,0-3 0 0,-1-2-64 0,0-1-128 15,-6 3 176-15,0-1-176 0,2 1 128 0,-5-1-128 16,-2-4 0-16,-1 1 0 0,-2 4 160 0,-2 0-160 0,0 2 128 0,-4 1-128 16,-3 0 192-16,1 4-64 0,0-1 0 0,-2-2 0 15,-3-2 0-15,-1 2 0 0,-3 2 0 0,0 1 0 16,0-1-128-16,0 2 128 0,0 1-128 0,1 0 128 15,-1 1-128-15,0 0 0 0,-1 1 0 0,0 4 0 16,0 3 0-16,-1 0 0 0,-3 0 0 0,4 4 128 16,-1 5-128-16,0 5 160 0,0-2-160 0,-2 2 160 15,1-2-160-15,0 5 0 0,2 3 0 0,-1 0 0 16,-2-1 0-16,2 2 0 0,2 9-160 0,0 0 160 16,-2-6-384-16,2 6 0 0,0 0 16 0,0 0 0 15,0 0-1296-15,0 0-256 16,0 0-48-16,0 0-7424 0,2 10-1488 0</inkml:trace>
  <inkml:trace contextRef="#ctx0" brushRef="#br0" timeOffset="56777.857">22808 3123 29487 0,'-30'-17'1296'0,"15"6"288"0,3 0-1264 0,2 2-320 16,-2-1 0-16,5 0 0 15,5 1-1280-15,1-1-320 0,1-2-64 0,4 0-16 0,4 0 1424 0,4-3 256 16,2-1 0-16,3-3 176 0,2 2 128 0,2-5 16 0,1 0 16 0,2 1 0 16,2 1 128-16,4-2 32 0,0-2 0 0,3 2 0 15,3 2 16-15,1 1 0 0,0 2 0 16,3 2 0-16,2 3-48 0,1 1 0 0,-3 1 0 15,-2 4 0-15,-1 1 16 0,-4 4 0 0,-4 3 0 0,-3 4 0 16,2 4-16-16,-2 4 0 0,-1 6 0 0,-2 6 0 16,-1 7 16-16,1 8 0 0,0 5 0 0,-2 5 0 15,-4 3-128-15,0 3-32 0,0 8 0 0,0 1 0 16,-4 3-144-16,3 2-48 0,0 0 0 0,-1 1 0 16,-2-1-128-16,-1 4 0 0,-1 4-192 0,-1 0 192 15,-4-1-2048 1,1 4-272-16,-5 2-64 0</inkml:trace>
  <inkml:trace contextRef="#ctx0" brushRef="#br0" timeOffset="57940.282">20471 13942 26031 0,'-11'6'1152'0,"4"-1"240"0,-2 1-1120 15,1 1-272-15,-4-1 0 0,6 1 0 16,6-7-704-16,-4 9-208 0,0 0-48 0,4-9 0 0,8 7 1296 0,-1-1 256 15,-7-6 48-15,15 5 16 0,2 1-400 0,2-2-96 16,3-2-16-16,-1 1 0 0,2-3 272 0,2-2 48 16,3 1 16-16,2-1 0 0,-1 0 0 0,5-2 0 15,8-4 0-15,2-4 0 0,5-5-160 0,0-4-48 16,5-3 0-16,2-4 0 0,3-7-272 0,3-1 160 16,4-2-160-16,3-7 128 0,1-6-128 0,0-5 128 15,-1-6-128-15,3 1 128 0,-4-2-128 0,5 0 0 0,-2 1 0 16,-2-6-176-16,-3-4 176 0,-2-2 0 0,0-1-144 15,-3 3 144-15,0 0 0 0,0-3 0 0,-1-4 0 0,-2-1 0 16,-6-3 0-16,-1 1 0 0,-4-2 0 0,3-5 0 16,-4-5 128-16,0-1-128 0,-3 3 0 0,1-5 128 15,-2-7-128-15,-4 5 128 0,-2 4-128 0,-1-4 128 16,-4-5-128-16,0 3 192 0,-3 0-192 0,-3 2 192 16,-2-1-192-16,-3-1 128 0,-4-4-128 0,0 5 128 15,0 4 16-15,-1 0 0 0,-2-2 0 0,-1 3 0 16,0 3 272-16,-2-4 48 0,1-4 16 0,0 1 0 15,-4 4-16-15,4-4 0 0,4 0 0 0,-2-1 0 16,1 0-192-16,1 0-32 0,2 0-16 0,0 2 0 0,-1-2-48 16,2 1-16-16,0-1 0 0,0-5 0 0,2 1-160 15,-3 0 192-15,0 6-192 0,-1-1 192 0,-2-2-32 16,0 5 0-16,-5 2 0 0,1 0 0 0,1-2-32 16,-5 0-128-16,-1 2 192 0,0 3-64 0,-2 4-128 15,0-1 192-15,-1-3-192 0,-1 4 192 0,-3 2-192 0,2 4 192 16,1 3-192-16,0-3 192 0,-4-1-192 0,1 2 160 15,1 4-160-15,1 0 160 0,0-1-160 0,-2 0 0 16,0-3 0-16,-2 5 0 0,1 3 0 0,-2 0 0 16,0-3 0-16,-1 0 0 0,1 2 0 0,-3 5 0 15,1 2 0-15,2 1 0 0,-1-1 0 0,1-2 0 16,-2 0 128-16,4 3-128 0,1 1 0 0,1 4 0 16,0 3 144-16,-1-2-144 0,2 2 128 0,2 0-128 0,-1-4 128 15,0 4-128-15,-1 3 0 0,2 3 128 16,1 1-128-16,-1-3 0 0,1-4 128 0,-2 0-128 15,0 2 128-15,0 3-128 0,0 2 160 0,-1 3-32 0,0 3-128 16,1 3 192-16,0 2 48 0,1-2 0 0,0 1 0 0,1-2 0 16,0 1-80-16,-2 4-16 0,1 0 0 0,2 2 0 15,0 2-144-15,2 2 0 0,-4 2 0 0,1 2 0 16,0 3 0-16,2 0 0 0,-4 2 0 0,0 2 0 16,2 3 0-16,1 1 0 0,-2 1 0 0,0 0 0 15,0 2 0-15,0 2 0 0,0-1-160 16,1 2 160-16,-1 3-448 15,-2 7 0-15,0 0 0 0,3-6 0 0,-3 6-320 16,6-2-64-16,-2-1-16 0,-4 3 0 0,0 0-1504 0,0 0-288 0,6 12-64 16,-1-1-10752-16</inkml:trace>
  <inkml:trace contextRef="#ctx0" brushRef="#br0" timeOffset="58371.044">22653 4334 32479 0,'-14'-14'1440'0,"9"6"288"0,0 0-1376 0,3 0-352 0,0-1 0 0,5-3 0 15,3-5-192-15,3-5-128 0,4-4 0 16,5-5-16-16,5-8 336 0,0 0 256 0,2-4-32 0,4-1-16 15,2 2 32-15,0-3 0 0,-1-2 0 16,2-7 0-16,0-8 16 0,3 0 16 0,2 1 0 0,2 1 0 16,3-3 80-16,0-2 16 0,2-4 0 0,1 3 0 15,1 3-16-15,-1 5 0 0,-2 2 0 16,1 5 0-16,-2 3-112 0,3 2-32 0,0 2 0 0,-1 7 0 16,-2 8 16-16,-1 4 0 0,-2 2 0 0,-5 10 0 15,-4 3 64-15,-4 8 16 0,-2 5 0 0,-2 8 0 16,-6 4-304-16,1 9 0 0,-3 5 0 0,-3 10 0 15,-2 7 0-15,-3 7 0 0,-1 6 0 0,-2 10 0 16,-2 12 0-16,-1-1 128 0,0-1-128 0,1 5 0 16,1 1 176-16,4 0-176 0,-4 2 160 0,2-1-160 0,5 2 0 15,1 2 0-15,4 6 0 0,5-1 0 16,2-3-1344-16,7 6-256 16,6 1-48-16,3-2-16 0</inkml:trace>
  <inkml:trace contextRef="#ctx0" brushRef="#br1" timeOffset="98978.561">3291 6992 12895 0,'0'-11'576'0,"0"11"112"0,3-8-560 0,-1 1-128 16,-2 7 0-16,3-7 0 0,2 0 320 0,-5 7 48 15,0 0 0-15,0 0 0 0,0 0-64 0,0 0-16 16,0 0 0-16,0 0 0 0,0 0 96 0,0 0 0 0,-6 10 16 0,0 2 0 16,-2 2-16-16,-1 3-16 0,0 2 0 0,-1 1 0 15,-4 1-16-15,2 0 0 0,1 1 0 0,-3 4 0 16,-2 4-64-16,2 0-16 0,1-2 0 0,1 2 0 16,3 3 64-16,1-1 16 0,4-3 0 0,1-2 0 15,-2 0-64-15,3-3-16 0,3-1 0 0,3-2 0 16,0-3-32-16,2-1-16 0,1 0 0 0,2-2 0 15,0 0-32-15,3-2 0 0,-2-4 0 0,2 1 0 16,2-1-48-16,1-1-16 0,1-4 0 0,-1 2 0 16,2-4-128-16,-1 1 0 0,0-2 0 0,-1 0 0 15,-1-2-912-15,1-1-224 16,-1-2-32-16,-1-2-16 0</inkml:trace>
  <inkml:trace contextRef="#ctx0" brushRef="#br1" timeOffset="99290.119">2932 7302 15135 0,'0'0'672'0,"0"0"144"0,0 0-656 0,0 0-160 0,0 0 0 16,0 0 0-16,0 0 0 0,0 0 192 0,11 3-192 15,2 0 192-15,-2 2 0 0,3-3 0 0,3-3 0 16,3 0 0-16,2 0 112 0,2 0 16 0,0-2 16 0,5 1 0 16,2-1 240-16,2 1 32 0,1 1 16 0,1 0 0 15,-4-2-336-15,-1 2-64 0,0-4-16 0,-2 3 0 16,-1 0-208-16,1 1 0 0,-1-2 128 0,-3 1-6176 15,1 2-1232-15</inkml:trace>
  <inkml:trace contextRef="#ctx0" brushRef="#br1" timeOffset="99769.464">3699 7227 16575 0,'0'0'1472'0,"0"0"-1168"0,0 0-304 0,0 0 0 16,0 0 416-16,0 0 32 0,0 0 0 0,8 1 0 15,2 1-448-15,2 2 0 0,-1-3 0 0,2 1 0 16,-2 1 0-16,1 1 0 0,2-1 0 0,0-1 0 15,1-1 224-15,2-1 16 0,0 1 0 0,1 1 0 16,2 2 272-16,3-2 64 0,0-2 16 0,2 1 0 16,-5 0-16-16,6 0-16 0,5-1 0 0,0 2 0 15,4 2-176-15,-1-1-48 0,-2 1 0 0,-1-1 0 16,-1-3-192-16,-1-1-144 0,-1-1 192 0,0 1-192 0,-1 0 128 16,1 0-128-16,-2-1 0 0,-4 1 0 15,-2 2 0-15,-2 1 0 0,1-1 0 0,-1-2-7408 16,-3-1-1360-16</inkml:trace>
  <inkml:trace contextRef="#ctx0" brushRef="#br1" timeOffset="100217.754">4331 7038 28559 0,'0'0'2544'0,"0"0"-2032"0,-5-5-512 0,5 5 0 31,0 0-1136-31,0 0-320 0,0 0-64 0,0 0-16 0,0 0 1184 0,11-1 352 0,0-2-176 0,1 3 176 15,1 3 0-15,2 0-128 0,3-2 128 0,1 1 0 16,-3 2 0-16,1 2 0 0,1-2 0 0,7 2 0 16,1-3 0-16,0 1 0 0,-4 2 0 0,1 2 0 15,1-2 0-15,-2 2 0 0,0 2 0 0,0 1 176 16,-4 2-176-16,0 1 192 0,-2-1-192 0,-1 3 192 16,-4 1-192-16,-3 2 0 0,-1 1 0 0,-3-2 128 0,-1-2 0 15,-3 1 0-15,-3 1 0 0,-2-1 0 0,-7 0 288 16,-1 1 48-16,-3 0 16 0,-1 0 0 0,-2-1 0 15,-3-2 0-15,-1-2 0 0,-1 2 0 16,1-2-80-16,-2-1-16 0,2-2 0 0,1 0 0 0,5-1-256 0,-1-3-128 16,-1 0 128-16,6-2-128 15,5-1-1312-15,8-3-352 0,-9 0-64 0</inkml:trace>
  <inkml:trace contextRef="#ctx0" brushRef="#br1" timeOffset="101035.605">6108 7119 21183 0,'0'0'1888'0,"-9"8"-1504"15,-2 1-384-15,0 4 0 0,0-1 0 0,-2 5 0 16,-3 0 0-16,-2 2 128 0,-7 2-128 0,1 0 0 16,-4 0 0-16,-2 1 128 0,-1-2-128 0,-1 1 0 15,-3 0 0-15,-1-2 128 0,-2-1 0 0,-1-3 16 16,1-1 0-16,-4-1 0 0,0-3 480 0,-4 0 80 16,-1-2 32-16,2-1 0 0,3 2 112 0,2-2 32 15,3-1 0-15,2-5 0 0,3-1-304 0,5-1-48 16,-1 1-16-16,5-4 0 0,1-2-192 0,4-3-64 15,1-2 0-15,3-1 0 0,0-1-32 0,4-3-16 16,2-3 0-16,0-1 0 0,4 0-80 0,2-2 0 16,5 1-128-16,1-1 192 0,4-2-192 0,-1 2 0 15,3 3 0-15,4 0 0 0,1 2 0 0,1 0 0 0,1 1 0 16,-1 0-160-16,2 3 160 0,1 3 0 0,3 1-144 16,-1 3 144-16,4 2 0 0,-2 2-144 0,1 1 144 0,3 2 0 15,-1 6-128-15,2-1 128 0,0 2 0 0,1 1 0 16,-1-1-128-16,1 0 128 0,-2 2 0 15,2 2 0-15,1 2-144 0,-1-1 144 0,2-2 0 0,0 2-144 16,2 0 144-16,2-2 0 0,4-1 0 0,-2 1 0 16,3-2 0-16,-2 0 0 0,2-2 0 0,-3-1 128 15,1-3-128-15,-2-2 0 0,-2-2 0 0,0 0 0 16,0 1 0-16,0-2 0 0,-2-1 0 0,-1-2 0 16,-5 1 128-16,3-1 0 0,1 1 0 0,-3-3 0 15,-1-2 176-15,-6-1 32 0,0 0 16 0,-2 0 0 16,-3-1-128-16,-2 0-32 0,-3 0 0 0,-1 0 0 0,-1 0 0 0,-3 0-16 15,-2 1 0-15,-2-1 0 0,-2-3-48 16,-3 2 0-16,-1 1 0 0,-3-2 0 0,-2-2-128 16,-4 2 160-16,-2-1-160 0,0 1 160 0,-4 2-160 0,-3 2 128 15,-3-2-128-15,-2 3 128 0,1 5 128 0,-5 4 32 16,-6 2 0-16,0 1 0 0,-3 3-48 0,-2 1-16 16,-3 5 0-16,-3 2 0 0,-5 2-224 0,-4 1 0 15,1 2 0-15,3 6 0 0,0 2-128 0,4 2 128 16,1-2-192-16,3 4-10624 15,0 4-2144-15</inkml:trace>
  <inkml:trace contextRef="#ctx0" brushRef="#br1" timeOffset="147684.001">10318 7014 18591 0,'0'0'832'0,"0"0"160"0,0 0-800 0,0 0-192 16,-3-6 0-16,3 6 0 0,0 0 0 0,0 0 144 16,0 0-144-16,0 0 128 0,0 0-128 0,0 0 0 15,-3 9 0-15,0 1 0 0,-2 1 0 0,4 1 0 16,-1 2 0-16,1 3 0 0,-3 1 0 0,2 0 0 15,1 0 0-15,1 5 0 0,0 3 0 0,2-1 0 16,1 2 0-16,0-4 0 0,0-1 0 0,0 0 0 16,1-1 0-16,1-5 0 0,3-2 0 0,2-6 128 15,-2-2-128-15,0-3 0 0,1-3 144 0,2 0-144 16,1-3 160-16,4-4-160 0,0-2 352 0,1 0-32 16,-1-2 0-16,2-3 0 0,-1-3-144 0,1-1-48 0,-3 1 0 15,0-3 0-15,-1-3-128 0,-2 1 0 0,0 0 144 0,-1 0-144 16,-2 0 176-16,1 2-48 0,-5 1 0 15,2 2 0-15,0-1 128 0,-2 1 0 0,2 3 16 0,-4 2 0 16,0 0-272-16,1 3 0 0,-4 9 0 0,0 0 0 16,0 0 0-16,0 0 0 0,0 0 0 0,0 0 0 15,0 0 0-15,0 0-192 0,-5 9 16 0,1 2 16 16,-1 4 160-16,0 2-128 0,-2 3 128 0,3-1-128 16,0 0 128-16,0 3 0 0,1 2 0 0,2-2 0 15,-1-1 0-15,4-2 0 0,-1-3 0 0,2 3 0 16,2 2 0-16,2-1 0 0,-1-4 0 0,3-1 0 15,-2-2-128-15,4-2 128 0,4-5-128 0,0 0-6272 16,0-2-1232-16</inkml:trace>
  <inkml:trace contextRef="#ctx0" brushRef="#br1" timeOffset="148099.036">11437 6612 17503 0,'-10'3'1552'0,"-3"2"-1232"0,-2-1-320 0,-2 5 0 16,0 2 288-16,1 4 0 0,2 1 0 0,-1 7 0 15,-4 0 0-15,-1 10 0 0,1 0 0 0,1 2 0 16,1 0-112-16,2 3-32 0,0 3 0 0,4-2 0 15,0-1-144-15,3-1 0 0,-1-1 0 0,4-2 128 16,1 3-128-16,1-3 0 0,2 0 0 0,1-3 0 0,2-4 128 16,2 1-128-16,3-5 128 0,1-1-128 0,0-4 0 0,4 0-176 15,3-3 16-15,0-5-5824 16,1-1-1168-16</inkml:trace>
  <inkml:trace contextRef="#ctx0" brushRef="#br1" timeOffset="148398.809">11626 6887 23951 0,'0'0'2128'0,"0"0"-1696"0,8 8-432 0,-3 0 0 16,1 1 0-16,3 4 0 0,2 0-144 0,0 2 144 15,1 3-144-15,1-1 144 0,0 0 0 0,3 3-144 16,-1 3 144-16,0-2 0 0,-2 1 0 0,0 0 0 16,2-1-176-16,0 2 0 0,-3 0 0 0,0-2 0 31,0-4-976-31,-2 1-192 0,1-2-32 0,-1-1-7376 0</inkml:trace>
  <inkml:trace contextRef="#ctx0" brushRef="#br1" timeOffset="148668.993">11930 6865 28383 0,'-12'5'1264'0,"6"1"256"0,-2 5-1216 0,1 6-304 16,-2 4 0-16,-1 3 0 0,-2-1 0 0,-2 4-144 16,1 3 16-16,1 1 0 0,0-1 128 0,1-2 0 15,-4 2 0-15,1 2 0 0,0 1 0 0,-2-1 0 16,1-4 0-16,1 0 0 15,1-4-704-15,2-1-48 0,0-1-16 0,0-3-7024 0,3-6-1408 0</inkml:trace>
  <inkml:trace contextRef="#ctx0" brushRef="#br1" timeOffset="148896.19">12052 7288 29775 0,'-11'15'1312'0,"6"-4"288"0,-4 0-1280 0,2 3-320 16,-2 3 0-16,3 4 0 0,-4 0 0 0,2 1 0 16,-1-3 0-16,2 1 0 15,0 0-1568-15,2-1-224 0,-3-1-32 0,4-1-16 0</inkml:trace>
  <inkml:trace contextRef="#ctx0" brushRef="#br1" timeOffset="149334.69">12872 6730 1839 0,'0'0'160'0,"0"0"-160"0,0 0 0 0,0 0 0 16,0 0 4096-16,0 0 768 0,-4 9 176 0,2-1 16 16,-1 2-4016-16,-2 4-800 0,-2 2-240 0,-1 4 0 15,-1 2 304-15,0 2-48 0,-5 2 0 0,1 2 0 16,0 3-64-16,-2 2-32 0,-2-1 0 0,0 1 0 0,1 0-16 0,0 0 0 16,1 2 0-16,1 0 0 0,2-2-144 0,4-2 0 15,0-3 144-15,5-1-144 0,2-2 0 0,2-5 144 16,0-5-144-16,3-1 0 0,3-1 128 0,2 0-128 15,1-3 0-15,2-4 0 0,3-2 0 0,1-3 0 16,3 0 0-16,2-2 0 16,1-2-1680-16,-1-4-304 0</inkml:trace>
  <inkml:trace contextRef="#ctx0" brushRef="#br1" timeOffset="149552.3">12347 7121 31263 0,'-12'-7'1392'0,"12"7"272"0,0 0-1328 0,0 0-336 0,0 0 0 0,12 0 0 16,1 0 0-16,4 1-128 0,1 0 0 0,7-1 0 16,2 0 128-16,6 0 0 0,4-1 0 0,7 0-128 15,4 1 128-15,5-1 0 0,3-4 0 0,1 4 0 16,-2-2-320-16,-1 0-16 0,-3-2-16 0,0 1 0 31,-1-1-2336-31,-5 2-448 0</inkml:trace>
  <inkml:trace contextRef="#ctx0" brushRef="#br1" timeOffset="149903.079">13480 6474 26719 0,'0'0'1184'0,"0"0"240"0,0 0-1136 0,12 5-288 16,3 4 0-16,1 5 0 0,3 4 0 0,-1 3 0 0,0 1 0 0,4 3 0 16,2 0 0-16,1 6 0 0,0-1 0 0,-2 6 0 15,0 5 0-15,-3 4-176 0,-3 3 176 0,-3 3-208 16,0 1 208-16,-8 0 0 0,-2 2 0 16,-6 3 0-16,-3 5 0 0,-6 0 0 0,-7-1 0 0,-4-4 0 15,-7 0-320-15,-2-6-32 0,-1-3 0 0,-5-4-7216 16,-2-2-1456-16</inkml:trace>
  <inkml:trace contextRef="#ctx0" brushRef="#br1" timeOffset="150740.571">8039 7405 2751 0,'-6'-1'256'0,"3"1"-256"16,3 0 0-16,0 0 0 0,-1 6 3264 0,1-6 592 16,0 0 128-16,0 0 32 0,0 0-3008 0,0 0-608 15,12-1-112-15,3-3-32 0,3-1-32 0,-2-3-16 16,-3 0 0-16,1-3 0 0,3-4-80 0,-1-3-128 16,-1-1 176-16,3-2-176 0,-1 1 176 0,3-5-176 15,-2-5 160-15,1 2-160 0,2 3 224 0,1-2-48 16,0-6-16-16,-3 0 0 0,0-3 32 0,1-2 0 15,0-2 0-15,-3-3 0 0,-2 0-192 0,0 1 192 16,1-1-192-16,-4 4 192 0,1 4-192 0,0 3 0 0,-1 2 0 16,0 4 128-16,-4 2-128 0,0 4 0 0,-4 3 0 15,0 4 0-15,-3 1 0 0,-1 3 0 0,0 9 0 16,0 0 128-16,0 0-128 0,-7-2 0 0,-2 4 144 16,0 4-144-16,-4 4 0 0,-2 5 0 0,-3 2 0 0,-3 5 0 15,-2 0 0-15,-2 5-128 0,0 3 128 0,-5 5 0 16,-1 6 0-16,0 3 0 0,-1 1 0 0,3 2 176 15,2-1-48-15,6-2 0 0,2-3 0 0,3-2 0 16,4-5 96-16,2 0 16 0,5 0 0 0,4-3 0 16,3-3-64-16,0 0-16 0,1-1 0 0,6-3 0 15,1-2-32-15,2-2 0 0,2-3 0 0,3-2 0 16,4-2 0-16,1-2 0 0,0-2 0 0,1-3-7280 16,0-3-1456-16</inkml:trace>
  <inkml:trace contextRef="#ctx0" brushRef="#br1" timeOffset="150959.529">8742 7043 24879 0,'0'0'2208'0,"0"0"-1760"16,0 0-448-16,0 0 0 0,-4 10 336 0,2 1-16 15,0 4 0-15,1-1 0 0,-1 5-320 0,0 1-128 16,1 2 0-16,0 0 0 16,1 0-256-16,-2 3-32 0,-3-1-16 0,0-2 0 15,-1-3-1040-15,-2-2-224 0,2 1-32 0</inkml:trace>
  <inkml:trace contextRef="#ctx0" brushRef="#br1" timeOffset="151506.277">8943 7120 18831 0,'-11'14'832'0,"6"-6"176"0,-3 3-816 0,2 0-192 0,0 1 0 0,1 3 0 15,-1 0 0-15,1 1 176 0,0-2-176 0,2-1 160 0,1-4 16 0,2-9 0 16,0 0 0-16,0 10 0 0,0-10-48 0,3 9 0 15,-3-9 0-15,0 0 0 0,12-5-128 0,-3-1 0 16,0-4 144-16,3-2-144 0,0-3 0 0,2 0 128 16,1-2-128-16,1 3 0 0,4 1 0 0,-3 0 0 15,-1-2 0-15,-2 5-192 0,-2 4 192 0,0 3 0 16,0 1 0-16,-1 2 0 0,-11 0 0 0,10 3 0 16,-2 3 0-16,-2 2 0 0,-4 3 0 0,-2 1 176 15,-1 0-48-15,-2 2 0 0,-1 0 0 0,1 3 0 16,-3-1 0-16,1-1 0 0,0-2 80 0,-1-2 16 15,0-2 0-15,6-9 0 0,0 0 32 0,0 0 16 16,0 0 0-16,0 0 0 0,0 0 240 0,9-9 32 16,2-3 16-16,3 0 0 0,4-2-192 0,1-2-48 15,0 0 0-15,1-2 0 0,0 3-320 0,2-1-128 0,-2 0 0 16,1 2 0-16,0-2 128 0,-4 6 0 0,1 3 0 0,-1 1 0 16,1 2 0-16,0 3-160 0,-2 4 160 0,-2 1 0 15,-1 2-160-15,-1 3 160 0,0 3-128 0,-5 2 128 16,0 4 0-16,-4 1 0 0,1 5 0 0,-3-4 0 15,-1-2 0-15,-4 2 0 0,-3 3 0 0,0 0 0 16,4-1 0-16,-4 0 176 0,1-3-176 0,2-2 192 16,-1-3-192-16,2-2 0 0,-1-5 0 0,4-7 0 15,0 0 0-15,0 0 0 0,4 6 144 0,-4-6-144 16,0 0 0-16,9-5-288 0,5-1 48 0,-4 0 16 16,-1 1-800-16,2 0-176 15,0-2-16-15,-2 0-5456 0,-9 7-1088 0</inkml:trace>
  <inkml:trace contextRef="#ctx0" brushRef="#br1" timeOffset="152590.289">8249 7493 18431 0,'0'0'1632'0,"-8"-1"-1312"15,-1 1-320-15,9 0 0 0,-7 1 256 0,7-1-32 0,-9 7 0 0,3 2 0 16,0-1-224-16,1 5-128 16,-3 0 128-16,1 3-208 0,-1 2 208 0,1 1 0 0,-1 1 0 0,2 2 0 15,-1 2 0-15,1 1 0 0,1 1 0 0,-3 2 0 16,1-2 128-16,0 1 0 0,6-2 16 0,1-1 0 15,0-1-144-15,2 0 0 0,4-4 144 0,-1-3-144 16,5-2 208-16,-2-1-16 0,1-3-16 0,2-3 0 16,1-1-176-16,1-2 0 0,-1-4 0 0,1-1-5936 15,2 0-1248-15</inkml:trace>
  <inkml:trace contextRef="#ctx0" brushRef="#br1" timeOffset="152784.894">7931 7767 32191 0,'-6'-8'1424'0,"6"8"304"0,0 0-1392 0,0 0-336 0,11 0 0 0,0-2 0 0,2 0-128 0,5 2-112 15,4 1-16-15,3 0 0 0,6-1 0 0,4 0 0 16,-1-1 0-16,3 1-8848 15,2-1-1776-15</inkml:trace>
  <inkml:trace contextRef="#ctx0" brushRef="#br1" timeOffset="153009.147">8435 7691 24879 0,'-10'-11'2208'0,"6"6"-1760"0,3-3-448 0,1 8 0 15,5-7 1456-15,4 4 208 0,1 3 32 0,4-1 16 16,5 0-1712-16,1 1 0 0,4 1-352 0,2 1 48 16,2-1-624-1,3-1-128-15,2-2-32 0,-1 1-7152 0,-3 1-1424 0</inkml:trace>
  <inkml:trace contextRef="#ctx0" brushRef="#br1" timeOffset="153322.934">8643 7514 26719 0,'-2'-11'2368'0,"2"11"-1888"0,2-6-480 0,4-1 0 0,5 3 512 0,2 0 0 16,2 3 0-16,6-1 0 0,1 4-512 0,5 1 0 16,-3 1-208-16,3 0 64 0,1 1 144 0,0 1 0 15,3 3 0-15,-4 0 0 0,-2-2-192 0,-1 2 32 16,-4 2 16-16,-3 1 0 0,-2 0-208 0,-4-1-32 16,-7-1-16-16,-1 0 0 0,0 3 224 0,-6 0 176 0,-3-4-208 0,-5 2 80 15,-5 3 128-15,-1-2 0 0,-2 0 0 0,-3 2 0 16,0 0 0-16,0 2 192 0,0-1 0 0,3 0-16 15,3-1-176-15,1-3 160 16,-1-1-160-16,3-1 160 16,2-2-1536-16,2 0-304 0,-2-2-64 0</inkml:trace>
  <inkml:trace contextRef="#ctx0" brushRef="#br1" timeOffset="153900.699">9591 7545 26719 0,'0'0'2368'16,"0"0"-1888"-16,-6 13-480 0,-2-1 0 0,-2 4 752 15,0 1 48-15,-1 5 16 0,-2 2 0 0,-2 4-656 0,-2 1-160 16,1 0 0-16,-6 0 0 0,-3-1 0 0,0-1 0 16,0-3 0-16,0-1 128 0,-2-1-128 0,1-3 0 15,-1-4 0-15,1-2 0 0,-2-3 0 0,4-2 0 16,-1-4 0-16,4 0 0 0,0-4 0 0,4 0 0 15,-1-5 0-15,3 0 0 0,2-4 144 0,5-1-144 16,-1-1 160-16,4-2-160 0,3-4 160 0,2-1-160 16,0-4 160-16,2 1-160 0,4-4 128 0,4 3-128 15,3 1 0-15,2 0 144 0,0 3-144 0,0 2 0 16,2 1 0-16,1 2 0 0,0 2 0 0,0 1 0 16,-2 0 0-16,-1 4 0 0,0 0 0 0,0 3 0 15,-1 0-128-15,0 2 128 0,-1 2 0 0,1 2 0 0,-1 0 0 16,-2 1 0-16,1-1-144 0,1 1 144 15,0-2 0-15,-2 5 0 0,2-1 0 0,-1 1-128 0,0 1 128 0,-2-1 0 16,-10-7 0-16,11 5 0 0,0 1 0 16,-2-2 0-16,-9-4 0 0,10 4 0 0,0 0 0 0,-2-1 0 15,-8-3 0-15,13 3 0 0,-1-2 0 0,1 2 0 16,2-2 0-16,1 0 0 0,-1 0 0 0,0-1 0 16,0 0 0-16,0-2 0 0,1-3 0 0,-3 1 0 15,0-1 0-15,-1-1 128 0,-1-4-128 0,-1-1 0 16,0-1 0-16,0 1 0 0,-4-1 0 0,1 1 0 15,-4 1 128-15,1-1-128 0,-1 2 0 0,-3 0 0 16,-2 0 128-16,-1 2-128 0,0-1 0 0,-3 0 144 0,-3 3 112 16,-2 0 32-16,-4 3 0 0,-1 1 0 0,-2 0-32 15,-1 1 0-15,-6 0 0 0,0 2 0 0,0 3-256 16,1 0 160-16,0 0-160 0,4 0 128 0,0-1-128 16,1 1 0-16,1-1 0 0,2 3 0 0,1 2 0 15,0-1 0-15,4 2 0 0,5 1 0 16,-2 0-880-16,6 0-208 0,3-1-32 0</inkml:trace>
  <inkml:trace contextRef="#ctx0" brushRef="#br1" timeOffset="156596.053">12794 3935 13823 0,'-3'-12'608'0,"2"3"128"0,-1 2-592 0,0 0-144 15,-3-1 0-15,2-3 0 0,-3-1 0 0,-1 1 0 16,-1 1 0-16,2-2 128 0,0-3-128 0,0 1 0 16,-1-1 144-16,-2 0-144 0,3 3 128 0,-3-2-128 15,1 1 128-15,-4-1-128 0,0-1 192 0,-2 1-48 0,-4-1 0 0,-1 0 0 16,2 2 176-16,-4 2 16 0,1 2 16 0,-1-1 0 15,-3-3-16-15,0 3 0 0,-1 1 0 0,-1 3 0 16,-3-1-48-16,0 3-16 0,-2-2 0 0,0 2 0 16,-1 2 32-16,6 1 0 0,2 1 0 0,1 0 0 15,-4 0-32-15,3 2 0 0,0 1 0 0,1 3 0 16,1-1-128-16,0 2-16 0,-1-1-128 0,-1 4 192 16,-1 2-192-16,-1 2 0 0,-2-1 0 15,2 3 0-15,-4 5 0 0,-1 0 176 0,1 1-176 0,0 1 160 16,0 1-160-16,2 2 0 0,0-2 0 0,4 1 0 15,-1 2 0-15,4-2 0 0,1-2 144 0,2 1-144 16,1 0 0-16,1 1 144 0,3-2-144 0,3 2 0 16,-2 2 240-16,3 3-64 0,2 1-16 0,0-2 0 15,3 0-16-15,0-1 0 0,2-1 0 0,2 1 0 0,1-1-16 16,2-1 0-16,0-2 0 0,3 1 0 16,-1-1-128-16,1 0 0 0,2 0 0 0,1-4 0 0,2-1 0 15,2 2 0-15,1-1 0 0,2-1 0 0,0-2 128 0,2 1 0 16,2-3 0-16,0 2 0 0,2-3 112 0,3-1 16 15,-3-1 0-15,3 0 0 0,4 2 96 0,-1-2 32 16,3-2 0-16,2-2 0 0,-2 0-112 0,1-2-16 16,-2-3 0-16,2-2 0 0,-1-2-96 0,2-1-32 15,1-3 0-15,1 2 0 0,2-4-128 0,-3 1 128 16,1-2-128-16,0-1 128 0,2 0 32 0,-4-2 0 16,-2-2 0-16,0 0 0 0,0-2-160 0,0-2 160 15,-1 1-160-15,-1-1 160 0,1 0-160 0,-3-1 0 16,2-1 144-16,0 1-144 0,-3-2 0 0,-2 0 0 15,0-1 0-15,-2-2 128 0,-2 2-128 0,-3 0 0 16,-2-2 0-16,-2 0 0 0,-4-3 0 0,0-1 0 0,-1 2 0 16,-1 0 128-16,-3-2-128 0,-2 2 0 0,0-2 128 0,-1 3-128 15,0 2 0-15,-1 1 144 0,-1 2-144 0,-1-1 0 16,0 0 0-16,-3 1 0 0,-1 1 0 16,-2-1 0-16,-2 0 0 0,-1 0 0 0,-1 1 0 0,-2-2 0 15,-3-1 0-15,-1 1 0 0,-2 0 0 0,-1 3 0 16,-2 1 0-16,1 0 0 0,1-5 0 0,-1 6 0 15,1 3 0-15,0-2 0 0,1 1 0 0,0 1 0 16,2-1 0-16,-2 2 0 0,2 0 0 0,1 0 0 16,-1 1 0-16,-1-2 0 0,1 4 0 0,-3 2 0 15,0-1 0-15,1 1 0 0,-2 1 0 0,0 1-144 16,-4 2 144-16,4 2 0 0,-1 2 0 0,1 0 0 0,-5-1 0 16,2 2-128-16,2 0 128 0,0 3 0 0,1-1 0 0,-1 2 0 15,2 1 0-15,0 1-128 0,-1 2 128 0,0-2 0 16,1 0 0-16,-2 0-128 0,1 1 128 0,-1 2 0 15,1 2 0-15,0 0 0 0,-1-2 0 0,1 3 0 16,0 2 0-16,2-1 0 0,-3 1 0 0,2 0-128 16,2 2 128-16,-1 3 0 0,3 0 0 0,0 0-160 15,2-2 160-15,1-1 0 0,0 0 0 0,2 2 0 16,-1 1 0-16,1 1 0 0,1 0 0 0,2 4 0 16,-2 0 0-16,1 0 0 0,0-3 0 0,2 0 0 15,1 1 0-15,-1 2 0 0,3-1 0 0,1 0 0 16,-1-2 0-16,2 0 0 0,-1-3 0 0,2 0 0 15,2-1 0-15,-1 0 0 0,1-4 0 0,0-1 0 16,1 4 0-16,1-3 0 0,2 0 0 0,1-4 0 0,3-1 0 16,3 1 0-16,-1 2 0 0,2-2-128 0,2-2 128 15,3 0 0-15,1-1 0 0,5 0 0 16,-1-2 0-16,4-2 0 0,-1-3 0 0,4 0 0 0,0 3 0 0,3-4 0 16,2-1 176-16,2 1-176 0,0 0 192 0,-1 1-192 15,0 0 144-15,-3-3-144 0,1-2 0 0,0 0 144 16,1-2-144-16,4 0 0 0,-2-3 0 0,-1-1 0 15,-2-1 0-15,2 0-144 0,2 0 144 0,-1-1 0 16,0-2 0-16,-3-1-128 0,0 1 128 0,-1-2 0 16,-1 3 0-16,1-1 0 0,-1 0 0 0,-1-1 0 15,0-2 0-15,0 1 0 0,0-3 0 0,-2 2 0 16,-7-3 0-16,2-1 128 0,-1 0-128 0,-1-2 0 16,-3-3 128-16,-2 0-128 0,-2-3 176 0,-1 0-176 0,-4-3 224 15,0-1-64-15,-2-1-16 0,-2 2 0 0,-2 0 112 0,-3 1 0 16,-3-2 16-16,0 0 0 0,-2-1 96 15,-4-2 16-15,-2 2 0 0,-2 0 0 0,-3 0-192 16,-1 2-16-16,-2 2-16 0,-2 3 0 0,-2 4-160 0,-2 2 0 16,-4 1 0-16,-2 4 0 0,-1 4 0 0,-1 2 0 15,-4 3-192-15,-1 1-9328 16,-2 2-1872-16</inkml:trace>
  <inkml:trace contextRef="#ctx0" brushRef="#br1" timeOffset="158553.835">14301 7096 13823 0,'0'0'1216'0,"0"0"-960"0,0 0-256 0,0 0 0 0,0 0 544 0,0 0 64 15,0 0 16-15,0 0 0 0,0 0-272 0,11-1-48 16,2-1-16-16,2 2 0 0,3 3 256 0,2-1 48 16,5-3 16-16,0 0 0 0,3 0-352 0,4 2-64 15,4-1 0-15,2-3-16 0,3 1 0 0,-4-1 0 16,0 0 0-16,-2 0 0 0,-2 0-176 0,0-2 160 15,0 0-160-15,0 1 160 16,-1 2-480-16,-2 2-112 0,-3-2-16 0</inkml:trace>
  <inkml:trace contextRef="#ctx0" brushRef="#br1" timeOffset="158809.271">14348 7277 25791 0,'-19'-10'2304'0,"9"5"-1856"0,3 2-448 0,-2 3 0 15,9 0 448-15,-5 7 0 0,5-7 0 0,0 0 0 16,4 14-448-16,3-2 0 0,2 0-128 0,5-1 128 16,5-2 0-16,5-3 0 0,5 0 0 0,4-3 144 15,3-2-144-15,5 2 192 0,4-2-192 0,0 1 192 16,2 1-192-16,0-2 0 0,0-3 144 0,1-1-144 15,5-2 0-15,1 3-288 0,1-1 48 0,-1 1 16 16,-2 1-1408-16,-3 1-288 0,-3 0-48 16</inkml:trace>
  <inkml:trace contextRef="#ctx0" brushRef="#br1" timeOffset="159339.565">16543 6897 23039 0,'-5'-29'1024'0,"-1"14"192"16,2 2-960-16,0-1-256 0,-1-1 0 0,0 4 0 0,-1 4 688 0,-1 0 80 0,-2 3 32 0,-4 0 0 15,-2 3-672-15,-1 2-128 0,-3 1 0 0,-4 3 0 16,0 0-128-16,-6 0 128 0,-2 1 0 0,0 5-144 16,-8 6 144-16,2-1 0 0,-1 3 0 0,0 2-128 15,-1 4 128-15,0 2 0 0,-1 2 0 0,3 1 0 16,1 0 0-16,3 3 0 0,6 3 0 0,1 3 0 15,1 1 0-15,6 0 0 0,3-1 0 0,5 0 0 0,3-2 0 16,7-1 0-16,6-6 0 0,5 0 0 0,4 0 192 16,2-4-48-16,8-3 0 0,3-3 0 0,7-3 288 0,6-3 48 15,4-2 16-15,2-4 0 0,1-5 80 0,4-3 0 16,7-3 16-16,4-4 0 0,6-3-80 0,1-4-32 16,-5-3 0-16,1-6 0 0,-2-2-96 15,-3-4 0-15,0-6-16 0,-8-3 0 0,-3-4 128 0,-6 0 16 16,-6 1 16-16,-7 3 0 0,-8-1 208 0,-7 2 32 15,-6 3 16-15,-8 4 0 0,-6 5-32 0,-9 0-16 16,-5-2 0-16,-11 3 0 0,-6 1-736 0,-8 5 0 16,-4 5 0-16,-1 4 0 15,-6 3-1952-15,-1 1-336 0,-2 3-64 0,-3 3-16 0</inkml:trace>
  <inkml:trace contextRef="#ctx0" brushRef="#br1" timeOffset="161426.029">5031 5327 19167 0,'-7'-10'848'0,"7"10"176"0,-3-6-816 0,3 6-208 0,0 0 0 0,0 0 0 16,0 0 0-16,0 0 0 0,0 0-192 0,0 0 192 15,4 12-224-15,2 2 64 0,-1 3 16 0,2 1 0 16,-3 2 144-16,4 4 0 0,0 4-144 0,0 1 144 16,-1 1 0-16,1 2 0 0,-2 2 0 0,0 0 0 15,0-1 0-15,-1-1 0 0,-1-1 0 0,1 0 128 16,-1 0-384-16,-2-2-64 0,2 0-32 0,-1 0 0 31,-1-3-448-31,1 0-96 0,-2 1 0 0</inkml:trace>
  <inkml:trace contextRef="#ctx0" brushRef="#br1" timeOffset="161721.667">4777 5829 20959 0,'0'0'928'0,"0"0"192"0,0 0-896 0,4 10-224 16,-1 0 0-16,4 1 0 0,3 2-176 0,2-1-80 15,2-2 0-15,4 1-16 0,2 0 272 0,3 2 0 16,-1-2 0-16,4-2 0 0,1-1 0 0,2-3 0 0,3-2 0 15,2 0 0-15,-2-1 0 0,0-3-160 0,-1-6 0 0,-1 2 0 16,-4-1 160-16,1-3 0 0,1-2 0 16,1-1 0-16,-1 0 0 0,0-1-128 0,0 0 128 15,1-4 0 1,-1 0-704-16,2 0-64 0</inkml:trace>
  <inkml:trace contextRef="#ctx0" brushRef="#br1" timeOffset="162229.382">5926 6136 17503 0,'-27'-10'768'0,"11"7"176"0,1-1-752 0,-3 4-192 15,-3 4 0-15,0 1 0 0,1 3 0 0,0 2 0 16,0 2-160-16,0 3 160 0,0 4 0 0,1 0-144 0,2-1 144 16,2 4 0-16,0 4 0 0,4-2-128 15,0 0 128-15,3 2 0 0,1 0 0 0,4-2 0 0,3-2 0 0,3-3-128 16,5-3 128-16,3-3-128 0,2-3 128 0,3-3-128 16,4-4 512-16,4-3 128 0,4-3 0 0,3-5 16 15,2-5 512-15,4-5 112 0,3-4 0 0,-1 0 16 16,0 0-464-16,-3-1-80 0,-1-1-32 0,-2-2 0 15,-4-1 112-15,-3 1 0 0,-3 1 16 0,-6-2 0 16,-4 0-208-16,-4 1-64 0,-1 1 0 0,-6 4 0 16,-2 4-320-16,-1-1-128 0,-6 3 0 0,-2 2 144 15,-2 5-2096 1,-2 0-416-16</inkml:trace>
  <inkml:trace contextRef="#ctx0" brushRef="#br1" timeOffset="163982.446">7046 3660 11967 0,'-18'-31'1072'0,"6"13"-864"0,-1 1-208 0,-3-3 0 0,-4-2 0 0,0-1 0 16,-4-2 0-16,0-1 0 0,-6 2 0 0,-5-2 176 16,-5-4 0-16,-4 2 0 0,-4 3-48 0,-5-2-128 15,-4-4 192-15,-9 2-64 0,-7 2 0 0,-5 1 0 16,-7 4 0-16,-3 0 0 0,-7 0-128 0,-7 3 0 15,-5-1 0-15,-2 4 0 0,0 2 0 0,-1 4 0 16,-6 0 0-16,4 5 0 0,3 2 0 0,0 3-176 16,-1 3 48-16,4 2 0 0,1 2 128 0,4 4 0 15,-3 4 0-15,2 5 0 0,-1 2 0 0,-4 7-128 16,-5 5 128-16,1 7 0 0,-1 6 0 0,-3 5 0 0,-6 4 0 16,0 3 0-16,0 2 0 0,-3 10 0 0,-3 6 0 0,6 3-192 15,7 3 192-15,5 0 0 0,0 1 0 0,9 5-128 16,8 5 128-16,5-3 0 0,2-3 0 0,9 7-128 15,7 5 128-15,8 1 0 0,6-1 0 0,6 7 0 16,3 3 0-16,7 1 0 0,3-1 0 0,6 5 0 16,5 5 0-16,5 1 0 0,9-1 0 0,3 5 0 15,4 1 0-15,9-3 0 0,8-6 0 0,5 1 0 16,6 5 0-16,5-6 0 0,5-5 0 0,6 0 0 16,6-1 0-16,7-4 0 0,6-4 0 0,6-5 0 15,9-4 144-15,-2-5-144 0,6-4 192 0,8-7-192 16,6-4 176-16,1-6-176 0,1-1 160 0,7-7-160 0,10-7 256 15,-1-3-32-15,-1-8-16 0,7-7 0 0,5-5 112 16,0-6 32-16,0-3 0 0,5-6 0 0,4-8-160 16,0-7-48-16,-3-7 0 0,4-6 0 0,3-6-144 0,4-10 160 15,0-11-160-15,2-12 160 0,-3-8 32 0,6-11 0 16,6-9 0-16,-2-8 0 0,1-9 16 0,-3-6 16 16,1-7 0-16,-3-9 0 0,0-9 16 0,-6-4 0 15,-9-4 0-15,-1-8 0 0,-5-8 144 0,-8-5 16 16,-10-4 16-16,-8-3 0 0,-11-2 352 0,-8 1 64 15,-10 0 0-15,-8-2 16 0,-9-5 352 0,-6 4 64 16,-5 5 16-16,-11 9 0 0,-9 14-256 0,-9 8-32 16,-8 5-16-16,-14 15 0 0,-10 12-576 0,-12 3-112 15,-11 1-32-15,-12 14 0 16,-16 11-1408-16,-7 12-304 0,-9 11-48 0,-8 6-11136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59:26.2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2816 461 6447 0,'0'0'576'0,"0"0"-576"0,6-6 0 0,-6 6 0 16,8-4 1280-16,-8 4 128 0,5-4 48 0,-5 4 0 15,8-5-640-15,-8 5-128 0,9-2-32 0,-9 2 0 16,0 0-112-16,0 0-32 0,10-1 0 0,-10 1 0 15,0 0-48-15,0 0-16 0,0 0 0 0,0 0 0 0,0 0 32 16,0 0 0-16,0 0 0 0,0 0 0 0,0 0 32 0,0 0 0 16,0 0 0-16,0 0 0 0,-8 7-96 0,1-2-16 15,-3-1 0-15,4 3 0 0,-3-3-32 0,1 1-16 16,-4-1 0-16,2 1 0 0,-1 1-48 0,0 3-16 16,-4 0 0-16,1 1 0 0,-1 0-96 0,8-4 0 15,-2 3-16-15,0 2 0 0,0 0 16 0,-2 1 16 16,0 0 0-16,-1 3 0 0,0 1 16 0,-12 13 0 15,6-5 0-15,2 0 0 0,-1-2-96 0,3-1-128 16,2-5 176-16,1 4-176 0,0 0 144 0,1 1-144 16,-1 1 0-16,1 0 144 0,0-3-144 0,2 0 0 15,-2 2 144-15,1 1-144 0,-1 1 128 0,0 3-128 16,-1 1 128-16,1 2-128 0,-3-2 176 0,1-1-48 16,-2-3 0-16,1 0 0 0,1 1 64 0,-1 2 0 0,1-1 0 15,2-2 0-15,0-1 32 0,-1-2 16 0,3-2 0 16,3 2 0-16,1 0-112 0,2 0 0 0,-2-1-128 0,3 1 192 15,1 2-64-15,0-2 0 0,1 0-128 0,2 1 192 16,-2 1-64-16,0 0-128 0,0 0 176 16,3 0-176-16,0-1 160 0,2-2-160 0,-4 0 128 0,1-1-128 15,0 3 144-15,3-2-144 0,-3 1 160 0,2-1-160 16,-1-4 144-16,0 1-144 0,1 0 128 0,0 1-128 16,2 0 144-16,0 0-144 0,0-1 160 0,-1 2-160 15,3 2 128-15,-3 0-128 0,3-2 0 0,-1-2 144 16,0-3-144-16,-1 0 0 0,2-4 144 0,-1 1-144 15,1 0 0-15,1-2 144 0,0 1-144 0,1 0 0 16,1-2 144-16,-3-3-144 0,0-1 0 0,2-2 144 0,0-2-144 16,0 1 0-16,-2 3 0 0,1-3 0 15,1-3 128-15,2-1-128 0,-2-2 0 0,0 1 128 0,-1-1-128 16,4 1 128-16,1-3-128 0,-1-1 128 0,-2-2-128 0,2-3 0 16,3-2 144-16,-1-2-144 0,-1 2 0 0,3-2 144 15,1-2-144-15,-3 1 0 0,1 3 0 0,-2-3 0 16,-1 3 0-16,-3-1 0 0,0 2 128 0,-2 1-128 15,-2 1 0-15,1-1 0 0,-3-3 0 16,2 1 128-16,-3 2-128 0,-2 0 0 0,0-1 128 0,0 3-128 16,-4 0 0-16,2 0 0 0,-1-1 0 0,0 0 128 15,0-2-128-15,0 1 0 0,-3 1 128 0,0 0-128 16,1-2 0-16,-1 4 0 0,-1-1 0 0,1 1 0 16,-2 0 0-16,1-1 0 0,-3 0 128 0,0 1-128 15,1 0 0-15,-1 2 0 0,-1 3 160 0,0-1-160 16,1 3 128-16,-1-1-128 0,1 1 144 0,-3 0-144 0,-1 2 160 15,0 1-160-15,0-2 128 0,-1 3-128 16,-2-1 0-16,4 2 0 0,0 1 128 0,0 0-128 16,-5-1 0-16,2 2 0 0,-1 1 0 0,2-1 0 0,0 2 0 15,-1 1 0-15,-2 3 0 0,2 2 0 0,0 1 0 0,0 1 0 16,2 1 0-16,-2 1 0 0,0 3 0 0,-1 0 0 16,1 3 0-16,1-1 0 0,0-1 0 0,1-1 0 15,1 0 0-15,1-3 0 0,0 1 0 0,2-1 0 16,1 1 0-16,0 1 0 0,1 0 0 0,1-3 0 15,0-3 0-15,1 1 0 0,-2 0 0 0,3 0 0 16,1 0 0-16,0-1 0 0,-2 0 0 0,0-1 0 16,1 1 0-16,-1-2 0 0,2 0 0 0,0-1 0 15,2-8 0-15,-4 7 0 0,4-7 0 0,0 0 0 16,-4 8 128-16,4-8-128 0,0 0 0 0,0 0 0 0,0 0 144 0,0 0-144 16,0 0 128-16,0 0-128 0,0 0 160 0,8-6-160 15,0 0 192-15,-1-3-192 0,0 0 144 0,3-2-144 16,0-1 0-16,2-2 144 0,2 0-144 0,2-2 0 15,-1-1 0-15,0 0 0 0,1 2 0 0,0-2 0 16,1-2 0-16,2 0 0 0,1-2 0 0,4 0 0 16,-1-1 0-16,0 1 0 0,-1 1 0 0,3 0 0 15,1 2 0-15,2-2 0 0,-1 2-128 0,-3 4 128 16,1 0 0-16,-1 0 0 0,-2 1 0 0,-1 2 0 16,-2 2-144-16,-1 3 144 0,1-1 0 0,-1 3-128 15,-2 1 128-15,1 1 0 0,-3 4-144 0,0 0 144 0,-2 0 0 16,-1 5-144-16,3 2 144 0,-3 4-128 0,-3 0 128 0,0-1-128 15,-1 1 0-15,-2 5 0 0,-3 3 0 16,-1 2 0-16,-1 1 128 0,-1 0-208 0,-1 0 80 0,-2-1 128 16,-3-2-160-16,1 0 160 0,-2-2 0 15,0 2-144-15,-3 1 144 0,0 0 0 0,2-1 0 16,-3 0 0-16,0-4 0 0,-1 1 0 0,-1-3 0 0,-2 4 128 16,1 3-128-16,-2 0 0 0,2-1 128 0,0-5-128 15,-1-4 0-15,-1 0 128 0,-1 3-128 0,0-3 0 16,2-6 128-16,-2 0-128 0,0-1 160 0,1 1-160 15,1 2 144-15,-1-5-144 0,1-2 128 0,-2-1-128 16,0-2 128-16,1 0-128 0,0-4 128 0,-3 2-128 16,0-2 0-16,0 1 128 0,4-2-128 0,-5 1 0 0,2-2 128 15,0-2-128-15,1-3 128 0,2 1-128 0,-3-2 176 16,2 1-48-16,0-2-128 0,3-1 192 0,2 0 16 16,-2-2 0-16,0 0 0 0,4-1 0 0,4-2-32 0,-2 0-16 15,0 0 0-15,2-2 0 0,-1-2-160 0,4-2 0 16,-3-2 0-16,4-2 0 0,0 0 0 15,1-3 0-15,-1-2 0 0,3 1 0 0,2-1 0 0,1 1 0 16,3-1 0-16,1 1 0 0,-2 1 0 0,3-2 0 16,0 0 0-16,2-2 0 0,-1-1 0 0,2-2 0 15,-1-3 0-15,2 4 0 0,-2 1 0 0,2 2 0 16,2 0 0-16,0 2 0 0,1 1-128 0,1 2 128 16,-1 0 0-16,3-1 0 0,1-6 0 0,-6 17 0 15,2-6 0-15,0 0 0 0,4-4-128 0,1 2 128 0,0 0 0 16,2 3 0-16,1 0 0 0,21-23 0 0,-10 4 0 15,-3 8 0-15,-4 7 0 0,-3 5 0 0,-3 1-144 0,-2 3 144 16,-1-1 0-16,-4 4 0 0,0 2 0 16,-3 3 0-16,-2 4 0 0,-3 1-128 0,0 3 128 0,-3 0 0 15,-4 6 0-15,5-3-128 0,-5 3 128 0,0 0 0 16,0 0-192-16,0 0 192 0,0 0-192 0,0 0 192 16,0 0-240-16,0 0 64 0,0 12 16 0,-1-2 0 15,-1 0 160-15,0 0 0 0,0 0-144 0,-4 1 144 16,2 0 0-16,-2 0-144 0,1-2 144 0,-3 2 0 15,-2 2-144-15,1-1 144 0,-2 2 0 0,-1-1-144 16,-2 1 144-16,-1 0 0 0,0 2 0 0,-1 0 0 16,-1-1 0-16,1 1 0 0,-3-2 0 0,0 1 0 0,-3 2 0 15,4 1 0-15,1 4 0 0,8-6 0 16,-2 5 0-16,-1 3 0 0,-2 3 0 0,-1 4-128 0,-1-1 128 16,0 6 0-16,-1 1 0 0,-15 31 0 0,7-9 0 15,2-5 0-15,2-2 0 0,2 1-128 0,0-2 128 16,0-2 0-16,2-6 0 0,-1-4 0 0,1 1 0 0,2-4 0 15,0-1 0-15,0 2 0 0,-1-2 0 0,1-1 0 16,4-1 0-16,0 1 0 0,2 3 0 16,3 0 0-16,1-3 0 0,4-2 0 0,0-4 0 0,1 0 0 15,-3-2 0-15,3-1 0 0,4 1 0 0,-3-2 0 16,1 0 0-16,1-1 0 0,0-2 0 0,4-2 0 16,-3 0 0-16,6 0 0 0,0 2 0 0,2-1 0 15,0-2 0-15,2-2 128 0,1-3-128 0,0-1 0 16,1-1 0-16,-3-1 0 0,1 0 0 0,0-3 128 0,0-3-128 15,1-3 0-15,-2-3 0 0,1-1 0 16,1-4 0-16,0 2 128 0,-2 1-128 0,3-1 0 0,-2-3 128 16,3-3-128-16,-1-2 0 0,2-6 128 0,-1 1-128 0,2-1 0 15,3 1 0-15,-1-3 0 0,3 2 0 0,-1-2 128 16,1-1-128-16,-3 1 0 0,0 0 0 0,0-1 128 16,-2-1-128-16,-2 1 0 0,1 0 0 0,-4-1 0 15,-2 2 0-15,0-1 0 0,-3 2 0 0,0 0 128 16,-2 0-128-16,-1 3 0 0,-2 0 0 0,-1 1 128 15,-1 0-128-15,-2 1 0 0,-1 1 0 0,0 3 128 16,0 1-128-16,0 2 0 0,1 8 128 0,-5-9-128 16,-1 1 0-16,-2 0 0 0,-1 3 0 0,1 2 128 15,-1 0-128-15,-2 1 0 0,-4-2 128 0,2 2-128 16,-1 1 0-16,-2 0 128 0,-2-1-128 0,1 2 0 0,0 2 0 16,-1 1 144-16,0-1-144 0,2 3 0 0,-1-2 0 0,2 3 0 15,0-1 0-15,-3 3 0 0,-2 1 0 0,1 2 0 16,2 0 0-16,0 2 0 0,1 2 0 15,-1 1 0-15,0-2 0 0,-1 4 0 0,-3 1 0 0,3 1 0 16,0-2 0-16,1-1 0 0,1-3 0 0,1 1 0 16,-1-2 0-16,2 0 0 0,1-1 0 0,1 1 0 15,-2-2 0-15,3 0 0 0,-1-2 0 0,2-1 0 16,2-2 0-16,-1-1 0 0,3 2 0 0,1-1 0 16,0 1 0-16,5-7 0 0,-5 4 0 0,5-4 0 15,0 0 0-15,0 0 0 0,0 0 0 0,0 0 0 16,0 0 128-16,0 0-128 0,0 0 0 0,0 0-192 15,0 0 16-15,10-3 16 0,1-2 160 0,0-2-128 16,1-4 128-16,1 0-128 0,2-2 128 0,4 0 0 0,-2-3 0 0,4 1 0 16,1-3 0-16,1-1-128 0,0 0 128 0,2-2 0 15,1 3 0-15,2-1 0 0,-2 1 0 0,3 1-128 16,-2 3 128-16,2 0 0 0,0-1 0 0,-4 3 0 16,-1 3 0-16,0 3 0 0,-1 1 0 0,-2 2 0 15,-2 0 0-15,0 1-128 0,-4 2 128 0,-3 3 0 16,0 0 0-16,-1 3 0 0,1 3 0 0,-3 0-128 15,1 4 128-15,-1-1 0 0,-2 0 0 0,-1 1-128 16,1 1 128-16,-3 3 0 0,1 1-144 0,-1 1 144 16,-2 0 0-16,0-2 0 0,-2 0 0 0,-1 4 0 15,-2 3 0-15,-1-1 0 0,-3-1 0 0,-1 0 0 16,-2-1 0-16,-1 0 0 0,-2 1 0 0,-2 2 0 16,-5-2 0-16,0 2 0 0,-4 4 0 0,2-1 0 0,-3-1 144 15,-2-3-144-15,-1 1 160 0,1-3-160 0,2-4 144 16,2 0-144-16,-1-4 128 0,3 0-128 0,1-2 128 0,2-3-128 15,1-4 128-15,0-2-128 0,3-2 144 0,0-3-144 16,-3-1 160-16,2 0-160 0,-2-3 176 0,1-1-176 16,-2 1 192-16,1-4-192 0,0-4 176 0,-1-2-176 15,-1-4 160-15,2 0-160 0,1-1 240 0,0-1-48 16,2-4-16-16,0 0 0 0,-1-2-48 0,4 0-128 16,1-3 192-16,4 1-64 0,-2 0-128 0,3-1 0 15,0-2 0-15,3-3 0 0,1-4 0 0,2 1 0 16,0 2 0-16,4-2 0 0,-2-2 0 0,5 1 0 15,1-1 0-15,4 1 0 0,0 0 0 0,-1-1 0 0,2-7 0 16,3 0 0-16,1-3 0 0,1-2 0 0,1-1 0 16,1 0 0-16,0-1 0 0,2 1 0 0,0 0 0 15,-9 22 0-15,3-6 0 0,4 0 0 0,2-1-144 16,-1 1 144-16,3-3 0 0,0 0 0 0,4-1 0 0,26-33 0 16,-9 11 0-16,-6 14 0 0,-3 7-128 0,-6 7 128 15,0 8 0-15,-6 0 0 0,-1 5 0 0,3 2 0 16,-3 2-368-16,1 2-16 0,-17 14 0 0</inkml:trace>
  <inkml:trace contextRef="#ctx0" brushRef="#br0" timeOffset="13385.497">9291 15384 20783 0,'0'0'912'0,"0"0"208"0,0 0-896 0,0 0-224 0,0 0 0 0,10 0 0 0,-1 0 176 0,3-1-16 15,2-2 0-15,3 2 0 0,1 1 416 16,5-1 64-16,6-1 32 0,4 0 0 0,2 0 192 0,7-1 32 16,4 2 16-16,4 0 0 0,1-4-112 0,8-3-32 15,6-1 0-15,6 1 0 0,6 1-128 0,2-2-48 16,1-1 0-16,3 1 0 0,2 2-256 0,5 0-48 16,4-1-16-16,0 2 0 0,1-1-16 0,5 2 0 15,1 1 0-15,-2 0 0 0,-4-1 0 0,-2 3 0 16,4 2 0-16,-3-2 0 0,-5 1 0 0,-1 1 0 15,-1 1 0-15,-1 1 0 0,-2 0-256 0,-1 2 0 16,-8-1 0-16,0 1 0 0,-1 1 144 0,-1-1-144 16,-6 1 0-16,-2-2 144 0,-3 0-144 0,-3-1 128 0,-7-2-128 15,0 0 128-15,-2 2-128 0,-3-2 0 0,-2-2 0 16,-3 2 0-16,-8 3 0 0,0-1 0 0,-5-2 128 16,-6 0-128-16,-4-1 128 0,-4 0-128 0,-5 0 0 15,0 1 128-15,-10 0 192 0,0 0 48 0,0 0 0 0,0 0 0 16,0 0 80-16,-8-7 32 0,-2 4 0 0,-4-1 0 15,-3 2-176-15,-7 0-48 0,-4 0 0 16,-3 0 0-16,-2 0-128 0,-6 0-128 0,-4-2 192 16,-2 3-192-16,0 4 128 0,-5 0-128 0,-3 0 0 0,-2-3 0 15,-2 2 0-15,-2 0 0 0,-5 0 0 0,2 1 0 16,-3 1 0-16,-2 0 0 0,-7 3 0 0,-1-1 0 16,-2 1 0-16,0 1 0 0,0 0 0 0,-4 3 0 15,-6 0 0-15,-1 2 0 0,-2 0 0 0,-4 0 0 16,-4-1 0-16,-1-1 0 0,0 0 0 0,-1 0 0 0,2 1 0 15,4-3-176-15,0 0 176 0,5-2-208 0,9 1 208 16,3-1-144-16,3-3 144 0,7 2-128 0,1 0 128 0,5-2 0 16,4-3 0-16,6 1 0 0,9 0 0 15,3-1 144-15,6-2-144 0,7 0 0 0,4-2 0 0,6 3 0 16,6 0 0-16,10 0 0 0,-6-6 0 0,6 6-144 16,6-8 144-16,6 1-128 0,6-1-16 0,5-1 0 15,6-2 0-15,7 2 0 0,11 2 144 0,7-1-192 16,5-1 192-16,5 2-192 0,6 0 192 0,5 0 0 15,2 0 0-15,5 0 0 0,7-1 0 0,5 0 0 16,1-2 128-16,11 1-128 0,6 0 128 0,4-1-128 16,-3 1 160-16,8 2-160 0,2 2 128 0,3 0-128 15,-1-3 0-15,3 1 144 0,3 1-16 0,-4 1-128 0,0 3 192 16,-2 0-64-16,-2-1-128 0,0 1 192 0,1 0-192 16,-4 1 192-16,-6 0-192 0,-4 3 0 0,-4 4 144 15,-4-1-144-15,-5 4 0 0,-6 0 0 0,-5-1 0 16,-9-3 128-1,-6 0-1024-15,-4 1-192 0,-1 4-32 0,-10-3-15920 16</inkml:trace>
  <inkml:trace contextRef="#ctx0" brushRef="#br0" timeOffset="14671.046">15372 15141 22111 0,'0'0'976'0,"0"0"208"0,12 1-944 0,-2-1-240 15,-10 0 0-15,9-1 0 0,1 3 0 0,2 1 0 16,-3-1 0-16,2 0 0 0,2 1 128 0,1 0 64 15,1 2 32-15,2-2 0 0,2-3 272 0,2 2 48 16,1 0 16-16,2 0 0 0,1-1-32 0,4 2 0 16,3-1 0-16,4 0 0 0,2 0-80 0,4 1 0 15,8 0-16-15,1-2 0 0,8-1-48 0,-2 1 0 16,2 1 0-16,6 0 0 0,4-1 112 0,6 0 16 0,4 1 0 16,3 0 0-16,-2 1 64 0,5 0 0 0,5 0 16 15,-1 0 0-15,2 3-144 0,4-1-48 0,2 0 0 16,4 1 0-16,4-1-96 0,0 1-32 0,2 0 0 15,1 1 0-15,-1-7-128 0,-2 2-16 0,-2 2-128 16,1 1 192-16,1-2-192 0,-6 1 176 0,-3-2-176 0,-1 1 160 16,-2 4-32-16,-4-1 0 0,-2 0 0 0,-5-1 0 15,-3 2 16-15,-3-3 0 0,-3 1 0 0,-1-2 0 16,-4 0-144-16,-6 0 160 0,-8-2-160 0,-2-1 160 16,-5 0-160-16,-6 0 0 0,0 0 144 0,-7 0-144 15,-6-3 128-15,-3 3-128 0,-3 0 128 0,-3 0-128 16,-4 0 128-16,-3-1-128 0,-3-1 160 0,-9 2-160 15,0 0 256-15,0 0-32 0,-10-4-16 0,-2-2 0 16,-3 3-80-16,-7 0-128 0,-7-1 176 0,-5 2-176 16,-6 1 0-16,-3-2 0 0,-5-4 0 0,-6 2 0 15,-5 1 0-15,-6 0 0 0,-6 0 0 0,2 0 0 0,-2 1 128 16,-5 1-128-16,-6 0 0 0,0 0 0 0,-3 1 0 0,1 1 0 16,-2-3 0-16,-6 1 0 0,-5 0 0 0,2-1 0 15,0 1 0-15,-5 0 0 0,-1-2 0 0,-5 1 0 16,2 1 0-16,-4 0 0 0,-5 0 0 0,-2 2 0 15,2-2 0-15,-5 1 0 0,-2 1-176 0,-1-2 176 16,4 0-192-16,0 1 192 0,-4 2-160 0,9 0 160 16,4-1-128-16,2 3 128 0,4 0 0 0,2-3 0 15,1 0 0-15,6 0-128 0,7 0 128 0,1-2 0 16,3-1 0-16,5 2 0 0,5 1 0 0,7 0 0 16,6-2 0-16,5 2 0 0,4 0 0 0,4 0 0 15,3-1 0-15,8-1-128 0,4 0 128 0,9-1 0 0,9 1 0 16,4 0-128-16,9 2 128 0,0 0-192 0,0 0 192 15,9-3-192-15,5 1 192 0,8 0-192 0,5 0 192 0,8 2-192 16,3-1 192-16,9 0 0 0,4 1 0 0,11 0 0 16,9 0 0-16,9 0 0 0,7-3 0 0,7 3 0 15,6 0 128-15,6 1 16 0,8 1 0 0,3-1 0 16,4 2-144-16,6 0 128 0,8-1-128 0,4 1 128 16,5 2-128-16,3 0 0 0,-2 2 0 0,3-2 128 15,-2-2-128-15,2 3 0 0,1 3 0 0,-3 0 0 16,-6-2 0-16,0 1 0 0,2 2 0 0,-6-1 0 15,-8-4 0-15,-2 2 128 0,-3 3-128 0,-4 0 0 16,-5-2 0-16,-6 1 0 0,-6 2 128 0,-8-1-128 16,-8 0 0-16,-8 1-176 0,-7-1 48 0,-6 0-11440 15,-7-1-2272-15</inkml:trace>
  <inkml:trace contextRef="#ctx0" brushRef="#br0" timeOffset="32008.486">5626 3183 911 0,'0'0'0'0,"0"0"0"0,0 0 0 16,0 0 0-16,0 0 1536 0,-7 2 240 0,7-2 32 0,0 0 16 16,-9 2-1120-16,9-2-208 0,0 0-48 0,0 0-16 15,0 0-224-15,-4 6-32 0,4-6-16 0,0 0 0 16,0 0-160-16,0 0 128 0,-1 11-128 0,1-11 128 15,0 0 192-15,0 0 48 0,0 0 0 0,0 0 0 16,10 8 384-16,-2-2 80 0,1-3 0 0,1 2 16 16,2-2-64-16,3 0-16 0,1-1 0 0,7 0 0 15,2 2-256-15,3-2-48 0,3-2-16 0,3 0 0 16,5 3-192-16,-1-1-64 0,4-1 0 0,1 2 0 16,0 0 64-16,3-2 0 0,3-3 0 0,1 1 0 15,3 2-112-15,2-1-16 0,0 0 0 0,2 2 0 16,1-1 64-16,2 2 0 0,2 0 0 0,1-3 0 0,2-3-16 15,1 6 0-15,3 2 0 0,-1-2 0 0,-2-3 16 16,1 0 0-16,3-1 0 0,1 2 0 0,4 3 0 16,-5-2 16-16,0-2 0 0,-1 0 0 0,4 1-64 15,1 1-16-15,-2-1 0 0,1 1 0 0,-1 2-128 16,0-3 160-16,0 2-160 0,2-3 160 0,2 0-160 0,-5 0 0 16,1 0 0-16,2 1 0 0,-3 0 144 0,1-1-144 15,-1-1 160-15,-3 3-160 0,0 3 192 0,0-2-64 16,-6-2-128-16,4 1 192 0,1-4 16 0,2 2 0 15,-1 5 0-15,-2-4 0 0,-1-3-64 0,0-2-16 16,-1 3 0-16,1 0 0 0,-1 1-128 0,-1 1 128 16,-2 0-128-16,1-1 128 0,-3 2-128 0,2 0 128 0,-1 1-128 15,2-3 128-15,1-1-128 0,1 0 0 16,-4 0 144-16,-2-1-144 0,1 0 128 0,-3 1-128 0,1-3 128 0,1 2-128 16,-2 5 0-16,1 0 0 0,-1-2 0 15,-1-1 128-15,1-2 0 0,0 0 16 0,0 1 0 0,1 1 0 16,3 0-144-16,-3 0 0 0,-1 0 0 0,1 0 128 15,-3 0-128-15,2 0 0 0,-1 0 0 0,1 1 0 16,2 1 0-16,-4 0 128 0,0 0-128 0,-3 0 0 16,-2-6 0-16,3 4 0 0,3 2 128 0,-2 0-128 15,-1-6 0-15,0 4 0 0,3 0 0 0,-3 2 128 16,-1-2-128-16,0-2 0 0,0 1 144 0,1 0-144 16,-1 0 0-16,-1 1 0 0,0 0 0 0,0 0 128 15,-3 0-128-15,-1 0 0 0,0 0 0 0,1-1 128 16,0-1-128-16,0-1 0 0,2 2 0 0,-1 0 0 15,-2 1 0-15,2-1 0 0,-4-2 0 0,-1 1 0 0,3 1 0 16,0-2 144-16,1-1-144 0,1 1 0 0,-2-1 144 0,0 3-144 16,0 2 0-16,0-1 144 0,1-4-144 15,-2 0 0-15,-1-3 0 0,1 5 128 0,0 1-128 0,0 1 0 16,0-3 0-16,0 1 0 0,0 0 0 0,-3 0 0 16,0 1 0-16,0-3 0 0,0 2 0 0,-2 1 128 15,1 1-128-15,0-1 0 0,0 0 128 0,1 0-128 16,-1 0 0-16,0 2 128 0,0 2-128 0,-2-3 0 15,-1-4 0-15,0 2 0 0,-2 3 0 0,0-1 0 16,1-1 0-16,-1-2 0 0,-1 1 128 0,-1 1-128 16,-1 0 0-16,0 0 128 0,-2-4-128 0,-1 1 0 15,0 0 0-15,-2 3 0 0,0 1 0 0,-3 0 0 0,1-2 0 16,0 1 128-16,-2 1-128 0,0 1 128 16,1-2-128-16,0 0 128 0,-2-1-128 0,-1 1 0 15,-4 4 0-15,1-1 128 0,1 0-128 0,-5-2 0 0,-5-3 144 16,0 2-144-16,1 0 208 0,-4 1-16 0,-7 0-16 0,0 0 0 15,0 0 112-15,0 0 32 0,0 0 0 0,0 0 0 16,0 0-96-16,0 0-16 0,0 0 0 0,0 0 0 16,0 0-208-16,-7 2 144 0,-3-2-144 0,-1 1 128 15,-3 1-128-15,-2-4 0 0,-2-2 144 0,-4 1-144 16,-4 1 0-16,1 2 0 0,-2 2 0 0,-4-3 128 16,-3-3-128-16,-1 2 0 0,-3 1 0 0,-4 1 0 15,-2-1 0-15,-2 0 0 0,-3 0 0 0,-3 1 128 16,-5 1-128-16,1 0 0 0,0 0 0 0,-2 1 0 15,-2 2 0-15,-3-4 0 0,-2-3 0 0,-1 2 0 0,-2-1 0 16,-1 1 0-16,-5 0 0 0,0 0 128 16,0-3-128-16,0 2 0 0,-1 1 0 0,-3-1 0 0,-3 0 0 15,-1-3 0-15,1-1 0 0,0 1 0 0,-1 4 0 0,-2 2 0 16,-1 2 0-16,-1-5 0 0,3-2 0 0,-1 1 0 16,1 1 0-16,-1 0 0 0,0 2 0 0,-2 0 0 15,1-1 0-15,2-1 0 0,0 1 0 0,1 1 0 16,-3-1 0-16,4 0 0 0,1-1 0 0,0 1 0 15,1 1 0-15,-4-2 0 0,2 0 0 0,2 2 0 16,2 0 0-16,-1 1 0 0,-3 2 0 0,2-2 0 16,-3-1 0-16,2 1 0 0,3 0 0 0,-1 1 0 15,0 1 0-15,0-3 0 0,0 0 0 0,1 0 0 16,0-2 0-16,0 4 0 0,-2 1 0 0,-2-1 0 16,2-2 0-16,0 2 0 0,3 1 0 0,-1-1 0 0,-4-2 0 15,-1 0 0-15,0 2 0 0,-1 0 0 0,4-1 0 16,-1 1 0-16,-2 0 0 0,4-1 0 0,2-1 0 15,2 0 0-15,0 0 0 0,1 0 0 0,-3 1 0 16,2 2 0-16,-1 0 0 0,0 0 0 0,1-3 0 16,0 0 0-16,-1 0 0 0,0 0 0 0,3 0 0 0,3 0 0 15,1 0 0-15,0 2 0 0,-3 3 0 0,1-3 0 16,0-3 0-16,1 1 0 0,4 0 0 0,-3 2 0 16,0 0 0-16,1 3 0 0,-2 1-128 0,3-1 128 15,0-3 0-15,1 0 0 0,1 0 0 0,1 1 0 16,1-1 0-16,0 1 0 0,3 1 0 0,1 0 0 15,1-4 0-15,1 0 0 0,0 0 0 0,1 2-128 16,3 1 128-16,-1 1 0 0,0 0 0 0,2 0 0 16,0 1 0-16,4-2 0 0,1 3 0 0,0-3-128 0,-1-1 128 0,2 1 0 15,2 2 0-15,-1-2 0 0,3-1 0 0,2 2 0 16,2-1 0-16,2 2 0 0,2-1 0 0,2-1 0 16,1-1 0-16,3-1 0 0,1-1 0 0,2 0 0 15,1 0 0-15,1 2 0 0,2 1 0 0,0-3 0 16,4-3 0-16,0 1 0 0,4 4 0 0,1 1 0 15,5-1 0-15,-1 0 0 0,-2-2 0 0,9 0 0 16,0 0 0-16,0 0 0 0,0 0-128 0,0 0 128 16,0 0-128-16,0 0 128 0,0 0-176 0,0 0 176 15,0 0-208-15,11 2 80 0,3 2 128 0,1-1 0 16,1-1-144-16,3-1 144 0,2 0 0 0,0-1-144 16,2 0 144-16,2 1 0 0,1 0 0 0,0 1 0 15,2-1 0-15,1-1 0 0,3-1 0 0,6-2-128 0,-2-1 128 16,6 1 0-16,-2 3 0 0,3 0 0 0,2 0 0 15,2 0 0-15,0 0 0 0,2-3 0 0,4-1-128 16,-1 0 128-16,1-1 768 0,3 3 192 0,1 2 64 0,3 0 0 31,0-1-1648-31,1-2-320 0,4-2-64 0,1 1-16 0,4 4 848 0,0-1 176 0,2 0 0 0,-2-2 0 16,1 1 0-16,2 0 0 0,3 1 0 0,0-1 0 16,1-2 0-16,2 2 0 0,5 0 0 0,-3-1 0 15,0-2 0-15,3 2 0 0,-3 1 0 0,3 0 0 16,1 1 0-16,4-2 0 0,0 0 0 0,0 1 0 15,0 2 0-15,1 0 0 0,3-1 0 0,-4-1 0 16,-1-4 0-16,1 2 0 0,2 1 0 0,2 2 0 0,-1-2 0 0,-1 1 0 16,-4 1 0-16,2-1 0 0,0-2 912 15,-3 1 96-15,-2-4 16 0,-1 6 0 16,0 3-1648-16,-1 4-320 0,-1-3-64 16,-1-1-16-16,-1-5 832 0,0 2 192 0,2 2 0 0,-3-1 0 0,-3-1 0 0,1 1 0 15,-3 2 0-15,2 0 0 0,2 1 0 0,0-1 0 16,0-2 0-16,-2 0 0 0,-2 1 0 0,0 3 0 15,1-1 0-15,1-1 0 0,0-3 0 0,-5-2 0 16,-1 0 0-16,-3 1 0 0,2 1 0 0,1 0 0 16,-2 1 0-16,1-1 0 0,0-2 0 0,-2 2 0 15,-1 1 0-15,2-1 0 0,0-1 0 0,0 1 0 16,0-2 0-16,-3 3 0 0,-2 1 0 0,-1 1 0 16,1-2 0-16,1 1 0 0,2-1 0 0,0 0 0 15,-2-1 0-15,0 2 0 0,-2 3 0 0,0 2 0 0,4-2 0 16,-1-1 0-16,-5-3 0 0,1 0 0 0,-2 1 0 15,-1 1 0-15,-2 1 0 0,0-1 0 0,3-1 0 0,-3-1 0 16,0-1 0-16,-1 1 0 0,0 1 0 0,-2 3 0 16,1 0 0-16,1 1 0 0,1-2 0 0,-1-1 0 15,-3-2 0-15,2 3 0 0,-1 1 0 0,-1 0 0 16,0 3 0-16,-1-3 0 0,1-1 0 0,2 0 0 16,-2-2 0-16,0-1 0 0,3-1 0 0,-4 1 0 15,-3 2 0-15,-1 2 0 0,-1 1 0 0,3-2 0 16,-4-4 0-16,1 1 0 0,1 2 0 0,1 1 0 15,-2 2 0-15,-3-1 0 0,-1 2 0 0,-3-2 0 16,-1 0 0-16,-3-1 0 0,0-3 0 0,-1 1 0 0,-3 1 0 16,-1 0 0-16,0 0 0 0,-3 0 0 0,-4-2 0 15,-2 2 0-15,-2-1 0 0,-6 0 0 0,-2 0 0 0,-10-1 0 16,0 0 0-16,0 0 0 0,6 4 0 0,-6-4 0 16,0 0 0-16,0 0 0 0,0 0-128 0,-9 9 128 15,1 0-208-15,-2 0 80 16,-9-1-1728-16,-2-1-320 0,-13 5-80 0,3-3-16 15</inkml:trace>
  <inkml:trace contextRef="#ctx0" brushRef="#br0" timeOffset="35020.951">9364 1790 2751 0,'0'0'128'0,"0"0"16"0,2-7-144 0,-2 7 0 15,0 0 0-15,5-8 0 0,0 1 816 0,0 1 128 16,-5 6 16-16,9-5 16 0,-3-3-752 0,0 1-224 15,0-1 0-15,-2 0 128 0,-1 0-128 0,3 1 0 16,-4-6 0-16,0 5 0 0,0-1 0 0,0 0 0 16,-2-1 0-16,0 0 128 0,0 1 448 0,0 1 80 0,-3-2 32 15,2 0 0-15,0 1 96 0,0-1 32 0,-1-2 0 0,-3 2 0 16,2 2-288-16,0 0-48 0,0 0-16 0,-3-1 0 16,1 1-80-16,0 2-32 0,-1 0 0 0,-2 1 0 15,-1 0 0-15,1 1 0 0,-2 3 0 0,2 2 0 16,-2 2-192-16,-1 1-32 0,0-2-128 0,0 2 192 15,0 3-48-15,0 2-16 0,0 3 0 0,-2 0 0 16,0 1-128-16,1 2-176 0,0 2 48 0,1 2 0 16,-3 0 128-16,1 5 0 0,-2 1 0 0,2 0 0 15,0-1 0-15,0 1 0 0,1 1 0 0,-3 3 0 16,2 1 0-16,2 3 0 0,4 3 0 0,-2-1 0 16,2-1 0-16,2-2 0 0,1-4 0 0,2 2 0 15,-1-4 0-15,3-2 0 0,0-2 0 0,0-2 0 0,1 0 0 16,1-2 128-16,1-4-128 0,2 2 128 15,-1-1-128-15,2-1 144 0,-1-1-144 0,1 2 160 16,-1-4-672-16,2-1-144 16</inkml:trace>
  <inkml:trace contextRef="#ctx0" brushRef="#br0" timeOffset="35298.227">8846 1990 17503 0,'0'0'1552'0,"0"-8"-1232"0,3 2-320 0,-3 6 0 16,0 0 0-16,0 0 0 0,10-3 0 0,2 1 0 15,0 2-144-15,1-1 144 0,3-2-128 0,1 2 128 16,4 3 0-16,2-1-128 0,-1-2 128 0,3-1 0 15,4 0 0-15,-3 0 0 0,3 2 0 0,0 0 0 16,0 0 0-16,1 2 176 0,0 1-176 0,-2-3 192 16,0-3-192-16,-2 0 0 0,0 3 0 0,-6 1-5248 15,0 1-912-15</inkml:trace>
  <inkml:trace contextRef="#ctx0" brushRef="#br0" timeOffset="36856.428">10111 1472 17503 0,'-4'-8'1552'0,"0"2"-1232"16,-2 0-320-16,2 2 0 15,4 4-272-15,-6-4-112 0,-1 2-32 0,7 2 0 0,-8 3 288 0,-1 2 128 0,-2 0-128 0,0 1 128 16,-1 0 0-16,-1 3 0 0,-1 1 0 0,0 2 0 15,1 3 0-15,0 1 128 0,-1 2 0 0,-1 0 0 16,2 2 48-16,0 4 16 0,-1-2 0 0,2 4 0 16,2-1 0-16,-1 0 0 0,3 1 0 0,1 0 0 15,2 3-192-15,4-1 0 0,-1 4 144 0,2 1-144 16,0-2 0-16,2-3 128 0,-1-1-128 0,3-1 0 16,3 1 0-16,2-5 0 0,2 1 0 0,0-5 0 15,1-1-432-15,2-3-144 16,3-3-48-16</inkml:trace>
  <inkml:trace contextRef="#ctx0" brushRef="#br0" timeOffset="37124.032">10498 1698 20671 0,'0'0'912'0,"0"0"192"0,0 0-880 0,10 8-224 16,1 2 0-16,-4 1 0 16,3 1-480-16,-1 4-144 0,2 1-16 0,0 2-16 0,0-2 496 0,1 2 160 15,1 1 0-15,0 2 0 0,0 3-384 0,-1 1 16 0,1-3 16 0,0-2 0 31,-2-3-496-31,1-1-112 0</inkml:trace>
  <inkml:trace contextRef="#ctx0" brushRef="#br0" timeOffset="37398.747">10707 1738 27647 0,'-14'-5'1216'0,"3"3"256"0,-4 2-1168 0,0 5-304 16,1 1 0-16,-1 5 0 15,1 5-544-15,-1 3-160 0,-1 0-48 0,1 7 0 0,0 1 544 0,2 2 208 16,-1-2-176-16,1 1 176 0,3 4-256 0,2-3 32 15,-1 1 16-15,3-4 0 16,-3-1-880-16,5-3-160 0,1-4-32 0,1 0-16 0</inkml:trace>
  <inkml:trace contextRef="#ctx0" brushRef="#br0" timeOffset="37768.081">11191 1419 21535 0,'22'10'960'16,"-5"0"192"-16,2 3-928 0,2 5-224 0,-2 4 0 0,3 4 0 0,2 5 0 0,1 2-160 16,2 1 32-16,-4 2 0 0,-1-2 128 0,-5 3 0 15,0 0 0-15,-3 5 0 0,-4 4 0 0,-3 5 0 16,-4-1 0-16,-4 0 0 0,-2-4 0 0,-6 0 0 15,-6 1 160-15,-4 0-160 0,-7 0 0 0,-4 1-208 16,-5 0 16-16</inkml:trace>
  <inkml:trace contextRef="#ctx0" brushRef="#br0" timeOffset="38775.03">5911 1868 911 0,'0'0'0'0,"0"0"0"0,0-9 0 0,0 9 0 0,0 0 3184 0,0 0 544 15,0 0 112-15,0 0 32 0,6-5-3216 0,3 1-656 16,-9 4 0-16,9-2-208 0,0 1 208 0,-9 1 0 15,11 0 0-15,-4 0-144 0,-7 0 144 0,0 0 0 16,10 4 0-16,-10-4-128 0,8 7 128 0,0 3 0 16,-5 3 0-16,1 0 0 0,0-1 0 0,0 5 0 15,-3 3 0-15,0 1 0 0,0-2 208 0,1 2-16 16,0 0-16-16,-1 0 0 0,-1 1-176 0,2-1 0 16,4-5 0-16,-3 0 128 0,0-3-128 0,3-2 0 15,0-1 0-15,1-2 128 0,-1-2-128 0,-6-6 0 16,10 2 0-16,1-3 0 0,0-3 304 0,3-2-32 0,-2 1 0 15,5-4 0-15,-1-4 112 0,-1-2 32 0,2-4 0 16,-1-1 0-16,-1 0-208 0,1-3-32 0,-1-3-16 16,-3-1 0-16,-1 3-16 0,1 1 0 0,1 0 0 0,-4 2 0 15,0 1-144-15,-1 5 160 0,-1 4-160 0,-3 3 160 16,-4 8-32-16,0 0-128 0,0 0 192 0,0 0-64 16,0 0-128-16,0 0 160 0,0 0-160 0,7 16 160 15,-5 2-160-15,0 3 0 0,-1 0 0 0,0 0 0 16,-1 0 0-16,0 2 0 0,0 3 0 0,2 0 0 15,2-3-512 1,-1-2 0-16,-1-3 16 0,-1-1 0 0,3-3-656 16,1-2-144-16,2-3-32 0</inkml:trace>
  <inkml:trace contextRef="#ctx0" brushRef="#br0" timeOffset="39155.227">6902 1500 13823 0,'0'0'1216'0,"-8"4"-960"0,8-4-256 0,-9 6 0 16,-3 3 0-16,0 2-192 0,0 1 48 0,-2 4 0 15,-2 1 144-15,-1 4 0 0,-3 2 0 0,1 3 0 16,2 1 128-16,-2 2 64 0,0-1 16 0,3 4 0 16,0 2-32-16,1 4-16 0,1 5 0 0,0-4 0 15,5-3-160-15,0-1 128 0,2-1-128 0,4-5 128 16,0 0-128-16,3-3 0 0,3-1 0 0,-1-5 0 15,1-4 0-15,3-1 0 0,0 1 0 0,2-3-176 16,2-3-368-16,3-1-80 16,2-1-16-16</inkml:trace>
  <inkml:trace contextRef="#ctx0" brushRef="#br0" timeOffset="39456.405">6983 1728 17503 0,'0'0'1552'0,"0"0"-1232"16,0 0-320-16,0 0 0 0,0 0 0 0,0 0 0 15,9 5-208-15,-3-1 80 0,-6-4 128 0,11 9-208 16,-3 0 80-16,1 3 128 0,-2 1-144 0,0 2 144 0,1 2 0 0,0 4 0 16,0 5 0-16,-1 0 0 0,1-1 0 0,0 0 0 15,-2-1 0-15,1-2-128 0,-4-1 128 0,3-2 0 32,2-2-400-32,-2 0-32 0,-2-2 0 0,1-2-4208 0,-4-2-848 0</inkml:trace>
  <inkml:trace contextRef="#ctx0" brushRef="#br0" timeOffset="39690.415">7225 1808 23039 0,'-9'-9'1024'0,"9"9"192"0,-6-2-960 0,6 2-256 15,-9 9 0-15,2 2 0 0,0 4 0 0,0 1 0 16,2 4 0-16,-4 3 0 0,-3 3-192 0,1 4-64 16,1 1-32-16,0-3 0 15,0-2-480-15,0-2-80 0,1-1-32 0,2-2 0 16,-1-1-352-16,1-3-80 0</inkml:trace>
  <inkml:trace contextRef="#ctx0" brushRef="#br0" timeOffset="39864.549">7319 2123 12895 0,'0'0'1152'0,"0"0"-928"0,-9 3-224 0,2 4 0 16,2 1 2576-16,-1 2 480 0,2 5 80 0,-3 0 32 15,0 1-2848-15,0 0-560 0,0 1-112 0,3-1-6624 16,-3 0-1312-16</inkml:trace>
  <inkml:trace contextRef="#ctx0" brushRef="#br0" timeOffset="40297.731">7630 1804 12895 0,'0'0'1152'0,"-8"3"-928"15,-2 0-224-15,4 2 0 0,0 5 1248 0,2 3 208 16,-5 3 32-16,4 4 16 0,2 7-1248 0,-1-1-256 0,1-2 0 0,1 3 0 16,0-1 0-16,2 0 0 0,2-3 0 0,0-4 0 15,1-2 0-15,4-3-160 0,-2-1 160 0,4-4-128 16,-9-9 128-16,10 5-208 0,1-2 80 0,0-3 128 16,-3-2 0-16,1-3 208 0,2-2 0 0,-1-3 0 15,2-3 144-15,-2 2 32 0,-5-5 0 0,-2 1 0 16,0-3 128-16,-3-1 16 0,-1 2 16 0,0-2 0 15,0-1-144-15,-2 2-16 0,-4-3-16 0,1 3 0 16,1 3-368-16,3 2 0 0,-2 0 0 0,-1 5 0 16,0-1-1296-1,0 0-288-15</inkml:trace>
  <inkml:trace contextRef="#ctx0" brushRef="#br0" timeOffset="40597.162">7819 1580 26719 0,'0'-16'1184'0,"0"10"240"0,0 6-1136 0,0 0-288 15,0 0 0-15,0 0 0 16,0 0-1088-16,10 6-288 0,-2 3-48 0,0 1-16 0,-2 1 1088 0,1 2 224 15,-4 3 128-15,1 2-160 0,1 3 160 0,-2 0 0 16,-5-1-144-16,2 1 144 0,2 1 0 0,0 2 0 0,-2 2 0 0,0 3 0 16,0 0 0-16,0 0 0 0,0 1 0 15,-2 0 0-15,-1-2-304 0,0 0 64 0,-1-4 16 16,2 0 0-16,1-1-96 0,0-1 0 16,-2-3-16-16,5 1 0 15,0-3-368-15,0 0-64 0</inkml:trace>
  <inkml:trace contextRef="#ctx0" brushRef="#br0" timeOffset="40843.945">8333 1856 13823 0,'0'0'608'0,"0"0"128"0,0 0-592 0,0 0-144 16,0 0 0-16,0 0 0 0,9 3 176 0,0 0 0 15,-9-3 0-15</inkml:trace>
  <inkml:trace contextRef="#ctx0" brushRef="#br0" timeOffset="41045.599">8231 2096 8287 0,'0'0'736'0,"0"0"-592"0,8 0-144 0,5 3 0 15,0 1 3872-15,3 2 736 0,3-1 160 0,3 1 32 16,-1-3-3952-16,2 0-848 0,1 0 0 0,4-1-128 31,2 1-1024-31,2-1-192 0</inkml:trace>
  <inkml:trace contextRef="#ctx0" brushRef="#br0" timeOffset="42226.836">8209 1835 7359 0,'0'0'320'0,"0"0"80"0,0 0-400 0,0 0 0 0,0 0 0 0,0 0 0 16,0 0 1184-16,0 0 160 0,6 6 16 0,1 0 16 16,3-2-720-16,3 0-144 0,-1-1-16 0,7-2-16 15,1 0-32-15,4-3-16 0,2 0 0 0,4 0 0 16,2 0-224-16,1 1-32 0,1 0-16 0,1-1 0 16,0 2-160-16,-1 0 0 0,0 0 0 0,1 0 128 15,-4-1-128-15,1 1-272 0,-2 1 64 0</inkml:trace>
  <inkml:trace contextRef="#ctx0" brushRef="#br0" timeOffset="42504.471">8282 2195 24879 0,'0'0'2208'0,"-2"-8"-1760"16,1 0-448-16,1 8 0 0,0 0-208 0,9-2-128 16,0 0-32-16,3-3 0 0,3 1 368 0,1 2 0 0,1 2 0 15,4 2 0-15,2 0 0 0,4 0 0 0,0-1 0 16,4 3 0-16,2-4 0 0,0 3 0 0,1 4 0 0,-2-1-6992 15,1 0-1424-15</inkml:trace>
  <inkml:trace contextRef="#ctx0" brushRef="#br0" timeOffset="45094.287">8103 4399 10127 0,'-7'-2'896'0,"7"2"-704"0,0 0-192 0,0 0 0 16,0 0 2208-16,0 0 416 0,0 0 64 0,0 0 32 15,0 0-2256-15,-1 10-464 0,-2-2 0 0,1 3-128 16,-4 0 128-16,2 2 0 0,0-1-144 0,-3 4 144 16,0 7 0-16,0 4 0 0,-2 2 0 0,0 2 128 0,0-3-128 15,-1 4 160-15,3 3-160 0,0 1 160 0,0 0-160 0,0 2 160 16,0-2-160-16,-1-1 160 0,4-2-160 0,1 4 0 15,2 0 0-15,-2-2 0 0,3-3 128 0,4-1-128 16,-2-1 128-16,3-3-128 0,4 1 192 0,0-5-64 16,1-4 0-16,2 0 0 0,2-1 64 0,2-2 0 15,-1 0 0-15,2-3 0 0,-1-3-16 0,3-3 0 16,-2 0 0-16,4 0 0 0,1-1-176 0,0-4 128 16,-1 0-128-16,-3-4-6576 15,1 0-1392-15</inkml:trace>
  <inkml:trace contextRef="#ctx0" brushRef="#br0" timeOffset="45371.822">7815 4996 23039 0,'-18'-12'1024'0,"6"9"192"0,2 2-960 0,3 1-256 0,-2-1 0 0,9 1 0 16,0 0 176-16,0 0-16 0,0 0 0 0,0 0 0 15,0 0-160-15,0 0 0 0,9-1-192 0,-1 1 192 16,-8 0-208-16,14 1 80 0,1 1 128 0,0-3-208 16,1-4 208-16,0 2 0 0,3 0-160 0,3-1 160 0,2-1-128 0,3-1 128 15,-1 0-160-15,4 0 160 16,4 2-832-16,1 1-64 0,1 0 0 0,1-2-16 0</inkml:trace>
  <inkml:trace contextRef="#ctx0" brushRef="#br0" timeOffset="45780.161">8749 4995 19343 0,'0'0'1728'15,"0"0"-1392"-15,0 0-336 0,0 0 0 16,0 0 144-16,0 0-144 0,11-3 192 0,2 3-192 16,2 3 304-16,1 2-48 0,1-1-16 0,4-1 0 0,3-1 0 15,5-3 0-15,0-1 0 0,4 2 0 0,0 2-240 0,1-1 176 16,3-2-176-16,2-1 160 0,1 0-160 0,-1 0 0 15,-3-3 0-15,0 1 128 0,-4 0-128 0,-1 2 0 16,-3 2 0-16,-2-2-9728 16</inkml:trace>
  <inkml:trace contextRef="#ctx0" brushRef="#br0" timeOffset="46226.042">9522 4756 14735 0,'-5'-1'1312'0,"5"1"-1056"0,0 0-256 0,0 0 0 16,0 0 864-16,0 0 112 0,14 1 32 0,1 2 0 16,1 1-1008-16,-1-1 0 0,2 1 0 0,0 0-208 15,1 2 208-15,0-1 0 0,0-1 0 0,1 2-144 16,-2-1 144-16,0 3-192 0,-1 0 192 0,1 0-192 16,-2-2 192-16,2 2 0 0,-1-3 0 0,1 5 0 15,-2 1 0-15,-1 2-128 0,1 1 128 0,-2-1-128 0,0 2 128 0,-2 3 144 16,1 3-16-16,-2-3-128 15,-3-3 176-15,-2 0-176 0,-3 2 160 0,-2-1-160 0,0 1 304 0,-1 0-48 16,-5 1 0-16,-2-1 0 0,-3 0 192 0,-2-2 16 16,-3-1 16-16,-3 1 0 0,-4 1 48 0,-3 1 16 15,1-2 0-15,-1-1 0 0,-1-3-224 0,0-2-64 16,1 0 0-16,2 0 0 0,0-1-96 0,2-3-32 16,2 0 0-16,3-1 0 15,2-2-1728-15,4-2-368 0</inkml:trace>
  <inkml:trace contextRef="#ctx0" brushRef="#br0" timeOffset="47075.033">11767 4776 13823 0,'6'-9'608'0,"-6"9"128"0,0 0-592 16,0 0-144-16,0 0 0 0,0 0 0 0,0 0 1120 0,2 9 192 16,-2-9 32-16,0 11 16 0,-1 5-1120 0,-4-1-240 15,-2-1 0-15,-4 2 0 0,-4-2 0 0,-1 1 0 16,-4 2 0-16,0 2 0 0,-5 3 0 0,0 3 160 16,-3 2-32-16,-1-1-128 0,-2-4 448 0,-4-1 0 15,-2-2-16-15,1 0 0 0,-5-3 208 0,1-1 32 16,-2 0 16-16,1-1 0 0,1-1-16 0,0-2 0 15,1-2 0-15,2-4 0 0,1-3-176 0,-1-1-48 16,2-4 0-16,1-1 0 0,1-3-96 0,2-2-32 16,0-3 0-16,6-2 0 0,3-3-96 0,2-2-32 0,3-5 0 15,2-1 0-15,3 1-64 0,1 0-128 0,2 0 176 16,4 0-176-16,3 4 144 0,2 2-144 16,2 1 0-16,2 2 144 0,4 0-144 0,0 1 128 0,2 2-128 0,3 4 128 15,2 0-128-15,3 1 0 0,1 2 144 0,1-1-144 16,2 3 0-16,7 0 0 0,3 2 0 0,-1 2 0 15,0 2-128-15,0 1 128 0,1 3-128 0,1 1 128 16,0-3-192-16,1 2 64 0,3 0 0 0,-2 4 0 16,1-1 128-16,2 2-128 0,-3-1 128 0,2 0-128 15,2 0 128-15,-2 0 0 0,1-1 0 0,-5 0-128 16,-2 1 128-16,2-1 0 0,0 3 0 0,0-3 0 16,-1-3 0-16,2-1 0 0,-1 1 0 0,0-4 0 15,2 4 0-15,-1-3 0 0,-2 1 0 0,-2-2 0 16,-1 0 0-16,0 0 0 0,-1-3 0 0,1-4 0 0,-4-3 0 15,1-2 0-15,2 1 0 0,-1 1 128 0,-1 1-128 16,-2-3 0-16,-2-3 0 0,1 0 128 0,-2 0-128 16,0 0 0-16,-2-5 0 0,-3 3 0 0,1 3 128 15,-4 1-128-15,-2-1 128 0,-2-1-128 0,-3-1 0 0,0 1 144 16,-4-1-144-16,0 2 0 0,-2 2 128 0,-2 1-128 16,0 0 0-16,-5 0 0 0,-1 1 0 0,-3 0 0 15,-2-1 0-15,-2 4 0 0,-4 1 192 0,-1 2-64 16,-4 1 0-16,-2 2-128 0,-5 1 128 0,-2 2-128 15,-2 1 0-15,-1 3 0 0,-3 0 0 0,-3 0 128 16,-2-2-128-16,-3 4 0 0,-3-1 128 0,1 2-128 16,-1-2 0-16,3 1 0 0,2 0 0 0,3 2 0 15,2 2 0-15,3 0 0 16,1 2-1216-16,2 3-240 0,3 4-48 0</inkml:trace>
  <inkml:trace contextRef="#ctx0" brushRef="#br0" timeOffset="52233.318">5510 3357 7359 0,'0'0'656'0,"0"0"-528"0,0 0-128 0,0 0 0 15,0 0 912-15,0 0 160 0,0 0 16 0,0 0 16 16,0 0-848-16,0 0-256 0,9 9 0 0,0-5 128 16,-9-4-128-16,11 4 176 0,0-1-176 0,0 1 192 15,1-1 192-15,1-1 64 0,-2 0 0 0,2 0 0 0,3 2 160 0,0-1 32 16,3-3 16-16,1 1 0 0,2-1-80 0,3 1 0 15,3-1-16-15,2 1 0 0,2-2-112 0,1 1-32 16,4 0 0-16,0 2 0 0,-2-2 0 0,3 0 0 16,-1-1 0-16,2 1 0 0,0 0 48 0,5 0 16 15,1-1 0-15,0 0 0 0,0 2-192 0,2 1-32 16,0 0-16-16,1 1 0 0,0-2-80 0,-1-1-16 16,0 0 0-16,2 0 0 0,1 0-144 0,1 0 0 15,1 1 0-15,-3 3 128 0,2 0-128 0,0 0 0 16,-2-2 144-16,-1 1-144 0,3 1 0 0,3-1 144 15,0 0-144-15,2 1 0 0,-5-2 128 0,2 1-128 0,-2-3 0 16,0 1 0-16,1-1 128 0,2 0-128 16,0-2 0-16,1 2 0 0,2 1 128 0,-3 1-128 0,-2-2 144 15,1 0-144-15,0-1 224 0,2 1-48 0,3-1-16 16,-1 0 0-16,2 1-32 0,1-2-128 0,-2 1 192 16,-1 0-64-16,1-2 0 0,2 1-128 0,-1 1 192 15,2 1-64-15,0 0 0 0,0 1 0 0,-6-1 0 0,3-1 0 16,-1-1-128-16,1 0 0 0,2 1 0 0,1-2 0 15,-2 6 0-15,-1-3 0 0,2-3 128 0,-3 2-128 16,0-1 0-16,0 1 0 0,0-1 0 0,1 2 0 16,-1 1 0-16,-1 1 0 0,-4 4 0 0,0-6 0 15,2-3 0-15,-1 1 0 0,-1 2 0 0,2 0 0 16,3-1 0-16,-4 0 0 0,-2 0 0 0,1 0 128 16,-3 1-128-16,0-1 128 0,1-1-128 0,1 0 128 15,0 1-128-15,1 1 0 0,-1-1 0 0,-2 1-176 0,-1 0 176 16,2-2 0-16,2-1 128 0,1-1-128 0,2 1 0 15,0 0 0-15,1 0 0 0,-5 0 0 0,-2 2 0 0,1-1 0 16,-1-1 0-16,2-1 0 0,-1-3 0 0,1 2 0 16,1 2 0-16,-3 0 128 0,1-2-128 0,1 1 176 15,-2-2-176-15,1 3 192 0,0-2-192 0,3-2 0 16,1-1-192-16,1 5 192 0,0 3 0 0,1 0 0 16,-3-2 0-16,1 0 192 0,1 1-192 15,1-1 0-15,-1 2 0 0,3 2 0 0,0-1 0 0,-2 1 0 16,-2-1 0-16,0-1 0 0,-1-1 0 0,2-1 0 15,2 1 0-15,3 1 0 0,-1 3 0 0,3-1 0 16,-5 0 0-16,1-3 0 0,-1-2 0 0,3 1 0 16,-2 2 0-16,3 0 0 0,-2 0 0 0,-1 2 0 0,1 0 0 15,-2 0 0-15,0-1 0 0,1 2 0 0,2-1 0 0,1 1 0 16,0 1 0-16,-3 1 0 0,-1-2 0 16,0 0 0-16,3 1 0 0,-4-2 0 0,0 0 0 0,1 0 0 15,-4 1 0-15,1-1 0 0,-2-1 0 0,0 1 0 16,2-2 0-16,-1 0 0 0,1-2 0 0,-3 4 0 15,0-1 0-15,1 1 0 0,-5 1 0 0,0-1 0 16,-3-1 0-16,2 0 0 0,-2-1 0 0,0 1 0 16,-2-1 0-16,-2-1 0 0,-2 2 0 0,-2 3 0 15,-2 0 0-15,1-1 0 0,-5 0 0 0,-4-2 0 16,0 1 0-16,-3-2 0 0,-2-2 0 0,-3 1 0 16,-1 0 0-16,0 0 128 0,0-1-128 0,-3 1 0 0,-3 0 128 15,1 0-128-15,-2 1 0 0,-2 0 128 16,-8 0 0-16,0 0-128 0,0 0 192 0,0 0-64 0,0 0 80 0,0 0 16 15,0 0 0-15,0 0 0 0,0 0-96 0,0 0 0 16,0 0-128-16,-12-3 192 0,0 1-192 0,-1 0 0 16,-3 0 128-16,-1 1-128 0,-3-1 0 0,-1 0 0 15,-3 1 0-15,-2 0 0 0,-1 0 0 0,-4 0 0 16,-6-2 0-16,-3 1 0 0,-2-2 0 0,-2 3 0 16,-2 2 0-16,-2 1 0 0,-2 1 0 0,1-4-128 15,-9-4 128-15,-1 4 0 0,-4 1-144 0,-4 3 144 16,-3 0 0-16,-3-1-144 0,0-2 144 0,-3 3 0 15,-5-2-144-15,-3 1 144 0,0 1 0 0,-5-2-144 16,-2-2 144-16,-1 1 0 0,2 1 0 0,1 1-128 16,-2-1 128-16,-2 0 0 0,-1-1 0 0,-3 0 0 0,-1 0-128 15,-3 2 128-15,-1 0 0 0,-1 2 0 16,2 1 0-16,-1-3 0 0,-3-2 0 0,1 3 0 0,-3 0 0 0,-1 0 0 16,0-1 0-16,0 2 0 0,-2 1 0 0,1-3 0 15,-1 1 0-15,-1 0 0 0,-3 1 0 0,2 0 0 16,0-4 0-16,-3 2 0 0,-2 2 0 0,1-2 0 15,3-3 0-15,-4 2 0 0,3 3 0 0,1-1 0 16,0-2 0-16,1 0 0 0,1-1 0 0,2 2 0 16,1 3 192-16,2-1-48 0,-1 1-16 0,4-2 0 15,1-1-128-15,1-1 0 0,0 4 144 0,1-2-144 16,4-3 0-16,3 0 0 0,-2 0 0 0,4 0 128 16,-1-1-128-16,9 1 0 0,1 0 0 0,5-2 128 15,4 1-128-15,-1-1-192 0,3 1 64 0,6 0-8576 16,5-2-1696-16</inkml:trace>
  <inkml:trace contextRef="#ctx0" brushRef="#br0" timeOffset="55985.519">15558 2621 11567 0,'-9'-1'512'0,"1"2"112"0,1 2-496 0,-2-3-128 0,1-3 0 0,-1 3 0 16,3 3 720-16,6-3 128 0,-10 0 32 0,1 2 0 15,-2 1-256-15,0 1-48 0,1 0-16 0,0 2 0 16,0 0-128-16,-1 2-32 0,0 0 0 0,-3 3 0 16,-1 3 80-16,0 2 16 0,1 3 0 0,-1 3 0 15,-4 0 112-15,4 5 32 0,1 4 0 0,1 3 0 16,0 4-192-16,1-1-48 0,2 0 0 0,1 2 0 15,3-1-256-15,-2 5-144 0,1 2 160 0,2 6-160 16,0 5 0-16,2-1 0 0,1-3 0 0,2-3 0 16,3-1 0-16,4-3 0 0,2-2 0 0,2-3 0 0,-3-1 0 15,6-3 0-15,1 0 0 0,4-3 0 0,2-7 128 16,-1-3-128-16,6-2 0 0,-3-4 144 0,1-1-144 16,2-3 192-16,3-2-192 0,1-5 192 0,-1-1-64 0,1-6 0 15,-3-5 0-15,-1-3 0 0,-1-3-128 16,-1-6 160-16,-2-3-160 0,-1-5 160 0,-1-4-160 15,-3-2 0-15,-1-2 144 0,-3-2-144 0,-4 1 0 0,0 1 144 16,-1 0-144-16,-3 0 0 0,-2-1 144 0,1-3-144 16,-1 1 0-16,1-2 144 0,-1 1-16 0,0-1 0 15,-1 0 0-15,0 0 0 0,1 1 0 0,0-1 0 16,-4 1 0-16,1-1 0 0,1 1-128 0,0 0 0 16,0-1 0-16,-1 1 0 0,-1 1 128 0,-3 1-128 15,-1-1 128-15,-1 8-128 0,-7 2 0 0,2 3 0 16,-1 1 0-16,0 4 0 0,-2 2 128 0,-1 4-128 0,-1 2 0 15,0 2 128-15,-3 1-128 0,1 5 128 0,1 3-128 16,-2 1 128-16,-1 0-128 0,0 3 0 0,0 3 0 0,-1 4 128 16,0 0-128-16,0 2 0 0,1 0 0 0,-1 4 0 15,-1 4 0-15,2 5-144 0,-2 4 144 0,4 2 0 16,-1 2 0-16,1 2-128 0,2 5 128 0,0 2 0 16,2 2 0-16,3-2 0 0,1 2-128 0,3 1 128 15,0 4 0-15,3-1 0 0,1 1 0 0,2-3 0 16,1-2 0-16,2-2 0 0,2-2 0 0,2-3 0 15,-3-1 0-15,1-2 0 0,3-2 0 0,-2 0 0 16,3-5 0-16,-2 0 0 0,0-3 0 0,2-2 0 16,0-2 0-16,2-5 0 0,1-5 0 0,0 0 0 15,4-3 0-15,0-3 0 0,1-4 0 0,2-4 0 0,2-1 0 16,2-5 0-16,2-3 0 0,0-8 0 0,3-7 128 16,-1-4-128-16,0-3 0 0,1-1 144 0,-3-2-144 15,0-2 0-15,0-2 0 0,-2-3 0 0,-1-1 0 0,-3-2 0 16,0-1 0-16,-5 4 0 0,-3 6 0 0,-3 1 0 15,-2 0 0-15,-3 6 0 0,-2 2 0 0,-2 0 0 16,-4 2 0-16,0 0 0 0,-3 1 0 0,0 2 0 16,-1 1 144-16,-2 1-144 0,-1 0 0 0,0 2 144 15,1 2-144-15,1 1 0 0,-3 0 176 0,0 6-176 16,0 2 160-16,1 5-160 0,-2-2 192 0,2 3-64 16,-1 1-128-16,-2 7 192 0,1 4-192 0,0 1 0 15,-2 0 128-15,-1 2-128 0,-1 9 0 0,1 1 0 16,0 2 0-16,0 5 0 0,-2 4 0 0,2 3 0 0,3 0 0 15,2 4 0-15,2 2 0 0,0 3-128 0,0 1 128 0,4 4 0 16,4 1 0-16,3-1 0 0,-2-5 0 16,2-3 0-16,3-2 0 0,1-1-128 0,2-5 128 15,3-2 0-15,-3-2 0 0,4-3 0 0,-2-3 0 0,2-2 0 16,2-3 0-16,-1-4 0 0,1-3 0 0,0-2 0 16,1-3 0-16,2-3 0 0,-3-3 0 0,2-1 0 15,0-4 176-15,1-7-176 0,-1-5 192 0,0-6-192 16,3-6 192-16,-3-4-192 0,-1-6 192 0,-1-4-192 15,-2-2 128-15,-1-5-128 0,-1-3 0 0,0-6 0 16,2-5 0-16,-2 0 0 0,1 2 0 0,-3 5-144 16,3 4 144-16,-2 3 0 0,2 4 0 0,-6 2-128 15,-1 2 128-15,0 6 0 0,-2 4 0 0,-1 5 0 16,-3 2 0-16,1 5 144 0,-3 2-144 0,1 4 0 16,-3 4 192-16,0 2-192 0,-1 0 192 0,1 5-192 0,-3 4 0 0,0 5 0 15,-3-2 0-15,2 6 0 0,-3 5 0 16,-1 5 0-16,0 2 0 0,-4 10-144 0,3 3 144 0,-2 5 0 15,-1-2 0-15,5 5 0 0,-1 2 0 0,4 2-128 16,1 5 128-16,5 2 0 0,2 0 0 0,1 0 0 16,3-4 0-16,4 0-128 0,1-6 128 0,5-4-160 15,0-3 160-15,4-5-160 0,2-5-16 0,2-3 0 16,-2-2 0-16,2-5 0 0,-1-5 48 0,-2-5 0 16,0-4 0-16,1-7 0 0,-1-3 128 0,2-5 0 15,-2-2 128-15,2-7-128 0,0-6 192 0,0-3-48 16,-3-6 0-16,0-6 0 0,1-6-144 0,-2-8 160 15,-6-8-160-15,-1-3 160 0,-2-2-160 0,-4 0 0 0,-1-2 0 16,-4 3 0-16,-2 2 0 0,-2 9 128 0,-2 9-128 16,-2 12 0-16,-1 8 512 0,0 6 32 0,-1 5 0 0,0 6 0 15,-1 6-32-15,-1 4-16 0,-1 3 0 0,-2 7 0 16,2 9-368-16,-3 5-128 0,-2 3 0 0,1 7 0 16,1 5 0-16,-4 3 0 0,1 2 0 0,2 2-160 15,3-1-160-15,2 5-16 0,3 0-16 16,2 3-9008-16,3 1-1808 0</inkml:trace>
  <inkml:trace contextRef="#ctx0" brushRef="#br0" timeOffset="56569.443">5641 2759 7823 0,'8'-12'336'0,"-1"5"96"0,2 2-432 0,4-2 0 15,-4-1 0-15,2 0 0 16,2-1-368-16,-1 1-144 0,-1 3-48 0</inkml:trace>
  <inkml:trace contextRef="#ctx0" brushRef="#br0" timeOffset="57423.021">5780 2644 911 0,'-9'-1'0'0,"9"1"0"15,0 0 0-15,0 0 0 0,-3-4 1024 0,-1-2 112 0,2 1 16 16,2 5 16-16,-2-7-96 0,2 7-32 0,-3-7 0 0,2 1 0 16,1 6 80-16,0-6 16 0,-4-1 0 0,4 7 0 15,0 0-112-15,0 0-32 0,-5-1 0 0,5 1 0 16,0 0-240-16,0 0-48 0,0 0-16 0,-7 5 0 16,0 2-352-16,0 3-64 0,-1-2-16 0,1 3 0 15,-2 2 0-15,0 1-16 0,-4 0 0 0,0 3 0 16,-1 3 80-16,2 4 0 0,-3 6 16 0,1 1 0 15,-2 1 32-15,1 5 0 0,-2 1 0 0,0 5 0 16,-3-1-144-16,1 4-32 0,-2 4 0 0,1 5 0 16,1 1-192-16,2 2 0 0,1 0 0 0,1 1 0 15,4-2 0-15,0-1 0 0,1-2 0 0,5 0 0 16,6 0 0-16,0-5 0 0,2-3 0 0,3-4 0 16,5-5 0-16,3-5 0 0,1-3 0 0,1-4 0 15,2-2 192-15,1-5-16 0,2-6 0 0,0-1 0 0,0-2-176 0,3-6 160 16,-3 0-160-16,3-6 160 0,0-1-160 0,1-5 0 15,-3-4 144-15,2-4-144 0,0-5 144 0,-1-3-144 16,-1-1 192-16,1-4-192 0,-3-2 176 0,0-2-176 16,-1-5 160-16,-1-1-160 0,-1-4 128 0,-2 1-128 15,-5 0 0-15,-2-1 144 0,-4 0-144 0,-1-5 160 16,-2 0-160-16,-1-2 160 0,0 0-160 0,0 0 0 16,-1 4 0-16,-1 1 0 0,0 0 0 0,1 1 128 15,-1 0-128-15,0 1 0 0,1 2 0 0,-4 2 0 16,2 0 0-16,0 3 0 0,-1 2 0 0,0 3 0 15,-5 3 0-15,5 2 0 0,-2 0 0 0,0 4 0 16,-3 2 128-16,0 4-128 0,-3 2 0 0,-3 4 0 16,-1 1 144-16,0 5-144 0,-1 3 0 0,1 3 144 0,-5 2-144 15,0 3 0-15,1 1 0 0,0 4 0 0,2 4 0 0,-2 2 0 16,1 2 0-16,-1 2 0 0,-1 5 0 16,0 5 0-16,-1 6 0 0,2 3 0 0,0 4-160 0,3 3 160 15,2 3 0-15,1-1-144 0,-2 1 144 0,1 1 0 16,3 2 0-16,2 1-128 0,2 1 128 0,1 1 0 15,3 0 0-15,2 0 0 0,2-1 0 0,-1-2 0 16,-1-3 0-16,2-2 0 0,0-1-128 0,2 0 128 16,4-1 0-16,2-5 0 0,1-5 0 0,2-4 0 15,2-5-240-15,1-3 64 0,1-3 16 0,0-4 0 16,0-5 16-16,1-3 0 0,0-3 0 0,1-6 0 16,-2-3 144-16,2-4-160 0,0-5 160 0,0-3-160 0,-1-4 160 15,2-5 0-15,2-5 0 0,-2-7 0 0,3-7 0 16,2-4 0-16,2-4 0 0,-1-1 128 0,3-3-128 0,-2-4 0 15,-1-2 0-15,0-3 0 0,1-4 0 16,-3 5 0-16,-3 4 0 0,-6 4-128 0,-1 4 128 0,-3 6 0 16,-7 4 0-16,-3 6-128 0,-2 2 128 0,-5 5 0 15,2 6 0-15,-7 3 128 0,0-1-128 0,0 4 144 16,-1 4-144-16,-1 5 160 0,0 2 96 0,1 2 32 16,3 2 0-16,0 3 0 0,-1 2-160 0,-2 5-128 15,0 2 192-15,1 5-192 0,-2 2 0 0,-1 5 0 16,-3 6 0-16,1 4 0 0,0 1 0 0,-1 4 0 15,2 2 0-15,-3 5 0 0,2 5 0 0,2 6 0 16,1 1 0-16,2 1-144 16,2-3-272-16,6-4-48 0,1-4-16 0,4-3-6960 15,3-2-1392-15</inkml:trace>
  <inkml:trace contextRef="#ctx0" brushRef="#br0" timeOffset="57770.27">5640 2747 28559 0,'-8'3'2544'0,"1"3"-2032"15,-1 1-512-15,-1 6 0 16,0 5-1248-16,-2 5-352 0,3 6-64 0,-2 4 0 0,-2 3 1168 0,1 5 240 16,0 2 64-16,0 6 0 0,1 4 192 0,-1 7 0 15,-1 5 0-15,0 0-144 0,4 2 144 0,0 0 0 16,-1-2 128-16,4-1-128 0,4-1 0 0,4-4 0 15,0-4 0-15,5-6 0 0,4-5 0 0,4-7-160 16,1-6 16-16,6-8-9472 0</inkml:trace>
  <inkml:trace contextRef="#ctx0" brushRef="#br1" timeOffset="106996.555">13474 13813 21183 0,'-7'-9'1888'0,"7"9"-1504"0,0 0-384 0,-2-8 0 16,0 1 640-16,2 7 64 0,0 0 16 0,2-8 0 15,-2 8 144-15,0 0 32 0,-2-7 0 0,2 7 0 16,0 0-304-16,0 0-48 0,0 0-16 0,0 0 0 16,0 0-208-16,0 0-64 0,0 0 0 0,0 0 0 15,0 0-32-15,0 0-16 0,4 12 0 0,-4 1 0 16,-1 0 224-16,-2 3 32 0,1 3 16 0,0 3 0 15,-5 4-96-15,1 5 0 0,-2 3-16 0,-1 3 0 16,-1 1-48-16,1 3 0 0,0-1 0 0,-3 2 0 16,-3 1 32-16,2 3 0 0,0 5 0 0,-2 0 0 15,-2-1-64-15,1-1-16 0,-1-5 0 0,1-2 0 0,1 0 0 16,0-7 0-16,-2-2 0 0,3-2 0 0,2 0 80 16,2-2 16-16,0-2 0 0,2-4 0 0,4-2-128 0,0-2-32 15,-2-2 0-15,4-1 0 0,2-4-208 0,1-2 176 16,-1-10-176-16,0 0 160 0,0 0-160 0,0 0 192 15,0 0-192-15,0 0 192 0,7-6 0 0,1-1 0 16,-2-5 0-16,4-6 0 0,-2-6-64 0,1-3 0 16,1 0 0-16,1 0 0 0,1-2-128 0,2-2 0 15,0-3 144-15,0 0-144 0,1-1 0 0,0-3 0 16,-2-4 0-16,5-3 128 0,-1 2-128 0,3-1 0 16,1 0 0-16,0-1 128 0,-1 1-128 0,0 0 0 15,-2 0 0-15,1 0 0 0,-1-2 0 0,-1 1 0 16,0 0 0-16,-3 3 0 0,-3 1 0 0,-6 5 0 0,0 2 0 15,0 3 0-15,0 3 0 0,-2 1 0 0,-1 4 0 16,-2 4 0-16,-2 3 0 0,0 4 0 0,0 2 0 16,2 10 128-16,0-7-128 0,0 7 176 0,-3-4-176 0,3 4 192 15,0 0-192-15,-4 10 0 0,1 1 0 0,-1 4 0 16,1 5 0-16,-3 3 0 0,-4 3 0 16,-1 2 0-16,-1 6 0 0,-2 3-144 0,2 7 144 0,-3 6-160 15,-4 3 160-15,2 0 0 0,-1-3 0 0,0 2 0 16,0 2 0-16,-1 4 0 0,-3 6 0 0,0-3 0 15,-2-1 0-15,-3-4 0 0,1-2 0 0,-2-2 0 16,1-3 0-16,2-2 0 0,-1 0 0 0,3-3 0 16,1-4 160-16,2 0-32 0,-3-3-128 0,6-2 192 15,2-3-64-15,3-3-128 0,1-3 176 0,3-4-176 0,1-4 144 16,1-5-144-16,4-4 0 0,2-9 144 0,0 0-144 16,0 0 160-16,0 0-160 0,0 0 160 0,0 0 128 0,5-13 32 15,0-5 0-15,3-4 0 0,0-4-176 16,1-5-16-16,4-8-128 0,0-1 192 0,1-4-192 0,1 0 0 15,1-4 0-15,1 2 0 0,-1-1 0 0,1-3 0 16,4 2 0-16,-1 0 0 0,2 1 0 0,0 1 0 16,-2-2 0-16,-1 3 0 0,-1 1 0 0,1 2 0 15,-2 1 0-15,-2 2 0 0,-1-1 0 0,-2 3 0 16,2 1 0-16,-3 1 0 0,-2-1 0 0,0 2 0 16,2 4 0-16,-2 5 0 0,-1 3 0 0,-1 4 0 15,1 3 0-15,-1 3 0 0,-3 2 0 0,1 2-192 16,-5 8 192-16,0 0-160 0,0 0 32 0,0 0 0 15,0 0 0-15,0 0 0 0,5 11-64 0,-3 2 0 16,-2 5 0-16,-3 6 0 0,-3 5 192 0,-1 7 0 0,-4 5-144 16,-2 2 144-16,0 2 0 0,-1 2 0 0,-2 0 0 0,-2 3 0 15,0 3 0-15,2 3 0 0,-2 0 0 0,0-2 128 16,-1-7-128-16,2-1 0 0,2-5 0 0,1-4-176 16,1-3 176-16,3-2 0 0,-1-3 0 0,1-4 128 31,0-2-448-31,3-3-96 0,3-7-16 0,3-4 0 0,1-9-2112 15,0 0-416-15,0 0-96 0</inkml:trace>
  <inkml:trace contextRef="#ctx0" brushRef="#br1" timeOffset="107655.457">12875 13804 1839 0,'-23'0'0'0,"11"0"160"0,-1 0-160 0,-1 1 0 15,4-1 0-15,3 1 0 0,7-1 5872 0,0 0 1136 16,0 0 224-16,0 0 64 0,0 0-5712 0,0 0-1136 0,0 0-240 0,0 0-32 16,0 0 224-16,10-2 48 15,2-1 16-15,3-2 0 0,3 0 64 0,4-1 16 0,3-1 0 0,5-3 0 16,4 0-32-16,5 0-16 0,8-2 0 0,2 0 0 16,4-1-16-16,-1 0 0 0,0 2 0 0,2 0 0 15,1-1-144-15,-1 0-16 0,-1-1-16 0,3 4 0 16,2 4-112-16,-3-1-32 0,-3 0 0 0,-3 2 0 15,-4 3-160-15,-4-1 0 0,-3 1 0 0,-4-1 128 16,-2 1-128-16,-2 0 0 0,-2-1 0 0,-4 5 128 16,-4 0-128-16,-3 0 0 0,-3 1 0 0,-4-2 0 15,-10-2 0-15,8 3 128 0,-8-3-128 0,0 0 0 16,0 0 128-16,-4 7-128 0,-6-2 128 0,-6 1-128 16,-6-1 128-16,-7 1-128 0,-9-1 128 0,-6 3-128 0,-6 0 0 15,-9-1 0-15,-8 1 0 0,-6 1 0 0,-3 1 0 0,0 0 0 16,3-2 0-16,-4 2 0 0,-4 0 0 0,8 1 256 15,2 1-32-15,6-4-16 0,5 0 32 0,7-3 0 16,4 2 0-16,7-2 0 0,5 0-64 0,8-2-16 16,5-2 0-16,6 1 0 0,6-1-32 15,12-1 0-15,0 0 0 0,0 0 0 0,0 0-128 0,16-2 128 16,6-2-128-16,9-2 128 0,4 0-128 0,9-2 0 16,5-1 0-16,7-1 0 0,10-2 128 0,1 1-128 15,1-2 0-15,0 1 128 0,-1-1-128 0,1-2 0 16,-2 1 0-16,1 2 0 0,-4 2 0 0,-3 0 0 15,-4 0 0-15,-8 1 0 16,-4 2-384-16,-5 2-144 0,-3 2-48 0,-2 2-11328 16,-3 0-2256-16</inkml:trace>
  <inkml:trace contextRef="#ctx0" brushRef="#br1" timeOffset="108959.933">13850 14724 16575 0,'0'0'736'0,"0"0"160"0,0 0-720 0,0 0-176 0,0 0 0 0,0 0 0 15,0 0 544-15,0 0 80 0,0 0 16 0,0 0 0 16,0 0-640-16,0 0 0 0,0 0 0 0,0 0 0 16,0 0 240-16,0 0-32 0,0 0 0 0,0 0 0 0,-7 4 736 0,7-4 144 15,-7 9 16-15,3-4 16 0,-3 1-96 0,2 0-32 16,-1 2 0-16,0 0 0 0,0 0-480 0,3 1-80 15,-3 1-32-15,1 5 0 0,-2-1-32 0,2 1-16 16,-1 2 0-16,1 2 0 0,-2 0 64 16,2 1 16-16,-4 0 0 0,3 1 0 0,0 1 16 0,-2 0 16 15,0-3 0-15,1-1 0 0,-1 1-32 0,1 0-16 16,2-4 0-16,-1-2 0 0,2-2-112 16,-1-1-32-16,-1-2 0 0,2-2 0 0,4-6 32 0,0 0 0 15,0 0 0-15,0 0 0 0,0 0 224 0,0 0 48 16,0 0 16-16,4-11 0 0,2 0-16 0,0-5 0 15,2-4 0-15,2-2 0 0,3-1-256 0,1-3-64 16,1-5-16-16,0-1 0 0,0 0-240 0,1-3 0 0,0-3 128 16,0 3-128-16,-2 2 0 0,1 4 0 0,-1 3 128 15,-2 4-128-15,1 1 0 0,-3 5 0 0,-3 2 0 16,0 4 0-16,0 1 0 0,-1 4 0 16,-6 5 0-16,0 0 0 0,0 0-128 0,0 0 128 0,0 0 0 0,-3 10 0 15,-1 2-128-15,-3 5 128 0,-2 4 0 0,-2 3 0 16,-2 4 0-16,-2 6 0 0,-5 6 0 0,0 3 0 15,-2 1 0-15,-3 0 0 0,-2-1 0 0,0 0 0 16,-1 0 0-16,2-5 0 0,-2-2 0 0,6-3 0 16,4-1 0-16,-1-4 0 0,2-1 0 0,2-4 0 15,1-7 0-15,4-3 0 0,2 1 176 0,3-7-176 16,5-7 208-16,0 0-64 0,0 0-16 0,0 0 0 16,-1-9 192-16,2-5 16 0,2-6 16 0,1-3 0 0,2-3-80 0,2-5-16 15,1-3 0-15,5-1 0 0,-1-2-256 0,2 0 0 16,1 0 0-16,-1-2 0 0,0 0 0 15,2-1 0-15,-1 0-160 0,2 7 160 0,-1 1 0 0,-1 4 0 16,-2 1 0-16,0 4 128 0,-1 1-128 0,-3 5 0 16,0 4-192-16,-2 3 192 0,-1 1-128 0,-7 9 128 15,0 0 0-15,0 0 0 0,0 0-128 0,0 0 128 16,0 0-160-16,-10 9 160 0,0 5-192 0,-5 5 48 16,-5 4 16-16,-3 5 0 0,-2 5 128 0,-1 7 0 15,-2 4 0-15,1 1-128 0,2 0 128 0,2-4 0 16,3-4 0-16,1-2 0 0,4-2 0 0,3-4 0 15,-1-4 0-15,4-3 0 0,3-3 0 0,4-6 176 16,-1-3-176-16,3-10 192 0,0 0-16 0,0 0 0 16,8 3 0-16,3-7 0 0,-3-7 128 0,6-3 16 15,2-3 16-15,2-5 0 0,-2-3-144 0,5-6-48 16,0-4 0-16,4-4 0 0,2 3-144 0,-1-1 0 16,-1-2 0-16,0 4 0 0,-3 4 0 0,-3 6 0 0,-3 4 0 15,-4 6 0-15,-3 3 0 0,-4 4 0 0,-5 8-144 16,0 0 144-16,0 0 0 0,-1 10 0 0,-6 3 0 0,0 7 0 15,-4 7 0-15,-2 5 0 0,-6 3 0 0,-1 1 0 16,-1 1 0-16,0 1 0 0,0 0 0 0,-2-1 0 16,3-3 0-16,3-2 0 0,1-2 0 0,1-1 0 15,0-3-224-15,3-3 64 0,3-2 16 0,1-3 0 16,-1-1-272 0,4-4-48-16,1-3-16 0,4-10 0 0,0 8-2272 0,0-8-448 15</inkml:trace>
  <inkml:trace contextRef="#ctx0" brushRef="#br1" timeOffset="110179.933">19400 13966 19119 0,'-10'-10'832'0,"7"2"192"0,1-4-816 0,-3 0-208 16,3-1 0-16,1 0 0 0,2 3 384 0,1 2 48 0,3-3 0 16,-3 2 0-16,2 0 80 0,2-1 0 0,3 2 16 0,1-2 0 15,-5 2 80-15,2 0 16 0,-7 8 0 0,7-6 0 16,0-1 0-16,0 2 0 0,-2-1 0 0,-5 6 0 15,0 0-16-15,0 0 0 0,0 0 0 0,9 3 0 16,-9-3-160-16,8 7-48 0,-4-1 0 0,-1 5 0 16,-1 2 224-16,-4 7 32 0,-4 3 16 0,-1 4 0 15,0 4-96-15,0 5-32 0,-4 5 0 0,0 4 0 16,-1 3-144-16,-3 3-16 0,1 2-16 0,-1 6 0 16,-2 4-144-16,1 2-32 0,0-2 0 0,1-3 0 15,-2-3-192-15,1-2 176 0,-3 0-176 0,0-2 160 0,1 3-16 16,-1-4 0-16,1-6 0 0,-1-2 0 0,0-1 272 15,0-7 48-15,1-4 16 0,2-1 0 0,1-2-32 16,3-4 0-16,0 1 0 0,4-4 0 0,2-6-224 16,3-1-48-16,0-6-16 0,3-1 0 0,0-8-32 0,0 0-128 15,0 0 192-15,9-2-64 0,-1-4 96 16,2-6 16-16,-3-5 0 0,4-5 0 0,3-4-96 0,2-4-16 16,-1-1 0-16,3-4 0 0,-1-2-128 0,1-4 0 15,-1-3 0-15,1 0 0 0,1 0 0 0,-3-1 0 16,2 0 0-16,-2 0 0 0,2 4 0 0,1-2 0 15,-1-2 0-15,1-1 0 0,-3-3 0 0,3 0 0 16,0-1 0-16,-2 3 0 0,0-1 0 0,-1 3 0 16,0-2 0-16,-1 3 0 0,1 3 0 0,-6 2 0 15,-7 2 0-15,2 4 0 0,0 2 0 0,1 3 0 16,3 3 0-16,-2 3 0 0,-2 5 0 0,-3 2 0 16,1 6 0-16,-3 9 0 0,0-8 0 0,0 8 0 0,0 0 0 0,0 0 0 15,0 0 0-15,0 0 0 0,0 0 0 0,0 0 0 16,-4 15-160-16,0 6 160 0,-4 3 0 15,3 5-144-15,-1 2 144 0,-1 6 0 0,-7 6 0 0,-1 3-128 16,-2 4 128-16,-3-1 0 0,-4 1 0 0,0 3 0 16,-1 7 0-16,0-3 0 0,2-3 0 0,-4-1 0 15,1 0 0-15,-2-4 128 0,1-2-128 0,-2 2 0 16,-2-2 192-16,4 0-16 0,4 0-16 0,-4-1 0 16,0-6 32-16,5-1 16 0,1-4 0 0,4-3 0 15,4-3-208-15,3-5 144 0,3-2-144 0,2-5 128 16,3 0-128-16,2-6 0 0,2-3 0 0,4-2 0 15,-6-6 0-15,9-2 0 0,2-2 0 0,0-5 0 0,3-7-320 16,1-4 0-16,1-5 0 0,1-2 0 16,3-4-1872-16,-2-2-368 0,-2-1-80 15,0-2-8688-15,-3 2-1728 0</inkml:trace>
  <inkml:trace contextRef="#ctx0" brushRef="#br1" timeOffset="111000.839">18745 13705 30751 0,'-13'-4'1360'16,"7"4"288"-16,0-3-1328 0,6 3-320 0,0 0 0 0,0 0 0 0,0 0 0 0,0 0 0 15,0 0 0-15,0 0 0 0,0 0 384 0,8 7 0 16,3-3 0-16,2 0 0 0,3-3 224 0,3-1 48 16,6 0 16-16,2 0 0 0,4-5-160 0,7 2-16 15,6 0-16-15,8 1 0 0,6-4-96 0,4 1-32 16,1-2 0-16,3 0 0 0,3 2-160 0,-2-1-16 15,1 0-16-15,1 1 0 0,-5 1-160 0,-3 1 160 16,-7-1-160-16,-6 1 160 0,-5 0-160 0,-3 0 0 16,-3-2 0-16,-4 2 128 0,-5 2 64 0,-4 1 16 15,-8-1 0-15,0 2 0 0,-6 1 16 0,0 0 0 16,-10-2 0-16,0 0 0 0,0 0-96 0,0 0 0 16,-7 10-128-16,-6-2 192 0,-4-4-192 0,-5 1 0 15,-6 2 0-15,-5 0 0 0,-4-2 0 0,-3 1-160 0,-5-2 32 0,-4 1 0 16,-3-1 128-16,-1-1 0 0,-2-2 0 0,-2 2-128 15,1 0 128-15,1 0 0 0,5 2 0 16,-2-3 0-16,-1-2 0 0,4 0 0 0,0 0 0 16,5 0 0-16,5 0 0 0,4-2 0 0,5-2 0 0,5 2 0 15,5 0 128-15,5 0-128 0,7-2 160 0,0 1-160 16,8 3 224-16,0 0-48 0,0 0-16 0,0 0 0 16,12-9 48-16,6-1 16 0,6-1 0 0,7 2 0 15,3 1-96-15,9 0 0 0,3-4-128 0,2 2 192 16,2 1-64-16,4 1-128 0,3-3 176 0,3-2-176 15,2 2 288-15,1 4-48 0,-1 1-16 0,-2 2 0 0,-6-2-48 16,-4 3-16-16,-2 1 0 0,-6 1 0 16,-5 0-160-16,-5 1 0 0,-5 0 0 0,-6 1 0 0,-8 1 0 0,-13-2 0 15,0 0 0-15,-2 9 0 0,-7-2-208 16,-8 2 16-16,-10 1 16 0,-5 1 0 0,-5 0-16 16,-5 2 0-16,-4-1 0 0,-6 4 0 15,-4-3-192-15,1 0-64 0,0-4 0 0,2 2 0 16,3 4-512-16,5-1-128 0,2-2 0 0,4-2-10336 15,4-2-2064-15</inkml:trace>
  <inkml:trace contextRef="#ctx0" brushRef="#br1" timeOffset="111819.136">19601 14960 5519 0,'0'0'496'0,"0"0"-496"0,-9 0 0 15,9 0 0-15,0 0 3008 0,0 0 512 0,-6-1 112 0,6 1 16 16,0 0-2368-16,0 0-480 0,0 0-96 0,0 0 0 15,0 0 224-15,0 0 48 0,0 0 16 0,0 0 0 16,6-5 160-16,5-2 16 0,-2 1 16 0,5 0 0 16,1-3-352-16,3 2-80 0,3 1-16 0,1 0 0 15,2-4-480-15,1 1-80 0,0-1-32 0,3 1 0 16,3 1 48-16,0 3 16 0,1 1 0 0,0 3 0 16,-3 2 176-16,0 2 48 0,-3 0 0 0,0 1 0 15,-1 1-48-15,-6 0 0 0,-1 2 0 0,-3 3 0 16,-1 1 16-16,-3 2 0 0,-7 2 0 0,-1 1 0 15,-4 2-112-15,-3 1-32 0,-7 2 0 0,-6 1 0 16,-4 1-256-16,-7 0 0 0,-3 0 0 0,-5 1 0 16,-5 1 128-16,0-4-128 0,-1-3 144 0,3 2-144 15,2-2 224-15,1 0-48 0,3-1-16 0,4-1 0 0,2-4-160 16,5-2 192-16,3-1-192 0,4-2 192 0,4-1-192 16,4-1 0-16,7-5 144 0,0 0-144 0,0 0 176 0,11 2-48 15,5-2 0-15,5 0 0 0,4 1 208 0,6 0 48 16,2-1 0-16,8-1 0 0,6-1 64 15,8 1 0-15,2 0 16 0,6 1 0 0,3 1 80 16,0 2 16-16,-2 0 0 0,1 2 0 0,1-2-256 0,-7 3-48 16,-4 1-16-16,-2 1 0 0,-2 3-240 0,-4-1 0 15,-7-1 0-15,-1 1 0 16,-2 2-1728-16,-3 0-432 0,-3 0-80 0</inkml:trace>
  <inkml:trace contextRef="#ctx0" brushRef="#br1" timeOffset="116053.12">5719 2695 18431 0,'-8'-5'816'0,"1"1"160"0,-1408 0-784 0,2815-1-192 16,-1406 1 0-16,6 4 0 0,-7-1 288 0,7 1 16 15,-8-1 0-15,8 1 0 0,0 0-112 0,-6 4-32 16,-2 1 0-16,3 1 0 0,-1 4-160 0,1 2 0 15,-1 4 144-15,1 5-144 0,-1 4 256 0,1 5-32 16,-4 3 0-16,3 5 0 0,-4 8 96 0,1 2 0 16,-2 3 16-16,0 8 0 0,-3 5 48 0,-1 8 16 15,0 4 0-15,2 3 0 0,3-2-112 0,-2 3-32 0,0 0 0 16,4-7 0-16,1-7-96 0,5-6-32 0,2-9 0 0,2-6 0 16,2-5 80-16,1-7 16 0,1-1 0 15,2-6 0-15,0 0 16 0,2-7 0 0,-1-3 0 0,0-4 0 16,0-1-16-16,0-4 0 0,1-3 0 0,2-4 0 15,-1-4 16-15,0-4 0 0,0-4 0 0,4-4 0 16,0-2-96-16,0-4-16 0,1-1 0 0,-1-4 0 16,1-1-128-16,-1-2 0 0,-3-1 144 0,2 0-144 15,2 0 0-15,-2 0 144 0,-4-1-144 0,2-1 0 16,-2-3 160-16,0 2-160 0,0 1 128 0,-4-1-128 16,-1-2 0-16,1 2 128 0,-2-2-128 0,-1 1 0 15,-2-1 0-15,-1 0 0 0,-2 0 0 0,2 3 0 16,1 3 0-16,-1 0 0 0,-2-1 0 0,2 2 0 0,3 1 0 15,-2 0 0-15,-2 0 0 0,1-1 0 0,0 0 0 0,-1 1 0 16,-1 2-176-16,0 1 176 0,-1-1-160 0,-2 2 160 16,-1 1-192-16,1 2 192 0,-3 1 0 15,0 3 0-15,0-1 0 0,1 3 0 0,0 5-128 0,0 0 128 16,-1 1 0-16,0 2 0 0,1 0-160 0,-1 1 160 16,0 2-128-16,-1-1 128 0,1 2-144 0,0-1 144 15,-1 3-160-15,9 1 160 0,-10 2-128 0,1 1 128 16,1-3 0-16,8 0-144 0,-9 5 144 0,-1 0 0 15,0-1 0-15,2 3 0 0,1 0 0 0,-1 0-160 16,0 2 160-16,-1 1 0 0,-2 2 0 0,0 0 0 16,-1-1 0-16,-1 4 0 0,0 3-128 0,0 2 128 15,-4 1 0-15,2 4 0 0,-2 5 0 0,2 3-128 0,-2 2 128 16,2 3 0-16,-1 2 0 0,2 5 0 0,2 3 0 0,2 1 0 16,-2 1 0-16,5 1 0 0,0-3 0 0,-1-2 0 15,-2-1 0-15,4 0 0 0,1-2 0 0,4-1 0 16,2-4 0-16,2 0 0 0,0-4 0 0,1-1 0 15,1-4 0-15,0-2 128 0,3-3-128 0,0-5 0 16,-2-4 0-16,0-2 0 0,2-2 0 0,1-2 0 16,2-3 0-16,1-4 128 0,-2-3-128 0,2-4 0 15,2-5 240-15,1-3-48 0,1-8-16 0,2-3 0 16,2-4-176-16,1-7 192 0,3-4-192 0,-1 0 192 16,0 3-192-16,-2 2 0 0,-1-1 0 0,0 0 0 15,-3 3 0-15,1 0 128 0,-3 0-128 0,1 0 0 16,-2 0 128-16,0-1-128 0,1-1 0 0,-4 0 128 15,-2-1-128-15,-2-1 0 0,2 0 0 0,-3-1 0 16,2-3 128-16,-2-1-128 0,-2 0 0 0,-1-4 128 0,-3-4-128 0,0 0 0 16,0-3 0-16,-1 7 0 0,-2 5 0 0,0 7 0 15,-2 5-128-15,-2 3 128 0,-1 5 0 0,-1 3 0 16,1 3 0-16,0 5 0 0,2 0 0 0,-3 3 0 16,2 1 176-16,-4 3-176 0,0 6 0 0,1 1 0 15,-4 0 0-15,2 5 0 0,0 3 0 0,-1 4 0 16,0 0 0-16,1 7 0 0,-1 2 0 0,-1 9 0 15,0 5 0-15,0 5 0 0,1 3 0 0,-1 5 0 16,2 1 0-16,-2 4 0 0,-1 4 0 0,0 2 0 16,3 1 0-16,1-3 0 0,1-2 0 0,0-4 0 15,4-3 0-15,-1-4 0 0,2-3 0 0,4-2 128 16,4-1-128-16,1-4 144 0,4-3-144 0,0-3 0 0,2-2 0 16,3-6 0-16,1-2 0 0,-1-4 0 0,2-3 0 15,-1-4 0-15,-1-3 0 0,1-2 128 0,2-3-128 16,-1-4 0-16,2-4 0 0,-1-3 0 0,1-5 128 15,0-4-128-15,3-6 0 0,1-7 0 0,1-5 144 0,1-3-144 16,2-4 0-16,-2-2 0 0,3-1 0 0,-4-1 0 16,1-1 0-16,-4-2 0 0,-1-1 0 0,-2-5 0 15,-4-4-160-15,-1 0 160 0,-4 5-192 0,-1 0 192 16,-2 2-144-16,-4 3 144 0,-1 0 0 0,-3 2-144 16,-2 1 144-16,0 2 0 0,-4 1 0 0,0 6 0 15,0 3 0-15,-4 3 0 0,-2 4 0 0,0 3 128 16,-1 2-128-16,0 2 144 0,1 2-144 0,-3 1 160 0,-2 1-160 15,3 6 0-15,2 3 0 0,0 3 0 0,0 2 0 16,1 5 0-16,1 0 0 0,0 6 0 0,-1 3 0 16,1 5 0-16,-1 4 0 0,2 5 0 0,-2 6-144 0,1 8 144 15,0 7 0-15,-1 6 0 0,3 4 0 0,-2 4-128 16,0 3 128-16,2 5 0 0,-1 4 0 0,4 2 0 16,-2 2-128-16,4-5 128 0,6-5 0 0,1-5 0 15,1-7 0-15,3-6 0 0,5-6-128 0,2-6 128 16,3-3 0-16,2-5 0 0,0-5 0 0,4-5 0 15,1-4 0-15,-1-5 0 0,1-3 128 0,2-6 16 16,-2-5 16-16,4-5 0 0,1-2-160 0,2-6 128 16,-1-7-128-16,3-5 128 15,0-2-1472-15,0-3-320 0,-5-2-48 0</inkml:trace>
  <inkml:trace contextRef="#ctx0" brushRef="#br1" timeOffset="117088.803">5212 6048 4607 0,'-2'-18'400'0,"2"9"-400"0,0 9 0 0,-1-7 0 16,1 7 4400-16,0 0 784 0,3-8 176 0,-3 8 16 16,0 0-4352-16,0 0-864 0,0 0-160 0,6 7 0 15,-3 3 0-15,0 1 0 0,3 0 0 0,-5 4 0 16,1 4 0-16,-1 2 160 0,-1-2 16 0,-1 6 0 16,-2 3 144-16,2 2 16 0,0 1 16 0,-3 3 0 15,0 4 32-15,0 2 0 0,-2-2 0 0,2 2 0 16,0 0-128-16,1-1 0 0,-1-1-16 0,0-4 0 15,2-2-48-15,1-3 0 0,0-1 0 0,1-1 0 16,0-1-64-16,1-2 0 0,0-2-128 0,-1-2 192 16,-1-2-192-16,1-2 128 0,0-4-128 0,1-1 0 0,-1-2 128 15,0-9-128-15,2 7 0 0,-2-7 144 0,0 0-144 0,0 0-144 16,0 0 144-16,0 0-208 16,7-10-2288-16,-4-6-448 0,2-18-80 15,-3 5-32-15</inkml:trace>
  <inkml:trace contextRef="#ctx0" brushRef="#br1" timeOffset="117466.34">4859 6031 15663 0,'-5'-13'1392'0,"4"8"-1120"0,1-1-272 0,0 6 0 16,0 0 1952-16,0 0 336 0,8-4 64 0,3 0 16 16,-3 3-1920-16,4 0-448 0,2 0 0 0,4 1 0 15,1 0 0-15,4 1 192 0,0 0-64 0,4-2-128 16,3-3 368-16,2-2-48 0,1 1 0 0,1-2 0 15,0-2 384-15,3 0 64 0,0-2 0 0,3 0 16 16,0 3 48-16,1 0 16 0,-1 2 0 0,-3 1 0 16,3 2-208-16,-4 0-64 0,0-1 0 0,2 3 0 15,-5 3-368-15,1-1-80 0,-1-2 0 0,-4 1-128 0,-2 3 0 16,-2-1 0-16,-1 1 0 0,-2 1 0 16,-1 1-1792-16,-4 0-400 15</inkml:trace>
  <inkml:trace contextRef="#ctx0" brushRef="#br1" timeOffset="118333.902">5836 6689 23951 0,'0'0'2128'0,"0"0"-1696"0,0 0-432 0,0 0 0 16,0 0 320-16,0 0-32 0,0 0 0 0,0 0 0 0,0 0-288 15,0 0 0-15,0 0 0 0,11 5 0 0,-11-5 0 16,5 5 0-16,-5-5 0 0,6 9 0 0,1 1 0 16,-4 1 0-16,-1-1 0 0,0 3 0 15,-2 4 480-15,1 0 32 0,0 2 16 0,-1 2 0 0,-1-2 32 0,1 2 0 16,1 1 0-16,-1 0 0 0,-2 1-176 0,1 0-48 15,0-1 0-15,1-2 0 0,1 0-16 0,-1-2 0 16,-1-2 0-16,1 1 0 0,0-4-16 0,0 0-16 16,0-1 0-16,0-1 0 0,2-3 96 0,-2-8 32 15,0 0 0-15,0 0 0 0,2 9-176 0,-2-9-48 16,0 0 0-16,0 0 0 0,6 6-192 0,-6-6 0 16,0 0 0-16,0 0-10256 15,0 0-1984-15</inkml:trace>
  <inkml:trace contextRef="#ctx0" brushRef="#br1" timeOffset="122168.338">15712 2676 9263 0,'0'0'400'0,"0"0"112"0,0 0-512 0,0 0 0 16,0 0 0-16,0 0 0 0,0 0 304 0,0 0-48 15,0 0 0-15,0 0 0 0,0 0 384 0,0 0 64 16,0 0 0-16,0 0 16 0,-6-4-336 0,2 0-80 15,-3-1-16-15,7 5 0 0,-3-8 64 0,3 8 16 16,-4-6 0-16,-1-2 0 0,4-2 256 0,-1 0 48 16,0 4 16-16,0-3 0 0,-2 2-112 0,-1 1-32 15,0-1 0-15,1 2 0 0,-2-1-32 0,6 6-16 0,-6-5 0 16,0 0 0-16,-2 2 32 0,8 3 16 16,-10-2 0-16,2 1 0 0,-1 1-80 0,1 1-16 0,1 2 0 0,-1 0 0 15,1 3-112-15,0 0-16 0,-3 1-16 0,0 1 0 16,-2-1-80-16,0 2-16 0,-3 0 0 0,0 3 0 15,-3 4 0-15,-1 1 0 0,-2 3 0 0,-1 2 0 16,-1 4-80-16,0 1 0 0,-1 4-128 0,2 3 192 16,-1 5-48-16,2 2-16 0,4 1 0 0,0 2 0 15,2 0-128-15,2 1 128 0,2 1-128 0,2 4 128 16,2 2-128-16,3-1 0 0,2-3 0 0,2-1 128 16,1-3-128-16,2-2 0 0,4-2 0 0,-1-1 0 15,3-2 0-15,0 0 0 0,1 0 0 0,2-3 0 16,3-2 0-16,1-5 0 0,-1-2 0 0,3-1 0 15,0-4 0-15,1-2 0 0,-1-3 0 0,2-4 0 16,0-1 0-16,0-4 0 0,0-3 0 0,-2-3 0 0,-3-2 144 0,3-2 0 16,0-5 0-16,0-2 0 0,0-5 48 15,0-2 0-15,0-4 0 0,-2-5 0 0,0-2-64 16,0-3 0-16,2-2 0 0,-2-1 0 0,0 1-128 0,-1-1 0 16,1 3 0-16,-3-1 128 0,1-2-128 0,-1-2 0 15,-3-4 144-15,1 0-144 0,1-1 0 0,-3 1 0 16,-2 0 0-16,-2 1 128 0,0 1-128 0,-2 0 0 15,-6 1 128-15,0-1-128 0,-1 0 0 0,0 0 144 16,-1 2-144-16,-3-1 0 0,-3 2 144 0,-1 3-144 16,1 3 0-16,-4 5 144 0,0 4-144 0,-1 2 0 15,0 2 144-15,-1 4-144 0,-2 4 128 0,3 2-128 0,-2 2 160 16,2 3-160-16,-2 2 128 0,2 2-128 16,-1 0 0-16,2 2 144 0,-1 3-144 0,0 2 0 0,-2 2 0 15,2 2 0-15,0 3-144 0,-1 4 144 0,-2 1 0 16,0 4 0-16,2 5-144 0,0 3 144 0,2 5 0 0,0 0-144 15,-1 3 144-15,2 1 0 0,4 4-144 0,0 4 144 16,-3 1 0-16,2 4 0 0,3-1-144 0,-1 1 144 16,4 0 0-16,-1-2 0 0,4-7 0 0,2-1 0 15,2-4 0-15,4 0-128 0,-2 0 128 16,6-3 0-16,-2-5 0 0,2-3 0 0,1-3-128 0,3-3 128 16,3-3 0-16,-2-5 0 0,-1-1 0 0,3-5 0 15,3-3 0-15,-4-1 0 0,-1-3 0 0,1-3 0 16,-1-3 0-16,1-3 0 0,1-1 0 0,0-7 144 15,-1-3 48-15,1-5 0 0,0-5 0 0,1-5 0 16,-4-4-64-16,2-3-128 0,0-1 192 0,0-3-64 0,-3 0-128 16,0-3 0-16,1-2 144 0,-1-4-144 0,1-5 0 15,-4 3 0-15,-1 1 0 0,1 3 128 0,-3 3-128 0,0 3 0 16,-3 2 0-16,-2 1 128 0,-2 2-128 0,-1 2 0 16,0 1 0-16,1 2 0 0,-2 1 0 0,-3 5 144 15,-1 2-144-15,-1 4 0 0,1 2 128 0,0 2-128 16,-3 5 0-16,2 3 0 0,-3 2 192 0,1 5-192 15,0 3 192-15,0 3-192 0,0 0 128 0,-2 6-128 16,0 3 0-16,2 6 0 0,-4 4 0 0,0 5 0 16,-1 8 0-16,0 3-144 0,0 5 144 0,0 3-128 15,3 3 128-15,-2 1-128 0,0 2 128 0,2 4 0 16,3 3 0-16,1 2 0 0,4-2 0 0,2-2-128 0,1-3 128 16,4-2 0-16,3-5 0 0,3 0 0 0,2-2 0 15,2-4-128-15,3 0 128 0,0-5 0 0,1-5-144 16,1-4 144-16,-3-6 0 0,3-4 0 0,1-4 0 0,-3-3 0 15,0-3 0-15,2-5 0 0,-2-5 0 0,1-5 0 16,-1-2 144-16,1-5 0 0,0-8 0 16,1-4 0-16,-1-8 80 0,-3-1 16 0,1-4 0 0,-1-6 0 15,-1-2-240-15,-3-4 144 0,-2-2-144 0,-1-4 128 16,0-5-128-16,-4 1 0 0,-2 2 0 0,-2 4 128 16,-1 3-128-16,-2 5 0 0,-3 2 0 0,-4 6 0 15,-1 2 128-15,-3 4-128 0,0 3 128 0,1 3-128 16,-3 3 192-16,1 5-64 0,-2 3 0 0,0 4 0 15,-1 3 64-15,1 5 16 0,-1 2 0 0,-1 7 0 16,2 3-208-16,-4 7 0 0,0 3 128 0,1 10-128 16,-2 1 0-16,1 7 0 0,0 5 0 0,-2 2-160 0,2 2 160 0,0 3 0 15,3 3-144-15,1 1 144 0,2 4 0 0,3 0 0 16,3 3-144-16,3-5 144 0,3-2 0 0,2-6 0 16,1-2-128-16,3-4 128 0,4-2 0 0,3-3 0 15,2-3-128-15,1-5 128 0,0-3 0 0,3-5-128 16,0-2 128-16,1-2 0 0,-1-2 0 0,1-7-128 15,-2-3 128-15,2-5 0 0,-2-5 0 0,0-3 0 16,1-4 0-16,-1-5 0 0,1-7 128 0,-1-5-128 16,0 0 176-16,0-4-176 0,-2-3 144 0,-1-2-144 15,1 0 0-15,-2-3 144 0,1-1-144 0,0-1 0 16,-1 0 0-16,-3 6 128 0,1 0-128 0,-4 5 0 16,0 3 0-16,-3 3 0 0,-3 3 0 0,1 3 0 0,0 1 128 15,-2 4-128-15,-5 2 0 0,0 0 0 0,2 2 0 16,-2 4 128-16,-4 5-128 0,0 1 0 0,-1 4-192 0,0 5 192 15,-2 5-192-15,0 4 192 0,-2 3-160 16,2 9 160-16,-2 5-160 0,2 5 160 0,0 3-160 0,0 9 160 16,0 5-144-16,2 2 144 0,1 0-128 0,1-3 128 15,3-2 0-15,-1-3 0 0,2-1 0 0,4-3-128 16,0-1 128-16,4-7 0 0,0-5 0 0,1-9-128 16,0-4 128-16,1-3 0 0,2-6 0 0,-6-8 0 15,0 0 0-15,0 0 0 0,8-5 0 0,0-6 0 16,0-9 0-16,0-4 256 0,1-7-64 0,0-6-16 15,1-5-176-15,-1 0 160 0,0-4-160 0,0-6 160 16,0-5-160-16,2-6 0 0,-3-4 0 0,1-1 0 16,1 1 0-16,-1-2 0 0,-1-2 0 0,-2 5-176 0,-3 5 176 0,-3 9-128 15,-3 11 128-15,0 8-128 0,-5 8 128 0,2 5 176 16,-3 7-48-16,1 5 0 0,-3 5 208 0,2 5 48 16,0 5 0-16,-4 9 0 0,-4 8-384 0,-2 12 0 15,-5 8 0-15,-2 6 0 0,0 4 0 0,-1 4 128 16,0 1-128-16,2 5 0 0,-4 3 0 0,3 2 0 15,2 1 0-15,5-1 128 0,5-6-128 0,4 0 0 16,1-2-176-16,8-4 176 16,5-6-832-16,6-1-80 0,6-6-16 15,3-4-9424-15,6-7-1872 0</inkml:trace>
  <inkml:trace contextRef="#ctx0" brushRef="#br1" timeOffset="122959.88">15508 6019 27647 0,'-6'-12'2448'0,"6"12"-1952"0,-5-4-496 0,5 4 0 15,0 0 320-15,0 0-48 0,0 0 0 0,-1 12 0 0,1 1-272 0,0 4 0 16,1 0-208-16,-1 5 80 0,0 1 256 16,-1 4 64-16,-1 0 16 0,0 5 0 0,0 1 240 0,-2 7 32 15,-4-1 16-15,2 4 0 0,1 3-32 0,-1 1 0 16,1 0 0-16,-2-2 0 0,3-2-112 0,1 0-32 15,2-3 0-15,-3 0 0 0,-3-4-176 0,3-2-144 16,-2-5 192-16,2-1-192 0,1-3 160 0,0-2-160 16,2-3 128-16,0-3-128 0,-1-1 128 0,4-5-128 15,-1 0 0-15,3-5 128 0,-4-6-128 0,0 0 0 16,0 0 0-16,0 0 0 16,0 0-1856-16,11-8-240 0,-5-6-48 0,4-5-16 0</inkml:trace>
  <inkml:trace contextRef="#ctx0" brushRef="#br1" timeOffset="123288.807">15032 5986 33343 0,'0'0'1472'0,"0"0"320"0,0 0-1440 0,0 0-352 0,0 0 0 0,11-1 0 16,0-5-336-16,2 4-144 0,3 1-32 0,2 1 0 16,5 0 384-16,4-2 128 0,0-2 0 0,5-3-144 0,6-1 144 0,2 0 144 15,4-2-16-15,4 0-128 0,2-1 320 0,3 0-64 16,1 1 0-16,1-1 0 0,1-1 16 0,2 2 0 15,4 0 0-15,-2 3 0 0,-2 0-144 0,-3-1-128 16,0-1 144-16,-6 2-144 16,-4-1-240-16,0 3-144 0,-4 2-16 0,1 1-14256 15</inkml:trace>
  <inkml:trace contextRef="#ctx0" brushRef="#br1" timeOffset="124012.575">15872 6808 11055 0,'-3'-6'976'0,"2"2"-784"16,1 4-192-16,0 0 0 0,-2-5 2368 0,2 5 416 15,1-6 96-15,-1 6 0 0,0 0-2192 0,0 0-448 16,8-10-96-16,2 2-16 0,2 2 272 0,1 1 48 0,0 1 16 15,1-3 0-15,1 0 176 0,1-1 48 16,2 0 0-16,0 2 0 0,2 0 80 0,2 2 32 0,0-2 0 0,1 2 0 16,2 0-240-16,1 0-48 0,0 1-16 0,3 1 0 15,-2 2-64-15,2 1-16 0,-1 0 0 16,-1 2 0-16,-1 2-112 0,-2 1-32 0,-4 4 0 0,0 2 0 16,-4 4-16-16,-5 0 0 0,-3 5 0 0,-3 3 0 15,-5 2 0-15,-5 2 0 0,-3 3 0 0,-3 1 0 16,-5 0-256-16,-5 1 160 0,-3-1-160 0,1-2 128 15,0-1-128-15,0-3 0 0,0-1 0 0,-1-1 128 16,3 0-128-16,3-3 0 0,-2-2 0 0,5 0 0 16,3 2 0-16,0-2 0 0,2-5 0 0,4-3 128 15,6-11-128-15,-1 10 0 0,1-1 0 0,0-9 0 16,0 0 0-16,16 2 0 0,2-4 0 0,8-5 0 0,4-4 160 16,7-3-160-16,7-3 192 0,5 0-192 0,5-1 208 0,2 3-64 15,2 0-16-15,6 3 0 0,4-1 80 0,5 2 16 16,2 0 0-16,0 5 0 0,-4-3-224 0,2 4 0 15,0 1 0-15,3 1-10976 16,-1 0-2240-16</inkml:trace>
  <inkml:trace contextRef="#ctx0" brushRef="#br1" timeOffset="147256.192">19722 1220 11807 0,'0'0'512'0,"0"0"128"0,0 0-512 0,0 0-128 0,0 0 0 0,0 0 0 15,0 0 672-15,0 0 112 0,0 0 32 0,0 0 0 16,0 0-304-16,0 0-64 0,0 0-16 0,0 0 0 15,0 0-80-15,0 0-16 0,3 11 0 0,-6 0 0 16,1 0 240-16,0 1 32 0,-1 1 16 0,1 2 0 16,-1 0-192-16,2-1-48 0,-3 8 0 0,1 1 0 15,0 2-128-15,1 2-16 0,0 2-16 0,1-1 0 16,-1 1-48-16,4-2-16 0,-1-1 0 0,2-4 0 16,4-5-160-16,-1-1 0 0,2-4 0 0,1 0 0 0,-1-2 240 0,0 1 16 15,4-7 0-15,-4 2 0 0,2-4 304 0,2-1 64 16,-2-1 16-16,1-3 0 0,1-3-80 0,1-3-16 15,1-2 0-15,0 0 0 0,0 0-160 0,2-4-48 16,-1-5 0-16,2 0 0 0,-2-4-144 0,3 0-48 16,1 1 0-16,1-2 0 0,-1-1-144 0,0 1 0 15,0 0 0-15,0-1 0 0,-1 4 0 0,-2-1 0 16,-3 1 0-16,1 1 0 0,-1 4 0 0,-3-2 0 16,0 3 0-16,0 1 0 0,-5 1 0 0,1 4 0 15,-2 0 0-15,-2 2 0 0,-2 8 192 0,0 0-64 16,0 0 0-16,0 0 0 0,0 0 0 0,0 0-128 15,0 0 192-15,0 0-64 0,0 0-128 0,-2 13 0 0,-2 1 0 16,-1 2 0-16,0 2 0 0,-2 2 0 16,0 1 0-16,2 0 0 0,1 1-128 0,-1 0 128 0,2 1 0 15,2 1 0-15,0-1 0 0,1 0 0 0,2 1 0 0,1-2 0 16,3-2 0-16,0-1 0 0,2-3 0 0,1 1 0 16,0-2 0-16,0-2 0 0,4-2 0 0,1 0 0 15,-2-2 0-15,6-2 0 0,-1-3 0 0,5-2 0 31,2-4-1376-31,1-2-208 0,-1-4-32 0</inkml:trace>
  <inkml:trace contextRef="#ctx0" brushRef="#br1" timeOffset="147713.455">21259 757 14735 0,'-7'4'1312'0,"-2"-2"-1056"0,-3 2-256 0,2-1 0 16,1 5 976-16,-4 1 144 0,-2-2 32 0,2 3 0 16,1 3-944-16,-1 3-208 0,0-1 0 0,-2 3 0 15,0 2 0-15,-1 4 128 0,-4 4-128 0,0 5 160 16,0 4 112-16,1 0 32 0,-3 0 0 0,2 4 0 15,-1 0-48-15,1 0-16 0,1-2 0 0,3 0 0 16,1-5-112-16,4-2-128 0,4 0 176 0,3-2-176 16,1 0 192-16,3-1-64 0,3-2 0 0,2 1-128 15,2-4 256-15,1-3-48 0,0 1-16 0,3-2 0 16,3-4-48-16,3-1-16 0,-1-1 0 0,3-3 0 16,3-3-384-16,0-1-96 0,2-5-16 0,-3-1-9488 15</inkml:trace>
  <inkml:trace contextRef="#ctx0" brushRef="#br1" timeOffset="148039.783">21366 1224 23263 0,'0'0'1024'0,"0"0"224"0,0 0-992 0,0 0-256 0,0 0 0 16,11 7 0-16,0 1 0 0,0 0-288 0,1 0 64 0,-1 2 16 16,2 2 208-16,2-1 0 0,0 2 0 0,1 3 0 15,1 0 0-15,-1 3 0 0,0 0 0 0,-2 0 0 16,0 3 0-16,0 2 0 0,-1 0 0 0,0-1 0 15,-3-1 0-15,0-1-144 0,1-3 144 0,-2 1-128 16,1 0 128-16,-3-2 0 0,0-1 128 0,-2-3-128 16,2-3-560-16,-2-3-176 15,3-2-32-15</inkml:trace>
  <inkml:trace contextRef="#ctx0" brushRef="#br1" timeOffset="148315.699">21694 1252 30399 0,'0'0'2704'0,"0"0"-2160"15,-7 5-544-15,1 4 0 0,0 2 0 0,-3 5-304 16,-1-1 48-16,0 5 0 0,-1 2 256 0,-2 1-128 15,-2 3 128-15,-1 5 0 0,0 3 0 0,-3 1 0 16,-1 2 0-16,-2-3 0 0,0 0 0 0,-1-1 0 0,0-1 0 0,1-3 0 16,1-1 0-16,3-4 0 0,1-2 0 0,3-2 0 31,1-2-464-31,5-4 16 0,2-1 0 0,6-3-12144 0</inkml:trace>
  <inkml:trace contextRef="#ctx0" brushRef="#br1" timeOffset="148594.198">22067 1733 30399 0,'0'0'1344'0,"-10"6"288"0,0 6-1312 0,-2 1-320 16,0 2 0-16,0 0 0 15,-1 1-288-15,-1-1-128 0,-1-1-32 0,0 4 0 16,0 4 448-16,2-1 0 0,-1-4 0 0,0-1 0 0,1-3 0 0,4 0 0 16,-1 1 0-16,2-3 0 15,-2 0-1344-15,4-2-176 0,6-9-32 0</inkml:trace>
  <inkml:trace contextRef="#ctx0" brushRef="#br1" timeOffset="149017.55">22903 866 17503 0,'0'0'1552'0,"0"0"-1232"0,0 0-320 0,0 0 0 15,0 0 320-15,-7 3 16 0,7-3 0 0,-9 11 0 16,3 2-336-16,-3 3 144 0,0 0-144 0,-1 3 0 0,-1 2 384 0,-1 4-16 16,1 5-16-16,-3 2 0 0,1 1-32 0,-3 3-16 15,-3 4 0-15,1-3 0 0,5 1 112 0,-1 1 32 16,1-3 0-16,4 3 0 0,2-1-240 0,3 0-32 16,0-6-16-16,4-1 0 0,4-1-160 0,1-1 0 15,1-4 144-15,2-2-144 0,0-4 160 0,4-3-32 16,5-2-128-16,1-2 192 0,-1-1-192 0,1-3 128 15,0-1-128-15,-1-5 0 16,-1-3-1680-16,-1-2-432 0</inkml:trace>
  <inkml:trace contextRef="#ctx0" brushRef="#br1" timeOffset="149216.455">22396 1389 32591 0,'0'0'1440'0,"6"-5"304"0,1 0-1392 0,4 2-352 0,3 0 0 0,3 1 0 15,5-1 0-15,4 1-320 0,5 0 64 0,7 0 16 16,6-3 240-16,8 1 0 0,2 2 0 0,2 0-144 16,-1-1-144-16,-1 0-32 0,-1-2 0 0,-3 1-13408 15</inkml:trace>
  <inkml:trace contextRef="#ctx0" brushRef="#br1" timeOffset="150148.985">23300 399 13823 0,'0'0'1216'0,"0"0"-960"0,0 0-256 0,0 0 0 15,11 5 192-15,-1-1-16 0,-10-4 0 0,13 8 0 16,0 1-176-16,2 1 0 0,1-2 144 0,-1 3-144 15,3 1 288-15,1 4-16 0,0 1 0 0,-7-2 0 0,2 3 0 16,1 7 0-16,3 2 0 0,0 5 0 0,3 4-16 0,-1 2 0 16,1 0 0-16,16 35 0 0,-8-9 96 0,-6-6 16 15,-2-2 0-15,-1-4 0 16,-5-3 208-16,-2-3 64 0,-5 2 0 0,1-5 0 0,-5-5 128 0,0 0 48 16,-4-2 0-16,-2 0 0 0,-1-2 16 0,0-1 0 15,-6-1 0-15,4 0 0 0,-3-2-256 0,-1-1-64 16,-4-1 0-16,-3-2 0 0,0 1-128 0,-4-3-48 15,-1-1 0-15,-2 0 0 0,-4-3-208 0,0 0-128 16,0-2 160-16,0 1-9120 16,-2 0-1808-16</inkml:trace>
  <inkml:trace contextRef="#ctx0" brushRef="#br1" timeOffset="150987.718">21574 2652 28559 0,'0'0'2544'0,"0"0"-2032"0,-6-5-512 0,6 5 0 31,-7-5-768-31,7 5-240 0,0 0-48 0,0 0-16 0,-7 2 784 0,7-2 160 0,-4 10 128 0,-1 0-192 16,3 0 192-16,0 2 0 0,0 3 0 0,1 1-128 15,-1 8 128-15,2 3 0 0,-1 0 0 0,0 3 0 16,-1 2 176-16,2 4-48 0,0 1 0 0,-1 2 0 16,0 1 64-16,0 4 16 0,-1 2 0 0,-1 2 0 0,1 2 16 15,0 1 0-15,-4 0 0 0,2-2 0 0,0 1 32 16,-1-4 16-16,-1-2 0 0,1 2 0 0,-1 1 48 0,0 1 16 16,2 0 0-16,-3-3 0 0,2-2 32 0,0-2 0 15,-2-1 0-15,1-1 0 0,1 1-144 0,-1-1-32 16,1-1 0-16,-3-1 0 0,1 2-48 0,3-1-16 15,1-3 0-15,0 0 0 0,-2-2 0 0,0 1 0 16,1-2 0-16,-3-3 0 0,0-2-128 0,-1-3 192 16,0-1-192-16,2-2 192 0,-1-4-192 0,4-1 160 15,1-2-160-15,1-2 160 0,-2-2-160 0,3-10 160 16,-3 7-160-16,3-7 160 0,0 0-160 0,0 0-192 16,0 0 32-16,0 0 16 15,-8-5-432-15,8 5-96 0,-2-10-16 0,-2 2 0 16,-5-2-1632-16,0 0-336 0,-2-2-64 0</inkml:trace>
  <inkml:trace contextRef="#ctx0" brushRef="#br1" timeOffset="151370.221">21071 4099 12895 0,'0'0'1152'15,"0"0"-928"-15,-6 6-224 0,1 4 0 0,2 3 2736 0,2 3 496 16,1 0 96-16,0 2 32 0,-1-1-2880 0,1 2-480 16,1 1-288-16,0 3 32 0,1 0 256 0,1 2 0 15,1 1 0-15,1 0 0 0,-2-2 0 0,3 2 0 16,2 0 0-16,-2-1 0 0,3 2 0 0,-2-3 0 15,1 2 0-15,0-3 0 0,3-2 128 0,1-4 0 16,0-5 16-16,3 0 0 0,-1 0 176 0,2-3 48 16,4-4 0-16,1-5 0 0,0-6 304 0,1-4 64 15,0-3 16-15,4-6 0 0,5-6-160 0,3-5-16 16,6-4-16-16,-5 0 0 0,0-1-336 0,2-3-64 16,-4-1-16-16,1-2 0 0,-1 0-144 0,-2 4 128 15,-3 2-128-15,-1 4 128 0,-7 4-128 0,1 5 0 0,-1 4 0 16,-2 0-9408-1,-2 1-1744-15</inkml:trace>
  <inkml:trace contextRef="#ctx0" brushRef="#br1" timeOffset="151880.929">22768 2838 19007 0,'0'0'832'0,"0"0"192"0,0 0-832 0,0 0-192 16,0 0 0-16,0 0 0 0,0 0 0 0,-7 9 0 15,-1-3 0-15,3 3 0 0,5-9 0 0,-5 11 0 16,-3 0 160-16,3 1-32 0,3 6 176 0,-5 1 32 15,1 0 16-15,-1 3 0 0,0-2 16 0,2 1 0 0,-4 1 0 0,4 1 0 16,-3 3-48-16,1 2 0 0,-2 4 0 0,2 2 0 16,-2 1 0-16,2 3-16 0,-3-1 0 15,4 1 0-15,-3-2-80 0,2-1-16 0,-1-5 0 0,3-3 0 16,3-3-208-16,2 0 176 0,-1-4-176 16,1-1 160-16,1-2-160 0,3-4 0 0,1-1 144 0,1-1-144 15,2-1 128-15,1-1-128 0,2-1 160 0,2-2-160 31,0-4-240-31,1-2-144 0,-2-2-16 0,2-1-6928 0,1-2-1376 0</inkml:trace>
  <inkml:trace contextRef="#ctx0" brushRef="#br1" timeOffset="152162.339">22377 3363 14735 0,'-9'-11'1312'0,"2"6"-1056"16,-1 3-256-16,8 2 0 0,0 0 3600 0,0 0 672 16,0 0 128-16,0 0 16 0,0 0-3632 0,13 3-784 15,0 1 0-15,4-2-144 0,0-2 144 0,4 0 0 0,2-1 0 16,2-1-128-16,3-1 128 0,-1-1 0 15,5-1 0-15,2-3-128 0,3-2 128 0,0 1 0 16,-1-1 0-16,-1 5 0 16,-4 0-384-16,-1 0-32 0,-1-1-16 0,-2 2-8208 0,-5 1-1632 0</inkml:trace>
  <inkml:trace contextRef="#ctx0" brushRef="#br1" timeOffset="152724.521">23108 3389 21183 0,'0'0'944'0,"-6"-2"192"0,6 2-912 0,-7-2-224 0,7 2 0 0,0 0 0 16,0 0 688-16,0 0 80 0,0 0 32 0,0 0 0 15,9-4-544-15,2 0-128 0,2 2 0 0,0 1-128 16,5 1 320-16,-2 0-32 0,0 0-16 0,4 0 0 16,6-1-16-16,-2 0 0 0,0-2 0 0,1 3 0 15,-2 1-112-15,0 2-16 0,0-2-128 0,-1 0 192 16,1 0-192-16,-3-1 0 0,-1 0 128 0,-2 0-128 0,2 2-208 0,-5 1-96 16,-1 0-16-16,-1-1 0 15,-1 0-2176-15,2-2-448 0</inkml:trace>
  <inkml:trace contextRef="#ctx0" brushRef="#br1" timeOffset="153086.006">23457 3100 19343 0,'0'0'848'0,"0"0"192"0,0 0-832 0,0 0-208 16,0 0 0-16,9-2 0 0,-9 2 1952 0,13 5 352 0,2 2 64 0,2-2 0 15,1 0-1936-15,0 0-432 0,3 2 0 0,3 2 0 16,-1-1 0-16,4 1 0 0,0 0 0 0,-2 1 0 16,-1 1 0-16,-3 1 0 0,-3-1-144 0,-1 2 144 15,-3 0 0-15,-2 2 0 0,-2-1 0 0,-3 0 0 16,-3 1 0-16,-1 0 0 0,-3 1 0 0,-2 1 0 15,-1-1 0-15,-3-1 0 0,-2-2 0 0,-2 1 0 16,-3 2 0-16,-1 0 128 0,-2-4 0 0,-1 1 16 16,0-3 96-16,-4 1 16 0,0-2 0 0,0 3 0 15,-2 0-112-15,1-2-16 0,1-1 0 0,0-1 0 16,1-2-128-16,4-1 0 0,0-3-192 0,3-1-8496 16,2-2-1680-16</inkml:trace>
  <inkml:trace contextRef="#ctx0" brushRef="#br1" timeOffset="153735.695">24781 3292 23039 0,'0'0'2048'0,"0"0"-1648"0,0 0-400 0,-4 10 0 16,1 1 480-16,-1 0 16 0,2 1 0 0,-3-1 0 15,-1 0-496-15,2 0 0 0,-4 1 0 0,0 4 0 16,-4-1 0-16,-1 1 0 0,-3-1-128 0,-2-2 128 16,2 2 0-16,-8-1 0 0,0 0 128 0,-3-1-128 15,1 1 336-15,-1-1-16 0,-2-2-16 0,0-2 0 16,-2-4 80-16,2-1 32 0,3 1 0 0,3-1 0 15,-1 2 16-15,3-3 0 0,1-2 0 0,2-3 0 16,3-5-96-16,1 0-16 0,1-3 0 0,0-1 0 16,0 2-48-16,3-2-16 0,5-3 0 0,-1-2 0 15,-4 0-256-15,6-2 160 0,1-1-160 0,1 4 128 16,2 2-128-16,0 3 0 0,0 10 0 0,4-10-176 16,-1 1 176-16,-1 3-160 0,-2 6 160 0,0 0-160 15,0 0 160-15,0 0-128 0,0 0 128 0,11 8-128 0,-1 3 128 16,1-1-208-16,0 0 80 0,0 2 128 0,2-1 0 15,2 1 0-15,0 1 0 0,2-4 0 0,-1-1-128 16,2 1 128-16,1-2 0 0,1-1 0 0,1 0 0 0,2-3 0 16,1 1-144-16,2-1 144 0,-1-3 0 0,0-2 0 15,1-1 0-15,1-1 0 0,-2-3 0 0,2 1 0 16,-2-1 0-16,0 0 0 0,1-3 0 0,-3-2 0 16,-1-2 0-16,0 3 144 0,0 1-16 0,-1 1-128 15,-3-3 192-15,2-2-64 0,-2 1 64 0,-1 0 0 16,1-2 0-16,-3 1 0 0,-4 0-16 0,-1 2 0 15,-1 2 0-15,-3-2 0 0,-4-3 80 0,-2 1 32 16,-3 0 0-16,-1 0 0 0,0 2 80 0,-4 1 16 16,-5 0 0-16,-1 0 0 0,-2 0 0 0,0 0 16 0,-3-1 0 15,0 3 0-15,1 6-144 0,-4 1-16 0,-1 0-16 16,-2 0 0-16,1-1-96 0,-3 2-128 16,-4 1 176-16,0 4-176 0,-1 2 0 0,0 4 0 0,-1 1 0 0,2 1 0 31,0-1-1152-31,0 5-192 0,1 3-48 0,5-1 0 0</inkml:trace>
  <inkml:trace contextRef="#ctx0" brushRef="#br1" timeOffset="154902.155">20082 5605 16575 0,'0'-10'1472'0,"-1"1"-1168"0,-2 1-304 0,3 3 0 16,0 5 352-16,0 0 16 0,0-6 0 0,0 6 0 16,3-6 80-16,-3 6 0 0,0 0 16 0,0 0 0 15,0 0-16-15,0 0-16 0,0 0 0 0,0 0 0 16,2-7 32-16,-2 7 16 0,0 0 0 0,0 0 0 16,5 10-112-16,-1 1-32 0,-4-11 0 0,6 16 0 15,-3 3 0-15,1 2 0 0,3 1 0 0,-3 3 0 16,1 4-64-16,0-1-16 0,-3 1 0 0,3 2 0 15,0 2-64-15,1 2-32 0,0 1 0 0,3-3 0 0,-2-3-160 16,2-1 0-16,-3-2 0 0,3 0 128 0,-2-2-128 0,1-2 0 16,-1-2 144-16,2-1-144 0,-4-5 0 15,2 0 144-15,0 0-144 0,-1-4 0 0,1-2 288 0,-7-9-48 16,5 8-16-16,-5-8 0 0,6 9 256 0,-6-9 48 16,0 0 16-16,0 0 0 0,0 0 160 0,11-5 16 15,-1-2 16-15,0-3 0 0,-2-4-208 0,3-2-32 16,-2-1-16-16,3-3 0 0,3-1-176 0,0-3-48 15,-1-4 0-15,2 1 0 0,0 1 48 0,1-1 0 16,-1 1 0-16,2-1 0 0,5-2-64 0,-3 1-16 16,1 3 0-16,-1 0 0 0,1-2-96 0,-1 2-128 15,1 3 176-15,-4-3-176 0,-1-3 144 0,1 3-144 16,-1 3 0-16,-1-1 144 0,-2 0-144 0,0 1 0 16,-2 1 0-16,0 2 0 0,0 0 0 0,-1 5 0 15,-2 3 0-15,2 1 0 0,-4 0 0 0,-1 2 0 0,-5 8 0 16,9-5 0-16,0 1 0 0,-1 0 0 0,-8 4 0 0,10-3 0 15,-3 1-336-15,-7 2 0 0,0 0 0 0,10 4 0 32,-10-4-2176-32,0 0-432 0,9 6-96 0</inkml:trace>
  <inkml:trace contextRef="#ctx0" brushRef="#br1" timeOffset="159240.166">21760 5205 23327 0,'-20'9'1024'0,"7"-2"224"0,-3 0-992 0,1 4-256 0,-2 4 0 0,1 2 0 15,-2 3 0-15,1 4-160 0,-3 0 32 0,1 7 0 16,1 3 256-16,-1 6 64 0,-3 5 16 0,2 0 0 16,1 0 144-16,1 4 32 0,-5 2 0 0,2 1 0 15,3 1-160-15,0 4-32 0,5 0 0 0,1 0 0 16,3 0-192-16,2-6 0 0,0-3 0 0,5-6 0 16,4-4 0-16,0-1-192 0,0 0 192 0,4-2-160 15,6-4-176-15,2-4-48 0,3-6 0 0,2-3 0 16,1-3-1312-16,2-2-272 0</inkml:trace>
  <inkml:trace contextRef="#ctx0" brushRef="#br1" timeOffset="159589.188">22105 5570 22111 0,'0'0'1968'0,"-5"-4"-1584"0,5 4-384 0,0 0 0 16,0 0 1264-16,0 0 160 0,0 0 48 0,0 0 0 15,0 10-1296-15,2 1-176 0,1-1-192 0,3 4 32 16,-1 4 352-16,2 0 80 0,-2 4 16 0,5 0 0 15,-1 3-112-15,0 1-32 0,0 0 0 0,2 4 0 16,4 1 0-16,0 2 0 0,1 1 0 0,0-1 0 16,1-1-144-16,1 1 0 0,1 1 144 0,0-2-144 15,2-1 0-15,0-3 128 0,0-1-128 0,-1-2 0 16,-2-1 0-16,0-1-208 0,1-1 16 0,-2-2 16 16,-1 0-672-16,1-4-144 15,-2-2-32-15,2-3-10672 0</inkml:trace>
  <inkml:trace contextRef="#ctx0" brushRef="#br1" timeOffset="159938.53">22751 5651 32255 0,'-17'-6'2864'0,"6"5"-2288"16,0 1-576-16,-1 3 0 15,-2 2-576-15,-1 1-240 0,0 3-32 0,0 1-16 0,-3 0 688 0,1 2 176 16,-1 2 0-16,-2 2 0 0,-2 1 128 0,0 3 48 16,-3 3 16-16,1 3 0 0,-2 2 128 0,0 3 16 0,-3 2 16 0,1 3 0 15,-3 0-32-15,-1-2 0 0,0-2 0 0,3-1 0 16,2 0-96-16,0 1-32 0,1 0 0 0,3-2 0 15,-2-3-192-15,4 0 176 0,2-1-176 0,5-1 160 16,1-3-160-16,3 1 0 0,2 4 0 0,1-4 0 16,1-2-384-16,4-6-16 0,0-3 0 0,4-3 0 31,0 2-2224-31,4-6-448 0</inkml:trace>
  <inkml:trace contextRef="#ctx0" brushRef="#br1" timeOffset="160502.992">22852 4811 24879 0,'-9'-11'1088'0,"9"11"256"0,0 0-1088 0,2-6-256 0,-2 6 0 0,0 0 0 31,0 0-832-31,10-1-208 0,0 3-48 0,-2 1-16 0,2 2 1104 0,0 0 128 0,3 3 80 0,0 2 16 16,0 2 352-16,2 2 64 0,0 3 0 0,3 1 16 15,-1 4 32-15,2 1 0 0,2 3 0 0,1 1 0 16,3 4-144-16,2 0-32 0,-3 1 0 0,2 3 0 16,5 2-128-16,-2 1-16 0,-6-2-16 0,1 3 0 15,-2-1 32-15,-1 3 0 0,-3 1 0 0,0 4 0 16,-1 7-112-16,-3-4-16 0,-3-4 0 0,-1 1 0 0,0 2 64 15,-4-1 0-15,2-1 0 0,-7 1 0 16,-2 3 96-16,-2 2 32 0,0-3 0 0,-2 2 0 0,-3-4 64 16,-1 0 32-16,-2-2 0 0,-2 1 0 0,-1 1-64 0,-4 1-16 15,-3 3 0-15,-1-4 0 0,0-2-80 0,-3-1 0 16,-2-1-16-16,-3-3 0 0,1-2-64 16,1-1-16-16,0-2 0 0,3 1 0 0,-3-1-144 15,4 0-16-15,3 1-128 0,3-4 192 0,2-5-192 0,1-2-128 16,3-4 128-16,3-4-208 15,2-2-2128-15,4-2-416 0</inkml:trace>
  <inkml:trace contextRef="#ctx0" brushRef="#br0" timeOffset="-2739.448">9997 11384 32879 0,'-9'-24'1456'0,"4"13"304"0,-1-1-1408 0,-1 2-352 0,1 2 0 0,0 2 0 31,-3-1-576-31,-1 4-176 0,-1-2-32 0,-4 3-16 0,-5 3 800 0,-2 0 0 0,-5-2 0 0,-2 2 144 16,-4 4 128-16,-7-2 32 0,-6-1 0 0,-5 3 0 16,-6 1-112-16,-2 0-32 0,-6 2 0 0,-2-2 0 15,-3-1-32-15,-6 0-128 0,-8-5 192 0,-2 2-64 16,-5 2 0-16,-3-1 0 0,-7-4 0 0,0 1 0 15,-6 0 96-15,-3 0 16 0,-5-2 0 0,-1 2 0 16,-3 0 144-16,-2 0 16 0,-2-2 16 0,-1 1 0 16,-2 1-96-16,2-1-32 0,1-3 0 0,5 1 0 15,4 3-128-15,3-2-32 0,3-3 0 0,2 1 0 0,3 2-128 16,-2 0 192-16,-4-3-192 0,4 2 192 0,3 2-192 16,0-1 0-16,-3-3 0 0,-2 0 128 0,-2 2-128 0,1 1 0 15,2-5 0-15,-1 4 0 0,-2 1 0 0,2-1 0 16,3 2 0-16,-1-1 0 0,-4-2 0 0,4-1 0 15,3 1 0-15,6-1 128 0,6 1-128 0,6-1 0 16,6-2 0-16,6 0 0 0,9 2 256 0,1-2-16 16,3-2-16-16,4 3 0 0,1 3-224 0,4-3 176 15,4 2-176-15,5-1 160 0,5 3-160 0,3 0 0 16,3-1 0-16,4 1 0 0,4-1 128 0,3 2-128 16,-1 1 0-16,3 0 128 0,1 0-128 0,3 0 0 15,2 0 0-15,0 2 128 0,4 2-128 0,1 0 0 16,2 0 0-16,-2 3 0 0,2 1 0 0,2 0 0 0,-1 2 0 15,2 2 0-15,1 2-144 0,1 1 144 0,-1 3 0 16,1 3 0-16,2 2-128 0,-1 3 128 0,1 3 0 16,0 3 0-16,0 1 0 0,-3 5 0 0,0 4 0 0,-5 5 0 15,0 6 0-15,-2 4 0 0,-5 5 0 0,0-1-160 16,-2 2 160-16,-1 4 0 0,1 4 0 0,-1 1 0 16,-4 3 0-16,-1 1 0 0,-4-2 0 0,3-1 0 15,2 0 0-15,0 1 0 0,1-1 0 0,1-2 128 16,2-4-128-16,1-3 0 0,1-4 0 0,2 1 0 15,1-2 0-15,2-1 0 0,-2-3 0 0,2-3 0 16,1-5 0-16,1-2 0 0,-2-3 0 0,2-3 128 16,-2-2-128-16,2-1 0 0,-1 0 0 0,4-3 0 15,2-3 0-15,1-3 128 0,0-4-128 0,3-2 0 0,2-3 0 16,1-1 0-16,4-3 0 0,0-2 0 0,3-2-256 16,2-1 16-16,1-1 16 0,5-4 0 0,3-2 64 15,7-3 16-15,5-3 0 0,2-3 0 0,4 4 144 16,3-3 0-16,6 0 0 0,1 1 0 0,1-2 0 15,2-1 0-15,7-3 0 0,3 3 0 0,3 1 0 0,1-1 0 16,5 0 0-16,2 3 128 0,1 1-128 0,4 3 192 16,4 4-64-16,-1 1 0 0,0-2-128 0,4-1 128 15,4 1-128-15,2 4 128 0,2 2-128 0,3 0 0 16,0-1 0-16,2 1 0 0,-1-1 0 0,3 4 0 16,-1-3 0-16,6 0 0 0,4 0 0 0,-2-2 0 15,0 0 0-15,3 0 0 0,4-1 0 0,-4-2 0 16,-1-2 0-16,4 2 0 0,0-2 0 0,0-1 0 15,-6-2 0-15,1 0 0 0,-1 0 0 0,-4 0 0 0,-4-3 0 16,0 1 0-16,4-1 0 0,-3 1 0 0,-3-3 0 16,3 2 0-16,3 1 0 0,-4-1 0 0,-6 2 0 15,1-2 0-15,-1 2 0 0,-2 3 0 0,-1 2 0 0,-5 2 0 16,-3-2 0-16,0 2 0 0,0 0 0 0,0-1 0 16,-6 1 0-16,-2 2 0 0,-1-3 0 0,-6 3 0 15,0-2 0-15,-4-1 0 0,-4 1 0 0,-6-1 0 16,-8 1 0-16,-8-2 0 0,-2 1 0 0,-7-1 0 15,-5-1 0-15,-4-1 0 0,-2-1 0 0,-5 0 0 16,-5 0 0-16,-10 1 144 0,9 0-144 0,-9 0 160 16,0 0-32-16,0 0-128 0,9-7 192 0,-9 7-64 15,6-7 0-15,-1-1-128 0,-4-2 192 0,-1-1-64 0,-4-2-128 16,2-3 0-16,-2-5 144 0,-2-4-144 0,-1-4 0 16,-1 1 0-16,-4-5 0 0,2-2 0 0,0-3 0 15,-1-1-160-15,2-3 160 0,0-3 0 0,-2-2-224 0,4-6 64 16,-4-10 16-16,3-1 0 0,1 0-64 0,4-3-16 15,1 0 0-15,0-10 0 0,4-8 64 16,1 2 16-16,5 1 0 0,0 3 0 0,-1 0 144 0,2 0 0 16,2-2-144-16,0 9 144 0,2 7 0 0,1 3 240 15,-1 2-48-15,1 3 0 0,3 2-48 0,-3 5-16 16,-1 3 0-16,-1 3 0 0,0 2-128 0,1 5 0 16,0 1 0-16,1 3 128 0,0 2-128 0,0-1 0 15,0 3 0-15,0 2 0 0,-1-1 0 0,0 2 0 16,1-1 0-16,-1 3 0 0,1 1 0 0,-2 2 0 15,-2 2-144-15,0 4 144 0,0-3 0 0,-2 5-192 16,-4 3 192-16,-2 0-160 0,-1-1 160 0,-2 4 0 0,-2 1 0 16,3 6 0-16,-8-3 0 0,-4 2 0 0,-2 1 0 15,-5 3 0-15,-4 3 0 0,-5 0 0 0,-2 0 0 16,-4 4 0-16,-4-1 0 0,-1 1-128 0,-2 0 128 0,-4 1 0 16,-1 0 0-16,-2 2 0 0,-2 2 0 0,-6-2 0 15,-5-2 0-15,-3 1 0 0,0-3 0 0,-5 0 0 16,0-2 0-16,-8 1 0 0,-8 0 0 0,2 1 0 15,0 0 0-15,-4 0 128 0,-4 0-128 16,-5-2 0-16,-3 0 0 0,-2 1 128 0,0-2-128 0,-3 0 0 16,-3 2 0-16,-5-2 0 0,0 0 0 0,-1-1 128 15,-1 0-128-15,-1-2 0 0,1-1 0 0,-4 1 0 16,-4-2 0-16,1-1 0 0,2-1 0 0,-1-1 0 16,0 1 0-16,5-1 0 0,2-2 0 0,-2 0 0 0,1 2 0 15,-3 0 0-15,3-1 0 0,0-1 128 0,7 0-128 16,-1 1 0-16,-2-1 0 0,3 1 128 0,4-1-128 15,4-1 0-15,4 1 0 0,-1 0 0 0,0-1 0 0,2 1 0 16,5 0 0-16,3 1 0 0,3-1 0 0,1-1 0 16,3 3 0-16,3-1 0 0,6-3 0 0,2 0 0 15,0-2 0-15,4-1 0 0,-1 0 0 0,5 1 0 16,6-1-176-16,6 0 176 0,-2-1-192 0,8-2 48 16,-1-6 16-16,2 2 0 0,1 2 128 0,1-1 0 15,2-1-144-15,2 2 144 0,7 0 0 0,-1 1 0 16,4 2 0-16,4 0 0 0,4 1 0 0,2 1 192 15,1 2-192-15,4-1 192 0,2 1-192 0,1 2 192 0,3 1-192 16,4 4 192-16,0 0-192 0,0 0 0 16,0 0 0-16,0 0 0 0,0 0-144 0,0 0-16 0,6 6 0 15,-1 1 0-15,-5-7 160 0,3 15-192 0,1 1 192 0,0 3-192 16,2 3 192-16,-2 6 0 0,1 5-144 16,0 4 144-16,-4 4 0 0,1 2 0 0,-1 3 0 0,-1 2 0 15,0 3-128-15,-3 6 128 0,-5 6 0 0,2 3 0 16,0 1 0-16,-2 1 0 0,0-1 0 0,-2 7 0 15,0 3 0-15,0 0 0 0,0-3 0 0,0 1 0 16,-1-1 0-16,1 1 0 0,-1 4 0 16,0-1 0-16,0-3 0 0,0 0 0 0,0-3 0 0,1-2 0 15,-3 0 0-15,2-1 0 0,1-2 0 0,0-5 0 16,-1-6 0-16,0 1 128 0,1-4-128 0,1-3 0 16,1 1 0-16,-3 0 0 0,0-1 128 0,2-4-128 0,-1-5 0 15,2-4 0-15,1-6 0 0,2-3 0 0,2-2 0 16,1-5 0-16,1-4 0 0,1-1 0 0,2-1 0 0,2-5 0 15,-1-2-192-15,-3-8 192 0,9 4-416 0,4-2 32 16,0-2 16-16,2-2 0 0,3-2 176 16,3-3 48-16,2-1 0 0,4 0 0 0,3-2 144 0,4-2 0 15,3-1 0-15,6 0 0 0,4-1 0 0,3 1 0 16,5 1 0-16,5-2 128 0,2-1-128 0,4 0 0 16,4-1 0-16,2 0 0 0,6-1 0 0,1 3 0 15,3 4 0-15,-1-1 0 0,4-1 0 0,3 1 0 16,1 1 0-16,0 2 0 0,-2 3 0 0,1-1 0 15,1 1 0-15,-2 6 0 0,0 4 0 0,1 1 0 16,-3-2 0-16,2 3 0 0,1 2 0 0,0 1 0 0,-3 0 0 16,4-1 0-16,3 2 0 0,1-2 0 0,3-1 0 15,-1 1 0-15,-1-2 0 0,3 4 0 0,1-2 0 0,-1 0 0 16,-4-2 0-16,4 1 0 0,3 0 0 0,-1 0 0 16,-2-2 0-16,0 1 0 0,1 0 0 0,-4 0 0 15,1 2 0-15,-3 0 0 0,-2-1 0 0,-1-1 0 16,4 1 0-16,-5 0 0 0,-6-2 0 0,1 1 0 15,-2 1 0-15,2-4 0 0,1-1 0 0,-2 2 0 16,-6-2 0-16,-1-1 0 0,-1-1 0 16,-1 2 0-16,-4-1 0 0,-3 0 0 0,-4 0 0 0,-4-1 0 15,-4 0 0-15,0-1 0 0,0 4 0 0,-1-3 0 16,-3-1 0-16,-2 1 0 0,-3 0 0 0,-4 0 0 16,-2 1 0-16,-5-1 128 0,-4 0-128 0,-1 1 0 15,0-1 0-15,-3-1 0 0,-1-1 0 0,-2 1 128 16,-2 1-128-16,2-4 0 0,-3 0 0 0,-2-1 0 0,-6-1 0 15,0 1 0-15,4-2 0 0,-6 2 0 0,-3-1 0 16,-1-2 0-16,-1-1 0 0,-1 1 0 0,-1-2 0 0,-1 0 128 16,-1-1-128-16,-1-1 128 0,0 0-128 0,1-4 128 15,2-3-128-15,-3 0 128 0,-1-4-128 0,-2-3 128 16,3-2-128-16,1-5 128 0,2-2-128 0,-1-3 128 16,-1 0-128-16,1-5 128 0,3-5-128 0,1-6 0 15,0-4 128-15,0-7-128 0,2-5 0 0,1-5 0 16,1-4 0-16,1-3 0 0,1-6 0 0,1-4-128 15,1-3 128-15,1-1-192 0,-1 1 192 0,-1-1-128 0,0-1 128 16,0 6-128-16,-3 10 320 0,0 3 64 16,1 3 0-16,-3 0 16 0,-1 6 48 0,-2 7 0 0,2 6 0 15,-1 6 0-15,0 5-32 0,-1 2 0 0,1 5 0 16,-1 2 0-16,-1-1-288 0,2 4 0 0,2-1 128 16,-2 4-128-16,2 2 0 0,1-1-304 0,1 3 64 15,0 3 16-15,0 1-96 0,1 2 0 0,4 2-16 16,-2 1 0-16,-2 2 80 0,0 2 32 15,0 2 0-15,-1 1 0 0,-1 1 224 0,-4 2 0 0,0 0-160 0,-5 6 160 16,0 0 0-16,0 0 0 0,0 0 128 0,0 0-128 16,0 0 0-16,4 9 0 0,-2 1 0 0,-2 0 0 15,-1 0 0-15,-5 0 0 0,-2 1 0 0,-2 1 0 16,0-2 0-16,-5 0 0 0,-7-1 0 0,-2 1 0 16,-2 1 0-16,0-3 0 0,-3 2 0 0,-1-2 0 15,-5-2 0-15,0 1 0 0,1 1 0 0,-7-3 0 16,-5-3 0-16,-3 2 0 0,-5-3 0 0,-1-1 0 0,-5 0 0 15,0-1 0-15,-5-3 0 0,-5 4 0 0,-5 2 0 16,-2 2 0-16,-2-2 0 0,-2 0 0 0,-2 0 128 0,-3 1-128 16,-5-2 128-16,-1 2-128 0,1-2 128 0,-6-1-128 15,-4-2 0-15,0 0 128 0,4 5-128 0,1-1 0 16,-4-1 0-16,0-3 0 0,-4-5 0 0,0 2 0 16,2 4 128-16,-3-1-128 0,-1-4 0 0,0 2 0 15,4-1 0-15,-5 4 0 0,-5 2 128 0,6-1-128 16,2-2 128-16,-2 2-128 0,0 1 128 0,1 1-128 15,3 2 0-15,-1-2 128 0,-1-2-128 0,3-1 0 16,5 2 0-16,4 0 0 0,-2-2 0 0,2 0 0 16,3 0 0-16,6-1 0 0,5-1 0 0,1 1 0 0,0-1 0 15,1 0 0-15,0-3 0 0,6-1 0 0,1 3 0 16,5 0 0-16,-1 1 0 0,0 1 0 0,-1 0 0 0,3 0 0 16,4 0 0-16,2 1 0 0,2-1 0 0,0 2 0 15,0 0 0-15,1 0 0 0,3-2 0 16,4 0 0-16,2 1 128 0,3-2-128 0,3-1 0 0,6 1 128 15,5-1-128-15,1-1 0 0,3 4 144 0,0-2-144 16,3 0 128-16,1-1-128 0,3 2 128 0,1 1-128 16,1-3 0-16,2 0 144 0,2 1-144 0,-1 0 0 15,2 3 0-15,1-1 0 0,1 1 0 0,8 0 0 16,-7-3 0-16,7 3 0 0,0 0 0 0,0 0 0 16,-11 0 0-16,5 0 0 0,6 0 0 0,0 0 0 15,-9 3 0-15,9-3 0 0,0 0 0 0,0 0 0 16,0 0 0-16,0 0 0 0,-4 7 0 0,2 3 0 15,-3 1-128-15,2 1 128 0,0 1 0 0,0 4-144 0,2 2 144 16,1 2 0-16,-1 2 0 0,1 4 0 0,0 3 0 0,0 2 0 16,-1 1 0-16,1 3 0 0,0 4 0 0,1 0 0 15,0 3 0-15,0 7 0 0,-1 0 0 0,0 4 0 16,-1 2 0-16,1 0 0 0,-2-1 0 0,-1 4 0 16,1-4 0-16,-1 5 0 0,-2 3 0 0,1 0 0 15,1 0 0-15,0 0 0 0,-1-1 0 0,0 0 0 16,-2-1 0-16,0 2 0 0,0 5 0 0,-1-2 0 15,-2-3 0-15,3-4 0 0,1-4 0 0,-1 5 0 16,-1 5 0-16,-1-2 128 0,1-6-128 0,-1-1 128 16,0-3-128-16,2-1 128 0,0 1-128 0,2-4 0 15,-1-3 0-15,2 2 128 0,0-3-128 0,1-2 0 16,0-4 0-16,1-2 0 0,1-6 0 0,0-1 0 0,-1-3 0 16,2-2 0-16,-1-4 0 0,1 0-208 0,3-3 48 15,-2-2 16-15,0-4-112 0,3-1 0 0,-2 0-16 0,3-3 0 16,3-4-48-16,1 0 0 0,2 1 0 0,1-2 0 15,3 0 48-15,3 1 0 0,3-4 0 0,1 2 0 16,5-1 272-16,4-1 0 0,2-1 0 0,4-2 0 16,-1-3 0-16,4 1 0 0,4-2 0 0,1 1 0 15,4 1 0-15,5-2 0 0,6 1 0 0,2-2 0 16,1-1 0-16,-1 2 0 0,6-1 0 0,3 0 0 16,6-2 0-16,2 1 0 0,-1 2 0 0,3-2 0 15,3 1 0-15,4 2 0 0,-1 0 0 0,1 3 0 0,-1-3 0 16,3 4 0-16,4 1 0 0,0 1 0 15,-3 2 0-15,2 2 0 0,0-1 0 0,3 2 0 0,2 2 0 16,-3 0 0-16,-1-1 0 0,3 2 0 0,3-2 0 0,0 3 128 16,-5-1-128-16,6-1 0 0,4-2 0 15,-1 1 0-15,-4 0 0 0,2 1 0 0,3-4 0 0,0-2 0 16,-3-1 0-16,-2 0 0 0,3 5 0 16,-4-5 0-16,1-5 0 0,-4 3 0 0,-3-1 0 0,1 0 0 15,-2 1 0-15,-1 1 0 0,-4-3 0 0,-1 0 0 16,-3 3 0-16,1-2 0 0,-3-1 0 0,-5-1 0 15,-6 0 0-15,-1 1 0 0,1 2 0 0,-3 0 128 16,-4 0-128-16,-4-1 144 0,-4-1 48 0,-2 2 0 16,-2 0 0-16,-3 0 0 0,-1-5-32 0,-3 2 0 15,-2-1 0-15,-2-1 0 0,-2 1-160 0,-3-2 128 16,-1 0-128-16,-4-3 128 0,-4 2-128 0,-5-1 0 16,-3-5 144-16,-2 1-144 0,-3-2 0 0,-2-4-128 0,-1-6 0 0,-2-4 0 31,-1-7-432-31,-4 2-80 0,-3 0 0 0,-1 5-16 15,-2 7-320-15,-2 4-64 0,-4 4-16 0,-2 5-8416 0,-2 6-1664 0</inkml:trace>
  <inkml:trace contextRef="#ctx0" brushRef="#br0" timeOffset="24277.414">3617 13474 8511 0,'-11'-11'384'0,"6"7"64"0,-1 1-448 0,1 0 0 0,0-3 0 0,0 1 0 16,5 5 496-16,-6-4 0 0,-1-2 0 0,0 2 0 16,-1-2 352-16,0 4 80 0,0 2 16 0,0 0 0 15,0-3-32-15,3 0 0 0,5 3 0 0,0 0 0 16,0 0 192-16,0 0 48 0,-2-5 0 0,2 5 0 15,0 0-256-15,7-2-32 0,4 2-16 0,3 0 0 16,2-4-576-16,7-1-112 0,5 1-32 0,4 2 0 16,2 2 16-16,2-3 0 0,3-3 0 0,3 1 0 15,4 3 48-15,5 0 16 0,6-4 0 0,5 3 0 16,3 2-16-16,4 0 0 0,2 0 0 0,5-2 0 0,4-1-48 16,6 0-16-16,4-1 0 0,0 2 0 0,1 3-128 15,6-2 192-15,-2-1-192 0,0 0 192 0,-1 3-192 0,4-1 192 16,2-2-192-16,-1 0 192 0,-3 2-64 15,0 1 0-15,0-3 0 0,2 2 0 0,2 0 64 0,-4 1 0 16,-2 1 0-16,1 4 0 0,0-1 0 16,-3-1 16-16,-1-3 0 0,3 2 0 0,3 2-16 0,1 0-16 15,-4 0 0-15,2-2 0 0,-2-2-48 0,3 2-128 16,2 1 192-16,-4 0-64 0,-4-1 0 0,0-1 0 16,4 1 0-16,-3 0 0 0,1 0 32 0,-2 2 0 15,0-2 0-15,4 0 0 0,0-1-32 0,-2 1-128 16,0 1 192-16,-4 0-64 0,2 0-128 0,-4 2 192 15,-5 0-192-15,2 0 192 0,-4-1-192 0,-1-1 0 16,-2 1 0-16,-2-1 128 0,-1 0-128 0,-5 3 0 16,2-2 0-16,-5 4 128 0,-1 1-128 0,-3-2 0 0,0-2 0 15,-4-1 128-15,-6-1-128 0,0 2 0 0,-3-1 0 0,-1-1 128 16,0 0-128-16,-3 0 0 0,-1-3 144 16,-7 1-144-16,-3 3 0 0,-5 0 144 0,-6-1-144 15,-4-2 0-15,-3-2 144 0,-5 1-144 0,-11 0 0 0,0 0 144 16,0 0-144-16,0 0 192 0,0 0-192 0,-11 3 192 15,-5-3-32-15,-6-2 0 0,-8-6 0 0,-10 7 0 16,-5 7-160-16,-5 0 128 0,-5-2-128 0,-6-3 128 16,-4-3-128-16,-5 1 0 0,-7 1 0 0,-6 2 0 15,-3 1 0-15,-7 1 0 0,-5 1 0 0,-3-3 0 16,-1-3 0-16,-5 0 0 0,-4-2 0 0,-3 5 0 16,-4 2 0-16,-3-2 0 0,-2-4 0 0,-4 1 128 0,-5 1-128 15,-6 1 0-15,-3 0 0 0,-2-1 0 0,1-2 0 0,0 1 0 16,0 1 0-16,1 0 0 0,2-1 0 0,0 0 0 15,1-1 0-15,2 2 0 0,3 4 0 16,2-4 0-16,3-7 128 0,1 5-128 0,1 5 0 0,4 1 0 16,2-3 0-16,5 1 0 0,2 1 0 15,3-2 0-15,3-3 0 0,0 2 0 0,1 4 0 16,4-3 0-16,2-5 0 0,2 5 0 0,3 7 0 0,2 0 0 16,4 0 0-16,3-5 0 0,3-1 0 0,7 2-176 15,9 4 176-15,6-3-128 0,10-2 128 0,8-1 0 16,4 0 0-16,8 0-128 0,7 1 128 0,4-2 0 15,5-2-144-15,5 2 144 0,3 1-128 0,7-2 128 16,0 0-160-16,0 0 160 0,0 0-368 0,16 7 32 0,1-2 0 16,8-2 0-16,7-2 160 0,9-1 48 0,9-1 0 15,11 0 0-15,13 1 128 0,4-2 0 0,6-2 0 16,8 1-128-16,9 2 128 0,4 4 0 0,3 0 0 0,5 0 0 16,7 2 0-16,2-1 0 0,-1 1 0 15,7 2 0-15,6 0 0 0,2 0 0 0,3-1 0 16,1 4 0-16,0 1 0 0,1 1 0 0,-2-2 0 0,-3-1 0 15,-3 3 0-15,-2-4 0 0,-4 3 0 0,-7 0 0 16,-8 0 0-16,-3 0 0 0,-4 2 0 0,-8-1 0 16,-7-1 0-16,-4-3 128 0,-7 1-128 0,-3 0 176 15,-9-1-176-15,-5 2 192 0,-8-3-192 0,-6 1 192 16,-8-2-192-16,-4 0 160 0,-2 0-160 0,-7-3 160 16,-4 0-160-16,-6-1 128 0,-6 0-128 0,-11-2 128 0,0 0 0 15,0 0-128-15,-6-3 192 0,-8 1-64 0,-5 0 48 16,-8 2 0-16,-7-1 0 0,-10-1 0 0,-8-2-176 0,-8 2 0 15,-10 0 144-15,-12 0-144 0,-5-2 0 0,-10 2 0 16,-4 0 0-16,-8 0 128 0,-7-3-128 0,-10 2 0 16,-6 2 0-16,-5-2 128 0,-2-2-128 0,-4 1 0 15,-5 0 0-15,-4-2 0 0,-3-2 0 0,0 5 0 16,0-1 0-16,3-1 128 0,3-1-128 0,0 0 0 16,-3 1 0-16,6 0 0 0,5 2 0 0,2 0 0 15,2-2 0-15,7 0 0 0,5 4 0 0,7 0 0 16,7-2 0-16,5 1 0 0,8 1 0 0,9 0 0 15,3 0 0-15,12 1 0 0,8-6 0 0,13 2 0 16,9 0 0-16,11-1 0 0,6 0 0 0,13-1 0 16,9-2 0-16,6 2 0 0,6 0 0 0,13 0 0 0,10-3-176 15,14-3 176-15,13-2-240 0,17-1 48 0,10 1 16 0,17-3 0 16,7-2 176-16,15-1-128 0,9 3 128 16,11 3-128-16,5 4 128 0,10-2 0 0,7 1 0 0,6 3 0 15,2 5 0-15,4 1 0 0,3-3 0 0,4 7 0 16,1 2 0-16,1 3 128 15,-2 1-128-15,-1-1 176 0,-5-3-176 0,-1 5 0 0,-6 1 0 0,-8 5 0 16,-9 2 0-16,-7-1 0 0,-5 0 0 0,-8 1 0 16,-12 2 0-16,-3 0 160 0,-6-3-32 0,-7 0-128 15,-7-1 0-15,-8-1 0 0,-11 1 0 0,-7-3 0 16,-7 0 0-16,-5 0 0 0,-10 0 0 0,-5 0 0 16,-7 0 0-16,-6-1 128 0,-9-2-128 0,-5 1 0 0,-6-1 128 15,-3-1-128-15,-10-8 0 0,3 8 0 0,-3-8 0 16,-2 10 0-16,-1-3 0 0,-5-3-192 0,-1-3-112 0,-3-1-16 15,-3 0 0-15,-4-1 0 16,-7 0-1744-16,-1-1-368 0,-1-2-64 0,-3-1 0 16</inkml:trace>
  <inkml:trace contextRef="#ctx0" brushRef="#br0" timeOffset="19572.778">16672 8907 6447 0,'2'-12'576'0,"3"6"-576"0,-5 6 0 0,3-8 0 0,1-1 1088 15,2 2 96-15,-4 0 32 0,0 1 0 0,-2 6-368 0,-1-9-64 16,1-1-16-16,-1 2 0 0,1 8-96 0,-5-4-32 15,-2-2 0-15,2 1 0 0,-4 1-192 0,0 0-32 16,-2 2-16-16,-1 0 0 0,-1-1-80 0,-2 3-32 16,-1-2 0-16,-2 4 0 0,-2 4-32 0,-2-1 0 15,-2-1 0-15,-2 3 0 0,-3 1-96 0,0 3-32 16,-1 0 0-16,1 0 0 0,2 1 64 0,0 2 16 16,3 0 0-16,2 0 0 0,2-2 48 0,5-1 0 15,0-2 0-15,4 3 0 0,2 3-96 0,2-4-16 16,7-11 0-16,-3 13 0 0,2 3-144 0,2 3 0 15,2-5 144-15,6-3-144 0,0-3 160 0,4 2-32 16,2 4-128-16,4-3 192 0,4-5-192 0,0 0 176 0,3-1-176 16,2 3 160-16,3 6-160 0,-1-1 0 0,-4-3 144 15,0 1-144-15,1 1 0 0,-5 3 144 0,-2-3-144 0,-2-1 0 16,-6-3 176-16,1-1-176 0,-4 1 160 0,-2-1-160 16,-7-7 0-16,2 11 0 0,-2 0 0 0,-2-1 0 15,-2-3 608-15,-4 1 32 0,-1-1 0 0,-3 2 0 16,-2 1 80-16,-4 1 32 0,-3-1 0 0,-2-2 0 15,0-2-256-15,-6 2-48 0,-1 0-16 0,1 1 0 16,4-3-192-16,-1 0-48 0,0 1 0 0,4-1 0 16,1 1-192-16,5-1 0 0,1-2 0 0,5-2 0 15,1-2-1024 1,9 0-288-16,0 0-64 0,0 0-6896 0,-3-10-1392 0</inkml:trace>
  <inkml:trace contextRef="#ctx0" brushRef="#br0" timeOffset="19929.936">16936 9208 20095 0,'0'0'896'0,"0"0"176"0,0 0-864 0,0 0-208 15,0 0 0-15,-6 3 0 0,-2 3 0 0,-1 2 0 16,-1 4 0-16,-2-2 0 0,-3-3 0 0,-1 3 176 15,1 2-32-15,-1 0 0 0,0-1-144 0,1 0 160 16,0 2-160-16,3-1 160 0,-1 1-160 0,4 1 0 16,1 2 0-16,5-4 0 0,-1-2 128 0,4-10-128 15,6 12 128-15,-2-4-128 0,-4-8 128 0,0 0-128 0,12 7 0 0,-2-3 128 16,-10-4 112-16,12 0 16 0,3-4 0 0,-1-3 0 16,0-1 192-16,-1-2 64 0,0-2 0 0,-2 0 0 15,0-1 48-15,-2 2 16 16,-6 2 0-16,-1-2 0 0,-2-5 272 0,-3 0 64 0,-4-2 16 0,-1 3 0 15,-2 1-64-15,-1 1-16 0,0 0 0 0,-1 2 0 16,0 1-512-16,2 4-96 0,1 0-32 0,1 1 0 16,2-2-208-16,1 3-192 0,5 4 48 0,0 0-9616 15,0 0-1920-15</inkml:trace>
  <inkml:trace contextRef="#ctx0" brushRef="#br0" timeOffset="20248.293">17301 8732 18431 0,'-1'-19'816'0,"2"9"160"0,2-3-784 0,0 3-192 15,-1 2 0-15,-2 8 0 0,0 0 1472 0,0 0 240 16,0 0 48-16,0 0 16 0,0 0-1360 0,3 16-272 15,-6-1-144-15,0 4 160 0,-4 0 112 0,-1 3 32 16,-1 3 0-16,-1 1 0 0,0 1-48 0,1 2 0 16,0 2 0-16,-1 1 0 0,-4 3-256 0,-1 3 0 15,0 0 128-15,-1 5-128 0,-1 4 128 0,-1-4-128 0,1-4 144 16,3-6-144-16,2-3 128 0,0-4-128 0,2-3 0 16,2-3 144-16,1-7-144 0,3 0 0 0,2-2 0 15,2-11 0-15,0 10-128 0,0-10-128 0,0 0 0 0,11 8-7808 16,-1-5-1568-1</inkml:trace>
  <inkml:trace contextRef="#ctx0" brushRef="#br0" timeOffset="20575.581">17466 8991 23951 0,'0'0'2128'0,"0"0"-1696"0,1 9-432 0,-1-9 0 0,0 0 208 0,3 11-32 16,-2 5-16-16,0 2 0 0,0 2-160 0,-1 1 0 16,0 1 0-16,1 0 128 0,0 0-128 15,-1 2 0-15,-1 0 144 0,1 0-144 0,0-4 0 0,0 0 128 16,0-2-128-16,0-4 0 0,1-3 0 0,-1-11 0 16,0 0 0-16,0 0 128 0,3 10 32 0,-3-10 16 15,0 0 0-15,0 0 0 0,7-4 560 0,0-4 112 16,-1 0 32-16,0-4 0 0,0-4-112 0,2-1-32 15,-1-4 0-15,0-1 0 0,1-1-272 0,1-1-48 16,1-1-16-16,-1 4 0 0,2 4-400 0,2 2 0 16,1-2 0-16,0 4 0 0,-2 3 0 0,2 3 0 15,-3 2-224-15,2 0 80 16,2 1-2496-16,0 2-496 0</inkml:trace>
  <inkml:trace contextRef="#ctx0" brushRef="#br0" timeOffset="20963.816">17994 9185 22111 0,'0'0'976'0,"0"0"208"0,0 0-944 0,0 0-240 0,0 0 0 0,7 7 0 0,-7-7 768 15,12 1 128-15,0-5 0 0,4 2 16 16,0 1-656-16,5-2-128 0,1-4-128 0,-2 0 192 0,1-6-64 0,1 1-128 16,-1 1 192-16,1-3-64 0,-2-1-128 0,-2 1 0 15,-4 1 0-15,0 0 0 0,-3-1 0 0,-3-1 0 16,-2 0 0-16,-4 0 0 0,-2 4 128 0,-2 1-128 16,-4 2 0-16,-4-1 128 0,-4-1 176 0,-3 6 16 15,-4 4 16-15,-5 3 0 0,-2 2 144 0,-3 3 32 16,-2 5 0-16,0 4 0 0,0 5-64 0,2 3 0 15,1 2 0-15,2 3 0 0,1 1-192 0,3 2-64 16,4-6 0-16,5-1 0 0,4-2-192 0,7 0 128 16,1-4-128-16,6-1 0 0,3-2 144 0,5-2-144 15,4 0 128-15,3-2-128 0,6-6 144 0,4-2-144 16,7-3 160-16,6-1-160 16,6 3-240-16,8-1-144 0,6-2-16 0,1-6-16 0</inkml:trace>
  <inkml:trace contextRef="#ctx0" brushRef="#br0" timeOffset="21698.313">20740 8751 12895 0,'0'0'576'0,"0"0"112"0,-3-8-560 0,3 8-128 15,0 0 0-15,0 0 0 0,0 0 1952 0,0 0 352 16,0 0 80-16,0 0 16 0,-10 6-1328 0,0 3-272 16,1 0-48-16,0 5-16 0,-5 5-32 0,1 0-16 15,0 1 0-15,-3 0 0 0,-1 4-48 0,-1 6 0 16,-4 8 0-16,-1-3 0 0,-1-4-128 0,1 3-16 15,1 5-16-15,2 1 0 0,1-3-304 0,2-4-176 16,-3-4 192-16,4-4-192 0,4 2 128 0,0-5-128 16,1-5 0-16,5-1 0 0,-1-5 0 0,4 0 0 15,2 0 0-15,1-11 0 16,0 0-2512-16,11 3-512 0</inkml:trace>
  <inkml:trace contextRef="#ctx0" brushRef="#br0" timeOffset="22063.011">21232 8788 21183 0,'-13'-1'1888'0,"-3"3"-1504"0,0 4-384 0,1 2 0 16,2 3 2496-16,-1 5 448 0,-2 2 64 0,1 3 32 15,-1 4-2464-15,-3 2-576 0,-2 3 0 0,0 1 0 0,0 5 0 16,2 2 0-16,2 2 0 0,-1-4 0 0,3-3 832 0,4-3 128 16,6-6 32-16,1-3 0 15,2-4-1648-15,4-3-336 0,4-3-64 0,1-3-16 0,2-1 800 0,4-3 272 16,3-4-192-16,1-3 192 0,1-1 0 0,2-3 160 16,2 0 0-16,-1-3 0 15,2-5 208-15,1-1 32 0,1-4 16 0,-1-1 0 0,2 0 176 16,-4-2 48-16,-1-3 0 0,-5-2 0 0,-2-4-64 0,-4-1 0 15,-2-1 0-15,-6 2 0 0,-4 4-192 0,-2 5-32 16,-4 4-16-16,-2 3 0 0,-4 1-80 0,-1 3-32 16,0 3 0-16,-3 3 0 15,-3 4-1232-15,2 3-240 0,0 2-48 0,1 5-15136 0</inkml:trace>
  <inkml:trace contextRef="#ctx0" brushRef="#br0" timeOffset="22398.768">21535 9345 35535 0,'-14'-10'1568'0,"3"5"336"16,0 3-1520-16,1 1-384 0,-1 0 0 0,1 0 0 0,0-1 240 0,-1-1-32 16,3 2 0-16,8 1 0 0,0 0 48 0,0 0 0 15,0 0 0-15,0 0 0 0,0 0-96 0,0 0-16 16,0 0 0-16,7-3 0 0,5-5-336 0,-2 4-80 15,0 3-16-15,2 1 0 16,-1 0-1952-16,2-2-384 0,1-3-64 0</inkml:trace>
  <inkml:trace contextRef="#ctx0" brushRef="#br0" timeOffset="23116.647">22222 8729 9215 0,'0'0'400'0,"0"0"96"0,-9 1-496 0,9-1 0 15,-7 4 0-15,7-4 0 0,0 0 1792 0,0 0 256 16,0 0 48-16,0 0 16 0,0 0-1392 0,0 0-272 15,12 0-48-15,2-2-16 0,-3 1 96 0,2 0 16 16,2-2 0-16,4-1 0 0,2-3-112 0,1 2-32 16,0-2 0-16,-2 1 0 0,2-1-96 0,0 1 0 15,-5 0-16-15,2 1 0 0,0-2-64 0,-3 0-16 16,-3 2 0-16,-1 0 0 0,-1 2-160 0,-3 0 0 16,-8 3 0-16,6-7 128 0,-6 7-128 0,0 0 0 0,0 0 0 15,0 0 0-15,-14-1 0 0,0 1 0 0,-1 2 0 0,-2 2-176 16,-5 1 176-16,-1 1 0 0,-3-2 0 0,-2 2 0 15,0 3 0-15,1 1 0 16,3 0 0-16,0-1 0 0,-4 0 448 0,2 0 0 0,0 1 16 0,0 2 0 16,2 0 0-16,2 1 0 0,0-1 0 0,3 0 0 15,3-1-96-15,2 1-32 0,1 3 0 0,5-2 0 16,1-2-80-16,4 1-32 0,2 1 0 0,3-1 0 16,4-1-32-16,2 2-16 0,3 2 0 0,3 1 0 15,2 0-48-15,1-1-128 0,4 0 192 0,1 2-64 16,1 2-128-16,3-3 128 0,-2-2-128 0,-1 3 128 15,-2 0 32-15,0 3 0 0,-5 0 0 0,1-2 0 16,-2-2 80-16,-2 1 16 0,-6-2 0 0,-1-3 0 16,-2-1 192-16,-5-1 32 0,-6-2 16 0,0 2 0 15,-7 0 256-15,-3-2 48 0,-5 1 16 0,-7 1 0 0,-5 0-176 16,-1 0-16-16,1-1-16 0,1-2 0 0,0 0-384 16,4-3-80-16,1 0-16 0,2-3 0 15,4 1-848-15,0-4-176 0,2-3-48 16,2 0-15088-16</inkml:trace>
  <inkml:trace contextRef="#ctx0" brushRef="#br0" timeOffset="24197.292">22950 8941 7359 0,'0'0'656'0,"0"0"-528"0,9-3-128 0,-4-2 0 0,1 0 1536 0,-6 5 256 16,6-7 64-16,-6 7 16 0,7-5-512 0,-7 5-96 16,0 0-32-16,7-5 0 0,-7 5-288 0,0 0-64 15,0 0-16-15,0 0 0 0,0 0-400 0,0 0-80 16,1 10 0-16,-1 4-16 0,0 4 112 0,0 3 32 15,-3 3 0-15,-1 0 0 0,0 3-64 0,-1 2-16 16,3 8 0-16,-7-2 0 0,-1-1-112 0,0-1-32 16,1-2 0-16,-4 2 0 0,0 4-48 0,0-4-16 15,0-2 0-15,0-4 0 0,-1 0-32 0,1-5 0 16,0-3 0-16,2-5 0 0,0 1 128 0,1-3 0 16,0-1 16-16,0-4 0 0,10-7 112 0,-6 3 32 15,-4-5 0-15,5 0 0 0,5 2 64 0,-1-14 16 16,-1-4 0-16,7-3 0 0,-1-3-176 0,7-6-48 15,-1-4 0-15,4-2 0 0,2-2-208 0,4 0-128 0,2 0 128 16,3 0-128-16,-3 2 0 0,4-3 0 0,-1 0 0 16,2 4 0-16,-1 10 0 0,1 0 0 0,0 3 0 15,-3 6 0-15,-4 7 0 0,-2 3 0 0,-3 4 0 0,-1-1-128 16,-2-1 128-16,-1 5 0 0,-5 6 0 0,-1-2 0 16,-5-5 0-16,0 10 0 0,-3 4 0 0,-2-1 0 15,-3 3 0-15,-1 3 0 0,0 2 0 0,-5 1 0 16,-6 0 128-16,0 0-128 0,1-1 128 0,0-1-128 15,2-5 0-15,3-1 128 0,4-1-128 0,-1-3 0 16,1-4 0-16,3-2 144 0,7-4-144 0,0 0 0 16,0 0 0-16,-7-3-320 0,7 3 32 0,-3-11 16 15,2-2-1952-15,2 3-384 16,1-3-80-16,5-2-5968 0,-1-1-1200 0</inkml:trace>
  <inkml:trace contextRef="#ctx0" brushRef="#br0" timeOffset="24538.18">23496 8927 911 0,'0'0'0'0,"0"0"0"15,-7 4 0-15,1 3 0 0,-2 0 3888 0,2 5 688 16,-2 4 144-16,2 1 16 0,-5-1-3392 0,1 1-672 15,0 2-144-15,0 3-16 0,0 1 128 0,1-2 48 16,1-3 0-16,-1 1 0 0,0 5 48 0,1-6 16 16,-2-2 0-16,6-3 0 0,-1 0-224 0,1-2-32 0,2-2-16 0,2-9 0 15,0 0-96-15,0 0 0 0,0 0-16 0,0 0 0 16,0 0 16-16,11-5 16 0,-2-3 0 0,1-3 0 16,1-4 0-16,0 0 0 0,1 1 0 0,2-4 0 15,2-5-240-15,1-1-160 0,2-4 192 0,2 3-192 16,1 0 128-16,1 4-128 0,1 3 0 15,-2 3 0-15,-7-1 864 0,0 3 112 0,-3 1 32 0,2 7 0 16,0 6-1648 0,-3-1-336-16,-11 0-64 0,10 0-8688 0,-10 0-1728 0</inkml:trace>
  <inkml:trace contextRef="#ctx0" brushRef="#br0" timeOffset="24917.918">23884 9057 24815 0,'-12'14'1088'0,"1"-6"256"0,0 1-1088 0,-1 3-256 16,0 3 0-16,-2 2 0 0,3 3 0 0,1 0 0 15,2-4-128-15,1 1 128 0,3-2 0 0,1 0 0 16,3-1-128-16,3-2 128 0,1-3 0 0,4 0 192 0,3-1-48 16,0-5 0-16,3-3 272 0,3-4 48 0,1-1 16 0,0-2 0 15,1 3-80-15,0-5-16 0,4-2 0 0,-5-2 0 16,-1 0 0-16,-1-2 0 0,-1 1 0 0,-2-3 0 16,-4-1 272-16,-3 0 48 0,-2-1 16 0,-4 2 0 15,-4-1 32-15,-3 1 0 0,0-4 0 0,-5 2 0 16,-5 4-320-16,-1 0-64 0,1 2-16 0,-1 4 0 15,-3 3-352-15,3 2 128 0,-1 2-128 0,2-1 0 16,1-3-464 0,-1 4-176-16,0 3-16 0,4 2-9648 0,-2-1-1936 0</inkml:trace>
  <inkml:trace contextRef="#ctx0" brushRef="#br0" timeOffset="25348.712">24336 8668 11967 0,'0'0'528'0,"0"0"112"0,0 0-512 0,-6 11-128 16,3 2 0-16,-1 4 0 0,0 1 2624 0,-1 1 480 15,1 1 96-15,-1 1 32 0,-4 2-2176 0,2 3-432 16,-4 2-96-16,0 0-16 0,-1 2-112 0,-3 3-16 15,-2 3-16-15,0-1 0 0,0-5-112 0,-2-1-32 16,-1-2 0-16,0-2 0 0,5-7 80 0,5-1 16 0,0-5 0 16,2-1 0-16,-2-1 144 0,5-1 48 0,-2-5 0 0,7-4 0 15,0 0-80-15,0 0-16 0,0 0 0 16,0 0 0-16,-2-14 80 0,5-2 16 0,8 1 0 0,3 2 0 16,-1 2-368-16,-1 0-144 0,2-2 128 0,1 3-128 15,-2 3 0-15,0 3 0 0,-1 3 0 0,0 1 0 16,-3 1 0-16,0 6 0 0,-2 5 0 0,0 2 0 15,-4-3 0-15,-3 2 0 0,-2 2 0 0,-2 3 0 16,-4 2-176-16,-2-2 176 0,-4 2-128 0,-3 0 128 16,-1-2 0-16,-1-1 0 0,1-1 0 0,3-3 128 15,0-1 0-15,-1-2 0 0,0-1 0 0,1-3 0 16,2-1-128-16,2-7 128 0,3-4-128 0,2-1 128 16,0 0-1440-16,4-4-288 15,3-7-48-15,4-4-16 0</inkml:trace>
  <inkml:trace contextRef="#ctx0" brushRef="#br0" timeOffset="25622.927">24684 8626 28047 0,'-7'-10'1232'0,"7"10"272"0,0 0-1200 0,-7 11-304 16,0 4 0-16,1 0 0 0,-2 0 144 0,0 3-16 0,-2 1-128 16,-3 4 192-16,-2-1 192 0,2 3 48 0,0 5 0 0,-1 1 0 15,-4-3-224-15,4 2-32 0,4 1-16 0,-3 2 0 16,-3 6-160-16,0 2 160 0,0 4-160 0,0-4 160 16,-1-4-160-16,3 0-192 0,1-3 32 0,4-7 16 31,1-6-752-31,2-2-160 0,-1-3-32 0,4 0-7248 0,2-3-1456 0</inkml:trace>
  <inkml:trace contextRef="#ctx0" brushRef="#br0" timeOffset="25985.751">24424 9242 27007 0,'0'0'1200'0,"0"0"240"15,3 11-1152-15,1-2-288 0,2-2 0 0,2-2 0 0,0-2 0 0,5 0 0 16,4-4 0-16,1-4 0 0,-4-4 320 0,8-2 16 16,4-1 0-16,0 0 0 0,-1-1-48 0,-3-2-16 15,1-4 0-15,-4 1 0 0,-1 3-16 0,-4-2 0 16,-2-1 0-16,-3-1 0 0,0 0 256 0,-4 4 64 16,-2 3 0-16,-1-3 0 0,-2-2 16 0,-3 5 16 15,-2 3 0-15,-3 7 0 0,0 4-96 0,-1 3-32 16,-2 4 0-16,-7 0 0 0,-2 2-224 0,-2 8-64 15,-3 7 0-15,-3-1 0 0,-1-3-192 0,4 0 128 16,7 0-128-16,-2 2 0 0,0-1 0 0,6-6 0 16,5-2 0-16,-1-2 0 0,5 2 0 0,1-2 0 0,3-3 0 15,1-10 0-15,7 10 0 0,1 0 0 0,-1 1 0 16,3-4 0-16,4-6-368 0,1 1 48 0,-2-2 0 0,5-3 0 31,5-5-1168-31,-1-1-240 0,2 0-32 0,-1 2-7712 16,2 0-1552-16</inkml:trace>
  <inkml:trace contextRef="#ctx0" brushRef="#br0" timeOffset="26549.3">24776 9176 26719 0,'0'0'1184'15,"-7"5"240"-15,0 2-1136 0,-1 3-288 0,1 1 0 0,0 4 0 0,-1 0 432 0,0 4 16 16,1 2 16-16,0-3 0 0,3-5-16 0,-2 3 0 15,2 0 0-15,-1 3 0 16,0 2-64-16,1-2-32 0,1-4 0 0,2-3 0 0,3-1-112 0,2-2-32 16,-4-9 0-16,6 8 0 0,-6-8 128 0,0 0 32 15,8 6 0-15,2-4 0 0,-1-5 64 0,-1 0 16 16,1-3 0-16,1-5 0 0,2-5-80 0,0-2-16 16,-4 0 0-16,2 2 0 0,0 2-160 0,0 1-16 15,0-1-16-15,-4 2 0 0,2 1-160 0,-3 3 0 16,3 2 144-16,-8 6-144 0,7-5 0 0,-7 5 0 15,0 0 0-15,0 0 0 0,0 0 0 0,0 0 0 16,0 0 0-16,-3 13 0 0,-1 3 0 0,-1 1 0 16,-2-2 0-16,-1 4 0 0,3-2 0 0,-2 1 0 0,-2-1 0 15,2-1 0-15,0 4 0 0,3-1 0 0,-3-5 0 16,3 1 0-16,0-3 0 0,0-1 0 0,4-11 0 16,0 0 0-16,-1 8 0 0,1-8 0 0,0 0 0 0,0 0 128 15,0 0 0-15,9-8 0 0,2-4 0 16,-3-3 0-16,2-4 0 0,4-2 16 0,0-2 0 15,-1 4 0-15,0 5-144 0,2 0 0 0,-2-5 0 0,1 5 0 16,1 3 0-16,0 3 0 0,-3-1 0 0,0 4 0 16,1-1 0-16,-4 5 0 0,-9 1 0 0,9 1 0 15,2 3-176-15,-2 1 176 0,-5 4-128 0,-1 2 128 16,-1 1 0-16,-2 2 0 0,-2 3 0 0,0 0 0 16,-1 1 0-16,-1 1 0 0,0-2 0 0,-1 1 0 15,-2-3 0-15,0 2 144 0,3-1-144 0,1-3 160 16,-2-2-160-16,3-2 0 0,2 0 0 0,0-9 0 0,0 10 0 0,0-10 0 15,0 0 144-15,3 9-144 0,3-1 0 16,-2-2 128-16,1 1-128 0,-1-1 0 0,4-2 0 16,-8-4-192-16,0 0 32 0,6 11-11104 15,0 2-2208-15</inkml:trace>
  <inkml:trace contextRef="#ctx0" brushRef="#br0" timeOffset="32394.351">19806 9923 1839 0,'0'0'160'0,"0"0"-160"15,0 0 0-15,0 0 0 0,0 0 2976 0,0 0 560 16,0 0 112-16,0 0 32 0,0 0-2048 0,0 0-416 15,0 0-64-15,0 0-32 0,0 0-64 0,0 0-16 16,0 0 0-16,0 0 0 0,0 0-336 0,0 0-64 16,-3 8 0-16,-3 2-16 0,3-2-176 0,0 1-16 15,-2 1-16-15,-1 2 0 0,-1 4-80 0,-2 0-16 0,2 1 0 16,-2 0 0-16,2 2-32 0,0 1-16 0,-1-4 0 0,2 1 0 16,2-3-272-16,-1-1 128 0,4 1-128 0,-2-3 0 15,2-1 0-15,1-10 0 0,4 9 0 0,2-2 0 16,-6-7 192-16,10 3-64 0,1-4 0 0,1-2-128 15,1-3 464-15,3-1-16 0,0-2 0 0,2-5 0 16,-1-3-192-16,2-2-32 0,-3 2-16 0,1-2 0 16,-2 0-80-16,1 2-128 0,-5-2 176 0,0 4-176 15,0 6 176-15,-5 0-176 0,-5-2 160 0,-1 7-160 16,0 4 384-16,0 0-32 0,0 0 0 0,-1 9 0 16,-3-2-96-16,-1 4-32 0,1 5 0 0,-1 1 0 15,-2 2-224-15,0 3 144 0,4-1-144 0,1 0 128 16,0 0-128-16,2-3 0 0,0 0 0 0,4-2 0 0,3-2 0 15,0-2 0-15,2-2 0 0,3-4 0 16,3-1 0-16,2-4 0 0,5-3 0 0,0-3 0 0,2-3 0 16,-1-1 0-16,2-6 0 0,-1 0 128 0,-2-1-128 15,-1 0 192-15,-5-3-192 0,0 1 192 0,-4-1-192 0,-1 1 192 16,-2 2-192-16,-3 3 192 0,-2-1-16 0,-2 1 0 16,-1 4 0-16,-2-1 0 0,-3-2 80 0,2 4 32 15,-3 1 0-15,-1 3 0 0,2-2-112 0,4 6-32 16,-10-1 0-16,4 0 0 0,6 1-352 0,-7-1-80 15,7 1-16-15,0 0 0 16,0 0-1936-16,0 0-384 0,0 0-64 0</inkml:trace>
  <inkml:trace contextRef="#ctx0" brushRef="#br0" timeOffset="32853.669">20962 9775 20271 0,'0'0'1792'0,"0"0"-1424"0,-7-6-368 0,7 6 0 0,-7-3 448 0,-3 1 32 16,3 1 0-16,-2 3 0 0,-2 1 240 0,2-2 48 16,-3-1 16-16,-2 5 0 0,-1 5-416 0,-3 1-96 15,0 2-16-15,-4 0 0 0,-1 0 128 0,0 1 32 16,-1 4 0-16,2 3 0 0,2 4 48 0,0-2 16 15,2-2 0-15,1 1 0 0,3 1-112 0,1-1-32 16,2-3 0-16,5 1 0 0,0 1-192 0,5-3-144 16,2 0 192-16,3-3-192 0,0-1 144 0,3-1-144 15,4 0 0-15,0-1 144 0,0-3-144 0,3 0 0 16,0 0 0-16,1-2 0 16,1 0-560-16,2-2-144 0,3 0-16 0,1-1-16 15,0 1-1824-15,-2-4-352 0</inkml:trace>
  <inkml:trace contextRef="#ctx0" brushRef="#br0" timeOffset="33142.172">21197 9908 20271 0,'0'0'896'16,"0"0"192"-16,0 0-880 0,0 0-208 0,4 8 0 0,0-1 0 0,-4-7 320 0,7 11 32 15,-3 1 0-15,3 4 0 0,0 4 112 0,1-3 32 16,2-1 0-16,2 1 0 0,4 4-304 0,-2 1-48 16,0-3-16-16,1 1 0 0,-3-4-128 0,3 1 160 15,1-2-160-15,-1 0 160 0,0 1-160 0,0-4 160 16,-2-1-160-16,1-1 160 0,2 0-432 0,-3-2-96 15,-1-1-16-15,-3-3-10048 16</inkml:trace>
  <inkml:trace contextRef="#ctx0" brushRef="#br0" timeOffset="33384.349">21544 9953 23039 0,'0'0'2048'0,"0"0"-1648"0,-5-1-400 0,-2 3 0 16,-1 4 832-16,1 1 64 0,-2 3 32 0,-1 1 0 15,0 5-592-15,-3 1-112 0,1 3-32 0,-3 2 0 16,-1 3 80-16,-1 1 16 0,2-2 0 0,-3 1 0 16,1 0 0-16,-1-2 0 0,5-2 0 0,0 0 0 15,2 0-128-15,3-3-32 0,-2-4 0 0,5 0 0 16,-1 0-320-16,2-3-80 0,1-4-16 0,3-7-8304 15,0 0-1664-15</inkml:trace>
  <inkml:trace contextRef="#ctx0" brushRef="#br0" timeOffset="33614.254">21754 10192 21999 0,'0'0'960'0,"-5"10"224"0,-1 1-944 0,1-3-240 16,-4 0 0-16,2 1 0 0,-4 1 192 0,5 1 0 15,-3-1 0-15,0 1 0 0,-1-3 224 0,0 1 32 16,-1-1 16-16,1 3 0 0,-1 1-240 0,2-2-48 16,-2-5-16-16,1 4 0 0,2 2-160 0,0-2 0 15,8-9 144-15,-5 7-144 16,1-2-1392-16,4-5-336 0,0 0-80 0</inkml:trace>
  <inkml:trace contextRef="#ctx0" brushRef="#br0" timeOffset="33986.413">22350 9820 15663 0,'0'0'688'0,"0"0"144"0,0 0-656 0,0 0-176 0,0 0 0 0,0 0 0 0,0 0 1344 0,0 0 224 16,0 0 48-16,0 0 16 0,0 0-544 0,-7 6-96 15,0 5-32-15,-2 2 0 0,-3 1-272 0,-1 1-64 16,0 4-16-16,1 3 0 0,-1 2-64 0,-2 3-16 15,1-1 0-15,1 5 0 0,1 2-128 0,3 2-16 16,-1-4-16-16,4-4 0 0,1 0-224 0,3-3-144 16,1-1 192-16,1-2-192 0,2-2 176 0,3-3-176 15,-1-2 160-15,2 2-160 0,2-1 0 0,2-3 128 16,0-4-128-16,-4 2 0 16,-1-2-384-16,0-1-128 0,6-6-32 0,-1-2 0 15,-10 1-2144-15,10-4-448 0,2-2-64 0,-1-5-32 0</inkml:trace>
  <inkml:trace contextRef="#ctx0" brushRef="#br0" timeOffset="34172.708">21913 10194 22111 0,'0'0'1968'0,"5"-6"-1584"0,3 1-384 0,3 0 0 15,-1 1 1824-15,4-1 288 0,1-1 48 0,5 2 16 16,2 0-1584-16,6-2-304 0,0-4-64 0,6 4-16 15,5 4-80-15,1 0 0 0,-4 1-128 0,5 0 192 16,-1 1-192-16,0 0 0 0,-3 0 0 0,0 2 0 16,-6 0-592-16,-1 0-176 15,-5 1-16-15,-1-1-12240 0</inkml:trace>
  <inkml:trace contextRef="#ctx0" brushRef="#br0" timeOffset="34591.726">22856 9672 26367 0,'0'0'1168'0,"0"0"240"0,11-1-1120 0,-11 1-288 0,9 7 0 0,0-3 0 16,-1 2 0-16,1 2 0 0,3 1-176 0,-4 5 176 16,1 5 0-16,2 5 0 0,-2-1 0 0,0 7 0 15,-5 3 320-15,2 7 0 0,-1 8 16 0,-4 2 0 16,-1 1 80-16,-2-2 16 0,-4-2 0 0,-1-2 0 15,0-2-48-15,-1-2-16 0,-5-4 0 0,1 1 0 16,2 0 16-16,-4-4 16 0,-1-3 0 0,-1-1 0 16,-2 0 96-16,-2-4 16 0,-2-4 0 0,-1 0 0 15,-1-3-192-15,-2-2-48 0,4 1 0 0,-3-2 0 16,-1-1-272-16,0-1 128 0,0 0-128 0,2-2-10208 16,1-2-2112-16</inkml:trace>
  <inkml:trace contextRef="#ctx0" brushRef="#br0" timeOffset="36650.254">11863 10843 18543 0,'0'0'816'0,"0"0"176"0,-6-7-800 0,2 2-192 0,2-1 0 0,2 6 0 0,0 0 640 0,0 0 96 16,0 0 16-16,-8 0 0 0,8 0-224 0,-6 5-32 16,-3 3-16-16,2 3 0 0,-3 4-224 0,3 2-64 15,-4 6 0-15,0 2 0 0,-4 2-16 0,3 2-16 16,1-1 0-16,0 4 0 0,-1 2 32 0,2-1 16 16,-1 3 0-16,2-5 0 0,1 0-208 0,-1-2 176 15,1-2-176-15,0 0 160 0,2-4-160 0,-1-1 160 16,-1 0-160-16,2-2 160 0,0-5-160 0,2-2 128 15,-2-2-128-15,3-1 128 0,1 0-128 0,2-10 0 16,0 0 0-16,0 0-11504 0</inkml:trace>
  <inkml:trace contextRef="#ctx0" brushRef="#br0" timeOffset="37009.817">12335 10857 18431 0,'-20'-5'1632'0,"6"2"-1312"0,-3 2-320 0,2 7 0 16,2 3 1856-16,-2 3 288 0,0 2 64 0,0 4 16 16,-2 4-1840-16,3 2-384 0,1 2 0 0,3 0 0 15,-1-1 0-15,3 0 0 0,1 0-144 0,4 0 144 0,-1-1-128 16,3-1 128-16,1-3-192 0,3-2 192 0,1-1-336 15,3-2 32-15,2-1 16 0,1-3 0 0,-1-5 288 0,4 0-160 16,1-2 160-16,0-3-128 0,-2-3 448 0,3-2 112 16,1-4 16-16,3 0 0 0,-3-1 160 0,2-2 32 15,-1-5 16-15,0 0 0 0,-3 2 176 0,-2 1 48 16,-2-2 0-16,-2-1 0 0,-4-3 32 0,0 2 16 16,-3-2 0-16,1 0 0 0,-4 1-256 0,1 2-48 15,-3 4-16-15,2 3 0 0,2 9-608 0,-2-7 0 16,-1-1-144-16,3 8 144 15,0 0-2432-15,0 0-352 0,0 0-80 0</inkml:trace>
  <inkml:trace contextRef="#ctx0" brushRef="#br0" timeOffset="37277.039">12889 11292 34959 0,'0'0'1536'0,"-9"0"336"0,9 0-1488 0,0 0-384 0,0 0 0 0,0 0 0 16,0 0 384-16,-6-4 16 0,3 0 0 0,3 4 0 15,0 0-176-15,-3-10-32 0,3-3-16 0,3 2 0 16,-1 2-176-16,-1 0 0 0,2 0 0 0,2 1 0 15,0-2-688-15,-2 0-112 0,1 0-32 0,0 1 0 16,2 1-1792-16,-1 0-384 0</inkml:trace>
  <inkml:trace contextRef="#ctx0" brushRef="#br0" timeOffset="37739.412">13540 10624 22111 0,'0'0'1968'0,"0"0"-1584"0,0 0-384 0,0 0 0 15,0 0 704-15,0 0 64 0,5 8 16 0,-6-2 0 16,-5 1-608-16,-3 2-176 0,-2 2 0 0,-1 3 0 15,-4 2 272-15,-4 2-16 0,-2 2 0 0,0 5 0 16,-1 5-96-16,1 5-32 0,-3 0 0 0,-2 4 0 16,-1-1-128-16,1 3 128 0,1 1-128 0,3 0 128 15,0-5-128-15,4-2 0 0,5-2 0 0,2 0 128 16,4 0-128-16,2-3 160 0,6-4-160 0,3 0 160 16,0-2 0-16,2-3 0 0,6-4 0 0,-2-2 0 15,1-3 288-15,3-2 64 0,5-2 16 0,1-3 0 16,-1-2 80-16,3-4 16 0,-1-3 0 0,1-3 0 15,0-1-192-15,-1-2-48 0,0-4 0 0,-1-1 0 16,-1-2-32-16,-4 0-16 0,-2-3 0 0,-1 1 0 0,0 1 16 0,-4 2 0 16,-3 1 0-16,-1-1 0 0,-5 0 160 15,-1 1 16-15,-4 5 16 0,0 2 0 0,-2-1-128 0,-2 2-32 16,-2 2 0-16,1 3 0 0,1 3-384 0,-3 2 0 16,0 1 0-16,0 1-176 15,-2-1-1808-15,4 2-384 0,0 1-64 0</inkml:trace>
  <inkml:trace contextRef="#ctx0" brushRef="#br0" timeOffset="38178.239">14435 10873 17503 0,'-24'3'768'0,"7"-2"176"0,-1-1-752 0,0 2-192 0,1 4 0 0,-4-1 0 15,-2 1 1408-15,-1 0 256 0,-1 2 64 0,-4 1 0 16,-2 4-1328-16,1-1-256 0,-1-1-144 0,3 0 160 15,3-1-160-15,2 1 0 0,4 1 0 0,3 1 0 16,1-3 0-16,2 0 0 0,3-2 0 0,6 1 0 0,4-9 0 0,2 11 0 16,-2-11 0-16,6 11 0 0,2 1 192 15,4 0-32-15,4 0-16 0,0 0 0 0,1-1 128 0,-1 0 32 16,0-1 0-16,0 2 0 0,1 1-112 0,-2 0-32 16,-4-2 0-16,-2 0 0 0,-2-1-160 0,-3 0 160 15,-4-10-160-15,0 13 160 0,-3 1 240 0,-4-2 48 16,-3-4 16-16,-3 1 0 0,-2 0 112 0,-3 0 0 15,-3 0 16-15,0-2 0 0,0-2-272 0,-3 0-48 16,1 1-16-16,0-3 0 0,3-4-256 0,4 1 0 16,1 0 0-16,3 0-9184 15,3-1-1936-15</inkml:trace>
  <inkml:trace contextRef="#ctx0" brushRef="#br0" timeOffset="38962.112">14659 11022 24879 0,'-8'0'2208'0,"0"3"-1760"0,1 1-448 0,-1 3 0 16,3 4 1600-16,-3 2 256 0,-2 0 32 0,1 2 16 15,2 6-1584-15,-2 0-320 0,2 0 0 0,1-1 0 16,0-2 0-16,4 1 0 0,-2 1 0 0,1-4-128 15,1-2-416-15,0-2-80 0,-1-1-16 0,3-11 0 16,-1 12 208-16,1-5 48 0,0-7 0 0,0 0 0 0,0 0 384 0,0 0 0 16,0 0 0-16,0 0 0 0,0 0 128 0,0 0 128 15,0 0 0-15,5-7 16 0,1-1-64 0,-1 0-16 16,2 1 0-16,0-1 0 0,2 2-64 0,0 2-128 16,-1 0 176-16,2 0-176 0,1 1 240 0,3-1-64 15,-1-2-16-15,3 2 0 0,-1-5-160 0,3 2 0 16,-2 1 0-16,2-1 0 0,1-3 0 0,0-1 0 15,-2-2-192-15,4-1 192 0,-2 2-160 0,2-3 160 16,-3 0 0-16,1-2-144 0,0 0 144 0,1-2 0 16,-2 0 0-16,0-3 0 0,-1-3 0 0,-1-1 0 15,1-3 0-15,-2 1 128 0,-1-2 176 0,-6-3 32 16,1-5 16-16,-1 5 0 0,0 3-96 0,-3 4-32 16,-1 4 0-16,2 5 0 0,-2 2-224 0,1 7 0 0,-5 8 0 15,0 0 0-15,0 0 0 0,0 0-192 16,0 0 192-16,-6 14-208 0,0 1 208 0,-3 6 0 0,-1 3 0 0,0 2 0 15,-2 1 0-15,0 4 0 0,-2 4 0 16,0 3 160-16,3-2-160 0,-1 0 0 0,2-2 0 0,2-1 0 16,-2-5 0-16,4-5 0 0,2-5 0 0,2-3 0 15,-1-2 0-15,3-4 128 0,0-9-128 0,0 0 0 16,0 0 192-16,11 3-64 0,1-4 0 0,-1-4 0 16,2-2 224-16,0-1 32 0,2 0 16 0,2-3 0 15,-1-2-192-15,1 4-32 0,-3-2-16 0,0 3 0 16,-1 1-160-16,1 3 0 0,-4-1 0 0,-2 4-176 15,-8 1 176-15,9 6-208 0,-2 2 80 0,-1 1 128 16,0 4-208-16,-1 0 80 0,0 0 128 0,-1 0-208 16,-3 0 208-16,1 2 0 0,1-3 0 0,-2 3-144 0,-1 1 144 15,0-4 0-15,0 0 0 0,0-12 0 0,2 11 0 16,-2-11 0-16,0 0 0 0,0 0 0 0,0 0 160 0,11 0-32 16,0-5-128-16,-1-2 192 0,0-2-192 0,2-1 176 15,-3 0-176-15,3 0 160 0,1-1-160 16,0 1 0-16,1 0 144 0,-3 3-144 0,0 2 0 0,2 3 0 15,0 2 0-15,-3 1 0 0,-2 1-128 0,3 4 128 16,0 3-128-16,-1 2 128 0,-4 1 0 0,0 0-160 16,2 0 160-16,1 1 0 0,-1 1 0 0,-1 1 0 15,0 0 0-15,3-1 0 0,2 0 0 0,0-2 0 16,2 1 0-16,3-3 0 0,3-4 0 0,-1 1 0 16,3-3 0-16,3-2-15072 0</inkml:trace>
  <inkml:trace contextRef="#ctx0" brushRef="#br0" timeOffset="39386.44">16405 10939 39615 0,'-14'-19'3520'0,"8"9"-2816"0,4 1-560 15,2 9-144-15,2-9 256 0,-2 9 32 0,0 0 0 0,9-3 0 31,0-4-672-31,-1 4-144 0,-8 3-32 0,13 3-11152 0,-2 2-2224 0</inkml:trace>
  <inkml:trace contextRef="#ctx0" brushRef="#br0" timeOffset="39526.988">16449 11150 41471 0,'-10'-18'1840'0,"9"8"368"0,1 10-1760 0,9-7-448 0,-1 2 0 0,1 3 0 16,-9 2-1152-16,9 2-304 0,-9-2-64 16</inkml:trace>
  <inkml:trace contextRef="#ctx0" brushRef="#br0" timeOffset="40715.147">17086 11066 12831 0,'0'0'576'0,"0"0"112"0,0 0-560 0,0 0-128 16,0 0 0-16,0 0 0 0,0 0 800 0,1-9 128 16,-1 9 32-16,-1-11 0 0,-1 0-256 0,-1 1-64 15,1 2 0-15,2 8 0 0,0 0 176 0,-6-8 16 16,2-2 16-16,4 10 0 0,0 0-144 0,0 0-48 16,0 0 0-16,-5 8 0 0,-2 2-416 0,3 2-96 15,0 1-16-15,-1 0 0 0,1 3 0 0,-1-1 0 16,1 0 0-16,0 2 0 0,2-2 16 0,2 1 0 15,0-2 0-15,2-1 0 0,2-1-144 0,0-1 160 16,3-2-160-16,0-3 160 0,-7-6 128 0,11 3 32 0,4-2 0 16,0-2 0-16,1-6 384 0,0-2 96 0,4 0 16 15,-1-2 0-15,0-2-368 0,1 0-80 0,0-1-16 16,-4 0 0-16,2-1-224 0,-3 4-128 0,-1-3 128 16,-1 1-128-16,-2 1 128 0,-1 3-128 0,-10 9 160 15,7-4-160-15,0-1 160 0,-7 5-160 0,0 0 160 0,0 0-160 16,2 9 128-16,-3 2-128 0,-3 0 0 0,0 3 0 15,1 5 128-15,-1 1-128 0,-2 0 0 0,-1-2 0 16,0 1 128-16,1 1-128 0,3-2 0 0,2-2 0 16,1-4 144-16,0-12-144 0,0 0 128 0,6 9-128 15,-1 0 128-15,2-4-128 0,-7-5 128 0,12-4-128 16,1 0 0-16,1 0 0 0,1-2 0 0,0-2 0 16,1-6-1488-16,0 2-384 0,-1 1-80 15</inkml:trace>
  <inkml:trace contextRef="#ctx0" brushRef="#br0" timeOffset="41098.72">18225 10587 13823 0,'0'0'1216'0,"0"0"-960"0,0 0-256 0,0 0 0 16,0 0 1008-16,0 0 144 0,0 0 48 0,-10 8 0 16,-1 1-928-16,-3 0-272 0,-1 0 128 0,-2 2-128 15,1 5 448-15,-4 1 0 0,-1 0 16 0,-2 2 0 16,0 2 128-16,-1 6 32 0,2 6 0 0,-3 2 0 15,2-1-240-15,-1 3-32 0,3 4-16 0,-2-2 0 16,1-1-160-16,3-2-48 0,0-3 0 0,3 1 0 16,1 1-128-16,4-4 160 0,0-7-160 0,4-1 160 15,4 5-160-15,2-4 192 0,1-3-192 0,2-1 192 16,4-5-16-16,1 0 0 0,5-1 0 0,3-2 0 16,0-2-672-16,4-1-128 15,2-3-16-15,1-2-16 0</inkml:trace>
  <inkml:trace contextRef="#ctx0" brushRef="#br0" timeOffset="41499.359">18298 10881 20271 0,'0'0'1792'0,"0"0"-1424"0,-4-4-368 0,4 4 0 31,0 0-528-31,0 0-176 0,0 0-48 0,0 0 0 0,-5 13 1072 0,3 0 224 0,2 1 32 0,1-1 16 16,2 0-96-16,3 2-32 0,0 2 0 0,3 2 0 15,0-3-96-15,2 3-32 0,-2 1 0 0,2 2 0 16,1 2-96-16,-2 0-32 0,1-1 0 0,0 1 0 16,-1 3-80-16,0-2 0 0,0 1-128 0,-3-1 192 15,2-3-192-15,-1-3 0 0,1-2 0 0,-1-2 0 16,0 0-1088-16,1-4-128 0</inkml:trace>
  <inkml:trace contextRef="#ctx0" brushRef="#br0" timeOffset="41788.335">18736 10880 22111 0,'0'0'1968'0,"0"0"-1584"15,0 0-384-15,-8 2 0 0,0 4 400 0,0 3 0 0,-1 1 0 0,-3 2 0 16,0 2-192-16,-2 3-32 0,1 0-16 0,-2 3 0 16,-2 0-160-16,-1 2 192 0,-2 1-192 0,-4 3 192 15,-3 2-192-15,2 1 0 0,0 0 144 0,-1 6-144 16,1 4 128-16,1-1-128 0,0 0 160 0,3-3-160 15,2-4 144-15,1-5-144 0,3-3 128 0,1-3-128 16,0-6-240-16,5-2-128 0,1-1-16 0,2 0-6848 16,3-6-1344-16</inkml:trace>
  <inkml:trace contextRef="#ctx0" brushRef="#br0" timeOffset="41988.723">18631 11460 23039 0,'0'0'1024'0,"-3"10"192"0,-3 0-960 0,3 3-256 16,0 1 0-16,0 3 0 0,-3-1 1248 0,-1 1 208 16,2-2 32-16,-5 2 16 0,0-2-1200 0,1 0-304 15,2-2 0-15,-1-1 0 16,0-1-1952-16,1-1-448 0</inkml:trace>
  <inkml:trace contextRef="#ctx0" brushRef="#br0" timeOffset="42300.341">19248 10873 26719 0,'0'0'2368'0,"0"0"-1888"0,0 0-480 0,0 0 0 15,0 0 176-15,0 0-176 0,-1 14 192 0,-3 1-192 16,-3 2 0-16,-2 0 0 0,-3 1-192 0,-2 4 48 16,-2 4 144-16,-1 2 192 0,-4-2-32 0,1 2-16 15,1-1-144-15,1 4 0 0,-3 1 0 0,3 1 0 16,1 2 0-16,1-1 0 0,2-1 0 0,3-2 0 0,3-5 0 0,5-4 0 15,-1-4 0-15,3-3 0 0,0-1 0 16,4-4 0-16,2-2 0 0,3-2 0 0,1-3 0 16,4-2-192-16,2-1 0 0,2-2-7744 15,2-1-1568-15</inkml:trace>
  <inkml:trace contextRef="#ctx0" brushRef="#br0" timeOffset="42488.702">18803 11165 30399 0,'-3'-15'1344'0,"3"15"288"0,0 0-1312 0,9-5-320 0,6-1 0 0,1 2 0 16,4 3 832-16,1 2 80 0,4 2 32 0,5 0 0 16,2-3-800-16,4 1-144 0,2 0 0 0,0-1 0 31,1-1-1552-31,-3 0-240 0,-3-1-32 0</inkml:trace>
  <inkml:trace contextRef="#ctx0" brushRef="#br0" timeOffset="42780.616">19463 10656 33279 0,'0'0'1472'0,"0"0"320"0,8 0-1440 0,3 0-352 16,1 0 0-16,0 5 0 0,-1 5 0 0,1 2 0 15,2 3-160-15,0 0 160 0,1 4 0 0,0 3 0 16,1 2 0-16,-2 3 0 0,-2 6 0 0,-2-1 144 16,0 5-144-16,-5 1 128 0,0 1-128 0,-4-1 0 15,-5 1 0-15,-1 1 0 0,-3 2 0 0,-2 0 0 16,-4-1 0-16,0-2 0 0,-2-1 464 0,2-2 64 15,1-3 16-15,-1-2 0 16,-2-5-1648-16,1-2-336 0,-1-4-64 0,1-2-8032 16,0-2-1616-16</inkml:trace>
  <inkml:trace contextRef="#ctx0" brushRef="#br0" timeOffset="43159.04">20090 11093 24015 0,'0'0'1056'0,"0"0"224"0,0 0-1024 0,8-4-256 16,3 4 0-16,1 0 0 0,0 0 0 0,2-1 0 15,3 0 0-15,1 3 0 0,1 2 0 0,2-1 0 16,1-2 0-16,0 1-7168 16,-4 1-1328-16</inkml:trace>
  <inkml:trace contextRef="#ctx0" brushRef="#br0" timeOffset="43322.045">20114 11362 34271 0,'0'0'1520'0,"14"-4"304"0,5-5-1456 0,5 3-368 0,4 3 0 0,2 1 0 15,3 1 0-15,2-1-240 0,-2-5 48 0,2 0-9856 16,0 4-1952-16</inkml:trace>
  <inkml:trace contextRef="#ctx0" brushRef="#br0" timeOffset="44685.926">20923 11006 13823 0,'0'0'608'0,"-5"-7"128"0,-1-1-592 0,-1 0-144 0,0 1 0 0,3 3 0 16,4 4 512-16,0 0 80 0,-8-7 16 15,3 5 0-15,5 2-16 0,-7 5 0 0,1 3 0 0,-3 2 0 16,-3 3-224-16,1 1-48 0,1 1-16 0,-1 1 0 16,-2 3-96-16,4 0-16 0,-1 0 0 0,1 3 0 15,-1 6-16-15,1-2-16 0,3 4 0 0,0-3 0 16,0-1-160-16,2-3 0 0,3-2 144 0,4-6-144 16,-1-4 176-16,2-2-48 0,3-2 0 0,-1-3 0 15,4-2 384-15,2-4 80 0,-1-6 16 0,6-1 0 16,3-2-48-16,-4-2-16 0,0-2 0 0,2-2 0 15,4 0-272-15,-1-2-48 0,-2 0-16 0,-3 2 0 16,0-1-208-16,-2 5 128 0,-2 3-128 0,-3 1 0 16,0 2 128-16,-4 0-128 0,-5 7 0 0,0 0 144 0,0 0-144 0,0 0 192 15,0 0-192-15,0 0 192 0,5 9-64 16,-2 4 0-16,-3 3 0 0,0 1 0 0,1-1-128 0,-1 2 0 16,1 0 0-16,4-1 0 0,0-1 0 0,2-4 128 15,-1-2-128-15,3 0 0 0,3-1 0 16,-2-3 0-16,2-5 0 0,1-3 0 0,2-3 0 0,0-2 0 15,0-4 128-15,3-4-128 0,1-1 0 0,-1-3 160 16,1 3-160-16,-3-2 160 0,-4 2-160 0,0-1 128 16,-2 1-128-16,-2 4 128 0,-2 3-128 0,-3 0-272 15,-2 0 64-15,-1 9-7968 16,0 0-1584-16</inkml:trace>
  <inkml:trace contextRef="#ctx0" brushRef="#br0" timeOffset="45065.795">21628 10756 9215 0,'0'0'816'16,"0"0"-656"-16,0 0-160 0,0 0 0 0,0 0 1600 15,0 0 304-15,0 0 48 0,-5 7 16 0,5-7-944 16,-4 6-192-16,-2 0-48 0,1 7 0 0,-3 4 64 16,-1 2 16-16,1 0 0 0,-6 3 0 0,0 3-176 0,-1 3-48 15,-3-1 0-15,2 4 0 0,-1 0-192 0,-2 2-64 16,2 1 0-16,1 1 0 0,2-2-240 0,3-1-144 15,0-3 160-15,1 1-160 0,0 1 128 0,2-1-128 16,2-3 0-16,5-1 144 0,1-4-144 0,1-1 0 16,2-2-160-16,3 0 160 15,3-5-704-15,3-2-32 0,-1-1-16 0,3-5-6528 16,4-3-1296-16</inkml:trace>
  <inkml:trace contextRef="#ctx0" brushRef="#br0" timeOffset="45346.587">21802 11036 13823 0,'0'0'1216'0,"0"0"-960"0,0 0-256 0,0 0 0 15,0 0 1632-15,0 0 288 0,0 0 48 0,2 13 16 16,3-1-1616-16,2 0-368 0,-1 1 0 0,3 2 0 16,2 1 0-16,1 0 128 0,0 2-128 0,1 3 144 15,-1 2-144-15,-2-1 160 0,-1-3-160 0,2 3 160 0,-1 2-160 16,0-1 160-16,-1-1-160 0,0 0 160 0,0-3-160 0,-4-1 0 16,2-1-160-16,-2-2-6240 15,-1-3-1264-15</inkml:trace>
  <inkml:trace contextRef="#ctx0" brushRef="#br0" timeOffset="45597.024">22079 10996 25791 0,'0'0'2304'0,"0"0"-1856"16,0 0-448-16,0 0 0 0,-7 5 192 0,-1 1-64 15,1-2-128-15,-1 3 192 0,1 0 112 0,-1 6 16 0,-3-1 0 16,-3 2 0-16,0 2 48 0,0 2 16 0,1 2 0 0,-2 2 0 16,0 1-80-16,0 2-16 0,-1 2 0 0,2-3 0 15,4 1-288-15,2-1 128 0,-3 1-128 0,2-1 0 16,1 0 0-16,1-2 0 0,2-2 0 0,1-2 0 31,3 0-1344-31,1-5-384 0,0-4-80 0</inkml:trace>
  <inkml:trace contextRef="#ctx0" brushRef="#br0" timeOffset="45805.27">22103 11456 14735 0,'-10'9'640'0,"3"0"160"0,0 2-640 0,-1 2-160 16,0 2 0-16,1-1 0 0,0-1 2496 0,3 3 448 15,-3-1 112-15,0 0 16 0,1-1-2464 0,-1-2-480 16,0-1-128-16,0 2 0 0,-1405-1 0 0,2813 0 128 16,-1407-2-128-16,2 0 128 15,-4-2-1728-15,8-8-352 0</inkml:trace>
  <inkml:trace contextRef="#ctx0" brushRef="#br0" timeOffset="46145.412">22613 10956 27007 0,'0'0'1200'15,"0"0"240"-15,0 0-1152 0,0 0-288 0,-4-2 0 0,4 2 0 16,-3 7 0-16,0 5 0 0,-2 0 0 0,-2 3-144 16,0 2 320-16,-2 1 64 0,-2 3 16 0,-1 2 0 15,0 3 32-15,-2 1 16 0,0 0 0 0,1 4 0 0,-1 5-32 0,2-1 0 16,2-2 0-16,0-2 0 0,1-2-272 0,3-1 160 16,3-2-160-16,2-4 128 0,1-4-128 0,0-3 0 15,1-3 0-15,4-1 128 0,0-2-128 0,2-2 0 16,-7-7 0-16,8 7 0 15,2-2-576-15,0-4-128 0,1-2-48 0,0-4-7712 16,0-3-1552-16</inkml:trace>
  <inkml:trace contextRef="#ctx0" brushRef="#br0" timeOffset="46363.174">22388 11283 14735 0,'-2'-9'1312'0,"2"9"-1056"0,2-8-256 0,1 3 0 16,4-2 2512-16,2 2 448 0,2-5 96 0,0 3 16 15,4-2-2224-15,1 4-432 0,3-3-96 0,0 2 0 16,2 1-48-16,1 2 0 0,-4 2 0 0,3-1 0 16,1-3-272-16,-2 2 128 0,1 1-128 0,1 1 0 31,-1 0-880-31,-1-1-272 0,-4 0-64 0</inkml:trace>
  <inkml:trace contextRef="#ctx0" brushRef="#br0" timeOffset="46881.988">22949 10701 10127 0,'0'0'896'0,"0"0"-704"0,0 0-192 0,0 0 0 0,0 0 2272 0,0 0 416 0,0 0 96 0,0 0 16 15,0 0-2016-15,0 0-400 0,0 9-64 0,-1 4-32 16,1 6 0-16,1-2 0 0,1 3 0 0,0 4 0 16,3 6 32-16,-3 3 0 0,2 4 0 0,3 2 0 15,1 2-80-15,1 1-16 0,-3 5 0 0,1 0 0 16,-2 2-224-16,-3 2 176 0,-3 0-176 0,-1-2 160 16,-5 1-32-16,1-5 0 0,-3-6 0 0,0-3 0 15,-3-5 0-15,0-1-128 0,-1-5 192 0,0-1-64 0,0-4-128 16,-2-2 128-16,1-1-128 0,-1-3-7488 15,0-1-1600-15</inkml:trace>
  <inkml:trace contextRef="#ctx0" brushRef="#br0" timeOffset="47380.179">23378 11038 21183 0,'0'0'1888'0,"0"0"-1504"16,0 0-384-16,-7 7 0 0,7-7 384 0,-7 8 0 16,-1 2 0-16,2 2 0 0,3 1 256 0,-2 3 48 15,-1-1 16-15,2 1 0 0,1 3-224 0,-1 2-32 16,1 3-16-16,2 0 0 0,0 3-48 0,-1-2 0 16,4 0 0-16,0 1 0 0,0-2-384 0,1-1 0 15,1-3 128-15,-2-1-128 0,2-2 0 0,1-1 0 16,0-2 0-16,-1-2 0 15,0 1-656-15,1-1-176 0,-1-1-16 0</inkml:trace>
  <inkml:trace contextRef="#ctx0" brushRef="#br0" timeOffset="47643.783">23130 11245 23951 0,'0'0'2128'0,"0"0"-1696"0,0 0-432 0,0 0 0 15,0 0 592-15,0 0 48 0,0 0 0 0,9-6 0 16,-2-2-272-16,0 0-48 0,4 4-16 0,4 0 0 16,1-1 32-16,2 1 16 0,2-3 0 0,1 3 0 0,1 5-208 0,1-2-144 15,-2-1 192-15,4 1-192 16,-3 1 144-16,2 1-144 0,-2 2 0 0,3-2 144 15,-2 0-1136-15,1 1-224 0,-6 1-64 0,0 0-10384 16</inkml:trace>
  <inkml:trace contextRef="#ctx0" brushRef="#br0" timeOffset="48218.271">23800 10922 20271 0,'-9'-12'896'0,"9"12"192"0,0 0-880 0,-7 3-208 0,1 5 0 0,0 1 0 0,1 1 448 0,2 2 64 16,-4 1 0-16,4 3 0 15,1 3 16-15,1 2 16 0,-1 0 0 0,0 2 0 0,-1 3-64 0,0 3-16 16,0 0 0-16,-1 1 0 0,3 1-64 0,-3-2-16 16,3-4 0-16,-3-2 0 0,1-3-192 0,2-1-64 15,2-2 0-15,-1 0 0 0,-1-3 208 0,2-1 48 16,1-2 0-16,-2-11 0 0,0 0 96 0,5 7 32 16,0-3 0-16,-5-4 0 0,0 0 144 0,7-5 48 15,0-2 0-15,-1-4 0 0,2-4-144 0,-1-4-32 16,0-5 0-16,0 1 0 0,1 0-208 0,1-3-32 15,1-1-16-15,-1 1 0 0,2 0-272 0,2 6 0 16,2 2 0-16,1 0 0 0,-1 1 0 0,1 0 0 0,1 3-128 16,1 1 128-16,-3 2 0 0,2 2 0 15,0-3 0-15,-1 4 0 0,-3 5 0 0,0-2-144 16,-1 0 144-16,-2 5 0 16,0 0-1776-16,-10 0-272 0,0 0-48 0</inkml:trace>
  <inkml:trace contextRef="#ctx0" brushRef="#br0" timeOffset="48601.69">24500 10643 16575 0,'0'0'1472'0,"0"0"-1168"16,0 0-304-16,0 0 0 0,-9 3 880 0,-1 0 112 15,1 1 32-15,2-1 0 0,-3 6-16 0,0 1 0 16,-3 2 0-16,-1 2 0 0,-1 2-560 0,0 6-128 15,-3 7 0-15,0 0-16 0,1-3-112 0,-2 6 0 16,3 3-16-16,-2 3 0 0,-1-1-176 0,4 0 0 16,2-1 144-16,1 1-144 0,1 0 128 0,0 0-128 15,5-3 128-15,2-2-128 0,2-5 0 0,2-2 0 16,1 0 0-16,1-3 0 16,2-3-400-16,0-2-48 0,0-3-16 0,4-1 0 15,-2 0-736-15,4-6-144 0,0-2-16 0</inkml:trace>
  <inkml:trace contextRef="#ctx0" brushRef="#br0" timeOffset="48910.187">24554 11053 22111 0,'0'0'1968'0,"0"0"-1584"15,0 0-384-15,3 11 0 0,0-1 416 0,-2 2 0 16,-2-2 0-16,5 1 0 0,2 2 320 0,3 0 64 16,1 2 16-16,2-2 0 0,2 3-496 0,2 3-112 15,-1 2-16-15,1 1 0 0,-1 0-192 0,-1 1 176 16,-3 0-176-16,2 0 160 0,1-1-160 0,-2-2 0 15,1-2 144-15,-2 0-144 16,0-1-256-16,-1 0-128 0,-1-3-32 0,-1 0 0 16,1-2-2160-16,-2-3-432 0</inkml:trace>
  <inkml:trace contextRef="#ctx0" brushRef="#br0" timeOffset="49249.388">24833 11084 22287 0,'0'0'976'0,"0"0"224"0,0 0-960 0,-9 7-240 0,1 0 0 0,-5 3 0 0,1 1 928 0,-2 2 144 16,0 0 16-16,-3 5 16 0,-1-2-160 0,-2 5-48 16,-4 2 0-16,2 3 0 0,0-1-304 0,-2 4-64 15,-1-3-16-15,3 4 0 0,1 2-208 0,1 0-48 16,1-5-16-16,1-1 0 0,-1-1-240 0,7-3 0 16,-2-3 128-16,2 0-128 0,0-1 0 0,3-4 0 15,-1-2-144-15,5 0 144 16,-2 0-784-16,3-2-64 0,4-10-16 0,0 0-12512 0</inkml:trace>
  <inkml:trace contextRef="#ctx0" brushRef="#br0" timeOffset="49767.056">24809 10761 1839 0,'0'0'160'0,"0"0"-160"15,0 0 0-15,0 0 0 0,9-3 3392 0,-9 3 640 16,0 0 128-16,9-2 16 0,-9 2-2832 0,8 0-560 15,-8 0-112-15,11 7-32 0,-3 0 192 0,1 3 48 16,-4 3 0-16,3 6 0 0,-1 5-32 0,1 5 0 16,-1 1 0-16,-3 4 0 0,1 2 16 0,-3 4 0 15,2-1 0-15,-1 4 0 0,-3-1-288 0,0 2-48 16,0 1-16-16,-3 1 0 0,1 3-240 0,-1-4-48 0,-6-5-16 16,3 0 0-16,-4-2 0 0,0-1 0 0,0-4 0 15,-4-2 0-15,-1-4 0 0,0 3 0 16,-3-2 0-16,1-2 0 0,-2-2-208 0,0-2-288 0,-2 1 64 0,2-2-9328 15,-3-1-1872-15</inkml:trace>
  <inkml:trace contextRef="#ctx0" brushRef="#br0" timeOffset="52518.336">25372 10297 16575 0,'0'0'736'0,"0"0"160"0,0 0-720 0,-10 1-176 0,1 2 0 0,2 0 0 16,-2 0 1072-16,-1 0 176 0,-2 1 32 0,-1-1 16 16,-2-1-1136-16,1-1-160 0,0-1-176 0,-2 3 48 15,0 0-32-15,-1-1 0 0,0-2 0 0,-3-2 0 16,-2-3 160-16,-1 3 0 0,-1 1 0 0,-3 0 0 15,-3 1 160-15,0-1 64 0,2-1 16 0,1-2 0 16,-3 4 80-16,0 0 0 0,0-1 16 0,-1-1 0 16,1 0 96-16,-2 0 16 0,-1 0 0 0,-3 2 0 15,-4 0-80-15,0 2-16 0,-5 2 0 0,-3-1 0 0,2 1 144 16,0-2 16-16,0-1 16 0,-2 2 0 16,-2 5-208-16,-2-4-32 0,-1 0-16 0,-2 0 0 0,1 1-16 15,-1 0 0-15,3 2 0 0,-3-4 0 0,1-2-64 0,-5 1 0 16,-1 3-16-16,-5-2 0 0,-3-3 16 0,2 0 16 15,3 0 0-15,-1 3 0 0,-2-2 32 0,-3 3 0 16,-1-3 0-16,-2 0 0 0,2-1-80 0,-1 1-16 16,-1-1 0-16,-3 2 0 0,-1-2 48 0,2 2 0 15,-2 2 0-15,2-2 0 0,0 2-192 0,-3 0 0 16,-2-2 144-16,1 2-144 0,-1 1 144 0,4-2-144 16,0-2 192-16,-3 2-192 0,-6 1 256 0,6 0-48 15,2 1-16-15,0 0 0 0,-2-5 48 0,1 0 0 16,0 0 0-16,2 3 0 0,2 4-112 0,1-3-128 0,1-5 176 15,-3 1-176-15,-2 1 128 0,2 2-128 0,-1 0 0 16,2-2 0-16,-2-1 192 0,-2 1-192 0,-3 2 192 0,2 0-192 16,2 1 0-16,-1-2 0 0,-4-2 0 0,2 2 0 15,1 1 0-15,1 1 0 0,4-3 0 0,2 0 0 16,0 1 0-16,1-1 0 0,0-1 0 0,0 1 0 16,3 0 0-16,1-1 0 0,2-2 0 0,-3-1 0 15,0 1 0-15,1 0 0 0,-2 2 0 0,2-2 0 16,2 0 128-16,0-1-128 0,-2-4 0 0,2 4 0 15,0 3 128-15,0 0-128 0,0-1 0 0,3 1 0 16,1-1 0-16,-1 1 0 0,-5-1 0 0,2 1 0 16,-3-2 144-16,3 2-144 0,2 0 0 0,1 2 144 0,-1 0 0 15,2-2 0-15,1-2 0 0,0 2 0 0,2 2-144 16,3 0 0-16,2-2 0 0,3 0 0 0,-1-2 0 16,2 0 0-16,-3 0 0 0,0-3 0 0,0 1 0 15,1 0 0-15,-1 2 0 0,1 0 0 0,4 0 0 0,0-1 128 16,-2-2-128-16,2 1 0 0,-1 0 0 15,1 2 0-15,1 2 0 0,1-1 0 0,4-1 0 0,-1 1 0 16,4 0 0-16,-1 0 0 0,3-2 0 0,0 1 0 16,2 0 0-16,-3 2 0 0,2 1 0 0,3 1 0 15,2-1 0-15,3 1 0 0,1-1 0 0,1 1 0 16,1 1 0-16,4 0 0 0,0-1 0 0,3-1 0 16,4-1 0-16,0 1 0 0,1 0 0 0,5 1 0 15,6-2 0-15,-8 2 0 0,1 0 0 0,7-2 0 16,0 0 0-16,0 0 0 0,0 0-176 0,0 0 176 0,-4 7-128 15,4-7 128-15,0 0-128 0,0 0 128 0,5 9-128 16,1 0 128-16,2-1 0 0,-2-2-128 0,-6-6 128 16,10 7 0-16,-2 0 0 0,2 0 0 0,-1-3 0 0,0 3-128 15,2 1 128-15,2 0 0 0,-5 1 0 0,3 1 0 16,1-2 0-16,-2 1 0 0,2 0 0 0,-1 4 0 16,-1-2 0-16,1 1 0 0,1-1 0 0,3 2 0 15,-1 2 0-15,1 2 0 0,-5 0 0 0,1 3-128 16,0 1 128-16,1 3 0 0,-2 3 0 0,0-1 0 15,-1 0 0-15,0 2 0 0,0 2 0 16,-3-2-128-16,1 0 128 0,-2 0 0 0,0 0 0 0,-3-2 0 16,0-2 0-16,1 2 0 0,-1 1 0 0,-1-1 0 15,-1-3 0-15,1 2 0 0,-1-2 0 0,1 1 0 16,1 2 0-16,0-2 0 0,0-2 0 0,1-1 128 0,1 0-128 16,-3-3 0-16,2-1 0 0,1-2 0 0,-2-1 0 15,0 2 0-15,0-2 0 0,-1-1 0 0,-1-1 0 0,2 1 0 16,-2-1 0-16,0-1 128 0,0-1-128 0,-2 1 0 15,2-4 0-15,0 1 128 0,0 1-128 0,0-2 0 16,0-7 0-16,0 0 0 0,5 13 0 0,1-5 0 16,1-1 0-16,1 0 0 0,-2-3 0 0,3 0 0 15,2-1 0-15,0 1 0 0,0-2 0 0,0 0 0 16,1-2 0-16,1 3 0 0,2-1 0 0,0 0 0 16,3-1 0-16,2 2 0 0,2 0 0 0,0 0 0 15,4 1 0-15,0 2 128 0,4-2-128 0,0 1 0 16,1-1 128-16,-1 0-128 0,0 2 128 0,1-2-128 0,1 0 160 15,3 0-160-15,2 0 128 0,3 1-128 16,1-1 0-16,4 1 144 0,2-1-144 0,0 1 0 0,0 0 0 16,-1 1 0-16,0 2 128 0,2-1-128 0,3-1 0 15,4 2 128-15,-2 0-128 0,3-3 0 0,0-1 0 16,0 1 128-16,-2 3-128 0,4-3 128 0,2-1-128 16,2 0 128-16,3 3-128 0,-2 0 0 0,0 1 0 0,2 1 0 15,-1-3 0-15,2 1 128 0,0 0-128 0,4-1 0 16,1 1 0-16,0 0 0 0,-3-1 0 0,2-2 0 15,3 2 0-15,2-3 0 0,1 3 128 0,-2 0-128 16,-3-2 0-16,1 1 0 0,3 2 0 0,-1-1 0 16,1 2 0-16,-4 0 0 0,-3-1 128 0,2 1-128 15,-2 0 0-15,2-3 0 0,3 0 0 0,-2 0 128 16,-2 1-128-16,0-2 128 0,0-1-128 0,4 0 128 0,1 2-128 16,-3-1 0-16,-3 1 0 0,2-4 128 0,-2 2-128 0,2-1 0 15,3 1 0-15,-1 0 0 0,-3-2 0 16,0 0 128-16,-5-1-128 0,1 0 0 0,1 1 0 0,3-1 0 15,-1 0 128-15,-2 0-128 0,-4 1 0 0,-1 2 0 16,-1 0 0-16,1-1 0 0,4-1 0 0,-1 1 0 16,-2 1 0-16,-3-1 0 0,-4-2 128 0,1 0-128 15,2 0 0-15,2 0 128 0,1 0-128 0,2 0 128 16,1-4-128-16,-3 3 128 0,-2 2-128 0,0 1 128 16,3-1-128-16,3-1 128 0,1 0-128 0,-5 1 0 15,-4 1 0-15,-2-2 0 0,-1-2 0 0,0 2 0 16,1 2 0-16,-1-1 0 0,-1 1 0 0,-2-2 128 15,-3 0-128-15,-2 1 0 0,-2 0 0 0,0 2 0 0,0-1 0 16,1-1 0-16,3 0 0 0,0 2 128 16,3-2-128-16,-3 2 0 0,-1-1 128 0,-2 0-128 0,-2-1 0 0,1 0 128 15,0 0-128-15,1 0 0 0,3 1 0 0,-3 0 0 16,-5-2 0-16,2 0 0 0,0 1 128 0,-7 1-128 16,-2 0 0-16,-1 0 0 0,0-2 0 0,0 0 128 15,-1 0 16-15,2 0 0 0,-1 0 0 0,3 2 0 16,0-2-144-16,-1 1 192 0,-1 1-192 0,0-1 192 15,1-1-192-15,-2 2 0 0,-2-1 0 0,-4 0 0 16,0 0 0-16,0 1 0 0,-2-1 0 0,-1 1 0 16,-2 0 0-16,2-1 0 0,-2-2 0 0,1 2 0 15,-1 4 0-15,-4-3 0 0,-1 1 0 0,1 0 0 16,1 0 0-16,-1 1 0 0,-4-1 0 0,2 2 0 16,3-2 0-16,-2 1 0 0,0-3 0 0,-1 3 0 0,0 0 0 15,-2 1 128-15,0-2-128 0,0 0 0 0,0 3 0 16,-2-1 0-16,0 2 0 0,0-4 0 0,-1-3 0 0,0 2 0 15,1 0 0-15,-1 2 0 0,0-5 0 0,1 1 0 16,-1 0 0-16,1 1 0 0,0 2 0 0,-1-1 0 16,-1-3 0-16,2 3 0 0,-2 2 0 0,0-2 0 15,-9-2 128-15,11 0-128 0,-3 0 0 0,-8 0 0 16,0 0 144-16,9-2-144 0,-4-2 128 0,-5 4-128 16,0 0 128-16,0 0-128 0,0 0 128 0,7-5-128 15,-2-3 160-15,-5 8-160 0,0 0 160 0,7-5-160 16,0-3 160-16,-4 0-160 0,-1-1 144 0,1 1-144 15,3-2 128-15,-3-1-128 0,-1-2 128 0,1-3-128 16,0-1 128-16,-2-1-128 0,-2-2 144 0,0-4-144 0,0-2 160 16,0-6-160-16,-1-6 304 0,-1-4-48 0,-2-8 0 0,-1-3 0 15,2-2-48-15,0 1-16 0,-1 1 0 0,2 2 0 16,0-1 0-16,1 1-16 0,1 2 0 0,-3 2 0 16,-2-1 176-16,2 6 32 0,-3 3 16 0,3 0 0 15,-1 2-208-15,3 1-64 0,-2 0 0 0,1-1 0 16,-2-3-336-16,2 0-80 0,-2 0-16 0,1 3 0 15,-1-2-1920 1,-2 2-384-16,3-1-80 0</inkml:trace>
  <inkml:trace contextRef="#ctx0" brushRef="#br0" timeOffset="62806.309">1378 17155 17327 0,'-14'-5'768'0,"3"2"160"0,-4-4-736 0,2 3-192 16,3 1 0-16,-1 0 0 0,2 2 128 0,3-2-128 16,2-1 192-16,4 4-64 0,0 0 192 0,0 0 16 15,0 0 16-15,0 0 0 0,0 0 304 0,0 0 64 16,0 0 16-16,15 1 0 0,1 1-64 0,1-2-16 0,2-3 0 0,7 2 0 16,0 3-160-16,4 0-48 15,3-1 0-15,2 0 0 0,-2-3 32 0,7 2 0 0,4 1 0 0,1-1 0 16,-1-2 0-16,5 2 0 0,5 3 0 15,0 2 0-15,0 0 0 0,0 1 0 0,2-2 0 16,5 0 0-16,7 1-176 0,1 2-48 0,-2 1 0 0,1-1 0 16,0-3-112-16,5-2-16 0,6 2-128 0,0-2 192 15,-1 0-192-15,-1-2 176 0,-1-1-176 0,4 0 160 16,4 1-32-16,1 1 0 0,-1 0 0 16,-3 0 0-16,0 0 128 0,1 0 32 0,4 3 0 0,-3 0 0 15,-4 0-96-15,2 0 0 0,0 0-16 0,2 2 0 16,-5 2-48-16,0 1-128 0,-2 0 192 0,0 1-64 15,-3-1-128-15,3 2 192 0,-1 0-192 0,-2 1 192 16,-6 0-192-16,-1 0 0 0,0-2 144 0,0 1-144 0,-1 0 0 16,-2 0 128-16,-3-2-128 0,-4 0 0 0,-2-2 0 15,0 1 144-15,-5-1-144 0,2-2 0 0,-2 3 160 16,2-4-160-16,-4-1 128 0,-5 0-128 0,-2-1 208 0,-4-2-32 16,-1 0-16-16,-2-1 0 0,-2-3 48 0,-1 3 16 15,-3-1 0-15,-1 1 0 0,0-1-32 0,0 0-16 16,1-1 0-16,-3 1 0 0,-3-1-176 0,0 1 0 15,-1-2 0-15,-1 2 128 0,-1 1-128 0,-2-1 128 16,-4 0-128-16,0 0 128 0,2-1-128 0,-6 2 0 16,0-2 0-16,-8 3 128 0,7-3-128 0,-7 3 160 15,0 0-160-15,0 0 160 0,0 0 16 0,0 0 0 16,0 0 0-16,0 0 0 0,3-8 16 0,-3 8 16 16,0 0 0-16,-11-7 0 0,-2 3-208 0,-3-3 176 15,-2 4-176-15,-6-1 160 0,-4-1-160 0,-5 2 0 16,-3 1 0-16,-4 0 0 0,-2-1 0 0,-2 2 0 0,-5 0 0 15,-5 1 0-15,-8-2 0 0,-4 2-144 0,-7 2 144 0,-2-2 0 16,-1 1 0-16,-8-1-128 0,-7 0 128 0,-5 1 0 16,-3 2 0-16,-3-2-128 0,-7 0 128 15,-2 1 0-15,-1 0-160 0,-6 0 160 0,-8 2-128 16,-1-2 128-16,1 1-128 0,-5 3 128 0,-7-1-128 0,0 1 128 16,1-2 0-16,1 0 0 0,-2-1 0 0,4 1 0 15,-1 2 0-15,8-1 0 0,4-1 0 0,-1 0 0 16,1-1 0-16,7 4 0 0,12-2 0 0,6-2-128 15,4 4 128-15,5-3-160 0,2 0 160 0,9-1-160 16,11-2 0-16,7 0 0 0,5-1 0 0,6 1 0 16,6 2-32-16,7-5 0 0,6 0 0 0,6 1 0 15,6 1-16-15,9 0-16 0,9 0 0 0,0 0 0 16,0 0-272-16,12 0-48 0,7 0-16 16,8-1 0-16,5-1 176 0,6 0 16 0,5-2 16 0,8 2 0 15,5 1 352-15,9 0 0 0,5-2 0 0,7 0 0 0,3 1-160 16,4 0 160-16,5 0 0 0,8 0-144 0,10-1 144 0,2-1 0 15,-1 2 0-15,6 0 128 0,3-1-128 0,1 1 128 16,2 0-128-16,2-1 128 0,1-1-128 0,4 2 0 16,4 1 128-16,-3 0-128 0,-3 1 128 0,2 2-128 15,5-1 128-15,-2 2-128 0,-1-1 128 0,2 1-128 16,1 1 160-16,-2-1-160 0,-6-1 176 0,0 0-176 16,0 0 192-16,-3 0-192 0,-6 1 128 0,-3-2-128 15,-3-1 0-15,-6 0 0 0,-5 0 144 0,-2 0-144 16,1 0 0-16,-10 1 144 0,-5-2-16 0,-4 1 0 0,-3 0 0 15,-5 1 0-15,0 0 0 0,-9-1 0 16,-7-1 0-16,-5 1 0 0,-6 2-128 0,-7-1 0 0,-5-2 0 0,-3 1 128 31,-2 0-1216-31,-7 1-240 0,-4 0-48 0,-7-1-13360 0</inkml:trace>
  <inkml:trace contextRef="#ctx0" brushRef="#br0" timeOffset="68315.849">23779 11962 11167 0,'0'0'496'0,"0"0"96"16,0 0-464-16,0 0-128 0,9-3 0 0,0 0 0 0,-1 0 384 0,-8 3 48 15,0 0 16-15,0 0 0 0,6-6 576 0,-6 6 112 16,0 0 16-16,6-5 16 0,-6 5 144 0,0 0 32 16,2-9 0-16,-2 9 0 0,0 0-272 0,0 0-48 15,7-7-16-15,-2 3 0 0,2 0-368 0,1 0-80 16,3 0-16-16,5-2 0 0,-1 3-64 0,6-1-16 15,6-4 0-15,2 5 0 0,2 0-176 0,0 0-32 16,2-1-16-16,-2 3 0 0,2-2-112 0,-1 2-128 16,1-1 176-16,-2 1-176 0,-1 1 208 0,0 0-64 15,-2 1-16-15,1-1 0 0,1 0-128 0,-5 0 192 16,-1 0-192-16,3 0 192 0,-3 1-192 0,0 0 128 16,-6-1-128-16,-2 1 128 0,-3 2-128 0,-2 0 160 15,-2 0-160-15,-9-3 160 0,0 0-16 0,10 0 0 0,-10 0 0 16,0 0 0-16,0 0 352 0,0 0 64 0,0 0 16 15,-9 5 0-15,-1 0-112 0,-2-2-16 0,-1-1 0 16,-5 0 0-16,-5 2-256 0,-1 1-64 0,-6-2-128 0,2-1 192 16,-2-1-64-16,-1 0-128 0,-3-1 176 0,-2 0-176 15,-3 0 256-15,-1-1-48 0,-5 0-16 0,4 0 0 16,-1 1-32-16,5-1-16 0,-4-1 0 0,5 1 0 16,-2-2-144-16,6 2 0 0,3-1 0 0,3 0 128 15,2-3-128-15,4 2 0 0,4 1 0 0,3 0 0 16,2 0 0-16,5-1 0 0,6 3 0 0,0 0 0 15,0 0 0-15,0 0-224 0,16 3 80 0,2 0 16 16,4 0 128-16,4 0-208 0,1 1 80 0,5-1 128 16,4-2-160-16,5-1 160 0,3 0 0 0,-2 1-144 0,1 0 144 15,-1 3 0-15,-1-3 0 0,-2-1 0 0,0 0 0 16,-2 0 0-16,-1 0 0 0,-3 0 128 0,-2 0-128 16,-1 0 0-16,-3 1 0 0,-4-1 128 0,-6 0-128 0,-5 0 0 15,-2 0 128-15,-10 0-128 0,0 0 208 0,0 0-16 16,0 0-16-16,0 0 0 0,-15 3 208 0,-2 0 32 15,-4 1 16-15,-4-1 0 0,-4-1-240 0,-3 2-64 16,-2 0 0-16,-1-2 0 0,-5 1-128 0,-2 1 128 16,-4 0-128-16,0 1 128 0,0-1-128 0,2-1 0 15,0-2 144-15,5 2-144 0,4 0 0 0,5 1 128 16,5 0-128-16,4-1 0 0,4 0 0 0,4-1 0 16,6 3 0-16,7-5 0 0,0 0 0 0,0 0 0 15,0 0-160-15,7 9 160 0,4-2-192 0,5-1 64 16,4-3 128-16,5 0-208 0,5 1 208 0,7-2-144 0,4-1 144 15,1-2-128-15,0-4 128 0,2 2 0 0,0 1 0 0,-1-1 0 16,-1-4 0-16,-2 0 144 16,-3 1-144-16,-1-1 0 0,-5 3 192 0,-4-1-192 0,-8 0 192 0,-3 3-192 15,-6 0 192-15,-10 2-64 0,0 0 0 0,0 0-128 16,-10-2 384-16,-4 4-16 0,-4 0-16 0,-8 0 0 16,-6 5-192-16,-4-2-32 0,-4 1-128 0,-5 0 192 15,-7 1-192-15,0-1 0 0,3-1 0 0,3 1 0 16,2-1 0-16,5 0 0 0,5 1 128 0,4-1-128 15,7-1 0-15,3-1 0 0,5-2 0 0,5 1 0 16,10-2 0-16,0 0 0 0,0 0 0 0,0 0-160 16,0 0-32-16,12 2 0 0,4-2 0 0,3 0 0 15,6-1-256-15,5 0-64 0,6-3-16 16,2-1-17328-16</inkml:trace>
  <inkml:trace contextRef="#ctx0" brushRef="#br0" timeOffset="86412.43">21728 11889 4607 0,'0'0'400'0,"-3"-4"-400"15,3 4 0-15,-7-4 0 0,-1 0 1776 0,1 2 272 16,-2-2 48-16,-1 2 16 0,-2 1-1600 0,0-1-304 16,-2-1-64-16,0 1-16 0,0 2 224 0,0-1 32 15,-2 0 16-15,0-2 0 0,-4 1 32 0,-3-2 0 16,-3 1 0-16,-2 1 0 0,-5 1 224 0,0 1 48 15,1-2 16-15,-2 4 0 0,-4 1-160 0,1 0-48 16,1 0 0-16,1-1 0 0,2 3-128 0,-2 0-16 16,2-2-16-16,-1 0 0 0,-2 1 64 0,3-2 16 15,2 2 0-15,2 1 0 0,0-2-256 0,3-1-48 16,4 0-128-16,1-1 192 0,3 1 0 0,4 0 0 16,4 1 0-16,1-1 0 0,9-2 0 0,0 0-16 15,0 0 0-15,0 0 0 0,10 4 0 0,5-2 0 16,4-2 0-16,6 0 0 0,3 0-176 0,5 0 192 0,3-1-192 15,5 1 192-15,2-1-48 0,2-2 0 0,2 0 0 0,7 1 0 16,4 0-144-16,4 1 0 0,0 2 0 0,-1-1 128 16,1 0 0-16,-2 0-128 0,0 0 192 0,2 1-64 15,3 1-128-15,0 0 0 0,-4-2 0 0,-3 5 0 16,-3 0 0-16,-1-2 192 0,-1 1-64 0,-1-3 0 16,0 2-128-16,-1 0 0 0,-2 1-160 0,-3-1 160 15,-3-1 0-15,-6 0 0 0,-5 1 0 0,-5-2 0 16,-4 0 128-16,-3-2-128 0,-5-2 0 0,-5 2 0 15,-10 1 0-15,0 0 0 0,0 0 0 0,0 0 0 16,0 0 0-16,0 0 0 0,-7-5 0 0,-4 2 0 0,-5-2 0 16,-4 1 0-16,-5 2-240 0,-4-1 80 0,-5 1 160 15,-3 0 0-15,-7 0 0 0,-4 2 0 0,-5 1 0 0,2 1 128 16,1 0-128-16,-5 0 128 0,-6 0 112 0,-4 0 16 16,-4 0 16-16,-2 2 0 0,4-1-16 0,1-2-16 15,5-1 0-15,2 0 0 0,2 2-64 0,7-2-16 16,2-2 0-16,7 2 0 0,4 1-32 0,5 1 0 15,5 0 0-15,6 3 0 0,6-5-128 0,4 1 0 16,3 0 0-16,8-1 0 0,0 0 0 0,0 0 0 16,14-4 0-16,10 1 0 0,7 2 0 0,8-1 0 15,6-1 0-15,5 0 0 0,8 1 0 0,1-2 128 16,1 0-128-16,9 0 0 0,4-1 128 0,3 0-128 16,0 3 0-16,0 0 128 0,-4 0 48 0,5-2 0 0,4-1 0 15,-2 1 0-15,-2 6-32 0,-1-4 0 0,-7-1 0 16,2 3 0-16,-4 3-144 0,-3 2 128 0,-6 0-128 0,-7 0 128 15,-7-3-128-15,-8 1 0 0,-8 2 0 16,-2-3 128-16,-8 0-128 0,-5-1 0 0,-13-1 0 16,0 0 0-16,0 0-320 0,-8 0 48 0,-5-2 16 0,-12 0 0 15,-6 0-32-15,-12-2 0 0,-9 3 0 0,-7-1 0 16,-5-1 0-16,-2-1 0 0,1 0 0 0,-6 0 0 16,-4-1 288-16,-1 1 0 0,-1-1 0 0,4 3 0 15,4 3 176-15,-3-1-16 0,-3-4 0 0,3 2 0 16,-1 2 32-16,8 3 0 0,7-1 0 0,4-3 0 15,5-2 16-15,2 1 16 0,6-1 0 0,4 2 0 16,9-2-224-16,5 2 0 0,4-1 128 0,6 1-128 0,4-1 128 16,9 2 0-16,0 0-128 0,0 0 192 15,11-2 128-15,9 1 32 0,7 1 0 0,10-1 0 0,5 0-352 16,8 0 0-16,4-4 0 0,6 1 0 0,5 0 0 16,3-2 0-16,1 1 0 0,-2 1 0 0,-2 1 0 0,3-1 0 15,4-3 0-15,0 4 0 0,-2 2 0 0,-5 1 0 16,-2 4 0-16,-3-3 0 0,-2-3 0 0,-3 1 0 15,-3 3 0-15,-1 1 0 0,-6 2 0 0,-9-1 0 16,-7-1 0-16,-5 2 0 0,-4 1 0 0,-9-2-160 16,-11-4 160-16,0 0 0 0,0 0-256 0,-10 4 64 15,-10-1 16-15,-8 0 0 0,-14-1 16 0,-8 1 0 16,-10 2 0-16,-7-1 0 0,-6-1 160 0,-6-1 0 16,-10 0 0-16,1 0-128 0,0 4 128 0,-3-2 0 15,-8-3 0-15,2 1 0 0,1 0 0 0,6 0 0 0,3-1 128 16,6-1-128-16,3-1 128 0,7 2-128 15,8 2 160-15,11-1-160 0,8-2 224 0,8 0-48 0,8-1-16 16,7 1 0-16,4 0-32 0,5 0-128 0,12 0 192 0,0 0-64 16,0 0 0-16,0 0 0 0,10 1 0 0,9-2 0 15,5-3 48-15,10 0 0 0,9-3 0 0,8 1 0 16,7 0-176-16,5 1 0 0,4-1 0 0,0 1 0 16,0 0 0-16,5 0 128 0,2-1-128 0,2 0 128 15,-2 1-128-15,-5 2 0 0,-5 2 0 0,1-6 0 16,0-1 0-16,-5 2 0 0,-5 3 176 0,-5 2-176 15,-6 0 0-15,-8 1 0 0,-7 0 0 0,-6 1 0 16,-7 1 0-16,-6 0 0 0,-10-2 0 0,0 0 0 16,0 0 0-16,0 0 224 0,-14-2-64 0,-12-1-16 15,-16-5 32-15,-9 2 0 0,-9 3 0 0,-9 2 0 0,-4 2-176 16,-10-2 0-16,-3-4 0 0,-5 2 0 0,-1 9 0 0,3-4 0 16,4 0 0-16,-1-1 0 0,3-2 0 0,4 2 0 15,7 4 0-15,8-4 0 0,7-3 0 16,4 1 0-16,7-1 0 0,5 2 0 0,9 0 0 0,10 0 0 15,5-1 0-15,6 1 0 0,2 3 0 0,9-3 0 16,0 0 144-16,0 0-144 0,11 0 128 0,8 0-128 16,8-2 128-16,5 1-128 0,3-1 128 0,7-1-128 15,6-5 128-15,8 4-128 0,3 0 0 0,7 0 128 16,4-1-128-16,1-1 0 0,-2 1 0 0,2 0 128 16,3 2-128-16,-2-2 0 0,0-1 0 0,-5 1 0 15,-6 1 0-15,-5 4 0 0,-4 0 0 0,-3 0 0 16,1 2 0-16,-14-2 0 0,-9 0 0 0,-4 1 0 0,-2 0 0 0,-9 1 0 15,-12-2-128-15,0 0 128 0,0 0-128 0,-8 2 128 16,-8 0-192-16,-9 0 32 0,-11 1 16 16,-8 2 0-16,-6 3 144 0,-8-5 0 0,-8 0-144 15,-10 0 144-15,-5 6 0 0,-2-3 0 0,5-3 0 16,0 0 0-16,-1 1 0 0,4 0 0 0,4 0 0 16,7 0 0-16,7-1 0 0,8-1 0 0,3 0 0 0,4 1 128 15,8-3-128-15,3 0 0 0,5 0 144 0,8 2-144 16,7 0 0-16,4-2 0 0,7 0 0 0,0 0 128 15,0 0-128-15,17 2 0 0,6 3 128 0,7-3-128 16,4-2 0-16,9-5 0 0,7-2 0 0,8 1 128 16,4 0-128-16,8-1 0 0,0-2 0 0,3 4 0 15,0 1 0-15,4-1 0 0,8-2 0 0,-4 2 0 0,-4 4 0 16,-3-3 0-16,-4-1 0 0,0-1 0 0,0 2 0 16,-7 1 0-16,-4-2 0 0,-8 2 0 0,-6 3 0 15,-9 2 0-15,-7-2 0 0,-4 2 0 0,-8 2 0 0,-7-3 0 16,-10-1 0-16,0 0 0 0,0 0-160 0,-11-5 160 15,-11 4-192-15,-11 0 192 0,-14 2-256 0,-9-2 48 16,-9-1 16-16,-3 4 0 0,-2 0 192 0,-2 1 0 16,-4-2 0-16,-3 2-144 0,-8 1 144 0,5 3 0 15,4-3 0-15,0 1-128 0,-5-2 128 0,6 2 0 16,6 1 0-16,5 1 0 0,8-3 0 0,4-1 0 16,7 2 0-16,6-4 0 0,4 0 0 0,6 1 0 15,7 0 0-15,5 1 0 0,8-1 0 0,11-2 0 16,0 0 0-16,0 0 128 0,8 2-128 0,10 0 144 15,6 3-144-15,9-4 160 0,9-2-32 0,7-4 0 16,11-2 0-16,4 0 0 0,6 1-128 0,2 1 0 0,3-3-160 16,4 2 160-16,4-3 0 0,3 1 0 0,3 0-128 0,-6 3 128 15,-2-5 0-15,0 3 0 16,-2 2 0-16,-1 1 0 0,-1-1 0 0,-6 2 0 0,-9 0 0 0,-3 3 0 16,-4 1 0-16,-8 1 0 0,-4 1 0 0,-9 0 0 15,-11 0 0-15,-5 1 0 0,-5-2 0 0,-13-2-144 16,0 0 144-16,0 0-128 0,-15 5 128 0,-10-1-128 15,-12 2 128-15,-7-2 0 0,-8-2 0 0,-10 1-128 16,-11 1-64-16,-6-1 0 0,-5-1 0 0,-2 0 0 16,2-2 192-16,-9 2 0 0,-7-1 0 0,7 0 0 15,6-1 0-15,2 0 0 0,4-1 0 0,6 1 0 16,7 2 0-16,6 0 0 0,7 0 160 0,10-1-160 0,8 0 128 16,8 1-128-16,7-1 0 0,9 0 0 0,3-1 192 0,10 0-64 15,0 0-128-15,14 1 192 0,9-3 32 16,15-1 0-16,12 1 0 0,9 1 0 0,5 1-224 0,7-1 0 15,0-3 0-15,9 0 0 0,5 2 0 0,4 2-160 16,-2 2 0-16,0 2 0 16,-1-2-1984-16,0 4-400 0</inkml:trace>
  <inkml:trace contextRef="#ctx0" brushRef="#br0" timeOffset="87416.71">21554 12465 10127 0,'0'0'896'0,"0"0"-704"16,0 0-192-16,0 0 0 0,0 0 544 0,0 0 80 15,8-1 16-15,-8 1 0 0,7-6 256 0,0-1 48 16,0 0 16-16,-7 7 0 0,7-5 128 0,1-1 48 16,-4 0 0-16,-4 6 0 0,7-8 64 0,0 2 16 15,-2-4 0-15,3-2 0 0,-5-1-256 0,2-1-64 16,-1-1 0-16,-1-5 0 0,1-4-96 0,0-3-32 15,0-1 0-15,2-1 0 0,0 1-240 0,2 1-48 16,-3 3-16-16,1 5 0 0,0 5-176 0,0 3-32 16,2 1-16-16,-1 2 0 0,-1 2-240 0,-6 6 0 0,0 0 128 0,0 0-128 15,0 0 0-15,8 7 0 0,1 7 0 16,-6 3 0-16,-3 5-144 0,0 2 144 0,0 4 0 16,-1 3-144-16,0 3 144 0,-1 0 0 0,-3 0 0 15,2-1 0-15,-2-3 0 0,3-1 0 0,1 2 0 0,2-4 0 16,1-4 0-16,2-1 0 0,-2-1 0 0,2-3 0 15,2-2-288-15,0-2-32 0,2-2 0 0,-2 0 0 16,2 0-1792 0,-3 0-384-16,-1-1-64 0</inkml:trace>
  <inkml:trace contextRef="#ctx0" brushRef="#br0" timeOffset="87715.039">21583 12532 21183 0,'0'0'944'0,"0"0"192"0,0 0-912 16,0 0-224-16,0 0 0 0,-7 8 0 0,2-1 1120 0,0 4 176 15,-1 4 48-15,1 3 0 0,2-1-864 0,2 4-160 16,-3 3-48-16,3 4 0 0,0 3 96 0,2-2 16 15,3 2 0-15,-2 0 0 0,3-2-160 0,4 0-32 16,-4 1 0-16,2-2 0 0,1-2-64 0,1 3-128 16,0-1 176-16,0 5-176 0,-2-4 160 0,2-3-160 0,1-3 128 0,0 0-128 15,0 3 128-15,-3-4-128 0,3-5 0 16,1 1 128-16,5-3-128 0,-3 1-272 0,-1 1 64 0,2-6-8528 16,3-1-1696-16</inkml:trace>
  <inkml:trace contextRef="#ctx0" brushRef="#br0" timeOffset="88059.599">22202 13052 10127 0,'0'0'448'16,"0"0"96"-16,0 0-544 0,0 0 0 0,0 0 0 0,0 0 0 0,0 0 3552 0,0 0 608 16,-10 8 112-16,2 5 16 0,-2 2-3184 0,2 4-640 15,-1 4-128-15,-1 3-16 0,-1 3 48 0,0 2 16 16,-1-3 0-16,0 3 0 0,0 0-80 0,1-2-16 15,-4-2 0-15,4 0 0 0,1 2-128 0,1 0-32 16,-1-1 0-16,3 1 0 0,-2-2-128 0,3-3 0 16,-2-2 0-16,2-2 0 15,2-2-640-15,0-2-176 0,1-4-16 0,3-4-7424 0,0-8-1488 16</inkml:trace>
  <inkml:trace contextRef="#ctx0" brushRef="#br0" timeOffset="88424.426">22526 12993 21183 0,'0'0'944'0,"-6"-4"192"0,-1-3-912 0,3 4-224 0,-4 1 0 0,8 2 0 16,-6 8 1872-16,-5 1 336 0,0 4 64 0,-3 4 16 15,-1 7-1840-15,0 2-448 0,-2 0 0 0,2 3 0 16,-2 3 0-16,3-1 128 0,0 1-128 0,3 0 0 0,1-1 0 15,4-2 0-15,0-4 0 0,4-1 0 0,6 0 0 0,2-2 0 16,3-4 0-16,3-3 0 0,3-3 128 0,1 1 0 16,2-7-128-16,4-1 192 0,0-3 128 0,2-4 32 15,1-5 0-15,4-3 0 0,2-4 96 16,0-4 0-16,0-2 16 0,-1-2 0 0,-1 1-80 16,-3-4 0-16,-3 1-16 0,-5-2 0 0,-6-3-48 0,-3-2-16 15,-3-3 0-15,-5 2 0 0,-5 0 224 0,-4 4 48 16,-2 6 16-16,-1 3 0 0,-3 0-144 0,-3 4-48 15,-1 3 0-15,-4 4 0 0,-1 4-400 0,-3 3-144 16,1 3 0-16,1 2 0 16,2 5-1520-16,-1 4-320 0,1 0-48 0,4 3-12944 15</inkml:trace>
  <inkml:trace contextRef="#ctx0" brushRef="#br0" timeOffset="88707.58">23013 13505 27871 0,'-11'10'1232'0,"3"-7"256"0,-1 0-1184 0,1 2-304 0,2 0 0 0,-2 1 0 15,-1-2 688-15,2-2 80 0,-1-3 0 0,8 1 16 16,-8 0 192-16,8 0 48 0,-9 0 0 0,9 0 0 0,-7-9-192 0,3 1-48 15,4 8 0-15,-4-14 0 0,3-2-288 0,1-2-64 16,0 1-16-16,2 4 0 0,1 4-240 0,0 1-48 16,0 1-128-16,-3 7 192 0,0 0-192 0,10 0-288 15,-10 0 64-15,8 4 16 16,-8-4-1600-16,12 5-320 0,0 1-64 0,-2 0-7856 16,1 1-1552-16</inkml:trace>
  <inkml:trace contextRef="#ctx0" brushRef="#br0" timeOffset="89272.183">23371 13102 13823 0,'-3'-12'1216'0,"1"7"-960"0,-2-1-256 0,4 6 0 16,0 0 2560-16,-1-5 480 0,0 0 96 0,1 5 0 16,0 0-1888-16,0 0-384 0,0 0-80 0,8-6-16 15,4-3-32-15,2 0-16 0,3 0 0 0,2-1 0 16,1-2-272-16,4 2-64 0,3-1-16 0,-2 3 0 16,2-1-240-16,-1 0-128 0,-3-3 160 0,1 3-160 15,1 2 128-15,-3 1-128 0,-3-2 0 0,0 5 0 16,-2 0 0-16,-4 0 0 0,-4 2-176 0,-9 1 176 15,0 0-608-15,0 0 0 0,0 0 0 0,0 0 0 16,-8 8-224-16,-5 1-32 0,-5 0-16 16,-5-1 0-16,-3 6 432 0,-5-1 96 0,-4 0 16 0,-2 2 0 0,1 1 336 15,0 1-144-15,2 2 144 0,0-1 0 0,1-3 0 16,1 0 0-16,0 0 0 0,3 0 144 0,5 1 128 0,1-1 32 16,3-2 0-16,5 0 0 0,4-1 0 0,3 2 0 15,2-1 0-15,6 1 0 0,8-1 48 16,3 1 16-16,0 0 0 0,6 2 0 0,5 0 96 0,2 0 32 15,0 0 0-15,2 1 0 0,0 2-144 0,0 0-32 16,2-3 0-16,-3 5 0 0,1 2-112 0,0-1-16 16,-1-1-16-16,-2 3 0 0,-1 2-48 0,-4-2 0 15,-6-1 0-15,-3-1 0 0,-5-5 128 0,-3 0 32 16,-5-2 0-16,-5 0 0 0,-5-1 512 0,-5-1 96 0,-3-1 32 16,-6 0 0-16,1-2-224 0,-4-1-32 0,-3-1-16 15,-2-4 0-15,-7-2-304 0,-2 2-64 0,-4-7-16 0,2 0 0 16,-6-2-272-16,6-3-176 0,2-1 32 0,6-2 0 31,6-2-1728-31,4-1-352 0,3-2-64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5:02:15.75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4163 3033 16127 0,'0'0'704'0,"-8"-1"160"15,0 1-688-15,-1 0-176 0,1 0 0 0,-1 0 0 0,9 0 0 0,-9 1 160 16,-1-1-160-16,3 0 160 0,7 0 256 0,0 0 48 16,0 0 16-16,0 0 0 0,0 0 240 0,0 0 48 15,-9 0 16-15,9 0 0 0,0 0-192 0,0 0-32 16,0 0-16-16,0 0 0 0,0 0-16 0,9 3 0 15,-1 0 0-15,5 1 0 0,1-1 16 0,2 1 0 16,1 0 0-16,4-1 0 0,2 0-336 0,0 1-64 16,2-1-16-16,5 0 0 0,2 0-128 0,5 2 192 15,5-2-192-15,3-1 192 0,2 1-48 0,4-1 0 16,1 1 0-16,3 0 0 0,2 2-144 0,0-1 160 16,4 1-160-16,6-2 160 0,3-1-160 0,2 0 0 15,-3-1 0-15,4 4 0 0,2-2 128 0,4-1-128 16,1-2 0-16,0 1 128 0,-1 0 16 0,6-1 0 0,5-1 0 15,3 0 0-15,0-2 32 0,0 1 0 16,1 1 0-16,4-3 0 0,0 2-176 0,0-2 192 0,0-3-192 0,4 3 192 16,1 2-192-16,0-1 0 0,-2 1 0 0,1 0 0 15,5 0 0-15,0 0 128 0,-3 2-128 0,4 0 0 16,-4-3 0-16,3 2 0 0,1 0 128 0,2 0-128 16,3 1 0-16,2 0 0 0,0 0 0 0,0 0 0 15,-1 0 0-15,0 1 128 0,1 0-128 0,2-1 0 16,2-1 0-16,1 2 0 0,-1 0 128 0,5-1-128 15,4-1 0-15,-2 1 0 0,-4 0 0 0,7 0 0 16,4 0 0-16,0 0 0 0,-2 0 0 0,1 0 128 16,1 0-128-16,3 0 192 0,3-1-192 0,1 2 192 15,-3-1-192-15,0 1 160 0,3 0-160 0,-3 1 160 16,-3 0-32-16,4-1-128 0,3-1 192 0,1 2-64 16,-2 0-128-16,0 0 0 0,-2 1 144 0,1-1-144 0,2-1 0 15,-2-1 144-15,-1 0-144 0,0 0 0 0,-4 0 128 16,4 0-128-16,0 0 0 0,-1-1 0 0,-3 0 0 0,-1 0 0 15,4 1 128-15,0 0-128 0,-2-1 0 0,-2-1 0 16,1 1 0-16,2 0 0 0,2 1 0 0,-5-1 0 16,-4 0 0-16,1 0 0 0,5 1 192 0,-4-1-192 15,-2 0 192-15,-2-1-192 0,0 2 320 0,-2-2-64 16,-2 1 0-16,1 0 0 0,-1 0-32 0,0 0-16 16,1 0 0-16,-2 0 0 0,-3 0 32 0,7-1 0 15,1-1 0-15,-2 1 0 0,-6 2-240 0,2-1 176 16,6-1-176-16,-6 0 160 0,-8-1-160 0,3 1 0 15,0 0 0-15,-6-1 128 0,-7 3-128 0,-1-2 0 16,0-2 0-16,-5 1 128 0,-3 0-128 0,-4-1 0 0,-1 3 0 16,-6-1 0-16,2 0 0 0,-5 1 0 0,-8-1 128 0,-4 0-128 15,-6 1 0-15,-5-1 0 0,-1-1 144 0,-6 0-144 16,-8-1 0-16,-5 1-256 0,-5-1 32 0,-9-1-10320 16,-8 1-2064-16</inkml:trace>
  <inkml:trace contextRef="#ctx0" brushRef="#br0" timeOffset="936.301">4017 2309 17503 0,'0'0'1552'0,"0"0"-1232"0,-8-2-320 0,8 2 0 15,0 0 144-15,0 0-16 0,-1 10-128 0,1 1 192 16,-2 0-32-16,-1 2-16 0,3 2 0 0,4 5 0 16,-2 3 320-16,1 2 64 0,2 3 16 0,-3 2 0 15,-2-1 112-15,0 4 32 0,0 3 0 0,0 2 0 16,-1 4 96-16,0 1 32 0,-1 2 0 0,0 2 0 16,0 4-224-16,0-2-32 0,1-3-16 0,-1 0 0 15,-5-2 32-15,1-3 0 0,3 1 0 0,-2-2 0 0,2-5-48 16,1-2 0-16,0 0 0 0,2-3 0 0,1-2-304 0,2-1-64 15,2-5-16-15,3-3 0 16,3-1-1488-16,-2-4-288 0</inkml:trace>
  <inkml:trace contextRef="#ctx0" brushRef="#br0" timeOffset="2224.863">3529 4289 3679 0,'0'0'320'0,"-6"-1"-320"16,-2-1 0-16,8 2 0 0,-4-4 3904 0,4 4 720 16,0 0 144-16,-9-3 32 0,3 0-3776 0,6 3-768 15,-6-5-128-15,6 5-128 0,-6-4 144 0,6 4-144 16,-2-6 160-16,2 6-160 0,0 0 192 0,-7-4-64 15,0-1-128-15,7 5 192 0,-6-6 320 0,6 6 48 16,0 0 16-16,-8-2 0 0,3 0 64 0,5 2 32 16,-9-1 0-16,9 1 0 0,0 0-208 0,-6-2-32 15,6 2-16-15,-8-1 0 0,8 1-176 0,0 0-48 0,0 0 0 0,-6-2 0 16,0 0-32-16,6 2-16 0,0 0 0 0,0 0 0 16,0 0-144-16,0 0 192 0,-7-3-192 0,7 3 192 15,0 0-192-15,-4-3 0 0,-2 0 0 0,6 3 128 16,0 0-128-16,0 0 0 0,0 0 0 0,0 0 0 15,0 0 0-15,-6 1 0 0,6-1 0 0,0 0 0 16,0 0 0-16,0 0 0 0,0 0 144 0,0 0-144 16,0 0 0-16,0 0 0 0,0 0 0 0,0 0 128 15,0 0-128-15,0 0 144 0,0 0-144 0,0 0 160 16,0 0-32-16,0 0 0 0,0 0 0 0,0 0 0 16,0 0 16-16,0 0 0 0,0 0 0 0,0 0 0 15,0 0 0-15,0 0 0 0,0 0 0 0,0 0 0 0,0 0-144 0,0 0 0 16,0 0 0-16,0 0 128 0,0 0-128 0,0 0 0 15,-4 7 0-15,4-7 0 0,-2 10 0 0,2-1 0 16,-2-1 0-16,2 4 128 0,0 4-128 0,0 0 0 16,0 1 144-16,0 3-144 0,0 1 128 0,0 4-128 15,0 0 160-15,-1 5-160 0,-1 0 176 0,1 3-176 16,-1 5 192-16,0 4-192 0,0-1 160 0,1-1-160 16,-2 1 128-16,2 0-128 0,-2 0 128 0,1 0-128 15,0-1 0-15,0 0 128 0,1 3-128 0,-3 0 0 16,3 1 144-16,-1-3-144 0,-1-3 160 0,-1-1-32 15,2-3-128-15,-1 1 192 0,1-5-192 0,2-3 176 16,-2 0-176-16,0-2 160 0,1-2-160 0,1-2 128 16,0-2-128-16,0-4 128 0,0-3-128 0,0-2-144 15,0-10 144-15,0 0-208 16,0 0-2256-16,0 0-448 0,7-9-96 0</inkml:trace>
  <inkml:trace contextRef="#ctx0" brushRef="#br0" timeOffset="2548.29">2879 4408 30927 0,'-10'-6'1360'0,"10"6"304"16,0 0-1344-16,0 0-320 0,0 0 0 0,10 0 0 16,4-2-560-16,4 0-176 0,5-1-32 0,4-4-16 0,2-2 784 15,10-3 0-15,7-2 144 0,5-1-16 0,2 0 224 0,2-1 32 16,-2-1 16-16,2-2 0 0,0-2 144 0,0 1 32 16,-2-2 0-16,2 3 0 0,1 1-48 0,-2 2 0 15,-4 1 0-15,-6 3 0 0,-4 0-288 0,-3 5-64 16,-3-2-16-16,-1 3 0 0,-4 5-160 0,-4 1-256 15,-10 2 64-15,3 2-14992 0</inkml:trace>
  <inkml:trace contextRef="#ctx0" brushRef="#br0" timeOffset="2977.836">4262 5361 34095 0,'0'0'3024'0,"0"0"-2416"16,0 0-480-16,1 8-128 0,0 3 1264 0,3 2 224 16,0 4 48-16,1 4 16 0,4 1-1552 0,-3 4-224 15,-1-1-96-15,1 3 0 0,-1 4 320 0,1 1 0 16,-1-1 0-16,-1 1 0 0,0 1 0 0,-2 1 192 15,0 4-32-15,-2-1 0 0,-2 3 160 0,1-1 48 16,-1 1 0-16,-2 0 0 0,0-3-112 0,2-1 0 16,-3-3-16-16,2 0 0 0,0-1-240 0,1-1 0 15,0-4 0-15,1 0 0 16,2-2-1856-16,1 0-480 0</inkml:trace>
  <inkml:trace contextRef="#ctx0" brushRef="#br0" timeOffset="4157.953">19749 2318 12895 0,'-8'-15'576'0,"5"7"112"0,2-1-560 0,1 9-128 0,0 0 0 0,-1-10 0 16,1 1 1344-16,0 9 256 0,0 0 32 0,5-9 16 15,-5 9-1008-15,3-8-208 0,-3 8-48 0,0 0 0 0,0 0 320 0,0 0 48 16,0 0 16-16,0 0 0 0,0 0-240 0,0 0-32 16,6 6-16-16,0 6 0 0,-4 0 32 0,0 7 0 15,-1 5 0-15,-1 3 0 0,0 1 0 0,0 5 0 16,-1-1 0-16,-1 3 0 0,1 4-16 0,-4-2 0 15,1-2 0-15,-1 5 0 0,0 2 48 0,-2 4 16 16,-2 4 0-16,0-1 0 0,-4-3-240 0,2 2-64 16,0-2 0-16,-2-1 0 0,2-2 0 0,-1-3-16 15,1 0 0-15,-2-1 0 0,1-2-64 0,2-2-16 16,2 0 0-16,2-3 0 0,-1 2-160 0,4-3 0 16,-2-1 144-16,4-4-144 0,7-3 0 0,-5 0 0 15,0 1-160-15,2-6 160 16,5-1-2768-16,-3-4-448 0</inkml:trace>
  <inkml:trace contextRef="#ctx0" brushRef="#br0" timeOffset="4654.576">19627 4497 14735 0,'0'0'1312'0,"0"0"-1056"15,-9 2-256-15,2 2 0 0,3 4 4800 0,1 3 896 0,-1 5 176 16,0 3 32-16,0 3-4944 0,0 7-960 0,2 5-272 0,-2 5-16 15,-1 0 288-15,2 4 0 0,1-1 0 0,0 2 0 16,-4 2 0-16,2 1 0 0,0 5 144 0,0 0-144 16,1 1 128-16,0-4-128 0,2-1 0 0,1-1 128 15,-1-4-128-15,0-2 0 0,-1-2 0 16,2-2 128-16,0-5-128 0,0-2 0 0,-4-4 0 0,1 1 128 16,3-1-128-16,0-4 0 0,-1-4 0 0,2-4-176 31,4-3-1424-31,-5-11-304 0,0 0-48 0,0 0-11856 0</inkml:trace>
  <inkml:trace contextRef="#ctx0" brushRef="#br0" timeOffset="4986.583">19293 4509 36863 0,'0'0'3264'0,"0"0"-2608"15,8-4-528-15,3-1-128 16,3 2-448-16,5-2-112 0,4 0-16 0,4-2-16 0,5 0 592 0,6-3 0 15,7 1 0-15,2-1 192 0,6-1 144 0,1-1 48 0,-4-1 0 0,1 1 0 16,3 0-64-16,1 1-16 16,1 2 0-16,-2 1 0 0,-2 0-304 0,-6 2 128 15,-4 0-128-15,-5 4 0 16,-1 2-368-16,-6 3-176 0,-3 3-32 0,-4 0-15616 0</inkml:trace>
  <inkml:trace contextRef="#ctx0" brushRef="#br0" timeOffset="5568.86">19995 5753 35295 0,'0'0'1568'0,"-2"-7"320"0,0 2-1504 0,2 5-384 15,0 0 0-15,0 0 0 16,12 2-752-16,-1 0-208 0,1-1-64 0,2 4 0 0,3 0 1024 0,0 3 384 0,1-1 0 0,2 1-16 16,-1-1-208-16,0 2-32 0,0-1-128 0,1 1 192 15,-4 2-192-15,3 0 176 0,-1-1-176 0,-1 0 160 16,-1-1-160-16,-2 1 192 0,-1 1-192 0,-2 1 192 16,-5 2-192-16,-2 1 128 0,2-1-128 0,-10 0 128 15,-4-1 80-15,-3 2 16 0,-3 0 0 0,-3 3 0 16,-4-1 64-16,-1 1 16 0,-1-2 0 0,-3 2 0 15,-2 1-304-15,0-2 0 0,-1-2 128 0,1 0-128 16,3 3 0-16,2-5 160 0,4 1-160 0,1-2 128 16,3 1-128-16,5 0 0 0,0-1 0 0,5 0 0 15,2-1 0-15,3-1 128 0,2 1-128 0,2-4 128 16,2 0 112-16,2-2 16 0,4-1 0 0,4 1 0 0,2 0 80 0,6-2 32 16,3 0 0-16,3 1 0 0,2 1 144 15,2-3 48-15,3 3 0 0,4-3 0 0,2-2-64 16,3 2-16-16,4 2 0 0,0-1 0 0,1-1-256 0,-1-2-48 15,-1-2-16-15,-3 1 0 16,-3 1-976-16,-2-2-192 0,-3-2-32 0,1-3-17136 16</inkml:trace>
  <inkml:trace contextRef="#ctx0" brushRef="#br0" timeOffset="6508.358">3699 1090 21183 0,'3'-14'1888'0,"1"3"-1504"0,3-3-384 0,-5 4 0 15,-2 10 0-15,0 0 0 0,0 0 0 0,3-7 0 16,-1 0 0-16,-2 7-160 0,0 0 160 0,0 0 0 0,-10 3 0 16,-1-1 0-16,-5 3 0 0,0 4 0 0,-5 2 0 0,0 0 0 15,-2-1 160-15,0 2-32 0,-1 6 80 0,-2 2 32 16,0 0 0-16,1 4 0 0,-2 1-112 0,1 2 0 15,0 3-128-15,3 2 192 0,5 4-192 0,-1 4 128 16,2 3-128-16,5 2 0 0,0 1 128 16,6 0-128-16,2-1 0 0,5-3 144 0,5-4-144 0,1-4 0 15,4-5 144-15,3-2-144 0,3-6 320 0,4-3 0 16,4-2 0-16,4-7 0 0,3-6-48 0,3-3-16 16,5-3 0-16,4-6 0 0,5-8-16 0,0-3-16 15,0-3 0-15,1-3 0 0,-1-5-64 0,3-4-16 16,-1-7 0-16,1-3 0 0,0-3 32 0,-2-2 0 15,-4-2 0-15,-4 3 0 0,-9 1 272 0,-10-1 64 16,-7 3 16-16,-5 2 0 0,-5 5 288 0,-6 4 48 16,-6 0 16-16,-5 6 0 0,-6 6 112 0,-5 8 32 0,-9 5 0 15,-4 3 0-15,-5 2-640 0,-1 6-112 0,2 8-16 0,-3-1-16 16,2-1-512-16,4 4-112 16,2 2 0-16,3 3-16 15,5 0-1728-15,5 0-352 0,3-4-64 0</inkml:trace>
  <inkml:trace contextRef="#ctx0" brushRef="#br0" timeOffset="7534.693">20051 928 30751 0,'0'0'1360'0,"1"-8"288"0,-1 8-1328 0,0 0-320 0,2-6 0 0,-2 6 0 15,0 0 0-15,0 0 0 0,0 0-192 0,0 0 64 16,0 0 288-16,0 0 64 0,0 0 16 0,8-1 0 15,-8 1-240-15,8 3 176 0,-8-3-176 0,0 0 160 16,8 9-160-16,-4 1 0 0,-2 1 0 0,1 2 0 16,-3 3 0-16,-1 0 128 0,-3 2-128 0,0 4 128 15,-2 1 128-15,1 3 0 0,-5 2 16 0,2 0 0 16,-4 1 48-16,1 1 16 0,-1 0 0 0,-1 1 0 16,-3-1-80-16,3-3 0 0,0 1-16 0,2-2 0 15,1 0-48-15,0-2-16 0,0-2 0 0,4-1 0 0,-1-1 0 16,4-2 0-16,1 2 0 0,0 0 0 0,1-3 16 15,2-4 0-15,2-4 0 0,2 1 0 0,2 0 96 16,3-3 32-16,1-3 0 0,5-2 0 0,6-2 128 16,4-2 48-16,5-3 0 0,6-1 0 0,-1 1-304 0,6-2-48 15,0-1-16-15,4 0 0 0,4-1-128 0,1 1 0 16,4 2 144-16,-1 1-144 0,0 4 176 0,-2-1-48 16,-2 2 0-16,0 2 0 0,-4-1-128 0,1 1 160 15,4 1-160-15,-4 1 160 0,-1 1-160 0,-3 4-192 16,-1 1 32-16,-2 1-11936 15,-6 3-2368-15</inkml:trace>
  <inkml:trace contextRef="#ctx0" brushRef="#br0" timeOffset="12704.126">5527 8360 16815 0,'-9'-7'736'0,"9"7"160"0,-7-2-704 0,7 2-192 15,-7-1 0-15,7 1 0 0,0 0 192 0,0 0 0 16,0 0 0-16,0 0 0 0,0 0-64 0,-4 8-128 16,4-8 192-16,0 0-64 0,-2 9 112 0,2-9 16 15,-1 10 0-15,1-2 0 0,0-8-16 0,0 0 0 16,3 10 0-16,0-1 0 0,-2 0-48 0,-1-9 0 15,3 12 0-15,-2-2 0 0,0 0 16 0,1 2 0 16,0 0 0-16,-1 1 0 0,0 3 48 0,-1-1 16 16,-1 3 0-16,1 1 0 0,-1 3 176 0,1 1 48 0,0 1 0 15,0 0 0-15,-2 3-272 0,1 1-48 0,2-2-16 0,-2-1 0 16,-1 1-32-16,2-2 0 0,0 1 0 16,1-2 0-16,0 0-128 0,2 2 0 0,0 0 0 0,-1-2 0 15,-2 1 128-15,2 3-128 0,2 0 0 0,-3 1 128 16,-1-4 0-16,-1 1 0 0,1-2 0 0,-2 4 0 15,-1 1 240-15,2 0 32 0,-1-5 16 0,0 3 0 16,-1 4-96-16,0 0 0 0,-1-1-16 0,0 2 0 16,2-1 0-16,0 3 0 0,-1 1 0 0,2 1 0 15,0 2-112-15,-3-1 0 0,1 2-16 0,2-2 0 16,2-1-48-16,0-1-128 0,-1-1 192 0,-1 5-64 16,0 0-128-16,1 2 192 0,2 2-192 0,-1-2 192 0,-2-2-192 15,1 0 0-15,-1-1 144 0,1-1-144 0,0-3 0 16,-1 2 0-16,0 0 0 0,0 1 128 0,0-2 0 15,-1 1 16-15,1 2 0 0,-1-1 0 0,-1 0 64 0,1 1 16 16,2-1 0-16,-3-1 0 0,-1-1-48 16,1 2-16-16,-3 0 0 0,2 0 0 0,1 1-16 0,-3 0 0 15,3-1 0-15,-1 1 0 0,2 2-144 0,1-1 192 16,1 0-192-16,0-1 192 0,0-2-192 0,0 1 0 16,1-1 0-16,1 0 128 0,1-3-128 0,-3 2 128 15,-1 0-128-15,-1 3 128 0,1 0-128 0,-1-1 0 16,1-4 0-16,-2 1 128 0,-1 0 48 0,0 0 0 15,1 0 0-15,1-2 0 0,-2-2 0 0,3 3 0 16,1 0 0-16,-1 1 0 0,-1-2-176 0,2 0 160 16,0-1-160-16,1-1 160 0,-1 2-160 0,-1-1 0 15,-2-1 0-15,0 0 128 0,3 1-128 0,0-2 0 0,3 1 0 16,-1 2 128-16,0-2-128 0,-2 2 0 16,-2 0 0-16,0 1 0 0,-2 0 0 0,0 1 0 0,1-2 128 0,0 1-128 15,1-1 0-15,0-1 0 0,1-3 0 0,-2-1 128 16,0 0-128-16,1 1 0 0,0 0 0 0,1-3 0 15,1-2 0-15,2 3 0 0,0 2 128 0,-1-2-128 16,0-1 0-16,1-1 128 0,-2 1-128 0,0-1 128 16,0 1-128-16,2-1 0 0,-1-2 144 0,-1 1-144 15,0 1 0-15,0-1 128 0,-1 2-128 0,-3-3 0 16,2 1 128-16,1 0-128 0,0 0 128 0,0 0-128 16,-1-2 128-16,2 1-128 0,1 1 128 0,0 3-128 15,-1 4 128-15,0-4-128 0,-2-3 128 0,1 1-128 0,0 3 0 16,1-1 0-16,-2 0 0 0,2 1 128 0,2-1-128 0,0 3 0 15,-1 2 0-15,0-1 0 0,-1 2 0 0,-2-3 144 16,-2 2-144-16,0 2 0 0,5 0 160 16,1 0-160-16,1 1 128 0,-3-2-128 0,0 1 128 0,1 0-128 15,2 0 0-15,0-1 128 0,1-1-128 0,-1 0 0 16,-2 0 144-16,0 2-144 0,1 0 0 0,2 1 0 16,-2 1 0-16,3 1 128 0,-1-1-128 0,-3-2 0 15,-4 1 0-15,2 0 0 0,1-1 0 0,0-2 0 16,-1-2 0-16,1 3 128 0,0 1-128 0,0 0 128 15,0 0-128-15,1 0 128 0,2 2-128 0,-2-1 176 16,0-1-176-16,0 2 192 0,-1-2-192 0,3 1 160 16,-2 0-160-16,4-1 160 0,-3 0-160 0,0 1 128 0,-1 1-128 15,-1 0 128-15,-1 0-128 0,0 2 0 16,1 1 0-16,0-1 128 0,0 1-128 0,-1 0 160 0,0-2-160 0,-1-1 160 16,-3-1-160-16,3 0 0 0,0 0 144 0,0 1-144 15,-2-1 0-15,0 0 128 0,1-1-128 0,-1 2 0 16,0-2 0-16,-2-4 0 0,4 2 0 0,-1-5 128 15,0-1-128-15,-3-2-128 0,1-5 128 16,1-1-192-16,2-4-448 16,-1-2-112-16,-2-5-16 0,5-5 0 15,0 0-2016-15,0 0-416 0,-2-8-64 0</inkml:trace>
  <inkml:trace contextRef="#ctx0" brushRef="#br0" timeOffset="18008.996">4773 9000 14735 0,'0'0'1312'0,"-6"-2"-1056"0,6 2-256 0,0 0 0 16,0 0 1504-16,0 0 240 0,0 0 48 0,0 0 16 15,0 0-1360-15,0 0-256 0,-1-7-64 0,1-1-128 16,3-3 272-16,2-1-48 0,2-3-16 0,1 1 0 16,2 0 176-16,3-4 16 0,1-2 16 0,3-3 0 0,-1-1 80 0,3-4 16 15,2-1 0-15,3-5 0 0,3-4-192 0,-1-1-16 16,-1 1-16-16,4 1 0 0,0-1-48 15,-2 4-16-15,-1-1 0 0,-1 3 0 0,0 0-224 16,-2 3 176-16,-1 0-176 0,2 3 160 0,2-1-32 0,1 2-128 16,-2 1 192-16,-2 2-64 0,0 2-128 0,-1 1 0 15,0 3 0-15,-3 0 128 0,-3 2-128 0,-1 3 0 16,-1 0 144-16,0 6-144 0,-3-1 240 0,0 4-32 16,-2 0 0-16,0 2 0 0,-9 0 112 0,10 6 0 15,-2 1 16-15,-2 2 0 0,1-1 64 0,-1 6 16 16,0-1 0-16,0 7 0 0,1 6-96 0,1 0-32 15,-1 1 0-15,2 1 0 0,0 4-160 0,1 2-128 16,-2 1 144-16,2 3-144 0,-2 4 176 0,3 4-176 0,1 4 192 16,2-1-192-16,-1-1 128 0,-1-1-128 0,1-4 0 15,0-1 0-15,3 0 0 0,-2-3 0 0,0-4 128 16,2-1-128-16,-3 1 0 0,1-2 0 0,-2-2 0 0,3-2 0 31,-4-7-1152-31,-1-4-352 0,-3-2-64 0</inkml:trace>
  <inkml:trace contextRef="#ctx0" brushRef="#br0" timeOffset="18557.859">5441 6956 24815 0,'0'0'1088'0,"1"-9"256"0,2-2-1088 0,0 2-256 0,1 0 0 0,2 2 0 16,-6 7-192-16,0 0-80 0,5-5-32 0,-5 5 0 15,0 0 480-15,0 0 80 0,0 0 32 0,0 0 0 16,6 9 160-16,-4 3 48 0,-3 1 0 0,-2 7 0 16,1 4-16-16,-1 3 0 0,-7 3 0 0,2 3 0 15,-3 0-96-15,-2 7 0 0,-2 4-16 0,2 2 0 16,5-2-80-16,-3 2-16 0,0 1 0 0,-1 1 0 16,1-1-96-16,-2 3-32 0,0-1 0 0,6 1 0 15,-3-3-144-15,1-2 0 0,1-9 144 0,4-2-144 16,0-2 0-16,1-4 0 0,3-5-160 0,1-6 160 15,-2-4-1440-15,1-6-176 16,0-7-48-16</inkml:trace>
  <inkml:trace contextRef="#ctx0" brushRef="#br0" timeOffset="18876.28">4809 7081 35935 0,'-9'-8'3200'0,"4"0"-2560"0,0 3-512 0,5 5-128 31,0 0-832-31,6-7-176 0,1 0-32 0,5-1-16 0,5 0 704 0,6-1 144 0,4-2 16 16,5-2 16-16,6-2 1008 0,1-2 208 0,5 0 48 0,0-1 0 31,2 2-1584-31,4-1-304 0,5 2-64 0,-2-3-16 0,3-1 880 0,-1 5 192 0,0-1 16 0,-1-1 16 16,-3-1-224-16,-3 3 144 0,-2 0-144 0,0 3 128 15,-4 1-128-15,1 3 0 0,-4-2 0 0,0 1 0 16,-1 0-592 0,-4 1 0-16,-2-1 0 0,-2 2-8880 0,-2 2-1760 0</inkml:trace>
  <inkml:trace contextRef="#ctx0" brushRef="#br0" timeOffset="19333.798">5866 7450 24879 0,'-8'-2'2208'0,"8"2"-1760"16,0 0-448-16,0 0 0 0,0 0 1296 0,13 2 176 0,1-2 48 16,2 0 0-16,-1-5-1520 0,2-1-128 0,3-1-128 0,-1-3 0 15,0-2 0-15,1-4 0 0,0-4 0 0,-2 0 0 16,0-2 32-16,-3-3 16 0,0-1 0 0,-5 1 0 15,-1 3 16-15,-2-1 0 0,-3 1 0 0,-4 2 0 16,0 2 192-16,-4 2 0 0,-1 1 0 0,-1 3 0 16,-5 5 160-16,0 1 32 0,-4 4 0 0,-3 4 0 15,-2 4-16-15,-2 3 0 0,-3 5 0 0,-3 3 0 16,-3 6-16-16,0 3 0 0,2 2 0 0,-1 3 0 16,0 1 128-16,2 2 32 0,5-1 0 0,3 0 0 15,4 0-192-15,1-2-128 0,4-4 144 0,5 1-144 16,0-1 0-16,5-4 0 0,3-2 0 0,5 0 0 15,1-3 0-15,4-3 0 0,2-4 0 0,5-1 0 16,4 1 0-16,2-3 0 0,5 0 0 0,4-6 0 16,2-4-544-16,3-6 0 0,2 0 0 0,1-4-8080 15,-1-2-1616-15</inkml:trace>
  <inkml:trace contextRef="#ctx0" brushRef="#br0" timeOffset="19958.649">6592 7085 1839 0,'0'0'0'0,"-9"6"160"0,1-1-160 0,0 4 0 0,2 2 0 0,0 4 0 15,3 6 6016-15,0 2 1184 0,-1 3 224 0,-1 2 64 16,-2 5-6016-16,0 0-1184 0,-1 0-288 0,0 0 0 16,2-1 0-16,-1 0 0 0,-3 0 0 0,1 0 0 15,1-1 0-15,-1-3 0 0,0 0 0 0,2-5 0 16,3-3 0-16,2-5 0 0,0-4 0 0,2-11 0 16,0 0 0-16,0 0 0 0,0 0 0 0,0 0 0 15,0 0 256-15,5-14 32 0,1-7 0 0,3-2 0 16,5-4-288-16,0-2 0 0,1-4 0 0,4-3 0 15,3 0 0-15,1-5 0 0,2-4-160 0,0 0 160 16,2-1-464-16,3 3 16 0,2 6 16 16,0 3 0-16,0 4-304 0,-4 7-64 15,-4 4-16-15,-3 7 0 0,-3 4 624 0,-3 4 192 0,-2 1 0 0,0 4 0 0,-13-1-208 0,4 11 64 16,-2-1 16-16,-2 3 0 0,-3 3 320 0,-3 5 80 16,-1 3 16-16,-3 2 0 0,-3-3 80 15,-1 3 16-15,-1 2 0 0,1-4 0 0,-1-3-112 0,3-4-16 16,1-2 0-16,4-2 0 0,0-2-256 0,3-4 160 15,4-7-160-15,0 0 128 0,-5-5 176 0,5-3 16 16,3-1 16-16,3-6 0 0,1-3-144 0,0-3-48 16,6-2 0-16,3-2 0 0,0 2-144 0,3-1 128 15,2-1-128-15,1 1 128 0,2 2-128 0,-2 1 0 16,2 1 0-16,-1 2 0 0,1 3 0 0,-4 5 0 16,2 1-144-16,-1 5 144 0,-1 3 0 0,0 4 0 0,-4 5 0 15,0 3 0-15,-5 4 496 0,-2 4 0 0,-4 3 0 16,-2 2 0-16,-1 3-288 0,-2 4-48 0,0 0-16 0,0 2 0 15,-4 0-144-15,3 0 0 16,2-1 0-16,0-3-176 16,0-4-432-16,1-3-96 0,1-2 0 0,-1-5-16 15,1-3-1264-15,1-4-240 0,-4-8-48 0</inkml:trace>
  <inkml:trace contextRef="#ctx0" brushRef="#br0" timeOffset="20428.982">7570 6917 35935 0,'0'0'3200'16,"0"0"-2560"-16,-4 12-512 0,3 4-128 15,0 5-368-15,1 2-80 0,-2 5-32 0,2 1 0 0,-2 5 480 0,-1 3-144 16,0 5 144-16,0 0 0 0,-4 6 0 0,1-2-128 15,-3 3 128-15,0-2 0 0,-3-2 0 0,0-2 0 16,-1-2 0-16,-1-3 0 0,2 0 0 0,-1-5 0 16,2-7 0-16,3-2 0 0,0-3 0 0,2-7 0 15,1-9 0-15,5-5 128 0,-8 1 192 0,1-7 64 16,1-5 0-16,1-3 0 0,3-2-64 0,2-5 0 16,1-5 0-16,4-3 0 0,5-4-320 0,-2-3 0 15,2 0 0-15,3-3-192 0,0-4 192 0,0-4 0 0,1-4-144 16,4 1 144-16,3 2-144 0,1 1 144 0,3 0-192 0,3 3 192 15,-2 0-304-15,1 3 48 0,0 1 16 0,-2 6 0 16,2 5 240-16,-1 7-176 0,-4 5 176 0,0 3-160 16,-5 6 160-16,0 3 0 0,-4 4 0 0,-3 3 0 15,0 3 0-15,-5 4 0 0,-4 3 0 0,-1 4 0 16,-2 7 0-16,-4 4 0 0,-5 0 0 0,-4 4 0 16,-2 1-224-16,-3 1 32 0,-5 2 16 0,-4-1 0 15,-2 0-160-15,0-2-48 0,2-4 0 0,1-2 0 16,2-7 80-16,3-5 16 0,1-4 0 0,3-5 0 15,4-3 16-15,1-5 0 0,6-1 0 0,2-4-8944 16,2-2-1792-16</inkml:trace>
  <inkml:trace contextRef="#ctx0" brushRef="#br0" timeOffset="20830.729">8122 7048 11967 0,'0'0'528'0,"4"-8"112"0,3 0-512 0,4 1-128 16,2-1 0-16,5-1 0 0,0 3 1840 0,4-3 336 15,-1 0 64-15,0 0 0 0,0-4-1760 0,-1 0-352 0,0-3-128 0,-3 2 0 16,1 0 0-16,-3-2-128 0,-3 0 0 0,-1-5 0 15,-1 0 128-15,-2 1 176 0,-4 4-48 0,0-1 0 16,-3 1 496-16,-2 1 80 0,-4 2 32 0,0 0 0 16,-1 3-352-16,-3 1-80 0,-1 2-16 0,-2 2 0 15,-2 5 0-15,-1 5 0 0,-3-1 0 0,-3 6 0 16,1 1 352-16,1 5 64 0,-6 5 0 0,2 5 16 16,1 0-144-16,1 5-48 0,3 5 0 0,1 3 0 15,2-2-304-15,0 0-64 0,2 1-16 0,4-2 0 16,3-6-144-16,4 1 0 0,1-2 0 0,3-3 0 15,5-4 0-15,2-1 128 0,3-2-128 0,3-3 0 16,1-5 128-16,1-2-128 0,0-3 128 0,4-3-128 16,3-5-1216-16,3-4-336 15,-1-5-64-15</inkml:trace>
  <inkml:trace contextRef="#ctx0" brushRef="#br0" timeOffset="21164.778">8606 6740 37775 0,'0'0'3360'0,"-6"4"-2688"16,0 4-544-16,2 4-128 16,2 4-864-16,2 4-208 0,1 0-32 0,-1 3-16 0,-1 5 800 0,1 0 176 15,0 0 144-15,0 0-208 0,-1 1 64 0,-3-2 16 0,0 0 0 0,1-2 0 16,0-3-48-16,-1-2 0 15,0-4 0-15,0-5 0 0,-1-5 176 0,5-6-128 0,0 0 128 0,-7-1-128 16,-1-1 272-16,2-6 64 0,1-2 16 0,2-4 0 16,1-4 128-16,4-2 32 0,2-3 0 0,5-2 0 15,-2-3-64-15,4-1-16 0,3-3 0 0,3 1 0 16,4 0-176-16,4 0-128 0,6 1 144 16,1 2-144-16,-1 5 0 0,-1 1 0 0,-1 4-176 0,0 3 176 31,-2 0-592-31,2 3 0 0,-1 2 0 0,0 0-9488 0,2 0-1888 15</inkml:trace>
  <inkml:trace contextRef="#ctx0" brushRef="#br0" timeOffset="21528.258">9402 6590 15663 0,'0'0'1392'15,"-3"-6"-1120"-15,-2 0-272 0,5 6 0 0,0 0 4272 16,0 0 784-16,-6-1 176 0,-2 3 16 15,-1 3-4928-15,-2 1-1008 0,-2 3-192 0,-2 2-32 0,-3 4 464 0,1 4 112 16,-3 1 16-16,1 2 0 0,-1 0 320 0,3 2-144 16,-2 1 144-16,4 3 0 0,1 3-176 0,0-2 176 15,1 2-160-15,1-2 160 16,1-3-448-16,3-4 0 0,1-1 0 0,3-4 0 0,2-4 240 0,0-4 48 16,2-9 16-16,0 0 0 0,0 0 528 0,0 0 128 15,8-5 0-15,3-1 16 0,3-8 80 0,1-1 16 0,3-3 0 0,1-3 0 16,3 1-448-16,0-5-176 15,2-3 128-15,-4 0-128 0,1 3 0 0,-1 3 0 0,1 2 0 16,-1 4 0-16,-3 0 0 0,2 5 0 0,-2 2 0 16,-2 4 0-16,-1 2 0 0,3 0 0 0,0 2 0 0,-3 5 0 15,-9 2 752-15,4 3 208 0,0 1 64 16,1 2 0 0,1 1-1664-16,-4 3-336 0,2 0-64 0,-1 1-16 0,1-1 736 0,-1 1 160 0,0 0 32 15,1-1 0 1,0-3-1152-16,0 0-208 0,-2-1-48 0,3-1-6768 0,-1-2-1344 0</inkml:trace>
  <inkml:trace contextRef="#ctx0" brushRef="#br0" timeOffset="21798.268">10247 5810 14735 0,'-10'0'640'0,"2"5"160"0,0 3-640 0,-2 7-160 15,-4 3 0-15,1 12 0 0,1 11 3456 0,-4 2 672 16,-4 0 128-16,-1 3 32 0,0 4-3456 0,-1 4-672 16,-4 0-160-16,1 5 0 0,2 2 0 0,2 2 0 15,-1-2 0-15,5 0 0 0,0-6-128 0,2-3-48 16,0-1 0-16,2-6 0 15,6-4-1776-15,-1-3-352 0,4-5-80 0,0-9-16 0</inkml:trace>
  <inkml:trace contextRef="#ctx0" brushRef="#br0" timeOffset="22002.16">9888 6491 36863 0,'0'0'3264'0,"0"0"-2608"0,4-11-528 0,2 5-128 16,4 2 688-16,3 1 96 0,2 0 32 0,6 0 0 15,5 0-1088-15,3 1-224 0,0-2-32 0,2-3-16 16,1-1-384-16,-1-2-80 0,0 3-16 0,-2-5 0 16,-1-3-1920-16,0 2-384 0,0 1-64 0,-1 2-8368 15</inkml:trace>
  <inkml:trace contextRef="#ctx0" brushRef="#br0" timeOffset="22346.567">10554 6433 29487 0,'-11'10'2624'0,"4"1"-2112"15,-1 1-512-15,1 5 0 0,-1 7 768 0,2-2 64 16,-1 2 0-16,0-2 0 0,0 2-688 0,0-2-144 15,3-1 0-15,2-1 0 0,-2-2 0 0,3 0 0 16,1-2 144-16,1-2-144 0,3-2 144 0,-3-2-144 0,0 0 160 0,-1-10-160 16,0 0 304-16,9 2-48 0,-9-2 0 0,11-1 0 15,0-3-96-15,0-1-32 0,0-2 0 0,1-4 0 16,1-3-128-16,1-3 0 0,-4 0 0 0,3-2 0 16,2-1 0-16,-2 1 0 0,0-1 0 0,1-1 128 15,-3-2 192-15,4-3 16 0,-2 1 16 0,0 3 0 16,-1 0-160-16,1 1-48 0,0-3 0 0,-2 4 0 15,0 4-144-15,0 3 0 0,-3 2 0 0,0 2 0 16,-2 3 0-16,-6 6-176 0,0 0 176 0,0 0-192 16,9-4-208-16,-9 4-48 15,8-5-16-15,0 2 0 0,-8 3-1424 0,0 0-288 16,0 0-48-16,0 0-10704 0</inkml:trace>
  <inkml:trace contextRef="#ctx0" brushRef="#br0" timeOffset="22721.762">11093 6349 32255 0,'-8'7'2864'0,"1"6"-2288"15,-1 9-576-15,0 4 0 0,0 4 912 0,1 3 80 16,-1 1 16-16,0-1 0 0,0-1-1008 0,0 0 0 16,-2 0-192-16,1-5 32 0,1-2 160 0,3-3 0 0,-3-4-144 0,3-1 144 15,-1-4-192-15,2-4 48 0,4-9 0 0,0 0 0 16,0 0 144-16,-6-7 144 0,4-3-16 0,0-4-128 16,5-2 0-16,3-6 0 0,5-5 0 0,0 0 0 15,0-1 0-15,4-3 208 0,3 1-16 0,0 0 0 16,1 0 128-16,0 2 0 0,3 2 16 0,1 0 0 15,0-4-336-15,1 9 0 0,0 7 0 0,2 4 128 16,0 2-128-16,3 3 0 0,-2 0 0 0,2 3-128 16,1 0-64-16,-1 2-16 0,0 0 0 0,-1 0 0 15,1 0-2320-15,-4 0-464 16</inkml:trace>
  <inkml:trace contextRef="#ctx0" brushRef="#br0" timeOffset="23116.615">11887 6559 16575 0,'0'0'1472'0,"0"0"-1168"16,11 6-304-16,0 0 0 0,1 3 3104 0,4 1 560 16,0-1 112-16,4-1 32 0,-1-4-3104 0,3-2-704 15,1 3 0-15,4-4 0 0,3-2 0 0,2-2-128 16,2-1 128-16,-2-3 0 15,-2-2-448-15,-3-2 0 0,2-5 16 0,-3 1 0 0,-3-1 176 0,-2 1 48 16,-4-5 0-16,-3 0 0 0,-2-2 368 0,-7-2 80 0,-1-3 16 16,-4 1 0-16,-4 2 416 0,-1 1 96 0,-6-1 0 15,-3 0 16-15,-5-1-80 0,-5 6 0 0,-6 1-16 16,-1 9 0-16,-2 3 160 0,-3 5 48 0,-4 2 0 0,0 6 0 16,-4 5-464-16,-3 4-96 15,2 1-16-15,-1 4 0 0,0 2 64 0,3 7 16 0,2 5 0 0,4 4 0 16,3 2-48-16,5 1-16 0,5 1 0 0,4 0 0 15,7 2-336-15,5-1 128 0,6 0-128 0,4 3 0 16,7 2 0-16,10-2 0 0,5-3 0 0,13-2 0 16,11-3 0-16,9-2 0 0,11-1 0 0,9-3 0 15,12-3 0-15,12-1 0 0,13-2 0 0,11 0 0 16,13-3-1744 0,8 2-368-16,8-1-80 0</inkml:trace>
  <inkml:trace contextRef="#ctx0" brushRef="#br0" timeOffset="24149.83">18299 13716 34095 0,'-2'-12'3024'0,"2"12"-2416"0,0 0-480 0,6-3-128 0,2-1-256 0,4 8-64 16,4 0 0-16,1 4-16 0,3-1 160 0,3 4 48 15,5-2 0-15,2 2 0 0,5 2 128 0,3 3 0 16,3 0 160-16,5 1-160 0,5-1 160 0,0 1-160 16,-1-1 160-16,4 2-160 0,-2 0 128 0,3-1-128 15,3 2 0-15,0-3 0 0,1 3 144 0,-4-1-144 16,-1-2 128-16,-5 0-128 0,-3-1 192 0,-2-1-32 16,-3-1-16-16,-3 2 0 0,-6-3-144 0,-2 0 192 15,-5 0-192-15,-3-1 192 0,-7 0-16 0,-5 0 0 16,-2 0 0-16,-5 1 0 0,-6 1 16 0,-6 2 0 15,-5-2 0-15,-6 4 0 0,-5 2 144 0,-6 4 48 16,-9 1 0-16,-1 1 0 0,-5 0-112 0,-2 2-16 16,-6 2 0-16,-2 2 0 0,-3 0-64 0,-1-2 0 15,3-3-16-15,0-2 0 0,5-1-32 0,0-2 0 0,3-1 0 16,2-1 0-16,-1-1-144 0,7-3 0 0,4 1 0 0,5-4 128 16,5-2-128-16,6 0-256 0,4-3 64 0,4-1 16 31,6-1-2384-31,7-5-464 0</inkml:trace>
  <inkml:trace contextRef="#ctx0" brushRef="#br0" timeOffset="24506.949">20895 13860 38015 0,'0'0'1680'0,"0"0"352"0,0 0-1632 0,10 11-400 15,2 2 0-15,-2 5 0 16,0 3-432-16,2 4-160 0,3 0-48 0,0 5 0 0,0 3 640 0,2 3 0 15,-2 3 0-15,5 3 0 0,1 1 0 0,0 3 0 16,0 1 0-16,3 4 128 0,-1 4-128 0,3-1 0 16,3-2 0-16,-2 0 0 0,1 1 0 0,2-1 0 15,1 2 0-15,1-3 0 0,1 1 0 0,-1-1-176 16,-2-3 16-16,-1-3 0 16,-1-4-624-16,-1-4-128 0,-3-6-32 0,-2-5 0 15,-1-3-2032-15,-2-5-416 0</inkml:trace>
  <inkml:trace contextRef="#ctx0" brushRef="#br0" timeOffset="24806.655">22053 13928 44463 0,'-18'5'1968'0,"3"1"400"0,-3 9-1888 0,-5 7-480 15,-7 8 0-15,-11 6 0 0,-9 1 0 0,-5 4-256 16,-5 4 16-16,-1 2 16 0,-4 3 224 0,-6 6 0 16,-2 8 0-16,-10 0 0 0,-3 0 0 0,1-2 0 15,2-3 0-15,-2 3 160 0,-4 4-160 0,2-5 128 16,7-1-128-16,4-6 128 0,4-4-128 0,2-5 0 15,0-3 0-15,5-7 0 16,3 1-1264-16,4-6-272 0,3 0-64 0</inkml:trace>
  <inkml:trace contextRef="#ctx0" brushRef="#br0" timeOffset="26643.048">4740 9073 27647 0,'-17'4'1216'0,"8"-4"256"0,1-1-1168 0,8 1-304 16,-6 10 0-16,2-1 0 0,4-9 544 0,1 11 48 16,1 0 16-16,-2-11 0 0,0 0-800 0,11 1-176 15,1 0-16-15,1-3-16 0,1-5 208 0,2-6 32 16,0-6 16-16,2 1 0 0,0 0 144 0,3-1 144 16,0-2-16-16,-1 1-128 0,1-2 368 0,0-3-48 15,-4 0 0-15,3-1 0 0,2-2 128 0,-3 2 0 0,0-4 16 0,-1-1 0 16,1-1 112-16,1 0 0 0,-3 1 16 0,3-4 0 15,0-1-224-15,1 2-48 0,0 2-16 16,2 4 0-16,-2 1-304 0,1 3 0 0,0 1 0 0,-1 2 0 16,0-2 0-16,-1 2 0 0,2 2 0 0,-1 2 0 15,-5-2 0-15,-3 4 0 0,0-1 0 0,1 4 0 16,1 1 0-16,-2 1 0 0,-1 1 0 0,-2 2 0 16,-1 0 128-16,1 4-128 0,-3 2 0 0,3 1 0 15,0-4 144-15,-10 4-16 0,0 0-128 0,11 4 192 16,0 2-192-16,-2 4 0 0,-1 4 128 0,-1 2-128 15,1-2 0-15,0 6 0 0,-2 3 0 0,1 5 0 16,0 3 144-16,-3 5-144 0,1 0 128 0,2 8-128 16,-1 0 128-16,-1 2-128 0,2-1 0 0,-2 0 128 15,2 2-128-15,-3-7 0 0,4-5 0 0,-3 0 0 0,1-2 0 0,-2-4 0 16,1-2 0-16,-1-2 0 16,2 0-272-16,-2-1-144 0,-3 0-32 15,-1-8 0-15,0-6-2304 0,0-10-480 16</inkml:trace>
  <inkml:trace contextRef="#ctx0" brushRef="#br0" timeOffset="27016.315">5532 8388 22687 0,'0'0'1008'0,"0"0"208"0,0 0-976 0,0 0-240 0,0 0 0 0,0 0 0 16,0 0 0-16,-3 8 0 0,0 3 0 0,1 3 0 16,-4 1 208-16,2 3 112 0,-2 0 0 0,1 9 16 0,-2 6 112 15,2 7 0-15,-5 4 16 0,2 4 0 16,2 1-48-16,1 6-16 0,-6 6 0 0,1 6 0 0,0 6-256 16,-1 6-144-16,-1 3 160 0,3 4-160 15,2 2-768-15,-1 5-256 0</inkml:trace>
  <inkml:trace contextRef="#ctx0" brushRef="#br0" timeOffset="28923.223">4906 9872 12895 0,'0'0'1152'0,"0"0"-928"0,0 0-224 0,0 0 0 15,0 0 1536-15,9 3 256 0,1-3 48 0,6 2 16 16,6 1-1280-16,2-2-240 0,2-3-48 0,5-1-16 16,3 0 64-16,2-2 16 0,3 1 0 0,0-3 0 15,4-2 48-15,4 1 16 0,0-1 0 0,7 2 0 16,2-2 240-16,1 2 48 0,-3-1 16 0,-2 4 0 0,-2 0-16 16,0 2-16-16,-3-1 0 0,-2 1 0 0,-4-1-384 15,0 2-80-15,-3-2-16 0,-4 3 0 0,-4 3-208 16,-3 0 0-16,-4-3 128 0,-3 1-128 0,-4-1 0 15,-5 2 0-15,-1-1 0 0,-10-1-8672 16,0 0-1696-16</inkml:trace>
  <inkml:trace contextRef="#ctx0" brushRef="#br0" timeOffset="29976.287">3956 9409 4607 0,'0'0'400'0,"0"0"-400"16,0 0 0-16,0 0 0 0,0 0 2768 0,0 0 480 15,0 0 80-15,0 0 32 0,0 0-2576 0,0 0-512 0,10 3-96 0,-10-3-32 16,0 0 96-16,4 6 16 0,-4-6 0 0,3 13 0 16,1 5 384-16,-4 1 64 0,0 2 32 0,0 2 0 15,0 2-32-15,-1 5 0 0,-5 1 0 0,4 3 0 16,1-2-256-16,-1 2-48 0,-1 1-16 0,-3 1 0 15,2 1-128-15,-1-3-48 0,2-4 0 0,-4 2 0 16,1 2-32-16,-1-4-16 0,5-3 0 0,1-3 0 16,-2-1-32-16,0-4-128 0,2-2 192 0,0-5-64 15,1-3-128-15,0-2 0 0,0-7 0 0,0 0-7808 16,0 0-1584-16</inkml:trace>
  <inkml:trace contextRef="#ctx0" brushRef="#br0" timeOffset="30349.856">3522 9392 16575 0,'-4'-13'736'0,"4"13"160"0,0 0-720 0,0 0-176 0,5-10 0 16,0 1 0-16,3 2 976 0,3 3 176 0,1 1 16 16,-1 0 16-16,-2-1-864 0,4-1-160 0,5 2-32 0,4-1-128 15,1-3 384-15,1 0-16 0,1-3-16 0,2 3 0 16,1 5 208-16,0-2 32 0,0-1 16 0,1-1 0 15,-3-2-64-15,2 1-16 0,-3 4 0 0,3-1 0 16,-1-3-288-16,1 3-64 0,-6-1-16 0,0 2 0 16,-2 0-160-16,1 1 0 0,-2 0 0 0,-1 1 0 15,-1 0-1472 1,-5-2-384-16,2-3-80 0,-14 6-16 0</inkml:trace>
  <inkml:trace contextRef="#ctx0" brushRef="#br0" timeOffset="30676.571">4125 9963 31327 0,'0'0'2784'0,"-4"10"-2224"16,-1 0-560-16,5 2 0 0,1 4 384 0,1 2-16 0,0-1-16 16,-1 3 0-16,-2 2-352 0,1 1 0 0,1 2 0 0,0-2 0 15,-1 0 0-15,-1 1 0 0,-2 0 0 0,1 3 0 16,1-4 0-16,-1 4-128 0,-1 0 128 0,1-1-128 31,-1 0-1248-31,2 1-240 0,1-2-48 0</inkml:trace>
  <inkml:trace contextRef="#ctx0" brushRef="#br0" timeOffset="31488.029">5059 13397 13183 0,'0'0'576'0,"0"0"128"0,0 0-560 0,0 0-144 16,0 0 0-16,0 0 0 0,0 0 672 0,0 0 96 0,0 0 32 0,0 0 0 16,0 0 80-16,0 0 16 0,6-5 0 0,4-1 0 15,1 1 96-15,2 0 32 0,0 2 0 0,1 0 0 16,2-4-288-16,0 3-48 0,4 0-16 0,3 2 0 15,1-2-64-15,4-2-16 0,-1 3 0 0,4 1 0 16,1 1-304-16,4-1-64 0,3-1-16 0,1 1 0 16,-2 0-208-16,-1 1 128 0,0-3-128 0,-5 1 0 15,-4 0 0-15,-1 2 0 0,-3 0 0 0,-3-1 0 16,-5 2-1120 0,-3-3-320-16,0 1-64 0</inkml:trace>
  <inkml:trace contextRef="#ctx0" brushRef="#br0" timeOffset="31942.573">3780 12899 33231 0,'0'0'1472'0,"-4"5"304"0,-2 0-1424 0,6-5-352 0,-3 13 0 0,3 0 0 15,1 1 0-15,1 6-192 0,3 4 32 0,-2 5 0 16,1 2 160-16,3 2 0 0,-2 1 0 0,1 1 0 16,0 1 0-16,-2 1 0 0,-2 0 0 0,1 0 0 15,1 1 0-15,-1-1 0 0,-3 0 0 0,-1 2 0 16,-3 4 0-16,0-3 0 0,-3-6-144 0,1-2 144 15,-2-2-336-15,0-5 0 0,1-6 0 0,-1-1 0 16,-1-5-688-16,0-2-128 16,3-3-16-16,-1-3-7392 0,-2-2-1472 0</inkml:trace>
  <inkml:trace contextRef="#ctx0" brushRef="#br0" timeOffset="32237.335">3441 12903 33167 0,'-11'-14'2944'0,"7"7"-2352"16,1 3-464-16,3 4-128 0,3-9 0 0,6 4 0 15,1-1 128-15,5-1-128 0,5 2 0 0,1-3-128 0,5-1 0 0,6 0 0 16,9-1 128-16,4 0 0 0,1-1 0 0,-1 0 0 15,-2-1 0-15,0 0 0 0,0-3 0 0,-1 3 128 16,-1 0-128-16,-1 2 0 0,-3 0 0 16,0 4 0-16,-3 2-272 0,-2 2-80 0,-5-3-16 0,-3 5 0 31,-4 0-2592-31,-3 2-528 0,0 2-96 0,-17-4-32 16</inkml:trace>
  <inkml:trace contextRef="#ctx0" brushRef="#br0" timeOffset="32771.849">4050 13551 32255 0,'0'0'1424'0,"-7"1"304"0,7-1-1392 0,0 0-336 16,-9 0 0-16,9 0 0 0,0 0 0 0,0 0 0 15,0 0-160-15,12-3 160 0,-1-4-256 0,5 0 64 16,2-2 16-16,1 0 0 0,1 0 176 0,-3 4 0 0,2 1 0 0,1 1-128 15,-1-2 128-15,-1 2 0 0,-1 4 0 0,-2 2 128 16,1-1-128-16,-3 1 0 0,-1 3 0 0,-1 0 0 16,-1 4 0-16,-5 1 0 0,0 1 0 0,-1 4 0 15,-4 1 0-15,-3 2 0 0,-4 0 0 0,-2 2 0 16,-2 3 0-16,-2-2 0 0,-2-1 128 0,-3 1-128 16,-2-1 0-16,-2-1 128 0,-2 1-128 0,1-1 0 15,2-2 224-15,-1-3-32 0,1 3 0 0,4-5 0 16,1 0-16-16,5-2-16 0,5-1 0 0,6-10 0 15,-6 6-160-15,6-6 0 0,-3 6 144 0,3-6-144 16,0 0 192-16,11 3-16 0,-2-1-16 0,5 0 0 16,5-3 176-16,1 0 48 0,-1-2 0 0,3 1 0 15,3 1 0-15,2-1 16 0,-1-3 0 0,3 1 0 0,1 0-192 16,-1-1-32-16,1 1-16 0,1-2 0 0,0 2-160 16,-2 1 0-16,1 0 0 0,0 0 0 15,2-1-640-15,1 0-224 0,0 1-32 0,-5 0-14688 16</inkml:trace>
  <inkml:trace contextRef="#ctx0" brushRef="#br1" timeOffset="39427.738">5400 9954 17503 0,'0'0'768'0,"0"0"176"0,0 0-752 0,0 0-192 0,-7 6 0 0,1-1 0 16,6-5 528-16,-4 8 80 0,-2-1 16 15,2-1 0-15,4-6-624 0,-8 8 0 0,0-3 0 0,0 1 0 16,-1-1 304-16,-1 0 144 0,-1-1 16 0,0-2 16 16,0-1 512-16,1-1 96 0,1-1 32 0,0 0 0 15,1-2-96-15,0 1 0 0,0-3-16 0,2-1 0 16,-1-2-240-16,3-2-64 0,-3-2 0 0,2-5 0 16,-1-6-336-16,2-1-80 0,0 2-16 0,1 0 0 15,-1 0-32-15,1-2-16 0,2-3 0 0,1 2 0 16,0 2-224-16,3 2 176 0,2-2-176 0,-1 1 160 15,3-1-32-15,2 1 0 0,2 0 0 0,-1 0 0 16,2 0-128-16,2 3 192 0,4-1-192 0,0 5 192 16,3 6-192-16,0 0 0 0,0-2 0 0,2 6 0 15,3 4 0-15,-4 3 0 0,0 0 0 0,0 4 0 0,-3 3-128 16,0 4 128-16,-2 5 0 0,-2-1 0 0,-2-1 0 0,-1 5 0 16,-1 5 0-16,-4 2 0 0,-1 1 0 0,-2 1 0 15,-3-1 0-15,-3 4 0 0,-1 4 0 0,-3 1 0 16,-1 2 144-16,-5-1-144 0,-2 0 0 0,-2-4 144 15,-2-4-144-15,-3-2 0 0,-3-1 256 0,-1-4-48 16,1-3-16-16,-2 0 0 0,-3-2 128 0,0-4 32 16,-2-3 0-16,4-3 0 0,1-4-16 0,5-1 0 15,0-8 0-15,2 0 0 0,1-6 112 0,1-2 32 16,2-2 0-16,-2-6 0 0,1-5-96 0,2-5 0 16,-1-3-16-16,5-2 0 0,4 0-112 0,-1-2-32 15,2 2 0-15,2 2 0 0,5 0-64 0,1 1-16 0,1 0 0 16,2 3 0-16,1 2-144 0,3 1 0 0,2 0 144 15,2 2-144-15,4-1 0 0,3 1 0 0,3 2 0 16,3 0 0-16,1 1-128 0,5 0 128 0,5-1-128 16,0 8 128-16,4 1 0 0,2 7-160 0,2 0 160 0,-4 0 0 15,-1-4 0-15,-4 7-128 0,0 6 128 0,-3 5 0 16,-2 2 0-16,-3 2 0 0,0 0-128 0,-4 5 128 16,-3 8 0-16,-3 2-128 0,-5 2 128 0,-3 1 0 15,-5 3-176-15,-3 3 176 0,-6 1-160 16,-3-1 160-16,-5 1 0 0,-5 0-144 0,-7 3 144 0,-4-1 0 15,-3 1 0-15,-1-5 0 0,-2 0 0 0,-4-1 128 16,-2-1-128-16,-5 0 128 0,-4-6-128 0,2-3 128 16,2-4-128-16,1-3 176 0,4-2-176 0,1-5 192 0,7-7-64 15,5-2-128-15,0-3 192 0,6-4-64 0,0-4 0 16,4-3 0-16,0-3 0 0,3-4 0 0,3-3-128 0,3-6 128 16,4-4-128-16,2-1 128 0,2 0-128 15,4-1 0-15,1-3 0 0,4 2 0 0,1 1 0 16,3 2 0-16,2 6 0 0,1 2 0 0,5 0-192 0,0 3 192 15,4-1-160-15,-1 4 160 0,4 7-144 0,-1 3 144 16,-1 3-128-16,1 1 128 0,0 2 0 0,-1 4 0 16,1 6 0-16,-6 2-128 0,-5 6 128 0,-2 2-192 15,-6 3 192-15,-2 4-192 0,-4 4 192 0,-4 4-192 16,-6 3 192-16,-6 2-192 0,-3 6 192 0,-3-4-160 16,-3-5 160-16,-4 0-160 0,-4-1 160 0,-4 0 0 15,-3-4 0-15,1-4 0 0,3-2 0 0,3-5 128 16,-1-3-128-16,4-1 128 0,2-1 0 0,0-6 0 0,3-7 0 0,1-2 0 15,2-3 0-15,5-3 0 0,4-4 0 16,6-5 0-16,1-6 0 0,6-5 0 0,0-5 0 0,5-3 0 16,4-5-128-16,2-1 0 0,4-2 0 0,-1 2 0 15,4 3 0-15,3 4 0 0,4 1 0 16,-1 2-128-16,3 3 128 0,2 3-128 0,1 1 128 0,0 5-128 16,-2 5 128-16,-3 5 0 0,2 3 0 0,-2 4-128 15,-4-2 128-15,-7 6 0 0,-3 5 0 0,-7 4-128 16,1 2 128-16,-6 4-160 0,-4 2 160 0,-5 2-160 15,-3 1 160-15,-5 2 0 0,-5 5-144 0,-4 2 144 16,-3 1 0-16,-2 0 0 0,0-3 0 0,1-1 0 16,-3-5 0-16,3-2 0 0,1-5 128 0,4 0-128 15,2-1 208-15,2-5-32 0,3-3-16 0,1-6 0 16,4-6-32-16,4 1 0 0,-2-4 0 0,6-4 0 0,0-7 48 16,3-3 0-16,3-6 0 0,3 1 0 0,4-3-176 15,3 0 0-15,4-1 0 0,2 2 0 0,1 0 0 16,6 0-176-16,3-1 176 0,2 3-192 0,1 1 192 0,2 5-128 15,3 4 128-15,-3 3-128 0,-1 2 128 0,-4 5 0 16,-1 4-144-16,-6 5 144 0,-2 4 0 0,-4 3-144 16,-3 1 144-16,-3 4 0 0,-4 6-192 0,-4 1 192 15,-3 1-192-15,-6 3 192 0,-3 2-192 0,-6 3 192 16,-6 3-192-16,-3-2 192 0,-4-4-128 0,-1-3 128 16,1-2 0-16,-3-1 0 0,-2-2 0 0,2 0 0 15,0-5 0-15,3-3 0 0,5 0 192 0,1-4-48 16,4-4-16-16,4-4 0 0,2-6 0 0,6-4 0 15,0-4 0-15,5 0 0 0,1-5-128 0,2-1 192 0,4-3-192 16,2-4 192-16,2-3-192 0,4-1 0 0,5-2 0 16,4 4 0-16,3 3 0 0,2 3-144 0,1 0 144 15,1 2-160-15,0 5 160 0,1 4 0 0,-5 6-144 0,0 1 144 16,-3 0 0-16,-3 6-144 0,-2 3 144 16,-5 8 0-16,-2 2-176 0,-2 6 176 0,-6-1-160 0,-3 3 160 15,-4 2 0-15,-5 2 0 0,-3 4-128 0,-5-1 128 16,-3-4 0-16,-4-1 0 0,-2 4 0 0,1-6 0 15,1-5 0-15,2-2 0 0,2-2 0 0,2 0 0 16,-5-2 128-16,7-4-128 0,3-5 144 0,4-2-144 16,1-2 144-16,2-5-144 0,2 0 128 0,1-4-128 15,3-3 128-15,1-2-128 0,3-2 128 0,2-3-128 16,4-2 0-16,4-2 0 0,5 1 0 0,3 2 0 0,2 2 0 16,0 3 0-16,1 4-176 0,1 4 176 0,1 3-128 15,0 6 128-15,-3 4-128 0,-1 3 128 0,-5 4 0 0,-6 2-160 16,-2 4 160-16,-2 4 0 0,-4 3 0 0,-3 3-128 15,-6-3 128-15,-3 4 0 0,-6 1 0 0,-4 2 0 16,-5-3 0-16,1 0 0 0,1-3 128 0,2-1 48 16,-1 0 0-16,3-5 0 0,0-4 192 0,1-4 32 15,1-3 16-15,1-2 0 0,3 0 0 0,4-4 0 16,1-4 0-16,2-3 0 0,2-7-64 0,2-1-16 16,2-1 0-16,2-2 0 0,2 1-208 0,2-1-128 15,4 1 128-15,0 2-128 0,2-2 0 0,1 3 0 16,1 1 0-16,-2 4 0 15,-5 1-688-15,0 3-48 0,-8 5-16 0,2-7-12816 0,-2 7-2576 16</inkml:trace>
  <inkml:trace contextRef="#ctx0" brushRef="#br1" timeOffset="40915.916">3964 2484 19343 0,'-8'-11'1728'0,"3"1"-1392"0,1 0-336 0,2-1 0 16,-2 2 256-16,0 2 0 0,1 0-16 0,1 1 0 16,1 0-240-16,-1 0 128 0,-2 1-128 0,4 5 0 15,0 0 192-15,0 0-48 0,0 0-16 0,-5 0 0 16,-1-1 96-16,6 1 16 0,0 0 0 0,-7 1 0 15,1 3 0-15,1 3 0 0,-1 2 0 0,2 3 0 16,0 3-96-16,0 4-16 0,1 3 0 0,-2 2 0 16,0 4 192-16,0 2 48 0,0 4 0 0,2 3 0 15,-3 5-64-15,4 5-16 0,2 6 0 0,0 3 0 16,0 3-80-16,0-1-16 0,0-1 0 0,1-2 0 16,0 0-64-16,2 1-128 0,3 0 176 0,-2-3-176 0,1-4 288 15,-1-4-48-15,-4-3-16 0,2-7 0 0,3-5 128 16,-1-4 32-16,-1-4 0 0,-2-1 0 0,-1-3 112 0,3-3 16 15,-1-3 16-15,-2-4 0 0,0-8-64 16,0 0-16-16,0 0 0 0,0 0 0 0,-3-8 272 0,1-3 48 16,-1-3 16-16,0-6 0 0,-2-3-336 0,1-6-64 15,0-4 0-15,0-3-16 0,2-5-240 0,1-5-128 16,0-7 128-16,1 3-128 0,0 4 0 0,0 1 0 16,0 1 0-16,2-2 128 0,3 0-128 0,0 0 0 15,-4 0 128-15,1-1-128 0,1 0 0 0,-2 3 144 16,1 1-144-16,0 5 0 0,-1 3 128 0,-1 0-128 15,0 0 0-15,0 2 0 0,0 3 128 0,2 1-128 16,-1 5 0-16,-1 0 0 0,0 4 0 0,0 2 0 16,-1 3 0-16,1 3 0 0,-2 0 0 0,4 3 0 0,-1 3 0 15,-1 6 0-15,0 0-192 0,0 0 192 0,0 0-208 16,7 9 80-16,1 8 0 0,-4 2 0 0,2 6 0 0,-1 2 0 16,-3 5 128-16,2 4-128 15,-1 3 128-15,0 6-128 0,1 8 128 0,-2 4 0 0,-2 6 0 0,0 0 0 16,0 1 0-16,0-5 0 0,-1-3 0 0,0-2 0 15,-4 1 0-15,2-4 0 0,0-1 0 0,1-7 0 16,2-5 0-16,0-4 0 0,-1-4 0 0,-1-4 0 16,0-4 0-16,0-4 176 0,1-6-48 0,0-3 0 15,1-9 48-15,0 0 0 0,0 0 0 0,0 0 0 16,-2-8 240-16,0-4 48 0,-1-6 16 0,3-8 0 16,0-8-208-16,1-7-32 0,-1-7-16 0,2-2 0 15,2-1-224-15,0-4 0 0,0-4 0 0,2-4 0 0,3-3 0 16,-2-3 0-16,2 0 0 0,-2 4 0 0,-1 5-144 0,1 1 144 15,4 4 0-15,-2 5-144 0,-5 5 144 0,-2 6 0 16,1 5 0-16,-1 4 0 0,-1 7 0 16,-1 6 0-16,-3 6 0 0,0 3 0 0,3 8 0 0,0 0 0 15,-2 12 0-15,-1 7-128 0,0 5 0 0,-1 10 0 16,1 8 0-16,-4 5 0 0,2 6 128 0,-1 5 0 16,-1 5 0-16,1 7-128 0,4 4 128 0,-2 3 0 15,-2-1 0-15,3-1 0 0,-2-2-192 0,5-2 32 16,4-4 16-16,-1-3 0 15,2-4-2128-15,5-5-416 0</inkml:trace>
  <inkml:trace contextRef="#ctx0" brushRef="#br1" timeOffset="43070.495">5263 9908 911 0,'0'0'0'0,"0"0"0"0,0 0 0 0,5 8 0 0,-5-8 0 0,5 7 0 16,-5-7 2400-16,0 0 400 0,0 0 80 0,0 0 0 16,0 0-656-16,-9 7-144 0,-1-2-32 0,1 1 0 15,-2-2-176-15,1-3-32 0,0-2-16 0,-1-2 0 16,2-3-288-16,-1-1-64 0,1-2-16 0,2-1 0 16,0-1-464-16,2-3-96 0,2-3 0 0,3 1-16 15,0-2-480-15,2-1-80 0,4-1-32 0,2-4 0 16,4-1-288-16,2 0 0 0,3 0 0 0,3 0 0 0,3 3 0 15,2 0 0-15,3 0 0 0,1 3 0 16,-3 1 0-16,4 3-144 0,0 4 144 0,2 4-128 0,0 6 128 16,-2 4 0-16,-3 4-144 0,0 2 144 0,-2 5 0 15,-3 2-176-15,-3 6 176 0,-5 3-128 0,-3-1 128 0,-9 4 0 16,-3 3 0-16,-6 4 0 0,-6 4 0 0,-6 2 0 16,-9 1 0-16,-5-2 0 0,-4-5 128 0,-2-2-128 15,0-2 128-15,-2-2-128 0,-2-6 400 0,2-6 16 16,3-1 0-16,4-6 0 0,3-5 368 0,6-3 80 15,3-5 16-15,2-5 0 0,3-2-208 0,4-5-32 16,4-6-16-16,6-4 0 0,2-4-336 0,4-4-64 16,5-4-16-16,2-2 0 0,5 2-208 0,6-2-128 15,0 3 128-15,5 2-208 0,4 1 80 0,2 4 128 16,0 2-208-16,1 6 80 0,2 5 128 0,0 2-160 0,1 4 160 0,-3 6-160 16,-4 4 160-16,-3 3-128 0,-4 2 128 15,-5 6-128-15,-3 4 128 0,-6 4-192 0,-5 2 192 0,-9 2-192 16,-6 1-112-16,-8 2-16 0,-6 2-16 0,-7 3 0 15,-7 3 32-15,-2-1 16 0,-1-7 0 0,0 2 0 16,0 0 416-16,3-3 96 0,3-7 16 16,7-3 0-16,0-6 304 0,7-3 64 0,4-8 16 0,5 0 0 15,6-5-240-15,3-4-32 0,5-6-16 0,4-5 0 16,3-5-336-16,4-2 144 0,4-1-144 0,5 0 0 16,5 1 0-16,3 3 0 0,6 2-192 0,3 2 48 15,3 2 144-15,-1 3-160 0,3 3 160 0,0 6-160 16,-5 5 160-16,-3 4 0 0,-3 2 0 0,-4 4 0 15,-4 5 0-15,-5 1-160 0,-7 2 160 0,-4 3 0 16,-5 7-784-16,-4 1-48 16,-7 3-16-16,-3 1-16800 0</inkml:trace>
  <inkml:trace contextRef="#ctx0" brushRef="#br1" timeOffset="48952.895">14791 12987 3679 0,'0'0'320'0,"0"0"-320"0,0 0 0 0,0 0 0 16,0 0 1792-16,0 0 304 0,0 0 48 0,0 0 16 15,-8 3-1264-15,1-1-240 0,0 0-48 0,-1 1-16 16,0-1 304-16,0-1 64 0,-4-1 16 0,0 0 0 15,0 0 304-15,0 0 48 0,-3 0 16 0,0 0 0 16,-1 1-48-16,0-2 0 0,-3 0 0 0,2-1 0 16,-1-1-400-16,3-1-96 0,-1-1-16 0,4-3 0 15,2-2-112-15,0-1-32 0,5-1 0 0,-2-2 0 16,-2-1-80-16,3-1-32 0,3-4 0 0,3 0 0 16,3 0-240-16,1-1-48 0,-2 1-16 0,6-2 0 15,2-4-32-15,2 4-16 0,-2 2 0 0,4 4 0 16,3-3-176-16,0 2 192 0,2 0-192 0,-1 3 192 0,0 4-192 15,3 2 0-15,0 3 0 0,-2-1 0 0,0 3 0 0,-2 4 0 16,1 3 0-16,-3 3-176 0,0 1 176 0,-2 4-128 16,-1 3 128-16,0 1-128 0,-5 0 128 0,-1 2 0 15,-3 0-144-15,0 7 144 0,-4 1 0 16,-2-1 0-16,-5 1 0 0,-1 0 0 0,-4 2 0 0,-2-4 0 16,-1-3 0-16,-1-2 0 0,-4 1 0 0,0-4 0 15,2-3 128-15,-4-1-128 0,-1-4 272 0,1 0-16 16,0 0-16-16,1-3 0 0,5-3 144 0,1-6 48 15,1 0 0-15,3-4 0 0,4-5 48 0,4-1 16 16,-1-3 0-16,4-5 0 0,2-4-240 0,4-2-64 16,-3 0 0-16,6-1 0 0,3-2-192 0,3 0 0 15,2-1 0-15,3 2 0 0,1 5 0 0,1 2 0 16,1-1 0-16,1 6 0 0,0-1 0 0,1 5 0 16,-2 5 0-16,2-1-160 0,-1 1 160 0,1 3 0 0,-5 3 0 0,1 6 0 15,-1 1 0-15,-4 3-128 0,-4 0 128 16,-1 5 0-16,-1 4-128 0,-5 1 128 0,-4 4-128 0,-3 2 128 15,-5 2 0-15,-2 5 0 0,-3 1 0 0,-4 2 0 16,-5-1 0-16,-1-2 0 0,-2-8 0 0,0 1 128 16,0-1-128-16,-4-2 0 0,3-3 0 0,-3-2 0 15,-2-4 128-15,6-4 0 0,1-1 0 0,4-3 0 16,2-1 192-16,4-4 64 0,2-2 0 0,2-6 0 16,2-3 80-16,3-3 32 0,1 0 0 0,5-3 0 15,5-2-288-15,2-4-48 0,4-5-16 0,2 0 0 16,2 0-144-16,5 2 0 0,5 1 0 0,3 0 0 15,1 0 0-15,1 4 0 0,1 2 0 0,2 3 0 0,-2 3-144 16,1 3 144-16,1 3-192 0,-2 6 192 0,-3 3-192 16,-2 3 64-16,0 0 128 0,-6 8-208 0,-2 6 208 15,-3 1 0-15,-5 3-160 0,-4 6 160 0,-3 0 0 0,-5 3-176 16,-7 2 176-16,-5 1-128 0,-6-1 128 0,-3 1-128 16,-8 1 128-16,0-2-128 0,-3-3 128 0,0-2-192 15,0-3 192-15,2-5-192 0,0 0 192 0,2-3 0 16,2-5 0-16,0-3 128 0,2-4-128 0,2-4 176 15,3 0-176-15,3-7 192 0,-2-4 32 0,5-2 16 16,4-2 0-16,3-1 0 0,4-2-96 0,3-4-16 16,3-5 0-16,4 0 0 0,3-4-128 0,4 3 0 15,5-1 0-15,2 0 0 0,3-1 0 0,0 5 0 0,1 2 0 0,1 4 0 16,-1 3-192-16,2 2 192 0,0 1-192 16,-2 7 192-16,0 9-192 0,-4 2 192 15,-1-1-160-15,-2 5 160 0,-1 1-128 0,-4 5 128 0,-2 5 0 16,-3 0-144-16,-7-1 144 0,-3 3-160 0,-2 0 160 0,-5 3-160 15,-7 2 160-15,-1 2-192 0,-5-1 192 0,-1 0-192 16,-4-2 192-16,1-2 0 0,1-3 0 0,-3-4-128 16,0-3 128-16,0-5 0 0,-1 0 0 0,3-4 0 15,-3-1 0-15,4-4 176 0,2-5-176 0,2-1 192 16,6-2 32-16,3-4 16 0,-3-6 0 0,3-2 0 16,3-3-48-16,5-2-16 0,3-3 0 0,4-3 0 15,4-5-176-15,1 1 128 0,3 1-128 0,5-1 128 16,7 0-128-16,2 1 0 0,3-1-160 0,2 9 160 15,0 5-176-15,1 1 176 0,0 1-192 0,0 5 192 0,-4 6-144 16,2 2 144-16,1 3 0 0,-1 3-144 0,0 3 144 0,-3 5-160 16,-4 3 160-16,-1 2-160 0,-1 1 160 0,-5 2 0 15,-5 1-144-15,-2 5 144 0,-2 5 0 0,-4 0-176 16,-4-2 176-16,-5 6-128 0,-4 2 128 16,-2-1-160-16,0-2 160 0,-6-2-160 0,-3-6 160 0,-2 2 0 15,1-1 0-15,-5-6-128 0,-2-2 128 0,0-4 0 16,-2-3 0-16,-2 1 128 0,-4-1 64 0,1-5 32 15,0-6 0-15,1-2 0 0,4 0 48 0,5-5 16 16,3-1 0-16,5-4 0 0,3-6 48 0,4-1 16 16,5-4 0-16,3-2 0 0,5-5-224 0,6-2-128 15,1-7 160-15,4 3-160 0,2 3 0 0,5 2 0 0,3 0 0 16,4 5-160-16,4 4 160 0,2 4-192 0,0 3 192 16,1 2-192-16,0-2 192 0,2 5-128 15,-2 4 128-15,1 3-128 0,0 1 128 0,0 4 0 0,0 0 0 16,-1 6-128-16,-1 7 128 0,-2 2-128 15,-3 1 128-15,-7 4-128 0,-3 3 128 0,-4 6-160 0,-5 5 160 0,-4 1-160 16,-6-2 0-16,-5 4 0 0,-8 5 0 0,-5-1 0 16,-5-1 160-16,-4-3-192 0,-3-4 192 0,-1 1-192 15,-1-2 192-15,0-3 0 0,-3-3 0 0,1-1 0 16,2-3 0-16,-3-3 128 0,1-3-128 0,0-4 176 16,5-7 112-16,0-3 32 0,1-3 0 0,5-2 0 15,4-5-32-15,3-4 0 0,4-8 0 0,1 1 0 16,3 1-96-16,2-4-32 0,4-6 0 0,3-1 0 15,3-2-160-15,3-1 0 0,4-1 0 0,4 1 128 16,3-6-128-16,5 4 0 0,2 3 0 0,3 3 0 16,3 4-192-16,2 1 192 0,0 0-192 0,0 7 192 0,-3 6-160 0,-1 4 160 15,2 0 0-15,-4 5-144 0,-2 6 144 0,-1 3-128 16,-5 5 128-16,-1 2-128 0,-1 3 128 0,-7 0-160 16,0 2 160-16,-5 5-160 0,-4 7 160 0,-2 0-192 15,-3-2 192-15,-3 3-192 0,-7 1 192 0,1-1-160 16,-1-2 160-16,0-4-160 0,-4-4 160 0,1-3 0 15,0-4 0-15,0-2 0 0,-4-5 0 0,1-2 0 16,-1-3 128-16,-2-2-128 0,-2-2 160 0,1-2-32 16,0-5-128-16,2-3 192 0,4-6-16 0,-1 1-16 15,3-1 0-15,1-4 0 0,3-7-160 0,5-3 160 16,1-4-160-16,5-3 160 0,1-6-160 0,6-3 0 16,6-1 0-16,4 7 0 0,0 6 0 0,4 4 0 0,0 1 0 15,4 3 0-15,2 4 0 0,4 3-176 0,-1 3 176 16,2 1-128-16,-2 1 128 0,2 3 0 0,1 3-144 0,-1 3 144 15,-1 3-128-15,1 2 128 0,1 3-160 16,0 5 160-16,-3 3-128 0,-1 2 128 0,-7 3 0 0,-1 3-144 16,-4 1 144-16,-2 4-192 0,-3 2 192 0,-3 4-192 15,-7-2 0-15,-6 3-16 0,-2 1 0 0,-4 0 0 16,-3 1 80-16,-4-3 128 0,-1-3-208 0,-3 0 80 16,-3-1 128-16,-1-4 0 0,-2-5 0 0,-1-1 0 15,-1-2 0-15,-2-3 144 0,-2-3-144 0,0-1 160 16,-1-6-32-16,6-1 0 0,4-4 0 0,3-1 0 15,2-4 64-15,4-3 0 0,5-3 0 16,5-1 0-16,5-4-64 0,8-2 0 0,4-3 0 0,7 1 0 0,3 0-128 0,7 3 0 16,5 1 0-16,0-1 0 0,2-1 0 15,2 4 0-15,-1 7 0 0,-1 1-176 0,-1 3 176 16,-1 2 0-16,2 2 0 0,-2 4 0 0,-2 4 0 0,-2 3 0 16,-5 2-128-16,-2 3 128 0,-3 4 0 0,-5 0 0 15,-5 4 0-15,-7-1-128 0,-8-5 128 0,-6 6 0 16,-2 2 0-16,-6 1 0 0,-8-1 0 0,-3-1 0 15,-4-4 0-15,-2 3 0 0,-1 1 0 0,-1 0 144 16,-4-4-144-16,4-3 0 16,4-2-816-16,2-2-272 0,4-2-48 0,5-6-17952 0</inkml:trace>
  <inkml:trace contextRef="#ctx0" brushRef="#br1" timeOffset="53549.545">7267 4261 11967 0,'-5'-5'1072'0,"1"-1"-864"16,4 6-208-16,-1-7 0 0,1 0 1360 0,0 7 240 15,0 0 32-15,0 0 16 0,0 0-1328 0,0 0-320 16,0 0 0-16,0 0 0 0,0 0 0 0,0 0 0 16,0 10-192-16,0 0 64 0,0-10 128 0,-1 14 144 15,-3 2-16-15,3 0-128 0,-1 2 208 0,0 0-64 16,-2 2-16-16,1 2 0 0,-3 4 0 0,2 1 0 0,0 2 0 0,-1 3 0 16,-3 5 32-16,2 0 0 0,0 1 0 15,2-2 0-15,1-1-32 0,2-4-128 0,2-3 192 0,2-5-64 16,1 0 64-16,-1-6 16 0,3-2 0 0,-1-3 0 15,4-1 224-15,0-5 32 0,2-2 16 0,2-2 0 16,3 0 352-16,-1-2 80 0,0-4 16 0,1-2 0 16,-1-2-128-16,3-1-32 0,-2-2 0 0,1-4 0 15,-2-1-400-15,-1-1-96 0,1-4-16 0,0-1 0 16,1-5-256-16,-2 2 0 0,0-4 128 0,2-2-128 16,-4-1 0-16,2 3 0 0,-1 1 0 0,0 1 0 15,1 1 0-15,1 3 0 0,1 2 0 0,0 3 0 16,-3 0 0-16,-2 3 0 0,-4 1 0 0,3 3 0 15,-2 1 0-15,0 4-144 0,-8 6 144 0,0 0 0 0,7-5 0 16,-7 5 0-16,0 0 0 0,0 0-128 16,0 0-64-16,5 10 0 0,-3 1 0 0,-2 4 0 0,-2 1 16 15,-1 3 0-15,-4 1 0 0,4 1 0 0,0 2 176 0,-1 4 0 16,-1 3 0-16,-2-2 0 0,1-1 0 0,1-1 0 16,3 2 0-16,0-3 0 0,2-1 0 0,4-3 0 15,3-2 0-15,2-2 0 0,-4 0 0 0,4-1-128 16,-1-2 128-16,3-2 0 15,2-2-2032-15,2-4-320 0</inkml:trace>
  <inkml:trace contextRef="#ctx0" brushRef="#br1" timeOffset="54031.14">8560 3927 14847 0,'0'0'656'0,"-9"-2"144"0,1 1-640 0,8 1-160 16,-4-4 0-16,4 4 0 0,0 0 0 0,-9 3 0 15,9-3 0-15,-6 5 0 0,6-5 0 0,-7 6 0 16,0 0 0-16,-2 1 0 0,2 1 0 0,-3 0 256 15,0-1-32-15,1 4-16 0,-1 3 400 0,1 3 80 16,-2 0 16-16,0 5 0 0,0 3-112 0,0 3-16 16,0 4 0-16,0 3 0 0,1 3-224 0,0-1-48 15,3 6-16-15,-2-3 0 0,3-2-48 0,1 1-16 16,2-2 0-16,0 0 0 0,2 0-96 0,4-3-128 16,0-3 176-16,3-1-176 0,1 1 192 0,3-3-64 0,-1-4 0 15,2-1-128 1,1-4-256-16,2-3-144 0,0 0-48 0,0-4-6000 0,1-2-1200 15</inkml:trace>
  <inkml:trace contextRef="#ctx0" brushRef="#br1" timeOffset="54388.555">8913 4135 15663 0,'0'0'688'0,"0"0"144"15,-1-10-656-15,1 10-176 0,0 0 0 0,0 0 0 0,8 4 1664 0,0 1 288 16,-8-5 64-16,13 9 16 0,-2 3-1696 0,2-2-336 15,0 1 0-15,-1 3 0 0,1 2-144 0,-2 3 144 16,1 0 0-16,0 2 0 0,1 0 0 0,2 1-128 16,-1-1 128-16,-2 1 0 0,0 1 0 0,1 0 0 15,-2-1 0-15,0 0 0 0,-1 0 0 0,1 3 0 16,-1 0 0-16,0 0 0 0,0-3 0 0,-1 0 128 16,-1-3-128-16,1 1 144 0,-1-2-400 0,-1-3-96 0,-1-2-16 15,-1-3-9424-15</inkml:trace>
  <inkml:trace contextRef="#ctx0" brushRef="#br1" timeOffset="54672.583">9423 4190 25791 0,'-16'-2'2304'0,"7"2"-1856"0,1 2-448 0,-2 2 0 16,0 5 336-16,0 2-16 0,0 1-16 0,-1 5 0 0,0 1-304 0,-2 7 0 15,0 0-176-15,0 1 176 0,0 0-128 0,-1 0 128 16,0 3 0-16,-1 0 0 0,-3 4 0 0,-1 3 0 16,0-1 0-16,-3 0 0 0,-1-1 0 0,-1 0 0 15,1-3 0-15,4-2 0 0,-2-4 0 0,3-1 0 16,0-2 0-16,3-4 144 0,1-4-144 0,2-3-272 15,3-2 64-15,1-4-7600 16,2 0-1536-16</inkml:trace>
  <inkml:trace contextRef="#ctx0" brushRef="#br1" timeOffset="54899.049">9537 4717 29999 0,'0'0'1328'0,"-6"11"272"0,-2 4-1280 0,0 3-320 0,-5 2 0 0,3-1 0 16,3 2 0-16,-5 1 0 0,-2 1 0 0,0-1 0 15,0-3-240-15,1 0 48 0,2-3 0 0,0 3-8544 16,-2-1-1696-16</inkml:trace>
  <inkml:trace contextRef="#ctx0" brushRef="#br1" timeOffset="55290.061">10182 3930 15663 0,'0'0'1392'0,"-8"3"-1120"0,1-1-272 0,7-2 0 16,-6 9 1280-16,2 0 192 0,-1 2 32 0,2 3 16 15,-2 0-1200-15,0 5-320 0,0 4 128 16,-1 2-128-16,0 3 336 0,-1 1 32 0,-1 4 0 0,3 4 0 16,-3 1 32-16,1-1 16 0,-1 3 0 0,1 0 0 15,2-4-160-15,1 1-48 0,3 1 0 0,0-2 0 16,0-2-208-16,2-2 176 0,1-3-176 0,3-3 160 16,0-1-160-16,1-5 160 0,-1-1-160 0,1-3 160 15,0-2-160-15,1-3 128 0,-1-3-128 0,3 0 128 16,-2-1-128-16,2-4 0 0,-9-3-192 0,8-1-7360 15,3-1-1472-15</inkml:trace>
  <inkml:trace contextRef="#ctx0" brushRef="#br1" timeOffset="55497.589">9666 4445 21183 0,'3'-12'944'0,"0"5"192"0,3 1-912 0,4 0-224 16,3 2 0-16,3 1 0 0,1-1 2256 0,4 3 416 15,2-1 80-15,7 0 0 0,2 0-2224 0,2 1-528 16,0-1 0-16,5 1 0 16,1 1-368-16,1 0-96 0,-1-1-32 0,-3-1-12816 0</inkml:trace>
  <inkml:trace contextRef="#ctx0" brushRef="#br1" timeOffset="55907.82">10489 3717 21183 0,'0'0'1888'0,"0"0"-1504"0,0 0-384 0,0 0 0 0,0 0 960 0,4 11 112 15,3 2 16-15,2 0 16 0,3-2-960 0,3 4-144 16,0 2 0-16,1 4-192 0,1 1 192 0,2 2 0 15,2 2 0-15,0 1 0 0,1 3 0 0,0 2 128 16,-1 1-128-16,0 4 0 0,1 4 144 0,-4 3-144 16,-3 2 0-16,-2 1 144 0,-5 0-144 0,-1-2 192 15,-5-1-192-15,-2-3 192 0,-2 0-192 0,-5-1 0 16,-1-3 0-16,-3 1 0 0,-3 0 0 0,-3-2 192 16,0-2-64-16,-2-2 0 0,-5-2 16 0,1-4 0 15,-5 0 0-15,3-3 0 0,1-6-144 0,-1 0 0 16,-1-4 0-16,5-4 0 0</inkml:trace>
  <inkml:trace contextRef="#ctx0" brushRef="#br1" timeOffset="56688.949">11614 4312 14735 0,'0'0'1312'0,"0"0"-1056"0,-6-4-256 0,6 4 0 16,0 0 720-16,0 0 96 0,0 0 16 0,0 0 0 16,0 0-512-16,0 0-112 0,0 0-16 0,11 6 0 0,-2 1 32 0,2-2 0 15,1-1 0-15,-1-1 0 0,4 1 224 0,5 1 64 16,1-2 0-16,4-1 0 0,0-1 192 0,5 0 32 15,3 2 16-15,3-1 0 0,0 0-272 0,3-2-48 16,0-2-16-16,1 2 0 0,2 0-192 0,3 0-32 16,1-1-16-16,3 0 0 0,1-2 32 0,1 2 16 15,-1 1 0-15,-3-1 0 0,0 0 32 0,0 0 16 16,1-1 0-16,2 0 0 0,1-1-80 0,1 2-32 16,-3 1 0-16,0 0 0 0,-5 0-160 0,1 0 160 15,-2-1-160-15,-1-1 160 0,0-1-160 0,-5-1 0 16,-3 2 0-16,-1-1 0 15,-3 1-368-15,0 0-96 0,0-1-32 0,-4 1 0 16,-3 0-400-16,-1 1-96 0,-4-1-16 0,-2 2-6320 0,-2-3-1264 16</inkml:trace>
  <inkml:trace contextRef="#ctx0" brushRef="#br1" timeOffset="57163.862">12657 4060 13823 0,'-12'-3'1216'15,"12"3"-960"-15,0 0-256 0,0 0 0 0,0 0 1664 0,0 0 304 16,0 0 48-16,0 0 16 0,12 1-1728 0,2-2-304 16,-3-2-144-16,7 3 16 0,0 2 128 0,5 0 0 15,1-1 0-15,2-1 0 0,2 0 0 0,0 1 0 16,1-1 0-16,1 0-128 0,2 0 288 0,1 3 64 16,2 1 16-16,0-1 0 0,-2-1 16 0,3 2 16 15,5 0 0-15,-1 3 0 0,-3 0-144 0,0 2-128 16,0-1 144-16,-3 2-144 0,-4 2 128 0,-4 2-128 15,0 1 0-15,0-1 0 0,-4-3 0 0,-1 0 0 16,-1 0 0-16,-2 0 0 0,1 0 128 0,-4 1 48 0,-4-1 0 16,-3 1 0-16,-3 1 432 0,-2 0 96 0,-2-1 0 15,-1 0 16-15,-1-1 48 0,-6 3 16 16,-4-1 0-16,-4 0 0 0,-5-1-336 0,-1 2-80 0,-3 1-16 0,-4 0 0 16,-3-1-96-16,-1 2 0 0,-4 0-16 0,-3 3 0 15,-7 2-112-15,1 3 0 0,-1 0-128 16,0 4 192-1,-1 0-1280-15,0 3-256 0,3 0-48 0</inkml:trace>
  <inkml:trace contextRef="#ctx0" brushRef="#br1" timeOffset="58824.778">11762 5004 1839 0,'0'0'0'0,"0"0"160"0,-4-4-160 0,4 4 0 0,0 0 0 0,0 0 0 15,0 0 3392-15,0 0 656 0,0 0 128 0,0 0 32 16,0 0-2656-16,-7 0-528 0,-1 2-96 0,3 3-32 16,0 4-448-16,1 1-112 0,-2-1-16 0,1 8 0 15,-1 5 48-15,-1 4 0 0,-1 0 0 0,-2 2 0 16,0 0-96-16,0 3-16 0,-1 1 0 0,1 0 0 16,1-5-96-16,2 5-32 0,0 3 0 0,4-2 0 15,-3-2-128-15,4-1 0 0,1-2 144 0,2 0-144 16,0-4 128-16,4-1-128 0,-3-1 160 0,3-2-160 0,3-6 128 15,0-2-128-15,2 2 0 0,-2-3 0 16,3-6-272-16,2-2-160 16,0 0-16-16,-1-2-6592 0,2-1-1296 0</inkml:trace>
  <inkml:trace contextRef="#ctx0" brushRef="#br1" timeOffset="59036.584">11421 5476 11967 0,'-5'-11'1072'0,"1"3"-864"15,4 8-208-15,0 0 0 0,0 0 3568 0,7-5 656 16,2 4 144-16,4 1 32 0,1 1-3568 0,5 0-832 0,3-2 0 0,3 0 0 16,1 2 0-16,4-4 0 0,3-2-144 0,-1 3 144 15,1 3-320-15,3 0 0 0,-1-1 16 0,-1 0 0 31,-1 0-1632-31,-2 0-336 0,-3 0-64 0</inkml:trace>
  <inkml:trace contextRef="#ctx0" brushRef="#br1" timeOffset="59320.202">12207 5437 24351 0,'0'0'1088'0,"0"0"208"0,11 0-1040 0,0 0-256 15,0 0 0-15,2 3 0 0,5-3 0 0,2-3 0 16,3 1-128-16,0 0 128 0,3 1 0 0,2 0 0 15,-4 1 0-15,1 0 0 0,0-2 0 0,-2 0 0 16,-1 0 0-16,0 2 0 16,-2 2-720-16,-1 2-48 0,0 0-16 0</inkml:trace>
  <inkml:trace contextRef="#ctx0" brushRef="#br1" timeOffset="59660.486">12641 5250 25791 0,'0'0'1152'0,"0"0"224"0,0 0-1104 0,10 0-272 0,-10 0 0 0,12 4 0 16,3 2 0-16,2 1-176 0,-2 1 32 0,3-3 0 15,-1-1 144-15,2 2 0 0,0 2 0 0,-2-1 0 16,0 3 0-16,-2-1 0 0,-1 3 0 0,-2 0 0 0,1 1 0 16,-5 0 0-16,1-1-144 0,-3 3 144 0,-3 2 0 0,-1 0 0 15,-2 1-144-15,-1 2 144 0,-3 0 0 0,-2 0 0 16,-5-1 0-16,-1 1 0 0,-2-3 0 16,-5 0 0-16,-2-1 0 0,-2 0 0 0,-2-3 128 0,-3 0-128 15,2 1 176-15,4-3-176 0,0-1 176 0,2-4-176 16,0-1 160-16,4-1-7728 15,-1-2-1552-15</inkml:trace>
  <inkml:trace contextRef="#ctx0" brushRef="#br1" timeOffset="60269.251">13650 5468 25167 0,'0'0'1104'0,"0"0"240"0,0 0-1072 0,0 0-272 0,11 5 0 0,-3 1 0 15,0 2 0-15,-4 2-144 0,1 0 16 0,-3 2 0 16,1 1 128-16,-6 3 0 0,-3 2 0 0,-2 1 0 16,-2-3 0-16,-5 0 0 0,-2-1 0 0,-2 2 0 15,-2 3-192-15,-2-2 64 0,-4-3 0 0,-2-1 0 16,-1 0 128-16,2-3 0 0,1-1 0 0,-1 0-128 15,-1-4 128-15,2 0 256 0,2-3-64 0,0-2-16 16,0 3 272-16,2-4 64 0,0 0 16 0,4-2 0 0,3 0-64 16,2-1-16-16,1-3 0 0,3 0 0 0,-1-3-128 15,2 0-16-15,2-1-16 0,3 0 0 0,3 1-80 16,2-2-16-16,4 0 0 0,0 2 0 0,2 0-192 16,0 1 0-16,0 3 0 0,3 0 0 0,3 1 0 0,3 0 0 15,-1 0 0-15,3 4 0 0,2 1 0 0,0 2 0 16,1-1 0-16,1-1 0 0,0-1-128 0,1 1 128 15,-1 0 0-15,2 3 0 0,0 1-144 0,0-1 144 16,1-2 0-16,4 5-144 0,1 0 144 0,0-2 0 16,-2 1 0-16,1 0-128 0,4 3 128 0,0-2 0 15,-1 1 0-15,-1-3-128 0,-1-5 128 0,-2 0 0 16,1 1 0-16,-3 0 0 0,2 1 0 0,-2-2 0 16,2-2 0-16,-5 1 0 0,0-3 0 0,-3-3 0 0,0-1 0 0,-4 1 128 15,-3-1-128-15,-1 0 176 16,0-1-176-16,-4-1 192 0,0-3 0 0,-5-1 0 0,0-1 0 15,0-1 0-15,-4 1 64 0,-3-2 32 0,0-1 0 0,-4-2 0 16,0-2-96-16,-3 1 0 0,0 0-16 0,2 4 0 16,-4 3 32-16,0 1 16 0,-2-2 0 0,-1 6 0 15,1 3 224-15,-1 4 32 0,-2 2 16 0,0 3 0 16,-3 0-176-16,1 4-48 0,-1 1 0 16,-4 7 0-16,0 6-272 0,-1 1 0 0,-2 2-208 0,1 2 80 31,-2-1-1008-31,4 3-192 0,-3-1-32 0</inkml:trace>
  <inkml:trace contextRef="#ctx0" brushRef="#br1" timeOffset="64867.382">19764 2417 1839 0,'0'0'160'0,"0"0"-160"16,-5-5 0-16,5 5 0 0,-2-5 2176 0,2 5 384 15,-4-8 96-15,4 8 16 0,-1-8-1184 0,1 8-224 16,0 0-48-16,0 0-16 0,0 0-352 0,1-7-64 16,-1-1-16-16,0 8 0 0,0 0 128 0,0 0 0 15,0 0 16-15,0 0 0 0,0 0 64 0,-3 13 16 16,0 3 0-16,-1 2 0 0,2 4-224 0,-3 5-32 16,1 2-16-16,0 6 0 0,1 3-240 0,-3 4-48 15,0 1-16-15,0 6 0 0,1 6-64 0,-2 5-16 16,0 6 0-16,-1-1 0 0,-2-3-144 0,0 3-16 15,-1 3-16-15,0-2 0 0,0 0-160 0,0-4 128 16,-2-7-128-16,0-6 128 0,0-5-128 0,1-4 192 0,1-6-192 16,1-1 192-16,5-2 32 0,-1-9 16 0,2-7 0 15,3-3 0-15,1-2-48 0,0-10-16 0,0 0 0 0,0 0 0 16,12-13 32-16,-2-8 16 0,0-4 0 16,2-10 0-16,-1-7-48 0,1-8-16 0,0-6 0 0,0-4 0 15,1-5-160-15,2 0 128 0,0 1-128 0,-2 2 128 16,-1 0-128-16,0 1 0 0,-1 2 0 0,1 2 0 15,0 1 0-15,0 3 0 0,0 3 0 0,1 5 0 16,-2 4 0-16,-1 0 0 0,-2 1 0 0,0 3 0 16,2 1 0-16,-5 3 0 0,-3 2 0 0,0 5 128 15,0 3 0-15,-1 6-128 0,-1 2 192 0,-1 7-64 16,1 8 64-16,-5-5 0 0,5 5 0 0,-6 1 0 16,0 6 16-16,-1 5 16 0,-1 6 0 0,1 7 0 0,-1 7-224 15,0 7 144-15,0 2-144 0,1 2 128 0,-2-1-128 16,2 3 0-16,1 4 0 0,-2 6 0 0,0 6 0 0,1-1 0 15,-1 0 0-15,1-3 0 0,0-3 0 0,-2-3 0 16,-2-6 0-16,2-4 0 0,-1-2 0 0,4-7 0 16,-2-4 128-16,2-2-128 0,1-5 0 0,0-6 0 15,2-4 0-15,1-3 0 0,2-8 0 0,0 0 0 16,0 0 0-16,0 0 0 0,3-11 0 0,1-9 128 16,-1-9-128-16,2-7 0 0,3-7 0 0,2-7 128 15,1-9-128-15,-1-6 0 0,0-6 0 0,3-4 128 16,2-2-128-16,1 3 0 0,-1 4 0 0,2 2 0 15,-3 1 0-15,0 6 0 0,-2 7 0 0,0 8 0 16,-2 9 0-16,-1 4 0 0,0 2 0 0,-3 8 0 16,-1 7 0-16,-4 5 0 0,-1 3 0 0,0 8 0 0,0 0 128 15,0 0-128-15,-4 5 0 0,-3 10 0 0,0 10 0 16,-5 9 128-16,1 8-128 0,-4 9 0 0,-3 11 0 16,0 4 128-16,-3 3-128 0,0 7 0 0,-1 5 0 0,-1 5 0 15,0 3 0-15,-2 2 0 0,3 0 128 16,-1-5-128-16,2-8 0 0,5-9 0 0,1-8 0 0,4-9 0 15,5-8 0-15,1-5 0 0,1-5 0 0,4-9 0 16,4-7 0-16,2-7 0 0,-1-3-128 0,4-4 128 16,2-4 0-16,3-9 0 0,0-6-144 0,2-9 144 15,3-7 0-15,1-8 0 0,-1-8 0 0,0-11 144 16,3-12-144-16,-3-3 160 0,-1-7-160 0,-2-6 160 16,0-10-160-16,-1 2 0 0,-2 2 0 0,2 8 128 15,-1 8-128-15,-3 12 0 0,1 7-160 0,-2 13 160 16,-5 11 0-16,2 7 0 0,-5 5-128 0,-1 8 128 0,-1 13 0 15,0 0 0-15,0 0 0 0,-4 8 0 0,-5 6 0 0,2 10 0 16,-2 9 0-16,-1 8 0 0,-1 5 0 16,-3 9 0-16,-1 7 0 0,0 7 0 0,-2 8 0 0,3 1 0 15,0 0 128-15,-1 4-128 0,1 1 0 0,1-1 0 16,0-4 0-16,4-11 0 0,1-11 0 0,3-9 0 16,2-8 0-16,3-6 0 0,0-6 0 0,4-7 0 15,-1-2 0-15,4-9-144 0,-1-3 144 0,4-6-128 16,-2-4 128-16,2-7-128 0,1-5 128 0,0-5 0 15,-1-4 0-15,-1-8 128 0,1-10 16 0,0-5 16 16,0-10 0-16,0-4 0 0,0-8-160 0,-1-3 0 16,0-4 0-16,-1-2 0 0,1-1 0 0,-1 9 0 15,0 7 0-15,-1 8 0 0,1 6 0 0,-4 10 0 0,2 7 0 0,-4 6-176 16,0 6 176-16,-3 5 0 0,-1 3 0 16,-2 4 0-16,4 9 0 0,0 0 0 0,0 0 0 0,-9 9 0 15,0 6 0-15,1 9 0 0,-3 8 0 0,0 10 0 16,0 8 0-16,-2 7 0 0,0 7 0 0,1 4 0 15,0 2 0-15,-3 5 0 0,-1 2 0 0,0 1 0 16,3 1 0-16,1-6 0 0,2-8 0 0,0-9 0 16,0-8 0-16,3-7 0 0,1-9 0 0,3-5 0 15,1-5 0-15,0-6 0 0,4-5 0 0,-2-11 0 16,0 0 0-16,6-7-160 0,3-7 160 0,0-8 0 16,2-8 0-16,1-7 0 0,-1-11 0 0,2-8 0 15,0-7 0-15,1-10 0 0,0-7 128 0,0-7-128 16,1-2 0-16,0-7 0 0,0-3 128 0,2 4-128 0,1 5 0 15,0 7 0-15,3 4 0 0,-1 11 0 0,-3 9 0 0,-2 10 0 16,-4 12 0-16,-3 10 0 0,-1 7 0 16,-2 8 0-16,-5 12 0 0,0 0 0 0,0 0 0 0,-8 6 0 15,-1 11 0-15,-4 10 0 0,-4 11 0 0,0 17 0 16,-5 10 0-16,-1 6 0 0,-2 3 0 0,2 9 0 16,-2 10 0-16,3 4 0 0,-2 2 0 0,2 0 0 15,-1-2 0-15,2-6 0 0,3-12 0 0,0-8-128 16,0-9 128-16,4-11 0 0,4-11 0 0,3-8 0 15,5-5 0-15,4-12 0 0,5-4 0 0,-7-11-128 16,9 0 128-16,3-8 0 0,2-6 0 0,2-10 0 16,1-9 0-16,1-9 0 0,-2-8 0 0,1-7 0 15,-1-11 176-15,-1-6-176 0,1-5 192 0,-1-4-64 16,0-5 0-16,0-2-128 0,0 0 128 0,1 9-128 0,0 8 0 16,2 13 0-16,-5 9 0 0,-1 16 0 0,-2 10 0 0,-3 9 0 15,-1 7 0-15,-6 9 0 0,0 0 0 0,-1 10 0 16,-2 10 0-16,-4 10 0 0,-3 8 0 15,-1 11 0-15,-3 7 0 0,-1 10 0 0,-6 8 0 0,1 4 0 16,0 2 0-16,2 2 0 0,-4 2 0 0,-1 1 0 16,0-6 0-16,1-5 0 0,0-11 0 0,5-11 0 15,0-9 128-15,4-10-128 0,3-9 0 0,4-7 0 16,2-8 0-16,4-9 0 0,0 0 0 0,10-11 0 16,-2-9 0-16,4-10 0 0,1-11 0 0,3-8 0 15,-1-12 0-15,1-8 0 0,0-9 144 0,-1-1-144 16,1-3 128-16,-2 0-128 0,-2-9 0 0,0 8 0 15,2 12 0-15,0 10 0 0,-3 12 0 0,-4 10 0 16,0 10 0-16,-3 9 0 0,-1 4 0 0,-1 10 0 0,-2 6 0 16,0 0 0-16,0 0 0 0,-4 15 0 0,-2 6 0 0,-2 6 0 15,0 6-160-15,1 8 160 0,-2 9 0 0,-3 5 0 16,1 6 0-16,0 2 0 0,-2-2 0 0,-3 2 0 16,-2 1 0-16,1-4 0 0,2-1 0 0,0-11 0 15,2-6 0-15,1-8 0 0,2-11 0 0,4-5 0 16,-1-7 0-16,7-11 0 0,0 0 0 0,7-6 0 15,-1-11-144-15,4-12 144 0,4-12 0 0,2-9-144 16,2-10 144-16,1-5 0 0,-1-5 0 0,0-7 0 16,2-9 0-16,0 4 0 0,0 3 0 0,0 3 0 15,-2 2 0-15,2 12 0 0,-1 10 0 0,-3 9 0 0,-3 7 0 16,-4 12 0-16,-2 8 0 0,-3 6 0 16,-4 10 0-16,0 0 0 0,0 0 0 0,3 13 176 0,-9 9-176 15,-3 12 160-15,-3 11-160 0,-1 7 0 16,-2 4 144-16,-2 6-144 0,-3 5 128 0,1 6-128 0,-2 7 128 0,0-3-128 15,1-4 0-15,0-4 0 0,1-5 0 0,2-3 128 16,0-9-128-16,4-7 0 0,2-8 0 0,4-6 0 16,5-7 0-16,2-5 144 0,0-6-144 0,2-2 0 15,5-7 0-15,2-4 0 0,1-4 0 0,1-9 0 16,0-5-1264 0,3-7-144-16,1-7-48 0,2-5-14736 0</inkml:trace>
  <inkml:trace contextRef="#ctx0" brushRef="#br1" timeOffset="66050.253">3935 2263 11967 0,'-26'-13'528'0,"10"6"112"0,5 0-512 0,-3 0-128 16,1-3 0-16,-1-2 0 0,0-4 832 0,1 0 144 16,0-4 32-16,3 1 0 0,0 2-336 0,4-1-64 15,-1-1-16-15,1 4 0 0,3 0 368 0,-1 1 80 0,3 2 16 16,-2 1 0-16,0 2-96 0,3 9 0 0,0 0-16 0,0 0 0 15,0 0-176-15,0 0-16 0,5 14-16 0,0 3 0 16,-2 5 16-16,4 6 0 0,-2 4 0 0,0 6 0 16,1 5-432-16,1 10-96 0,0 11-16 0,1 6 0 15,-2 4-16-15,1 1-16 0,-1-2 0 0,1 8 0 16,0 4 32-16,-2-2 16 0,-3-8 0 0,1-7 0 16,1-7 160-16,-1 0 16 0,0-2 16 0,-3-5 0 15,-3-5 224-15,1-8 64 0,1-4 0 0,1-6 0 16,0-7-304-16,1-6-48 0,-1-1-16 0,1-6 0 15,1-3-144-15,-2-8-16 0,0 0-16 0,0 0 0 0,2-8 32 16,-2-6 0-16,-2-5 0 0,1-10 0 0,1-9-192 16,-1-6 160-16,-1-7-160 0,2 0 160 0,1-2-160 15,1-1 0-15,-2 0 0 0,2 0 0 0,1-1 0 0,3 2 0 16,-2 2 0-16,3 1 0 0,1 3 0 0,-1 4 0 16,3 3 0-16,-2 4 0 0,-4 2 0 0,0 3 0 15,2 4 0-15,0 6 0 0,-3 3 0 0,0 7 0 16,-3 11 0-16,0 0 0 0,9-5 0 0,-9 5 0 15,9 8 0-15,0 9 0 0,0 8 0 0,-5 7 0 16,-2 5 0-16,3 10 0 0,3 7 0 0,-5 7 160 16,0 5-160-16,-1 3 160 0,0 3-160 0,-3 2 0 15,-2-2 0-15,-2-6 128 0,0-7-128 0,-1-8 0 16,1-6 0-16,-1-7 0 0,0-6 176 0,3-8-48 16,-2-7-128-16,4-6 192 0,1-11-32 0,0 0-16 15,4-7 0-15,0-9 0 0,1-9-144 0,2-12 160 0,-3-14-160 16,1-5 160-16,-2-6-160 0,-1-5 0 0,-2-5 0 15,0-9 128-15,-2-6-128 0,-1 2 0 16,-5-1 0-16,4-3 0 0,0 0 0 0,2 7 0 0,0 12 0 0,0 13 0 16,1 13 0-16,-2 12 0 0,-1 11 0 0,2 7 0 15,0 5 160-15,2 9 0 0,0 0 0 0,-5 17 0 16,1 8 32-16,0 15 16 0,3 15 0 0,0 9 0 16,0 4-208-16,1 6 0 0,0 4 0 0,2 6 0 15,2 5 0-15,0-5 0 0,0-4 0 0,3-8 0 16,2-6-928-1,2-7-176-15,-1-7-48 0,11-9 0 0,4-5-2048 16,2-9-400-16</inkml:trace>
  <inkml:trace contextRef="#ctx0" brushRef="#br1" timeOffset="67362.279">19748 2399 20271 0,'-6'-17'896'0,"4"4"192"0,-2 1-880 0,2 2-208 0,0 3 0 0,2-2 0 15,-1-1 256-15,0 1 16 0,0 0 0 0,1 9 0 16,0 0 544-16,0 0 96 0,0 0 32 0,0 0 0 15,-1-6-80-15,1 6-16 0,0 0 0 0,0 0 0 16,0 9-160-16,-1 6-48 0,0 7 0 0,-3 13 0 16,0 11-64-16,-1 4 0 0,-3 2-16 0,-1 9 0 15,-1 10-96-15,-3 10-16 0,-4 10 0 0,-1 4 0 0,-2 0-192 16,0 1-32-16,-1 6-16 0,0-5 0 0,0-2-208 0,4-9 128 16,1-10-128-16,2-7 0 0,3-4 256 0,-1-9-64 15,1-6 0-15,3-10 0 0,1-8 304 0,1-5 48 16,2-8 16-16,0-3 0 0,2-5-128 0,0-4-32 15,2-7 0-15,0 0 0 0,0 0-32 0,0 0-16 16,-1-8 0-16,1-8 0 0,-1-7-160 0,4-8-16 16,3-9-16-16,4-10 0 0,4-6-160 0,-1-8 0 15,-1-6 0-15,4-8 0 0,4-7 0 0,7-2 0 16,-2-1 0-16,4 2 0 0,2 3 0 0,-1 2 0 16,-1 6 0-16,-3 7 0 0,-1 9 0 0,-2 8 0 15,-5 9 0-15,0 4 0 0,-3 4 0 0,-2 7 0 16,-5 3 0-16,0 8 0 0,-2 4 0 0,-2 4 0 0,-4 8 0 15,0 0 128-15,0 0 48 0,-7 7 0 16,1 6 0-16,-5 9 0 0,-4 11 16 0,-1 9 16 0,-3 4 0 16,-2 10 0-16,0 8-208 0,-4 3 144 0,-2 1-144 0,-1 4 128 15,1 4-128-15,-2 2 0 0,0-4 0 0,4-3 0 16,4-8 0-16,4-8 0 0,1-8 0 0,5-6 0 16,0-7 0-16,5-6 0 0,2-5 0 0,3-9 0 15,1-6 0-15,0-8 0 0,0 0 0 0,0 0 0 16,7-8-176-16,2-10 176 0,4-8-128 0,3-12 128 15,3-6 0-15,2-8 0 0,-4-8 0 0,3-5 128 16,1-5-128-16,1-4 0 0,0-9 0 0,0-2 128 16,0-4-128-16,2 6 0 0,1 4 0 0,-1 10 0 0,-2 5 0 15,0 10 0-15,-6 9-128 0,0 8 128 0,-1 8 0 16,-6 7-128-16,-2 4 128 0,-3 7 0 0,-2 3 0 0,-2 8 0 16,0 0 0-16,0 0 0 0,-3 14 0 0,-5 10 0 15,-3 10 128-15,-4 7-128 0,-5 4 128 0,-2 8-128 16,-2 5 160-16,-1 9-160 0,-2 9 128 0,-1 0-128 15,-1-4 0-15,2-3 144 0,4-6-144 0,5-7 0 16,1-8 0-16,5-8 0 0,4-3 0 0,1-8 0 16,3-4 0-16,3-6 0 0,1-3 0 0,3-7 0 15,-3-9 0-15,10 6-176 16,-1-5-288-16,3-6-64 0,4-8-16 0,1-9-11680 16,2-11-2352-16</inkml:trace>
  <inkml:trace contextRef="#ctx0" brushRef="#br1" timeOffset="74899.083">4130 2770 5919 0,'0'0'256'0,"9"0"64"0,1 2-320 0,-2 0 0 0,-8-2 0 0,11 2 0 16,1-2 528-16,1 3 48 0,-4-3 0 0,4 1 0 15,-1 1-256-15,3 1-32 0,2-1-16 0,0 1 0 16,2-1 32-16,3-2 0 0,-1 0 0 0,5 0 0 15,4 0-112-15,0 0 0 0,-3-1-16 0,4 1 0 16,3 1-48-16,0-1 0 0,2-1 0 0,3 2 0 16,-3 3-128-16,3-4 0 0,-1-4 144 0,2 2-144 0,0 3 192 15,1-1-16-15,-5-1-16 0,4 0 0 0,0-1 32 16,1 0 16-16,2-1 0 0,-2 1 0 0,0 1 16 0,1 1 0 16,-2 0 0-16,4 0 0 0,1 0-48 0,2 0-16 15,0 0 0-15,2 1 0 0,3-1-32 0,-2-1-128 16,-2-2 192-16,3 1-64 0,2 2-128 0,1 0 0 15,4 1 144-15,1-1-144 0,0-1 128 0,-1 1-128 16,-1 1 128-16,2-1-128 0,3 0 0 0,0-1 128 16,1 0-128-16,-1 0 0 0,-2 0 0 0,1 1 144 15,-4 0-144-15,3 0 0 0,2-1 256 0,0 0-64 16,-2 0-16-16,-2 1 0 0,-1 1 128 0,-5 1 16 16,2-1 16-16,2 0 0 0,2 0 32 0,1-1 0 0,-3 0 0 15,1 1 0-15,2 0-112 0,1 2-32 16,-1-7 0-16,2 3 0 0,-1 2-224 0,4-1 176 15,2-1-176-15,0 0 160 0,-2 0-160 0,-1 0 0 16,-1-2 144-16,2 0-144 0,2 1 0 0,-2-1 144 0,0-1-144 0,-3 0 0 16,0 1 160-16,1 1-160 0,-2-5 128 0,-1 4-128 15,2 2 128-15,-2 0-128 0,-3-2 128 0,-1 2-128 16,0 1 144-16,4 0-144 0,-2 0 160 0,3-2-160 16,1 1 176-16,-1 1-176 0,0 1 192 0,0 1-192 15,1-1 192-15,0-2-64 0,2-1 0 0,0 4-128 16,1 2 192-16,-2-2-64 0,-2-3 0 0,-1 3-128 15,3 2 192-15,-4 1-192 0,0-1 192 0,3-2-192 16,-1-2 192-16,0 3-64 0,-2 1 0 0,-3 0-128 16,1-3 240-16,0-2-64 0,-2-1-16 0,2 2 0 0,0 1-32 15,2 3 0-15,-1-1 0 0,-1 1 0 0,2-2 32 16,2 1 0-16,1 0 0 0,1 1 0 0,1 1-160 0,-3-1 128 16,-1-1-128-16,3 1 128 0,1 0-128 0,-1-1 128 15,0-3-128-15,1 4 128 0,-2 2-128 16,1-2 0-16,0-4 0 0,0 0 0 0,3 0 128 0,0 3-128 15,-1 0 0-15,-1 1 128 0,-1-4-128 0,4-2 0 16,-2 0 0-16,2 1 0 0,1 1 0 0,0 0 0 16,-3-1 0-16,0 0 128 0,-1-2-128 0,1 3 0 15,6-1 0-15,-3 1 0 0,0 1 0 0,1 2 0 16,-3-2 0-16,1 0 128 0,2-1-128 0,-1 2 0 16,2 2 0-16,-2-1 0 0,-5 0 0 0,2-2 128 15,1-2-128-15,0 2 0 0,-3 2 0 0,1 0 0 16,4-1 128-16,-3 0-128 0,-1 0 0 0,0 1 0 0,0-2 0 15,0 1 128-15,-1 1-128 0,-2 1 0 0,-1-1 144 0,-2 2-144 16,-1-2 0-16,1-1 128 0,2-2-128 0,-1 2 0 16,0 3 0-16,-1-1 0 0,-1 0 0 0,-1 1 128 15,-2-2-128-15,3-2 0 0,1 2 0 0,2 1 128 16,-1-1-128-16,1 1 0 0,-1 0 0 0,-2-1 0 16,0-1 128-16,1-2 0 0,-2-2 0 0,3 1 0 15,1 1 128-15,-1 2 16 0,-4 1 16 0,0-1 0 16,-4-2 32-16,3 0 16 0,1-1 0 0,-2 2 0 15,-4-2 0-15,0 1 0 0,3 1 0 0,-4 2 0 16,-2-1-80-16,-2-1 0 0,0-2-16 0,1-1 0 16,1-1-240-16,2 1 144 0,0 0-144 0,0 1 128 15,-1 0-128-15,1 1 192 0,-2 2-192 0,1-2 192 0,1-3-192 16,3-2 0-16,-1 0 144 0,4 3-144 16,-4 2 0-16,2 0 0 0,0-1 0 0,-1-1 128 0,-1 2-128 15,2-2 0-15,4-1 128 0,3 0-128 0,-1-1 0 0,1 2 128 16,0 2-128-16,-4-1 0 0,1-2 0 0,-2-1 0 15,2 0 0-15,-2 1 0 0,-3-1 0 0,3 2 0 16,2 1 0-16,-1 1 0 0,-1 2 0 0,0-1 0 16,-3-2 0-16,3 0 0 0,1 1 0 0,2 2 0 15,0 2 0-15,-1 0 0 0,-6 3 0 0,-2-3 128 16,-1-1-128-16,0 2 0 0,2-3 0 0,-1 1 0 16,-2 2 0-16,0 0 0 0,1 2 0 0,-5-2 128 15,-1 0-128-15,-3-2 0 0,-1-1 0 0,-2-1 0 16,-1-1 0-16,2 0 128 0,-4 0-128 0,2 0 0 0,3-1 0 15,-4 1 0-15,1 2 0 0,0 1 0 0,0-2 0 16,-2 2 0-16,0-1 0 0,-2 0 0 0,-3 0 0 16,0-4 128-16,-2 0-128 0,1 1 0 0,-3 0 0 0,2 1 0 15,-2-3 0-15,4 1 0 0,-4-2 0 0,-2 2 0 16,0 0 0-16,-2 0 0 0,-4-4 0 16,-1 3 128-16,-3 1-128 0,1-1 144 0,-3 1-144 0,-8 2 160 15,8-4-32-15,-8 4-128 0,0 0 192 0,6-3-64 16,-6 3-128-16,0 0 160 0,0 0-160 0,0 0 160 15,0 0-32-15,0 0 0 0,0 0 0 0,0 0 0 16,0 0-128-16,-9-5 0 0,9 5 0 0,-13-2 0 16,-2 1 0-16,-1 1 0 0,0 1 0 0,-3 1-176 15,-1-1 176-15,0 0 0 0,-1 2 0 0,-5-1-128 0,1 1 128 16,-1-1 0-16,-5-2 0 0,0 0-128 16,-1-2 128-16,-7 1 0 0,-7 0 0 0,-2 1 0 0,-4 2-128 15,-2 0 128-15,-1 0-128 0,-2 1 128 0,-2-1-176 0,-5-2 176 16,-3-2-208-16,-7 2 80 0,-3 2-32 0,0-2 0 15,1-2 0-15,-6-1 0 0,-11 1 864 0,2 2 160 16,1 0 32-16,-6-3 16 16,-6-3-1584-16,0 2-320 0,-5 2-64 0,-2 0-16 15,-4-2 832-15,-2 2 240 0,1 0 0 0,-5 1 0 0,-3-1-144 0,0 1 144 16,0-1 0-16,-4 0 0 0,-4-1-176 0,-1-1 176 16,2-2-160-16,-2 1 160 0,-3 0-176 0,-3-3 176 15,0 0-192-15,-1 1 192 0,2 5-128 0,-3-3 128 16,-2-1 0-16,2-2 0 0,5 0 0 0,-5 4 0 15,-1 1 0-15,3-2 0 0,4-2 0 0,-1-1 0 0,-1 2 0 16,-1 2 0-16,-1 0 0 0,2-1 0 0,6-1 0 16,-5 2 0-16,-1 3 0 0,-1-1 0 0,2-1 0 15,3 1 0-15,2-1 0 0,0 3-128 16,1 5 128-16,0-4 0 0,6-2 0 0,-1 1 0 0,-4 2 0 0,7 1 0 16,5 3 0-16,-1-2-128 0,-1-4 128 0,2 1 0 15,6 5 0-15,1-2 0 0,-2-2 0 0,4-1 0 16,0-1 0-16,4 0 0 0,0 4 0 0,-1-3 144 15,4-2-144-15,-3 1 0 0,-2 2 0 0,2-1 0 16,1-2 0-16,4 1 0 0,4 0 0 0,-3 1 0 16,-5 1 0-16,4 0 0 0,5-3 0 0,1 0 0 15,2 0 0-15,1 1 0 0,-1 1 0 0,7 0 0 16,0 0 0-16,3 1 0 0,-1-1 0 0,-1 1 0 0,2 0 0 16,0-1 0-16,-2-2 0 0,1 1 0 0,2 2 0 15,1 0 0-15,3 1 0 0,1-1 0 0,-1-2 0 16,1 2 0-16,-1 0 0 0,0 0 0 0,-1-2 0 15,5 2 0-15,3-1 0 0,-2-1 0 0,-3-3 0 16,2 1 0-16,3 0 0 0,2 2 0 0,-1 2 0 0,1-3 0 16,0-4 0-16,0 1 0 0,-1 4 0 0,0 1 0 15,2 1 0-15,0-1 0 0,4-1 0 0,-3 0 0 16,0 0 0-16,2 0 0 0,-1 0 0 0,3 0 0 16,1-1 0-16,1-1 0 0,1 1 0 0,1 0 0 15,-2 0 0-15,4 0 0 0,1-1 0 0,2 2 0 16,3-1 0-16,2-1 0 0,1-3 0 0,1 2 0 15,1-2 0-15,-2 5 0 0,0-1 0 0,0-1 0 16,2-3 0-16,1 1 0 0,1 5 0 0,1 2 0 0,2-2 0 16,-1 0 0-16,4 0 0 0,-2 1 0 0,1 1 0 15,0 2 0-15,-4-2 0 0,4-1 0 0,3-1 0 16,-1 2 0-16,1 1 0 0,-1-1 0 0,0-3 0 0,5 1 0 16,-2 3 0-16,2 0 0 0,3 1 0 0,1-3 0 15,-1-3 0-15,3 2 0 0,-2 3 0 0,2 1 0 16,-1-5 0-16,2-2 0 0,2-1 0 0,-1 3 0 15,2 2 0-15,1-1 0 0,0-2 0 0,2 2 0 16,-1 4 0-16,4-3 0 0,0-4 0 0,2 2 0 16,1 2 0-16,2 0 0 0,-3-1 0 0,4 2 0 15,6-3 0-15,-7 2 0 0,0-2 0 0,7 0 0 16,-7 3-128-16,7-3 128 0,-6 2 0 0,6-2 0 16,0 0 0-16,0 0 0 0,0 0-144 0,0 0 144 0,0 0-208 0,0 0 16 15,0 0 0-15,0 0 0 0,12-2 64 0,-1 1 128 16,1-1-208-16,3 1 80 0,2 0 128 0,4-2 0 15,0 0-144-15,3 1 144 0,-2 0 0 0,7 1 0 16,2-1 0-16,4 1 0 0,3 0 0 0,3-1-144 16,4-2 144-16,2-1 0 0,6 0 0 15,0-1 0-15,4 1 0 0,0 0 0 0,4 1 0 0,1 1 0 16,0 0 0-16,6 2 0 0,4 0 0 0,2 0 0 16,3-1-160-16,2 1 160 0,0 1 0 0,5 2 0 15,7 1 0-15,0 2 0 0,-3-1 0 0,7-2 0 16,2-2 0-16,4 3-128 0,1 2 128 0,5-3-160 15,1-4 160-15,4 0-160 0,0 1 160 0,4-1-128 16,0-2 128-16,3 1-128 0,1 0 128 0,-1-1 0 0,4 0 0 16,0 0-128-16,0-1 128 0,2 0 0 0,5-3 160 15,-3 1-160-15,-1 3 0 0,1 1 0 0,-1-1-208 16,-3 1 64-16,-4-2 144 0,2 2 0 0,1 3 0 0,1-1 0 16,-4-1 0-16,0 1 0 0,-1-3 0 0,-4 2 0 15,1 1 0-15,-2 2 0 0,-2 2 0 0,0 0 0 16,-2 0 0-16,-1 1 0 0,-1-1 0 0,-3 0 0 15,-2 0 0-15,3 3 0 0,-2 1 0 0,-2-2 0 16,-3-2 0-16,-1 1 0 0,0-1 0 0,-2 0 0 16,-3 1 0-16,-1-2 0 0,-1-2 0 0,0 0 0 15,0 0 0-15,-7 0 0 0,-1 1 0 0,-2 0 0 16,1-3 0-16,1-2 0 0,0 1 0 0,-4 0 0 0,-4 2 0 16,2-1 0-16,1-2 0 0,1 1 0 15,-2 1 0-15,0-2 0 0,-1 2 0 0,-3 0 0 16,1-1 0-16,2-1 0 0,3 3 0 0,-3-1 0 0,-6 2 0 0,1-1 0 15,4-1 0-15,-1 1 128 0,1 1-128 16,1-1 0-16,-1-2 0 0,1 2 0 0,0 1 0 0,0 0 0 16,0 0 0-16,0 1 0 0,-2-1 0 0,4 2 0 15,0-1 0-15,0 1 128 0,-3 0-128 0,1 1 0 16,-1-2 128-16,-1 2-128 0,2 1 128 0,-1-2-128 16,1-2 128-16,-1 0-128 0,-3 4 144 0,0-1-144 15,1-1 192-15,3 1-192 0,2 2 240 0,-3-3-64 16,-2 0-16-16,2 0 0 0,1 2-32 0,2-2 0 15,-1-2 0-15,-2 0 0 0,2 1-128 0,-1-1 160 16,-2-1-160-16,3 0 160 0,4 0-16 0,-4 0 0 16,-4-1 0-16,-1 1 0 0,1 1 16 0,0-1 0 0,-3 1 0 15,-1-1 0-15,1-3-160 0,-4-1 0 0,-3 3 0 16,1 0 128-16,0 0-128 0,2 0 192 0,1-2-192 16,-4 3 192-16,-2 2-192 0,-2-1 0 0,0-1 0 15,1-1 128-15,2 0-128 0,1-2 0 0,-1 1 0 0,1 1 0 16,-6-1 0-16,1-1 0 0,0 2 128 0,-3 1-128 15,2 1 0-15,-1-1 0 0,-2-5 0 0,-3 4 128 16,-5 2-128-16,-2 0 0 0,-7-2 0 0,0 0 0 16,1 0 0-16,-4 1 128 0,0-2-128 0,-4 2 0 15,0 0 0-15,-7 0 0 0,-3-1 128 0,-4 1-128 16,-2 1 0-16,-3-1 128 0,-10 1-128 0,0 0 128 16,0 0-128-16,0 0 160 0,-10-3-160 0,-13 3 160 15,-13-1-1648 1,-15 1-336-16,-13 3-64 0,-17-5-16 0</inkml:trace>
  <inkml:trace contextRef="#ctx0" brushRef="#br1" timeOffset="77552.925">5627 9746 4607 0,'0'0'400'0,"0"0"-400"0,0 0 0 0,0 0 0 16,0 0 1488-16,0 0 224 0,0 0 32 0,0 0 16 15,8 6-624-15,-8-6-128 0,8 2-32 0,-8-2 0 16,9 5-144-16,1-1-16 0,-2-4-16 0,2 1 0 16,2 0-112-16,-1 0-32 0,1-2 0 0,3 1 0 15,2 0-112-15,2 0-32 0,1 1 0 0,1 2 0 16,5 2-128-16,-3-2-48 0,1-1 0 0,2 0 0 16,1 1-48-16,0 2-16 0,2 4 0 0,1 0 0 15,-3-4-16-15,2 1 0 0,0-1 0 0,2 3 0 16,1 4-32-16,1 0-16 0,1-1 0 0,-2 2 0 15,1 3 32-15,3-1 0 0,4 0 0 0,-3 1 0 0,3-3 80 16,-4 2 32-16,2 0 0 0,1-1 0 0,4 1-160 0,1 0-16 16,-2-2-16-16,4 1 0 0,3 6 32 0,-1-3 0 15,-2-3 0-15,-2 1 0 0,0 2-16 0,2-2 0 16,2-1 0-16,0 1 0 0,2-2-32 0,-3 1 0 16,2 2 0-16,0 0 0 0,-3 0 16 0,0-1 0 15,0 0 0-15,3 3 0 0,0 0-32 0,0-2-128 16,-1-2 192-16,0 4-64 0,5 1-128 0,-1 0 128 15,-3 1-128-15,0-1 128 0,0-4-128 0,2 1 192 16,1-1-192-16,-2 2 192 0,2-1-16 0,1 2 0 16,-4-1 0-16,2 1 0 0,-2 1-48 0,4-2 0 15,1-1 0-15,1 0 0 0,-4 2-128 0,0-1 192 16,1 1-192-16,-1-2 192 0,-4 0-16 0,1 0 0 16,2 2 0-16,0 0 0 0,0-1-176 0,3 1 0 0,1-3 0 15,-4 4-176-15,1 1 176 0,1-1 144 0,-3-2-16 16,3-1-128-16,3 1 192 0,-2 1-64 0,0 2 0 0,-1-1-128 15,0-2 160-15,0-2-160 0,-4 2 128 0,3-2-128 16,1-1 192-16,2 1-64 0,1-3 0 0,1 3 0 16,0 2-128-16,-3 0 0 0,-1 1 0 0,0-2 0 15,-2 1 0-15,1 0 0 0,1 2 0 0,-3-1 128 16,2-3-128-16,-2 2 128 0,-1-1-128 0,-3 2 128 16,-1-1-128-16,1-1 160 0,2-3-160 0,0 1 160 15,1 2-160-15,-1 1 160 0,1 2-160 0,1-4 160 16,-3 0-160-16,-2 0 128 0,-1 0-128 0,1 0 128 0,1-3-128 0,0 0 0 15,0 2 0-15,0-1 0 16,-3 1 0-16,2-2 128 0,-1-2-128 0,-1 3 0 0,-3 0 0 0,1 2 0 16,-2 1 128-16,3-1-128 0,1-2 0 15,-2 1 0-15,-2 0 0 0,-1 0 0 0,3 0 0 0,-4 1 0 16,2-1 0-16,-2 1 0 0,-1 2 0 0,0-2 128 16,2-3-128-16,0 2 0 0,3-1 0 0,-4 1 0 15,0-1 0-15,2 1 0 0,0-2 0 0,1 0 0 16,-3 3 128-16,0-1-128 0,0-3 0 0,0 0 0 15,-2-1 0-15,2 4 0 0,-1-1 0 0,3-1 0 16,-1 0 0-16,2 1 0 0,-1 0 0 0,1 1 0 16,-1-2 128-16,-1 0-128 0,-1-1 0 0,0 4 0 15,0-1 144-15,2 2-144 0,0-5 0 0,3 0 0 16,0-2 0-16,-2 6 0 0,-2 3 0 0,2-1 0 16,1-1 0-16,-1 2 0 0,-2 1 0 0,1-1 0 15,-3-4 0-15,3 0 0 0,-1-1 0 0,1 2 0 0,0 0 0 16,0-2 0-16,2-2 0 0,-2 0 0 0,1-2 0 15,-4 2 0-15,2 1 0 0,-1-2 0 0,-3-1 0 0,1 0 0 16,0 3 0-16,1 0 0 0,0-1 0 0,-4 0 0 16,0-1 0-16,0 0 0 0,0 0 0 0,-3 0 0 15,-2-2 0-15,1 1 0 0,0 0 0 0,-2 1 0 16,-1 0 0-16,0-3 0 0,1-1 0 0,0 2 0 16,-2 0 0-16,1 1 0 0,-2 1 0 0,2-1 0 15,-1-1 0-15,1 0 0 0,-5 2 0 0,1-2 0 16,-1 1 0-16,1 0 0 0,-3-1 0 0,1 2 0 15,-1 0 0-15,1 0 0 0,-3 0 0 0,1-1 0 16,-3-3 0-16,-1 1-128 0,0 0 128 0,-3-3 0 0,0-3 0 16,-1 0-160-16,0 0 160 0,-8-1 0 0,0 0-128 0,8 1 128 15,-8-1 0-15,0 0 0 0,0 0-208 0,0 0 64 16,0 0 16-16,0 0 0 0,0 0-16 0,0 0 0 16,0 0 0-16,0 0 0 0,0-7-48 0,0 7-16 15,0 0 0-15,-9-7 0 0,-1-1 48 0,-1 2 16 16,-1-1 0-16,-2 3 0 0,1 1 144 0,-3-2 0 15,-1-3-144-15,-2 2 144 0,-1 1 0 0,-1 1 0 16,2 1 0-16,-6-4 0 0,-1-2 0 0,0-1 0 16,-3 1-176-16,1-1 176 0,-1 3-144 0,-1-3 144 15,-1-4-160-15,-1 3 160 0,-1 1-176 0,-1-1 176 16,-2-1-192-16,-3 0 192 0,-1-1 0 0,-1-1-128 0,-5 0 128 16,0-1 0-16,-2-2 0 0,1-2-192 0,-2 2 192 15,-4-1-160-15,-4 0 160 0,0 0 0 0,-2-1-144 16,0 1 144-16,-2-1 0 0,0-1 0 0,-2-2 0 15,-4-2 0-15,-5-3 0 0,-1 3 0 16,-1 4-144-16,-2-5 144 0,-1-6 0 0,-1 1-160 0,-6 1 160 0,4 3-128 16,0 0 128-16,0 0 0 15,0-2-144-15,-6 1 144 0,-3 2 0 0,3-2 0 0,1 0 0 0,0-3 0 16,-5-2 0-16,2 1 0 0,0 3 0 0,2-4 0 16,1-5 0-16,1 3 0 0,-2 1 0 0,1 1 0 15,3 1-144-15,-3-2 144 0,1-2 0 0,0 4 0 16,-2-2 0-16,3 2 0 0,5-4 0 0,-1-1 0 15,2 0 0-15,-1-2 0 0,-1-1 0 0,0 3 0 16,4 2 0-16,0 0 0 0,0-2 0 0,0 1 0 0,-2 3 0 16,5-1 0-16,6-4 128 0,0 1-128 0,-2 0 0 0,1 2 0 15,-1-1 0-15,1 0 0 0,2 0 0 0,2 1 128 16,2 1-128-16,-1 0 0 0,0-3 0 0,-1 2 0 16,-1-2 0-16,4 3 0 0,1 0 0 0,1 2 0 15,0-1 0-15,-1 0 0 0,-1-2 0 0,-2 5 0 16,1 1 0-16,0 3 0 0,1-2 0 0,0 2 0 15,0 1 0-15,-1 0 0 0,1 1 0 0,-1 1 0 16,2 0 0-16,1 1 0 0,1 1 0 0,2-1 0 16,-3-1 0-16,2 1 0 0,2 2 0 0,-2 1 0 15,1-2 0-15,2 2 0 0,5 2 0 0,-2 0 0 16,-1 0 0-16,1 0 0 0,3 2 0 0,-3 0 0 16,-1 1 0-16,1 1 0 0,5 3 0 0,0 0 0 15,0 0 0-15,2-1 0 0,-1-1 0 0,1 1 0 16,1 0 0-16,-2 3 0 0,0-2 0 0,1 1 0 0,4 1 0 15,-1 0 0-15,4 1 0 0,0 0 0 0,-1-2 0 16,2 0 0-16,0 0 0 0,2 0 0 0,-1 1 0 0,1 1 0 16,1-2 0-16,0 1-128 0,0 3 128 0,0 1 0 15,1-2-192-15,3 0 64 0,-1 0 128 0,3 1-208 16,0 1 32-16,1-2 16 0,3-2 0 0,-2 2 0 16,1 3-96-16,-1-1-32 0,2-3 0 0,-3 3 0 15,5 5-112 1,-2 0-32-16,2-1 0 0,2-2 0 0,1-3-176 15,1 3-32-15,1 1-16 0,0 1 0 0,1 2-1456 16,1-3-304-16</inkml:trace>
  <inkml:trace contextRef="#ctx0" brushRef="#br1" timeOffset="79478.06">5604 9744 12895 0,'-5'-10'576'0,"5"10"112"0,-5-5-560 0,5 5-128 0,-4-5 0 0,4 5 0 15,0 0 704-15,0 0 96 0,0 0 32 0,0 0 0 16,0 0-624-16,0 0-208 0,0 0 144 0,0 0-144 16,0 0 640-16,0 0 32 0,12 5 16 0,1-2 0 15,0 0-112-15,6-1-32 0,1-2 0 0,5 4 0 16,1 1 0-16,7 1 0 0,6-4 0 0,5 2 0 15,2 3-64-15,3 1-16 0,2 0 0 0,3 1 0 16,-1 0-48-16,5 1-16 0,5 0 0 0,2 2 0 16,0 1-80-16,1 2 0 0,-3 1-16 0,4 1 0 15,5 3-112-15,-3 1 0 0,2 2-16 0,-3 0 0 0,1 4-176 0,-2-1 128 16,0 2-128-16,3-1 128 0,1-3 0 16,1 3 0-16,-1-1 0 0,-2 1 0 0,2 0 16 15,-1 3 0-15,4 2 0 0,1 1 0 0,2 1 0 0,-2 1 0 16,-6 3 0-16,3-5 0 0,5 0-16 0,0 0-128 15,0 2 192-15,-1-2-64 0,-2-3 96 0,2 0 16 16,1 0 0-16,1 2 0 0,1 0-16 0,-2 1 0 16,-4-2 0-16,2 2 0 0,3-2 32 0,0 1 16 15,0 3 0-15,0-3 0 0,-2-4-144 0,2-2-128 16,0 3 192-16,2-2-192 0,0 1 144 0,-2-2-144 16,-1-2 0-16,2 4 144 0,-1 3-144 0,0-1 0 15,0-1 144-15,-2 0-144 0,-3-3 0 0,0 2 0 16,1 0 0-16,1 1 128 0,-5-3-128 0,1 1 0 15,-3-1 0-15,2-2 0 0,-1 3 0 0,1-2 0 0,-3 2 0 16,0 2 0-16,-1 1 0 0,-2-3 0 0,3 0 0 16,-1-2 0-16,0 3 0 0,-2 2 0 0,-2 0 0 15,-1-4 0-15,-4-2 0 0,3 0 128 0,0 0-128 0,2 0 0 16,-1-2 0-16,-1 1 0 0,-2-4 0 16,2 3 0-16,-3 0 0 0,3 2 0 0,2-2 0 0,2 2 0 15,-1-4 0-15,-1 3 144 0,-4 0-144 0,1-1 0 16,-1-3 128-16,4 1-128 0,0-1 0 0,0 2 0 15,-1-1 0-15,-2-1 0 0,-2-3 0 0,1 1 0 16,3 2 0-16,-1-2 0 0,0 0 0 0,-3-1 0 16,1 4 0-16,-1-2 0 0,-4-1 0 0,2 1 0 15,-1-1 0-15,0 1 0 0,-1 1 0 0,1-1 0 16,-3 0 0-16,-1-2 0 0,-3-1 0 0,-4-1 0 0,-1 1 0 0,-5 0 0 16,0-5 0-16,-2 2 0 0,-4-2 160 0,-2-2-160 15,-3 3 128-15,-3-1-128 0,-2-3 0 0,-1 1 0 16,1 0 0-16,-1 1 0 0,-1-1 0 0,-2 0 0 15,2-2 0-15,-3 2 0 0,-4 1 0 16,-1-3 0-16,-1-1 0 0,-3-1 0 0,1 1 0 0,-8-5 0 16,4 5 0-16,-4-5 0 0,0 0-144 0,0 0 144 15,0 0 0-15,0 0 0 0,0 0-144 0,0 0 144 16,0 0 0-16,0 0-144 0,0 0 144 0,-10 3-208 16,1-5 80-16,-4 0 128 0,0-1-160 0,-1 0 160 15,-1-2 0-15,-2-2-144 0,-3-1 144 0,0-1 0 16,-4 0 0-16,-1 1 0 0,0-1 0 0,-5 0 0 15,-1-4 0-15,-2 4 0 0,-2 0 0 0,-1-1-160 16,-1-2 160-16,-2-4 0 0,-4-2-128 0,0 0 128 0,-3 0 0 0,-6 0 0 16,-3-5 0-16,-2-2-128 0,0 0 128 15,-6 1 0-15,-6 3 0 0,-2-2 0 0,1-3 0 0,-7 0 0 16,0 2 0-16,-5-1 0 0,-2-5 0 0,-2-1 0 16,-1-1 0-16,-1 0 0 0,0-1 0 0,-3 2 0 15,-7-5 0-15,1 1 0 0,0 1 0 0,-3 0 0 16,-1 1-128-16,-4-1 128 0,0-1 0 0,-2-4 0 15,-2 0 0-15,-1 0 0 0,-1 1 0 0,0-3 0 16,-4-3 0-16,1 2-128 0,2 2 128 0,0 2 0 16,1-4 0-16,2 1 0 0,1-1 0 0,2 2 0 15,3-2 0-15,0 1 0 0,-1-3-128 0,5 4 128 16,3 2 0-16,1 2 0 0,-4 2 0 0,4-1 0 0,4-3 0 16,1 2 0-16,2-1 0 0,0 1 0 0,2 1 0 15,4-3 0-15,4-3 0 0,1 5 0 0,1 2 0 0,1 3 0 16,-2-3 0-16,3 2 0 0,0 0 0 0,4 1 0 15,0-2 0-15,2 0 0 0,0-2 0 0,5 2 0 16,4 2 0-16,5 1 0 0,0 0 0 0,2 1 0 16,0 2 0-16,2 0 0 0,3 3 0 0,2 1 0 15,0-1 0-15,3 1 0 0,-1-1 0 0,2 2 0 16,2 3 0-16,-3-1 0 0,-1-3-208 0,0 1 16 16,1-1 0-16,-2 3 0 0,0 2-64 0,1 1 0 15,4-2 0-15,-3 1 0 0,0 2 256 0,-1 0-192 16,0 2 192-16,0-1-192 0,2-2 192 0,-2 2 0 15,0 4-160-15,-1-2 160 0,2-3 0 0,2 2-144 0,1-3 144 16,-1 4 0-16,0 3-144 0,0 0 144 0,0-3 0 16,0 3-144-16,-1 3 144 0,1-1 0 0,-1-1 0 15,2 0-128-15,2 3 128 0,1-2 0 0,2 0 0 0,4 0 0 16,-1 1 0-16,2-3 0 0,1 0 0 16,0 1 0-16,2 2 0 0,-2-1 0 0,3-1 0 15,2 3 0-15,-3 3 0 0,4 0 0 0,0 0 0 0,3 1 0 16,0-2 0-16,4 3 0 0,0 1-128 15,3 0 128-15,2 0 0 0,3-1 0 0,2-2 0 0,5 3-128 16,0 0 128-16,0 0-128 0,0 0 128 0,0 0-128 16,0 0-192-16,2 9-16 0,5-3-16 0,4 1 0 15,4 0 112-15,4 1 32 0,2 3 0 0,4-3 0 16,5 0 208-16,3 0 0 0,4 3 0 0,1 1-144 0,4 3 144 16,-1-3 0-16,4 0 0 0,6 0 0 15,1 0 0-15,5 0 0 0,-1 3 0 0,5 0 0 0,-1 0 0 16,2 2 0-16,0-2 0 0,5 4 0 0,3 2 0 0,2 0 0 15,-1 0 0-15,-1 1 0 0,2 2 0 0,2 1 0 16,5-1 0-16,1 1 0 0,0 2 0 0,-1 1 0 16,-2-2 0-16,5 3-128 0,5-2 128 0,-4 3 0 15,1-2 128-15,2 3-128 0,3 2 0 0,0 0 0 16,3-1 0-16,1 2-128 0,-1 2 128 0,3 0 0 16,1-2 0-16,-2 1 0 0,-2-2 0 0,3-1 0 15,2 0 0-15,1 1 0 0,0-4 0 0,2 2 0 16,3 1 0-16,0 3 0 0,-4 3 0 0,2-2 0 15,-2-3 0-15,2 1 0 0,1 1 0 0,0-1 0 16,-5-2 0-16,1 1 0 0,2 0 0 0,-1 3 0 0,2-1 0 16,1 1 0-16,3-1 0 0,-1 4 128 0,-3 1-128 0,0-2 0 15,-1-1 0-15,0-2 0 0,-1 0 0 16,-2-1 0-16,-3-1 0 0,2 1 0 16,0 2 0-16,0 0 0 0,-4 1 0 0,1-2 0 0,0-1 0 0,-2 1 0 15,-2 1 0-15,-5 1 0 0,-1-5 0 0,0 1 0 16,1-3 0-16,0 0 0 0,0-1 0 0,-1 0 0 15,-3 3 0-15,-2-1 0 0,-1-2 0 0,-4 0 0 16,-3 0 0-16,-5 1 176 0,-5-2-176 0,-1-5 192 16,0-3-192-16,-7-1 0 0,-7-1 144 0,-2-2-144 15,-6-1-256 1,-5 0-128-16</inkml:trace>
  <inkml:trace contextRef="#ctx0" brushRef="#br1" timeOffset="83193.351">3952 2241 18431 0,'0'0'1632'0,"0"0"-1312"0,0 0-320 0,0 0 0 15,0 0-384-15,0 0-128 0,0 0-48 16,0 0 0-16,0 0 384 0,0 0 176 0,0 0-160 0,-6 11 160 0,-4-6 0 0,0 0 0 16,2 0 0-16,-1 0 0 0,0 1 384 0,2 2 0 15,4 0 16-15,3-8 0 0,-10 3 272 0,2 1 48 16,3 2 16-16,5-6 0 0,0 0-272 0,-4 12-48 16,0 1-16-16,3 2 0 0,0 1-96 0,1 4-32 15,0 2 0-15,1 2 0 0,-3 3 192 0,0 6 48 16,0 4 0-16,-3 2 0 0,3 2-96 0,-2 10-16 15,-1 6 0-15,-1 4 0 0,0 4-176 0,1 0-32 16,-3-2-16-16,2 1 0 0,0-1-176 0,1 3 160 16,2 0-160-16,1-2 160 0,0-7-160 0,1 1 0 15,-1-6 144-15,2-6-144 0,3-5 0 0,-1-5 0 16,-4-3 0-16,2-6 128 0,3-1 112 0,-1-5 16 0,-2-6 16 16,0-4 0-16,0-3 256 0,0-8 48 15,0 0 16-15,0 0 0 0,0 0-16 0,0 0 0 0,-1-15 0 0,1-1 0 16,-1-6 0-16,0-5-16 0,-1-4 0 15,2-2 0-15,0 0-384 0,2-4-176 0,0-7 160 0,0-7-160 16,3-6 0-16,1-1 0 0,-1-2 0 0,0 3 0 16,3 1 0-16,-3 1 0 0,1 1-160 0,-1 3 160 15,2 0 0-15,0 4 0 0,-3 0 0 16,0 3 0-16,0 5 0 0,0 4 0 0,2 6 0 0,-3 3 0 16,-1 0 0-16,1 5 0 0,-2 6 0 0,1 2-128 15,-2 1 128-15,2 3 0 0,-2 9 0 0,2-9 0 16,-1-1 0-16,-1 10 0 0,0 0-144 0,0 0 144 15,0 0-176-15,0 0 48 0,0 0 0 0,6 8 0 16,0 5 128-16,-1 3-208 0,-2-1 80 0,1 7 128 0,0 9-128 16,-2 6 128-16,-3 5 0 0,1 4 0 0,1 5 0 0,-2 5 0 15,-3 2 0-15,0 2 128 0,1-1-128 16,-2 3 0-16,0-1 0 0,-3-3 0 0,1-5 0 0,2-7 128 16,1-6-128-16,-1-8 0 0,3-8 0 0,-4-5 128 15,2-5-128-15,1-4 0 0,-2-3 224 0,5-7-32 16,0 0-16-16,0 0 0 0,-5-12 128 0,2-5 16 15,-1-5 16-15,3-8 0 0,-1-6-144 0,1-6-16 16,-1-4-16-16,1-1 0 0,1-4-160 0,-2-3 0 16,0-3 0-16,1-1 0 0,0-3 0 0,-1-1 0 15,-1-6 128-15,1 8-128 0,2 7 0 0,0 8 0 16,0 7 0-16,0 6 0 0,-1 5 0 0,0 9 0 16,-1 5 176-16,1 5-176 0,1 8 448 0,0 0 0 15,0 0 0-15,-2 10 0 0,0 9-448 0,-1 8 0 16,-1 4-128-16,3 7 128 0,1 7-160 0,2 8 160 0,1 10-128 0,2 2 128 31,2 2-432-31,1-1 0 0,0 2 0 0,1 8 0 16,1 5-1792-16,-1-3-352 0,4-2-80 0</inkml:trace>
  <inkml:trace contextRef="#ctx0" brushRef="#br1" timeOffset="84269.66">19742 2636 14735 0,'1'-16'1312'0,"2"1"-1056"15,-1 1-256-15,1 0 0 0,3 0 1184 0,-3 0 176 16,1-2 48-16,1 4 0 0,-1 2-1024 0,-2 3-208 16,-2 7-48-16,0 0 0 0,4-8 128 0,-4 8 0 15,0 0 16-15,0 0 0 0,0 0-64 0,0 0-16 16,0 0 0-16,0 9 0 0,-1 2-16 0,-1 2-16 0,1 5 0 0,0 2 0 15,0 6 80-15,0 2 16 0,-3 3 0 0,-1 10 0 16,0 8 96-16,-1 5 32 0,0 2 0 0,-3 3 0 16,-1 1-112-16,-2 2-16 0,-3 2 0 0,1 2 0 15,0 4-96-15,0-3-32 0,0-3 0 0,3-5 0 16,-2-5-128-16,2-3 0 0,0-5 0 0,2-4 0 16,1-8 128-16,-1-3-128 0,-1-6 0 0,4-5 128 15,2-7 256-15,2-4 64 0,2-9 0 0,0 0 0 16,-8 3 432-16,8-3 80 0,-1-10 32 0,0-5 0 15,-4-7-336-15,5-7-64 0,5-5-16 0,-1-6 0 16,3-4-448-16,2-5-128 0,2-4 0 0,1-5 0 16,5-9-144-16,1 0-48 0,0 0-16 0,1 1 0 15,2-2-128-15,-2-2-32 0,-4-7 0 0,1 8 0 0,-5 6 176 16,0 5 16-16,-1 3 16 0,-4 1 0 0,-1 2 160 16,-1 4 0-16,-4 0-144 0,0 2 144 0,0 0 0 15,0 9 0-15,0 10 192 0,-2 5-64 0,-3 4 0 0,2 2 0 16,-1 6 0-16,2 3 0 0,-4-2-128 0,2 5 0 15,4 4 144-15,-7 4-144 0,-3 5 0 0,-1 6 0 16,-3 7 0-16,-2 8-128 0,-1 6 128 0,-5 9 0 16,-5 6 0-16,-2 6 0 0,-4 7 0 0,-2 9 0 15,-6 8 0-15,2 4 128 0,-2 7-128 0,0 6 0 16,1 0 128-16,0 3-128 0,-2-2 0 0,0-4 0 16,0-4 0-16,5-1 128 0,-1-3-128 0,2-5 0 15,0-4 0-15,1-3-9568 16,2-4-1824-16</inkml:trace>
  <inkml:trace contextRef="#ctx0" brushRef="#br1" timeOffset="86246.19">11125 2099 6447 0,'0'0'272'0,"0"0"80"0,1-9-352 0,-1 1 0 16,0 8 0-16,0 0 0 0,-7-7 1904 0,3 1 304 15,4 6 64-15,0 0 16 0,-8-1-1328 0,-1 0-256 16,9 1-48-16,-6 2-16 0,-2 5-368 0,8-7-80 16,-5 4 0-16,0 6-16 0,2 1-176 0,1 1 160 15,0 1-160-15,0 3 160 0,2 2-160 0,0 1-192 16,0 0 32-16,-1 5 16 0,0 4 144 0,0 3 0 15,1 6 0-15,-3 0 0 0,1 4 208 0,-1-2-16 16,0 1-16-16,0 0 0 0,-2-1 48 0,1 1 16 0,-1-2 0 16,-1 3 0-16,2 0 112 0,-1 1 32 0,2-2 0 0,-1 2 0 15,0 3-96-15,3-4-16 0,0-6 0 0,1-3 0 16,0-3-16-16,0-1-16 0,2 0 0 0,0-1 0 16,2-3-48-16,-2 1-16 0,1-2 0 15,1 1 0-15,-1-1-16 0,1-2 0 0,-3-2 0 0,0-1 0 16,2-1-32-16,0-3 0 0,-1-3 0 0,0 0 0 15,2 0-128-15,-3-3 192 0,-1-2-192 0,0-6 192 16,0 0 0-16,0 0 0 0,0 0 0 0,0 0 0 16,4-11 80-16,-1-1 32 0,1-5 0 0,0-4 0 15,-2-5-128-15,2 2-32 0,-1-2 0 0,0 1 0 16,1 0-144-16,0 1 192 0,-1 1-192 0,1-2 192 16,-1-4-16-16,-2 1 0 0,-1-5 0 0,0 3 0 15,0-3-48-15,0-3-128 0,0-5 192 0,0 1-64 0,0 0-128 16,0 2 160-16,0 1-160 0,0 0 160 0,-1 0-160 0,1 0 0 15,0-1 0-15,0 2 0 0,0 1 0 0,-2 2 0 16,2 1 0-16,0 0 0 0,0 2 192 0,0 4-64 16,0 3 0-16,0 1 0 0,-1 3-128 0,-1 3 128 15,1 0-128-15,0 5 128 0,0 2-128 0,0 3 0 16,1 6 0-16,-3-7 0 0,1 2 0 0,2-1 0 16,-4 0 0-16,4 6 0 0,0 0 0 0,0 0 0 15,0 0-128-15,0 0 128 0,0 0-176 0,0 0 48 16,-4 11 0-16,-1 2 0 0,1 1 128 0,-4 5-128 15,2 3 128-15,-2 1-128 0,0 4 128 0,-2 1 0 0,4 3-144 16,-4 3 144-16,0 5 0 0,1 0 0 16,0-3-144-16,1 3 144 0,-4-1 0 0,1 4 0 0,0 3 0 15,1 1 0-15,1 2 0 0,1 1 0 0,-2 2 0 16,3-3 0-16,-4-2 0 0,2-1 0 0,1-3 0 16,-1 2 0-16,0-2 0 0,1-2 0 0,0-5 0 15,-1 1 0-15,0 1 0 0,2-2 0 0,1-4 0 0,-2-3 0 16,2-5 0-16,-1-1 0 0,2-5 0 0,1-1 0 15,-1-4 0-15,1 1 128 0,-1-2-128 0,5-11 0 16,0 0 176-16,0 0-176 0,0 0 192 0,0 0-192 16,0 0 432-16,0 0-32 0,-6-6 0 0,2-5 0 15,2-5-112-15,2-3-32 0,1-3 0 0,2-6 0 16,3-5-256-16,1-4 128 0,2-4-128 0,-1 0 0 16,1 3 128-16,1-1-128 0,0 2 0 0,0-1 0 15,-2 0 944-15,1-3 80 0,0-1 0 0,-1 1 16 16,-2-1-1632-16,1 2-336 15,-5 1-64-15,1 1-16 0,1 1 1632 0,0 2 320 0,-2 1 64 0,-2 1 16 16,0 3-1648-16,0 2-320 0,0-1-64 16,-1 1-16-16,-2 2 816 0,2 2 208 0,0 2 0 0,0 3 0 0,0 2 0 15,1 5 0-15,1 2 0 0,-2 4-128 0,1 6 128 0,0 0-160 16,0 0 160-16,0 0-160 0,0 0 32 0,7 6 0 16,-1 3 0-16,3 4 0 0,-2 3 128 15,3 4-192-15,-2 3 192 0,1 4-192 0,-1 0 192 0,1 0 0 16,1 4 0-16,-3 5-128 0,-1 5 128 0,-1 4 0 15,-2 6-144-15,-1 5 144 0,0 5 0 0,-2 1 0 16,0-3 0-16,-1 3 0 0,-2-1 0 0,0 1 0 16,1 0 144-16,-4-3-144 0,1-4 144 0,1-5-144 15,0-4 192-15,-1-2-192 0,0-1 176 0,1-5-176 0,-1-3 160 16,3 3-160-16,1-2 160 0,0 1-160 0,0-4 160 0,0-2-9248 16,1-1-1856-16</inkml:trace>
  <inkml:trace contextRef="#ctx0" brushRef="#br1" timeOffset="88902.068">10540 1140 4607 0,'0'0'400'0,"0"-7"-400"16,1 2 0-16,0-2 0 0,0 0 3104 0,-1 7 544 15,0 0 96-15,0 0 32 0,0 0-3040 0,0 0-608 16,0 0-128-16,0 0 0 0,0 0 0 0,0 0 0 15,0 0 0-15,1 10 0 0,1 1 0 0,-1 2 208 16,-3 3-16-16,1 0 0 0,-1 2 96 0,0 2 16 16,-2 2 0-16,0 2 0 0,-4 1 48 0,1 5 16 15,-1 2 0-15,-2 3 0 0,-4 1-80 0,3 5-16 16,0-1 0-16,1-1 0 0,-1 0-112 0,-1-4-32 16,2-4 0-16,2-3 0 0,-2-3-128 0,5-3 128 15,-2-2-128-15,4-3 128 0,0-4-128 0,2-3-192 16,0-1 32-16,1-9-6512 0,0 0-1312 0</inkml:trace>
  <inkml:trace contextRef="#ctx0" brushRef="#br1" timeOffset="89272.109">10205 1264 5519 0,'-6'-10'240'0,"6"10"64"0,0 0-304 0,0 0 0 15,0 0 0-15,0 0 0 0,1-8 4144 0,-1 8 768 16,7-6 144-16,3 0 48 0,1 3-4208 0,4-4-896 16,-1 0 0-16,2 0-160 0,2 0 32 0,4 1 0 15,2-2 0-15,1 0 0 0,1 0 128 0,1 2 0 16,2 3 0-16,1 0 0 0,-3-3 0 0,2 3 0 16,-3-1 0-16,1 3 0 0,-2 0 0 0,-1 0 0 15,-2-1 0-15,0 1 0 16,-1 1-560-16,-2 1-128 0,-3 0-16 0</inkml:trace>
  <inkml:trace contextRef="#ctx0" brushRef="#br1" timeOffset="90007.518">10760 1629 15663 0,'0'0'1392'0,"0"0"-1120"15,-3-8-272-15,3 8 0 0,0 0 384 0,0 0 0 16,0 0 16-16,0 0 0 0,0 0-208 0,0 0-32 15,0 0-16-15,-1 9 0 0,0 1 128 0,0 1 32 16,0 2 0-16,-3 1 0 0,-1-1 64 0,0 2 16 16,-1 1 0-16,2 0 0 0,-2 1-144 0,3-2-32 15,-4 3 0-15,3-2 0 0,0 2-208 0,-2-4 144 16,2-2-144-16,0 3 128 0,2 1-128 0,-2-1 0 16,2-2 144-16,1-2-144 15,1-11-272-15,0 0-128 0</inkml:trace>
  <inkml:trace contextRef="#ctx0" brushRef="#br1" timeOffset="90378.392">11379 1244 19583 0,'0'0'864'15,"0"0"176"-15,0 0-832 0,-3 11-208 0,0-1 0 0,1 2 0 0,-2 1 0 0,1 2-160 16,-2-1 32-16,3 2 0 0,-2 5 128 0,-1 1-128 16,-1 1 128-16,0 2-128 0,2-1 128 0,0 2 0 15,3 1 128-15,0-1-128 0,0-3 0 0,0-1 0 16,1-3 0-16,-2-2 0 16,0 1-416-16,2-5-160 0,2-3-16 0,-2-2-7296 0</inkml:trace>
  <inkml:trace contextRef="#ctx0" brushRef="#br1" timeOffset="90614.297">11065 1487 21183 0,'-2'-9'1888'0,"1"2"-1504"0,1 0-384 0,0 7 0 15,0 0 1680-15,8 1 272 0,3 1 48 0,2 0 16 16,2 0-1744-16,5-1-272 0,4-2-192 0,1 0 16 16,1 0-32-16,3 2-16 0,-3 1 0 0,2-1 0 15,0-1-256-15,2 0-48 0,0-1-16 0,-2 0 0 16,-1 0-256-16,-1-2-48 0,-2-1-16 0,-2-3-9440 16</inkml:trace>
  <inkml:trace contextRef="#ctx0" brushRef="#br1" timeOffset="90900.639">11933 1202 25791 0,'0'0'2304'0,"0"0"-1856"15,0 0-448-15,0 0 0 0,0 0 560 0,3 9 16 16,-1 3 0-16,0 4 0 0,0 0-576 0,0 3 0 16,-2 2-240-16,0 4 80 0,0 1 160 0,0 5 0 0,-1 2 0 15,-2 1-128-15,-1 3 128 0,-1-2 0 0,2-1 0 0,-4 0 0 16,0-2-208-16,1-2 32 0,-1-3 16 0,0-2 0 31,-1-1-448-31,0-5-96 0,2-5 0 0,1-1-16 16,0-1-448-16,2-4-96 0,3-8-16 0,0 0-8112 0</inkml:trace>
  <inkml:trace contextRef="#ctx0" brushRef="#br1" timeOffset="91157.141">11643 1189 25791 0,'0'0'2304'0,"0"0"-1856"16,7-8-448-16,-1 4 0 0,4 0 336 0,4 1-16 15,4 2-16-15,4-1 0 0,1 1-304 0,7-1 0 16,2 0-176-16,3-1 176 0,2 1-208 0,2 0 64 16,-1 1 16-16,1-2 0 0,-1-4-192 0,2 3-16 15,2 0-16-15,-5 0 0 16,-1-2-160-16,0 3-48 0,-5 0 0 0,-1 1-6464 15,-5-2-1296-15</inkml:trace>
  <inkml:trace contextRef="#ctx0" brushRef="#br1" timeOffset="91612.095">12255 1555 31327 0,'7'-13'1392'15,"1"9"272"-15,2 3-1328 0,2-1-336 0,2-1 0 0,2 2 0 16,-1 5-432-16,0 2-144 0,0 2-48 0,-2 2 0 0,-1 1 432 0,-3 2 192 16,-1 1-160-16,-4 2 160 0,-2 0-320 0,-4 2 16 15,-2-3 16-15,-6 4 0 16,-1-2-96-16,-6 1-32 0,-4-1 0 0,0-1 0 0,-3 2 288 0,2-2 128 16,-2 0-128-16,3-3 128 0,5 0 0 0,1-2 0 15,6-2 192-15,4-3-64 0,5-6-128 0,0 0 0 16,0 0 128-16,10 7-128 0,1-5 176 0,4-1-48 15,5-2 0-15,4-1 0 0,4-2 0 0,3 0 0 16,-1 2 0-16,1-1 0 0,1-2-128 0,1 0 192 0,0 0-192 16,2 1 192-16,2 0-192 0,-6 1 0 0,0 3 144 15,-1 0-144 1,0 0-1152-16,-6 0-320 0,7-2-48 0,-12 2-16 0</inkml:trace>
  <inkml:trace contextRef="#ctx0" brushRef="#br1" timeOffset="92309.615">10246 965 20671 0,'-20'0'912'0,"6"4"192"0,-1 3-880 0,1 0-224 16,0-2 0-16,-3 6 0 0,0 5 0 0,0 2 0 15,-1-2-144-15,0 5 144 0,0-1 0 0,2 5-144 16,-1 3 144-16,1 3 0 0,-2 1 0 0,4 1 0 16,3 2 0-16,2 3-128 0,-2 2 128 0,3 5 0 15,4 6 0-15,1 1 0 0,2 3 0 0,3-2 0 16,1 0 128-16,5-2-128 0,2-5 0 0,5-2 0 15,6 2 0-15,5-1-128 16,7-3-512-16,2-4-112 0,3-2-16 0,5-8-7440 0</inkml:trace>
  <inkml:trace contextRef="#ctx0" brushRef="#br1" timeOffset="92808.109">12755 971 15663 0,'0'0'688'0,"0"0"144"0,0 0-656 0,0 0-176 16,0 0 0-16,10 6 0 0,1 0 1616 0,2 1 304 16,3 2 48-16,1 4 16 0,3 8-1664 0,1 2-320 15,0 2 0-15,1 2 0 0,2-1-144 0,1 4 144 0,1 2 0 16,-1 3 0-16,1-3 0 0,-2 3 0 0,-6 5 0 0,0 1 0 16,-2 3 0-16,-4 5 0 0,-4 4-160 15,-3-5 160-15,-3-2 0 0,-6-3 0 0,-1-3 0 0,-3-3 176 16,-5-1 16-16,0 1 16 0,-1-1 0 0,-3 1 0 15,-5-2-32-15,-1-2-16 0,0-3 0 0,-2-1-10688 16</inkml:trace>
  <inkml:trace contextRef="#ctx0" brushRef="#br1" timeOffset="93351.077">9447 976 12895 0,'0'0'1152'0,"0"0"-928"0,1-10-224 0,3 2 0 16,-4 8 528-16,0 0 64 0,4-8 16 0,-4 8 0 15,0 0 144-15,0 0 16 0,0 0 16 0,0 0 0 16,9 6-528-16,0 2-96 0,1 2-32 0,-5 3 0 15,-2 3 208-15,0 3 48 0,0 4 0 0,-2 0 0 0,-1-1-160 0,-3 3-32 16,0 3 0-16,0-2 0 0,1 1-192 0,-1-1 144 16,0-2-144-16,0-3 128 0,2-2-128 0,1 1 0 15,0-4 0-15,1 2-6096 16,0-2-1264-16</inkml:trace>
  <inkml:trace contextRef="#ctx0" brushRef="#br1" timeOffset="93597.697">9198 1570 31327 0,'-3'-9'1392'0,"3"9"272"0,4-8-1328 0,3 4-336 0,1-1 0 0,4 3 0 31,1 0-400-31,4 2-160 0,0 0-16 0,4 0-16 0,2 0 320 0,5-3 64 0,-2-1 16 0,6 2 0 31,3 0-464-31,-2 1-96 0,2 0-16 0,-1-1 0 16,-2-1-1472-16,-3 2-320 0,-1 0-48 0</inkml:trace>
  <inkml:trace contextRef="#ctx0" brushRef="#br1" timeOffset="94012.916">9392 1713 34095 0,'0'0'3024'0,"0"0"-2416"0,0 0-480 0,0 0-128 15,0 0-1696-15,0 0-352 0,0 0-80 0,13 5-16 16,-3 0 1360-16,4-1 272 0,1 0 48 0,0 2 16 0,-3-1 64 0,3 1 0 0,0-1 16 0,-1 2 0 16,-4 1 192-16,-1-1 48 0,-1 0 0 15,-2 2 0-15,0 1 128 0,-3 1 0 0,-1 0 0 0,-5 1 0 16,-1-2 0-16,-3 2 176 0,-4 0-48 0,0 2 0 15,-2 2 208-15,-1 0 48 0,-4 1 0 0,2 1 0 16,-1 3-96-16,1 0-16 0,-2 0 0 0,3-2 0 16,1-2-144-16,3 2-128 0,1-1 144 0,4-3-144 15,-1-5 0-15,4 0 0 0,3-1 0 0,3 1 0 16,3-4 0-16,5 0 0 0,4-3 0 0,6-1 0 16,2-2 0-16,6 0 0 0,3-1 0 0,4 0 0 15,6-3 0-15,4 0 0 0,1 1-176 0</inkml:trace>
  <inkml:trace contextRef="#ctx0" brushRef="#br1" timeOffset="95054.887">11192 2371 16815 0,'-14'-7'736'0,"5"5"160"0,-4 1-704 0,-2 2-192 16,2 2 0-16,2-2 0 0,3-3 0 0,0 2-144 0,8 0 144 15,0 0-208-15,0 0 208 0,0 0 128 0,-6 7 0 0,6-7-128 16,0 12 320-16,0-1-32 0,1-1-16 0,0 2 0 15,0 2 208-15,2 4 32 0,-1 4 16 0,0 1 0 16,0 2 176-16,0 1 48 0,0 4 0 0,-1 4 0 16,-1 4-144-16,0 4-32 0,-1 6 0 15,1 2 0-15,0 2-160 0,0 2-32 0,-2 2-16 0,2-2 0 16,-2 1-96-16,-1 3-16 0,0 3 0 0,0-2 0 16,0-2-64-16,1-4 0 0,-4-8-16 0,3-3 0 15,1-2 240-15,1-5 48 0,-1-8 16 0,1 1 0 16,1-5 80-16,0-3 16 0,0-4 0 0,1-3 0 15,-1-3-256-15,0-10-32 0,0 0-16 0,0 0 0 16,0 0 96-16,3-12 16 0,0-4 0 0,2-5 0 16,-2-6-16-16,1-2 0 0,0-6 0 0,0-4 0 15,0-5-368-15,1-4 144 0,-2-5-144 0,0-2 0 0,1 1 144 0,-3-1-144 16,1 3 0-16,0-1 144 0,2 1-144 0,-2-2 0 16,1-3 0-16,-1 4 0 0,-1 2 0 0,0 5 0 15,1 3 0-15,-1 3 0 0,0 5 128 0,0 1-128 16,1 1 128-16,-1 3-128 0,-1 4 0 0,1 3 0 15,3 3 0-15,-3 4 0 0,0 0 0 0,-1 6 0 16,0 5 0-16,0 5 0 0,0 0-144 0,0 0 144 16,-1 10-192-16,0 4 192 0,-3 5-240 0,1 4 64 15,-1 1 16-15,-1 7 0 0,-1 5 160 0,-1 4 0 16,-1 2 0-16,-1 6 0 0,1 8 0 0,0 1 0 16,-3 5 0-16,2-4 0 0,1-3 128 0,1-1 16 15,0-1 0-15,2 1 0 0,-2 2 32 0,4-2 0 16,-1-3 0-16,3-1 0 0,1-2-16 0,3 0 0 0,1-4 0 15,1 1 0 1,2 1-864-16,1 5-160 0,2 4-32 0</inkml:trace>
  <inkml:trace contextRef="#ctx0" brushRef="#br1" timeOffset="98081.79">15124 2595 6383 0,'0'0'272'0,"0"0"80"0,-7-2-352 0,7 2 0 15,-5-7 0-15</inkml:trace>
  <inkml:trace contextRef="#ctx0" brushRef="#br1" timeOffset="98813.764">15184 2523 911 0,'5'-5'0'0,"1"-2"0"0,-2 0 0 0,1 0 0 16,0 2 2976-16,-4-2 512 0,0-2 96 0,-2 1 32 15,1 8-1680-15,-2-8-336 0,-2-1-64 0,-1 1 0 16,1 3 32-16,1-1 16 0,-2 2 0 0,5 4 0 16,-4-6-496-16,4 6-112 0,-4-5-16 0,4 5 0 15,0 0-480-15,0 0-96 0,0 0-32 0,0 0 0 16,0 0-352-16,-2 10 0 0,2 1 0 0,-1 2-128 16,1 4 128-16,0 3 0 0,-2 7 0 0,1 0 0 15,1 4 176-15,-1 2 16 0,-3 3 0 0,0 3 0 0,-1 3-48 16,-3 3 0-16,-1 4 0 0,-1 1 0 0,-2 1-144 15,1-1 160-15,0-3-160 0,-2 2 160 0,-3-1 0 0,3 0 0 16,1 0 0-16,0-1 0 0,1 0 32 16,1-4 16-16,5-2 0 0,-2-5 0 0,3-5 64 0,1-2 16 15,2-1 0-15,0-4 0 0,-2-4 32 0,3-1 16 16,3-2 0-16,-1-3 0 0,2-4-80 0,0-5-32 16,-4-5 0-16,0 0 0 0,8 3 160 0,-8-3 16 15,9-4 16-15,-2-6 0 0,1-3-16 0,1-4 0 16,2-1 0-16,-2-4 0 0,2-4-256 0,0-2-144 15,-3-5 160-15,1 0-160 0,-1 0 128 0,0-4-128 16,-4-2 0-16,2-1 144 0,0 0-144 0,1 1 0 16,-1 1 0-16,-1 0 128 0,-1-1-128 0,1-3 0 15,-2 0 144-15,1-1-144 0,1-3 0 0,0-3 0 16,-3 3 0-16,3 2 0 0,-1 5 0 0,2 1 0 0,-3 2 0 16,1 3 0-16,1 1 0 0,-1 1 0 0,1 3 0 0,-1 1 0 15,0 2 0-15,-1 4 0 0,0-1 0 0,-1 7 0 16,-1 4 0-16,-1 2 0 0,1 0 0 0,-1 9-128 15,0 0 128-15,0 0-160 0,0 0 160 0,0 0-160 16,0 0 0-16,-1 17 0 0,0 2 0 0,0 6 0 16,-1 3 160-16,0 3-128 0,-3 2 128 0,1 2-128 15,-1 7 128-15,1 0 0 0,-4 2 0 0,2 6-128 16,-4 9 128-16,3-2 0 0,-2-2 0 0,3 0 0 16,-2-8 0-16,1 2 0 0,2 0 0 0,-1-2 0 15,2 0 0-15,-3-3 0 0,3-4 0 0,1-1 0 0,1-5 0 16,-3-4 0-16,3-4 0 0,0-4 0 15,1-4 0-15,0-3 0 0,-2-4 0 0,2-4 0 16,1-7 128-16,0 0-128 0,0 0 160 0,0 0-160 0,0-10 304 0,1-7-48 16,2-8 0-16,0-6 0 0,1-5-256 0,1-8 160 15,-2-10-160-15,1 0 128 0,4-2-128 16,-2-2 0-16,-1-3-192 0,2-1 192 0,-1-1-224 0,3 5 80 16,0 8 16-16,-1 8 0 0,-3 6 128 0,2 9 0 15,-5 9-144-15,2 6 144 0,-2 4 0 0,-2 8 0 16,0 0 0-16,4 10 0 0,-1 5-192 0,-2 12-32 15,-2 7 0-15,-2 5 0 16,1 7-272-16,-3 4-48 0,-1 1-16 0,-3 2-15600 0</inkml:trace>
  <inkml:trace contextRef="#ctx0" brushRef="#br1" timeOffset="99596.227">11388 2272 20271 0,'-13'-4'1792'0,"-2"1"-1424"0,0 1-368 0,3 1 0 16,4 1 160-16,-2 0-32 0,0-3-128 0,3 2 192 15,7 1-192-15,-8 3 0 0,8-3 0 0,0 0 0 0,0 0 0 16,0 0 0-16,-6 6 0 0,6-6 0 0,0 0 0 0,-2 13 0 16,2 4 0-16,0-2 0 0,-1 1 272 0,1 1 112 15,0 4 32-15,-1 8 0 0,0 6 80 0,-2 1 16 16,-1 2 0-16,0 2 0 0,-2 4-32 16,-2 5 0-16,0 6 0 0,-3 6 0 0,-1 3 0 0,-3 1 0 15,-2 1 0-15,-2 1 0 0,0 2-144 0,-3 3-16 16,0-1-16-16,0-3 0 0,-1-7 80 0,1-5 32 15,1-7 0-15,4-6 0 0,-2-3 272 0,4-3 48 16,-1-2 16-16,4-3 0 0,3-7-208 0,3-3-32 16,3-3-16-16,3-2 0 0,1 1-496 0,3-5 0 15,2-3 0-15,2-5-10240 16,3-2-1936-16</inkml:trace>
  <inkml:trace contextRef="#ctx0" brushRef="#br1" timeOffset="100406.908">19446 2278 22511 0,'6'-9'992'0,"-6"9"224"0,3-7-976 0,-3 7-240 16,0 0 0-16,0 0 0 0,0 0 0 0,0 0-160 15,0 0 32-15,3 13 0 0,2 7 128 0,-5 1 144 16,-3-1-16-16,-2 7-128 0,1 6 320 0,-5 4-32 16,-4 3-16-16,1 3 0 0,-2 3 32 0,0 3 0 15,-1 5 0-15,-3 9 0 0,1 9 208 0,-5 1 32 16,-2 0 16-16,-1 2 0 0,-2 3-32 0,0 1 0 16,-1 2 0-16,1-7 0 0,4-6-224 0,2-6-48 15,5-6-16-15,1-5 0 0,3-5-96 0,1-2-16 0,4-4 0 16,-1 0 0-16,-1-1-128 0,3-5 0 0,-4-4 144 0</inkml:trace>
  <inkml:trace contextRef="#ctx0" brushRef="#br1" timeOffset="101471.814">15041 2363 17503 0,'-2'-17'768'0,"1"7"176"0,2-1-752 0,-1 0-192 0,-1 3 0 16,1 1 0-16,0 7 928 0,1-7 160 0,-1 1 16 0,0 6 16 15,0 0-240-15,0 0-48 0,0 0-16 0,0 0 0 16,6 9-496-16,2 3-112 0,-4 4-16 0,3 4 0 16,-2 5 160-16,1 6 32 0,-1 2 0 0,1 3 0 15,-2 4-128-15,0 1-32 0,-2 1 0 0,-2 3 0 16,0 2-64-16,-1 5-16 0,-1 3 0 0,-1-3 0 16,-1 0-16-16,-2-3-128 0,0-3 192 0,0-4-64 15,-1-4 0-15,0-3 0 0,-2-4 0 0,3-1 0 16,0-6 192-16,2-2 16 0,-2-3 16 0,0-4 0 15,0-4 144-15,2-1 16 0,-2-5 16 0,6-5 0 16,0 0 32-16,0 0 0 0,0-11 0 0,2-7 0 16,2-8-240-16,0-4-64 0,6-6 0 0,-2 0 0 0,-1-3-432 0,0-7-80 15,0-4-32-15,-1-7 0 0,1-3 288 0,-1 0-160 16,-2-1 160-16,0 0-128 0,-2-1 128 16,-1 3 0-16,-1 1 0 0,3 10 0 0,-1 5 0 0,-1 10 0 15,-1 11 0-15,0 7 0 0,2 3 0 0,-2 12-128 16,0 0 128-16,-2 22-128 0,1 7-64 0,-4 12 0 15,2 9 0-15,-1 3 0 0,-1 4 192 16,-2 5-192-16,-1 8 192 0,-2 5-192 0,3 6 192 0,0-1 0 16,1-4 0-16,4 0 0 15,0 0-1424-15,5 0-208 0,3 0-32 16</inkml:trace>
  <inkml:trace contextRef="#ctx0" brushRef="#br1" timeOffset="105470.662">9809 10505 4607 0,'0'0'400'0,"0"0"-400"15,0 0 0-15,3-9 0 0,1 1 1216 0,-4 8 176 16,0 0 16-16,0 0 16 0,3-13-464 0,-1 7-80 15,-2 6-32-15,0 0 0 0,0 0-48 0,0 0-16 16,4-9 0-16,-4 9 0 0,0 0 0 0,0 0 0 16,0 0 0-16,0 0 0 0,0 0-320 0,0 0-64 15,0 0-16-15,0 9 0 0,0 1-64 0,0 1-32 16,-4 1 0-16,3 3 0 0,0 5 256 0,0 1 48 16,-1 2 16-16,0 2 0 0,0 4 16 0,0 4 0 15,0 0 0-15,-2 4 0 0,0 3-96 0,2 3-16 0,0 2 0 16,0 0 0-16,-5-1-224 0,2-2-48 15,1-3-16-15,-2 2 0 0,0 0-64 0,2-3-16 0,-4-1 0 0,4 1 0 16,0 1-16-16,-1-2 0 0,-1-2 0 0,3-4 0 16,-3-3-128-16,1-2 128 0,1 1-128 0,-1-3 128 15,2-4-128-15,-1-2-144 0,0-3 144 0</inkml:trace>
  <inkml:trace contextRef="#ctx0" brushRef="#br1" timeOffset="106065.772">7829 9704 20271 0,'-5'-5'1792'16,"-1"2"-1424"-16,0 0-368 0,6 3 0 0,0 0 1248 16,0 0 176-16,-6 10 48 0,3 3 0 0,2 4-1248 0,1 3-224 15,0 2 0-15,0 3-144 0,2 4 144 0,0 6 0 16,-1 1 0-16,0 6-128 0,0 2 128 0,-1 7 0 16,-1 0 0-16,-1 3 0 0,-2 0 0 0,0 4 0 15,-1 3 0-15,2 2 0 0,-1 1 0 0,2 0 0 16,1-4 0-16,3-2 0 0,3-1 0 0,2 1 0 15,0 3 0-15,4-2 0 16,2-3-1776-16,1-4-272 0,5 15-48 0,2-10-16 16</inkml:trace>
  <inkml:trace contextRef="#ctx0" brushRef="#br1" timeOffset="106577.797">12547 11547 29487 0,'0'0'1296'0,"0"0"288"0,-9 3-1264 0,4 3-320 16,0 7 0-16,2 4 0 0,1 9 624 0,0 5 64 15,-2 5 16-15,2 3 0 0,-1 5-704 0,1 3 0 0,0 1 0 16,0-1 0-16,0 0-320 0,1 3-32 0,-1 3-16 16,-1 1-8848-1,-2 0-1760-15</inkml:trace>
  <inkml:trace contextRef="#ctx0" brushRef="#br1" timeOffset="108633.65">5517 9647 11967 0,'1'-11'528'0,"-1"11"112"0,0 0-512 0,0 0-128 16,12-3 0-16,1 2 0 0,2-1 2032 0,2 4 368 15,3-1 80-15,2 3 16 0,2-3-2000 0,4 2-496 16,0-1 0-16,5 2 0 0,4 2 0 0,3-2 0 15,3-1 0-15,2 5 0 0,2 2 0 0,-1 0 0 0,0-1 0 0,0-1 0 16,-1 5 0-16,1 0 128 0,3 2-128 16,0 3 144-16,5-1 192 0,0 2 48 0,-2 1 0 15,2 3 0-15,-1 4 32 0,4 0 16 0,2-3 0 16,4 4 0-16,1 2-80 0,2 2-16 16,-1 1 0-16,2 1 0 0,-2-1-192 0,5-1-144 0,3-1 192 0,2-1-192 15,0-2 128-15,1 2-128 0,2 2 0 0,1 2 0 16,2-2 144-16,-2 2-144 0,-2-2 0 0,3 0 144 15,3 0-144-15,1-1 0 0,2-1 0 0,-3 0 128 16,-2-4-128-16,3 2 0 0,-3 2 0 0,4-4 0 16,1-4 0-16,-3 3 0 0,-1 1 0 0,0 3 0 15,5 3 0-15,-2 0 128 0,-2-2-128 0,1 2 0 16,0 0 0-16,1 1 0 0,1-3 0 0,-1 1 0 0,-2-1 0 0,2 0 0 16,1-1 128-16,1 0-128 0,1 0 0 15,-5-1 0-15,0 1 0 0,2 4 0 0,0 3 0 0,1-4 0 16,-2-1 0-16,0-3 128 0,1-2-128 0,0-1 0 15,3 1 0-15,-3 0 0 0,-6-3 0 0,1 1 0 16,1 0 0-16,0 1 0 0,-3 0 0 0,0 1 0 16,-6 2 0-16,1-3 0 0,2-3 0 0,0 3 0 15,0 0 0-15,-5 0 0 0,1 0 0 0,-1 0 0 16,0-1 0-16,1 2 0 0,-3-3 0 0,-1 1 0 16,-2 1 0-16,-1 0 0 0,-3-1 0 0,4-1 0 15,-1 2 0-15,2 2 0 0,-2 3 0 0,0 0 0 16,-3-2 0-16,1-3 0 0,1-1 0 0,0-1 160 15,2 1-160-15,-2-3 160 0,-1-2-160 0,-5-1 0 16,0-1 0-16,0 0-176 0,-2-3 176 0,2 0 0 0,2-1 0 16,-4 1 0-16,-1-1 0 0,-3 1 0 0,-3-2 0 0,-2 3 0 15,-1-1 0-15,0 0 0 0,-1 2 0 16,-1-2 128-16,-5-1-128 0,1 2 0 0,-3 4 0 0,-1 0 0 16,-3-3 0-16,-1 0 0 0,-1-6 0 0,-3 3 0 15,0 4 0-15,-4-1 0 0,1-4 0 0,-4 0 0 16,-4-1 0-16,1 0 0 0,0-2 0 0,-3-3 0 15,-3 3 0-15,-3-3 176 0,-1-3-176 0,-7-3 192 16,0 0-64-16,0 0 0 0,0 0 0 0,0 0 0 16,0 0 96-16,0 0 16 0,-10 0 0 0,-1-2 0 15,-1 0-16-15,-2-2 0 0,-3 3 0 0,0-4 0 16,-4-3-64-16,-1 1-16 0,-4 2 0 0,-1-3 0 0,-4-4-144 16,-3-3 128-16,-5-4-128 0,-5 3 128 0,-3 5-128 15,-2-2 0-15,-5 0 0 0,-2-4 128 0,-4-4-128 16,-6-1 0-16,-3 1 0 0,-5-1 0 0,-3 0 0 0,-2-1 0 15,0-1 0-15,-6-2 0 0,-5-1 128 0,-4-2-128 16,-1-3 0-16,-4-2 128 0,-5-1-128 0,2-2 0 16,0-3 144-16,-2-1-144 0,1 3 0 0,-5 0 0 15,0-1 0-15,-3-3 0 0,-3-2 0 0,-1-2 0 16,0-2 0-16,-3 0 128 0,-3 0-128 0,1-2 0 16,0 0 0-16,-4 1 0 0,-3 1 0 0,-1-2 0 15,1 0 0-15,-2-2 128 0,-1 0-128 0,2-1 0 16,1 1 0-16,-1 1 0 0,0 2 0 0,3 0 0 15,1 1 0-15,2 2 0 0,-1 2 0 0,4-3 0 16,2-1 0-16,1 0 0 0,5 2 0 0,4 5 0 0,0 1 0 16,1 2 0-16,2 0 128 0,0 1-128 0,6 0 128 15,-2 1-128-15,1 2 0 0,6 0 0 0,5 2 0 0,0 1-128 16,1 0 128-16,0 3 0 0,5 0 0 0,2 4 0 16,0 0 0-16,1 2-128 0,0 1 128 0,2 2-128 15,0-2-96-15,5 1-16 0,1-4 0 16,2 1 0-16,-3 2 64 0,3 1 16 0,1-2 0 0,6 3 0 15,2 3 160-15,5 1-160 0,0-3 160 0,4 1-160 16,-1-1 160-16,1 2 0 0,1 0 0 0,1 3 0 16,2 2 0-16,1 1 0 0,0-1 0 0,2 2 0 15,-1 0 0-15,1 0 0 0,-2-1 0 0,1 2 0 16,0 0 0-16,3 2-128 0,1-4 128 0,5 2 0 16,2 4 0-16,6 1 0 0,-1-2 0 0,4 0 0 0,3-5 0 15,-1 3 0-15,2 2 0 0,3 0 0 0,1 2 0 16,2 0 0-16,2-3 0 0,4 3 0 0,3 1 0 0,6 2 0 15,0 0 0-15,0 0 0 0,0 0 0 16,0 0 128-16,0 0-128 0,0 0 0 0,14 0 0 0,3 0 0 16,1-1 0-16,4 2-192 0,1 1 192 0,4 0 0 15,-1 0-144-15,6 0 144 0,3 4 0 0,0 1-144 16,7 0 144-16,1 2 0 0,3 1-160 0,4 2 160 16,-3 1-128-16,4 0 128 0,2-2 0 0,4 4-128 15,5 2 128-15,2 4 0 0,1-1 0 0,2 2 0 16,1 0 0-16,6 3-128 0,5 3 128 0,3 2 0 15,1 3 0-15,0 0-128 0,-3 0 128 0,5 2 0 16,3 1 0-16,2 1 0 0,0 1 0 0,5 4 0 16,2 4 0-16,2 1 0 0,1 4 0 0,2-2-128 0,3-1 128 15,3-1 0-15,9 0 0 0,4 3 0 0,2-1 0 16,3 2 0-16,-1-1 0 0,5 0 0 16,2-3 0-16,3 2 0 0,2-5 0 0,3-2 0 0,4-1 0 0,1 3 0 15,-2 2 0-15,2 3 0 0,2 1 0 0,2-1 0 16,4-2 0-16,2-1 0 0,2 0 0 0,3 0 0 15,-4-1 0-15,1 2 128 0,5 1-128 0,1 2 0 16,-1 0 0-16,-1 0 0 0,-4-4 0 0,-3 3 0 16,-2-2 0-16,-2 1 0 0,-1 2 0 0,-6 1 128 15,-7 2-128-15,-3 1 0 0,-7 1 0 0,-7-3 0 16,-7-5 0-16,-4 2 0 0,-1-1 0 0,-9 0 0 16,-5 1 0-16,-6-3 0 0,-8-2 0 0,-2 0-8208 15,-5 1-1648-15</inkml:trace>
  <inkml:trace contextRef="#ctx0" brushRef="#br1" timeOffset="111764.96">14155 4050 5519 0,'0'0'240'0,"0"0"64"0,0 0-304 0,0-7 0 16,-3 0 0-16,3 7 0 0,0 0 2880 0,0 0 512 16,-2-9 96-16,2 9 32 0,0 0-1696 0,0 0-336 15,0 0-64-15,0 0-16 0,0 0-432 0,0-8-80 16,0 2-32-16,0 6 0 0,0 0-320 0,0 0-64 16,0 0-16-16,0 0 0 0,11 6-256 0,0 3-48 15,-1 2-16-15,1 0 0 0,0-1-144 0,2 6 192 0,-3 3-192 16,1 3 192-16,1 0-192 0,-2 4 0 15,0 2 144-15,1 3-144 0,-2 0 128 0,0 1-128 0,1-1 128 16,-1-2-128-16,0-2 144 0,0-1-144 0,-2 0 192 0,0-1-192 16,1-3 224-16,-3-4-64 0,4 0-16 0,-3 0 0 15,0-1 144-15,1-1 32 0,-1-3 0 0,1-3 0 16,-4 1 64-16,3-5 32 0,-6-6 0 0,0 0 0 16,0 0 144-16,9-1 16 0,-4-4 16 0,3-4 0 15,-3-2 304-15,1-3 64 0,-2-4 16 0,3-2 0 16,3-1-480-16,-3-2-112 0,2 3 0 0,1-3-16 15,-1-1-208-15,2 0-32 0,0-1-128 0,1 1 192 16,-1-1-64-16,1 2-128 0,1 0 176 0,-3 1-176 0,0 0 160 16,1 3-160-16,-3 4 128 0,1-1-128 0,-4 1 0 15,2 3 128-15,-2 1-128 0,0 2 0 0,-5 9 0 0,3-8 0 16,2 2 128-16,-5 6-128 0,3-7-128 0,-3 7-64 16,0 0-16-16,0 0 0 15,4-6-1808-15,-4 6-352 0,0 0-80 0,0 0-12960 16</inkml:trace>
  <inkml:trace contextRef="#ctx0" brushRef="#br1" timeOffset="112229.4">15580 3744 17503 0,'-5'-6'1552'0,"5"6"-1232"0,0 0-320 0,0 0 0 16,0 0 2176-16,0 0 384 0,0 0 80 0,0 0 16 15,0 0-2224-15,0 0-432 0,-5 6 0 0,-1 1-224 16,0 1 224-16,-2-1 0 0,-1 3 0 0,-1 1 0 16,-3 1 0-16,-2 4 0 0,-2 1 0 0,-4 3 0 0,-1 1 0 0,0 3 0 15,0 2 208-15,2-2-64 0,-4 2 16 0,1 3 0 16,2 2 0-16,3 4 0 0,-1 2 128 16,4 0 32-16,0-2 0 0,2 1 0 0,1 3 48 0,3-5 16 15,2-2 0-15,1-3 0 0,3 0-160 0,3 1-32 16,3-1 0-16,3-3 0 0,0-6-192 0,2 1 176 15,3 1-176-15,1 1 160 0,1-2-32 0,0-1-128 16,3-4 192-16,-1-1-64 0,3-2-128 0,-1-1 0 16,5 0 0-16,3-2 0 15,-3-2-496-15,3-1-80 0,0-4 0 0,3-2-12816 0</inkml:trace>
  <inkml:trace contextRef="#ctx0" brushRef="#br1" timeOffset="112540.306">15952 4035 25791 0,'0'0'1152'0,"0"0"224"0,0 0-1104 0,0 0-272 0,0 0 0 0,0 0 0 15,0 0 768-15,5 10 80 0,5-3 32 0,-2 4 0 16,-1 2-752-16,2 4-128 0,1 3 0 0,1 1 0 16,-2 1 0-16,1 1-160 0,1 0 160 0,-1 2 0 0,0 0 0 0,2 0 0 15,-2 1 0-15,1-2 0 0,0 0 0 0,-4 0 0 16,2-2 128-16,0 0-128 0,-1-1 176 0,-1 0-176 16,0-1 192-16,0-1-192 0,-1-1 144 0,-1-1-144 15,0 1 0-15,2-3 144 0,-3 0-144 16,0-3 0-16,0-1 144 0,0-1-8896 15,-3-2-1776-15</inkml:trace>
  <inkml:trace contextRef="#ctx0" brushRef="#br1" timeOffset="112826.067">16355 4068 35935 0,'-10'-11'3200'0,"10"11"-2560"0,-5-2-512 0,5 2-128 31,-10 3-528-31,1 5-128 0,-3 4-32 0,1 3 0 0,0 3 416 0,-1 5 80 0,-4 4 0 0,-2 3 16 16,0 2 176-16,0-1 0 0,-3 0-144 0,-2 0 144 15,0 2 0-15,-1-1 0 0,1-1 0 0,0-1 0 16,-1 0 0-16,1 0 0 0,1 2 0 0,3-2 0 15,-2-4 0-15,4 0 0 0,0-2 0 0,2-3 0 16,1-1 0-16,4-6-224 0,3-2 80 0,4-2 16 16,3-1-2672-16,0-9-528 15</inkml:trace>
  <inkml:trace contextRef="#ctx0" brushRef="#br1" timeOffset="113259.934">16600 3518 24879 0,'0'0'2208'0,"0"0"-1760"0,0 0-448 0,0 0 0 16,0 0 640-16,8 1 64 0,3 3 0 0,3 3 0 16,-3 2-704-16,4 1 0 0,3 2-128 0,-1 1 128 15,4 5 0-15,0 4 0 0,0 2 0 0,1 3 0 16,1 2 0-16,2 3 240 0,1 3-48 0,0 1 0 15,-4 5 80-15,-1 0 16 0,-1 0 0 0,-5 2 0 16,-1 2 0-16,-3 3 0 0,-2 1 0 0,-2 1 0 16,-3-2 32-16,-3-2 16 0,-3-1 0 0,-5 2 0 15,1-4 144-15,-6 2 32 0,-4 0 0 0,-2 3 0 16,-9 3-48-16,-1-1 0 0,-4 2 0 0,-1 1 0 16,-2 1-208-16,-1 1-64 0,3 0 0 0,1 3-10544 15,-1 6-2112-15</inkml:trace>
  <inkml:trace contextRef="#ctx0" brushRef="#br1" timeOffset="114827.68">10551 8418 18015 0,'0'0'800'0,"0"0"160"0,0 0-768 0,0 0-192 15,4-6 0-15,-4 6 0 0,0 0 0 0,9-2 0 16,-9 2 0-16,10-3 0 0,-10 3 0 0,0 0 0 15,10 4 0-15,-3 1 0 0,-7-5 0 0,6 11 0 16,-3 2-128-16,0 1 128 0,1-2 0 0,-2 3 176 16,-1 3-32-16,1 5 0 0,-2 5 176 0,1 4 16 0,-1 2 16 15,0 3 0-15,3 1-16 0,-2 5 0 0,0-1 0 16,0 2 0-16,0 1-128 0,0 0-16 0,0 0-16 0,1-2 0 16,3-1-176-16,-3-1 160 0,1-1-160 0,-1-3 160 15,0-6 160-15,0-2 16 0,2-8 16 16,-3 2 0-16,1 1 256 0,1-2 48 0,-1-1 16 0,1-5 0 15,3-5-160-15,-6-11-48 0,5 11 0 0,0-5 0 16,-5-6-64-16,0 0-16 0,0 0 0 0,9-4 0 16,0-3 432-16,-2-4 80 0,2-4 0 0,-2-4 16 15,3-3-288-15,0-1-64 0,4 0-16 0,2-6 0 16,0-7-224-16,5-1-64 0,2-1 0 0,3 0 0 16,-1-2-64-16,1-1-32 0,2 0 0 0,-1 2 0 15,2 4-160-15,-5 0 160 0,0-2-160 0,-2 3 160 16,-2 2-160-16,-1 3 0 0,-4 0 0 0,-3 3 0 0,-1 1 128 15,-1 3-128-15,-2 3 0 0,0 3 128 0,-4 5-128 16,0 2 0-16,-1 2 0 0,-3 7 0 16,0 0-1200-16,0 0-160 0,0 0-48 0,0 0-12992 15</inkml:trace>
  <inkml:trace contextRef="#ctx0" brushRef="#br1" timeOffset="115444.72">12048 8185 7359 0,'0'0'320'0,"-6"-5"80"0,1-1-400 0,5 6 0 15,-7-5 0-15,7 5 0 0,0 0 1632 0,0 0 240 16,-8 0 48-16,8 0 16 0,0 0-1360 0,-8 4-288 16,0 0-48-16,1 0-16 0,-1-3 304 0,-2 2 64 15,-1 3 16-15,1-1 0 0,-2 1 160 0,-2 0 16 16,-2 0 16-16,1 1 0 0,0 6-256 0,1-1-48 15,-3 0-16-15,1 1 0 0,-1-1-288 0,2 3-48 16,2 2-16-16,-1 2 0 0,-3-3 0 0,1 4 0 16,0 2 0-16,0 4 0 0,-1 1 240 0,1 1 32 15,-2 2 16-15,3 6 0 0,-3 7-32 0,0-1 0 16,5 3 0-16,0-1 0 0,-1 1-112 0,3 0-16 0,0-1-16 16,2 0 0-16,1-2-16 0,3 3 0 0,0 8 0 0,5-7 0 15,0-5-32-15,1-1-16 0,2 0 0 16,2-2 0-16,3-4-176 0,1-2 192 0,1-2-192 0,2-1 192 15,3-3-192-15,0-1 192 0,3-3-192 0,2-1 192 32,0-3-640-32,3-3-112 0,3-7-16 0,-2-1-11616 0</inkml:trace>
  <inkml:trace contextRef="#ctx0" brushRef="#br1" timeOffset="115776.615">12315 8600 6447 0,'0'0'576'0,"0"0"-576"16,0 0 0-16,0 0 0 0,0 0 6288 0,0 0 1152 15,12 6 240-15,1 5 32 0,2 2-6320 0,0 2-1264 16,0 1-256-16,2 3-64 0,-2 4 192 0,2 0 0 16,2 0 0-16,-2 2 0 0,-1 2 0 0,0 2-128 15,1-3 128-15,-2 4-128 0,-1 2 128 0,2 1 0 16,-1-2 0-16,-1-2 0 0,-3-1 0 0,0-1-128 0,-1 1 128 16,-1-4-128-1,-1-1-320-15,1-3-48 0,-4-3-16 0,2-1 0 16,0-2-1248-16,-3 0-256 0,-1-1-48 0</inkml:trace>
  <inkml:trace contextRef="#ctx0" brushRef="#br1" timeOffset="116099.311">12763 8568 26719 0,'0'0'2368'16,"-9"-2"-1888"-16,9 2-480 0,-7 3 0 0,-1-2 832 0,1 5 64 15,-4 0 0-15,1 5 16 0,1 2-912 0,-1 4 0 16,-1 2 0-16,-3 2 0 0,-2-1-128 0,-3 6 128 16,-1 1 0-16,0 2 0 0,-2-1 0 0,0 3 0 15,-1 1 160-15,-1 1-160 0,0 0 496 0,0 3-16 16,-3 3 0-16,1 1 0 0,-2-2 16 0,3-2 0 15,-1 0 0-15,1 0 0 0,1-2-240 0,7-1-64 16,6-2 0-16,0-2 0 0,-3-4-192 0,2 0 128 16,1 0-128-16,2-4 0 15,3-5-1472-15,3-4-400 0,0-4-80 0</inkml:trace>
  <inkml:trace contextRef="#ctx0" brushRef="#br1" timeOffset="116531.551">13103 7998 29135 0,'0'0'1280'0,"0"0"288"0,0 0-1248 0,10 1-320 16,1 1 0-16,2 4 0 0,3-2 0 0,3 5-144 15,3 2 16-15,0 5 0 0,1 3 128 0,1 4-208 16,3 4 80-16,-3 5 128 0,1 4 0 0,3 4 0 15,-4 3 0-15,1 1 0 0,3 1 256 0,-4 4 32 16,-1 7 0-16,-2 6 0 0,0 5 112 0,-5 0 32 16,-5 0 0-16,-2 1 0 0,-5 2-48 0,0 0 0 15,-2 3 0-15,-1-2 0 0,-1 0 128 0,-4-1 32 16,-5-3 0-16,-4-1 0 0,-3 1 16 0,-5 0 0 16,-2-2 0-16,-1-1 0 0,-1 1-240 0,-5-5-32 15,-2 4-16-15,-3 2 0 16,-4 1-1216-16,-2-1-240 0,-3-5-48 0</inkml:trace>
  <inkml:trace contextRef="#ctx0" brushRef="#br1" timeOffset="119230.544">5810 9803 8287 0,'-8'-13'368'0,"3"8"80"0,5 5-448 0,0 0 0 0,-1-8 0 0,1 8 0 15,3-8 1952-15,-3 8 304 0,0 0 64 0,6-6 16 0,3 0-1536 0,0 2-304 16,1 0-64-16,-10 4-16 0,10 0-192 0,2 0-32 16,3-1-16-16,0 4 0 0,1 0-16 0,0 1 0 15,2 0 0-15,2 0 0 0,-2-1 96 0,4 4 0 16,2-1 16-16,0 1 0 0,1 0 16 0,4 0 0 15,-1 2 0-15,5 2 0 0,1 2 160 0,4 1 16 16,1-3 16-16,5 2 0 0,3 1 96 0,-1 4 0 16,0 1 16-16,2-1 0 0,2 1-144 0,3-1-48 15,1 2 0-15,3 1 0 0,0-1-144 0,2 0-16 16,2 0-16-16,-2 0 0 0,0 2-224 0,3-1 128 16,1-2-128-16,2 2 0 0,2 1 144 0,-1-1-144 15,-4-1 128-15,0 1-128 0,1-1 256 0,1 2-16 16,3 5-16-16,0-5 0 0,-1-5 176 0,1 2 48 15,-2 0 0-15,3 0 0 0,1 1-160 0,3 1-32 0,-1 0 0 16,0 0 0-16,0 1-64 0,-2-2-32 0,0 0 0 0,1 0 0 16,3-2-160-16,-4 3 0 0,-4-2 144 15,2 1-144-15,-1-3 0 0,1 1 0 0,1-1 0 0,0 4 128 16,-1 2-128-16,0 1 0 0,-3-2 0 0,2 0 0 16,-2 1 0-16,4 2 0 0,-2 2 0 0,-3-1 0 15,-3-3 0-15,1 0 128 0,3 0-128 0,0 2 0 16,-2-2 0-16,0 1 0 0,2-1 0 0,-2 1 0 15,-1 2 0-15,0 2 0 0,-1-3 0 16,2 4 0-16,0-2 0 0,-2 2 144 0,1 2-144 0,-1-3 0 16,2 0 144-16,-1-4-144 0,4 2 0 0,0 2 144 0,0-3-144 15,-1-1 0-15,-3-2 0 0,4 0 128 0,-1 0-128 0,2 2 0 16,1 0 0-16,1-1 128 0,-2-2-128 0,0 2 0 16,1 2 0-16,-1 0 0 0,2-2 0 0,1 2 0 15,-1 0 128-15,-1-1-128 0,-3 1 0 0,1-2 0 16,3-2 0-16,1 4 0 0,-2-3 0 0,-1 2 0 15,-4-2 0-15,-1 0 128 0,-2 0-128 0,3 0 0 16,2-1 0-16,1 2 0 0,-3-1 128 0,0 0-128 16,-4-1 0-16,0-2 128 0,2-1-128 0,-2-1 160 15,-1-2-160-15,-1 6 160 0,-1 0-160 0,-3 1 0 16,-4-4 0-16,1 0-176 0,-3-1 176 0,1-1 0 16,0 2 0-16,2-3 0 0,0-1 0 0,1 2 0 15,-2-1 0-15,-3 1 0 0,-3-2 0 0,2 0 0 16,1 0 0-16,-1 1 0 0,-1 0 0 0,-1 2 128 15,0 1-128-15,-2-2 0 0,1-5 0 0,-1 2 0 0,-2 3 0 16,0 0 128-16,-1-4-128 0,0-1 144 0,-1-1-144 16,1 0 160-16,2 2-160 0,-4-1 0 0,-3-1 0 0,0-1 0 15,-1-2 0-15,0 1 0 0,-2 0 0 0,-3-2 0 16,-2 0 0-16,0-1 0 0,-2 3 0 0,0-4 0 16,-4 0 0-16,-1-4 0 0,-2 0 0 0,-3 2 0 15,-2 0 176-15,0-2-48 0,-1-2-128 0,-9 2 192 16,0 0-192-16,0 0 0 0,6 3 0 0,-6-3-160 15,0 0 160-15,0 0 0 0,0 0 128 0,0 0-128 16,0 0 0-16,0 0 0 0,-9-4 0 0,-4 0 0 16,-2 1 0-16,-4-2-128 0,0-3 0 0,-3 0 0 0,-4 1 128 15,-2-2 0-15,-6-3 0 0,-3-3 0 0,-1-2 0 16,-3 0 0-16,-4 4 0 0,-5-3 0 0,2-4 0 16,-4-1 0-16,1 0 0 0,-5 1 0 0,-2 4 0 0,-2-3 0 15,-5-3 0-15,0 2 0 0,-2 0 0 16,-6 3 0-16,-1-2 0 0,-5-1 0 0,-1-4 0 0,0 0 0 15,-2 1 0-15,-2-3 0 0,-5-4 0 0,-4-1 0 16,-4-2 0-16,1 2 0 0,-4 2 0 0,-2-1 0 16,-2-2 0-16,0 1 0 0,2-2 0 0,-1 4 0 15,-4-1 0-15,1 0 0 0,0-4 0 0,-2 1 0 16,-3-1 0-16,2-2 0 0,1 1 0 0,-2-2 0 16,-1-2 0-16,1 3 0 0,2 1 0 0,-2 1 192 15,-4 0-64-15,4 0 0 0,4-3-128 0,1 0 0 16,-3-1-128-16,2 1 128 0,6 0 0 0,-1-4 0 0,-3 0 0 0,5 4 0 15,2 1 0-15,1 1 0 0,1 1 0 16,0 1 0-16,-2 1 0 0,1-1 0 16,3-1 0-16,-1-1 0 0,1-1 0 0,3 1 0 0,4-2 0 0,0 3 0 15,-1 0 0-15,1 0 0 0,1 1 0 16,5 0 0-16,0 3 0 0,1 0 128 0,-2-2-128 0,1 1 128 16,0 1-128-16,3 4 0 0,0-2-176 0,2 0 176 15,-2-1 0-15,1 3 0 0,2-3 0 0,4 5 0 16,1 1 0-16,0 1 0 0,0-1 0 0,-1 2 160 15,-3 2-160-15,4 0 0 0,-1 0-160 0,6-1 160 16,0 4 0-16,0 0 0 0,0-1 0 0,-2 2 160 16,1 0-160-16,3 0 0 0,2-2-192 0,-1-1 192 15,-1-1-224-15,1 2 80 0,4 0 16 0,-2 1 0 0,1-5 128 16,1 3-208-16,4 1 80 0,1 0 128 0,-2 4-160 16,1 0 160-16,-1 0 0 0,3 0-144 0,0 1 144 15,1 1 0-15,5 1 0 0,2 2 0 0,4-2 0 0,0 1 0 16,-1 0 0-16,3-1 0 0,0 6 0 0,3-1 0 15,1-3 0-15,6 1-128 0,5 4 128 0,4-1 0 16,-2 1 0-16,3 0-128 0,3 1 128 0,4-2 0 16,10 4-144-16,-5-4 144 0,0 0-176 0,5 4 48 15,0 0 0-15,0 0 0 0,0 0-80 0,14 1-16 16,-1-1 0-16,3 3 0 0,3 5 224 0,2-2-192 16,1 0 192-16,5 0-192 0,4 2 192 0,1 1 0 15,0 0 0-15,3 2 0 0,3 0 0 0,2-1 0 16,4-1 0-16,4 6 0 0,1 0-128 0,5 1 128 15,1-2 0-15,1 2-144 0,1 5 144 0,3-1 0 16,1-1 0-16,5 1 128 0,2 2-128 0,5 1 0 0,-1 1-176 16,1-1 176-16,0 1 0 0,4 0 0 0,3 3 0 0,0-2 0 15,0 1 0-15,0 2 0 0,2-2 0 0,2 4 0 16,3 1 0-16,-1 3 0 0,-2 3 0 0,4 0 0 16,4-3 0-16,-1 1 0 0,3 2 0 15,2-1 0-15,0-3 0 0,3-2 0 0,2 0 0 0,2 3 0 16,-1 2 0-16,2 0 0 0,-1 1 0 0,-1 1 0 15,-2 1 0-15,3-2 0 0,5 0 0 0,-2-1 0 16,-5 1 0-16,1-2 0 0,2 0 0 0,-5-1 0 16,-2 1 0-16,2 2 0 0,-3-2 0 0,0 2 0 15,0 3 0-15,-1-3 0 0,-3-2 0 0,5-2 0 16,-1 1 0-16,1-2 0 0,-1-1 0 0,3 1 0 0,5-2 0 16,-2 2 0-16,0 0 0 0,-2 1 0 15,2 1 0-15,-2-1 0 0,-2 0 128 0,-3 0-128 0,0-3 0 0,-1 1 0 16,3-1 0-16,-2 1 0 0,-4-4 0 0,0 1 0 15,-1-1 0-15,2 1 0 0,-1-5 0 0,-1 0 0 16,-6 0 0-16,4 0 0 0,3-3 0 0,-6 2 0 16,1 0-176-16,-6 1 176 0,0 0-144 0,-2-1 144 15,0-1 0-15,-3 1-144 0,-4-1 144 0,-5 0 0 16,-4-4 0-16,2 2 0 0,0-2 0 0,0 0 0 16,-2 1 0-16,-2-1 0 0,-3-1 0 0,-3 0 0 15,0 2 128-15,-5-2-128 0,1 3 128 0,-2-1-128 16,-2-2 160-16,-3 0-160 0,-1-1 0 0,-5 0 128 15,0 1-128-15,-3-3 0 0,-4-4 0 0,-3 1 128 16,-1-3-128-16,0 1 0 0,-5 0 0 0,0-3 128 0,-1-4-128 16,-2 4 0-16,-5 3 0 0,0-3 0 0,-3-3 0 15,-1-1 0 1,-9-1-400-16,0 0-128 0,0 0-32 0</inkml:trace>
  <inkml:trace contextRef="#ctx0" brushRef="#br1" timeOffset="126315.847">14194 8698 1839 0,'0'0'0'0,"0"0"160"0,0 0-160 0,0 0 0 0,0 0 0 0,0 0 0 16,0 0 3184-16,0 0 592 0,0 0 128 0,0 0 32 16,0 0-2272-16,5 7-464 0,-5-7-96 0,11 3-16 15,1-4-48-15,3-1-16 0,0 2 0 0,4-1 0 16,4 0-384-16,-1-3-64 0,3-2-32 0,2 2 0 16,2 1-288-16,2-2-48 0,0 1-16 0,3 1 0 15,2 1-64-15,2 2 0 0,0 0-128 0,-3 0 192 0,0 0-192 16,-2 0 0-16,0 2 0 0,-4 0 0 0,-1 0-128 0,-1-1 128 15,1-1-192-15,-6 2 192 16,-4 2-2048-16,-2 1-288 0</inkml:trace>
  <inkml:trace contextRef="#ctx0" brushRef="#br1" timeOffset="126722.348">14073 9183 26207 0,'0'0'1152'0,"0"0"256"16,0 0-1136-16,0 0-272 0,10 1 0 0,2 0 0 15,3-2 0-15,3 0 0 0,3-4 0 0,2 3 0 16,3 1 0-16,3 0 256 0,2-2-48 0,3-1-16 0,2 0 176 15,4 0 16-15,3-3 16 0,2 2 0 0,1 1 112 0,0 4 0 16,0 2 16-16,-1 0 0 0,-2-5-208 16,-2 3-64-16,-1 1 0 0,-1-1 0 0,1-2-128 0,-4 1-128 15,-4 2 144-15,0 3-9376 16,1 1-1888-16</inkml:trace>
  <inkml:trace contextRef="#ctx0" brushRef="#br1" timeOffset="131481.848">16657 8216 23039 0,'-10'-2'2048'0,"10"2"-1648"15,-9 4-400-15,4 2 0 0,5-6 1280 0,-6 10 192 16,1 2 16-16,2 1 16 0,1 0-1280 0,1-1-224 15,-2 2 0-15,1 1-192 0,-1 0 192 0,1 1 0 16,1-2 0-16,0 1 0 0,0 1 0 0,-1 0 0 16,1-5 0-16,-3 2 0 0,1-1 0 0,0 3 144 0,0-4-144 0,1 0 0 15,-1-2 0-15,3-9 0 0,-3 9-192 0,3-9-8160 16,-3 10-1632-16</inkml:trace>
  <inkml:trace contextRef="#ctx0" brushRef="#br1" timeOffset="150232.753">16727 7873 4607 0,'-3'-9'400'0,"0"2"-400"0,0 0 0 0,0 0 0 15,0 3 2592-15,1-2 432 0,-3-2 96 0,3 3 16 16,2 5-2512-16,0 0-496 0,0 0-128 0,0 0 0 0,0 0 512 0,0 0 96 16,0 0 16-16,0 0 0 0,0 0 320 0,0 0 64 15,0 0 16-15,0 0 0 0,-3 12-128 0,0 2 0 16,2 3-16-16,-1 2 0 0,0 0-128 0,-2 4-32 16,-1 3 0-16,1 1 0 0,-1 3-192 0,0 1-32 15,-1-2-16-15,-1 10 0 0,-1-1 0 0,0 1 0 16,1-2 0-16,0 1 0 0,0-2-208 0,1-2-32 15,-1-1-16-15,2-3 0 0,-3-4-224 0,4 0 144 16,0-2-144-16,0-2 128 0,-1-1-128 0,3-3 0 16,0 1 0-16,1-1 0 0,0-1 0 0,1-1-304 15,-1-5 48-15,1-1 16 16,0-10-2192-16,0 0-432 0</inkml:trace>
  <inkml:trace contextRef="#ctx0" brushRef="#br1" timeOffset="150537.821">16167 7828 29951 0,'0'0'1328'0,"7"-8"272"16,2-2-1280-16,3 3-320 0,5 2 0 0,3 1 0 0,3 0 0 15,7 2-176-15,4 0 32 0,5 0 0 0,3-3 144 0,0 1 0 16,2-3 0-16,0 1 128 0,0-1-128 0,4-1 0 16,3 1 0-16,2 0 0 0,0-2 0 0,-3 2 0 15,-1 0 0-15,-5 1 0 0,-2 1-160 0,-3 1-48 16,0-1-16-16,-2 3-8416 15,-4 1-1664-15</inkml:trace>
  <inkml:trace contextRef="#ctx0" brushRef="#br1" timeOffset="151080.399">16917 8438 28559 0,'0'0'2544'0,"0"0"-2032"15,0 0-512-15,13-4 0 16,-1-1-800-16,2 3-256 0,-2 1-48 0,3 0-16 16,4-1 832-16,-2 1 288 0,1-2-192 0,1 3 192 0,0 2 0 0,2 0 0 15,-2 0 0-15,-1 0 0 0,-4 0 0 0,1 3 0 16,-1 1-128-16,-3 2 128 0,-8 1 0 0,1 1 0 15,-2 1 0-15,-6 3 0 0,-4 3 384 0,-2 0-16 16,-2 3-16-16,-4 1 0 0,-2 1 64 0,-2 0 16 16,0-1 0-16,0-1 0 0,-2 0-144 0,2-3-32 15,3-2 0-15,1 1 0 0,2-2-96 0,3 1-32 16,1-2 0-16,2-5 0 0,3-2-128 0,5-6 0 16,0 0 0-16,-2 9 0 0,2-9 0 0,0 0 0 15,0 0-192-15,6 5 192 0,-6-5-192 0,12 5 192 0,2-3-192 16,0-2 192-16,0-2 0 0,3-2 0 0,0-2 0 0,3 0 192 15,3 4-192-15,0-4 0 0,3 0 0 0,3-2 0 32,4 4-416-32,-1-3-112 0,-1-1-32 0,-3 1-11424 0</inkml:trace>
  <inkml:trace contextRef="#ctx0" brushRef="#br1" timeOffset="151484.077">17614 8210 23263 0,'-7'-8'1024'0,"7"8"224"0,0 0-992 0,0 0-256 16,-6 3 0-16,6-3 0 0,0 0 0 0,0 0 0 16,0 0 0-16,0 0-160 0,0 0 384 0,0 0 80 15,7 7 16-15,3-4 0 0,1-2 192 0,3-1 64 16,3 1 0-16,2-2 0 0,2-1-128 0,3 0-32 0,3-1 0 0,3 2 0 15,0-2-144-15,0-3-16 0,1-3-16 0,0 2 0 16,0 4-240-16,-1 0 128 0,-1 0-128 0,-1 0 0 16,1-2 0-16,0 1 0 0,-3 1 0 0,1 2 0 31,-6 2-384-31,-1 0-128 0,-3 3-32 0,-4 0-7648 16,-2-1-1520-16</inkml:trace>
  <inkml:trace contextRef="#ctx0" brushRef="#br1" timeOffset="151827.685">18721 7752 29487 0,'-9'-5'2624'0,"9"5"-2112"15,-8 6-512-15,1 3 0 0,3 2 0 0,-1 3 0 16,-2 4 0-16,0 2 0 0,-1 6 0 0,1 5-144 16,-1-2 144-16,0 3-128 0,1 2 128 0,1 1 0 15,0 3 0-15,-1 0 0 0,1 3 0 0,-3 2 0 0,-2-1 0 0,1 0 0 16,-2-2 0-16,2 0 0 0,1-6 0 15,-2-2 128-15,1-4-128 0,2-1-128 0,2-3 128 16,1-3-192 0,1-3-448-16,2-6-80 0,2-1-32 0,2-4-11344 0</inkml:trace>
  <inkml:trace contextRef="#ctx0" brushRef="#br1" timeOffset="155854.865">18336 7736 8287 0,'0'0'736'0,"0"0"-592"0,0 0-144 0,0 0 0 16,0 0 1376-16,0 0 240 0,-6 1 48 0,6-1 16 16,0 0-400-16,0 0-96 0,0 0-16 0,0 0 0 15,0 0-240-15,0 0-48 0,0 0-16 0,0 0 0 16,9-2-32-16,2 0 0 0,2 0 0 0,2 1 0 0,3 0-240 0,3-4-48 15,3-1-16-15,1 1 0 0,5-4-336 0,0 3-192 16,-2 1 192-16,4-1-192 0,3-3 160 0,3-1-160 16,-5 0 128-16,0 1-128 0,-4 4-192 0,-2-1-112 15,-7 2-16-15,-2 0-16 16,0-1-2304-16,-6 2-464 0</inkml:trace>
  <inkml:trace contextRef="#ctx0" brushRef="#br1" timeOffset="156185.161">19225 8303 20271 0,'-10'-3'1792'0,"2"7"-1424"0,0 3-368 0,-1 2 0 16,2 5 2480-16,-2 2 416 0,-1 2 96 0,1 2 16 16,-1 2-2400-16,3-2-480 0,1 4-128 0,1-1 0 15,1 0 128-15,2 1-128 0,-2-1 144 0,3 5-144 16,0-1 0-16,2-1 128 0,2-1-128 0,1-1 0 15,-3 0-128-15,2-1-80 0,1-1-16 0,1-1 0 16,-2 0-2272-16,1-1-448 0</inkml:trace>
  <inkml:trace contextRef="#ctx0" brushRef="#br1" timeOffset="156777.168">15973 9320 15775 0,'0'0'704'0,"9"-3"128"16,2 0-656-16,4 1-176 0,1-1 0 0,5-1 0 0,0 0 0 0,3-3 0 16,4 0 0-16,5 1 0 0,0-1 208 0,9 1 16 15,6-5 0-15,3 2 0 0,4 1 96 0,0 0 32 16,1-2 0-16,1 2 0 0,3-4 0 0,6 2 0 15,5 1 0-15,1 1 0 0,-3 0 288 0,3-1 64 16,4 0 16-16,3 1 0 0,4-1 64 0,-1 3 16 16,-1 1 0-16,0 0 0 0,3-3-208 0,1 4-32 15,1 4-16-15,-1 0 0 0,-4-1-304 0,1-1-64 16,-1 1-16-16,-3 2 0 0,-2 2-160 0,-6 1 128 16,-6-4-128-16,-2 0 128 0,-2 1-128 0,-2 0 0 15,-5 1 0-15,-1 2 0 0,-6 3-336 0,-4-1 0 16,-6-3 0-16,-5 2-11440 0</inkml:trace>
  <inkml:trace contextRef="#ctx0" brushRef="#br1" timeOffset="157379.344">16523 9741 25791 0,'0'0'2304'0,"0"0"-1856"15,0 0-448-15,8-3 0 0,1 3 0 0,-9 0 0 16,10 5 0-16,-10-5 0 0,10 2 192 0,-10-2-48 16,10 7-16-16,-10-7 0 0,5 7 304 0,-5-7 48 15,4 10 16-15,-2 2 0 0,-2-1 32 0,-2 3 16 0,-3 0 0 0,1 1 0 16,-1 3-272-16,-1 1-48 0,-4 0-16 0,1 6 0 15,-1 1-80-15,1 0 0 0,-4 1-128 0,0-2 192 16,-1-1 0-16,-2 0 0 0,0 1 0 0,-1-2 0 16,1-1 16-16,-1-1 0 0,1-2 0 0,-2 1 0 15,2-2-64-15,4-2-16 0,3 0 0 0,3-3 0 16,-1 0-128-16,3-3 0 0,2-1 144 16,1-1-144-16,1-8 0 0,0 7 0 0,1 0 0 0,-1-7 128 15,7 5-128-15,-7-5 0 0,12 0 0 0,1-1 0 16,2-1-176-16,3-1 0 0,2-3 0 0,2 1 0 15,0-3 176-15,2-1 0 0,-2 0-144 0,2 0 144 16,0-1 0-16,3 1 0 0,-1 4 0 0,2 0 0 16,-1-2 0-16,4 1 0 0,2 1 0 0,-1 2 128 15,-1 2-128-15,3 0 0 0,-1-1 0 0,-1 1 0 16,-3 1 0-16,-2 0-176 0,-3 0 48 0,0 0 0 16,-3 1-736-16,1 0-144 15,0 0-16-15,-1 0-7888 0,-2-4-1584 0</inkml:trace>
  <inkml:trace contextRef="#ctx0" brushRef="#br1" timeOffset="157892.42">17102 9927 24703 0,'0'0'1088'0,"0"0"240"0,0 0-1072 0,0 0-256 16,0 0 0-16,0 0 0 0,0 0 400 0,0 0 32 15,11-5 0-15,2 4 0 0,-2 2 208 0,6-2 32 16,3-2 16-16,1 1 0 0,3-1-224 0,-1 1-32 16,1-1-16-16,0 1 0 0,4-3-176 0,0 2-48 15,2 1 0-15,0 2 0 0,1 2-48 0,-5-4-16 16,2-4 0-16,-1 2 0 0,1 2-128 0,0 1 0 16,-1-2 0-16,-2 2 0 15,0 2-640-15,-4 0-64 0,-1 1-16 0,-1-2-12464 0</inkml:trace>
  <inkml:trace contextRef="#ctx0" brushRef="#br1" timeOffset="158614.589">18450 9712 23951 0,'0'0'2128'0,"-8"-3"-1696"0,8 3-432 16,-7 0 0-16,0 0 0 0,7 0-224 0,-9 0 32 0,2 1 0 16,7-1 192-16,-8 4 192 0,0 1-48 0,-2 0 0 15,0 1-144-15,0 1 128 0,-1 2-128 0,0-1 128 16,0 3 112-16,-3 0 16 0,-3 1 0 0,-1 3 0 16,-2 2-32-16,0 2 0 0,0 0 0 0,-4 3 0 15,-1 6-80-15,3 0-16 0,3 1 0 0,3 0 0 16,-2-1-128-16,3 3 128 0,1 1-128 0,3 0 128 15,5-5-128-15,0 0 0 0,4-3 0 0,3-1 0 16,4 0 0-16,2-2 0 0,4-3 0 0,0-3 0 16,5 3 160-16,-1-6 0 0,2-3 0 0,2-2 0 15,3-1 144-15,4-4 16 0,1-3 16 0,1-4 0 16,1-2-96-16,3-4-32 0,1-4 0 0,2 0 0 16,-3-4 128-16,4-2 32 0,1-1 0 0,-2-1 0 0,-3-2 144 15,-2 0 48-15,-2-2 0 0,-3 0 0 0,-3-3-16 0,-5 2 0 16,-1 0 0-16,-3 1 0 0,-6 0-16 15,-1 3 0-15,-3 1 0 0,-5 1 0 0,-1 1-288 0,-4 1-64 16,-3 3-16-16,-2-1 0 0,0 1-352 0,-2 2-64 16,-2 0 0-16,1 0-16 15,1 2-240-15,-1 2-32 0,-2 1-16 0,0 3 0 16,1 0-336-16,0 5-80 0,2-2-16 0,-1 4-8416 16,0 2-1664-16</inkml:trace>
  <inkml:trace contextRef="#ctx0" brushRef="#br1" timeOffset="159646.637">16210 7153 18431 0,'0'0'1632'0,"0"0"-1312"16,0 0-320-16,0 0 0 15,-4 10-352-15,0 1-144 0,1 0-16 0,1 7-16 0,-4 3 528 0,1 2 0 16,-3 1 0-16,-2 0 0 0,-1-1-128 0,0 3 128 15,0 1 0-15,-3 3 0 0,-2 1 0 0,-4-1 128 16,0 1 0-16,-2 4 16 0,-6 4 112 0,0 4 0 16,-2 2 16-16,-1 3 0 0,-1-1-96 0,1 1-32 0,0 3 0 15,0-4 0-15,0-2 112 0,3 1 0 0,1 1 16 16,3 2 0-16,1 4 192 0,0-2 48 0,0 1 0 0,1 0 0 16,1 1 32-16,-1 0 16 0,0 6 0 0,1 2 0 15,0 3-32-15,0 3 0 0,-4 4 0 16,2-4 0-16,-2 1-192 0,6 6-32 0,1 2-16 0,3 1 0 15,-1-3-16-15,4 2 0 0,6-2 0 0,2 3 0 16,3 2-64-16,2-4-16 0,3-6 0 0,2 4 0 16,3-4-64-16,4 4-128 0,3-1 176 0,6 0-176 15,0-4 144-15,3-4-144 0,3-2 0 0,-1 0 144 16,0 4-144-16,2-4 0 0,2-5 0 0,1-3 0 16,0-2 0-16,-1-3 0 0,1-3 0 0,1-2 0 15,3-1-448-15,-2 2-32 16,2 0 0-16,0-1-7616 0,2-6-1520 0</inkml:trace>
  <inkml:trace contextRef="#ctx0" brushRef="#br1" timeOffset="160387.974">19619 7079 11967 0,'0'0'1072'0,"-7"-6"-864"16,7 6-208-16,-5-5 0 0,5 5 2128 0,0 0 384 15,0 0 80-15,0 0 16 0,0 0-1936 0,0 0-384 16,11 2-80-16,-2 0-16 0,2 0 160 0,1-1 32 16,0 0 0-16,0 4 0 0,1 1 96 0,3 3 32 15,1 1 0-15,1 1 0 0,1 0-32 0,-2 3 0 16,3 4 0-16,3 3 0 0,-1 2-176 0,3 4-48 16,-1 4 0-16,0 3 0 0,-4 4 64 0,3 2 0 15,1 3 0-15,0 6 0 0,-5-3-64 0,-1 3-16 16,0 2 0-16,-2 4 0 0,-1 3-64 0,-2 4-16 15,-1-3 0-15,1 0 0 0,-3-3-160 0,0 1 192 16,-3 5-192-16,-1 0 192 0,0 2-192 0,-3 0 0 16,-2-4 144-16,-2 5-144 0,-2-1 192 0,-3 3-16 0,0 4-16 15,0-1 0-15,2-3-160 0,-4-1 160 0,0 0-160 16,-1 3 160-16,2 4-16 0,-1-4 0 0,2-4 0 16,0 0 0-16,1 1-144 0,0-3 0 0,-1 2 144 0,0-3-144 15,3 2 0-15,-4-8 128 0,2 0-128 0,-3-4 0 16,-3-5 0-16,-1 0 144 0,-1-2-144 0,0-2 0 15,-2 0 256-15,-2-3-64 0,-3-2-16 0,0-3 0 16,-2-2 96-16,1-2 32 0,-1-4 0 0,2 0 0 16,2 0-144-16,0-2-32 0,1 0 0 0,2-3 0 15,0-4-128-15,1 0 0 0,1 1 0 0,2-5 0 16,1-4-256-16,-1 0-96 0,3-2-16 0,1-2 0 16,7-6-1952-1,-6-3-400-15,-2-3-80 0</inkml:trace>
  <inkml:trace contextRef="#ctx0" brushRef="#br1" timeOffset="160783.068">20747 8446 33631 0,'0'0'1488'0,"0"0"304"0,0 0-1424 16,0 0-368-16,5 6 0 0,4 4 0 0,-4 1-240 0,2 3-112 0,0 1-32 0,3 3 0 15,2 4 512-15,1 5 80 0,0 3 32 0,4 2 0 16,2 1 112-16,0 3 32 0,-1 2 0 0,-2 3 0 16,4-2-384-16,0-1 0 0,-2 2 0 0,2 2 0 15,-2 2 0-15,-3 0 0 0,0-4 0 0,-1-2 128 16,-1-3-128-16,-3 0 0 0,0-1 0 0,3 2 0 16,-1-6 0-16,-1 3 0 0,-1-4 0 0,-1 4 0 15,0-6-320-15,1 2-64 16,-4 0-32-16,1-3 0 0,-1-2-2016 15,0-2-416-15</inkml:trace>
  <inkml:trace contextRef="#ctx0" brushRef="#br1" timeOffset="161123.886">21481 8515 36863 0,'-17'-13'3264'0,"3"9"-2608"16,-5 6-528-16,0 4-128 15,0 5-592-15,-4 4-160 0,-4 7-16 0,-2 4-16 0,0 9 784 0,-4 5 176 0,-6 2 16 16,-1 2 16-16,0 1 160 0,-5 4 16 0,-2 5 16 0,-3 2 0 15,-5 0-80-15,0 0-32 0,0 6 0 0,0 0 0 16,1-4-96-16,-1-1-32 0,1 0 0 0,-1 1 0 16,4-1-160-16,3 1 192 0,2-6-192 0,3-3 192 15,3-4-192-15,4-2 0 0,2 1 0 0,3 0 128 16,3 1-400-16,0 2-96 0,2-8-16 16,-1 2-16256-16</inkml:trace>
  <inkml:trace contextRef="#ctx0" brushRef="#br1" timeOffset="165915.053">14869 12875 2751 0,'-12'0'128'0,"12"0"16"0,-10-3-144 0,1 3 0 0,1 3 0 0,-1-1 0 16,-2-2 3952-16,3 2 752 0,-1 2 160 0,1 0 16 16,0-1-3920-16,-1-1-800 0,-1-1-160 0,-2 0 0 15,-1-1 0-15,-1 0 0 0,-1-1 0 0,-1-1 0 0,-4-1 0 0,-2-1 0 16,-1-1 128-16,-2-1-128 0,0 2 624 15,-1-4 32-15,3-2 16 0,1-1 0 0,2 0 240 0,2-2 48 16,3-3 16-16,4-1 0 0,4 0-32 0,4-4-16 16,3-2 0-16,7-3 0 0,7 0-544 0,3-4-96 15,1-4-32-15,10 0 0 0,4 2-256 0,3 1 0 16,2 4-128-16,2 3 128 0,-1 2-144 0,2 1 144 16,3 4-128-16,-3 2 128 0,2 1 0 0,1 3-160 15,1 3 160-15,-4 3 0 0,-2 2 0 0,-4 3-128 16,-4 2 128-16,-2 4 0 0,-9 2 0 0,-1 3 0 15,-4 4-128-15,-3 5 128 0,-7 2 0 0,-4 3 0 16,-5 4 0-16,-5 5 0 0,-3 3 176 0,-5 5-176 0,-2 2 192 16,-8-3-192-16,-2-1 160 0,-3-1-160 0,-1-5 128 15,-4 0-128-15,-1-2 240 0,0-3-48 0,0-6 0 16,-2-5 0-16,3 1 304 0,1-5 48 16,1-4 16-16,3-3 0 0,-2-5 16 0,3-5 16 0,1-5 0 0,7-2 0 15,4-1-176-15,5-4-32 0,0-7-16 0,4 0 0 16,2-2-176-16,4-3-16 0,5-6-16 15,7-4 0-15,5-6-160 0,7 1-144 0,6-3 144 0,7 0-208 16,5 1 48-16,1 3 16 0,-1 5 0 0,1 4 0 16,-1 3 144-16,4 6-128 0,-3 5 128 0,1 3-128 15,-3 5 128-15,0 5 0 0,1 5 0 0,-7 2-128 16,-1 5 128-16,-6 5 0 0,2 5 0 0,-8 4 0 16,-3 1 128-16,-6 8-128 0,-5 3 128 0,-4 9-128 0,-5 2 0 15,-5 3 0-15,-6 3 0 0,-5 2 0 0,-4 2 0 16,-5 0 0-16,-4-3 0 0,-1-4-128 0,-1-4 128 15,1-5-208-15,-4-3 80 0,2-8 128 0,-6-7 0 0,0-5 320 16,-1-3-48-16,1-5 0 0,1-8 224 0,2-4 32 16,1-2 16-16,6-8 0 0,7-5 96 0,5-5 0 15,4-1 16-15,4-4 0 0,5-3-224 0,6-3-48 16,5-5-16-16,7-3 0 0,2-3-368 0,9-1-320 16,7-2 64-16,6 3 16 0,0 3-32 0,3 1-16 15,5 4 0-15,-2 7 0 0,-1 7 288 0,-1 5-192 16,-1 6 192-16,0 3-160 0,-4 2 160 0,-2 5 0 15,-4 3-144-15,-1 4 144 0,1 4 0 0,-7 3-176 16,-1 4 176-16,-6 2-128 0,-1 4 128 0,-8 5-128 16,-2 6 128-16,-4 4-128 0,-10 3-64 0,-5 3-16 15,-5 0 0-15,-4 0 0 0,-2-4 0 0,-2-2 0 0,2-6 0 0,-8-5 0 16,0-4 208-16,-5-3 240 0,-4-4-48 0,-1-4-16 16,-2-2 320-16,4-2 64 0,3-7 16 0,7-3 0 15,7-2 0-15,3-4 0 0,6-4 0 0,5-3 0 16,3-3-16-16,8-6 0 0,3-1 0 0,7-9 0 15,7-3-560-15,10-9 0 0,5-2-240 0,9 0 80 32,10 3-224-32,4 4-32 0,6 3-16 0,-1 5 0 0,-1 4 224 0,1 4 32 0,4 3 16 0,-3 5 0 15,-1 5 160-15,-3 7 0 0,-2 7-144 0,-6 2 144 16,-5 6 0-16,-6 4-144 0,-4 3 144 0,-7 6 0 16,-6 4-144-16,-5 2 144 0,-6 5 0 0,-6 3-144 15,-6 4 144-15,-8 8-192 0,-5 7 192 0,-8-1-192 0,-6-1 64 16,-6-7 0-16,-6-7 0 0,-2-5 0 0,-1-4 128 15,1-5 0-15,-3-6 160 0,3-2-160 0,1-5 448 16,3-4-16-16,5-4 0 0,5-5 0 0,4-5 128 0,4-1 16 16,3-5 16-16,5-1 0 0,1-6-240 0,6-1-48 15,2-1-16-15,5-3 0 0,4-5-288 0,3 1 0 16,3 1 128-16,5 2-128 0,4 1 0 0,4 2-144 16,4 6 16-16,-1 0 0 0,2 3 128 0,-3 0-192 15,-1 6 192-15,1 2-192 16,-1-2-960-16,-4 3-192 0,0 0-32 0,-3 1-17328 15</inkml:trace>
  <inkml:trace contextRef="#ctx0" brushRef="#br1" timeOffset="166640.259">16617 7811 16575 0,'0'0'1472'0,"0"0"-1168"0,0 0-304 0,0 0 0 15,0 0 768-15,0 0 112 0,0 0 16 0,0 0 0 16,0 0 320-16,0 0 64 0,0 0 0 0,0 0 16 16,3 11-496-16,1 1-96 0,-1 1-32 0,1 2 0 15,-2-1-288-15,0 3-48 0,0 2-16 0,0 3 0 16,0 1-160-16,-2 4-32 0,0 0-128 0,-1 3 192 0,-1 3 0 15,-1 6-16-15,-4 3 0 0,1 2 0 16,-1-1 48-16,-3-1 16 0,0-1 0 0,0-5 0 0,-1 0-112 16,0-3-128-16,1-2 176 0,0 1-176 0,2-2 128 0,0-2-128 15,-1-1 0-15,1-3 0 0,2-3 144 0,-1-2-144 16,3-3 0-16,-2-2 144 0,2-5-272 0,1 0-64 16,0-1-16-16,3-8 0 15,0 0-1776-15,0 0-368 0,0 0-64 0,3-9-16 0</inkml:trace>
  <inkml:trace contextRef="#ctx0" brushRef="#br1" timeOffset="166952.449">16306 7997 26719 0,'-8'-5'2368'0,"3"1"-1888"0,5 4-480 0,0 0 0 15,0 0 448-15,0 0-16 0,0 0 0 0,0 0 0 16,8-2-432-16,2 0 0 0,1-1 0 0,5-1 0 16,4 0 0-16,2-1 0 0,1 0 0 0,3-1 0 15,-1-1 0-15,4 0 0 0,1 1 0 0,0-1 0 16,2-3 0-16,2 2 0 0,4 0 144 0,-2 0-16 0,0 0-128 0,1 2 144 15,-4 2-144-15,-1 0 160 0,-4 1-160 16,-1 0-272-16,-3 1 64 0,-3 5 16 16,-5 1-1968-16,-1 0-384 15</inkml:trace>
  <inkml:trace contextRef="#ctx0" brushRef="#br1" timeOffset="167448.901">16778 8544 15663 0,'0'0'688'0,"0"0"144"0,-9-2-656 0,9 2-176 0,0 0 0 0,0 0 0 16,0 0 2416-16,0 0 448 0,4-10 80 0,3 3 32 16,1 0-2432-16,2 0-544 0,2-2 0 0,2 0 0 15,2 0 0-15,2-1 0 0,2 1 0 0,0 0-144 16,1-1 144-16,1 1-128 0,-3 1 128 0,2 2-128 15,1 0 128-15,-2 2 144 0,1 1-16 0,0-2-128 0,-2 3 0 16,-2 1 0-16,0 1 0 0,-4 2 0 0,-1 1 0 0,-5 2 0 16,-7-5 0-16,3 11-144 0,-2 1 144 0,-4 1 0 15,-5 0 160-15,-1 3-160 0,-2-1 192 0,0 2-64 16,-4-1-128-16,-1 4 192 0,0 1 64 0,0-1 0 16,0-2 0-16,2-1 0 0,0 0-128 0,3 0 0 15,0-2-128-15,4 0 192 0,3-2-192 0,0 0 0 16,2-1 128-16,2-1-128 0,0-11 0 0,6 11 0 15,0 0 0-15,4-2 0 0,1-4 0 0,4 0 0 16,4-2 0-16,1 0 0 16,4 1-464-16,3-3-48 0,5-2 0 0</inkml:trace>
  <inkml:trace contextRef="#ctx0" brushRef="#br1" timeOffset="168132.752">16535 9586 18431 0,'0'0'1632'0,"0"0"-1312"0,0 0-320 0,0 0 0 15,-6-9 704-15,6 9 64 0,0 0 0 0,0 0 16 16,0 0 192-16,0 0 48 0,-2-9 0 0,2 9 0 16,0 0-448-16,0 0-64 0,0 0-32 0,0 0 0 15,0 0-224-15,0 0-64 0,0 0 0 0,0 0 0 16,0 0 96-16,1 12 16 0,-3 0 0 0,0 1 0 16,-1 3 224-16,-2 2 48 0,-3 6 16 0,-1 2 0 15,2 4-64-15,-4 0-16 0,-1 3 0 0,-3 8 0 16,-1 6-192-16,-2 3-64 0,1 3 0 0,1-3 0 15,0 0-112-15,-1-3-16 0,1-2-128 0,0-3 192 16,2-5-192-16,3 1 128 0,4-4-128 0,1-2 0 0,1-4 128 16,5-3-128-16,0-4 0 0,3-3 144 15,0 0-144-15,4-5 128 0,-1-3-128 0,6-3 128 16,4-1-128-16,2-1 0 0,2-3 0 0,4-3-176 16,6-3-1408-16,2 0-272 0,1-2-64 0,3 1-7024 15,3 1-1392-15</inkml:trace>
  <inkml:trace contextRef="#ctx0" brushRef="#br1" timeOffset="168712.64">14744 12573 23951 0,'-28'5'1056'0,"12"-2"224"0,-2-1-1024 0,-4 4-256 0,-1 3 0 0,6 0 0 0,0-2 2000 0,3-3 352 16,-1-3 64-16,7 3 16 0,3-1-1920 16,5-3-368-16,0 0-144 0,0 0 0 0,0 0 0 0,5-10 0 15,3 0-160-15,6-3 160 0,-2-5-208 16,8 1 80-16,0 0 128 0,4 3-208 0,-1 4 208 0,-1 0 0 15,1 0 0-15,0 4 0 0,-3 3 464 0,-4 5-16 16,1 0 0-16,-3 2 0 0,-4 2 0 0,-2 6-16 16,-3 2 0-16,-4 3 0 0,-4 0 0 0,-4 5 0 15,-6 7 0-15,-2-4 0 0,-3-4-240 0,-4 0-32 16,-1-1-16-16,-1-3 0 0,1-2 160 0,1-6 16 16,2-3 16-16,3-5 0 0,2-3 336 0,4-1 64 15,3-2 16-15,2-6 0 0,2-8-112 0,5 1 0 16,4-3-16-16,3-1 0 0,4-6-496 0,3 1-128 0,2 0 0 0,2 5 0 15,3 5 0-15,1 1 0 0,3 2 0 0,-3 2 0 16,2 2 0-16,0 4 0 0,2 1 0 0,-2 3-128 31,-4 1-720-31,-2 1-144 0,-4 0-32 0,-1 4-17280 0</inkml:trace>
  <inkml:trace contextRef="#ctx0" brushRef="#br1" timeOffset="170562.16">5322 9858 2751 0,'-13'4'256'0,"4"-1"-256"0,-1 1 0 0,-2 3 0 15,0 4 2048-15,-1 2 384 0,-1 1 64 0,-1 2 0 16,0-3-2048-16,0 0-448 0,-3-4 0 0,0 1 0 16,1-1 128-16,-1-3 96 0,2-1 16 0,-2-1 0 0,-1-2 800 0,4 3 176 15,1-5 16-15,2-2 16 0,-1-4 96 0,5-2 0 16,1 0 16-16,4-6 0 0,2-4-288 0,1-4-64 15,1-4-16-15,3-2 0 0,5-4-496 0,1-2-112 16,3-3 0-16,2 1-16 0,4-1-368 0,2 2 144 16,-1 0-144-16,3 2 0 0,1 2 0 0,1 1 0 15,-1 2 0-15,1 8 0 0,1 4 0 0,1 7 0 16,-1 7-144-16,-2 4 144 0,-3 5-144 0,-2 5 144 16,-3 3-160-16,-1 8 160 0,-2 6-128 0,-5 4 128 15,-6 3 0-15,-6 2-144 0,-3 1 144 0,-5 0 0 16,-5 0 0-16,-2 1 0 0,-7 1-144 0,-1-2 144 15,-2 0-160-15,-2-4 160 0,-2-5 0 0,0-5 256 16,-1-7-16-16,3-8-16 0,4-2 496 0,1-7 112 0,3-7 0 16,5-4 16-16,4-5 256 0,3-5 48 0,2-3 16 15,2-4 0-15,7-6-720 0,4-2-128 0,5-2-48 16,5-5 0-16,6-1-272 0,6-1-224 16,2 0 32-16,5-1 16 0,2 1-96 0,5 2-32 0,0 1 0 0,2 4 0 15,2 3 144-15,4 6 32 0,1 7 0 0,-5 7 0 16,-5 4 128-16,-5 4-208 0,-7 0 80 0,-2 9 128 15,-8 8-416-15,-5 5 32 0,-6 1 16 0,-6 9 0 16,-6 8-128 0,-6 3-16-16,-8 2-16 0,-6 3 0 0,-5 3 336 0,-4-2 64 0,-6-1 128 0,-3 0-208 15,-3-1 208-15,0-4 128 0,0-5 0 0,6-3-128 16,-1-4 640-16,4-6 0 0,4-7 16 0,4-7 0 16,2-6 288-16,3-3 48 0,3-3 16 0,4-3 0 15,3-5-448-15,6-9-96 0,7-3-16 0,2-1 0 0,2 0-448 16,9-6 0-16,9-1 0 0,4-3 0 0,6-1-192 15,5-2-64-15,3-2-32 0,5 2 0 0,-1 3 144 0,5 6 144 16,3 6-208-16,-2 3 80 0,0 0 128 0,-6 9-128 16,-9 10 128-16,-3 2-128 0,-6 1 128 0,-6 5-128 15,-6 7 128-15,-8 6-128 0,-6 1 128 0,-7 5 0 16,-6 7 0-16,-8 2 0 0,-8 3 0 16,-7 1 272-16,-5 0-32 0,-5 0-16 0,-2-5-80 0,-4 1-16 15,-1-1 0-15,-3-4 0 0,0-4 192 0,5-2 48 16,0-3 0-16,5-4 0 0,3-2-176 0,8-4-16 15,5-6-16-15,6-4 0 16,4-6-1504-16,6-5-320 0</inkml:trace>
  <inkml:trace contextRef="#ctx0" brushRef="#br1" timeOffset="171582.203">18466 7676 1839 0,'0'0'160'0,"10"-1"-160"0,-1-4 0 0,1 0 0 15,-1 2 1280-15,-1-1 208 0,1 2 48 0,-9 2 16 16,9-2-976-16,-9 2-192 0,10 0-32 0,0-1-16 15,-10 1-16-15,8-1-16 0,1 1 0 0,-9 0 0 16,0 0 112-16,0 0 32 0,0 0 0 0,0 0 0 16,0 0 672-16,0 0 144 0,10 0 16 0,-10 0 16 15,0 0-32-15,0 0-16 0,3 8 0 0,-6 2 0 16,2 2-608-16,-2 1-128 0,-1 0-32 0,0 2 0 16,-2 6-144-16,-1 1-16 0,-1 4-16 0,2 2 0 15,1 2-112-15,-1-1-32 0,0 2 0 0,0 4 0 16,-1 1-160-16,2 1 0 0,-2 3 144 0,3 0-144 0,-1 2 0 15,0-2 128-15,1-3-128 0,1 0 0 0,1-7 0 16,2 1-256-16,-1-4 32 0,-1-5 16 16,0-3-384-16,0-3-80 0,0-3-16 15,-1 0-5840-15,-1-2-1184 0</inkml:trace>
  <inkml:trace contextRef="#ctx0" brushRef="#br1" timeOffset="171910.783">18322 7621 18431 0,'0'0'816'0,"-1"-7"160"0,1 7-784 0,0 0-192 0,0 0 0 0,0 0 0 15,11-7 960-15,-1 0 160 0,0 0 32 0,3 2 0 16,2 4-496-16,2-1-80 0,1-2-32 0,1 0 0 16,4-1-96-16,2 2 0 0,2 1-16 0,1-1 0 15,-3-1-272-15,2 2-160 0,2 0 192 0,0 0-192 16,-2 1-640-1,-3 0-256-15,1-1-32 0</inkml:trace>
  <inkml:trace contextRef="#ctx0" brushRef="#br1" timeOffset="172300.873">19109 8425 30687 0,'0'0'1360'0,"0"0"288"0,0 0-1328 0,0 0-320 0,5 9 0 0,0 3 0 15,-1 3-176-15,-2 2-96 0,-1 1-32 0,-2 6 0 16,-1 1 304-16,1 2-192 0,-4 0 192 0,1 1-160 15,-1 2-1264-15,-4 1-256 0,1 0-48 16</inkml:trace>
  <inkml:trace contextRef="#ctx0" brushRef="#br1" timeOffset="173580.856">18682 9785 911 0,'2'-10'0'0,"-2"10"0"0,0 0 0 0,0 0 0 0,6-9 0 0,-4 1 0 16,0 2 3648-16,-2 6 656 0,0 0 128 0,3-8 32 0,-1 0-2736 0,-2 8-528 16,-1-9-112-16,1 9-32 0,0 0-416 0,-4-3-96 15,0-5-16-15,-3 4 0 0,0 1-208 0,-1 1-64 16,-3-1 0-16,-2 2 0 0,2 1-128 0,2 0-128 16,0-2 144-16,-3 2-144 0,-5 0 128 0,1 0-128 15,-2 0 0-15,0 1 0 0,3 1 0 0,-4-1 0 16,1 1 0-16,-2 0 0 0,0 0 0 0,0 2 128 15,0 1-128-15,1-1 0 0,0-1 144 0,-3 3-16 16,2 2 0-16,1 0 0 0,-1 1 48 0,0 1 0 16,-1-1 0-16,2 3 0 0,-1 2 0 0,3 2 0 15,0 0 0-15,1 2 0 0,-3 1-176 0,3 1 0 16,1 2 0-16,2 2 128 0,0 0-128 0,1 0 0 16,1 3 0-16,1 0 0 0,2-1 0 0,0-2 0 15,1 0 0-15,0 0 0 0,2 1 0 0,0 0 0 0,1-4 0 16,2 0 0-16,1-2 0 0,1 1 0 0,0-3 0 15,2 0 128-15,0-1-128 0,5 2 0 16,-1 4 0-16,3-6 0 0,-2 0 192 0,4-2-64 0,3-2 0 16,0 1 0-16,-1-1 80 0,5-1 16 0,1-2 0 0,2-1 0 15,1 0-224-15,-2-5 144 0,2 2-144 0,2-2 128 16,0-2-128-16,0-1 192 0,-2-4-192 0,1 1 192 16,0-2-192-16,0-2 192 0,0-2-192 0,0-1 192 15,1-1-192-15,1-3 192 0,1-4-192 0,0 0 192 16,-1-4-192-16,0 0 0 0,-3 1 144 0,0-1-144 15,-2-2 0-15,-1 1 144 0,-2-2-144 0,-1 0 0 0,-4 0 208 16,-1-2-64-16,-5 1-16 0,2 0 0 0,-1 0 112 16,-4 0 16-16,-4-3 0 0,1 2 0 0,1-1 48 15,-3 2 16-15,-3 3 0 0,-1 1 0 16,0 1-48-16,1 1 0 0,-6 2 0 0,0 2 0 0,-2 1 48 16,-1 0 16-16,1 2 0 0,-4 2 0 0,-2 1-64 0,-2 1-16 15,-2 3 0-15,-2 0 0 0,-2 2-256 0,2 1 0 16,0 0 0-16,-2 3 0 0,1 0 0 0,0 5 0 15,1 0 0-15,2 4 0 0,-2 0-144 0,5 5 144 16,0 2-128-16,3 0 128 16,0-1-432-16,4 6 0 0,3 2 0 0,3 3-9440 15,4 1-1904-15</inkml:trace>
  <inkml:trace contextRef="#ctx0" brushRef="#br1" timeOffset="175564.782">18670 9811 2751 0,'0'0'256'0,"0"0"-256"0,0-7 0 0,0 2 0 15,0 5 1664-15,0 0 304 0,0 0 48 0,0 0 16 16,-1-9-1136-16,-4 3-208 0,-2 0-48 0,-3 3-16 15,2-3-240-15,-1 3-64 0,-1-3 0 0,-4 2 0 16,-5 1-32-16,1-1-16 0,0 1 0 0,-2 1 0 16,-1 0 48-16,0 1 0 0,0 1 0 0,1 0 0 15,-1 0-192-15,-2 2-128 0,-1 0 144 0,1 1-144 0,0 2 144 0,-4-1-144 16,-2 4 128-16,3 3-128 0,0 3 240 16,2 2-48-16,1-1 0 0,0 5 0 0,2 3 32 0,2 0 0 15,-1 2 0-15,2 4 0 0,1-4-224 16,3 5 176-16,1 3-176 0,3 0 160 0,1-1-160 0,3-1 0 15,1-2 0-15,3 1 128 0,2-3-128 16,6 2 0-16,-1-3 0 0,6 1 0 0,1-2 0 0,7 0 160 16,2-3-160-16,5-5 160 0,4-6-16 0,3-2 0 15,6-2 0-15,3-4 0 0,0-6 112 0,3-5 0 16,0-9 16-16,3-3 0 0,-1-3-16 0,1-3-16 16,-2-5 0-16,0-1 0 0,-1-2 256 0,-6-1 48 15,0-1 16-15,-8-3 0 0,-5-2 128 0,-5 1 16 16,-5-1 16-16,-6 4 0 0,-5 5-192 0,-8 5-32 15,-5 6-16-15,-10 5 0 0,-4 4-672 0,-5 4-128 16,-11 5-16-16,-4 3-11312 0</inkml:trace>
  <inkml:trace contextRef="#ctx0" brushRef="#br1" timeOffset="179036.207">22658 8404 25791 0,'0'0'1152'0,"-7"-4"224"0,-1 0-1104 0,0 3-272 16,1 1 0-16,7 0 0 0,0 0 192 0,-9 5 0 15,2-1-16-15,1 2 0 0,-1 0 336 0,2 3 80 16,0 1 16-16,0 3 0 0,-1 2-96 0,1 4-32 15,-2 1 0-15,3 6 0 0,-1 6 0 0,1 1 0 16,-1 5 0-16,1-1 0 0,1 2-32 0,-3 0 0 16,1 1 0-16,0-2 0 0,-1 1-112 0,1 0-16 15,0 1-16-15,-3 1 0 0,3-1-112 0,-3 1 0 16,0-1-16-16,2-5 0 0,-1-5-176 0,-1-1 160 16,0 2-160-16,0-6 160 0,0 0-160 0,2-3 0 0,-1-3 0 15,1 1 128 1,-1-6-432-16,1-1-80 0,4-2-32 0,2-11 0 15,0 0-3040-15,0 0-624 0</inkml:trace>
  <inkml:trace contextRef="#ctx0" brushRef="#br1" timeOffset="179311.615">22057 9103 32703 0,'0'0'1456'16,"4"-9"288"-16,1-2-1392 0,6 3-352 0,0 3 0 0,6-3 0 0,4-3 0 0,7 1-320 15,2 2 64-15,3-1 16 0,0 0 432 0,5-1 64 16,0-2 32-16,1 1 0 0,-1-2 96 0,0 5 0 16,1 1 16-16,-2 0 0 0,-1 1-176 0,0 0-32 15,0-1-16-15,-3 2 0 0,-4 4-176 16,-3-1 128-16,-1 0-128 0,-3 2 128 0,-3 2-128 0,-1 0 0 15,-1 1 0-15,-1 0-176 16,-1-3-1360-16,0 1-256 0,-3 1-64 0,1-1-11824 16</inkml:trace>
  <inkml:trace contextRef="#ctx0" brushRef="#br1" timeOffset="179827.93">23992 7964 25791 0,'0'0'2304'0,"0"0"-1856"15,0 0-448-15,0 0 0 0,0 0 0 0,-1 12-128 16,-3-1-16-16,1 1 0 0,0 1 400 0,-2 5 96 16,1 4 16-16,1 4 0 0,-3 3 112 0,-1 5 32 15,3 4 0-15,-3 2 0 0,-1 2-48 0,1 2 0 16,0 1 0-16,1 5 0 0,-5 2-112 0,2 3-32 16,-1 3 0-16,-2-1 0 0,1-1-64 0,-1-4 0 0,0-6-16 15,-1 1 0-15,2-1-80 0,-1 2-16 0,-2-1 0 16,3-2 0-16,-1-6-144 0,1-1 128 0,-3 1-128 15,3-3 128-15,1-4-128 0,1-4 128 0,-1-2-128 16,3-2 128 0,-1 0-1184-16,2-2-240 0,2-3-48 0,0-6-7664 0,-2-4-1520 0</inkml:trace>
  <inkml:trace contextRef="#ctx0" brushRef="#br1" timeOffset="180183.647">23320 8071 29487 0,'-2'-12'2624'0,"2"12"-2112"16,4-9-512-16,1 3 0 16,-5 6-256-16,11-5-144 0,2 0-48 0,3 0 0 0,1-2 640 0,7 0 112 15,0-3 16-15,5 0 16 0,4 0 112 0,6-1 0 16,3-1 16-16,3 1 0 0,4 3 112 0,0-1 32 16,-3-1 0-16,1 2 0 0,1-2-112 0,1 0-32 15,2 1 0-15,-3 2 0 0,-2 0-272 0,-3 0-48 16,-4-1-16-16,-7 4 0 0,-2 1-128 0,-3-1 0 0,-6 1 0 15,-4 2 128 1,-2 2-2128-16,-3 4-432 0</inkml:trace>
  <inkml:trace contextRef="#ctx0" brushRef="#br1" timeOffset="181277.51">24447 9122 22223 0,'0'0'976'0,"0"0"224"0,0 0-960 0,0 0-240 16,0 0 0-16,0 0 0 0,0 0 832 0,0 0 112 15,0 0 16-15,0 0 16 0,0 0-208 0,0 0-64 16,0 0 0-16,-3 9 0 0,-3 1-144 0,2 3-48 16,-1 5 0-16,0 1 0 0,2-2-96 0,-1 4-32 15,0 3 0-15,-4 3 0 0,2 1-80 0,0 3-32 16,-2 0 0-16,1 2 0 0,-2 2-32 0,1-1-16 16,1-1 0-16,-2-2 0 0,1-2-32 0,-1-5-16 15,3-2 0-15,0-1 0 0,2-6 80 0,-1-2 32 16,3-1 0-16,-1-3 0 0,1-2 64 0,2-7 16 15,0 0 0-15,0 0 0 0,0 0 48 0,0 0 16 0,-1-10 0 0,1-4 0 16,0-2 16-16,0-5 0 0,0-5 0 16,2-7 0-16,2-7-288 0,2 0-160 0,0 4 192 0,2 3-192 15,2 0 0-15,0 3 0 0,2 0 0 0,0 3 0 16,0 4 0-16,-2 4 0 0,2-2 0 0,-1 1 0 16,-2 0 0-16,0 4 0 0,-1 1 0 0,-1 2 0 15,-3 1 0-15,0 2 0 0,-1-1 0 0,-3 7 0 16,0 4-128-16,0 0 128 0,0 0 0 0,0 0-144 15,0 0 144-15,-5 8 0 0,-1 1 0 0,3 2-128 16,-3 4 128-16,0 3 0 0,-3 4-144 0,2 2 144 16,1 1 0-16,-2 0 0 0,-2 2 0 0,1 0 0 15,-2-3 0-15,2 2 0 0,2 3 0 0,-1 0 0 16,-1-2 0-16,0-4 0 0,2-2 0 0,0-4 0 0,1-6 0 16,1 0 0-16,4 0 0 0,1-11 0 0,0 0 192 0,0 0-64 15,0 0 0-15,0 0 0 0,0 0 176 0,1-15 16 16,0-4 16-16,1-3 0 0,2-3 48 0,-1-2 0 15,1-4 0-15,-1-3 0 0,-1-5-224 0,1 1-32 16,-1 4-128-16,2 1 192 0,0 3-192 0,-3 6 0 16,0 7 0-16,0 4 0 0,2 6 0 0,-3 7 0 15,0 0 0-15,0 0 0 0,0 0-224 0,-3 14 64 16,2 5 16-16,-1 1 0 0,-3 2 144 0,-2 6-160 16,1 5 160-16,-3 3-160 0,-4 1-32 0,2 2 0 15,0 3 0-15,-2 1 0 16,1-1-2176-16,1-3-448 0</inkml:trace>
  <inkml:trace contextRef="#ctx0" brushRef="#br1" timeOffset="187194.222">6731 15851 16575 0,'-14'-21'736'0,"6"11"160"0,4 2-720 0,0-3-176 16,1-3 0-16,0 2 0 0,1 1 240 0,1 2 16 16,1 9 0-16,0-7 0 0,0 7 128 0,0 0 16 15,-1-8 16-15,1 8 0 0,0 0 16 0,0 0 0 16,0 0 0-16,0 0 0 0,3 17-240 0,2 3-32 16,-1 2-16-16,0 2 0 0,3-1 16 0,-2 4 0 15,5 3 0-15,-5 2 0 0,-2 2 0 0,1 1 0 16,1 6 0-16,-1 2 0 0,0 2 0 0,2 1 0 15,-4-1 0-15,3-2 0 0,-1-2-160 0,3-5 128 0,-2-5-128 16,4-5 128-16,-3-4-128 0,3-6 0 0,-1-3 0 16,2-3 128-16,0-5 240 0,1-4 32 0,0-1 16 0,2-2 0 15,1-5 432-15,1-1 96 0,0-4 16 0,0-6 0 16,-1-2-320-16,1-4-64 0,0-7-16 0,2-3 0 16,0-2-368-16,1-4-64 0,2 2 0 0,0-2-128 15,2-1 144-15,-3 3-144 0,2 3 0 0,1 7 144 16,-1 6-144-16,-4 1 0 0,-5 4 0 0,0 1 0 15,2 6 0-15,-3 4-144 0,0 2 144 0,-1 1 0 16,-2-1-2080 0,-8 4-304-16,14-2-64 0,-14 2-16 0</inkml:trace>
  <inkml:trace contextRef="#ctx0" brushRef="#br1" timeOffset="187573.921">7913 15331 21071 0,'0'0'928'0,"-8"1"208"0,-2-1-912 0,4 2-224 16,-4 3 0-16,1 1 0 0,-1 3 400 0,-3 2 48 16,-4 2 0-16,0 6 0 0,-5 5 0 0,-1 4 16 0,-5-1 0 15,5 5 0-15,2 0-80 0,-1 5-32 0,-4 5 0 0,1 4 0 16,3 4-96-16,3 1-32 0,-2 1 0 0,3 2 0 16,1-1-48-16,2-3-16 0,2-2 0 0,4-2 0 15,3-1-32-15,2-5-128 0,3-3 192 0,3-3-64 16,2-1 48-16,1-4 0 0,4-4 0 0,2-4 0 15,1-5-48-15,5-1-128 0,2-2 192 0,5-6-64 16,-1-2-128-16,1-2-144 0,-4-2 144 0,7-2-8464 16,7-2-1584-16</inkml:trace>
  <inkml:trace contextRef="#ctx0" brushRef="#br1" timeOffset="187913.421">8239 15625 13823 0,'0'0'608'0,"0"0"128"0,0 0-592 0,0 0-144 16,0 0 0-16,0 0 0 0,0 0 784 0,9-4 128 15,-1 3 32-15,0 7 0 0,-1 2-304 0,2 1-64 16,-1 3-16-16,2 4 0 0,1 2 160 0,2 4 48 16,-3 3 0-16,1 1 0 0,1-1-240 0,-2 3-32 0,0 3-16 0,1 1 0 15,0-3-160-15,0 0-48 0,-1-2 0 0,0 2 0 16,-1-2-128-16,1 2-16 0,-1-3-128 0,0 0 192 16,1-3-192-16,-2-1 128 0,-1-5-128 15,0 2 0-15,-2-2 0 0,3-1 0 0,-2 0 0 0,1-4-7392 16,-3-2-1568-16</inkml:trace>
  <inkml:trace contextRef="#ctx0" brushRef="#br1" timeOffset="188185.599">8709 15530 28911 0,'-13'-3'1280'0,"13"3"256"0,-8-5-1216 0,8 5-320 16,0 0 0-16,0 0 0 0,0 0 0 0,0 0 0 16,-7 11-128-16,-1 2 128 0,0 3 0 0,-1 0 0 15,1 3 0-15,-7 5 0 0,0 7 0 0,-2 2 0 16,2 0 0-16,-5 3 0 0,-2 4 128 0,-1 3 32 16,-3 2 0-16,-1 1 0 0,0-4-16 0,-1 2 0 15,1 4 0-15,-3-1 0 0,1-6-144 0,3-2 0 16,2-4 0-16,1-5 128 0,4-3-128 0,5-5 0 15,4-4 0-15,4-3 0 16,5-4-1920-16,1-11-256 0</inkml:trace>
  <inkml:trace contextRef="#ctx0" brushRef="#br1" timeOffset="188595.42">8868 15114 14735 0,'0'0'640'0,"2"-10"160"0,-2 10-640 0,4-7-160 0,-4 7 0 0,7-7 0 0,0 3 1920 0,2 1 368 15,0 3 64-15,2 3 16 0,2 2-1600 0,3 4-304 16,1 0-64-16,1 4-16 0,-2 4-128 0,6 2-48 16,-1 4 0-16,3 3 0 0,-2 0-16 0,2 6 0 15,-1 7 0-15,-2 4 0 0,-2 4 64 0,-2 3 0 16,-3 0 0-16,-2 4 0 0,-2-1-80 0,1 2-16 16,-5 0 0-16,-2-4 0 0,0-1 96 0,-4-4 0 15,-1-3 16-15,-2-5 0 0,-1-4 176 0,-2 3 48 16,-4-4 0-16,-1 0 0 0,0-2-48 0,-3-3 0 15,-1-3 0-15,-1-2 0 0,1 0-160 0,-2-1-32 16,1-2-16-16,-1-1 0 0,0-1-240 0,1-5 0 16,4-3 128-16,1-3-128 15,6-1-320-15,5-6-128 0,-10-1 0 0,4-6-9040 0,0-1-1808 16</inkml:trace>
  <inkml:trace contextRef="#ctx0" brushRef="#br1" timeOffset="188950.086">9619 15747 24879 0,'-23'-6'1088'0,"8"6"256"0,1-1-1088 0,4 2-256 16,10-1 0-16,0 0 0 0,0 0 768 0,0 0 80 16,0 0 32-16,10-1 0 0,4-1-432 0,4 0-64 15,3-1-32-15,3 1 0 0,3-2-16 0,3-1 0 16,1-1 0-16,3-2 0 0,3-1-144 0,-3 2-48 15,0-1 0-15,2 0 0 0,6-1-144 0,0 2 0 16,-2-1 0-16,-2 4 0 16,-4 1-2416-16,-8 1-352 0,8 0-80 0,-13 3-8016 0</inkml:trace>
  <inkml:trace contextRef="#ctx0" brushRef="#br1" timeOffset="189115.227">9635 16048 24879 0,'-8'-4'2208'0,"8"4"-1760"0,0 0-448 0,0 0 0 16,12-5 2512-16,5 1 432 0,11-2 64 0,5 1 32 16,3-2-2192-16,9-2-432 0,6 1-96 0,10-3 0 15,11 0-112-15,0 2-16 0,-6 3 0 0,-2 2 0 16,-4-6-192-16,-6 5-192 0,-3 0 48 0,-1 2-16432 16</inkml:trace>
  <inkml:trace contextRef="#ctx0" brushRef="#br1" timeOffset="200697.964">11623 14801 9215 0,'0'0'400'0,"2"-7"96"0,-2-2-496 0,0 9 0 0,0 0 0 0,5-7 0 15,-2-1 2272-15,-3 8 352 0,0 0 80 0,0 0 16 16,0 0-1616-16,0 0-320 0,0 0-64 0,0 0-16 16,0 0-128-16,3 12-48 0,1 3 0 0,-2 7 0 15,-2 3 240-15,0 4 64 0,0 1 0 0,0 2 0 16,0-1-304-16,-1 3-48 0,-3 4-16 0,2 0 0 16,0-1-176-16,-3 3-32 0,0 1-16 0,1 1 0 15,-4-2-240-15,3-5 176 0,1-4-176 0,0-4 160 16,1-2-160-16,0-5 0 0,0-1 144 0,2-3-144 0,0-4 0 15,1-2 144-15,-2-1-144 0,2 0 0 0,2-1 0 16,-2-8-192-16,0 0 0 0,0 0 0 16,0 0-2208-16,0 0-432 0</inkml:trace>
  <inkml:trace contextRef="#ctx0" brushRef="#br1" timeOffset="200996.413">11310 14752 20271 0,'0'0'1792'0,"0"0"-1424"15,0 0-368-15,6-5 0 0,5-3 704 0,5 0 80 0,3 2 16 0,7-1 0 16,0-1-608-16,4 1-192 0,2-1 128 0,3 0-128 15,-1 1 128-15,3-1-128 0,3-1 144 0,2 3-144 16,-4-2 128-16,3 0-128 0,1 0 0 0,-3 4 144 16,-2 0-144-16,-4-1 0 0,-2 2 0 0,-4 1 0 15,-3-2 0-15,-2 4 0 0,-3 0 0 0,0 3 128 16,-4-1-512 0,-2 2-128-16,0 2 0 0</inkml:trace>
  <inkml:trace contextRef="#ctx0" brushRef="#br1" timeOffset="201260.032">12211 15259 26255 0,'0'0'1152'0,"3"14"256"15,1 4-1120-15,1 2-288 0,-2 2 0 0,0-1 0 0,-3 3 0 0,1 0 0 16,-1-2 128-16,-1 3-128 0,-1-3 240 0,0 0-16 16,2 0 0-16,-2-2 0 0,-7 2-96 0,0-1-128 15,-4-1 176-15,2 1-176 0,1 0 144 0,0-2-144 16,-1-2 0-16,2 0 144 0,3-2-144 0,1-1 0 0,-2 0 0 0,2-4 0 31,5-10-1456-31,0 0-160 0,0 0-48 0</inkml:trace>
  <inkml:trace contextRef="#ctx0" brushRef="#br1" timeOffset="201557.772">12570 15073 24879 0,'0'0'2208'0,"0"0"-1760"15,0 0-448-15,11 0 0 0,2-2 480 0,1 0 16 16,-1 1 0-16,2-1 0 0,4 0-304 0,-1-3-48 16,2 0-16-16,4 0 0 0,-1 3-128 0,1-2 128 15,-3-2-128-15,0 2 128 0,0-1-128 0,-3 1 0 16,0-2 0-16,-1 1 0 0,0-1 0 0,-2 1 0 15,0 1-144-15,-2-1 144 16,-1 2-1744-16,1-2-240 0,-2 1-64 0</inkml:trace>
  <inkml:trace contextRef="#ctx0" brushRef="#br1" timeOffset="201868.363">13521 14489 27695 0,'0'0'1216'0,"0"0"272"0,0 0-1184 0,0 0-304 0,0 0 0 0,5 12 0 16,1 3 0-16,-1 0-144 0,-3 2 16 0,-1 4 0 15,-2 1 128-15,0 4 0 0,0 3 0 0,-4 1 0 16,-2 2 0-16,-1 5-128 0,1 2 128 0,-3 4 0 15,-2 2 0-15,0-1 0 0,-1-1 0 0,0-1 0 16,-1-1 0-16,3-4 128 0,2-4-128 0,1-2 128 16,1-4-128-16,0 0 0 0,3-3 0 0,0-1 128 0,2-1-128 15,1-4 0-15,-1-7 0 0,-1 0 0 16,4 0-1680-16,-1-11-256 16,0 0-48-16,0 0-16 0</inkml:trace>
  <inkml:trace contextRef="#ctx0" brushRef="#br1" timeOffset="202102.825">13120 14621 33167 0,'-5'-16'2944'0,"8"7"-2352"0,4 1-464 15,5 1-128-15,2-1 0 0,7 0 0 0,5 1 0 0,5-1 128 16,3 3-128-16,1-1 0 15,2-3 0-15,-1-1-128 0,3 1 128 0,0 1-208 0,2-1 80 0,-3 0 128 16,2 1-400-16,-4 2 32 0,1 2 16 0,-4 1 0 31,-4 0-432-31,-2 1-96 0,-6 3-16 0,-2 1 0 16,-1 1-1360-16,-3 3-288 0,-1-1-48 0</inkml:trace>
  <inkml:trace contextRef="#ctx0" brushRef="#br1" timeOffset="202304.593">14011 14918 19343 0,'-15'7'848'0,"7"3"192"0,3 6-832 0,1 6-208 16,3 5 0-16,1 0 0 0,1 1 3376 0,-1 0 624 16,-1 2 128-16,0 3 32 0,0 1-3280 0,1 4-656 15,1-1-224-15,-3 0 144 0,-2 1-144 0,-3-2 0 16,0 0 0-16,1-2 0 15,-2-1-1552-15,0 0-240 0,0-1-64 0,-1-1-11584 16</inkml:trace>
  <inkml:trace contextRef="#ctx0" brushRef="#br1" timeOffset="202756.974">11471 16076 26719 0,'12'-2'2368'0,"5"0"-1888"15,5 0-480-15,9 0 0 0,7 0 0 0,10-1 128 16,5-2-128-16,10-1 0 0,6-1 0 0,3-1 144 15,-3-2-144-15,6 0 128 0,3 1-128 16,2 1 0-16,0-3 0 0,-2 1 0 0,-2 2 144 0,2 1-144 16,5 2 160-16,-5-3-160 0,-1 3 320 0,-3-1-16 15,-5 1-16-15,-5 1 0 0,-5 2-112 0,2 1-32 16,2-1 0-16,-8 1 0 0,-8 1-144 0,-5 3 0 16,-4-2 0-16,-6 3 0 15,-5 0-896-15,-4 0-272 0,-2 0-48 0</inkml:trace>
  <inkml:trace contextRef="#ctx0" brushRef="#br1" timeOffset="203137.749">12787 16346 33119 0,'0'0'1472'0,"0"0"288"0,-2 8-1408 0,1 3-352 0,1 1 0 0,0 3 0 0,1 2 0 15,-2 2 0-15,-3-2-192 0,0 4 64 0,-3 2 128 16,2 2 0-16,-5 3 0 0,0 2 128 0,-2-2-128 16,-3 1 0-16,-1-2 0 0,-3 3 0 0,2 0 0 0,0-1 0 15,0-5 128-15,0-1-128 0,1 0 0 0,1-2 144 16,3-4-144-16,5 0 0 0,-1 0 224 0,5-3-64 15,3 0-16-15,2-2 0 0,2-1-144 0,4-1 0 16,4 0 0-16,1-5 128 0,4 2 32 0,4-3 0 16,5-3 0-16,5-2 0 0,3-2 112 0,4 0 32 15,2-2 0-15,2 2 0 0,-1-4-64 0,0 0-16 16,1-2 0-16,1 1 0 0,0 2-352 0,-2-2-80 16,-4 1-16-16,0 2 0 15,-4-1-1248-15,-2 1-240 0,-3-2-48 0,-6 3-12256 0</inkml:trace>
  <inkml:trace contextRef="#ctx0" brushRef="#br1" timeOffset="203672.109">11414 14379 20271 0,'-13'3'1792'0,"-5"-1"-1424"16,2 1-368-16,0 5 0 0,2 2 672 0,-3 3 64 15,-5 2 16-15,-3 5 0 0,-1 4-608 0,-4 8-144 16,-1 3 0-16,0 4 0 0,-5 4 160 0,0 4 0 0,-4 7 0 0,0 8 0 15,-2 10 160-15,5 3 16 16,0 2 16-16,5 5 0 0,4 9 112 0,4-1 32 0,5 2 0 0,3 1 0 16,7-3-144-16,3-1-32 0,5 0 0 15,2-3 0-15,6-7-96 0,6-2-32 0,2-2 0 0,5-1 0 16,3-1 0-16,4-3-16 0,3-6 0 0,6 1 0 16,-2-2-176-16,3-4 128 0,3-2-128 0,1-4 128 15,1-5-128-15,6-5 0 0,3-5-192 0,10-4 192 31,3-2-720-31,-1-3-32 0,2-3 0 0,2-1 0 0,2-3-1616 16,4-1-320-16</inkml:trace>
  <inkml:trace contextRef="#ctx0" brushRef="#br1" timeOffset="204189.945">14225 14122 21183 0,'0'0'1888'16,"12"-1"-1504"-16,2-1-384 0,3 2 0 0,1 0 0 0,5 2 0 0,-1 2 0 0,5 2 128 16,-2 1 128-16,5 2 16 0,3 3 16 0,-2 3 0 15,-5 2 64-15,1 4 16 0,2 4 0 0,0 5 0 16,-5 3-160-16,0 7-16 0,0 6-16 0,-1 6 0 15,-2 0 64-15,-1 5 16 0,0 1 0 0,-4 9 0 16,0 9 0-16,-2 4 0 0,-5 4 0 0,-1 4 0 16,-6 1-96-16,-1 3-16 0,-2 2 0 0,-1-2 0 15,-3-4-16-15,1-3 0 0,-3 0 0 0,-4-4 0 16,0-3 16-16,0-4 0 0,-2-4 0 0,-2-3 0 16,-3 1 192-16,-4-2 48 0,0-4 0 0,-1-1 0 0,-2-2-64 15,-4-3 0-15,-2-2 0 0,3 0 0 0,0-2-160 16,2-3-32-16,-2-1-128 0,5-5 192 0,0-1-192 15,2-6 0-15,1-4 0 0,3-1 0 0,0-3 0 0,2-3-336 16,-1 1 48-16,3-9-8608 16,3-5-1728-16</inkml:trace>
  <inkml:trace contextRef="#ctx0" brushRef="#br1" timeOffset="204555.63">15112 15301 9215 0,'-3'-20'816'0,"1"12"-656"0,0 0-160 0,2 8 0 15,0 0 4976-15,0 0 960 0,0 0 192 0,11-1 32 16,-3 3-5008-16,3 5-1024 0,2 4-128 0,1 0-144 16,0-2 144-16,2 8 0 0,0 5 0 0,1 4-128 15,-1 1 128-15,3 2 0 0,-1 3 128 0,0 5-128 16,1 3 144-16,-2 3-144 0,-1 3 192 0,-1 3-192 16,-1 1 160-16,-1 0-160 0,0 3 128 0,1-5-128 0,-1-1 0 15,-1-4 128-15,-2-3-128 0,1-2 0 0,0 0 128 16,0-3-128-16,-3-4 0 0,1-5 128 0,-3-2-384 0,2-4-96 15,-4-4-16-15,2-3-8896 16,-1 0-1776-16</inkml:trace>
  <inkml:trace contextRef="#ctx0" brushRef="#br1" timeOffset="204834.541">15596 15176 35935 0,'-8'-6'3200'0,"2"2"-2560"0,6 4-512 15,0 0-128-15,-8 4 0 0,3 3 0 0,-1 3 0 0,-1 5 0 16,0 7 0-16,-2 6 0 0,2 4-128 0,-7 4 128 16,-1 3 0-16,-2 4 0 0,-3 4 0 0,-2 1 176 15,-2 4-176-15,-2 0 0 0,-3 6 144 0,0-1-144 16,-1 1 0-16,1-5 0 0,2-7 0 0,2-4 128 15,0-4-128-15,2-2 0 0,1-2 128 0,1-3-128 16,2-5 0-16,3 0 0 0,1 0 0 0,2-7 0 16,1-4-1456-1,5-3-208-15,3 1-32 0,4-13-16 0</inkml:trace>
  <inkml:trace contextRef="#ctx0" brushRef="#br1" timeOffset="205193.425">16616 15321 27407 0,'-3'-9'1216'0,"3"9"256"0,0 0-1184 0,0 0-288 0,0 0 0 0,0 0 0 15,0 0 384-15,-6 10 32 0,2 0 0 0,1 4 0 16,-4 4 80-16,1 2 16 0,0 1 0 0,-1 3 0 16,2 4-48-16,-3 3 0 0,1-1 0 0,-2 3 0 15,-1 2-160-15,-1 6-48 0,-1 5 0 0,-1 0 0 16,-2 0-256-16,1-1 128 0,-1-1-128 0,1-3 0 31,2-3-320-31,-1-5-160 0,3-5-32 0,0-3-16 16,0 0-1264-16,1-4-256 0,3-5-64 0,2-3-9824 0</inkml:trace>
  <inkml:trace contextRef="#ctx0" brushRef="#br1" timeOffset="205434.983">16000 15783 24879 0,'0'0'2208'0,"0"0"-1760"15,6-8-448-15,5 4 0 0,5 2 3312 0,5 1 576 16,2-2 112-16,6 1 32 0,0 0-3296 0,8-2-736 16,6-2 0-16,7 1 0 0,3 0-128 0,1-3 128 15,1 0-208-15,-2 0 80 16,-4 2-512-16,1-1-80 0,-1-1-32 0,-3 0 0 15,-2 1-496-15,0-2-96 0,0 2-32 0,-2-2-8464 16,-3 3-1680-16</inkml:trace>
  <inkml:trace contextRef="#ctx0" brushRef="#br1" timeOffset="205737.856">17704 15057 37775 0,'0'0'1664'0,"0"0"368"0,0 0-1632 0,0 0-400 0,5 10 0 0,1 2 0 16,-2 3 0-16,1 4-272 0,-1 3 32 0,-2 4 16 15,-2 6 224-15,-2 5 0 0,-2 2 0 0,0 5 0 0,-1 2 0 0,-2 3 0 16,-1-1 0-16,-6 2 0 0,-3-1 0 0,-1 7 0 15,-3 2 0-15,1 0 0 0,2-4 0 16,-3-1 0-16,-1-4 0 0,2-2 0 0,-1-2 0 0,4-3-304 16,-1-4 64-16,3-1 16 15,0 0-160-15,3-6-16 0,2-4-16 0,1-4 0 16,3-2-912-16,-2-5-176 0,5-2-32 0,1-4-12384 16</inkml:trace>
  <inkml:trace contextRef="#ctx0" brushRef="#br1" timeOffset="205989.629">17184 15209 42383 0,'-8'-21'3776'0,"7"10"-3024"0,4 1-608 0,8 1-144 16,6 1 0-16,6 2-256 0,4 1 64 0,5-1 16 15,3 0 32-15,4 1 0 0,4 3 0 0,0-2 0 16,3 2 144-16,4-1 0 0,4-2 0 0,6 3-128 16,4-1 0-16,-3 0 0 0,-4 0 0 0,-3-1 0 31,-2 1-464-31,-1-1-96 0,1 1-16 0,0 0 0 0,-5 0-1664 16,0 0-352-16,-2 1-64 0,-6 2-11360 0</inkml:trace>
  <inkml:trace contextRef="#ctx0" brushRef="#br1" timeOffset="206373.458">18380 15970 51599 0,'-22'11'4592'0,"6"1"-3680"0,-4 8-720 0,3 7-192 31,1 7-352-31,2 7-96 0,0 4-32 0,0 1 0 0,2 0 352 0,2-1 128 0,3-2 0 0,1-1-144 16,4-1 0-16,1-1 0 0,2-1 0 0,0-2 0 31,1-2-1264-31,2-2-240 0,-1 0-48 0,2-1-16 0,1-1-528 16,0-3-96-16,2 3-32 0,2-4 0 0</inkml:trace>
  <inkml:trace contextRef="#ctx0" brushRef="#br1" timeOffset="-73207.06">5883 9753 5519 0,'0'0'240'0,"-7"-5"64"0,0 0-304 0,0 0 0 16,-1 1 0-16,8 4 0 0,-7-3 1648 0,7 3 272 16,-10-4 48-16,2 1 16 0,2-1-1360 0,6 4-272 15,0 0-48-15,0 0-16 0,-6-7-96 0,6 7 0 16,-6-8-16-16,6 8 0 0,0 0 336 0,0 0 80 15,0 0 16-15,0 0 0 0,0 0 128 0,0 0 32 16,0 0 0-16,0 0 0 0,0 0-160 0,0 0-32 16,0 0 0-16,8 0 0 0,5 0 288 0,-2 0 48 15,0 0 16-15,3 4 0 0,3 2-160 0,4 1-16 16,4-2-16-16,2 3 0 0,3 0-224 0,1 1-64 0,2 1 0 16,4 2 0-16,5-1-128 0,5 4-48 0,7 0 0 15,1 5 0-15,0 0-80 0,1 0-32 0,3 0 0 0,4 3 0 16,3 3-16-16,5 1 0 0,2-2 0 0,3 3 0 15,-1 4 32-15,3-2 0 0,3-1 0 0,4-1 0 16,3-1 16-16,0-1 16 0,-4-1 0 0,5 3 0 16,3-1 48-16,3 1 0 0,1-4 0 0,0 4 0 15,0 1-64-15,3 2-16 0,3-1 0 0,1 1 0 16,-1-1-48-16,-1 3 0 0,3-1 0 0,-3-2 0 16,-4-4-128-16,3 3 160 0,3 1-160 0,0-1 160 15,-5 1-160-15,4-1 0 0,0-2 0 0,0 4 128 0,-3 2-128 16,2-1 0-16,-3-5 144 0,3 4-144 15,1-1 0-15,-4 0 0 0,-5-3 0 0,4 1 128 16,-1-5-128-16,-2 3 0 0,-1 2 0 0,-1 0 0 0,3 3 0 0,-3 0 128 16,-1 0-128-16,0 0 128 0,-3 2-128 15,2-1 0-15,1 1 0 0,-3 0 0 0,-3-1 0 0,1 0 0 16,0 0 0-16,1 1 128 0,1-2-128 0,-3-1 0 16,-1 0-128-16,-3 2 128 0,3 2 0 0,-1 2 0 15,0 1 0-15,-4 1 0 0,-4-1 0 0,2-3 0 16,3 0 0-16,0-1 0 0,-3-2 0 0,1 3 0 15,1-1 0-15,1 0 0 0,-1-1 0 0,-2-1 0 16,0-1 0-16,-3 0 128 0,-2-2-128 0,-1-2 0 16,-1-1 0-16,-1-1 0 0,-4 1 0 0,-3-4 0 15,-3 1 0-15,-3-4 0 0,2-1 0 0,-6 0 0 16,-2 1 0-16,-4 1 0 0,-3-2 0 0,-1 1 176 0,-3-1-176 16,-2 1 192-16,-4 0-192 0,-1-3 0 15,-2-4 144-15,-1 0-144 0,-3 0 128 0,-2-1-128 0,-2 1 160 0,-5-2-160 16,1-6 0-16,-3 1 0 0,-3 2 0 0,-2-3 0 15,-10-3 0-15,0 0-128 0,0 0 128 0,0 0 0 16,0 0 0-16,0 0 0 0,0 0 0 0,0 0 0 16,-9-3 0-16,-2-1 0 0,-2-4 0 0,-2 0 0 15,-5-2 0-15,-2-1 0 0,-6 0 0 0,-2-2 0 16,-3-5 0-16,-7 0 128 0,-1-3-128 0,-5 0 0 16,-3 2 128-16,-6-2-128 0,-5 0 0 0,-2-2 144 15,-2 0-144-15,-8-2 0 0,-5-4 0 0,-1 0 128 16,-3-2-128-16,-2 0 0 0,-1-2 0 0,-6-2 0 0,-3-3 0 15,-2 2 128-15,-1-3-128 0,-7 1 0 0,-2 5 0 16,1-2 0-16,-1-2 128 0,-2-5-128 0,-3-1 0 16,-1 1 0-16,-4 0 0 0,0 0 0 0,-4 0 0 0,3 0 0 15,-1 2 0-15,-2 1 0 0,-2-4 0 0,1 1 0 16,3-1 0-16,-1 1 0 0,-4-1 128 16,4 0-128-16,4-1 0 0,-4 1 128 0,4-1-128 0,0 3 0 15,3-1 0-15,-1-1 128 0,-3-3-128 0,0 0 0 16,4 0 0-16,-1 0 128 0,-5-2-128 0,3 2 0 15,1 4 0-15,0 0 0 0,-2 1 0 0,1 0 0 16,7-3 0-16,-2 1 0 0,-2-4 0 0,3 3 0 16,1 0 128-16,0 3-128 0,2-4 0 0,1 2 0 15,6 2 144-15,-2 1-144 0,1 0 0 0,3-1 0 16,1 0 0-16,3 1 0 0,0 0 0 0,-1 1 0 16,-2 1 0-16,4 4 0 0,3-1 0 0,-2 2 0 0,-3 0 0 15,2 1 0-15,1 1 0 0,3-1 0 0,0-1 0 16,1 1 0-16,1 1-128 0,4 2 128 0,-1-1-128 15,2 1 128-15,4 2 0 0,2 0-128 0,0 2 128 16,2 4 0-16,5-2 0 0,6 3 0 0,4-1 0 16,3 2-128-16,0-2 128 0,5 2 0 0,3 2 0 0,4 2 0 15,3 0 0-15,1-1 0 0,5 1 0 0,6 2 0 16,3 6 0-16,3-1 0 0,3 0 0 0,4 0-128 16,3 3 128-16,3 2 0 0,8 3 0 0,0 0 0 15,0 0-160-15,0 0 160 0,0 0-192 0,9 6 192 16,1 0-256-16,9 3 48 0,1 1 16 0,10 2 0 0,5 0 64 15,6 4 128-15,4 2-208 0,1 1 80 16,6 0 128-16,5 0 0 0,3 3 0 0,3 2-128 0,8-2 128 0,5 3 0 16,3 0 0-16,5 6 0 0,0 4 0 15,6 0 0-15,4 3-160 0,2 0 160 0,-2 2-128 16,9 0 128-16,2-1 0 0,4 1 0 0,0 0 0 0,5 3-128 16,5 2 128-16,2 2 0 0,-2 1 0 0,5 2 0 15,4-2 0-15,2 1 0 0,1 0 0 0,1 0 0 16,4 1 0-16,1-1 0 0,3 2 0 0,-2 2 0 15,-1 3 0-15,2-3 0 0,4-4 0 0,1 0 0 16,0-3 0-16,-2 3 0 0,-7 2 0 0,4-2 0 16,3 1 0-16,-4-3 0 0,-2 5 0 0,-1-3 0 15,0-1 0-15,-3 0 0 0,0 2 0 0,-2 0 0 16,-1 1 0-16,-2 0 0 0,-2 0 0 0,-3 1 0 0,-2-3 0 16,1 1 0-16,0-2 0 0,-3-2 0 0,-2 2 0 15,1-1 0-15,-4 1 0 0,-3 0 0 0,-5-2 0 16,0-2 0-16,-3-1 0 0,-2-1 0 0,-3 0 0 0,-2-1 0 15,-6-1 0-15,-1-1 0 0,-3 1 0 0,-5-2 0 16,-4 0 0-16,-4-3 0 0,-2-2 0 0,-2-2 0 16,-1 1 0-16,-2-4 128 0,-1 1-128 0,-5-3 0 15,-3 1 0-15,-1-2 0 0,-3-1 0 0,-2-2 0 16,-1-2 0-16,-5-2 0 0,-5-3 0 0,-3-1 0 16,-2-2 0-16,-3 3 0 0,-5-2 0 0,-3-2 0 15,-4-3 0-15,-4-1 0 0,-4-2 0 0,-3-2 0 16,-8-3-208-16,0 0 64 0,0 0 16 0,0 0 0 15,0 0 128-15,-14-1-128 0,-3-1 128 0,-5-3-128 16,-7-5 128-16,-2-3 0 0,-4 0 0 0,-3-2 0 16,-9 0-176-16,-5 0 176 0,-1-2-208 0,-5 1 80 0,-6-5 128 15,-3 1 0-15,-7 0-144 0,1-4 144 0,-2-2 0 0,-6-2 0 16,-5 0 0-16,-4-2 0 0,-1-1 0 0,-1-4 0 16,-3-6 0-16,-8 2 0 0,-6 0 0 0,1 0 0 15,1-3 0-15,-6 1 0 0,-8-2 0 0,-1-1 192 16,-1-2-64-16,-6-1 0 0,-6-1-128 0,-2-2 0 15,1-5 0-15,-3 1 128 0,-1 2-128 0,-3-1 0 16,-3-2 144-16,3-1-144 0,0-1 0 0,1-1 0 16,3-3 0-16,-1 2 128 0,-2 1-128 0,3 0 0 15,5 1 0-15,-1 1 128 0,-1-2-128 0,-1-2 0 16,4 1 128-16,4 1-128 0,3 4 0 0,2 0 0 16,0-2 0-16,2 2 0 0,2 2 0 0,0 1 0 0,2-1 0 15,1 3 128-15,5 0-128 0,2 3 0 16,1 2 0-16,1 2 0 0,4 1-144 0,2-2 144 0,3 2-160 15,3 1 160-15,1 4-144 0,3 0 144 0,1 1-128 16,3 4 128-16,4 3 0 0,1 4 0 0,6-1 0 16,8 5-128-16,5 2 128 0,4 0 0 0,2-1 0 0,7 1-128 15,7 0 128-15,2 4 0 0,2 2 0 0,5 2 0 16,8 1 0-16,1 2 0 0,5-1 0 0,4 2 0 16,3 3 0-16,1 0 0 0,6 3-128 0,7 0 128 15,0 0-192-15,0 0 32 0,0 0 16 0,0 0 0 16,0 0-160-16,5 9-16 0,3-1-16 0,2 0 0 15,5 2 192-15,4 1 144 0,3 1-192 0,7 2 192 16,4 2 0-16,5 0 0 0,7-1 0 0,5 1 0 0,1 2 0 16,8-1 0-16,4 6 0 0,10 0 0 0,7 1 144 15,6 2-144-15,4 4 128 0,6 0-128 0,5-3 144 16,5 4-144-16,3 2 160 0,6-1-160 0,3 2 0 0,4 1 128 16,1 1-128-16,7 2 0 0,8 0 0 0,2 3 128 15,4 5-128-15,-1 0 0 0,-1 3 0 16,7-1 0-16,6 0 0 0,0 2 0 0,0 0 0 0,2 2 128 15,2 0-128-15,4 2 0 0,2 1 0 0,2 1 0 16,1 0 128-16,1-2-128 0,0-2 0 0,1 1 0 16,0 4 0-16,-1 1 0 0,1 2 0 0,-2 1 128 15,-4-3-128-15,-1 0 0 0,-4 0 0 0,-3 0 0 16,-4-2 128-16,-2 0-128 0,-4 1 0 0,-6-2 0 16,-6-1 0-16,-2-2 0 0,-3-4 128 0,-6-4-128 0,-10 1 0 15,-3-2 0-15,-3-1 0 0,-6-1 0 0,-10-4 0 16,-2-2 0-16,-4 3 176 0,-6-6-176 0,-3-1 192 0,-6-2-192 15,-6-2 128-15,-3 0-128 0,-4-5 0 0,-1 1 0 16,-4-3 0-16,-4-2 128 0,-4-3-128 16,-2-1 0-16,-3-2 128 0,-5-2-128 0,-3 0 0 0,-5 0 0 15,-2-1 304-15,-4 0-48 0,-2 1-16 0,-3 2 0 16,-2-3 32-16,-2-4 16 0,-5 1 0 0,-6-6 0 16,0 0 16-16,0 0 0 0,0 0 0 0,0 0 0 15,0 0-304-15,0 0 0 0,-5-6 128 0,-6 2-128 16,-4-4-1264-1,-2 0-304-15,-2-2-64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36:54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 8406 10127 0,'0'0'448'0,"-4"-3"96"0,-3 0-544 0,7 3 0 0,0 0 0 0,0 0 0 16,0 0 1248-16,0 0 144 0,0 0 16 0,0 0 16 16,0 0-944-16,0 0-192 0,0 0-32 0,0 0-16 0,0 0 256 0,8 4 48 15,3 2 16-15,0-2 0 0,2-2-48 0,5 1-16 16,4 1 0-16,3 0 0 0,5 1-80 0,6-1-16 15,3 0 0-15,6 0 0 0,3-1-64 0,8 0-16 16,6 1 0-16,0-2 0 0,0 1-48 0,2 0-16 16,0 1 0-16,3-1 0 0,3 0-256 0,3 1 0 15,-4-1-128-15,3 0 128 0,-4-1 0 0,4 2 0 16,-1-1 0-16,2 0 0 0,0 1 0 0,-1 0 0 16,-4 0 0-16,0 2 160 0,3 2-160 0,-4-3 0 15,-2-2 0-15,-4 1 0 0,-2 0 0 0,-3 0 192 16,-5 1-192-16,-1-3 192 0,-3-2-192 0,0 2 160 15,1-1-160-15,-4 2 160 0,-4-2-160 0,-2 0 160 16,-5 0-160-16,-3 1 160 0,-4 0-160 0,-2 0 160 16,-5-2-160-16,-3 4 160 0,-2-1 32 0,-3 0 16 15,-3 2 0-15,-8-5 0 0,0 0 48 0,0 0 16 0,0 0 0 0,0 0 0 16,0 0 112-16,-4-6 32 0,-6-3 0 16,-4 5 0-16,-6 1-160 0,-4-1-48 0,-3 2 0 0,-7-2 0 15,-5-4-208-15,-4-1 0 0,-3 2-192 0,-1 0 192 16,0 2 0-16,0-1 0 0,-3-2 0 15,1 2 0-15,-6-1 0 0,-1 1 0 0,-3 1 192 0,-1-1-48 16,0 0 96-16,2 1 16 0,-1-2 0 0,-4 3 0 16,-3-3-64-16,-4 3-16 0,-3 0 0 0,-1 3 0 15,3 1-176-15,-5 1 0 0,-5 0 0 0,-1 3 128 16,1-2-128-16,0 0 0 0,7 1 0 0,-2 1 0 16,0-1 0-16,4 0 0 0,4-1 0 0,8 2 0 15,6-3 0-15,8 0 0 0,6 0 0 0,7-1 0 0,2 0 0 16,4 1 0-16,6 0 0 0,2-1 128 0,5 0-128 15,3 0 0-15,2 0 144 0,9 0-144 0,0 0 0 0,0 0-192 16,0 0 32-16,12 4 0 0,3-4 16 16,6-2 0-16,2 0 0 0,7 2 0 0,6 1 144 0,8-2 0 15,7-2 0-15,8 1 0 0,7 2 0 0,5-4 0 16,4 2 0-16,3 0 0 0,3 0 0 0,7 1 0 16,5 0 0-16,-2 0 0 0,-4-1 0 0,6 1 0 15,6-1 0-15,-4 1 0 0,-3 0 0 0,0 0 128 16,-2 0-128-16,-1 0 128 0,-1 0-128 0,-6 1 0 15,-7 0 0-15,-2 0 0 0,-5-3 0 0,-5 2 0 16,-6-1 0-16,-4 2 0 0,-7 4 0 0,-7 0 0 16,-6-2 160-16,-6 0-160 0,-10 0 144 0,-3-1-144 0,-14-1 128 15,0 0-128-15,0 0 256 0,0 0-48 0,0 0 0 0,-14-1 0 16,-4-1 336-16,-12 0 64 0,-11 0 16 0,-9 1 0 16,-12-2-464-16,-3 1-160 0,-4-1 0 15,-7 3 144-15,-6 1-144 0,-5 1 0 0,-5-2 0 16,0 1 0-16,-2 0 0 0,-2 1 0 0,-6-1 0 0,3 1 0 15,7 0 0-15,2-1 0 0,-1-1 0 0,6 2 0 16,6-1 0-16,6 1 0 0,7-2 0 0,4-2 128 16,4 4-128-16,5-4 0 0,6 1 144 0,5-1-144 15,7 2 0-15,5-1 0 0,7 1 0 0,6-2 0 16,3-4 0-16,7 2 0 0,7 4-128 0,0 0 128 16,4-9-640-16,7 3-32 15,7-2-16-15,5 0 0 0,7-1-1744 16,4 1-368-16,15-8-64 0,-2 3-16 0</inkml:trace>
  <inkml:trace contextRef="#ctx0" brushRef="#br0" timeOffset="2176.51">21134 4651 24063 0,'9'-17'1072'16,"-3"9"208"-16,-1 2-1024 0,0 2-256 0,-5 4 0 0,0 0 0 0,0 0 0 0,0 0-224 16,0 0 32-16,0 0 16 0,0 0 176 0,0-7 0 15,-4-1 0-15,-2 3 0 0,-1-1 0 0,-2-1 0 16,-6-1 0-16,0-1 128 0,-3-2-128 0,-5-1 0 16,-3-1 0-16,-6-1 128 0,-5-2-128 0,-4 2 0 15,0 0 0-15,-4-3 0 0,-5-1 176 0,-2 1-48 16,-1-1 0-16,-4 0 0 0,-6 0 32 0,-3 0 0 15,-6 2 0-15,-2-2 0 0,-1 0-160 0,-6-3 192 16,-7-4-192-16,-1 2 192 0,-4 0-64 0,-2 0 0 16,-6 1 0-16,-5-2 0 0,-8-2 128 0,-6 1 0 15,-6 1 16-15,-3 3 0 0,-4-1-96 0,-4 1-32 0,-8 0 0 16,-1 3 0-16,-2-1-144 0,-4 1 0 16,-1-1 0-16,-4 1 0 0,-6 2 0 0,0-1 0 0,1-1 0 15,2-1 0-15,0 0 160 0,0 1-160 0,0 2 192 0,0-2-192 16,-7 0 0-16,4 0 0 0,0 3 0 15,1-3-144-15,1-1 144 0,2 4 0 0,-6 5 160 0,8-2-160 16,3 1 192-16,3 0-64 0,1 0-128 0,1 2 192 16,-4 1 64-16,4 1 16 0,4 2 0 0,3 0 0 15,3 0 0-15,-1 3 0 0,0 0 0 0,4 1 0 16,6 1-272-16,2 1 0 0,1 0 0 0,0 2 0 16,3 2 0-16,-1 2 0 0,-3 0 0 0,6-1 0 15,1-1 0-15,1 1 0 0,3 3 0 0,3-1 0 16,2 1 0-16,4 2 0 0,3 3 0 0,8 1 0 15,0-2 0-15,3 2 0 0,1 1 0 0,6 3 0 0,2 7 0 0,3-2 0 16,2-2 0-16,-1 3 0 0,1 3 0 16,2 1 0-16,4 1 0 0,1 0 0 0,1-3 0 15,2 2 0-15,-2 1 0 0,3 4 0 0,0 3 0 16,2 0 0-16,0 0 0 0,-1 0-144 0,-3 2 144 0,4-2 0 16,4-1 0-16,2 3 0 0,6-2 0 0,4 2-160 15,3-1 160-15,2-1 0 0,4-3-128 0,4 1 128 16,3 1 0-16,0 3 0 0,1 1 0 0,4 2-128 15,5-6 128-15,1 4 0 0,3-3 0 0,3 1 0 16,1-2-128-16,4 4 128 0,-1 2 0 0,3 2 0 16,5-3 0-16,-2 1 0 0,2-2-128 0,1-2 128 15,4 0 0-15,2 0 0 0,4-3 0 0,0-1-128 16,5 1 128-16,2 1 0 0,3 1 0 0,4 0-192 16,3 0 192-16,5-2-160 0,3-3 160 0,6 1 0 15,3-1 0-15,2-1 0 0,3 0 192 0,2-2-48 16,1-1 0-16,6 0 0 0,5 1-16 0,8-2-128 0,3 0 192 0,4 0-64 15,5 2 64-15,4-2 16 0,4 0 0 0,6-2 0 16,4-1 32-16,6-2 0 0,5-1 0 16,4 1 0-16,3-1-64 0,3-2-16 0,2-2 0 0,2-1 0 15,2 3-160-15,2-4 160 0,4-3-160 0,1 3 160 16,-3 0-160-16,5 0 160 0,5-2-160 16,-1-1 160-16,-2-3-160 0,5-1 0 0,3-3 144 0,5 1-144 15,2-1 0-15,0 0 144 0,-2-2-144 0,3 0 0 16,6 0 144-16,2 1-144 0,0 2 0 0,3-3 144 15,-2-2-144-15,0-2 0 0,-3-2 144 0,1 1-144 16,0 0 0-16,-2 0 128 0,-5-1-128 0,-2-2 0 0,-6 2 0 16,2-2 0-16,0-1 0 0,-6 2 0 0,-6-5 0 15,2 2 0-15,1-2 0 0,-3 1 128 0,-3-2-128 16,-2 0 0-16,1-2 0 0,0 1 0 0,3 0 192 0,-2-1-16 16,-4 0-16-16,5-3 0 0,0 2-32 0,-3-1-128 15,-8-3 192-15,5 0-64 0,1 2-128 0,-5-2 128 16,-6-1-128-16,0-1 128 0,0-4-128 0,-3 0 0 15,-4-2 0-15,2 1 0 0,0 1 128 0,-5-2-128 16,-5-1 0-16,2-1 128 0,-1-1-128 0,-4-3 128 16,-6 0-128-16,-3-4 128 0,-3-2 16 0,2-3 0 15,-2-2 0-15,-2-2 0 0,-9-1 112 0,-4 2 0 16,-8 2 16-16,-6-2 0 0,-1-2 192 0,-8 0 48 16,-6-1 0-16,-5 2 0 0,-5 0 48 0,-5 2 16 0,-5-2 0 15,-7 1 0-15,-4 1-304 0,-9 1-48 0,-8 2-16 16,-5-3 0-16,-7-2-208 0,-6-1 0 0,-8-3-192 0,-9 3 192 15,-8 0-352-15,-6 1 32 0,-7 3 16 0,-7 1 0 32,-14 5-1264-32,-5 2-256 0,-7 3-48 0</inkml:trace>
  <inkml:trace contextRef="#ctx0" brushRef="#br0" timeOffset="5971.098">10969 8423 911 0,'-5'-11'0'0,"5"11"0"0,0-8 0 0,0 8 0 0,0 0 0 0,0 0 0 0,5-7 3456 0,-5 7 592 15,0 0 128-15,0 0 32 0,0 0-3296 0,7 0-656 16,-7 0-128-16,10 4-128 0,2-1 240 0,-2 3-64 15,1-3-16-15,1 1 0 0,-2 1-160 0,2-1 128 16,2 0-128-16,0 2 128 0,0-1 240 0,3 0 32 16,1-1 16-16,3 2 0 0,1-1 144 0,2 1 16 15,3-1 16-15,1 1 0 0,2-3 0 0,3 0 0 16,3 2 0-16,2-3 0 0,0-2-96 0,1-1-32 16,-1 2 0-16,3 0 0 0,2 0-128 0,-1 1-16 15,3 1-16-15,3-2 0 0,3-1-48 0,-2 1 0 16,1 1 0-16,-3 0 0 0,0 0-256 0,0 2 0 15,-1 3 0-15,1-3 0 0,3-4 0 0,0 2 0 16,-2 0 128-16,1 1-128 0,-1 1 128 0,0 1-128 16,-2-2 192-16,1 0-192 0,1-3 0 0,1 1 0 15,3 0 0-15,2 0 0 0,-2 0 192 0,0-1-64 16,-2 0 0-16,-1 0-128 0,2 2 192 0,-3 0-64 16,2 2 0-16,-1-2-128 0,3-1 208 0,-3-1-64 0,-1-1-16 0,-1 1 0 15,0 3 0-15,2-2-128 0,1-2 192 0,2 3-64 16,-1 3-128-16,2 0 0 0,2 0 144 0,-2-1-144 15,-1-4 0-15,-4 2 128 0,0 3-128 0,-1-1 0 16,-1-1 0-16,-1 0 0 0,-1-3 0 0,0 1 0 16,-2 2 0-16,-1-1 0 0,-4-1 0 0,1 2 128 15,-5-2-128-15,-2 4 0 0,0-2 0 0,0-3 0 16,0-3 0-16,-4 2 0 0,-1 1 0 0,-2 0 0 16,-1 0 0-16,-1 0 0 0,0 0 0 0,-1-2 128 15,-4-1-128-15,-1 0 0 0,-3 2 0 0,-2 0 0 0,-1 0 0 16,1 1 128-16,-3 1-128 0,-8-1 0 0,0 0 0 0,8-2 144 15,-8 2-144-15,0 0 0 0,0 0 160 0,0 0-160 16,0 0 128-16,0 0-128 0,0 0 144 0,-5-8-144 16,-3 3 160-16,-2 1-160 0,-2 1 0 0,-1 0-128 15,-6 1-16-15,2-3 0 0,-3 0 144 16,-1 0 0-16,-8 3 0 0,-1 1-128 0,-1 1 128 0,-1 0 0 16,0-1 0-16,-3 0 0 0,-1 0 0 0,-1 0 0 15,-5 0 0-15,0-2 0 0,-5 0 0 0,-1 2-128 16,-3 0 128-16,-1 0 0 0,-5-3 0 0,-1 1 0 15,-2-2 0-15,-6 1-128 0,-6 3 128 0,2-1 0 16,-3-1 0-16,-2-1-128 0,-3 0 128 0,-4 1 0 16,-4-3 0-16,1 3 0 0,-1-3 0 0,1 2 0 0,-7 1 0 15,4 1 0-15,1-3 0 0,4 3 0 0,3 1 0 16,-1 0 0-16,-2 1 0 0,1 1 0 0,2 1 0 0,1-1 128 16,-2-2-128-16,0 1 0 0,-3 0 0 0,4 1 0 15,2 1 0-15,-1 1 0 0,2-2 0 0,1-1 0 16,-1 0 0-16,1-1 0 0,5 1 0 0,3 0 0 15,7 0 0-15,-1 2 0 0,4-1 0 0,6 0 0 16,3-2 0-16,6 1 0 0,2 0 0 0,7-1 128 16,4 0-128-16,5 0 0 0,3-2 0 0,4 2 0 15,4 0 0-15,5 0 0 0,9 1 0 0,0 0 0 16,0 0-192-16,0 0 32 0,0 0 16 0,10 9 0 16,5-4-48-16,4-1 0 0,7-1 0 0,4 0 0 15,7 3 192-15,8 0 0 0,7-3 0 0,3 0 0 0,4-1 0 16,3-1 0-16,6 0 0 0,4 0 128 0,4 0-128 0,2 1 0 15,2-2 0-15,3 0 0 0,4-3 0 16,4 3 0-16,3 1 128 0,-1 1-128 0,-1-2 0 0,1-2 144 16,3 1-144-16,-2 1 0 0,-1 4 176 15,1-1-176-15,3 1 160 0,0-1-160 0,0-3 144 0,-1 1-144 16,-3 2 128-16,1 0-128 0,-1 3 128 0,-4-2-128 16,-2-1 0-16,-6 1 128 0,1 0-128 0,-1-2 0 15,1-2 0-15,-6 4 0 0,-6 1 0 0,-1 1 0 16,-5-1 0-16,-1-2 128 0,-3-1-128 0,-4 1 0 15,-3 3 0-15,-4-3 0 0,-4-3 0 0,-2 0 128 16,-6-1-128-16,-2 1 0 0,-3 3 0 0,-3-2 0 16,-5-1 0-16,-5-1 0 0,-5-1 128 0,-2 1-128 15,-12 1 0-15,0 0 128 0,0 0 16 0,0 0 0 0,0 0 0 0,0 0 0 16,-9-8 48-16,-3 1 16 0,-6 3 0 16,-5-1 0-16,-5-1-208 0,-5 1 0 0,-4-1 0 0,-2 1 0 15,-5 4-128-15,-3 0 128 0,-3 1 0 0,-5-1 0 16,-4-5 0-16,-3-1-128 0,-3 3 128 0,-3 1 0 15,-7 3 0-15,-1 0 0 0,-2-2 0 0,2 0 0 16,-1-1 0-16,-2 0 0 0,-2-2 0 0,-5 3 0 16,0 1 0-16,-3 1 128 0,1 0-128 0,-3 0 0 15,-5-1 0-15,5-1 0 0,0 2 128 0,-1-1-128 16,-4 1 0-16,1-2 0 0,-1 0 0 0,1 1 0 16,-1 1 0-16,1 2 0 0,0-1 0 0,6-1 0 15,5 2 0-15,2-1 0 0,3 1 0 0,4-1 0 0,4 0 0 16,7 0 0-16,6 0 0 0,5 0 0 0,5-1 0 15,2 0-128-15,6 0 128 0,4 1 0 0,8 2-160 16,6-1 160-16,3-4-128 0,8 1 128 0,1-1-160 16,10 2 160-16,0 0-192 0,0 0 192 0,12-4-336 0,7-1 32 15,6-1 16-15,6 1 0 0,4 1 288 0,8 0-160 16,3 0 160-16,7-1-128 0,9-3 128 0,4-1 0 16,5 0 0-16,3 2 0 0,3 0 0 0,5 1 144 15,10 1-144-15,3-1 160 0,3-1-160 0,5-2 0 16,2 3 144-16,4 2-144 0,3 1 144 0,5 0-144 15,0-3 192-15,2 3-192 0,1 1 192 0,4-1-192 16,1 1 192-16,-3 0-192 0,-5 0 160 0,1 1-160 16,3-1 128-16,-5 2-128 0,-2-3 256 0,-3 1-48 0,-1 2 0 15,-5 2 0-15,-9 1-48 0,-3 0-16 0,0 1 0 16,-7 2 0-16,-4 0-272 0,-7 1-64 0,-10 1-16 16</inkml:trace>
  <inkml:trace contextRef="#ctx0" brushRef="#br0" timeOffset="8677.504">11131 8372 1839 0,'0'0'160'0,"0"0"-160"16,0 0 0-16,-3-6 0 0,3 6 1856 0,0 0 352 15,0 0 64-15,0 0 16 0,-1-8-1328 0,1 8-272 16,0 0-48-16,0 0-16 0,7-6-112 0,-1 3 0 16,-6 3-16-16,11-3 0 0,0 2-96 0,2 0-16 15,2-2 0-15,1 2 0 0,2 1 0 0,1 0-16 16,1 0 0-16,2 1 0 0,3 3-80 0,-1 0-16 16,3 0 0-16,2 1 0 0,0-2 16 0,1 0 0 15,2 0 0-15,1 0 0 0,0 1-144 0,4-1-16 0,2 1-128 16,4-1 192-16,-1-1 64 0,3 2 16 15,3-2 0-15,1 1 0 0,-3 1-16 0,-2 0-16 16,-2 0 0-16,0 1 0 0,-2 0 0 0,1 1 0 16,0-2 0-16,-2 2 0 0,-1-1 0 0,-1 0 0 0,2-2 0 0,-6 2 0 15,-2 2-48-15,-1-2-16 0,-5 0 0 0,0-2 0 16,-4 0-48-16,-1 0 0 0,-3-3 0 0,-1-1 0 16,0-1-128-16,-1 1 160 0,1-1-160 0,-2 2 160 15,-3 1 32-15,1-1 16 0,0-1 0 0,0 1 0 16,-2 0-64-16,0 0-16 0,0 0 0 0,-10 0 0 15,0 0-128-15,8-2 128 0,-8 2-128 0,0 0 128 16,0 0 0-16,8 0 0 0,-8 0 0 0,0 0 0 16,0 0-128-16,0 0 192 0,0 0-192 0,9 0 192 0,-9 0-192 15,9 0 0-15,-9 0 0 0,8 2 128 0,-8-2-128 16,0 0 0-16,6 5 0 0,-6-5 0 0,0 0 0 16,9 0 0-16,-1-3 0 0,0 3 0 0,-1 3 0 0,3-1 0 15,-10-2 0-15,10 2 0 0,-10-2 0 0,9 0 128 16,-9 0-128-16,10-1 0 0,-1-1 144 15,-9 2-144-15,0 0 160 0,11-3-160 0,-11 3 128 0,7-1-128 16,-7 1 0-16,9-2 0 0,-9 2 0 0,8 0 0 16,-8 0 0-16,9-2 0 0,-9 2 0 0,8-1 0 15,-8 1 0-15,9 1 0 0,-9-1 0 0,9 2 0 16,-9-2 0-16,9 1 0 0,-9-1 0 0,0 0 0 16,10-1 0-16,-10 1 0 0,0 0 0 0,7 1 0 15,-7-1 0-15,9 1 0 0,-9-1 0 0,0 0 0 16,0 0 0-16,8 1 0 0,-8-1 0 0,0 0 0 0,0 0 0 15,0 0 0-15,0 0 0 0,0 0 0 0,0 0 0 16,0 0 0 0,0 0-624-16,0 0-208 0,-7 9-64 0,-5 1 0 0</inkml:trace>
  <inkml:trace contextRef="#ctx0" brushRef="#br0" timeOffset="9408.139">13910 8429 11343 0,'0'0'496'0,"0"0"112"0,0 0-480 0,0 0-128 16,0 0 0-16,0 0 0 0,0 0 736 0,6-4 128 15,2 1 32-15,4 2 0 0,6 3-288 0,3 0-48 16,6-1-16-16,6 2 0 0,5 2 160 0,6 1 48 16,5-1 0-16,5-1 0 0,6-1-112 0,2 1-32 15,2-2 0-15,3 0 0 0,3 0-240 0,-8 1-48 16,-1-2-16-16,-3-2 0 0,3-2-144 0,-2 0-32 16,0 0 0-16,0-1 0 0,0 4 48 0,-6 0 0 15,-4-1 0-15,-2 1 0 0,-5 0-48 0,1 3-128 16,-4-1 192-16,-2 1-64 0,-6 0-128 0,-3 2 0 15,-4 0-160-15,-6 2-6928 0,-4 1-1376 16</inkml:trace>
  <inkml:trace contextRef="#ctx0" brushRef="#br0" timeOffset="10614.644">11194 8311 1839 0,'0'0'160'0,"0"0"-160"0,0 0 0 0,0 0 0 16,0 0 1792-16,0 0 320 0,0 0 64 0,0 0 0 15,0 0-944-15,0 0-192 0,0 0-32 0,0 0-16 16,0 0 32-16,12 2 0 0,0-1 0 0,0 0 0 16,-3-1-208-16,3 0-48 0,2 0 0 0,3 0 0 15,3 4-208-15,3 1-48 0,2-1-16 0,6-2 0 16,5 3 16-16,2-2 16 0,4 0 0 0,3 2 0 0,2-1-256 16,3 1-48-16,6-2-16 0,0 0 0 15,3 0-16-15,-1 0-16 0,1-3 0 0,-2 1 0 0,3 1 0 16,2 0 0-16,0 0 0 0,3-1 0 0,3-1-16 15,-2 0 0-15,-4-1 0 0,3 0 0 0,2 1 0 0,-3 0 0 16,0 0 0-16,-3 0 0 0,-4 0-160 0,-3-1 0 16,-5-2 0-16,-2 2 0 0,-3 0 128 0,-1 1 0 15,0 0 0-15,-9 0 0 0,-4-1-128 0,-4-1 0 16,-1 1-160-16,-3 1 160 0,-3 1 0 0,-2 2 0 16,-6-1 0-16,-1-1 0 0,-10-1 0 0,0 0 0 15,0 0 128-15,0 0-128 0,0 0 0 0,0 0 0 16,0 0-240-16,-12 0 80 0,-6-1 160 0,-4-1-192 15,-4-1 192-15,-1 2-192 0,2 2 192 0,-2 1 0 16,-5-2 0-16,0 1 0 0,0 0 0 0,-1-1 0 16,-1-1 0-16,0 1 0 0,-3-1 0 0,-1 1 0 0,-3-2 0 15,-4-1 0-15,-1 1 0 0,-1 0 0 0,-2 0 0 16,-3 0 0-16,2 1 0 0,-2-1 0 0,-5-2 0 0,-2 3 0 16,-3-2 128-16,-2 2-128 0,-1 0 160 0,3 0-160 15,0-1 0-15,-1-1 0 0,-1-2 0 0,2 3 0 16,1 1 0-16,4 1 0 0,1 0 0 0,3 0 0 15,4-1 0-15,2 1 0 0,2 0 0 0,5 0 0 16,2 0 0-16,7 0 0 0,4 1 0 0,6 0 0 16,2 1 0-16,7-1 0 0,3 2 0 0,9-3 0 15,-6 3 0-15,6-3 0 0,0 0 0 0,0 0 0 16,11 4 0-16,9 0 0 0,5-2 0 0,10-2 0 0,6 2 0 16,6-1 0-16,6 0 0 0,5-2 0 15,8-2 0-15,4 2 0 0,3-2 128 0,1 2-128 0,-4 0 0 0,2-1 128 16,2-1-128-16,-4-2 0 0,0 4 128 15,-1 0-128-15,-3 0 0 0,-5 0 144 0,-4 1-144 0,-2-1 0 16,-4-1 0-16,-3 2 128 0,-3 1-128 0,-3 1 0 16,-9 0 0-16,-3 0 0 0,-6 3 0 0,-4-2 0 15,-5-2 0-15,-6 1 0 0,-9-2 0 0,0 0 0 16,0 0 0-16,-6 5 0 0,-10-3 0 0,-7 0 0 16,-9 0 0-16,-7 1 0 0,-8-3 0 0,-4 0 0 15,-4 1 0-15,-6-2 0 0,-5 1 0 0,-8 1 0 16,-4-4 0-16,0 3 0 0,0 0 128 0,-2-1-128 15,0-2 0-15,1 2 128 0,2-1-128 0,7 2 0 16,7 0 144-16,5-1-144 0,9-3 0 0,2 1 128 16,7 0-128-16,4 2 0 0,5 2 0 0,5 0 0 15,8-1 0-15,2 1 128 0,3 0-128 0,4 0 0 0,9-1 0 0,0 0 128 16,0 0-128-16,0 0-192 0,0 0 64 16,0 0 0-1,3 9-1472-15,1 0-272 0,1 0-64 0</inkml:trace>
  <inkml:trace contextRef="#ctx0" brushRef="#br0" timeOffset="11910.559">13778 8290 911 0,'0'0'0'0,"0"0"0"16,0 0 0-16,0 0 0 0,-8 0 1824 0,8 0 288 0,0 0 48 0,0 0 16 16,0 0-1280-16,0 0-256 0,0 0-64 0,0 0 0 15,0 0 208-15,0 0 48 0,0 0 0 0,0 0 0 16,0 0-32-16,0 0 0 0,0 0 0 0,0 0 0 15,0 0-64-15,14-1-16 0,-2-2 0 0,4 1 0 16,3 2-48-16,1-2-16 0,5-1 0 0,4 0 0 16,6 1-144-16,4 0-48 0,4 0 0 15,7 2 0-15,4-2-64 0,4-1-16 0,4 1 0 0,4 0 0 16,4 1-96-16,3 1-32 0,0 0 0 0,-1 0 0 16,-3 0-64-16,0-1 0 0,2-1-16 0,-3 2 0 15,-1 2-176-15,-4 1 160 0,-6 0-160 0,-2 2 160 0,-4-4-160 16,-6 1 0-16,-5 0 144 0,-1 2-144 0,-2-1 128 15,-5-1-128-15,-8 1 160 0,-2 0-160 0,-5-1 0 0,-7 0 0 16,-10-2 0-16,0 0 0 0,0 0-128 0,0 0 128 16,0 0 0-16,-11 1 0 0,-8-2-240 0,-6 0 64 15,-6 0 16-15,-4-1 0 0,-7-4 160 0,-4 0 0 16,-4-2 0-16,-8 1 0 0,-6 1 0 0,-3-1 0 16,-1-1 0-16,1 1 0 0,-4 0 0 0,-5-2 176 15,-3 2-48-15,-2 1 0 0,-1 3 16 0,3-1 0 16,6 1 0-16,3 0 0 0,6-2-144 0,7 2 0 15,3 0 0-15,6 3 0 0,4 3 0 0,5 0 0 16,4 2 0-16,7-3 0 0,5 1 0 0,5 1 0 16,4-1 0-16,5 0 0 0,9-3 0 0,0 0 0 15,0 0 0-15,0 0 0 0,9 7 0 0,5-2-144 0,6 0 0 16,6-2 0-16,6 0 144 0,7-3 176 0,6-3-48 16,5 2 0-16,4 1-128 0,6 0 0 0,3 1-160 15,7-3 160-15,3-5 0 0,2 3 0 0,0 2 0 16,-4 2 160-16,-1 1-16 0,-2-1 0 0,0-1 0 0,-6 1 0 15,-1 0-16-15,-5 2-128 0,-4 2 192 0,-7 1-64 16,-7-1-128-16,-5 0 0 0,-7 0 0 0,-5-1 0 16,-7-1 0-16,-4-1 0 0,-10-1 0 0,0 0 0 15,0 0 0-15,-12 3 0 0,-8-2 0 0,-8-1 0 16,-10-1 0-16,-9 1 0 0,-9 1 0 0,-8-1 0 16,-5 0 0-16,-5 0 0 0,-4-3-144 0,-3 3 144 15,-4 2 0-15,0-1 0 0,4-1 0 0,4 0 0 16,3 0 0-16,7 1 0 0,4 1 0 0,6 3 0 0,4 1 0 15,2 4-160-15,4 0 160 0,6 4-12352 16</inkml:trace>
  <inkml:trace contextRef="#ctx0" brushRef="#br0" timeOffset="15883.594">4198 9244 18431 0,'-2'-15'1632'0,"0"2"-1312"15,2 2-320-15,0-1 0 0,0-4 1488 0,0 8 240 16,0 8 32-16,-3-10 16 0,1-7-1488 0,-1 2-288 16,0 0 0-16,-2 6-128 0,-1 2-16 0,-3-2 0 15,-2-2 0-15,-3 0 0 0,-3-1 144 0,-1 1-208 16,0 3 80-16,-3-4 128 0,0-5 0 0,-3 0 0 15,-3 1 192-15,2 0-64 0,3 0 144 0,-3 1 32 0,-1 0 0 0,0 1 0 16,-3 2 0-16,2-2 0 0,-3 0 0 16,-2-1 0-16,-4-3-64 0,-2 2-16 0,-1 0 0 15,-1 0 0-15,1-3-64 0,-5 3-16 0,0 0 0 16,0 1 0-16,1-1 0 0,-1 1 0 0,0 0 0 16,-3-2 0-16,-3 1 32 0,3 0 0 0,0 1 0 0,0-3 0 15,1-1-48-15,2 2-128 0,1 3 192 0,-3 0-64 16,-5 1-128-16,0 2 0 0,-1 0 0 0,-2 1 128 15,0 3-128-15,-1 0 0 0,0 0 0 0,-6 3 0 16,-2 2 0-16,-5 2 0 0,-2 2 0 0,0 0 0 16,3-1 0-16,-1 3 0 0,-3 2 0 0,3 1 0 15,0-1 0-15,2 3 0 0,2 0 0 0,5 2 0 16,4 4 0-16,2 0 0 0,2 0 0 0,0 4 0 0,-1 1 0 16,4 0 0-16,0 2 0 0,1 2 0 15,1-1 0-15,2 1 0 0,1-1 0 0,-1 1 0 0,-3 1 0 16,-1 2 0-16,0 0 0 0,-1 1 0 0,2 0-144 0,2 0 144 15,1-2 0-15,2 2 0 0,1 6 0 0,2-2 0 16,1-1 0-16,5-3 0 0,3-1 0 0,0 0 0 16,5 4 0-16,4 0 0 0,1-4 0 15,1 1-128-15,-1-1 128 0,3 4 0 0,1 2 0 0,1 1 0 16,2-1 0-16,0 0 0 0,-2 1 0 0,3 2 0 16,3 1 0-16,1-2 0 0,-1-1 0 0,0-1 0 15,4-1-128-15,2 2 128 0,-1 3 0 0,4-1 0 16,2-5 0-16,3 4 0 0,1 3 208 0,2 1-48 0,1 0-16 15,4-2 0-15,4 1 64 0,4-1 16 16,0-1 0-16,5-2 0 0,-2-2-48 0,2-1-16 0,5-2 0 16,3 1 0-16,3 0-32 0,2-1 0 15,2-3 0-15,-2 1 0 0,3 2 16 0,3-4 0 0,5 3 0 0,2-4 0 16,2-2 0-16,6-1 0 0,-2-1 0 0,4-4 0 16,3-2-144-16,3 0 192 0,7-6-192 0,1 1 192 15,-1 2-192-15,2-5 192 0,2-3-192 0,0 0 192 16,3 1-192-16,-1-4 128 0,-4-5-128 0,1 3 128 15,0-4-128-15,1 0 128 0,-1-1-128 0,-1 2 128 16,-3-6-128-16,-2 0 128 0,0-1-128 0,0-4 128 16,3-1-128-16,-2-3 160 0,-3 0-160 0,0-3 160 15,-2-3-160-15,1 0 0 0,3-1 144 0,-2-3-144 16,-3-1 128-16,-4 2-128 0,-5 1 128 0,-1 1-128 0,2-4 128 16,-4 0-128-16,0-1 160 0,-4 1-160 0,1 0 208 15,-5 1-48-15,-4-4-16 0,-2-3 0 0,-2 0 0 0,0-1 0 16,-4 2 0-16,-2 1 0 0,-3 0-16 0,-3 0 0 15,-1 0 0-15,-5 0 0 0,-4-1 64 0,-1-1 16 16,-5-3 0-16,-4 0 0 0,-2 0 80 0,-5 1 16 16,-5 2 0-16,-4-1 0 0,-4 2 48 0,-2 2 16 15,-4 3 0-15,-2 1 0 0,-4 2 48 0,-3 1 16 16,-1 1 0-16,-4 4 0 0,-5 3-432 0,-3 1 0 16,-6-2 0-16,0 3 0 0,-5 6-192 0,1 5-128 15,-1 1-32-15,5 5 0 16,2 6-1376-16,2 3-256 0,4 2-64 0,5 0-13536 0</inkml:trace>
  <inkml:trace contextRef="#ctx0" brushRef="#br0" timeOffset="17268.12">4475 10186 10127 0,'-5'-4'896'16,"-3"0"-704"-16,1 2-192 0,7 2 0 16,0 0 2000-16,0 0 368 0,-7 0 80 0,7 0 16 0,0 0-2000 0,0 0-464 15,0 0 0-15,0 0 0 0,0 0 0 0,7 6 176 16,2 0-176-16,2-3 192 0,1 0 0 0,4 0 16 15,-1-1 0-15,3 3 0 0,4-2 160 0,1 0 16 16,2 1 16-16,3 0 0 0,1 0 240 0,4 1 32 16,5-2 16-16,-1 0 0 0,4 2-224 0,4-3-32 15,1-2-16-15,3 1 0 0,2 0 0 0,2-1 0 16,0 0 0-16,2 0 0 0,3 0 0 0,4 1 0 16,2-3 0-16,3 0 0 0,0 0-96 0,1-2-32 15,-1 3 0-15,3 0 0 0,5-1-80 0,2 1-16 16,0 0 0-16,-1 0 0 0,-2-3-192 0,3 0 144 15,0 0-144-15,2 0 128 0,1 2-128 0,0 0 0 16,-5 0 0-16,4-3 0 0,-1 2 0 0,-1 0 128 16,-1 2-128-16,-3-2 0 0,-2 2 0 0,0-3 0 15,2 1 128-15,-2 0-128 0,2 1 0 0,-1 0 0 0,-4-1 0 16,1 1 0-16,0 0 0 0,0 1 0 0,2-2 144 0,-3 1-144 16,0 0 0-16,-2 1 144 0,-1-4-144 15,2 2 0-15,-2 0 160 0,1-1-160 0,0 1 128 0,0 1-128 16,-3 0 128-16,0-1-128 0,1-2 0 15,0 2 128-15,-2-1-128 0,-2 2 0 0,0-2 0 0,-1 0 128 16,-1 2-128-16,0-1 0 0,-2-3 0 0,0 3 0 16,3 0 128-16,-3 2-128 0,-4 1 0 0,-1-1 128 15,-4-4-128-15,1 2 128 0,-3 0-128 0,1 0 128 16,-4 3-128-16,0-1 0 0,1 1 144 0,-5 0-144 16,-3 0 0-16,-2 1 0 0,-4 2 0 0,0-2 128 15,-1-2-128-15,-2 1 0 0,-2 0 0 0,0 1 0 16,-2 0 0-16,1 0 0 0,-2-1 0 0,-2 2 128 0,-4 0-128 15,-1 0 0-15,-2 0 0 0,0-2 0 0,1 0 0 16,-2 0 128-16,-1 0-128 0,0 1 0 0,-10-1 160 16,9 3-32-16,-9-3-128 0,8 0 192 0,-8 0-192 0,0 0 176 15,8 0-176-15,-8 0 160 0,0 0-32 0,0 0 0 16,0 0 0-16,0 0 0 0,0 0 16 0,0 0 0 16,0 0 0-16,-9-3 0 0,-5-2-144 0,0 1 128 15,1-2-128-15,-3 4 128 0,-3 0-128 16,-1 0 0-16,-4 0 0 0,-1 0 0 0,-2 1 0 0,-1 0 0 15,-3 0 0-15,-1-1 0 0,-2 0 0 0,-1 0 0 16,-3-2 0-16,-6 3 0 0,-3 1-128 0,-1 1 128 16,-7 1 0-16,0-2 0 0,-3 0 0 0,-4 2 0 15,-3-5-144-15,-6 4 144 0,-4 3 0 0,0-2 0 0,3 3 0 16,-7-2 0-16,-5-3 0 0,-1 2 0 0,-2 3 0 16,-1 0 0-16,-1-3 0 0,-3 1 0 0,-4 1 0 0,1 0 0 15,2 3 0-15,-3 1 0 0,-2-3 0 16,-1 0 0-16,0 2 0 0,0-4 0 0,-3-1 0 0,1 4 0 15,-3 2 0-15,1-2 0 0,0-1 0 16,-2-1 0-16,-4 3 0 0,2-1 0 0,1-1 0 0,-2 0 0 16,0 2 0-16,4-1 0 0,2 0 0 0,-3 0 0 15,-3 0 0-15,5 0 0 0,5 3 0 0,2-1 0 16,-3-3 0-16,4 0 0 0,4-2 0 0,5 0 0 16,1 3 0-16,3-3 0 0,4 2 0 0,2-2 0 15,2-1 0-15,6 1-288 0,7 3 64 0,-1 1 16 16,3-2-1840-16,1 3-352 15,-20-3-80-15,18 2-16 0</inkml:trace>
  <inkml:trace contextRef="#ctx0" brushRef="#br0" timeOffset="21689.799">9569 1132 17791 0,'1'-12'784'0,"-1"12"176"16,5-7-768-16,-5 7-192 0,0 0 0 0,3-5 0 0,2-1 0 0,-5 6 0 15,0 0-192-15,0 0 192 0,4-5-144 0,0-2 144 16,-4 7 0-16,0-8 0 0,-3 2 0 0,0-5 0 15,-1 0 0-15,-1 2 0 0,-6-1 0 0,2 1 128 16,3-1 0-16,-3 2 16 0,-1-1-16 0,-3-2 0 16,-1 0 0-16,-1 2 0 0,-4-1 80 0,2 1 16 15,-2-1 0-15,-1 2 0 0,-3-3-224 0,0 3 176 16,0-1-176-16,-3 0 160 0,0 1 48 0,0-5 16 16,-5 0 0-16,-1 3 0 0,-2 2 80 0,-1-1 16 15,-3-3 0-15,-1 0 0 0,1-2-64 0,0 4-16 16,1 3 0-16,-2-3 0 0,-2-2-64 0,1-1-16 0,-2-2 0 15,-3 2 0-15,-4 0-16 0,-2-1 0 16,-2 1 0-16,-3-2 0 0,0-1-144 0,24 6 0 0,-6-4 0 16,-3-1 128-16,-5 0-128 0,-3-2 0 0,-4 3 0 0,-2 0 128 15,2 1 64-15,-49-10 0 0,15 2 0 16,7 6 0-16,1 3 32 0,4 3 16 0,4 3 0 0,3-1 0 16,1 0-240-16,0 2 176 0,-3-2-176 15,1 2 160-15,-1-1-160 0,3 2 0 0,3-4 0 0,-3 2 0 16,-1-2 0-16,2 1 0 0,-1-4 0 0,2 4 0 15,0 0 192-15,1 0-64 0,1-3 0 0,0 1 0 16,-3 2 0-16,0 0 0 0,-1 5 0 0,-1-1 0 16,0 0-128-16,-3-1 160 0,-5 1-160 0,1 3 160 15,-1 2-160-15,0 0 0 0,3-2 0 0,-1 4-176 16,-1 0 176-16,0 3 0 0,-2-1 0 0,5 3 0 0,5 0 0 16,-3 1 0-16,1 1 0 0,0 0 0 0,3-1 0 15,2 1 0-15,2 0 0 0,3 0 0 0,-1-3 0 16,3 1 0-16,0 0 0 0,0 1 128 0,-3 3-128 0,5 3 0 15,-1-1-128-15,1 3 128 0,-1-2 0 0,24-5-128 16,-5 2 128-16,-4 5 0 0,-1 1 0 0,-3 0 0 16,1-1 0-16,0 4 0 0,1 1 0 0,-35 18 0 15,15-9 0-15,9-4 0 0,5 1 0 0,5-1 0 16,5 1 0-16,2 0-128 0,3-1 128 0,3 2 0 16,3 0 0-16,-1 4-128 0,1 3 128 0,2-2 0 15,2-3 0-15,1 0 0 0,-2 0 0 0,4 1 0 16,-1-1 0-16,2 0 0 0,1 0 0 0,3 0 0 15,0 3 0-15,3-2 0 0,1 0 0 0,4 0-128 16,0 1 128-16,4 0 0 0,4-4 0 0,4 4-128 0,1-3 128 16,4-1 0-16,2 1 0 0,1 0 0 0,2 0 0 0,3 0-128 15,3 1 128-15,1 1 0 0,4 2 0 16,-1 0 0-16,2-1 0 0,4-1 0 0,5-2 0 0,5 0 0 16,0-1 0-16,5 1 0 0,3-3 0 15,5 0 128-15,-1-3-128 0,4 1 0 0,1 1 128 16,3 3-128-16,6-2 0 0,4-2 128 0,4-1-128 0,3-3 0 15,-1-2 144-15,4-1-144 0,1-2 192 0,4 1-192 16,-2 0 160-16,5-2-160 0,-3 0 128 0,3-2-128 16,2-2 0-16,-2-1 128 0,-2 0-128 0,3-2 0 15,-1 0 128-15,2-1-128 0,2 1 0 0,-3 0 128 16,-1-4-128-16,5-1 0 0,4-2 144 0,-2 0-144 16,-6 0 0-16,3-1 144 0,2-3-144 0,-1-1 0 0,-2 2 208 15,-3-4-64-15,0 0-16 0,4-2 0 0,1-1-128 16,-3-1 128-16,-5-2-128 0,1-2 128 0,2-3-128 15,-2 1 160-15,1-2-160 0,-5 0 160 0,-4-3-160 0,-1-1 192 16,-2-2-192-16,1-4 192 0,-1-3-48 0,-5 2 0 16,-5 4 0-16,0-1 0 0,-1-1 48 0,-1 2 0 15,2 1 0-15,-3 2 0 0,-5-4-64 0,-2-2-128 16,-2-1 192-16,-5-2-64 0,0 2-128 0,-3-4 128 16,-1-4-128-16,-5 0 128 0,0 0 64 0,-6 3 0 15,-2 2 0-15,-3 0 0 0,-5 2 192 0,-4 1 64 16,-2 3 0-16,-3 1 0 0,-2-2 16 0,-1 3 16 15,-2 1 0-15,-2 1 0 0,-1 0-256 0,-1-1-48 16,-2 1-16-16,-3 2 0 0,-1 2-288 0,-5 0-64 0,-1-3-16 16,-4 2 0-1,-3 3-1520-15,-6 4-288 0,-5 2-64 0</inkml:trace>
  <inkml:trace contextRef="#ctx0" brushRef="#br0" timeOffset="25751.049">7087 2419 14047 0,'0'0'624'15,"0"0"128"-15,0 0-608 0,0 0-144 0,-9 0 0 0,9 0 0 16,0 0-304-16,0 0-80 0,-7 1-32 0,7-1 0 0,-7 4 416 0,7-4 304 16,-5 8-48-16,2-1-16 0,3-7-80 0,-5 9-16 15,2-1 0-15,0 1 0 0,-2 1 48 0,3-1 0 16,2-9 0-16,-4 11 0 0,1 0 240 0,-1-1 48 15,2-1 16-15,0 0 0 0,-1 1 0 0,-1 1 0 16,0 1 0-16,1 1 0 0,-1-2-48 0,1 0 0 16,-1 1 0-16,0 1 0 0,3 0-64 0,0 1 0 15,-1 2-16-15,1 0 0 0,0 3-48 0,1 1 0 16,-1 0 0-16,1 2 0 0,2 2-128 0,1 1-48 16,-2 1 0-16,1-1 0 0,-1-3-144 0,2 1 0 0,0 1 144 15,0 0-144-15,2 0 0 0,-1-1 0 0,-1-1 0 0,3 0 128 16,-2 0-128-16,2 0 0 0,0-1 0 15,0 1 0-15,0 3 0 0,2 1 0 0,0 1 0 0,1 1 0 16,1-2 0-16,-3 2 0 0,1 0 0 0,0 1 128 16,3-1-128-16,2-1 144 0,-3 1-144 0,1-1 160 15,0 1-160-15,1-2 160 0,-3 1-160 0,3 1 160 16,1 1-160-16,1 1 160 0,2 1-160 0,-2 1 160 16,-1 0-160-16,3 0 128 0,1 1-128 0,0-1 128 15,-1-1 0-15,1-1-128 0,-1-1 192 0,1 0-64 16,-1-1-128-16,1 2 192 0,-1 3-192 0,1-1 192 15,0 1-64-15,1 1-128 0,1 2 192 0,-3-2-64 16,2 0-128-16,0 2 192 0,2-2-192 0,1 2 192 0,0-3-192 16,0 1 160-16,-1 0-160 0,-1-1 160 0,1 5-160 15,2-2 0-15,1 1 0 0,2 0 0 0,-3-2 128 0,2-1-128 16,-1 2 0-16,0-1 128 0,-1-2-128 16,2-1 192-16,-2 0-192 0,2 2 192 0,-1-2-64 15,3 1-128-15,2 1 192 0,0 1-64 0,-2 2-128 0,2-1 0 16,-1-1 144-16,1 0-144 0,0 1 0 0,1-2 144 15,-2-1-144-15,1 0 0 0,-4 1 128 0,1-1-128 16,2-3 0-16,-3 3 0 0,4-2 0 0,-1 2 128 16,2-2-128-16,-3-1 0 0,-2-4 128 0,4 1-128 15,-2-1 0-15,2-1 0 0,-1 0 144 0,2-3-144 16,-1 0 0-16,-2-1 144 0,0-1-144 0,0 0 0 16,-1 1 144-16,0 0-144 0,1-6 0 0,0 1 0 0,1 0 0 15,2 1 128-15,0 0-128 0,1 1 144 0,-2-1-144 16,5-1 160-16,-1-1-160 0,-1 1 0 0,0-1 0 15,1 0 0-15,0-3 0 0,1 1 0 0,-1-1 0 0,0 0 0 16,0-1 0-16,0 0 0 0,-2 0 0 16,3 2 0-16,3-1 0 0,-3-1 0 0,3 0 128 0,-1 0-128 15,0-1 0-15,-3 0 0 0,1 0 0 0,-1-1 0 16,-1 0 0-16,2-2 0 0,1 1 0 0,0 0 0 16,0-3 0-16,0 4 0 0,3-3 0 0,1-1 0 15,-2-1 0-15,1 2 0 0,-2-1 0 0,-2 1 0 16,-1 1 0-16,0-2 0 0,0-1 0 0,0 2 0 15,-1 2 0-15,4-3 0 0,1 0 0 0,0 0 0 16,3 1 0-16,-2-2 0 0,1-4 0 0,-1 2 0 16,-2 3 0-16,0 0 0 0,-1 1 0 0,2-2 0 0,-4-3 0 15,2 3 0-15,2 1 0 0,-1-2 0 0,-3 2 0 16,0-1 0-16,-1 0 0 0,0 2 0 0,-1-1 0 16,-1 2 0-16,-4 2 0 0,1 0 0 0,-2-2 0 0,0-1 0 15,1-2 0-15,-2 3 0 0,3 3 0 0,-2-2 128 16,0-1-128-16,0 2 0 0,0-1 0 0,0-1 0 15,0 1 0-15,1-1 0 0,-1-2 0 0,0 2 0 16,-2 0 0-16,2 0 0 0,-6 3 0 0,3-2 0 16,0-1 176-16,-2 1-176 0,-1-1 0 0,0 0 0 15,0 1 0-15,3-1 0 0,-3-2 0 0,2 2 0 16,-1-2 0-16,2 1 0 0,1-1 0 0,0 3 0 16,-5 1 0-16,1-2 0 0,2 0 0 0,-2 0 0 15,0-2 0-15,1 3 0 0,-1 1 0 0,-1-1 0 0,-3 1 0 16,0 0 0-16,1 0 0 0,0 1 0 0,-1-4 0 15,-1 3 0-15,0 2 0 0,-1 0 0 0,0-1 0 16,1 0 0-16,-3 1 0 0,3 2 0 0,-2 0 0 0,1-1 0 16,-2 3 0-16,1-2 0 0,1-1 128 0,0 0-128 15,-2 1 0-15,1-1 0 0,0 2 0 16,-1-2 0-16,5-2 0 0,-3-1 0 0,0 2 0 0,2 0 0 16,0-1 0-16,-3 1 0 0,-2 0 0 0,2 0 0 15,-1-1 0-15,0 2 0 0,2-1 0 0,-2 0 0 16,0 0 0-16,1 1 0 0,1 2 0 0,-1-1 0 15,-2-1 128-15,1 1-128 0,1-1 0 0,0 1 0 16,1 3 0-16,-2-1 0 0,0 1 0 0,1-1 0 16,-3-1 0-16,2 2 0 0,0 0 0 0,0 1 0 15,0-3 0-15,-2 1 0 0,0 2 0 0,1-2 0 0,0 0 0 16,0 0 128-16,-3 0-128 0,1 0 0 0,0-2 0 16,0 0 0-16,1-1 128 0,-2 1-128 0,-1 2 0 15,-1-1 0-15,1 1 0 0,-1-1 0 0,2-1 128 0,-3 1-128 16,4-2 0-16,-2 1 144 0,-3 0-144 0,3 0 160 15,0 0-160-15,0-1 160 0,-1 2-160 0,-1 0 128 16,1-1-128-16,1 2 128 0,3 3-128 0,-2-2 160 16,0-1-160-16,-1 0 160 0,2 4-160 0,2-1 0 15,0 0 0-15,-1-2 0 0,-3-1 0 0,3 0 0 16,0 2 128-16,0-1-128 0,-2 0 0 0,0-1 0 16,2-1 0-16,-3 1 0 0,1-1 0 0,0 0 0 15,3-2 0-15,-2 3 128 0,-2 0-128 0,2 0 0 0,-3 0 0 16,1-1 0-16,-1-1 0 0,-1 1 0 15,1 1 0-15,-2 0 0 0,0 2 160 0,0-1-160 0,1 1 192 0,0-2-192 16,-2-2 192-16,0 0-192 0,0 1 192 16,1-3-192-16,2 2 160 0,-1-2-160 0,0 0 128 0,-2 0-128 15,0-1 128-15,2-1-128 0,-1 0 0 0,0 0 128 16,-1 0-128-16,-1 0 128 0,0 1-128 0,0 1 128 16,0-1 0-16,1 0-128 0,0 2 192 0,-1 0-64 15,0-1-128-15,0 0 0 0,0 0 144 0,3 0-144 16,-2 0 0-16,0-1 144 0,1 1-144 0,0-1 0 15,-1-1 128-15,0 0-128 0,-1 1 0 0,1 0 0 16,1 0 0-16,-1 0 0 0,0-1 128 0,-1-1-128 16,2 5 0-16,-2-4 0 0,-2 0 0 0,2 0 0 15,0 0 0-15,0 1 0 0,-1 0 0 0,1-10 0 16,-1 8 0-16,1-8 0 0,0 9 0 0,0-9 0 0,0 0-272 0,0 0-16 16,0 0 0-16,0 0 0 15,0 0-720-15,0 0-144 0,8-13-16 0,1-7-7504 16,-1-5-1504-16</inkml:trace>
  <inkml:trace contextRef="#ctx0" brushRef="#br0" timeOffset="26200.473">12440 8154 27647 0,'-12'11'2448'0,"6"-3"-1952"0,-3-1-496 0,5-1 0 31,-3 1-368-31,3-2-160 0,0 5-48 0,3 1 0 0,1 0-560 0,1 1-112 16,0 2-32-16,4 2 0 0,1 3 1280 0,1-1 240 0,2 1 48 0,-3-1 16 15,1 0-176-15,3 0-128 0,0 0 192 0,1 0-192 0,-2 1 416 16,3 0-32-16,2-2 0 0,0 0 0 0,-3-2-48 0,4 0-16 16,-1-3 0-16,1 0 0 0,2-1-96 0,1-1-32 15,2 0 0-15,3-5 0 0,2-2 32 0,2-3 0 16,-2-3 0-16,5-5 0 0,1-4 80 0,0-1 16 15,-1-2 0-15,2-5 0 0,1-5 32 0,5-4 16 16,-3-2 0-16,3-2 0 0,2-1-208 0,3-2-32 16,2-2-128-16,-2 0 192 0,-1-2-192 0,-2 2-192 15,0 1 48-15,-3 2-8464 16,1 3-1696-16</inkml:trace>
  <inkml:trace contextRef="#ctx0" brushRef="#br0" timeOffset="27694.434">14643 10299 3679 0,'0'0'160'0,"0"0"32"0,0 0-192 0,0 0 0 0,0 0 0 0,0 0 0 16,0 0 1264-16,-5-5 208 0,3-2 32 0,2 7 16 16,0 0-1200-16,0 0-320 0,0 0 128 0,0 0-128 15,0 0 512-15,0 0 64 0,0 0 16 0,0 0 0 16,0 0 48-16,0 0 16 0,0 0 0 0,0 0 0 0,0 0-48 16,0 0-16-16,0 0 0 0,0 0 0 0,11 4-64 15,3 0-16-15,3-2 0 0,3 2 0 0,2-2-128 0,3 0-16 16,4 0-16-16,1-1 0 0,3-1-96 0,4 2-32 15,0 2 0-15,4-2 0 0,-1-3-224 16,2 0 176-16,-1-3-176 0,1 4 160 0,0 0-160 0,-1 3 0 16,0-3 144-16,3 0-144 0,-1 0 0 0,0 0 128 15,-1 0-128-15,-3-3 0 0,-1 3 0 0,-3-1 128 16,-3 0-128-16,-4 0 0 0,-2-1 0 0,-3 0 0 16,0 0 0-16,-7-1 128 0,-1 0 16 0,-5 3 16 15,-10 0 0-15,8-1 0 0,-8 1 112 0,0 0 32 16,0 0 0-16,0 0 0 0,0 0 0 0,-6-4 0 15,-5-2 0-15,-5 2 0 0,-6 1-112 0,-3 1-32 16,-5-1 0-16,-2 1 0 0,-4 1-160 0,-1 1 0 0,-2-1 0 16,0-1 0-16,-2-2 0 0,1 2 0 15,1 3 0-15,0-3 128 0,-3-3 64 0,2 2 0 0,-1 0 0 16,-2 1 0-16,-1 0-64 0,0 0-128 0,0 0 192 16,2 0-64-16,-1 4-128 0,4-2 0 15,1 0 0-15,4 1 0 0,-2 1 0 0,3 1 128 0,1-2-128 16,5-1 0-16,1 0 0 0,8 0 0 0,0 0 0 15,7 0 0-15,4 2 0 0,7-2 0 0,0 0 0 0,0 0 0 16,0 0 0-16,0 0 0 0,0 0 0 0,9 8 0 16,4-3 0-16,4-1 0 0,5 0 176 0,3-1-176 15,4 0 160-15,2 0-160 0,1-3 160 0,5 1-160 16,3 1 192-16,4-1-48 0,0 0-16 0,5 0 0 16,2 0-128-16,1 1 0 0,0 0 0 0,-2-1 0 0,0 0 128 15,0 0 0-15,-2 0 0 0,2 0 0 0,-3 2-128 16,-1 0 0-16,-4-3 0 0,-2 2-176 0,-3 0 176 0,-2 1 0 15,-4-1 0-15,-5 2 0 0,-1-2 0 0,-5 2 0 16,-1 4 0-16,-3-5 0 0,-4-2 0 0,-2 3 0 16,-3 0 0-16,-7-4 128 15,0 0-1200-15,1 8-224 0,-1-8-48 0</inkml:trace>
  <inkml:trace contextRef="#ctx0" brushRef="#br0" timeOffset="28905.269">11967 10239 9951 0,'0'0'448'0,"0"0"80"0,0 0-528 0,0 0 0 0,0 0 0 0,0 0 0 15,0 0 416-15,0 0-32 0,0 0 0 0,9-3 0 0,-9 3 80 0,11-3 16 16,0 1 0-16,1 2 0 0,2 2 96 0,1 2 32 15,3-1 0-15,4-1 0 0,3 0-144 0,5 2-16 16,4-1-16-16,4 1 0 0,2 0-176 0,4-1-16 16,2-1-16-16,1 2 0 0,-1 1-48 0,3-1-16 15,1-1 0-15,2 1 0 0,2-1-16 0,2 1 0 16,1-1 0-16,-3-2 0 0,-2-1 128 16,0 3 32-16,0 1 0 0,1-2 0 0,-4-3 48 0,2 0 16 15,4 1 0-15,-4 0 0 0,-3 0-112 0,0-1-32 16,-2-1 0-16,-2 2 0 0,-1 4-224 0,-1-1 176 15,-2-1-176-15,1 0 160 0,-5 2-160 0,-1-2 0 16,0 0 0-16,-2 0 0 0,-5 2 0 0,-3-3 128 16,-1-2-128-16,-7 1 0 0,1 4 0 0,-4-4 128 15,-2 0-128-15,-3-3 0 0,-9 3 0 0,9-1 0 16,-9 1 128-16,0 0-128 0,0 0 320 0,0 0 48 0,0 0 0 0,-6-6 0 16,0-2-32-16,-4 4 0 0,-5 1 0 0,0-1 0 15,-4 0-160-15,-2 3-48 0,-3-1 0 0,-3 0 0 16,-2-1-128-16,-1 0 128 0,4 1-128 0,-3-1 128 15,-1-1 0-15,-1 1 0 0,0-1 0 0,-1 0 0 16,-1 1-128-16,-2 0 192 0,-1-2-192 0,-3 1 192 16,-2 2-64-16,-1-1-128 0,-1 1 192 0,-5-1-64 15,-4 0-128-15,1 0 0 0,1 2 0 0,2 0 128 16,-4-2-128-16,-2 0 0 0,-2 0 0 0,-2 1 0 16,1 0 0-16,0 2 0 0,5 0 0 0,0 2-176 0,2 0 176 15,1 1 0-15,3-1 0 0,2-1 0 0,3 0 0 16,4 1 0-16,2 0 0 0,4 1-128 0,3-3 128 0,4 0 0 15,2 0 128-15,5 2-128 0,1 0 0 0,5-2 0 16,4-3 0-16,7 3 0 0,0 0 0 0,0 0 0 16,0 0-160-16,0 0 160 15,7 3-496-15,9-1 16 0,6-1 0 16,5-1 0-16,9-1 480 0,7 0-144 0,7 0 144 0,5-1 0 16,3-3 0-16,6 5 0 0,6-1 0 0,4 1 0 0,7 0 0 15,0 0 0-15,-1-1 0 0,1 1 0 0,2 2 0 0,-3 1 0 16,-1-2 0-16,-3 2 0 0,-3 0 0 0,-5 1 0 15,-1 0 0-15,-1 3-7424 16,-4-1-1408-16</inkml:trace>
  <inkml:trace contextRef="#ctx0" brushRef="#br0" timeOffset="33133.771">9916 931 5519 0,'9'0'240'0,"-2"-1"64"0,-4-2-304 0,0 0 0 0,-3 3 0 0,5-4 0 16,1 3 1472-16,-1-1 256 0,3-2 32 0,-5 1 16 16,2-3-1072-16,-5 6-224 0,0 0-32 0,0 0-16 15,0-9 16-15,1 1 0 0,-1 8 0 0,0 0 0 16,-6-14 64-16,1 2 0 0,0-1 16 0,1 0 0 15,1 1 144-15,-6 2 32 0,-1-5 0 0,0 1 0 16,-3 4-80-16,-1 3-16 0,-1-3 0 0,-1 0 0 16,-1-1-32-16,1 3-16 0,-3 4 0 0,2-4 0 15,-4-2-288-15,1 0-48 0,-3 2-16 0,-1 0 0 16,-1 2-208-16,0-1 0 0,0-4 0 0,-4 2 0 0,-2 1 0 16,1 3 0-16,-2 4 0 0,0-4 0 0,-1-3 0 15,16 3 0-15,-1-1 0 0,-3 0 0 0,-4-1 0 0,0-3 0 16,-1 3 0-16,-2-3 0 0,-3 1 0 0,-29-8 0 15,8 2 0-15,6 4 0 0,4 2 0 0,0 3 0 16,3 2 0-16,1 2 0 0,2 0 128 0,0-1-128 16,0 0 0-16,-1 3 0 0,-2-2 0 0,1 2 128 15,-1 4-128-15,0 0 0 0,-4 3 0 0,1 0 0 16,3 1 0-16,17-1 0 0,-1 2 0 0,-4 1 0 16,1 0 0-16,-2 3 0 0,1 1 0 0,-4 3 0 15,0 2 0-15,-21 16 0 0,10-3 0 0,3-1 0 16,5 1 0-16,3-1 0 0,4 0 0 0,3 0 0 15,-3 0 0-15,4 2 0 0,2 2 0 0,1 5-128 16,0 3 128-16,2-1 0 0,3-4 0 0,0 1 0 16,0 1 0-16,4 0 0 0,0-2 0 0,1 4 0 0,1-1 0 0,1 1 144 15,5-1 80-15,1 2 16 0,0 0 0 16,3-1 0-16,3 1-16 0,4 0 0 16,0-4 0-16,2 0 0 0,1-5-224 0,3-1 0 0,1-2 0 0,5 4 0 15,0 5 0-15,4-3 0 0,2-3 0 0,5-4 0 16,2-4 128-16,6-2-128 0,4-3 0 0,2 1 144 15,5-2 0-15,1-1 0 0,-2-3 0 0,4-1 0 16,0-7-144-16,5-1 160 0,4-4-160 0,1 0 160 16,0 0-32-16,0-3 0 0,-2-1 0 0,1-4 0 15,5-1 16-15,2-2 0 0,-3 1 0 0,0-4 0 16,-3-3-144-16,2-1 192 0,-2-2-192 0,0 0 192 16,-2-3-192-16,1 0 192 0,0 1-192 0,-6 0 192 0,-2-8-192 15,-5 0 128-15,-1-6-128 0,0 6 128 0,-2 4 0 0,-1 0 0 16,-3 0 0-16,-1-2 0 0,-4-3 48 15,-3 0 0-15,-3-2 0 0,-3-1 0 0,-2-1 144 0,-3-3 48 16,-3-1 0-16,-3-2 0 0,-1-1-144 0,-3 1-32 16,-2 1 0-16,-3-1 0 0,-4 1 0 0,-4 0 0 15,-4-1 0-15,-4 3 0 0,-2 0 0 0,-3 0-16 16,-5 1 0-16,-5-2 0 0,-1-2 16 0,-5 3 0 16,-4 5 0-16,-5 4 0 15,-7 1-1056-15,-4 7-208 0,-5 2-32 0,2 6-16 0,-2 3 1120 16,-1 2 240-16,-1 2 32 0</inkml:trace>
  <inkml:trace contextRef="#ctx0" brushRef="#br0" timeOffset="35301.32">9679 1811 6447 0,'0'0'576'0,"-7"3"-576"0,-1 0 0 0,0 1 0 16,2-4 416-16,6 0-32 0,-9 2 0 0,1-1 0 15,2-1 448-15,6 0 64 0,0 0 32 0,0 0 0 0,-8 4-96 0,8-4-32 16,-3 8 0-16,3-8 0 0,-4 10-512 0,2-1-96 15,2-9-32-15,0 8 0 0,2 3 96 0,0 2 0 16,1 3 16-16,2 2 0 0,0-2-16 0,1 2 0 16,2 0 0-16,1-1 0 0,1 1 64 0,1 1 16 15,-4 3 0-15,4 1 0 0,2 1-16 0,2 0 0 16,0 1 0-16,3 1 0 0,-1 2-96 0,2 3-32 16,2 3 0-16,-1 1 0 0,2-2 0 0,3 1-16 15,3 1 0-15,-1 4 0 0,3 0 16 0,1 0 0 16,0-2 0-16,4 1 0 0,-4-2 0 0,2 5 16 15,3 1 0-15,-1 2 0 0,1-2-64 0,2 1-16 16,3-2 0-16,3 1 0 0,3 1-128 0,-1-1 160 16,1 2-160-16,0-4 160 0,3 1-32 0,1-1-128 15,2 0 192-15,1 2-64 0,4 2-128 0,1 0 192 0,0-1-192 16,-1-2 192-16,-1-3-192 0,2 2 0 0,3-3 144 16,-1 4-144-16,2 4 0 0,0 1 128 15,-1 0-128-15,-2-2 0 0,-3-2 0 0,1 0 128 0,2-2-128 0,-1 0 0 16,2 1 128-16,-1 3-128 0,0 2 160 15,-4-1-160-15,-1-3 0 0,0-2 0 0,0-1 0 16,4 0 0-16,4-1 0 0,-3 0 0 0,-1-4 0 0,-2 0 144 16,-2-2-16-16,1 1 0 0,4 1 0 0,4-2 0 15,3 1-128-15,-3-2 160 0,-1 0-160 0,1 0 160 16,-1-3-32-16,2-2 0 0,2 1 0 0,-1-2 0 16,0 1 48-16,-2 0 0 0,-4-2 0 0,0 1 0 15,3 1-176-15,2 1 0 0,3-2 0 0,-1 3 0 16,-2 2 0-16,-1-2 0 0,-3-3 0 0,2 2 0 15,3 0 0-15,-2 0 0 0,-2-2 0 0,1-1 0 16,1-1 0-16,0 0 0 0,-2 0 0 0,3 0 0 0,2-1 0 0,-3 0 0 16,-2-1 0-16,-2 4 0 0,2 1 0 0,0 0 0 15,0 0 0-15,3 0 0 0,0 3 0 0,0-3 0 16,-2-1 0-16,2 1 0 0,-3-1 0 0,3-4 0 16,4-1 0-16,0-1 0 0,-7 2 0 0,1-1 0 15,-1-2 0-15,0-1 0 0,2 2 0 0,0-1 0 16,0 0 0-16,-4 1 0 0,-1-1 0 0,-4-1 0 15,0 1 0-15,2 3 0 0,0 2 0 0,1 1 0 16,-1-1 0-16,1 0 0 0,-4-4 0 0,1 0 0 16,-3-1 0-16,4 2 0 0,-1 0 0 0,3-1 0 15,-1-1 0-15,-3 2 0 0,1 0 0 0,-4-1 0 16,1-4 0-16,0 3 0 0,-2 3 0 0,7-3 0 16,-1 0 0-16,-1 1 0 0,-3 3 0 0,-2 0 0 0,-5-2 0 15,0-1 0-15,1 1 0 0,-2 1 0 0,-3 0 0 16,0 0 0-16,3 0 0 0,-5-2 128 0,-1 1-128 0,0 1 0 15,-4 0 0-15,0-1 0 0,-2 0 0 0,1-2 0 16,-1 0 0-16,0 1 0 0,0-1 0 0,0 1 0 16,-1 0 128-16,2 2-128 0,-2-2 128 0,-3 0-128 15,1-1 0-15,-3-1 0 0,1-1 0 0,-4 3 0 16,1 5 0-16,-3-2 0 0,0-5 0 0,-2 1 0 16,1 2 0-16,0-1 0 0,1 2 0 0,-1-3 0 15,2-3 0-15,0 1 0 0,-2-2 0 0,0 2 128 16,2 2-128-16,-2 0 0 0,-2-1 144 0,-1 1-144 15,2-2 192-15,-1 2-16 0,-2-2-16 0,1 3 0 0,0 1 0 16,-1 1 0-16,-2 1 0 0,-1 0 0 0,0-1 32 16,-3-3 0-16,1-1 0 0,1 1 0 0,-2 1-32 15,0 0 0-15,1-4 0 0,-4 3 0 0,2 0-32 16,-4-1 0-16,0 1 0 0,1 1 0 0,3-3-128 16,-1 2 192-16,-2-1-192 0,1 1 192 0,-1-2-192 0,3 3 192 15,-3-1-192-15,1 3 192 0,-1-2-192 0,1 2 192 16,-2 1-192-16,-2 0 192 0,2 1-64 0,-1 2 0 15,1-2 0-15,-2 0 0 0,-3-2 64 0,1 1 0 16,1-1 0-16,-2 3 0 0,-1 0 16 0,1-2 16 16,1-1 0-16,-1 1 0 0,0-1-48 0,-2 2-16 15,0 0 0-15,0 0 0 0,0 0-32 0,2 0-128 16,-1 1 192-16,-2 0-64 0,1-4-128 0,-1 1 0 0,-2-2 0 16,2 2 128-16,-2 1-128 0,3-1 0 15,-1-1 144-15,0-2-144 0,-2 1 0 0,1-2 144 0,-1-2-144 16,2 3 0-16,-1-1 128 0,0 1-128 0,1-2 0 0,0 0 0 15,2-2 0-15,-3-1 0 0,2-2 128 0,0 1-128 16,-1 1 0-16,1 3 0 0,0 0 0 0,0 0 0 16,-1-1 0-16,1-3 0 0,1-3 0 0,0 2 0 15,-1 0 128-15,1 0-128 0,1-11 0 0,0 10 0 16,-1-1 0-16,1-9 0 0,-1 9 0 0,1-9 0 16,-1 8 0-16,1-8 0 0,0 0 0 0,0 0 0 15,0 10 0-15,0-10-192 0,0 0 48 0,0 0 16 16,0 0-160-16,0 0-32 0,0 0 0 0,0 0 0 15,0 0-160-15,0 0-32 16,0 0-16-16,0 0 0 0,0 0-304 0,1-11-48 0,-1-1-16 0,1 2-7568 16,-1 1-1520-16</inkml:trace>
  <inkml:trace contextRef="#ctx0" brushRef="#br0" timeOffset="35733.99">18537 8422 11967 0,'0'0'1072'0,"-8"-3"-864"0,-1 1-208 0,3 4 0 15,6-2 2928-15,-5 8 528 0,1 0 128 0,2 1 0 32,-2-1-3584-32,4 2-576 0,5-1-192 0,-2 2-48 0,0 1 816 0,5 1 192 0,1 0 32 0,1-1 0 15,-2-2-224-15,1 1 128 0,2 2-128 0,-1-1 0 16,4 1 176-16,-1-1-176 0,-2 0 192 0,3-3-192 15,1 0 336-15,3-3-32 0,4 0-16 0,1 1 0 0,2-2 48 16,3-2 16-16,0-3 0 0,4-1 0 16,5-1-112-16,1-5-32 0,5-4 0 0,1 4 0 0,5-1-48 0,0 1-16 15,-2-5 0-15,0 0 0 0,-1 2-144 16,-1 0 0-16,-5 2 144 0,1-1-144 0,-1-1 0 0,-4 1-160 16,1 0 16-16,-1 2-7792 15,-6-1-1568-15</inkml:trace>
  <inkml:trace contextRef="#ctx0" brushRef="#br0" timeOffset="37193.838">19363 10273 11967 0,'-9'-14'1072'0,"2"7"-864"0,7 7-208 0,-7-6 0 15,0 0 1856-15,3 2 320 0,4 4 64 0,0 0 0 16,0 0-1824-16,0 0-416 0,0 0 0 0,0 0 0 16,11 0 0-16,2 1-128 0,2 1 128 0,3 0-128 0,5-1 128 0,4-1 0 15,5 0 0-15,6 2 0 0,4 1 0 0,2-3 0 16,1-3 160-16,1 3-160 0,1 3 144 0,4-1-144 16,3 1 128-16,1-2-128 0,1-1 0 0,2 1 0 15,0 2 0-15,0-1 0 0,-3-1 0 0,-1 1 0 16,1 0 128-16,-2 3-128 0,0-2 0 0,-3 0 0 15,-1-1 0-15,-4 3 0 0,-4-1 0 0,-5 0 0 16,0-4 0-16,-6 3 0 0,-3 1 0 0,-4 1 0 16,-2-1 0-16,-6-2 0 0,-1-2 0 0,-5 0 0 15,-9 0 0-15,0 0 128 0,0 0 96 0,0 0 16 16,-5-5 0-16,-6-1 0 0,-6 4 80 0,-4-1 32 16,-2-2 0-16,-6 2 0 0,-8 3-176 0,-2-1-48 15,-3-2 0-15,-7 0 0 0,-6 0-128 0,4 1 0 16,0 1 0-16,2 0 0 0,-1-1 176 0,1 0-48 0,0 2-128 15,3 2 192-15,0-1-192 0,4 0 0 0,5-1 0 16,3 2 0-16,6 0 0 0,2 3 0 0,2-1 0 16,6-1 0-16,2-1 0 0,3 0 0 0,3-2 0 0,1 0 0 15,9 0 0-15,0 0 0 0,0 0 0 0,0 0 0 16,0 0-176-16,9 0 32 0,4 0 0 0,7-2 0 16,9 1 144-16,5 0 0 0,9 0 0 0,4 0 0 15,7-6 208-15,2 4 32 0,4 0 0 0,-2 0 0 16,2-2 16-16,3 2 0 0,3 0 0 0,-3-1 0 15,-3 0 64-15,-2 3 32 0,-3 0 0 0,-2 1 0 16,1 0-64-16,-5 2-16 0,-7 1 0 0,-5 2 0 16,-3 0-272-16,-8 2 0 0,-6-2-176 0,-4 3-7760 15,-6 2-1536-15</inkml:trace>
  <inkml:trace contextRef="#ctx0" brushRef="#br0" timeOffset="38134.113">18959 10294 10127 0,'0'0'448'0,"0"0"96"0,0 0-544 0,0 0 0 0,-4-8 0 0,-2 4 0 16,6 4 1216-16,-10-3 128 0,-1 1 16 0,0-1 16 16,-1 0-672-16,-2 1-144 0,-3-1-32 0,-2 1 0 15,-2 1-16-15,-6 0 0 0,-1 0 0 0,-4 1 0 16,-5 1-304-16,0 0-64 0,-5 0-16 0,0 1 0 15,-2 2 112-15,-1-2 16 0,1 0 0 0,-6 0 0 16,-4 1-80-16,-6-2-16 0,-6 2 0 0,-4-2 0 16,-4-2-160-16,1 1 0 0,-4-3 0 0,1 2 0 15,0-3 256-15,7 1-16 0,6-1-16 0,8 0 0 0,6 2 400 16,5 1 80-16,5 1 0 0,5 1 16 16,3-2-176-16,5 0-32 0,4 0-16 0,4 1 0 0,5 0-496 15,3-1 0-15,1-2 0 0,9 3 0 0,0 0 176 16,0 0-176-16,11 3 192 0,8-4-192 0,5-3 0 0,6 3 0 15,3 1 0-15,4-3-144 0,5-2 144 16,8 1 0-16,8 1 0 0,4-1 0 0,7 1 0 16,-1 1 0-16,0-2 0 0,-2 0 0 0,1 0 0 0,3 3 0 15,4 0 0-15,-6 0 0 0,-4-1 0 0,-3 1 0 16,-5-1 0-16,-5 3 0 0,0 0 0 0,-7 2 0 16,-5 0 0-16,-8 1 0 0,-4 2 0 0,-5-2 0 15,-7-2 0-15,-5 4 128 0,-3 2-384 0,-7 0-80 16,-7 1-16-16,-9 1-10976 0</inkml:trace>
  <inkml:trace contextRef="#ctx0" brushRef="#br0" timeOffset="41738.772">1448 12334 17503 0,'-8'-3'1552'0,"1"0"-1232"0,0-2-320 0,2 2 0 16,-2 3 448-16,1 0 48 0,6 0 0 0,0 0 0 16,0 0-496-16,0 0 0 0,0 0 0 0,0 0 0 15,0 0 0-15,10 5-160 0,-10-5 160 0,15 3-192 16,2 0 192-16,3-1 176 0,0-1-48 0,2 2 0 16,2 1 64-16,6-1 0 0,4 0 0 0,5-2 0 15,2-1 80-15,6 2 32 0,7 0 0 0,2 1 0 16,1 0-48-16,1-1-16 0,2-1 0 0,5 0 0 15,3 0-32-15,4 2 0 0,3 0 0 0,0-3 0 16,-4 2 64-16,6-2 16 0,6-2 0 0,0 2 0 16,4 2 144-16,0-2 16 0,1 1 16 0,5-1 0 15,4-1-96-15,-1 1-32 0,-3-2 0 0,6 2 0 0,7 2-144 16,-5-2-16-16,-2-2-16 0,2 2 0 0,5 0-160 16,0 0 0-16,1-3 0 0,-4 0 0 0,-3-2 128 0,1 1-128 15,1 1 0-15,2-3 128 0,-5 0 16 0,-1-2 0 16,0 3 0-16,-7-2 0 0,-6 2 80 0,3-1 16 15,3-3 0-15,-3 4 0 0,-5 1-48 0,-1 1 0 16,-3-1 0-16,0 0 0 0,0-1 0 0,0 2 0 16,-5 0 0-16,-2 0 0 0,-3 0 48 0,-1 0 0 15,-3-1 0-15,0 3 0 0,-1 1-64 0,-5 1-16 16,-4-1 0-16,-4 1 0 0,-2-3-160 0,2 1 160 16,-1 0-160-16,-3 1 160 0,-4-1-16 0,0 0 0 0,-2 2 0 15,-2-1 0-15,-4 0 64 0,-2 0 16 0,-3-1 0 16,0-1 0-16,-4 2-32 0,1-2 0 0,-1 0 0 0,-2 1 0 15,0-1 48-15,-1 1 0 0,0 0 0 16,-1 1 0-16,-1-4 16 0,-3 2 0 0,-2-2 0 0,1 4 0 16,0 0-96-16,1-1-16 0,-5 0 0 0,-1 1 0 15,0 1-16-15,-2-1 0 0,0-1 0 0,-2 0 0 16,-8 1-128-16,8 2 0 0,-1 1 0 0,-7-3 0 16,0 0-176-16,0 0-112 0,0 0-32 0,0 0-10368 15,-7 8-2096-15</inkml:trace>
  <inkml:trace contextRef="#ctx0" brushRef="#br0" timeOffset="42898.431">8832 12717 18431 0,'0'0'1632'0,"0"0"-1312"0,0 0-320 0,0 0 0 15,10-2 384-15,2 0 0 0,2 1 0 0,-1-3 0 16,-1 3-256-16,5 0-128 0,2 0 160 0,3 0-160 16,1-1 384-16,4 1 0 0,1 1-16 0,4 1 0 15,4 1 256-15,2 0 48 0,3 0 16 0,3-2 0 16,2 0-240-16,3 0-64 0,7-2 0 16,4 2 0-16,1-1 16 0,2-1 0 0,2 0 0 0,1 0 0 15,0-2 16-15,7 0 0 0,2-2 0 0,4 2 0 16,-1 0-16-16,-1-1 0 0,1 4 0 0,4-2 0 15,5-3 32-15,-2 5 0 0,2 1 0 0,1-2 0 16,4-4-160-16,2 3-16 0,0 0-16 0,0 1 0 16,-4-2-64-16,5 2-16 0,-1 1 0 0,-1 0 0 0,-4 0 0 15,3 0 0-15,4-3 0 0,-2 4 0 0,2 0-16 16,0-1 0-16,0-4 0 0,1 2 0 0,-2 3-16 16,-1 0-128-16,-8-2 192 0,4 1-64 0,3-2-128 0,-1 3 128 15,-2 0-128-15,0 0 128 0,1-1-128 0,-2 2 0 16,0 7 0-16,-1-6 0 0,-5-3 0 0,1-1 0 15,0 1 144-15,2 3-144 0,-3 2 0 0,0-2 0 16,-2-3 0-16,-1 3 128 0,0 3-128 0,0 1 128 16,-3 1-128-16,-1-4 128 0,-2-3-128 0,1 4 0 15,-4 1 0-15,-1 1 0 0,-1-4 0 0,-4 1 0 16,-5 3 0-16,-1-2 128 0,-1-4-128 0,-3 2 0 16,-3 2 0-16,0 0 0 0,-1 3 0 0,-5-3 0 15,-3-1 0-15,-4-1 0 0,-2 2 128 0,-2-3-128 0,0-1 160 16,-3 1-160-16,-1-1 304 0,0 1-48 15,1 1 0-15,-2 0 0 0,-3 3-64 0,-1-3-32 0,-1 0 0 16,0 2 0-16,-3-1-160 0,-3 0 128 0,0 0-128 0,-3 2 128 16,-3-2-128-16,-1-1 160 0,0 1-160 0,-3-2 160 15,1 1-32-15,-2-1-128 16,1 3 192-16,-9-4-64 0,0 0-128 0,8 0 0 0,-8 0 144 16,0 0-144-16,0 0 0 0,0 0 144 0,0 0-144 0,0 0 0 15,0 0 128-15,0 0-128 0,0 0 0 0,0 0 0 16,0 0-144-16,0 0-96 0,0 0-16 0,0 0-10880 15,0 0-2192-15</inkml:trace>
  <inkml:trace contextRef="#ctx0" brushRef="#br0" timeOffset="48488.467">8846 12608 13823 0,'0'0'1216'0,"0"0"-960"15,0 0-256-15,-6-6 0 0,1-3 304 0,0 2 16 16,5 7 0-16,-6-3 0 0,-1-1-320 0,0-1 0 15,3 0 0-15,1 1 0 0,3 4 320 0,0 0 0 16,0 0 0-16,-7-4 0 0,7 4 320 0,0 0 64 16,0 0 0-16,0 0 16 0,-5-4 144 0,5 4 32 15,0 0 0-15,0 0 0 0,0 0-256 0,0 0-64 16,11-6 0-16,-2 2 0 0,4 0-256 0,3 4-48 16,6 3-16-16,2-6 0 0,3-3 64 0,5 3 0 0,5 3 0 15,3-4 0-15,0-1-64 0,3-2 0 0,2 3 0 16,1-1 0-16,1 2-64 0,2 0-32 0,3-1 0 0,0 1 0 15,1-1 48-15,2 0 16 0,2 2 0 0,-5-1 0 16,-1 1-96-16,0 0 0 0,-4-1-128 0,-1 1 192 16,-2 0-192-16,-2 2 128 0,-4-2-128 0,-2 1 0 15,0 1 176-15,-4 0-176 0,-4 0 192 0,-2 1-192 16,-5 1 304-16,-4 1-48 0,-1-2-16 0,-4 3 0 16,-2-3 48-16,-10-1 16 0,0 0 0 0,0 0 0 15,0 0 16-15,0 0 16 0,0 0 0 0,0 0 0 16,-10 2 64-16,-4-1 16 0,-2-2 0 0,-5 1 0 15,-4 2-208-15,-3 0-32 0,-4-1-16 0,3 2 0 16,0 0-160-16,-4-3 160 0,-2 0-160 0,0 1 160 16,1 0-160-16,-4-1 0 0,1-1 144 0,-3 2-144 0,-4 2 128 15,2 0-128-15,2-3 128 0,-3 1-128 0,-2 1 0 0,2 0 144 16,0 0-144-16,5 1 0 0,3-3 128 0,2 0-128 16,2-2 0-16,4 1 0 0,2 1 0 0,0 0 0 15,5 0 0-15,0 0 0 0,1 0 128 0,4 1-128 16,3 1 0-16,3-2 0 0,9 0 0 0,0 0 0 15,0 0 0-15,0 0 0 0,0 0 0 0,0 0 0 16,12 2-144-16,7-1 144 0,5-2-192 0,3 1 32 16,4 0 16-16,5-1 0 0,3 1 144 0,5-1-128 15,3-1 128-15,4 2-128 0,2-1 128 0,3 1 0 16,5 0 0-16,-1 0 0 0,-4 0 0 0,0-2 0 16,3-3 0-16,1 2 0 0,-3 3 0 0,-2-1 0 15,-2-2 0-15,-5 0 0 0,-5-1 0 0,-7 2 176 16,-3 0-176-16,-3 0 192 0,-3-4-192 0,-5 6 160 0,-5 0-160 0,-4-1 160 15,-2-1 0-15,-11 2 0 0,0 0 0 0,0 0 0 16,0 0 176-16,0 0 48 0,-14 0 0 0,-5 1 0 16,-7 1-128-16,-5 3-32 0,-4-1 0 0,-13 1 0 15,-10 0-224-15,-2 2 0 0,-3 0 0 0,-2-1 0 16,-5 0 144-16,-2 1-144 0,-5-1 128 0,0 0-128 16,-1 1 128-16,3 2-128 0,4 2 0 0,4-2 128 15,4-1-128-15,2 0 0 0,8 0 0 0,3-1 0 16,4-2 0-16,6-3 128 0,4 0-128 0,8 4 0 15,6-1 0-15,6-2 0 0,4-3 0 0,12 0 0 16,0 0 0-16,0 0 0 0,0 0 0 0,10 6 0 0,6-2-256 16,11 0 80-16,6-4 16 0,6-2 0 0,6-3 160 15,6-1-128-15,5 5 128 0,2-4-128 0,2-4 128 16,0 1 0-16,2 2 0 0,2-1 0 0,4-1 0 0,-2 2 0 16,-5 1 0-16,-2 1 0 0,-2 0 0 0,-6 0 0 15,-7 2 0-15,-2 1 0 0,-2 1 0 0,-5-1 0 16,-8 0 0-16,-5 0 0 0,-10 4 0 0,-3-3 0 15,-9 0 0-15,0 0 0 0,-11 4 160 0,-9 4-32 16,-9 3-128-16,-4-4 192 0,-3-3-64 0,-7 3 0 16,-7-1-128-16,-5 1 192 0,-5-3-192 0,-5 2 144 15,-4-1-144-15,-4 4 128 0,1 3-128 0,1-2 160 16,4-3-160-16,2-2 160 0,2-1-160 0,7 0 0 16,7-1 0-16,9 2 0 0,4-3 0 0,10 0 0 15,2 1 0-15,8-3 0 0,5-3 0 0,11 3 0 16,0 0 0-16,7-7 0 0,7-1-224 0,7-1-32 0,8-2 0 15,13 0 0-15,8 2 96 0,5-2 16 0,3-2 0 0,6 1 0 16,4-4 144-16,7 1 0 0,3 0 0 0,0-4 0 16,-1 0 0-16,0 3 0 0,1-4 0 0,-2 6 0 15,-4 3 0-15,-3 0 0 16,-8 1 0-16,-8 1 0 0,-7 2 0 0,-6 2 0 0,-8 0 128 0,-6 3-128 16,-6-1 0-16,-9 0 0 0,-11 3 0 0,0 0 128 15,0 0 16-15,-9 1 16 0,-7 1 0 0,-8 2 0 16,-7 2-160-16,-8 0 0 0,-9 1 0 0,-10 2 0 15,-6-3 0-15,-4 2 0 0,-4 1-160 0,1-1 160 16,-1-2 0-16,1 2 0 0,-3-2-128 0,5 0 128 16,0 1 0-16,9-3 0 0,5-2 0 0,7 1 0 15,2 2 0-15,7-2 0 0,6-3 0 0,8 0 0 0,6-1 0 16,7 1 0-16,4 0 0 0,8 0 0 0,6-7 0 0,7 1 0 16,5-1 0-16,8-2 0 0,5 0 0 15,4 0 0-15,3 0 0 0,3 1 0 0,3 3 0 0,1-2 0 16,1 1-128-16,-4-1 128 0,-5 0 0 0,-2 4 0 15,-6-1 0-15,-6-1 0 0,-5 1 0 0,-7 2 0 16,-11 2 128-16,0 0-128 0,-9 4 160 0,-10 2-32 16,-10 0 0-16,-10 4 0 0,-5 3-128 0,-7 2-224 15,-4 0 48-15,-5 4 16 16,-1 0-224-16,-2 3-64 0,-1 3 0 0,4-2 0 16,3-1-560-16,8-4-112 0,6 1-32 0,10-2-13888 15</inkml:trace>
  <inkml:trace contextRef="#ctx0" brushRef="#br0" timeOffset="50237.346">12589 12733 3679 0,'-8'5'320'0,"-2"0"-320"16,0 0 0-16,-1-1 0 0,2 1 1088 0,0-1 160 15,0 2 32-15,2-1 0 0,-1-3-128 0,8-2-32 16,-8 7 0-16,1 0 0 0,3-2 144 0,4-5 16 16,0 0 16-16,0 0 0 0,0 0-336 0,1 11-80 15,2 0-16-15,2-1 0 0,-5-10 160 0,12 6 16 16,3 0 16-16,4-1 0 0,4-2-160 0,4 0-16 16,4-1-16-16,10-1 0 0,10 1-144 0,1-4-16 15,4-1-16-15,2 1 0 0,2 0-192 0,7 0-48 16,3-2 0-16,4 1 0 0,3-3-96 0,-1 0-32 15,0 1 0-15,1 0 0 0,6-1-64 0,-1 0-32 16,1-1 0-16,-4 2 0 0,-1-3-80 0,-2 4-16 0,-1 0 0 16,-5 1 0-16,-1-1 32 0,-6 1 0 0,-5 2 0 15,0-1 0-15,-3-1-160 0,-6 3 128 0,-5 2-128 0,-5 1 128 16,-2 0-128-16,-6 0 0 0,-8-1 0 0,-3 1 0 16,-5 1 0-16,-4-2 0 0,-11-2 128 0,0 0-128 15,0 0 0-15,0 0 0 0,-15 4 144 0,-7-2-144 16,-9-2 128-16,-4 3-128 0,-5 0 128 0,-4 0-128 15,-5 2 0-15,-5-1 144 0,-2-4-144 0,-8 2 0 16,-7 8 192-16,0-1-64 0,-2 1 0 0,-5-4-128 16,0 0 128-16,-7 1-128 0,-3 0 0 0,1 0 0 15,1-2 144-15,0 2-144 0,-2 1 0 0,4-2 144 16,1-2-144-16,6 0 0 0,6 0 0 0,1 0 128 16,3 1-128-16,4 1 0 0,4-4 0 0,8 1 128 0,6 0-128 15,7 0 0-15,7-1 0 0,7-1 0 0,8-1 0 0,3 0 0 16,5-1 0-16,8 1 0 0,0 0 0 15,15 1-144-15,9-2 0 0,9 0 0 0,9-3 16 0,10 1 0 16,11 3 0-16,6-3 0 0,3-3 128 0,9 2 0 16,8-2 0-16,2 2 0 0,1 1 0 0,3-2 0 15,6 3 128-15,1 0-128 0,3 0 144 0,0 0-144 16,-2-2 192-16,0 1-192 0,0-1 256 0,-4 0-64 16,-4 1-16-16,-6-1 0 0,-2 1 80 0,-10 1 0 15,-7 1 16-15,-11 0 0 0,-8 0-272 0,-8 1 0 16,-8 2 128-16,-8 0-128 0,-9 0 0 0,-6 0 160 15,-12-2-160-15,0 0 128 0,0 0 0 0,-16 6-128 0,-9-3 192 16,-12 2-64-16,-12-4-128 0,-13 2 128 16,-14-1-128-16,-7 0 128 0,-10-5-128 0,-8 2 0 0,-6 0 0 15,-4 1 128-15,-2 1-128 0,-8 1 0 0,-4 0 144 16,4 0-144-16,7 1 0 0,-1-1 144 0,0-2-144 0,6 1 0 16,6 3 192-16,2-3-192 0,0-2 192 0,10 0-192 15,14 1 128-15,10 0-128 0,8 0 0 16,9-3 0-16,8 0 144 0,6 1-144 0,9 1 0 0,8-3 144 15,6-1-144-15,13 5 0 0,0 0 0 0,9-7 128 16,9-1-128-16,8-1 0 0,10 0 0 0,11 1 0 16,15-1-192-16,9 1 192 0,12-2-160 0,4 0 160 15,4 1 0-15,9-1 0 0,4 0 0 0,1 1 0 16,-1 3 0-16,2-2 0 0,2 3 0 0,-1 2 0 16,-4 1 0-16,-3 2 0 0,-6-1 0 0,-4 4 0 0,-7 2 0 15,-10 1 0-15,-10 1 0 0,-10 0 0 16,-8-1 0-16,-9 2 0 0,-8 2 0 0,-10-1 0 0,-7-4-208 0,-11-5 48 15,-3 11 16-15,-10 1 0 0,-8-2 144 16,-12-1-208-16,-9-1 80 0,-11 0 128 0,-10 2 0 16,-9-1 0-16,-5-1 0 0,-5 0 0 0,-5-1 0 0,-7 1 0 15,-9 0 0-15,5-3 0 0,3-2 0 0,-3 0 0 16,-2 0 0-16,5 1 128 0,1-1-128 0,5 0 0 16,9-2 0-16,4 1 0 0,3 1 0 0,12 0 128 15,9-4-128-15,9 1 0 0,9-2 0 0,10 1 0 16,7 1 128-16,9-2-128 0,8 2 0 0,6-6-192 15,13 0 32-15,10-2 16 0,10 2-128 0,10-3-32 16,15-3 0-16,7 4 0 0,3 4 304 0,10-1-160 16,5 0 160-16,6-2-128 0,-1 0 128 0,3 3 0 0,4 2 0 15,3 0 0-15,1-1 0 0,-1 0 144 0,-5 1-144 0,0 2 160 16,0 2-160-16,-7 2 128 0,-7 0-128 0,-9 2 128 16,-7 1-128-16,-11 1 0 0,-7 2 0 0,-10-1 0 15,-10-3 0-15,-10 2 0 0,-11 0 0 0,-11-1 0 16,-9 1 0-16,-13-2 0 0,-14 0-160 0,-16 1 160 15,-13-1 0-15,-13 1 0 0,-13-3 176 16,-7 2-48-16,-8-1 32 0,-12 2 16 0,-9 1 0 0,0-1 0 16,-2 1 16-16,1-2 0 0,0-3 0 0,8 0 0 15,4 0-48-15,4 1 0 0,6-2 0 0,11-2 0 16,9 2-144-16,11-2 0 0,9-2 0 0,9 0 0 16,7-3-1600-16,12 1-416 15,9-3-80-15</inkml:trace>
  <inkml:trace contextRef="#ctx0" brushRef="#br0" timeOffset="51684.153">15286 11555 21423 0,'0'0'944'0,"0"0"208"0,0 0-928 0,9 0-224 15,3-2 0-15,3 2 0 0,4 0 160 0,3 0-16 16,0 2 0-16,8-2 0 0,7-2 80 0,3 0 16 0,2 1 0 16,-2-3 0-16,3-1-80 0,3 1-16 0,2 2 0 0,-1-4 0 15,0 1 0-15,1-2 0 0,0 4 0 16,-3-2 0-16,-2 1-144 0,-3 0 0 0,-3-1 144 0,-4 2-144 15,-3 1 0-15,-2 1 0 0,0 0 0 0,-4 1 0 32,-3 0-480-32,-3 1-160 0,-3 2-48 0,-2-2-9296 15</inkml:trace>
  <inkml:trace contextRef="#ctx0" brushRef="#br0" timeOffset="51997.746">15398 11817 24063 0,'0'0'1072'0,"0"0"208"0,0 0-1024 0,0 0-256 16,0 0 0-16,8-1 0 0,-8 1 128 0,14 0-128 15,3 0 144-15,3 0-144 0,2 0 320 0,3 1-16 16,5 1-16-16,0-2 0 0,2-3 96 0,2 2 32 16,3-1 0-16,3-1 0 0,3-3-32 0,4 2-16 15,0 2 0-15,3-2 0 0,7 3-176 0,-5 0-16 16,2 0-16-16,-1-1 0 0,4-1-160 0,-2 1 0 0,0 2 0 16,1 3 0-1,2 0-2032-15,-3 1-432 0,13 2-96 0,-12-2 0 16</inkml:trace>
  <inkml:trace contextRef="#ctx0" brushRef="#br0" timeOffset="53598.958">17112 11637 20207 0,'0'0'896'0,"0"0"192"0,-9-3-880 0,9 3-208 15,0 0 0-15,-7 2 0 0,-2 0 208 0,9-2 0 16,0 0 0-16,0 0 0 0,-6 5 176 0,6-5 48 16,0 0 0-16,0 0 0 0,0 0 96 0,0 0 32 0,9 5 0 15,1-1 0-15,2 0 32 0,1-3 16 0,3-1 0 0,0-1 0 16,1 1-80-16,0-1-16 0,5-3 0 0,5 2 0 15,2 0-128-15,2 0-16 0,-1-3-16 0,1 1 0 16,1 0-96-16,-3 0 0 0,1 1-16 0,-1 1 0 16,-3 0-32-16,2-1 0 0,-1 0 0 0,2 1 0 15,-4 1-80-15,1 1 0 0,0-2-128 0,-3 0 192 16,1 1-192-16,-4 1 144 0,0 0-144 0,-3 1 128 16,0-1-128-16,-2 2 0 0,-3 0 0 0,-2-2 0 15,-10 0 0-15,9-2 128 0,-9 2-128 0,0 0 0 16,0 0 208-16,0 0-32 0,0 0-16 0,0 0 0 15,-10-2-32-15,-2 1-128 0,-4 1 192 0,-2 1-64 16,-4-2-128-16,-1 1 0 0,-3 3 0 0,2-1 0 0,-1-2 0 16,0 1 0-16,-2-1 0 0,-1 2 0 0,1 1 0 15,1 1 0-15,-1-3 0 0,0 3 0 0,-2 1 0 16,0 1 0-16,-3 2 128 0,1-3-128 0,0 0 0 16,5-2 0-16,4 1 0 0,1 0 128 0,-2-1-128 0,4-1 0 15,4-3 0-15,1 2 0 0,3 4 0 16,3-3 128-16,8-2-128 0,0 0 0 0,0 0 0 0,0 0 0 15,0 0 128-15,0 0-128 0,0 0 0 0,7-3 0 16,4-1 0-16,4 2 0 0,1-2 0 0,3-1 0 16,2 1 0-16,2 1 0 0,5-1 0 0,2 1 128 15,1-1-128-15,1 0 128 0,0 0-128 0,0 1 0 16,-2 0 0-16,1 2 0 0,-2-4 0 0,-1 3 0 16,2-1 0-16,-5 3 128 0,-2-2-128 0,-4 1 0 15,-5-1 0-15,-1 2 0 0,-5 0 0 0,-8 0 0 16,0 0 128-16,0 0-128 0,0 0 0 0,0 0 0 0,-13 4 0 15,-4-2 0-15,-8-2 0 0,-4 2 0 0,-3 1 0 16,-5 0 0-16,0 2 0 0,-4-1 0 0,-5 0 0 16,-2 2 0-16,-2 0 0 0,4-1 0 0,3 1 0 15,2-1 0-15,0-1 0 0,7 1 0 0,5-1 0 0,5-1-176 32,3 1-256-32,5-1-48 0,7 0-16 0,9-3-9248 0,0 0-1856 0</inkml:trace>
  <inkml:trace contextRef="#ctx0" brushRef="#br0" timeOffset="54380.081">18003 11293 16991 0,'-6'-11'752'0,"2"3"144"0,-2-3-704 0,1 2-192 0,2 0 0 0,0 2 0 16,-4 0 0-16,3 2 128 0,1-2-128 0,1 2 128 15,2 5 32-15,-2-8 0 0,1 0 0 0,1 3 0 16,0 5 96-16,0 0 32 0,0 0 0 0,4-9 0 0,0 1 96 0,2 3 0 16,1-1 16-16,2 2 0 0,2-2 288 0,2 0 48 15,3-2 16-15,3 1 0 0,4 1-16 0,0-2 0 16,3-1 0-16,4 0 0 0,2 1-96 0,3 1 0 15,3 0-16-15,-2 0 0 0,-1-2-80 0,2 1-16 16,-1 3 0-16,0-2 0 0,1 1 0 0,1-1 0 16,4 1 0-16,-5 3 0 0,-2 2-160 0,2 2-48 15,-1 1 0-15,-1 3 0 0,0 1-192 0,-3 2-128 16,-2 2 128-16,-2 1-128 0,-1 2 0 0,-1 1 0 16,-2 2 0-16,-1 1 128 0,1 3-128 0,0 1 0 15,-1 1 0-15,-2 2 0 0,-3 2 0 0,-1 1 0 16,1 2 0-16,-1-1 0 0,0 0 0 0,-2-2 0 0,-1 1 0 15,-1 0 0-15,0 0 0 0,-1 0 0 0,-1-3 128 16,-1 0-128-16,0 1 128 0,0 0-128 0,-1-1 128 16,-2 1-128-16,-1 1 144 0,-1-2-144 0,0-1 192 15,-1-1-192-15,-2-1 176 0,0 0-176 0,0 0 160 0,-2 0-160 16,0 0 160-16,0-1-160 0,0-2 160 0,-2 0-160 16,1-1 0-16,0 0 0 0,0-2 0 0,0-1-160 15,1-4-2256 1,-2-3-448-16,2-7-80 0,-8 4-32 0</inkml:trace>
  <inkml:trace contextRef="#ctx0" brushRef="#br0" timeOffset="54879.55">18958 11283 14735 0,'0'0'1312'0,"0"0"-1056"0,0 0-256 0,0 0 0 16,-4-7 1152-16,4 7 192 0,0 0 16 0,0 0 16 15,0 0-480-15,-8 1-80 0,8-1-32 0,-9 10 0 16,0 1 160-16,0 4 16 0,-3 0 16 0,0 3 0 15,-1 1 80-15,0 4 16 0,-1 2 0 0,-2 2 0 16,0 0-144-16,-4 1-32 0,0 4 0 0,-2 2 0 16,-3 2-16-16,-3 4-16 0,-1 1 0 0,-1 2 0 15,-1 3-160-15,0-3-16 0,-1 0-16 0,0 0 0 16,1-2-304-16,2-1-64 0,1-2-16 0,4 0 0 16,-1-2-160-16,4 0-128 0,1 2 192 0,3-4-192 15,1-3-656-15,5-2-240 16,1-2-64-16,6-3-10320 0,1 0-2080 0</inkml:trace>
  <inkml:trace contextRef="#ctx0" brushRef="#br0" timeOffset="56295.24">18132 11174 12783 0,'-12'-8'560'0,"5"6"128"16,7 2-560-16,-8 1-128 0,8-1 0 0,-7-2 0 0,-1 0 400 0,8 2 48 15,0 0 16-15,-4-5 0 0,-3 1-80 0,7 4 0 16,0-7-16-16,0 7 0 0,0 0 0 15,3-8 0-15,2-1 0 0,0 3 0 0,-5 6 128 0,11-4 16 16,1-2 16-16,2 1 0 0,4-3 80 0,2 3 16 16,3 1 0-16,2 1 0 0,3-1-112 0,1 0-32 15,0 1 0-15,2 2 0 0,0 1-208 0,2 0-32 16,-1 0-16-16,4 1 0 0,4 1-48 0,-3 2-16 16,2 0 0-16,-2 0 0 0,3 0-160 0,-3 1 160 15,0 4-160-15,-1 0 160 0,-5 0-160 0,1 0 0 16,-3 4 0-16,-4 0 0 0,-1 3 0 0,0 2 0 15,-2-1 0-15,-2 4 0 0,0 0 0 0,0 3 0 16,-3 3 0-16,-2-1 0 0,-1 0 128 0,1 1-128 16,-2 3 128-16,0 1-128 0,0-3 128 0,0 0-128 15,1-1 0-15,0 1 128 0,0-1-128 0,-1 2 0 16,-3-4 144-16,0 0-144 0,-1-2 128 0,0 1-128 0,-2 0 160 0,-1-3-160 16,-3-3 144-16,1 0-144 0,-1-2 128 0,0 1-128 15,-3-4 176-15,0-1-48 0,0 0-128 0,0-1 192 16,0 0-192-16,0 0 128 0,-1-3-128 0,1-8 0 31,-3 9-448-31,3-9-192 0,-4 8-48 0,1-2-10352 0</inkml:trace>
  <inkml:trace contextRef="#ctx0" brushRef="#br0" timeOffset="56858.364">19061 11327 5519 0,'-4'-12'240'0,"4"12"64"0,0 0-304 0,0 0 0 15,-2-9 0-15,0 1 0 0,-2 3 912 0,4 5 128 0,0 0 32 16,0 0 0-16,0 0-752 0,0 0-160 0,-2-6-32 0,2 6 0 16,-1-5 48-16,1 5 0 0,0 0 0 0,0 0 0 15,0 0 144-15,0 0 48 0,0 0 0 0,0 0 0 16,0 0 176-16,0 0 32 0,0 0 16 0,0 0 0 15,0 0 112-15,0 0 0 0,0 0 16 0,0 0 0 16,-9 9-64-16,3-4-16 0,-3-2 0 0,2 2 0 16,2-1-160-16,-1 2-32 0,1-1-16 0,-3 2 0 15,0 0-64-15,-2 0-16 0,4 2 0 0,-5 0 0 16,0 1-16-16,1-1 0 0,-3 0 0 0,1 2 0 16,-2 1 48-16,0 4 0 0,0-1 0 0,-1 3 0 0,1 0 64 15,-1 2 0-15,-3 0 16 0,2 1 0 16,-2 1 80-16,-1 3 16 0,-3 3 0 0,-1 3 0 0,-1-2 32 15,2 2 16-15,2 2 0 0,-4 2 0 0,-2 4-64 16,0-2-16-16,0-1 0 0,1 1 0 0,0-4-96 16,2 0-32-16,2 1 0 0,2-2 0 0,1-3-16 0,-1 0-16 15,4 0 0-15,0 1 0 0,4 1-208 0,0 0-32 16,2-3-128-16,4-1 192 16,3 1-1168-16,4-2-240 0,3 1-64 0,2-1 0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5:05:50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4768 2243 19343 0,'-10'-12'1728'15,"0"0"-1392"-15,-1 1-336 0,2 3 0 0,4 1 1472 16,1 4 240-16,4 3 32 0,0 0 16 0,0 0-1536 0,-2 5-224 16,2 6-208-16,2 0 32 0,0 1 16 0,3 5 0 15,2 5 0-15,-2 7 0 0,6 9 160 0,-2 1 0 16,1 3 0-16,0-1 0 0,-1 3 0 0,0 3-128 15,0-2 128-15,1-1 0 0,-1-1 0 0,0-2 0 16,-3 2 0-16,2-2 0 0,0-2 0 0,-1-8 0 16,1-4 0-16,-1-4 0 0,-2-5 128 0,2-4 96 15,-3-3 32-15,1-3 0 0,-5-8 320 0,0 0 80 16,0 0 16-16,7-5 0 0,0-3 304 0,1-7 64 16,-4-5 16-16,4-3 0 0,1-2-384 0,2-6-80 15,2-6-16-15,0-4 0 0,2-2-400 0,4 0-176 16,-1-5 128-16,1 2-128 0,1-1 0 0,2 0 0 0,1-2 0 0,-1 6 0 15,-5 5 0-15,-2 7 0 0,1 4 0 0,-2 6 0 16,-4 8-128-16,1 5 128 0,0 4-160 0,0-1 160 31,-1-1-2384-31,1 0-384 0</inkml:trace>
  <inkml:trace contextRef="#ctx0" brushRef="#br0" timeOffset="346.809">6244 1660 22111 0,'-13'-9'1968'0,"5"7"-1584"16,-1 0-384-16,1 6 0 0,-1 2 512 0,0 2 0 15,-2 3 16-15,-1 4 0 0,-2 0-528 0,-2 2 0 16,0 1-160-16,-3 5 160 0,-2 5-128 0,-4 3 128 16,-1 5 0-16,-2 4 0 0,-4 0 0 0,0 5 128 15,0 3 0-15,0 0 0 0,-1 5 16 0,2 4 0 16,4 5 0-16,3 3 0 0,2 3 112 0,2 0 32 16,3-3 0-16,5-2 0 0,5-3-48 0,0 0-16 15,3 2 0-15,4-5 0 0,4-4-96 0,5-5 0 16,4-8-128-16,4-2 192 0,3-6-192 0,6-5 176 15,3-5-176-15,6-2 160 16,1-4-752-16,3-4-160 0,2-4-16 0</inkml:trace>
  <inkml:trace contextRef="#ctx0" brushRef="#br0" timeOffset="635.499">6703 2196 29487 0,'-16'-12'1296'0,"9"6"288"0,7 6-1264 0,0 0-320 0,0 0 0 0,0 0 0 0,0 0 1056 0,8 15 160 16,3 2 16-16,0 5 16 0,4 3-1120 0,1 5-128 15,4 3-192-15,2 2 32 0,4 3 160 0,3 0 0 16,-3 2 0-16,0-1-128 0,-4-2 0 0,0-2 0 15,-1-1 0-15,-2-1 0 16,0-1-384-16,-2 0-80 0,-1-2-16 0,0-2 0 16,-3-5-496-16,-2-3-112 0,1-3 0 0,0-1-16 15,0-3-448-15,-2-4-96 0,3-3-16 0</inkml:trace>
  <inkml:trace contextRef="#ctx0" brushRef="#br0" timeOffset="889.115">7291 2107 33055 0,'-17'-7'1472'0,"7"6"288"0,1 3-1408 0,-4 2-352 0,-2 2 0 0,-1 6 0 15,-4 5-144-15,-2 5-112 0,-1 6 0 16,-6 1-16-16,0 2 272 0,-1 7-160 0,0 9 160 0,-2 5-128 15,-2 0 128-15,-1-1 0 0,0 1 0 0,-2 0-128 16,-3-2 128-16,3 2 0 0,0-1 0 0,5-1 0 16,3 0-416-16,2-5 0 15,3-4 0-15,4-5 0 0,4-4-1584 16,3-4-320-16,0-2-64 0</inkml:trace>
  <inkml:trace contextRef="#ctx0" brushRef="#br0" timeOffset="1294.144">7709 1353 35007 0,'0'0'3120'0,"0"0"-2496"0,0 0-496 16,11 10-128-1,0-5-1216-15,4 6-256 0,4 5-48 0,2 4-16 0,5 3 1104 0,-1 3 224 0,1 4 32 0,6-2 16 16,2 1 160-16,5 1 0 0,1 1-144 0,3 3 144 16,1 1 0-16,0 3 0 0,1 3-144 0,-3 3 144 15,-1 3 0-15,-4 4 0 0,-1 2 0 0,-7 1 0 16,-5 0-128-16,0 2 128 0,-9 0 0 0,-3 1 0 15,-4 8 0-15,-6 0-128 0,-3 2 128 0,-5-6 0 16,-6-2 0-16,-3-4 256 0,-4-1-64 0,-4 4 0 16,-4 1 256-16,-5 0 32 0,-5-5 16 0,1-4 0 15,-6-1-128-15,3-4-32 0,1-4 0 0,3 0 0 16,-2 0-208-16,5 0-128 0,4-4 128 0,6-6-128 16,1-8-1936-1,5-8-464-15</inkml:trace>
  <inkml:trace contextRef="#ctx0" brushRef="#br0" timeOffset="1657.315">9614 2515 12895 0,'-20'-16'576'0,"10"6"112"0,2 0-560 0,0 2-128 0,5 0 0 0,6 0 0 16,7 1 2864-16,7-2 528 0,6-1 128 0,8-1 0 16,5 2-2992-16,3-2-528 0,8-2-256 0,7 0 32 15,2-1 224-15,4 5-176 0,4 1 176 0,0 5-160 16,1 3 160-16,0 1 0 0,-1 1 0 0,1 2-7328 16,-2 3-1392-16</inkml:trace>
  <inkml:trace contextRef="#ctx0" brushRef="#br0" timeOffset="1857.945">9521 3104 35935 0,'0'0'3200'0,"8"-9"-2560"16,0 3-512-16,11-2-128 0,8 2-272 0,4-1-80 15,5 1-16-15,2-1 0 0,5-1 16 0,7-3 0 16,9-2 0-16,7-1 0 16,8 4-1120-16,4-2-240 0,1-1-32 0</inkml:trace>
  <inkml:trace contextRef="#ctx0" brushRef="#br0" timeOffset="2688.924">12253 2636 18431 0,'-11'-5'816'0,"11"5"160"0,0 0-784 0,0 0-192 16,-7-4 0-16,7 4 0 0,0 0 1600 0,-1-8 256 15,0-2 64-15,6-2 16 0,9-4-1280 0,4-3-256 16,4-2-48-16,3-3-16 0,5-1-208 0,1-3-128 15,1 2 160-15,2-5-160 0,1-4 320 0,2 2-48 16,0 3 0-16,2 5 0 0,0 2 96 0,-1 6 16 16,-5 5 0-16,-2 5 0 0,-5 4-224 0,-2 4-32 0,-7 5-128 15,-4 7 192-15,-5 7-192 0,-2 6 0 0,-8 7 128 0,-4 4-128 16,-2 5 0-16,-6-1 0 0,-4 2 0 0,-6 0 0 16,-5 2 0-16,0-1 0 0,-2-1 0 0,-1 0 0 15,-1-2 0-15,2-2 0 0,2-6 176 16,3-3-176-16,2-6 592 0,3 0 16 0,4-6 0 0,1-4 0 15,3-3 0-15,5-4 0 0,8-7 0 0,0 0 0 16,-4-8-80-16,6-3-16 0,4-7 0 0,2-5 0 16,2-2-240-16,5-6-48 0,1-5-16 0,2-4 0 15,3-2-208-15,4 1 0 0,5-1 0 0,1 1-160 16,2 0 160-16,5 5 0 0,-1 2-144 0,3 4 144 16,-2 5 0-16,-1 5 0 0,-4 5-144 0,-3 5 144 15,-1 8 0-15,-3 3-160 0,-4 3 160 0,0 7-128 16,-3 5 128-16,-2 3-160 0,-4 4 160 0,-4 6-160 15,-5 0 160-15,-4 3 0 0,-3 1-144 0,-4 0 144 0,-4-2 0 16,-2 0 0-16,-2-1 0 0,-1 2 0 0,1 4 0 16,0-7-144-16,3-6 144 0,-1-3 0 0,2-4 0 0,3-3 0 15,2-1 0-15,1-5 0 0,5-7 0 0,0 0 176 16,0 0-176-16,6-14 160 0,3-5 32 0,4-5 16 16,2-6 0-16,5-3 0 0,3-4-208 0,5-2 0 15,3 1 128-15,3-4-128 0,2-4 0 0,5 3 0 16,2 0 0-16,1 2 0 0,-2 4 0 0,1 5 128 15,-4 6-128-15,0 4 0 0,-2 3 240 0,1 6-48 16,1 4-16-16,-5 9 0 0,-3 6-176 0,-3 9 0 16,-1 1 0-16,-4 8 0 0,-1 7 0 0,-6 4 0 0,0 2 0 15,-6 2 0-15,-1 4 0 0,-3-1 0 0,-4 0 0 16,1 2 0-16,-3 0 0 0,0 1 0 0,-1 2 0 0,1-4 0 16,3-4-192-16,-2-4-64 0,2-2 0 0,0-3-16 31,-3-1-1712-31,1-7-352 0,0-1-64 0,4-4-16 0</inkml:trace>
  <inkml:trace contextRef="#ctx0" brushRef="#br0" timeOffset="3173.434">14577 2020 29487 0,'-9'-21'2624'0,"7"11"-2112"0,2 0-512 15,0 10 0-15,0 0 832 0,0 0 48 0,0 0 16 16,12 7 0-16,0 6-896 0,2 3-128 0,3 4-64 0,2 2 0 15,2 7 192-15,2 3-160 0,3 1 160 0,1 3-160 16,3 1 160-16,1 7 0 0,2 8 0 0,3 2 128 16,0 4-128-16,3-3 0 0,-1-2 0 0,1-2 128 15,-1 0-128-15,-1 1 0 0,-4-3 0 0,-1-1 128 16,-2-4-128-16,0-4 0 0,-2-2 128 0,-2-6-128 16,-2-3-208-16,0-1-112 0,2-1-32 0,-3-5-9008 15,-2-4-1808-15</inkml:trace>
  <inkml:trace contextRef="#ctx0" brushRef="#br0" timeOffset="3572.855">15650 2104 11967 0,'-6'-10'1072'0,"6"10"-864"0,-6-7-208 0,0 2 0 16,0 3 3024-16,-3 2 560 0,2 0 128 0,-4 3 0 15,0 1-2848-15,-4 1-576 0,-3 3-112 0,-3 2-32 16,0 2 176-16,-6 3 16 0,-7 5 16 0,-2 5 0 16,-1 5 96-16,-3 10 32 0,1 5 0 0,-2 7 0 15,-1 6-32-15,-1 0 0 0,0 0 0 0,-3 4 0 16,0 3-176-16,1 1-32 0,-1-3-16 0,5-1 0 16,2-1-224-16,7-9 128 0,3-6-128 0,3-7 0 15,5-1 0-15,2-5 0 0,2-2 0 0,7-4 0 16,1-5-1856-1,5-1-480-15</inkml:trace>
  <inkml:trace contextRef="#ctx0" brushRef="#br0" timeOffset="3906.425">17152 2175 18431 0,'0'0'1632'0,"-6"-4"-1312"0,2 0-320 15,4 4 0-15,-8 4 3152 0,3 5 560 0,-2 2 128 0,2 5 0 16,-1 3-3216-16,-3 5-624 0,-1 3-192 0,2 8 0 15,-2 9 192-15,1 4 0 0,-4-2 0 0,1-1-128 16,-2-2 128-16,0 2 0 0,0 2 0 0,-1 2 0 16,-1 0 0-16,-1-1 0 0,2 1 0 0,0-3 0 15,-1 0 0-15,3-5 0 0,4-5 0 0,0-6 0 32,3-3-1520-32,1-5-208 0,0-3-64 0,2-6-10384 0</inkml:trace>
  <inkml:trace contextRef="#ctx0" brushRef="#br0" timeOffset="4133.265">16585 2526 42383 0,'6'-6'3776'0,"5"1"-3024"16,3-1-608-16,3 2-144 15,5-1-464-15,6 1-128 0,8 0-32 0,6 0 0 0,6 2 384 0,5 2 80 16,2 2 16-16,4-1 0 0,2-2-160 0,2-1-16 16,2 0-16-16,-1 2 0 15,-3-2-3088-15,-3 2-608 0</inkml:trace>
  <inkml:trace contextRef="#ctx0" brushRef="#br0" timeOffset="4475.549">19355 1667 30399 0,'-2'-13'2704'0,"2"13"-2160"0,0 0-544 0,0 0 0 16,0 0-368-16,0 0-176 0,0 0-32 0,-7 8-16 0,2 6 320 16,-3 5 64-16,-1 2 16 0,-3 2 0 0,-1 0 192 0,-1 8 0 15,-2 6 0-15,-1 10 0 0,-3 5 0 0,-2 5 288 16,-3 1-32-16,0 2-16 0,1 2 80 16,-2 6 0-16,-2 6 16 0,1 3 0 0,0-2-144 0,1-3-48 15,1-4 0-15,2 0 0 0,2 0-144 0,3-8 128 16,4-6-128-16,4-4 128 0,0-6-128 0,4-7 0 15,5-6 144-15,1-4-144 16,1-5-1152-16,3-4-320 0,1-4-48 0</inkml:trace>
  <inkml:trace contextRef="#ctx0" brushRef="#br0" timeOffset="4779.748">18420 1726 40031 0,'0'-21'1776'0,"4"11"352"0,1 1-1696 0,8 1-432 0,5 1 0 0,6 1 0 31,4 2-352-31,11 0-160 0,8-2-16 0,6 2-16 0,4-1 352 0,6-1 192 0,4-3-192 0,6 2 192 15,5 2-128-15,0 0 128 0,-1 2 0 0,-3-3 0 16,-4 0 0-16,-3-1-128 0,-2 1 128 0,-3 3 0 16,-3 1-160-16,-7 2 32 0,-8 2 0 0,-5 0 0 15,-4-1-672 1,-3 0-128-16,-2-1-32 0,-1 2-9456 0,-2 6-1888 0</inkml:trace>
  <inkml:trace contextRef="#ctx0" brushRef="#br0" timeOffset="5143.166">20163 3017 45903 0,'-11'7'2032'0,"2"5"416"0,-6 7-1952 0,0 6-496 0,0 6 0 0,-1 7 0 15,1 3 0-15,-1 5 0 0,1 3-208 0,2-1 64 16,1 0 144-16,0-1 0 0,-2-1 0 0,2 2 0 16,-3 4-128-16,-1 1 128 0,0 0-128 0,-5-1 128 15,-1-2-608-15,0-1-32 0,-1 1-16 16,-2 2-12336-16,-2 0-2448 0</inkml:trace>
  <inkml:trace contextRef="#ctx0" brushRef="#br0" timeOffset="6441.135">5090 4393 21183 0,'0'0'1888'0,"0"0"-1504"0,0 0-384 0,-1 9 0 16,1-1 0-16,1 6 0 0,2 5 0 0,2 5 128 15,-1 3-128-15,3 8 0 0,1 5-176 0,0 7 176 16,2 3 0-16,-1 5-144 0,1 2 144 0,-1 3 0 16,-2 1 0-16,0 5 0 0,0 4 0 0,-3 0 0 15,2-1 0-15,-1 1 0 0,-3-5 0 0,2-3 0 16,-2-2 0-16,-1-4 0 0,-1-3 0 0,1-7 128 16,0-5-128-16,2-6 0 0,-2-7 0 0,3-6 0 15,-1-4 416-15,1-5 64 0,1-3 16 0,-1-2 0 0,-4-8 560 16,10 3 112-16,-3-6 32 0,3-4 0 0,-3-5-48 15,4-6-16-15,4-7 0 0,1-5 0 0,3-1-640 0,1-8-128 16,1-6-32-16,4-5 0 0,9-3-336 0,0-2 144 16,3 2-144-16,2-4 0 0,-3-6 128 0,4 1-128 15,-4 1 0-15,5 2 0 0,-2 7 128 0,1 2-128 16,-6 4 192-16,-1 5-192 0,-3 6 176 0,-3 4-176 16,-6 4 160-16,0 2-160 0,-1 5 0 0,-1 3 0 15,-2 4 0-15,-1 1-9888 16,-4-1-1920-16</inkml:trace>
  <inkml:trace contextRef="#ctx0" brushRef="#br0" timeOffset="7624.85">5657 5841 17503 0,'0'0'768'0,"0"0"176"0,0 0-752 0,0 0-192 15,-4-5 0-15,4 5 0 0,0 0 416 0,0 0 48 16,0 0 16-16,4 8 0 0,2 4-224 0,-1 1-64 16,1 0 0-16,2 3 0 0,2 1 240 0,-2 3 32 15,1 2 16-15,0 0 0 0,2-2-96 0,0 4 0 16,-1-1-16-16,1 4 0 0,1 0-176 0,1 0-16 15,2-3-16-15,-5 0 0 0,0 0-160 0,-2-2 128 16,0-5-128-16,-2 1 128 0,-1 0-128 0,-4 0 128 16,0-4-128-16,0 1 128 15,-1 0-432-15,0-5-80 0,0-2-32 0</inkml:trace>
  <inkml:trace contextRef="#ctx0" brushRef="#br0" timeOffset="7937.123">6085 5827 24639 0,'0'0'1088'0,"-9"3"240"0,-1-2-1072 15,-2 4-256-15,1 0 0 0,-1 7 0 0,0 7 0 0,-4 0 0 16,1 1-128-16,-5 1 128 0,-2 1 0 0,-2 3 0 16,-3 2 0-16,0 3 0 0,-2 2 0 0,2 0 0 15,-2-1 208-15,2 1-64 0,-2 2 16 0,2-3 0 16,0-4 0-16,4-1 0 0,3 0-160 0,-1-1 128 16,4-3-128-16,1-1 128 0,3-3-128 0,3-1 0 15,0-3 0-15,6-2-7504 16,-2-5-1616-16</inkml:trace>
  <inkml:trace contextRef="#ctx0" brushRef="#br0" timeOffset="10058.534">7397 4341 23551 0,'-7'-15'1040'0,"4"8"224"0,-1 1-1008 0,0 1-256 16,-3-1 0-16,0 2 0 0,-1 4 0 0,1 2-192 0,-4 1 48 16,-2 2 0-16,-1 5 144 0,-2 2-192 0,-3 3 192 0,-1 0-192 15,-2 2 192-15,0 3 0 0,-1 2 0 0,-2 6 0 16,-3 9 0-16,0 3 0 0,0 3 160 0,2 5-160 15,-3 2 224-15,5 3-48 0,0 3-16 0,0 2 0 16,2 2-160-16,2 4 0 0,2 3 144 0,3-2-144 16,0-4 0-16,4 0 144 0,0-2-144 0,8-4 0 15,3-5 192-15,3-2-192 0,5 4 192 0,3-5-192 16,3-3 208-16,5-6-64 0,3-1-16 0,1-8 0 16,4-2-128-16,3-5 0 0,6-2-192 0,1-5 192 15,-2-2-1856 1,4-4-256-16</inkml:trace>
  <inkml:trace contextRef="#ctx0" brushRef="#br0" timeOffset="10379.31">7821 4703 28559 0,'-2'-15'1264'0,"2"15"272"16,0 0-1232-16,0 0-304 0,11 6 0 0,1 1 0 0,-2 4 336 0,3 3 16 16,2 3 0-16,0 4 0 0,2 2-352 0,0 6 0 15,2-1-160-15,1 4 160 0,0 1 0 0,-1 3 0 16,3 2 0-16,-1 4 0 0,3 5-192 0,-4-2 192 0,-1-1-192 0,0-2 192 31,2-2-640-31,-5-1-32 0,-2 0 0 0,-2-3 0 16,-1-1-224-16,-1-5-64 0,-3 0 0 0,2-3 0 15,-3-2-112-15,3-3-16 0,-3-3-16 0,-1-3 0 0</inkml:trace>
  <inkml:trace contextRef="#ctx0" brushRef="#br0" timeOffset="10673.815">8398 4667 30399 0,'-19'-19'2704'0,"8"12"-2160"0,-2 3-544 0,-1 4 0 0,0 3 448 0,0 5-32 16,-1 3 0-16,-1 6 0 0,0 7-416 0,-3 5 0 15,-1 3-224-15,1 4 80 0,-1 4 144 0,0 5-128 16,-2 0 128-16,0 8-128 0,0 4 128 0,-1 1 0 16,0-1-144-16,1 1 144 0,1-2 0 0,-2-2 0 15,1-2 0-15,1-2 0 0,1-1 0 0,2-3 0 16,3-6 0-16,0-3 0 16,-2-7-464-16,3-2-80 0,1-3-16 0,3-5 0 15,1-5-2192-15,1-6-432 0</inkml:trace>
  <inkml:trace contextRef="#ctx0" brushRef="#br0" timeOffset="11092.225">8397 3872 23039 0,'-5'-18'2048'0,"5"11"-1648"0,0 7-400 0,6-7 0 0,2 3 656 0,3 3 48 15,0 3 16-15,4 1 0 0,5 0-720 0,1 4-128 16,5 0-48-16,0 4 0 0,0 3 176 0,2 2 0 15,3 3-144-15,2 2 144 0,0 2 0 0,0 4 0 16,-1 1-144-16,0 5 144 0,-1 3 0 0,-2 7 0 16,1 4 0-16,0 2 0 0,0 4-128 0,-3 5 128 15,-3 3 0-15,-3 4 0 0,-3 4 0 0,-3 2 0 16,-3 3 0-16,-3-1 0 0,-2-1 0 0,-6 0 0 16,-2 3 0-16,-5-1 0 0,-2-1 320 0,-4-4 64 15,-4-2 0-15,-4 2 16 0,-4 2 208 0,-6-2 32 16,-4 0 16-16,-2-3 0 0,-5-6-64 0,-1 2-16 15,-5-1 0-15,-1 1-9344 16,-1-2-1888-16</inkml:trace>
  <inkml:trace contextRef="#ctx0" brushRef="#br0" timeOffset="11827.667">3644 5025 23039 0,'0'0'2048'0,"0"0"-1648"16,-8 0-400-16,8 0 0 0,0 0 272 0,9 4-16 16,2 2-16-16,2-2 0 0,2-1-496 0,5 1-112 15,4-1-16-15,2 0 0 16,1-5-256-16,4-1-48 0,2-4-16 0,2 2 0 15,1-1-512-15,-1 3-128 0,-4 0 0 0</inkml:trace>
  <inkml:trace contextRef="#ctx0" brushRef="#br0" timeOffset="12028.244">3398 5555 28559 0,'0'0'2544'0,"7"-7"-2032"0,2 3-512 0,7 3 0 16,7 1 672-16,6 0 32 0,4-1 16 0,3-1 0 15,3-3-576-15,1 2-144 0,6-4 0 0,1 0 0 16,1-4-320-16,3 0-80 0,-1-1-32 0,2-4-12992 16</inkml:trace>
  <inkml:trace contextRef="#ctx0" brushRef="#br0" timeOffset="12566.539">1811 4847 12895 0,'0'0'1152'0,"0"0"-928"0,-4-7-224 0,4 7 0 16,0 0 1488-16,0 0 256 0,0 0 48 0,0 0 16 16,0 0-1184-16,6 9-240 0,0 1-64 0,1 1 0 15,2 1 0-15,2 3-16 0,1 7 0 0,2 6 0 16,-5 3-112-16,5 4 0 0,0 2-16 0,0 4 0 16,1 2-176-16,-2 0 0 0,1-2 0 0,-4 0 128 0,-1 0-128 0,0-2 0 15,-3 3 0-15,2-1 128 16,-2-3-128-16,0-1 0 0,-3-2 144 0,1-8-144 0,-2-5 368 15,-2-3 0-15,0-5 0 0,1 0 0 0,0-2 128 16,1-3 16-16,-2-9 16 0,0 0 0 0,0 0-144 0,0 0-16 16,7-11-16-16,0-3 0 0,1-8-16 0,1-2 0 15,2-3 0-15,-1-5 0 0,0-3-336 0,3-1 0 16,3-1 0-16,3 3 0 0,0 0 0 0,2 4 0 16,2 1-160-16,1 0 160 0,1 0-144 0,1 2 144 15,0 0 0-15,-2 3-144 16,0 3-848-16,1 1-160 0,-3 2-48 0</inkml:trace>
  <inkml:trace contextRef="#ctx0" brushRef="#br0" timeOffset="12916.143">3148 4215 26255 0,'0'0'1152'0,"0"0"256"0,0 0-1120 0,-7 9-288 0,-2 0 0 0,3 4 0 0,-3 7 0 0,3 2-144 15,0 3 16-15,-3 3 0 0,-4-5 128 0,-1 3 0 16,3 2 160-16,0 1-160 0,-2 4 176 0,1-1-176 16,0-1 192-16,0-1-192 0,1-4 192 0,-1 1-192 15,2-3 192-15,1-3-192 0,-1-4 176 0,4-1-176 16,-2-2 160-16,2-6-160 0,6-8 0 0,0 0 0 16,0 0 0-16,0 0-11936 0</inkml:trace>
  <inkml:trace contextRef="#ctx0" brushRef="#br0" timeOffset="13756.222">10886 5058 4607 0,'-2'-10'400'0,"1"0"-400"15,0 0 0-15,2 6 0 0,-1 4 3440 0,0 0 592 16,0 0 128-16,13-2 32 0,4-1-2880 0,2 0-576 15,4 1-112-15,6 0-32 0,3-2-208 0,2 0-64 16,5 4 0-16,6-2 0 0,2-5-176 0,5-1-144 16,0 1 192-16,5 0-192 0,-2 4 0 0,-3 0 0 15,-4-3 0-15,-4 2-10368 0</inkml:trace>
  <inkml:trace contextRef="#ctx0" brushRef="#br0" timeOffset="13943.39">10949 5379 28559 0,'-10'6'2544'0,"10"-6"-2032"0,-6 4-512 0,6-4 0 15,0 0 672-15,7 8 32 0,3-1 16 0,4 0 0 16,5-3-576-16,4 1-144 0,7 0 0 0,6-4 0 16,6-5 192-16,8-3 0 0,9-1 0 0,3 0 0 15,2 1-192-15,3-2 128 0,-2 1-128 0,5-3 128 16,1-3-2080-1,3 0-416-15</inkml:trace>
  <inkml:trace contextRef="#ctx0" brushRef="#br0" timeOffset="15053.83">13456 4849 30399 0,'-19'-3'1344'0,"10"3"288"0,-3 0-1312 0,3 2-320 16,3 1 0-16,6-3 0 0,-4 9-128 0,4-9-112 0,2 9-16 0,-2-9 0 16,0 0 256-16,13 2-144 0,1-4 144 0,5-1-128 15,2 1 128-15,4-2 0 0,0-4 0 0,5-2-128 16,2-3 128-16,4 0 0 0,-1 0 0 0,2 1 0 15,0-2 0-15,-1 2 0 0,0-1 0 0,-5 2 0 16,-2 3 0-16,-3 1 0 0,-1 3 0 0,-4 3 0 16,-4 5 0-16,-3 2 0 0,-1 4-144 0,-5 5 144 15,-1 5-144-15,-5 3 144 0,-1 4-192 0,-3 5 192 16,-3 4 0-16,-3 5-128 0,-2 4 128 0,-2 1 0 16,0 2 0-16,-4 0 0 0,1-1 0 0,1-4 0 15,-1-5 0-15,2-4 0 0,-1-3 0 0,2-5 0 16,2-6 0-16,-1-1 224 0,0 1-64 0,3-9-16 0,0-7 416 0,8-4 80 15,0 0 0-15,0 0 16 0,0 0 192 0,0-12 48 16,6-5 0-16,2-4 0 0,4 0-480 16,4-7-96-16,4-4 0 0,4-7-16 0,5-3-304 0,2-3 0 15,2-2 0-15,1 0 0 0,0 2 0 0,3 5 0 16,0 3 0-16,-2 3 0 0,-3 1 0 0,-3 5 0 16,-2 2-160-16,-1 8 160 0,-5 7 0 0,-2 3 0 15,-3 2 0-15,-1 5 0 0,-3 5-224 0,-1 4 80 16,-5 5 16-16,2 5 0 0,-4-1 128 0,1 5-160 15,-3 4 160-15,-1 4-160 0,-2 3 160 0,-2 3 0 16,-2 4 0-16,0 0 0 0,-2-1 0 0,2-2 0 16,-2-5 0-16,4-3 0 0,-2-5 0 0,3-2 0 15,-1 0 0-15,2-7 0 0,0-5 0 0,1-10 0 16,0 0 0-16,0 0 0 0,0 0 0 0,10 1 144 16,1-5-144-16,2-7 160 0,7-5 16 0,0-5 0 15,6-6 0-15,0-4 0 0,5-4-176 0,4 0 0 0,3 1 0 0,2 0 128 16,0 0-128-16,1 4 0 0,-2 5 144 0,3 3-144 15,-2 2 240-15,0 6-32 0,1 4 0 0,1 4 0 16,-3 4 16-16,1 5 0 0,-2 5 0 0,0 4 0 16,-3 4-224-16,0 3 0 0,2 9 0 0,-2 4 0 15,2 1 0-15,2 6 0 0,0 2 0 16,1 4-160-16,-1 4 160 0,2 1 0 0,0 1 0 0,-3 4 0 31,2 2-960-31,-2 3-96 0,0 2-32 0,0 0-14384 0</inkml:trace>
  <inkml:trace contextRef="#ctx0" brushRef="#br0" timeOffset="16374.03">5612 8150 24879 0,'-4'-14'2208'0,"2"-2"-1760"16,0 1-448-16,1 1 0 0,2 1 128 0,1 2-128 0,2 0 128 0,2 6-128 15,-6 5 0-15,0 0 0 0,11 1 0 0,2 1 0 16,0 2-160-16,1 1 160 0,-1 2-208 0,2 3 80 16,3 6 128-16,-1 4 0 0,2 1 0 0,0 4 0 15,-1 4 0-15,1 4 0 0,1 4 0 0,0 2 0 16,0 2 0-16,-3 3 0 0,1 3 0 0,-1 4 128 16,0 6 48-16,-3 5 16 0,2 4 0 0,-3 0 0 15,0-3 16-15,0 3 16 0,-1 3 0 0,0 0 0 16,-1 0-224-16,1-8 0 0,-1-6 0 0,0-4 0 15,0-4 0-15,2-4 128 0,-5-6-128 0,1-6 0 16,0-7 256-16,-1-2-64 0,0-1 0 0,1-6 0 16,0-7 432-16,-3-2 80 0,-6-6 0 0,0 0 16 15,11-6 192-15,-2-9 48 0,2-9 0 0,4-6 0 0,0 0-288 16,2-5-48-16,1-6-16 0,1-7 0 0,2-11-416 16,2 1-192-16,5 5 160 0,2-5-160 0,2-4 256 15,0 2-32-15,-1 4-16 0,1 0 0 0,-1 0 48 0,-1 1 16 16,1 1 0-16,-1 6 0 0,-1 4-128 0,-2 3-16 15,-2 2-128-15,1 5 192 0,0 2-192 0,-2 4 0 16,0 3 0-16,0 1 0 0,-2 2 0 0,0 3-336 16,0 2 48-16,-4 4-10752 15,0 3-2144-15</inkml:trace>
  <inkml:trace contextRef="#ctx0" brushRef="#br0" timeOffset="16785.063">6830 9387 16575 0,'0'-11'1472'16,"0"11"-1168"-16,0 0-304 0,0 0 0 0,12 3 2688 0,2 2 464 15,1 4 112-15,0 3 0 0,1 2-2720 0,0 5-544 16,1 4 0-16,2 0-240 0,0 1 240 0,2 3 0 15,0 0 0-15,-1 2 0 0,0 0 0 0,-3-1 0 16,2-2 0-16,-1 1-144 0,-1 2 144 0,0-2 0 16,-3 0 0-16,-1-1 0 0,0 1 0 0,-2 1 0 15,-1-1 0-15,-2 1 0 0,-4-4-144 0,-1-2-112 16,-4-3 0-16,1-3-16 16,0 0-1904-16,-2-2-384 0</inkml:trace>
  <inkml:trace contextRef="#ctx0" brushRef="#br0" timeOffset="17052.28">7314 9363 30687 0,'-13'0'1360'0,"4"1"288"0,3 4-1328 0,-4-1-320 0,1 7 0 0,-1 5 0 15,-5 7 0-15,0 3 0 0,1-1 0 0,-2 6-128 16,-2 8 128-16,-2 0 0 0,-3 2 0 0,-1-1 0 16,-1 0 0-16,-3 3 0 0,0 1 0 0,-1-2 0 15,1-3 0-15,1-4 0 0,-2-1 0 0,3-4 0 16,2 0 0-16,1-3 0 0,3-3 0 0,3-4 0 16,1-4-480-16,4-4-64 15,4-1-16-15,4-6-8128 0,4-5-1616 0</inkml:trace>
  <inkml:trace contextRef="#ctx0" brushRef="#br0" timeOffset="17358.947">7652 9557 32591 0,'0'0'1440'0,"-5"10"304"0,1 6-1392 0,4 6-352 0,0-1 0 0,4 5 0 15,-1 1 0-15,3 4-128 0,1 2 0 0,4-1 0 16,3-3 128-16,2 3 0 0,2 2 0 0,2 2 0 16,-1-1 0-16,1-2 0 0,-3 2 0 0,1-3 0 15,-2-3-128-15,-1-3-64 0,-2-3 0 0,-2-2 0 16,-2-1-80-16,-4 1-32 0,1-3 0 0,-5-1 0 15,0-4-208 1,-1 0-32-16,0 3-16 0,-1-5 0 0,1-11-1664 16,0 0-336-16</inkml:trace>
  <inkml:trace contextRef="#ctx0" brushRef="#br0" timeOffset="17598.093">8123 9442 37775 0,'-18'-12'3360'0,"6"10"-2688"16,1 4-544-16,-2 7-128 0,-2 6 224 0,-2 4 16 16,-1 2 0-16,-1 11 0 0,-7 8-240 0,1 0-192 15,-2 1 48-15,-2 5 0 0,-2 6 144 0,-3 3 0 16,-6 1 0-16,2 0 0 0,-3 1 0 0,1 1 0 15,-2-4 0-15,-1-3 0 16,3-2-2560-16,1-2-416 0,-21 17-96 0,6-11 0 0</inkml:trace>
  <inkml:trace contextRef="#ctx0" brushRef="#br0" timeOffset="18051.908">4327 8765 26719 0,'0'0'1184'0,"0"0"240"0,0 0-1136 0,0 0-288 0,14-2 0 0,4 2 0 16,4 2 592-16,6-2 64 0,4 0 16 0,6-3 0 31,7-1-1008-31,1 1-208 0,1 0-32 0,3-2-7712 0,0-1-1536 0</inkml:trace>
  <inkml:trace contextRef="#ctx0" brushRef="#br0" timeOffset="18263.627">4157 9393 28559 0,'-25'-2'1264'0,"16"2"272"0,9 0-1232 0,0 0-304 0,8 5 0 0,4-1 0 0,8-4 512 0,6-4 32 15,8 2 16-15,5-2 0 0,6-2-336 16,7-4-64-16,4-2-16 0,8-1 0 0,5-4 16 0,-1 0 0 16,0-2 0-16,-1 6 0 0,-1 2-368 0,-2 0-80 15,-2-1-16-15,-6 2-8896 16,-4 0-1776-16</inkml:trace>
  <inkml:trace contextRef="#ctx0" brushRef="#br0" timeOffset="18814.491">2266 8314 18431 0,'-23'-14'1632'0,"10"11"-1312"0,1 2-320 0,5 1 0 0,7 0 2096 0,0 0 336 15,0 0 80-15,5 15 16 0,0 2-2192 0,4 5-336 16,4 2-256-16,-1 5 32 0,6 4 224 0,0 4 0 16,-2 7-160-16,3 4 160 0,1 1 0 0,-1 6 0 15,-1 3 0-15,-4 2 0 0,-3-3 0 0,-1 4 0 16,0-2 0-16,-2 0 0 0,1 0 0 0,-4-8 0 16,1-7 0-16,-1-6 0 0,-2-6 0 0,1-5 0 15,-3-4 0-15,-1-4 0 0,0-4 208 0,0-1 16 16,1-2 0-16,-1-12 0 0,0 0 288 0,0 0 48 15,0 0 16-15,7-8 0 0,-3-2 208 0,5-6 48 16,-2-9 16-16,3-3 0 0,-2-4-464 0,2-6-80 16,3-4-32-16,0-5 0 0,1-3-272 0,4 0 0 0,-1 6 128 15,0-1-128-15,3-1 0 0,4-2 0 0,1-2 128 0,1 3-128 16,1 4 0-16,-1 2 0 0,-1 3 0 16,1 4 0-16,-2 4 0 0,-2 2 0 0,0 1 0 0,-3 3 0 15,1 2-208-15,0 3-112 0,2 0 0 16,0 1-14400-16</inkml:trace>
  <inkml:trace contextRef="#ctx0" brushRef="#br0" timeOffset="19091.662">3678 7721 29487 0,'-11'-8'2624'0,"11"8"-2112"0,-6 8-512 0,2 1 0 0,-1 2 256 0,3 5-64 16,-2 6-16-16,-1 4 0 0,0 2-176 0,-3 2 0 15,1 2 0-15,-4 1 0 0,0 0 0 0,2 1 0 16,-1 0 0-16,3-2 0 0,-2-4-384 0,4-1 32 15,-1-2 16-15,-1-3 0 16,-3-2-2416-16,2-4-464 0</inkml:trace>
  <inkml:trace contextRef="#ctx0" brushRef="#br0" timeOffset="19280.224">4121 7585 38703 0,'-15'12'3440'0,"-3"3"-2752"0,-1 4-560 0,4 7-128 16,3 8 160-16,0 7 0 0,-1 5 0 0,2 1 0 15,-3 0-160-15,6-1 0 0,1 1 0 0,5 0 0 16,0 0-1536-16,5 0-272 16,0 1-64-16</inkml:trace>
  <inkml:trace contextRef="#ctx0" brushRef="#br0" timeOffset="20091.607">9985 8518 22111 0,'0'0'1968'0,"0"0"-1584"0,0 0-384 0,0 0 0 15,0 0 512-15,12 2 32 0,4-1 0 0,5-1 0 16,5-4 96-16,5 1 0 0,3 0 16 0,7-1 0 16,5 1-16-16,4 1 0 0,6-4 0 0,8 0 0 15,8-2-320-15,3-1-80 0,-2 2-16 0,7-1 0 16,1 0-224-16,1 2 144 0,0 0-144 0,-6 1 128 15,-8-2-1232 1,-4 0-256-16,-4 2-48 0,-9 2-16 0</inkml:trace>
  <inkml:trace contextRef="#ctx0" brushRef="#br0" timeOffset="20305.546">9828 9150 37775 0,'-7'-12'3360'0,"7"3"-2688"16,6-2-544-16,7 0-128 0,9 2 304 0,7-1 16 0,5 3 16 15,11-6 0-15,9-3-336 0,3 3 0 16,4 1 0-16,9 1-192 0,2-1 192 0,10-2 0 0,6 0 0 16,4 0 0-1,2 1-800-15,5 2-128 0,3 1-32 0,-3 0-9920 0,-4-1-2000 16</inkml:trace>
  <inkml:trace contextRef="#ctx0" brushRef="#br0" timeOffset="21988.319">14133 7901 9215 0,'0'0'816'0,"-5"-8"-656"16,-3-3-160-16,2 1 0 0,1 0 1984 0,-1 1 384 0,1 1 64 16,1-2 0-16,-4 2-1136 0,3-1-224 0,-2 0-48 0,1 1-16 15,2 4-208-15,-3-1-32 0,-1 3-16 0,-3-4 0 16,0-1-240-16,0 2-32 0,-3 0-16 0,-1 3 0 15,-1 3-112-15,-3 2-32 0,-2 3 0 0,-1-4 0 16,-2 0-128-16,-3 2-16 0,-1 0-16 0,-5 1 0 16,-2 3-32-16,-4 2 0 0,-3 0 0 0,3 4 0 15,1 2 0-15,2 0-128 0,-4 3 192 0,4 1-64 16,1 1 176-16,1 2 16 0,2 2 16 0,-1 2 0 16,-1 3 64-16,1 3 16 0,2 1 0 0,-1 7 0 15,1 3-48-15,4 2-16 0,6 0 0 0,-1 2 0 16,2-2-144-16,2 0-16 0,2 0-16 0,2 3 0 15,3 1-48-15,2 3 0 0,4 0 0 0,4-3 0 16,4-7 64-16,3 0 16 0,1-1 0 0,5-1 0 16,3-4 48-16,3 1 16 0,-1-3 0 0,8-3 0 0,5 2-48 15,6-5-16-15,0 0 0 0,1-1 0 0,1-3-16 16,1-3-16-16,1-5 0 0,1-2 0 0,2-6-32 0,4-3 0 16,2 0 0-16,4-5 0 0,2-2 0 0,-1-5 0 15,-2-5 0-15,-2 0 0 0,1-1-16 0,2-4 0 16,-3-5 0-16,3-5 0 0,0-1-128 0,-5-2 192 15,-4 4-192-15,-2-5 192 0,-3-3-192 0,-4 4 192 16,-2 0-192-16,-1 1 192 0,-1-1-192 0,-2-2 192 16,-2-1-192-16,-1-2 192 0,-4-1-192 0,1-4 128 15,-4-3-128-15,0 0 128 0,-2 1-128 0,0-1 0 16,-2 4 0-16,-3-4 128 0,-2-2-128 0,-4 0 0 16,-1 2 0-16,-4 1 0 0,-4 2-256 0,-2 1 0 15,-2 1 16-15,-3 2 0 0,-3 1 240 0,-3 1 0 16,-2 2 0-16,0 4 0 0,-3 2 0 0,-1 4 0 0,-4-2 0 15,-2 3 0-15,-2-1 128 0,2 4-128 0,-4-3 144 16,-1 2-144-16,1 1 128 0,-2 0-128 0,-2 1 0 0,-3 0 144 16,-2 3-144-16,-1 3 0 0,0 3 0 15,-2 0 0-15,-1 1 0 0,1 2 0 0,-3 2 0 16,-2 2 0-16,-1 3 0 0,-2 4 0 0,-4 0 0 0,2 3 0 16,2 2 0-16,2 2 0 0,1 2 0 0,1 4 0 15,0 2-128-15,1 1 128 0,1 1 0 0,0 3 0 16,0 0 0-16,4 3 0 0,3 1 0 0,-1 4 0 15,5 4-160-15,0 4 160 0,2 4 0 0,4-1-144 16,3-1 144-16,2-2 0 0,1-3 0 0,3 4-128 0,3 0 128 16,5 2 0-16,0-6-144 0,6 4 144 0,1 1 0 15,5 0 0-15,4 2-144 0,3-6 144 0,3-1 0 0,3-4 0 16,4 1 0-16,4-2 0 0,-1 0 0 0,6-1 0 16,0 0 0-16,6 0 0 0,3 2 0 0,3-6 0 15,1-2 0-15,7-3 0 0,1-3 0 0,2-2 0 16,2-1 0-16,-2-4 0 0,1-6 0 0,-2-1 0 15,3-4 0-15,5 0 0 0,1-3 0 0,2-4 0 16,-2-5 0-16,-2-3 0 0,-2-1 0 0,-1-2 0 16,3-2 0-16,-3-6 0 0,0-5 0 0,-1 1 0 15,-1-2 0-15,-3 0 0 0,-3-3 0 0,-1 0 0 16,-3-3 0-16,-1 2 0 0,-5 5 0 0,1-4 176 16,-2-2-176-16,-2 0 160 0,-1-5-160 0,-2 0 0 15,-2-1 144-15,-4 1-144 0,0-2 0 0,-5 1 128 0,-6-2-128 16,-3 2 0-16,0 4 0 0,-4-1 0 0,-2-1 0 15,-4-3 0-15,-3-2-208 0,-3 0 32 0,-3 2 16 0,-2-1 0 16,-5 2 160-16,0 5 0 0,-2 4 0 0,-4-2 0 16,-3 1 0-16,2 1 192 0,-4 0-64 0,1 4 0 15,-3 1 32-15,0 1 16 0,0 3 0 0,1 2 0 16,-2 4-48-16,-2 1 0 0,-3 2 0 0,-2 2 0 16,-3-1-128-16,-2 6 0 0,-1-1 0 0,1 6 128 15,-1 3-128-15,0 0 0 0,-3-1 0 0,-2 4 0 16,-3 2 0-16,0 2 0 0,-4 2-144 0,3 3 144 15,3 2 0-15,3 2 0 0,3 2-128 0,1 0 128 16,0-1 0-16,2 0 0 0,0 1-128 0,3 5 128 16,0 3 0-16,4 1 0 0,0 4-128 0,4 1 128 0,2 1 0 15,1 2 0-15,4 2-128 0,2 0 128 0,2 0 0 16,2 0 0-16,4-3-128 0,3 4 128 0,1-3 0 16,3 2-128-16,0 4 128 0,5 1 0 0,2 1-128 0,3-3 128 15,3-2 0-15,2-2 0 0,3 0-192 0,5 1 64 16,1 1 128-16,4 0-208 0,3 0 208 0,5-2-144 15,3 0 144-15,1-3-128 0,1-5 128 0,5-2-128 16,3 0 128-16,2-4-128 0,-1-3 128 0,2-3 0 16,0-2 0-16,2-4 0 0,-1-4 0 0,3-2 0 15,4-3 0-15,1-4 0 0,-1-5 0 0,0-1 0 16,-1-2 0-16,2-6 0 0,-2-5 0 0,2-3-128 16,1-3 128-16,2-3 0 0,2-2 0 0,-5-4-128 15,-3-4 128-15,2 0 0 0,-3 1 0 0,-1 2 0 0,-3-3 0 16,-2 2 0-16,0-1 128 0,-4-2 16 0,-4-2 0 15,-3-3 0-15,-2-4-144 0,-4 1 0 0,-6-2 0 16,-2 4 128-16,-5 5-128 0,-1-4 160 0,-3-2-160 16,-7 0 160-16,-3-2-16 0,-2-1 0 0,-7 0 0 15,-4 3 0-15,-3 0-16 0,-5 4 0 0,-3 4 0 0,-7 5 0 16,-7 3 48-16,-2 1 0 0,-4 3 0 0,-5 2 0 16,-1 2 80-16,-5 3 0 0,-4 0 16 0,-5 6 0 15,-7 5-272-15,0 3 128 0,-1 5-128 0,-2 6 0 16,1 3 0-16,-5 6 0 0,-4 3 0 0,3 4 0 15,2 2 0-15,3 4 0 0,5 6 0 0,-2 2 0 16,-2 5-208-16,6 4 0 0,6 5 0 0,5 4-11952 16,3 5-2368-16</inkml:trace>
  <inkml:trace contextRef="#ctx0" brushRef="#br0" timeOffset="50953.353">5441 12178 22175 0,'0'0'976'0,"-8"4"208"0,8-4-944 0,-4 8-240 0,-2 3 0 0,4 1 0 16,1 3 0-16,-2 3 0 0,-5 2-192 0,2 4 192 15,3 4-128-15,-3 2 128 0,-2 0 0 0,-2 6 0 16,-3 3 0-16,-1 6 0 0,-3 5 0 0,-4 4 0 16,-4-1 0-16,0 4 0 0,-2 3 0 0,-2-4 0 15,-3-1 0-15,-1 0 0 0,-1 0 0 0,-5-3 0 16,-1-4 336-16,1 0 80 0,3-4 16 15,-2-6 0-15,-1-4 400 0,1-3 96 0,4-4 16 0,3-4 0 16,3-4 80-16,3-3 0 0,-1-4 16 0,6-2 0 0,3-1-352 16,-2-6-80-16,2-5-16 0,2-5 0 0,2-4-224 15,2-5-48-15,0-5-16 0,0-3 0 16,0-4-304-16,1-2 0 0,4-4-208 0,1-1 80 0,2-1-64 16,2-1-16-16,3 4 0 0,2 2 0 0,5 0 208 15,5 1-192-15,4 0 192 0,2 6-192 0,1 4 192 16,-1 2-192-16,5-1 192 0,1 6-192 0,4 4 192 0,3 1 0 15,2 2-160-15,1 0 160 0,6 5 0 16,-1 1 0-16,2 3 0 0,1 5 0 0,1 2-128 0,-1 1 128 16,-4 3 0-16,-1 3 0 0,-4 6 0 0,-2 0 0 15,-1 2 0-15,0 1 0 0,-1-1 0 0,-3 1 0 16,-1 2 0-16,-4-3 0 0,-2 0 0 0,-5-2 0 16,2 2 0-16,-3-3 0 0,-3-3 0 0,-2-1 0 15,-1-3 0-15,-3 0 0 0,-3-2-224 0,0 1 32 16,-1-1 0-16,-1-5-9072 15,-1-8-1808-15</inkml:trace>
  <inkml:trace contextRef="#ctx0" brushRef="#br0" timeOffset="51469.786">5750 11303 24703 0,'0'0'1088'0,"-2"-7"240"0,2 7-1072 0,2-7-256 16,4 1 0-16,0-2 0 0,4 0 0 0,3 1 0 15,3-2 0-15,1-1 0 0,3-2 0 0,4 0 0 16,2 0 0-16,2 0 0 0,1 3 128 0,-1 1 0 16,2-1 16-16,-3 5 0 0,-1 1-16 0,-1 3 0 15,-2 3 0-15,-1-1 0 0,-5 3-128 0,-2 2 0 16,-4 6 0-16,-1 4 128 0,-1 4-128 0,-7 4 0 15,-3 4 144-15,-3 4-144 0,-4 4 192 0,-3-1-48 16,-3-1 0-16,-2-2 0 0,-1 0 16 0,-1-5 0 0,-1 1 0 16,1-2 0-16,-4 1 112 0,3-2 32 0,2-5 0 15,2 1 0-15,0 0 32 0,5-4 16 0,1-4 0 0,5 0 0 16,2 1-224-16,6-1-128 0,-1-5 160 16,6-1-160-16,3-1 400 0,4 0-16 0,2-2 0 15,4-2 0-15,1 0-144 0,2-1-48 0,3 0 0 0,2-1 0 16,2-1-192-16,-1 2 128 0,2 1-128 0,-1 1 0 15,0 1 0-15,0 2-256 0,0 2 16 0,-2-1-13712 16</inkml:trace>
  <inkml:trace contextRef="#ctx0" brushRef="#br0" timeOffset="55213.124">11119 12175 27647 0,'0'0'1216'15,"0"0"256"-15,0 0-1168 0,0 0-304 0,0 0 0 0,0 0 0 0,0 0-224 0,0 0-96 16,11-2-32-16,3 0 0 0,1-3 592 0,3 2 112 16,2 0 32-16,5-1 0 0,1 0 64 0,2 3 0 15,2-3 16-15,6 2 0 0,-1 0-128 0,2-1-16 16,1-2-16-16,-1 1 0 0,0-2-160 0,2 1-16 16,0 3-128-16,-1-2 192 0,1-1-192 0,0 1 0 15,1 0 128-15,-2 2-128 0,-1 1 0 0,-5 0 0 0,-2-1-144 16,-5 1 144-1,-2 1-544-15,-2 2-16 0,-4 2 0 0,-3-1-8208 16,-2 1-1664-16</inkml:trace>
  <inkml:trace contextRef="#ctx0" brushRef="#br0" timeOffset="55474.727">11009 12536 33455 0,'0'0'1472'0,"0"0"320"16,6-7-1424-16,3 3-368 0,3 0 0 0,5 1 0 0,6-1 0 0,4 0 0 16,5 0 0-16,6 0 0 0,6-1 0 0,2 2 256 15,5-3-64-15,3 2-16 0,2-1-176 0,0 1 0 16,-1 3 144-16,1 0-144 0,-1-1 0 0,2 1-128 15,1 1 0-15,-2 0 0 16,-2 0-2112-16,-3-1-400 0</inkml:trace>
  <inkml:trace contextRef="#ctx0" brushRef="#br0" timeOffset="60676.802">8004 11757 13823 0,'-2'-14'1216'0,"0"-2"-960"0,1 0-256 0,-3 1 0 15,2 4 1328-15,1 3 208 0,1 8 64 0,-2-8 0 16,0 1-720-16,2 7-144 0,0 0-32 0,0 0 0 16,0 0-288-16,0 0-64 0,0 0-16 0,-8 6 0 15,0 3-64-15,3 2-16 0,-3 0 0 0,1 5 0 16,-3 6 240-16,1 2 32 0,-1 3 16 0,-1 1 0 16,0 3-48-16,0 3-16 0,-4 5 0 0,1 1 0 15,-2 2-160-15,0 7-16 0,-1 7-16 0,-3 1 0 16,1 5-112-16,3-1-32 0,0-3 0 0,4 2 0 15,3-2-144-15,2-1 0 0,2-2 144 0,4-4-144 0,3-5 0 16,5-4 144-16,4-5-144 0,2-3 0 16,0-5 240-16,4-5-64 0,3-4-16 0,2-2 0 0,-3-2-160 15,3-4 192-15,0-6-192 0,1-1 192 0,2-1-48 0,-1-6 0 16,0-2 0-16,4-4 0 0,-2-5-16 16,1-3 0-16,0-5 0 0,1-2 0 0,3-5-128 15,0-4 192-15,-5-4-192 0,3-5 192 0,-1-2-192 0,-1-2 0 16,-2-1 144-16,0 2-144 0,1 1 0 0,-1-1 144 15,-1-3-144-15,1 0 0 0,-1-5 144 0,1 1-144 16,-2 1 0-16,1 2 144 0,-5 4-144 0,1 0 0 16,-1 4 0-16,0 3 0 0,2 2 0 0,-2 4 0 15,-4-2 0-15,1 4 0 0,-2 1 0 0,-2 5 0 16,-2 3 0-16,-3 3 0 0,-1-1 0 0,-1 7 0 16,-5 11 0-16,0 0 0 0,0 0 0 0,0 0-144 15,-7 4 144-15,-1 9 0 0,1 5-160 0,-3 6 160 0,-6 5-128 16,1 4 128-16,-5 4 0 0,4 6 0 0,1 4 0 15,2 2 0-15,-4 6 0 0,1 4 0 0,3 5 0 0,-1-1 0 16,-2 0 0-16,3-3 0 0,3-2 0 0,4 1 0 16,-3-2 0-16,3-1 0 0,4 1 0 0,1-6 128 15,2-5-128-15,0-3 0 0,0 0 128 0,5-5-128 16,3-4 0-16,-1 1 144 0,2 0-144 16,4-3 0-16,1-5-192 0,-1-3-160 0,-5-6-32 0,2-3-13744 15</inkml:trace>
  <inkml:trace contextRef="#ctx0" brushRef="#br0" timeOffset="61159.23">9151 12715 23903 0,'0'0'1056'0,"0"0"224"0,0 0-1024 0,0 0-256 0,0 0 0 0,0 0 0 16,0 0 0-16,8 9 0 0,-8-9 0 0,9 11 0 16,3 3 0-16,-1 0 0 0,-2 1 0 0,1 0 0 15,1 1 0-15,0 0 128 0,1 3-128 0,0-2 192 16,0 1 0-16,2 4-16 0,1 0 0 0,-2 2 0 15,0 4 32-15,1 2 16 0,2 2 0 0,-2 1 0 16,-1 0-32-16,-1 1-16 0,3-1 0 0,-6-2 0 16,1 0-176-16,0-3 192 0,-3-2-192 0,3 1 192 0,-6-2-192 15,2-2 0-15,0-2 0 0,-2-3 0 16,0 0-1824-16,1-5-352 16</inkml:trace>
  <inkml:trace contextRef="#ctx0" brushRef="#br0" timeOffset="61460.959">9675 12814 27007 0,'-12'4'592'0,"-2"2"128"0,-4 4 32 0,0 2 0 0,0 3-608 0,-4 5-144 0,-5 3 0 0,0 4 0 15,0 3 0-15,-1 5 0 0,-3 1 0 0,3-1 0 16,0 1 192-16,3 0-32 0,1-3-16 0,1-2 0 16,2 4-16-16,3-6 0 0,-2-2 0 0,3-1 0 15,3-1-128-15,1 2 0 0,1 0 144 16,2-7-144-16,4-6-256 15,0 0-128-15,1-1-32 0,2-3-7696 0,3-10-1536 0</inkml:trace>
  <inkml:trace contextRef="#ctx0" brushRef="#br0" timeOffset="61738.328">9965 12894 17503 0,'0'0'1552'0,"0"0"-1232"16,-5 10-320-16,2 5 0 0,0 1 3584 0,2 3 640 16,-1 1 144-16,4 3 32 0,3 4-3616 0,1 2-784 15,2-1 0-15,2 0 0 0,3-3 0 0,-2 2 0 16,0 0 0-16,2-1 0 0,-1-1-128 0,2-2 128 0,-5 0 0 0,2 0 0 31,2-3-528-31,0 0 0 0,-4-5 0 0,0 3 0 16,1 0-1072-16,-1 0-192 0,0-3-64 0,-4-3-10032 0</inkml:trace>
  <inkml:trace contextRef="#ctx0" brushRef="#br0" timeOffset="62032.949">10416 12864 35295 0,'0'0'1568'0,"-8"3"320"0,-4 0-1504 0,-2 5-384 15,1 4 0-15,-1 7 0 0,-3 2 0 0,-1 5 0 16,-6 5 0-16,1 5-192 0,-2 7 192 0,-1 2 224 15,-1 3-48-15,-2 0-16 0,-3-3 16 0,-6 3 0 16,-1 3 0-16,1-2 0 0,2 0-16 0,2-1 0 16,-2 1 0-16,3-5 0 0,1-6-160 0,4-2 160 15,4-3-160-15,2-3 160 0,2-4-160 0,5-1 0 16,2-7 144-16,4 0-144 16,-2-7-1184-16,6-1-304 0,5-10-64 0</inkml:trace>
  <inkml:trace contextRef="#ctx0" brushRef="#br0" timeOffset="63230.751">13952 11490 3679 0,'-3'-11'160'16,"3"11"32"-16,0 0-192 0,0 0 0 0,-5-6 0 0,2 1 0 0,3 5 3184 0,0 0 592 16,0 0 112-16,0 0 16 0,-5-7-2432 0,5 7-512 15,0 0-80-15,0 0-32 0,0 0-496 0,-6 2-96 16,0 0-32-16,0 4 0 0,0 5-96 0,2 2-128 16,-5 3 176-16,2 1-176 0,-2 3 400 0,-2 5-16 15,0 5-16-15,-4 6 0 0,0 5 0 0,-4 5 0 16,0 3 0-16,-1 2 0 0,-4 3-128 0,0 4-32 15,-1 1 0-15,2 2 0 0,-2 3-208 0,6-4 144 16,6-1-144-16,1-6 128 0,-2-6-128 0,6-4 0 0,2-2 144 16,4-8-144-16,2-7 128 0,1-3-128 0,0-1 128 15,5-4-128-15,3-6 288 0,4-3-16 0,0-4 0 0,3-3 0 16,3-4 176-16,3-4 48 0,1-4 0 0,3-4 0 16,2-3-128-16,2-3-32 0,-3-1 0 0,3-4 0 15,-2-5-208-15,2 2-128 0,0-2 160 0,0-1-160 16,-2-2 160-16,0-2-160 0,-4-4 160 0,2 2-160 15,3 2 256-15,1 0-32 0,-5 0-16 0,1 1 0 16,1 1-32-16,-1 0-16 0,-1-1 0 0,1 0 0 16,-4-2-160-16,-1 0 0 0,-2-1 0 0,0 1 128 15,-1 2-128-15,-2 1 0 0,0 1 0 0,-3 1 128 16,-2 3-128-16,-1 1 0 0,-2 3 0 0,0 4 128 0,-1-4-128 16,-2 5 0-16,2 4 144 0,-5 1-144 0,0 0 176 15,2 3-48-15,-1-2 0 0,-1 8 0 0,-2 5-128 0,0 0 0 16,0 0 144-16,0 0-144 0,0 0 0 0,-3 11 0 15,-3 3-192-15,-1 5 64 0,-2-1 128 16,-3 5 0-16,-3 7 0 0,-1 3 0 0,-2 6 0 0,0 7 0 16,-6 4 144-16,1 8-144 0,0 1 192 0,0 0-192 15,-2 2 192-15,4 2-192 0,-2 2 144 0,2-2-144 16,2-2 0-16,3-4 144 0,3-6-144 0,0-5 128 16,2-3-128-16,4-3 128 0,0-1 32 0,3-5 0 15,0-4 0-15,4-1 0 0,4 4-160 0,3-4 0 16,1-3 0-16,3-2 0 0,3-4 0 0,2-4 0 15,-1-2 0-15,2-4 0 16,1-7-1216-16,3 0-336 0,1-2-64 0</inkml:trace>
  <inkml:trace contextRef="#ctx0" brushRef="#br0" timeOffset="63608.846">15217 12301 35423 0,'-6'-8'1568'0,"6"8"320"0,0 0-1504 0,-4 5-384 0,-3 3 0 0,3 3 0 0,1 2 0 0,-5 4-240 16,0 0 48-16,-2 5 0 0,0 0 192 0,-2 2 0 15,-3 2 0-15,-4 3 0 0,-2 2 0 0,0 1 0 16,-1 1 0-16,-1 4 0 0,0 4 224 0,1 1-16 16,2 0 0-16,-2-2 0 0,2-4-64 0,2-2-16 15,3 0 0-15,1-1 0 0,4-1-128 0,4-1 128 16,3-1-128-16,-2 2 128 0,4 0-128 0,3-3 128 16,4-5-128-16,3-1 128 0,2-1-128 0,3-1 0 15,3 2 144-15,4-5-144 0,4-5 192 0,3-4-48 16,4-2 0-16,4 0 0 0,5-3-144 0,2 0-144 15,-2-8 144-15,0 2-208 16,2 1-1472-16,-2-3-304 0,1-4-48 0,-5 1-7632 16,-3 2-1536-16</inkml:trace>
  <inkml:trace contextRef="#ctx0" brushRef="#br0" timeOffset="63876.554">14328 12989 40367 0,'-1'-15'1792'0,"1"15"368"0,0 0-1728 0,10-8-432 0,5 1 0 0,6 4 0 0,1 0 0 0,9 2-320 15,9-2 48-15,7-1 16 0,10-3 256 16,5 1 0-16,3-1 176 0,5 3-176 0,8-3 192 0,3 3-192 15,4-2 192-15,-1 2-192 0,-2 1 128 0,4 0-128 16,3 3 0-16,-2 0 0 16,-8 4-1216-16,-1 0-288 0,-1 2-64 0,-5 0-14720 15</inkml:trace>
  <inkml:trace contextRef="#ctx0" brushRef="#br0" timeOffset="79018.519">18694 8011 16575 0,'-3'-14'736'0,"3"6"160"0,0 8-720 0,2-7-176 0,-1-1 0 0,1 1 0 16,-2 7 432-16,0 0 48 0,5-6 16 0,-5 6 0 16,0 0 16-16,0 0 0 0,0 0 0 0,0 0 0 15,0 0-160-15,0 0-32 0,0 0 0 0,5 6 0 16,-3 4 64-16,0 5 16 0,0 2 0 0,0 5 0 15,0 1-80-15,2 5 0 0,2 3-16 0,0 3 0 16,2 3-304-16,3 5 0 0,-2 3 0 0,3 2 0 16,0-1 0-16,1 2 0 0,-2 1 0 0,4 1 0 15,-2-1 0-15,1-3 0 0,0-3 0 0,1-2 0 0,-1-5 0 16,-1-3 0-16,0-4 128 0,-3-2-128 0,1-3 192 16,1-2 0-16,-2-2-16 0,0-1 0 0,0-5 208 0,-3-1 32 15,2-2 16-15,-3-3 0 0,1-1 144 0,0-3 48 16,-7-4 0-16,11 1 0 0,-11-1 80 0,10-2 0 15,1-5 16-15,0-3 0 0,-1-4-112 0,1-2-32 16,0-3 0-16,2-5 0 0,2-7-272 0,1-2-64 16,1-3-16-16,1-3 0 0,2 0-80 0,0-5-16 15,1 0 0-15,-1 4 0 0,0 4-128 0,0 0 0 16,-2-1 0-16,2 2 0 0,-1-1 128 0,1 1 32 16,-1-1 16-16,1 0 0 0,-2-1-176 0,-1 3 192 15,2 2-192-15,-5 4 192 0,-4 3-192 0,1 2 160 16,0-1-160-16,-2 4 160 0,-1 6-160 0,-1 0 128 0,1 2-128 15,-3 1 128-15,3 4-128 0,-2-3 0 0,-1 2 0 16,3 2 128-16,1 2-128 0,-3-1 0 0,-1-4 0 16,-5 9-176-1,0 0-288-15,8-4-64 0,-8 4-16 0,0 0 0 16,0 0-2176-16,0 0-432 0,5 15-96 0,-5-5-16 0</inkml:trace>
  <inkml:trace contextRef="#ctx0" brushRef="#br0" timeOffset="79577.634">19753 8916 19343 0,'0'0'848'0,"0"0"192"0,0 0-832 0,0 0-208 0,0 0 0 16,0 0 0-16,0 0 1344 0,0 0 208 0,6 4 48 0,-6-4 16 15,0 0-1328-15,6 3-288 0,-6-3 0 0,7 9 0 16,-5 0 0-16,0 1 144 0,-2-10-16 0,0 10 0 16,-1 3 304-16,-1 0 48 0,-2 0 16 0,-1 4 0 15,0 1-32-15,-2 4 0 0,-1 7 0 0,0-5 0 16,-1-2-208-16,-1 2-64 0,-2 4 0 0,2-2 0 15,0 2-64-15,1-1-128 0,0 1 176 0,2-1-176 16,1 0 128-16,2 0-128 0,2 2 0 0,-2-2 0 16,4-2 0-16,4 0 128 0,-1-1-128 0,2 1 0 15,3-1 240-15,1-2-64 0,1-2-16 0,2 1 0 0,-1-2 32 16,1-2 16-16,0-6 0 0,2 0 0 0,2 2-80 16,2-1 0-16,-1-1-128 0,3-6 192 0,2-2-192 15,0-3 0-15,1-2 0 0,0 0 0 16,2-1-656-16,3-1-128 0,-2-3-32 15,0 0-8128-15,-4 2-1616 0</inkml:trace>
  <inkml:trace contextRef="#ctx0" brushRef="#br0" timeOffset="79857.087">19375 9247 35935 0,'0'0'3200'0,"0"0"-2560"0,0 0-512 0,0 0-128 16,0 0-176-16,13 6-48 0,2 0-16 0,4-3 0 16,6-3 48-16,2 0 16 0,1 0 0 0,7 1 0 15,4 0 176-15,3-2 128 0,-2-1-128 0,1-1 176 16,1-3-176-16,1 1 0 0,1-1 0 0,-1 0 0 15,-2-2-560 1,-2 2 16-16,0 3 0 0,-4-1 0 0,-4-5-2576 16,-3 3-512-16</inkml:trace>
  <inkml:trace contextRef="#ctx0" brushRef="#br0" timeOffset="81662.749">21047 8184 6447 0,'0'0'576'0,"0"0"-576"16,-6 2 0-16,6-2 0 0,0 0 1792 0,0 0 256 16,0 0 64-16,0 0 0 0,0 0-640 0,9 5-112 15,2-3-16-15,2-2-16 0,4 0-368 0,4 0-64 16,3-2 0-16,5-1-16 0,4-1-80 0,3-1-16 15,2-2 0-15,2 1 0 0,5 0-272 0,1 4-64 16,1 2-16-16,-3-4 0 0,-3-2-192 0,-2-1-48 16,-1 3 0-16,-1-1 0 0,-1 2-192 0,-3 1 128 15,-2-3-128-15,-4 3 0 0,-4 2 0 0,-2 1 0 0,-2 0-128 16,-5 1 128 0,-4-2-896-16,-10 0-64 0,0 0 0 0,7 5-6432 0,-4 3-1280 15</inkml:trace>
  <inkml:trace contextRef="#ctx0" brushRef="#br0" timeOffset="81960.902">20916 8479 27647 0,'0'0'2448'0,"-9"0"-1952"15,9 0-496-15,0 0 0 0,0 0 320 0,0 0-48 16,0 0 0-16,0 0 0 0,10 5-144 0,2 1-128 16,6-2 192-16,2 0-192 0,4-3 416 0,2 0-32 15,3 1 0-15,1-1 0 0,1-1 0 0,4 0 0 16,2-1 0-16,3 1 0 0,2-3-112 0,5-1-16 16,2-1-16-16,2 2 0 0,-1-2-240 0,-2 2 176 15,-2-2-176-15,-1 3 160 0,-3-1-160 0,1 0 0 16,0 0 0-16,-2 1-176 15,-4 2-1360-15,-1-1-256 0,0 0-64 0,-4 1-10800 0</inkml:trace>
  <inkml:trace contextRef="#ctx0" brushRef="#br0" timeOffset="83981.662">23269 7709 29487 0,'-9'-10'2624'15,"0"1"-2112"-15,-3 1-512 0,2 5 0 0,3 2 0 0,-4 1 0 16,0 0 0-16,2 2 0 0,-1 2-160 0,0-1 160 16,-1 0-160-16,-3 2 160 0,-2-2 0 0,1 1 0 15,-2 2-128-15,-1-1 128 0,-1 2 0 0,3-1 0 16,0 2 0-16,1 2 0 0,-2-1 0 0,1 2 0 15,-1 1 0-15,2 0 0 0,-1 1 0 0,1 4 0 16,-3 3 0-16,3 0 0 0,0 2 128 0,-2 3-128 16,0 2 0-16,-2 2 0 0,2-2 128 0,0 5-128 15,-2 2 144-15,3 5-144 0,3 6 256 0,4 1-32 0,-5 1-16 16,3 0 0-16,1 0 0 0,3-1 0 0,2 0 0 16,2 0 0-16,2 1-48 0,3-3-16 15,3-1 0-15,2-3 0 0,2 1-16 0,4-6 0 0,2-3 0 0,1-2 0 16,2-1 64-16,4-3 16 0,3-4 0 15,4 0 0-15,-3-5-16 0,3-2 0 0,0-5 0 0,3-1 0 16,4 1-16-16,2-2-16 0,4-2 0 0,-1-4 0 16,2-6-32-16,0-2 0 0,0-3 0 0,-1 0 0 15,-1-1 0-15,-2-1 0 0,-4-2 0 0,1-6 0 16,-1-1-128-16,0-1 0 0,-1 2 0 0,-1-2 0 16,-2-1 0-16,-1-1 0 0,-1-2 0 0,-1 0 128 15,-5 3-128-15,0-3 160 0,-3-1-160 0,-3 0 160 16,-1 0-160-16,-3 1 192 0,-1-1-192 0,-3 1 192 15,0 0-192-15,-2 0 128 0,-1 4-128 0,-4-2 128 16,0-4-128-16,-2 0 0 0,-2-3 144 0,1 2-144 0,-4 1 0 0,-1-1 0 16,-1-2 0-16,-2 1 0 0,-1 0 0 0,-1 4 0 15,-4-1 0-15,0-1 0 0,0 0 0 0,-2 3 0 16,-2 1 0-16,-2 1 128 0,-4 1-128 16,2 2 0-16,3-1 128 0,-2 1-128 0,0 1 128 0,0 1-128 15,-1 2 128-15,1-1-128 0,1 2 0 0,1 2 0 16,2 1 0-16,-3 1 128 0,2 1-128 0,-1 1 0 15,-1-2 0-15,1 1 0 0,-2 4 0 0,-3 0 0 16,-1-2 0-16,1 4 0 0,0 3 0 0,2 0-128 16,2-2 128-16,-2 1 0 0,-2 0 0 0,0 2 0 15,-4 2 0-15,3 4-128 0,-2 1 128 0,4 3 0 16,-1 6-144-16,2-2 144 0,-3 0 0 0,3 0 0 16,-2 0-144-16,0 5 144 0,-4 3 0 0,3 2 0 0,-3-1-128 15,4 0 128-15,2-1 0 0,-2 2 0 0,3 3 0 16,0 2 0-16,3 0 0 0,0 1 0 0,2 1 0 0,2 0 0 15,0-1 0-15,3 1 0 0,1-3 0 0,3 2 0 16,2-1 0-16,3 0 0 0,2-2 0 0,2 0 0 16,1-3 0-16,5 0 0 0,-1 1 0 0,3 0 0 15,-1 0 0-15,2 1 0 0,0-1 0 0,3-3 0 16,3-2 128-16,3 0-128 0,0-1 0 0,1 0 144 16,-2 2-144-16,4-6 0 0,1 1 0 0,3-3 0 15,1-1 0-15,-1 1 0 0,1-1 0 0,1-6 0 16,0-2 128-16,0-1-128 0,-2-1 128 0,3 0-128 15,0-6 160-15,4 0-160 0,4-2 192 0,0-4-192 16,0-4 160-16,2 0-160 0,2 1 128 0,-2-1-128 0,-1-1 128 0,-1 0-128 16,0-3 128-16,-1-3-128 0,-1-3 0 15,-1-1 0-15,2 2 128 0,-3 1-128 0,-5 0 0 16,0 0 0-16,2-1 144 0,-2 1-144 0,-8-4 0 0,1 2 128 16,-2 0-128-16,-4-1 0 0,-1-2 128 0,-3 0-128 15,-3-3 128-15,0 0-128 0,0-2 128 0,-4 1-128 16,-2-1 128-16,0 4-128 0,-2 0 0 0,-3 1 0 15,-2 0 0-15,-1 3 128 0,0 2-128 0,-3 1 0 16,-3 0 128-16,-4 0-128 0,0-2 128 0,-4 1-128 16,-1 2 128-16,0-1-128 0,-4 0 128 0,0 0-128 15,-1 1 160-15,-2 1-160 0,-1 0 128 0,2 2-128 16,-1-1 0-16,2 1 0 0,-2-1 0 0,0 2 0 16,-2 0 0-16,-1 3 0 0,0 4 0 0,-2 1 0 0,-3 3 0 15,3 0 0-15,2 0 0 0,-2 2 0 0,-2 1 0 16,2 4 0-16,1 6 0 0,1 2 0 0,2 1 0 15,-1 2 0-15,-1-1 0 0,-1 2-128 0,2 0 128 0,-3 3 0 16,-3 4 0-16,6 1 0 0,0 2-128 0,1 0 128 16,0-2 0-16,2 2 0 0,2-1 0 0,3 2 0 15,2 2 0-15,2 0-128 0,3 3 128 0,3 1 0 16,1 0 0-16,2 1 0 0,1 0 0 0,4 1 0 16,2 1 0-16,1-1 0 0,1-2 0 0,3 0 0 15,4-2 0-15,1-2 0 0,3 1 0 0,0 2 0 16,4 1 0-16,1-2 0 0,4-2 0 0,1 1 0 15,3 0 0-15,0 1 0 0,4-1 0 0,3-2 0 0,-1-4 0 16,3-1 0-16,3-1 0 0,-1-2 0 0,-2-1 0 16,0-1 0-16,0-2 0 0,1-1 0 0,0-3 0 15,2 0 0-15,3-3 128 0,-1-1-128 0,1-5 0 0,-1 0 0 16,2-2 0-16,-2-2 0 0,1-2 144 16,-1-1-144-16,-2-1 128 0,3-4-128 0,1-7 0 0,2-1 128 15,1-3-128-15,-3 4 0 0,2-1 128 0,-1-1-128 16,-4-2 0-16,-2-2 128 0,-4-4-128 0,-3 1 0 15,-3-1 0-15,-5 0 0 0,-3 0 128 0,0 1-128 16,-3-2 0-16,-3 0 128 0,-3 0-128 0,-2 0 0 16,0 1 144-16,-3-2-144 0,-3-2 0 0,-1-1 128 15,-1-1-128-15,-2 0 0 0,-3 1 0 0,-1 2 0 16,-2-1 0-16,2 1 0 0,-3 2 0 0,-2 1 0 16,-2 1 0-16,0 3 128 0,-1 2-128 0,0-2 128 0,-4 1-128 15,-1 1 128-15,-1 1-128 0,-1 1 192 0,-5 2-64 16,1-2 0-16,-2 1 0 0,0 2 16 0,-1 2 0 0,1-1 0 15,1 0-144-15,0-1 192 0,4 3-192 0,1 1 192 16,0 1-192-16,0 3 0 0,-1 2 0 0,0-1 0 16,1 1 0-16,-1 0 0 0,-3 2 0 0,0 0 0 15,3 0 0-15,-2 3 0 0,0 1 0 0,2-1 0 16,1-2 0-16,0 0 0 0,-1 2 0 0,1 3 0 16,2 5 0-16,0 0 0 0,1-4 0 0,-2 5 0 15,1 3-176-15,1 4 176 0,-2 3-128 0,-1 0 128 16,0 0 0-16,-1 4-160 0,-1 2 160 0,-2 1 0 15,1 2 0-15,-1 1-128 0,3 2 128 0,1 2 0 0,3 1 0 16,-1-1 0-16,2-1-128 0,1 6 128 16,2 6 0-16,1 0 0 0,2 0 0 0,3-5 0 0,4-5 0 15,2 1-128-15,-2 2 128 0,3-1 0 16,3 0 0-16,3-1 0 0,-1-2-128 0,2 2 128 0,3-1 0 16,3 0-128-16,3-2 128 0,2-1 0 0,2-1-128 0,2-1 128 15,1-3 0-15,6-2 0 0,2-1 0 0,3-1 0 16,1 1 0-16,1-2 0 0,1-5 0 0,1-1 0 15,3-6 128-15,0 0-128 0,3 0 0 0,4-4 0 16,2-4 0-16,5-4 0 0,3-8 0 0,1-3 0 16,-2-1 0-16,0-2 144 0,-1-5-144 0,1-3 160 15,0-3-160-15,-2-5 160 0,1-6-160 0,-7-1 128 16,-5-2-128-16,-2 1 128 0,-6 1 0 0,-5 5-128 16,-6 5 192-16,-4 3-64 0,-5 0 64 0,-3 5 0 15,-2 0 0-15,-3 3 0 0,-4-1-192 0,-1 5 192 16,-1-2-192-16,-2 3 192 0,-3 0-192 0,1 2 0 0,-4-1-192 15,-1 1 192 1,-1-2-1296-16,-2 1-144 0,-1-1-32 0,-3 0 0 16,-2 3-1904-16,-5 1-384 0</inkml:trace>
  <inkml:trace contextRef="#ctx0" brushRef="#br0" timeOffset="86606.645">23771 8098 13823 0,'-7'-13'608'0,"3"4"128"0,-1 0-592 0,-1 2-144 15,-2-2 0-15,0-1 0 0,-1-1 992 0,1 0 160 16,-5-1 48-16,1 0 0 0,0 0-176 0,-2 0-16 16,-3-2-16-16,0 2 0 0,-3-3-64 0,1-3-16 15,-4 3 0-15,1-3 0 0,-2 1-272 0,2-1-48 16,-1 1-16-16,1 0 0 0,-2 2-32 0,1-1-16 0,-3 0 0 15,3 1 0-15,-2 3-144 0,0 2-48 16,-1 5 0-16,2-2 0 0,1 0-144 0,-1-2-48 0,3 1 0 16,-2 3 0-16,0 0-144 0,0 4 0 0,0-1 0 15,1 3 0-15,0 6 0 0,2 0 0 0,-2 1 0 16,2 3 0-16,1 2 0 0,-1 5 0 0,2 3 0 16,-2 0 0-16,0 0 0 0,-2 6 0 0,1 1 0 0,1 0 0 15,-3 2-144-15,4 1 144 0,1 1 0 0,1 3 0 16,1 3 0-16,3 1 0 0,3-3 0 0,4 3 0 15,0 2 0-15,1 1 0 0,2-2 0 0,2-3 0 16,4 1 0-16,3-4 128 0,0-2-128 0,4-1 0 16,3 1 128-16,3-3-128 0,0-6 0 0,3 2 0 15,2 3 0-15,1-4 0 0,0 0 0 0,2-4 0 16,0-3 0-16,5-3 128 0,-2-4-128 0,4-4 0 16,3 0 0-16,2-5 144 0,2-2-144 0,3-1 128 15,-1-1-128-15,1 0 160 0,3-5-160 0,0 1 160 16,0-2-160-16,1-2 160 0,1-3-160 0,1-3 160 0,3-2-160 15,0 3 0-15,-4 1 144 0,-1-2-144 0,-1-1 0 16,-4 0 144-16,-5-1-144 0,-3-2 0 0,-3 0 160 0,-3 0-160 16,-3 2 128-16,-2-1-128 0,-3-4 192 0,0-3-32 15,-5-1-16-15,-1-2 0 0,-3-1 64 0,-1 0 16 16,0 0 0-16,-5 0 0 0,-3-2-64 0,-2 1-16 16,-2-1 0-16,-4 3 0 0,-3 2-144 0,-2 2 128 15,-4-1-128-15,0 1 128 0,-1 3-128 0,-3 0 0 16,-2-1 144-16,-2 0-144 0,-3-2 0 0,-3 3 144 15,-3-1-144-15,-6 2 0 0,1 1 0 0,-6 2 0 16,-6 3 0-16,3 2 0 0,1-2 0 0,2 3 0 16,-2-1 0-16,0 4 0 0,-2 3 0 0,2 3 0 15,-1 2 0-15,0 2 0 0,0 0 0 0,3 2-144 0,3 0 144 0,0 7 0 16,0 3 0-16,-4 2-160 0,1 2 160 0,-2 3 0 16,-2 3 0-16,0 3-128 0,2 0 128 0,4 4 0 15,-1 4 0-15,3-3-128 0,4-1 128 0,-1 4 0 16,1 0 0-16,3 1 0 0,-1 1 0 0,7 0 0 15,5-2 0-15,2 4 0 0,-1 0 0 16,4 3 0-16,5-3 0 0,4 1-128 0,4-2 128 16,3 0 0-16,1 0 0 0,4-1 0 0,5-2 0 0,3 2 0 15,-3 1 0-15,5-2 0 0,0-2 0 0,3 0 0 16,5 2 0-16,3-2-128 0,5-2 128 0,2-3 0 16,0 1 0-16,0-6 0 0,5-4 0 0,5 1 0 0,6 1 0 15,3-4 0-15,7-5 0 0,1-2 0 16,2-2 0-16,0-3 0 0,-2-1 0 0,1-3 0 0,3-3 0 15,1 0 0-15,-2-3 0 0,1 0 0 0,-5-4 128 0,-1-2-128 16,-1-6 0-16,-3 3 0 0,-1-3 128 0,2-3-128 16,0-4 0-16,-3-1 0 0,-6-6 128 0,-3-5-128 15,-2-1 0-15,-3-5 144 0,-5-5-144 0,-1-3 192 16,-3-3-192-16,-4-2 192 0,-4-2-48 0,-6 0 0 16,-3 2 0-16,-8 5 0 0,-4 4 160 0,-8 7 16 15,-3 2 16-15,-6 6 0 0,-3 4-32 0,-5 3-16 16,-7 1 0-16,-6 1 0 0,-5 6-288 0,-7 1-304 15,-8 3 64-15,-3 8 16 16,1 1-1440-16,1 4-272 0,-5 1-64 0,0 2-12288 0</inkml:trace>
  <inkml:trace contextRef="#ctx0" brushRef="#br0" timeOffset="92896.486">5740 15209 13935 0,'0'0'608'0,"0"0"144"0,0 0-608 0,0 0-144 0,4 5 0 0,-1 1 0 16,-3-6 0-16,8 3 0 0,-8-3 0 0,0 0 0 16,3 9 0-16,-1-4 160 0,-2-5-16 0,1 11 0 15,-2-1 320-15,0 1 64 0,-1 2 16 0,0 2 0 0,-5-1 32 16,1 3 16-16,3 2 0 0,-6 1 0 0,-1 1-144 0,1 2-16 15,-1-1-16-15,1 2 0 0,-3 2-32 0,0 0-16 16,-2 0 0-16,0 2 0 0,1 2-16 16,-2 2 0-16,-2 1 0 0,-1-3 0 0,-1-1 32 0,-1 0 0 15,-4 0 0-15,1-1 0 0,-4-1 64 0,3 0 0 16,0-2 16-16,-3-1 0 0,-1-1-16 0,0-2 0 16,2-3 0-16,1-1 0 0,-2 0-32 0,2-2-16 15,0-2 0-15,-2-2 0 0,2-2-80 0,-4 0-32 16,2-2 0-16,-1-2 0 0,0-4-96 0,2-2 0 15,4-1-16-15,0-2 0 0,0-3 16 0,-1-3 16 16,2-3 0-16,6-3 0 0,0 1-16 0,2-1 0 16,4 0 0-16,2-1 0 0,5-3-192 0,2 1 0 15,2 3 128-15,3 1-128 0,3-1 0 0,3 0 0 16,3-1 0-16,2 2 0 0,3 3-160 0,0 1 160 0,4 0-128 16,4 3 128-16,4-1 0 0,1 4-160 0,-1 5 160 0,0 3 0 15,-2-1-160-15,-1 3 160 0,1 4-128 16,-4 4 128-16,2 3 0 0,0 1-160 0,2 2 160 0,-4 2 0 15,-4 3-128-15,-2 0 128 0,1 2 0 0,-1-3 0 16,1-1 0-16,-4 0 0 0,-1-3 0 0,0 0 0 16,-1 0 0-16,-5-2 0 0,0 0 0 0,-1-2 0 15,-1-1 0-15,-2-5 0 0,-5-9 0 0,9 7-9152 16,-9-7-1824-16</inkml:trace>
  <inkml:trace contextRef="#ctx0" brushRef="#br0" timeOffset="93379.255">5711 14598 13823 0,'0'-9'1216'0,"1"1"-960"16,2-2-256-16,2 1 0 0,3 0 2016 0,3-1 352 15,0-1 80-15,3 0 16 0,2 0-2000 0,1-2-464 0,4-1 0 0,0-1 0 16,3 1 0-16,-2 1 0 16,3 2 0-16,-2-1 0 0,1 0 0 0,0 1 128 0,-1 3-128 0,-1 0 128 15,0 3 208-15,-4 2 48 0,-1 0 16 0,0 6 0 16,-3 1-64-16,-1 0-16 0,-3 3 0 0,-1 1 0 15,-2 4-160-15,-2 2-32 0,0 1-128 0,-3 5 192 16,-2 2 64-16,-3 2 16 0,-3 3 0 0,-5 1 0 16,-2 3 64-16,-1 0 16 0,-2 0 0 0,-1-1 0 15,-2-3-80-15,-1 1-16 0,0-2 0 0,2-4 0 16,1-1-16-16,3-2-16 0,3 0 0 0,2-1 0 16,-1-4-16-16,6-3 0 0,3-2 0 0,3 1 0 15,2 1 176-15,4-2 16 0,0-3 16 0,4-1 0 0,3-1 48 16,3-1 16-16,1 1 0 0,3-3 0 0,2-2-160 15,1-3-16-15,2 1-16 0,1-2 0 0,5-2-112 16,0 2-32-16,-1-3 0 0,-3 2 0 0,-2 1-144 16,-1-1 0-16,2 0 0 0,0 1-10528 15,-2 4-1984-15</inkml:trace>
  <inkml:trace contextRef="#ctx0" brushRef="#br0" timeOffset="94100.35">7310 15196 23439 0,'-7'-13'1024'0,"2"6"240"0,0-1-1008 0,5 8-256 16,-4-9 0-16,4 9 0 0,0-9 144 0,0 9-16 15,0 0 0-15,0 0 0 0,0 0-128 0,0 0 0 16,2-7 0-16,-2 7 0 0,0 0 0 0,0 0 0 15,0 0 0-15,-2 12 0 0,-1 1 0 0,-3 7 0 16,2 6 144-16,1 4-144 0,-3 2 256 0,3 6 0 16,2 7-16-16,-3 4 0 0,-2 3-80 0,-2 3-16 15,-1 1 0-15,3 3 0 0,3 3-144 0,1 0 192 16,-5 1-192-16,3-8 192 0,2-5-192 0,2-5 0 16,2-5 0-16,2-1 128 0,-1-6 80 0,0-3 16 0,-2-5 0 15,3-4 0-15,1-5 464 0,2-3 80 0,0-3 32 16,3-1 0-16,2-3-32 0,-2-5-16 0,0-5 0 15,2-3 0-15,-2-1 32 0,3-6 16 0,2-3 0 0,0-6 0 16,0-7-224-16,3-5-64 0,0-4 0 16,1-6 0-16,0-6-272 0,3-4-64 0,0-9-16 0,5 3 0 15,2 4-160-15,3 5 0 0,0 3 144 0,1 3-144 16,-3 4 128-16,-1 5-128 0,-2 4 160 0,-2 3-160 16,0 4 192-16,-4 4-48 0,-3 2-16 0,-2 3 0 15,0 5-128-15,-3 2 0 0,-1 2 0 0,-2 1 128 16,-1 3-336-16,-1 0-80 0,-8 4-16 0,8-4 0 15,-1 2-1680 1,-7 2-320-16,9 2-80 0,-9-2-7296 0,5 10-1456 0</inkml:trace>
  <inkml:trace contextRef="#ctx0" brushRef="#br0" timeOffset="94551.661">7977 15880 17503 0,'0'0'1552'0,"0"0"-1232"0,0 0-320 0,0 0 0 15,3 11 912-15,0-2 128 0,-1-1 32 0,3 2 0 16,-1 0-240-16,3 1-32 0,2 2-16 0,-1 1 0 15,0-1-64-15,2 3-16 0,1 3 0 0,3-1 0 16,2-1-192-16,-1 3-32 0,-4 3-16 0,4 2 0 0,3-2-176 0,-5 2-32 16,-1-2-16-16,0 3 0 0,3 1-112 0,-3-1-128 15,-2 0 176-15,-1-1-176 0,-1-2 128 0,0-1-128 16,-4 1 0-16,0-1 0 0,-2-5-256 16,0 1-96-16,-2-2-32 0,0 0 0 15,-1-4-2112-15,1-12-416 0</inkml:trace>
  <inkml:trace contextRef="#ctx0" brushRef="#br0" timeOffset="94843.898">8494 15906 33167 0,'-13'-6'1472'0,"13"6"304"0,-8 1-1424 0,8-1-352 0,-7 5 0 0,-1 2 0 16,1-1 144-16,0 4-144 0,-1 5 192 0,1 0-192 16,-2-1 0-16,-1 2 0 0,-2 2 0 0,-4 2-144 15,0 3 144-15,-3 1-192 0,-2 3 192 0,-3 1-192 16,0-2 192-16,-5 2 0 0,1 3 0 0,1 0 0 16,2-1 0-16,1-3 0 0,2-2 0 0,-1 1 0 15,2-1 0-15,3-4 0 0,2-5 0 0,1-1 0 16,2 0-336-16,2-4 16 0,2-2 0 0,3-2 0 15,6-7-2096 1,0 0-400-16</inkml:trace>
  <inkml:trace contextRef="#ctx0" brushRef="#br0" timeOffset="95127.1">8833 15999 11055 0,'0'0'480'0,"0"0"112"0,0 0-464 0,0 0-128 16,0 0 0-16,7 5 0 0,3 2 4960 0,-1 1 976 16,1 3 192-16,2 4 32 0,0-1-5008 0,1 4-992 15,-1 0-160-15,2 3 0 0,1-1 0 0,-1 4 0 0,0 0 0 0,2 0 0 16,-2-6 0-16,0 3 0 0,-5 3 0 0,2-1 0 15,1 1-192-15,-2-2 192 0,-1 0-192 0,1-2 192 32,-2 6-768-32,-1-6-48 0,-3-3 0 0,0 1 0 15,0-1-384-15,2-1-80 0,-3-4 0 0,2-2-10624 0</inkml:trace>
  <inkml:trace contextRef="#ctx0" brushRef="#br0" timeOffset="95397.675">9507 15897 36223 0,'-14'-7'1600'16,"6"6"336"-16,-6 2-1552 0,2 4-384 0,0 1 0 0,-2 2 0 0,-1 2 0 0,-2 5 0 15,-1 1-192-15,1 4 192 0,-2-1-144 0,0 4 144 16,-4 3 0-16,1 4 0 0,-4 3 0 0,-2 1 0 15,-2 1 0-15,-3 4 0 0,-3 1 0 0,3 0 0 16,0-4 0-16,0 2 0 0,5 1 0 0,-1-2 0 16,4-8 0-16,3 1 0 0,3-4 0 0,4-5 0 15,3-2 0-15,3-4 0 16,3 0-768-16,6-15-256 0,0 0-64 0,0 0-8896 16,15-3-1792-16</inkml:trace>
  <inkml:trace contextRef="#ctx0" brushRef="#br0" timeOffset="95767.26">10223 15469 29247 0,'0'0'1296'0,"0"0"272"0,0 0-1248 0,9-5-320 15,2-4 0-15,4 3 0 0,4-1 0 0,3-1 128 16,2-1-128-16,7 0 0 0,4-1 352 0,7 0-32 15,4 1-16-15,2-2 0 0,-1 1-112 0,2 1 0 16,2 0-16-16,-1 0 0 0,-2 0 704 0,-1 1 144 16,-2 1 16-16,-1 3 16 15,-6 4-2080-15,-2 1-400 0,-7 1-96 0,-3 3-7904 16,-5-1-1584-16</inkml:trace>
  <inkml:trace contextRef="#ctx0" brushRef="#br0" timeOffset="95978.589">10227 15872 35999 0,'0'0'1600'0,"0"0"320"0,0 0-1536 0,0 0-384 0,0 0 0 0,13-3 0 16,4-2 0-16,5-1-320 0,5-5 64 0,7-2 16 15,7 3 240-15,6-2 0 0,6-4 144 0,5 2-144 16,1 0 192-16,4 0-64 0,2 0-128 0,-1 1 192 15,0-3-192-15,-3 4-128 0,-3 1 128 0,-5 4-208 16,-5 1-2032 0,-2 2-384-16,-2-2-96 0</inkml:trace>
  <inkml:trace contextRef="#ctx0" brushRef="#br0" timeOffset="96666.816">12264 14907 12895 0,'-4'-11'1152'0,"0"3"-928"0,1 0-224 0,-1 2 0 15,4 6 2672-15,0 0 480 0,-3-6 112 0,3 6 0 16,0 0-2304-16,0 0-448 0,0 0-112 0,0 0-16 16,0 0-144-16,0 0-48 0,0 0 0 0,0 0 0 15,0 0-64-15,-2 10 0 0,-3 1-128 0,4 1 192 16,1 1 16-16,1 2 0 0,1 4 0 0,-2 2 0 0,-1 2-16 0,1 3 0 16,1 3 0-16,-2 3 0 0,-1 1-32 0,-1 4-16 15,2 5 0-15,1 1 0 0,3 0 32 0,-3 3 0 16,-4 4 0-16,-1-3 0 0,0-1-176 15,0-1 192-15,1-3-192 0,1-2 192 0,0-3-192 0,2-2 128 16,1-4-128-16,2-2 128 0,2-4 128 0,-1-3 0 16,-1-1 16-16,3-4 0 0,0-1 96 0,0-5 16 15,-5-11 0-15,5 8 0 0,-5-8 64 0,10 1 0 16,2-5 16-16,0-4 0 0,0-5 32 0,3-3 0 16,-2-4 0-16,1-6 0 0,0-6-192 0,1-4-48 15,0-4 0-15,0-1 0 0,2-1-32 0,3-5-16 16,-2-3 0-16,3-3 0 0,2 1 32 0,1 1 0 0,3 3 0 0,2 3 0 15,-1 3 80-15,1 3 0 0,1 1 16 16,0 2 0-16,0 2-16 0,-1 2 0 0,-3 1 0 16,-1 5 0-16,-2 5-176 0,-2-1-144 0,-1 1 192 15,-3 3-192-15,-2 5 0 0,-1 2 0 0,-3-1 0 16,0 2 0 0,-1 2-1184-16,-3 4-288 0,-7 4-64 0,10-1-9792 0,-10 1-1936 0</inkml:trace>
  <inkml:trace contextRef="#ctx0" brushRef="#br0" timeOffset="97186.835">13172 15583 21183 0,'0'0'1888'0,"-6"-4"-1504"16,6 4-384-16,0 0 0 0,0 0 2896 0,0 0 512 15,0 0 112-15,0 0 0 0,0 0-3024 0,-2 9-496 0,2-9-336 16,-5 12 48-16,-1 0 288 0,4 3 0 0,1 0 0 16,0 1 0-16,-2-2 0 0,-3 6 0 0,-4 3 0 0,-1 1 0 15,-4-1 0-15,-2 5 0 0,-1 2 0 0,-2 1 0 16,-1 0 0-16,0 2 176 0,0 0-176 0,1 0 160 16,0-1 48-16,3 2 16 0,-1 4 0 0,3-1 0 15,2-3 16-15,2 1 0 0,0 1 0 0,5-2 0 16,1-1-16-16,2-4 0 0,2-5 0 0,2 2 0 15,3-2 16-15,2-2 0 0,0-5 0 16,4 0 0-16,-3-2 48 0,4 3 16 0,2-5 0 0,2 1 0 16,0-6-48-16,2 0-16 0,3-1 0 0,2-3 0 15,1-4-112-15,4-1 0 0,2-3-128 0,-3-1 192 16,0-1-192-16,2-4-288 0,5-1 64 0,-2-1 16 16,-4 1-1392-16,0 3-288 0,-3 0-48 15,-3 0-16-15,-5-1-1120 0,-1 2-208 0,1-2-48 16,-5 3-16-16</inkml:trace>
  <inkml:trace contextRef="#ctx0" brushRef="#br0" timeOffset="97404.652">12647 16104 43311 0,'0'0'1920'0,"0"0"384"0,0 0-1840 0,8-5-464 16,3 1 0-16,5 1 0 0,4 1-128 0,6 0-128 0,4-1-32 16,6-1 0-16,-1-1 288 0,7-1 176 0,0 2-32 0,6-3 0 15,2-2-144-15,0 2-224 0,0-2 48 0,3 0 16 32,-1 0-2208-32,-3-1-448 0,-2 0-96 0</inkml:trace>
  <inkml:trace contextRef="#ctx0" brushRef="#br0" timeOffset="98687.496">14946 14849 32255 0,'-1'-19'1424'0,"0"7"304"0,-1-3-1392 0,4-1-336 16,0 0 0-16,0 3 0 0,0 2 176 0,-2 2-48 15,-2 1 0-15,2 8 0 0,0 0 272 0,0 0 48 16,0 0 16-16,0 0 0 0,5-9-320 0,-5 9-144 16,0 0 128-16,10 7-128 0,-1 2 0 0,0 4 0 15,2 5 0-15,-1 4-176 0,-2 4 176 0,-1 6 0 16,-1 3 128-16,0 5-128 0,-1 2 192 0,0 3-48 15,-2 3 0-15,1-1 0 0,4 1-144 0,-2-3 192 16,2-2-192-16,0-2 192 0,2 0-192 0,2-5 192 16,-3-5-192-16,2-2 192 0,-1-3-48 0,1-3 0 0,-1-4 0 15,0-4 0-15,-2-4 112 0,1-3 0 0,-2-2 16 16,2-4 0-16,-9-2 240 0,9-8 64 0,4-4 0 0,0-6 0 16,2-8 128-16,3-9 48 0,2-8 0 0,5-7 0 15,5-2-400-15,6-3-80 0,6-3-16 0,5 0 0 16,4-1-128-16,0-2-128 0,-1 1 144 15,3-3-144-15,3-1 208 0,3 3-48 0,-1 2-16 16,4 1 0-16,3-1-16 0,-7 0-128 0,-3 0 192 0,-3 7-64 16,-3 5-128-16,-2 4 0 0,-6 1 144 0,-1 5-144 15,0 4 0-15,-3 4 144 0,-5 4-144 0,-6 3 0 16,-3 0 0-16,-2 3 0 0,-1 3 0 0,-5 3 0 16,-4 2 0-16,-1 3-272 0,-1 1 16 0,0 3 16 15,-9 4-2128 1,11 0-416-16,0 4-96 0</inkml:trace>
  <inkml:trace contextRef="#ctx0" brushRef="#br0" timeOffset="100170.955">18725 14730 15663 0,'0'0'1392'0,"10"4"-1120"0,-3-1-272 0,2-1 0 16,-1 1 256-16,1 2-16 0,-2 1 0 0,0 1 0 0,-4 1-240 0,1 3 0 15,-3 1 0-15,-1 5 0 0,-3 3 240 0,-1 7-48 16,-4-2-16-16,0 5 0 0,-7 4 144 0,-1 3 48 16,-3 3 0-16,-4 3 0 0,-5-1-128 0,3 8-32 15,-2 3 0-15,-3 2 0 0,-3 4 48 0,0-4 0 16,-3-3 0-16,0-3 0 0,0-5-112 0,-6-1-16 15,-3-4 0-15,-2-4 0 0,-3-5 256 0,2-4 32 16,-3-3 16-16,6-5 0 0,4-5 448 0,3-4 80 16,4-3 32-16,3-1 0 0,4-5-16 0,1-4 0 15,2-5 0-15,3 1 0 0,4-2-400 0,1-2-64 16,3-6-32-16,4-2 0 0,2-2-480 0,2 0-192 16,4 2 16-16,6-4 0 0,2 4 176 0,4 0 0 0,4 2 0 15,2 4 0-15,3 1 0 0,3 3 0 0,-1 0 0 16,2 2 0-16,-2 7 240 0,2 1-32 0,0 2 0 15,1 3 0-15,0 2-64 0,3 1-16 0,1 5 0 16,3 0 0-16,1 3 0 0,1-1-128 0,-2 0 192 0,0 1-64 16,-1 3-128-16,-4-1 0 0,-1 1 0 0,-2 1 0 15,-4 0 0-15,1-2 0 0,0-2 0 0,-4-2 0 32,1 0-352-32,0 1-48 0,1-1-16 0,-1-1 0 0,0-2-1632 15,-1-3-336-15,1-4-64 0</inkml:trace>
  <inkml:trace contextRef="#ctx0" brushRef="#br0" timeOffset="100619.142">19127 14125 29135 0,'7'-10'1280'0,"2"6"288"0,3 1-1248 0,4-2-320 15,3-1 0-15,2 2 0 0,1 3 0 0,0 2 0 0,1 0-176 16,-2 1 176-16,3-4 0 0,-2 4 0 0,1 0 0 0,-2 1 0 15,1 5 0-15,-2-1 128 0,-5 3-128 16,-4 4 0-16,-2 2 0 0,-2 3 0 0,-3-1 0 0,-6 4 0 16,-5 6 0-16,-4 3 0 0,-4 4 0 0,-3-2 0 15,-1-1-128-15,0 2 128 0,-2 1 0 0,1-1 0 16,0-2 0-16,4-3-128 0,-1-4 128 0,3-1 0 16,4 0 0-16,4-2 0 0,-2-3-128 0,5-1 128 15,3-1 0-15,2 0 0 0,1-2 0 0,4-4 0 16,1-2 0-16,3-1 192 0,2 1 0 0,1-3 0 15,2 0 128-15,2-4 32 0,2-4 0 0,3 2 0 16,0 2-352-16,2-2 144 0,3-2-144 0,-6-1 0 16,-2 1-2576-16,-1-1-624 15</inkml:trace>
  <inkml:trace contextRef="#ctx0" brushRef="#br0" timeOffset="100987.986">20102 14560 17503 0,'0'0'1552'0,"-11"1"-1232"0,0 1-320 0,-2 2 0 16,1 2 304-16,-3 1 0 0,0 1 0 0,-2 2 0 15,-1 3-128-15,-3 3-32 0,-2-2 0 0,-1 3 0 16,-1 0 256-16,1 4 48 0,0 4 16 0,-2 2 0 16,0 4 224-16,1 3 32 0,-4 5 16 0,-3 5 0 15,-3 4-304-15,-1 4-64 0,-1 1-16 0,-4 7 0 16,0 5-176-16,2 2-48 0,-1 2 0 0,6 0 0 16,4-4-128-16,6 0 0 0,-1-1 0 0,5-3 128 15,3 1-128-15,3-7 160 0,3-3-160 0,2-2 160 16,4-6-16-16,3-3 0 0,2-7 0 0,3-2 0 15,3-1-144-15,2-5 160 0,2-4-160 0,3-3 160 16,0-1-992-16,6-5-192 16,-1-4-32-16,2-5-16 0</inkml:trace>
  <inkml:trace contextRef="#ctx0" brushRef="#br0" timeOffset="101376.02">20423 15109 32255 0,'-21'0'1424'0,"9"3"304"0,-2 2-1392 0,-1 5-336 16,-1 2 0-16,0 5 0 0,-4 6 0 0,0 5-256 15,-1 1 32-15,-3 4 16 0,1 5 208 0,-4 0 0 0,1 2-160 0,0 0 160 16,-3 0 0-16,-1 1 0 0,-1 1 0 0,4 0 0 15,5 2 848-15,-1-1 144 0,1-2 32 16,5-2 0 0,3-3-1648-16,6-4-320 0,4-5-64 0,3-3-16 15,3-3 832-15,5-3 192 0,3-4 0 0,3-3 0 0,4-1 0 0,8-4 0 0,1-2 0 0,6-2 160 16,3-3 96-16,-1-4 32 0,1-6 0 0,1-1 0 16,-1-3 32-16,-1-2 16 0,-2-6 0 0,-1-4 0 15,-4-3 176-15,-2-1 48 0,2-2 0 0,-5-2 0 16,-5-1 32-16,-6 1 16 0,-2 0 0 0,-3 2 0 15,-3 2-112-15,-3 2-32 0,-1 0 0 0,-1 4 0 16,-3 2-320-16,1 1-144 0,-2 0 128 0,-1 1-128 16,-3 2-832-16,-1 1-240 15,-1 3-48-15,-4-1-10064 0,1 1-2000 0</inkml:trace>
  <inkml:trace contextRef="#ctx0" brushRef="#br0" timeOffset="101758.451">20523 14620 11967 0,'0'0'528'0,"0"0"112"0,0 0-512 0,0 0-128 16,11 0 0-16,1 4 0 0,-3 1 3520 0,1 1 688 0,1 1 128 0,-2 4 16 15,0 5-3504-15,1 0-704 0,1 0-144 16,0 1 0-16,1 3 176 0,-2 2 48 0,1 4 16 0,0 4 0 16,-3 1 96-16,1 2 32 0,0 4 0 0,-1 4 0 15,-2 3-96-15,1 1-16 0,0-1 0 0,-1 4 0 16,-4 4-64-16,-1 4-32 0,-2 3 0 0,0-1 0 16,-2-1-160-16,0 1 128 0,-3 0-128 0,2 0 128 15,-3-3 48-15,1-2 0 0,-1 1 0 0,-2-4 0 16,-2-4 80-16,0-2 0 0,-2-2 16 0,0-3 0 15,-6-2-32-15,-1-2-16 0,-1 3 0 0,-2-5 0 16,-1-4-64-16,0-1-16 0,1-2 0 0,2 0 0 16,5-2-144-16,3-3 0 0,0-4-192 0,0-5 192 15,2-3-2688-15,1-7-400 16</inkml:trace>
  <inkml:trace contextRef="#ctx0" brushRef="#br0" timeOffset="102109.826">21411 15538 33167 0,'-14'-11'1472'0,"14"11"304"0,0 0-1424 0,0 0-352 0,0 0 0 0,7-8 0 16,3 2 384-16,5 2 0 0,-1 0 0 0,2-1 0 16,2-1-384-16,4 1 0 0,2 0 0 0,3 0 128 15,-2 1 0-15,4 0 0 0,0-2 0 0,5 1 0 16,5-1-128-16,-3 2 0 0,0 0 128 0,1 2-128 15,-1 2-144-15,-3 1-112 0,-3 3 0 0,-4 1-16 16,-5 2-2288-16,-6 1-464 0,-5 2-96 0,-4 5-16 16</inkml:trace>
  <inkml:trace contextRef="#ctx0" brushRef="#br0" timeOffset="102273.089">21280 15968 17503 0,'-21'-6'1552'0,"11"4"-1232"16,10 2-320-16,0 0 0 0,0 0 4448 0,0 0 832 15,11-5 160-15,6-1 48 0,5 1-4544 0,6-3-944 16,7 0 0-16,4 0-272 0,5 1 544 0,1-4 112 16,0-1 32-16,0 0 0 0,-1 1-416 0,3-3 0 15,-1 2 128-15,1-1-128 16,4-1-1600-16,-4 2-368 0,0 2-64 0,-2 0-12864 0</inkml:trace>
  <inkml:trace contextRef="#ctx0" brushRef="#br0" timeOffset="103013.255">23609 15022 31327 0,'-12'-16'2784'0,"8"11"-2224"16,4 5-560-16,0 0 0 0,-9-1 0 0,2 2-256 0,-3 3 32 16,-1 4 0-16,-4 2 224 0,-2 4-192 0,-2 3 192 0,-1 4-192 15,-8 2 192-15,-2 6 128 0,-4 7 0 0,-4 3-128 16,-5 4 256-16,-4 4-64 0,-5 6-16 0,0 5 0 16,0 3-32-16,2-1 0 15,-1 5 0-15,2 1 0 0,-3 1-144 0,5-2 0 0,4-3 144 0,8-4-144 16,5-4 0-16,8-5 144 0,8-5-144 0,6-4 0 15,5-5 560-15,4-2 0 0,4-4 0 16,6-4 0-16,10-5 128 0,4 0 16 0,7 0 16 0,5-5 0 16,1-6-272-16,5-4-64 0,2-2-16 0,5-7 0 15,4-4-128-15,7-6-32 0,8-1 0 0,3-3 0 16,-5-3-32-16,3-5-16 0,-1-5 0 0,4-5 0 16,4-3 48-16,-5-2 16 0,-9-3 0 0,-6-5 0 15,-6-2 80-15,-4-1 16 0,-4-1 0 0,-5 1 0 0,-7 2 128 16,-9 1 48-16,-11 3 0 0,-6 2 0 0,-4-3 32 0,-7 1 16 15,-7-2 0-15,-7 3 0 0,-10 2-192 16,-2-1-32-16,-1 1-16 0,-5 5 0 0,-3 2-304 0,-3 2-192 16,-7-1 16-16,0 7 16 15,-1-1-1328-15,-1 4-272 0,2 3-48 16,1 4-10608-16,-2 1-2112 0</inkml:trace>
  <inkml:trace contextRef="#ctx0" brushRef="#br0" timeOffset="108576.836">16716 10698 29487 0,'-1'-29'2624'0,"2"13"-2112"0,1 0-512 0,-1 1 0 16,-2 2-368-16,-1 2-176 0,-1-2-32 0,0 5-16 0,-5 0 832 0,0 0 160 16,-3 2 48-16,-1 0 0 0,-3 0-448 0,-5-1 0 15,-3 1 0-15,-5 3 0 0,-3 0 0 0,-9 0 0 16,-8-3 0-16,-2 2 0 0,-5 1 0 0,-2 2 0 16,-3 0 0-16,-1-1 0 0,-2-3 0 0,-4-3 0 15,-4 1 0-15,-1 0 0 0,-3-2 0 0,1 0 208 0,3-1-16 16,-4 1-16-16,-4 0 224 0,0 1 48 0,1-2 16 15,-4 2 0-15,0-1-16 0,-5 4-16 0,-5-1 0 16,-2 4 0-16,0 0-128 0,-6 2-32 0,-8 0 0 0,-2 2 0 16,-1 0-80-16,-7 0-32 15,-6 1 0-15,-2 0 0 0,-1 2-160 0,-6 2 192 0,-2-4-192 0,1 3 192 16,-3 0-192-16,0 3 0 0,-4 1 0 0,-1-4 0 16,-4-3 0-16,9 2 0 0,5 2 0 0,2-1 0 15,-2 1 0-15,1-2 128 0,2-3-128 0,1 2 0 16,3 4 0-16,0-4 128 0,-2 0-128 0,1 0 0 15,-1 3 128-15,-3-1-128 0,-3 1 128 0,3-1-128 16,5 1 128-16,-7 1-128 0,0-1 128 0,-2 1-128 16,1-2 0-16,2 0 128 0,1 1-128 0,0-1 0 15,1 2 0-15,1-1 0 0,2-4 0 0,1 3 0 0,-2-1 0 16,5-1 0-16,7 0 0 0,-3-1 0 0,-2-2 0 16,5 1 0-16,5 1 0 0,-4-2 0 0,0-2 0 15,5-1 128-15,6 0-128 0,1 0 0 0,-1 0 0 0,5-1 0 16,0-3 128-16,4 2-128 0,-1 0 0 0,3 2 0 15,0 0 144-15,5 0-144 0,1-2 160 0,1 2-32 16,-4 1-128-16,2 0 192 0,1 1 16 0,1 0 0 16,5-1 0-16,-1 1 0 0,-3 2-16 0,3 1-16 15,0 2 0-15,2 0 0 0,1-2-176 0,-1 1 128 16,-4 1-128-16,5 1 128 0,3-3-128 0,3 2 0 16,0 0 0-16,4-3 0 0,-2 1 0 0,4-2 128 15,3 0-128-15,4 1 128 0,3-1-128 0,-1 1 0 16,1-1 0-16,-1 2 0 0,1-3 0 0,0 3 0 0,1 1 0 15,0 1 0-15,4-2 0 0,1 0 0 0,-2 4 0 16,4-1 0-16,-1 0 0 0,4 1 0 0,3-1 0 0,3 2 0 16,-3 1 0-16,7-1 128 0,2 0-128 15,2 0 0-15,1 1 0 0,4-1 128 0,1 1-128 0,3-1 0 16,1-3 0-16,1 2 0 0,2 2 0 0,2 0 0 16,0 1 0-16,3-2 0 0,5-2 0 0,-1 3 0 15,-2 4 0-15,2-1 0 0,1-1 0 0,3 2 0 16,1 3 0-16,3 1-176 0,0 2 176 0,-1 0-128 15,2 0 128-15,0 3 0 0,0 3-144 0,0 1 144 16,0 3 0-16,-1 2 0 0,-3 5-144 0,2 2 144 16,-1 4 0-16,1 5 0 0,-3 4 0 0,0 2 0 15,-1 1 0-15,-4 1 0 0,1 0 0 0,-2 4 0 16,-5 1 0-16,-1 4 0 0,-1 3 0 0,-3-2 0 0,-4-1 0 16,-2 3 0-16,-1 4 0 0,-4 2 0 0,-2 5 0 0,-7 3 0 15,-3-7 0-15,0 5 0 0,-2 3 0 0,-1 3 0 16,0 1 0-16,6-5 0 0,0-5 0 0,5-1 0 15,-2-1 0-15,6-2 0 0,4-5 0 0,1-5 0 16,-1-6 0-16,1-2 0 0,3 0 0 0,1 1 0 16,2-2 0-16,-3 0 0 0,0-3 0 0,1-2 0 15,3-1 0-15,-3 1 0 0,0-3 0 0,2-1 0 16,2-1 0-16,2-1 0 0,2-2 0 0,1-2 0 16,2-4-192-16,3-3 192 0,2-5-256 0,3-3 64 15,2-2 16-15,1-5 0 0,2-1-48 0,3-3-16 16,3-1 0-16,0-1 0 0,4 0 240 0,3-3-176 15,-1 0 176-15,4 0-160 0,8-1 160 0,2 2 0 0,3-2 0 16,4-1 0-16,5 1 0 0,3 0 176 0,1-2-48 16,3 2 0-16,2 0 16 0,3 2 0 0,2-2 0 0,5-1 0 15,3 2-144-15,3 2 0 0,2-3 144 16,0 2-144-16,0-2 0 0,2 3 0 0,5 0 0 16,5-2 128-16,4-5-128 0,1 0 0 0,-2 1 0 0,6 0 128 15,4-1-128-15,-1-1 0 0,1 0 0 0,1 2 0 16,3-1 0-16,0 0 0 0,0-4 0 0,1 4 0 15,0 1 0-15,2 2 0 0,0 0 0 0,0-1 0 16,1-2 0-16,3 2 0 0,3-1 0 0,-2-2 0 16,-1 0 0-16,2 0 0 0,4 0 0 0,-1-1 0 15,-2-3 0-15,4-1 0 0,8-1 0 0,-5-1 0 16,-2-3 0-16,3 1 0 0,5 2 0 0,0-4 0 0,-5-4 0 16,6 1 0-16,4 0 0 0,-1-1 0 0,-1 2 0 0,4-4 0 15,5 2 0-15,0 0 0 0,0 0 0 0,-2 0 0 16,2 0 0-16,1 0 0 0,1-2 0 0,0 1 0 15,-1 0 0-15,2 0 0 0,2 1 0 0,-4-1 0 16,-2 1 0-16,3 0 0 0,2 0 0 0,-4-5 0 16,-3-1 0-16,-1 0 0 0,0 2 0 0,1 2 0 15,1 3 0-15,-2 0 0 0,1-4 0 0,-2 3 0 16,2 2 0-16,-5 0 0 0,-2-1 0 16,1 3 0-16,2 0 0 0,-2 1 0 0,-3 0 0 0,3 0 0 15,2 2 0-15,-2 0 0 0,-2 0 0 0,3 2 128 16,2-2-128-16,-1 1 0 0,-3 0 0 0,-1-1 0 15,-1 0 0-15,-6 1 0 0,-3 2 0 0,1 1 128 16,3-3-128-16,-5 2 0 0,-8 1 0 0,0 0 0 0,0 1 0 16,-4 1 0-16,-6-3 0 0,0 3 0 0,-2 1 0 15,0 0 128-15,-3-2-128 0,-4 2 0 0,-4 2 0 16,1-1 0-16,0 3 0 0,2-3 0 0,0 0 0 0,-2 0 128 16,-2-1-128-16,2 0 0 0,5 0 0 0,0 0 128 15,0 0-128-15,-2 0 0 0,-3 0 0 0,2 0 0 16,-1 3 0-16,-1-2 0 0,-4 0 0 0,-4 1 0 15,-4 1 0-15,0 1 0 0,-2-1 0 0,-1 2 0 16,0 1 0-16,-4-3 0 0,-4 3 0 0,-3 0 0 16,-6 0 0-16,-3 0 0 0,0 0 0 0,0 2 128 15,-1-3-128-15,-5 3 0 0,1 1 0 0,-4-2 128 16,-3-2-128-16,-5 0 0 0,-1 0 0 0,-3 0 0 0,-1 2 0 16,-2-3 0-16,-3-1 0 0,0 2 128 0,-2-1-128 15,-1 1 0-15,0-2 128 0,-3-2-128 0,0-1 0 16,-2 2 128-16,0 0-128 0,-8-2 0 0,0 0 128 0,0 0-128 15,7-4 128-15,-7 4-128 0,0 0 208 0,4-7-16 16,-4-1-16-16,0 0 0 0,-5-2 80 0,3-1 0 16,0-1 16-16,-3-2 0 0,0-3-48 0,-2-3-16 15,1 0 0-15,-3-5 0 0,0-5-208 0,-1-3 0 16,-1-4 128-16,0-5-128 0,-1-2 0 0,-2-3 0 16,-2-8 0-16,0 0 0 0,-1 3 0 0,-2-5 0 15,-1-5 0-15,0-5 0 0,-2-7 0 0,1-2 0 16,1-1 0-16,1-7 0 0,-1-7 0 0,1-1 0 15,1 2 0-15,2-3 0 0,1-6 192 0,-1 1-64 16,3-3-128-16,0 3 192 0,-3 0 288 0,4-3 48 16,2-2 16-16,-1 4 0 0,3 3 112 0,0-2 32 0,1-4 0 15,1 6 0-15,2 3-160 0,3 5-16 0,0 1-16 0,-2 4 0 16,2 5-80-16,1 6-16 0,-1 6 0 0,2 9 0 16,3 5-160-16,-1 3-48 0,1 4 0 0,1 4 0 31,1 4-1216-31,3 6-256 0,2 5-64 0,1 6-12544 0,-2 1-2528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5:07:45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4942 2906 28447 0,'-7'-14'1264'0,"4"4"256"0,1-1-1216 0,4 0-304 15,3 0 0-15,2 0 0 0,1 4-208 0,-1-1-112 16,2 2 0-16,1 1-16 0,-1-1 336 0,1 3 0 0,-4 0-144 0,2-1 144 16,-8 4 0-16,7-4-160 0,-7 4 160 0,0 0-128 15,0 0 128-15,0 0-160 0,2 14 160 0,-3 0-160 16,-2 1 160-16,0 2 0 0,-6 4-144 0,-2 6 144 16,-2 3 0-16,-1 3 0 0,0 4 0 0,-6 2 0 15,-3 2 0-15,-5 4 0 0,-3 4 128 0,-1 3-128 16,-2 2 192-16,-1-1-64 0,-6-1 0 0,0-6 0 15,-6-3 112-15,1-6 16 0,1 0 0 0,-1-2 0 16,-2 0 288-16,0-2 64 0,2-4 16 0,1-3 0 16,0-6 96-16,2-2 32 0,-2-2 0 0,4-3 0 15,5-2-208-15,4-4-32 0,1-4-16 0,4-3 0 16,1-3-240-16,3-4-64 0,2-3 0 0,3-6 0 16,1-9-192-16,4-2 176 0,3-4-176 0,5 0 160 15,3 1-160-15,6-3-144 0,2 0 144 0,5 1-208 0,1 1 208 0,7 1-192 16,1-1 192-16,6-1-192 0,1-1 192 15,6 3 0-15,5 1 0 0,5 5 0 0,4 1 0 0,0 4 0 16,1 4 0-16,4 3 0 0,3 2 0 0,4 3 0 16,-1 6 0-16,1 4 0 0,-1 3 0 0,0 4 0 15,-3 4 0-15,0 6-144 0,-2 1 144 0,-2 6 0 16,-3 1-144-16,-4 2 144 0,-1 3 0 0,-4-1 0 16,-5-2 0-16,-5-4 0 0,0 3-208 0,-6-1 80 15,-4-4 128-15,-4 1-208 0,-2-2 48 0,-3-1 16 16,-4 0 0-16,-1-1 0 15,-3 1-1168-15,1-1-224 0,-3-5-64 0</inkml:trace>
  <inkml:trace contextRef="#ctx0" brushRef="#br0" timeOffset="631.88">5452 1596 10127 0,'-11'1'896'0,"3"-1"-704"15,1-2-192-15,0 2 0 0,7 0 2544 0,0 0 464 16,0 0 112-16,0 0 16 0,0 0-2560 0,0 0-576 16,0 0 0-16,12 1 0 0,4-3 240 0,2-2 32 0,3-3 16 15,3 0 0-15,5 0 272 0,1 0 48 0,-2 0 16 16,3-2 0-16,0-1-256 0,2 1-48 0,0 1-16 0,2 0 0 16,1 1-32-16,2 2 0 0,-4 4 0 0,-1 6 0 15,-2 3-32-15,-4 6-16 0,-5 1 0 0,-3 3 0 16,-4 3-80-16,-6 4-16 0,-6 2 0 0,-4 3 0 15,-5 1 64-15,-8 3 16 0,-4 0 0 0,-8 0 0 16,-7-1-80-16,-3 3-128 0,-6 5 176 0,1 1-176 16,-1 1 176-16,3-5-176 0,4-2 160 0,4-3-160 15,4-3 176-15,7-3-176 0,5-4 192 16,4-4-192-16,6-4 128 0,6-2-128 0,5 0 0 0,7-4 0 16,5-2 0-16,7-5 0 0,5-1 0 0,6 1 0 15,7 0 224-15,6-2-16 0,5-3 0 0,0 0 0 0,0 0-208 16,-1 0 176-16,-3 2-176 0,1 0 160 15,0 1-1936-15,-4 0-384 16,19 1-80-16,-14 5 0 0</inkml:trace>
  <inkml:trace contextRef="#ctx0" brushRef="#br0" timeOffset="2050.766">7963 2312 21023 0,'-10'-13'928'0,"6"5"192"0,0 1-896 0,-1 1-224 0,5 6 0 0,-6-5 0 16,1-1 0-16,1-3-160 0,1-2 32 0,-2 8 0 16,5 3 352-16,0 0 80 0,0 0 16 0,0 0 0 15,-5 9-192-15,0 2-128 0,3 2 144 0,-3 1-144 16,-3 2 208-16,0 1-48 0,0 2-16 0,1 9 0 16,-1 6 0-16,-2 1 0 0,-3 1 0 0,-1 5 0 15,-3 1 112-15,2 2 32 0,-3 1 0 0,1 4 0 16,-2 6-32-16,0 4-16 0,-2 2 0 0,6 0 0 0,6-4-240 15,-2 1 128-15,-1-2-128 0,5-2 0 0,6-4 0 16,2-3 128-16,3-1-128 0,1-7 0 0,0-6 144 16,-3-5-16-16,0-6 0 0,5-4 0 0,4-6 336 15,2-2 64-15,1-5 16 0,3-1 0 0,0-4-32 0,2-6 0 16,2-6 0-16,0-2 0 0,2-3-128 0,2-5-16 16,3-7-16-16,0-7 0 0,2-4-176 15,1-4-48-15,3-3 0 0,2-1 0 0,1-4-128 0,0-2 0 16,0-2 144-16,2-1-144 0,-1-4 0 0,0 3 144 15,-7 3-144-15,1 4 0 0,-3 2 144 0,-2 3-144 16,0 2 0-16,-4 1 144 0,-4 0-144 0,-3 6 0 16,0 3 0-16,-3 3 0 0,-3 1 0 0,-4 8 128 15,-1 5-128-15,-3 2 0 0,-2 4 0 0,0 4 0 16,-2-1 128-16,2 8-128 0,0 0 0 0,-9 12 0 0,-3 5 0 16,-1 5 128-16,-2 6-128 0,-2 6 0 15,-2 5-160-15,-3 5 160 0,-1 4 0 0,0 3 0 0,0-1 0 0,0 6 0 16,-1 2 0-16,4 1 0 0,-1 3 0 0,4-1 0 15,6-4 0-15,2-4 0 0,2-5 0 0,3-1 0 16,5 1 0-16,4-3 0 0,0-4 0 0,5-2 0 16,2-5 0-16,3-4-352 0,1-1 48 0,3-4-8992 15,1-2-1808-15</inkml:trace>
  <inkml:trace contextRef="#ctx0" brushRef="#br0" timeOffset="2495.496">8866 3389 13823 0,'-6'-6'608'0,"6"6"128"0,-5-2-592 0,5 2-144 0,0 0 0 0,-2 8 0 16,1 6 3856-16,1 2 752 0,0-1 128 0,3 2 48 15,2 3-3904-15,1 2-880 0,3 1 0 0,1 0 0 16,1 3 0-16,1 5 0 0,1 2-128 0,3 0 128 16,0-3 0-16,1 2 0 0,-2 1 0 0,4-2 0 15,-1 0 0-15,0-2 0 0,-1-1 0 0,-1-2 0 16,1-2-576-16,-2-3-64 0,-2-2-16 0,-1-3-8016 15,-2-2-1600-15</inkml:trace>
  <inkml:trace contextRef="#ctx0" brushRef="#br0" timeOffset="2764.894">9277 3450 31327 0,'-8'-1'2784'0,"-2"1"-2224"16,-1 2-560-16,1 1 0 15,0 1-272-15,-1 2-176 0,0 4-16 0,-4 1-16 0,-2 4 352 0,1 4 128 16,-4 3 0-16,-1 1-144 0,-3 1 144 0,-1 4 0 0,-2 1 0 16,-2 6 128-16,-4 3-128 0,1 2 176 0,2 1-176 15,3-2 192-15,2-5-192 0,0-2 128 0,2-2-128 16,1-2 128-16,4 0-128 0,3-2 0 15,1-2 0-15,3-4 128 0,2-4-368 0,6-1-80 0,0-3 0 0,3-12-8448 16,0 0-1696-16</inkml:trace>
  <inkml:trace contextRef="#ctx0" brushRef="#br0" timeOffset="3001.685">9710 3488 35823 0,'0'0'1584'0,"1"12"336"0,0 0-1536 16,4 4-384-16,2 1 0 0,2 8 0 16,3 3-400-16,0 4-160 0,3 0-16 0,0 1-16 0,3 0 368 0,2 1 80 15,-1-1 16-15,3 0 0 16,1 2-368-16,-2-1-64 0,-3-1-16 0,1-2 0 15,-2-2-1184-15,3-5-240 0,-2 1-48 0,-2-4-9744 0</inkml:trace>
  <inkml:trace contextRef="#ctx0" brushRef="#br0" timeOffset="3265.233">10292 3496 16575 0,'-18'-3'1472'0,"0"3"-1168"0,-4 3-304 0,0 5 0 15,-4 3 3840-15,0 4 720 0,0 4 144 0,-5 4 32 16,-3 8-3824-16,0 4-752 0,-3 4-160 0,2 3 0 16,-3 1 0-16,1 2 0 0,1 1 128 0,2 1-128 15,1-3 176-15,1 0-48 0,2-3-128 0,0 6 192 16,-2 1-192-16,4-5 128 0,6-5-128 0,5-4 0 15,2-4-992 1,5-5-288-16,3-1-64 0,6-8-12560 0</inkml:trace>
  <inkml:trace contextRef="#ctx0" brushRef="#br0" timeOffset="3672.305">12229 2815 34095 0,'8'-4'3024'0,"2"0"-2416"0,3 0-480 0,7 1-128 15,6-5 0-15,3 3 0 0,2 1 0 0,3 2 0 16,3 1-208-16,3 1-16 0,3-1 0 0,4 1 0 16,4-3 0-16,2 3 0 0,-1 0 0 0,-1-1 0 15,-5-2-2080 1,-4 2-432-16,-6 3-80 0</inkml:trace>
  <inkml:trace contextRef="#ctx0" brushRef="#br0" timeOffset="3877.181">12172 3244 21183 0,'-18'4'1888'0,"10"-1"-1504"16,8-3-384-16,0 0 0 0,0 0 3264 0,0 0 592 16,0 0 112-16,13 4 32 15,2-3-3616-15,5-1-736 0,8-4-144 0,6-5-16 0,11-4 320 0,4-2 192 0,3-1-192 16,5-2 192-1,5 2-816-15,6-2-48 0,6 3-16 0,-1-2-8464 16,1 2-1712-16</inkml:trace>
  <inkml:trace contextRef="#ctx0" brushRef="#br0" timeOffset="4578.887">14966 2247 25791 0,'-1'-11'1152'0,"1"11"224"0,0 0-1104 0,0 0-272 16,-4-4 0-16,4 4 0 0,0 0 832 0,-7 8 128 16,1 2 0-16,0 2 16 0,-2 3-848 0,0 3-128 15,1 5-128-15,-4 5 128 0,-5 8 0 0,0 4 0 16,-2 4 0-16,0 1 0 0,-2 2 0 0,-2 1 0 15,0 1 0-15,1 8 0 0,-2 6 0 0,3 0 176 16,-2 1-176-16,4-3 160 0,2-7-160 0,4-1 0 0,4-3 0 16,3-5 0-16,5-3 128 0,4-4-128 0,0-7 0 0,7-3 128 15,0-1 64-15,5-6 0 0,1-6 0 16,3-5 0-16,0-3 96 0,6-5 32 0,4-7 0 16,2-4 0-16,5-7-80 0,4-5-16 0,1-5 0 0,6-4 0 15,1-3-224-15,-1-2 176 0,-2-2-176 0,-2-3 160 16,-1-6-160-16,-1-3 0 0,0-1 0 0,-2-4 0 15,-1-3 0-15,-1-2 128 0,0-1-128 0,-2 6 128 16,-2 4-128-16,0 4 0 0,-3 0 144 0,-4 2-144 16,-3 4 128-16,-2 3-128 0,-1 2 128 0,-3 0-128 15,0 5 208-15,-3 6-16 0,0 2-16 0,-2 5 0 0,0 5-176 0,-4 1 160 16,-1 2-160-16,-3 4 160 0,-5 5-160 16,0 0 0-16,0 0 0 0,0 0 0 15,-5 10 0-15,-4 5 0 0,-4 7-176 0,-3 7 176 0,-1 3 0 16,-3 9 0-16,-3 6 0 0,-2 2 0 0,0 2 0 0,-1 0 192 15,-2 2-64-15,0 7 0 0,-1 5-128 0,4 1 0 16,3 0 0-16,3-4-128 0,-1-1 128 0,7-2 0 16,2-2 0-16,4-4 0 0,4-6 0 0,2 1 0 15,4-1 0-15,3-2 0 0,2-5 0 0,5-3 128 16,3-5-128-16,4-3 0 0,3-3-240 0,4-3-112 16,-1-2-32-16,4-6-14528 0</inkml:trace>
  <inkml:trace contextRef="#ctx0" brushRef="#br0" timeOffset="5143.286">17088 3269 18431 0,'-3'-9'1632'0,"-2"1"-1312"16,1 2-320-16,4 6 0 0,-6-4 3232 0,6 4 576 16,-5 7 112-16,0 0 32 0,5-7-3296 0,-6 13-656 15,-2-1 0-15,-1 6-256 0,-3 4 256 0,-1 1 0 16,-1 1 0-16,-3 2 0 0,-1 1 0 0,-3 3 0 0,-1 4 0 15,-3 0 0-15,-4 3 0 0,0 5 160 0,-1 4-160 0,3 2 192 16,3 0-64-16,0 0-128 0,2 0 192 0,2-3-64 16,1-1-128-16,5-1 128 0,3-1-128 0,1 0 128 15,4 0 32-15,3 0 0 0,3-2 0 16,4-4 0-16,-1-3 96 0,4-1 32 0,4-4 0 0,4-2 0 16,0-4 32-16,4-1 16 0,4-5 0 0,1-2 0 15,4-3-96-15,3-4-32 0,5-3 0 0,1-1 0 16,0-3-208-16,4-4 0 0,0-2 0 0,0-1-160 15,0-3-1312 1,1-2-272-16,1 0-48 0,-1 1-7936 0,-1 0-1568 0</inkml:trace>
  <inkml:trace contextRef="#ctx0" brushRef="#br0" timeOffset="5395.83">16396 3872 39215 0,'-3'-15'1728'0,"3"15"384"0,0 0-1696 0,11-5-416 16,4 3 0-16,5 0 0 0,3 0 0 0,6 2 0 15,1-3 0-15,8 1 0 0,7 0 0 0,7 0 320 16,6 0-48-16,8-2 0 0,5 1-272 0,4-2 128 15,-2-5-128-15,5 4 0 0,3 1 0 0,2 0-256 0,-2 1 32 16,-2-1-11536-16,-2 1-2304 16</inkml:trace>
  <inkml:trace contextRef="#ctx0" brushRef="#br0" timeOffset="10336.603">3636 6190 26719 0,'-12'-5'1184'0,"12"5"240"0,-10-1-1136 0,3 3-288 0,7-2 0 0,-3 8 0 15,-2 1 0-15,0-1 0 0,1 2-176 0,-1 2 176 0,-1 3 0 16,1 2 0-16,5-1 0 0,-4 3 0 0,-2 4 0 0,0 2 0 16,-6 2 0-16,0 3 0 0,-2 3 0 0,1 3 256 15,-1 2-32-15,-1 3 0 0,-2-2 96 0,1 4 0 16,-2 2 16-16,0 6 0 0,-1 4-32 0,-1 3-16 15,1 3 0-15,-2-1 0 0,0-3-32 0,-4 3-16 16,0 3 0-16,0-4 0 0,3-2-80 0,0-1-16 16,-1-2 0-16,6-5 0 0,2-7-144 0,2-2 128 15,0-3-128-15,0-4 128 0,3 0-128 0,3-4 0 16,2-6 0-16,3-5 0 16,2-6-960-16,3-1-256 0,2-5-64 0</inkml:trace>
  <inkml:trace contextRef="#ctx0" brushRef="#br0" timeOffset="10803.422">4153 6548 30399 0,'0'0'2704'0,"-10"1"-2160"0,-1 3-544 0,1 1 0 16,0 3 0-16,0 2 0 0,0 2-192 0,-1 3 48 15,-2 3 144-15,-1 2-192 0,1 2 192 0,0 2-192 0,-3 2 192 0,0 2 0 16,-3 0 0-16,-3 8-128 0,0 8 128 16,2 2 0-16,-1 0 0 0,1 2 0 0,1 2 0 0,-2 1 0 15,2-2 0-15,1 9 0 0,3 2 0 0,2-2 0 16,1-3 0-16,3-8 0 0,2-5 0 0,3-4 0 15,2-8 0-15,5-3 0 0,6-3 0 0,1-4 144 16,3-5-144-16,3-5 0 0,4-3 272 0,2-5-48 16,5-3-16-16,3-7 0 0,2-5 80 0,5-5 16 15,2-5 0-15,4-3 0 0,4-7-64 0,3-5-16 16,1-5 0-16,-3-3 0 0,-2-4-224 0,-1-2 144 16,0-2-144-16,-2 0 128 0,-6-1 48 0,-3 1 0 15,-6 1 0-15,-2 3 0 0,-6 1 368 0,-5 5 80 16,-8 7 16-16,-3 4 0 0,-8 6 320 0,-4 3 80 15,-7 6 16-15,-2 2 0 0,-2 3-336 0,-3 3-64 16,0 3-16-16,1 2 0 0,0 2-640 0,0 2 0 0,-4 1-128 16,3 0 128-1,-2-1-1904-15,2 0-256 0,2-1-48 0,0 2-13920 0</inkml:trace>
  <inkml:trace contextRef="#ctx0" brushRef="#br0" timeOffset="11192.994">5332 7545 38703 0,'-17'-10'3440'0,"9"5"-2752"15,-1-2-560-15,2 1-128 0,0 1 480 0,1-2 64 16,4 2 16-16,-1-1 0 0,3 6-560 0,0-6 0 15,3-1 0-15,-3 7 0 0,0 0 0 0,6-5 0 16,-6 5 0-16,5-7-144 0,-5 7 144 0,4-5 0 0,-4 5 0 16,5-6 0-16,-5 6 0 0,0 0 0 15,1-5 0-15,-1 5-128 16,0 0-272-16,0 0-48 0,0 0-16 0,0 0 0 16,0 0-2736-16,0 0-560 0</inkml:trace>
  <inkml:trace contextRef="#ctx0" brushRef="#br0" timeOffset="11843.574">7018 6140 13823 0,'-1'-11'608'0,"1"11"128"0,0 0-592 0,0 0-144 15,-1-9 0-15,-1 4 0 0,2 5 2800 0,0 0 528 16,-7 2 96-16,-2 0 32 0,-2 1-2368 0,-2 2-480 15,0 2-96-15,-4 4 0 0,-2 0-112 0,-3 2-16 16,-1 1 0-16,-4 2 0 0,-4 1-16 0,-4 4-16 16,2 1 0-16,-1 7 0 0,-1 6 144 0,1 3 16 0,-2 5 16 15,-1 1 0-15,-2 1-32 0,-2 2-16 0,-2 2 0 0,3 6 0 16,1 6-192-16,-1 3-32 0,2-1-16 16,2 1 0-16,5 0-240 0,4-3 144 0,1-6-144 15,6 0 128-15,4-1-128 0,1 1 0 0,6-3 0 0,2-6 0 16,0-5 0-16,6-4 0 0,2-5 0 0,5-3 128 15,0-4-128-15,5-2 128 0,3-2-128 0,1 0 128 16,2-1-128-16,2-4 0 0,6-1 144 0,2-3-144 16,2-5 0-16,3-2 0 0,3-4 0 0,2-1 0 15,3-2 0-15,-2-5 0 0,0-4 0 0,-1-2 128 16,0-3-128-16,3-1 128 0,-5-2-128 0,3-3 128 16,0-2-128-16,-3-1-160 0,-3-3 160 0,-4 2-208 15,-6 0 208-15,-5 2-176 0,-7 2 176 0,-2 1-160 0,-4 4 160 0,-4 0 256 16,-3 2-64-16,-5 2-16 0,-5 2 384 0,-4 1 80 15,-5 0 0-15,-3 5 16 0,0 3-96 0,-6 4-32 16,0 2 0-16,1 1 0 0,-3 1-208 0,-3 1-64 16,0 3 0-16,1 1 0 0,-5 1-128 0,2 4-128 15,-5 0 192-15,4 2-192 0,8-2 0 0,0 1 0 16,0-5 0-16,6 3 0 0,-1 3-160 0,7 1-96 16,3-3 0-16,5 0-16 15,3-3-2672-15,3-1-512 0</inkml:trace>
  <inkml:trace contextRef="#ctx0" brushRef="#br0" timeOffset="12768.094">9224 7146 16575 0,'0'0'736'15,"0"0"160"-15,0 0-720 0,0 0-176 0,0 0 0 0,0 0 0 0,9 0 1840 16,3 1 336-16,3-1 64 0,4 1 0 0,3 1-1696 0,7 1-352 16,1 2-64-16,7-3 0 0,2-4 0 0,7-2 16 15,7 1 0-15,3 0 0 0,-3 1-144 0,7 1 0 16,3-2 0-16,6 0 128 0,1-2 80 16,6-1 16-16,3-1 0 0,1 3 0 0,1 1 160 0,1-3 16 15,4 2 16-15,1-1 0 0,-1 1-224 0,1 1-32 16,2-3-16-16,2 0 0 0,4-2 112 0,-2 0 32 15,-4-1 0-15,0 3 0 0,3 1 880 0,-3 0 176 16,-1-1 48-16,0 0 0 16,0 0-1632-16,1 2-320 0,1 1-64 0,-4 0-16 15,-3-1 640-15,-2 1 160 0,1 1 16 0,-1-2 0 0,-2 3-176 0,-3-2 0 16,-5-3 144-16,2 4-144 0,-1-1 0 0,0 2 128 16,-3 1-128-16,-3 0 0 0,-9-5 0 0,-2 1 0 15,-1 0 0-15,-3-1 0 0,-7 2 0 0,-2 1 0 0,-1 2 0 0,-2 2 0 16,-5 1 0-16,-1-1 0 0,-3 1 0 0,-6 0-128 31,-2 1-1152-31,-1 1-208 0,-4 0-48 0,-2-3-11584 0</inkml:trace>
  <inkml:trace contextRef="#ctx0" brushRef="#br0" timeOffset="13222.566">12624 6624 16575 0,'6'-11'736'0,"5"8"160"0,6-1-720 0,7 0-176 16,4 2 0-16,6 1 0 0,3 1 1984 0,3 0 384 15,1 1 64-15,3 1 0 0,1 0-1968 0,4 2-464 16,3-1 0-16,2-1 0 0,0 3 0 0,0-2 0 16,0-1 0-16,-3 3 0 0,-2 2 0 0,-2 2 0 15,4-1 0-15,-2-2 0 0,0 1 0 0,0 0 0 0,-1 0 0 16,-1 2 128-16,-2 0 0 0,-7 0 16 16,-1 5 0-16,-3-1 0 0,-2-1-16 0,-5 1 0 0,-3 2 0 0,-2 0 0 15,-2 2-128-15,-7 1 0 0,-6 2 144 16,-2 1-144-16,0 1 352 0,-9-1 0 0,-2 3 0 0,-5 0 0 15,-5 3 176-15,-4-2 48 0,-7 0 0 0,-3 1 0 16,-1 1-64-16,-6 0-16 0,-3-3 0 0,-7 4 0 16,-4 4 16-16,0-2 16 0,0-1 0 0,2-1 0 15,-2 2-16-15,3-3 0 0,1 0 0 0,2-3 0 16,1-2-192-16,3 1-32 0,1-1-16 0,7-2 0 16,2-5-272-16,5-2-144 0,2-2 16 0,5-1-10592 15,5 0-2112-15</inkml:trace>
  <inkml:trace contextRef="#ctx0" brushRef="#br0" timeOffset="13767.895">17758 6095 28559 0,'-10'-5'1264'16,"10"5"272"-16,-9 1-1232 0,0 1-304 0,-3 0 0 0,3 5 0 0,2 3 144 15,-4 2-16-15,-6 1-128 0,0 3 192 16,-2 3-192-16,-2 3 0 0,-1 1 0 0,-2 4 0 0,0 3 0 0,-4 3 176 16,-2 5-48-16,-3 3-128 0,-2 3 320 0,-7 2-32 15,-4 0-16-15,0 5 0 0,0-1-16 0,-1 7-16 16,-3 4 0-16,2 3 0 0,1 2-240 0,-1-4 176 16,-4-1-176-16,5-5 160 0,2-7-160 0,5 2 0 15,2-4 0-15,3-2 0 0,1-5 128 0,4-4-128 16,5-3 0-16,3-3 128 0,0-2-128 0,5-6 0 15,4-5 0-15,4-3 0 16,4-1-960-16,2-7-256 0,3-6-64 0,0 0-11536 0</inkml:trace>
  <inkml:trace contextRef="#ctx0" brushRef="#br0" timeOffset="14237.844">18868 6064 24879 0,'-8'-8'2208'0,"-1"2"-1760"0,2 3-448 0,-6 4 0 16,0 3 1312-16,-1 2 176 0,-3 1 48 0,-3 4 0 15,-6 7-1376-15,-2 3-160 0,-4 2-256 0,-5 2 64 16,-3 4 192-16,-3 3 0 0,1 3 0 0,-2 2-128 15,1 3 128-15,-2 1 256 0,-2 7-64 0,-2-1-16 16,1 0-48-16,2 0 0 0,2 2 0 0,4 2 0 0,5 2-128 16,4 0 0-16,4-1 144 0,5-1-144 0,5-1 0 0,5-4 0 15,5-6 0-15,5-2 0 0,4-8 224 16,5-4-32-16,7-3 0 0,6 0 0 0,3-2 224 0,9-4 32 16,7-8 16-16,7-2 0 0,6-1-144 0,3-6-48 15,1-7 0-15,3-4 0 0,3-3-64 0,5-4-16 16,5-2 0-16,3-4 0 0,0-5-192 0,0-4 0 15,-2-2 0-15,1-7 0 0,2-6 192 0,-4-6-64 16,-5 2-128-16,-9 1 192 0,-5-1 48 0,-6 3 0 16,-4-1 0-16,-8 2 0 0,-4-2 432 0,-7 6 96 15,-5 6 0-15,-10 1 16 0,-8 0 208 0,-3 6 32 16,-4 6 16-16,-5 4 0 0,-4 4-352 0,-5 2-80 16,-2 0-16-16,-3 5 0 0,-3 2-592 0,-3 5 0 0,-2-2-144 15,-2 3 144 1,-6 0-1136-16,0 4-96 0,-5 3-32 0,5-2-11184 0,-2-2-2240 15</inkml:trace>
  <inkml:trace contextRef="#ctx0" brushRef="#br0" timeOffset="14630.461">19883 7436 42671 0,'-10'-12'1888'0,"6"4"400"0,1-2-1840 0,-2 2-448 16,3 0 0-16,1 0 0 0,0 0-208 0,2-3-144 15,2 0-32-15,3-2 0 0,0-1 384 0,4-3 0 16,2-1 128-16,1 2-128 0,3 3 192 0,-1 3-64 16,1 3 0-16,-1-2 0 0,-1-2-128 0,2 1 0 15,0 2 0-15,0 3 0 0,-3 4 0 0,0-1 0 0,-1 0 0 0,0 2-176 31,-2 4-944-31,0 0-192 0,0-1-32 0,-10-3-16 16,5 8-1840-16,2 0-384 0</inkml:trace>
  <inkml:trace contextRef="#ctx0" brushRef="#br0" timeOffset="14988.733">21631 6329 22111 0,'2'-8'1968'16,"4"-3"-1584"-16,1 1-384 0,3 4 0 0,2 4 3840 0,4 3 704 16,5 2 128-16,0-1 16 0,4-1-3968 0,6 1-720 15,3 0-288-15,5 0 16 0,3 0 272 0,1-2 0 16,0 0 0-16,0-2 0 0,3-5-128 0,3 0 128 16,1 0 0-16,-1 1 0 0,-1-3-240 0,-2 2 64 15,-2 1 16-15,-3-1 0 16,-5-1-1344-16,-2 2-272 0,-2-1-48 0,-4 3-12928 0</inkml:trace>
  <inkml:trace contextRef="#ctx0" brushRef="#br0" timeOffset="15380.279">21344 6321 39615 0,'-20'0'3520'16,"-4"3"-2816"-16,-2 6-560 0,-1 3-144 16,6 1 0-16,-1 6 0 0,2 3 0 0,4 2 128 0,1-1-128 15,1 1-192-15,3 3 32 0,3-1 16 16,2 2 144-16,3-1-208 0,2-1 80 0,4 1 128 0,2-2-240 0,4 0 80 16,1 0 16-16,3 4 0 0,4 3-16 0,4-1 0 15,3 0 0-15,5 0 0 0,2 1 32 0,5 1 0 16,3 1 0-16,3-1 0 0,1 0 128 0,1 0 0 15,1 0-144-15,0 3 144 0,-1 5 0 0,5-2 0 16,-2 0 0-16,0 0 0 0,2 1 0 0,-3 1 0 16,-3-5 0-16,-6 1 0 0,-3-1 192 0,-4-1-64 15,-6 0 0-15,-3-3 0 0,-5-6 256 0,-3 2 32 16,-5-1 16-16,-3 1 0 0,-5 4 96 0,-5-3 32 16,-5-1 0-16,-5-2 0 0,-7 0 0 0,-10-2 0 15,-9-2 0-15,-16-1 0 0,-11 2-192 0,-10-1-48 16,-8 0 0-16,-12-2 0 15,-12-3-768-15,-5 1-144 0,0-1-48 0,-9-2-18480 16</inkml:trace>
  <inkml:trace contextRef="#ctx0" brushRef="#br0" timeOffset="16993.178">2585 9829 23951 0,'0'0'1056'0,"0"0"224"0,0 0-1024 0,-1 10-256 0,0 2 0 0,1 1 0 16,1 2 256-16,-1 2-16 0,0 4 0 0,0 6 0 15,0 8-240-15,0 3 0 0,-4 5 0 0,-2 2 0 0,0 1 0 0,-4 7 0 16,-1 2 0-16,-2 7 0 0,-4 7 0 0,-1 1 0 15,-4 3 128-15,-2 4-128 0,-1 3 128 0,-3 1-128 16,-2 2 176-16,-1-3-176 0,-1-1 208 0,-1-1-64 16,-3-2-16-16,2-4 0 0,1-1 128 0,2-8 0 15,1-6 16-15,4-5 0 0,3-10 176 0,5-5 16 16,1-4 16-16,2-4 0 0,1-4 32 0,4-5 0 16,3-6 0-16,0-2 0 0,1-3-240 0,4-2-32 15,2-7-16-15,0 0 0 0,0 0 32 0,1-9 0 16,-1 9 0-16,8-13 0 0,1-4-256 0,3 2 0 15,0 2 0-15,3-1 0 0,2 2 0 0,3 2 0 16,2 2 0-16,2 1 0 0,2 0-144 0,4 5 144 0,3 1 0 16,3 1-144-16,2 2 144 0,0 3 0 0,-3 2-144 15,2 1 144-15,-2 1 0 0,-3 2-144 0,0 2 144 16,2 4 0-16,0 0 0 0,-2 2 0 0,-3 1 0 0,0 1 0 16,0-1 0-16,0 2 0 0,2 3 0 0,-2-4 0 15,-2-3 0-15,1 1 0 0,-3 0 0 0,-1-5 0 31,-2 0-2176-31,0-2-416 0</inkml:trace>
  <inkml:trace contextRef="#ctx0" brushRef="#br0" timeOffset="17507.942">3255 11276 26719 0,'-7'-1'1184'0,"7"1"240"0,-6 8-1136 0,6-8-288 16,2 9 0-16,3 2 0 0,-2 0 464 0,5 2 48 15,2 1 0-15,1-1 0 0,2 1-512 0,-1-2 0 16,1-5 0-16,3 3 0 0,2 1 0 0,1-2 0 15,-3-5 0-15,3 0 0 0,0-2 0 0,1-2 176 16,1-2-32-16,-1-5 0 0,5-2 240 0,-4 1 64 16,-3-2 0-16,4-1 0 0,-2-9-64 0,0 0 0 0,-1-2 0 0,-3 2 0 15,-1 2-192-15,-2-1-32 16,-5-1-16-16,-1-1 0 0,-2 0-144 0,-3 1 128 0,-4 4-128 0,-5-3 128 16,-4 2 80-16,-1 0 16 0,-3 3 0 15,-1 4 0-15,-5-1 32 0,3 3 0 0,3 3 0 0,-4 4 0 16,-2 4-256-16,-4 4 0 0,-2 1 0 0,-2 6 0 15,-2 2 0-15,-1 7 0 0,-1 2 0 0,-1 6 0 16,0 3 240-16,1 0-48 0,-2 1-16 0,5 1 0 16,4 2-32-16,-1 1 0 0,1-3 0 0,3 3 0 15,5-1-144-15,4-3 0 0,3-2 0 0,4-2 128 16,0 0-128-16,6 0 0 0,4 0 0 0,6-4 0 16,1-4 0-16,5-2 0 0,5-2 0 0,5-3 0 15,4 1 128-15,4-4-128 0,4-3 0 0,0 0 128 0,4 0-288 16,1-7-64-16,0-2-16 0,2-2 0 15,1-1-2000-15,-1-4-416 16,15-4-80-16,-7-4-16 0</inkml:trace>
  <inkml:trace contextRef="#ctx0" brushRef="#br0" timeOffset="17940.285">4971 9836 4607 0,'-8'-1'400'0,"-1"1"-400"0,-1 0 0 0,1 4 0 16,-2 2 4752-16,1 3 880 0,-1 1 160 0,-1 3 32 16,1 5-4656-16,-2 1-928 0,-1 2-240 0,-2 5 0 15,-3 1 224-15,1 5 0 0,-1 4 0 0,-1 2 0 16,-2 0 32-16,1 5 0 0,-2 4 0 0,-1 7 0 16,-3 6-48-16,-1 5 0 0,1 2 0 0,-1 2 0 15,1 1 32-15,1 3 0 0,1 2 0 0,1-1 0 16,4-1 16-16,-2-2 16 0,2-4 0 0,4-2 0 0,1-3-48 15,3-2-16-15,2-4 0 0,4-3 0 0,2-6-16 16,4-5-16-16,4-2 0 0,1-5 0 0,3-6-176 0,3 0 160 16,-2-2-160-16,3-4 160 0,2-2-160 15,3-4 0-15,0-3 0 0,0-3 0 16,-4-2-1856-16,2-5-320 0,3-6-48 0</inkml:trace>
  <inkml:trace contextRef="#ctx0" brushRef="#br0" timeOffset="18205.46">3903 10710 43311 0,'0'0'3840'0,"7"-5"-3072"0,4 1-608 0,9 0-160 16,7 0-160-16,11 1-64 0,6 1-16 0,9 1 0 16,7 0 240-16,7-1-144 0,6-1 144 0,8 0-128 15,8 0 128-15,3-2 0 0,1-1 0 0,-1-1 0 16,2 3-992 0,-4-1-160-16,-5 1-48 0,-4-1-10576 0,-4 0-2128 0</inkml:trace>
  <inkml:trace contextRef="#ctx0" brushRef="#br0" timeOffset="20786.314">7332 10279 19343 0,'-6'-11'848'0,"3"4"192"0,0-1-832 0,2-1-208 0,-1 1 0 16,-1-1 0-16,3 9 0 0,0 0-160 0,-4-9 32 0,1 4 0 15,3 5 848-15,0 0 176 0,0 0 48 0,0 0 0 16,-11-3-48-16,2 4-16 0,-2 5 0 0,1-1 0 16,1 3-368-16,-2 3-64 0,2 2 0 0,-1 4-16 15,-1 2-432-15,2 1 0 0,-1 5 128 0,-2 1-128 16,-2 3 0-16,2 4 0 0,-1 4 0 0,-1 2 0 16,-1-1 0-16,0 3 0 0,1 3 144 0,-1-2-144 15,1 2 144-15,0 1-144 0,0 2 192 0,-1 1-192 16,1-1 176-16,1-5-176 0,1-1 160 0,0-3-160 15,2-3 256-15,2-2-64 0,0-4 0 0,2 0 0 16,0-1 48-16,3-2 0 0,2 0 0 0,2-1 0 16,1-3-48-16,4-4 0 0,0-1 0 0,3-2 0 0,-1-1 64 15,2-3 16-15,-1 2 0 0,2-6 0 0,2-3 112 16,-1-1 32-16,1-1 0 0,-1-4 0 0,1-5-160 0,3 0-48 16,-1-1 0-16,1-3 0 0,2-1-48 0,2 0-16 15,-4 1 0-15,2-5 0 0,1 1-144 0,-1 1 128 16,3-1-128-16,0-1 128 0,6-5-128 0,-3 0 0 15,1 0 144-15,1-1-144 0,-2 0 0 0,1 0 128 16,1 0-128-16,0-1 0 0,-2 0 0 0,-1-1 0 16,2-3 0-16,0-1 0 0,0-3 0 0,1 0 0 15,0 0 0-15,0 0 128 0,-6-3-128 0,0 0 192 16,2 3-64-16,2-3 0 0,-4-1 0 0,1 0 0 16,1 0 0-16,-3 0 0 0,1 0-128 0,-1 1 0 15,-2-1 128-15,-1 5-128 0,-4 0 0 0,1 3 0 16,-2 2 0-16,1 2 128 0,-3 0-128 0,1 3 0 0,1 2 0 15,-4 3 0-15,-1 0 0 0,-2 2 0 16,-2 1 0-16,1 5 0 0,-3 7 0 0,0 0 144 16,0 0-144-16,0 0 0 0,0 0 256 0,0 0-64 0,-7-1-16 0,-2 3 0 15,0 2 16-15,1 4 16 0,0 3 0 0,0 4 0 16,-1 5-208-16,1 2-160 0,-2 0 32 0,2 4 0 16,-2 7 128-16,0 5 0 0,0 1 0 0,-1 3-128 15,1 2 128-15,1 1 0 0,-5 2 0 0,1 1 0 16,0-3 0-16,0 5 0 0,0 0 0 0,2 2 0 15,3-6 0-15,1-1 0 0,2-4 0 0,3-3 0 16,2 0 0-16,4-4 0 0,-1-3 0 0,3-3 0 16,3-1 0-16,-1-1 0 0,2 2 0 0,2-4 0 15,4-3 0-15,-2 1 0 0,-3-5 0 0,4 2 0 0,4-5 0 16,-1-5 0-16,0-5 0 0,3-1 128 0,1-3 16 16,4-5 16-16,1-6 0 0,3-3 0 0,1-5 32 0,2-4 0 15,5-4 0-15,0-4 0 0,2 0-192 0,-1-1 192 16,-2 4-192-16,-4-3 192 0,-2-2-192 15,0-2 0-15,0-4 144 0,-5 1-144 0,0 0 176 0,0-1-48 16,-4-2 0-16,-3-1 0 0,0-2 80 0,-2 1 16 16,0 1 0-16,1-1 0 0,-1-2-32 0,-2-1 0 15,-5-2 0-15,0 3 0 0,-2 3-48 0,0 0-16 16,-4-1 0-16,0 8 0 0,-1 7 64 0,-2 3 16 16,-2 2 0-16,0 2 0 0,-2 2 112 0,-1 3 0 15,-2 2 16-15,0 2 0 0,1-1-144 0,-1 4-16 16,2 0-16-16,1 3 0 0,3 6-160 0,0 0 0 0,-6-5 0 15,6 5 0 1,0 0-992-16,0 0-128 0,0 0-32 0,0 0 0 16,11 2-2096-16,1-1-416 0,7 0-96 0,-3-1-16 0</inkml:trace>
  <inkml:trace contextRef="#ctx0" brushRef="#br0" timeOffset="27945.007">13611 9896 20271 0,'5'-10'896'0,"-5"10"192"15,4-11-880-15,0 2-208 0,2 2 0 0,-6 7 0 0,0 0 1216 0,0 0 208 16,0 0 48-16,0 0 0 0,0 0-704 0,0 0-128 16,-9 5-16-16,3 1-16 0,0 1-416 0,-1 3-64 15,-2 2-128-15,2 5 176 0,0 3 80 0,-2 4 0 16,-3 0 16-16,-1 4 0 0,-1 6 64 0,-2 5 16 16,1-1 0-16,-2 4 0 0,1 3-160 0,-1 6-48 15,1 3 0-15,-1 2 0 0,1 0-144 0,0 0 0 16,2 0 144-16,1-2-144 0,1-5 0 0,4-3 0 15,3-3 0-15,2-2 128 0,2 0-128 0,5-5 0 16,1-6 0-16,4-3 0 0,2-3 320 0,2-3 64 16,2-7 0-16,2-3 0 0,2-6 160 0,4-2 32 0,2-4 16 0,4-6 0 15,1-3-256-15,6-6-48 0,3-6-16 0,4-4 0 16,2-1-80-16,1-6-32 0,-3-6 0 0,2 0 0 16,2 0-160-16,-3 0 0 0,-3-4 0 0,3 0 128 15,-2-2-128-15,0 0 0 0,-2 1 0 0,-3 1 128 16,-3-1-128-16,-4 4 0 0,-2 4 0 0,-2 1 0 15,-6 4 0-15,-1 2 0 0,-2 3 128 0,-3 2-128 16,-3 0 0-16,0 4 0 0,-5-1 0 0,-2 3 0 16,0 4 128-16,-2 1-128 0,-2 3 0 0,0 2 128 15,0 8 0-15,0 0 0 0,-6-6 0 0,6 6 0 16,-8 5-128-16,0 1 0 0,-1 3 144 0,-3 6-144 16,0 3 0-16,-2 5 0 0,-1 4 0 0,0 4 0 15,-2 2 0-15,2 5 0 0,0 7 0 0,2 1 0 0,1 1 0 16,2 0 0-16,4 1 0 0,-1 0 0 0,3-2 0 0,2-1 0 15,6-3 0-15,0-2 0 0,2-2 0 0,2 0 192 16,2 1-64-16,4-3 0 0,1-6-128 0,3-3 144 16,2-1-144-16,4-4 160 0,4-3 32 0,0-2 16 15,1-5 0-15,2-3 0 0,1-4-208 0,5-1-208 16,5-2 32-16,-1-3-11216 16,0-3-2240-16</inkml:trace>
  <inkml:trace contextRef="#ctx0" brushRef="#br0" timeOffset="28660.175">16127 10491 23263 0,'-19'-6'1024'0,"8"5"224"0,0 2-992 0,0-2-256 0,0-2 0 0,2 1 0 16,1 1 704-16,8 1 112 0,0 0 16 0,0 0 0 15,-7-4 240-15,7 4 48 0,0 0 16 0,0 0 0 16,0 0-240-16,0 0-64 0,0 0 0 0,0 0 0 16,0 0-416-16,8-3-96 0,3 1 0 0,-1 1-16 15,2 1-16-15,2 0 0 0,0 1 0 0,2 0 0 16,3-1 48-16,3-2 16 0,0-2 0 0,5 3 0 15,3 1 32-15,2-1 0 0,2-1 0 0,5 3 0 16,3 2 0-16,-1 1 16 0,1-3 0 0,-1 0 0 16,0 0-112-16,3-1-32 0,3 0 0 0,-1 0 0 15,0 0-64-15,1 0 0 0,-1 0-16 0,0 0 0 16,0 2-176-16,-4-1 160 0,1-1-160 0,-1 0 160 16,-3-2-160-16,1 1 160 0,-2 0-160 0,1 0 160 15,2 1-160-15,-5 1 0 0,-2 1 0 0,-3 1 128 0,-4-1-128 16,-3-1 0-16,-3 1 0 0,-4-2 0 0,-4-2 0 15,-4 1 0-15,-9 1 0 0,9 0 0 0,-9 0-176 0,0 0-64 16,0 0-16-16,0 0 0 16,0 0-1344-16,0 0-288 0,0 0-48 0,-3 6-14288 15</inkml:trace>
  <inkml:trace contextRef="#ctx0" brushRef="#br0" timeOffset="29476.524">18604 9819 12895 0,'0'0'1152'15,"0"0"-928"-15,-5-11-224 0,2 2 0 0,3 9 3360 0,0 0 624 16,-8-7 128-16,8 7 32 0,0 0-3280 0,0 0-656 16,0 0-208-16,0 0 128 0,0 0 128 0,0 0 48 15,0 0 0-15,8-7 0 0,-8 7 208 0,0 0 64 16,0 0 0-16,0 0 0 0,9-4-128 0,0 7-32 15,-2 0 0-15,1 2 0 0,0 3-144 0,-1 2-16 16,1 0-16-16,-1 5 0 0,-2 6 16 0,0 2 16 16,0-1 0-16,-2 6 0 0,2 1-16 0,-2 2 0 15,-1 2 0-15,-1 1 0 0,1 4-112 0,0 1-16 0,-1 1-128 16,1 1 192-16,-1-3-192 0,-1 1 144 0,0-1-144 16,2 2 128-16,1-1-128 0,0 0 0 0,-2-5 144 15,1 0-144-15,0 0 0 0,1-2 0 0,-2-2 0 16,1-3 128-16,0-3-128 0,1 2 128 15,0-3-128-15,0-1 128 0,1-3-128 0,2-2 192 0,-3-1-64 0,1-2 0 16,0-1-128-16,0-2 144 0,2-3-144 16,2-3 160-16,-1 1 16 0,3-5 0 0,-2-3 0 0,2-6 0 15,2-2 240-15,0-4 48 0,0 1 16 0,1-2 0 16,1-2-192-16,2-1-32 0,0-2-16 0,1-1 0 16,-1-1-96-16,2-2-16 0,1-3 0 0,-1-2 0 15,1-1 64-15,1-2 16 0,0-3 0 0,3-2 0 16,4-2-16-16,2 0 0 0,-2-1 0 0,3-1 0 0,0 1-16 15,0 1-16-15,2 0 0 0,-1 1 0 0,0 1 0 16,1-3 0-16,1-3 0 0,1 4 0 0,-2 5 16 0,-2 0 0 16,-7-3 0-16,2 3 0 0,5 3-32 0,-5 3 0 15,-1 2 0-15,-3 2 0 0,-2 3-144 16,-3 2 128-16,-1 0-128 0,-1 3 128 0,-1 8-128 0,-1-1 0 16,-1 1 0-16,-2 3 0 15,0 2-928-15,0 3-160 0,-9 0-48 0,7 6-11456 16,-7-6-2288-16</inkml:trace>
  <inkml:trace contextRef="#ctx0" brushRef="#br0" timeOffset="35136.195">9291 9839 12207 0,'0'0'528'0,"-5"-4"128"0,5 4-528 0,-7 2-128 0,7-2 0 0,-7 8 0 15,2-2 384-15,-3 1 64 0,2 2 0 0,-3 3 0 16,1-1-48-16,-2 4 0 0,0 0 0 0,-1 6 0 15,-3 3 176-15,-3 2 48 0,-3 2 0 0,0 3 0 16,-1 4-48-16,-1 1-16 0,-1 3 0 0,0 5 0 16,-2 1-128-16,0 8-32 0,-2 4 0 0,0 4 0 15,1 0-128-15,1 1-16 0,0-3-16 0,3 1 0 16,3 2 16-16,2-1 16 0,3-4 0 0,3-4 0 16,2-5 160-16,2-2 16 0,3 0 16 0,2-4 0 15,2-2-192-15,3-5-32 0,0-1-16 0,5 0 0 0,1 0-224 16,2-1 0-16,2-4 128 0,1-3-128 15,1-2-496-15,2-3-144 16,4-3-16-16,1-5-6464 0,-2-3-1296 0</inkml:trace>
  <inkml:trace contextRef="#ctx0" brushRef="#br0" timeOffset="36105.818">9342 10533 6447 0,'0'0'576'0,"0"0"-576"16,-7-9 0-16,3 2 0 0,4 7 1744 0,0 0 240 16,-3-9 64-16,3 9 0 0,2-12-912 0,-1 6-176 15,-1 6-48-15,0 0 0 0,6-6-496 0,2 2-96 16,-8 4-32-16,10-1 0 0,0 3-64 0,1 2-16 15,-2 4 0-15,-1 2 0 0,0 1 112 0,2 2 0 16,0 6 16-16,-2-3 0 0,-1 1-48 0,1 2-16 16,3 1 0-16,-1 5 0 0,-2 1-112 0,-1 2-32 15,-1 0 0-15,0 3 0 0,2 2-128 0,-4-1 160 16,2-1-160-16,-1-2 160 0,0 1-160 0,-1-4 0 16,-2-2 0-16,2-4 0 0,-2-3-224 0,-2-2-80 0,-1-3-16 15,-1-2 0 1,-1-2-384-16,3-8-96 0,0 0-16 0,0 0 0 0</inkml:trace>
  <inkml:trace contextRef="#ctx0" brushRef="#br0" timeOffset="36372.255">9723 10492 23951 0,'0'0'1056'0,"0"0"224"0,-6 1-1024 0,6-1-256 0,0 0 0 0,-8 9 0 16,0 3 272-16,1 1 0 0,-1 5 0 0,-2 2 0 0,-3 3-272 0,-1 2 0 15,-2 2 0-15,-3 4 0 0,-3 2 0 0,-1 2 128 16,0 4-128-16,-5 1 0 0,-3-2 128 0,-1 3-128 16,0-1 0-16,1-1 0 0,2-1 0 0,1-5 160 15,5-5-160-15,1-2 128 0,2-4-128 0,3-1 0 16,1-2 144-16,3-5-144 15,2-2-272-15,4-2-128 0,1-3-32 0</inkml:trace>
  <inkml:trace contextRef="#ctx0" brushRef="#br0" timeOffset="36576.34">9739 11106 24879 0,'-12'5'2208'0,"0"5"-1760"0,-2 3-448 0,-1 4 0 16,0-1 1920-16,0 5 288 0,0 3 64 0,1 2 16 15,-1-1-1872-15,1 1-416 0,-1 3 0 0,1-4 0 32,6 1-464-32,-1-2-64 0,3-3-16 0,2-3-8896 0,3 0-1776 0</inkml:trace>
  <inkml:trace contextRef="#ctx0" brushRef="#br0" timeOffset="36930.723">10353 10188 26719 0,'-14'0'1184'0,"7"3"240"0,1 2-1136 0,0 3-288 15,0 1 0-15,-1 6 0 0,0 5 128 0,-1 4-128 16,-1 5 144-16,0 4-144 0,0 4 0 0,0 4 0 16,-3 2 0-16,2 1 0 0,-1 0 0 0,0 1 0 15,-1 1 0-15,0 0 0 0,-1 2 0 0,4 4 0 0,-4 0 0 16,2-2 0-16,3-2 0 0,0-4 0 0,4-7 0 0,1-3 0 15,3-2 0-15,3-4 0 0,0-5 0 0,2-3 0 16,2-5 0-16,2-3 0 0,1 0 0 16,2-3 0-16,1-4 0 0,0-2 128 0,-2-3-128 0,5-3 0 15,0-1-272-15,-1-4-112 0,1-2 0 0</inkml:trace>
  <inkml:trace contextRef="#ctx0" brushRef="#br0" timeOffset="37122.803">9878 10816 33167 0,'0'0'2944'0,"0"0"-2352"16,0 0-464-16,11-6-128 0,3-2 224 0,2 5 32 16,4 2 0-16,7 1 0 0,9-1-256 0,4 0 0 15,5-2 0-15,1 2 0 0,-2-1-240 0,4 2 64 16,0-1 16-16,0-1 0 15,-3 0-3104-15,-2-3-608 0</inkml:trace>
  <inkml:trace contextRef="#ctx0" brushRef="#br0" timeOffset="37469.248">10619 9985 28559 0,'-5'-8'2544'0,"5"8"-2032"0,0 0-512 0,0 0 0 16,0 0-496-1,4 14-192-15,0 2-32 0,2 1-16 0,-2 1 528 0,3 3 208 0,0 1-176 0,2 2 176 16,1 0 0-16,1 3 0 0,-2 1 0 0,3 4 0 15,1 2 0-15,0 4 0 0,-1-1 0 0,-2 5 0 16,0 7 0-16,-1 0 0 0,-2-1 0 0,-2 2 0 16,-2-1 128-16,2 1-128 0,-5-1 144 0,-1-1-144 0,-5-2 160 15,-1-3-160-15,-3 0 160 0,-4-3-160 0,-1-1 272 0,-1-6-32 16,-3-4-16-16,-1-1 0 0,-1 2 16 16,2-5 0-16,2-5 0 0,0 0 0 15,2-3-1152-15,2-1-240 0,2-4-32 16</inkml:trace>
  <inkml:trace contextRef="#ctx0" brushRef="#br0" timeOffset="37752.146">11468 10572 26719 0,'0'0'1184'0,"0"0"240"0,0 0-1136 16,0 0-288-16,0 0 0 0,8 6 0 0,2-4 272 0,3 0 0 0,2 1 0 0,4-4 0 15,4-3-16-15,1 1-16 0,5-3 0 0,3 2 0 16,3-2-432-16,1-1-64 0,-3-4-32 0,4 3 0 15,1 5-1392-15,-4-2-288 16,-2 3-48-16</inkml:trace>
  <inkml:trace contextRef="#ctx0" brushRef="#br0" timeOffset="37947.493">11222 10984 23039 0,'-6'-3'2048'16,"6"3"-1648"-16,0 0-400 0,0 0 0 0,6-5 1760 0,7-2 272 16,7-3 48-16,5 3 16 0,5-2-1520 0,4 0-320 15,9-2-48-15,2 3-16 0,3 0-192 0,2-1 144 16,1-1-144-16,4 0 128 16,4-1-1552-16,-4 3-320 0</inkml:trace>
  <inkml:trace contextRef="#ctx0" brushRef="#br0" timeOffset="38641.221">14813 9867 15775 0,'0'0'704'0,"0"0"128"0,0 0-656 0,0 0-176 0,0 0 0 0,0 0 0 15,8 12 240-15,-5-2 16 0,2 0 0 0,-3 2 0 16,-3 0 48-16,-2 3 16 0,0 0 0 0,-1 3 0 16,-4 6 48-16,0-2 16 0,-3 3 0 0,0 1 0 15,-1 3-32-15,1 1 0 0,-3-4 0 0,-1 5 0 0,-1 2-160 0,1 2-16 16,-2 0-16-16,2 1 0 0,-1 0-160 0,2-2 0 16,1 1 144-16,4-3-144 0,0-2 0 15,4-2 128-15,0-3-128 0,4-1 0 0,2-2 0 0,4-5 0 16,0-1-192-16,4-1 64 15,3 1-448-15,1-5-64 0,1-2-32 0,1-1-7968 16</inkml:trace>
  <inkml:trace contextRef="#ctx0" brushRef="#br0" timeOffset="38894.033">14885 10170 28559 0,'0'0'2544'0,"0"0"-2032"0,0 0-512 0,0 0 0 16,0 0 0-16,4 8 0 0,2 2 0 0,-1 1-160 16,-1 1 160-16,3 2-128 0,2 2 128 0,1 3-128 15,-4 1 128-15,2 1 0 0,-4 1 0 0,2 1 0 16,1 1-128-16,-2 0 0 0,1 2 0 0,-1-2 0 31,-1-2-576-31,0 3-128 0,-1-2 0 0,1-1-6848 0,-1-1-1344 0</inkml:trace>
  <inkml:trace contextRef="#ctx0" brushRef="#br0" timeOffset="39129.079">15055 10246 29599 0,'-11'5'1312'0,"5"-1"272"0,-4 1-1264 0,1 4-320 16,0 4 0-16,-1 3 0 0,-3 3 0 0,2 3 0 16,-2 2 0-16,1 3 0 0,0 0 0 0,-2 1 0 15,-1 0 0-15,0 1 0 0,-1 1 0 0,2-4 0 16,2 0 0-16,-1-3-192 15,0-2-640-15,4-3-112 0,-1-2-16 0,2-2-7152 16,1-3-1424-16</inkml:trace>
  <inkml:trace contextRef="#ctx0" brushRef="#br0" timeOffset="39314.482">14956 10653 29999 0,'-20'7'1328'0,"8"1"272"0,-1 3-1280 0,1 4-320 0,-2 4 0 0,3 0 0 15,0-1 0-15,1 2 0 0,0 0 0 0,3 1-128 16,0-2-1376-16,2-3-272 0,3 0-48 0</inkml:trace>
  <inkml:trace contextRef="#ctx0" brushRef="#br0" timeOffset="39671.656">15483 9916 20271 0,'0'0'1792'0,"-8"6"-1424"0,0 3-368 0,-1 4 0 15,-1 6 448-15,-1 3 32 0,0 2 0 0,-3 4 0 16,-2 1-128-16,1 3-32 0,-1 1 0 0,3 0 0 16,-1 0-320-16,-2 2 144 0,-1 1-144 0,-1 2 0 15,2 3 160-15,-1-1-160 0,2-1 128 0,1-3-128 16,3-3 0-16,4-4 0 0,0-4 128 15,4-2-128-15,2-2 0 0,1-2 0 0,1-3 0 0,2-2 128 16,1-3-128-16,1-3 0 0,2-1 0 0,3-2 0 16,2 1-448-16,-1-2 48 0,3-6 0 0,1 0-6336 15,1-1-1264-15</inkml:trace>
  <inkml:trace contextRef="#ctx0" brushRef="#br0" timeOffset="39877.464">15076 10326 35935 0,'0'0'3200'0,"0"0"-2560"16,0 0-512-16,9-1-128 0,4 2-240 0,0 2-64 15,3-1-16-15,3 3 0 0,2-1 320 0,5 2-160 16,-1 1 160-16,5-1-128 15,2-3-1008-15,3-1-192 0,1 2-32 0,0-5-8048 16,-2-3-1616-16</inkml:trace>
  <inkml:trace contextRef="#ctx0" brushRef="#br0" timeOffset="40184.698">15569 9624 31327 0,'0'0'2784'0,"10"0"-2224"0,-1 2-560 0,3 5 0 16,2 3 0-16,1 5 0 0,1 3 0 0,0 3-144 15,2 3 144-15,1 3-160 0,0 3 160 0,-2 4-160 0,-3 5 160 0,-2 2 0 16,-1 3 0-16,-3 4 0 0,-6 0 0 0,-2 5 0 15,-4-1 0-15,-5 3 0 16,-4 2 0-16,-5 7 0 0,-2 2-128 0,-6 0 128 0,-4-4 0 0,-4-1 0 16,-2-4 0-16,-5-2-128 0,-4-3 128 0,-3-3 0 15,-1-1 0-15,0-2 0 0,3-3-352 0,2-3-32 16,0-3-16-16</inkml:trace>
  <inkml:trace contextRef="#ctx0" brushRef="#br0" timeOffset="41408.673">21180 9430 21535 0,'-11'-17'960'0,"7"8"192"0,-3 1-928 0,2-1-224 0,-3 0 0 0,1 2 0 15,7 7 0-15,-10-1 128 0,0 3-128 0,-1 1 0 0,2 1 192 16,-2 1-64-16,-4 3-128 0,0 3 192 0,-3 3-48 0,-4 4-16 16,-1 1 0-16,-3 4 0 0,0 3 64 0,0 6 16 15,-4 3 0-15,-5 5 0 0,-2 2 64 0,-3 5 16 16,-1 1 0-16,-3 7 0 0,-3 7 48 0,-2 2 16 16,-4 3 0-16,3 1 0 0,5-2-64 0,6-2-16 15,2-3 0-15,8-1 0 0,3-4-80 0,9-6 0 16,2-7-16-16,7-3 0 0,4-3 80 0,7-1 32 15,2-6 0-15,6-3 0 0,6-3-48 0,6-1-16 16,4-2 0-16,4-2 0 0,0-5-224 0,4-4-160 16,6 0 32-16,0-5-8416 15,1-3-1680-15</inkml:trace>
  <inkml:trace contextRef="#ctx0" brushRef="#br0" timeOffset="41702.104">21252 9902 20271 0,'-5'-16'896'0,"4"9"192"0,1 7-880 0,0 0-208 0,0 0 0 0,11 0 0 16,-1 7 1968-16,2 2 336 0,0 1 80 0,1 3 16 15,-4 2-2016-15,3 3-384 0,3 2-128 0,2 6 0 16,4 3 128-16,1-1 0 0,0 2 0 0,0 0 0 0,-2 1 0 0,0-2 0 16,1-1 0-16,-5-1 0 0,1 4 0 15,-3 1 0-15,-3-1 0 0,0-2 0 0,0-1-320 0,1-3-48 16,-3-5 0-16,1 0 0 16,-2-2-720-16,1-2-160 0,2-5-32 0</inkml:trace>
  <inkml:trace contextRef="#ctx0" brushRef="#br0" timeOffset="41960.82">21780 9919 33167 0,'-5'-6'2944'0,"5"6"-2352"0,0 0-464 0,-6 3-128 16,6-3 288-16,-11 11 32 0,0 5 16 0,-3 6 0 15,-2 4-336-15,-2 5 0 0,1 4 0 0,-3 4-128 16,-2-1 128-16,-1 2 0 0,-3 1 160 0,0 2-160 16,-3 1 128-16,-1 2-128 0,-3 1 0 0,-1-1 144 15,-1-2-144-15,7-4 0 0,5-4 0 0,4-4 0 32,-1-3-576-32,4-3-160 0,-1-4-32 0,4-2-9024 0,3-4-1792 0</inkml:trace>
  <inkml:trace contextRef="#ctx0" brushRef="#br0" timeOffset="42174.263">22026 10753 42383 0,'-20'8'1872'0,"7"6"400"0,-4 8-1824 0,1 1-448 15,-1 0 0-15,-1 1 0 16,-3 5-864-16,-1-2-272 0,-2 0-48 0,3-1-16 16,2-4 400-16,3-3 80 0,0-3 16 0,4 0 0 15,2-5-1632-15,1-5-320 0,1-1-64 0,0-5-16 0</inkml:trace>
  <inkml:trace contextRef="#ctx0" brushRef="#br0" timeOffset="42538.989">23164 9544 21183 0,'-17'-14'1888'0,"5"12"-1504"0,-3 3-384 0,1 4 0 0,-1 5 2800 0,-3 1 480 16,-2 2 112-16,-1 8 0 0,-2 6-2800 15,0 5-592-15,-1 1 0 0,0 4-144 0,0-1 144 16,-5 7 0-16,3 1 0 0,-3 2-128 0,-2-1 128 0,5 5 0 16,1 2 0-16,3 1 128 0,-3-1-128 0,7-3 0 15,1-5 128-15,5-1-128 0,3-2 128 0,5-3-128 16,3-1 128-16,3-4-128 0,5-2 0 0,-1-5 144 15,5-1-144-15,5-2 0 0,2-2 0 0,4-4 0 16,2-4 0-16,4-1 0 0,3-2-272 0,-4-2-16 16,1-4 0-16,-2-2-9472 15,-1-4-1888-15</inkml:trace>
  <inkml:trace contextRef="#ctx0" brushRef="#br0" timeOffset="42757.429">22259 10128 30399 0,'-11'-20'2704'0,"7"10"-2160"0,4 4-544 0,0 6 0 16,4-5 1984-16,10 2 272 0,6 2 64 0,8 3 16 16,4 2-1952-16,4 3-384 0,4-4 0 0,1 3-192 15,4 0 192-15,7-1 0 0,2-1 0 0,3-1 0 16,3 1-304-16,-5-3-16 0,-1 1 0 0,-3-1 0 15,0-2-1920 1,-4-1-384-16,-2-4-64 0</inkml:trace>
  <inkml:trace contextRef="#ctx0" brushRef="#br0" timeOffset="43259.382">23261 8955 21183 0,'-1'-10'944'0,"1"10"192"16,0 0-912-16,9 1-224 0,1 2 0 0,3 2 0 0,1 4 1792 0,3 3 320 0,0 4 64 0,3 0 16 15,0-2-1776-15,2 5-416 0,0 5 0 0,2 4 0 16,3 1 0-16,-1 5 160 0,-1 3-160 0,2 1 192 15,0 3-64-15,3 6 0 0,-4 6 0 0,0 4 0 16,-3 1-128-16,-3 5 128 0,-3 2-128 0,-1 4 128 16,-4 1-128-16,-4 5 0 0,-2 4 0 0,-4 2 128 0,-3-2-128 15,-3 1 0-15,-4-2 0 0,-2 0 0 16,-1 0 0-16,-4-3 0 0,-4-2 144 0,1-4-144 0,-1-6 288 16,-6 0-16-16,-2 0 0 0,-5-3 0 0,-1 2 304 0,-4-6 64 15,-6-4 16-15,-6-2 0 0,-6 0 48 16,-6-3 0-16,-8 1 0 0,0 2 0 0,-5 1-400 0,2-4-80 15,1-3-16-15,-3-1-11040 16,-1-4-2224-16</inkml:trace>
  <inkml:trace contextRef="#ctx0" brushRef="#br0" timeOffset="47918.247">2852 12707 25919 0,'0'0'1152'0,"0"0"224"0,7-1-1104 0,4-1-272 15,5-3 0-15,1 1 0 0,3 2-256 0,2-1-128 16,5-3 0-16,3-1-16 0,1-3 256 0,3 2 144 15,1 5-160-15,5-2 160 0,1-6-208 0,-2 2 48 16,-2 2 16-16,0 2 0 0,-5 2 144 0,0-1 0 16,-4-4 0-16,0 2-128 15,-2 6-320-15,-1 2-64 0,-7 0-16 0</inkml:trace>
  <inkml:trace contextRef="#ctx0" brushRef="#br0" timeOffset="48199.64">3206 12718 33119 0,'-16'-5'1472'0,"9"5"288"0,7 0-1408 0,0 0-352 0,0 0 0 0,-5 9 0 15,4 2 0-15,2 2 0 0,0 2 0 0,4 2-128 16,3 0 128-16,1 2-128 0,-1 2 128 0,3 3-128 15,-1 0 128-15,-2 1 0 0,-2-3-144 0,1 4 144 16,1 9 0-16,-3 0 0 0,-4-1 0 0,-1 2 0 0,0 2 0 16,-2 1 0-16,-1 1 0 0,-1-3 0 0,-2-4-336 15,-3-3 48-15,2 0 16 0,0-1 0 16,-2-2-560-16,-1-1-96 0,3-4-32 0,-1 0 0 16,1-2-2080-16,-3-3-416 0</inkml:trace>
  <inkml:trace contextRef="#ctx0" brushRef="#br0" timeOffset="48423.331">2845 13416 23951 0,'0'0'2128'0,"-9"4"-1696"16,9-4-432-16,0 0 0 0,0 0 2080 0,9 8 336 0,1-3 64 0,5-2 16 15,3-1-2032-15,5-2-464 0,6-2 0 0,4 0 0 16,6-2 128-16,4-1 0 0,3-3 0 0,4 0 0 15,4-1-128-15,-1 1 176 0,-4 0-176 0,1 0 192 16,-4 0-192-16,-2 2-272 0,0 1 64 0,-6 2 16 31,-5-2-2496-31,0-2-480 0,1-2-96 0,-5 4-32 0</inkml:trace>
  <inkml:trace contextRef="#ctx0" brushRef="#br0" timeOffset="48831.445">5004 12425 24927 0,'9'-19'1104'0,"-2"6"240"0,2-3-1088 0,2 3-256 15,1-1 0-15,0-3 0 0,-1-1 0 0,-1 0 0 16,-2 3 0-16,-1-1 0 0,-1 1 0 0,-4 2 0 16,-1-3 144-16,-2 5-144 0,-1 1 720 0,-6 2 48 15,-1-3 16-15,-5 2 0 0,-2 8-48 0,-3-2-16 16,-7 1 0-16,4 2 0 0,4 5-208 0,-4 0-32 16,-5 1-16-16,1 5 0 0,2 1-176 0,-4 3-32 0,-1 3-16 0,2 5 0 15,-1 2-96-15,0 0-16 0,0 2 0 16,2-1 0-16,1 4-128 0,-3 3 0 0,2 0 144 15,3 3-144-15,-2 1 0 0,6 2 128 0,2 4-128 0,2-1 0 16,3-1 0-16,3-3 0 0,2-2 0 0,4 1 0 16,-1-1 0-16,1-3 0 0,0 1 0 0,2-1 0 15,3-2-304-15,1-1 32 0,2-1 0 0,-3 1 0 16,2-6-2096 0,1-1-400-16,-1-2-96 0</inkml:trace>
  <inkml:trace contextRef="#ctx0" brushRef="#br0" timeOffset="49017.348">4209 12934 30399 0,'0'0'1344'0,"0"0"288"0,8-7-1312 0,4 2-320 0,3 0 0 0,5 2 0 0,4-1 944 0,5 0 112 16,4 1 32-16,3 1 0 0,3-2-736 0,7-2-144 15,8 1-16-15,1-2-16 0,-2 4-16 0,-4-1 0 16,-3 1 0-16,-1 1 0 0,-4-3-160 0,-5 2 0 15,-6 0 0-15,-2 1 0 16,-1 2-1872-16,-4 0-464 0,-1-4-96 0</inkml:trace>
  <inkml:trace contextRef="#ctx0" brushRef="#br0" timeOffset="49928.663">6770 12473 12895 0,'0'0'1152'0,"0"0"-928"0,0 0-224 0,-5-4 0 15,5 4 2688-15,0 0 512 0,0 0 80 0,0 0 32 16,0 0-2720-16,-4 6-592 0,0 3 0 0,-1 3 0 16,1 1 0-16,2 4 0 0,-3 2 0 0,1 5 0 0,-1 4 0 0,2 4 0 15,-2 5 0-15,0-1 0 0,0-1 0 0,-1 0 128 16,3-2-128-16,1 0 0 0,2-4 0 0,1-2 0 16,1-1 0-16,1-2 0 0,3-1 0 0,-2-3 128 15,3-5-128-15,2-3 0 0,2-2 352 0,-3-3-16 16,2-3 0-16,4-7 0 0,3-6 432 0,3-3 96 15,2-2 16-15,0-5 0 0,3-3-176 0,-1 0-16 16,2-3-16-16,-3-1 0 0,-1 1-336 0,0-6-64 16,-2-5-16-16,-1 2 0 0,-3-2-96 0,0 0-32 15,1 2 0-15,-2-1 0 0,-2 2-128 0,2 6 0 16,-4 6 0-16,0 5 128 0,-4 4-128 0,-1 3 0 16,1 5 0-16,-7 4 0 0,0 0 0 0,0 0 0 15,1 9 0-15,-1 4 0 0,-3 3 0 0,2 5 0 16,0 4 0-16,0 1 0 0,0 1 0 0,0 2 0 15,1 0 0-15,1-1 0 0,1 2 0 0,2-4 0 16,1-1 0-16,1-2 0 0,3-1 0 0,0-5 0 0,0-2 0 16,3-2 0-16,4-2-160 0,1-1 160 15,5-2-208-15,2 0-9568 0,-1-2-1904 16</inkml:trace>
  <inkml:trace contextRef="#ctx0" brushRef="#br0" timeOffset="50358.337">8269 12085 22223 0,'-22'3'976'0,"8"0"224"0,-3 0-960 0,0 2-240 16,-6-1 0-16,2 5 0 0,0 2 544 0,0 1 64 15,0 0 16-15,-2 8 0 0,0 6-160 0,0 1-16 16,2 2-16-16,2-1 0 0,-2 0-112 0,3 3-32 0,-1 2 0 0,2 2 0 16,2-1-16-16,2 2 0 0,1 2 0 0,3 0 0 15,-1 2-96-15,4-3-32 0,0-2 0 16,3 0 0-16,0-2-144 0,3-2 0 0,0-1 144 16,5-3-144-16,1-3 0 0,1-2 144 0,2 0-144 0,1-6 0 15,3-2 0-15,2-2-352 0,0 1 48 0,1-5-12256 16</inkml:trace>
  <inkml:trace contextRef="#ctx0" brushRef="#br0" timeOffset="50615.883">8409 12430 21183 0,'0'0'1888'0,"0"0"-1504"16,0 0-384-16,0 0 0 0,10 0 2368 0,2 5 384 16,0 1 96-16,2 3 16 0,2 2-2352 0,1 4-512 15,3 3 0-15,1-2 0 0,2 0 0 0,-3 1 0 16,-3 3-160-16,2-2 160 0,0-3-192 0,1 2 48 16,-1 4 0-16,-1-2 0 0,-3 0-96 0,0 0-16 15,-3-2 0-15,1-1 0 16,-4 1-832-16,1-1-192 0,-1-3-16 0,-2-1-6704 15,-7-12-1344-15</inkml:trace>
  <inkml:trace contextRef="#ctx0" brushRef="#br0" timeOffset="50845.633">8952 12404 15663 0,'-7'-5'1392'0,"-1"2"-1120"0,-1 1-272 0,0 1 0 15,2 1 3632-15,-3 4 656 0,0 2 144 0,-1 4 32 16,-4 6-3424-16,1 1-672 0,0 1-144 0,-2 5-32 16,0 5-48-16,-1 3-16 0,1 2 0 0,-5 0 0 15,0-4-128-15,0 2 0 0,-4 3 0 0,4-2 0 16,1-3 0-16,-1-1 0 0,-4 0-144 0,1-3 144 16,2 2-768-16,2-8-64 15,2-3 0-15,3-1 0 0,2-2-432 0,4-1-80 0,-1-2-32 0</inkml:trace>
  <inkml:trace contextRef="#ctx0" brushRef="#br0" timeOffset="51026.702">8943 12881 30399 0,'-14'13'2704'0,"0"6"-2160"16,-2 1-544-16,2 1 0 0,0 0 832 0,2 2 64 15,2 1 16-15,-2 2 0 0,1 2-736 0,4-3-176 16,1-4 0-16,1-1 0 16,2-1-1888-16,2-4-368 0,0-3-80 0</inkml:trace>
  <inkml:trace contextRef="#ctx0" brushRef="#br0" timeOffset="51314.755">9816 12294 20271 0,'0'0'1792'0,"0"0"-1424"0,0 0-368 0,0 0 0 16,0 0 2512-16,0 0 432 0,-1 12 96 0,0 2 16 0,-2 2-2528 15,1 2-528-15,1 0 0 0,-4 4 0 0,-4 3 0 0,0 2 0 16,0 2 0-16,-2 1 0 0,0 2-128 0,2 2 128 15,-3 0 0-15,2 0 0 0,2-1 0 0,-2-1 0 16,2-1 0-16,1-3 0 0,3-2 0 0,2-3 0 16,-2-3 0-16,3-2 0 0,1-1 0 0,5-5 0 15,-1-1 0-15,2-2 0 0,1-3-384 0,0-1 64 16,2-2 0-16,1-6-13056 0</inkml:trace>
  <inkml:trace contextRef="#ctx0" brushRef="#br0" timeOffset="51498.795">9304 12660 34095 0,'-5'-10'3024'0,"5"10"-2416"0,1-5-480 0,8 0-128 16,5 2 672-16,9-3 112 0,8 3 32 0,3 1 0 15,2 5-816-15,12-1 0 0,10-2 0 0,3 0 0 16,2 0 0-16,2 0-192 0,1-1 192 0,-2-1-10944 31,1-4-2080-31</inkml:trace>
  <inkml:trace contextRef="#ctx0" brushRef="#br0" timeOffset="51841.912">10257 11949 32255 0,'0'0'2864'0,"9"-4"-2288"16,-1403-1-576-16,2817 0 0 0,-1404 2 192 0,4 2-64 15,2 4 0-15,3 1-128 0,0 4 128 0,3 3-128 16,8 3 0-16,-2 3 0 0,5 2 0 0,-4 4 128 15,-2 4-128-15,0 7 0 0,-4 4 0 0,-2 4 0 16,-5 0 0-16,-4 5 0 0,-3 1 0 0,-6-2 0 16,-4 4 0-16,-5 0 0 0,-8 1 144 0,-2 3-144 15,-8 3 0-15,-3-5 144 0,-4-8-144 0,0-4 128 0,-4-1-128 16,-1-4 128-16,-3-2-128 0,-1-5 0 0,-2-3 0 16,-1-2 0-1,-1-2-288-15,4 0-144 0,4-1-16 0,1-7-13920 0</inkml:trace>
  <inkml:trace contextRef="#ctx0" brushRef="#br0" timeOffset="52202.16">12083 12454 33231 0,'0'0'1472'0,"0"0"304"0,0 0-1424 0,0 0-352 16,0 0 0-16,0 0 0 0,0 0 256 0,0 7-32 16,-1 4 0-16,-1 4 0 0,1 4-224 0,-1 1 0 15,1 1 0-15,0 6 0 0,-1 5 0 0,-1 0 0 0,1-2 0 0,-3-2 0 32,1-3-1952-32,-2-1-336 0,0 1-64 0,-2-2-10352 0</inkml:trace>
  <inkml:trace contextRef="#ctx0" brushRef="#br0" timeOffset="52385.224">12015 12194 36447 0,'-1'-14'1616'0,"1"14"336"0,0 0-1568 0,0 0-384 0,11 3 0 0,0 3 0 15,-11-6-864-15,10 6-256 16,1 4-48-16,0-3-16 0</inkml:trace>
  <inkml:trace contextRef="#ctx0" brushRef="#br0" timeOffset="52748.037">13059 12316 29487 0,'-10'-10'2624'0,"4"5"-2112"15,6 5-512-15,-9-2 0 0,2 1 864 0,-3 2 64 16,-1 1 16-16,-2 5 0 0,-3 3-816 0,1-1-128 0,-3-2 0 16,1 2-176-16,-3 3 176 0,1 2 0 15,-3 0 0-15,1-1-128 0,0-2 128 0,2 2-160 0,2 3 160 0,2-2-160 16,0-1 160-16,5 0-160 0,4-1 160 0,3 5-160 15,0 3 160-15,6-4-128 0,2 0 128 0,4 0-128 16,3 4 128-16,2 3 0 0,1 2-144 0,-2 1 144 16,1-2 0-16,-2 2 0 0,-2 1 0 0,0-3 0 15,-1-3 0-15,-4-3 128 0,-1 0-128 0,-3-1 128 16,-1-2-128-16,-5-2 160 0,-1-5-160 0,-3 1 160 16,-2 1 288-16,-3-2 64 0,-3 1 16 0,-4-4 0 15,-1-3 32-15,0-1 0 0,1 0 0 0,0-2 0 16,0-4-336-16,3-2-64 0,1 0-16 0,4-2-10912 15,3 4-2192-15</inkml:trace>
  <inkml:trace contextRef="#ctx0" brushRef="#br0" timeOffset="53318.788">14174 12454 26719 0,'-14'-4'2368'0,"-3"0"-1888"0,0 1-480 0,-1 2 0 16,-2 0 560-16,0 3 16 0,0 3 0 0,-5 4 0 15,2 2-576-15,-3 0 0 0,-1 0 0 0,4 6 0 16,-3 7 0-16,4 4 0 0,-1-1 0 0,3 3 0 15,2 3 0-15,3-1-144 0,1 2 144 0,5-5 0 0,6-4 0 0,3-3 0 16,2-2 0-16,6-4-128 0,0-1 128 0,3-6 0 16,3-4-144-16,-1-1 144 0,-1 0 192 0,4-4 128 15,3-5 0-15,-1 0 16 0,0-5 352 16,1-2 64-16,0-2 16 0,1-1 0 0,-3-4-384 0,0 1-64 16,-2-1 0-16,-3 1-16 0,-7 3 16 0,0 0 0 15,2-1 0-15,-2 5 0 0,1 1-176 0,-6 10-16 16,0 0-128-16,0 0 192 0,0 0-192 0,0 0 0 15,3 15 0-15,-2 0 0 0,-1 0 0 0,0 2-128 16,0 0 128-16,4 2 0 0,5 0 0 0,1 0 0 16,3-2 0-16,4 2 0 0,2-3-304 0,1-2 48 15,1-2 16-15,5-4 0 16,-1 0-2784-16,2-2-560 0</inkml:trace>
  <inkml:trace contextRef="#ctx0" brushRef="#br0" timeOffset="53870.511">16140 12282 4607 0,'-9'-9'400'0,"-1"2"-400"16,0 4 0-16,-1 2 0 0,0-2 5488 0,-3 3 1008 15,-3 3 208-15,-5 1 32 0,-1 4-5344 0,-4 0-1072 16,-2-3-320-16,2 4 128 0,1 3-128 0,-1 0 128 16,0-1-128-16,4 0 128 0,-1-1-128 0,4 0 0 15,3 0 0-15,1 0 128 0,3 0-128 0,3 0 0 16,4-2 0-16,3 3 0 0,3 1 0 0,2 1 0 0,1 0-160 0,2 4 160 15,4 3-224-15,2 2 48 0,-3 1 16 0,2 0 0 16,-3-1 160-16,1 3 0 0,0 4 0 0,-3-1-128 16,-4-4 128-16,-2-2 0 0,-2-2 0 15,-2 0 0-15,-4-2 0 0,-2-1 0 0,-5-6 0 0,-1 0 0 16,-5 1 448-16,-1-3 32 0,-6-5 0 0,-1 0 0 16,-3-2 224-16,-1-4 64 0,-4 0 0 0,1 0 0 15,4-5-272-15,0-1-48 0,6-6-16 0,2 3 0 16,5 3-1296-1,4-2-256-15,5-2-48 0,6 1-8368 0,5 1-1680 0</inkml:trace>
  <inkml:trace contextRef="#ctx0" brushRef="#br0" timeOffset="54635.675">16289 12454 20271 0,'-8'-3'1792'0,"2"3"-1424"16,6 0-368-16,-11 9 0 0,1 3 3024 0,1 3 544 16,-3 4 96-16,-1 4 32 0,-1 5-3056 0,1 1-640 15,2-2 0-15,0 1-192 16,1 0-320-16,2-2-80 0,-2 0-16 0,5-3 0 16,3-4-272-16,1-2-48 0,1-5-16 0,1-1 0 15,-1-11 256-15,8 7 48 0,1-4 16 0,-1-2 0 0,0-3 624 0,2-5 288 0,0-2-32 16,1-3 0-16,2-3 320 0,-3-2 64 0,0 0 16 15,2-3 0-15,-2-2-80 0,1 0-32 0,0-5 0 0,1 2 0 16,-2 3-256-16,0 1-48 16,0 1-16-16,0 4 0 0,1 4-224 0,2 2 0 0,-2 1 0 0,2 4 0 15,2 2 0-15,0-1 0 0,0 1 0 0,3-1-160 16,0 1 160-16,1 1 0 0,2-2-144 0,4-2 144 16,-1-1 0-16,3-2 0 0,1-1 0 15,3-2 0-15,2 0 0 0,1-3 0 0,0-1 0 0,3-4 0 16,-1-3 0-16,2 0 0 0,-1 0 128 0,-3-5-128 15,-4-3 192-15,0-5 0 0,-2 1 0 0,-1-1 0 16,-3 2 16-16,1-2 16 0,-2-2 0 0,2-1 0 16,-5 0-224-16,0 4 128 0,0 3-128 0,-3 5 0 0,-3 5 0 0,-5 8 0 15,-3 5 0-15,-6 9 0 0,0 0-208 16,0 0 64-16,-5 10 16 0,-4 7 0 0,-6 5 128 16,-3 4-208-16,-6 4 80 0,0 2 128 0,-2-2 0 0,1 8 0 15,1 1 0-15,-5 4 0 0,1 2 0 0,0 2 0 16,2 0 0-16,-1-4 0 0,2-3 0 0,3-4 0 15,0-4 0-15,8-4 0 0,7-1 160 0,4-8 0 16,3-4 0-16,2-3 0 0,2-2 48 0,5-3 16 16,2-3 0-16,3-5 0 0,6-7 64 0,-2-2 16 15,2-1 0-15,2-3 0 0,1-3-112 0,2-2-32 16,-2 1 0-16,2 1 0 0,1 3-160 0,-1 4 0 16,1 0 0-16,-2 4 0 0,0 2 0 0,-6 5 0 15,-1 6 0-15,-2 0-176 0,1 2 176 0,-3 5 0 16,-1 1-144-16,-4 4 144 0,-1 3 0 0,-2 0 0 15,-1-1-144-15,0 1 144 0,-1 1 0 0,-3 0 0 16,-3-3 0-16,1-1 0 0,2-1 0 0,3 0 0 0,0-3 0 16,4-5 0-16,1-7 0 0,1 3 128 0,3-3-128 0,4-4 0 15,2-3 384-15,4-1-32 0,-2 0 0 0,3-2 0 16,1-2-128-16,2 0-32 0,-3 2 0 0,1-1 0 16,-2 6-192-16,2 2 0 0,-2 2 0 0,2 4 0 15,-3-1 0-15,-1 5 0 0,-2 2 0 0,0 3 0 16,0 3 0-16,-1 0 0 0,-3-2-128 0,0 3 128 15,0 3-1168 1,0-1-128-16,0-4-32 0,2-1-13520 0</inkml:trace>
  <inkml:trace contextRef="#ctx0" brushRef="#br0" timeOffset="55180.28">19331 11638 37311 0,'-17'-3'1664'0,"6"7"320"0,0 6-1584 0,-4 9-400 0,-4 8 0 0,1 5 0 0,-3 5 0 0,-2 2-192 15,-2 4 0-15,1 3 16 0,1 2 176 0,2-2 0 16,4 1-144-16,-2 4 144 16,0 4-448-16,2 0-32 0,-4-3 0 0,2-3 0 15,0-3-2240-15,5-4-448 0,3-4-96 0,3-8 0 0</inkml:trace>
  <inkml:trace contextRef="#ctx0" brushRef="#br0" timeOffset="55588.614">18856 12180 35007 0,'0'0'3120'0,"0"0"-2496"0,0 0-496 0,7 0-128 16,5 3 0-16,5 0-192 0,5-3 64 0,7 0 0 16,4 1 128-16,6-1 0 0,5-2 0 0,5-1 0 15,1-2 0-15,0 2 0 0,-4 0 0 0,-2-3-128 16,-1-2 128-16,-5 1-160 0,-1-2 160 0,-6 2-160 15,0 1 160-15,-9 0 0 0,-6 0 0 0,-3 4-128 16,-1 7 128-16,-7 0 0 0,-5-5 0 0,0 11-128 16,-3-1 128-16,-5 6 0 0,-4 3 0 0,-7 3 0 15,-6 2 192-15,-1 3 0 0,0 2 16 0,0 0 0 16,3 1-208-16,4-2 0 0,4-3 0 0,4-2 0 0,3-2 0 16,7 0 0-16,2-1 0 0,6-3 0 0,3-1 0 15,4-2 0-15,4 0 128 0,5-7-128 0,4-5 208 16,3-2 0-16,1-1 0 0,5-2 0 0,5-5 128 0,-2-1 32 15,-6-3 0-15,-3 0 0 0,-9 0 176 0,-2-1 32 16,-5-2 16-16,-5 0 0 0,-6-4 320 0,-4 4 64 16,-3-1 16-16,-10 1 0 0,-3 2-400 0,-10 0-80 15,-3 0 0-15,-1 5-16 0,0 3-496 0,2 0-192 16,3-2 16-16,3 3 0 16,4 0-2560-16,4 0-512 0,-5-10-96 0,15-3-32 15</inkml:trace>
  <inkml:trace contextRef="#ctx0" brushRef="#br0" timeOffset="56510.351">20826 1661 23039 0,'-9'-15'2048'0,"6"6"-1648"16,-1-1-400-16,3 2 0 0,1 8 784 0,0 0 80 15,-5-5 16-15,5 5 0 0,-9 0-752 0,0 4-128 16,0 3 0-16,-4 3 0 0,0 2 0 0,-3 8 0 0,-4 5 144 16,-6 3-144-16,0 3 368 0,-3 8-48 0,-4 6 0 0,-2 9 0 15,-1 8-80-15,-4 4-32 0,2 0 0 0,-3 5 0 16,0 3 48-16,2 6 16 0,-1 8 0 16,2-3 0-16,0-4-80 0,3 1 0 0,2 2-16 15,5-3 0-15,2-1-176 0,10-9 0 0,6-7 0 0,5-6 128 16,10-6-128-16,6-4 192 0,6-4-192 0,5-5 192 15,7-5-368-15,4-4-64 0,3-7-16 0,6-7-12976 16</inkml:trace>
  <inkml:trace contextRef="#ctx0" brushRef="#br0" timeOffset="57251.572">21335 3556 28559 0,'-16'-12'1264'0,"7"7"272"0,9 5-1232 0,-6-7-304 16,-1-1 0-16,2 0 0 0,3-2 896 0,2-2 112 16,3-5 16-16,3-4 16 0,-1-4-1040 0,1-6 0 15,2-7 0-15,-2-3-192 0,4-2 192 0,-1-4 0 16,3-3 192-16,0-4-192 0,1-5 160 0,-2-6-160 15,0-5 128-15,1-2-128 0,3 2 240 0,-2-1-48 16,-2 0 0-16,2-1 0 0,0 4 80 0,0 4 16 16,1 4 0-16,-3 3 0 0,1 8 128 0,0 6 32 15,1 7 0-15,0 4 0 0,2 2-256 0,-2 3-64 16,1 3 0-16,1 4 0 0,2 2-128 0,2 5-176 16,-3 1 48-16,2 3 0 0,-2 7 128 0,2 3-160 0,-1 2 160 0,0 4-160 15,-3 4 160-15,-1 3-208 0,-2 6 80 0,-2 2 128 16,-3 2-256-16,-1 3 64 0,2 4 0 0,-2 2 16 15,1 3 32-15,0 1 0 0,-1 1 0 0,3 0 0 16,1 4 144-16,1 0 0 0,-1 0-144 0,0-2 144 16,0-2 0-16,-2 0 0 0,1-2 0 0,-2 1 0 15,-5-5 0-15,-2 1 0 0,-2 0 0 0,-5-1 0 16,-4-3 0-16,-4-1 0 0,-4-3 0 0,-1-2 0 16,-5-1 0-16,-4-4 0 0,-4-4 0 0,-3-3 0 15,-4 0 0-15,-3-4 0 0,-3-5 128 0,-6-1-128 16,-4-2 0-16,1 1 0 0,3-2 144 0,1-2-144 0,3-1 0 15,5-1 0-15,5 2 0 0,6-2 128 0,2-2-128 16,6 1 0-16,6-4 128 0,7 0-128 0,7 0 144 16,6-2-144-16,6-3 192 0,7-4-192 0,8-8 0 0,3 3-192 15,7-4 0-15,7 1 0 0,6-2-64 0,5-1-16 16,9-2 0-16,2-1 0 0,2-1 272 0,1-3-160 16,-2-2 160-16,1 0-128 0,0-1 128 0,-3 2 0 15,-1-1 0-15,-9 4 0 0,-5 3 0 0,-5 4 0 16,-6 4 0-16,-7 4 0 0,-1 6 192 0,-5 5 0 15,-5 4 16-15,-4 3 0 0,-3 3-64 0,-3 8-16 16,-4 4 0-16,-3 3 0 0,-3 3-128 0,-2 5 160 16,-7 8-160-16,-3 8 160 0,-4 10-160 0,-4 2 0 0,-3 1 0 0,-10 4 0 15,-8 0 0-15,-4 6 0 0,-8 5 0 16,-2 4 0-16,-1 3 0 0,0-2 0 0,3-6 0 16,-2-5 0-16,-4-2 0 0,5-4 128 0,4-3-128 0,4-3 0 15,7-4 128-15,5-6-128 0,5-3 0 0,7-7 128 16,6-3-288-16,5-4-64 0,6-6-16 0,4-5-9904 15,5-11-1984 1</inkml:trace>
  <inkml:trace contextRef="#ctx0" brushRef="#br0" timeOffset="57667.467">22540 1152 33167 0,'6'-18'2944'0,"5"10"-2352"16,4 3-464-16,4 5-128 0,9 4 320 0,4 5 32 16,5 5 16-16,5 5 0 0,3 11-528 0,0 4-96 15,1 1-32-15,-1 8 0 0,-5 7 288 0,1 6-128 0,-2 7 128 0,1 6 0 16,2 2 0-16,-7 8 0 16,-3 5 0-16,-2 9 0 0,-1 10 0 0,-6 2 0 15,-7 3 0-15,-4 1 0 0,-3 2 0 0,-7-6 0 0,-4-9 0 0,-6-2 0 16,-3-4 160-16,-7-3 96 0,-5-2 0 0,-1-6 16 15,0-3 256-15,-6-2 48 0,-3-7 16 0,-3 0 0 16,0-2-304-16,-1-2-64 0,0-8-16 0,-6 4 0 16,-9 7-832-1,-1-4-160-15,-5-1-48 0,-1-7 0 0</inkml:trace>
  <inkml:trace contextRef="#ctx0" brushRef="#br0" timeOffset="59002.724">20962 12971 29487 0,'-5'0'2624'0,"-3"3"-2112"0,-4-3-512 0,3 2 0 15,3 0 336-15,0-2-32 0,-3-1-16 0,9 1 0 16,-3-8-416-16,3 8-96 0,4-15-16 0,2-4 0 0,2-3 368 16,3-3 64-16,1-2 0 0,0-5 16 0,-1-4 112 0,1-3 32 15,3-3 0-15,1-8 0 0,0-6-96 0,2-2-32 16,-1 1 0-16,1-2 0 0,0 0-224 0,-1 2 128 16,3 3-128-16,0 5 0 0,-3 5 144 0,0 8-144 15,-4 5 128-15,0 6-128 0,0 4 272 0,1 5-16 16,-4 4-16-16,-1 3 0 0,2 5-240 0,-11 4 128 15,8 2-128-15,1 2 0 0,4 5 0 0,-3 2 0 16,-1 4 0-16,-4 6 0 0,-1 4 0 0,-1 3 0 16,-1-1-160-16,0 4 160 0,4 4-160 0,0 2 160 15,-1 1-192-15,0-2 192 0,2-1-320 0,0-1 64 16,-3-2 0-16,1-4 0 0,2-3 256 0,1-3-192 0,-4-4 192 16,1 0-160-16,-4-2 160 0,-1-2 0 0,-1-1 0 15,-3-4 0-15,4-9 0 0,-9 6 0 0,1-2 128 16,-4-1-128-16,-4-3 320 0,2 1-16 0,1 2 0 15,-6-2 0-15,-7-3-112 0,-2 2-32 0,-4 2 0 0,-3-2 0 16,-1 0-160-16,-6-2 0 0,-4-1 0 0,-2-1 0 16,2 2-160-16,1 0 160 0,1 1 0 0,3-6-144 15,3-2-32-15,6 1 0 0,6 1 0 0,4-4 0 16,6-3-48-16,8-3-16 0,8-3 0 0,5-2 0 16,5-1-96-16,7 0-32 0,9-3 0 0,8-3 0 15,4-2 48-15,5-1 16 0,2-4 0 0,5-2 0 16,4-4 176-16,2 0 128 0,2 4-192 0,1 2 192 15,-1 2 0-15,1 7 0 0,-1 5 0 0,-5 5 0 16,-9 6 128-16,-6 5 128 0,-11 1 16 0,-6 6 16 16,-7 5 272-16,-8 6 48 0,-5 4 16 0,-8 10 0 0,-6 5 48 15,-9 5 16-15,-5 7 0 0,-13 5 0 0,-7 5-336 16,-4 4-64-16,-2 1-16 0,-1 1 0 0,-1 2-96 16,-4 0-32-16,-5 0 0 0,1-2 0 0,3-8 0 0,3-5 0 15,1-5 0-15,8-2 0 0,9-6-144 16,5-6 128-16,4-1-128 0,8-5 128 15,5-4-1024-15,8-1-224 0,5-9-32 0,4-7-14272 0</inkml:trace>
  <inkml:trace contextRef="#ctx0" brushRef="#br0" timeOffset="60100.977">22521 12164 24239 0,'-6'-22'1072'0,"4"10"224"15,-1 1-1040-15,0 1-256 0,3 10 0 0,-4-9 0 16,4 9 0-16,0 0-304 0,0 0 64 0,-7-2 16 16,-1 2 448-16,0 4 96 0,-3 3 0 0,0 7 16 0,-2 8 48 15,-2 4 16-15,-3 1 0 0,-2 7 0 0,-1 4-400 0,-2 2 128 16,0-1-128-16,2 1 0 0,1 0 0 0,1 2 0 16,-2 4 0-16,1-3 0 0,0-5 0 0,3 2-192 15,2 0 0-15,3-3-7472 16,1-5-1488-16</inkml:trace>
  <inkml:trace contextRef="#ctx0" brushRef="#br0" timeOffset="60456.866">22457 12050 31615 0,'-1'-14'1408'0,"3"8"272"0,5-3-1344 0,-2 2-336 0,4 2 0 0,1 0 0 31,3 3-752-31,3 1-208 0,0 2-64 0,4 1 0 0,3 1 752 0,5 1 144 0,2 4 128 0,1-1-192 16,-2 2 192-16,4 2 0 0,6 1 0 0,-1 6 128 15,-3 1-128-15,-5 3 0 0,-4 2 128 0,-6 2-128 16,-5 4 0-16,-4-1 0 0,-5-3 0 0,-4 0 0 15,-3 2 128-15,-5-2-128 0,-7-2 160 0,-2-2-160 16,-4-3 224-16,-6-2-48 0,-5-3-16 0,-4-1 0 16,-3 0 240-16,-3-1 48 0,-1-2 16 0,3 0 0 0,-1-4-192 15,5-2-32-15,2 1-16 0,3-2 0 16,0-4-224-16,6-1 0 0,3-2 0 0,5 1-160 16,4-5-2016-16,2-2-384 15,4-2-96-15</inkml:trace>
  <inkml:trace contextRef="#ctx0" brushRef="#br0" timeOffset="60775.717">23575 11953 32415 0,'0'0'1440'0,"-7"5"288"0,1 5-1376 0,-5 6-352 0,-3 0 0 0,0 5 0 31,-2 3-672-31,-3 4-208 0,-1 2-32 0,-3 3-16 0,1 2 704 0,-3 0 224 0,-1 0 0 0,-3 1-160 16,-7 2 160-16,0-2 0 0,-1-3 0 0,5 4 0 16,5-3 0-16,0 1 0 0,-1-2 0 0,6-3 0 15,0-3 0-15,4-2 0 0,1-2 0 0,4-4 0 16,4-4 0-16,0-3 0 0,5-2 0 0,4-10 128 15,0 0-128-15,0 0 0 0,0 0 128 0,0 0-128 16,10 8-160-16,2-4-96 0,3-5-32 0,1-2-8208 16,0-1-1632-16</inkml:trace>
  <inkml:trace contextRef="#ctx0" brushRef="#br0" timeOffset="61151.879">23434 11870 22111 0,'5'-13'1968'0,"0"8"-1584"0,0 0-384 16,3 4 0-16,3 4 2624 0,-1 2 448 15,3 0 96-15,4 3 16 16,0 3-3184-16,5 0-448 0,2 7-176 0,3-3-32 0,0 0 512 0,2 4 144 0,3 2 0 0,-2 4 0 16,-4 4 0-16,-1 2 0 15,-1-1 0-15,-4 3 0 0,-4 5-144 0,-3 0 144 0,-4 1 0 0,-3 2 0 16,-5-1 0-16,-5 3 0 0,-5 2 0 0,-3-3 0 16,-3-3 0-16,-6 1 0 0,-9 3 144 0,-2-4-144 15,0-6 160-15,-3-4-160 0,-1-2 192 0,-2-2-192 16,-3 1 400-16,1-4-16 0,0-4-16 0,1-1 0 15,0-3-144-15,-3-1-32 0,0-1 0 0,1-3 0 16,1-5-1088 0,5-4-208-16,3-1-48 0,5-4-8128 0,1-5-1600 0</inkml:trace>
  <inkml:trace contextRef="#ctx0" brushRef="#br0" timeOffset="61491.15">24394 12057 24879 0,'-10'-5'1088'0,"10"5"256"0,-11 10-1088 0,0 4-256 15,1 1 0-15,-3 8 0 0,0 6 3072 0,-1 4 544 16,-4 4 112-16,1 2 32 0,1-2-3104 0,1 2-656 15,-1 0 0-15,1 1-128 0,-2-3 128 0,5-1 0 0,6-3 0 0,-4 0 0 16,0 1 0-16,6-5 0 16,5-3 0-16,2-2 0 0,2 0 0 0,0-2 0 15,1-5 0-15,2-3 0 0,3-4 0 0,1-1 0 0,3-3-144 16,1-2 144-16,2-4-208 0,0-2 16 0,2 0 16 0,1-1 0 31,1-4-480-31,-1 2-112 0,3 0 0 0,-1 1-16 16,1-4-16-16,-3 2 0 0,0-1 0 0,-2 3 0 0,-4-3-1792 15,-4 2-352-15,-2 0-80 0</inkml:trace>
  <inkml:trace contextRef="#ctx0" brushRef="#br0" timeOffset="61733.944">24090 12323 39615 0,'0'0'3520'16,"0"0"-2816"-16,9-4-560 0,12 1-144 16,6 2-592-16,6 2-160 0,0 2-16 0,4 1-16 0,3 0 352 0,5-2 80 15,2 0 16-15,0 0 0 0,-1 2 128 0,1-1 16 16,1 0 16-16,-3 1 0 16,-5-2-368-16,-5 0-80 0,-7-1-16 0,-2-1 0 15,-2 0 0-15,-5-1 0 0,-1-1 0 0,-3 0 0 16,-1 0-896-16,-1 1-176 0,1-1-32 0</inkml:trace>
  <inkml:trace contextRef="#ctx0" brushRef="#br0" timeOffset="63827.075">3478 14296 20095 0,'0'0'896'0,"0"0"176"0,0 0-864 0,0 0-208 0,0 0 0 0,0 0 0 15,0 0 0-15,-5 9 0 0,3 3-144 0,0 2 144 16,1 2 0-16,0 6 0 0,-1 4 0 0,-1 5 0 15,0 3 0-15,0 2 288 0,-1 5-32 16,-1-1-16-16,-2-1 32 0,1 5 16 0,-4 2 0 0,-1 4 0 16,-1 0-96-16,-1-1-32 0,0-3 0 0,1-4 0 15,1-6 32-15,2-4 0 0,3-5 0 0,1-5 0 16,3-3-512 0,3-7-80-16,4-4-32 0</inkml:trace>
  <inkml:trace contextRef="#ctx0" brushRef="#br0" timeOffset="64188.707">4245 14218 26719 0,'-16'8'2368'0,"-3"1"-1888"15,-2 0-480-15,1 2 0 0,1 2 784 0,0 5 64 16,-3 3 16-16,0 0 0 0,-1-2-704 0,0 3-160 15,0 3 0-15,-2 1 0 0,-1-1-160 0,-3 1-32 16,0-1 0-16,-2 0 0 0,-3 1 64 0,-2-2 0 16,-4-3 0-16,-3-2 0 0,-1 6 128 0,3-4 0 15,7-3 0-15,2 1 0 0,2-4 0 0,2-1 0 16,7 0 0-16,4-5 0 0,4-3 0 0,5-2 0 16,8-4 0-16,0 0 0 0,0 0 0 0,7 6-128 0,3 0 0 15,6-2 0-15,5-2 128 0,2 5-128 0,4 3 128 16,5 1-128-16,5-4 128 0,2 4 0 0,-1 4 0 15,0 3 128-15,-7 3-128 0,-2 1 192 0,-4 0-64 0,-2 1 0 16,-4 3-128-16,0-2 144 0,-1-2-144 0,-4-1 160 16,-4-1-160-16,-1-1 0 0,-2 1 144 0,-2-2-144 31,-4-3-976-31,3 0-272 0,0-3-48 0,-4-12-16 0</inkml:trace>
  <inkml:trace contextRef="#ctx0" brushRef="#br0" timeOffset="64551.471">4590 14614 25791 0,'-33'0'1152'0,"14"4"224"0,2 5-1104 0,2 1-272 16,1 1 0-16,7 3 0 0,4 4 2064 0,2 3 368 15,0 2 64-15,0 2 0 0,-2 1-2144 0,0 1-352 16,-2-3-240-16,-1 2 48 15,1 3-192-15,-2-5-16 0,-2-4-16 0,0-1 0 0,2-1 240 0,-1-1 176 16,1-4-208-16,3-3 80 0,4-10 128 0,0 0 0 16,0 0 0-16,0 0 0 0,7-4 0 0,1-6 128 15,2-1-128-15,1-3 176 0,4-2-176 0,2-2 128 16,7-1-128-16,4-1 128 0,0 1-128 0,2 1 0 0,1 1 0 16,-1 1 0-16,-2 2-128 0,-1 3 128 15,-4 5 0-15,-2 2 0 0,-5 1 0 0,-4 7-144 16,-1 3 144-16,-1 4 0 0,-1 2-144 0,-5 4 144 0,-4 2 0 0,-3 5-144 15,-4 2 144-15,-1 1 0 0,-4 3 0 0,1-2-128 16,-5-3 128-16,2 1 0 0,-2 1 0 0,1-2 0 31,0-2-320-31,4-3-128 0,4-4-16 0,2-1-8816 0,2-2-1744 0</inkml:trace>
  <inkml:trace contextRef="#ctx0" brushRef="#br0" timeOffset="64878.458">5387 14707 33279 0,'-38'10'1472'0,"12"-1"320"16,0 2-1440-16,-2 2-352 0,2 5 0 0,-1 3 0 0,0-2 0 0,1 3 0 16,-1 3 0-16,0-1 0 0,-1 0 0 0,3-1 0 15,1-2 0-15,5 1 128 0,2-2-128 0,3 0 0 16,7-4-128-16,2-3 128 0,4-2-176 0,4-2 176 15,6-3-208-15,3-3 80 0,6-3-32 0,3-2 0 16,6-3 0-16,0 1 0 0,1-4 160 0,1-2 0 16,0-2 0-16,-1-1 0 0,1 0 0 0,-3-3 144 15,2-1-144-15,-3-2 0 0,-3-1 256 0,-4 2-48 16,-5 1-16-16,-3-2 0 0,-3 2 320 0,-7-3 48 16,-6-1 16-16,-2 0 0 0,-1 0-16 0,-1 4 0 15,2-1 0-15,-6 6 0 0,-1 3-560 0,1 3 0 0,2 0 0 16,1 2 0-16,1 0-304 0,1 3-64 0,2 1-16 15,7 0 0 1,0 0-2800-16,0 0-560 0</inkml:trace>
  <inkml:trace contextRef="#ctx0" brushRef="#br0" timeOffset="65338.225">5911 14555 32303 0,'-13'4'1424'0,"4"-2"304"0,0 0-1376 0,1 2-352 0,1 4 0 0,0 4 0 16,0 5 0-16,4 1 0 0,-1 1 0 0,1 2 0 0,1 1 0 16,-1 2 0-16,-5 3 0 0,2-1 0 0,1-3 0 0,-2 0 128 15,-1 1-128-15,3-2 0 0,2-1 0 16,0-3 0-16,-2-6 0 0,5-2 0 0,0-10 0 0,0 0 0 16,0 0 0-16,10 0 0 0,2-4 0 0,-1-4 0 15,2-4 160-15,0-4-160 0,5 3 384 0,0 0 0 16,1 0-16-16,-2-2 0 0,0-5-64 0,-1 1-16 15,1 2 0-15,-2 3 0 0,-3 2-288 0,-1 3 160 16,-2 3-160-16,-1 1 128 0,-8 5-128 0,0 0 0 16,6 9 0-16,-1 2-176 0,-4 3 176 0,-1 4 0 15,-3 2-144-15,-1 1 144 0,0 1 0 0,0 1 0 16,-1 0 0-16,4 1 0 0,1 1 0 0,2 1 0 16,2-9 0-16,2 0 0 0,3-3 0 0,2-3 0 15,1-3 0-15,3-4 0 0,4-5 0 0,3-3 0 16,1-4 0-16,4-6 0 0,0-6 416 0,3-4 0 0,1-3 0 15,-6 1 0-15,-4-1 32 0,0-3 16 0,5-6 0 16,-4 0 0-16,-4 1 336 0,-4-4 64 0,-2 5 16 0,-1 2 0 16,-3 3-480-16,0 3-80 0,-4 4-32 0,-1 6 0 15,-2 4-288-15,-2 2 0 0,-3 1 0 0,-1 4 0 16,-1 1 0-16,-2 3 0 0,-2 2 0 0,3-1 0 16,-2-1-1664-1,9 1-400-15,-5 7-80 0</inkml:trace>
  <inkml:trace contextRef="#ctx0" brushRef="#br0" timeOffset="66051.274">7959 14545 19919 0,'0'-12'880'0,"1"5"192"0,1-2-864 0,3 0-208 0,-3 0 0 0,1 2 0 0,0 0 720 0,1 1 112 16,0 1 0-16,-4 5 16 0,0 0-272 16,0 0-48-16,0 0-16 0,0 0 0 0,0 0-192 0,2 11-64 15,-1 3 0-15,2 4 0 0,0 2-16 0,2 4-16 16,-2 2 0-16,1 2 0 0,2-1-32 0,-1 6-16 15,-4 2 0-15,1 3 0 0,2 0-48 0,-1 0-128 16,0-3 192-16,-1-1-64 0,4-2-128 0,-1-6 0 16,2-3 144-16,0-5-144 0,-1-5 336 0,3-2 0 15,1-1 0-15,2-4 0 0,-1-5 656 0,-1-5 128 16,0 0 32-16,3-7 0 0,0-2 176 0,4-6 32 16,3-3 16-16,0-3 0 0,4-5-384 0,0-3-80 15,2-4-16-15,3-3 0 0,0-3-576 0,3-3-128 16,0 0-32-16,5 1 0 0,2-1-160 0,-6 5 0 0,-3 5 0 15,1 5 0-15,-1 4 0 0,-3 6 0 0,-3 3 0 16,-4 6 0-16,-5 2 0 0,-4 4 0 0,-11 6-176 0,0 0 176 31,0 0-1808-31,0 0-288 0,0 0-48 0,-1 9-14176 0</inkml:trace>
  <inkml:trace contextRef="#ctx0" brushRef="#br0" timeOffset="66454.88">9631 13954 23039 0,'-15'0'2048'0,"0"-1"-1648"16,3-1-400-16,1 5 0 0,-1 1 576 0,-1 5 48 16,-3 3 0-16,0 0 0 0,-1-1-400 0,-1 6-80 15,-3 5-16-15,0 1 0 0,-1 4 112 0,-2 1 16 0,2-1 0 16,-1 7 0-16,0 3 64 0,-1 3 32 0,1 1 0 15,-1 2 0-15,1 2-48 0,-1 4-16 0,3 1 0 0,0-3 0 16,3-5-160-16,5-2-128 0,3-2 192 0,6 1-192 16,3-6 192-16,5-4-192 0,5-4 192 15,3-1-192-15,2 0 208 0,4-4-64 0,1-4-16 16,3-4 0-16,0 0-384 0,2-4-96 0,-2-2-16 0,1-6 0 16</inkml:trace>
  <inkml:trace contextRef="#ctx0" brushRef="#br0" timeOffset="66705.929">9776 14409 29487 0,'0'0'2624'0,"0"0"-2112"0,3-10-512 0,4 5 0 0,3 4 384 0,3 5-48 16,-2 0 0-16,2 3 0 0,2 1-336 0,2 4 0 15,4 4 0-15,-4 1 0 0,-2-2 0 0,2 3-128 16,5 3 128-16,1 1 0 0,-1 0 0 0,1-1 0 16,-2-2 0-16,1 3 0 0,0 1 0 0,-3 2 0 15,-1 0 0-15,-1-1 0 0,-2-1-256 0,-1 4 48 16,-1-2 0-16,0-1 0 16,-1-3-768-16,-4-3-160 0,2-2-16 0,1 0-6944 15,-2-2-1376-15</inkml:trace>
  <inkml:trace contextRef="#ctx0" brushRef="#br0" timeOffset="66952.729">10350 14307 33455 0,'-21'9'1472'0,"10"-3"320"0,-3 2-1424 0,1 3-368 0,1 4 0 0,-1 7 0 15,-3 6 0-15,1 3 0 0,-3 2 0 0,2 0 0 16,-1 1 0-16,1-1 0 0,-2-3 144 0,-2 2-144 16,-2 0 128-16,-2 2-128 0,-3 0 0 0,-2-2 0 15,-2-2 144-15,6 0-144 0,6-2 0 0,1 1 144 16,-3-3-464 0,2-4-112-16,2-2-16 0,3-2-9328 0,4-3-1872 0</inkml:trace>
  <inkml:trace contextRef="#ctx0" brushRef="#br0" timeOffset="67137.001">10628 14819 35007 0,'-21'15'1552'0,"5"-3"320"0,-2 3-1488 0,-1 5-384 15,1 3 0-15,-1 0 0 0,-1 0 560 0,-1 3 32 16,-1 0 16-16,2-1 0 0,1-3-480 0,3 0-128 15,0-2 0-15,0-1 0 16,-1-2-2016-16,-2-1-416 0,-1-3-96 0</inkml:trace>
  <inkml:trace contextRef="#ctx0" brushRef="#br0" timeOffset="67507.493">11560 14101 27759 0,'0'0'1216'0,"0"0"272"0,0 0-1184 0,0 0-304 16,0 0 0-16,0 0 0 0,0 0 128 0,0 0-128 15,-3 14 192-15,-2 1-192 0,-2-2 448 0,-1 4-32 16,-2 5 0-16,1 4 0 0,-4 0 32 0,1 2 16 16,-3 0 0-16,0 5 0 0,-3 5-272 0,0 2-48 15,-1 2-16-15,-1 2 0 0,-3-1 752 0,4-1 144 16,1-3 16-16,5 1 16 16,0-6-1648-16,5-2-336 0,2-3-64 0,3-4-16 0,2-3 832 0,2-2 176 15,3-5 0-15,1 1 0 0,4-3 0 0,0-3 0 16,0-6 0-16,4-2 0 15,6-3-1120-15,1-1-320 0,1-1-64 0</inkml:trace>
  <inkml:trace contextRef="#ctx0" brushRef="#br0" timeOffset="67663.983">11051 14505 38015 0,'0'0'1680'0,"7"-9"352"0,5 2-1632 0,5 0-400 0,7 0 0 0,5 4 0 16,4 2 0-16,5-2 0 0,1 0-224 0,12-1 80 16,9-1-448-16,1 1-96 0,-3 0-16 15,-4-1-15280-15</inkml:trace>
  <inkml:trace contextRef="#ctx0" brushRef="#br0" timeOffset="67986.592">11977 13775 22111 0,'0'0'1968'0,"0"0"-1584"15,0 0-384-15,0 0 0 0,8 3 2816 0,4 2 464 16,4 5 112-16,1 2 0 0,2 2-2816 0,3 5-576 15,2 3 0-15,2 5-192 0,2 1 192 0,-1 5 0 16,-1 2 0-16,1 4 0 0,2 2 0 0,-2 4 0 0,-1 0 0 0,-4 2 0 16,-5 1 0-16,-4 6 0 0,-5 7 0 15,-3-2 0-15,-9 0 0 0,-1-6 0 0,-1-1 0 0,-6-3 0 16,-5-1 0-16,-3-5 0 0,-1-6 0 16,-1 0 0-16,-2-2 0 0,2-2 0 0,-4-2 0 0,1-4 0 31,0-2-1136-31,1-5-240 0,0-3-48 0</inkml:trace>
  <inkml:trace contextRef="#ctx0" brushRef="#br0" timeOffset="68321.877">13857 14347 26719 0,'0'0'2368'0,"-5"-4"-1888"15,5 4-480-15,0 0 0 0,-5-3 768 0,5 3 64 16,0 0 16-16,-4 9 0 0,1 4-592 0,2 3-112 16,-1 4-16-16,2 3-128 0,0 1 192 0,-1 1-64 15,-1-2 0-15,1 1-128 0,0 1 144 0,-1 2-144 0,-4-3 0 0,1-1 144 32,-2-1-1088-32,-1 0-208 0,-1 0-64 0</inkml:trace>
  <inkml:trace contextRef="#ctx0" brushRef="#br0" timeOffset="68495.869">13692 14090 15663 0,'-21'-14'1392'0,"11"6"-1120"0,-1-1-272 0,6 5 0 15,5 4 3904-15,0 0 704 0,0 0 160 0,0 0 32 0,0 0-3984 0,5 10-816 16,4 0 0-16,1-2-14560 15</inkml:trace>
  <inkml:trace contextRef="#ctx0" brushRef="#br0" timeOffset="68806.015">14778 14156 34847 0,'-24'-7'1536'0,"7"5"320"0,1 2-1472 0,-1 4-384 16,2-1 0-16,-1 5 0 0,-1 1 0 0,-1 2 0 15,1 3 0-15,2-4-192 0,4 1 192 0,4 0-128 16,-3 0 128-16,6 1-128 0,4 2-176 0,2 0-16 16,0-1-16-16,2 3 0 0,3 3-48 0,0-1 0 0,3 0 0 0,0 1 0 15,0 4 208-15,0 0 48 0,-3 1 0 0,-4 0 0 16,-1-2 128-16,-2 1 0 0,-2-2 0 0,-1 0 0 15,-4 0 0-15,-3-2 0 0,-5-3 0 0,-4 1 0 16,-3-2 0-16,-1-1 304 0,0 0-48 0,-2-2-16 16,-2-2 288-16,1-3 64 0,-1-3 16 0,3-2 0 15,2-2-336-15,1-1-64 0,0-2-16 0,4-1-15616 16</inkml:trace>
  <inkml:trace contextRef="#ctx0" brushRef="#br0" timeOffset="69346.793">16374 14276 13823 0,'-5'-6'1216'0,"-4"1"-960"0,-1-2-256 0,2 0 0 16,-1-2 2464-16,2 1 448 0,2 3 96 0,-7 2 0 15,-3 3-2112-15,-4 3-416 0,-4-2-96 0,0 3 0 16,-4 4-384-16,1 3 0 0,-4 2 0 0,0 1 128 15,-2 4-128-15,0 2 0 0,-1 3 128 0,3 0-128 16,6-4 0-16,2 2 128 0,3 1-128 0,9 1 0 16,7 0 0-16,3-2 0 0,3-4 0 0,6-2 128 15,4-6-128-15,3 0 176 0,1 0-176 0,5-6 192 16,5-5 448-16,0-1 80 0,3 0 32 0,-3-4 0 16,1-5-128-16,-1-1-32 0,1-2 0 0,-3-1 0 15,-2-1-352-15,-1 1-80 0,-1-3-16 0,-3 5 0 16,-5 2 48-16,-2 1 0 0,1 0 0 0,-2 1 0 0,-3 2-192 15,-7 8 160-15,0 0-160 0,0 0 160 0,0 0 64 16,-8 10 16-16,-3 0 0 0,1 3 0 0,2 5-64 16,1 0-16-16,-1 1 0 0,3 1 0 0,1-2-160 0,0 0 0 15,1 1 0-15,2-1 0 0,4-3 0 16,1-1 128-16,3-2-128 0,-2-1 0 0,1-2-144 0,5-3-112 16,4-3-32-16,4-1 0 15,2-2-2464-15,1 0-480 0</inkml:trace>
  <inkml:trace contextRef="#ctx0" brushRef="#br0" timeOffset="69625.579">17269 13724 31327 0,'-11'-6'2784'0,"11"6"-2224"0,0 0-560 0,0 0 0 16,-7 15 352-16,-3 2-32 0,2 3-16 0,-3 5 0 16,-1 3-304-16,0 3 0 0,1 3 0 0,-3 3 0 15,-3 4 0-15,-2 3 0 0,2-1 0 0,-3 1 0 16,-3-1 0-16,0 1 0 0,-1-2 0 0,-1 2 0 16,-1 0 0-16,3-3 0 0,0-2 0 0,3-5 0 15,2-6-256-15,5-3-96 0,3-3-32 0,3-5 0 16,0-4-672-1,3-3-144-15,4-10-16 0,0 0-11360 0</inkml:trace>
  <inkml:trace contextRef="#ctx0" brushRef="#br0" timeOffset="69941.891">17638 14187 22111 0,'-11'-3'1968'0,"0"-1"-1584"15,0-1-384-15,-1 4 0 0,-1 3 2208 0,-1 2 352 16,0 3 80-16,-1 2 16 0,-2 1-2112 0,0 2-416 16,-1 1-128-16,2 1 0 0,-1-2 0 0,3-1 0 15,1 1 0-15,3 3 0 0,1-1 0 0,3 0-192 0,3 1 192 0,3-2-208 16,2-1 0-16,4 2 0 0,-1 3 0 16,5-1 0-16,-2 0 208 0,2 1-192 0,0 0 192 0,0 0-192 15,-1-1 192-15,-3-3 0 0,-2-2 0 0,0 1 0 16,-7-1 0-16,1-1 0 0,-2-2 0 0,-5-1 0 15,-4 0 400-15,-7-2-16 0,-3-1-16 16,-5-2 0-16,-3-4 80 0,-1 2 0 0,0-3 16 0,1 0 0 16,1-1-208-16,4-3-64 0,3-2 0 0,3-1 0 31,1-1-2272-31,5-2-464 0</inkml:trace>
  <inkml:trace contextRef="#ctx0" brushRef="#br0" timeOffset="70299.186">18525 14127 35935 0,'0'0'3200'0,"0"0"-2560"15,-9 3-512-15,1 2-128 16,-4 5-512-16,-2 1-112 0,-4 0-16 0,-3 3-16 0,-4 3 464 0,-3 3 192 15,-4 4-128-15,-4-2 128 0,-5 0 0 0,2 3-128 16,3 0 128-16,3 1 0 0,2 0 0 0,7 1-128 16,3 1 128-16,5-3 0 0,4-1 0 0,4-4-160 15,7-3 160-15,5-3 0 0,3-3-192 0,4-3 192 16,7-5-192-16,2-3 192 0,4-2 0 0,6-2 0 0,5-5 0 16,-2 1 144-16,0-2 208 0,-2-2 32 0,-3-2 16 0,-4-2 0 15,-2 0 16-15,-5-3 0 0,-3-1 0 16,-3 0 0-16,-3-2 96 0,-4 1 0 0,-1 0 16 0,-5 3 0 15,-2 2-256-15,0 1-48 0,-6 4-16 16,-1 1 0-16,-4 5-208 0,-1-1 0 0,-3-1-192 16,-2 3 192-1,-2 4-640-15,0 3-32 0,-1 0 0 0,0 0-10224 0,1-1-2048 0</inkml:trace>
  <inkml:trace contextRef="#ctx0" brushRef="#br0" timeOffset="71405.872">20213 14075 18303 0,'0'0'816'0,"0"0"160"0,0 0-784 0,0 0-192 0,0 0 0 0,0 0 0 15,-3-9 0-15,3 9 0 0,-5-9 0 0,5 9 0 16,-3-9 128-16,0 3 0 0,-2-2-128 0,1 0 192 16,0 1 384-16,-2-1 80 0,1 0 16 0,-5 0 0 15,0 1 96-15,-1 0 32 0,-1 3 0 0,-5-2 0 0,-1 0-288 0,-6-1-48 16,1 2-16-16,-2 2 0 0,3 3-176 0,-5 3-32 16,-3-1-16-16,-1 4 0 0,-1 4-32 15,-1 2 0-15,0 4 0 0,-1-2 0 0,1 0-16 0,2 3-16 16,1 3 0-16,5-1 0 0,2 1-16 0,7 0 0 15,3 1 0-15,9 1 0 0,5-2-144 0,7-3 0 16,2 0 144-16,5-2-144 0,5 4 144 0,0 0-144 16,0-4 192-16,0-1-192 0,1 0 192 0,0 0-192 15,-1 0 192-15,0-1-192 0,0-1 160 0,-3 1-160 16,-1 0 128-16,-3 0-128 0,-2-1 0 0,-6 1 128 16,1 2-128-16,-6-2 0 0,-3 0 384 0,-5-1-16 15,-4 5 0-15,-5-3 0 0,-5-1 272 0,-4 1 64 16,-5 2 16-16,-7-4 0 0,-9-3-336 0,-1-1-64 0,0 1 0 15,-1 0-16-15,3 1-176 0,4-2-128 0,5-6 144 16,5 2-144 0,5-2-832-16,7-2-272 0,0-3-48 0</inkml:trace>
  <inkml:trace contextRef="#ctx0" brushRef="#br0" timeOffset="72189.678">20299 14252 28559 0,'-33'9'1264'0,"9"0"272"0,-3 5-1232 0,1 4-304 16,-4 8 0-16,2 0 0 0,1-1 192 0,3 2-32 15,-1 0 0-15,6 1 0 0,5 0-160 0,4-2 0 16,3-4 0-16,5-4 0 0,0-1 0 0,5-6-272 15,0-3 32-15,4-4 16 0,2-1 224 0,2-3-192 16,-1-2 192-16,0-1-192 0,1-4 192 0,0-2 208 16,2-3-32-16,1 0-16 0,-1-2 96 0,-1-3 0 15,-1 0 16-15,-1-4 0 0,-1 0 112 0,-1 1 0 16,1-2 16-16,-1 1 0 0,2 0-208 0,1 6-64 16,-2 3 0-16,2 2 0 0,1 1-128 0,-2 3 0 15,1-1 0-15,2 1 0 0,2 4-160 0,1 0 160 16,3-1 0-16,4-2-144 0,-1 4 144 0,4-3 0 15,4-2 0-15,2-2 0 0,4-1 0 0,2 0 0 0,1-1 0 0,1-2 0 16,-4-3 0-16,2-1 0 0,-2 1 160 0,-2-1-160 16,0-2 0-16,-3 0 128 0,-4-3-128 0,2-2 0 15,2-2 0-15,-4-1 128 0,0-1-128 0,-3-2 0 16,-3-1 160-16,-4 1-160 0,-2 4 160 0,-2 3-160 16,-2 1 0-16,-1 6 0 0,-5 7 0 0,-5 8 0 15,0 0-208-15,0 0 64 0,0 0 16 0,-4 16 0 16,-5 7 128-16,-4 5-128 0,-4 0 128 0,-1 5-128 15,-7 5 128-15,1 0 0 0,-4 2 0 0,-1-1 0 16,-1 1 0-16,2 0 0 0,0-2 128 0,4 0-128 16,2-1 128-16,4-5-128 0,5-6 128 0,4-3-128 15,2-4 176-15,3-4-48 0,3-4 0 0,1-11 0 0,0 0 64 16,12 3 0-16,3-7 0 0,2-3 0 0,4-3 128 16,2-6 16-16,3 1 16 0,0-3 0 0,0 3-224 15,1-4-128-15,-2-2 128 0,0 3-128 0,1 1 0 0,-3 3 0 16,-3 4 0-16,-4 3 0 0,-2 3 0 0,-3 3 0 15,-11 1 0-15,7 5 0 0,-7-5-144 0,4 12 144 16,-6 4-160-16,-2 3 160 0,-3-1 0 0,-4 2 0 16,1 0 0-16,0 0 0 0,-3-2 0 0,2 2 0 15,0 2 0-15,1-4 0 0,3-5 0 0,2-2 0 16,4 0 0-16,4-2 0 0,-3-9 0 0,10 4 0 16,4-1 0-16,1-3 0 0,1-2 208 0,5-1-64 15,2 1-16-15,-1-5 0 0,4-1-128 0,-3 1 128 16,1-1-128-16,-3 1 128 0,-1 2-128 0,1 3 0 0,-3 2 0 15,0 4 0-15,-4 3 128 0,-2 4-128 16,-2 2 192-16,-3 3-64 0,-3 2-128 0,0 2 0 0,0 2 0 16,-2-1 0-16,1 0 0 0,3-3 0 0,3 1 0 0,0-1 0 15,-1-2-176-15,4 0-112 0,4-2-32 0,0-1-9872 16,2-2-1984-16</inkml:trace>
  <inkml:trace contextRef="#ctx0" brushRef="#br0" timeOffset="73221.145">22543 14683 27647 0,'0'0'1216'0,"0"0"256"0,-7-7-1168 0,3 2-304 16,4 5 0-16,0 0 0 0,-1-11 464 0,3-2 48 15,2 1 0-15,2-2 0 0,1-2-512 0,1-1 0 16,2 0 0-16,1-4 0 0,0-6 336 0,2-1-16 15,3-3-16-15,0-2 0 0,2-3-16 0,0-1 0 16,-2 0 0-16,5 0 0 0,5 1-48 0,0 1-16 16,-3 0 0-16,0 3 0 0,1 8-80 0,-3 2-16 15,-3 2 0-15,-3 4 0 0,-1 1-128 0,2 2 128 16,-3 2-128-16,-3 3 128 0,0 5-128 0,-2 3 0 16,0 3 0-16,-2 5-176 0,-2 0 48 0,-2 3 0 15,-2 2 0-15,0 4 0 0,0 1 128 0,-1 4-128 16,0 1 128-16,-1 0-128 0,0 1 0 0,-1 0 0 15,1 1 0-15,1-1 0 0,1-4 128 0,0 3-160 0,-1-1 160 16,1 2-160-16,1 2 160 0,0-4 0 0,0-6 0 0,-1 3-128 16,-1 3 128-16,-1-1 0 0,0-4 0 15,-4-1 0-15,1-4 0 0,-4-1 0 0,-2-1 0 0,-4 0 0 16,-6-4 0-16,-1-1 0 0,-4-3 160 0,-3-2-160 16,-4-2 128-16,-4-2-128 0,-2-2 0 0,1-3 0 15,3 0 128-15,0-2-128 0,3-1 0 0,6-3 0 16,-1-4 0-16,4 1 128 0,1 2-128 15,6-2 0-15,4-2 0 0,4 0 0 0,1 0 0 0,6 2 0 16,6 1 0-16,2-3-160 0,5-2 160 0,4 1-192 16,3 3 32-16,4 0 0 0,3-4 0 0,5 0 0 15,4 1 160-15,5-1 0 0,3-3 0 0,5 6 0 16,3-2 0-16,0 0 128 0,0 2 0 0,-3 3 0 16,0 1 192-16,0 4 64 0,3-2 0 0,0 4 0 0,0 4-32 15,-3 4 0-15,-3 3 0 0,-3 1 0 16,-9 1-192-16,-3 2-32 0,-9 4-128 0,-3 1 192 0,-1 1-192 15,-6 4 0-15,-3 1 0 0,-6 5 0 0,-1 3 160 0,-7 2-160 16,-5-1 160-16,-8 7-160 0,-6-2 176 0,-8 3-176 16,-12 2 192-16,-6 1-192 0,-8-2 208 0,-1 1-64 15,-3 3-16-15,-5-3 0 0,-6-3 96 0,-6 0 16 16,-1-3 0-16,1 1 0 0,3-2-240 0,3 1 176 16,0 0-176-16,5-2 160 15,3 1-1616-15,6-3-320 0</inkml:trace>
  <inkml:trace contextRef="#ctx0" brushRef="#br0" timeOffset="76448.231">2320 16736 12895 0,'-4'7'1152'0,"-2"0"-928"15,0-3-224-15,-2 1 0 0,6 0 592 0,2-5 80 16,0 0 16-16,0 0 0 0,11 8-48 0,1-3-16 16,2-2 0-16,7-1 0 0,3-2 208 0,5 0 64 0,4-2 0 15,4-2 0-15,5 0-128 0,8-2 0 0,4-4-16 0,8 1 0 16,9 0-224-16,-3-2-32 0,2-2-16 15,3-1 0-15,5-3-144 0,1 1-16 0,-2 4-16 0,-2 1 0 16,-3 4-160-16,-5 0-16 0,-6 1-128 0,2 3 192 16,1 2-192-16,-6-1 144 0,-7 0-144 0,-6 2 128 15,-7 4-128-15,-4 2 0 0,-4 0 0 16,-4 2 0-16,-2-3-272 16,-7 3-144-16,-4 1-32 0,-4 0-11136 0</inkml:trace>
  <inkml:trace contextRef="#ctx0" brushRef="#br0" timeOffset="76770.565">2268 17056 29311 0,'-24'0'1296'0,"13"2"272"0,3-2-1248 16,8 0-320-16,0 0 0 0,0 0 0 0,11 1 0 0,5 0 0 15,6-3-208-15,3-1 80 0,7-3 128 0,4-3-160 16,0-1 160-16,5 0-160 0,-1 2 160 0,9-1 0 16,2-1 0-16,10 0 0 0,5 0 0 0,1 2 0 15,0 2 160-15,-3 1-160 0,0 1 208 0,4 2-48 16,4 2-16-16,-2 3 0 0,-3 3-16 0,-6 0 0 16,-6 4 0-16,-1 0 0 0,-4 1-128 0,-3 3 0 0,-3 1 0 15,0-2 0-15,-3-1 0 0,-3 1 0 0,-2-1 0 16,-5-1 0-16,-2-1 128 0,-3 0-128 15,-5-2 0-15,-1-4 128 16,-2-1-656-16,-4-1-144 0,-3-4-32 0,-1 2-7792 0,0 0-1552 0</inkml:trace>
  <inkml:trace contextRef="#ctx0" brushRef="#br0" timeOffset="77170.214">3012 16079 25103 0,'9'9'1104'0,"-1"-5"240"0,1 0-1072 0,4 0-272 15,5-1 0-15,9 1 0 0,6 3 0 0,5 0 0 16,4-2-128-16,3 2 128 0,1 0 0 0,4-1 0 15,3-3 0-15,0 4 0 0,2 1 304 0,4 0 48 16,7 1 16-16,0 2 0 0,-3 0 144 0,-1 1 16 16,1 0 16-16,-1 3 0 0,-5 3-272 0,-1 4-48 15,-1 4-16-15,-6-1 0 0,-5-1-208 0,-3 1 176 16,-7 3-176-16,0 2 160 0,-2-3 80 0,-4 5 16 16,-5 3 0-16,-2 3 0 0,-5-1 64 0,-3 0 32 15,-6 6 0-15,-5-2 0 0,-6 1 32 0,-6-4 16 16,-4 0 0-16,-5 1 0 0,-4 0 96 0,-8 2 16 0,-4 4 0 15,-7-2 0-15,-10-2-80 0,-4 0-16 16,-6 1 0-16,0-3 0 0,3-1-224 0,6-6-32 0,10-5-16 0,5-3 0 16,10-4-144-16,10-5 0 0,11-6 0 0,7-9-10832 15,14 3-2240-15</inkml:trace>
  <inkml:trace contextRef="#ctx0" brushRef="#br0" timeOffset="78077.674">5789 16374 28559 0,'-9'-21'2544'0,"7"6"-2032"0,4 1-512 0,3-1 0 16,0-1 224-16,1 4-48 0,2 5-16 0,-8 7 0 15,4-8-160-15,-4 8 0 0,0 0 0 0,0 0-176 0,0 0 176 0,0 0-160 16,0 9 160-16,-2 6-160 0,-2 7 160 0,-4 3 0 16,2 2 0-16,-3 4 0 0,-2 4 0 0,0 8 0 15,-1 3 0-15,1 4 0 0,1 5 0 0,-2 0 0 16,0 2 0-16,1 0 0 0,1-3 0 0,3-4 0 15,3-5 0-15,4-3 0 0,4-1 0 0,4-4 0 16,4-5 0-16,3-4 0 0,4-7 0 0,5-4 256 16,3-5-64-16,6-4-16 0,7-3 448 0,5-5 80 15,4-6 32-15,0-3 0 0,1-2-128 0,-1-4-32 16,2-6 0-16,-5-3 0 0,-4-4-272 0,2-1-64 16,0 0-16-16,-1 0 0 0,-4-1-80 0,-3 3-16 15,-6-2 0-15,-3 3 0 0,-5-2-128 0,-5 4 160 16,-1 3-160-16,-4 6 160 0,-1 5-160 0,-2 3 0 15,-9 7 0-15,0 0 0 0,0 0 0 0,0 0 0 0,2 9-176 0,-2 2 176 16,-1 1-128-16,-1 5 128 0,-3 4-128 16,1 0 128-16,2 0 0 0,0-1 0 0,1 0 0 15,5 3-128-15,4 5 128 0,3-4 0 0,0-3 0 0,4-1-128 16,0 0 128-16,3-6 0 0,2-5 0 0,2-4-128 16,4-3 128-16,3 2 0 0,-3-4 0 0,4-8 0 15,0-5 128-15,1-3 48 0,-1-1 16 0,-3-3 0 16,-2-1 144-16,-2-2 48 0,-2-2 0 0,0-3 0 15,-4-3 272-15,1-7 64 0,-3-7 16 0,2-6 0 16,-2-6-256-16,-2 1-48 0,0 4-16 0,1 5 0 16,-1 3-288-16,-2 3-128 0,-2 8 0 0,-1 2 128 15,2 3-128-15,-1 0 0 0,-2 3 0 0,-3 2 0 16,-2 0 0-16,3 5-224 0,-3 4 48 0,2 2-11920 16,1 0-2368-16</inkml:trace>
  <inkml:trace contextRef="#ctx0" brushRef="#br0" timeOffset="78595.46">8375 15784 23327 0,'-11'-12'1024'0,"4"6"224"0,1 0-992 0,-1 0-256 0,1 2 0 0,-1 1 0 16,0-4 0-16,-2 4 0 0,2 2 0 0,-4 3 0 0,-3 3 0 0,-2 1 0 16,-4-1 0-16,-5 7 0 0,-7 7 208 0,1 4 48 15,0 3 16-15,-2 7 0 0,-1 0 176 16,-2 5 48-16,-1 4 0 0,-3 4 0 0,-1 4 16 0,-2 6 0 15,-2 5 0-15,3 4 0 0,5 1-176 0,7-3-16 16,6-3-16-16,7 3 0 0,2 3-64 0,4-4-16 16,4-3 0-16,2-7 0 0,3-5-48 0,5-4-16 15,6-5 0-15,-2 0 0 0,1-5-16 0,5 1 0 16,6 1 0-16,4-5 0 0,7-4-16 0,3-3-128 16,5-3 192-16,-2 1-64 0,5-2-384 0,-2-5-96 15,3-4-16-15,2-2-13168 0</inkml:trace>
  <inkml:trace contextRef="#ctx0" brushRef="#br0" timeOffset="78978.381">8741 16393 19343 0,'-8'-6'1728'0,"2"0"-1392"16,-1 2-336-16,7 4 0 0,-2-9 1904 0,2 9 304 15,0 0 64-15,0 0 16 0,0 0-1840 0,0 0-448 16,0 0 0-16,11 7 0 0,1 5 160 0,-2 1-160 15,0 0 160-15,2 5-160 0,-1 4 240 0,1 4-48 16,0 3-16-16,0 3 0 0,1 2-48 0,0 1-128 16,0-1 192-16,-2 5-64 0,0-1-128 0,1-2 0 15,3 0 0-15,3-4 0 0,-3-2 128 0,1-1-128 16,-3-4 0-16,1-1 128 0,0 1-128 0,-1-3 0 16,-4 1 0-16,1-5 128 15,2-2-1456-15,-1-2-288 0,-2-1-64 16,-2-3-16-16</inkml:trace>
  <inkml:trace contextRef="#ctx0" brushRef="#br0" timeOffset="79253.482">9429 16192 24879 0,'-10'0'2208'0,"1"0"-1760"0,0 1-448 0,0 3 0 16,-1 1 720-16,-1 4 64 0,0 3 16 0,-4 7 0 16,-3 4-656-16,-4 2-144 0,-1 0 0 0,-5 6 0 15,-2 0 0-15,-4 3 0 0,-8 2 0 0,1 1 144 16,3 2 176-16,-3 3 48 0,-2 3 0 0,1 2 0 0,2 3 64 16,-2-4 16-16,-1-2 0 0,-2 0 0 0,1-2-288 15,4-2-160-15,5-3 192 0,1-3-192 0,1-3 128 16,6 0-128-16,2-3 0 0,7-5 0 0,2-3 0 0,5-1 0 15,4-4-160-15,4-3-13648 16</inkml:trace>
  <inkml:trace contextRef="#ctx0" brushRef="#br0" timeOffset="79514.7">9623 16932 35007 0,'-7'11'3120'0,"1"2"-2496"0,4 2-496 0,-1 6-128 16,0 4 0-16,0 3 192 0,-4-4-64 0,-1 1 0 16,-1 2-128-16,-4-1 0 0,-5-1 0 0,-2 2 0 15,0-3 0-15,0 0 0 0,-8 0 0 0,-1-1 0 16,-2-2-288-16,0-2 32 0,1-1 0 0,0-1 0 31,0 0-240-31,-1 0-32 0,0 0-16 0,1-1-9312 0,-1-1-1872 0</inkml:trace>
  <inkml:trace contextRef="#ctx0" brushRef="#br0" timeOffset="80121.69">10503 16087 19343 0,'3'-11'1728'0,"-3"11"-1392"0,0 0-336 0,8-10 0 16,1-6 448-16,0 9 32 0,-2 2 0 0,-7 5 0 15,0 0-64-15,0 0-16 0,0 0 0 0,0 0 0 16,0 0-16-16,-3 12 0 0,-2 6 0 0,-5 3 0 0,-3 4 64 0,-4 6 16 15,0 4 0-15,-3 5 0 0,2-2-96 16,0 4-32-16,-1 4 0 0,0 0 0 0,-3 2-80 0,1 0-32 16,0-1 0-16,0 5 0 0,2 4-32 15,2-1-16-15,4-8 0 0,4-5 0 0,4-7-32 0,3 0 0 16,5-8 0-16,2-2 0 0,3-2 224 0,4-4 32 16,1-1 16-16,5-3 0 0,4-3-96 0,2-1 0 15,-3-2-16-15,9-2 0 0,8-3-64 0,3-4-16 16,0-3 0-16,-5-2 0 15,-2 1-1744-15,-2-2-336 0,-4 1-80 0</inkml:trace>
  <inkml:trace contextRef="#ctx0" brushRef="#br0" timeOffset="80336.331">9926 16530 39615 0,'-13'-12'1760'0,"10"4"352"0,6 0-1680 0,2 3-432 0,5 0 0 0,9 3 0 16,4 1 0-16,9 2-144 0,5-1 0 0,4-1 0 15,5 0 144-15,5 0 0 0,4-2 0 0,3 3-128 16,3 0 128-16,7-3-192 0,3-1 192 0,-3 3-192 16,-3 3-1568-1,1 1-320-15,-2 0-64 0,-2-1-12880 0</inkml:trace>
  <inkml:trace contextRef="#ctx0" brushRef="#br0" timeOffset="80897.72">11108 15565 21423 0,'0'0'944'15,"0"0"208"-15,3-8-928 0,-3 8-224 0,8-5 0 0,2 4 0 16,1 5 128-16,0 2 0 0,2 0-128 0,4 6 192 0,2 5 0 0,2 4 0 15,4 3 0-15,1 1 0 16,4 2 80-16,5 7 16 0,5 8 0 0,0 2 0 0,-1 0 192 0,1 3 32 16,-4-2 16-16,-1 7 0 15,-2 4 0-15,1 4 0 0,-2 5 0 0,-6 2 0 0,-1 2-64 0,-6-2-16 16,-4 1 0-16,-4 0 0 0,-4-3-48 0,-2 0-16 16,-8 0 0-16,-1-7 0 0,-2-3 96 0,-5-4 16 15,-5-4 0-15,-5 1 0 0,-4 0 0 0,-4-3 0 16,-4-6 0-16,-4 1 0 0,-8-2-96 0,-6-1-16 15,-8-3 0-15,-3 0 0 0,0-5-208 0,1 0-48 16,1 0-128-16,-2-1-10432 16,-1 2-2208-16</inkml:trace>
  <inkml:trace contextRef="#ctx0" brushRef="#br0" timeOffset="83907.296">13766 16362 17503 0,'0'0'768'0,"-7"5"176"0,1 5-752 0,-2 3-192 0,3 3 0 0,-3 2 0 0,2 4 320 0,0 4 48 15,-2 1 0-15,0 4 0 0,0 0 16 0,-2 5 0 16,1 2 0-16,-2 3 0 0,-1-1-192 0,0-2-16 15,-2-1-16-15,1-1 0 0,3 1-160 0,4-5 0 16,-1-5 144-16,2-4-144 16,-2-2-832-16,3-5-224 0</inkml:trace>
  <inkml:trace contextRef="#ctx0" brushRef="#br0" timeOffset="84106.332">13488 16004 43311 0,'-31'-23'3840'0,"14"10"-3072"0,3 0-608 0,4 3-160 32,2 1-400-32,5 1-112 0,4-1-32 0,-1 9 0 0,0 0 320 0,0 0 64 0,8 5 16 0,2 0 0 31,1 0-1840-31,1 0-384 0,1 2-64 0,1-1 0 0</inkml:trace>
  <inkml:trace contextRef="#ctx0" brushRef="#br0" timeOffset="84506.954">15126 16132 32479 0,'-26'-3'1440'0,"5"5"288"0,-3 0-1376 0,-2 1-352 15,-2 0 0-15,0 3 0 0,0 3 0 0,-4 3 0 16,-4 2 0-16,1 0 0 0,0 0 0 0,-3-2 0 16,1 0 0-16,3 1 0 0,-2 1 0 0,6 1 0 15,3-3 0-15,4 0 0 0,6 3 0 0,3 1 0 16,7 1 0-16,4-1 0 0,6 1-128 0,3 3 128 0,5 1-128 15,6 1 128-15,4 1-160 0,3 1 160 0,3-1-192 16,-1 5 192-16,0-1-160 0,0 0 160 0,-1-2-128 16,-2 0 128-16,-3 3 0 0,-3-1 0 0,0-4 0 15,-5-1-128-15,-3-2 128 0,-6-2 0 0,-1-1 0 0,-5-1 0 16,-5-3 0-16,-4-2 224 0,-5-1-48 0,-3 0-16 16,-7 1 576-16,-7-2 112 0,-8-4 32 0,-6 2 0 15,-5 0-64-15,-2 2-16 0,0-3 0 0,2-1 0 16,5-3-576-16,8 1-224 0,4-3 176 0,10-2-176 15,5-1-1648 1,9-2-416-16,6-1-96 0</inkml:trace>
  <inkml:trace contextRef="#ctx0" brushRef="#br0" timeOffset="85039.998">16535 16402 13071 0,'-11'-6'576'0,"2"0"128"0,1 1-576 0,-1-3-128 16,4-1 0-16,-1 3 0 0,2-3 0 0,-2 2 0 15,0-2 0-15,0 3-176 0,1-4 304 0,-2 1 64 16,2 1 16-16,-2 1 0 0,-1 0 944 0,0-1 192 16,-3 4 48-16,-3 0 0 0,1 1 32 0,-1 2 16 0,-1 1 0 0,-2 2 0 15,-1 1-352-15,-2 3-80 0,-5 4-16 0,0 3 0 16,1 4-352-16,-4 4-80 0,2 0-16 0,2 4 0 16,-3 1-160-16,3 1-16 0,0-1-16 0,3 4 0 15,2 3-176-15,6 0-48 0,4-5 0 0,6 1 0 16,1 0-128-16,6-5 128 0,5-5-128 0,3-3 128 15,4-5-128-15,2-5 0 0,4-4 144 0,0-3-144 16,2-4 256-16,0-4-32 0,2-5 0 0,1-3 0 16,-1-4 0-16,-1 1 0 0,-4-4 0 0,1-2 0 15,-4-3 64-15,-2 4 16 0,-1 1 0 0,-2 2 0 16,-4-1 272-16,0 3 64 0,-4 5 16 0,-1 6 0 16,-4 9-208-16,0 0-64 0,0 0 0 0,0 0 0 15,0 0-192-15,0 0-64 0,-2 11 0 0,1 5 0 0,0-2-128 16,1 5 0-16,2 3 0 0,4 1 0 0,0 1-128 15,4 2 128-15,-1 1 0 0,2-1 0 0,0 2-256 16,2-1 32-16,0-5 0 0,5-2 0 16,-2-6-800-16,1-2-176 0,0-1-16 0,2-3-9104 15,0-8-1824-15</inkml:trace>
  <inkml:trace contextRef="#ctx0" brushRef="#br0" timeOffset="85325.257">17613 15484 25791 0,'0'0'2304'0,"0"0"-1856"0,0 0-448 0,-8 10 0 15,-2 5 1920-15,1 3 272 0,-1 4 64 0,-1 3 16 16,-2 7-1840-16,-2 4-432 0,-2 3 0 0,0 4 0 15,-1 2 0-15,0 2 0 0,2 1 0 0,-6 1 0 16,-1-2 0-16,-5 3 0 0,1 2 0 0,-4 0 0 16,-2-4 0-16,4 1 0 0,6-1 128 0,0-4-128 15,1-4-144-15,5-6-96 0,0-8-16 0,3 0 0 16,1-3-192-16,5-3-64 16,4-5 0-16,1-1-8992 0,2-1-1808 0</inkml:trace>
  <inkml:trace contextRef="#ctx0" brushRef="#br0" timeOffset="85681.055">18046 15962 36335 0,'-14'-14'1600'0,"3"10"352"0,-2 4-1568 0,-2 0-384 16,2 0 0-16,-2 2 0 0,-3 4 0 0,-3 4 0 15,-3 1-192-15,-2 2 192 0,-4 1-160 0,-2 2 160 16,-2 3 0-16,5 1-144 0,7 2 144 0,1 0 0 0,3-5 0 16,4 4 0-16,7 2-256 0,-2 1 0 0,2 3-16 15,6-2 0-15,2 2-112 0,3-2 0 0,3 0-16 0,3 0 0 16,2-1 208-16,3-4 32 0,-1-1 16 0,1 0 0 16,3 1 144-16,-3-4 0 0,-1-4-144 0,-5 0 144 15,0 2 0-15,-3-2 0 0,-4-4 0 0,-2-8 0 16,0 0 256-16,-9 8 64 0,-4 2 0 0,-5-6 16 15,-6-5 192-15,-1-1 48 0,-4-1 0 0,0 0 0 16,-3-2-80-16,1-3-16 0,0 1 0 0,2-1 0 16,3 5-288-16,2-2-64 0,0-2-128 0,3 1 192 15,4-4-1184 1,2 5-240-16,3 0-48 0,4-1-14384 0</inkml:trace>
  <inkml:trace contextRef="#ctx0" brushRef="#br0" timeOffset="86135.408">19124 16028 35759 0,'-11'0'1584'0,"11"0"336"0,-8-1-1536 0,-3 2-384 16,0 1 0-16,-3 5 0 0,-4 4 0 0,-2 0 0 15,-8-1 0-15,-1 6-128 0,-2 8 128 0,-1 0-128 16,-4-2 128-16,-1 2-128 0,-3 1 128 0,-2 4 0 16,0 3 0-16,5-1 0 0,7-3 0 0,3 0 0 0,4-1 0 0,2 2-128 15,5-3 128-15,5-5-128 0,2-6 128 16,7 1-128-16,4-1-80 0,5-2-16 0,2-4 0 16,5-4 0-16,2-6 224 0,6-1 0 0,7 1 0 0,6-5 0 15,-1-6 0-15,1-2 192 0,-3 0-16 16,-1-1 0-16,-1-2 80 0,-4-3 32 0,-6-3 0 0,-1-1 0 15,-4 0 208-15,-2 0 32 0,-2-6 16 0,-4 1 0 16,-3 1-144-16,-1 5-16 0,-3 3-16 0,-3 2 0 16,-1 2-368-16,-1 3 144 0,1 2-144 0,-3 3 0 15,0 4 0-15,-1 2 0 0,0-1 0 0,-3 6 0 16,0-1 0-16,2 3 0 0,-2 4 0 0,3 1-144 16,0 0 144-16,5 1-208 0,-2 0 80 0,4 3 128 15,2 1-512-15,4 1 32 16,1-3 0-16,4 0 0 0,3 1-160 0,2 1-48 15,-2-1 0-15,4 3 0 0,0 0-1152 0,1 1-224 0,2-1-48 16,-1 0-6784-16,-3-1-1360 0</inkml:trace>
  <inkml:trace contextRef="#ctx0" brushRef="#br0" timeOffset="86953.829">19132 16102 19695 0,'0'0'864'0,"0"-8"192"0,-1-1-848 0,-2 3-208 0,3 6 0 0,-5-6 0 16,-4-1 256-16,-3 2 16 0,-3 0 0 0,-1 1 0 15,2 2-272-15,-4 0 0 0,-4 0 128 0,-3 3-128 16,-4 2 128-16,1 6-128 0,-3 4 192 0,-2 2-192 16,-2 0 496-16,-3 4-16 0,-1 5 0 0,0 0 0 15,3 2 224-15,5 3 64 0,6 3 0 0,3 2 0 16,2 2-416-16,4 0-80 0,2-5-16 0,8 1 0 16,3-2-96-16,7-2-32 0,7-3 0 0,3-3 0 15,2-3 128-15,5-7 32 0,7-5 0 0,5-1 0 16,2-2 384-16,4-9 80 0,-1-7 16 0,3-2 0 15,-4 0-224-15,4-5-32 0,-5-1-16 0,1-4 0 0,-1 0-48 16,-4-1-16-16,-2-1 0 0,-6-5 0 0,-2-4 48 0,-7-2 16 16,-6 2 0-16,-2 3 0 0,-6 4-112 15,-1-1 0-15,-5 0-16 0,-1 5 0 0,-1 8-368 0,-3 1 0 16,1 1 0-16,2 5-128 16,-1 5-368-16,8 4-64 0,0 0-16 0,0 0-15296 15</inkml:trace>
  <inkml:trace contextRef="#ctx0" brushRef="#br0" timeOffset="87832.578">20753 16107 26719 0,'5'-8'2368'0,"0"-4"-1888"0,-2 1-480 0,1 3 0 16,-4 8 0-16,0 0-128 0,0-7-16 0,0 7 0 16,0 0 144-16,-9 5 0 0,-4 0 0 0,-3 4-128 15,-5 1 128-15,-2 4 0 0,-4 5 0 0,-5 1 0 16,-4-1 0-16,-4 7-128 0,0 7 128 0,-2 1 0 15,0 2 0-15,3 0 0 0,1-1 0 0,5-5 0 16,3 1 0-16,9-2 0 0,4-2 0 0,4-5 0 0,7-4 0 16,6-2 0-16,5 0 0 0,4-4 0 0,4-7 160 15,6-5 112-15,4-7 32 0,6-1 0 0,0-5 336 0,4-5 80 16,5-7 16-16,1 0 0 0,3-1-288 0,-1 1-48 16,-1-4-16-16,-7 0 0 0,-4-2-96 0,-5 0-32 15,-2 0 0-15,-4 0 0 0,-4 0 112 0,-3 4 16 16,-3 7 0-16,-2 6 0 0,-4 5 16 0,-2 9 16 15,3-7 0-15,-3 7 0 0,0 0-160 0,-3 9-48 16,-1 2 0-16,1 5 0 0,0 5-208 0,0 2 0 16,-3 2 0-16,2 3 0 0,0-3 0 0,4-1 0 15,1 3 0-15,4-3 0 0,3-1-176 0,1-2-16 16,5-4-16-16,2 2 0 16,4-2-1696-16,2-3-336 0,4-3-64 0,1-3-10832 0</inkml:trace>
  <inkml:trace contextRef="#ctx0" brushRef="#br0" timeOffset="88198.299">22047 15898 30399 0,'-10'-6'2704'16,"-1"-2"-2160"-16,1 0-544 0,-3 3 0 15,-1 3 352-15,-3 3-32 0,-3 1-16 0,-5 2 0 0,-3 3-304 16,-1 2 0-16,-2 2 0 0,-1 2 0 0,-3 2 0 16,1 2 0-16,-1404 1 0 0,2817 0 0 0,-1404 2 0 0,3 3 0 15,3-1 0-15,5 1 0 0,4-1 0 16,4 1 0-16,1 0 0 0,5-2-144 0,5-2 144 0,2 1 0 16,2 1 0-16,4-3-128 0,3-2 128 0,0-1 0 15,1 0 0-15,1-2-128 0,1 0 128 0,-1-1 0 16,-3 0 0-16,-1 1 0 0,-3 1 0 0,-3-6 0 15,-3 0 0-15,-7 1 0 0,-3 0 0 0,-4-1 0 16,-4 1 0-16,-5-1 0 0,-6-1 0 0,-2-1 192 16,-3 1-64-16,-6 0 0 0,-4 0 144 0,-1 0 48 15,-1-2 0-15,-1 0 0 0,5-1-128 0,6-2-32 16,7 0 0-16,4-2 0 16,-1-2-1312-16,7 0-272 0,4-1-48 0</inkml:trace>
  <inkml:trace contextRef="#ctx0" brushRef="#br0" timeOffset="89101.493">22409 16078 8287 0,'-21'-1'736'0,"7"3"-592"0,-4 0-144 0,1 0 0 0,0-4 1952 0,-1 4 352 16,-2 0 80-16,6 2 16 0,5-1-1552 16,-4 0-304-16,-2 2-64 0,-1 0-16 0,-1 4 48 0,-1 2 0 15,2 1 0-15,0 4 0 0,1 0-64 16,1 4-16-16,0 1 0 0,1 1 0 0,2 1-32 0,5-1 0 15,0-1 0-15,6-3 0 0,3-2-240 0,4-2-160 16,1-2 192-16,3-1-192 0,1-1 240 0,3-3-64 16,2-3-16-16,1-1 0 0,5-4 176 0,-3-1 48 15,1-1 0-15,-3-4 0 0,-5-3 48 0,-1-1 16 16,-2-1 0-16,-2 0 0 0,-2-1 128 0,-4-4 48 16,-3-2 0-16,-4-2 0 0,-4-1 176 0,0 0 32 15,2 0 16-15,-6 0 0 0,-1-2-448 0,-1 3-80 0,-2 3-32 16,1 0 0-16,0 3-288 0,2 4 0 0,3 1 0 15,2 5 0-15,-1 0 0 0,10 5 0 0,-6 0 0 0,6 0 0 16,0 0 0-16,0 0 0 0,7 0-192 0,8-1 192 16,5-1-192-16,2-1 192 0,-2-3-208 0,9 2 80 15,6-1 128-15,3-1 0 0,-4-4 0 0,0 0-128 16,-1-2 128-16,-1 0 0 0,-3-3 0 0,0-1 0 16,-1-3 0-16,0-2 0 0,-1-2 0 0,0-1 0 15,-2-3 128-15,1-2 0 0,-2-1 0 0,1-2 0 16,-3-4 48-16,3-1 16 0,0-3 0 0,-1 2 0 15,-1-2-192-15,-1 1 192 0,-4 1-192 0,-1 3 192 16,-1 4-192-16,-2 6 0 0,-3 5 0 0,-5 4 0 16,0 4 0-16,-2 2 0 0,-4 10 0 0,0 0 128 15,0 0-128-15,-5 13-176 0,-2 2 48 0,-3 7 0 0,-2 5 0 16,-3 4 0-16,-4 2 0 0,-2 5 0 0,-4-3 128 16,0 7-128-16,-4 6 128 0,0 0-128 0,-1 1 128 0,1-4 0 15,2 3 0-15,2-5-128 0,6-5 128 16,3-6 128-16,4-6-128 0,4-4 176 0,3-4-176 0,3-3 0 15,-2-3-160-15,7-4 160 0,-3-8 0 0,7 3 0 16,3-1 0-16,4-4 160 0,4-6 48 0,4-2 16 16,2-3 0-16,4-1 0 0,-1 1-224 0,3 0 144 15,1-1-144-15,-3 6 128 0,-1 0-128 0,-4 5 128 16,-2 1-128-16,-5 5 128 0,0 1-128 0,-6 6-144 16,-2 3 144-16,-2 3-208 0,-2 0 208 0,-4 4 0 15,-3 2 0-15,0 1 0 0,-4 4 0 0,-1 2 0 16,1-4 0-16,-5 3 0 0,-1 0 0 0,5 0 128 15,-1-1 0-15,4-5-128 0,1-4 0 0,3-3 0 0,4-2 0 16,1-2 0-16,3-4 0 0,3-2 0 0,2-5 128 0,4 0-128 16,0 0 224-16,3-3-64 15,0-4-16-15,4-3 0 0,0 2-144 0,1 0 0 0,0 1 0 0,0 2 0 32,-1 2-272-32,-2 2-144 0,-2 2-32 0,-2 2 0 15,-4 2-128-15,0 2-48 0,-4 1 0 0,0 3 0 0,-3 2-2256 16,-4 1-448-16</inkml:trace>
  <inkml:trace contextRef="#ctx0" brushRef="#br0" timeOffset="89597.742">23934 15122 22111 0,'0'-7'1968'0,"0"7"-1584"0,0 0-384 0,0 0 0 16,0 0 448-16,0 0 0 0,0 0 0 0,-7 19 0 15,-1 5-256-15,-3 5-32 0,-1 2-16 0,0 7 0 16,1 5 112-16,-3 6 32 0,-1 5 0 0,0-1 0 16,-3-1-96-16,2 4 0 0,-4 4-16 0,0 3 0 15,-2 2-176-15,1-1 192 0,1-3-192 0,2-6 192 0,0-5-192 16,3-4 0-16,-1-3 144 0,4-4-144 0,2-5-208 0,3-7-112 16,0-5-32-16,3-4 0 15,0-3-720-15,1-4-144 0,-4-4-16 16</inkml:trace>
  <inkml:trace contextRef="#ctx0" brushRef="#br0" timeOffset="89961.496">23533 15928 23039 0,'0'0'2048'0,"0"-8"-1648"16,0 8-400-16,3-9 0 0,3 1 656 0,0 2 48 16,3 2 16-16,3 0 0 0,5-2-352 0,1 3-80 15,3 2-16-15,5-4 0 0,3-1 32 0,2 0 0 16,0 2 0-16,-1-1 0 0,-1 3-112 0,0-2-32 15,-2-1 0-15,-3 3 0 0,-2 1-160 0,-5 3 192 0,0 4-192 16,-4 0 192-16,-5 2-16 0,-3 5 0 0,-5 6 0 0,-7 3 0 16,-4 2 112-16,-2 4 32 0,-5 4 0 0,-2 1 0 15,-2 3-16-15,-4 2 0 0,2 3 0 0,4 0 0 16,4-4-144-16,4-3-32 0,4-2 0 0,6-2 0 16,5-3-128-16,5-4 128 0,3-2-128 0,4-4 128 15,6-3 112-15,2-2 16 0,3-3 0 0,1-6 0 16,5 0-32-16,3-7 0 0,4-3 0 0,-1-3 0 15,0-2 96-15,-2-6 32 0,-2-4 0 0,-8-1 0 16,-5-4 288-16,-7-3 64 0,-7-7 16 0,-6 0 0 16,-6-3 32-16,-5 3 0 0,-4 2 0 0,-8 5 0 15,-7 5-304-15,-2 3-48 0,-1 2-16 0,-2 3 0 16,-5 3-256-16,-1 3-128 0,-3 1 128 0,0 4-128 16,0 0-624-16,-2 3-208 15,-3 1-32-15,3 1-11088 0,5-2-2208 0</inkml:trace>
  <inkml:trace contextRef="#ctx0" brushRef="#br0" timeOffset="91042.375">21925 17563 12895 0,'-9'5'1152'0,"1"1"-928"15,3-1-224-15,-1 2 0 0,1-1 3152 0,0 1 592 16,4-1 112-16,1-6 32 0,0 0-3168 0,0 0-720 0,0 0 0 16,0 0 0-16,0 0 320 0,7-11 64 0,-1-3 0 0,3-1 16 15,-2-2 224-15,3-1 32 0,2-3 16 0,-2-2 0 16,2-3-16-16,2 0 0 0,2-3 0 0,0 0 0 16,1-5-272-16,2-2-48 0,3-2-16 0,3-1 0 15,0-2-128-15,3 0-48 0,2-2 0 0,-3 8 0 16,-5 6-144-16,0 5 160 0,0 4-160 0,0 5 160 15,-2 2-160-15,-1 6 128 0,-5 6-128 0,-1 2 128 16,2 1-128-16,-2 6 0 0,-3 4 0 0,1 5-176 16,-1 3 176-16,-1 5-128 0,-4 3 128 0,2 1-128 15,-3 4 128-15,1 0-160 0,-1 1 160 0,0-1-160 16,-1 0 160-16,-1-2-192 0,0-2 192 0,1 1-192 16,3-5 192-16,-4-1 0 0,1 0-144 0,1-3 144 15,0-3 0-15,-2-2 0 0,-1-4 0 0,0-2 0 0,-2-3 0 16,1-7 0-16,0 0 0 0,0 0 0 0,0 0 0 0,0 0 192 15,-10-3-64-15,-2-5 0 0,-3-3 96 0,-5-1 16 16,-5-2 0-16,-7-1 0 0,-8-1-240 16,1 1 0-16,-1-2 128 0,-2 3-128 0,-2 1 0 0,3 1 0 15,0 1 128-15,0 2-128 0,3 0 0 0,-1 0 0 16,2 3 0-16,4-1 0 0,1-1 0 0,7 1 0 16,7-1 0-16,5 0 0 0,3 1 0 0,9-2 0 15,7-2 0-15,8 1 0 0,0 0 0 0,9-1-128 16,6-3 128-16,4 2-208 0,3-2 64 0,3 0 16 15,4-3 0-15,5-2 0 0,7 0 128 0,2-1 0 16,1 1 128-16,4 0-128 0,-1-3 160 0,-5 5-32 0,-3 4-128 16,-7 1 192-16,-3 5-192 0,-5 3 176 0,-5 0-176 15,-7 4 160-15,-7 0 48 0,-5 6 16 0,-2 5 0 16,-10 5 0-16,-5 1 96 0,-3 4 0 0,-1 2 16 16,-5 5 0-16,-7 4-128 0,-3 3-16 0,-3 1-16 0,-4 2 0 15,-3 1-176-15,-1 1 128 0,-6-2-128 0,-4 3 128 16,-4 1-128-16,-3-2 0 0,-1-3 144 15,2-2-144-15,-3-1 128 0,5-2-128 0,3-1 160 0,3-5-160 16,2-4 128-16,2-2-128 0,1-5 0 0,3-4 144 16,1-2-1136-1,8-6-224-15,3-4-64 0,7-3-14768 0</inkml:trace>
  <inkml:trace contextRef="#ctx0" brushRef="#br0" timeOffset="91426.146">22002 16686 34095 0,'-30'-20'3024'0,"8"10"-2416"16,-4 0-480-16,-6 6-128 0,0 8 672 0,-3 2 112 0,-2 1 32 15,2 6 0-15,-4 3-816 0,0 6 0 0,-3 2 0 0,-1 4 0 16,-3 2 0-16,-3 4 0 0,-3 2 0 16,-1 5 0-16,4 1 0 0,4 6 0 0,6 6 0 0,3 3 0 15,4 2 128-15,8-2-128 0,2-5 0 0,7 0 0 16,7 1 0-16,5-4 0 0,4-1 0 0,6-2 0 15,6 2 0-15,6-7 0 0,4-4 0 0,8-3 0 16,5-3 0-16,7 0-192 0,4-2 16 0,7-4 16 16,5-4-336-1,1-4-64-15,1-2-16 0,2-2 0 0,4 0-2368 16,3-5-464-16</inkml:trace>
  <inkml:trace contextRef="#ctx0" brushRef="#br0" timeOffset="91868.244">22710 16453 30575 0,'0'0'1344'0,"0"0"304"0,0 0-1328 0,9 3-320 0,1-1 0 0,4 4 0 16,5 3 0-16,3 1-192 0,1 1 32 0,2 3 0 15,2 2 160-15,1 9 224 0,3 4-48 0,0 5-16 16,0 4 224-16,1 6 32 0,-1 4 16 0,1 5 0 16,0 0 144-16,-4 5 16 0,-4 6 16 0,-4 1 0 15,-3 4-80-15,-6-3-16 0,-8 1 0 0,-6 1 0 16,-5 1-128-16,-8-2-48 0,-7 1 0 0,-9-2 0 16,-7-1 304-16,-7-3 64 0,-4-2 16 0,-12 4 0 15,-11 6-128-15,-8 2-16 0,-6-2-16 0,-3 1 0 16,-3 0-1328-16,38-30-256 15,-14 9-48-15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5:09:24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2092 2104 18431 0,'0'0'1632'0,"0"0"-1312"0,0 0-320 0,5-6 0 15,-3-2 0-15,-2 8 0 0,0 0 0 0,4-8-192 16,-4 8 0-16,2-7 0 0,-2 7 0 0,0-8 0 16,0 8 192-16,0 0 0 0,0 0 0 0,0 0-128 15,0 0 512-15,0 0 128 0,0 0 0 0,0 0 16 16,0 0 224-16,-6 7 32 0,2 1 16 0,-1 6 0 15,-1 4 64-15,-2 5 16 0,-1 4 0 0,1 5 0 16,-2 8-80-16,-2 5-16 0,-2 12 0 0,3 3 0 16,-2 3-176-16,0-1-32 0,-4 1-16 0,1 3 0 0,1 3-240 15,-1 1-32-15,-1-1-16 0,0-3 0 0,2-4-272 0,-1-6 160 16,1-5-160-16,1-4 128 0,-2-7-128 16,4-1 192-16,3-2-192 0,2-5 192 15,-1-5-192-15,3-5 0 0,4-4 144 0,1-6-144 16,1-5-1824-16,-1-7-432 0,9-6-96 0,0-8-16 0</inkml:trace>
  <inkml:trace contextRef="#ctx0" brushRef="#br0" timeOffset="434.581">2965 2065 22111 0,'-9'-18'976'0,"3"8"208"0,0 1-944 0,2 5-240 0,4 4 0 0,-10 0 0 15,3 2 1344-15,-3 5 208 0,-1 3 48 0,-1 1 16 16,0 0-1376-16,-3 2-240 0,-1 3-128 0,-5 3 128 16,-2 2-160-16,-2 2 160 0,-3 4 0 0,0 3-144 15,-3 4 144-15,0 7 0 0,0 6 128 0,1 5-128 16,-2 2 256-16,2 0 0 0,3-1-16 0,2 1 0 15,7 0-48-15,1 2-16 0,2 1 0 0,4 0 0 16,4-3-176-16,6-5 0 0,3-7 0 0,4-5 0 16,3-8 192-16,3-2-64 0,2-4 0 0,4-5 0 0,4-3 128 15,3-5 0-15,3-2 16 0,3-5 0 0,1-7 32 16,1-3 0-16,5-5 0 0,1-6 0 0,2-1-16 16,-2-5 0-16,-1-5 0 0,-3-1 0 0,-2-3-32 0,-2-5 0 15,-1-2 0-15,-7-4 0 0,-2 0 192 0,-8 0 48 16,-3-2 0-16,-3 4 0 0,-4-1 144 0,-3-1 16 15,-8 0 16-15,0 4 0 0,-3 4-224 0,-1 5-64 16,-3 1 0-16,0 3 0 0,2 4-256 0,2 4-128 16,-1 2 128-16,2 2-128 15,1 1-1472-15,5 4-384 0,2 3-80 0</inkml:trace>
  <inkml:trace contextRef="#ctx0" brushRef="#br0" timeOffset="790.197">3732 3209 32255 0,'-8'-2'2864'0,"2"-4"-2288"16,2-2-576-16,0 1 0 0,0-1 320 0,3 0-32 16,0-1-16-16,3 0 0 0,1-2 48 0,0 1 0 15,-2 2 0-15,1-1 0 0,3 1-80 0,0 2-16 16,-5 6 0-16,0 0 0 0,7-6-224 0,-7 6 0 15,0 0 0-15,8-2 0 0,-8 2 0 0,11 1-288 16,-1 0 32-16,-1 0 16 16,-9-1-2704-16,11-3-528 0</inkml:trace>
  <inkml:trace contextRef="#ctx0" brushRef="#br0" timeOffset="1547.076">5338 1753 25103 0,'-12'-4'1104'0,"4"1"240"0,0-1-1072 0,-1 3-272 15,-1-2 0-15,-3 1 0 0,1 0 0 0,0 1-144 16,1-1 16-16,-2 5 0 0,1-1 128 0,0 1 192 16,-3 0-32-16,1 2-16 0,-2 0 128 0,-3 4 32 15,-2 2 0-15,-5 5 0 0,0 0-32 0,0 6 0 16,-4 4 0-16,-2 6 0 0,-2 5-64 0,1 2-16 15,1 5 0-15,-1 0 0 0,-2 4-48 0,2 2-16 0,1 5 0 16,0 7 0-16,-2 5-128 0,3 3 192 0,2 1-192 0,2-4 192 16,2-5-64-16,3 1-128 0,4 1 192 0,5 0-64 15,4-2 0-15,5-2 0 0,2-7 0 0,5-5 0 16,5-5 128-16,3-6 0 0,3-3 16 16,5-2 0-16,3 0 48 0,0-4 0 0,2-4 0 0,2-3 0 15,3-2-144-15,2-4-32 0,0-3 0 0,2-2 0 16,3-7 16-16,0-2 0 0,4-2 0 0,0-3 0 15,3-5 16-15,0-5 0 0,1-4 0 0,-3-3 0 16,-1-2 0-16,-2-1 0 0,1-5 0 0,-4 2 0 16,-2-2-176-16,-6 3 192 0,-4-2-192 0,-3 2 192 15,-4 2 0-15,-7 0 16 0,-3 0 0 0,-6 5 0 16,-1 2 320-16,-8 2 64 0,-4 0 16 0,-4 4 0 16,-4 3-32-16,-2 1-16 0,-2 3 0 0,-1 3 0 0,-4-1-112 15,-1 5 0-15,0 2-16 0,-1 3 0 0,-2 1-208 0,0 2-32 16,-3 2-16-16,3 4 0 0,3 2-176 0,-1 2 0 15,0 2 0-15,1 1 0 0,1 2 0 0,3-1 0 16,3 0 0-16,2 3 0 16,3 0-1936-16,6 1-272 0,4 1-48 0</inkml:trace>
  <inkml:trace contextRef="#ctx0" brushRef="#br0" timeOffset="9868.966">9562 2072 3679 0,'6'-15'320'0,"-1"5"-320"0,-1 0 0 0,-3 0 0 0,0 0 3648 0,-1 10 640 16,0 0 144-16,0 0 32 0,1-6-3568 0,-1 6-704 15,0 0-192-15,0 0 0 0,0 0 160 0,0 0-32 16,-1 11-128-16,-1 2 192 0,-5-1-192 0,2 4 0 16,1-2 0-16,-5 5 0 0,-1 6 0 0,-2 1 128 15,-4 3-128-15,-6 4 0 0,-3 4 256 0,-6 8-64 16,-5 6 0-16,-4 4 0 0,-4 1 64 0,-4-1 0 15,-9-3 0-15,-4 2 0 0,-5 0 16 0,2-3 16 16,3-2 0-16,1-5 0 0,3-6 272 0,3-6 48 16,2-8 16-16,2-2 0 0,3-1 240 0,5-4 48 15,3-4 16-15,4-3 0 0,0-4-224 0,5-1-64 16,4-5 0-16,3-4 0 0,3-3-176 0,4-5-32 0,2-5-16 16,6-4 0-16,1-3-128 0,5-5-32 0,3-7 0 0,7 1 0 15,3 1-256-15,5 0 0 0,6 0 128 0,2 1-128 16,6 2 0-16,3 1 0 0,3 2-208 0,1 6 80 15,1 1 128-15,1 5 0 0,-2 4 0 0,0 7 0 16,-3 5 0-16,-1 5 0 0,-2 7-128 0,-2 5 128 16,-2 3-144-16,-2 4 144 0,0 2-160 0,-2 5 160 15,-2 4-160-15,-1 0 160 0,-1 4-160 0,-1 3 160 16,-5 3 0-16,2 1 0 0,0-4 0 0,3-2 0 16,-3-1-224-16,5-4 48 0,0-3 16 0,0-2 0 15,2-5-384-15,-1-3-80 16,1-1-16-16,0-1-8384 0,0-3-1664 0</inkml:trace>
  <inkml:trace contextRef="#ctx0" brushRef="#br0" timeOffset="11556.213">11115 2090 14111 0,'0'0'624'0,"0"0"128"0,0 0-608 0,0 0-144 0,0 0 0 0,0 0 0 16,0 0 0-16,0 0-272 0,8-4 64 0,-8 4 16 15,3-8 192-15,-3 8 128 0,0 0 0 0,0 0-128 16,4-10 832-16,-4 10 64 0,1-8 16 0,-1 8 0 15,2-7 160-15,-2 7 16 0,0 0 16 0,0 0 0 16,0 0-448-16,0 0-80 0,-8 11-32 0,1-1 0 16,1-1-240-16,-1 4-48 0,-2 1-16 0,0 2 0 0,1-4-240 0,0 5 0 15,-1 1 0-15,0 4 0 0,-1 4 0 16,2 5 0-16,-1 3 0 0,0 4 0 0,-1 3 0 16,1 3 0-16,-2 0 0 0,4-3 0 0,0-3 0 0,4-5 0 15,-2-5 0-15,3-4 0 0,1-2 0 16,0-3 128-16,1-5-128 0,2-3 0 0,4-2 160 0,-6-9-160 15,0 0 160-15,0 0-160 0,0 0 224 0,0 0-48 16,0 0-16-16,0 0 0 0,0 0-160 0,0 0 128 16,0 0-128-16,0 0 128 15,-1-7-688-15,1 7-144 0,-5-10-16 0</inkml:trace>
  <inkml:trace contextRef="#ctx0" brushRef="#br0" timeOffset="14763.89">9550 1265 22975 0,'0'0'1024'0,"-8"4"192"0,1 2-960 0,7-6-256 16,0 0 0-16,-2 10 0 0,2-10 0 0,7 11 0 15,4-3 0-15,4-4 0 0,4-4 0 0,4 0 0 16,0-3 0-16,4-1 0 0,2 1 0 0,3-1 0 16,4-3-160-16,3 2 160 0,-2 0 0 0,3 2 0 15,-3 2 0-15,-1 3 176 0,0 2-176 0,-10 5 192 16,-5 2-192-16,-5 3 192 0,-3 0-192 0,-9 4 0 15,-5 5 0-15,-1 2 0 0,-6 1 0 0,-4 3 0 16,-5-3 0-16,-2 5 0 0,-2 2 240 0,-2-1 16 0,2-1 0 16,1-2 0-16,-2 0 256 0,3-3 64 0,3 0 16 0,2-2 0 15,3-2-288-15,5 0-64 0,4-4-16 16,3-1 0-16,2-4-224 0,7-1 128 0,2-1-128 0,6 0 0 16,1 0 288-16,10-4-32 0,3-3-16 0,8-2 0 15,5 0-32-15,6-2 0 0,2-3 0 0,7-2 0 16,1-3-208-16,4 3 0 0,2 1 128 0,0 1-8720 15,-5-1-1744 1</inkml:trace>
  <inkml:trace contextRef="#ctx0" brushRef="#br0" timeOffset="15681.811">11051 2157 4607 0,'0'0'400'0,"0"0"-400"0,0 0 0 0,0 0 0 16,0 0 864-16,0 0 96 0,1-9 0 0,-1 9 16 0,0 0-416 15,0 0-96-15,2-8-16 0,-2 8 0 0,0 0 272 0,0 0 48 16,4-9 16-16,-4 9 0 0,0 0 48 0,0 0 16 16,0 0 0-16,0 0 0 0,0 0 80 0,0 0 16 15,1-8 0-15,-1 8 0 0,0 0-448 0,0 0-96 16,0 0-16-16,0 0 0 0,0 0-144 0,-5 10-48 16,1 1 0-16,0 1 0 0,-4 1 272 0,1 6 48 15,0 4 16-15,-1 6 0 0,1 4-208 0,-1 3-64 16,-1 1 0-16,1 5 0 0,-3 2-64 0,2-1-32 15,3-1 0-15,-2-3 0 0,0-4-160 0,5 0 128 16,-1-3-128-16,1-3 128 0,3-2-128 0,1-4 160 16,4-2-160-16,-1-5 160 0,4-4-32 0,2-3-128 15,2-3 192-15,1-2-64 0,0-2 192 0,1-4 16 0,2-6 16 16,3-3 0-16,-2-1 32 0,4-4 0 0,3-2 0 16,2-2 0-16,0 1-48 0,2-5 0 0,0 1 0 0,1-3 0 15,-3 0-16-15,5-4-16 0,2-3 0 0,1 1 0 16,-2-3-96-16,-1-2-16 0,-4-1 0 0,1-1 0 15,-2 1-192-15,-2 4 176 0,-2 4-176 0,-2 2 160 16,-1-1-160-16,-3 3 0 0,-2 0 144 0,-3 3-144 16,0 2 0-16,-5 1 128 0,-1 2-128 0,-2 2 0 15,-2 4 0-15,-1 1 0 0,0 1 0 0,0 10 128 16,0 0-128-16,0 0 0 0,0 0 0 0,-10 7-128 16,2 5-48-16,-1 2 0 0,-1 5 0 0,1 4 0 15,-2 5 48-15,1 2 0 0,0 3 0 0,1 6 0 16,2 4 128-16,-3 3 0 0,3 2 0 0,-1 3 0 15,3-3 0-15,4 0 0 0,0-5 0 0,2-3-128 16,0-2 128-16,3-4 0 0,3-2 0 0,2 0 0 0,3 0 0 0,2-5-288 16,1-5 48-16,1 0 16 15,1 0-2144-15,3-3-448 0</inkml:trace>
  <inkml:trace contextRef="#ctx0" brushRef="#br0" timeOffset="16079.801">12147 2779 11967 0,'0'0'528'0,"0"0"112"0,-1-7-512 0,1 7-128 0,0 0 0 0,4 10 0 16,-4-10 2816-16,7 12 544 0,0 5 96 0,1 2 32 15,-2 4-2736-15,3 1-560 0,5-2-192 0,-2 1 144 0,-1 3-144 16,3-2 0-16,1-1 0 0,1-1 0 0,-1-1 0 16,1 0 160-16,0-1-16 0,0-1 0 0,-1-2-144 0,-1-1 0 15,-4-4 0-15,0 1 0 16,1 2-464-16,-3-3 16 0,-2-4 16 0,-6-8-6720 16,0 0-1344-16</inkml:trace>
  <inkml:trace contextRef="#ctx0" brushRef="#br0" timeOffset="16324.649">12464 2811 26719 0,'-20'-17'2368'0,"5"12"-1888"0,-1 3-480 0,-2 4 0 15,1 3 400-15,-1 5-16 0,-4 2 0 0,1 6 0 16,0 5-384-16,0 3 0 0,2 3 0 0,0 2 0 15,-2 0 0-15,0 2 0 0,-2 2 0 0,1-4 0 16,1-3 0-16,-1 2 0 0,2 0 0 0,3 2 0 16,-1 1 0-16,3-5 128 0,2-2-128 0,2-4 0 31,3 1-256-31,0-4-128 0,3-5-16 0,4-2-7712 0,1-3-1536 0</inkml:trace>
  <inkml:trace contextRef="#ctx0" brushRef="#br0" timeOffset="16594.132">12827 2826 28559 0,'0'0'2544'0,"0"0"-2032"15,0 0-512-15,2 12 0 0,1 6 544 0,3 4 16 16,0 3 0-16,3 2 0 0,2 3-560 0,0 0 0 16,1 0 0-16,-1-1 0 0,1 2 0 0,-1-1 0 15,2 1 0-15,-2 0 0 0,1 1-320 0,1 1 16 16,0 0 16-16,0-2 0 16,-1-4-1280-16,1-1-256 0,0-2-48 0,1-2-9264 0</inkml:trace>
  <inkml:trace contextRef="#ctx0" brushRef="#br0" timeOffset="16827.313">13190 2853 31327 0,'-19'-7'2784'0,"-2"-1"-2224"0,-5 6-560 0,0 6 0 15,1 8 976-15,-4 8 96 0,0 5 16 0,-2 5 0 16,-2 2-944-16,0 3-144 0,-3 0 0 0,-1 3-160 0,2 0 160 16,-2 3 0-16,0 0 0 0,3 1 0 0,2-2 0 15,2 2 0-15,0-2 0 0,5-4-128 16,3-3-1920-16,1-4-368 0,4-4-80 16</inkml:trace>
  <inkml:trace contextRef="#ctx0" brushRef="#br0" timeOffset="17359.323">14713 2322 27647 0,'0'-11'2448'0,"0"11"-1952"16,4-8-496-16,6 1 0 0,0-1 0 0,7 5 0 16,4 3-176-16,4-4 176 0,7 0-176 0,7-3 176 15,7 0-128-15,4 0 128 0,5 1 0 0,-1-2 0 16,1 0 0-16,-1 3 0 0,0 1-192 0,-5 1 64 16,-1 2 0-16,-3-2 0 15,-1 0-1712-15,-8 3-336 0,-6 4-64 0</inkml:trace>
  <inkml:trace contextRef="#ctx0" brushRef="#br0" timeOffset="17561.561">14645 2695 18431 0,'1'-10'1632'0,"-1"10"-1312"0,5-11-320 0,2 1 0 16,5 0 2704-16,7-2 480 0,6 2 80 0,6-1 32 15,4 1-2736-15,9-2-560 0,8 0 0 0,5 0-192 16,6 0 192-16,-2 1 0 0,0 0 0 0,-1 2 0 16,1 0-240-16,0 2 48 0,2-2 16 0,-1 3 0 15,-4 4-2416-15,-2-1-480 16</inkml:trace>
  <inkml:trace contextRef="#ctx0" brushRef="#br0" timeOffset="18250.493">16730 1751 27647 0,'-1'-17'2448'0,"2"9"-1952"0,1-1-496 0,-2 9 0 15,0 0-128-15,0 0-128 0,0 0-32 0,0 0 0 16,0 0 96-16,0 0 32 0,0 11 0 0,-2 5 0 15,-1 3 160-15,1 3-160 0,-2 1 160 0,-1 6-160 16,-1 3 160-16,-3 6 0 0,1 9 0 0,-2-1-128 16,0-3 128-16,1 1 0 0,1-1 0 0,0 2 0 15,-1-2 0-15,3 2 0 0,-1 1 0 0,3-3 0 16,1-4 0-16,2-3 0 0,2-3 0 0,4-7 128 0,1-4-128 0,2-4 144 16,3-3-144-16,3-6 160 0,3-4 32 0,3-2 0 15,5-5 0-15,-1 0 0 0,3-4 48 0,1-6 16 16,3-4 0-16,0-1 0 0,0-2-96 15,-1-4-16-15,1-3 0 0,-1-2 0 0,1-8-144 16,-2 3 128-16,0-2-128 0,4 2 128 0,0-1-128 0,-1 0 0 16,1-1 144-16,-1-1-144 0,-1-2 0 0,-3 2 128 15,-3 0-128-15,-1 2 0 0,-2 3 0 0,-3 0 0 16,-2 0 0-16,-4 4 128 0,-4 4-128 0,0 2 176 16,-5 2-176-16,-1 3 192 0,0-2-64 0,-3 5 0 15,-3 2 0-15,1 2 0 0,2 9-128 0,-4-6 0 16,-3 2 0-16,1 3 0 0,-4 1 0 0,-1 3 0 15,-5 5 0-15,-1 4 0 0,-2 5-224 0,-3 2 80 16,-3 4 16-16,2 7 0 0,3 5 128 0,0 4 0 0,-2 0 0 16,2 3 0-16,7 2 0 0,0-1 0 0,3-1 0 15,3-2 0-15,1-4 0 0,3-1 0 0,3-1 0 0,5 0 0 16,3 4 0-16,3-3 0 0,0-1 0 0,3-4 0 16,1-3 0-16,3-2 128 0,3-3-128 0,0-2 176 15,1-3-176-15,-1-3-224 0,-1-2 48 0,2-1 16 31,-3-3-2160-31,0-3-432 0</inkml:trace>
  <inkml:trace contextRef="#ctx0" brushRef="#br0" timeOffset="19136.086">18312 2297 25103 0,'5'-16'1104'0,"-3"9"240"0,-2 7-1072 0,1-7-272 0,-1 7 0 0,0 0 0 16,0 0 0-16,0 0 0 0,0 0 0 0,0 0 0 16,0 0 0-16,1 12 0 0,-3 3 0 0,0 3 0 15,-5 6 0-15,0 3-144 0,-1 3 144 0,0 0 0 16,-3 3 0-16,0-1 0 0,-2-1 0 0,1 2 176 15,-3-1-176-15,3 0 160 0,1 0-160 0,1 0 160 16,-1 0-160-16,3-1 128 0,0 1-128 0,2-1 128 16,1-2-128-16,4-2 0 0,3-1 144 0,2-2-144 15,2 0 160-15,4-4-32 0,2-4-128 0,4 1 192 16,4-4 0-16,1-2 0 0,2 0 0 0,4-3 0 16,0-3 0-16,2 1-16 0,0-2 0 0,-1-1 0 15,0 0-176-15,1-1 0 0,0-2 144 0,-2 0-144 16,-3 0-528-16,-1-2-176 15,-3-1-48-15,-1 0-10816 0</inkml:trace>
  <inkml:trace contextRef="#ctx0" brushRef="#br0" timeOffset="19344.497">17855 2780 39615 0,'2'-18'3520'0,"3"5"-2816"16,4 6-560-16,4 2-144 16,2 3-496-16,4-1-128 0,9 0-16 0,5 0-16 0,9 1 400 0,12-1 64 0,9 2 32 15,8 1 0-15,-1-1 160 0,8 1-160 0,6 1 160 16,1 3-160 0,4 0-1376-16,-3-1-256 0,-6 2-64 0,-2 2-12464 0</inkml:trace>
  <inkml:trace contextRef="#ctx0" brushRef="#br0" timeOffset="21209.968">6314 4483 4607 0,'0'0'400'0,"0"0"-400"16,0 0 0-16,0 0 0 0,-1-7 2944 0,1 7 512 15,0 0 112-15,0 0 16 0,0 0-2624 0,-4-6-528 0,4 6-112 0,0 0 0 16,-3-5 192-16,3 5 32 0,0 0 16 0,0 0 0 16,0 0 256-16,0 0 48 0,0 0 16 0,0 0 0 15,0 10-272-15,-1 0-48 0,-4 1-16 0,2 4 0 16,-5 5-96-16,3 3-32 0,-1 1 0 0,-2 4 0 15,0 3-144-15,0 3-16 0,1 1-16 0,0 0 0 16,-4 5-112-16,2-1-128 0,-1 1 176 0,3-1-176 16,0-1 160-16,1 0-160 0,1 3 128 0,1-5-128 15,3-4 0-15,3-4 0 0,3-5 0 0,-1-4 0 16,3-4 0-16,2-3 0 0,3-3 0 0,3-5 128 16,2-5 112-16,0-3 16 0,-2-4 0 0,4-1 0 15,8-2 16-15,2-5 16 0,-1-6 0 0,1 0 0 16,-1 1-96-16,1-2 0 0,-2-4-16 0,0 0 0 15,-1-3-48-15,2-1-128 0,-1 2 192 0,3-4-64 0,1-3 64 16,-4-1 0-16,-1-4 0 0,3-4 0 0,2-1-64 16,1 1-128-16,0 1 192 0,-3 3-64 0,-1 4-128 0,-1 4 160 15,-6 3-160-15,-2 5 160 0,-4 3-160 0,-4 4 0 16,-3 4 0-16,-2 4 0 0,-2-1 256 0,-4 11 32 16,1-7 0-16,-1 7 0 0,0 0 32 0,0 0 0 15,-5 6 0-15,-4 6 0 0,-1 3-320 0,-1 5 0 16,-1 7 0-16,-1 1 0 0,-3 4 0 0,0 4 0 15,-2 5 0-15,2 5 0 0,1 1 0 0,3 0 0 16,3-1 0-16,2 0-144 0,2-4 144 0,4-1 0 16,3-3 0-16,3 0 0 0,1-5 0 0,3 0 0 15,4-1 0-15,4-2 0 0,3-2-192 0,2-4 64 0,0-3 0 16,3-1 0 0,4-2-1888-16,2-4-368 0</inkml:trace>
  <inkml:trace contextRef="#ctx0" brushRef="#br0" timeOffset="21760.449">8366 4032 12895 0,'-10'-5'1152'0,"10"5"-928"0,-10-3-224 16,1 2 0-16,-2 0 3504 0,0 3 656 0,-2 3 128 0,0 3 16 15,0 0-3552-15,-6 5-752 0,-3 3 0 0,-2 3-192 16,-3-3 192-16,0 3 0 0,-3 3 0 0,2 6 0 16,0 4 0-16,1 3 0 0,-4 1 0 0,1 3 0 15,0-1 176-15,3 4 80 0,-1 1 0 0,4 4 16 16,-2 6 224-16,3 2 32 0,1 1 16 0,3-1 0 16,4 0-32-16,1-2-16 0,5 1 0 0,0 1 0 15,2 1-224-15,5 0-32 0,5 0-16 0,5-2 0 16,5-1-224-16,4-3 0 0,5-1 0 0,6-3-9920 15,6-7-1968-15</inkml:trace>
  <inkml:trace contextRef="#ctx0" brushRef="#br0" timeOffset="25642.876">9341 5157 17503 0,'3'-11'768'0,"-3"11"176"0,2-9-752 0,-2 9-192 0,0 0 0 0,8-3 0 16,-8 3 1552-16,11 0 288 0,0 2 48 0,-1 5 16 16,2 2-1296-16,0 5-256 0,1 1-48 0,-2 4-16 15,1-1 0-15,-1 2 0 0,0 1 0 0,-3 1 0 16,1 2-32-16,-6 2 0 0,-1-1 0 0,-3-1 0 16,-3-1-32-16,-3 0-16 0,-2-2 0 0,-3 2 0 15,0 2-16-15,-1-2-16 0,-1-2 0 0,-1-2 0 16,-1-2-48-16,-2-2-128 0,-2 0 192 0,1-3-64 15,-3 0-448-15,1-5-80 0,0-3-32 16,0-6 0-16</inkml:trace>
  <inkml:trace contextRef="#ctx0" brushRef="#br0" timeOffset="29735.156">8562 4457 20271 0,'-7'-5'1792'0,"-4"-1"-1424"16,1 1-368-16,0 0 0 0,-3 2 256 0,1 0-32 15,-2 1 0-15,-1 2 0 0,1 3-224 0,-1 2 176 16,-1 4-176-16,0 1 160 0,-2 1-160 0,1 1 0 16,-1 4 0-16,-1 6 0 0,-3 2 0 0,3 5 0 15,0 2 0-15,-2 3 0 0,2 4 0 0,1-1 0 16,-1 1 0-16,3 1 0 0,3-1 0 0,3-1 0 16,3-1 0-16,2-4 0 0,5 0 0 0,4-4 0 15,-1-2 0-15,7-6 0 0,4-3 0 0,5-5 192 16,1-5-192-16,4-3 192 0,3 0 400 0,4-8 96 0,3-7 16 15,5-6 0-15,4-7 16 0,2-3 16 0,2 1 0 0,1-6 0 16,2-4-416-16,-3-2-64 0,-2 1-32 16,-6-3 0-16,-6 1 96 0,-7-2 32 0,-4-1 0 0,-5 3 0 15,-5 2 64-15,-6 10 16 0,-2 5 0 16,-7 5 0-16,-2 1 16 0,-7 1 0 0,-4 4 0 0,2 5 0 16,-1 4-448-16,-2 1-304 0,0-1 48 0,2 2-9120 15,3 0-1824-15</inkml:trace>
  <inkml:trace contextRef="#ctx0" brushRef="#br0" timeOffset="30182.741">10536 4404 23951 0,'-12'-6'1056'0,"12"6"224"0,-10 1-1024 0,2 2-256 0,0 1 0 0,0 2 0 15,-3 2 608-15,-2 3 64 0,-3 2 16 0,2 6 0 16,5 4-688-16,-4 4 0 0,-2 4 0 0,0 2 0 16,3 5 0-16,2 1 0 0,2 2 0 0,0 0 0 15,0 0 0-15,5-1 0 0,-1-2 0 0,2-1 0 16,4-4 0-16,1 0 0 0,-2-2 0 0,3-1 0 15,6-1 0-15,-2-3 0 0,1-1 0 0,0-6 0 16,0-1 0-16,0-5 0 0,0-2 128 0,0-2-128 16,-4-4-160-16,2 1-64 0,-7-6-16 0,10 0-7440 15,0-1-1504-15</inkml:trace>
  <inkml:trace contextRef="#ctx0" brushRef="#br0" timeOffset="30395.625">10018 4888 26719 0,'-8'-11'2368'0,"7"4"-1888"15,1-2-480-15,3 0 0 0,2 1 1056 0,2 2 112 16,-3 0 32-16,7 3 0 0,2 3-944 0,6 1-256 16,1 0 0-16,6 0 0 0,2-1 176 0,4 1-48 15,2 2-128-15,1-3 192 0,6 0-192 0,-1 2 0 16,3 1 128-16,2-1-128 0,2 1 0 0,-2-1 0 15,-1-1 0-15,-5 1-160 16,1 0-2272-16,-4 0-464 0,-3 0-96 0</inkml:trace>
  <inkml:trace contextRef="#ctx0" brushRef="#br0" timeOffset="30827.117">11002 4038 22975 0,'-1'-10'1024'0,"1"10"192"0,0 0-960 0,0 0-256 15,0 0 0-15,8 5 0 0,1-1 0 0,3 2-256 16,-1-1 48-16,2 5 16 0,2 1 192 0,0 4 0 16,1 2 0-16,0 3 0 0,3 1 0 0,2-1 0 15,-2 1 208-15,3 2-64 0,3 5 96 0,1-1 16 16,-3 1 0-16,0 2 0 0,-2 0-64 0,0 3-16 16,0 3 0-16,-2 0 0 0,-3 1-176 0,-2 3 0 15,-1 3 0-15,-5 2 128 0,-1 2-128 0,-6-3 160 16,-2-1-160-16,-3-1 160 0,-3-1 176 0,-4-2 48 15,-4 1 0-15,-3-3 0 0,-2-2 64 0,-3 1 32 0,-4-1 0 16,-4 1 0-16,-4 2-80 0,0-4-16 16,1-2 0-16,1-4 0 0,1-4-192 0,3-1-32 0,0-4-16 15,2-1 0-15,1-2-144 0,2-1 0 0,4-4 0 16,4-5-8864-16,2-6-1648 0</inkml:trace>
  <inkml:trace contextRef="#ctx0" brushRef="#br0" timeOffset="31175.803">12151 4810 13823 0,'-21'-3'608'0,"9"1"128"0,0-5-592 0,3 3-144 16,-1-1 0-16,5 2 0 0,5 3 3296 0,0 0 624 15,0 0 128-15,0 0 32 0,0 0-3280 0,0 0-656 16,9-3-144-16,5 1 0 0,5-1 0 0,3 1 0 15,2-2 160-15,3 3-160 0,3-3 144 0,3 2-144 16,3 1 160-16,3-2-160 0,-1 2 0 0,0-3-320 16,-3 2 64-16,-2 0 0 15,-1 0-2560-15,-4 2-496 0</inkml:trace>
  <inkml:trace contextRef="#ctx0" brushRef="#br0" timeOffset="31373.043">12120 5093 27647 0,'0'0'2448'0,"0"0"-1952"0,0 0-496 0,0 0 0 15,10-5 160-15,3-2-160 0,5-2 160 0,2 1-160 16,2 0 208-16,6-1-48 0,9 0-16 0,0-1 0 16,3-2 0-16,-1 0 0 0,1 0 0 0,-2 3 0 0,1 1-144 0,-1 0 0 15,1-1 0-15,-2 4 0 16,4 1-1856-16,-2 0-256 15,-4-1-64-15</inkml:trace>
  <inkml:trace contextRef="#ctx0" brushRef="#br0" timeOffset="31684.281">13940 4181 29487 0,'0'-11'2624'0,"1"-2"-2112"15,1 3-512-15,-1 5 0 0,-1 5 304 0,0 0-48 0,0 0-16 0,0 0 0 16,0 0-240-16,-4 13-128 0,-1 2 128 0,1 5-208 16,0 2 208-16,-4 3 0 0,-2 3 0 0,0 4 0 15,-2 4 0-15,-1 2 160 0,-3 1-160 0,1 2 192 16,0 2-192-16,-2 3 0 0,1 5 0 0,-2 0 0 15,0 0 0-15,1-4 0 0,-1-2 0 16,2-3 0-16,-3-3 0 0,4-2-176 0,1 0 176 0,0-4-192 31,2-8-336-31,2-1-80 0,3-2-16 0,4-2-7872 0,-1 0-1568 0</inkml:trace>
  <inkml:trace contextRef="#ctx0" brushRef="#br0" timeOffset="31935.635">13455 4255 34847 0,'14'-22'1536'0,"-1"11"320"0,5 2-1472 0,5 1-384 16,5 4 0-16,5-2 0 0,4 1 0 0,5 2-240 15,3 2 48-15,2 1 0 0,2 3 192 0,3-1 0 16,3-2 0-16,0 2-144 0,0 3-16 0,-3 0 0 16,-4 2 0-16,-3 0 0 15,-5 0-1696-15,-4 0-320 0,-3 1-80 0</inkml:trace>
  <inkml:trace contextRef="#ctx0" brushRef="#br0" timeOffset="32159.705">14240 5214 45151 0,'0'0'4016'0,"-7"4"-3216"0,-2 5-640 0,0 6-160 16,1 3-224-16,0 4-80 0,1 5-16 0,-1 1 0 0,0 1 96 15,4 2 16-15,-1 3 0 0,3 1 0 16,2-2-2272-16,1 2-448 0,2-1-80 16</inkml:trace>
  <inkml:trace contextRef="#ctx0" brushRef="#br0" timeOffset="34139.366">17621 4456 14047 0,'0'0'624'0,"0"0"128"0,2-9-608 0,2 3-144 16,1-2 0-16,2 0 0 0,1 1 0 0,-1-1 0 15,0 0 144-15,1-2-144 0,-2 0 496 0,3 1 16 16,-2 0 16-16,0 1 0 0,-3 0 528 0,-4 8 96 16,0 0 32-16,7-4 0 0,-7 4-64 0,0 0-16 15,0 0 0-15,0 0 0 0,0 0-416 0,0 0-96 16,-7 9-16-16,0 3 0 0,2 3-256 0,-6 4-48 16,-5 4-16-16,-1 2 0 0,-2 6-128 0,0 3-128 15,2 4 192-15,-3 2-192 0,0 7 320 0,1-2-64 0,2-1 0 16,1 2 0-16,3-1-48 0,2-2-16 0,5-1 0 15,4-8 0-15,2-7-192 0,5-4 0 0,1 0 128 0,4-4-128 16,2-2 128-16,2-6 0 0,0-4-128 0,2-4 192 16,5-8 320-16,5-3 48 0,1-5 16 0,6-3 0 15,0-4-128-15,5-2 0 0,1-6-16 0,2 1 0 16,0-1-288-16,-1 0-144 0,-3-3 160 0,-2-2-160 16,-1-7 144-16,1-1-144 0,0 1 128 0,-1 4-128 15,-1-1 0-15,-2 6 128 0,-3 1-128 0,-3 6 0 16,-4 4 0-16,-4 4 0 0,-3 2 128 0,-4 5-128 15,-4 2 0-15,-6 7 0 0,0 0 0 0,0 0 128 16,0 0 64-16,0 0 16 0,-5 11 0 0,-4 5 0 16,0 4-208-16,-3 3 144 0,-1 0-144 0,-2 7 128 15,0 4-128-15,1 2 0 0,1 2 0 0,3-3 0 0,1-2 0 16,3-1 0-16,-1-4 0 0,4 0 0 0,2-1 0 16,5-1 0-16,3-3 0 0,1 0 0 0,0-1 0 0,5-3 0 15,3-4 0-15,6 3 0 0,7-3 0 0,4 0 0 16,3-5 0-16,5-2 0 15,4-5-1328-15,6-3-240 0,4-2-48 16</inkml:trace>
  <inkml:trace contextRef="#ctx0" brushRef="#br0" timeOffset="34792.975">19681 3834 9215 0,'-1'-8'816'0,"-4"0"-656"0,1 0-160 0,-1 3 0 15,5 5 2992-15,0 0 560 16,-8-2 112-16,0 1 32 0,8 1-2416 0,-9 1-464 0,1 1-112 0,-2 5 0 16,1 2-208-16,-2 4-48 0,-5 2 0 0,0 4 0 15,-5 3 128-15,0 4 0 0,-2 3 16 0,-3 7 0 16,-2 9-128-16,-1 5-16 0,2 3-16 0,0 4 0 16,-1 1-208-16,1 3-32 0,1 2-16 0,1 0 0 15,2 0-176-15,5-2 160 0,4-1-160 0,5-4 160 16,1-4-160-16,5-1 0 0,2-7 0 0,3-2 0 15,2-3 0-15,4-2 0 0,1-3 0 0,2 0 0 16,1 3-1856-16,2-3-240 16,10 7-48-16,1-12-16 0</inkml:trace>
  <inkml:trace contextRef="#ctx0" brushRef="#br0" timeOffset="36902.831">20215 4106 12895 0,'3'-16'1152'0,"0"6"-928"0,1 0-224 0,-4 10 0 16,5-10 1088-16,0 2 192 0,-2 1 16 0,-3 7 16 15,0 0-624-15,0 0-128 0,5-11-32 0,-5 11 0 16,0 0 352-16,0 0 64 0,0 0 16 0,0 0 0 16,0 0-320-16,0 0-64 0,0 0-16 0,0 0 0 15,0 0-32-15,3 13 0 0,-4 2 0 0,-1 6 0 0,-3 5-80 16,-1 4-32-16,-3 2 0 0,-3 2 0 0,-3 3-128 15,-3-2-32-15,-1 3 0 0,-2 1 0 0,-2 2 32 16,-1 0 0-16,0-2 0 0,0-1 0 0,1 0-32 0,6-1-16 16,4-5 0-16,2-1 0 0,-1-5 720 0,3-2 160 15,0-3 32-15,6-2 0 16,5-4-1584-16,1 0-304 0,1-3-64 0,2-3-16 0,5-3 816 16,1 1 224-16,4-5 16 0,4-2 0 0,-1-1 16 0,7 0 16 15,-1-2 0-15,2 0 0 0,2 1-144 0,0 0-128 16,-2-1 144-16,1-2-144 0,-3 2 0 0,-1 0 0 15,-1 2-208-15,-3 1 64 16,-3 0-496-16,-1 1-112 0,1 0-16 0,-5 2-13616 0</inkml:trace>
  <inkml:trace contextRef="#ctx0" brushRef="#br0" timeOffset="37193.156">20780 4744 24879 0,'0'0'2208'0,"0"0"-1760"0,0 0-448 0,0 0 0 16,0 0 1808-16,-1 10 288 0,-1 3 48 0,-1 4 16 16,0 4-2160-16,0 0-336 15,-1-1-112-15,2 4-32 0,-1 3 480 0,-2 0 0 0,-1 1 0 0,-2 4 0 16,0 2 0-16,-5 4 0 0,-2 0 0 0,-2 0 0 0,0-2 160 0,-5-2 32 15,-1 0 0-15,-3-3 0 0,-1-5 0 0,-1 3 0 16,-1-2 0-16,-1-1 0 0,3-3-192 0,2-1 0 16,-1 0 144-16,5-5-144 0,4-2-256 0,3-2-112 15,2-2-16-15,1-8-9040 16,4-11-1808-16</inkml:trace>
  <inkml:trace contextRef="#ctx0" brushRef="#br0" timeOffset="37574.744">21366 3940 20271 0,'0'0'1792'0,"0"0"-1424"0,0 0-368 0,-9 7 0 16,5 2 1840-16,0 2 288 0,-2 1 64 0,-2 2 16 15,-2 1-1872-15,-1 3-336 0,0 0-128 0,-1 6 0 16,1 8 128-16,-2 1 0 0,-4-1 0 0,2 4 0 16,0 0 0-16,-1 3 0 0,0-1 0 0,0-1 0 15,1-1 0-15,0-3 0 0,-1 1 0 0,4 0 128 16,2-2 0-16,2-2 0 0,3-2 0 0,2-1 0 0,-2-4-128 15,4-1 176-15,0-5-176 0,3 1 192 0,3-2-192 16,1 0 0-16,3-4 144 0,-1-2-144 0,2-5 0 16,3 0 0-16,1-5 0 0,3 0 0 15,-1-1-640-15,2-3-64 0,-1-3 0 16,2 0 0-16,3 0-1888 0,-4 0-384 0</inkml:trace>
  <inkml:trace contextRef="#ctx0" brushRef="#br0" timeOffset="37756.789">20842 4462 34095 0,'0'0'3024'0,"7"-9"-2416"0,3 0-480 16,3 4-128-16,2 1 0 0,5 2 0 0,6 0 0 0,5-1 0 16,4-2 0-16,3 2-256 0,4 1 64 15,3-4 0-15,1 2 192 0,0-2 0 0,1 1-144 0,-2 1 144 31,-2 1-1808-31,-5 1-304 0,-4-1-48 0,-5-3-10448 0</inkml:trace>
  <inkml:trace contextRef="#ctx0" brushRef="#br0" timeOffset="38104.083">21618 3641 35007 0,'0'0'3120'0,"0"0"-2496"16,11 1-496-16,1 4-128 16,1 0-560-16,3 5-128 0,0 3-16 0,5 4-16 0,0 4 464 0,3 2 112 15,-2 4 16-15,3 3 0 0,1 3 864 0,-1 2 176 16,-2 2 48-16,-3 3 0 15,-4 2-1600-15,-2 4-304 0,-8 4-64 0,-4 1-16 0,-4 4 800 16,-3 0 224-16,-4 0 0 0,-3 0 0 0,0 0-144 0,-4-2 144 16,-1-3 0-16,0-3 0 0,2-2 0 0,2-2 0 15,-3-2 0-15,2-6 0 0,0-1 0 0,1-2 0 16,0-3 0-16,2-2 0 0,2-5 0 0,1 0 0 16,0-2 0-16,1-3 0 15,2 0-992-15,2-6-192 0,1-4-32 0,2-7-11616 0</inkml:trace>
  <inkml:trace contextRef="#ctx0" brushRef="#br0" timeOffset="38389.953">22557 4290 34095 0,'5'-16'1504'0,"-1"9"320"0,-4 7-1456 0,12-3-368 15,4 0 0-15,2 3 0 16,3 0-640-16,-1 3-208 0,2-2-48 0,4 1 0 0,4 0 528 16,-1 1 112-16,-1 2 0 0,-4-2 16 0,0-2-48 0,-4 1-16 15,-3 1 0-15,-3 0 0 0,-2 0-64 0,-12-3-16 16,9 6 0-16,-9-6 0 15,3 9-1952-15,-7-2-400 0,-6 0-80 0,-4 2 0 0</inkml:trace>
  <inkml:trace contextRef="#ctx0" brushRef="#br0" timeOffset="38567.7">22403 4555 24351 0,'-13'3'1088'0,"13"-3"208"0,-7 7-1040 0,2 1-256 0,5-8 0 0,0 0 0 15,0 0 192-15,8 10-32 0,-1-3 0 0,7-1 0 16,3-4 576-16,6-2 112 0,1-3 32 0,6-2 0 15,3 0-304-15,6-2-48 0,1 0-16 0,1 0 0 16,-4-2-352-16,2 3-160 0,-1-3 128 0,-1-1-128 31,-5-1-416-31,-3 1-160 0,-4 1-48 0,-2 3 0 16,-6 3-1424-16,-1 0-272 0,-3-1-64 0,0 0-16 0</inkml:trace>
  <inkml:trace contextRef="#ctx0" brushRef="#br0" timeOffset="38875.521">23655 3909 23039 0,'-7'-19'1024'0,"7"11"192"0,0 8-960 0,0 0-256 16,0 0 0-16,0 0 0 0,4 11 2816 0,0 3 512 15,-4-1 96-15,0 7 32 0,-5 4-2832 0,1 4-624 16,1 2 0-16,0 3 0 0,-5 2 0 0,0 6 0 16,-5 3-144-16,-1 2 144 0,-2 1 0 0,-1 0 0 15,-2 2 0-15,-1-2 0 0,2 1 0 0,0 0 0 16,0-3 0-16,3 0 0 0,2-2-144 0,1-6 144 16,2-5 0-16,0-1-144 0,4-1-112 0,1-4 0 15,2-2-16-15,3-5 0 16,2-3-1296-16,2-1-256 0,2-3-48 0,3-1-11296 0</inkml:trace>
  <inkml:trace contextRef="#ctx0" brushRef="#br0" timeOffset="39131.443">23140 3864 39679 0,'13'-18'1760'15,"6"8"352"-15,11 2-1680 0,7 4-432 0,5 1 0 0,6 2 0 16,3 1-256-16,8 0-128 0,6-2-16 0,8 3-16 16,4 3 416-16,-2-1-128 0,-3-1 128 0,0 1 0 15,-4 1-448-15,-2 0-16 0,-4-1 0 0,-7 1 0 16,-7-2-2144-16,-6 0-416 0,-7-1-96 15,-6 1-9920-15</inkml:trace>
  <inkml:trace contextRef="#ctx0" brushRef="#br0" timeOffset="39606.948">23864 4760 12895 0,'-9'-8'576'0,"9"8"112"0,-6-3-560 0,6 3-128 0,0 0 0 0,0 0 0 15,6 6 5888-15,0 4 1136 0,1-1 224 0,6 1 48 16,1-3-5952-16,3 0-1216 0,3 2-128 0,1 1-224 16,4 1 224-16,2 1 160 0,1 0-32 0,2 2 0 0,0-3-128 0,-3 4 0 15,-4-2 0-15,2 0 0 0,-1 3 0 16,-3 1 0-16,-5 2 0 0,-1-2 0 0,-7 0 0 0,-1 2 0 16,-4-1 0-16,-3 3 0 0,-3 1 0 0,-7 1 0 15,-3 3 0-15,-9-1 128 0,-8-1 0 0,-1-1 0 16,2 3 0-16,-3-2 0 0,-2 1 0 0,0 3 0 15,-1-1 0-15,6-1 0 0,3-4-128 0,6 2 0 16,1 0 144-16,3 1-144 0,2-1 0 0,4 0 0 16,0-4 0-16,7 1 0 0,1 0 0 0,3-2 0 15,2-3 0-15,5 1 0 0,2-1 0 0,5-1 128 16,4-2-128-16,5-2 0 0,6-2 128 0,7-1-128 16,8 2 128-16,7-1-128 0,5-2-240 0,4 3-112 15,-1 1-32-15,6 1-11424 0,5 0-2288 16</inkml:trace>
  <inkml:trace contextRef="#ctx0" brushRef="#br0" timeOffset="45888.41">1784 6201 13823 0,'0'0'1216'0,"0"0"-960"16,0 0-256-16,11-2 0 0,-2-2 160 0,2 2-16 15,0-1 0-15,5-1 0 0,0 1-144 0,3 0 192 16,1 2-192-16,3-3 192 0,3 1-192 0,2 0 0 16,0-2 144-16,5 2-144 0,6-3 160 0,1-1-32 15,1 0-128-15,4 2 192 0,4 2-48 0,0-1-16 16,1 0 0-16,0 2 0 0,-1-2 0 0,5 1 0 16,1 0 0-16,3 1 0 0,-2 0 64 0,2 0 16 0,1-3 0 15,1 1 0-15,-1 2 32 0,4-1 0 0,3-1 0 16,5-1 0-16,0 4 160 0,1-1 48 0,-4-3 0 0,3 2 0 15,1-6-80-15,2 3-16 0,0 0 0 16,1 2 0-16,-3 1-160 0,-1-2-16 0,2-1-16 0,-2 2 0 16,3 2-160-16,-2-1 160 0,-4-4-160 15,1 3 160-15,-2 2-160 0,1-2 0 0,1 3 144 0,-3 0-144 16,1 1 0-16,1-1 128 0,-3 0-128 0,1 0 0 16,0 0 128-16,2-2-128 0,1 0 128 0,-1 1-128 15,0 1 0-15,-1 0 0 0,1-1 0 0,2-1-128 16,2 0 128-16,-2 1 0 0,-4 1 0 0,1-1 0 15,1 0 176-15,0 1-48 0,0 2 0 0,0 1 0 16,-3 0 112-16,0-1 16 0,-1 1 0 0,-1 2 0 16,2 4-80-16,-1-1-16 0,3-3 0 0,-2 3 0 0,-2 2-160 15,-2-2 0-15,2-1 144 0,3 0-144 16,2 2 0-16,2-2 128 0,0-3-128 0,0 1 0 0,-3 1 0 0,6-2 0 16,1-1 0-16,2 0 128 0,1 2-128 0,0-3 192 15,-5-2-64-15,5 0 0 0,4-1 32 0,0 2 16 16,0 4 0-16,-1-4 0 0,0-1 0 0,2-2 0 15,3 1 0-15,0 1 0 0,1 1-32 0,-1 0 0 16,2 0 0-16,-1 0 0 0,0 2-144 16,-4 1 0-16,0-2 0 0,1 0 128 0,6-1-128 0,-1 2 0 15,2 1 0-15,0 1 0 0,0-3 0 0,2 0 0 16,3 0 0-16,-2 1 0 0,-1 1 0 0,2 1 128 16,5-3-128-16,-1 1 0 0,-1-2 176 0,1 0-48 15,1 0-128-15,-2 0 192 0,2 0-192 0,0-2 0 16,0 1 0-16,2 0 0 0,0 1 192 0,-1 0-64 0,-4 0-128 15,4 0 192-15,5 0-32 0,-3 1-16 0,-3 2 0 16,4-2 0-16,4 1-16 0,1 0 0 0,0 0 0 0,1-1 0 16,1 0-128-16,2 2 0 0,1 1 0 15,4 1 0-15,4-1 0 0,-3-3 128 0,0-1-128 0,4 1 0 16,3 2 0-16,-2 0 0 0,-2-2 128 0,4 1-128 16,2 0 0-16,-2 0 0 0,-2-4 0 0,2 2 0 15,0 3 0-15,0 0 0 0,1 0 0 0,1 2 0 16,0-2 0-16,-1 0 0 0,3-1 0 0,0 4 128 15,-3-2-128-15,4 2 0 0,3-2 0 0,-2 3 0 16,-3 1 0-16,0-2 0 0,5-1 0 0,-1 1 0 16,-3 2 0-16,1 0 0 0,2-3 0 0,1 2 0 0,0-1 0 15,-3 1 0-15,-4-2 0 0,3 0 0 0,3-1 0 16,-3-1 0-16,-5 1 0 0,2 0 0 0,3 2 0 0,-4-1 0 16,-3 1 0-16,1-2 0 0,1-2 0 0,-1 4 128 15,-3 4 0-15,-1-5 0 0,-1-3 0 16,-4 4-128-16,5 3 192 0,-5 1-64 0,3-1-128 0,-3 1 0 15,3-3 0-15,-7 1 128 0,-1-2-128 16,-1 0 0-16,-1-3 0 0,-2 4 0 0,2 1 0 16,-2-1 0-16,0-4-192 0,-2 4 192 0,-4-3-192 0,0 1 192 15,-1-2-160-15,-1 3 160 0,1 0 0 0,-3 0 0 16,-2-3 0-16,4 1 0 0,-1-1 0 0,1 5 0 16,-1 1 0-16,0-2 0 0,-3-5 0 0,2 1 0 15,4 2 0-15,-7 0 0 0,-5 1 0 0,0-2 0 16,4-1 0-16,0 2 0 0,-4 1 208 0,-6 0-16 0,-3-2 0 15,3 0 0-15,6-1 16 0,-2 1 0 0,-2 2 0 16,-2-1 0-16,-1 1-80 0,4-2-128 0,-3 1 176 0,1-2-176 16,-3 0 144-16,0 0-144 0,0 1 0 0,2 0 144 15,-3 1-144-15,0 0 192 0,-1-1-192 0,-5 2 192 16,1 1-192-16,-4 1 160 0,-4 0-160 0,-1 0 160 16,-4-2-160-16,-6 1 0 0,-9 0 0 0,-4 0 128 15,-6 0-480 1,-5 1-96-16,-5-2-32 0,-6 2 0 0,-6-3-2064 15,-4 1-400-15,-9-6-96 0,0 0-16 0</inkml:trace>
  <inkml:trace contextRef="#ctx0" brushRef="#br0" timeOffset="47259.679">1512 8542 23039 0,'0'0'2048'0,"0"0"-1648"0,5 9-400 0,0 0 0 15,1 0 0-15,3 0 0 0,2-1 0 0,2-1 0 16,4 1 0-16,0-1 0 0,5-2 0 0,5-1 0 16,4 1 0-16,2-1 0 0,1 2 0 0,4 0 0 15,4 1 0-15,1-2 0 0,0 0 0 0,2-1 0 16,2 1 0-16,6-1 0 0,5 0 0 0,4 2 0 0,1 1 0 16,3-1 0-16,0 1 0 0,4-2 0 0,3 0 0 15,4-1 0-15,3 3 0 0,1-1 0 0,2 1 240 0,2-2 16 16,5-1 0-16,4 1 0 0,1 3 64 15,4-2 32-15,-2-1 0 0,7-2 0 0,5 0-16 0,0 2 0 16,1-2 0-16,7-1 0 0,3 1-112 0,1-1-32 16,0-2 0-16,3 1 0 0,2-1-192 0,5-1 128 15,3-1-128-15,0-1 0 0,-4 0 128 0,6 0-128 16,5 1 0-16,-1-1 0 0,0 0 144 0,1 2-144 16,0 0 128-16,4 1-128 0,2-3 240 0,2 0-48 15,-2 1 0-15,5 1 0 0,-1 1-64 0,3 1-128 16,4-2 176-16,2 0-176 0,-1 0 144 0,2 0-144 15,0 0 0-15,4 0 144 0,7 1-144 0,3 0 0 16,-2 0 144-16,0 1-144 0,0 0 0 0,1 1 128 16,1 0-128-16,0 1 0 0,-2 2 128 0,5-2-128 0,0 0 128 15,1 0-128-15,-1-1 0 0,-1 1 144 16,-2 2-144-16,2 1 0 0,-4 1 144 0,0-1-144 16,1 1 0-16,-2 1 144 0,0-1-144 0,0 4 0 0,0 0 144 0,-2 1-144 15,-5 3 240-15,6 0-32 0,6-4 0 0,-1 2 0 16,3 2 0-16,-6 1 0 0,0 3 0 0,3-3 0 15,1-1-208-15,0 1 128 0,-1 4-128 0,0-2 0 16,4-5 144-16,-4 1-144 0,-3-1 128 0,0 3-128 16,-4-1 0-16,1 4 0 0,-3-1 0 0,-1 0 0 15,0-4 0-15,-5 1 128 0,-3-1-128 0,-6 1 0 0,-3 1 160 16,-1-2-160-16,4-2 192 0,-4 1-192 16,-7-3 128-16,4 1-128 0,3-2 0 0,-1 1 0 0,2 1 240 0,-2 2-64 15,-2-2-16-15,2 0 0 0,0 0-160 16,0 0 128-16,0 3-128 0,-5 0 128 0,-3-6-128 15,3 5 0-15,-2-1 0 0,-5 0 128 0,-5-2-128 0,-4 0 0 16,-2-2 0-16,-3 1 0 0,-4-1 0 0,0-1 0 16,-4 0 0-16,-4-5 0 0,-2-2 0 0,-4 0 0 15,0 1 0-15,-4 1 0 0,-5-4 0 0,4 1 0 16,2-6 0-16,-3 7 0 0,-5 6 0 0,0-5 0 16,1-1 0-16,-1 0 128 0,-6 1 0 0,-1 2 0 15,-5-1 0-15,0 0 0 0,-2 1-128 0,-2 3 0 16,-6 1 0-16,-4 0 0 0,-8-2-336 0,-4 1-48 15,-6 2-16-15,-7-1-14208 0</inkml:trace>
  <inkml:trace contextRef="#ctx0" brushRef="#br0" timeOffset="48562.086">2576 6809 18431 0,'1'-5'1632'0,"0"-3"-1312"16,1 0-320-16,-2 8 0 0,4-10 352 0,-4 10 0 15,4-6 0-15,-4 6 0 0,0 0-352 0,0 0 128 16,0 0-128-16,0 0 0 0,2 11 160 0,-4 2-32 16,-2 0-128-16,-1 4 192 0,-1-1 128 0,1 5 0 15,-3 2 16-15,2 5 0 0,-5 2 16 0,2 4 0 16,-1 3 0-16,1 2 0 0,0 4-112 0,-3 5-32 15,0-1 0-15,0 6 0 0,1 5 16 0,-2-3 0 16,0-4 0-16,0-4 0 0,2-4 80 0,0-4 16 16,-1-2 0-16,2-2 0 0,2 0 128 0,-1-3 48 15,1-6 0-15,-1 0 0 0,4-3-192 0,-1-2-48 0,3-4 0 16,0-2 0-16,1-3-48 0,2-4-16 16,1-2 0-16,-1-6 0 0,0 0 48 0,0 0 0 0,11 0 0 0,-1-1 0 15,1-2 0-15,1-2 0 0,2 1 0 16,1-1 0-16,2 2-240 0,-1 1 128 0,3-1-128 0,3 3 0 15,2-2 0-15,4 2 0 0,-2 0 0 0,7 4 0 16,1-2 0-16,0 1 0 0,-3 1 0 0,1 0 0 16,1 4-336-1,-2-1-176-15,-5-2-16 0,-2 0-8240 0,-3 3-1664 0</inkml:trace>
  <inkml:trace contextRef="#ctx0" brushRef="#br0" timeOffset="49005.554">3172 7568 30399 0,'0'0'2704'0,"0"0"-2160"16,0 0-544-16,12 3 0 0,2 1 192 0,3 0-192 15,2 0 192-15,1 1-192 0,4-2-208 0,1-3-160 16,1-4-16-16,3-1-16 16,-2 0-368-16,2-3-64 0,-2-3 0 0,0-2-16 0,-2-1 480 0,0-2 112 15,-1 1 0-15,-5-1 16 0,-3-2 240 0,-2-1 0 0,0-1 0 16,-3 0 0-16,-4 0 144 0,-4-1 32 0,-3-1 0 0,-2 3 0 16,-1 5 176-16,-5-2 32 0,-6 1 16 0,0 1 0 15,1 6-48-15,-4 1-16 0,-3 3 0 0,-2 1 0 16,-6 1-208-16,1 6-128 0,-1 5 128 0,1 4-128 15,-4 3 144-15,-3 4-144 0,-1 3 192 16,-2 4-192-16,0 3 256 0,2 3-48 0,1 0-16 0,3 1 0 16,1 1 48-16,8-2 0 0,2 0 0 0,7 0 0 15,3 1-240-15,4-2 128 0,2-5-128 0,4-1 0 16,3 1 128-16,3-4-128 0,2-3 0 0,6-2 0 16,5 1 304-16,5-1-48 0,5-4 0 0,5-2 0 15,4-3-16-15,3-2-16 0,1-4 0 0,1-1 0 16,-2-3-448-16,2-5-96 0,1-3 0 0,-1-4-13968 15</inkml:trace>
  <inkml:trace contextRef="#ctx0" brushRef="#br0" timeOffset="49331.322">4386 6636 29135 0,'0'0'1280'0,"0"0"288"0,0 0-1248 0,-3 11-320 16,1 1 0-16,1 4 0 0,-2 4 0 0,-1 5-256 0,0 5 64 0,-2 5 0 15,1 3 192-15,-2 4 0 0,0 3 0 0,1 1 0 16,-1 2 0-16,-2 3 0 0,-1 2 0 0,2 7 0 15,-1-1 256-15,1-1-16 0,0 1 0 16,2-4 0-16,-1-6 80 0,3 0 32 0,2-3 0 0,-2-4 0 16,1 0-112-16,-1-4-32 0,3-2 0 0,1-4 0 15,1-2-208-15,1-3 144 0,1-5-144 0,-2-4 128 16,3-6-336-16,-1-4-80 0,-3-8-16 16,0 0-13472-16</inkml:trace>
  <inkml:trace contextRef="#ctx0" brushRef="#br0" timeOffset="49543.275">3800 7247 40543 0,'4'-7'3600'0,"3"3"-2880"15,6 2-576-15,7-2-144 0,5 2 0 0,6 3 0 16,2 1 0-16,12 3 0 0,11-1-128 0,7-2 128 15,4-4-160-15,2 0 160 16,1 1-976-16,1-2-112 0,4-1 0 0,-1-1-16 16,-2-1-2032-16,-4 0-416 0</inkml:trace>
  <inkml:trace contextRef="#ctx0" brushRef="#br0" timeOffset="50518.068">6591 7081 17503 0,'0'0'1552'0,"0"0"-1232"0,0 0-320 0,0-8 0 16,0 8 656-16,0 0 80 0,0 0 16 0,0 0 0 15,0 0-432-15,0 0-96 0,0 0-16 0,0 0 0 16,0 0-208-16,0 0 0 0,-8 9 128 0,0 2-128 15,-2 1 368-15,0 4 16 0,-2 5 16 0,-2 7 0 16,-5 0 96-16,2 4 16 0,-1 5 0 0,-1 1 0 16,0 3-48-16,-6 3 0 0,2-1 0 0,0 1 0 0,6 0-272 15,3-5-64-15,7-2-128 0,1-5 192 0,4-5-192 0,3-5 128 16,6-4-128-16,0-1 0 0,3-5 272 0,2-3-32 16,-2-3-16-16,2-4 0 0,3-4 224 0,2-2 64 15,4-3 0-15,-1-4 0 0,-1-5 32 0,0-2 16 16,1-6 0-16,1 1 0 0,-1-2-224 0,-1 1-32 15,-2 0-16-15,2-1 0 0,-3-1-96 0,1-1-32 16,-3-1 0-16,2 2 0 0,-2-1-160 0,-1 5 128 16,-1 4-128-16,-1 3 128 0,-1 5-128 0,-4 4 0 15,-1 1 0-15,-5 5 0 0,0 0 0 0,5 15-192 16,-4 1 64-16,-1 4 128 0,1 2-160 0,0 3 160 16,0 3 0-16,-2-1-144 0,-1 1 144 0,-3 0 0 15,3 2-144-15,1-1 144 0,1-3-128 0,2-3 128 16,4-4-160-16,-3 0 160 0,1-5 0 0,4-2-144 0,-2-2 144 15,5-5 0-15,-2-1 0 0,6-7 0 16,5-3 0-16,-1-1 0 0,3-3 256 0,1-3 48 0,1-7 0 16,-1-1 0-16,-1 2-16 0,0-6 0 0,-4-1 0 0,1-4 0 15,-2-4 224-15,-1 0 64 0,-1-3 0 0,0-3 0 16,-4-1-64-16,3 3-16 0,0 8 0 0,1-1 0 16,-3 4-368-16,1 3-128 0,0 3 0 0,-2 4 0 15,-2 3 0-15,0 2 0 0,-2 0 0 0,-1 1 0 16,-4 3-720-1,-2 8-192-15,8-6-48 0,0-1-14992 0</inkml:trace>
  <inkml:trace contextRef="#ctx0" brushRef="#br0" timeOffset="51029.947">7968 6648 11967 0,'-6'-9'528'0,"5"3"112"0,1 2-512 0,0 1-128 0,0 3 0 0,0 0 0 16,0 0 1440-16,0 0 256 0,-5-1 48 0,5 1 16 15,-7 4-912-15,0 1-176 0,1 0-32 0,-4 4-16 16,-1 2 144-16,-1 5 16 0,0-1 16 0,-4 7 0 0,1 0-288 0,-5 6-64 16,-3 1-16-16,-1 6 0 0,-1 4 16 0,0 6 16 15,4 5 0-15,-4 1 0 0,-6 6-288 0,1-1-176 16,-1 3 192-16,5 2-192 0,1 0 144 16,4-3-144-16,-1-4 0 0,5-2 144 0,2-9-16 0,5-1-128 15,4-2 192-15,4-1-64 0,4-5 64 0,2-1 0 16,3-2 0-16,3-3 0 0,1-1-192 0,4-3 160 15,3-2-160-15,5-3 160 0,1-1-400 0,2-1-80 16,1-4 0-16,4-4-12048 0</inkml:trace>
  <inkml:trace contextRef="#ctx0" brushRef="#br0" timeOffset="51722.872">8184 7040 18431 0,'0'0'1632'0,"0"0"-1312"0,0 0-320 0,0 0 0 16,4 10 800-16,1 0 96 0,2 1 0 0,1 2 16 15,-1 2-544-15,3 4-112 0,2 2-32 0,1 5 0 16,2 3 128-16,0 2 32 0,3 3 0 0,-2 2 0 16,1 1-208-16,-1 0-48 0,1-1 0 0,-1 2 0 0,1-4-128 15,-3 1 160-15,-1-3-160 0,-1 1 160 0,-1-3-160 16,-1-3 0-16,0 1 0 0,0-5 0 16,-4-2-768-16,-1-2-96 15,1-2-16-15,-4-4-9152 0</inkml:trace>
  <inkml:trace contextRef="#ctx0" brushRef="#br0" timeOffset="51983.972">8632 7135 35935 0,'-8'-15'3200'0,"5"9"-2560"16,0 0-512-16,3 6-128 15,0 0-944-15,0 0-208 0,0 0-32 0,0 0-16 0,-10 12 944 0,4 5 256 0,1 3 0 16,-2 3-128-16,0 5 944 0,-4 4 192 0,-5 2 32 0,1 5 16 31,-5 0-1632-31,0 2-336 0,-1-1-64 0,0 0-16 0,-1 2 832 0,0-1 160 0,-3-3 0 0,1-1 0 16,-1-5 0-16,0 0-192 16,2-3 0-16,-1-2 16 15,2-3-848-15,0-2-192 0,3-6-16 0,3-4-11424 0</inkml:trace>
  <inkml:trace contextRef="#ctx0" brushRef="#br0" timeOffset="52179.404">8825 7699 35935 0,'-18'5'1600'0,"6"6"320"0,-2 8-1536 15,-1 2-384-15,1 1 0 0,-1 4 0 0,-1 2 576 0,1 1 32 16,-4-2 16-16,3 2 0 16,1-3-928-16,0-2-176 0,-2-2-32 0,6 0-16 15,8 0-1920-15,-2-2-384 0,-4-5-80 0</inkml:trace>
  <inkml:trace contextRef="#ctx0" brushRef="#br0" timeOffset="52513.746">9639 6922 29487 0,'-7'-2'2624'0,"7"2"-2112"0,0 0-512 0,-8 2 0 15,1 3 704-15,-1 4 16 0,-2 4 16 0,0 4 0 16,-1 5-576-16,-2 3-160 0,0 1 0 0,0 5 0 16,0 3 0-16,4 3 0 0,1 3 0 0,-1-1 0 15,0 0 0-15,2 3 0 0,-3 1 0 0,3 0 0 16,-4-2 0-16,4-2 0 0,5-3 0 0,0-4 0 16,1-6 0-16,3-1 0 0,5-4 0 0,-2-3 0 0,0 0 0 15,2-3 0-15,5-2 0 0,-3-2 0 0,0-3 0 0,0-3-192 16,2-4 192-16,2-1-192 15,2-3-1920-15,1-3-384 0</inkml:trace>
  <inkml:trace contextRef="#ctx0" brushRef="#br0" timeOffset="52704.725">9051 7401 38815 0,'4'-10'1728'0,"5"6"336"0,7-1-1648 0,6 2-416 0,8 2 0 16,5 0 0-16,3 0 0 0,2-1-192 0,3 2 0 0,4-3 16 15,6 0-48-15,2-2-16 0,1 0 0 0,-1 2 0 32,1 0-2096-32,-3-2-416 0,-4-3-96 0</inkml:trace>
  <inkml:trace contextRef="#ctx0" brushRef="#br0" timeOffset="53102.316">10039 6653 27647 0,'-13'-9'1216'0,"13"9"256"0,0 0-1168 0,0 0-304 16,0 0 0-16,0 0 0 0,0 0 128 0,0 0-128 15,9 3 144-15,2 4-144 0,2 3 0 0,3 1 0 16,4-1 0-16,2 2 0 0,-3 2 256 0,2 4-64 16,1 3 0-16,-2 1 0 0,-1 0 80 0,1 2 16 15,0 3 0-15,-2 4 0 0,-3 3-80 0,0 1-16 16,0 2 0-16,-2 0 0 0,-5 2 0 0,-4 4 0 15,-4 6 0-15,-1 1 0 0,0-1 96 0,-5 2 16 16,-4 1 0-16,2-2 0 0,-5-5 80 0,2-3 0 0,2-4 16 16,-5-1 0-16,1-3 128 0,0 0 32 0,0-2 0 15,-2 2 0-15,-1 0-256 0,-2-1-48 0,0-2-16 16,0-3 0-16,-2-3-240 0,0-3 176 0,1-3-176 16,1-3 160-1,3-4-2976-15,-1-7-608 0</inkml:trace>
  <inkml:trace contextRef="#ctx0" brushRef="#br0" timeOffset="53666.961">11067 7311 11967 0,'0'0'528'0,"0"0"112"0,0 0-512 0,0 0-128 0,7-4 0 0,4 1 0 15,2 0 3600-15,6 1 688 0,4-1 144 0,4 0 32 0,3-2-3376 0,6-3-688 16,1-3-128-16,8 3-16 0,8 5-256 0,0-3 144 15,-3-2-144-15,-2 2 128 0,-3 4-128 0,-3 0 0 16,-4-1 0-16,-1 0-176 16,-2-1-1408-16,-6 2-272 0,-3 2-64 0</inkml:trace>
  <inkml:trace contextRef="#ctx0" brushRef="#br0" timeOffset="53852.785">10985 7704 35935 0,'0'0'1600'0,"0"0"320"0,0 0-1536 0,16-1-384 15,3 0 0-15,8 0 0 0,0 0 832 0,8 0 80 16,3 1 32-16,6-3 0 0,3-4-608 0,9 2-112 0,6-1-32 16,1-3 0-1,-3-3-1472-15,-1 0-320 0,1 1-48 0,-1 1-14480 0</inkml:trace>
  <inkml:trace contextRef="#ctx0" brushRef="#br0" timeOffset="54828.084">12946 7159 19343 0,'0'0'1728'0,"-6"-2"-1392"15,6 2-336-15,-7 1 0 0,7-1 752 0,0 0 80 16,-10 3 0-16,4 4 16 0,-2 1-336 0,3 5-80 15,-4 2-16-15,2 6 0 0,-2 5 16 0,3 5 0 16,-5 2 0-16,1 3 0 0,-1 2-112 0,-1 1-32 16,1 3 0-16,2 0 0 0,-2-4-288 0,4 3 128 15,3 0-128-15,3-4 0 0,2-5 0 0,3-3 0 16,2-2 0-16,2-5 0 0,0-3 128 0,3-5-128 0,-1-4 192 16,3-2-192-16,2-4 240 0,1-3-64 0,1-2-16 15,1-8 0-15,3-6 480 0,2-4 112 16,1 0 16-16,1-3 0 0,1-2-304 0,2-2-48 0,0-5-16 0,-5 0 0 15,-1 0-144-15,2-4-48 0,3-1 0 0,2 0 0 16,-5-3-16-16,0 5-16 0,0 3 0 0,-3 4 0 16,-2 3-176-16,-3 4 128 0,-2 6-128 0,-2 3 128 15,-6 2-128-15,0 1 0 0,-2 3 0 0,-4 5 128 16,0 0 0-16,-4 13-128 0,-1 1 192 0,-1 5-64 16,-5 4-128-16,-2 3 0 0,-4 3 0 0,-2 2 0 15,1 2 0-15,-3-1 0 0,0 0 0 0,1-1 0 0,4 0 0 16,1-2 0-16,5-3 0 0,5-3 0 15,0-3 0-15,9-2 0 0,1-2 0 0,6-3 0 0,5-2 0 16,1-2 0-16,6-3 0 0,4-3 0 0,1-4 0 16,3-2 0-16,2-3 128 0,2 0-128 15,3-2-304-15,-1 0-144 0,3 3-16 16,-5-2-16-16,-2 3-1584 0,-1-1-320 0,0 1-64 16</inkml:trace>
  <inkml:trace contextRef="#ctx0" brushRef="#br0" timeOffset="55358.112">14807 6637 16175 0,'0'0'704'0,"0"0"176"0,0 0-704 16,0 0-176-16,-7-3 0 0,7 3 0 0,-7-2 480 0,7 2 64 16,0 0 16-16,-10 2 0 0,2 4 0 0,-4 1 0 15,-2 2 0-15,-3 2 0 0,-2 1 336 0,-6 4 64 16,-3 3 0-16,-6 7 16 0,-3 3-48 0,-2 2-16 15,3 0 0-15,-3 5 0 0,-2 6-272 0,-2 2-48 16,2 0-16-16,0 3 0 0,-2 4 32 0,2 2 0 16,0 0 0-16,2 2 0 0,5 1-384 0,5-1-80 15,3-2-16-15,8-2 0 0,6-5 0 0,4-3 0 16,6-2 0-16,3-1 0 0,2-3-128 0,4-2 0 0,0-4 0 16,8-2 0-1,3-2-528-15,9-4-144 0,0-2-32 0,7-4-8400 0,0-7-1696 16</inkml:trace>
  <inkml:trace contextRef="#ctx0" brushRef="#br0" timeOffset="57754.517">14764 7235 16575 0,'-1'-8'1472'0,"-1"3"-1168"0,2 5-304 16,0 0 0-16,0 0 1376 0,0 0 224 0,0 0 32 0,0 0 16 16,10 8-1216-16,0 3-240 0,0 1-64 0,-1 4 0 15,1 0 48-15,2 4 0 0,3 3 0 0,2 0 0 16,0 2 112-16,3 0 32 0,2 3 0 0,-1 1 0 16,1 0-320-16,0-1 0 0,1 0 0 0,-1 1 0 15,-1 2 128-15,-1 0-128 0,0 0 0 0,-4-1 0 16,1-4-624-16,-2 0-224 15,-1-3-48-15,-1-3-9280 0</inkml:trace>
  <inkml:trace contextRef="#ctx0" brushRef="#br0" timeOffset="58012.204">15287 7323 24879 0,'-16'-1'2208'0,"5"2"-1760"15,0 1-448-15,1 7 0 0,-2 3 1296 0,1 3 176 16,0 4 48-16,-1 3 0 0,-4 5-1264 0,1 2-256 16,-5 0 0-16,-1 1 0 0,-2 1 0 0,-4 1 0 15,-2 1 0-15,0 0 0 0,0 0 0 0,-1 1 0 16,-2-2 0-16,2-2 0 15,2-4-1248-15,2 1-192 0,3-5-32 0,2-6-10464 0</inkml:trace>
  <inkml:trace contextRef="#ctx0" brushRef="#br0" timeOffset="58238.053">15434 7891 28559 0,'-13'4'2544'0,"5"1"-2032"0,-3 5-512 0,-3 4 0 15,0 3 1136-15,-1 3 128 0,-2 1 16 0,0 4 16 16,-2-1-1056-16,0 1-240 0,2 2 0 0,0-1 0 0,0 0 0 16,1-2 0-16,4-1 0 0,0-2 0 15,2-3-2176-15,1 0-368 0,-3-1-64 0,12-17-16 0</inkml:trace>
  <inkml:trace contextRef="#ctx0" brushRef="#br0" timeOffset="58565.102">16345 7048 28735 0,'0'0'1280'0,"0"0"256"0,-5 12-1232 0,-1 3-304 0,0 3 0 0,-3 5 0 16,-3 0 0-16,-2 8 0 0,-3 3-176 0,2 3 176 16,-2 2 0-16,1 2 0 0,-2 0 0 0,5 1 0 15,-1-1 0-15,0-3 0 0,3 0 0 0,2-1 0 16,1 1 0-16,2-3 128 0,1-2-128 0,2-4 0 15,0-1 0-15,2-2 128 0,2-1-128 0,2-3 0 16,0-6 0-16,3-3-192 0,1-2 48 16,3-2 0-16,3-2-448 15,3-2-96-15,1-3-16 0,3-3 0 0,1-2-512 16,0-4-128-16,1 0 0 0</inkml:trace>
  <inkml:trace contextRef="#ctx0" brushRef="#br0" timeOffset="58765.542">15770 7609 35007 0,'-10'-13'3120'0,"6"7"-2496"16,4 6-496-16,0 0-128 0,0 0 128 0,10-4 16 16,-1-1 0-16,5 2 0 0,3 2-144 0,8 0 0 15,3-3-160-15,5 4 160 0,5-3 0 0,1 2 0 16,4 0 208-16,-2-1-64 0,2-3-400 0,1 1-64 15,2 2-32-15,0-2-10016 16,0 1-2016-16</inkml:trace>
  <inkml:trace contextRef="#ctx0" brushRef="#br0" timeOffset="59202.103">16966 6787 24991 0,'0'0'1104'0,"-3"-8"240"0,3 8-1088 0,0 0-256 16,0 0 0-16,0 0 0 0,0 0 0 0,0 0 0 16,0 0 0-16,11 6 0 0,-2 0 0 0,2 4 208 15,0 1-64-15,3 4-16 0,1 1 48 0,0 4 0 16,3 1 0-16,0 2 0 0,0 2-48 0,2 3-128 16,1 1 192-16,0 6-64 0,-1-1-128 0,0 5 160 15,-5 5-160-15,-1 4 160 0,1-2-32 0,-4 3-128 16,-3 3 192-16,0-1-64 0,-1-2 0 0,-4-3 0 15,-1-3 0-15,-3-1 0 0,-1-2 48 0,-5-3 0 16,-2-2 0-16,-2 0 0 0,-2 1 160 0,-4-2 48 16,-4-1 0-16,-1-3 0 0,-1 0-144 0,0-1-32 0,1-4 0 15,1-1 0-15,-1 0-208 0,3-3-256 0,2-4 48 16,2-4-13104-16</inkml:trace>
  <inkml:trace contextRef="#ctx0" brushRef="#br0" timeOffset="59616.27">18017 7596 32879 0,'0'0'1456'0,"0"0"304"0,0 0-1408 0,0 0-352 16,9-2 0-16,4 5 0 0,3 0 0 0,1 0-288 15,5 1 48-15,4-2 16 0,2-2 224 0,2 0 0 16,2 0 0-16,2 0 0 0,-1-1 144 0,1 1-144 0,-1-1 0 0,2 1 144 16,-1 0-144-16,4 1-144 0,-1 1 144 0,1 0-208 31,-2 0-2160-31,0 0-448 0,1 1-64 0,-2 0-32 0</inkml:trace>
  <inkml:trace contextRef="#ctx0" brushRef="#br0" timeOffset="60255.065">19309 7272 22111 0,'0'0'1968'0,"0"-8"-1584"0,0 8-384 0,0-7 0 15,0-3 480-15,1 3 16 0,-1 7 0 0,0 0 0 16,0 0-32-16,0 0 0 0,0 0 0 0,0 0 0 15,10 2-80-15,-2 5 0 0,-3 1-16 0,2 4 0 16,-3 4-112-16,2 6 0 0,-1 6-16 0,-2 3 0 16,2-2-48-16,1 1-16 0,-2 0 0 0,-1 2 0 15,-1 2-176-15,1 3 128 0,2 3-128 0,-4-2 128 16,0-1-128-16,0-3 0 0,0-1 0 0,1-4 128 16,1-1-128-16,-1-5 0 0,1-1 144 0,-2-4-144 15,1-3 160-15,2-4-32 0,0-2-128 0,2-3 192 16,-4 1 160-16,-2-7 32 0,0 0 0 0,12-1 0 0,-3-2 128 15,3-6 48-15,0-4 0 0,2-4 0 0,2-4-48 16,1-3 0-16,2 1 0 0,3-4 0 0,2-1-240 16,3-4-48-16,2-2-16 0,-1 0 0 0,-1 0-80 0,1-2 0 15,-2 7-128-15,2-2 192 0,-1 2-192 0,0 3 0 16,-1 1 128-16,-3 0-128 0,1 1 0 0,-7 3 128 16,-3 4-128-16,-4 1 0 0,-1 3 0 0,-4 2 0 15,1 1 0-15,-5 1 0 16,-1 9-448-16,0 0-128 0,-1-5-16 0,1 5-9696 15,-8-3-1936-15</inkml:trace>
  <inkml:trace contextRef="#ctx0" brushRef="#br0" timeOffset="60692.26">21094 6906 30687 0,'-12'-11'1360'0,"3"8"288"0,-2 5-1328 0,-3 1-320 16,-1 0 0-16,-4 4 0 0,-2 3 0 0,-2 3-256 16,2 4 32-16,-6 1 16 0,-4 3 208 0,-2 2 0 15,0 4 0-15,-2 1-144 0,0-1 144 0,0 5 0 16,-1 4 0-16,-1 2 0 0,0 4 0 0,0 1 0 16,-4 0 160-16,5 3-160 0,4 0 160 0,4 3-160 15,0-5 160-15,3-1-160 0,3-3 128 0,4 1-128 16,5 0 0-16,2-2 144 0,5-2-144 0,3-4 160 15,5-4-160-15,3 0 160 0,6-2-160 0,2 0 128 16,5-4-128-16,2-2 128 0,7-4-304 0,-1 2-64 16,5-6-16-16,4 1 0 15,0-3-576-15,-1-2-112 0,-1-1-16 0,-1-3-11488 0</inkml:trace>
  <inkml:trace contextRef="#ctx0" brushRef="#br0" timeOffset="60992.307">21155 7343 31327 0,'1'-15'1392'0,"-1"15"272"0,0 0-1328 0,0 0-336 0,0 0 0 0,9 7 0 16,-2 5 560-16,1 3 32 0,0 2 16 0,1 3 0 0,0-2-608 0,1 5 0 16,1 3-144-16,-2-3 144 0,2 1 0 0,0 2 0 15,0 0 0-15,2 3 0 0,1 4 0 0,0-2 0 16,-1-2 0-16,-1 2 0 0,-5-2 0 0,2 2 0 16,-3-1 0-16,3 0 0 15,2-2-1760-15,-2-3-224 0,-3-4-64 0,2 1-6528 16,1-3-1328-16</inkml:trace>
  <inkml:trace contextRef="#ctx0" brushRef="#br0" timeOffset="61266.284">21594 7416 33167 0,'-10'-16'1472'0,"4"8"304"0,1 3-1424 0,-2 1-352 0,-3 3 0 0,0 3 0 16,0 1-144-16,-5 3-112 0,-1 3 0 0,-5 3-16 15,0 6 272-15,-5 3 128 0,-4 3-128 0,-1 2 192 16,1 2 64-16,-3 1 0 0,-3 2 0 0,1 3 0 16,-3 4-16-16,2-1 0 0,2-1 0 0,1 1 0 15,-2-2-240-15,3-1 0 0,1-2 0 0,6-4 0 16,2 0 0-16,5-5 0 0,5 0 0 0,6-3 0 15,4-2-2048-15,1-4-320 16,-2-3-48-16</inkml:trace>
  <inkml:trace contextRef="#ctx0" brushRef="#br0" timeOffset="61691.484">21868 6816 31439 0,'0'0'1392'0,"0"0"288"0,0 0-1344 0,9 1-336 0,5 2 0 0,-1 3 0 15,2 0-128-15,5 7-112 0,0 7-16 0,2 5 0 16,2 4 256-16,2 2 0 0,3 0 0 0,3 3-144 16,1 4 144-16,3 4 0 0,3 4 0 0,-4 6 0 15,-2 2 0-15,-1 6 0 0,-4 4 0 0,0 4 0 16,-6-4 0-16,-2 1 0 0,-4 0 0 0,-3 0 128 15,-4-2-128-15,-4-4 0 0,-4-4 0 0,-5 0 0 16,-1-2 0-16,-8 2 128 0,-5-1-128 0,-7 2 128 16,-5-1 48-16,-3 0 16 0,-2 1 0 0,-9-1 0 0,-3 1-192 15,-2 0 0-15,-2 3 0 0,-6 2-176 0</inkml:trace>
  <inkml:trace contextRef="#ctx0" brushRef="#br0" timeOffset="64570.718">19006 8338 4607 0,'0'0'192'0,"-7"-3"64"0,7 3-256 0,-7-5 0 16,2 2 0-16,5 3 0 0,0 0 2976 0,0 0 544 16,0 0 128-16,0 0 0 0,0 0-2832 0,0 0-576 15,2 10-112-15,2-1-128 0,2 3 352 0,0-1-32 16,3 0 0-16,-1 0 0 0,1-1 0 0,0 1-16 15,0 0 0-15,3-2 0 0,4 0-16 0,-1 2 0 0,-1 0 0 16,2-1 0-16,-2-1 192 0,2 0 32 0,0 0 16 16,-1-2 0-16,-2-2-64 0,-1 0-16 0,0 0 0 15,1-2 0-15,2-1 16 0,1-2 0 0,-1-2 0 0,2 1 0 16,-1 0-48-16,3-2-16 0,3-3 0 0,0-1 0 16,4 3-192-16,2-3-32 0,5 1-16 0,-1-3 0 15,-2 0-160-15,2 0 0 0,0 2 144 0,2-2-144 16,0 2 0-16,-2 0 0 0,-3 2 0 15,-2 3 0-15,1-2 0 0,-5 0 0 0,0 3 0 0,-3 2 0 16,-1 4 0-16,-2 0 0 0,-1 1 0 0,-1 1 0 16,0 2 0-16,-2 2-160 0,-4 4 160 0,1 0 0 15,0-2 0-15,-4 1 0 0,-6 2 0 0,1 0 0 16,2 2-144-16,-2-2 144 0,-1 0 0 0,1-2-144 0,3 0 144 16,-1 1 0-16,0-3 0 0,3-2 0 15,0-3 0-15,3-3 0 0,-9-4 0 0,9 1 0 16,1-1 0-16,2-2 0 0,2-1 0 0,2-2 128 0,0 1 0 15,2-1 0-15,2 1 0 0,-1 0 0 0,1 1-128 0,1 1 0 16,-1 1 128-16,1 1-128 0,0 0 0 0,-1 2 0 16,0 1 0-16,0 2 0 0,1 0 0 0,0 3 0 15,-3 1 0-15,1 3 0 0,0 0 0 0,2 0 0 16,-3 0 0-16,4 0 0 0,3 1 0 0,4-3 0 16,1-1 0-16,2-2 0 0,5-3 0 0,0-2 0 15,0-4 0-15,5-1 0 0,0-5 0 0,5-1 144 16,4-4-144-16,-1 1 0 0,2 0 336 0,0-2-32 15,-4-4-16-15,1 0 0 0,-3 0 160 0,0 0 48 16,-1 1 0-16,1-1 0 0,3-1-256 0,-3 3-48 16,-2 0-16-16,-7 4 0 0,-3 1-176 0,-4 5 0 15,-6 2 0-15,-3 4 0 16,-3 0-1760-16,-4 4-288 0,-5 0-48 0,-9-4-16 0</inkml:trace>
  <inkml:trace contextRef="#ctx0" brushRef="#br0" timeOffset="65223.083">19205 9424 19343 0,'0'0'1728'0,"0"0"-1392"15,0 0-336-15,0 0 0 0,0 0 1248 0,0 0 176 0,0 0 48 0,14-6 0 16,0-3-1280-16,2 0-192 0,2-4-176 0,1 1 48 16,-1 0 128-16,4-2-160 0,3-3 160 0,1-1-160 15,0-2 160-15,4-2 0 0,1-1 0 0,0-2 0 16,-2-1 0-16,-2-1 0 0,0 3 0 0,0-2 0 15,-3-2 0-15,-2 3 0 0,-3 5 0 0,-3-1 0 16,0 0 128-16,-3 2-128 0,-2 3 160 0,-1 0-160 16,0 1 0-16,0 3 128 0,-5 2-128 0,0-1 0 15,1-4 0-15,-3 3 0 0,2 1 128 0,-2 0-128 16,-2 0 0-16,1 0 0 0,-1 0 0 0,-4 6 0 16,3 5 160-16,0 0-160 0,-8-2 160 0,0 1-160 15,-1 2 160-15,-3 3-160 0,-4 2 160 0,0 1-160 0,-1 4 0 16,-3 4 0-16,-6 2 0 0,1 3 0 0,-1 2 0 15,1 0 0-15,4 2 0 0,-1 1 0 0,1 2 0 0,3 0 0 16,2 1 0-16,2 0 0 0,4-1 0 0,3-1 128 16,0 1-128-16,3-4 0 0,3-6 0 0,1 0 176 15,1-3-176-15,4-2 160 0,1-2-160 0,1 0 192 16,3-1-192-16,3-1 192 0,-1-4-352 16,1 1-64-16,-2-1-16 0,4-3-7248 15,2-2-1472-15</inkml:trace>
  <inkml:trace contextRef="#ctx0" brushRef="#br0" timeOffset="65437.372">20078 9117 29487 0,'-10'-8'2624'0,"10"8"-2112"0,-9-2-512 0,9 2 0 15,-8 9 0-15,1 3 0 0,-1 1 0 0,-2 4 0 16,0-1 0-16,0 3-144 0,0 2 144 0,4-3-128 16,-1 0-128-16,3 0-32 0,-1-1 0 0,1 0 0 15,-2-2-2272-15,2-4-448 16</inkml:trace>
  <inkml:trace contextRef="#ctx0" brushRef="#br0" timeOffset="65858.071">20441 9064 31327 0,'-13'-9'2784'0,"13"9"-2224"15,-9 7-560-15,0 3 0 16,-2 2-240-16,2 2-144 0,-1 4-48 0,0 3 0 0,1-2 272 0,-2 2 160 15,2 0-192-15,0-2 192 0,0-1 0 0,1-2 0 16,1 1 0-16,1-5 0 0,2-4-192 0,-2 1 192 16,6-9-192-16,-4 8 192 0,4-8-176 0,0 0 176 15,0 0-160-15,0 0 160 0,0 0 0 0,0 0 0 0,0 0 0 0,5-12 0 16,3-1-304-16,4 1 48 0,-1 1 0 0,4-4 0 16,-1-3 80-16,2 0 32 0,2 1 0 15,-2 2 0-15,0 0 144 0,1 0 0 0,0 0 0 0,1 5-128 16,-2 2 128-16,-1 4 0 0,0 0 0 0,-2 0 0 15,-5 1 0-15,0 5 0 0,1 4 192 0,-2 1-64 16,-7-7 48-16,2 10 16 0,0 2 0 0,-2 4 0 16,-1 2 32-16,-1-1 16 0,0-1 0 0,-4 1 0 15,2-3-112-15,-1 2-128 0,-1-1 176 0,0-3-176 16,1 0 144-16,-1-1-144 0,3 1 0 0,1-2 144 16,1-1-144-16,1-9 0 0,0 0 0 0,1 8 0 15,-1-8-1584-15,8 6-288 16</inkml:trace>
  <inkml:trace contextRef="#ctx0" brushRef="#br0" timeOffset="66266.617">20902 9171 34719 0,'0'0'1536'0,"0"0"320"0,6 7-1472 0,3 1-384 16,2 1 0-16,0 0 0 15,1 1-976-15,1-2-272 0,3 2-48 0,3-2-16 0,0-2 992 0,4-3 320 0,-2 0-160 0,4-1 160 16,-3-3-304-16,2 1 32 0,-2 0 0 16,4-3 0-16,4-5 272 0,-4 2-128 0,2 0 128 0,-3-2 0 15,-2 0 0-15,-1-2 0 0,-2 1 0 0,-1 0 0 16,-1-1 0-16,-2 1 0 0,-4 1 0 0,-3-1 144 15,-6 0-144-15,-2 1 0 0,-2 2 144 0,-3 1-144 16,-7 2 192-16,-4 5-16 0,-2 0-16 0,-2 3 0 16,-1 0-160-16,-1 4 0 0,-1 3 0 0,-1 3 128 15,2 0-128-15,4 0 0 0,-3 2 0 0,6-1 0 16,3 1 0-16,2 0 0 0,1-1 0 0,4-1 0 16,3 0 0-16,1 1 0 0,2 2 0 0,3-2 0 15,3-3 0-15,4 1 128 0,3-2-128 0,3-1 128 0,3-1-128 16,-1-1 0-16,1-1 0 0,2 1 0 15,2 0-1744-15,0-4-384 16,8 0-80-16,-7-3-16 0</inkml:trace>
  <inkml:trace contextRef="#ctx0" brushRef="#br0" timeOffset="66448.152">20205 8886 50687 0,'-5'-9'4496'0,"1"0"-3600"15,0 3-704-15,4 6-192 16,0 0-3392-16,0 0-704 0,-3 7-128 0</inkml:trace>
  <inkml:trace contextRef="#ctx0" brushRef="#br0" timeOffset="69345.554">1991 9522 22111 0,'-6'-10'1968'0,"4"0"-1584"0,1-4-384 0,1 3 0 15,0 11 320-15,0 0-32 0,0 0 0 0,0 0 0 16,7-3-288-16,-7 3 0 0,10 6-128 0,-2 0 128 16,-8-6-160-16,8 14 160 0,-4 4-160 0,-1 6 160 15,2 2 0-15,-5 4 0 0,-5 4-128 0,1 1 128 16,-1 2 0-16,-1 5 0 0,-2 2 0 0,-1 5 0 15,-1 3 0-15,-3 6 0 0,1 3 0 0,0-3 0 16,-1-3 144-16,1 0-144 0,-3 0 0 0,2-2 144 16,-1-2 16-16,1-5 0 0,1-3 0 0,3-1 0 15,2-4-160-15,1-3 0 0,-1 0 144 0,5-7-144 16,2-1 128-16,2-4-128 0,2-5 160 0,1-1-160 16,6-6-336-16,-2-2-176 0,1-5-16 15,2-2-9552-15</inkml:trace>
  <inkml:trace contextRef="#ctx0" brushRef="#br0" timeOffset="69856.157">2051 9302 30575 0,'-8'-15'1344'0,"4"8"304"0,2-2-1328 0,2 9-320 0,0 0 0 0,0 0 0 31,0 0-336-31,9 2-144 0,2-1-32 0,-2 7 0 0,1 5 304 0,2 5 48 0,3 0 16 0,-2 5 0 16,1 4 144-16,4 7-160 0,3 3 160 0,-1 4-160 15,0 0 160-15,0 4 0 0,0 3 0 0,1 3 0 16,0 3 0-16,-2 4 0 0,-1 4 0 0,-1 0 0 16,-3 1 0-16,0-3 0 0,-1-4 0 0,1-6 0 15,0-4 0-15,0-3 0 0,-1-3 0 0,2-3 0 0,-2 1 336 16,1-6 0-16,2-6 0 0,0-3 0 16,2-1 192-16,0-4 48 0,0-6 0 0,-2-3 0 0,2-3-16 15,0-5 0-15,-1-1 0 0,3-5 0 0,0-6-96 16,2-3-16-16,1-4 0 0,-1-6 0 0,2-6-128 15,-1-5-16-15,1-5-16 0,1-3 0 0,-3-3-128 16,0-4-32-16,1-5 0 0,-1-4 0 0,3-6-128 0,-2 6 192 16,1 2-192-16,-2 3 192 0,3 4 64 0,-3 4 0 15,-5 2 16-15,-1 5 0 0,-4 4-16 0,-1 6-16 16,-3 5 0-16,1 0 0 0,-2 1-240 0,-2 2 0 16,0 4 0-16,-2 1 0 15,-1 2-2080-15,3 3-464 0,-3 1-80 0</inkml:trace>
  <inkml:trace contextRef="#ctx0" brushRef="#br0" timeOffset="70231.054">3689 10061 22111 0,'-42'6'976'0,"18"4"208"0,0 6-944 0,0 5-240 0,-1-1 0 0,3 4 0 16,0 3 2112-16,1 4 384 0,3 1 80 0,1-1 16 16,3-4-2240-16,3 3-352 0,5-1-256 0,1-3 32 0,1-5-64 0,6-3-16 15,2 0 0-15,3-3 0 0,0-4 48 0,3-4 16 16,1-4 0-16,3-4 0 0,1-1 240 0,2-5 0 15,2-3 0-15,0-4 0 0,-3-5 368 0,5-1 64 16,1-1 16-16,1-5 0 0,-1-1 384 16,-1-1 96-16,0 1 16 0,-4 0 0 0,-3 2-112 15,-4 1 0-15,-1 1-16 0,-4 3 0 0,-2 4-240 0,-2 1-32 16,-2 4-16-16,-1 1 0 0,-1 0-400 0,0 3-128 16,-1 0 0-16,-1 2 0 15,-2-1-1664-15,1 1-400 0,-1-1-80 0,-1 1-12896 0</inkml:trace>
  <inkml:trace contextRef="#ctx0" brushRef="#br0" timeOffset="70473.565">4519 9340 29487 0,'-12'5'1296'0,"7"1"288"0,-2 4-1264 0,4 8-320 0,3 6 0 0,0 8 0 16,-1 4 1504-16,-2 6 240 0,2 5 48 0,-1 4 16 15,-2 1-1552-15,-1 1-256 0,1 2-144 0,-4 0 16 16,2 3-320-16,-2-1-64 16,-2 0-16-16,-3-3 0 0,0-3-2016 15,-1-3-400-15,-1-5-64 0,0-6-8896 0</inkml:trace>
  <inkml:trace contextRef="#ctx0" brushRef="#br0" timeOffset="70697.641">4212 9968 49759 0,'0'0'4416'0,"0"-7"-3520"16,1 0-720-16,-1 7-176 16,15 3-1856-16,1 0-384 0,1-3-96 0,4-2-16 15,3 1 1472-15,6 1 304 0,4 0 48 0,2-1 16 16,-1-1-1920-16,3 1-384 0,1 1-80 0</inkml:trace>
  <inkml:trace contextRef="#ctx0" brushRef="#br0" timeOffset="71093.79">4859 10128 22111 0,'0'0'976'0,"0"0"208"0,0 0-944 0,0 0-240 0,5 8 0 0,7 0 0 0,6 1 2912 0,3 0 544 16,0-4 96-16,9 1 32 0,4-2-2784 0,4-1-544 15,3-5-128-15,1 0 0 0,-2-1-128 16,0 0 192-16,2-2-64 0,-1-1 0 0,1-6-128 0,-1 1 0 16,-2-2-176-16,-3 2 176 0,-2-2 0 0,-7 1 0 15,-4-1 0-15,-3 1 0 0,-4-2 0 0,-4 3 0 16,-5-2 0-16,-3 0 160 0,-5 2 96 0,-6 0 0 16,-4 1 16-16,-2 2 0 0,-7-1 112 0,-2 4 32 15,-4 6 0-15,1 4 0 0,-2 3-128 0,-3 7-32 16,-6 3 0-16,-3 6 0 0,1 5-256 0,-1 4 0 15,1 4 0-15,0-3 0 0,0 1 0 0,1 2 0 16,2 5 0-16,4-2 0 0,5-4 0 0,7-1 0 16,8 1 0-16,4-2 0 0,4-5 0 0,5-2-144 15,6-1 144-15,12-3 0 0,4-2-192 0,9-2 64 0,4-5 0 16,8-4 0 0,7-4-960-16,8-5-192 0,6-6-48 0,9-2-14448 0</inkml:trace>
  <inkml:trace contextRef="#ctx0" brushRef="#br0" timeOffset="71866.122">8153 9851 18431 0,'-10'-18'816'0,"5"7"160"0,3-2-784 0,-2 1-192 0,-1 2 0 0,5 10 0 15,-3-8 2160-15,3 8 384 0,0 0 80 0,0 0 0 16,0 0-1760-16,-2 8-352 0,-4 2-80 0,3 6-16 16,0 6-416-16,-1 5 0 0,-4 3 0 0,2 6 0 15,4 1 0-15,-1 4 0 0,-1 1 0 0,2-1 0 16,2 2 0-16,2-4 0 0,0-5 0 0,5-2 0 16,0-1 0-16,3-4 0 0,2-4 0 0,1-2 0 15,7-6 0-15,-1-5 240 0,3 0-64 0,3-6-16 16,2-7 288-16,0-1 48 0,0-4 16 0,1-3 0 0,-2-3 64 15,0-1 32-15,0-5 0 0,-2 1 0 0,-4 1-32 16,1-1 0-16,1-1 0 0,-4 0 0 0,0 2-176 0,-1 3-32 16,0 2-16-16,-3 4 0 0,-3 4-352 0,-2 1 0 15,-9 4 0-15,9 4 0 0,0 3 0 16,-4 3-160-16,2 2 160 0,-2 5-208 0,0 1 208 0,0 3-176 16,3 0 176-16,0 2-160 0,-1 0-192 0,2 2-32 15,2 1-16-15,3-5 0 16,3-6-176-16,0-4-16 0,1-2-16 0,2-2 0 15,-3-4 384-15,4-4 80 0,1-7 16 0,-1-1 0 0,2-2 480 0,2-2 96 16,1-2 32-16,0-6 0 0,1 0 176 0,-2-1 48 16,-3-1 0-16,0-2 0 0,-3-5-96 0,-3-1-16 15,-3-4 0-15,0 0 0 0,-2 0-144 0,-3-1-16 16,0 2-16-16,-1 0 0 0,-1-1-416 0,2 6 0 0,-4 8 0 16,3 4-176-1,-2 0-1104-15,1 5-208 0,-1 5-48 0,3-2-9408 0,-2-2-1856 0</inkml:trace>
  <inkml:trace contextRef="#ctx0" brushRef="#br0" timeOffset="72235.293">10356 9324 32943 0,'-22'-6'1456'0,"6"6"304"0,-3 2-1408 16,-1 5-352-16,-1 0 0 0,-1 2 0 0,-2 2 0 0,-4 4 128 15,-1 2-128-15,-3 8 0 0,-4 4 0 0,3 3 0 16,-1 2 0-16,0 9 128 0,-3 5-128 0,1 3 0 16,0-1 0-16,1 5 0 0,2 3 0 0,-2 5 0 15,1 5 0-15,2-2-128 0,1-3-48 0,7-3 0 16,0 1 0-16,6-7 0 16,5-5-384-16,7-6-80 0,6-5 0 0,8-2-16 15,5-4-480-15,5-4-80 0,5-5-32 0,2-3-6880 0,5-3-1360 16</inkml:trace>
  <inkml:trace contextRef="#ctx0" brushRef="#br0" timeOffset="72528.202">10541 9735 35935 0,'0'0'3200'0,"6"7"-2560"16,3 3-512-16,3 4-128 0,3 5 0 0,0 3 144 16,0 2-144-16,3 9 160 0,2 1-160 0,4 2 0 15,-1 1-160-15,3 1 160 0,3-1-128 0,-1 0 128 16,-2-2 0-16,-1-2-144 15,-1 0-480-15,0-2-80 0,-4-3-32 0,1 0 0 16,-3-1-2080-16,-2 1-432 0,0-3-80 0,-2-2 0 0</inkml:trace>
  <inkml:trace contextRef="#ctx0" brushRef="#br0" timeOffset="72798.306">11202 9799 27647 0,'-16'-9'2448'0,"-1"3"-1952"0,-3 3-496 0,2 7 0 16,0 2 2432-16,-2 6 400 0,-2 5 80 0,-1 5 16 15,-1 4-2272-15,-1 5-448 0,-3 3-80 0,0 4-128 16,2 4 128-16,-3 2-128 0,1-1 0 0,-2 1 0 15,-1 0 0-15,0-1-128 0,2 0-16 0,0-1 0 16,2 1-544-16,-1-5-96 0,3 1-32 16,-2-5 0-16,0-5-1616 0,3-4-336 0,2-6-64 15,4-2-9968-15</inkml:trace>
  <inkml:trace contextRef="#ctx0" brushRef="#br0" timeOffset="73011.665">11346 10449 11967 0,'-7'9'1072'0,"0"-1"-864"16,-3 5-208-16,-2 4 0 0,-5 6 6304 0,3 4 1216 0,0-3 240 0,0 2 48 15,0 2-6336-15,0-2-1280 0,-1 0-192 16,3-2-176-1,2-2-1264-15,1 0-256 0,-1-1-48 0,1-4-14128 0</inkml:trace>
  <inkml:trace contextRef="#ctx0" brushRef="#br0" timeOffset="73319.609">12215 9702 35471 0,'0'0'1568'0,"0"0"336"0,-8 5-1520 0,-1 3-384 16,2 7 0-16,-4 3 0 0,1 5 0 16,-1 6-208-16,-2 2 16 0,-4 5 16 0,1 7 176 0,-3 0 0 15,1 1 0-15,0 1-128 0,-1 1 128 0,1 0 0 16,3-2 0-16,-2-1 0 0,2-2 0 0,1-1 0 15,3-2 128-15,4-2-128 0,1-4 0 0,3-3 0 16,6-3 0-16,0-3-128 0,2-2 128 0,2-4 0 16,3-4 0-16,3-3 0 15,-1-1-400-15,5-5-48 0,1-2-16 0,2-3-9552 16,3-5-1904-16</inkml:trace>
  <inkml:trace contextRef="#ctx0" brushRef="#br0" timeOffset="73515.259">11523 10154 36863 0,'15'-10'3264'0,"3"8"-2608"0,4 0-528 0,11 1-128 15,8 1 256-15,8 1 32 0,7 3 0 0,2 2 0 16,3-1-288-16,5 1-192 0,1-2 16 0,4 0 16 31,1 1-2480-31,2-3-496 0</inkml:trace>
  <inkml:trace contextRef="#ctx0" brushRef="#br0" timeOffset="73883.725">12501 9257 40143 0,'0'0'1776'0,"10"-5"368"0,1 6-1712 0,4 8-432 0,3 6 0 16,6 7 0 0,5 2-384-16,3 6-176 0,2 8-16 0,4 6-16 0,5 6 416 0,0 5 176 0,-1 4-128 0,-5 6 128 15,-2 3-128-15,-4 7 128 0,-4 5-128 0,-9 0 128 16,-7-2 0-16,-5-1-160 0,-7 0 160 0,-6-4 0 16,-4-5-240-16,-4-3 64 0,-4-6 16 0,-4-2 0 15,-5-2 160-15,-7-8 0 0,-4 0 128 0,-4-1-128 16,-4 1 256-16,2 0-32 0,-2-1 0 0,1-2-11328 15,1-5-2272-15</inkml:trace>
  <inkml:trace contextRef="#ctx0" brushRef="#br0" timeOffset="74932.398">14944 10083 18431 0,'-4'-20'1632'0,"3"8"-1312"0,-1-4-320 0,2 3 0 16,2 3 1568-16,-1 3 240 0,-1 7 48 0,0 0 16 16,2-9-1264-16,-2 9-256 0,0 0-48 0,0 0-16 15,-5 10-16-15,1 5 0 0,-3 5 0 0,0 5 0 16,-2 6 48-16,-2 3 16 0,-4 2 0 0,1 5 0 15,1 3-144-15,0 2-48 0,0 1 0 0,2 2 0 16,-1 3-144-16,4-2 0 0,2-1 0 0,4-9 0 16,2-7 0-16,5-5-256 0,0-6 64 0,5-7 16 15,3-1 32-15,4-7 0 0,0-5 0 0,3-3 0 16,2-3 400-16,0-3 96 0,0-4 16 0,0-3 0 0,3-1 160 16,0-4 48-16,-3-2 0 0,-1-1 0 0,-3-2-128 15,0-3 0-15,-3 0-16 0,0 2 0 0,-3 4-304 16,-2 3-128-16,-2 4 128 0,-2 2-128 0,-2 4 0 15,-4 8 128-15,0 0-128 0,0 0 0 0,0 0 0 0,4 15 0 16,-2 4-144-16,-2 2 144 0,-1 1 0 0,1 1-128 16,0-1 128-16,2 2 0 0,2 3-176 0,1-3 32 15,2 0 0-15,3-4 0 0,1-2-48 0,4-4 0 16,-1-1 0-16,2-4 0 0,1-5 192 0,3-4 0 16,1-4 0-16,2-3 0 0,1-2 368 0,0-2 48 15,1-4 16-15,-2 0 0 0,2-2 256 0,-3 2 48 16,-3-6 16-16,1 0 0 0,-4-2 16 0,-1-1 0 0,0-1 0 15,1 2 0-15,-1 0-464 0,-3 3-96 16,0 2-16-16,-1 3 0 0,-1 4-192 0,-2 3 0 0,1 0 0 16,-3 2-160-1,-6 6-1120-15,0 0-240 0,11 4-32 0,-2 0-14208 0</inkml:trace>
  <inkml:trace contextRef="#ctx0" brushRef="#br0" timeOffset="75148.397">16087 10253 34095 0,'-13'0'1504'0,"2"4"320"0,0 3-1456 0,1 5-368 0,-3 5 0 0,-2 5 0 0,1 6 832 0,-1 0 80 16,-3 1 32-16,2 2 0 0,-4 4-944 0,3 2 0 15,2-4 0-15,-3 0-224 16,0 0-288-16,-1-1-48 0,1-1-16 0,-3-4 0 15,2 0-560-15,0-3-112 0,1-1-32 0,2-1-8304 16,0-1-1664-16</inkml:trace>
  <inkml:trace contextRef="#ctx0" brushRef="#br0" timeOffset="75433.89">16682 9836 34959 0,'-11'-5'1536'0,"3"9"336"0,-2 5-1488 0,1 5-384 0,-2 5 0 0,-3 5 0 15,-1 6 0-15,-2 5-192 0,0 5 32 0,-5 2 0 16,-1 0 160-16,-1 2 0 0,-1 0 0 0,-2 3 0 15,-2 0 0-15,1 2 0 0,-3 2 0 16,1 1 0-16,0 1-208 0,4-3 32 0,-3-1 16 16,5-9 0-16,2-2-1728 15,6-5-352-15,0-5-64 0,4-5-6288 0,5-6-1264 0</inkml:trace>
  <inkml:trace contextRef="#ctx0" brushRef="#br0" timeOffset="75666.141">17065 9798 30399 0,'0'0'2704'0,"-8"2"-2160"16,0 4-544-16,0 3 0 0,-2 7 1088 0,-2 8 96 16,-3 7 32-16,0 3 0 0,-2 2-992 0,-3 4-224 15,-2 4 0-15,-2 4 0 0,-1 2 0 0,1 0 0 16,1 2 0-16,2 3 0 0,1 3 0 0,1 2 128 15,1-2-128-15,0-2 0 0,-2-2-208 0,3-2-160 16,-1-4-16-16,3-4-16 16,0-3-2544-16,2-6-496 0,1-5-96 0,3-4-7792 0</inkml:trace>
  <inkml:trace contextRef="#ctx0" brushRef="#br0" timeOffset="75865.884">15855 9678 44223 0,'-8'-14'3936'0,"5"0"-3152"0,3 0-624 0,2 6-160 15,-2 8-2944-15,0 0-608 0,9 4-128 0,3-2-12256 16</inkml:trace>
  <inkml:trace contextRef="#ctx0" brushRef="#br0" timeOffset="76634.531">18745 10082 32255 0,'-9'-26'1424'0,"3"15"304"0,1 5-1392 0,5 6-336 16,-2-5 0-16,2 5 0 0,0 0 448 0,-4 16 32 15,-5 2 0-15,2 8 0 0,-6 5-480 0,-2 7-128 16,-2 6-16-16,-5 6 0 0,1 3 144 0,-3 8 0 16,-5 6 0-16,-2 3 0 0,-3 1 0 0,-1 3 0 15,0-2 0-15,-2-1 0 0,0-4 0 0,4-10 0 0,2-9 0 16,6-10 0-16,4-10 0 0,4-4 128 0,5-7-128 0,4-5 0 16,3-6 128-16,5-6-128 0,0 0 128 15,18-7-128-15,6-8 224 0,5-3-32 16,4-2 0-16,3-4 0 0,3-4-192 0,1-1 0 0,4-6 0 0,1 4 0 15,0 3-128-15,4 5 128 0,1 3-192 0,-5 7 192 16,-5 4-160-16,-6 6 160 0,-5 3-128 0,-6 7 128 16,-7 4 0-16,-5 2 0 0,-4 0 0 0,-7 7 0 15,-6 3 0-15,-4 2 0 0,-8 1-176 0,-8-1 176 16,-9-2 0-16,-4 2 0 0,-8 1 0 0,-2-4 0 16,-4-5 160-16,1 0-160 0,2-1 128 0,1-4-128 15,0-4 224-15,3-3-32 0,3-2-16 0,4-3 0 0,7-1-176 16,6-6-176-16,3-3 48 0,5-3-10128 15,6-1-2032-15</inkml:trace>
  <inkml:trace contextRef="#ctx0" brushRef="#br0" timeOffset="77007.939">18819 10854 32879 0,'0'0'1456'0,"11"0"304"0,4-2-1408 0,2 2-352 16,4 2 0-16,3-4 0 0,4-3 0 0,0 1-128 0,4-1 0 0,2-2 0 16,-2-1 128-16,-1-1 0 0,0-1-144 0,-1-1 144 15,-5 0 0-15,-3-1 0 0,-3 0 0 0,-3 0 0 16,-3-3 192-16,-3-1-64 0,-2 2 0 0,-3 0 0 15,0 0 208-15,-5 5 48 0,-2-1 0 0,-3 2 0 16,-1 4-48-16,-5 1 0 0,-4 2 0 0,-3 3 0 16,-5 4-80-16,-5 3-32 0,-8 2 0 0,2 3 0 15,-2 1-224-15,3 6 0 0,-1 4 0 16,6 1 0-16,-1-1 0 0,6 1 0 0,3-3 0 0,7-1 0 16,2 2 0-16,6-2 0 0,2-1 0 0,6-1 0 15,1 0-192-15,6-2 32 0,2-1 0 0,4-2 0 16,5-3-352-16,6-1-64 15,5-2 0-15,5-3-9616 0,4-1-1920 0</inkml:trace>
  <inkml:trace contextRef="#ctx0" brushRef="#br0" timeOffset="77533.376">20966 10456 11967 0,'-16'-10'1072'0,"1"1"-864"0,0 2-208 0,-1 4 0 15,-2 4 4640-15,-1 5 880 0,-2 1 176 0,-1 5 48 16,-5 5-4592-16,1 3-928 0,1 2-224 0,-4 4 0 16,-1 3 0-16,1-1 0 0,-1 2 0 0,0 2 0 15,2 2 0-15,3-1 0 0,1 0 0 0,5-2 0 16,5-5 0-16,4-2 0 0,6 0 0 0,3-5 0 16,3-4 0-16,3-2 0 0,4-2 0 0,2-3 0 15,-1-3 240-15,7-3-48 0,2-3-16 0,3-3 0 16,3-2 48-16,-1-3 16 0,2-6 0 0,1 0 0 15,-1-1-48-15,0-4-16 0,1 2 0 0,0-3 0 0,0-2-176 16,-1 0 0-16,-1 1 144 0,-3 2-144 16,0 3 128-16,-1 4-128 0,-1 4 128 0,-2 5-128 0,-2 3 0 15,-5 3 0-15,-1 1 0 0,-4 6 0 0,0 3 0 16,0 5-128-16,-2 3 0 0,-1 2 0 0,2 1 128 16,-2 2 0-16,4 2 0 0,2 1 0 0,4-2 0 0,3 0 0 15,3-4 0-15,5-1 0 0,4-2 0 0,6-1 0 16,5-6 0-16,8-2 0 0,4-2 0 0,6-4 0 15,4 0 0-15,1-4 128 16,-1-2-464-16,4-3-96 0,5-4-16 0,4 0 0 16,4-1-1984-16,-5-3-384 0</inkml:trace>
  <inkml:trace contextRef="#ctx0" brushRef="#br0" timeOffset="78433.366">3734 11660 32943 0,'-55'-11'1456'0,"21"8"304"0,-1 4-1408 0,-1 3-352 16,-3 2 0-16,1 0 0 0,-2 3 0 0,1 4-288 16,-3 4 48-16,1-2 16 0,-5 0 224 0,2 2 0 15,2 4 0-15,4 0-144 0,10 1 144 0,2-2 0 16,2 2 0-16,4-1-128 0,4 2 0 0,5-2 0 15,6-1 0-15,5-3 0 16,6-1-240-16,6 0-32 0,6 3-16 0,1-2 0 0,2 0 176 0,6-2 48 16,6 1 0-16,1-2 0 0,2-1 336 0,3 0 80 15,-4-2 16-15,-2 0 0 0,-2 1 80 0,-2-1 0 16,0-2 16-16,-2 0 0 0,-6 1-16 0,-3 0 0 16,-7-1 0-16,-5-2 0 0,-6-7 32 0,-2 11 0 0,-5 1 0 15,-9-1 0-15,-7-1 352 0,-3 0 64 16,-6 1 0-16,-6-2 16 0,-6 1-240 0,-5 2-48 0,-6-1-16 0,0-1 0 15,1 0-304-15,3 0-176 0,4 0 192 0,2 0-192 32,1-4-256-32,5 0-176 0,3-1-16 0,5 0-16 15,6-2-1728-15,7-2-352 0,6-3-64 0,12 2-11200 0</inkml:trace>
  <inkml:trace contextRef="#ctx0" brushRef="#br0" timeOffset="79266.388">4287 11911 37023 0,'-16'9'1648'0,"5"1"336"0,1 2-1600 0,1 4-384 15,0 3 0-15,1 3 0 16,0 2-800-16,1 1-240 0,2 3-48 0,0 3-16 15,1-2-336-15,2 4-64 0,-2 0-16 0,4-1 0 16,4-2 176-16,0-4 16 0,7-2 16 0,-1-2 0 0,1-3 848 0,1-1 160 16,1-7 48-16,3-2 0 0,0-6 672 0,1-1 144 15,0-2 16-15,1-3 16 0,-1-5 496 0,-1-2 80 16,-4-1 32-16,0-1 0 0,-1-6-416 0,-1-2-80 16,0-2 0-16,-6 0-16 0,-2 0-272 0,-2-1-48 15,-2-3-16-15,0 2 0 0,0 1 48 0,-4-1 16 0,0 1 0 16,1 1 0-16,0 2-416 0,3 3-320 0,2 5 48 0,-2 1 16 15,0 1-112-15,2 10-16 0,5-7 0 0,1 2 0 16,-6 5 192-16,9-4 16 0,3 1 16 0,6-1 0 16,6 1 32-16,5-1 0 0,2-2 0 0,7-3 0 15,7-4 128-15,2-2 0 0,1-4 0 0,2-6 0 16,4-5 0-16,1-2 256 0,0-3-64 0,2-2-16 16,-2-1 256-16,-1 0 48 0,-7 1 16 0,0 0 0 15,-7 1-48-15,0-1 0 0,-3 0 0 0,-4 0 0 16,-4-1-144-16,-4 2-48 0,-3 1 0 0,-1 1 0 15,-5-1-128-15,-2 5-128 0,-6-1 192 0,0 6-192 16,-3 3-128-16,-3 5-144 0,-3 5-32 0,-1 4 0 16,2 8-16-16,0 0 0 0,-11 10 0 0,-3 4 0 0,-1 4 160 15,-3 10 32-15,0 7 0 0,-4 7 0 0,-6 5 128 16,3 5 0-16,1 0 0 0,-3 4 128 0,2 4-128 0,3 3 0 16,2 0 0-16,0-1 0 0,3-4 0 0,4-7 0 15,5-7 0-15,5-8 0 0,-2-7 160 0,5-7 16 16,6-6 0-16,-2-3 0 0,3-3 464 0,3-4 112 15,2-4 16-15,3-5 0 0,3-5-208 0,3-4-48 16,2-3 0-16,3-5 0 0,3-4-512 0,0-1 0 16,2-2 0-16,6 3 0 0,0-3 0 0,0 4-224 15,-3 6 64-15,-3 3 16 0,-3 4-16 0,-3 6 0 16,-3 3 0-16,-2 4 0 0,-5 6 160 0,0 4 0 16,-3 4-144-16,0 3 144 0,-2 3 0 0,-2 0-176 0,0 2 176 15,-2 1-128-15,-4 2 128 0,1-1 0 0,-2-1-144 0,3-3 144 16,-1-1 0-16,2-5 0 0,2-3 0 15,1-2 0-15,0-3 0 0,3-3 208 0,2-4-48 0,1-3-16 16,2-4 208-16,5-3 32 0,7-2 16 0,-1-3 0 16,3-4-160-16,2 1-48 0,1-1 0 15,1 3 0-15,-1 1-192 0,0 4 0 0,0 3 128 0,-2 2-128 16,-2 4 192-16,1 6-16 0,0 1 0 0,-5 7 0 16,-4 5-48-16,1 7 0 0,2 2 0 0,2 4 0 15,-1 1-128-15,0 2 0 0,-1 3 0 0,2 0 0 16,1 3-384-1,-2-5-48-15,2-2-16 0,5-3 0 0,2-2-3008 16,5-3-624-16</inkml:trace>
  <inkml:trace contextRef="#ctx0" brushRef="#br0" timeOffset="79664.29">9885 11522 38991 0,'-11'-8'1728'0,"11"8"352"0,-9 2-1664 0,-1 4-416 0,0 0 0 0,2 7 0 16,-1 6 0-16,-1 3-144 0,0 2 0 0,-2 6 0 15,0 6 144-15,1 8 0 0,1 2 128 0,-1 3-128 16,-1-1 0-16,-1 2 0 0,1 1 0 0,-2 3 0 15,-1-2-176-15,2 1-96 0,-2-1-32 0,4-5 0 16,3-5-2320-16,1-6-448 16,4-5-112-16,2-6-6032 0,1-6-1216 0</inkml:trace>
  <inkml:trace contextRef="#ctx0" brushRef="#br0" timeOffset="80085.465">9375 12032 23039 0,'0'0'1024'0,"0"0"192"0,0-8-960 0,4 2-256 15,7 0 0-15,2 3 0 0,5 1 3488 0,2-1 656 16,3 0 128-16,6-1 16 0,9 3-3456 0,4-3-688 16,4 1-144-16,0-1 0 0,-1-1 0 0,0 2-192 15,0 0 64-15,-2 0 128 0,-1 2-336 0,-5 1 48 16,1 3 16-16,-2 0 0 0,-2 2 272 0,-3 3-160 0,-5 2 160 15,-2 1-128-15,-6 1 128 0,-1 5 0 0,-5 2 0 16,-1 3 0-16,-3 3 0 0,-3 3 0 0,-2 4 0 16,1-1 0-16,-1-3 0 0,1 0 144 0,2-2-16 15,3-3-128-15,-1 2 0 0,6-6 0 0,-1-2 0 16,3-2 0-16,3 0 0 0,4-2 0 0,0-3 0 0,4 0 0 16,2-7 144-16,6-3-144 0,5-2 0 0,-1-2 144 15,0-4-144-15,-2-3 0 0,-2 0 144 0,0-4-144 16,-2-2 320-16,-4-2-16 0,-6-1 0 0,-5-2 0 15,-3 0 432-15,-5-1 96 0,-4 4 0 0,-4 2 16 16,-4-1 160-16,-4 5 16 0,-5 1 16 0,-3 1 0 16,0-1-208-16,-3 4-32 0,-3 0-16 0,0 5 0 15,-3 0-784-15,1 0-256 0,-1-2 0 0,0 3 0 16,0 0-1648 0,1 0-336-16,2-3-64 0,0 2-16416 0</inkml:trace>
  <inkml:trace contextRef="#ctx0" brushRef="#br0" timeOffset="80953.192">2112 13559 32255 0,'-14'-4'2864'0,"6"3"-2288"0,1 0-576 0,7 1 0 0,0 0 480 16,-5 8-16-16,3 2 0 0,0 5 0 0,-5 4-464 0,1 5-288 15,-1 7 32-15,-1 3 16 0,0 5 240 0,-2 6 0 16,-6 2 0-16,0 6-144 0,-7 4 144 0,-4 5 0 15,-5 2 0-15,-3 1 128 0,-3-1-128 16,-1 1 0-16,4-2 0 0,2-4 128 0,3-3-128 0,2-6 0 16,1-7 0-16,5-6 0 0,5-5-144 0,1-6 144 15,4-7-160-15,5-6 160 16,4-4-1072-16,3-9-112 0,0 0-32 0,11-5-12160 0</inkml:trace>
  <inkml:trace contextRef="#ctx0" brushRef="#br0" timeOffset="81310.146">2624 13686 35935 0,'-14'-3'3200'0,"5"5"-2560"0,-1 5-512 0,1 4-128 16,-4 2 240-16,0 6 16 0,-3 4 16 0,0 8 0 15,-2 6-272-15,-3 6-192 0,3 9 16 0,-1-1 16 31,0 3-208-31,1 0-32 0,-1 0-16 0,0 4 0 0,2 3-160 16,0 4-16-16,2 1-16 0,1 0 0 0,2-2 224 0,5-6 64 0,0-5 0 0,7-7 0 16,7-4 320-16,3-9-176 0,4-8 176 0,6-5-128 15,1-5 256-15,5-5 64 0,0-4 16 0,5-8 0 16,2-5 224-16,6-6 32 0,2-6 16 0,-1-3 0 16,0-6 32-16,5-2 0 0,2-6 0 0,1-2 0 0,-1-5 32 15,-4-3 16-15,-6-3 0 0,-2-6 0 0,-3 0 112 16,-3 1 32-16,-5 2 0 0,-3 2 0 0,-6 2-128 15,-3 5-32-15,-5 5 0 0,-3 7 0 0,-5 3-336 0,-7 4-64 16,-3 7-16-16,0 2 0 16,-3 0-432-16,0 4-80 0,-3 4-32 0,2 3 0 15,-3 1-1888-15,-3 3-368 0,1 4-80 0,-4 4-12736 16</inkml:trace>
  <inkml:trace contextRef="#ctx0" brushRef="#br0" timeOffset="81642.234">3674 14837 41583 0,'-23'-13'1840'0,"12"6"384"0,7 1-1776 0,-2-1-448 0,2-2 0 0,1 0 0 16,1-2 0-16,2 4 0 0,2-4-224 0,3 2 80 16,3 0 144-16,0 2 176 0,0 2-48 0,1 1 0 15,0 0-128-15,-9 4-144 0,0 0 144 0,11 2-208 16,-3 1-240-16,-8-3-32 0,7 8-16 0,-2 0 0 15,0 0-1456-15,2 1-288 0,-4 2-64 0,1-1-12896 16</inkml:trace>
  <inkml:trace contextRef="#ctx0" brushRef="#br0" timeOffset="82006.592">4480 13894 35583 0,'0'0'1584'0,"0"0"320"0,6-6-1520 0,3 0-384 0,3 2 0 0,6-2 0 15,6 1 0-15,2 0-256 0,8 0 32 0,1-2 16 16,1 0 208-16,3-1 0 0,1 0 0 0,4 2 0 16,1-3 0-16,0-1 0 0,0 1 0 0,2 0 0 0,-1-1 0 15,-2 2-192-15,-7-1 16 0,-3 1 16 16,-4 3-1792-16,-5-2-352 15,-3 1-80-15,-4 0-10496 0</inkml:trace>
  <inkml:trace contextRef="#ctx0" brushRef="#br0" timeOffset="82348.875">4371 14003 39455 0,'-30'17'1744'0,"11"-3"368"0,0 4-1696 0,1 4-416 16,1 3 0-16,4 1 0 0,0 3-224 0,5-1-128 16,5 2-32-16,3 0 0 0,3-2 64 0,6 3 16 15,3 0 0-15,4 1 0 16,0-2-208-16,4-2-32 0,1 1-16 0,3-2 0 0,4 0 272 0,1-3 48 0,1 0 16 0,2-1 0 16,2-3 224-16,2 3 0 0,3-2 0 0,-3 0 0 15,0-1 0-15,0-2 240 0,-5 1-48 0,0 0-16 16,-4 0 192-16,-2 0 32 0,0 1 16 0,-6-2 0 15,-3-1 112-15,-2 0 32 0,-4-2 0 0,-4 2 0 16,-4 1-48-16,-4 1 0 0,-2-1 0 0,-8 2 0 16,-5-2 128-16,-6 3 32 0,-4 0 0 0,-5 1 0 15,-4 2-144-15,-8-1-16 0,-7 0-16 0,-1 1 0 16,-2-2-496-16,2-2 0 0,1-2-128 0,1-3 128 16,4-1-1504-16,1-4-192 15,2-5-32-15,1-3-10272 0,5-3-2048 0</inkml:trace>
  <inkml:trace contextRef="#ctx0" brushRef="#br0" timeOffset="83576.973">6250 14065 34095 0,'-20'-10'3024'0,"11"7"-2416"15,3-2-480-15,6 5-128 16,0 0-944-16,0 0-208 0,0 0-32 0,0 0-12768 16</inkml:trace>
  <inkml:trace contextRef="#ctx0" brushRef="#br0" timeOffset="83744.328">6191 14560 44223 0,'-27'-11'3936'0,"14"5"-3152"0,3 2-624 0,2-1-160 31,8 5-416-31,0 0-112 0,0-4-32 0,0 4 0 16,0 0-1088-16,11 0-208 0,1 0-64 0,1 0-14912 0</inkml:trace>
  <inkml:trace contextRef="#ctx0" brushRef="#br0" timeOffset="84658.963">10749 13795 20095 0,'10'-7'896'0,"-3"2"176"0,-1 0-864 0,0 0-208 15,-6 5 0-15,10-3 0 0,-2 1 0 0,-8 2 0 16,0 0 128-16,0 0-128 0,2 10 208 0,-4-2 0 15,-1 5 0-15,-4 4 0 0,-4 5 128 0,-1 7 32 16,0 4 0-16,-4 6 0 0,-3 4-128 0,-2 2-32 16,-2 2 0-16,-3 0 0 0,0-1 64 0,-3-2 16 15,-3-2 0-15,-1 0 0 0,-3-4 32 0,1-2 16 16,-1-3 0-16,-1-1 0 0,0-2 432 0,1-5 64 16,-1-3 32-16,-2-3 0 0,1-5 160 0,-2 0 16 0,-1-2 16 15,-1-5 0-15,-3-3-128 0,8-4-32 16,7-3 0-16,3-1 0 0,2-3-224 0,4-1-48 0,4-4-16 0,1-3 0 15,3 0-336-15,5-3-64 16,3-2-16-16,5 0 0 0,3-5-192 0,6 3-128 0,1 3 128 0,5-1-208 16,6 0 80-16,-1 0 128 0,2 5-208 0,7 4 80 15,8 2 128-15,0 2-208 0,3 2 80 0,-4 4 128 16,-2 5-160-16,-1 4 160 0,-2 3 0 0,-3 1-144 16,-3 1 144-16,-3 3 0 0,2-1-144 0,-2 4 144 15,-1-2 0-15,-2 3 0 0,-2 1 0 0,-2-1 0 16,-4-3-160-16,1 1 160 0,0-3 0 0,2 0-144 15,2-4 144-15,0 0-192 0,0 1 192 0,1-3-192 16,2-4-2304-16,-2-2-448 16,7 0-112-16,-5-3-16 0</inkml:trace>
  <inkml:trace contextRef="#ctx0" brushRef="#br0" timeOffset="85112.154">11274 13163 15663 0,'-14'-6'688'0,"6"3"144"0,4-4-656 0,0 0-176 0,0-3 0 0,4 10 0 16,6-6 2112-16,2 0 384 0,3-2 64 0,2 0 32 16,0 2-1472-16,9-2-288 0,9-2-64 0,5 0-16 15,3 1-304-15,-1 3-48 0,2 1-16 0,-3-1 0 16,-3-6-32-16,0 7-16 0,-5 7 0 0,-3 4 0 16,-3-1-144-16,-6 5-16 0,-2-1-16 0,-6 10 0 15,-2 8 752-15,-7 5 160 0,-8 3 16 0,-6 4 16 31,-8 1-1472-31,-6 4-288 0,-5 4-64 0,-3 0-16 0,-7-1 736 0,-2-6 0 0,-1-3 0 0,3-2 0 16,5-1 0-16,3-2 0 0,2-4 0 0,5-3 0 0,2 1 0 16,8-8 192-16,2-2-48 0,4-3 0 15,4-2-144-15,5-1 128 0,3-2-128 0,7-1 128 0,1-2 112 16,8-1 16-16,6-2 0 0,3-2 0 0,5-2-16 16,5-1 0-16,6-1 0 0,1-1 0 0,-3 1-368 0,0-1-80 15,-5 1-16-15,-2 1-15040 16</inkml:trace>
  <inkml:trace contextRef="#ctx0" brushRef="#br0" timeOffset="87112.55">16122 13810 13823 0,'0'0'1216'0,"0"0"-960"15,0 0-256-15,10 0 0 0,0-3 192 0</inkml:trace>
  <inkml:trace contextRef="#ctx0" brushRef="#br0" timeOffset="91605.145">13115 13568 22687 0,'-17'-4'1008'0,"7"3"208"0,-3 1-976 0,1 1-240 16,1 1 0-16,1 5 0 0,-3 4 480 0,1 3 48 15,0 4 16-15,2 3 0 0,-1 2-224 0,1 4-32 16,1 4-16-16,0 2 0 0,3 2-80 0,-3 4-32 16,2 3 0-16,0 4 0 0,0 5-32 0,2-5 0 15,-1-1 0-15,3-1 0 0,2-3-128 0,1-4 0 16,1-3 0-16,2-3 0 0,3-8 368 0,1 0-16 0,4-3 0 15,-1-5 0-15,2-5 192 0,3-5 32 0,1-5 16 16,3-5 0-16,2 0 144 0,2-6 32 0,5-4 0 16,2-6 0-16,1-3-192 0,4-3-16 0,5-3-16 0,0-2 0 15,0-6-352-15,-2-4-192 0,0-3 192 0,-1-4-192 16,1-5 160-16,-3 3-160 0,0 0 128 0,4 6-128 16,-1 1 0-16,1 7 0 0,-8 6 128 0,-1 6-128 15,-8 5 0-15,-3 4 0 0,-6 5 0 0,-3 5 0 16,-10 6 0-16,0 0-176 0,0 0 176 0,-6 14-192 15,-2 4 192-15,-7 4-192 0,-3 3 192 0,-3 5-192 16,-3 3 192-16,0 3 0 0,4 1 0 0,1 4-128 16,-1 0 128-16,2 5 0 0,0 3-144 0,3-2 144 15,7-4 0-15,-1-4 0 0,4-1 0 0,3-4 0 0,2-1 0 0,2-3 0 16,0 0 0-16,3-2 0 0,4-1-368 16,2 0 0-16,3-5 0 0,0-3-9616 15,-1-1-1920-15</inkml:trace>
  <inkml:trace contextRef="#ctx0" brushRef="#br0" timeOffset="91877.331">14049 14058 33167 0,'0'0'2944'0,"0"0"-2352"0,0 0-464 0,0 0-128 16,0 0 0-16,1 10 176 0,4 2-176 0,4 5 192 16,4 0-192-16,3 3-176 0,0 1 48 0,2 4 0 15,4 6 128-15,1-3 0 0,-2-1 0 0,1 5-128 16,0 2 128-16,0 0 0 0,0 0 0 0,-4-2 0 16,1-2 0-16,0 0 0 0,0-1 0 0,-3-2-128 31,-1-4-832-31,-1-3-176 0,-2-4-16 0,-1-1-16 15,0-1-1536-15,-1-3-304 0</inkml:trace>
  <inkml:trace contextRef="#ctx0" brushRef="#br0" timeOffset="92122.306">14533 14069 25791 0,'-11'-5'2304'0,"2"0"-1856"16,-1 3-448-16,0 4 0 0,-2 2 1776 0,-3 5 256 16,-4 7 48-16,-1 1 16 0,-1 5-1536 0,-2 4-304 15,-2 2-64-15,-2 3-16 0,-1 0 0 0,-2 2 0 16,-2 3 0-16,-1 1 0 0,-1 2-176 0,1 1 0 16,2-2 144-16,3 2-144 0,3-3 0 0,5-2 0 15,1-4 0-15,3 0 128 16,1-1-1344-16,0-5-256 0,1-5-48 0,5-3-7888 0,1 0-1568 15</inkml:trace>
  <inkml:trace contextRef="#ctx0" brushRef="#br0" timeOffset="92385.997">14970 14131 34095 0,'0'0'3024'15,"5"13"-2416"-15,0 6-480 0,2 0-128 16,1 2 384-16,3 4 48 0,-1 0 16 0,3 6 0 16,0 2-448-16,1-1 0 0,2-3 0 0,0 1 0 0,1 1 0 0,-1-2 0 15,1 0 0-15,-2-3 0 16,-1-1-800-16,0-2-32 0,-1-1-16 0,-3-5 0 15,1-1-2416-15,-1-5-464 0</inkml:trace>
  <inkml:trace contextRef="#ctx0" brushRef="#br0" timeOffset="92612.681">15555 14119 20271 0,'-33'-10'896'0,"8"8"192"0,-2 5-880 0,-4 3-208 0,-2 7 0 16,1 3 0-16,-1 2 4016 0,0 4 752 15,0 4 160-15,0 5 16 0,0 0-3792 0,0 3-768 0,2-2-160 16,1 0-32-16,-1 1-192 0,1 1 176 0,4 2-176 0,5-5 160 16,1-2-160-16,3 1-144 0,2-3 144 0,2-2-208 31,3-4-1968-31,1-4-400 0,0-1-80 0</inkml:trace>
  <inkml:trace contextRef="#ctx0" brushRef="#br0" timeOffset="92967.121">16693 13823 32255 0,'1'-2'2864'0,"1"-3"-2288"0,4 2-576 16,4-3 0-16,3 5 448 0,3-3-32 0,3 1 0 15,8-2 0-15,7 4-416 0,2-2 0 0,2 1 128 0,0-2-128 16,1 1-160-16,-1 1-64 0,1 1-16 0,-2-2-9632 16,-1 0-1936-16</inkml:trace>
  <inkml:trace contextRef="#ctx0" brushRef="#br0" timeOffset="93160.471">16626 14252 31327 0,'0'0'1392'0,"0"0"272"15,0 0-1328-15,0 0-336 0,10-2 0 0,6-2 0 0,4 0 1488 0,7-1 240 16,2 4 32-16,9-2 16 0,7-2-1504 0,3-1-272 15,4-1 0-15,1 3-176 16,1-5-1168-16,1 3-224 0,4-2-48 0,6 1-8480 16,4 2-1680-16</inkml:trace>
  <inkml:trace contextRef="#ctx0" brushRef="#br0" timeOffset="93744.708">18630 13374 35007 0,'-14'3'3120'0,"0"3"-2496"0,-2 5-496 0,0 0-128 16,-2-1-192-16,-1 7-64 0,-3 10-16 0,1 1 0 15,-1 3 272-15,2 5-160 0,-1 4 160 0,-2 3-128 16,1 3 128-16,1 2 0 0,0-1 0 0,0 1 0 16,-1 2 0-16,2-1 0 0,2 1 0 0,4-2 0 15,2-4 0-15,5-4 0 0,6-6 0 0,2-5 0 16,4-3 0-16,1-8 0 0,3-1 0 0,2-4-128 0,5-4 128 15,2-4 0-15,4-1 128 0,3-5-128 0,1-6 256 0,0-2-32 16,2-3 0-16,4-3 0 0,5-4-48 16,-2-4-16-16,1-4 0 0,3 0 0 0,6-6-160 0,0-3 160 15,-2-5-160-15,0-1 160 0,-3-1-160 0,-2-2 0 16,2-1 144-16,-3-1-144 0,2-4 0 0,-2 2 0 16,1 2 0-16,-2 6 128 0,-2 2-128 0,-3 7 0 15,-4 2-128-15,-6 6 128 0,-5 3 0 0,-4 4 0 16,-5 5 0-16,-2 4-128 0,-5 8 128 15,0 0 0-15,-8 0 160 0,-3 9-160 0,-5 6 0 0,-6 6 0 16,-8 3 0-16,0 7 0 0,0 5 0 0,0 5 0 16,-3 1-160-16,0 3 160 0,1-1 0 0,3-1 0 15,4-1 0-15,3 1-128 0,2 6 128 0,5-3 0 0,0-3 0 16,5-1 0-16,4-1 0 0,5-3 0 0,2-5 0 0,3 1 0 16,7-5 0-16,2-2 0 0,3-1-144 15,3-2 144 1,1-3-1792-16,6-1-272 0,3-1-64 15</inkml:trace>
  <inkml:trace contextRef="#ctx0" brushRef="#br0" timeOffset="94275.809">20178 13915 27647 0,'-14'-8'1216'0,"6"6"256"16,0 2-1168-16,-1 6-304 0,-2 3 0 0,-1 4 0 0,-1 0 1952 0,-2 9 336 0,-3 7 64 0,-1 2 16 16,-4 5-1984-16,1 1-384 0,4 3 0 0,-6-1-192 15,1 2 192-15,-2 2 0 0,3 1 0 0,-1 2 0 16,2 2 0-16,3 0 0 0,1-3 0 0,4-3 0 16,-1-1 0-16,4-3 0 0,3-4 0 0,1-2 0 15,4-5 0-15,2 1 0 0,2-1 0 0,5-2 0 16,1-5 0-16,3-2-192 0,2-3 192 0,2 1-192 15,2-3-1216-15,4-5-256 16,3-7-32-16,1-3-7776 0,2 1-1536 0</inkml:trace>
  <inkml:trace contextRef="#ctx0" brushRef="#br0" timeOffset="94514.43">19265 14424 28559 0,'6'-12'2544'0,"4"0"-2032"0,4 3-512 16,5 3 0-16,8 0 3536 0,6 2 624 0,9 1 112 0,4-1 16 16,4-1-3648-16,10 0-640 0,4 1-336 0,4 2 32 15,1 1 304-15,8 1-160 16,3 0 160-16,5 1-128 15,1 1-1232-15,-1-1-240 0,-2 1-64 0,0 2-10016 0,-2-1-2016 0</inkml:trace>
  <inkml:trace contextRef="#ctx0" brushRef="#br0" timeOffset="100206.46">12827 8395 15663 0,'0'0'1392'0,"0"0"-1120"0,0 0-272 0,-7-3 0 16,7 3 128-16,0 0-128 0,0 0 192 0,0 0-192 15,0 0 528-15,0 0 0 0,4-9 0 0,2 3 0 16,4 3 128-16,0 0 32 0,3-1 0 0,2 1 0 15,3 3-80-15,4-1-16 0,0-1 0 0,4 2 0 16,3-1-80-16,2-1-32 0,2 1 0 0,3 0 0 16,-1 0-176-16,4 1-48 0,4-2 0 0,-4 2 0 15,1 3-112-15,-3-2-16 0,3-1-128 0,4 1 192 16,0 0-64-16,2 1-128 0,0 0 176 0,5-1-176 16,-3 1 176-16,2 0-176 0,-2-1 160 0,2 1-160 15,0 0 144-15,-1 0-144 0,1 0 128 0,1 2-128 16,-2 0 144-16,1 1-144 0,-3-1 160 0,-1 2-160 0,2-1 176 15,-2 0-176-15,0-2 192 0,0 0-192 0,1 0 208 0,4 1-64 16,0-4-16-16,0 0 0 0,-3 2 64 16,-2 0 16-16,0-1 0 0,0 1 0 0,-1 1-16 0,3-3 0 15,-1-1 0-15,0 1 0 0,-1 1-32 0,1 0-16 16,-3-3 0-16,-5 0 0 0,1 2-16 0,-4 0 0 16,-1-1 0-16,3 1 0 0,-2-1 112 0,0 0 16 15,0-1 0-15,-2 2 0 0,-1 0 128 0,-1 0 48 16,-5 0 0-16,1 0 0 0,-5 0-96 0,1 0-16 15,-4 2 0-15,-2 0 0 0,0-2-320 0,-2 1 144 16,0-1-144-16,-2 2 0 0,-2-1 144 0,0 0-144 16,-1 0 0-16,-2-1 144 0,0 0-144 0,0 1 0 15,-9-1 144-15,7 2-144 0,-7-2 0 0,0 0 0 0,0 0 0 16,0 0 0 0,0 0-1856-16,-8 12-448 0</inkml:trace>
  <inkml:trace contextRef="#ctx0" brushRef="#br0" timeOffset="101955.939">12960 8364 18431 0,'0'0'1632'0,"-8"-3"-1312"0,8 3-320 0,-6-1 0 16,6 1 352-16,0 0 0 0,0 0 0 0,0 0 0 15,0 0 224-15,0 0 64 0,0 0 0 0,0 0 0 16,0 0-240-16,0 0-32 0,0 0-16 0,13 1 0 15,0 4 32-15,3-2 16 0,2-1 0 0,4 1 0 0,3 0 144 0,3 0 32 16,1 0 0-16,8 2 0 0,3-1-144 16,3-1-32-16,2-1 0 0,0 3 0 15,1 4-224-15,2-2-48 0,3 0-128 0,7-3 192 0,1 1-32 16,3 1-16-16,-2-1 0 0,5 1 0 0,-2 1 64 0,5 2 16 16,4 0 0-16,0-2 0 0,3-3-32 0,1 0-16 15,0 1 0-15,4 1 0 0,4-4-32 0,-1-1 0 16,0-1 0-16,2-1 0 0,4-1-144 0,-5 0 128 15,2 0-128-15,-4-2 128 0,-3 0-128 0,-1 1 0 16,-1-2 144-16,-1 3-144 0,-1 0 0 0,-7 3 144 16,-6-1-144-16,-2 0 0 0,-3 0 240 0,-2 1-64 15,-2 0-16-15,-3 2 0 0,1 2 0 0,-5 0 0 16,-3 1 0-16,-4-2 0 0,-7 1-160 0,-5-2 0 16,-2-3 0-16,-3 1 0 0,-3 3 0 0,-4 0 128 0,-2-2-128 15,-5 0 128-15,-8-2-128 0,0 0 0 16,0 0 144-16,0 0-144 0,0 0 160 0,-15-3-32 0,-6-1-128 15,-6 3 192-15,-8 1-192 0,-7 0 176 0,-9 0-176 16,-8 0 160-16,-5 0-160 0,-4 3 0 0,-4 0 0 0,-8 0-176 16,-6-1 176-16,-1 2 256 0,-3 3-64 0,-1 1-16 15,-5-1 16-15,1 1 0 0,-2 1 0 0,3-2 0 16,0-2-192-16,-5 1 160 0,-3-2-160 0,0 5 160 16,1 2-160-16,-4-2 0 0,-1-4 0 0,3 3 128 15,2 2-128-15,-1-1 0 0,-5-4 0 0,7 2 0 16,6-1 0-16,7-1 0 0,5-4 0 0,5 0 0 15,4-1 0-15,6 0 0 0,6 0 0 0,7-1 0 16,10 1 0-16,6 0 0 0,9 1 0 0,7-2 0 0,5-2 0 16,6 0 0-16,11 3 0 0,0 0 0 0,0 0 0 0,0 0-144 15,13-2 144-15,9-1-208 0,8-1 80 16,7-2 128-16,6-4-208 0,12 2 80 0,11 2 128 0,7-1 0 16,2-3 128-16,8 2-128 0,11-2 0 0,6 2 0 15,1 0 0-15,6-1-128 0,4 1 128 0,3 0 0 16,0 1 0-16,4 3 0 0,6 1 0 0,-7 0 0 15,-2 0 0-15,0 2 0 0,6 3 0 0,-3 0 0 16,-8 0 0-16,1-1 0 0,4 1 0 0,-2 0 0 16,-9 0 0-16,2 0 0 0,-1 3 0 0,-2-2 0 15,-9-1 0-15,-1 2 128 0,-9 0-128 0,0-1 0 16,-5 0 128-16,-8 0-128 0,-8 1 144 0,-9 2-144 16,-9-2 192-16,-7-1-192 0,-11 0 0 0,-9 0 0 15,-6-1 0-15,-12-2 0 0,0 0-144 0,-11 3 144 0,-9 4-128 16,-11-4 128-16,-9-4-192 0,-14 0 32 0,-9 1 16 15,-7 2 0-15,-4 1 144 0,-4-2-128 0,-6-4 128 0,-6 3-128 16,-8 3 128-16,-3-2 0 0,-2-2 0 0,-11 1 0 16,-2 1 160-16,-3-1 16 0,-1-2 0 0,1 2 0 15,-3 1 112-15,3-2 32 0,6-5 0 0,4 2 0 16,1 3 144-16,8-2 48 0,8-1 0 0,7 2 0 16,6 2 16-16,7 1 16 0,6 2 0 0,10-3 0 15,7-3-288-15,8 1-64 0,7 4-16 0,10 0 0 16,5 0-176-16,8 2 0 0,2 0 0 0,9-4 0 15,0 0 0-15,10 9 0 0,7-3 0 0,8 2-176 16,10 0 176-16,11-1-192 0,13 2 192 0,9-1-192 0,8 0 192 16,10-3-128-16,8-3 128 0,7 1-128 15,6 0-336-15,5-3-64 16,6-2-16-16,1 1 0 0,2 4-1504 0,2-5-288 16,2-3-64-16</inkml:trace>
  <inkml:trace contextRef="#ctx0" brushRef="#br0" timeOffset="106624.515">18652 8147 8975 0,'0'0'384'0,"0"0"112"0,8-6-496 0,1 1 0 16,-1-2 0-16,3 3 0 0,-1 3 128 0,2-2-128 15,2-1 0-15,0 1 144 0,0 3 224 0,1 2 32 16,0 0 16-16,-1-3 0 0,-2-3 352 0,0 1 80 15,2 2 16-15,-3 1 0 0,0 1-240 0,-1 2-48 16,-10-3-16-16,9 1 0 0,-9-1-80 0,10 4-16 16,-10-4 0-16,10 7 0 0,-1 0-48 0,-5 2-16 15,0 2 0-15,-1 0 0 0,1 0 208 0,-1 2 32 16,-3 4 16-16,1-1 0 0,-1 1-16 0,0 0 0 16,0 3 0-16,0 1 0 0,1 2-192 0,0-1-64 0,0-2 0 15,0 0 0-15,0-1-112 0,0 0-16 0,0 3-16 0,4-3 0 16,-1-1-32-16,2 1 0 0,1 2 0 15,0-2 0-15,2-4-16 0,0-1 0 16,2-2 0-16,2 0 0 0,1 2 0 0,2-1-16 0,-1-1 0 0,1-2 0 16,2-4 96-16,2-1 32 0,3 3 0 0,-1-5 0 15,2 1-64-15,3-1-16 0,-1 2 0 0,1-2 0 16,2-6-48-16,-3 0-16 0,2 0 0 0,3-2 0 16,2 1-160-16,2-4 0 0,0 2 0 0,3-3 0 15,1-3 0-15,3 1 128 0,-4 1-128 0,3 0 0 16,-5-3 0-16,2 1 0 0,-1-3 128 0,1 4-128 15,0 3 0-15,0 2 0 0,-3 0 0 0,-1-1 128 0,-2 1-128 16,-1 1 0-16,-3 1 0 0,-3 1 0 0,0 3 0 16,-2 4 0-16,-2 0 0 0,-5 0 0 0,0 0 0 0,-1 2-144 15,-4 0 144-15,0 3 0 0,-2 3-128 0,0 0 128 16,-2 1 0-16,0 4 0 0,0 1-128 0,-3 2 128 16,0 3 0-16,0-1 0 0,-3-1 0 0,1 2 0 15,-2-1 0-15,-2 0 0 0,0-1 0 16,-2 1 0-16,1-3 0 0,0-3 0 0,-3-3 0 0,2 0 0 15,-1-4 0-15,1 1 0 0,-2 0 0 0,1-1 128 16,-1-3-128-16,6-6 0 0,0 0 224 0,-7 2-48 16,7-2-16-16,0 0 0 0,-8-2 96 0,8 2 0 15,-5-7 16-15,1 0 0 0,4 7-48 0,0-12-16 16,1-2 0-16,3 2 0 0,-1 2-208 0,2-2 144 16,2 0-144-16,2 1 128 0,1-2-128 0,0 3 0 0,2-1 0 15,-2 2 0-15,1 3 0 0,1 1 0 0,1 0 0 16,2 0 0-16,0 3 0 0,1 1 0 0,3 0 0 15,2 2 0-15,1 1-192 0,-2 2 192 0,-2 3-160 0,4-1 160 16,-2 2 0-16,1 2 0 0,-2 2 0 0,2-1 0 16,-1-2 0-16,4 4-144 0,-2 0 144 0,4 2-128 15,4-1 128-15,0 0 0 0,6 2 0 0,2-3 0 16,4-4 0-16,3-2 0 0,3 1 128 0,2-4-128 16,1-2 0-16,-1-4 0 0,3-1 0 0,5-1 0 15,4-4 208-15,2-3-16 0,1-3-16 0,-3 1 0 16,-1 2 96-16,-1-5 32 0,-1-4 0 0,1-2 0 15,2-2 176-15,-2 1 32 0,-4 0 16 0,-4-2 0 16,-5-3 112-16,-3 2 0 0,-4 0 16 0,-1 2 0 16,1 4-272-16,-3 2-48 0,-1 1-16 0,-3 2 0 0,-4-1-192 0,0 4-128 15,-3 0 128-15,-4 2-128 0,-1-1 0 16,-2 1 0-16,-4 2 0 0,-4 2 0 0,-1 2-304 0,-1 2-80 16,-9 2 0-16,0 0-16 15,0 0-1328-15,0 0-256 0,0 0-48 0,0 0-16 16,-3 11-896-16,-3 0-176 0,-9 4-32 0,-4-2-16 0</inkml:trace>
  <inkml:trace contextRef="#ctx0" brushRef="#br0" timeOffset="112454.483">21408 2804 24191 0,'0'0'1072'0,"-2"-8"208"0,2 8-1024 0,0 0-256 0,-6-4 0 0,2-2 0 16,-6-1-240-16,2-1-96 0,0 2-32 0,3 0 0 16,-4-2 736-16,0 0 144 0,-2 0 16 0,2-2 16 15,4-1 224-15,1 1 32 0,-5 1 16 0,2-1 0 16,-2-4 16-16,4 0 0 0,-2-1 0 0,2 0 0 16,-2-3-256-16,1-3-64 0,1-2 0 0,1-4 0 15,0-4-304-15,1-4-64 0,-1-6-16 0,-2-1 0 16,2-2-128-16,1 0-144 0,1-1 144 0,1 0-208 15,-5 0 208-15,4 1 0 0,-1-1-160 0,3-4 160 16,0-3 0-16,3 0 0 0,0 2 0 0,1 4 128 0,-2 2 16 16,2 2 0-16,0 1 0 0,3 1 0 0,-3 4-16 0,1 3 0 15,1 0 0-15,-1 6 0 0,0 5 96 0,3 3 16 16,1 0 0-16,-3 5 0 0,0 4-96 0,0-1-16 16,-1 2 0-16,5 2 0 0,-1 1-128 0,5 3 0 15,0 1 0-15,4 2 0 0,-1 2-240 0,2 3 80 16,2 1 16-16,2 3 0 0,1 1-48 0,2 4 0 15,-1 6 0-15,2 0 0 0,1-2 0 0,1 3-16 16,-2 2 0-16,5 0 0 0,0-1 16 0,1 1 16 16,-2-2 0-16,0 4 0 0,-2-1 32 0,-4 2 0 15,-4-3 0-15,-2 1 0 0,-3 0 144 0,-5 2 0 16,0 3 0-16,-2 2 0 0,-6 3 0 0,1 2 0 0,-2-1 0 16,-5 1 0-16,-4-4 0 0,-4-1 0 0,-2 1 160 15,-3-1-160-15,-3 1 192 0,-7 2-64 0,-5 1-128 0,-2-1 192 16,-3 2-192-16,-1-2 0 15,-3 1 0-15,-1-2 0 0,0-2 128 0,-3-4-128 16,-6-4 0-16,1-3 0 0,-2-2 0 0,0-4 0 0,-2-3 0 16,3-3 0-16,3-4 0 0,1-2 0 0,0-5-208 0,2-4 64 15,3-2-64-15,1-5-16 0,2 1 0 0,1-3 0 16,4-7 224-16,7-1 0 0,5-1 0 0,3-3 0 16,3-5 0-16,4 0 192 0,5 1-16 0,3 2 0 15,6 1-176-15,4-1 192 0,7-5-192 0,6-1 192 16,3 2-32-16,7-4 0 0,5-3 0 0,7-4 0 15,3-4-160-15,3 1 160 0,1 1-160 0,7-2 160 0,4 2-160 16,6-1 0-16,-1-5 144 0,1 0-144 0,-1 0 0 16,-3 3 0-16,-3 1 0 0,1 5 0 0,-2 3 0 15,-4 8 0-15,-6 3 0 0,-6 3 128 0,-6 7 16 16,-5 5 16-16,-7 3 0 0,-3 4 0 0,-4 4-32 16,-4 4-128-16,-3 2 192 0,-10-2-64 0,6 11 48 0,-3 4 0 15,-4 4 0-15,-6 8 0 0,-5 2 208 0,-6 11 32 16,-6 7 16-16,-7 8 0 0,-9 6 48 0,-9 2 16 15,-9 7 0-15,-2 5 0 0,1 5-64 0,-5 3-16 16,-4 0 0-16,-3 1 0 0,-2-1-144 0,3 5-16 16,5 3-16-16,3-1 0 0,6-9-240 0,5-2 0 15,4-2 0-15,1-1-160 16,6-2-1568-16,6-1-304 0,7-3-64 16</inkml:trace>
  <inkml:trace contextRef="#ctx0" brushRef="#br0" timeOffset="117272.892">22860 14435 18879 0,'-9'0'832'0,"9"0"192"0,-4 9-832 0,4-9-192 16,-8 4 0-16,8-4 0 0,-8 4 336 0,8-4 32 15,0 0 0-15,0 0 0 0,0 0 912 0,-3-11 176 16,2-2 32-16,2-5 16 0,1-2-464 0,4-2-80 16,-1-3-32-16,4-1 0 0,-4-3-96 0,3 0 0 0,0-1-16 15,-1-2 0-15,2-2-192 0,0-4-48 0,-2-2 0 0,4-4 0 16,-4-5-128-16,2 1-16 0,0-1-16 0,0 1 0 16,1 0-176-16,-3-1-48 0,2 1 0 15,-3 2 0-15,2 0-32 0,-3 5-16 0,-1 3 0 0,0 7 0 16,0 5 48-16,-1 1 0 0,2-1 0 0,1 4 0 15,-4 4-192-15,3 0 128 0,-1 1-128 0,2 2 128 16,-3 4-128-16,4 2 0 0,1 1 0 0,2 1 0 16,0-1 0-16,2 4-176 0,2 1 176 0,0 0-128 15,-4 1 128-15,2 2-128 0,2 1 128 0,3 3-128 16,1 1 128-16,0 3-160 0,0 1 160 0,-1 3-160 16,0 3 160-16,-1 2-128 0,0-2 128 0,0 5-128 15,1 3 128-15,-2 3 0 0,-2 3 0 0,1-3-128 16,0-3 128-16,-3 2 0 0,0 0 0 0,0-3-128 0,-4-1 128 15,2 0 0-15,0-1 0 0,-1 0 0 0,-2 0 0 0,1-1 0 16,-2-1 0-16,1-1 0 0,-2-1 0 16,-3-1 0-16,-1 1 0 0,-1-2 128 0,1-2-128 0,-4-1 0 15,-2 3 0-15,0-2 0 0,-5-2 128 0,0 0-128 16,-4 0 128-16,-1 1-128 0,-4-1 0 0,-4 3 144 16,-4-1-144-16,-6 0 0 0,-3-3 128 0,-4 1-128 15,1 2 0-15,-6 1 0 0,-2 0 0 0,2-1 0 16,0 1 0-16,-1-4 0 0,-4-3 0 0,3-2-144 15,3 0 16-15,4-3 0 0,2-3 128 0,7-3-192 16,5-3 192-16,7-1-192 0,6-4 192 0,6 1 0 16,8-3 0-16,2-4 0 0,7-3 0 0,3-2 0 15,3-3 0-15,11-2 0 0,8-2 0 0,5-1 0 0,2-1-144 16,5-5 144-16,3-3 0 0,7-5 0 0,4-6 0 16,6-1 0-16,6-1 0 0,-1 4 0 15,2 1 0-15,2 3 0 0,-1 0 0 0,3 2 0 0,0 2 0 0,-7 8 0 16,-6 6 0-16,-8 3 0 0,-7 1 0 0,-7 9 192 15,-7 7 0-15,-6 1 16 0,-6 2 0 0,-6 4 0 16,-7 6-16-16,-2 7 0 0,-6 6 0 0,-5 4 0 16,-11 3 0-16,-6 7-16 0,-5 6 0 0,-5 6 0 15,-4 2-48-15,-10 8-128 0,-8 6 192 0,-6 8-64 16,-8 5 0-16,-1 2 0 0,1 0 0 0,0-4 0 16,-1 2 0-16,3-3 0 0,3-2 0 0,5-7 0 15,0-6-128-15,8-3 192 0,6-5-192 0,7-3 192 16,3-5-192-16,4 2 0 0,3-1 0 0,2-5 128 15,-1-3-1120-15,3 1-224 16,1 1-64-16,0-1-15280 0</inkml:trace>
  <inkml:trace contextRef="#ctx0" brushRef="#br0" timeOffset="122734.05">5535 16542 21183 0,'0'0'944'15,"0"0"192"-15,0-10-912 0,0 2-224 0,0 8 0 0,3-7 0 16,-2 1-736-16,2 1-192 0,-1-3-32 0,-2 8-16 0,0 0 976 0,0 0 192 16,5-9 32-16,-5 9 16 0,0 0 144 0,0 0 48 15,0 0 0-15,0 0 0 0,4-8 192 0,-4 8 32 16,0 0 16-16,0 0 0 0,0 0-256 0,0 0-48 16,0 0-16-16,-4 16 0 0,-1 4-32 0,0 5 0 15,-4 6 0-15,1 2 0 0,-3 1 128 0,0 4 32 16,-1 3 0-16,0 1 0 0,-2 0-144 0,0-1-16 15,3 2-16-15,1-2 0 0,0 2-96 0,4-5-16 16,5 1 0-16,-1-6 0 0,1-3-48 0,1-3-16 16,2-3 0-16,5-2 0 0,0-4 64 0,3-2 16 15,2-3 0-15,1-2 0 0,1-2 112 0,1-3 0 0,2-3 16 16,1-1 0-16,-1 0 112 0,2-6 32 16,-1-3 0-16,3-2 0 0,0-1 0 0,1-3 0 0,1-5 0 0,1 0 0 15,4 0-224-15,2-2-32 0,0-3-16 0,-1 0 0 16,-4-1-80-16,3-2-128 0,2 0 176 0,-2 2-176 15,0-1 0-15,-4 0 0 0,0-1 0 0,-2 0 0 16,-1 1 0-16,-5 0 0 0,0-2 0 0,-1 1 0 16,1 0 0-16,-3 3 0 0,-4 1 0 0,1 1 0 15,-2-1 128-15,-1-1-128 0,-2 1 0 0,3 3 0 16,-2 6 0-16,-2 2 0 0,0 1 0 0,-1 4 0 16,-3 6 0-16,0 0 0 0,0 0 0 0,0 0 0 15,-8 7 0-15,2 6 0 0,-1 7 0 0,-2 4 0 16,-1 5-160-16,1 3 160 0,-4 3-160 0,1 2 160 0,0 2 0 15,1 4 0-15,0 1-128 0,-2 1 128 0,1 1 0 16,4-1 0-16,0-1 0 0,5-4-144 0,1-6 144 16,2-2 0-16,2-4 0 0,2-3 0 0,4-3 0 0,1-3 0 15,0-5 0-15,4 0 128 0,-1 0-128 16,3-1 128-16,3-6-128 0,-1-1 128 0,2 0-128 0,2-1 128 16,2-1-128-16,1-3 128 15,-1-2-448-15,2 1-96 0,-1-4-16 0,2 0-9808 16,0-3-1984-16</inkml:trace>
  <inkml:trace contextRef="#ctx0" brushRef="#br0" timeOffset="123318.856">7483 15848 19343 0,'0'0'1728'0,"0"0"-1392"15,0 0-336-15,0 0 0 0,0 0 336 0,0 0 0 16,0 0 0-16,-8 6 0 0,2 1 80 0,-1 2 16 16,-4 0 0-16,1 3 0 0,-3 2 320 0,-3 4 64 15,0 3 16-15,-6 2 0 0,-2 1-64 0,-1 8 0 16,3 6 0-16,-4 8 0 0,-2 4-64 0,1 3-32 0,1 2 0 16,0 2 0-16,3 3-224 0,-1 2-64 15,2 0 0-15,0 3 0 0,2 1-160 0,1-3-32 0,4-5-16 0,-1-5 0 16,1-4-16-16,3-4 0 0,2-3 0 15,4 1 0-15,2-2-32 0,5-4 0 0,4-6 0 16,1-2 0-16,2 0-128 0,4-6 160 0,4-1-160 0,0-2 160 16,3-4-384-16,3 0-80 0,3-2-16 0,3-2 0 31,0-4-2400-31,3-3-480 0,15 1-112 0,-4-5-16 0</inkml:trace>
  <inkml:trace contextRef="#ctx0" brushRef="#br0" timeOffset="123884.956">8045 16324 18431 0,'-13'0'816'0,"13"0"160"0,-8-1-784 0,0 1-192 0,8 0 0 0,-9 3 0 15,2 2 448-15,-2 2 64 0,1 2 0 0,-3 6 0 16,0 0-176-16,-1 4-16 0,0 0-16 0,-2 7 0 15,0 5 192-15,0 3 32 0,0 2 16 0,1 6 0 16,3 5-64-16,-2 4-16 0,2-2 0 0,3 2 0 16,-2-3-144-16,3-2-16 0,1-4-16 0,2-1 0 15,2-2-160-15,2-4-128 0,2-6 192 0,3-2-192 16,-1-2 400-16,4-3-16 0,0-3-16 0,2-2 0 16,2-4 80-16,1-3 32 0,2-1 0 0,0-3 0 15,2-5 160-15,2-2 16 0,2-5 16 0,0 0 0 16,2-3-32-16,-1-2-16 0,3-4 0 0,3-4 0 15,-3-6-288-15,4-5-48 0,2-4-16 0,-2-2 0 16,-3-4-48-16,0 0-16 0,-3-3 0 0,-1-2 0 0,-3-2 80 16,-4 1 16-16,-3-1 0 0,-3-1 0 0,-4 2 208 15,-3 5 32-15,-3 6 16 0,-4 2 0 0,-6 4 208 16,-2 3 32-16,-7 5 16 0,-3 1 0 0,-5 1-336 0,-5 5-64 16,-6 2-16-16,2 1 0 0,1 1-400 0,0 1 0 15,-3 1-224-15,5 2 80 16,2 5-864-16,4 2-160 0,0 1-48 0,4 2 0 15,2 0-1872-15,5 0-384 0</inkml:trace>
  <inkml:trace contextRef="#ctx0" brushRef="#br0" timeOffset="125238.416">8753 16912 10127 0,'0'0'448'0,"0"0"96"0,0 0-544 0,8-4 0 16,0-1 0-16,1 0 0 0,2 5 3072 0,3 3 496 15,-3-1 96-15,2-1 32 0,0 0-3056 0,0 0-640 16,2 1 0-16,-1 2-192 0,0 2 192 0,2 0 0 16,-1-3-144-16,-1 6 144 0,-3 3 0 0,1 2 0 15,0 2 160-15,2 2-160 0,-4 2 304 0,-2 3-48 0,-1 2-16 16,-3 2 0-16,-5-2 80 0,-2 2 32 0,0 0 0 0,-4 2 0 15,-4-4 176-15,-2-1 48 0,-3-2 0 16,-1-1 0-16,-2-2 208 0,-2-3 48 0,-2 0 16 0,-1-2 0 16,0 1 64-16,-2-1 16 0,1-1 0 15,-2 0 0-15,0-1-400 0,2 0-80 0,2-1 0 0,3-1-16 16,5-1-432-16,-1-4 128 0,4-1-128 0,3-1 0 31,9-3-304-31,0 0-144 0,0 0-16 0,0 0-16 16,14-9-2480-16,4-3-496 0,13-9-112 0,0 4-16 0</inkml:trace>
  <inkml:trace contextRef="#ctx0" brushRef="#br0" timeOffset="125806.479">9887 16115 21183 0,'-4'-13'1888'0,"4"13"-1504"0,0 0-384 0,0-10 0 15,0 10 752-15,0 0 80 0,0 0 0 0,0 0 16 16,0 0-592-16,0 0-112 0,0 0-16 0,0 0-128 15,-8 11 192-15,-1 2-192 0,1 5 192 0,-3 5-192 16,-5 6 512-16,0 2-16 0,-3 6 0 0,-3 5 0 16,-3 2 16-16,-2 5 0 0,0 3 0 0,-3 5 0 15,-1 6-144-15,0 0-32 0,3-4 0 0,1-2 0 16,5-4-144-16,6-7-48 0,1-4 0 0,5-5 0 0,2-5 128 16,5-3 32-16,3-4 0 0,2-2 0 0,2 1 176 0,2-5 32 15,0-4 16-15,4 0 0 0,3-2-192 16,4-2-32-16,2 0-16 0,3-6 0 0,2-1-96 0,2 0-32 15,-2 0 0-15,3-1 0 0,-1-2-160 0,-2-3 128 16,2-4-128-16,-3 1 128 0,-2 0-320 0,-4-1-80 16,0-2-16-16,-2-1 0 15,-3-2-1696-15,-3 1-352 0,-2 1-64 0</inkml:trace>
  <inkml:trace contextRef="#ctx0" brushRef="#br0" timeOffset="126045.434">9211 16703 34095 0,'0'0'3024'0,"0"0"-2416"0,0 0-480 0,0 0-128 16,13-3 736-16,3 3 128 0,2 0 32 0,3 4 0 15,4-2-896-15,7-2 0 0,7-3 0 0,0-1-192 16,3 1 192-16,6-1 0 0,5-2 0 0,-2 2 0 15,-4 0-256-15,-1-1 0 0,-2-4-16 0,-2 2 0 16,1 0-480 0,-3 1-80-16,-7 0-32 0,0 1-9264 0,2 2-1856 0</inkml:trace>
  <inkml:trace contextRef="#ctx0" brushRef="#br0" timeOffset="126570.458">10190 15648 26031 0,'0'0'1152'0,"0"0"240"0,0 0-1120 0,11 0-272 0,0 2 0 0,3 3 0 16,-2 3 0-16,2 2 0 0,1 1-208 0,2 5 80 15,4 5 128-15,-2 2 0 0,-1 3-144 0,-1 2 144 16,1 3 0-16,3 3 0 0,1 1 0 0,2 4 0 16,-4 2 0-16,1 3 256 0,0 4-32 0,-3 4-16 15,2 2 176-15,-2 2 48 0,-3-2 0 0,-1-2 0 0,0-1-48 16,-2-1 0-16,0-6 0 0,-3 1 0 16,-2 0 48-16,0 1 0 0,1-3 0 0,-6 0 0 15,-2-5 144-15,-1 1 16 0,-4-3 16 0,-1-3 0 0,-4-2-208 16,-2 0-32-16,-6 2-16 0,-2-3 0 0,-4 0 0 0,-5 0 0 15,0-3 0-15,-2 2 0 0,-1 1-160 0,0-2-48 16,-3-2 0-16,3 1 0 0,2-2-144 16,3 0 128-16,1-6-128 0,4 0 128 15,2 0-480-15,3-4-96 0,4-2-32 0,4-3 0 16,4-5-2544-16,5-5-512 0</inkml:trace>
  <inkml:trace contextRef="#ctx0" brushRef="#br0" timeOffset="126940.65">11139 16711 29487 0,'0'0'1296'0,"0"0"288"0,8-8-1264 0,3 0-320 0,3 0 0 0,4 3 0 0,4 0 256 0,2 2-16 16,3 0 0-16,4-3 0 0,8-2 784 0,1 4 144 15,4 3 48-15,-3-3 0 16,0-7-1696-16,-2 3-336 0,-1 3-64 0,-1 5-16 0,1-2 688 0,-6 2 208 16,-3 0 0-16,-1 0-160 15,0 0-1024-15,-2 0-208 0,-4 0-32 16</inkml:trace>
  <inkml:trace contextRef="#ctx0" brushRef="#br0" timeOffset="127134.06">11087 17053 39615 0,'0'0'3520'0,"0"0"-2816"0,16 0-560 0,6-1-144 32,1-1-448-32,7 0-112 0,4 0-16 0,8-4-16 0,3 0 352 0,4-3 80 0,6 0 16 0,-2-2 0 15,2-1-192-15,-2 1-48 0,2 0 0 0,-1 2 0 31,1 1-336-31,-4 2-80 0,0-2-16 0,-4 4-9232 0,-4 0-1856 0</inkml:trace>
  <inkml:trace contextRef="#ctx0" brushRef="#br0" timeOffset="128056.058">13484 16311 23039 0,'0'0'2048'15,"0"0"-1648"-15,-2-11-400 0,1 1 0 16,-1 1 304-16,2 9-32 0,0 0 0 0,1-10 0 0,-1-1 0 0,0 1 0 15,-2-1 0-15,0 4 0 0,2 7 48 0,-4-8 16 16,2-1 0-16,-2 4 0 0,-3 1 64 0,-2 1 16 16,0-1 0-16,0-1 0 0,-2 2-32 0,-3 5 0 15,-1 4 0-15,-2 1 0 0,0-2-16 0,-4 4-16 16,-2 3 0-16,-1 6 0 0,-6 3 16 0,0 4 0 16,-1 1 0-16,-2 6 0 0,-5 6-128 0,1 2-32 15,-2 3 0-15,-1 5 0 0,2 7-208 0,-1 0 128 16,1 5-128-16,2-6 0 0,0-2 0 0,5-4 128 15,2-4-128-15,4-3 0 0,2 1 0 0,6-3 0 16,7-8 0-16,5-4 0 0,-1-3 0 0,6 0 144 16,7-6-144-16,0-1 128 0,3-2 128 0,6 0 32 15,2-1 0-15,8-3 0 0,1-5 144 0,4-1 16 0,1-1 16 16,3-3 0-16,3-3-128 0,2-1-16 0,4-3-16 0,0-1 0 16,2 0-176-16,4-3-128 0,-2-3 144 0,2 2-144 15,-3-3 128-15,-1 1-128 0,-1-2 0 0,1-3 0 16,-2 1 128-16,-4-1-128 0,1 0 0 0,1 0 0 15,-3-2 128-15,0-1-128 0,-4 0 0 0,-4 0 0 16,-4 0 160-16,-4-1-160 0,-1-3 160 0,-5 0-160 16,-2-4 208-16,-4-2-48 0,-1-2-16 0,-1-3 0 15,-6-4 96-15,0 2 16 0,-3 6 0 0,-2 0 0 16,-1 2 240-16,-3 2 48 0,-3 0 16 0,-1 5 0 16,-1 3-160-16,-3 0-16 0,-3-2-16 0,-3 1 0 15,-1 2-112-15,-5-1-32 0,-4 1 0 0,-3 1 0 0,-2-1-64 16,-1 5-16-16,2 3 0 0,-2 2 0 0,-1 5-144 15,2 0 0-15,1 1 0 0,1 3 128 0,0 1-128 16,2 2 0-16,0 1 0 0,1 1-176 16,4 1-1168-16,4 1-224 15,0 7-48-15,4-3-16128 0</inkml:trace>
  <inkml:trace contextRef="#ctx0" brushRef="#br0" timeOffset="130606.965">15408 16694 27071 0,'-3'-13'1200'0,"3"13"240"0,0 0-1152 0,0 0-288 15,0 0 0-15,10 5 0 0,0-4 0 0,0 2 0 16,1 3-176-16,1 2 176 0,1 2-144 0,1 1 144 16,3 0 0-16,-1 3-144 0,3 1 144 0,1 4 0 15,-2 1 0-15,1 2 0 0,-2-1 0 0,-2 4 128 0,-1 1-128 16,-3 2 176-16,0 2 80 0,-2 4 32 0,-7 4 0 0,1 3 0 15,-5 1-48-15,-3-3-16 0,-5-6 0 16,-3-1 0-16,-1-1 64 0,-5-5 16 0,-3 0 0 0,-2-3 0 16,-3-5 384-16,-2 2 80 0,-4-2 0 0,0-3 16 15,1 0-208-15,4-1-32 0,3-1-16 0,3-2 0 16,3-3-528-16,6-3 0 0,4 1 0 0,9-6 0 31,0 0-1664-31,0 0-448 0,8-12-96 0,6-3-10928 0</inkml:trace>
  <inkml:trace contextRef="#ctx0" brushRef="#br0" timeOffset="131217.6">16977 16336 28047 0,'-13'-5'1232'0,"5"0"272"0,-4-2-1200 0,2 1-304 15,3 1 0-15,0 0 0 0,0 2 288 0,-1 0 0 0,2-2 0 16,6 5 0-16,-8 2-32 0,1 2-16 0,1 2 0 0,-2 3 0 15,2 9-112-15,-1 0 0 16,-1 6-128-16,2 3 192 0,-1 1-16 0,0 5-16 0,1 4 0 0,0 5 0 16,-2 3-32-16,1-2-128 0,3 0 192 0,1-2-64 15,3 1-128-15,1-4 0 0,-1-4 0 0,5-9 128 16,-3-4-128-16,5 0 0 0,1-4 0 0,3-2 0 16,2-8 224-16,0 0-32 0,0-4-16 0,1-2 0 15,2-2 272-15,0-1 48 0,1-7 16 0,0-1 0 16,1 1-64-16,3-6 0 0,-1-3 0 0,0-2 0 15,2-3-144-15,-1-3-48 0,5-1 0 0,-2-3 0 16,0-1-80-16,1-2-32 0,3-4 0 0,0 3 0 16,1 2-144-16,-1 2 192 0,-5 3-192 0,0 1 192 0,-2 4-192 15,-3 3 0-15,-1 1 144 0,-3 2-144 0,-1-2 0 16,-2 5 0-16,-3 2 0 0,-1 3 128 0,-4-1-128 16,-3 9 0-16,0 0 0 0,0 0 0 0,0 0 0 0,0 0 0 15,0 0-128-15,-9 13 128 0,-1 6-208 0,-4 5 32 16,-1 4 16-16,-2 8 0 0,-5 4 160 15,6 0 0-15,1 2 0 0,5 0-128 0,0-2 128 0,6-4 0 16,3-1 0-16,2-6-128 0,1-2 128 0,3 0 0 16,2-4 0-16,3-2 0 0,2-3 0 0,3-1 0 15,0-2 0-15,2 1 0 0,1-1 0 0,2 0 0 16,-2-4 0-16,3-1 0 16,2-2-800-16,0-2-128 0,3-3-32 0,4-3-14336 0</inkml:trace>
  <inkml:trace contextRef="#ctx0" brushRef="#br0" timeOffset="131716.85">18845 15721 28559 0,'-12'-12'2544'0,"4"7"-2032"0,-1-1-512 0,2 4 0 0,7 2 0 0,-7 1 0 16,-2 1 0-16,-1 4 0 0,-1 3 0 0,-2 1 0 16,-4-1 0-16,1 2 0 0,-2 2 0 0,-2 2 0 15,-6 6 0-15,5 2 0 0,0 3 128 0,-2 4 64 16,-2 2 32-16,-2 5 0 0,1 4 64 0,-1 5 16 16,0 4 0-16,4 4 0 0,-1 5-80 0,2-2-16 15,2-4 0-15,2-1 0 0,2-3-16 0,4 0-16 16,2-2 0-16,1-1 0 0,1 0 160 0,3 1 48 15,3-3 0-15,2-4 0 0,0-2-176 0,2-2-16 16,3-3-16-16,0 0 0 0,0-4-176 0,1-3 128 0,-1-1-128 16,1 1 128-16,-1 1-128 0,1 1 128 0,0 0-128 15,-1-1 128-15,1-3-128 0,2-2 0 0,0-1 0 0,1-3 0 32,-1 0-1136-32,2-3-256 0,2 1-48 0,4-4-12288 0</inkml:trace>
  <inkml:trace contextRef="#ctx0" brushRef="#br0" timeOffset="132204.157">19325 16044 31839 0,'-11'2'1408'0,"11"-2"304"0,-6 4-1376 0,-3 5-336 16,1 1 0-16,-2 2 0 0,0 8 0 0,-1 3-256 15,-4 3 32-15,0 2 16 0,-1 0 208 0,-2 2 0 16,-1 5 0-16,-2 1 0 0,-2 0 0 0,0 1 0 0,1 3 0 0,-1 2 0 16,-3 1 0-16,2 1 0 0,1 1 0 0,1-2 0 15,3 1 0-15,1-9 0 0,2-4 0 16,4-3 0-16,-1-1 256 0,4-3-64 0,1-1-16 16,3-4 0-16,1-4 112 0,1-1 32 0,3-1 0 0,3-3 0 15,-3-10 16-15,7 8 16 0,0-1 0 0,4-2 0 16,0 0-32-16,3-2 0 0,2-3 0 0,1 3 0 15,3-1-32-15,3-1-16 0,1-2 0 16,4 1 0-16,-3 1 16 0,3 1 0 0,0-5 0 0,1 2 0 16,-4 3-160-16,1 1-128 0,-1-2 144 0,-3 0-144 15,0-1 0-15,0 0 0 0,-1 0-208 0,1 0 64 16,-5 0-2160-16,4 0-448 16,1-1-64-16</inkml:trace>
  <inkml:trace contextRef="#ctx0" brushRef="#br0" timeOffset="132538.725">19982 16869 35935 0,'0'0'3200'0,"-6"4"-2560"0,-1 0-512 0,1 6-128 16,1 2 0-16,1 4-160 15,0 0 160-15,0 3-208 0,-4 2 208 0,0 2-176 0,2 6 176 0,0-2-160 16,1 0 160-16,-1 0 0 0,0-1 0 0,-1 3 0 16,-3-1 0-16,-1-1 0 0,-1-1 0 0,0 1 0 15,-2-3 0-15,-2-1 0 0,0-1 128 0,-3 0-128 16,0-3 0-16,1-2 128 0,-1 1-128 0,1 0 0 15,-3-2 0-15,1 1 128 0,0-3-128 0,0-2 0 32,3 0-320-32,1-3-144 0,-2-1-32 0,5-3-9792 0,4-2-1952 0</inkml:trace>
  <inkml:trace contextRef="#ctx0" brushRef="#br0" timeOffset="133705.782">20266 16465 34095 0,'0'0'3024'0,"2"-8"-2416"0,5 2-480 0,5 1-128 16,3 2 448-16,6 1 64 0,4 0 0 0,5-2 16 15,3 2-528-15,6 0-256 0,4 0 32 0,1-2 0 16,1 2 224-16,0-3 0 0,-1-1 0 0,1 2 0 16,-2-3 144-16,0 2-16 0,-3-1-128 0,0 2 192 15,0-1-192-15,-4 2-128 0,-4 0 128 0,-1 1-208 16,-1 2-1680 0,-2 0-336-16,-4 0-64 0</inkml:trace>
  <inkml:trace contextRef="#ctx0" brushRef="#br0" timeOffset="134755.661">22061 16236 28559 0,'-10'-9'1264'0,"10"9"272"0,0 0-1232 0,0 0-304 15,0 0 0-15,0 0 0 0,0 0 0 0,0 0 0 16,0 0-176-16,12 6 176 0,3-3 0 0,0 0 0 16,4 0 0-16,3-2 0 0,4-3 0 0,2 3 128 15,0 1 0-15,4-1 16 0,3-2 176 0,3 2 16 0,-1 1 16 0,1-1 0 16,0-1-80-16,-4 2-16 0,-1 0 0 0,0-2 0 16,-1 0-256-16,-2 0 0 0,-2 0 0 0,0 4 0 31,-3 1-656-31,-4 1-48 0,-4 1 0 0,-4-2-7984 0,-2-2-1600 15</inkml:trace>
  <inkml:trace contextRef="#ctx0" brushRef="#br0" timeOffset="139492.561">20904 15681 1839 0,'0'0'160'0,"0"0"-160"16,0 0 0-16,0 0 0 0,0 0 3872 0,0 0 736 15,0 0 160-15,9 0 32 0,-9 0-3776 0,0 0-768 16,11 4-128-16,-2 0-128 0,-9-4 272 0,5 8-16 0,1 0-16 16,-1 2 0-16,-3 0 208 0,0 1 32 15,-2 1 16-15,-2 3 0 0,0 4 80 0,-3 2 32 0,-2 0 0 0,-2 3 0 16,-2 0 32-16,-2 4 0 0,2 1 0 0,-4 4 0 16,-5 0-208-16,0 4-48 0,-2 1 0 0,1 4 0 15,0 4-48-15,1 2-16 0,2 3 0 16,0 1 0-16,0 1-16 0,3 2-16 0,0 2 0 0,0 2 0 15,4 2-96-15,0-3-32 0,1 1 0 0,3-3 0 16,0-4-160-16,1-6 128 0,-2-3-128 0,6-1 128 16,1 1-128-16,2-2 128 0,0-5-128 0,4-4 128 15,4-4-128-15,2 1 192 0,0-3-192 0,2-2 192 16,2-5-192-16,1 0 128 0,3-4-128 0,4 0 128 16,-1-2-128-16,5-5-144 0,6-3 144 0,5-2-208 15,4-4-1488 1,4-2-288-16,1-2-64 0</inkml:trace>
  <inkml:trace contextRef="#ctx0" brushRef="#br0" timeOffset="142149.292">21954 16820 13823 0,'0'0'1216'0,"0"0"-960"0,9-2-256 0,4-1 0 16,4-1 4672-16,6 3 880 0,0-2 176 0,7 0 32 16,3-2-4880-16,4-1-880 0,2 1-384 0,4 2 16 15,1 2 368-15,1 0 0 0,-3-1 192 0,-1 1-64 16,0 1-128-16,-1 0-144 0,-2-3 144 0,2 3-208 15,2-2-576-15,-1 1-112 0,-1 0-32 16,-3-1-8400-16,-5 0-1680 0</inkml:trace>
  <inkml:trace contextRef="#ctx0" brushRef="#br0" timeOffset="142697.096">21073 15354 2751 0,'4'-8'128'0,"-4"8"16"0,0 0-144 0,11 5 0 0,3 0 0 0,-2 4 0 16,1 3 4624-16,0 2 896 0,1 3 176 0,-2 0 48 16,2 4-4592-16,-2 2-928 0,2 2-224 0,2 2 0 0,3 0 192 15,-2 3-16-15,0 4 0 0,1 5 0 16,2 3 240-16,-3 3 48 0,-5 1 16 0,2 4 0 0,3 1-80 0,-2 2-16 16,-1 0 0-16,1 5 0 0,0 2-64 15,1 2 0-15,1 3-16 0,-4 1 0 0,-2 1 128 16,-4 5 16-16,-3 4 16 0,-1 3 0 0,-5 1 128 0,-3-1 32 15,-3-4 0-15,-6 7 0 0,-6 4-112 0,-2-2-32 16,-7-5 0-16,-3-2 0 0,-4 0-16 0,-2 1 0 16,-6-2 0-16,-1-2 0 0,-2-5-160 0,-3 1-48 15,-5-4 0-15,-6 2 0 0,-1-2-448 0,-3 0-80 16,-2 0-32-16</inkml:trace>
  <inkml:trace contextRef="#ctx0" brushRef="#br0" timeOffset="149336.241">24242 15928 5519 0,'-3'-21'240'0,"2"7"64"0,0-4-304 16,0 4 0-16,0 2 0 0,-1 1 0 0,-1 0 2560 0,1 1 464 15,1 0 96-15,-4 4 16 0,5 6-2224 0,-8-6-432 16,1-2-96-16,1 2 0 0,-2 1-64 0,-2 1 0 15,-3 2 0-15,2-2 0 0,2 1 208 0,-3 2 48 16,-1 3 0-16,1 2 0 0,2-2 64 0,-2 3 0 16,0 2 16-16,-2 4 0 0,-1 3-304 0,-2 3-64 15,0 0-16-15,-1 4 0 0,1 2-80 0,0 3-32 16,-2 1 0-16,1 2 0 0,-2-1 16 0,1 3 0 16,-2 1 0-16,3 4 0 0,-1 5 80 0,1 0 32 15,2-3 0-15,3 3 0 0,2 1-96 0,3-2-32 16,2 0 0-16,5-3 0 0,4-1-160 0,1 1 192 15,-1 0-192-15,6 0 192 0,1-1-192 0,2-3 192 0,1-1-192 16,3 1 192-16,-1-5-192 0,3-1 128 0,-1-3-128 0,2-3 128 16,2-1 0-16,-1-3 0 0,3-3 0 0,2-2 0 15,1-1 64-15,4-3 0 0,1 0 0 0,0-3 0 16,-3-7 16-16,6-1 16 0,1-1 0 0,-1-4 0 16,-2-2-16-16,1-5 0 0,1-6 0 0,1-2 0 15,1-1-64-15,0-4-16 0,0-2 0 16,-1 1 0-16,-2-3-128 0,-2-1 192 0,-3-1-192 0,1-2 192 15,1 5-192-15,-7-2 128 0,-5 1-128 0,2 2 128 16,-4 2-128-16,-2-1 128 0,-4-5-128 0,0 2 128 16,-2 1-128-16,0-3 160 0,-3-4-160 0,-2 0 160 15,0 5-160-15,-2 1 0 0,-2 2 144 0,-2 1-144 16,1 1 0-16,-4 1 0 0,-2 2 0 0,0 1 128 0,-2 1-128 16,1 1 0-16,-3 0 0 0,0 2 128 15,-3 3-128-15,0-1 0 0,-4 3 128 0,0 3-128 0,-3 0 0 16,-2 3 128-16,-3 2-128 0,1 1 0 0,1-1 0 15,0 1 0-15,-2 1 0 0,0 3 0 0,-1 1 0 16,1 1 0-16,4-1 0 0,-1 1-128 0,2 3 128 0,-1 0 0 16,1 0 0-16,0 1 0 0,-2-1 0 0,0 1 0 15,2 2 0-15,-1 2 0 0,-1-1 0 0,1 2-160 16,2 1 160-16,1 2 0 0,-4 2 0 0,3 2-128 16,3 0 128-16,-1 2 0 0,1 1 0 0,3-1-128 15,1 2 128-15,1-1 0 0,2 0 0 0,-1 3-128 16,1 1 128-16,3 1 0 0,-2 1 0 0,1 3 0 0,0 1-128 15,2 4 128-15,2 3 0 0,1-2 0 0,-2-2 0 16,2 3 0-16,0 1 0 0,2 0 0 0,1 1 0 0,2-1 0 16,1 0 0-16,2 4 0 0,-1-1 0 0,2-1 0 15,0-1 0-15,1-2 0 0,3 2 0 0,1-6 0 16,-3-5 0-16,3-1 0 0,1-4 0 16,0-1 0-16,0-4 0 0,2-1 0 0,-2-3 128 0,4-2-128 15,2-1 0-15,1-3 144 0,0 0-144 0,3-4 128 16,2-1 0-16,-3-2-128 0,-3-4 192 0,7-1-64 15,0-1 0-15,2-2 0 0,3 1 0 0,-4-4 0 16,1-5-128-16,2-2 0 0,1-2 0 0,-3-2 128 16,0-1-128-16,2 0 0 0,2 0 0 0,-2 1 0 15,-3-2 0-15,-3 1 128 0,-6-1-128 0,-1 0 0 16,-3 2 128-16,-1-2-128 0,-2 0 0 0,-1-1 128 16,0-2-128-16,-3-3 128 0,-2 1-128 0,0-5 128 0,0-2-128 15,-3 0 0-15,-1-2 0 0,3 2 128 0,1-5-128 0,1 5 0 16,-1 1 0-16,1 2 128 0,-2 3-128 0,1 5 0 15,-3 0 0-15,0 3 0 0,-1-2 0 0,-2 3 0 16,1 3 0-16,-6-1 0 0,2 0 0 0,-5 2 0 16,-1 1 0-16,1 1-176 0,0 0 176 0,-4 0 0 15,-2 2 0-15,-3 2-128 0,-2 1 128 0,2 1-128 16,-2 0 128-16,0 1-128 0,0 1 128 0,1 3-160 16,0 3 160-16,1 1-160 0,-1-1 160 0,0 1 0 15,-1 0-144-15,1 3 144 0,1 2 0 0,-4 2 0 16,1-1-144-16,-1 5 144 0,4 0 0 0,-2 2-160 15,-2 1 160-15,-5 3-128 0,-1 0 128 0,1 4 0 16,0 3 0-16,0 2 0 0,2 2 0 0,-1-1 0 0,2 3 0 16,1-1-128-16,-2 3 128 0,3 4 0 0,1 3 0 0,1 1-128 15,3 2 128-15,4 4-128 0,3 6 128 0,3 4-128 32,5 1-1728-32,4 2-320 0,3 0-80 0,1 6-16 0</inkml:trace>
  <inkml:trace contextRef="#ctx0" brushRef="#br0" timeOffset="154937.021">1934 16930 19583 0,'-5'-12'864'0,"1"3"176"0,1 3-832 0,0-4-208 0,0 1 0 0,0 0 0 16,1 0 0-16,2 2 144 0,0-1-144 0,0 0 128 15,0 0 64-15,1-1 16 0,3 0 0 0,-1 3 0 16,-3 6 176-16,0 0 48 0,3-5 0 0,-3 5 0 16,0 0-80-16,0 0-16 0,6 7 0 0,0 2 0 0,0 4-96 0,-1 3-32 15,0 5 0-15,-1 2 0 0,-1 5 64 0,0-1 16 16,-2 2 0-16,-2 6 0 0,-1 6 16 0,1-3 0 15,-2-3 0-15,0-2 0 0,-2 0-160 0,0-2-16 16,-2-2-128-16,1-5 192 0,-1-3 0 0,2-3-16 16,-1-1 0-16,-1-3 0 0,0-5 80 0,0-3 0 15,7-6 16-15,-8 4 0 0,1-4 176 0,0-4 48 16,1-2 0-16,1-2 0 0,-1-2-80 0,0-2-16 16,3-2 0-16,-2-2 0 0,2-4-176 0,0-3-32 15,-1-5-16-15,4 1 0 0,2-5-176 0,2-5 128 16,0-3-128-16,3-2 128 0,3 0-128 0,4 1 0 15,5 1 0-15,-2 2 128 0,-1 1-128 0,4 3 0 0,2 2 0 16,2 3 0-16,-1 3-160 0,2 2 160 16,1 2 0-16,-1 3-144 0,-2 4 144 0,1 6 0 0,-1 0-144 0,0 7 144 15,-1 4 0-15,-3 5-176 0,-4 3 176 16,0 4-128-16,-2 3 128 0,-4 4-192 0,-4 5 192 0,-4 1-192 16,-1 2 192-16,-3-1 0 0,-9 1 0 0,-2 1 0 15,-4 0 0-15,-3-1 0 0,0-3 0 0,0-2 0 16,-2-4 0-16,3 0 128 0,3 0 0 0,3-5 0 15,-1-2 0-15,5-4 16 0,5-2 0 0,5-7 0 16,0 0-144-16,0 0 0 0,0 0 0 0,6-5 0 16,5-3-576-1,5 1 0-15,3 3 0 0,4-3 0 0,3 1 320 0,4 1 80 0,2 1 16 0,2 1 0 16,-2 1 160-16,0 5-160 0,-3 1 160 0,-5 4-160 16,-2 1 160-16,-4 3 0 0,-5 2-144 0,-4 0 144 0,-2-1 0 15,-7 3 0-15,-6 1 0 0,-4 2 0 0,-3 1 640 0,-6 1 64 16,-6 0 0-16,-5 1 0 0,-6 0-48 15,-2 0 0-15,-1 1 0 0,-1-1 0 0,-1-1-176 0,2-1-32 16,4-3-16-16,4-1 0 0,0-3-432 0,5-3 128 16,2-3-128-16,6-2 0 15,5-4-1504-15,4-2-384 16,5-7-80-16</inkml:trace>
  <inkml:trace contextRef="#ctx0" brushRef="#br0" timeOffset="155358.853">2468 16716 18719 0,'6'-13'832'0,"-6"13"160"0,8-3-800 0,2 3-192 0,0 0 0 0,-10 0 0 15,9 5 0-15,1-1-256 0,-10-4 48 0,9 10 16 16,0 4 384-16,-2 2 96 0,-2-1 16 0,0 6 0 16,4 4 416-16,-3 2 96 0,0 1 16 0,-1 4 0 15,-3 2-256-15,1 4-32 0,-5 1-16 0,2 2 0 16,2 1-80-16,-2-3 0 0,-3-1-16 0,3-4 0 0,0-4-48 16,0-5-16-16,4-5 0 0,-3-4 0 0,-1-4 304 15,1-3 64-15,-1-9 16 0,0 0 0 0,0 0 480 0,0 0 112 16,0 0 0-16,9-9 16 0,-2-6-192 15,2-4-32-15,1-3-16 0,1-4 0 0,0-4-592 0,2-3-112 16,-2-4-32-16,5-4 0 0,1-4-256 0,3-1-128 16,-2 2 128-16,1 3-128 0,3 3 0 0,-3 2 0 15,0 4 0-15,-2 5 0 0,-2 4 0 0,-1 3 0 16,-2 2 0-16,-1 5 0 0,0 7-272 0,-1 2-96 16,-10 4-16-16,10 0 0 15,-10 0-2416-15,10 11-480 0,-1 5-112 0</inkml:trace>
  <inkml:trace contextRef="#ctx0" brushRef="#br0" timeOffset="155631.684">3270 16561 32255 0,'-5'-5'2864'0,"-1"1"-2288"0,6 4-576 0,0 0 0 15,0 0 144-15,-4 9-144 0,1 5 0 0,2 6 144 16,3 3-368-16,0 5-80 0,-2 3-16 0,0 3 0 16,0 4-64-1,-3 5-32-15,-4 4 0 0,1 4 0 0,-1 2 64 0,-5 4 16 0,-1 1 0 0,0-2 0 16,0 1 208-16,3-3 128 0,-4-7-160 0,1-4 160 16,-1-6-128-16,5-6 128 0,5-2 0 0,2-8-144 0,-3-6 144 15,5-5 0-15,0-10 0 0,0 0 0 16,0 0-272-16,0 0-128 0,11-7-32 0,1-6-11680 15</inkml:trace>
  <inkml:trace contextRef="#ctx0" brushRef="#br0" timeOffset="156043.233">3109 16617 12895 0,'0'0'1152'0,"-3"-11"-928"0,-1-1-224 0,4 0 0 16,2 2 3008-16,1 1 576 0,1 0 96 0,3 0 32 15,2-1-2864-15,2 0-560 0,1-1-112 0,4 3-32 16,5-2 48-16,0 0 16 0,1 1 0 0,0 0 0 16,1 4-16-16,2 0 0 0,3 0 0 0,2 3 0 15,-1-1 64-15,3 6 0 0,0 2 0 0,2 1 0 16,0 0 48-16,0 3 16 0,-1 2 0 0,0 3 0 16,-4 3-48-16,-3-1 0 0,-1-1 0 0,-8 0 0 15,-1 2 48-15,-4 1 0 0,-6 6 0 0,-2-4 0 0,-3-1 256 16,-6 4 64-16,-2 0 16 0,-8 2 0 0,-4-1 16 15,-7 1 0-15,-7 0 0 0,-4 4 0 0,-2-1-400 16,-4 0-80-16,-5-2 0 0,1 2-16 16,-1-2-1712-16,2-1-352 0,0 0-64 15</inkml:trace>
  <inkml:trace contextRef="#ctx0" brushRef="#br0" timeOffset="207725.001">14172 4351 13823 0,'0'0'1216'0,"-5"-7"-960"0,5 7-256 0,-4-7 0 15,1 0-592-15,1-1-176 0,0-1-16 0,1 1-16 0,1 8 800 16,0-9 0-16,0-4 144 0,0 4-16 0,-2-1-128 0,1 0 0 16,-1-1 0-16,0-1 0 0,-3 1 224 0,1 1 64 15,-5 1 16-15,0-3 0 0,-1 0-16 0,-3 0 0 16,-2 2 0-16,-1 1 0 0,2 2 96 0,0 0 32 16,-3 0 0-16,2 3 0 0,1-1-48 0,1 2-16 15,4 0 0-15,-2-2 0 0,1 2-224 0,1 1-128 16,1 1 160-16,8 1-160 0,-8-1 192 0,8 1-48 15,0 0-16-15,0 0 0 0,0 0 384 0,0 0 64 16,-7-2 0-16,7 2 16 0,0 0 96 0,0 0 16 16,-7 6 0-16,7-6 0 0,0 0-96 0,-5 8-16 15,-1 2 0-15,2 1 0 0,0 1 112 0,-1 2 0 0,-3 2 16 16,3 5 0-16,0 4 0 0,1 1 0 0,1 3 0 0,-3 1 0 16,0 3 16-16,-1 4 0 0,0 1 0 15,2 5 0-15,-4 4-224 0,2 3-64 16,-1-1 0-16,2 2 0 0,-2 1-144 0,3-4-48 0,1-2 0 15,-3-2 0-15,0-1 0 0,2-1-16 0,-1 1 0 0,2-2 0 16,0-2-16-16,1 0 0 0,0-3 0 16,1-4 0-16,0-2-48 0,-1-5-16 0,-1-4 0 0,2-3 0 15,2 3-32-15,-1-4-128 0,-1-3 192 0,0-2-64 16,2-4-128-16,0-8 0 0,0 0 0 0,0 0 0 16,0 0-560-16,0 0-144 0,0 0-16 15,7-12-9744-15,-1-5-1952 0</inkml:trace>
  <inkml:trace contextRef="#ctx0" brushRef="#br0" timeOffset="208038.593">13461 4241 35007 0,'-7'-7'3120'0,"-1"-1"-2496"16,2 3-496-16,6 5-128 0,0 0-160 0,0 0-48 15,0-7-16-15,0 7 0 0,10-3 224 0,5 0 0 0,3-1 0 16,6 1-144-16,5-1 144 0,4-1 128 0,7 1-128 16,3-2 176-16,3 1 80 0,1-2 0 0,3-1 16 0,1 1 0 15,1-2-96-15,1 2-32 0,0-3 0 16,-1 2 0-16,2-2-144 0,-4 2 192 15,-3 1-192-15,-3 4 192 0,-3 0-192 0,-3 1 0 0,-3 1 0 0,3 2-176 32,-3 1-1712-32,-4 2-352 0,-8 1-64 0,0 2 0 0</inkml:trace>
  <inkml:trace contextRef="#ctx0" brushRef="#br0" timeOffset="208741.29">14477 5161 23951 0,'-8'-13'1056'0,"6"8"224"0,2 5-1024 0,0 0-256 16,-5-5 0-16,5 5 0 0,0 0 1024 0,0 0 128 16,0 0 48-16,0 0 0 0,-9 5-976 0,5 0-224 15,0 4 0-15,-1 1 0 0,0 0 176 0,-4 2 16 16,1 3 16-16,-2 2 0 0,-1 4 128 0,-2-1 32 16,0 0 0-16,-1 3 0 0,-2 4-48 0,1 2 0 0,-2-1 0 15,2 3 0-15,0 0-128 0,-1-3-16 16,2-1-16-16,0-3 0 0,4 0-160 0,2 0 160 0,-2 0-160 15,6-5 160-15,-2-7 32 0,4-2 16 0,1-2 0 16,1-8 0-16,0 0 48 0,0 0 0 0,0 0 0 0,9-6 0 16,-1-4 224-16,3-5 48 0,2-6 16 0,0-8 0 15,0-6-256-15,5-2-48 0,-1-2-16 0,3-1 0 16,1-4-224-16,1-3 0 0,1-1 0 0,1 1 0 16,0-1 0-16,-2 2 0 0,-3 2 0 0,-1 4 0 15,-3 2 144-15,-1 6-144 0,-2 5 128 0,-3 6-128 16,-3-1 384-16,-3 4 0 0,-1 3 0 0,-1 4 0 15,-1 11-16-15,0 0-16 0,0 0 0 0,0 0 0 0,-10 4-352 16,-3 6 128-16,-1 4-128 0,-3 8 0 0,-5 7 0 16,0 6 0-16,-1 4 0 0,-1 6-128 0,-2 3 128 15,3 1 0-15,-2-1 0 0,5-4-128 0,-1-4 128 16,3-4 0-16,2-2 0 0,1 0 0 0,3 4 192 0,2-4-16 16,3-4-16-16,1-5 0 0,3-7 128 0,2-1 32 15,3-3 0-15,1-6 0 0,-3-8-32 16,9 4 0-16,-9-4 0 0,12-2 0 0,2-6 80 0,2-4 16 15,-1-4 0-15,2-6 0 0,-1-6-192 0,3-3-48 16,-2-3 0-16,2-2 0 0,0-4-144 0,0 2 0 16,0 2 0-16,0 3 0 0,-2 4-192 0,-4 7 48 15,-4 6 0-15,-3 7 0 0,-6 9 144 0,0 0-208 16,0 0 80-16,3 12 128 0,-5 7-368 0,-5 5 48 16,-6 5 16-16,-2 7 0 15,-4 4-688-15,-2 5-144 0,-1 3-16 0,-3 2-16400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5:12:31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 3309 23951 0,'-3'-5'2128'0,"1"1"-1696"16,2 4-432-16,0 0 0 0,-4-9 0 0,3 4 0 16,1 5-144-16,0 0 144 0,0 0 0 0,0 0-128 15,0 0 128-15,0 0 0 0,0 0 0 0,0 0-160 16,0 0 160-16,0 0-128 0,0 0 128 0,3 10 0 16,-1 2-144-16,-4 3 144 0,-1 2 0 0,1 1 192 15,-1 3-32-15,0 6 0 0,-2 3 32 0,0 5 16 0,-2 1 0 0,0 5 0 16,1 4-48-16,-1 4-16 0,0 9 0 0,-1 0 0 15,0-1-16-15,0-1 0 0,1-2 0 16,2-1 0-16,1-4-128 0,3-3 0 0,3-5 144 16,2-6-144-16,2-5 0 0,3-6 128 0,-3-4-128 0,5-5 0 15,4-4 432-15,0-3 16 0,2-5 0 0,1-5 0 16,2-7 64-16,3-6 0 0,-1-7 16 0,5-4 0 16,0-5-208-16,1-3-64 0,1-2 0 0,-1 0 0 15,-3-2-256-15,0-2 160 0,0-1-160 0,-2 3 128 16,-2-3-128-16,-3 5 0 0,-1 2 0 0,-1 2 128 15,1 1 0-15,-3 7-128 0,-2 6 192 0,-2 6-64 16,-4 4 16-16,-6 8 0 0,0 0 0 0,8 11 0 0,-1 8-144 16,-2 6 0-16,-1 5 0 0,-1 4 0 0,-3 3 0 0,2 2 128 15,2 3-128-15,-2 3 128 0,0 3-128 0,2 1-144 16,1-1 144-16,2-5-208 0,2-7-48 0,2-7 0 16,-2-7 0-16,4-4 0 0,4-6 256 0,0-3 0 15,3-7 0-15,1-4 0 0,1-6 304 16,0-5 96-16,-1-3 32 0,2-6 0 0,1-4 64 0,-1-5 16 15,-2-5 0-15,0-4 0 0,0 1-48 0,-3-3 0 16,-2 1 0-16,-2-2 0 0,-1 0-80 0,-2 3 0 16,1 4-16-16,-1 3 0 0,-3 0-368 0,1 7 144 15,-1 4-144-15,-3 4 0 0,0 3 0 0,-2 2 0 16,-1 1-160-16,2 2 160 16,-3 2-1776-16,2 0-224 0,1 1-48 0</inkml:trace>
  <inkml:trace contextRef="#ctx0" brushRef="#br0" timeOffset="452.294">4583 2762 27007 0,'0'0'1200'0,"-9"0"240"0,0-2-1152 0,3 4-288 16,-1 4 0-16,-2 2 0 0,-3 3-144 0,-3 5-96 16,-5 3-16-16,-1 4 0 0,-4 4 256 0,-1 5-192 15,-4 5 192-15,-1 3-192 0,0 3 192 0,-1 3 0 16,-2 7 0-16,-1 5 0 0,-2 8 128 0,-5 5 32 16,0 2 0-16,1 3 0 0,4 0 32 0,0 4 0 15,-1 6 0-15,7-5 0 0,6-8 64 0,3 2 32 0,2-6 0 16,4 0 0-16,1-3 256 0,8-6 48 0,0-5 16 15,7-5 0-15,3-5-304 0,6-2-64 0,2-5-16 0,5-5 0 16,-1-1-224-16,6 0-288 0,4-2 64 0,2-6-8864 16,1-7-1792-16</inkml:trace>
  <inkml:trace contextRef="#ctx0" brushRef="#br0" timeOffset="1182.351">5118 3188 25791 0,'-11'-7'1152'0,"11"7"224"0,-9-1-1104 0,1 2-272 0,-2 1 0 0,0 4 0 16,0 1 0-16,-2 0 0 0,-2 1 0 0,0 2-144 16,-1 4 144-16,-1 3 0 0,-2 1 0 0,0 2-128 15,-1 1 128-15,-2 4 0 0,2 5 160 0,0 3-160 16,-6 4 192-16,3 4-48 0,0 1-16 0,1 9 0 0,2 6-128 0,-2 0 0 16,3 1 0-16,3-1 0 0,0-2 0 15,6-2 0-15,0-4 0 0,4-6 0 0,4-2 0 0,2-5 0 16,6-2 0-16,3-4 0 0,3-3 496 0,1-4 16 15,3-5 0-15,3-5 0 0,3-4-192 0,2-8-16 16,3-4-16-16,1-4 0 0,2-4-32 0,1-5-16 16,1-5 0-16,2-7 0 0,3-7 0 0,-4-2 0 15,-2 1 0-15,-5-2 0 0,-6-4 32 0,-3-6 16 16,-6-3 0-16,-4-4 0 0,-5-4 352 0,-3 7 80 16,-7 4 16-16,-2 8 0 0,-3 3 144 0,-4 4 16 15,-3 6 16-15,-3 6 0 0,0 4-336 0,-1 4-64 16,-2 3 0-16,-1 5-16 0,4 4-640 0,2 2-128 0,5 1-32 15,1 1 0 1,-2 1-2160-16,5 0-432 0,-1 2-96 0</inkml:trace>
  <inkml:trace contextRef="#ctx0" brushRef="#br0" timeOffset="1630.634">5982 4051 21183 0,'0'0'1888'0,"0"0"-1504"16,0 0-384-16,2 12 0 0,2 3 2720 0,0 5 480 15,-1 4 80-15,1 4 32 0,0 2-2752 0,-3 3-560 0,1 0 0 0,-2 2-192 16,0 3 192-16,-3-1 0 0,-5 0 0 16,1 1 0-16,-6-2 192 0,-3 2 64 0,-1-3 32 0,-5 1 0 15,-3-4 160-15,1 0 48 0,0 1 0 0,-4-3 0 16,0-5-320-16,-1-2-176 0,3-2 192 16,1-2-192-1,0-5-2128-15,2-4-544 0</inkml:trace>
  <inkml:trace contextRef="#ctx0" brushRef="#br0" timeOffset="2889.603">7434 3171 15663 0,'-7'-10'1392'0,"7"10"-1120"0,-7-3-272 0,7 3 0 16,-7 5 2528-16,3 3 448 0,-3 3 96 0,1 5 0 16,-6 5-2608-16,1 3-464 0,-1 3-208 0,-4 5 16 15,-1 8 192-15,-1 1 0 0,-1 4 0 0,-2 1 0 16,-4 2 0-16,1 5 0 0,0 3 0 0,1 5 0 15,-1 2 0-15,6-3 0 0,-1-5 0 0,7-5 0 16,-1-2 0-16,3-2 0 0,3 2 0 16,1-5 0-16,2-5 0 0,3-2 0 0,2-3 0 0,3-3 0 15,1-3 256-15,1-2-64 0,4-3-16 0,-1-3 0 16,4-2 48-16,3-3 16 0,2-4 0 0,1-1 0 16,1-3-240-16,3-2 0 0,2-3 0 0,-2-4 0 15,-1-2-1728-15,1-5-320 16</inkml:trace>
  <inkml:trace contextRef="#ctx0" brushRef="#br0" timeOffset="3129.847">6675 3755 36863 0,'0'0'3264'16,"0"0"-2608"-16,7-6-528 0,3 0-128 15,6 2-800-15,6 0-192 0,0-1-32 0,8 2-16 0,6 1 672 0,5-1 144 0,2 2 32 0,2-3 0 32,1-2-400-32,5 1-80 0,2-5-16 0,-1 5 0 15,0 0-1744-15,-1 0-368 0,-1-1-64 0</inkml:trace>
  <inkml:trace contextRef="#ctx0" brushRef="#br0" timeOffset="3787.016">8253 2633 27119 0,'0'0'1200'0,"10"-3"256"0,-1-1-1168 0,5 4-288 0,2 2 0 0,2 6 0 16,2 3-272-16,-1 2-112 16,2 1-32-16,1 5 0 0,-1 6 288 0,0 5 128 0,-1 4-128 0,0 6 128 15,-1 5 0-15,2 3-128 0,-3 4 128 0,1 3 0 16,-2-2 0-16,0 3 0 0,-2 2 0 0,1 2 0 0,-1 3 144 15,-2-2-144-15,-1-3 192 0,-3 2-192 0,-3 1 352 16,-3 2-32-16,-3 2-16 0,-2-5 0 0,-2-4 128 0,-4-3 16 16,-3-5 16-16,-3 2 0 0,-2 2 144 0,-4-4 32 15,-2-2 0-15,-7-2 0 0,-2 0 16 0,-1-1 16 16,0-2 0-16,0-2 0 0,1-2-224 0,1-2-32 16,0-2-16-16,1 0 0 0,0-2-256 0,3-2-144 15,2-1 160-15,2-3-160 16,5-3-1072-16,7-4-304 0,4-6-64 0</inkml:trace>
  <inkml:trace contextRef="#ctx0" brushRef="#br0" timeOffset="4158.066">9411 3576 33167 0,'0'0'2944'0,"0"0"-2352"15,11-2-464-15,4-2-128 0,4-4 0 0,5 5-240 16,3 3 64-16,5 0 16 0,6-2 16 0,-1 2 0 16,3 0 0-16,1 0 0 0,1 0-144 0,2 0-32 15,1-1 0-15,2 1 0 16,0 3-1472-16,-2-1-288 0,-2 1-64 0,-6 1-9440 0</inkml:trace>
  <inkml:trace contextRef="#ctx0" brushRef="#br0" timeOffset="4345.1">9475 4081 20271 0,'0'0'896'0,"0"0"192"0,0 0-880 0,4-8-208 0,8 1 0 0,4 0 0 16,-1 2 1664-16,5-4 304 0,4 0 48 0,5-3 16 16,3-2-2032-16,3-1-192 0,2 0-128 0,2-1-48 31,1 1-688-31,7 0-144 0,0-2-16 0</inkml:trace>
  <inkml:trace contextRef="#ctx0" brushRef="#br0" timeOffset="5071.461">11449 3156 25791 0,'-12'1'2304'0,"0"2"-1856"0,-1 2-448 0,2 2 0 16,-1 4 832-16,1 5 80 0,-1 3 16 0,-1 8 0 16,-1 7-928-16,0 5 0 0,-1 6 0 0,-1 4-176 15,-2 2 176-15,-2 3 0 0,-1 1 0 0,1 6-128 16,-3 8 128-16,3-6 0 0,4-3 0 0,1-6 0 15,4-6 0-15,5-4 0 0,1-3 0 0,5-6 0 16,5-8 0-16,0-3 0 0,5-6 0 0,1-2 0 0,5-5 0 16,2-6 224-16,0-4-32 0,4-5 0 0,4-6 96 15,3-4 16-15,-2-5 0 0,4-4 0 0,4-2-160 16,-1-4-16-16,4-1-128 0,-2-3 192 0,-2-2-192 0,0-3 128 16,0-4-128-16,2-1 0 0,-3-1 0 0,0 0 0 15,-1 0 0-15,-2 3 0 0,0 4 0 0,-1 3 0 16,-5 4-144-16,-1 4 144 0,-5 5 0 0,-3 2 0 15,-3 4 0-15,-3 5 0 0,-1 3 0 0,-8 7 0 16,0 0 0-16,0 0 0 0,0 0 0 0,0 0 0 16,-9 12 0-16,0 6 0 0,-4 5 0 0,-3 4 0 15,-3 4 0-15,-3 7 0 0,1 4 0 0,-4 5 0 16,3 1 0-16,0-2 0 0,4-2 0 0,5-4 0 16,3-4 0-16,1-2 0 0,4-3 0 0,5-2 0 0,7-1 0 15,3-5 0-15,2 0 0 0,3-4 0 0,3-1 0 16,4-3 0-16,3-3 0 0,6-1 0 0,4-1 128 0,5-7-128 15,0-8 0-15,2-4-144 16,4-3 16-16,2 0 0 16,5 1-2480-16,0-4-480 0</inkml:trace>
  <inkml:trace contextRef="#ctx0" brushRef="#br0" timeOffset="5617.922">13432 2566 23039 0,'-20'-3'1024'0,"5"5"192"0,0 4-960 0,-4 1-256 0,0 2 0 0,-3 6 0 15,-5 4 336-15,-1 12 32 0,-2 4 0 0,-1 9 0 16,-1 1-48-16,-1 10-16 0,-2 5 0 0,1 4 0 15,-2 2 176-15,1 4 32 0,4 6 16 0,1-1 0 16,2-3-176-16,4-1-32 0,1-5-16 0,4-2 0 0,3-2 128 16,5 0 16-16,4-3 16 0,6-2 0 0,4-2-208 15,7-3-32-15,4-5-16 0,6-1 0 0,5-7-208 16,3-4-192-16,4 1 48 0,8-1-8928 16,5-1-1776-16</inkml:trace>
  <inkml:trace contextRef="#ctx0" brushRef="#br0" timeOffset="7787.449">14040 3116 8287 0,'-2'-18'736'0,"-2"6"-592"0,-3-2-144 0,0 1 0 0,0 0 2112 0,0 1 384 15,-3-1 64-15,1 1 32 0,-1-1-1872 0,0 4-368 16,-1-1-80-16,1 0-16 0,3-2 496 0,-2 1 80 15,3 4 32-15,1 0 0 0,-1-1-64 0,3 3-16 16,3 5 0-16,0 0 0 0,-8 1-368 0,1 5-80 16,-2 4-16-16,0 5 0 0,-4 4-64 0,-1 4-32 15,-2 2 0-15,-1 7 0 0,-1 4 0 0,-3 6 0 16,-1 6 0-16,0 2 0 0,0 2-224 0,-1 1 0 16,0 1 128-16,3-3-128 0,5-2 0 0,1-2 0 15,5-2 0-15,3-4 0 0,4-5 0 0,2-3 0 16,3-3-192-16,7-6 192 0,2-8-192 0,8-1 64 15,2-3 128-15,4-8-208 0,4-6 208 0,3-6 0 0,3-5 144 16,4-8-144-16,2-6 320 0,4-5-16 16,5-6-16-16,-4-1 0 0,-1-2-80 0,-2-2-16 0,-3-5 0 15,-3-2 0-15,-6-1 240 0,-2-1 32 16,-8 1 16-16,-3 7 0 0,-7 4 192 0,-4 7 32 16,-6 4 16-16,-2 5 0 0,-6 3 96 0,-3 4 16 0,-4 4 0 0,-2 3 0 15,-2 4-704-15,0 2-128 0,-5 2 0 0,2-1 0 31,1 3-1920-31,3 0-352 0,0 0-64 0</inkml:trace>
  <inkml:trace contextRef="#ctx0" brushRef="#br0" timeOffset="8206.741">14876 3672 35183 0,'-7'-8'1552'0,"7"8"336"0,0 0-1504 16,0 0-384-16,-1 11 0 0,-2 1 0 15,1 5-384-15,-2 3-160 0,1 3-32 0,-1 1 0 0,-4 0 416 0,1 0 160 0,-4 0-128 0,1 4 128 16,1 2 0-16,-5-2 0 0,1-1 0 0,-1 0 0 15,-3 2 0-15,-1 0 0 0,0 1 0 0,-2-2 0 16,2-2-128-16,0-3-112 0,1-1-16 0,3-5 0 16,0-3-2304-1,2-5-448-15</inkml:trace>
  <inkml:trace contextRef="#ctx0" brushRef="#br0" timeOffset="9710.011">16113 2770 16575 0,'-3'-10'736'0,"3"10"160"0,0 0-720 0,0 0-176 16,-5 2 0-16,-4 0 0 0,2-1 1152 0,-2 2 208 15,-1 4 48-15,1 4 0 0,-2 5-640 0,0 1-112 16,1 2-16-16,-4 5-16 0,0 2-112 0,1 1-32 16,0 3 0-16,0 4 0 0,-2 2-96 0,2 3 0 0,-2 2-16 15,-1 1 0-15,-1 1-240 0,1-1-128 16,0 1 160-16,4 0-160 0,0-3 256 0,3 0-64 0,2-4 0 16,4-2 0-16,0-4 0 0,6-2-16 0,0-4 0 0,5-1 0 15,2-1-32-15,3-1 0 0,2-5 0 16,4 0 0-16,1-3-144 0,3-4 0 0,4-5 0 15,-1 1 0-15,1 1-240 0,1-5-80 0,0-2 0 16,-2-4-16 0,-2-1-1520-16,0 0-320 0,0-2-48 0</inkml:trace>
  <inkml:trace contextRef="#ctx0" brushRef="#br0" timeOffset="9949.325">15414 3180 31327 0,'0'0'2784'0,"-1"-9"-2224"16,0 3-560-16,1 6 0 0,7-7 1328 0,5 4 144 15,3 1 48-15,4 1 0 0,6-2-1520 0,4 1-128 16,5 0-128-16,5 1 0 0,2-1 128 0,5 1 128 15,3 1-192-15,4-3 192 16,-2-1-592-16,0 1-16 0,1-2 0 0,-5 2 0 16,-5 1-1936-16,-2 0-384 0,-4-3-80 0</inkml:trace>
  <inkml:trace contextRef="#ctx0" brushRef="#br0" timeOffset="10474.593">17181 2394 26719 0,'0'0'2368'16,"9"6"-1888"-16,4 4-480 0,2 3 0 0,0 6 0 0,3 2 128 15,-1 3-128-15,3 4 0 0,0 1 0 0,0 2 0 16,-2 4 0-16,-1 4 0 0,-2 2 0 0,1 4 0 16,-2 3 0-16,-1-1 144 0,0-2 48 0,-3 1 0 0,-1-4 0 15,-2 1 0-15,-4 2 208 0,0-2 48 0,-2 0 16 16,-5 1 0-16,-3 1 96 0,-4 0 16 0,-3 1 0 0,-2-5 0 15,-3 0-64-15,-3-4-16 0,-6 1 0 0,3-3 0 16,1 0-192-16,-2 0-48 0,0 3 0 0,3-4 0 16,3-3-256-16,1-3 0 0,0 0 0 0,5-1 0 15,5 0-2000 1,0-4-304-16,2-3-64 0</inkml:trace>
  <inkml:trace contextRef="#ctx0" brushRef="#br0" timeOffset="10879.752">18274 3335 27647 0,'-10'-11'2448'0,"4"5"-1952"16,0-2-496-16,2 0 0 0,4 8 2224 0,0 0 336 0,5-3 80 0,4 0 16 15,3-2-2304-15,3 1-352 0,3 2-288 0,4-1 48 16,2 3 240-16,3-1 0 0,4 2 144 0,3-1-144 16,4-1 0-16,1-1 0 0,3 0 0 0,-2 0 0 15,0 1-336-15,1 1 32 0,-1 0 16 0,-4 2 0 32,-3 1-512-32,1-1-96 0,-4-2-32 0,-3 4 0 15,0 1-1952-15,-2 1-400 0</inkml:trace>
  <inkml:trace contextRef="#ctx0" brushRef="#br0" timeOffset="11394.769">19927 2914 32303 0,'0'0'1424'0,"0"0"304"0,0 0-1376 16,0 0-352-16,0 0 0 0,0 0 0 0,0 0 704 0,7 11 64 0,1-1 0 0,-1 3 16 16,-1 5-608-16,-2 1-176 0,1 3 0 0,0 4 0 15,-2 0 128-15,-3 5-128 0,0 1 128 0,0 3-128 16,1 4 0-16,-1 1 128 0,-4 2-128 0,2-2 0 31,2-1-752-31,0-4-208 0,-1-3-64 0,1-3 0 0,2-3 896 0,2-4 128 0,-3-2 0 0,4-2 160 16,-2-2 32-16,0-1 16 0,2-6 0 0,-2 0 0 15,3-4 176-15,1-3 48 0,2-3 0 0,1-3 0 16,2 0 176-16,1-6 32 0,4-4 16 0,1-4 0 0,4-3-144 16,2-3-48-16,1-6 0 0,3-1 0 15,2-6-336-15,1 2-128 0,2-3 0 0,3 0 144 0,-1 1-144 16,1 4 0-16,-2 4 0 0,-2 5 0 0,-4 3 0 16,-2 3 0-16,-3 3 0 0,-2 2 0 15,-4-1-400-15,-1 4-112 0,-4 0-32 0,-4 2-10592 16,0 3-2112-16</inkml:trace>
  <inkml:trace contextRef="#ctx0" brushRef="#br0" timeOffset="11824.934">22005 2165 31327 0,'-11'-12'1392'0,"2"10"272"0,-2 4-1328 0,-2 2-336 0,-1 2 0 0,-2 2 0 16,0 3 256-16,-4 6 0 0,-3 3-16 0,-1 3 0 0,0 2-240 0,-2 7 0 15,-2 4 0-15,0 5 0 0,1 3 0 0,-1 4 0 16,1 0 0-16,-3 2 0 0,0 3 0 0,1 3 144 16,-2 4-144-16,0 1 128 0,0 3 0 15,0-2 0-15,-1-2 0 0,7-4 0 0,5-4-128 0,7-3 0 16,5 0 0-16,0-2 0 0,2 0 0 0,2-4 0 15,6-2 0-15,0-5 0 0,3-2-160 0,4-3-112 16,2-1-32-16,5-4 0 16,1-1-1920-16,3-6-384 0,1-2-80 0</inkml:trace>
  <inkml:trace contextRef="#ctx0" brushRef="#br0" timeOffset="12266.611">22456 2696 30399 0,'-14'-6'2704'0,"6"2"-2160"0,-3 1-544 0,-1 5 0 16,-1 0 496-16,-2 5-16 0,0 3 0 0,-1 3 0 15,-1 4-480-15,-1 2 0 0,0 2-208 0,0 6 64 16,1 5 144-16,-3 2 0 0,-3 2 0 0,0 4 128 16,-1 0-128-16,4 1 176 0,-1 1-176 0,3 0 192 0,2-1-192 15,1 0 0-15,4-1 0 0,4-4 0 16,3-4 0-16,4-4 128 0,2-1-128 0,4-5 128 0,2-6-128 16,4-2 192-16,3-6-192 0,4-1 192 0,1-3 80 15,7-5 32-15,6-2 0 0,1-7 0 0,-1-3-80 0,6-5-16 16,0-4 0-16,2-3 0 0,1-3-64 15,-4-2-16-15,3-2 0 0,-1-6 0 0,1-1 64 0,-2-2 0 16,-4-4 0-16,-2 3 0 0,-1 3 0 0,-6 0 16 16,-9 3 0-16,-6 2 0 0,-3 2 32 0,-5 4 0 15,-6 4 0-15,-6 3 0 0,-5 1-32 0,-2 5 0 16,0 2 0-16,-5 2 0 0,-6 2-336 0,2 1-80 16,-4 1-16-16,1 0 0 15,-1 5-1376-15,1 1-288 0,-2 1-48 0,0-1-16 0</inkml:trace>
  <inkml:trace contextRef="#ctx0" brushRef="#br0" timeOffset="12875.007">22913 1817 28559 0,'0'0'2544'0,"0"0"-2032"16,0 0-512-16,0 0 0 15,0 0-256-15,8 4-128 0,2 1-48 0,2 2 0 0,-1 1 176 0,4 5 16 0,1 1 16 16,3 2 0-16,-2 0 224 0,5 4 160 0,3 0-32 0,0 2 0 16,1 0 96-16,1 4 16 0,-1 2 0 0,1 3 0 15,-3-1-64-15,1 2-16 0,0 1 0 0,2 6 0 16,-4 5 64-16,0 6 16 0,-4 5 0 0,-1 4 0 16,0 1 16-16,-2-2 16 0,-2-2 0 0,0 2 0 15,0 2-80-15,1-1-32 0,-2 2 0 0,1-3 0 16,-3-3 128-16,-2 0 32 0,-4-4 0 0,-2-2 0 15,-5 1 192-15,-2 0 32 0,-3 1 16 0,-7-3 0 16,-3 1 48-16,-7-1 16 0,1-3 0 16,-7 0 0-16,-9-1-32 0,-6-1 0 0,-6-1 0 0,-5 2 0 15,-2 2-16-15,-3-1 0 0,3-1 0 0,-2-2 0 16,-2-1-336-16,-2-2-80 0,-1-2-16 0,4-1 0 16,2 0-1408-16,6-3-272 15,3-2-64-15</inkml:trace>
  <inkml:trace contextRef="#ctx0" brushRef="#br0" timeOffset="14859.385">9235 6562 30399 0,'0'0'2704'0,"0"0"-2160"0,0 0-544 0,0 0 0 0,0 0 0 0,8 4 0 16,4-2 0-16,5 0-144 0,3-2-112 15,7 1 0-15,7-1-16 0,4 2 0 0,1-1 272 0,6 0 0 16,4-1 0-16,3 2 0 0,-4 1 0 0,3 2 0 16,-2-2 0-16,3 1 0 0,-1 0-128 15,0 1 128-15,2 2-192 0,-3-2 192 16,-2 3-2368-16,-4-1-384 0</inkml:trace>
  <inkml:trace contextRef="#ctx0" brushRef="#br0" timeOffset="15107.952">9056 7394 31327 0,'0'0'2784'0,"0"0"-2224"0,0 0-560 0,0 0 0 16,11-2 1360-16,8 1 176 0,9 1 16 0,6-1 16 15,8-2-1408-15,4-2-160 0,5-1-272 0,7-1 64 16,6 0 208-16,7 0 0 0,8-4 0 0,1 2 160 16,-2 1-160-16,3 0-176 0,3 1 48 0,2 1 0 31,2 3-2112-31,-4 0-432 0,1-1-80 0</inkml:trace>
  <inkml:trace contextRef="#ctx0" brushRef="#br0" timeOffset="24355.318">13481 5848 23951 0,'-10'-11'2128'0,"2"2"-1696"0,4 3-432 16,0 3 0-16,4 3 2048 0,0 0 336 0,0 0 64 0,0 0 16 16,0 0-2016-16,0 0-448 15,-1 13 0-15,2 2 0 0,3 0 0 0,-3 3 0 0,0-1 128 0,-1 10-128 16,0 4 192-16,-1 8-64 0,-2 3 0 0,-3 2 0 16,0 0 0-16,-4 4-128 0,-2 2 192 0,1 5-64 15,-4 5 0-15,1 2 0 0,-1-3 0 0,-1 2 0 16,0-2 16-16,-3 3 0 0,4-1 0 0,-2 1 0 15,2-2 112-15,-1-1 32 0,2-5 0 0,2-3 0 16,1 0-32-16,1-2 0 0,2 0 0 0,2-5 0 16,-1-8-256-16,3-1 0 0,3-1-128 0,2-4 128 15,1-2-752 1,1-8-48-16,1-5-16 0,-1-3-9488 0,0-4-1888 0</inkml:trace>
  <inkml:trace contextRef="#ctx0" brushRef="#br0" timeOffset="24646.277">12772 6019 43311 0,'0'0'3840'0,"8"-6"-3072"16,6-4-608-16,4 1-160 16,10 2-720-16,3 1-176 0,2-2-48 0,7-2 0 0,8 1 768 0,4-3 176 0,7-3 0 0,3 3 0 15,5 3 0-15,5 1 0 0,-3 1 160 16,3-2-160-16,-4-1 0 0,2 1 0 0,-3-1 0 0,-2 0 0 31,-4 1-256-31,-4 3-144 0,-1 0-32 0,-1 1 0 16,-1-2-2480-16,0 2-496 0</inkml:trace>
  <inkml:trace contextRef="#ctx0" brushRef="#br0" timeOffset="25004.218">14620 7354 51599 0,'-38'16'4592'0,"17"1"-3680"15,4 3-720-15,-1 8-192 0,-1 5-192 0,4 2-64 16,3 1 0-16,-1 6-16 0,2 3 16 0,5 0 0 16,-3-1 0-16,7 3 0 0,2 0 256 0,2-2 0 15,1-2-128-15,0-1 128 16,0-4-432-16,3 2-16 0,-2-3-16 0,3 0 0 16,-4-2-1664-16,2-4-336 0,2-3-64 0,-1-5-10144 0,-1-7-2016 15</inkml:trace>
  <inkml:trace contextRef="#ctx0" brushRef="#br0" timeOffset="26585.478">10643 4244 12895 0,'0'0'576'0,"0"0"112"0,2-13-560 0,2 5-128 0,-4 8 0 0,0 0 0 16,11-3 1152-16,-4 0 192 0,2 1 32 0,-9 2 16 16,11 5-816-16,0 0-176 0,1 1-16 0,0 1-16 15,1 1-80-15,-2 2-16 0,4 0 0 0,0 1 0 16,2 4 48-16,-2 4 0 0,-1 0 0 0,4 3 0 16,3 0-64-16,-1 0 0 0,1 0 0 0,2 1 0 15,1 4-48-15,0 1-16 0,-1-2 0 0,1 2 0 16,3 0-192-16,-2 1 128 0,0-2-128 0,3-4 0 0,0 1 192 15,4-2-64-15,1-2-128 0,1-2 192 16,-1 0 0-16,6-1 0 0,1-2 0 0,1-1 0 0,3-5-192 0,-3-2 0 16,0-2 128-16,1-1-128 0,-2-1 208 0,4 0 0 15,2-3 0-15,3-4 0 0,3 2-16 0,-4-2-16 16,-2-2 0-16,1-1 0 0,0-4-176 0,2-4 0 16,3 0 144-16,1-3-144 0,-3 2 0 0,4-2 144 15,2-2-144-15,0 2 0 0,-2 1 0 0,0 0 0 16,0-1 0-16,4 1 0 0,4 1 0 0,-2 1 0 15,2 1 0-15,-3 1 0 0,-5 3 0 0,2 0 0 16,1 3 0-16,-2 0 0 0,-2 3 0 0,1 1 0 16,1 3 0-16,-2 2 0 0,-2-1 0 0,-2 2 0 0,3 0 0 15,-1 2 0-15,1 0 0 0,0 2 0 16,-1 3 0-16,-2 2 0 0,0 1 0 0,-3 1 0 0,-3 1 0 0,-2 2 0 16,0 2 0-16,-3 2 0 0,-2 1 0 0,-2 1-192 15,0 0 192-15,-3-1 0 0,-4 1 0 0,1-1 0 16,-3 0 0-16,-1 0 0 0,-3-2 0 0,-4-1 0 15,-1-3 128-15,-1 2-128 0,-2-4 192 16,-3-1-192-16,-2-2 288 0,0-1-48 0,-1-1-16 0,-2 0 0 16,-5-9 32-16,0 0 0 0,5 10 0 0,-5-10 0 15,0 0 160-15,0 0 32 0,0 0 16 0,0 0 0 16,0 0 128-16,0 0 32 0,0 0 0 0,5-6 0 16,0-4-336-16,0 1-64 0,1-1-16 0,2-2 0 15,2-1-208-15,2-2 176 0,4-2-176 0,0 3 160 16,2-1-160-16,3-1 0 0,3 0 0 0,1 0 0 15,-1 2 0-15,3 0 0 0,-2-2 0 0,3 3 0 16,0 0 0-16,0 3 0 0,-2 2 0 0,-1 2 0 0,1 1 0 16,-2 2 0-16,0 1 0 0,3 0 0 0,-1-2 0 15,3 4 0-15,-1-2-128 0,3 4 128 0,1 5 0 0,1 2 0 16,4-2 0-16,-2 1 0 0,2-2 0 0,1-1 0 16,-1-1 0-16,0 4 0 0,1 0 0 0,5-3 0 15,1-1 0-15,4-1 0 0,-2-1 0 0,1-1 0 16,0-1 0-16,2-1 0 0,-3-1 0 0,2-1 0 15,2-3 0-15,-1 0 0 0,-1-3 192 0,2 2-64 16,5 1 0-16,0-2 0 0,-4 0 48 0,-2-4 0 16,-1-3 0-16,0-3 0 0,2 2 16 0,-3-3 0 15,-2-2 0-15,2-3 0 0,1-3 112 0,-2 0 16 0,-7-2 16 16,1 0 0-16,-4-4-64 0,0-2-16 16,-1 0 0-16,0 0 0 0,-1-5-16 0,0 3-16 0,1 2 0 15,-1 1 0-15,3 2 64 0,-1 4 16 0,-3 4 0 16,-2 1 0-16,-1 1-304 0,-4 3 0 0,0 2 0 0,0 1 0 15,-7 4 0-15,2 1 0 0,0 6 0 0,-2-2 0 32,-3-2-288-32,-1 4-112 0,-3 2-32 0,-2 1 0 0,0 4-2064 15,-3 1-432-15,-7-3-80 0</inkml:trace>
  <inkml:trace contextRef="#ctx0" brushRef="#br0" timeOffset="32068.151">16930 6596 13823 0,'-10'-7'608'0,"10"7"128"0,-8-2-592 0,8 2-144 16,0 0 0-16,0 0 0 0,0 0 704 0,-7 2 96 16,7-2 32-16,0 0 0 0,0 0-640 0,0 0-192 15,0 0 128-15,5 10-128 0,-2-1 240 0,4-4-16 0,1 2 0 16,6-2 0-16,-1 2 352 0,3 2 80 0,2 1 16 0,4-3 0 16,2-2 144-16,7 0 16 0,5 1 16 0,6-2 0 15,4 1-144-15,4-3-48 0,0-2 0 16,3 2 0-16,-2 1-96 0,3 1-32 0,0-2 0 0,1 0 0 15,2 0-80-15,4-1 0 0,4 0-16 0,1 0 0 16,-4 1-48-16,1-1-16 0,0-2 0 0,4 1 0 16,4 0-64-16,-5 0-16 0,-3 1 0 0,-1-1 0 15,-1-1-96-15,0-1-32 0,0 0 0 0,2 1 0 16,-2 0-32-16,-1-1 0 0,-4 0 0 0,-4 2 0 16,-1-1 0-16,-4 1-128 0,0 1 192 0,-2-1-64 15,-2-1-128-15,-7-1 128 0,-2 2-128 0,-4 0 128 16,-4 3-128-16,-4-1 0 0,-4-1 0 0,-4 0 128 0,-4 0-128 15,-10-1 0-15,6 6 0 0,-6-6 0 16,0 0-1488-16,0 0-176 0,0 0-48 0,4 11-11280 16</inkml:trace>
  <inkml:trace contextRef="#ctx0" brushRef="#br0" timeOffset="32734.734">21345 5828 6447 0,'-3'-18'272'0,"2"9"80"0,1 9-352 0,0 0 0 16,0 0 0-16,0 0 0 0,0 0 4480 0,0 0 816 16,0 0 160-16,0 0 48 0,0 0-4304 0,1 14-864 15,-5 2-160-15,3 0-48 0,4 0 208 0,-2 3 48 0,-2 3 0 16,-2 5 0-16,0 5-16 0,-6 4 0 0,-2 3 0 0,0 1 0 16,-3-1-96-16,-1 4-16 0,-1 1 0 0,-1 3 0 15,-2 3-128-15,0 2-128 0,0 1 192 0,2-3-192 16,0-4 144-16,1-1-144 0,-1-3 0 0,1-2 144 15,0 3-144-15,1-3 0 0,0 2 144 0,0-3-144 16,1-4 0-16,3-2 0 0,1 3 0 0,0-4 128 16,-1-2-128-16,1-2 0 0,3-1 0 0,-1-1 0 31,-1-3-544-31,3-2-80 0,0-3-16 0,1 0-8176 0,-2 0-1632 0</inkml:trace>
  <inkml:trace contextRef="#ctx0" brushRef="#br0" timeOffset="33121.563">20611 5775 34431 0,'-2'-19'1536'0,"3"9"304"0,4 5-1472 0,2 2-368 16,2 2 0-16,4-3 0 0,4-2-224 0,3-1-112 0,3 0-32 15,6-1 0-15,7-1 512 0,4 0 112 0,4 0 0 0,5 0 16 16,5 3 112-16,1-3 0 0,0 2 16 0,2 0 0 15,3-6-64-15,2 2-16 0,-2 1 0 0,1 3 0 16,1 2-64-16,-6 1 0 0,-4 0-16 0,-2 2 0 16,-1-1-240-16,2 1 144 0,2 1-144 0,-3 1 128 15,-1 1-128-15,-4 3-192 0,-4-1 32 0,-3 5 16 32,0-1-1216-32,-4 2-240 0,-1 0-64 0,1 0-13232 0</inkml:trace>
  <inkml:trace contextRef="#ctx0" brushRef="#br0" timeOffset="33619.424">22143 6971 31327 0,'-8'-12'1392'0,"8"12"272"0,0 0-1328 0,0 0-336 0,0 0 0 0,0 0 0 16,0 0 224-16,3 10-32 0,-2 1 0 0,0 2 0 15,0-1 272-15,-1 3 48 0,2 2 16 0,-4 3 0 16,0 2-48-16,-3 1-16 0,-2 1 0 0,-1 8 0 15,0 5-176-15,-2 4-32 0,1 0-16 0,-1 1 0 16,1 2-240-16,2-3 0 0,-1-2 128 0,1 0-128 0,3 3 0 0,-2 1 0 16,2-2 0-16,2 5 0 0,1 3-304 15,0 0-48-15,-1-3-16 0,4-1 0 16,1-1-1792-16,-1-1-352 16</inkml:trace>
  <inkml:trace contextRef="#ctx0" brushRef="#br0" timeOffset="34800.293">1314 8386 13823 0,'-16'-5'608'0,"8"4"128"0,8 1-592 0,0 0-144 0,0 0 0 0,-5 6 0 16,5-6 672-16,-2 11 96 0,-2 3 32 0,4 4 0 15,4 5-672-15,-4 6-128 0,-5 2 0 0,1 7 0 16,2 5 0-16,2 8-144 0,0 3 144 0,-2 3 0 15,-3 2 0-15,3 5 0 0,2 3 0 0,0 7 0 16,0 5 0-16,6 1 0 0,-1 1 0 0,1 2 0 16,-3 5 0-16,1-2 0 0,5 2 0 0,-1-2 0 0,-1-1 0 15,-1-1 176-15,1-1-16 0,0-4 0 0,2-4 144 16,-1-1 16-16,-3-2 16 0,3-1 0 0,-2-3 80 0,2-2 16 16,-4-3 0-16,0-2 0 0,1-4-240 15,-1 2-32-15,-4-2-16 0,1 1 0 0,1-2-16 16,0-2-128-16,-2-1 192 0,-1-2-64 15,-1-1-592-15,0 1-128 0,-2-3-32 16</inkml:trace>
  <inkml:trace contextRef="#ctx0" brushRef="#br0" timeOffset="35294.191">790 10879 21183 0,'0'0'1888'0,"0"0"-1504"0,0 0-384 0,9-5 0 0,5-2-144 0,4 3-112 16,3 0 0-16,4 1-16 0,3-1 272 0,2-1 0 16,3 2 0-16,5 2 0 0,-1 0 0 0,6-1-160 15,4-4 160-15,4 1-128 0,3 0 128 0,6 2 224 16,4 0-48-16,-2-1-16 0,-1-1 176 0,4-1 48 15,5 1 0-15,4-3 0 0,5 1 16 16,-1 1 16-16,-1-3 0 0,6 0 0 0,4 2 48 0,4-2 16 16,3 0 0-16,1 2 0 0,2 2 176 0,1 0 48 15,1 0 0-15,0 2 0 0,-2 0-144 0,2 2-32 16,3-1 0-16,-3 2 0 0,-2 3-288 0,-1 0-64 16,1-1-16-16,-4 0 0 0,-1 1-160 0,-3 0 0 15,0-2 144-15,-5 1-144 0,2 2 0 0,-5-2 0 16,-3 1 0-16,-1-3 0 15,-3 0-656-15,0-4-160 0,-1 0-16 0</inkml:trace>
  <inkml:trace contextRef="#ctx0" brushRef="#br0" timeOffset="36483.002">1052 8847 18431 0,'-5'-6'1632'0,"1"1"-1312"16,4 5-320-16,0 0 0 0,0 0 640 0,0 0 48 15,0 0 16-15,10-2 0 0,-10 2-512 0,11 0-192 0,1 2 176 16,3 2-176-16,1 0 128 0,3 0-128 0,2 1 0 0,0-2 0 16,-2-1 0-16,3-1 0 0,4 1 0 0,-2-1 0 31,1 0-304-31,-4-1-144 0,-1-2-48 0,0-1-8512 0</inkml:trace>
  <inkml:trace contextRef="#ctx0" brushRef="#br0" timeOffset="36832.027">659 8864 15663 0,'0'0'1392'0,"0"0"-1120"16,-9 0-272-16,9 0 0 0,0 0 768 0,0 0 112 15,0 0 16-15,0 0 0 0,0 0-736 0,-1 10-160 16,-2 0 0-16,2 0 0 0,1 1 0 0,3 0 0 15,-1 3 0-15,1 1 0 0,-1 1-128 0,1 0 128 16,3 2 0-16,-2 3 0 0,0 3 0 0,1 0-128 0,-1-3 128 0,1 1 0 31,-1 1-736-31,3-3-96 0,-3-6 0 0</inkml:trace>
  <inkml:trace contextRef="#ctx0" brushRef="#br0" timeOffset="37216.377">569 8792 21183 0,'0'0'944'0,"0"0"192"0,-5-8-912 0,1 0-224 16,4 8 0-16,0 0 0 0,0 0 336 0,0 0 32 15,5-8 0-15,2 5 0 0,2 0-368 0,2-1 0 16,1 0 0-16,4-1 0 0,-1 5 0 0,0-2-192 0,3 1 32 16,2-2 0-1,3-4-288-15,-1 1-48 0,2-1-16 0,-1 3-8720 0</inkml:trace>
  <inkml:trace contextRef="#ctx0" brushRef="#br0" timeOffset="37462.884">938 9299 30399 0,'-10'4'2704'0,"10"-4"-2160"0,0 0-544 0,0 0 0 16,1 9-480-16,0 2-208 0,1 2-32 0,1 2-16 16,2 4-768-16,-1 3-160 0,-3 2-16 0,3-1-8960 15</inkml:trace>
  <inkml:trace contextRef="#ctx0" brushRef="#br0" timeOffset="38007.499">1642 8909 18431 0,'-11'-4'816'0,"5"0"160"16,0 1-784-16,6 3-192 0,-7-4 0 0,7 4 0 0,0 0 1024 0,0 0 144 16,0 0 48-16,-2-8 0 0,2 0-608 0,0 8-112 15,0 0-32-15,3-9 0 0,1-4-272 0,2 5-48 16,-2 1-16-16,3 1 0 0,0 1-128 0,1-1 0 16,1 1 144-16,-1 1-144 0,-8 4 0 0,0 0 0 15,9 2 0-15,-9-2 128 0,7 5-128 0,-7-5 0 16,-1 12 0-16,-2 0 128 0,-1 1 0 0,-6 3 0 15,-6 0 0-15,1 0 0 0,-1-2-128 0,2-2 144 16,1-1-144-16,2-2 160 0,1-2 176 0,5-1 48 16,5-6 0-16,0 0 0 0,0 0-16 0,0 0 0 15,0 0 0-15,0 0 0 0,-3-9-368 0,6 1 0 16,0 0 0-16,3-1 128 0,1-1-272 0,2 0-48 16,2 0-16-16,1 5 0 15,1 2-1152-15,1 1-240 0,1 1-32 0</inkml:trace>
  <inkml:trace contextRef="#ctx0" brushRef="#br0" timeOffset="38896.247">1649 8913 17503 0,'0'0'1552'0,"0"0"-1232"0,0 0-320 0,0 0 0 16,0 0 448-16,0 0 48 0,0 0 0 0,0 0 0 16,0 0-496-16,8-4 0 0,1 2 0 0,0 1 0 15,2 2 0-15,-3 1 0 0,1 0 0 0,1-1 0 16,0 0 144-16,1 2-16 0,-1-1 0 0,1 1 0 15,0 1 128-15,3 4 0 0,2 3 16 0,-1 1 0 0,0-2 48 0,1 2 0 16,1 3 0-16,1 0 0 0,1 1 0 0,1 2 0 16,-2 0 0-16,2 1 0 0,-1 0-32 15,1 0 0-15,-1-3 0 0,3 4 0 0,3 2 16 16,0 1 0-16,1 0 0 0,2-2 0 0,3-2 0 16,-1 1 0-16,0 2 0 0,1 0 0 0,-5-1-128 0,2 0-32 15,-1 1 0-15,1 1 0 0,0 1 0 0,-1 1 0 16,-1 3 0-16,1-2 0 0,-1-2 48 0,1 1 0 15,2-2 0-15,1-1 0 0,-2-3-48 0,2 2 0 16,1-1 0-16,0 0 0 0,-2 0-16 0,-1-5 0 16,0-1 0-16,0 2 0 0,-1-1 16 0,1 1 0 15,-5-1 0-15,1-1 0 0,2 1-144 0,-2-2 128 16,-1-1-128-16,3 3 128 0,1 1-128 0,-3-1 0 0,-2-1 144 16,1 0-144-16,0-1 0 0,1-2 0 15,-1 0 0-15,-2 3 0 0,1 0 0 0,-4 2 128 16,1-2-128-16,-2 0 0 0,0 1 0 0,-2 0 0 0,-1 1 0 15,1-1 0-15,-2-4 0 0,0 1 0 0,1 0 0 0,-3 0 128 16,0 3-128-16,0-4 0 0,3-2 0 0,-2 1 0 16,4-1 0-16,0 1 0 0,-2-1 0 0,-1 0 0 15,-1-1 0-15,1 0 0 0,-1-1-144 0,-2 3 144 16,1-2 0-16,-1 0 0 0,-10-8 0 0,7 9 0 16,3 1-176-16,-4-1 48 0,-6-9 0 0,9 7 0 15,-9-7-1376 1,5 9-272-16,-2-1-48 0</inkml:trace>
  <inkml:trace contextRef="#ctx0" brushRef="#br0" timeOffset="39394.268">3600 10345 21183 0,'-17'-7'944'0,"11"4"192"0,6 3-912 0,0 0-224 15,-10-7 0-15,2-1 0 0,8 8 512 0,0 0 64 0,-2-7 16 0,2 7 0 16,-2-11-592-16,5 1 0 0,0 1 0 0,2 1-192 16,-2 1-64-16,2-1 0 0,2-1-16 0,2 2 0 15,0 2 272-15,-1-1-192 0,-1 3 192 0,-7 3-160 16,10-3 416-16,-1 2 64 0,1 2 32 0,-10-1 0 16,0 0-160-16,5 9-16 0,1 1-16 0,-4 1 0 15,-4 1 16-15,-1 1 0 0,-3 0 0 0,-2 1 0 16,-4 1-32-16,0-2 0 0,-1-1 0 0,3-1 0 15,2-3 304-15,0-2 48 0,0 0 16 0,1-2 0 0,-3-2 160 16,3-2 32-16,7 0 16 0,-8-3 0 16,2-1-256-16,4-1-48 0,-1-4-16 0,3 3 0 0,0 6-400 15,5-12 128-15,1 1-128 0,4 1 0 0,-3 2 0 16,3 0 0-16,-1 5-144 0,2-1 144 0,1 0-192 16,0 4 192-16,-1 3-192 0,-1 0 192 15,-1 2-1888-15,-1 4-272 0</inkml:trace>
  <inkml:trace contextRef="#ctx0" brushRef="#br0" timeOffset="41361.098">4141 9896 14735 0,'-3'-4'1312'16,"3"4"-1056"-16,-2-4-256 0,2 4 0 0,0 0 1008 0,0 0 144 15,0 0 16-15,0 0 16 0,0 0-576 0,0 0-112 16,5 12-32-16,-3 1 0 0,1 5 96 0,-2 2 16 15,-1 2 0-15,3 3 0 0,0 1-112 0,-1 4-16 16,-2 3 0-16,0 1 0 0,1 0-288 0,1 2-160 16,2 0 160-16,-4 0-160 0,-1 0-192 0,1-3-144 15,1-2-32-15,0-4 0 16,1-9-576-16,-1 1-112 0,-1-2-32 0,-1-6-5168 16,1-11-1040-16</inkml:trace>
  <inkml:trace contextRef="#ctx0" brushRef="#br0" timeOffset="41581.845">3806 9947 30399 0,'-6'-19'1344'0,"6"8"288"0,4 0-1312 0,3 2-320 0,4 2 0 0,1 3 0 15,6 1-144-15,0-1-112 0,5-2 0 0,6 0-16 16,5 3 0-16,0 0 0 0,-2-3 0 0,3 2 0 16,4 1-1968-1,-2-2-400-15,-1-2-80 0</inkml:trace>
  <inkml:trace contextRef="#ctx0" brushRef="#br0" timeOffset="41976.096">4519 10215 40543 0,'7'-13'3600'0,"7"-1"-2880"15,5 0-576-15,4 3-144 16,4 2-800-16,1 2-192 0,1 0-32 0,-2 3-16 0,-1-1 544 0,1 4 112 16,0 1 32-16,-1 2 0 15,-2 3-560-15,-3 1-112 0,-3 3-32 0,-2 3 0 16,-4 2-256-16,-4 4-48 0,-5 4-16 0,-6 0 0 16,-5 1 624-16,-5 2 128 0,-3 3 32 0,-1 1 0 0,-1 0 592 0,-3-2 320 0,1-2-48 0,3-1 0 15,0-1 608-15,2-1 112 0,3-3 32 0,2 0 0 16,1-3-224-16,4 0-32 0,1-3-16 0,5 0 0 15,5-2-400-15,3 0-80 0,3-1-16 0,7-2 0 16,4-4 0-16,7-2 0 0,8-1 0 0,4-1 0 16,4-5 64-16,6-2 16 0,4-2 0 0,3-2 0 15,0-2-336-15,7-1-256 0,2-2 32 0,6 0 16 16</inkml:trace>
  <inkml:trace contextRef="#ctx0" brushRef="#br0" timeOffset="45213.363">1671 8841 4607 0,'0'0'192'0,"-6"-6"64"0,-2 2-256 0,3-2 0 0,5 6 0 0,0 0 0 16,0 0 1376-16,0 0 224 0,0 0 64 0,0 0 0 16,-11 0-784-16,2 0-160 0,9 0-16 0,-11 4-16 15,0-3 272-15,-2 0 64 0,-2 1 16 0,1 0 0 16,0-1 96-16,-1 0 16 0,1-1 0 0,0 0 0 15,1 0-192-15,-1-1-48 0,0 1 0 0,-1-1 0 16,1-1-592-16,2 0-128 0,-1-1-32 0,3-1 0 16,-1 0-160-16,5-2 160 0,0 0-160 0,5-1 160 0,1 7 176 15,0 0 48-15,10-9 0 0,0 1 0 0,2-2-176 0,3 3-16 16,3 3-16-16,0 0 0 0,1 2-176 0,-1 1 0 16,2 1-192-16,0 6 192 0,-1 3-176 0,-2 1 176 15,-3-1-128-15,-1 4 128 0,2 4 0 0,-4 0 0 16,-3 0 0-16,-4-1 0 0,-2 0 0 0,-2-1 192 15,-3 0 0-15,-3-3-16 0,-2-4 16 0,-1 1 0 16,-5-2 0-16,3-1 0 0,-1 0 48 0,2-1 16 16,0-1 0-16,-1-1 0 0,3 3-256 0,0-3 0 15,8-3 0-15</inkml:trace>
  <inkml:trace contextRef="#ctx0" brushRef="#br0" timeOffset="45977.493">3475 10357 28559 0,'-8'-9'2544'0,"8"9"-2032"0,0 0-512 0,0 0 0 32,0 0-736-32,0 0-240 0,0 0-48 0,0 0-16 15,0 0 480-15,0 0 112 0,0 0 0 0,0 0 16 0,0 0 112 0,0 0 32 0,0 0 0 0,0 0 0 16,0 0 288-16,-9 3 0 0,9-3 0 0,-7-3 0 15,-1-2 608-15,8 5 32 0,0 0 0 0,-1-9 0 16,0-2 144-16,5 2 48 0,1 0 0 0,1-1 0 16,2 1-576-16,2-1-128 0,5 0 0 0,0 2-128 15,1-2 128-15,2 2-128 0,1 1 0 0,-2 3 0 16,4 1 192-16,-1 2-64 0,1 2 0 0,-6 2-128 0,1 1 336 16,-6 3-32-16,-2-1-16 0,1 1 0 0,0 2 48 0,-2-1 16 15,-7-8 0-15,4 9 0 0,-4-9 256 16,-1 9 48-16,-2-2 16 0,-2 0 0 0,-4-3 160 0,-3-1 48 15,1 1 0-15,-3-3 0 0,-4-5-240 0,1 1-32 16,0-1-16-16,3-2 0 0,2 0-256 0,3 0-48 16,-1 1-16-16,3 0 0 0,-2 1-272 0,1 1 0 15,1-1 0-15,7 4-144 16,0 0-1120-16,0 0-208 0,0 0-64 0</inkml:trace>
  <inkml:trace contextRef="#ctx0" brushRef="#br0" timeOffset="48609.521">9517 9601 24527 0,'-15'3'1088'0,"6"-1"224"0,1 0-1056 0,8-2-256 0,0 0 0 0,0 0 0 0,0 0 192 15,0 0-32-15,0 0 0 0,11 3 0 0,3 0 464 0,7-1 80 16,3-2 32-16,5-2 0 0,1 0 32 15,5-1 0-15,2-1 0 0,5 0 0 0,4-3-320 0,5 0-48 16,-2-3-16-16,9 1 0 0,4 1-192 0,-2 1-32 16,-2 1-16-16,-1-1 0 0,1 0-144 0,-4 2-272 15,0-1 64-15,-3 4 16 16,-1 2-2544-16,-1 2-496 0</inkml:trace>
  <inkml:trace contextRef="#ctx0" brushRef="#br0" timeOffset="48882.766">9421 10266 41407 0,'-5'-13'1840'0,"10"8"368"0,4 0-1760 0,7 1-448 0,7-3 0 0,8 3 0 16,6 1-224-16,7-1-128 0,4 0-32 0,8-3 0 15,4 2 384-15,9-1 0 0,6 0 0 0,7-1 0 16,4 1-272-16,-2-1 16 0,2 0 0 0,1 3 0 16,1 0-2144-16,0 0-416 15,-4 2-96-15,3 0-11552 0</inkml:trace>
  <inkml:trace contextRef="#ctx0" brushRef="#br0" timeOffset="49594.693">15096 9758 28559 0,'-17'-6'2544'0,"-2"0"-2032"0,0 2-512 0,0 0 0 15,-4 2 256-15,1 0-64 0,-3 1 0 0,-1 1 0 16,-1 2-192-16,-4 1 144 0,0 2-144 0,-2 0 128 15,-2 1-128-15,-4 2 0 0,-2-1 0 0,-2 3 0 0,-4 3 0 0,-3 2 0 16,-2-2 0-16,2 2 0 0,-1 0 0 16,3 2 0-16,3 4 0 0,-1 4 0 0,-3 4 0 15,4 3 240-15,1 1-64 0,3 1-16 0,0 3 0 0,4 0 0 16,1-1 0-16,4 1 0 0,3-1 96 0,6 2 32 16,5 3 0-16,-1 1 0 0,4-2 96 0,4-2 32 15,3-2 0-15,6-2 0 0,4 0-32 0,6-3-16 16,0-4 0-16,7 1 0 0,2-1-16 0,7 1 0 15,5-3 0-15,5-1 0 0,5-3-48 16,6-2-16-16,6-2 0 0,3-5 0 0,2-2-128 0,6-4-32 16,4-3 0-16,6-4 0 0,0-2-128 0,4-6 0 15,0-5 0-15,-1-5 0 0,1 1 0 0,1-3 192 16,3-1-192-16,-3-1 192 0,-3-5 0 0,-4-2 16 0,-3 0 0 16,-3-2 0-16,-1-2 240 0,-6-3 64 15,-8-2 0-15,-4 0 0 0,-7 3 208 0,-6-2 48 0,-8-1 16 0,-5-1 0 16,-7 3-208-16,-8-2-32 0,-4-1-16 15,-4-1 0-15,-5-4-288 0,-3-1-64 0,-1 1-16 0,-5 2 0 16,-1 3-304-16,0 3-64 0,-2 1-16 0,-6 3 0 16,-1 3-1392-1,-3 1-288-15,-3 2-48 0,0 5-10080 0,-6 3-2032 0</inkml:trace>
  <inkml:trace contextRef="#ctx0" brushRef="#br0" timeOffset="53180.637">2826 13130 21071 0,'-3'-10'928'0,"3"10"208"0,0-9-912 0,2 1-224 0,4 0 0 0,-3-1 0 15,1 0 432-15,3 1 32 0,0 3 16 0,-1-4 0 16,-1-2 0-16,-1 2 0 0,2-1 0 0,-6 10 0 16,0 0 32-16,5-5 0 0,-2-4 0 0,-3 9 0 0,0 0-32 0,0 0 0 15,0 0 0-15,0 0 0 0,0 0-32 0,0 16-16 16,-2 5 0-16,-2 2 0 0,-3 2-192 0,1 4-48 15,-4 7 0-15,-1 2 0 0,-3 4-64 0,3 3-128 16,-2 4 176-16,1 5-176 0,-1 8 256 0,4 2-64 16,1 1-16-16,4-3 0 0,-3-1-176 0,4-2 160 15,2-4-160-15,4-3 160 0,4-6-160 0,2-3 0 16,1-7 0-16,3-5 0 0,1-6 208 0,2-5-32 16,-1-1-16-16,4-7 0 0,0-4 176 0,3-2 48 15,-2-5 0-15,3-1 0 0,3-4-128 0,0-4-32 16,2-4 0-16,-4-3 0 0,0-4-64 0,1-2-16 15,2-4 0-15,-1-4 0 0,-1 0-144 0,0-3 192 0,-5-2-192 16,1 0 192-16,-3-2-192 0,-2 1 160 0,-1 0-160 16,-1 3 160-16,-3-1-160 0,0 6 0 0,-2 1 0 15,-1 6 128-15,-4 6-128 0,0 4 0 0,0 3 0 0,-4 7 0 16,0 0 0-16,0 0 0 0,2 14 128 0,-3 6-128 16,1 3 160-16,0 5 0 0,1 4 0 0,1 3 0 15,1 3-160-15,2 3 0 0,0 1 0 0,4 5 0 16,2 2 0-16,3-5 0 0,1-4 0 0,1-7 0 15,2-6-176-15,3-3 48 0,1-5 0 0,1-7 0 16,-7-1-16-16,6-6 0 0,4-5 0 0,1-4 0 16,-3-6 144-16,4-7 176 0,1-6-48 0,0-4 0 15,-3-3 112-15,1-9 16 0,-3-5 0 0,-3-1 0 16,0-2 192-16,-1-1 32 0,-2 2 16 0,0 2 0 16,-4 2 80-16,-2 3 32 0,-2 1 0 0,0 4 0 15,1 3-256-15,-4 4-48 0,-4 1-16 0,1 4 0 0,-2 2-288 16,0 3 0-16,-1 1 128 0,-1 1-128 15,-1 3-320 1,0 1-112-16,0 5-16 0,1-3-11664 0,-2-1-2336 0</inkml:trace>
  <inkml:trace contextRef="#ctx0" brushRef="#br0" timeOffset="53700.838">5272 12662 34095 0,'-8'-3'3024'0,"8"3"-2416"15,0 0-480-15,0 0-128 0,-9-2-240 0,9 2-64 16,-8 4-16-16,2 3 0 0,-5-1 320 0,-1 5 0 15,-4 4 0-15,0 6 0 0,-3 5 0 0,-4 5 0 16,-1 4 192-16,-5 6-48 0,-2 6 48 0,0 6 16 16,-5 5 0-16,4 7 0 0,3 4-48 0,1 4-16 15,0 1 0-15,3 5 0 0,2 5-144 0,1-3 0 16,1-8 0-16,3-4 0 0,1-6 0 0,4-4 0 16,2-3 0-16,4-4 0 0,2-4 128 0,4-3-128 15,2-6 192-15,4-4-64 0,-1-4 0 0,3-4-128 16,4-3 192-16,3-2-64 0,0 0-128 0,5-1-256 15,4 0 64-15,0-4 16 16,2-3-416-16,2 1-96 0,0-3-16 0,5-4 0 16,5-2-1312-16,0-4-272 0,0 0-48 0,-1-4-16 0</inkml:trace>
  <inkml:trace contextRef="#ctx0" brushRef="#br0" timeOffset="54857.325">5865 12996 2751 0,'0'0'256'0,"0"0"-256"0,0 0 0 0,2-9 0 16,0-2 2912-16,1 2 544 0,-3 9 96 0,8-9 32 15,-3 0-2848-15,3 1-560 0,-5 1-176 0,-3 7 0 16,6-6 560-16,-6 6 16 0,0 0 16 0,0 0 0 16,0 0 656-16,0 0 128 0,0 0 32 0,0 0 0 15,0 0-80-15,0 0-16 0,0 0 0 0,0 0 0 16,-9 2-528-16,0 2-96 0,4 3-32 0,-4 1 0 16,2 2-80-16,-2 5-32 0,0 0 0 0,-1 5 0 15,-1 2-96-15,0 4-32 0,0 2 0 0,1 2 0 16,0 2-176-16,0 0-48 0,-1 0 0 0,1 1 0 0,1 1-64 15,1 1-128-15,-3 2 176 0,-3-2-176 0,2-2 128 16,0 2-128-16,0 1 0 0,1-1 0 16,-3-5 0-16,2-2 160 0,1-4-160 0,2-2 128 0,-2-2 96 15,2-1 16-15,0-3 0 0,3-3 0 0,0-1 112 0,3-1 32 16,1-2 0-16,2-9 0 0,0 0-128 0,5 7-32 16,6-4 0-16,-1-1 0 0,2-1-224 0,1-1 128 15,3 0-128-15,1-2 0 0,5-1 128 0,0-2-128 16,4 2 0-16,0 0 0 0,4 2 160 0,0 0-160 15,-3 0 160-15,3-1-160 0,2 1 144 0,-3 1-144 16,1 1 128-16,-1-1-128 0,-4-2 0 0,-1 1 0 16,-1 0 0-16,-1 1 0 15,-5 0-1408-15,-1-2-144 0,1 0-48 0,-2 1-13888 0</inkml:trace>
  <inkml:trace contextRef="#ctx0" brushRef="#br0" timeOffset="55326.614">6644 13779 23039 0,'0'0'2048'0,"0"0"-1648"15,0 0-400-15,0 0 0 0,0 0 1360 0,9-4 192 16,-9 4 48-16,9-2 0 0,-9 2-1104 0,11 0-224 16,0 0-32-16,-1 5-16 0,-2 0 160 0,0 5 48 15,2 0 0-15,-1 5 0 0,-3 5 144 0,-1 3 16 16,1 0 16-16,-1 8 0 0,-2 4 0 0,-1 1 0 0,-2 0 0 0,-4 1 0 16,-2 2-160-16,-5-2-48 0,-3-3 0 0,0-1 0 15,0-1-128-15,1-2-16 0,-3 0-16 16,0-2 0-16,-3-3 80 0,1 0 32 0,1-2 0 0,0-1 0 15,0 0-128-15,2-2-32 0,-1-8 0 16,4-1 0 0,1-1-1344-16,3-5-256 0,8-5-64 0,0 0-9424 0,-6-7-1888 0</inkml:trace>
  <inkml:trace contextRef="#ctx0" brushRef="#br0" timeOffset="55705.133">7922 13004 18431 0,'0'0'1632'0,"-10"0"-1312"15,-2 0-320-15,3 3 0 0,1 1 3456 0,3 3 608 16,0 2 128-16,-3 2 32 0,1 3-3472 0,-4 2-752 16,1 5 0-16,-2 4 0 0,0 2-192 0,-3 2 192 15,0 4-160-15,0 4 160 0,-2 1 0 0,1 6 0 16,-3 2-128-16,5 3 128 0,1-1 0 0,6 2 0 0,3 0 0 16,0-3 0-16,-1-7 0 0,1-3 0 0,3-6 0 15,1-1 160-15,2-1 32 0,3-4 16 0,4-1 0 0,0-2 0 16,1-1 48-16,4-2 16 0,1 0 0 0,3-1 0 15,1-2-272-15,1-2 0 0,2-1 0 0,0-2 0 32,-1-2-368-32,0-4-128 0,-1-2-16 0,1-1-9504 0,0 1-1888 0</inkml:trace>
  <inkml:trace contextRef="#ctx0" brushRef="#br0" timeOffset="55918.152">7347 13731 39615 0,'-29'-3'1760'0,"13"1"352"0,3 0-1680 0,13 2-432 15,0 0 0-15,0 0 0 0,9-2 992 0,5-2 112 16,4-2 32-16,4-1 0 0,1 0-944 0,4-1-192 16,5-4 0-16,6 1 0 0,0-2-192 0,4 2 32 15,2-1 16-15,3 1 0 16,3 0-624-16,-1 0-128 0,-3 1-32 0,0 1 0 15,-5-2-2064-15,-1 0-400 0,-3 0-96 0</inkml:trace>
  <inkml:trace contextRef="#ctx0" brushRef="#br0" timeOffset="56323.409">8341 12623 13823 0,'-6'-18'1216'0,"4"9"-960"0,0 3-256 0,2 6 0 16,9-9 4896-16,-1 3 928 0,3 3 192 0,1 3 48 15,3 2-5040-15,0 2-1024 0,2-1-144 0,1 7-64 16,2 6 208-16,3 4-144 0,-2-1 144 0,3 7-128 0,-1 7 128 0,2 6 0 16,-6 0-144-16,1 6 144 0,1 6 0 0,-2 7 0 15,0 5 128-15,1 6-128 0,0 4 0 0,-3-3 128 16,-2-3-128-16,1 2 0 0,-2 1 0 0,-2-3 128 16,-1-5-128-16,-2-7 0 0,-4-6 272 15,-1-2-16-15,-2-3-16 0,-2-1 0 0,-1-5 192 0,-4 5 32 16,-1-2 16-16,-3 0 0 0,2-6-240 0,-6-1-48 15,-3-2-16-15,0-3 0 0,0-3-176 0,-3-4-272 16,1-2 64-16,3 0 16 16,2-4-2032-16,1-1-400 0,2-6-64 0</inkml:trace>
  <inkml:trace contextRef="#ctx0" brushRef="#br0" timeOffset="56727.569">9999 13368 29951 0,'0'0'1328'0,"0"0"272"0,14 5-1280 0,1-4-320 15,4-1 0-15,1-1 0 0,2 0 0 0,2 0 128 16,2-2-128-16,2 1 0 0,1-1 256 0,2-3-64 16,3 1-16-16,0 1 0 0,-2-1-176 0,2 3 0 15,4-5 0-15,-3 3 0 16,-3 0-1760-16,-2 0-336 0</inkml:trace>
  <inkml:trace contextRef="#ctx0" brushRef="#br0" timeOffset="56918.143">10009 13748 42207 0,'-12'0'1872'0,"12"0"384"0,0 0-1808 0,16 3-448 0,3 1 0 0,6-2 0 16,2-4-192-16,1-3-144 0,-1-1-32 0,5-2 0 15,2 1 192-15,6-3 48 0,4-3 0 0,2-2 0 31,3 0-1856-31,3 1-384 0,2 0-64 0,-2 0-8064 0,-4-1-1632 0</inkml:trace>
  <inkml:trace contextRef="#ctx0" brushRef="#br0" timeOffset="57510.816">11916 13020 35759 0,'-18'0'1584'0,"7"3"336"0,5 6-1536 0,-3 5-384 0,2 6 0 0,-2 3 0 16,3 3-128-16,-4 5-112 0,-1 2-16 0,1 6 0 16,-1 3 256-16,1 3 0 0,1 2 0 0,0 8-144 15,0 7 144-15,0 0-160 0,0-2 160 0,2-5-160 16,4-8-224-1,3-6-64-15,7-7 0 0,1-9 0 0,-3-6 192 0,5-4 48 0,-1-2 0 0,4-5 0 16,3-6 464-16,3-4 112 0,3-1 16 0,-1-5 0 16,2-6 128-16,-1-3 48 0,3-3 0 0,-3-4 0 15,2-4-208-15,0-4-32 0,0-3-16 0,-2-4 0 0,1-4 32 16,-3-2 16-16,1-2 0 0,2 2 0 0,-2 4-208 16,-2 1-144-16,0 1 192 0,-6 9-192 0,-3 1 0 15,0 9 0-15,0 3 0 0,-1 6 0 0,-4 1 0 0,-5 10 160 16,0 0-160-16,0 0 128 0,7 13 64 0,-5 5 16 15,0 4 0-15,-3 7 0 0,-2 4-32 0,-2 3-16 16,0 2 0-16,1 2 0 0,1 1-160 0,0 0 0 16,2 0 0-16,3-3 0 0,3-7 0 0,0-3 0 15,3-5 0-15,1 0 0 0,3-3 0 0,2-5 0 16,1-3-192-16,2-1 192 16,-1-2-480-16,3-2 32 0,0-4 0 0,2-3 0 15,1-1-1600-15,2-3-304 0,1-2-64 0</inkml:trace>
  <inkml:trace contextRef="#ctx0" brushRef="#br0" timeOffset="57941.706">13625 12328 20271 0,'0'0'1792'0,"-6"-5"-1424"0,0 0-368 0,6 5 0 0,0 0 2752 0,0 0 464 15,0 0 112-15,-8 7 0 0,4-1-2624 0,-4 5-544 16,-2 5-160-16,-4 3 0 0,-4 6 416 0,-1 3 0 16,-1 3 0-16,0 10 0 0,-1 6-144 0,-1 8-16 15,1 3-16-15,-3 4 0 0,1 2-240 0,-2 3 0 16,0 2 0-16,1 5 0 0,1-1 0 0,4-4 0 16,4-7 0-16,2-4 0 0,1-5 128 0,2 0-128 15,2-3 0-15,4-4 0 0,3-8 0 0,2 0 128 16,2-4-128-16,3-2 0 0,-2-2 0 0,5-4 0 15,1-3-144-15,0 0 144 16,1-4-1680-16,3-4-240 0,5-4-64 0,-2-2-11456 0</inkml:trace>
  <inkml:trace contextRef="#ctx0" brushRef="#br0" timeOffset="58327.881">14174 12535 32255 0,'0'0'2864'0,"-7"10"-2288"15,1 5-576-15,0 4 0 0,-1 2 384 0,-2 5-48 16,-4 5 0-16,-3 2 0 0,1 0-208 0,-2 3-128 15,-4 5 128-15,2 3-128 0,-2 2 128 0,-6 9-128 16,0 4 128-16,-2 3-128 0,1-3 0 0,0-1 0 16,1-3 0-16,-1-3 128 0,0-1-128 0,3-6 0 15,3-4 0-15,4-6 0 0,0-2 0 0,4-6 144 16,4-3-144-16,4-6 160 0,4-2 48 0,2-2 16 16,1-4 0-16,4-2 0 0,3-4 208 0,6-1 32 15,1-3 16-15,3-1 0 0,4 0-288 0,2-1-48 16,3-4-16-16,1 0 0 0,3-1 0 0,1 2 0 0,-2-3 0 15,2 2 0-15,1 3-128 0,0-1 0 16,5-3 144-16,0 3-144 0,-3 2 0 0,-1-2-208 0,-1-1 16 16,-1-3-10928-16,0-2-2192 15</inkml:trace>
  <inkml:trace contextRef="#ctx0" brushRef="#br0" timeOffset="58589.322">14838 13698 33167 0,'0'0'1472'0,"-2"14"304"0,-1 1-1424 15,3 5-352-15,0 1 0 0,3 5 0 0,-2 3 912 0,-1 2 112 16,-1-1 32-16,-2 6 0 0,-1-2-832 0,-3 0-224 15,-2-3 0-15,0-2 0 0,-4-2-160 0,-2-2-112 16,-1-2-32-16,-1 1 0 16,-6-3-528-16,2-1-128 0,-5-2 0 0,-1 2-16 15,-3-2-2192-15,3-3-432 0</inkml:trace>
  <inkml:trace contextRef="#ctx0" brushRef="#br0" timeOffset="58957.295">15594 12703 16575 0,'-11'2'1472'0,"1"5"-1168"0,1 4-304 0,-2 7 0 16,-1 3 3632-16,-2 5 656 0,-5-2 144 0,-2 6 32 15,-5 4-3616-15,1 4-720 0,-1 4-128 0,0 6 0 16,0 1 0-16,0 2 0 0,0 2 0 0,4 1 0 16,-1-1 0-16,3-4 0 0,4-3 0 0,0 2 0 0,4 4 0 15,1-5 0-15,2-7 0 0,2-7 0 0,3-2 0 16,3-2 0-16,1-4 0 0,2-6 0 0,3-4 0 15,4-2-144-15,3-2-16 0,0-5 0 0,2-1-48 0,5-4-16 16,-1-4 0-16,4-2 0 16,2-4-2272-16,-4-3-448 0</inkml:trace>
  <inkml:trace contextRef="#ctx0" brushRef="#br0" timeOffset="59162.473">14940 13332 40319 0,'15'-1'1792'0,"7"1"352"0,11 1-1712 0,7-2-432 0,1-2 0 0,5-3 0 16,0-1 0-16,3-2-224 0,5 1 32 0,0-2 0 15,3-1-128-15,2 1 0 0,-3-2-16 16,-2 1 0-1,-4 1-1840-15,0-1-352 0,-2-2-80 0</inkml:trace>
  <inkml:trace contextRef="#ctx0" brushRef="#br0" timeOffset="59594.256">16322 12103 35935 0,'-3'-9'1600'0,"3"9"320"0,0 0-1536 0,0 0-384 16,0 0 0-16,12 5 0 0,1 3-224 0,-1 1-112 15,1 3-32-15,-2 5 0 0,2 4 368 0,1 3-144 16,0 4 144-16,2 3 0 0,-1 1 0 0,1 3-128 16,-2 3 128-16,-1 4 0 0,0 0 0 0,-2 6-128 0,-1 6 128 0,1 6 0 15,0 2 0-15,1 2 0 0,-1-2 0 0,0-2 0 16,0 1 0-16,-1 4-128 0,0 1 128 16,-3-3 0-16,-4-5 0 0,-1-3 0 0,-2-3 0 0,-1-1 0 15,-1-3 144-15,0 1-144 0,-5 0 128 0,-1-4-128 16,0-3 256-16,-6-3-48 0,0-2 0 0,-1-5 0 15,-3-5 48-15,-2 2 0 0,-2-5 0 0,-2 0 0 16,0-3-464-16,0-1-96 0,-1-3-16 0,5-1 0 16,1 0-2816-1,0-5-560-15</inkml:trace>
  <inkml:trace contextRef="#ctx0" brushRef="#br0" timeOffset="60024.997">17591 13229 37775 0,'0'0'3360'0,"0"0"-2688"0,0 0-544 0,8 4-128 16,7-3 128-16,3 1-128 0,6 0 192 0,0-1-64 15,2-4-128-15,6 0-224 0,3 1 48 0,3-1 16 16,1-1 160-16,3-1 0 0,1-4 0 0,0 0 0 16,0 0-224-16,2 1-112 0,2-1-32 0,-1 0 0 15,1-1-528 1,-5 2-128-16,-2 2 0 0,-3 1-9152 0,1-6-1808 0</inkml:trace>
  <inkml:trace contextRef="#ctx0" brushRef="#br0" timeOffset="60491.32">19132 12653 36447 0,'0'0'1616'0,"0"0"336"0,0 16-1568 0,1 1-384 0,-1 5 0 0,1 5 0 31,1-1-352-31,-4 6-160 0,-1 2-16 0,-1 1-16 0,2 2 416 0,0 5 128 0,-4 7 0 0,1 2 0 16,-2 1 0-16,-3 2 0 0,-1-1 0 0,3-1 0 15,-2-6-256-15,4-2 48 0,2-3 16 0,4-9 0 16,4-7 192-16,1-4-192 0,1-2 192 0,4-8-192 16,3-6 192-16,4-6 256 0,4-5-48 0,1-3-16 15,1-5 416-15,3-4 80 0,2-8 16 0,4-3 0 16,-2-5 0-16,5-3 0 0,0-8 0 0,3-2 0 0,2-4-192 15,1-2-48-15,0-3 0 0,0 2 0 0,0-2-304 0,1 6-160 16,-5 4 160-16,-2 4-160 0,-2 4 0 0,-2 5-160 16,-1 6 0-16,-3 3 0 15,-1 2-336-15,-2 3-64 0,-2 2-16 0,-2 4 0 16,-4 3-2416-16,-2 0-480 0,1-2-112 16,-4 1 0-16</inkml:trace>
  <inkml:trace contextRef="#ctx0" brushRef="#br0" timeOffset="60921.052">21550 11633 40543 0,'-23'-9'1792'0,"9"9"384"0,1 6-1744 0,-3 7-432 0,-5 4 0 0,-2 5 0 15,-4 3-704-15,-1 7-240 0,-1 5-32 0,-4 7-16 0,-3 6 784 16,-5 7 208-16,-1 4 0 0,-2 8 0 0,-3 10 0 0,-3 5-128 16,-2 1 128-16,-1 4 0 0,2 1-144 15,3 2 144-15,2-1-160 0,4-6 160 0,7-8-304 0,6 0 48 16,6-1 0-16,5-6 0 0,7-11 256 0,5-7-192 16,4-12 192-16,5-1-160 0,6-6-32 0,2-6-16 15,4-1 0-15,0-6 0 0,3-6-32 0,4-2 0 16,2-1 0-16,5-7 0 15,1-4-1808-15,-3-4-384 0,1-4-64 16,-1-7 0-16</inkml:trace>
  <inkml:trace contextRef="#ctx0" brushRef="#br0" timeOffset="61312.419">21991 11960 37775 0,'0'0'1664'0,"-1"11"368"0,1 6-1632 0,-3 5-400 0,0 4 0 0,-5 5 0 15,1 2 0-15,-6 9-304 0,-2 5 48 0,-2 4 16 16,-8 2 240-16,1 2 0 0,-3-1 0 0,-3 5 0 15,-4 10 128-15,1-1-128 0,-2 1 0 0,3-7 0 16,1-6 0-16,6-5 0 0,1-8 0 0,6-3 0 0,5-7 128 16,5-3-128-16,1-3 0 0,5-7 0 0,2-8 208 15,4-1-64-15,1 0-16 0,3-4 0 0,3-3 112 0,4-1 16 16,2 1 0-16,4-6 0 0,2-3-128 16,4-3 0-16,4-1-128 0,4 3 192 0,0-4-192 0,6 2 176 15,-2 2-176-15,-1 1 160 0,-3-1-160 0,-1 2 0 16,0-1 144-16,-1 2-144 0,-2 0 0 0,-1 1 0 15,-1 1 0-15,-2 0 0 16,1-2-1408-16,-6 3-192 0,-3-1-32 0,1-2-14240 0</inkml:trace>
  <inkml:trace contextRef="#ctx0" brushRef="#br0" timeOffset="61796.577">22753 11137 35007 0,'-7'-10'3120'0,"6"4"-2496"16,8 3-496-16,1 5-128 15,0 5-960-15,3 4-224 0,5 1-32 0,-1 5-16 0,1 5 848 0,0 7 192 16,2 6 16-16,-1 3 16 0,2 2 416 0,-1 3 64 15,-2 1 32-15,2 2 0 0,0 2 16 0,6 6 0 16,-2 4 0-16,3 3 0 0,-2 2-80 0,3 2-16 16,2-1 0-16,-2 3 0 0,1 1 48 0,2 6 16 15,4 1 0-15,-2-2 0 0,-3-3-128 0,-2-1-16 16,-3 1-16-16,-4 1 0 0,-6 1-176 0,-3-2 0 0,-3-4 0 16,-5-3 128-16,-6 0-128 0,-2 1 160 0,-8 1-160 15,-3 1 160-15,-3-2-16 0,-5-3 0 0,-6-5 0 0,-1-1 0 16,0-2-144-16,-3 1-144 0,-6 2 144 0,1-2-10800 15,0-1-2032-15</inkml:trace>
  <inkml:trace contextRef="#ctx0" brushRef="#br0" timeOffset="62556.618">10103 16028 39391 0,'-14'-3'1744'0,"14"3"368"0,0 0-1696 0,8-1-416 15,8-4 0-15,7 5 0 16,7-1-320-16,4 0-160 0,4 0-32 0,6-2 0 0,5-3 128 0,6 1 32 0,5-2 0 0,2 0 0 31,-1-2-2144-31,1 0-416 0,2 0-96 0</inkml:trace>
  <inkml:trace contextRef="#ctx0" brushRef="#br0" timeOffset="62739.753">10628 16428 33167 0,'-16'-8'2944'0,"16"8"-2352"0,0 0-464 0,0 0-128 16,16 0 1296-16,5-1 240 0,7-1 64 0,6-2 0 15,8 0-1840-15,6-3-352 0,7 1-80 0,3-5-16 16,0-5-1424-16,2 0-304 0,1-1-48 0,2-1-11264 16</inkml:trace>
  <inkml:trace contextRef="#ctx0" brushRef="#br0" timeOffset="63103.403">13732 15176 34095 0,'-10'1'3024'0,"4"4"-2416"0,2 6-480 0,1 9-128 16,1 8 272-16,-4 8 48 0,1 8 0 0,-3 7 0 15,-2 1-320-15,-3 4 0 0,-5 4-128 0,-1 8 128 16,-1 6 0-16,0 1-144 0,0 4 144 0,-2-2 0 15,-1-5-384-15,2 1 0 0,2 0 0 0,3-9 0 16,0-5-208 0,3-4-48-16,1-6 0 0,3-6 0 0,2-9-352 0,0-2-80 0,1-4-16 0,1-6 0 15,3-5-1792-15,1-4-352 0,0 0-80 16,1-13-16-16</inkml:trace>
  <inkml:trace contextRef="#ctx0" brushRef="#br0" timeOffset="63324.392">12987 15543 44863 0,'13'-16'1984'0,"5"6"416"0,9 0-1920 0,15-1-480 0,10 1 0 16,6 1 0-1,-1 1-304-15,3 0-144 0,-1-4-48 0,4 3 0 0,3 2 176 0,3-2 16 16,2 3 16-16,-2-1 0 16,-3 4-1456-16,-2-3-304 0,-3 1-48 0,-1 2-14480 0</inkml:trace>
  <inkml:trace contextRef="#ctx0" brushRef="#br0" timeOffset="63729.517">14470 16390 38639 0,'0'0'1712'0,"0"0"352"0,0 0-1648 0,0 0-416 16,12 5 0-16,1 0 0 15,-2 3-736-15,-2 1-224 0,-3 0-64 0,-1 4 0 16,-3 0 464-16,-1 3 96 0,-2 4 16 0,-1 4 0 16,-6 0-352-16,1 5-64 0,-7 5-16 0,-1 1 0 15,-7 2 192-15,0-3 48 0,2 0 0 0,0-6 0 0,3-4 640 0,4-5 0 16,3-3 0-16,3-3 0 0,3-2 752 0,3-1 128 0,2-1 16 15,4-1 16-15,4-2 176 0,4-1 48 0,5 2 0 16,5-1 0-16,6-4-240 0,2-1-32 16,5-1-16-16,0-1 0 0,7 1-464 0,-2 0-112 0,1-7-16 0,4 2 0 15,0-1-256-15,3 2-144 0,5-4 16 0,3-2-11472 16,2-2-2288-16</inkml:trace>
  <inkml:trace contextRef="#ctx0" brushRef="#br0" timeOffset="64294.011">16736 15959 41471 0,'0'0'3680'0,"14"0"-2944"0,9 1-592 0,10 5-144 0,10-1-176 0,7 1-64 16,3-2-16-16,4 0 0 15,4 0-320-15,4-4-80 0,5 0-16 0,0-3 0 16,1 1 32-16,0-1 0 0,-2-3 0 0,5 1 0 15,2-1-1600-15,-3 1-304 0,1-4-64 16</inkml:trace>
  <inkml:trace contextRef="#ctx0" brushRef="#br0" timeOffset="64658.276">19691 15183 40719 0,'-9'14'1792'0,"5"3"384"0,-1 10-1728 0,-2 9-448 0,0 7 0 0,-3 4 0 16,-2 4-352-1,-4-2-160-15,-1 5-16 0,0 3-16 0,1 5 544 0,-6 5-128 0,-3 5 128 0,-3 0 0 16,-2-3-320-16,2 0 0 0,-1-2 0 0,5-2 0 16,1-6-832-16,5-8-192 15,3-8-16-15,3-8-16 0,4-8 96 0,1-6 32 0,3-7 0 16,2-4 0-16,2-10-976 0,0 0-192 15,0 0-32-15,0 0-16 0</inkml:trace>
  <inkml:trace contextRef="#ctx0" brushRef="#br0" timeOffset="64898.35">18890 15282 45151 0,'-5'-26'4016'0,"11"11"-3216"16,4-1-640-16,12 4-160 15,11 2-912-15,10 1-224 0,4 1-32 0,4-2-16 16,1 1 608-16,1 2 128 0,-2 2 32 0,3 2 0 0,-2-1 416 0,6 1 0 0,-2 1 192 0,2 0-64 16,0 0-128-16,-4 2-208 0,-3-3 48 0,-4 2 16 31,-1 0-2352-31,-1 1-448 0,-1 0-112 0</inkml:trace>
  <inkml:trace contextRef="#ctx0" brushRef="#br0" timeOffset="65310.903">20068 15953 44223 0,'0'0'3936'0,"10"-3"-3152"16,7 4-624-16,4 5-160 15,7-2-1312-15,-3 4-288 0,2 2-64 0,-2 2-16 0,-5 0 1104 0,-2 3 208 16,-2 2 48-16,-1 5 16 0,-3 1 304 0,-2 3-128 15,-5 5 128-15,-3 1 0 0,-3 1-400 0,-5 3 16 16,-7 3 16-16,-2-1 0 16,-9 1-80-16,-1-1-32 0,-5-2 0 0,-1 0 0 0,-1 1 336 0,1-3 144 15,2-3-128-15,3-1 128 0,5-2 336 0,4-2 160 0,4-3 16 0,6-3 16 16,2-3 16-16,6 0 0 0,6-3 0 16,6 1 0-16,7-1-96 0,5-1-32 15,8-3 0-15,6 0 0 0,4-5-160 0,3 1-16 0,3-3-16 0,10-1 0 16,1-3-224-16,5 0 0 0,-1 1 0 0,-2-1 0 31,0-1-320-31,0-2-128 0,-1-4 0 0,0-1-16784 0</inkml:trace>
  <inkml:trace contextRef="#ctx0" brushRef="#br0" timeOffset="66996.982">3547 10507 22111 0,'-27'3'976'0,"12"-2"208"0,-1-1-944 0,2 1-240 0,3 2 0 0,0-2 0 0,3-2 1136 15,0 0 176-15,2-1 32 0,6 2 16 0,0 0-1040 0,-3-9-320 16,0-1 128-16,2-2-128 0,0 1 224 0,2-2-32 16,0-2 0-16,3-3 0 0,1-5 48 0,1 0 0 15,4-3 0-15,0 2 0 0,3-5-240 0,5 2 144 16,4-3-144-16,-2 3 128 0,-2 0-128 0,5 1 0 16,2 3 0-16,0 2 0 0,1 4-128 0,-3 5 128 15,2 4 0-15,-3 4 0 0,1 5 0 0,-5 7 0 16,0 2 0-16,-3 6 128 0,-3 4 16 0,-4 6 0 15,-1 4 0-15,-7 4 0 0,-5 5-144 0,-3 8 0 16,-6 5 144-16,-2-3-144 0,-3-3 0 0,-4-6 128 16,0-5-128-16,-3-4 0 0,-3-4 448 0,3-4 0 15,0-6 16-15,3-3 0 0,0-3 272 0,4-8 48 16,1-3 16-16,2-3 0 0,6-6-160 0,-2-2-48 16,3-5 0-16,5-2 0 0,3-8-592 0,3-2 0 0,6-6 0 0,2-3 0 15,3-1-192-15,3 0-128 0,5 3 0 16,4 2-16-16,3 1 192 0,4 6 144 0,1 3-192 0,-1 5 192 15,-2 4 0-15,-3 4-128 0,0 3 128 0,-7 5 0 16,-2 6-128-16,-5 2 128 0,-2 6-192 0,-5 6 192 16,-7 4-240-16,-5 5 64 0,-7 6 16 0,-4 6 0 15,-7 7 16-15,-4-4 0 0,-5-4 0 0,-4 0 0 16,0-4 144-16,2-6 0 0,4-3 0 0,1-8 128 16,2-5 384-16,3-4 64 0,5-2 32 0,2-6 0 15,1-4 112-15,3-3 32 0,3-4 0 0,1-3 0 16,6-1-464-16,3-5-96 0,2-4 0 0,7 0-16 15,5-4-176-15,4-1-144 0,6-2 144 0,4-1-208 16,4-1 208-16,5 3-144 0,4 5 144 0,0 3-128 0,2 4 128 16,-6 4 0-16,-4 2 160 0,-1 5-160 0,-2 6 0 15,-5 3 0-15,-4 3 0 0,-5 7 0 16,-3 7-608-16,-2 7-16 0,-6 8 0 16,-5 6-15856-16</inkml:trace>
  <inkml:trace contextRef="#ctx0" brushRef="#br0" timeOffset="70414.248">11228 13904 21183 0,'0'0'1888'15,"0"0"-1504"-15,0 0-384 0,6 7 0 0,-1-3 0 0,2 7 0 16,-2 2 0-16,2 1 0 0,1 1 0 0,-1 3 0 16,0 2 0-16,1 5 0 0,-1 1 0 0,0 3 0 15,0 1 0-15,0 5-128 0,4 0 128 0,-1 3 0 16,-1 1 0-16,3 4-128 0,3 0 128 0,1 2 0 16,0-2 0-16,3-4 0 0,2-1 0 0,1-5 0 15,0-5 0-15,2 0 0 0,1-6 0 0,3-1 0 16,-1-6 0-16,2-1 0 0,2-4 192 0,1-1-16 15,2-6-16-15,2-2 0 0,2-3 368 0,0-1 80 0,-1-4 16 16,1 3 0-16,-1-3 16 0,0 0 0 0,1-3 0 16,2 0 0-16,0-1-368 0,2 0-64 0,3 2-16 15,1-2 0-15,2-2-64 0,-2 0-128 0,-2 0 176 16,-1 1-176-16,-1-1 0 0,-4 0 0 0,1 1 0 16,-1 2 0-16,4 1 0 0,-1 0-144 0,-3 1 144 0,-3 2 0 15,1 5 0-15,-2 1 0 0,-2-3 0 0,-3 3 128 16,-2 3-128-16,-1 0 0 0,0 2-176 0,0-1 176 15,-3 2 0-15,3-1 0 0,0 1 0 0,-1-1 0 16,-1 1 0-16,-1 0-144 0,0 3 144 0,-2 0 0 16,-2 0 0-16,-2 0 0 0,0 0 0 0,-2 3-128 15,-3 2 128-15,-1-1-160 0,-4 0 160 0,-1 2-160 16,-2 1 160-16,-4-2 0 0,-1-1 0 0,-4 3 0 0,2 0 0 16,-1 0 0-16,-3-4 192 0,2 0-64 15,0-1-128-15,2-5 144 0,3-6-144 0,0 0 160 0,0 0-32 0,0 0 0 16,0 0 0-16,0 0 0 0,0 0 176 0,-4-8 16 15,5-5 16-15,3-1 0 0,2-1 48 0,2-1 0 16,0-3 0-16,3 0 0 0,3 1-208 0,2-2-48 16,0 0 0-16,4-1 0 0,1 1-128 0,1-1 0 15,0 1 0-15,3 1 0 0,4 2 0 0,1-1 0 16,-4 0 0-16,3 3 0 0,-1 5 0 0,0 3 0 16,0-2 0-16,-1 7 0 0,1 4 0 0,0 3 0 15,-3 2-144-15,1 2 144 0,0 2 0 0,-1 3-128 16,-3 4 128-16,2 0 0 0,-3 3 0 0,1 2-128 15,0 3 128-15,1-1 0 0,-1-1-160 0,7-1 32 16,3-1 0-16,0-2 0 0,-4-2-16 0,3-3 0 0,1-2 0 16,0-2 0-16,-1-2 144 0,1 2 0 0,-2-1 0 15,2-1 0-15,0-2 0 0,1-1 0 0,1-3 0 16,4 1 0-16,-2-2 0 0,2 0 0 0,1 0 0 0,-1-1 0 16,0 0 0-16,-1-1 0 0,0 0 0 0,-3-1 128 15,2-1-128-15,2-1 0 0,1-2 0 0,1 0 0 16,-1-3 0-16,2-1 0 0,3-3 0 0,0-1 128 15,-1-2-128-15,2-2 0 0,1-2 0 0,1-1 0 16,1-2 0-16,2-2 144 0,2-2-144 0,1 1 0 16,-2-8 304-16,-1 0-48 0,-5-1-16 0,-1-2 0 15,1-1 384-15,-5 2 80 0,-1 1 0 0,-2 4 16 16,-3 1 192-16,-1 4 48 0,-2 1 0 0,-2 2 0 0,-1 3-640 16,-2 1-128-16,-1 1-32 0,-1 2 0 0,-4-1-336 15,1 3-64-15,-3 2-16 0,-2 2 0 16,-1 2-1168-16,-1 0-240 15,-2-1-64-15,-2 3-12560 0</inkml:trace>
  <inkml:trace contextRef="#ctx0" brushRef="#br0" timeOffset="72612.338">18607 13624 5519 0,'11'3'240'0,"-11"-3"64"15,10-1-304-15,0 1 0 0,0 0 0 0,1 1 0 0,-2 0 1216 0,2 1 176 16,0-1 32-16,-2 2 16 0,1-1-1184 0,0-1-256 16,-10-1 0-16,9 4 0 0,0-2 0 0,-9-2 0 15,9 8 0-15,-3-2 0 0,-6-6 0 0,8 4 0 16,-8-4 0-16,9 7 0 0,-4-1 0 0,-5-6 0 16,0 0 0-16,8 9 0 0,-5 0 368 0,1 1 80 15,-2 0 32-15,0 0 0 0,1-1 112 0,-2 0 32 16,-1 3 0-16,0 0 0 0,0 2 64 0,0-2 16 15,-1 4 0-15,-1 0 0 0,1 0-256 0,0 6-32 16,-1 0-16-16,1 1 0 0,-2 0-240 0,3-1-160 16,1-2 192-16,2-2-192 0,1-5 160 0,2-1-160 15,0 0 128-15,3-5-128 0,1-1 320 0,0-2 0 16,1-4-16-16,2-1 0 0,-2 1 208 0,3-5 64 0,2 0 0 16,-2-4 0-16,1 1-128 0,3 0-32 0,3 0 0 15,-1-2 0-15,2-5-96 0,1 1-32 0,3 0 0 16,1-2 0-16,1-1-48 0,1-1-16 0,-1 1 0 0,2-1 0 15,1 0-224-15,1 3 0 0,0 2 0 0,-2 1 0 16,0 1 0-16,0 3 0 0,1 4 0 0,-1 1 0 16,0 2 0-16,-3 2 0 0,-2 2 0 0,0 2 0 15,-2 3 0-15,0 2 0 0,-5 0-192 0,1 4 192 16,-2 2-128-16,0 4 128 0,-2 2 0 0,-3 1 0 16,-1 4-144-16,-2-2 144 0,0 3 0 0,-1-2-144 15,-2-4 144-15,-1-1-160 0,-1-4 160 0,2 1-160 16,-4-3 160-16,0-4 0 0,0-1 0 0,-2-10 0 15,1 8 0-15,0-1 224 0,-1-7-48 0,0 0-16 0,0 0 80 16,0 0 16-16,0 0 0 0,0 0 0 0,0 0-256 0,0 0 128 16,0 0-128-16,0 0 0 0,0 0 0 0,0 0 128 15,0 0-128-15,0 0 0 0,9 1 0 0,0-1 0 16,-9 0 128-16,12-1-128 0,-1-2 0 0,1 2 0 16,-3-2 0-16,2 1 0 0,1 2 0 0,-2 0 0 15,2 0 128-15,0 2-128 0,0-1 0 0,-1 0 0 16,1-1 0-16,0 0 0 0,0 1 0 0,4 3 0 15,2-1-160-15,1 0 160 0,2 3 0 0,2-2 0 16,4 1 0-16,-2 0 0 0,4-2 0 0,-1 0 0 16,2-1-160-16,2-2 160 0,3-1 0 0,4 1 0 15,0-4 0-15,3 3 0 0,0 0 0 0,3-1 128 16,1-1-128-16,0-1 192 0,-3 1-32 0,2 2-16 16,-1 0 0-16,1-1 0 0,2-3-144 0,0 2 0 0,1-1 0 0,2 0 0 15,1 0 0-15,-2-1 0 0,-1 0 0 0,2-1 0 16,-1 0 128-16,4-3-128 0,2-3 0 15,1-1 128-15,1 0 64 0,-3-3 0 0,0 0 0 0,-3-4 0 16,-2-3 112-16,1-1 16 0,-2-1 16 0,-2 1 0 16,-2 3-96-16,-3-1-32 0,-8 0 0 0,-2 1 0 31,-4 2-592-31,-4 2-128 0,-1 2-32 0,-5-1-8032 0,-3 1-1616 16</inkml:trace>
  <inkml:trace contextRef="#ctx0" brushRef="#br0" timeOffset="73728.398">21070 15670 21135 0,'0'0'928'0,"0"0"208"0,0 0-912 0,0 0-224 15,0 0 0-15,0 0 0 0,0 0 0 0,0 0 0 16,0 0 0-16,0 0 0 0,0 0 656 0,10 2 96 16,1-3 16-16,3-1 0 0,4-1-16 0,3 2 0 0,1-2 0 0,6 0 0 15,5-1-80-15,6 1-16 0,2 1 0 0,6-1 0 16,5-3-144-16,1 1-16 0,0 0-16 0,2 3 0 15,2 0-112-15,4 0-32 16,3-1 0-16,0 1 0 0,-4 1-176 0,-3 1-32 0,-3 0-128 0,-3 0 192 16,0 0-192-16,-3 1 0 0,-5 0-144 0,-4 3 144 31,-5-1-1760-31,-4 3-256 0,-5-2-48 0,-4 3-10096 0</inkml:trace>
  <inkml:trace contextRef="#ctx0" brushRef="#br0" timeOffset="73999.795">21206 16364 40543 0,'0'0'3600'0,"0"0"-2880"16,6-7-576-16,4 3-144 15,4 2-976-15,8 0-240 0,7 4-32 0,3-1-16 0,0-4 912 0,6 2 176 16,5 1 48-16,2-2 0 0,1 0 128 0,2 0 0 16,1 0 160-16,7-1-160 0,5-1 128 0,-4 2-128 15,-1 2 0-15,-5-2 0 0,-5 0-176 0,-2 1-128 16,-1-1-16-16,1 0-16 16,-3-2-1776-16,2-1-336 0,-1 3-80 0,2-1-16 0</inkml:trace>
  <inkml:trace contextRef="#ctx0" brushRef="#br0" timeOffset="74629.198">23615 15464 31327 0,'-13'-4'2784'0,"1"1"-2224"16,0 3-560-16,0 4 0 15,-2 0-848-15,-2 2-288 0,-1-1-48 0,-1 4-16 0,-4 0 992 0,-1 3 208 16,-1-1 0-16,-2 4 0 0,-2 3 192 0,-3 3 16 16,-2 5 0-16,-4 4 0 0,-2 3 64 0,1 5 16 15,2 3 0-15,1 3 0 0,-4 1 0 0,3 2 0 16,5 1 0-16,1 0 0 0,2 0-96 0,3 6 0 0,3 4-16 15,2-3 0-15,5-5-176 0,1 2 192 0,0-4-192 0,6 0 192 16,4-1 16-16,4-2 16 0,4-2 0 16,4 1 0-16,6-1 160 0,3-5 16 0,4-5 16 0,3-4 0 15,5-5-64-15,5-3-16 0,4-3 0 16,8-5 0-16,4-4 176 0,4-5 48 0,4-3 0 0,2-2 0 16,-4-2 32-16,4-5 16 0,4-3 0 0,3-6 0 15,3-1-160-15,-4-2-48 0,-6 0 0 0,-2-6 0 16,-2-9 80-16,-3 0 16 0,1 1 0 0,-4-1 0 15,-3-2 16-15,-5-2 0 0,-9-3 0 0,-2-2 0 16,-6-3-112-16,-4-2-16 0,-10-5 0 16,-6 2 0-16,-5 3-208 0,-10 1-48 0,-8 2-128 0,-10 0 192 0,-5-3-192 15,-8 4 0-15,-5 2 0 0,-3 3-160 0,-3-3-176 16,1 4-48-16,0 4 0 0,-1 4 0 16,-3 4-1600-16,2 3-336 0,3-2-64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5:16:05.3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1198 2078 8287 0,'11'-10'736'0,"-5"3"-592"0,-2 1-144 0,1-3 0 15,-1-1 1952-15,0 1 352 0,-1 3 80 0,-3 6 16 16,0 0-512-16,0 0-96 0,0 0-32 0,7 5 0 16,0 2-864-16,2 4-160 0,1 3-32 0,-3 5-16 15,2 3-336-15,-3 5-64 0,0 6-16 0,2 6 0 16,-3 4-16-16,3 7-16 0,2 10 0 0,-1 7 0 15,1 4-96-15,-5 2-16 0,0 0 0 0,1 8 0 16,1 5-128-16,1 1 0 0,-5-4 0 0,1 0 0 0,0-2 128 16,0-2-128-16,0-1 0 0,0-5 128 0,-1-9-128 15,1-3 160-15,-3-2-160 0,3-5 160 0,-1-6-160 16,0-5-256-16,3-6 64 0,-3-4-8160 16,0-2-1632-16</inkml:trace>
  <inkml:trace contextRef="#ctx0" brushRef="#br0" timeOffset="243.023">1260 2076 38703 0,'-14'-33'3440'0,"10"12"-2752"0,4-1-560 0,8 0-128 31,6 2-464-31,7-4-128 0,3-1-32 0,9 0 0 0,9 4 416 0,4-1 80 0,6-2 128 0,5 0-208 16,5-3-32-16,7-1 0 0,3 1 0 0,-1 2 0 31,-3 4-1536-31,-4 2-304 0,-5 0-64 0,-4 2-6992 0,-8 3-1392 0</inkml:trace>
  <inkml:trace contextRef="#ctx0" brushRef="#br0" timeOffset="440.153">1243 3068 27647 0,'0'0'2448'0,"0"0"-1952"16,0 0-496-16,11-1 0 0,3 0 2080 0,5-4 320 15,8-3 64-15,6-2 16 0,9-2-1776 0,5-6-336 16,4-7-80-16,9-3-16 0,6-2-144 0,4 2-128 15,0-2 144-15,2 3-144 16,-1-2-1920-16,0 3-496 0,-1 0-80 0</inkml:trace>
  <inkml:trace contextRef="#ctx0" brushRef="#br0" timeOffset="635.752">2873 2674 39327 0,'-17'11'1744'0,"6"-1"368"0,-3 8-1696 0,-1 5-416 0,0 5 0 0,2 9 0 15,0 7-176-15,2 3-112 0,3 4-32 0,2-2 0 16,3-2 320-16,0 5-128 0,1 2 128 0,2 0 0 31,2-1-2352-31,1-3-352 0,3-4-80 0</inkml:trace>
  <inkml:trace contextRef="#ctx0" brushRef="#br0" timeOffset="1002.382">3428 2773 37311 0,'-18'17'1664'0,"7"0"320"0,-1 7-1584 0,-2 8-400 16,-1 5 0-16,-1 1 0 0,1 3 0 0,-1 1-304 16,1 1 48-16,2 1 16 0,1 1 240 0,4-5 0 15,-1-6 0-15,4-3 0 16,-3-4-400-16,4-5-48 0,1-8 0 0,3-4 0 16,0-10-16-16,0 0-16 0,0 0 0 0,8-6 0 0,1-6 240 0,0-6 48 15,1-8 16-15,2-1 0 0,2-6 176 0,1-1 0 0,1-4 0 16,1 0 0-16,3-1 0 0,3 1 144 0,0-4 0 15,3 6 0-15,0 3 240 0,-1 6 64 0,-1 5 0 0,-5 6 0 16,-1 5 80-16,1 6 32 0,-2 8 0 0,0 8 0 16,-2 7-432-16,1 6-128 0,-1 4 0 0,-3 6 0 15,-3 6 0-15,-1 1-224 0,-1 2 16 0,-1 4 0 32,-2 2-1696-32,2 1-336 0,0 0-64 0</inkml:trace>
  <inkml:trace contextRef="#ctx0" brushRef="#br0" timeOffset="1617.887">4952 2776 35935 0,'-28'-14'1600'0,"9"4"320"15,-5 0-1536-15,0 6-384 0,-4 7 0 0,0 5 0 0,-4 3 448 0,0 4 0 16,-1 4 16-16,0 7 0 0,-1 7-464 0,2 4 0 16,1 0 0-16,3 3 0 15,1 2-352-15,4 2-64 0,2 0-16 0,5-4 0 16,4-2-592-16,6-4-112 0,6-3-16 0,2-4-16 16,4-4 464-16,2-3 112 0,-1-4 16 0,4-5 0 0,2-4 448 0,2-4 128 15,0-4 0-15,2-3 0 0,1-3 512 0,2-3 160 0,2-4 32 16,-2-5 16-16,0-3-192 0,1-1-32 0,-4-1-16 15,0 1 0-15,0 1-144 0,0 1-16 0,0 5-16 16,-1 1 0-16,-3 4-304 0,0 5 0 0,0 2 0 16,0 4 0-16,-1 5 0 0,0 4-176 0,-1 3 0 0,0 3 0 15,-1 4 16-15,2 4 0 0,2 3 0 0,3 0 0 16,0-6 160-16,1-1 0 0,0-3 0 0,6-3-128 16,4-3 128-16,6-4 0 0,4-2 0 0,0-7 128 15,2-5 0-15,3-9 0 0,2-6 0 0,4-3 0 16,5-5 0-16,2-3 0 0,1-3 0 0,0-6 0 15,-5-4 16-15,0-6 16 0,-1-4 0 0,-3-3 0 16,-1-4 96-16,0-4 32 0,-2-6 0 0,-1-10 0 16,-6-9-48-16,-3-6-16 0,-4-3 0 0,-4-8 0 15,-4-8-544-15,-6 11-128 16,0 11 0-16,-4 15-16 0,-5 10 176 0,-2 13 32 0,-4 13 16 0,-4 11 0 0,-2 12 720 0,-1 5 144 16,1 2 16-16,-6 13 16 0,-2 9-384 0,-4 9-80 15,-5 8 0-15,-7 8-16 0,-5 7-352 0,-6 9-64 16,-8 9-16-16,-4 15 0 0,-5 13 256 0,1 3-192 15,4-2 192-15,1 9-192 0,4 7 192 0,6 0 0 16,5-8 0-16,5-3 0 0,2-4 0 0,13-3 0 16,10-3 0-16,8-6 160 0,10-6-160 0,4-4 128 15,6-4-128-15,7-1 128 16,5-2-480-16,5-7-96 0,5-5-32 0,9-6-15456 0</inkml:trace>
  <inkml:trace contextRef="#ctx0" brushRef="#br0" timeOffset="2153.644">8052 2910 30687 0,'-14'-8'1360'0,"6"6"288"0,-1 1-1328 0,9 1-320 15,0 0 0-15,-6 8 0 0,4 3 0 0,2 4-240 16,3-3 48-16,7 2 0 0,3 0 192 0,8 0 0 15,3-2 144-15,9-2-144 0,6-2 272 0,5-1-32 16,3-4-16-16,6-4 0 0,3-4-224 0,5-5 128 16,2-3-128-16,4-3 0 0,4-3 0 0,-7 0 0 15,-5-3-176-15,-6-4 176 0,-5-2-288 0,-5-2 64 16,-7-2 16-16,-7 1 0 0,-5 3 16 0,-8 0 16 16,-9 0 0-16,-4-1 0 0,-9-1 304 0,-6 1 48 15,-6-1 16-15,-3 6 0 0,-4 4 128 0,0 6 16 16,-2 4 16-16,-1 6 0 0,-3 7 32 0,-2 5 16 0,-3 6 0 15,-1 4 0-15,0 10-144 0,2 6-16 0,1 6-16 16,2 5 0-16,1 3-224 0,5 3 0 0,4 3 0 16,5 1-160-16,5-2 160 0,5-1 0 0,7-2 0 0,6-4 0 15,5-3 0-15,7-1 0 0,4-4 0 0,4-2 0 16,5-2 0-16,5-3 0 0,7-1 128 0,3-3-128 16,4-3 0-16,4-6 0 0,3-2 0 0,5-6 0 15,3-5-1712 1,7-4-256-16,4-3-48 0</inkml:trace>
  <inkml:trace contextRef="#ctx0" brushRef="#br0" timeOffset="2403.985">10156 2655 43311 0,'0'0'3840'0,"0"0"-3072"16,0 0-608-16,10 11-160 16,-2 6-912-16,6 5-224 0,1 5-32 0,4 9-16 0,2 3 800 0,3 6 144 15,1-1 48-15,5 4 0 0,3-1 192 0,1 0 0 16,0 1 0-16,1 0 0 16,-3-2-448-16,0 0-32 0,-2-2-16 0,-1-2 0 15,-1-2-1600-15,-1-4-320 0,2-5-64 0,-1-4-11280 16</inkml:trace>
  <inkml:trace contextRef="#ctx0" brushRef="#br0" timeOffset="2641.771">11071 2649 36863 0,'-40'-5'1632'0,"8"11"336"0,-8 8-1584 0,-3 9-384 0,-3 6 0 0,-3 5 0 16,0 6 256-16,-1 5-48 0,-4 6 0 0,-1 0 0 15,-2 1-208-15,2-2 176 0,2 0-176 0,4 0 160 16,1 0-160-16,4 1-272 0,4-2 64 0,2-2 16 16,5-2-1504-16,4-3-288 0,0-3-64 0,6-6-12432 15</inkml:trace>
  <inkml:trace contextRef="#ctx0" brushRef="#br0" timeOffset="3071.372">11589 2637 37887 0,'-23'-17'1680'0,"8"13"352"0,-4 4-1632 0,-1 5-400 16,-1 9 0-16,-2 3 0 0,-2 6-128 0,-2 5-128 0,-1 6 0 16,0 8-16-16,4 6 272 0,1 4 0 0,1 2 0 15,3-4 0-15,3 1-160 0,6-3 32 0,1-2 0 0,7-4 0 32,3-4-576-32,7-6-96 0,5-5-32 0,3-7 0 15,2-8 64-15,4-3 0 0,4-5 0 0,2-6 0 0,3-6 608 0,-1-7 160 0,1-4 0 16,-1-5 0-16,-1-4 448 0,-2-2 112 0,1-3 16 0,-5-4 16 15,-1 1 352-15,-4-5 64 0,1-4 16 0,-1 1 0 16,-3-4-288-16,-1 6-48 0,-2 5-16 16,-3 11 0-16,-3 12-128 0,-2 5-32 0,-4 9 0 0,0 0 0 15,0 0-272-15,0 0-64 0,3 16-16 0,0 7 0 16,-2 8-160-16,1 7-224 0,-1 8 48 0,-1 3 16 16,0-2 160-16,1-1 0 0,2 3 0 0,4-3-128 0,1-6 0 15,3 1 0-15,-1-2 0 0,4-2 0 0,2-5-96 16,5-5-16-16,0-2 0 0,2-7 0 15,3-1-592-15,2-6-112 0,1-5-16 16,3-6-16-16,2-6-1952 0,5-6-384 0</inkml:trace>
  <inkml:trace contextRef="#ctx0" brushRef="#br0" timeOffset="3585.043">12934 2694 34095 0,'-12'8'1504'0,"3"4"320"0,0 6-1456 0,-4 6-368 0,2 2 0 0,3 5 0 16,-4 2 160-16,1 4-32 0,0 3-128 0,1 2 192 15,0-2 80-15,2 2 16 0,-1-1 0 0,4-2 0 16,3 0-144-16,-1-4-16 0,6-4-128 0,-1-1 192 16,4-3-64-16,2-3-128 0,-2-5 176 0,3-3-176 15,1-5 176-15,2-4-176 0,2-7 160 0,1-7-160 16,2-4 192-16,2-4-48 0,3-7-16 0,3-7 0 15,0-4 0-15,3-4 0 0,3-4 0 0,0-2 0 16,0-2-128-16,2-4 0 0,4-4 0 0,1 6 128 16,-3 6-128-16,-2 5 0 0,-3 2 0 0,-4 11 128 15,-6 5 128-15,-3 7 0 0,-3 4 16 0,-2 10 0 16,0 6-64-16,-5 7-16 0,-1 4 0 0,-2 5 0 16,-1 5-192-16,-3 5 0 0,-3 0 0 0,-2 4 0 0,-3 2 0 15,-1-1 0-15,1-3 0 0,-2-4 0 0,0-4 0 16,0-4 0-16,1-2 0 0,1-1 0 0,-2-4 0 15,5-6 0-15,3-2 0 0,2-10 0 0,0 0 160 0,0 0-16 16,0 0 0-16,6-10 0 0,5-4 112 0,5-9 32 16,1-3 0-16,8-2 0 0,2-6-288 0,5 0 0 15,2-2 0-15,2 3 0 0,4 1 0 0,0 4 0 16,0 4 0-16,-3 4 0 0,-3 2 0 0,-4 7 208 16,-3 6-64-16,-3 6-16 0,-2 5 64 0,-2 5 16 15,-3 5 0-15,0 6 0 0,1 4-208 0,-2 6 128 16,-3 1-128-16,0 6 0 0,0 4 0 0,-1 1 128 15,1 1-128-15,-4 1 0 0,-1 1 0 0,6-2-240 16,1-3 48-16,3-2 16 16,-2-5-2080-16,5-1-432 0,3-3-64 0</inkml:trace>
  <inkml:trace contextRef="#ctx0" brushRef="#br0" timeOffset="4256.159">17432 2455 39215 0,'-10'-23'1728'0,"5"15"384"15,-1 4-1696-15,6 4-416 0,-7 0 0 0,-3 4 0 16,1 6-272-16,-1 6-144 0,0 5-32 0,0 5 0 0,1 5 320 0,1 4 128 16,0 4-128-16,0 5 128 0,-1 1 0 0,1 3 0 15,0 3 0-15,0 0 0 0,3 2-224 0,1-1-64 16,0-4-16-16,3-6 0 16,1-3-2192-16,0-5-448 0,-1-5-96 0</inkml:trace>
  <inkml:trace contextRef="#ctx0" brushRef="#br0" timeOffset="4466.073">17348 2121 43311 0,'-10'-23'3840'0,"0"2"-3072"0,-5 3-608 0,7 8-160 31,8 10-448-31,0 0-112 0,-6-5-16 0,6 5-16 16,0 0-832-16,0 0-176 0,17 3-16 0,2 2-9600 0,6-1-1920 0</inkml:trace>
  <inkml:trace contextRef="#ctx0" brushRef="#br0" timeOffset="4802.426">19044 2351 46079 0,'-30'-20'2048'0,"7"16"400"0,-5 5-1952 0,1 4-496 16,-3 4 0-16,2 3 0 16,-2 3-672-16,0 3-224 0,2-1-64 0,3 1 0 0,2 3 576 0,5 0 128 15,2 0 0-15,6 1 16 16,5-1-1648-16,6 2-336 0,6 1-64 0,5-1-16 15,4-1 992-15,6 0 192 0,0 0 32 0,6 5 16 16,4 2 112-16,1 3 0 0,2 2 16 0,2 0 0 0,1 2 736 0,-1 0 208 16,-4 2 0-16,-2-1 0 0,-6-2 448 0,-4-1 192 0,-7-3 64 15,-6-3 0-15,-5-1 464 0,-5-2 112 0,-6-1 0 16,-5 3 16-16,-3-1 176 0,-9 2 48 0,-6 0 0 0,-5 1 0 16,-2-3-608-16,-3 0-112 0,-3-2-32 15,-3-1 0 1,-3 0-1120-16,-2-1-224 0,-2-1-64 0,-4-5-11264 0,-3 0-2272 15</inkml:trace>
  <inkml:trace contextRef="#ctx0" brushRef="#br0" timeOffset="5490.027">5872 4650 26719 0,'-33'-11'2368'0,"-3"2"-1888"16,-5 1-480-16,3 6 0 0,-4 3 352 0,-2 4-32 16,-3 3 0-16,-3 2 0 0,-3 2-176 0,-3 6-144 15,-6 5 192-15,1 3-192 0,3 4 0 0,-4 3 0 16,-2 1 0-16,2 1 0 0,-1 2 192 0,4 3-192 16,4 3 192-16,5 6-192 0,6 2 256 0,8 1-48 15,5-1-16-15,8-5 0 0,2-4-192 0,11-3 128 16,5-1-128-16,7-1 0 0,7 4 128 0,6-5-128 15,7-4 0-15,5-3 144 0,5-3-16 0,7-2-128 16,6-3 192-16,6-3-64 0,7-4-128 0,1-3 0 16,3-1 0-16,4-6 0 0,-1-5-384 0,4-1 32 15,4-5 16-15,1 0 0 16,1-1-1936-16,0-4-384 0</inkml:trace>
  <inkml:trace contextRef="#ctx0" brushRef="#br0" timeOffset="5806.89">6592 4924 33519 0,'-14'3'1472'0,"3"1"320"0,0 4-1424 0,-1 5-368 0,-3 7 0 0,0 8 0 15,0 7 0-15,2 4-208 0,-1 1 16 0,-1 3 16 16,1 4 176-16,2-1 0 0,2 1 0 0,4-3 0 15,3-4 0-15,4 0 0 0,5-3 0 0,1-2 0 16,2-4 0-16,2-7-192 0,2-4 32 0,-1-3 0 0,1-5 160 16,1-3-192-16,-2-6 192 0,4-3-192 0,2-6 528 15,-1-6 112-15,3-7 0 0,-1-3 16 0,2-4 288 0,-1-2 48 16,1-4 16-16,2-5 0 0,1-4-128 0,1-2-32 16,-3 0 0-16,0 0 0 0,0-2-368 0,1 1-80 15,-4 1-16-15,1 7 0 0,1 4-192 0,-3 4 0 16,-2 3 0-16,0 6 0 15,-2 4-1520-15,0 1-192 0,-1 0-32 0,2 7-14080 16</inkml:trace>
  <inkml:trace contextRef="#ctx0" brushRef="#br0" timeOffset="6366.691">7835 5050 33919 0,'0'0'1504'0,"-6"18"304"0,-3 7-1440 0,2 6-368 0,-4 5 0 0,1 2 0 16,-1 3 0-16,-1 4-128 0,2 2 0 0,1-3 0 16,-3-4 128-16,2 1 0 0,2 0 0 0,1-4 0 15,1-3 144-15,3-3-144 0,-3-6 192 0,3-4-192 16,1-5 208-16,1-8-64 0,1-8-16 0,0 0 0 15,5 7 144-15,-5-7 32 0,11-4 0 0,1-11 0 16,4-7 144-16,2-4 48 0,4-7 0 0,4-4 0 0,1-6-496 16,3-2-160-16,0 1 0 0,-2 0 0 0,2 1 160 15,3 0-128-15,2 0 128 0,-2 1-128 0,1 1 128 16,-3 7-128-16,-2 6 128 0,-7 8-128 0,-5 7 128 0,-1 4 0 16,-2 2 0-16,-2 6 0 0,-2 4 0 0,-2 5-160 15,-2 6 160-15,-4 5-160 0,-1 6 32 0,-3 6 0 16,-1 3 0-16,-3 2 0 0,2-1 0 0,-1-2 0 15,-9-1 0-15,4 0 0 0,3 1 128 0,-3-2 0 16,0 0 0-16,3-8 0 0,4-6 0 0,3-2 0 16,2 0 0-16,0-4 0 0,-2-11 0 0,0 0 0 15,8 4 0-15,2-7 176 0,2-7 112 0,4-7 32 16,1-6 0-16,5-1 0 0,3-5-192 0,3 0-128 16,1-2 144-16,1 0-144 0,2-2 0 0,2-1 0 0,3-2-176 15,-1 5 176-15,-3 1-128 0,0 5 128 0,-1 4 0 16,-2 7 0-16,-3 6 0 0,-3 6 0 0,-1 5 0 0,-4 6 0 15,0 5 0-15,-3 5 0 0,-1 3 0 16,-2 4 0-16,-2 6-144 0,-1 2 144 0,-3 4 0 0,-1-2 0 16,0-2 0-16,-1 3-128 0,-1 3 128 0,3 1 0 15,-4-2-272-15,4 0 0 0,0-6 0 0,4-3-10224 16,3-3-2048-16</inkml:trace>
  <inkml:trace contextRef="#ctx0" brushRef="#br0" timeOffset="6751.776">9832 5139 21183 0,'-7'-31'1888'0,"2"16"-1504"16,-1 3-384-16,0 6 0 0,6 6 4608 0,-9 8 832 16,4 3 192-16,-2 6 16 15,3 5-4880-15,0 2-960 0,2 3-208 0,1 5-48 0,1 3 240 0,2 3 32 16,1 1 16-16,1 0 0 16,3-4-240-16,-1 3-48 0,4 0-16 0,-2-3 0 0,1-4 80 0,-2-5 32 15,2-1 0-15,1-7 0 0,0-1 352 0,1-5 0 16,3-4 0-16,0-4 0 0,2-5 192 0,-1-5 64 0,-2-5 16 0,5-4 0 15,1-5 176-15,5-2 16 0,3-2 16 0,1-6 0 16,-1-7-224-16,-1-2-32 0,0 3-16 0,1 1 0 16,-2 3-208-16,0 1 0 0,0 0-192 0,-3 4 192 31,-1 3-528-31,0 3 0 0,-1 2 0 0,-2 4 0 16,-3 2-2032-16,-2 3-416 0,4 0-80 0,-5 3-16 0</inkml:trace>
  <inkml:trace contextRef="#ctx0" brushRef="#br0" timeOffset="6959.112">11171 4926 21183 0,'0'-13'944'0,"1"5"192"0,-1 8-912 0,0 0-224 16,0 0 0-16,0 0 0 16,0-8-688-16,0 8-176 0,0 0-32 0</inkml:trace>
  <inkml:trace contextRef="#ctx0" brushRef="#br0" timeOffset="8603.642">10939 5776 30575 0,'-2'-11'1344'0,"2"11"304"0,0-5-1328 0,2-2-320 0,5-1 0 0,5-3 0 15,3-4 0-15,6-7-192 0,5-3 32 0,6-5 0 0,6-3 160 16,7-7 0-16,6-5 0 0,10-5 0 0,4-5 0 0,3-1 0 16,1 1 0-16,1-6 0 15,1-3 0-15,1 0 0 0,-2 1 0 0,-3 0 0 0,-4 2 0 0,-7 5 0 16,-10 4 0-16,-4 0 0 0,-9-1 0 0,-3 8 128 15,-8 5-128-15,-5 0 0 0,-6 1 128 0,-1 3-128 16,-5 4 128-16,-3 4-128 0,-4 5 176 0,-1 5-48 16,2-1 0-16,-4 4 0 0,-4 2 80 0,-1 1 16 15,-2 4 0-15,-3 2 0 0,-3 4 0 0,-2 2 0 16,0 5 0-16,-5 4 0 0,-2 1-224 0,-5 5 0 16,-4 6 0-16,1 6 0 0,-5 5 0 0,-1 7 0 15,-1 5 0-15,1 7 0 0,4 4 0 0,2 2 128 16,3 2 0-16,2 0 16 0,4-2-16 0,5 2 0 15,3 3 0-15,5-3 0 0,3-4 0 0,4-3 0 16,4-7 0-16,6-2 0 0,2-1-128 0,5-3-176 0,3-1 48 16,4-5 0-1,2-2-512-15,6-6-112 0,3-5-16 0,8-5-13280 0</inkml:trace>
  <inkml:trace contextRef="#ctx0" brushRef="#br0" timeOffset="8973.156">12567 5099 39279 0,'-40'-16'1728'0,"14"11"384"0,-4 5-1696 0,-2 3-416 0,-3 2 0 0,1 4 0 0,1 2-224 0,3 6-128 15,6 5-32-15,3-1 0 0,4 2 192 0,3 1 16 16,6 2 16-16,2-1 0 15,3-3-288-15,4-2-64 0,7 0-16 0,-2 0 0 16,3-1-192-16,5-2-48 0,3-3 0 0,2-6 0 0,1-2 368 0,4-5 64 16,1-5 16-16,0 1 0 0,2-2 320 0,-4-2 240 15,0-5-48-15,0-1 0 0,1-2 80 0,-2-2 16 16,0-1 0-16,-4 4 0 0,-2 3 224 0,0 3 64 16,-3 3 0-16,-4 2 0 0,-9 3-64 0,0 0-16 15,8 6 0-15,0 5 0 0,-1 2-240 0,0 5-64 16,1 4 0-16,0 1 0 0,-1 4-192 0,3-1 0 15,1 4 0-15,3-3 0 0,1-2-144 0,1-1-80 16,1-5-16-16,3-2 0 16,2-3-336-16,0-1-80 0,2-1-16 0,-1-6 0 15,2-10-1104-15,4-4-208 0,2-4-64 0,3-5-11232 0</inkml:trace>
  <inkml:trace contextRef="#ctx0" brushRef="#br0" timeOffset="9225.259">14089 4407 35935 0,'-18'-16'1600'0,"7"12"320"15,0 2-1536-15,-1 5-384 0,-1 8 0 0,1 8 0 0,0 4 1152 16,-1 8 144-16,2 3 48 0,0 7 0 0,1 11-1136 0,-2 4-208 15,0 4 0-15,2 1 0 0,2 0-368 0,1 1 48 16,-1 3 0-16,2 0 0 16,1-2-2144-16,4-5-416 0,1-3-96 15,2-9-11552-15</inkml:trace>
  <inkml:trace contextRef="#ctx0" brushRef="#br0" timeOffset="9451.934">13661 5035 36863 0,'7'-18'3264'0,"2"-2"-2608"0,5 3-528 0,3 2-128 15,4 4 1264-15,4 2 208 0,2-1 64 0,7 0 0 16,3 3-1280-16,8 2-256 0,5-3 0 0,8 1 0 15,2 1-432-15,2 0 32 0,-1 2 0 0,1 1 0 32,-3 3-2672-32,-3 0-544 0</inkml:trace>
  <inkml:trace contextRef="#ctx0" brushRef="#br0" timeOffset="9640.808">14808 4997 39615 0,'-14'7'3520'0,"6"5"-2816"16,-2 9-560-16,-5 3-144 0,1 4 0 0,-2 0-192 15,-1 1 32-15,1 2 16 0,-3-3-64 0,1 2-16 16,1-1 0-16,1-6 0 16,3-5-1584-16,3-1-320 0,-1-2-64 0,5-2-12624 0</inkml:trace>
  <inkml:trace contextRef="#ctx0" brushRef="#br0" timeOffset="10016.619">15369 4837 21183 0,'-12'-1'944'0,"4"4"192"0,-1 6-912 0,1 5-224 0,0 6 0 0,1 2 0 16,1 5 3840-16,3 4 736 0,0 1 144 0,2 1 16 15,1 0-3728-15,3-1-752 0,3-2-256 0,0-4 144 16,1-4-144-16,3-2 0 0,4-5 144 0,0 1-144 16,1-1 0-16,1-4 0 0,3-3 0 0,-1-4 128 15,0-3 0-15,2-3 0 0,-1-5 0 0,1 0 0 0,2-5 128 0,-1-5 48 16,1-5 0-16,1-5 0 0,2-4 32 15,-1-5 16-15,2-11 0 0,0 3 0 0,1 1-160 0,1-1-16 16,0 5-16-16,-3-3 0 0,0 0-160 0,-1 5 0 16,-3 4 0-16,-3 4 0 0,-1 3 0 0,-1 5 0 15,0 3 0-15,-3 5 0 0,-2 2-320 0,-4 5-64 16,0-1 0-16,-7 7 0 16,0 0-1696-16,0 0-352 0,9 4-64 0,-1 5 0 0</inkml:trace>
  <inkml:trace contextRef="#ctx0" brushRef="#br0" timeOffset="10525.322">16612 4866 40831 0,'-5'-8'1808'0,"5"8"368"0,0 0-1728 0,0 0-448 0,0 0 0 0,10 6 0 32,1 0-544-32,8-2-192 0,4-2-32 0,8 4-16 0,6-2 640 0,5 1 144 0,7-2 0 0,2 0 0 15,1-3-208-15,4-2-48 0,2 0-16 0,6-1 0 16,0-1 96-16,3 0 32 0,1-6 0 0,-3 2 0 16,-7 1 144-16,1-3 0 0,-3-1 0 0,-2-4 0 15,-2 2 336-15,-3-2 0 0,-5-3 0 0,-8 3 0 0,-4 5 144 16,-6-1 32-16,-6-2 0 0,-4-3 0 15,-7 3-48-15,-2-2 0 0,-3 0 0 0,-1 2 0 0,-6 1-208 16,-1 1-32-16,-3 0-16 0,-6 0 0 0,-4 0-208 0,-8 1 128 16,-5 4-128-16,-8 4 0 0,-6 6 0 15,-4 6 0-15,-5 4-208 0,0 1 64 0,3 1 144 0,-8 2-160 16,-1 6 160-16,-1 2-160 0,-2 4 160 0,7 3 0 16,1-3-144-16,8 2 144 0,5 0 0 0,5 1 0 15,5-1 0-15,6 2 0 0,2 3 0 0,5-3 0 16,5-2-144-16,5 1 144 0,3 1 0 0,5 0 192 15,5 0-16-15,2-2-16 0,4-1 96 0,3-3 0 16,4-1 16-16,4 0 0 0,4-3-32 0,6-2-16 16,4-2 0-16,7-1 0 0,6-3-32 0,6-3-16 15,5-3 0-15,3-3 0 0,-1-4-176 0,1-1 0 16,0 0 0-16,1-2-176 0,-4 0-48 0,-3-4-16 0,-7-3 0 0,-6 0 0 31,-9 0-1024-31,-6 1-208 0,-7-1-32 0,-6-2-10384 0,-5-4-2064 0</inkml:trace>
  <inkml:trace contextRef="#ctx0" brushRef="#br0" timeOffset="10750.591">14703 4283 53439 0,'-21'-39'2368'0,"11"18"496"0,2 2-2288 0,2 6-576 15,4 5 0-15,2 8 0 16,0 0-736-16,10 5-256 0,0 6-48 0,5 5-14160 16,7 7-2832-16</inkml:trace>
  <inkml:trace contextRef="#ctx0" brushRef="#br0" timeOffset="17552.097">1631 7073 30399 0,'-8'-8'2704'0,"8"8"-2160"0,0 0-544 0,2-6 0 16,1 0 192-16,7 2-192 0,1-1 192 0,5 1-192 15,1 0 128-15,5 0-128 0,6-1 0 0,4 0 0 16,5 0 272-16,5-2-48 0,3 2-16 0,2-1 0 16,3 0-208-16,2-3 144 0,1-2-144 0,7 1 128 15,3 0-128-15,-3 2 0 0,-5 1 0 0,-1 0 0 16,-7-2-608-16,-1 5-48 15,-5 0-16-15,-5 0-12768 0</inkml:trace>
  <inkml:trace contextRef="#ctx0" brushRef="#br0" timeOffset="17780.075">1943 7239 35935 0,'-22'3'1600'0,"7"2"320"0,-3 4-1536 0,2 4-384 16,2 3 0-16,2 5 0 0,0 3 432 0,2 5 16 16,-2 3 0-16,2 4 0 0,4 5-448 0,1 4 0 15,2 2 0-15,1 5 0 0,2 3 0 0,1 4 0 16,1 5 0-16,0 0 0 16,3-1-448-16,-4 2 16 0,-1 1 16 0,-1-4 0 15,0 0-1792-15,-1-3-352 0,0 0-80 0,0-7-6384 16,-1-3-1264-16</inkml:trace>
  <inkml:trace contextRef="#ctx0" brushRef="#br0" timeOffset="17988.902">1279 8615 33855 0,'-9'-14'1504'0,"8"4"304"0,1-1-1440 0,3 1-368 0,8 0 0 0,2-1 0 16,7-3 192-16,6 1-16 0,10 1-16 0,3 0 0 15,3-3 256-15,6 1 48 0,7 1 16 0,8 0 0 16,4 0-208-16,6 2-32 0,2 2-16 0,-3-2 0 16,1 1-224-16,2 2 0 0,1 2 0 0,-5 1 0 15,-1 1-2160-15,-7-1-416 16,-6 4-96-16</inkml:trace>
  <inkml:trace contextRef="#ctx0" brushRef="#br0" timeOffset="18376.522">3274 7876 34095 0,'-11'3'3024'0,"-2"6"-2416"0,-1 3-480 0,-3 6-128 16,1 4 688-16,-3 3 112 0,1 3 32 0,2 2 0 15,0 2-832-15,3 1 0 0,1 3 0 0,0-2 0 16,2-1 0-16,2-3 0 0,-3-1-128 0,5-7 128 16,-1-7 0-16,3-4 0 0,2-4 0 0,2-7 0 15,0 0 0-15,-5-8 160 0,3-5-32 0,2-6 0 16,2-5 176-16,3-3 16 0,1-4 16 0,3-3 0 16,-1-4 0-16,4 1 0 0,4 1 0 0,5-3 0 15,2 1-208-15,1 1-128 0,2 1 160 0,0 5-160 16,2 8 0-16,-2 5 0 0,-1 3 0 0,1 6 0 15,-5 5 0-15,1 4 0 0,-2 3 0 0,1 8 0 16,-1 5 0-16,1 5 0 0,-2 5 0 0,1 3 0 16,-4 1 0-16,2 2 0 0,0 1-208 0,-4 4 64 15,-3 2-480-15,1 2-80 16,0 0-32-16,3-3 0 0,1 1-2272 0,-1-5-464 0,-3-2-96 0,2-5-9200 16</inkml:trace>
  <inkml:trace contextRef="#ctx0" brushRef="#br0" timeOffset="18855.156">5416 7689 29311 0,'-16'-19'1296'0,"4"11"272"0,0 1-1248 0,-1 1-320 0,-4 2 0 0,0 1 0 15,-4 1 0-15,0 2 0 0,0 1 0 0,0 2 0 0,-4 2 0 0,2 5 0 16,-2 6 0-16,-2 2 0 0,-3 3 0 0,0 5 0 16,-2 3 0-16,1 5 0 0,2 3 0 0,3 0 0 15,0 2 0-15,5-1 0 0,2 1 0 0,6 0 0 16,1 3 0-16,8-5 0 0,4-5 0 0,4-2 0 15,3-2 0-15,5-4 0 0,4-3 0 0,5-5 0 16,7-3 0-16,5-4 160 0,5-1-160 0,2-6 192 16,2-4-192-16,3-6 192 15,4-4-512-15,5-6-80 0,4-4-32 0</inkml:trace>
  <inkml:trace contextRef="#ctx0" brushRef="#br0" timeOffset="19123.182">6080 6800 38703 0,'-19'-14'1712'0,"8"13"352"0,-1 2-1648 0,-2 8-416 0,-1 7 0 0,-2 7 0 16,-2 7-352-16,-3 9-160 15,-3 6-16-15,1 6-16 0,2 4 384 0,-6 8 160 0,-2 5-128 0,-1 7 128 16,0 2 0-16,4 1 0 0,-2 1 0 0,3 6-128 16,-3 1-320-1,5-4-48-15,2-6-16 0,4-6 0 0,2-10-384 0,4-6-64 16,2-6-32-16,3-7 0 0,3-8-272 0,4-2-48 16,4-7-16-16</inkml:trace>
  <inkml:trace contextRef="#ctx0" brushRef="#br0" timeOffset="19481.227">6375 7713 29487 0,'-35'-3'1296'0,"9"2"288"0,-4 0-1264 0,-3 4-320 15,-3 5 0-15,3 4 0 0,2 2 1856 0,0 3 320 16,0 0 64-16,6 5 16 0,2 4-1808 0,3-2-448 15,2 1 0-15,4-1 0 0,4 2-240 0,3-2-80 16,2-1-32-16,4-2 0 16,3-5-560-16,3 0-112 0,3-4-32 0,1-3 0 15,1-4 256-15,1-2 48 0,0-6 16 0,1 0 0 0,0-5 736 0,1-2 0 0,-1-3 0 0,3-1 0 16,-1-3 512-16,-1 1-16 0,3-4 0 0,-3-1 0 16,-3-3-48-16,-2 2 0 0,0 0 0 0,1 4 0 15,1 3-144-15,-6 2-48 0,-2 0 0 0,1 5 0 16,-3 8-16-16,0 0-16 0,0 0 0 0,0 0 0 15,-4 12-224-15,2 4 176 0,1 1-176 0,0 0 160 16,2 2-160-16,1 2 0 0,3 2-192 0,2-1 192 16,0-1-368-16,5-1 48 0,3-2 16 0,4-1 0 15,1-3-2192-15,4-4-432 16,6-4-80-16</inkml:trace>
  <inkml:trace contextRef="#ctx0" brushRef="#br0" timeOffset="19812.27">7128 7361 36911 0,'-26'-6'1632'0,"8"3"352"0,-5 3-1600 0,-3 2-384 16,0 0 0-16,-5 5 0 0,-3 3 0 0,-2 2-320 15,-1 3 48-15,1 1 16 0,3 3 256 0,2 2-192 16,0-1 192-16,6 2-160 15,1 1-224-15,6 0-64 0,6-2 0 0,4-1 0 16,7-4-480-16,3 1-96 0,6-1-32 0,6-3 0 16,4-3-32-16,4 1 0 0,3 1 0 0,5 0 0 0,5-4 672 0,0 2 128 0,4 1 32 15,-1 2 0-15,1 1 256 0,-1 0 0 0,1-4 176 16,-3 1-176-16,-4 0 576 0,-2 0 16 0,-7-2 0 16,-1 2 0-16,-5 2-96 0,-9-2-32 0,-9-2 0 0,-3 1 0 15,-4 1 112-15,-3-1 0 0,-8-2 16 0,-5 3 0 16,-6-1-336-16,-3-1-80 0,-1-2-16 0,-3-2 0 15,-1-3-2480 1,0-1-496-16</inkml:trace>
  <inkml:trace contextRef="#ctx0" brushRef="#br0" timeOffset="20173.892">7938 7494 35007 0,'-41'-7'1552'0,"14"6"320"0,-4 4-1488 0,0 2-384 15,4 3 0-15,-2 2 0 16,3 0-1008-16,4 2-272 0,2 1-48 0,7 3-16 15,4 0-608-15,6 1-128 0,4-2-32 0,4 0 0 16,4-1 640-16,6 0 112 0,7 1 16 0,5 1 16 16,4 1 240-16,1 2 64 0,-1 0 0 0,0 0 0 0,-1 0 1392 0,-5 0 272 0,-4-3 64 0,-3 1 16 15,-3 0 352-15,-4-1 64 0,-9-3 16 0,-3-2 0 16,-3-1 560-16,-6 2 112 0,-7-1 32 0,-3 0 0 16,-6 0-512-16,-3 0-112 0,-4 1-16 0,-3-1 0 15,0-3-752-15,0 0-144 0,1-5-48 0,2 1 0 31,2 1-1824-31,5-4-368 0</inkml:trace>
  <inkml:trace contextRef="#ctx0" brushRef="#br0" timeOffset="20844.406">10389 7546 34095 0,'-28'-3'1504'0,"11"5"320"0,-2 2-1456 0,-2 7-368 0,0 6 0 0,1 7 0 16,1 7 336-16,-2 6 0 0,-2 7 0 0,-2 6 0 16,0 6-336-16,-1 0 0 0,-3-1 0 0,-3 3-128 15,-5 4 128-15,5-1 0 0,2-1 0 0,1-7 0 16,0-7 0-16,3-10 0 0,1-5 0 0,4-5 0 0,3-8 0 16,2-7 128-16,4-6-128 0,3-5 176 0,2-2 144 15,1-9 48-15,3-6 0 0,3-9 0 0,1-6 352 16,5-7 80-16,2-7 16 0,8-6 0 0,5-3-512 15,7-4-112-15,7-3 0 0,7-6-16 0,9-7-176 0,6-2 0 16,5-1 0-16,3 3-176 0,3 8-16 0,2 5-16 16,4 3 0-16,2 9 0 0,-2 9 208 0,-3 5-176 15,2 8 176-15,-6 1-160 0,-1 9 160 0,-5 6 0 16,-5 5 0-16,-8 9 0 0,-9 8-160 0,-11 8 0 16,-7 4 0-16,-10 5 0 15,-8 3-352-15,-12 5-80 0,-8 3-16 0,-15 3 0 16,-11 2 160-16,-9-1 48 0,-6 0 0 0,-5-3 0 0,-2-4 208 0,-5-4 32 15,-4-1 16-15,3-2 0 0,0-3 144 0,5-4 0 16,2-6 0-16,8-4-128 0,7-3 128 0,4-8-160 16,4-7 160-16,9-3-10176 15,8-4-1920-15</inkml:trace>
  <inkml:trace contextRef="#ctx0" brushRef="#br0" timeOffset="21211.732">11507 7229 18431 0,'-28'8'1632'16,"-8"1"-1312"-16,-4 2-320 0,1 5 0 16,1 10 4240-16,2 0 784 0,-2 5 160 0,4 2 16 15,4 2-4256-15,3-1-944 0,6 0 0 0,4-1 0 16,3 0-384-16,7-4 64 0,3-4 0 0,6-3 0 15,2 0-400-15,5-7-80 0,3-6-16 0,3-4 0 16,4-6 240-16,3-4 32 0,1-6 16 0,5-3 0 0,0-4 656 0,3-2 144 16,2-3 32-16,-2-1 0 0,0-1 160 0,-3-3 48 15,0 0 0-15,-3 1 0 0,-3 2 224 0,-1 3 48 16,-5 2 16-16,0 3 0 0,-6 1-144 0,-3 5-16 16,-7 11-16-16,0 0 0 0,0 0-304 0,0 0-48 15,3 12-16-15,-3 8 0 0,-3 3-256 0,1 3 0 16,1 0 0-16,-1 4 0 0,1 3-208 0,4 3 0 15,-1 2 0-15,4-1 0 16,3-5-1936-16,3-3-384 0,7-1-80 0,5-7-16 16,3-7 464-16,5-6 96 0,4-6 16 0,5-4 0 0</inkml:trace>
  <inkml:trace contextRef="#ctx0" brushRef="#br0" timeOffset="21511.46">12623 7274 33231 0,'-27'27'1472'0,"6"-6"304"0,-5 4-1424 0,0 5-352 0,-2 3 0 0,0 2 0 15,-1 1 176-15,0-3-48 0,-2-2 0 0,4-4 0 16,5 0 416-16,0-4 80 0,3-7 16 0,2-2 0 16,5-4-64-16,2-5-16 0,2-2 0 0,8-3 0 0,-7-2-240 0,0-7-32 15,3-6-16-15,0-3 0 0,8-1-272 16,-1-6 0-16,-1-2 0 0,4-1-144 0,1-2-48 0,7-3 0 15,2-2 0-15,4 1 0 16,1 0 192-16,3 3-160 0,2 2 160 0,0 5-160 0,0 3 160 16,2 2 0-16,0 4 160 0,2 2-160 0,-4 5 176 0,2 5-176 15,0 2 192-15,0 1-192 0,-5 0 0 0,2 6 0 16,3 5 0-16,-3-1-144 16,3 0-2464-16,-3-4-480 0,7 3-112 15,-7 2 0-15</inkml:trace>
  <inkml:trace contextRef="#ctx0" brushRef="#br0" timeOffset="21840.577">14038 6067 36863 0,'0'0'3264'0,"0"0"-2608"0,0 0-528 0,-5 16-128 16,-4 5 0-16,1 6 128 0,-6 9-128 0,-2 8 128 15,-6 5-128-15,-2 12 0 0,-7 4 0 0,-1 5 128 16,-4 5 16-16,-4 4 0 0,-4 6 0 0,1 3 0 16,0 2-144-16,2-4 0 0,-5-5 0 0,5-1 128 15,5 0-128-15,5-8 0 0,2-4 0 0,6-7 0 16,4-9 0-16,4-6 128 0,2-4-128 0,4-4 0 0,0-6 0 15,7-5 0-15,4-6 128 0,2-5-128 16,3-4-320-16,2-6-112 16,2-1-16-16,3-5 0 0,1-6-2000 0,3-2-416 0,0-5-80 0</inkml:trace>
  <inkml:trace contextRef="#ctx0" brushRef="#br0" timeOffset="22026.327">13073 7252 45151 0,'26'-23'4016'0,"-5"7"-3216"16,3-3-640-16,15 0-160 0,14-2 0 0,5 4 0 15,4 1 0-15,8 2 0 0,10 0 208 0,9 2-32 0,10-1-16 16,8 2 0-16,3 2 32 0,6 0 16 0,0 0 0 16,6 3 0-1,2-3-976-15,-9 3-208 0,-6 2-48 0,-5 3-12144 0,1 0-2432 16</inkml:trace>
  <inkml:trace contextRef="#ctx0" brushRef="#br0" timeOffset="22923.793">5458 9232 36399 0,'-7'-8'1600'0,"7"8"352"0,0 0-1568 0,-4 8-384 0,-1 4 0 0,0 5 0 16,-1 4-208-16,0 6-128 0,-3 9-32 0,-2 4 0 15,1 5 368-15,0 5 208 0,-3 2-16 0,1 5-16 16,-2 4-176-16,1 0 160 0,1-3-160 0,-2 4 160 16,0 5-160-16,0-5-272 0,1-5 64 0,3-3 16 15,4-5-752-15,1-2-144 16,0-4-16-16,1-5-16 0,3-7-864 0,1-7-192 15,3-7-16-15,0-5-5744 0,2-4-1152 0</inkml:trace>
  <inkml:trace contextRef="#ctx0" brushRef="#br0" timeOffset="23146.276">5247 9374 21183 0,'-7'-15'1888'0,"3"-3"-1504"16,7 1-384-16,4-2 0 0,7-1 3744 0,4-1 672 16,8-1 144-16,8-2 32 0,3-1-3632 0,9 1-736 15,9-2-224-15,2 0 128 0,4-3-128 0,7 4 0 16,4 0 0-16,5 0 0 0,2 3-176 0,-3 4 0 0,-4 2 0 16,-2 2 0-1,-2 2-2512-15,-8 2-496 0,13 0-96 0,-20 7-32 0</inkml:trace>
  <inkml:trace contextRef="#ctx0" brushRef="#br0" timeOffset="23336.461">5477 9822 37775 0,'14'-9'3360'0,"3"-2"-2688"0,5-2-544 0,8-1-128 15,4-5-416-15,8-1-112 0,5-1-32 0,10 0 0 16,5-2 384-16,2 0 176 0,3 1-160 0,-2 2 160 16,-3 3-1696-16,3-4-240 0,-1 0-48 15</inkml:trace>
  <inkml:trace contextRef="#ctx0" brushRef="#br0" timeOffset="23644.895">6797 9678 41471 0,'-30'15'1840'0,"9"2"368"0,-6 7-1760 0,2 9-448 16,0 7 0-16,-3 8 0 16,1 5-336-16,0 2-160 0,1-1-16 0,4-1-16 0,3-4 256 0,3-5 48 0,0-5 16 15,5-10 0 1,4-8-480-16,3-4-80 0,1-6-32 0,3-11 0 15,0 0 208-15,7-7 32 0,1-8 16 0,2-7 0 0,5-7 336 0,1-5 64 0,3-6 16 0,3-8 0 16,1-9 128-16,3-2-160 0,3 0 160 16,5 2-160-16,3 2 160 0,5 4 144 0,3 3-16 0,-1 4-128 15,0 5 400-15,-2 4-16 0,-1 5-16 0,-1 6 0 16,-1-2-176-16,-1 7-48 0,-5 7 0 0,0 3 0 16,-3 3-320-16,-1 3-64 0,-3 5-16 0,-2 2-10096 15,-4 1-2016-15</inkml:trace>
  <inkml:trace contextRef="#ctx0" brushRef="#br0" timeOffset="23956.982">7880 9577 30399 0,'0'0'1344'0,"-9"-1"288"0,0-2-1312 0,0 9-320 15,1 6 0-15,-2 5 0 0,-5 2 1216 0,0 4 192 16,-4 6 16-16,1 3 16 0,-3 2-1168 0,1 2-272 0,1 2 0 15,4 2 0-15,2 6 0 0,-1-2 0 0,0-2-128 0,1-1 128 32,2 2-2448-32,4-6-416 0,4-7-80 0,3-7 0 0</inkml:trace>
  <inkml:trace contextRef="#ctx0" brushRef="#br0" timeOffset="24398.081">8774 9451 33167 0,'-18'-18'2944'15,"-5"3"-2352"-15,-1 5-464 0,-4 5-128 0,-3 3 704 16,-1 4 112-16,-1 3 16 0,-3 4 16 0,-2 2-688 0,0 8-160 16,-1 7 0-16,2 3 0 0,-1-2 0 0,2 4 0 15,-2 2 0-15,2 2 0 0,1 5 0 0,4 1-336 16,5-2 48-16,5 5 16 15,-1 4-288-15,6-4-48 0,1-3-16 16,9-5 0-16,3-6-208 0,6-6-64 0,1-9 0 0,7-5 0 16,4-5 768-16,1-7 128 0,1-6 0 0,8-8 0 0,4-10 768 0,7-6 64 15,-2-4 0-15,4-4 16 0,3-5-432 0,3-2-96 16,0-1 0-16,0-4-16 0,1-8-64 0,-1-2-16 16,-1-3 0-16,-1-2 0 0,-2 0-224 0,0-3 144 15,-4-5-144-15,2 0 128 16,-5 0-464-16,0 7-112 0,-1 5 0 0,-5 9-16 15,-4 7 32-15,-4 10 16 0,-5 8 0 0,-3 10 0 0,-3 5 768 16,-6 8 160-16,-2 6 16 0,0 0 16 0,0 16-96 0,0 6-32 0,-2 4 0 0,-4 9 0 16,0 7-416-16,-3 9 0 0,0 6 0 15,-3 6 0-15,0 4 0 0,1 6 0 0,0 3 144 0,0 5-144 16,0 4-192-16,2-4-128 0,-1-5 0 0,5-3-16 31,-2-8-944-31,5-4-176 0,2-3-32 0,2-4-7792 0,5-3-1568 0</inkml:trace>
  <inkml:trace contextRef="#ctx0" brushRef="#br0" timeOffset="24797.97">9855 9533 37263 0,'-27'-20'1648'0,"8"8"336"0,-3-1-1584 0,-1 4-400 15,-2 7 0-15,1 6 0 0,-5 6 0 0,0 4-144 16,-1 1 0-16,-1 2 0 0,-1 5 144 0,3 2 0 16,4 6 0-16,0 1 0 0,-5 3 0 0,5-1-208 15,3 3 48-15,4 2 16 16,0-3-352-16,6-2-64 0,1-1-16 0,7-3 0 16,4-1-176-16,1-7-32 0,5-9-16 0,2-7 0 0,1-1 368 0,3-6 80 15,4-5 16-15,0-4 0 0,3-6 336 0,-2-2 256 16,1-2-32-16,1-6-16 0,4-1 32 0,1-3 0 15,-1 0 0-15,0 0 0 0,-2 1 16 0,-1 0 0 16,-2 0 0-16,-3 6 0 0,-4 3-112 0,1 8-16 0,-2 5 0 16,-1 4 0-16,-9 4 96 0,0 0 16 0,11 6 0 15,-1 5 0-15,-6 3-32 0,2 3 0 0,0 4 0 0,-1 4 0 16,-1 2-16-16,3 0 0 16,0 0 0-16,2 1 0 0,3 4-336 0,-1-2-80 0,3-4-16 0,2 1 0 31,1-3-1872-31,4-4-384 0,0-5-80 0,1-3-10192 0</inkml:trace>
  <inkml:trace contextRef="#ctx0" brushRef="#br0" timeOffset="25011.054">10320 9534 23951 0,'0'0'2128'0,"0"0"-1696"16,0 0-432-16,1 10 0 0,2 3 4096 0,1 6 720 16,0 3 160-16,3 5 16 0,5 1-4144 0,3 1-848 15,1 2-128-15,2 2-64 0,1-1-48 0,-1 1-16 16,3 1 0-16,-2 2 0 16,1 2-1840-16,-2-1-368 0,1 1-80 0,-2-2-12832 0</inkml:trace>
  <inkml:trace contextRef="#ctx0" brushRef="#br0" timeOffset="25273.883">11050 9335 40031 0,'0'0'1776'0,"0"0"352"0,-10 1-1696 0,1 9-432 0,2 6 0 0,-2 7 0 16,-4 7 0-16,-2 6 0 0,-2 8-192 0,0 5 192 16,-3 1 0-16,0 3 128 0,-2 1 32 0,-6 5 0 15,-3 7-160-15,-2 4 0 0,-3 3 0 0,0-2 0 0,-1-2-224 16,-3 0-80-16,-1 1-16 0,0-4 0 16,2-1-1536-16,3-5-304 15,5-4-64-15,1-6-8000 0,1-6-1600 0</inkml:trace>
  <inkml:trace contextRef="#ctx0" brushRef="#br0" timeOffset="26147.994">13580 9427 27647 0,'2'-16'2448'0,"-2"0"-1952"15,-2 5-496-15,-1-2 0 0,-2 1 736 0,2 0 48 16,-2 1 16-16,-3 2 0 0,-3 1-240 0,-1 4-48 15,1-2-16-15,-4 2 0 0,-2 4-192 0,-5 3-48 0,-1 3 0 0,-1 0 0 16,-3 4-256-16,1 3 0 0,-5 4 0 0,0 1 0 16,0-1 0-16,-1 3 0 0,3 3 0 0,2 0 0 15,6 1-128-15,2 1 128 0,2-2 0 0,3-3-144 16,3-1 144-16,2-2 0 0,5-5-144 0,3-1 144 16,1-1 0-16,0-10 0 0,9 6 0 0,2-1 0 15,2-4 0-15,-1-3 288 0,2-6-48 0,1 0-16 16,2 2-32-16,0-5-16 0,2-1 0 0,-1-2 0 15,-3 0-176-15,-1 0 128 0,-1 1-128 0,0 1 128 16,-4 0-128-16,-2 3 0 0,-1 1 0 0,-6 8 0 16,4-7 0-16,-4 7 0 0,0 0 0 0,0 0 0 15,5 14 0-15,-1 0 0 0,-2 1 0 0,0 0-176 16,-1 2 176-16,3 4 0 0,-2 2 0 0,2-3 0 16,0-2-128-16,1-3 128 0,0-3-128 0,0 0 128 0,2 1 0 15,-2-5 0-15,5 0 0 0,-2-4 0 0,1 1 0 0,-1-3 0 16,1-3 0-16,0 1 0 0,-1 1 144 0,3-1 16 15,-1-5 0-15,1 1 0 0,0-2-32 0,1 0 0 16,1-3 0-16,0 0 0 0,1-1-128 0,0 2 0 16,-2 1 0-16,-2 0 0 0,-3 1 0 0,2-1 0 15,1 3 0-15,0-3 0 0,-2 3-272 0,-8 4 64 16,8-1 16-16,-8 1 0 16,10-1-448-16,-10 1-96 0,0 0-16 0,9 0 0 15,-9 0-2512-15,0 0-512 0,0 0-112 0,0 0-16 0</inkml:trace>
  <inkml:trace contextRef="#ctx0" brushRef="#br0" timeOffset="27044.704">13609 9690 22975 0,'-3'-15'1024'0,"2"5"192"0,-1-1-960 0,2 0-256 0,3 0 0 0,1 2 0 31,-1 0-304-31,-1-1-96 0,4 3-32 0,1-1 0 0,-4 0 176 0,1 2 48 0,-4 6 0 0,7-7 0 31,-2 3-576-31,-5 4-112 0,0 0-32 0,1-6 0 16,-1 6-96-16,0 0 0 0,0 0-16 0,0 0 0 0,0 0 832 0,0 0 208 0,0 0 0 0,-3-8 0 16,-3 2 512-16,2 1 160 0,4 5 32 0,-4-4 0 15,4 4 64-15,-5-7 32 0,-1-3 0 0,3 4 0 16,3 6 176-16,0 0 48 0,3-10 0 0,0 1 0 16,-3 9-64-16,5-9-16 0,-2 2 0 0,0-6 0 15,0-1-352-15,2 1-64 0,-1 0-16 0,2-2 0 0,-1 0-192 16,1-3-32-16,0-1-16 0,2-2 0 0,0-1-80 15,-1 0-32-15,-2 0 0 0,-1-4 0 0,2-4 48 0,-3-1 16 16,1-4 0-16,-2-2 0 0,1-1-80 0,-2 0-16 16,-1 0 0-16,-1-1 0 0,-3 4-128 0,-2 2 0 15,-4 1 144-15,-1 5-144 0,-1 2 400 0,-7 4 16 16,-4 2 0-16,0 5 0 0,1 0 96 0,-3 7 32 16,-5 5 0-16,-1 3 0 0,-1 3-304 0,-1 4-64 15,-2 5-16-15,-6 5 0 0,-5 4-160 0,-3 4 0 16,-4 3 0-16,-3 5 0 0,-4 4 0 0,1 8 0 15,1 8 0-15,-2 1 0 0,1 1 0 0,-1 0 0 16,0 1 0-16,6 0 0 0,6-1 0 0,6 0 0 16,11-1 0-16,7 1 0 0,5-5 0 0,8-2 0 0,8-1 0 15,5 0 0-15,6 3 0 0,6 0 128 0,7 4-128 16,10-3 128-16,8-3-128 0,9-1 0 0,4-3 0 0,9-2 128 31,5-1-464-31,6-7-112 0,5-2 0 0,10-4-16 16,7-5-2512-16,3-8-496 0,34-1-112 0,-15-11-7760 0</inkml:trace>
  <inkml:trace contextRef="#ctx0" brushRef="#br0" timeOffset="27435.743">16131 8320 40543 0,'-4'-6'3600'0,"-1"1"-2880"16,5 5-576-16,-9 4-144 0,2 5-192 0,-3 6-64 16,-2 5 0-16,-5 7-16 0,-2 5 272 0,-3 9 144 15,-6 9-16-15,-2 10 0 0,-1 5 0 0,-5 6 0 0,-6 4 0 0,0 6 0 16,1 5-128-16,0 1 0 16,0-1 0-16,4-2 0 0,-1-3-400 0,5-2 32 0,2-5 16 15,5-7 0 1,4-9-304-16,6-3-64 0,4-8-16 0,4-10 0 15,1-7-144-15,6-6-16 0,3-3-16 0,6-9 0 16,5-2-1680-16,4-8-336 0</inkml:trace>
  <inkml:trace contextRef="#ctx0" brushRef="#br0" timeOffset="27767.936">16780 8785 42383 0,'-24'-6'3776'0,"3"6"-3024"0,-4 6-608 0,-4 4-144 0,0 5-224 0,-1 7-80 16,-2 4-16-16,1 5 0 0,0 0 320 0,2 4 0 15,3 7 0-15,3 3 0 0,3 1 0 0,4 0 0 16,2-4 0-16,7 0 0 0,3 1-304 0,7-5-48 16,1-3-16-16,7-6 0 15,3-6-128-15,6-4-16 0,3-4-16 0,6-5 0 16,1-9 352-16,3-6 176 0,5-6-160 0,7-4 160 0,6-4 0 0,2-6 320 15,-1-6-64-15,1-4 0 0,-1-5 144 0,-2-7 32 16,-2-9 0-16,-4-5 0 0,-4-3-64 0,-2 2-16 16,-4 0 0-16,-7 1 0 0,-5 2 16 0,-11 7 0 15,-6 7 0-15,-11 7 0 0,-7 3 80 0,-9 4 32 0,-8 4 0 0,-4 6 0 16,-1 6-480-16,-4 6 0 0,-3 6-128 16,-4 4 128-1,-5 5-1712-15,-1 5-224 0,-1 5-48 0</inkml:trace>
  <inkml:trace contextRef="#ctx0" brushRef="#br0" timeOffset="28659.108">18363 8883 35935 0,'-9'-16'3200'0,"5"8"-2560"0,-2 3-512 0,0-1-128 0,-3 2-288 0,-1 0-80 16,-2 0-16-16,-3 2 0 0,-1 0 384 0,-3 2 0 16,-2 3 0-16,0 2 0 0,-1 1 0 0,-3 2 128 15,-1 1-128-15,-1 5 192 0,-3 5-192 0,-1 5 0 16,-2 0 0-16,0 8 0 0,0 5 0 0,-1 4 0 15,-2 4 0-15,5-2 0 0,-1-2 0 0,4-2 0 16,6-2 0-16,8-2 0 0,7-6 0 0,5-6-192 16,4-5 0-16,8-4 16 0,6-8 176 0,4-1-128 15,6-3 128-15,-1-7-128 0,4-5 272 0,1-3 64 16,3-2 16-16,4-6 0 0,-2-5-64 0,2-3-16 16,3-1 0-16,0-2 0 0,-4-1 160 0,0-1 16 0,-2-3 16 15,-2 4 0-15,-3 4-32 0,-4 4-16 0,-3 3 0 0,-4 2 0 16,-4 4-32-16,-3 6 0 0,-1 3 0 0,-10 7 0 15,4-5-32-15,-4 5-16 0,0 0 0 0,2 10 0 16,-2 4-208-16,-2 6 0 0,-2 7-144 0,-4 4 144 16,0 1 0-16,0 2 0 0,0 2-128 0,-2-1 128 15,1-2-192-15,4-3 0 0,3-2 0 0,2-5 0 16,2-7-48-16,2-4 0 0,3-5 0 0,5 0 0 16,0-5 240-16,7-3 0 0,-1-8 0 0,8-2 0 15,4-2 176-15,7-3 16 0,2-1 16 0,4-4 0 16,1-3-48-16,-1-1-16 0,-1 1 0 0,-2-3 0 15,-3-4-16-15,-1 6 0 0,-5 4 0 0,-5 3 0 16,0 3-128-16,-3 4 0 0,-6 8 144 0,0 3-144 0,-3 2 192 16,-3 4-48-16,-1 4 0 0,-1 2 0 0,-5 4-144 0,2 2 0 15,-1 8 144-15,-2 0-144 0,-6 1 0 0,0-1 0 16,1-1 0-16,-1 1 0 0,-3 2 0 0,-1-4-208 16,1-4 80-16,4-1 128 0,-2-4-160 0,3-4 160 15,1-11 0-15,0 0-144 0,0 0 144 0,0 0 224 16,9-1-48-16,2-8-16 0,1-2 64 0,4-5 16 15,2-3 0-15,3-2 0 0,6-1-48 0,-2 0-16 16,1 0 0-16,2-2 0 0,0-5-176 0,0 5 192 16,-1 2-192-16,0 3 192 0,-1-2-192 0,-3 5 0 15,1 3 0-15,-3 5 0 0,-3 4 0 0,-2 1 192 16,-1 1-192-16,-3 4 192 0,-1 4-192 0,-6 2 0 16,-5-8 144-16,5 15-144 0,-3 3 0 0,-2 0 0 0,-2 3 0 15,-2-1-128-15,0-6 128 0,-3 3-192 0,0 0 192 16,0-1-192-16,4-6 192 0,0-3-208 0,3-7 80 0,0 0 128 15,0 0 0-15,0 0 0 0,11 2 0 0,3-7 128 16,1-8 48-16,5-2 0 0,5-3 0 0,1-1 0 16,1-1-176-16,3 2 192 0,1 0-192 0,-1 4 192 15,1 0-32-15,-1 6 0 0,-1 3 0 0,-3 9 0 16,3 0-160-16,-1 3 0 0,0 2 144 0,0 4-144 16,-1 3 0-16,-1 5 0 0,-2 2 0 0,-2-1 0 15,3-3-848-15,-5 3-192 16,1 5-48-16,0-1-11104 0,-1-2-2224 0</inkml:trace>
  <inkml:trace contextRef="#ctx0" brushRef="#br0" timeOffset="29350.067">20707 8994 36863 0,'0'0'3264'0,"0"0"-2608"16,0 0-528-16,10-4-128 0,0 1 224 0,4 1 16 0,6 1 0 15,3 0 0-15,8 2-96 0,5 0-16 0,4-2 0 16,3 1 0-16,3-1-128 0,3 0 160 0,2 1-160 0,3 2 160 15,0 2-160-15,1 1 0 0,0-3 0 0,-1 0 0 16,-4 0-368-16,-6 3 0 0,-5 1 0 0,-5 0 0 31,-7-5-1808-31,-2 1-384 0,-6 2-64 0,-2 0-11200 0</inkml:trace>
  <inkml:trace contextRef="#ctx0" brushRef="#br0" timeOffset="29936.219">22317 8723 28559 0,'0'0'2544'0,"-7"7"-2032"15,-6 8-512-15,-2 8 0 0,-1 8 2032 0,-3 9 304 16,-5 6 64-16,-4 4 16 0,-2 4-2032 0,0 2-384 16,3 3-128-16,1-2 0 0,1-4 128 0,4-8 0 15,4 0 0-15,6-8 0 0,4-4 0 0,2-6-128 0,3-9 0 16,3-2 0-16,2-2-64 0,2-7-16 15,-5-7 0-15,12-7 0 0,-1-6 208 0,4-4 0 0,5-1 0 16,1-8 0-16,5-4 0 0,2-3 0 0,-1-3 0 16,1-2 0-16,-2-4 0 0,3 2 0 0,2 2 128 0,2-1-128 15,0 0 0-15,1 1 0 0,0 5 0 0,-2 4 0 16,-4 2 0-16,1 4 0 0,-1 2 0 0,-3 6-144 16,-4 2 144-16,-4 5 0 0,-2 3 128 0,-2 2-128 15,-3 2 240-15,-10 1-32 0,7 6 0 0,-1 3 0 16,-3 2-208-16,-3 5 0 0,-2 3 0 0,-2 3 0 15,-4 3 0-15,-1 5 0 0,-3 3 0 0,0 2 0 16,-1 1 0-16,1 1 0 0,-4-2 0 0,3-3 0 16,3-4 0-16,2-4 0 0,0-4 0 0,3-4 0 0,4-5 128 15,1-3-128-15,0 1 176 0,0-9-176 16,0 0 368-16,0 0-48 0,0 0 0 0,0 0 0 0,0 0-80 0,12-2-32 16,-4-3 0-16,2 0 0 0,-10 5-416 0,9-3-96 15,-9 3-16-15,10-2 0 16,1 2-448-16,-4 1-112 0,-7-1-16 0,9 2 0 15,-9-2-1648-15,4 8-336 0,-2-1-64 16,-2-7-9456-16</inkml:trace>
  <inkml:trace contextRef="#ctx0" brushRef="#br0" timeOffset="30564.012">23387 8894 34095 0,'-14'-11'3024'0,"7"5"-2416"15,-1 1-480-15,-2 5-128 16,-1 5-384-16,-3 1-112 0,-3 0-16 0,-2 3 0 0,-3 5 512 0,0 4 0 16,0 4 208-16,-5 2-64 0,-1 2-144 0,-2 6 0 15,0 5 144-15,2 0-144 0,1 3 0 0,2 0 0 16,4-1 0-16,2-4-192 0,6-4-64 0,3 0 0 0,7 1-16 0,3-4 0 15,4-5-112-15,7-2 0 0,4-2-16 16,1-5 0-16,4-6 400 0,3-3 0 0,4-2 0 16,1-3-128-16,-2-7 384 0,5 0 96 0,3-2 16 0,-2-6 0 15,-2-2 80-15,-3-3 0 0,-1-2 16 0,-4 2 0 16,-5 1-16-16,-1-2 0 0,-3 2 0 0,-3-3 0 16,-3 0-224-16,-3 1-48 0,-4 1-16 0,-2-1 0 15,-2-1-32-15,-2 3-128 0,-3 3 192 0,-4 3-64 16,-2 2-288-16,-1 0-64 0,-3-4-16 0,-1 5 0 15,-1 0-1296 1,2 5-272-16,1 2-48 0,2-3-11776 0</inkml:trace>
  <inkml:trace contextRef="#ctx0" brushRef="#br0" timeOffset="30954.998">23784 9226 12895 0,'0'0'576'0,"0"0"112"0,0 0-560 0,-4 10-128 16,-2 5 0-16,-3 0 0 0,-3 1 3904 0,-1 3 768 15,-4 3 128-15,0 0 48 0,0-3-3808 0,1 4-752 16,-1 5-160-16,2-2-128 0,0 0 0 0,7 0 0 0,1 3 0 15,5-3 0-15,1-6-192 0,5-1-64 0,8-5 0 16,-2-3 0-16,0-2 112 0,5-3 16 0,5-3 0 0,2-3 0 16,-2-4 128-16,3-1 0 0,0-5 0 0,1-2 0 15,0-4 0-15,-1-3 256 0,0-5-48 0,-1-2 0 16,0-5 192-16,-1 3 48 0,-3 3 0 0,1-1 0 16,-2 0 240-16,-2 1 48 0,-2 6 16 0,-3 1 0 15,-2 1 272-15,-4 4 64 0,-1 1 16 0,0 4 0 16,-3 8-528-16,0-7-96 0,0 7-32 0,-1-6 0 15,1 6-624-15,-6-6-128 0,1 0-16 0,-4 3-16 16,-2 1-1840 0,0-2-352-16,1 1-80 0,-1-1-16 0</inkml:trace>
  <inkml:trace contextRef="#ctx0" brushRef="#br0" timeOffset="31454.029">24384 9279 31439 0,'0'0'1392'0,"0"0"288"0,-6 6-1344 0,0 3-336 15,2 1 0-15,-6 3 0 16,-1 2-400-16,1 3-160 0,-2 1-16 0,-1 5-16 0,-3 6 784 0,-1 4 144 0,-3 7 48 0,0-3 0 16,0-3-128-16,-1 0-32 0,1 0 0 0,1-5 0 15,3-3-224-15,4-5 0 0,2-6 0 0,7-4 0 16,3-12 128-16,0 0 0 0,-5 6-128 0,5-6 192 16,0 0 208-16,10-3 48 0,2-5 0 0,2-4 0 15,2-6-192-15,3-2-16 0,4-3-16 0,3-4 0 16,0-6-224-16,5-2 0 0,1-3 0 0,1 3 0 15,2 2 0-15,3 1 0 0,0 2 0 0,-3 3 144 16,-3 4-144-16,-2 2 0 0,-3 8 0 0,-1 0 0 16,-1 2 128-16,-4 5 32 0,-5 1 16 0,-1 3 0 15,1 1-48-15,-3 4 0 0,-4 4 0 0,-1 5 0 0,-3 5 128 16,-1 4 0-16,1 6 16 0,-5 8 0 0,-3 8-32 16,-1 5-16-16,-2 2 0 0,-3 4 0 0,-2-1-224 15,-3 1 144-15,-5-3-144 0,-3 3 128 0,-3 2-128 16,3-1-224-16,4-6 48 0,3-6 16 15,1-4-304-15,4-5-64 0,4-4-16 16,5-1 0-16,1-5-96 0,0-3 0 16,0-5-16-16,3-1-9312 0,3-7-1856 0</inkml:trace>
  <inkml:trace contextRef="#ctx0" brushRef="#br0" timeOffset="32486.767">24033 9494 10815 0,'0'0'480'0,"0"0"96"0,0 0-448 0,0 0-128 0,0 0 0 0,0 0 0 16,0 0 592-16,0 0 112 0,4-9 0 0,1 1 16 0,-5 8 64 15,0 0 16-15,0 0 0 0,5-6 0 16,-1-3-432-16,2 2-96 0,-4 1-16 0,-2 6 0 0,1-8-256 0,1 1 0 15,0-1 0-15,-2 8 0 0,0 0 0 0,0 0 0 16,-1-9 0-16,1 9 0 0,-2-6 0 0,2 6 0 16,0 0 0-16,-8-4 0 0,1 1 128 0,7 3 80 15,-4-4 16-15,4 4 0 0,0 0 432 0,-9-3 96 16,4-1 16-16,5 4 0 0,0 0-112 0,0 0-16 16,-8-3 0-16,8 3 0 0,0 0-224 0,-7-4-48 15,-1 2-16-15,8 2 0 0,-9-6-160 0,1 3-16 16,8 3-16-16,0 0 0 0,-7 0-160 0,7 0 0 15,-9 0 144-15,2 0-144 0,-2-1 0 0,9 1 144 16,0 0-144-16,0 0 0 0,-7-3 160 0,7 3-160 16,0 0 128-16,0 0-128 0,-7-4 256 0,7 4-48 0,-1-8 0 0,1 8 0 15,0 0-48-15,0 0-16 0,0 0 0 0,0 0 0 16,0 0 0-16,0 0 0 0,2-9 0 0,-2 9 0 16,0 0 96-16,0 0 16 0,0 0 0 0,0 0 0 15,0 0 96-15,0 0 32 0,-7 1 0 0,-1 5 0 16,0 0-64-16,-1 2-16 0,1 0 0 0,-5 0 0 15,2 1-144-15,0 1-32 0,0 0 0 0,-2-1 0 16,-1-4-128-16,0 1 0 0,-1-1 0 0,0 0 0 16,-2-2-480-1,3-1-32-15,2-1 0 0,2 2 0 0,-2-1-1232 16,4 2-256-16,3-2-48 0,5-2-16 0</inkml:trace>
  <inkml:trace contextRef="#ctx0" brushRef="#br0" timeOffset="33313.326">23965 9343 16575 0,'0'0'1472'0,"0"0"-1168"16,0 0-304-16,0 0 0 0,-6-4 0 0,6 4 0 15,0 0 0-15,0 0 0 0,0 0 512 0,0 0 112 16,0 0 16-16,0 0 0 0,-6-4-128 0,6 4-32 15,-3-8 0-15,3 8 0 0,0 0-96 0,-5-7-32 16,1 0 0-16,-1 1 0 0,5 6 160 0,-9-2 16 16,1-1 16-16,-2-2 0 0,2 0-272 0,-1 0-48 0,-1 3-16 0,1 0 0 15,-1-2-32-15,2 1-16 0,-2 3 0 16,3 1 0-16,-1 1 192 0,0 1 32 0,2 2 16 0,-1 1 0 16,-3-1-48-16,2 2-16 0,1 3 0 0,-1 0 0 15,-1 1-192-15,2 0-144 0,-1 2 192 0,0 1-192 16,-2 2 128-16,3-2-128 0,-1-1 0 0,2 3 0 15,1 1 128-15,-1 2-128 0,-1-4 0 0,4-1 0 16,5-1 160-16,-1 1-32 0,0-2 0 0,4-1 0 16,1-2 64-16,4-4 0 0,0-1 0 0,3 0 0 15,2 2-48-15,3-4 0 0,-1-7 0 0,3 0 0 16,0-3-144-16,2 1 0 0,0-1 0 0,0-4 0 16,0-6 0-16,-2-3 0 0,2-3 0 0,-2 1 0 15,-5 1 144-15,-2 0-144 0,1 0 160 0,-3 1-160 0,-3 0 128 16,-5 2-128-16,-1 2 0 0,-4 1 0 0,-1 3 0 15,-7 3-256-15,-2 0 16 0,-2 2-13056 16</inkml:trace>
  <inkml:trace contextRef="#ctx0" brushRef="#br0" timeOffset="34249.816">23292 8986 5343 0,'0'0'240'0,"0"0"48"0,0 0-288 0,0 0 0 15,0 0 0-15,0 0 0 0,0 0 256 0,0 0 0 0,9-2 0 16,-9 2 0-16,0 0 384 0,0 0 64 0,0 0 0 16,0 0 16-16,0 0 464 0,0 0 96 15,0 0 0-15,0 0 16 0,6-7-144 0,-6 7-48 0,0 0 0 0,0 0 0 16,5-10-80-16,-5 10 0 0,0 0-16 0,4-7 0 15,0-1-240-15,-4 8-32 0,3-8-16 0,-3 8 0 16,0 0-208-16,0 0-32 0,0 0-16 0,0 0 0 16,0 0-112-16,0 0-32 0,0 0 0 0,0 0 0 15,0 0 0-15,0 0 0 0,0 0 0 0,0 0 0 16,-8-2 128-16,-1 4 32 0,-2 1 0 0,0 6 0 16,-3 4-144-16,-1 3-16 0,-3 1-16 0,-1 2 0 15,3 1-64-15,-4 3-16 0,-1 3 0 0,-1 1 0 16,1-2-96-16,1 2-128 0,-2 2 176 0,3-1-176 0,0-1 128 15,2 0-128-15,3-3 0 0,2 0 0 0,2-3 0 16,4-1 0-16,2-2 0 0,2-1 0 0,2-3 0 16,2-1 0-16,3 2 0 0,1-6-144 0,3-3 144 15,2 0 0-15,2-3 0 0,-1-1 0 0,2-1 0 16,2-3 0-16,3-5 0 0,2 1 176 0,1 2-48 0,1-4-128 16,-2-5 192-16,5-3-64 0,5 0 128 0,-1-1 0 15,-6-2 16-15,1 1 0 0,-1-1 192 0,-3-1 48 16,-3-2 0-16,-3 0 0 0,-2 0 96 0,-3 1 32 15,-3 2 0-15,-3-5 0 0,-2 0-128 0,-4 3 0 16,-4 4-16-16,-4-2 0 0,-5-2-272 0,-4 1-48 16,-6 1-16-16,-5 1 0 0,-9 3-304 0,-2 1-64 15,2 1-16-15,-4 3 0 16,-2 3-1088-16,1 1-224 0,2 1-32 0,2 2-16 0</inkml:trace>
  <inkml:trace contextRef="#ctx0" brushRef="#br0" timeOffset="36407.552">24074 9246 6447 0,'0'0'272'0,"-8"-5"80"0,-4-1-352 0,1 0 0 15,0 4 0-15,3-3 0 0,2 0 304 0,1-1-16 16,-3 0 0-16,2 0 0 0,6 6-128 0,-3-5-32 15,-1-1 0-15,4 6 0 0,0 0 464 0,0 0 96 16,0 0 16-16,-5-7 0 0,1-1 352 0,4 8 80 16,0 0 16-16,0 0 0 0,-3-6 16 0,3 6 16 15,-4-6 0-15,4 6 0 0,0 0-352 0,0 0-80 16,0 0-16-16,-7 2 0 0,-1-2-272 0,0 2-48 16,-1 2-16-16,1-2 0 0,-3-1-48 0,0 3-16 15,0 4 0-15,-4-1 0 0,0-2 96 0,-3 4 16 16,-2 1 0-16,3 2 0 0,-1 1 112 0,0 1 16 15,-3 1 16-15,1 1 0 0,1 2-240 0,4 2-48 0,3 0-16 16,2 1 0-16,-1-1-160 0,2-1-128 0,3 1 144 16,3-1-144-16,3 0 0 0,0-3 0 0,1-5 0 0,3 0 0 15,-1 1 128-15,2-2-128 0,-5-10 0 0,8 8 144 16,2-2 80-16,-1-1 16 0,1 3 0 0,3-3 0 16,3-5 144-16,1-3 48 0,-1-2 0 0,3 0 0 15,3 1-112-15,-2-2 0 0,0-2-16 0,-2 2 0 16,2 2-128-16,-3 0-32 0,0 1 0 0,-1-2 0 15,-3-4-144-15,1 2 0 0,-3 0 144 16,-1 0-144-16,-3 0 128 0,-3 0-128 0,-1-3 160 0,0 0-160 16,-3-1 192-16,-3-2-64 0,0-4-128 0,-5 2 192 15,1 2-192-15,-3-1 176 0,-3 1-176 0,-2 0 160 0,2 0-160 16,0 2 0-16,-3 2 0 0,3-1 128 0,1-1-368 16,1 3-80-16,1 7 0 0,0-2-16 15,6-3-2000-15,4 6-400 0,0 0-80 16</inkml:trace>
  <inkml:trace contextRef="#ctx0" brushRef="#br0" timeOffset="46994.855">1817 11830 18431 0,'-2'-8'1632'0,"-1"-1"-1312"15,0-2-320-15,0 2 0 0,1 2 768 0,1-1 96 16,-1 1 16-16,2 7 0 0,-2-7 176 0,2 7 32 16,0 0 16-16,0 0 0 0,-8-3-480 0,8 3-112 15,-7 6 0-15,1 3-16 0,-1 2-352 0,1 4-144 0,-2 4 128 0,0 4-128 16,1 2 192-16,-2 5-64 0,0 4 0 0,1 3 0 15,1 2 32-15,-3 5 0 0,-1 5 0 0,1 5 0 16,3 3-16-16,-5 3 0 0,0-2 0 0,0 0 0 16,2 1-144-16,0-2 0 0,4-3 144 0,-3-1-144 15,6-3 0-15,1-1 128 0,5-6-128 0,0-5 0 16,1-8 128-16,5-4-128 0,3-1 128 0,3-4-128 16,0-5 304-16,4-5-16 0,2 0 0 0,2-4 0 15,1 0 288-15,3-4 64 0,3-3 16 0,2-4 0 16,0-5-144-16,0-2-48 0,0-2 0 0,1-6 0 15,1-5-208-15,-1-1-64 0,-2-4 0 0,3-5 0 16,0-6-64-16,-5-4-128 0,-3-3 176 0,-1-1-176 16,-1-2 192-16,-1 1-64 0,-2 0 0 0,-3 1-128 0,-1-3 176 15,-1 4-176-15,-3 2 160 0,-2 2-160 0,-5 0 144 16,0 9-144-16,1 8 128 0,-2 4-128 16,0 1 144-16,-1 4-144 0,-4 5 160 0,2 2-160 0,-2 10 0 15,0 0 0-15,0 0 0 0,0 0 0 0,0 0 0 0,0 0 0 16,4 17 0-16,-1 3-160 0,2 3 160 0,-1 5-160 15,-1 5 160-15,1 5-160 0,2 2 160 0,-4 3-208 16,0-2 80-16,3 2 128 0,1 0-352 0,3-1 48 16,0 3 16-16,3-8 0 0,-1-6 16 0,4-4 0 15,3-4 0-15,1-6 0 0,-3-8 272 0,4-6 0 16,1-3 0-16,1-3 0 0,-1-3 0 0,0-5 272 16,-2-9-16-16,2 3-16 0,0 0 80 0,0-4 32 15,-1-4 0-15,0-2 0 0,-2-3-64 0,-2-3-16 16,-4-2 0-16,1-8 0 0,-2-7 16 0,0-2 0 0,-4-5 0 0,2 5 0 15,-3 4 0-15,0 3 0 0,-2 6 0 0,0 5 0 16,2 3-80-16,-1 3-16 0,0 2 0 0,-2 5 0 16,-3 4-64-16,1 3-128 0,-1 3 176 0,0 2-176 15,0 2 0-15,1 1-224 0,-1 6 16 0,0 0 0 32,0 0-2544-32,0 0-512 0</inkml:trace>
  <inkml:trace contextRef="#ctx0" brushRef="#br0" timeOffset="47490.134">3156 12380 17503 0,'-21'7'1552'0,"12"-3"-1232"16,0-2-320-16,2 1 0 0,1 0 1088 0,6-3 144 16,-4 9 48-16,4-2 0 0,0-7-928 0,5 6-176 15,-5-6-48-15,8 7 0 0,7-3 512 0,1-3 80 16,1-2 32-16,4-1 0 0,3-1 256 0,2-2 48 0,-2 0 16 0,3-3 0 15,1-3-336-15,0-1-64 0,2 0-16 0,-1-3 0 16,0-3-208-16,2 0-64 0,2 1 0 0,-5-3 0 16,-2-2-64-16,-3-1-32 15,-1-1 0-15,-6 4 0 0,0 5 96 0,-3-1 0 0,-7-3 16 0,1 4 0 16,-1 2 112-16,-4 3 0 0,-6 1 16 0,-1 5 0 16,-4-1-64-16,-4 6-16 0,-5 5 0 0,1 5 0 15,-3 4-448-15,-2 5-128 0,-4 3-16 0,-3 8 0 16,1 10 144-16,-1 1-160 0,0 0 160 0,4 4-160 15,2 0 160-15,2 2 0 0,3 1-144 0,5-4 144 16,4-5 0-16,6-3 0 0,3-4-144 0,4-4 144 16,8-4-176-16,5-5 32 0,6-3 0 0,6-3 0 15,5-6-1312-15,9-3-256 0,4-6-48 16,11-4-13024-16</inkml:trace>
  <inkml:trace contextRef="#ctx0" brushRef="#br0" timeOffset="48316.856">4572 11423 21823 0,'0'0'960'0,"0"-10"208"0,-1-1-928 0,0 2-240 16,-1 1 0-16,2 8 0 0,0 0 368 0,0 0 16 15,0 0 16-15,-8 6 0 0,-2 6-96 0,0 5-32 16,-2 5 0-16,-2 6 0 0,-3 3-144 0,0 8-128 0,-2 7 144 16,-1 8-144-16,-4 4 256 0,0 6-32 0,-5 7-16 0,1 0 0 15,-1 1-64-15,-1 2-16 0,1 0 0 0,3-1 0 16,1-4-128-16,5-10 160 0,1-11-160 16,7-8 160-16,1-7 96 0,6-5 0 0,0-6 16 0,7-6 0 15,2-8 576-15,5-1 112 0,2-3 32 0,4-4 0 16,3-4 48-16,5-3 16 0,0-3 0 0,3 2 0 15,3 0-688-15,-3-1-144 0,2 0-32 16,-1 2 0-16,2-2-192 0,-5 4 0 0,-1 5 0 0,-4 0 0 16,-4 0 0-16,-3 5 0 0,-2 1 0 0,0 4 0 15,-1 2-128-15,-5 3 128 0,-1-1-192 0,-7 4 192 16,-3 3 128-16,-2-1 144 0,-2 0 32 0,-3 0 0 0,-5 3 0 16,-1-1 0-16,-5 0 0 0,-3-6 0 0,-1-7 48 15,-4 2 16-15,-4-2 0 0,2-1 0 0,-1-3-96 0,-1-5-16 16,0-5 0-16,5-2 0 0,6 1-256 15,2-6-256-15,4-6 64 0,8 0 0 16,5-1-2992-16,6-6-592 0</inkml:trace>
  <inkml:trace contextRef="#ctx0" brushRef="#br0" timeOffset="48789.66">5705 12239 25791 0,'-10'-11'2304'0,"5"2"-1856"0,-1-3-448 0,2 1 0 16,0 1 1104-16,0 0 128 0,1-1 32 0,-1 0 0 15,1-2-1008-15,-3 1-256 0,-2 3 0 0,-2 1 0 16,0-1 0-16,-1 5 0 0,-5 3 0 0,-4 4 0 16,-1 5-160-16,-1 3 160 0,-6 4-128 0,1 4 128 15,-3 3 0-15,6 4 176 0,2 4-16 0,3 1 0 16,2-1-16-16,2 2 0 0,5-1 0 0,4 2 0 0,5-4-144 16,1-3 0-16,4-2 0 0,6-4 0 0,0 1 0 15,2-7 0-15,-1-5 128 0,3-4-128 0,2-6 240 16,4-4 16-16,4-1 0 0,-1-9 0 0,2-1 64 0,0-3 32 15,0-1 0-15,-3 0 0 0,0-5-208 16,-6 2-144-16,0 0 192 0,-2 3-192 0,-3 5 208 16,0 3-64-16,-1 1-16 0,-4 4 0 0,-6 7 96 0,0 0 16 15,0 0 0-15,0 0 0 0,0 0-112 0,8 11 0 16,-1 0-128-16,0 2 192 0,-1 2-192 0,4 0 0 16,-3-1 128-16,6 3-128 15,1-1-384-15,3 2-112 0,3-1-16 0,1 0-16 16,-3-1-2592-16,3-3-512 0,4-2-96 0</inkml:trace>
  <inkml:trace contextRef="#ctx0" brushRef="#br0" timeOffset="49193.794">6830 11726 38703 0,'-26'-17'1712'0,"7"9"352"0,-2 3-1648 0,2 1-416 0,-3 2 0 0,0 5 0 16,-2 4 0-16,0 5 0 0,-3 4-144 0,1 4 144 16,1 1-176-16,0 3 176 0,1 3-160 0,2 0 160 15,2 1-400-15,3-2 16 0,2 4 0 0,2-2 0 16,3 1-336-16,3-3-64 0,4-4-16 0,3 3 0 15,3-3 224-15,5-2 64 0,1-1 0 0,4-1 0 0,-1-3 256 0,2 2 48 16,2-1 16-16,-1 0 0 0,2-2 192 0,0 0 0 16,-1 0 0-16,-3-1 0 0,0-2 0 0,-2 0 0 15,-1-2 0-15,-3 1 0 0,0 0 0 0,-3-1 160 16,-3 0-32-16,-2 2 0 0,-3-2 160 0,-5-1 32 16,0 0 0-16,-2-3 0 0,-5 0 176 0,0-1 32 15,-4 2 16-15,-1-4 0 0,-3-2-336 0,-3 0-64 16,0 0-16-16,0-2 0 0,4 0-128 0,0-2 0 15,3 1 0-15,4-1 0 16,1-2-1728-16,4 1-336 0,4-3-64 0</inkml:trace>
  <inkml:trace contextRef="#ctx0" brushRef="#br0" timeOffset="49607.93">7612 11821 28447 0,'-6'-16'1264'0,"4"5"256"0,-1-1-1216 0,1 1-304 0,-1 0 0 0,-3 2 0 15,1 0 0-15,-4 0 0 0,-2 0 128 0,-3 1-128 16,-3 1 128-16,-2 0-128 0,-2 3 192 0,-4 0-192 0,-2 4 272 0,-4 5-48 15,-1 3-16-15,-4 2 0 0,1-4 112 0,4 4 32 16,6 2 0-16,3 3 0 0,1 3-160 0,3-1-16 16,6 1-16-16,3 0 0 0,3 1-160 0,3 0 0 15,6 0 0-15,2 0 0 0,6-3 0 0,3 1 0 16,2-1 0-16,5 1 0 0,4-1 0 0,-1-1 0 16,0 0 0-16,0-1 0 0,-4 1 0 0,-3 0 0 15,-2-4 0-15,-4 1 0 0,0 1 0 0,-2 0 0 16,-2-2 0-16,-5-1 128 0,-2-10 80 0,-6 12 16 15,-1 0 0-15,-4 0 0 0,-5-2 256 0,-6-2 48 16,-2-1 16-16,-4-1 0 0,0 3-160 0,-1 0-48 16,1-5 0-16,-2 3 0 0,0 4-336 0,2-3 0 0,0-4-160 15,7-1-10336 1,3 1-2080-16</inkml:trace>
  <inkml:trace contextRef="#ctx0" brushRef="#br0" timeOffset="49877.421">8354 11770 30111 0,'-11'8'1344'0,"5"2"256"0,-4 4-1280 0,1 3-320 0,-2 0 0 0,-4 7 0 0,-3 5 0 0,-1 2 0 16,-2-2 0-16,-1 3-128 0,-1 4 128 0,-1 2 0 16,-2 4 0-16,0-3 0 0,-2 2 0 0,2 0 0 15,-3 3 0-15,4-3 0 16,2-5-1472-16,1-4-224 0,4-7-32 0,5-4-6080 16,6-3-1200-16</inkml:trace>
  <inkml:trace contextRef="#ctx0" brushRef="#br0" timeOffset="50343.891">8897 11896 31327 0,'-16'-17'1392'0,"5"6"272"0,-1-2-1328 0,-2 5-336 0,0 5 0 0,-2-2 0 16,-2 3 464-16,-3 4 32 0,-3 3 0 0,0 3 0 15,-5 5-496-15,3 2 0 0,2 2-208 0,-3 4 64 16,3-2-448 0,0 3-96-16,0 3-16 0,3-2 0 0,3-4-144 0,4 2-48 0,3 0 0 15,5-3 0-15,2-5 288 0,7-2 48 0,2-3 16 0,6-2 0 16,0-1 544-16,5-4 0 0,5-4 128 0,2-2-128 0,1-1 688 15,4-2 32-15,-1-1 16 0,4-2 0 0,0-1-448 16,-1-2-96-16,-2 0 0 0,0 2-16 0,-2-1 16 16,-5 4 0-16,-1-3 0 0,-2 3 0 0,1 3 48 0,-3 4 16 15,-5 2 0-15,-2 3 0 0,0 2-256 0,-5 6 0 16,-1 5 128-16,-4 5-128 0,-5 3 512 0,-5 9 64 16,-2 5 16-16,-5 5 0 0,0 1-320 0,-6 4-64 15,0-1-16-15,-4 4 0 0,-3 4-192 0,-5 3 0 16,-7 2 0-16,2 2 0 0,4 1 0 0,-1-6 128 15,2-5-128-15,3-7 0 0,2-8 0 0,3-3 0 16,1-2 0-16,5-4 0 0,5-6-240 0,1-5-80 16,2-4-32-16,3-8-14064 0</inkml:trace>
  <inkml:trace contextRef="#ctx0" brushRef="#br0" timeOffset="50824.698">9746 11737 26719 0,'-12'9'2368'0,"-1"3"-1888"16,-1 6-480-16,0 5 0 0,-3 6 992 0,2 2 96 16,-2 4 32-16,-2 3 0 0,-1-1-928 0,-1 1-192 15,1 0 0-15,6-2 0 0,5-4 0 0,0-6 0 16,0-7 0-16,4-2 0 0,2-4 144 0,2-4 16 16,1-9 0-16,0 0 0 0,0 0 640 0,0 0 128 15,0 0 32-15,9-11 0 0,2-3-32 0,2-3 0 16,3-2 0-16,1 0 0 0,2-7-592 0,1 0-112 15,1-2-32-15,1 3 0 0,1 2 32 0,1 2 0 16,4-2 0-16,0 3 0 0,1 3-224 0,2 2 0 16,-1 7 0-16,0 4 0 0,-2 3 0 0,2 4 0 15,4 3 0-15,-1 6 0 0,2 3 0 0,-4 3 0 16,-2 2 128-16,0 4-128 0,-5 5 0 0,0 1 0 16,-2 1 0-16,0 4 0 0,-4 7 0 0,-1 1 0 0,-1 0 0 15,-1-2 0-15,0-4 0 0,0-1 0 0,-2 0 0 0,-2-6 0 16,3-3-144-16,-3-4-80 0,-2-2-16 0,-5 0 0 31,1 1-1232-31,-5-7-240 0,-3-3-48 0,-7-3-13728 0</inkml:trace>
  <inkml:trace contextRef="#ctx0" brushRef="#br0" timeOffset="51020.105">8161 11211 51599 0,'0'-14'4592'0,"5"2"-3680"16,4 1-720-16,4 4-192 0,3 3-240 0,2 7-80 16,-1 5 0-16,1 2-16 15,1-1-1872-15,-2 5-368 0,0 6-80 0</inkml:trace>
  <inkml:trace contextRef="#ctx0" brushRef="#br0" timeOffset="53560.342">12957 11145 10127 0,'0'0'448'16,"-8"-3"96"-16,-4-4-544 0,2 2 0 0,0 1 0 0,-2 0 0 16,0 0 1024-16,-4-1 80 0,-1-1 32 0,-3 3 0 0,-4 4-768 0,-3 1-160 15,-1 0-16-15,-1 1-16 0,-2 2-176 0,-1 1 128 16,-2 3-128-16,1-1 128 0,0 0 16 0,1-1 0 15,1 3 0-15,0 1 0 0,-2 0 224 0,0 1 32 16,0 0 16-16,0 3 0 0,2 1 48 0,7 2 16 16,6-2 0-16,4 5 0 0,0 3-320 0,6 5-160 15,3 2 160-15,4 2-160 0,3-1 128 0,5 0-128 16,1-2 0-16,6 2 144 0,6 0-16 0,4 0 0 16,5-2 0-16,-1 2 0 0,1 2-128 0,-1 0 0 15,-2-1 0-15,-2-1 0 0,-2-3 192 0,-2 2-64 16,-2-2 0-16,-1-1 0 0,-3-3 96 0,-2-1 16 15,-3-1 0-15,-5 0 0 0,0-2 80 0,-3-2 32 0,-2-2 0 16,-4 3 0-16,-3 4 384 0,-2-4 80 0,-5-5 16 0,0 1 0 16,-3-1 32-16,-3 2 16 0,-3-4 0 15,-4-1 0-15,-5-3-96 0,-6 1-16 0,-3 0 0 0,-3-3 0 16,1 0-224-16,0 0-48 0,0-3-16 0,1 0 0 16,3 0-224-16,0-3-64 0,2-2 0 0,-1-3 0 15,1-2-32-15,1 0-16 0,4 0 0 0,5-3 0 16,5-3-288-16,5-1-64 0,5-1-16 0,4 2 0 15,5 1-2208 1,6 0-448-16,7-2-96 0</inkml:trace>
  <inkml:trace contextRef="#ctx0" brushRef="#br0" timeOffset="53959.153">12959 11898 21183 0,'0'0'944'0,"0"0"192"0,-8 0-912 0,8 0-224 16,0 0 0-16,-5 10 0 0,5-10-192 0,-4 12-96 15,0 3-16-15,0 4 0 0,2-3 304 0,-2 3 0 16,0 1 0-16,1 2 0 0,1 2 0 0,-2 0 0 15,0-2 0-15,2 6 0 0,0 5 0 0,1-1 0 0,1-3-144 0,1-2 144 16,1-5 0-16,1-5 160 0,2-1 0 16,-2-5 0-16,-3-11 960 0,9 4 192 0,0-1 32 0,2-3 16 15,-1-4 176-15,2-4 16 0,0-4 16 0,2-2 0 16,1-3-720-16,2-1-144 0,-1-3-16 0,1-1-16 16,-1-5-368-16,2 2-80 0,2 1-16 0,-3 0 0 15,-6-2-32-15,6 2-16 0,4 1 0 16,-2 3 0-16,-2 6-160 0,1 1 0 0,-2 1-160 0,0 3 160 15,-2 2 0-15,0 3-144 0,-1 0 144 0,1 2 0 16,-1 1-256-16,-3 4 16 0,-1 0 16 16,-1 0-9824-16,1 0-1984 0</inkml:trace>
  <inkml:trace contextRef="#ctx0" brushRef="#br0" timeOffset="54354.348">13628 11836 16575 0,'4'-12'1472'0,"1"4"-1168"16,3 0-304-16,0 2 0 0,0 3 2464 0,2 2 432 15,-1 1 96-15,0 3 16 0,0 1-2176 0,-4 5-448 16,0 5-64-16,-5 0-32 0,0 1-288 0,-5 3 0 16,1 1 128-16,-3 5-128 0,-6 0 208 0,-1 2-16 15,-4 1 0-15,1 3 0 0,-4 3 0 0,1 1 0 16,0-1 0-16,0 3 0 0,2 0-64 0,1-1-128 15,4-5 176-15,3-6-176 0,1-6 160 0,3-5-160 0,0-3 128 0,2-3-128 16,4-7 576-16,0 0 16 16,0 0 16-16,0 0 0 0,6-8 480 0,3-3 80 0,2-4 32 0,2-2 0 15,-1-9-688-15,4 2-128 0,-1 0-16 0,1 0-16 16,-2-1-352-16,7-2 128 0,2 1-128 16,2 0 0-16,0 8 0 0,1 0 0 0,-1 3 0 0,-1 0 0 15,-1 8 0-15,-3 1 0 0,-1 3 0 0,-3 3-192 16,0 1 192-16,-1 5-192 0,-2 2 192 0,1 3-192 15,-1 1 192-15,0 2-160 0,-4 1 160 0,2 6-160 16,0 5 16-16,-4 1 0 0,0-1 0 0,-4 4 0 16,2 3-1552-1,-2 3-304-15,-1-3-64 0,3-3-16 0,0-7-912 0,4-1-176 0</inkml:trace>
  <inkml:trace contextRef="#ctx0" brushRef="#br0" timeOffset="54867.294">14827 11954 22111 0,'-2'-9'1968'0,"0"1"-1584"15,-1 2-384-15,-3-2 0 0,1-1 576 0,-3 4 48 16,-2-1 0-16,-3 5 0 0,-4 3-400 0,-1 4-80 15,-8-2-16-15,0 7 0 0,-4 4-128 0,-3 1 0 16,-3 1 0-16,2 5 0 0,-2 4-160 0,2 7 160 0,-1 5 0 16,4 2-144-16,0-1 144 0,3 0 0 0,5 2 0 15,0-2 0-15,3 0 0 0,5-5 0 0,2-5 0 0,4-4 0 16,2-3 128-16,5-4 0 0,2-7 0 0,3-3 0 16,-3-8 544-16,10 6 112 0,0-4 32 0,2-7 0 15,3-8-128-15,1-1-32 0,2-1 0 16,0-5 0-16,2-4-208 0,3-5-32 0,3-5-16 15,-1-1 0-15,-2-1 80 0,2-4 16 0,1-3 0 16,3-3 0-16,2-3 208 0,2-2 64 0,1-5 0 0,0-6 0 16,-3-9-512-16,0-3-80 0,-4-3-32 0,2 6 0 15,-3 5-144-15,1 6 0 0,-4 3 0 0,-3 12 0 16,-5 9 0-16,-1 9-176 0,-2 8 176 0,-3 6-192 16,-4 4 192-16,-1 5-192 0,-4 4 192 0,0 0-192 0,6 11 64 15,-5 8 0-15,-1 7 0 0,-6 7 0 0,-2 4 128 16,-1 4 0-16,-5 2 0 0,-2 5 0 0,-3 5-144 0,-2 5 144 15,-2 5-160-15,0 2 160 16,-1-1-448-16,1-4 0 16,1-2 0-16,1-6 0 0,3-2-176 0,4-5-16 0,2-4-16 0,4-4 0 15,0-2 240-15,5-6 48 0,2-5 16 0,4-1 0 16,3 0-1760-16,3-5-336 0,2-8-80 0</inkml:trace>
  <inkml:trace contextRef="#ctx0" brushRef="#br0" timeOffset="55270.652">15351 12006 25167 0,'-3'-15'1104'0,"2"5"240"0,-3 4-1072 0,1-3-272 0,-2 3 0 0,-3 2 0 16,0-1 512-16,-2-1 32 0,0 1 16 0,-3 2 0 15,-3 4-240-15,-5 5-64 0,-1-1 0 0,-5 3 0 16,-2 1-128-16,-4 4-128 0,-4 4 144 0,0 4-144 15,1-2 144-15,0 7-144 0,0 3 128 0,4 2-128 16,4 1 0-16,5 0 0 0,5 0 0 0,5-1 0 16,3-1 0-16,5-5 0 0,4-8 0 0,5-1 0 15,1-3 128-15,3-1-128 0,3-5 192 0,4-4-64 16,3-6 256-16,2-4 32 0,2-1 16 0,1-5 0 16,5-1-80-16,3-4-16 0,0-2 0 0,-1-3 0 15,-2-1-208-15,-4 1-128 0,-2 0 160 0,-3 1-160 0,-3-1 144 16,-3 3-144-16,-2 3 128 0,-1 3-128 15,-2 3 0-15,-2 3 0 0,-1 3 128 0,-5 5-128 0,0 0 0 0,0 0 0 16,0 0 0-16,6 12 0 0,-2 3 0 0,0 4 0 16,-2-2 0-16,1 1 0 0,-2 3 0 0,0 2 0 15,-1 3 224-15,3-1-64 16,0-4-480-16,1 0-112 0,2-1-16 0,1-3 0 16,3-1-848-16,2-5-176 0,-2-3-48 15,6-1 0-15,1 0-1104 0,3-4-208 0</inkml:trace>
  <inkml:trace contextRef="#ctx0" brushRef="#br0" timeOffset="55615.228">15843 11800 23727 0,'0'0'1040'0,"0"0"240"0,-1 13-1024 0,-2 0-256 0,2 3 0 0,-1 3 0 16,0 5 0-16,2 3 176 0,2 1-176 0,-1-2 160 15,-2 3 32-15,2 2 0 0,1 4 0 0,1 0 0 16,-3 0-192-16,1 0 160 0,4 1-160 0,-1 0 160 0,-3-3-160 0,3-5 160 15,0-4-160-15,4-5 160 16,2-1 32-16,2-4 16 0,4-2 0 0,-1-5 0 0,-1-4-32 0,2-2-16 16,-1-1 0-16,0-1 0 0,1-1-160 0,-2-3 160 15,-2-3-160-15,1-2-11840 16</inkml:trace>
  <inkml:trace contextRef="#ctx0" brushRef="#br0" timeOffset="55885.828">16187 11820 25791 0,'0'0'2304'0,"-9"8"-1856"0,3 3-448 0,0 7 0 15,-2 3 880-15,3 2 80 0,-3 3 0 0,2 4 16 16,-3 6-400-16,0 3-64 0,-4 3-32 0,0 4 0 15,-4 5-160-15,-2 2-16 0,-4 4-16 0,-2-2 0 16,-6-7-144-16,-2 7-16 0,-1 3-128 0,-2 1 192 16,-4-6-192-16,1 2 128 0,-1-2-128 0,3-7 0 15,0-5 0-15,2-7-192 0,1-4 16 0,4-4 0 16,3-4-96-16,3 0-32 0,-1-1 0 0,8-4 0 16,4-4-1680-1,2-4-320-15</inkml:trace>
  <inkml:trace contextRef="#ctx0" brushRef="#br0" timeOffset="56353.341">17218 11050 3679 0,'-4'-8'320'0,"4"8"-320"0,0-11 0 0,0 2 0 16,0 9 3056-16,0 0 528 0,0 0 128 0,0 0 0 15,-5-5-2416-15,-2 4-480 0,-4 6-112 0,-1 4 0 16,-2 4-384-16,-1 4-80 0,-3 0-16 0,0 7 0 16,0 4-96-16,-2 8 0 0,0 6-128 0,-1 5 192 15,-2 7-192-15,-1 3 0 0,-4 1 0 0,3 1 0 16,1-2 0-16,1 0 0 0,2-2 0 0,5-3 0 0,5 1 0 15,6-7 0-15,3-4 0 0,2-5 0 0,1 0 192 16,4-8-64-16,4-2-128 0,3-4 192 0,4-5 112 16,3-1 16-16,1-3 0 0,6-3 0 15,-2-5-1232-15,2-4-240 0</inkml:trace>
  <inkml:trace contextRef="#ctx0" brushRef="#br0" timeOffset="57022.141">17569 11243 24879 0,'-7'-16'1088'0,"6"7"256"0,1 1-1088 0,2 1-256 0,1-3 0 0,2 5 0 15,-5 5 0-15,8-2-224 0,-8 2 32 0,13-4 16 16,-2-1 176-16,3 4 0 0,1 0 0 0,1 2 0 16,-2-1 0-16,4 0 0 0,4-2 0 0,2 0 0 15,2 3 0-15,1-1 0 0,-3-2 0 0,-2 3 0 16,-3 2 0-16,-4 1 0 0,-3 1 0 0,-2 0 0 16,-2 2 0-16,-3 2-160 0,-3 1 160 0,1 1 0 15,-3 0 0-15,-4 0 0 0,-1-1 0 0,-2-1 0 16,-3 0 0-16,-1 2 272 0,-2-1-48 0,-1 2-16 15,-2 1 0-15,0 0 0 0,-2-1 0 0,2 0 0 0,-1 0-80 16,1-1-128-16,0-1 176 0,2 1-176 0,3 1 128 16,1-2-128-16,1 1 0 0,1-1 0 0,-4 0 0 15,3 2 0-15,1-5 0 0,3 1 0 0,-1 1 128 0,2-1-128 16,0-2 0-16,0 0 0 0,4-6 0 0,0 0 0 16,-4 5 128-16,4-5-128 0,0 0 0 0,0 0 128 15,-9 5-128-15,9-5 0 0,-8 4 336 0,8-4-32 16,-5 3-16-16,5-3 0 0,-9 6-128 0,9-6-32 15,-7 4 0-15,7-4 0 0,0 0-128 0,0 0 0 16,0 0 0-16,0 0 0 0,-9 3 0 0,9-3 128 16,0 0-128-16,0 0 0 0,0 0 0 0,-4 6 0 15,4-6 0-15,0 0 0 0,0 0 0 0,-6 7 0 16,2-2 0-16,4-5 0 0,0 0 0 0,0 0 0 16,-3 9 0-16,3-9 0 0,-4 8 0 0,4-8 0 15,-4 11-144-15,2 0 144 0,0-2 0 0,1 1 0 0,-2 0 0 16,2 0 0-16,0-1 0 0,0 1 0 0,-3 1 0 0,1-1 0 15,3-10 0-15,-2 10 0 0,0 2 0 16,1 0 0-16,-1 0 0 0,1-2 0 0,1 1 0 0,1 1 0 16,-1 1 0-16,1-1 0 0,0-1 0 0,1-2 0 15,-2-9 0-15,3 11 0 0,0 0 0 0,1-1 0 16,-4-10 0-16,3 10 128 0,-3-10-128 0,4 9 0 16,-2-2 144-16,-2-7-144 0,0 0 128 0,0 0-128 15,3 7 0-15,-3-7-304 0,0 0 48 0</inkml:trace>
  <inkml:trace contextRef="#ctx0" brushRef="#br0" timeOffset="57265.469">17520 12320 32255 0,'-6'-6'1424'0,"6"6"304"16,0 0-1392-16,0 0-336 0,0 0 0 0,0 0 0 0,0 0 688 0,0 0 64 15,0 0 16-15,0 0 0 0,0-10-512 0,0 2-112 16,0 1-16-16,0 2 0 0,0 5-128 0,1-9 0 16,1-3 0-16,1 3-176 15,1 4-1616-15,1-2-320 0,-1-1-64 0</inkml:trace>
  <inkml:trace contextRef="#ctx0" brushRef="#br0" timeOffset="57738.935">18314 10518 18431 0,'-4'-15'816'0,"4"8"160"16,0 7-784-16,0 0-192 0,10 0 0 0,3 4 0 0,3-3 992 0,0 4 160 16,-1 5 16-16,3 3 16 0,0 3-928 0,1 2-256 15,3 4 0-15,4 5 128 0,0 3-128 0,1 5 128 16,-3 5-128-16,4 4 128 0,4 4 0 0,0 7-128 16,0 6 192-16,-1 1-64 0,-4-3-128 0,0 6 160 15,-3 6-160-15,-3 3 160 0,-4 3-160 0,-3-3 0 16,-4-3 0-16,-4-1 0 0,-4 1 320 0,-3 1-32 0,-1-3 0 15,-5-5 0-15,0-7 480 0,-3-3 112 0,-2-2 16 0,-3-6 0 16,2-5 32-16,-4 1 16 0,-2-1 0 16,-1 0 0-16,-3-1-416 0,-1-4-80 0,-1-4 0 0,0 1-16 15,-2 1-304-15,-2-1-128 0,-2-3 128 0,0-5-14848 16</inkml:trace>
  <inkml:trace contextRef="#ctx0" brushRef="#br0" timeOffset="59339.604">13054 14041 7359 0,'0'0'656'0,"0"0"-528"15,0 0-128-15,0 0 0 0,0 0 1760 0,-9 1 320 16,9-1 64-16,0 0 16 0,0 0-752 0,0 0-128 16,0 0-48-16,0 0 0 0,0 0-128 0,0 0-16 15,0 0-16-15,0 0 0 0,0 0-384 0,6-7-80 16,1 3-16-16,0 0 0 0,3 2 80 0,2-2 16 16,-1 2 0-16,1-1 0 0,-1 2-96 0,7-1-16 15,9-1 0-15,1 1 0 0,3-1-192 0,3 1-64 16,0-1 0-16,1 0 0 0,-1 0-64 0,1-2-32 15,1 0 0-15,1 0 0 0,0-1 32 0,4 1 16 16,2-2 0-16,2 2 0 0,1 2 48 0,1 0 16 0,-3 1 0 0,-2-1 0 16,-4-2-48-16,0 3-16 0,-2 6 0 0,0-2 0 15,1-1-48-15,1-1-16 0,3-2 0 0,-1-1 0 16,1 2-208-16,-3 0 0 0,-3 1 128 0,-3-1-128 16,-1 0 0-16,0-1 144 0,-5-1-144 0,2-1 128 15,-1 1-128-15,0 0 0 0,-4 0 0 0,-4 0 0 16,-4 3 0-16,-1-2 0 0,-1-2 128 0,1-1-128 15,-2 1 0-15,0 4 0 0,-4 0 0 0,-8 0 0 16,8-2-512-16,-8 2 0 16,0 0 16-16,0 0 0 0,0 0-2192 0,0 0-448 15,0 0-96-15</inkml:trace>
  <inkml:trace contextRef="#ctx0" brushRef="#br0" timeOffset="64358.162">16059 13142 17791 0,'7'-20'784'0,"-3"8"176"0,1-2-768 0,-2 2-192 0,3 2 0 0,-1 0 0 16,-3-2 832-16,2 1 128 0,-2 2 16 0,-2 9 16 16,0 0-416-16,0 0-96 0,3-8-16 0,-3 8 0 15,0 0-464-15,2 9 0 0,2 1 0 0,-4 3 0 16,-1 5 176-16,-2 3-16 0,1 2 0 0,0 5 0 16,0 4 96-16,-2 4 0 0,1 3 16 0,-3 6 0 15,-2 3-128-15,-1 7-16 0,-3 5-128 0,1 1 192 16,-3 3-192-16,-1-2 144 0,-1-3-144 0,0 1 128 15,0-1-128-15,1-5 0 0,0-3 0 0,2-3 128 16,1-4-128-16,0-3 0 0,-1-6 144 0,5-3-144 16,5-6 176-16,2-3-48 0,-3-6 0 0,3-1 0 15,2-1-1152-15,1-4-256 16,-2-3-32-16</inkml:trace>
  <inkml:trace contextRef="#ctx0" brushRef="#br0" timeOffset="65025.145">15743 13423 22111 0,'-14'-7'1968'0,"8"2"-1584"15,0 1-384-15,1 1 0 0,5 3 752 0,0 0 64 0,-3-5 16 16,3 5 0-16,0 0-704 0,0 0-128 0,9-3 0 0,0 0 0 16,2-2-160-16,2 1 160 0,4 1-160 0,2-4 160 15,2-2 0-15,1-1 0 0,-2 0 0 0,7-1 0 16,4-2 0-16,2 0 0 0,2-1 0 0,2-1 0 16,1 0 0-16,1-4 0 0,1-2 0 0,1-1 0 15,1-1 272-15,1 1 0 0,1 1 0 16,0 2 0-16,-1-2 64 0,-1 2 16 0,-5-1 0 0,0 3 0 15,-2 2-208-15,-4 1-144 0,-4-3 192 0,-1 5-192 16,-2 4 176-16,-3 3-176 0,-2 4 160 0,-3 1-160 16,-5 0 0-16,0 6 128 0,-3 3-128 0,-1 2 0 15,-1 0 0-15,-4 6 0 0,-4 3 0 0,-3 7 0 0,-1 7 0 16,-3 5 0-16,-5 2 0 0,-3 5 0 0,-3 4 0 16,-1 4 224-16,-1 2-64 0,-4 4-16 0,0 2-144 15,-3 1 192-15,0 0-192 0,-4-2 192 0,-2-2-64 16,0-4-128-16,2-4 192 0,1 0-64 0,1-1 80 0,4-4 16 15,3-4 0-15,1-6 0 0,1-4 192 0,2-5 32 16,2-4 16-16,4-3 0 0,3-6 48 0,3-3 0 16,4-4 0-16,4-7 0 0,0 0-80 0,0 0-16 15,4-5 0-15,7-5 0 0,2-5-48 0,7-2-16 16,1-7 0-16,4-2 0 0,0 0-224 0,2-1-128 16,4 1 128-16,1 2-128 0,1-1 0 0,-1 5 0 15,-3 4 0-15,0 4 0 0,-3-2 0 0,-1 4 0 16,-2 3 0-16,-2 6 0 0,-3 6 0 0,-1 1 0 15,-2 3 0-15,-1 3-128 0,-1 4 128 0,-4 2-160 0,-2 4 160 0,-1 3-160 16,-4 2 160-16,-2 2 0 0,0 0-144 0,0 2 144 16,0 1 0-16,0-1 0 0,1-1 0 15,1-1 0-15,1 2 0 0,1-3 0 0,1-3 0 0,-2-2 0 16,3-1 0-16,2-2-144 0,2 0 0 0,-2-2 0 31,-1-5-1024-31,2-2-208 0,2-1-32 0,-1-4-8192 0,1-1-1616 0</inkml:trace>
  <inkml:trace contextRef="#ctx0" brushRef="#br0" timeOffset="65423.97">17398 13757 27647 0,'-8'-4'1216'0,"8"4"256"0,0 0-1168 0,-6 6-304 15,0 2 0-15,3 3 0 0,-2 1 240 0,0 4-16 16,0 4 0-16,-2 4 0 0,0 4-224 0,1 1 0 16,0 3 0-16,1 1-160 0,-1 1 160 0,0 2 0 15,0-3 0-15,0 1 0 0,0-1 0 0,3-4 0 16,-4-2 0-16,4-5 0 0,2-3 0 0,2-5 0 15,1-3 0-15,4-2 0 0,1-5 0 0,3-2 144 16,-2-3-144-16,3-2 160 0,3-3 368 0,1-4 80 0,-1-4 16 16,2-2 0-16,2-2-144 0,2-3-32 0,-2-3 0 15,3-4 0-15,-2-1-256 0,2-4-48 16,-1-2-16-16,0-1 0 0,-1 2 0 0,1 3-128 0,0 3 192 0,-4 4-64 16,-1 3-128-16,-2 2 0 0,0 1 0 0,-1 4 0 15,-2 2 0-15,0 2 0 0,1 1 0 0,-1 3 0 31,0-1-2064-31,1 3-400 0,0 0-80 0</inkml:trace>
  <inkml:trace contextRef="#ctx0" brushRef="#br0" timeOffset="65810.69">18311 13661 26783 0,'0'0'1184'0,"-8"13"240"0,-3 4-1136 0,2 0-288 16,-2 1 0-16,-2 3 0 0,-1 3 0 0,-1 2 0 15,-4 4 0-15,3 2-144 0,-4 2 144 0,-1 1 0 16,-2 2 0-16,-1-1 0 0,3 0 0 0,0-4 0 15,3-5 0-15,3-4 0 0,2-5 0 0,2-2 0 0,-3-6 0 0,4-2 128 16,4-1 256-16,6-7 64 0,0 0 16 0,0 0 0 16,-6-7 416-16,6-4 80 0,5-3 0 0,-1-5 16 15,3-4-480-15,3-3-112 0,3-5 0 16,2 0-16-16,2 2-240 0,4-2-128 0,2-1 128 16,2 2-128-16,0 4 0 0,5 1 0 0,3 4 0 0,0 4 0 15,-1 2 0-15,-3 5-128 0,-4 1 128 16,-2 5-128-16,0 0-128 0,-4 3 0 0,-1 1-16 0,-1 0 0 31,-3 2-2592-31,2 2-512 0</inkml:trace>
  <inkml:trace contextRef="#ctx0" brushRef="#br0" timeOffset="66239.952">19303 13756 26719 0,'0'0'2368'0,"-2"-8"-1888"16,2 8-480-16,-3-11 0 0,0 1 640 0,3 10 16 16,0 0 16-16,-10-2 0 0,2-1-672 0,-4 0 0 15,-2 0 0-15,-3 3 0 0,-3 0 0 0,-6 1 0 16,-2-1-128-16,-2 3 128 0,-5 3 0 0,0 2-144 15,-4 0 144-15,2 2 0 0,2 1 0 0,2 0 0 16,2 3 0-16,6-1 0 0,1 0 0 0,4 0 0 16,5-2 0-16,4 5 0 0,3-2 0 0,2 1-128 0,4 1 128 15,4-2 0-15,5-2 0 0,1 2 0 0,3 2 0 0,2 0 0 16,3 0 0-16,2 0 0 0,1 1 0 0,-1-1 0 16,2-2 144-16,-2-1-144 0,1-2 128 0,-3 1-128 15,-2 2 0-15,0-1 128 0,-2-3-128 0,-7 1 0 16,-3 0 256-16,-3 0-48 0,-2-1 0 0,-5 0 0 15,-3-4 256-15,-4 1 48 0,-4 0 16 0,-3-2 0 16,-3 1-112-16,-2-1-32 0,1 0 0 0,0 0 0 16,-1 1-256-16,0-2-128 0,0-1 128 0,6-1-128 15,7 1-1536 1,2-1-384-16,1-2-64 0,11 0-32 0</inkml:trace>
  <inkml:trace contextRef="#ctx0" brushRef="#br0" timeOffset="66792.2">19846 13911 2751 0,'-11'-12'256'0,"3"4"-256"16,1 0 0-16,0 2 0 0,-1 1 5552 0,1 2 1056 15,0 1 224-15,-2 3 32 0,-1 3-5584 0,-4 3-1104 16,-2-2-176-16,0 4-144 0,-5 1 144 0,-1 2 0 0,-5-2 0 0,0 1 0 16,-1 1-192-16,-1 1 64 0,-2 5 0 0,0 0 0 15,-1 2 128-15,1 5 0 0,2 1 0 0,1 3 0 16,3-1 0-16,4 0-128 0,3-3 128 0,5-2 0 16,4-1 0-16,5-3 0 0,2-3 0 15,3-1 0-15,2-5 240 0,4-1 16 0,-1-2 16 0,4-4 0 16,4-4-96-16,2-2-32 0,2-1 0 0,4-4 0 15,1-2 48-15,2 0 16 0,3-4 0 0,-1-2 0 16,1 1-80-16,-3-3-128 0,0-1 176 0,2-2-176 16,-4 0 352-16,0-5-32 0,-2-2-16 0,0-5 0 15,-1-2 16-15,0-6 16 0,-1-5 0 0,2-3 0 16,-2 2-80-16,3-6 0 0,1-4-16 0,2-2 0 16,3 4-112-16,0-4-128 0,2 0 176 0,1 2-176 15,-1 2 0-15,2 3 0 0,-1 5 0 0,-2-1 0 16,-4 0 0-16,-2 8 0 0,-4 6 0 0,-4 5 0 0,-4 4 0 15,-2 5 0-15,-3 2 0 0,-2 4 0 0,-2 5 0 0,-2 9 0 16,0 0 0-16,0 0 0 0,-8 9-208 0,-4 6 0 16,-2 13 0-16,-2 0 0 0,-3 4 64 0,-4 7 16 15,-1 2 0-15,-5 4 0 0,-1 3 128 0,-1 5 0 16,-2 3 0-16,1 6-128 0,-2 7 128 0,5 0-128 16,0 0 128-16,3-7-128 0,6-6-128 0,3-4 0 15,3-4-16-15,3-2 0 16,5-2-1552-16,1-4-304 0,5-7-64 0,2-6-16 0</inkml:trace>
  <inkml:trace contextRef="#ctx0" brushRef="#br0" timeOffset="67222.498">20339 13750 31327 0,'-9'-3'2784'0,"-3"-2"-2224"0,1 3-560 0,-1 2 0 16,1 4 0-16,-1411 1-352 0,2815 1 48 0,-1407 6 16 15,0 3 160-15,0 2 128 0,-2 0-192 0,0 2 192 16,2 0-128-16,0 4 128 0,-1 3 0 0,1 2 0 16,1-1-144-16,0 1 144 0,-3 0 0 0,5 0-144 15,2-3 144-15,5-3 0 0,2-6 0 0,2 0 0 0,2-2 0 16,1-2 0-16,3-3 0 0,1-6 128 0,3-3 0 0,4-2 0 15,1-1 0-15,0-4 0 0,3-4 64 0,2-2 32 16,1-2 0-16,1-2 0 0,-1 2 16 0,2-4 0 16,-3-4 0-16,2 0 0 0,-2 0-48 0,0 2 0 15,-3 0 0-15,-1 3 0 0,0 1-48 0,-3 5-16 16,-1 4 0-16,0 1 0 0,-3 4-128 0,0 2 0 16,-9 1 0-16,7 4 0 0,0 8 0 0,-4 1 0 15,-1 1-176-15,-2 3 176 0,-1 3 0 0,0 2-160 16,0 2 160-16,1 1 0 0,1-4 0 0,4-1 0 15,2 1 0-15,-1-1 0 0,0-3 0 0,1-3 0 16,-1-3 0-16,0 0 0 16,-1 0-448-16,1-3-16 0,-6-8-16 0,11 4 0 15,-1 0-1888-15,1 0-368 0,0-2-80 0</inkml:trace>
  <inkml:trace contextRef="#ctx0" brushRef="#br0" timeOffset="67616.742">20914 13778 21247 0,'0'0'944'0,"0"0"192"0,-2-10-912 0,-1 2-224 16,1 1 0-16,2 7 0 0,0 0 192 0,0 0 0 16,0 0 0-16,0 0 0 0,-3 7 16 0,1 4 0 15,2 3 0-15,-1 5 0 0,-2 0 240 0,2 6 64 16,-1 6 0-16,0 1 0 0,0-1 32 0,1 4 16 15,0 2 0-15,1 4 0 0,0 1-224 0,0-1-32 16,1-1-16-16,1-4 0 0,0-3-160 0,0 0-128 16,0-3 192-16,2-7-192 0,0-3 0 0,-1-2 0 15,0-5 0-15,1-2 0 16,0 0-1664-16,2-5-272 0,-6-6-64 0</inkml:trace>
  <inkml:trace contextRef="#ctx0" brushRef="#br0" timeOffset="67887.501">21305 13846 34319 0,'0'0'1520'0,"-5"5"320"0,1 6-1472 0,-4 5-368 0,-4 5 0 0,0 5 0 0,0 9 0 15,-3 4-192-15,-1 3 32 0,-3 2 0 16,-1 1 160-16,-1 1 0 0,-1 4 0 0,-3 1 0 0,-6 4 0 0,-2 0 128 16,-2-2-128-16,1-1 0 0,1-2 128 0,-3-5-128 15,-1-5 128-15,2-2-128 0,3 0 0 0,3-6 0 16,-1-4-160-16,5-2 160 16,0-2-1984-16,3-4-304 0,4-4-48 0,3-4-16 15</inkml:trace>
  <inkml:trace contextRef="#ctx0" brushRef="#br0" timeOffset="69191.643">22413 12873 6447 0,'0'0'576'0,"-9"3"-576"15,-2 0 0-15,1 0 0 0,-1 1 1408 0,-1 0 192 16,-1-1 16-16,0 4 16 0,0 3-672 0,-3 2-144 16,-2 2-32-16,1 3 0 0,4 4-208 0,-2 4-64 15,-5 5 0-15,-2 4 0 0,-5 2-112 0,1 6-16 16,0 4-16-16,-2 1 0 0,2 3-48 0,1-1-16 16,1 1 0-16,1 3 0 0,0 0-128 0,3 0-32 15,2-4 0-15,3-1 0 0,4-1 48 0,0-2 16 0,5-1 0 16,-1-1 0-16,5-2-208 0,2-5 0 15,0-3 128-15,3 0-128 0,4 0 0 0,0-2 0 16,2-4 0-16,1-3-9200 0</inkml:trace>
  <inkml:trace contextRef="#ctx0" brushRef="#br0" timeOffset="69825.354">22123 13745 27759 0,'-6'-9'1216'0,"6"9"272"0,0 0-1184 0,0 0-304 16,0 0 0-16,0 0 0 0,7-7 0 0,1 1 0 16,3-1-176-16,3-3 176 0,3-4 0 0,2-2 0 15,-1-1 0-15,4-3 0 0,3-1 0 0,3-3 0 16,1-1 0-16,1 2 0 0,-1 2 0 0,-1 1 0 16,-4 0 0-16,-1 5 0 0,-2 3 0 0,-3 3 0 0,-2 4 0 15,-1 2 0-15,-3 0 0 0,-1 3 0 0,-11 0 128 16,6 10-128-16,0 2 0 0,-3 2 0 0,-2 4 0 0,-2 7 0 15,-3 7-176-15,-3 2 176 0,-3 1-160 0,-1 1 160 16,-4 2 0-16,-4 1 0 0,-1-1 0 0,-2 3 0 16,-4 1 0-16,2-4 0 0,0-5 0 0,2-3 0 15,2-3 160-15,3-4-32 0,4-4 0 0,4-3 0 16,2-5 288-16,1-5 48 0,3-1 16 16,3-5 0-16,0 0 80 0,4-6 16 0,2-6 0 0,5-3 0 15,5-2-96-15,2-5-16 0,1-5 0 0,1-1 0 16,4-5-240-16,0-2-48 0,0-3-16 0,0-1 0 15,3-2-160-15,-2 1 0 0,2 1 0 0,2 3 0 16,-2 2 0-16,0 7-144 0,-2 5 144 0,-4 5-208 16,-4 4 208-16,-2 4-144 0,3 4 144 0,-6 3-128 0,-2 5 128 15,-1 6-192-15,-2 4 192 0,1 5-192 0,-5 5 192 16,-1 4-160-16,-3 5 160 0,0 3-160 16,-2 3 160-16,-5 0-128 0,1 3 128 0,0 0-128 0,2-2 128 0,1 0 0 15,-5-5 0-15,4-1 0 0,0 2 0 0,3-3 0 16,0-4 0-16,0 1 0 0,-2-3-256 0,-1-2-64 15,-3-4 0-15,2-2-16 16,1 0-2128-16,1-5-416 0,-3 4-96 0,-1-8-16 0</inkml:trace>
  <inkml:trace contextRef="#ctx0" brushRef="#br0" timeOffset="70274.3">23394 13419 28383 0,'-10'-11'1264'0,"10"11"256"0,-8 2-1216 0,-3 3-304 0,2 0 0 0,-1 5 0 15,-5 3 0-15,-1 5-224 0,-5 3 32 0,-1 4 16 16,-4 1 176-16,3 4 0 0,1 3 0 0,-1 2 0 16,-3 1 0-16,3 0 0 0,-2 1 0 0,4 1 0 0,2-5 0 15,4 1 0-15,3 0 0 0,5-3 0 0,5-5 0 16,2-2 0-16,2-4 0 0,5-3 0 0,-1-3 0 16,8-3 144-16,1-5-144 0,5-1 0 0,3-2 272 15,0-4-48-15,0-2-16 0,2-4 0 0,1-5 64 0,1 0 16 16,2 1 0-16,-5-3 0 0,-1-5-96 0,-3-2-32 15,-2-2 0-15,-4-2 0 0,-2-2 144 0,-2-2 16 16,-5-3 16-16,0 0 0 0,-4 1 64 0,-2 3 16 16,-1 2 0-16,-2 1 0 0,-3 1-128 0,-1 4-32 15,-2 4 0-15,-1 4 0 0,1 1-96 0,-4 0-32 16,-1-5 0-16,0 6 0 0,-1 4-128 0,-1 1-176 16,1-4 48-16,-1 6 0 15,-2 3-1344-15,3 0-256 0,2 0-48 0,0 0-11552 0</inkml:trace>
  <inkml:trace contextRef="#ctx0" brushRef="#br0" timeOffset="70661.77">23811 13397 30399 0,'0'0'2704'0,"-10"0"-2160"0,-1 3-544 0,0 2 0 16,-4 4 0-16,-2 4 0 0,-6 4 0 0,1 5-192 15,-3 4 48-15,2 4 16 0,-3 5 0 0,1-1 0 0,2 3 128 16,2-2 0-16,2 0 0 0,2-2 0 0,3-1 0 16,5-5 0-16,3-4 0 0,3-1 0 0,0-3 0 0,4-4 0 15,3-1 160-15,3-3-160 0,-3-1 0 0,5-2 0 16,2-6 0-16,2-1 0 0,2-1 0 0,0-2 0 15,2-6 160-15,0-2-32 0,1-1 0 0,2-4 0 16,-3 0 0-16,1-1 0 0,2-4 64 0,-3-2 0 16,-3-1 16-16,-1-2 0 0,-2-3 96 0,-6 1 16 15,-2-3 0-15,-2 4 0 0,-1 6-160 0,-2 0-32 16,-3 3 0-16,-2 1 0 0,-1 4-128 0,0 0 0 16,-2-1 0-16,-6 4 0 0,1 4-224 0,-2 1-80 15,3 1-16-15,-2 1-9216 16,-6 1-1856-16</inkml:trace>
  <inkml:trace contextRef="#ctx0" brushRef="#br0" timeOffset="71092.702">24080 13431 25791 0,'0'0'2304'0,"0"0"-1856"0,0 7-448 0,1 4 0 16,0 1 400-16,-2-1-16 0,-4 1 0 0,-2 9 0 16,-3 7-384-16,-1 4 0 0,-1-1 0 0,-3 2-176 15,-1 1 176-15,-3 0 0 0,0 0 0 0,1-2 0 16,-3-2 0-16,3-2 0 0,2-1 0 0,1-4 0 0,1-4 384 0,4-3 16 16,0-2 0-16,3-5 0 0,-1-2 112 0,8-7 32 15,0 0 0-15,0 0 0 0,0 0 64 0,0 0 16 16,0 0 0-16,0 0 0 0,7-14-96 0,2-3-16 15,2-1 0-15,0-2 0 0,4-1-336 0,0-2-176 16,4-4 160-16,1 1-160 0,3 0 0 0,3-2 0 16,6-5 0-16,-1 2 0 0,-1 4 0 0,1 1 0 15,2 4 0-15,-2 6 0 0,-3 1-144 0,-3 5 144 16,-4 4 0-16,-3 4-144 0,-3 4 144 0,-3 4-128 16,-1 4 128-16,-5 3-128 0,-2 5 128 0,-1 3-128 15,1 2 128-15,-6 5-128 0,-3-1 0 0,-2 6 0 16,0 2 0-16,-3 1 0 0,-2 1 128 0,0 0 0 15,-1 2 0-15,4-1 0 0,-1-2-208 0,2-3-16 16,-2-2 0-16,5-3 0 16,-1-1-1280-16,2-3-256 0,0-3-48 0,2-3-6768 0,-1-2-1360 15</inkml:trace>
  <inkml:trace contextRef="#ctx0" brushRef="#br0" timeOffset="71549.884">24345 12427 23727 0,'11'9'1040'0,"-1"-3"240"0,-2 3-1024 0,7 5-256 15,1 7 0-15,6 2 0 0,-1 0 0 0,1 3-128 16,-1 3 128-16,5 8-208 0,6 6 208 0,-1 3 0 15,-4-1 0-15,-1 7 0 0,-2 2 0 0,-3 6 0 0,-4 5 0 16,-4 1 160-16,-3 2-16 0,-4 1 0 0,-2 1 0 16,-6 6 0-16,-4 5-144 0,-4 3 0 0,-3-2 144 15,-3-2-144-15,-2-1 128 0,-3-2-128 0,-1-4 160 16,0-1-160-16,-2-2 560 0,-2-2 16 0,-1 1 0 16,-3-3 0-16,0 1 48 0,2-4 16 0,0 2 0 0,0-2 0 15,-2-1-304-15,-2-4-48 0,-1-3-16 0,-2 0 0 31,-4 0-880-31,-1 2-176 0,-4 0-48 0</inkml:trace>
  <inkml:trace contextRef="#ctx0" brushRef="#br0" timeOffset="86942.693">3758 14703 14735 0,'-12'-11'640'0,"4"5"160"0,-1 0-640 0,1 1-160 16,0 5 0-16,-2-4 0 0,-1-2 1904 0,0 3 336 0,-2 2 80 0,-3 0 16 15,0 1-1888-15,1 2-448 0,-4 2 0 0,-1 3 0 16,-3 2 128-16,-1 1 0 0,1-1 16 0,-3 3 0 16,1 2 176-16,0 4 16 0,-2 1 16 0,1 2 0 15,1 0 80-15,-1 1 16 0,1 1 0 0,2 4 0 16,0-1-192-16,0 3-16 0,0 1-16 0,3 1 0 16,3 0-96-16,4-2-128 0,3-3 176 0,1-1-176 15,4 0 128-15,5-2-128 0,1 0 0 0,7-2 0 16,3-4 0-16,5 1 0 0,6-2 0 0,4-2 0 15,1-6-256 1,4-1-144-16,3 0-48 0,3-4-11408 0</inkml:trace>
  <inkml:trace contextRef="#ctx0" brushRef="#br0" timeOffset="87290.172">4314 14965 23039 0,'-19'-15'1024'0,"9"9"192"0,-3 1-960 0,1 2-256 16,0 2 0-16,-1 0 0 0,2 0 400 0,-2 4 48 15,0 2 0-15,-1 3 0 0,-3 1-448 0,0 2 0 16,-3 2 0-16,-2 3-176 0,2-1 176 0,1 1 0 16,-3 3 0-16,8 0-128 0,7 0 128 0,4-2 0 15,-1 0 0-15,3-2 0 0,4-2 0 0,-2-1 0 0,-1-1 0 0,6-1 0 16,7-2 0-16,2-1 144 0,2-2 0 0,0-4 0 15,1-1 192-15,1-1 48 16,1-6 0-16,-2 1 0 0,0-2 208 0,-2-2 48 0,0-3 16 0,-2-1 0 16,0-2 64-16,-2 1 16 0,-3-3 0 15,-2 2 0-15,-3-4-32 0,-2-1 0 0,-4 0 0 0,-1 0 0 16,-1 0-160-16,-3 2-32 0,0 2-16 0,-1 2 0 16,2 2-336-16,0 3-160 0,2 2 160 0,0 2-160 31,0 1-256-31,4 5-128 0,0 0-48 0,0 0-9888 0,0 0-1984 0</inkml:trace>
  <inkml:trace contextRef="#ctx0" brushRef="#br0" timeOffset="87589.994">4835 14813 35007 0,'0'0'3120'0,"-7"5"-2496"16,2 1-496-16,0 5-128 0,1 5 0 0,2 3 192 15,1 3-64-15,-3-2 0 0,0 1-128 0,1 2 0 16,1 1 0-16,2-2-128 0,0-1 128 0,0-2 0 16,-2-3-144-16,2 1 144 0,0-3-128 0,0-2 128 15,0-1-160-15,0-11 160 0,3 9 0 0,-3-9 0 16,0 0 0-16,0 0 0 0,0 0 0 0,0 0 128 16,10-1 16-16,-1-4 0 0,0-4 112 0,2-2 0 15,1-2 16-15,0-1 0 0,1-1 80 0,2-3 16 16,0-3 0-16,0 0 0 0,-4 0-208 0,3-1-32 15,2-1-128-15,4 1 192 16,-1 2-560-16,1 1-112 0,1 3-32 0,0-1 0 16,-2-4-2896-16,0 1-592 0,3-7-112 0,-5 5-32 15</inkml:trace>
  <inkml:trace contextRef="#ctx0" brushRef="#br0" timeOffset="87806.459">5642 14135 19343 0,'0'0'848'0,"-7"3"192"0,2 6-832 0,-1 4-208 0,0 3 0 0,3 4 0 15,-4 6 2688-15,1 7 512 0,-2 6 80 0,-1 5 32 16,-4 4-2656-16,0 4-528 0,-3 3-128 0,-2 1 0 0,-5 0 0 16,-2 3 0-16,-2 3 0 0,3-2 0 0,3-2 0 15,1-2 0-15,-1-2 0 0,2-8 0 16,3-6-320-16,0-4-112 0,0-3-16 15,4-6 0-15,3-5-1216 0,2-3-256 0,3-3-64 0</inkml:trace>
  <inkml:trace contextRef="#ctx0" brushRef="#br0" timeOffset="88240.597">6168 14789 19343 0,'-21'-4'1728'0,"8"1"-1392"0,-1 3-336 16,1-1 0-16,0 0 3504 0,0 2 624 0,1 3 128 0,-1 2 32 15,-1-1-3648-15,-2 4-640 0,1-1-320 0,-4 5 48 32,-2 2-304-32,-4 3-48 0,-1 2-16 0,1 2 0 15,3 1 112-15,-1 3 16 0,-1 5 0 0,1 1 0 0,2 0 288 0,2 1 64 0,3-5 16 0,4 0 0 16,4-3 144-16,5-3-192 0,-1-4 192 0,7-3-192 15,0-2 192-15,6-4-192 0,3-5 192 0,3-4-192 16,2-4 336-16,5-3 64 0,1-6 16 0,7-5 0 16,4-5 96-16,3-3 32 0,3-1 0 0,-2-4 0 15,-2-3-160-15,0-6-48 0,-1-3 0 0,-2-4 0 16,0-3 112-16,1-4 0 0,0-5 16 0,-3-2 0 0,-5-4 208 16,2-3 32-16,0-3 16 0,-1 4 0 0,0 2-240 15,-1 15-48-15,-7 10-16 0,-2 14 0 0,-5 6-224 0,-3 7 144 16,-4 6-144-16,-5 7 128 0,0 0-128 0,-2 15 128 15,-6 6-128-15,-3 11 128 0,-3 10-128 0,-2 3 0 16,-3 4 0-16,-2 4 0 0,-1 7 0 0,1 5 0 16,1 4 0-16,2 3 0 15,-3 1-464-15,4 0 16 0,3-2 16 0,5-6 0 16,5-8-2336-16,4-4-480 0</inkml:trace>
  <inkml:trace contextRef="#ctx0" brushRef="#br0" timeOffset="88673.361">7735 14923 30287 0,'-15'-13'1344'0,"4"4"272"0,0 0-1296 0,2 1-320 0,4 2 0 0,-4 1 0 16,-3 5 0-16,-2 4 0 0,-1 0-160 0,-1 5 160 15,-5 3-192-15,0 3 192 0,-1 0-192 0,1 2 192 16,-2 4 0-16,2 2 0 0,-1 1 0 0,1 2 0 16,2 0-176-16,-1 2 176 0,0-3-160 0,5 1 160 0,4-3 0 0,3-2 0 15,5-4 0-15,1-2 0 0,4-4 0 16,3-2 0-16,5-4 0 0,3-3 0 0,5-6 0 0,0-2 128 15,3-3 16-15,1-7 0 16,0-3 48-16,3-1 16 0,-2-1 0 0,1-1 0 0,-1-2-80 0,0 0-128 16,-2-2 176-16,-3 5-176 0,-5 4 448 0,-1 1 0 15,-2 5-16-15,1 1 0 0,1 4-64 0,-1 4-16 16,-3 4 0-16,-1 3 0 0,-7-5-352 0,4 11 0 16,-4 4 0-16,2 1 128 0,1 2-128 0,0 2 0 15,1-1 0-15,-2 1 0 16,3 1-944-16,4-1-144 0,1 0-48 0,2-3-8176 15,4 0-1632-15</inkml:trace>
  <inkml:trace contextRef="#ctx0" brushRef="#br0" timeOffset="89007.606">8589 14778 33167 0,'-14'-5'2944'0,"1"1"-2352"0,2-1-464 0,0 4-128 16,-4 3 832-16,0 4 128 0,0 3 48 0,-3 1 0 15,-3 0-1008-15,1 3 0 0,1 7 0 0,0-3-208 16,2 1-352-16,0-3-64 0,-1-1-16 0,3 3 0 16,2 4-96-16,4-2-32 0,-1-3 0 0,5 2 0 15,4 1 368-15,4 0 64 0,1-1 16 0,4 0 0 0,-2-2 144 16,4 1 48-16,0 1 0 0,1-1 0 0,0-2 128 0,1 0 0 15,-4 1 0-15,2-1 0 0,-4-2 128 16,0-1-128-16,-3 1 128 0,-1-2-128 0,-2-3 192 0,-2 2-16 16,-3 1-16-16,-4-3 0 0,-3-3 288 0,-5-1 48 15,-1-2 16-15,-6 0 0 0,1 0-256 0,-3-2-64 16,-2-3 0-16,1 0 0 16,-1-2-1296-16,5-1-272 0</inkml:trace>
  <inkml:trace contextRef="#ctx0" brushRef="#br0" timeOffset="89425.444">9650 14501 27647 0,'0'0'1216'0,"-9"4"256"0,1 1-1168 0,0 5-304 0,1 2 0 0,-2 6 0 16,-2 4 896-16,-3 2 128 0,-5 4 32 0,1 0 0 15,3 3-848-15,-2 3-208 0,-5 1 0 0,0 5 0 16,-2 2 0-16,0-2 0 0,-2 3 0 0,0-5 0 16,2-4 0-16,1-2 0 0,2-4 0 0,2-4 0 15,3-6 128-15,1-4-128 0,4-3 0 0,4-2 0 16,0-2 320-16,7-7-48 0,0 0 0 0,0 0 0 0,0 0 496 15,0 0 80-15,9-11 32 0,4-4 0 0,-1 2-240 0,5-4-32 16,2-4-16-16,0-1 0 0,2-2-352 0,4-1-80 16,2-8-16-16,-1 5 0 0,3 2-144 0,8 2 128 15,5 1-128-15,3 1 128 0,-1 2-128 0,1 2 0 16,-1 0-160-16,2 3 160 0,-1 3 0 0,-1 2 0 16,1 2-128-16,-5 2 128 0,-2 1 0 0,-3 3-144 15,-1 2 144-15,-2 2-128 16,-3 3-2192-16,-5 0-432 0,-3-1-96 15,-6 5-16-15</inkml:trace>
  <inkml:trace contextRef="#ctx0" brushRef="#br0" timeOffset="89618.715">9588 15014 32255 0,'0'0'2864'0,"0"0"-2288"0,7 10-576 0,6 0 0 15,2 1 640-15,4 3 0 0,5 2 16 0,3 0 0 16,0 3-400-16,4-1-64 0,2 1-32 0,3 1 0 16,4-1-160-16,-2 0 0 0,-3 1 0 0,3 0 0 31,1-3-1728-31,-1 2-368 0,-5 1-80 0,-2 1 0 0</inkml:trace>
  <inkml:trace contextRef="#ctx0" brushRef="#br0" timeOffset="90077.876">11912 14859 29663 0,'6'-32'1312'0,"1"11"272"0,1-4-1264 0,1 1-320 0,-3-2 0 0,-2 4 0 15,-2 5 496-15,-1 2 32 0,-2 3 16 0,-2 1 0 16,-1 1 96-16,-3 3 32 0,-2 0 0 0,-3 3 0 16,-3 0-352-16,-3 4-80 0,-1 5-16 0,-6 4 0 15,-4 4-224-15,2 3 144 0,2 4-144 0,-3 5 128 16,-3 5-128-16,2 5 0 0,-1 3 0 0,0 6 0 16,1 4 0-16,1 2 0 0,-2-2-144 0,1 3 144 15,0-1 0-15,0-1 0 0,2-4 0 0,3-1 0 16,4-4 0-16,5-2 0 0,4-4 0 0,3-3 0 15,2-3-704-15,3-3-16 16,0-3-16-16,2-5 0 0,1-1-544 0,1-4-96 0,-2-1-32 16,4-4-11456-16</inkml:trace>
  <inkml:trace contextRef="#ctx0" brushRef="#br0" timeOffset="90492.188">11112 15427 27647 0,'0'0'1216'0,"0"0"256"0,0 0-1168 0,0 0-304 15,0 0 0-15,0 0 0 0,8-3 1168 0,7 2 176 16,5 1 48-16,4-3 0 0,5-4-864 0,4 0-160 16,2-2-48-16,5-1 0 0,8-2-176 0,-1-2-144 15,-2-1 192-15,-2 1-192 0,-4-1 160 0,0 0-160 0,-2 2 128 0,-1 1-128 16,-6 5 0-16,-3 1 0 0,-4-1 128 16,-2 5-128-16,-4 2 176 0,-2 3 0 15,-4 3 0-15,-5 3 0 0,-2 0-176 0,-7 5 0 0,-2 2 0 16,-2 5 0-16,0 3 0 0,-1 0 0 0,-4 1 0 0,1-1 128 15,-2-1-128-15,3 0 0 0,-2-2 0 0,3-3 0 16,2-2-160-16,4-2 160 0,-2-2 0 0,4-1-144 16,1-1 144-16,5-3 0 0,-5-7 0 0,9 4 0 15,0 0 0-15,5-4 0 0,0-3 0 0,-1-1 0 16,0-4 0-16,3-2 128 0,0 1-128 0,0-5 0 16,-2 0 160-16,-2-2-32 0,0-5-128 0,-1 2 192 0,-3-2 320 15,-3 0 64-15,0-3 16 0,-4 2 0 16,0 0 64-16,-2 2 16 0,-1 4 0 0,-6 2 0 15,0 3-240-15,-3 2-48 0,0 0-16 0,1 2 0 0,-2 2-368 16,1 1 144-16,1 2-144 0,3 1 0 16,7 1-224-16,-8-1-160 0,8 1-16 0,0 0-16 15,0 0-736-15,0 0-160 0,0 0-32 0,0 0 0 16,10 5-1760-16,2 0-352 0</inkml:trace>
  <inkml:trace contextRef="#ctx0" brushRef="#br0" timeOffset="90779.135">12537 15341 31327 0,'0'0'1392'0,"0"0"272"0,0 0-1328 0,-3 11-336 0,1 1 0 0,1 1 0 15,-4 2 1312-15,2 0 192 0,-1-2 32 0,1 0 16 16,-2-2-1232-16,2-1-320 0,-1 0 0 0,1-2 0 15,3-8 176-15,0 0-176 0,0 0 160 0,0 0-160 16,0 0 256-16,0 0-32 0,0 0-16 0,-1-10 0 16,2-1 112-16,2-5 32 0,3 0 0 0,3-3 0 15,0 0-144-15,6-1-16 0,3-4-16 0,3 5 0 16,6 1-176-16,-2 4 0 0,3 1-192 0,3 2 192 16,2 5-240-16,2 2 80 0,-1 0 16 0,-2 3 0 15,-1 1-1328 1,0 4-256-16,-1 0-48 0</inkml:trace>
  <inkml:trace contextRef="#ctx0" brushRef="#br0" timeOffset="91391.048">13950 15457 31903 0,'0'0'1408'0,"0"0"304"0,0 0-1376 0,11 5-336 0,1-2 0 0,2 1 0 15,4 1 0-15,-1-2 128 0,1-1-128 0,6-1 0 0,5-2 0 16,3-3 128-16,1 0-128 0,1-2 0 16,1-1 0-16,-1-1 0 0,1-3 0 0,-4-3 0 0,0 1 0 0,-2 0 0 15,-3-1 0-15,-3 1 0 0,-2-5 0 0,-6 8 144 16,-5 1-144-16,-2 0 0 0,-2 0 144 16,-5 0-144-16,-5 3 0 0,-6 1 144 0,-6 3-144 0,-7 2 0 15,-2 3 144-15,-2 1-144 0,-2 4 0 0,-3 3 0 16,-1 3 0-16,0 3-128 0,-2 0 128 0,1 3 0 15,1 2 128-15,3 0-128 0,6 0 0 0,3 0 0 16,7-1 0-16,7-2 128 0,7-1-128 0,6-1 0 16,5-3 0-16,8 2 0 0,5-1 0 0,5-2 0 15,3-2 0-15,6 0 0 0,2-1-176 0,7-1 0 16,3-1 0-16,5-2 0 16,-1-1-1552-16,3-1-320 0,4-5-64 0</inkml:trace>
  <inkml:trace contextRef="#ctx0" brushRef="#br0" timeOffset="91639.068">15151 15251 39903 0,'1'-13'1776'0,"-1"13"352"0,0 0-1696 0,0 0-432 0,10 3 0 0,-1 3 0 0,2 4 0 16,1 4 0-16,3 3-144 0,1 2 144 0,0 3-208 16,3 2 64-16,1 3 16 0,0 2 0 0,-3-3 128 0,4 1-192 15,1 0 192-15,-1-1-192 16,-5-1-1280-16,1 0-272 0,-1-4-48 0,0 1-16 16,-1-3-1952-16,-1-4-384 0,5 1-80 0,-6-7 0 0</inkml:trace>
  <inkml:trace contextRef="#ctx0" brushRef="#br0" timeOffset="91852.661">15721 15308 33567 0,'0'0'1488'0,"-11"4"304"0,-1 2-1424 0,1 4-368 16,-4 1 0-16,-1 4 0 0,-4 4 0 0,-3 2 0 0,-5 1 0 15,0 1 128-15,-2 2 0 0,-3-1 0 0,0 3 0 0,-1-2 0 16,1 0-128-16,1 2 0 0,2 0 128 0,-1404-2-128 16,2817 2 0-16,-1404-4-128 0,2-3 0 0,5-3-9952 15,2-1-1984-15</inkml:trace>
  <inkml:trace contextRef="#ctx0" brushRef="#br0" timeOffset="92166.022">15891 15548 26783 0,'0'0'1184'0,"0"0"240"0,0 0-1136 0,0 0-288 15,0 0 0-15,0 0 0 16,10 0-272-16,-2 1-112 0,-8-1-32 0,11 0 0 16,-4 0-496-16,-7 0-112 0,0 0 0 0,9-1-16 15,-9 1 176-15,0 0 32 0,8-4 16 0,-8 4 0 0,0 0 944 0,0 0 192 16,8-4 48-16,-8 4 0 0,0 0 352 0,6-1 80 16,-6 1 16-16,0 0 0 0,0 0-816 0,7-6-224 15,-7 6-16-15,0 0 0 16,0 0-720-16,0 0-128 0,2-9-48 0,-2 9-4688 0,0 0-960 15</inkml:trace>
  <inkml:trace contextRef="#ctx0" brushRef="#br0" timeOffset="92540.767">16655 14923 23951 0,'2'-18'2128'0,"0"8"-1696"0,1-2-432 0,-1 3 0 0,-2 9 1088 0,0 0 128 15,3-5 16-15,-3 5 16 0,0 0-816 0,0 0-176 16,0 0-16-16,-8 10-16 0,-2 0 48 0,-1 4 16 15,-1 4 0-15,-5 2 0 0,0 2 288 0,-3 5 64 16,-1 1 16-16,-2 5 0 0,-1 4-320 0,-1 1-64 16,-2 3-16-16,0 4 0 0,-3 5-256 0,4 1 0 15,4 0 128-15,4-4-128 0,4-6 0 0,2-3 0 16,1 1 128-16,4-5-128 0,5-4 0 0,2-3 160 16,2-2-160-16,5-1 128 0,0-2-256 0,3-4-64 15,2-2-16-15,4-3 0 16,3-2-1920-16,5-3-384 0,0-4-80 15</inkml:trace>
  <inkml:trace contextRef="#ctx0" brushRef="#br0" timeOffset="92742.089">16095 15351 37775 0,'10'-12'1664'0,"-2"8"368"0,4 0-1632 0,7 1-400 0,5 1 0 0,6 4 0 16,2 1 768-16,-1 0 64 0,2 2 0 0,3 0 16 15,7-1-2144-15,1 0-432 0,0 0-96 0,-4 1-9168 16,-1-1-1824-16</inkml:trace>
  <inkml:trace contextRef="#ctx0" brushRef="#br0" timeOffset="93114.862">16960 15499 34095 0,'6'-8'1504'0,"0"4"320"0,0 0-1456 0,4 0-368 0,3 1 0 16,-1 0 0-16,2 1 912 0,0-1 112 0,-2-1 32 0,2 0 0 16,1-1-1056-16,1-1-384 0,0-4 16 0,1 1 0 31,-2 0-144-31,-2-1-16 0,0-2-16 0,-7 0 0 0,-1-2 320 0,-1 2 64 0,-2 1 16 0,-3 2 0 16,-7 2 144-16,1 2 0 0,-7 2 0 0,-2 5 0 15,-5 1 0-15,-2 5 192 0,-1 0-64 0,-2 6 0 16,-4 2 80-16,-2 3 32 0,-2 1 0 0,2 3 0 15,1 2-112-15,3-1-128 0,1 4 176 0,9-4-176 16,6 2 144-16,5-3-144 0,2 0 0 0,4 1 144 16,7-2-144-16,5-2 0 0,4 0 0 0,6 0 0 15,4-2-528-15,6-3 16 0,2-3 0 16,4-4-9792-16,0-3-1936 0</inkml:trace>
  <inkml:trace contextRef="#ctx0" brushRef="#br0" timeOffset="93578.816">17641 15229 29423 0,'0'0'1296'0,"0"0"288"0,0 0-1264 0,0 0-320 0,0 0 0 0,-1 9 0 15,-2 2 0-15,-4 5-176 0,0 1 32 0,-2 4 0 16,-2 2 144-16,0 3 0 0,-4 1 0 0,2 1 128 16,-1-1 16-16,0 0 16 0,-1-2 0 0,2 0 0 15,1-1 208-15,0 0 32 0,3-5 16 0,1-1 0 16,2-4 32-16,1-2 16 0,3-3 0 0,2-9 0 15,0 0 16-15,0 0 0 0,0 0 0 0,8 1 0 16,4-3 96-16,3-5 0 0,3-2 16 0,4-4 0 16,-1 0-592-16,4-2 0 0,5-1 0 0,-4-2 0 15,4-4 0-15,2 1 0 0,4 0 0 0,-3 2-128 0,1 3 128 16,-4 4 0-16,-2 3 0 0,-6 4 0 16,-2 5 0-16,-1 5 0 0,-3 0-144 0,-5 6 144 0,-2 4 0 0,0 3 0 15,-4 5 0-15,-3 2 0 0,-3-1 0 0,-1 3 0 16,-1 3 0-16,-3 3 0 0,-2-2-144 0,-1 2-16 15,0 1 0-15,-2-1 0 16,2-2-928-16,0-5-192 0,-1-2-48 0,5-3-8464 16,3-4-1680-16</inkml:trace>
  <inkml:trace contextRef="#ctx0" brushRef="#br0" timeOffset="94364.261">19082 15286 30399 0,'-21'-18'1344'0,"6"9"288"0,0 1-1312 0,-3 1-320 0,-1 0 0 0,-1 3 0 15,-2 1 624-15,-1-1 48 0,-1 2 16 0,-4 0 0 16,-2 0-688-16,-3 1 0 0,-3 2 0 0,-4 1 0 15,-4-1-192-15,3 0 192 0,4 1-192 0,2 2 192 16,-3-1-128-16,6 2 128 0,4 4 0 0,2 0 0 16,1 4 0-16,4 0-176 0,0 0 176 0,4 2-128 15,1 3-576-15,6-1-96 16,3-1-32-16,6-1 0 0,5 0-272 0,6 2-64 16,4-1-16-16,4 1 0 0,3-2 736 0,3 0 128 0,5-1 48 0,1 1 0 15,0 1 272-15,-2-1 0 0,-1-1 128 0,-2 0-128 0,-2-2 544 16,-2 1 16-16,-2 1 0 0,-5-1 0 0,-3-3 128 0,-7 0 16 15,-5 3 16-15,-5-2 0 0,-4-1 64 0,-5 0 16 16,-5 0 0-16,-4 1 0 0,-5-2-336 0,-2 2-64 16,-2 0-16-16,-1-3 0 0,-1-2-384 0,1-1-256 15,0-3 48-15,2-2 0 16,3-2-2512-16,4-3-496 0</inkml:trace>
  <inkml:trace contextRef="#ctx0" brushRef="#br0" timeOffset="94634.45">19582 15258 34095 0,'0'0'3024'0,"0"0"-2416"0,-6 7-480 0,0 3-128 16,-5 3 384-16,-4 6 48 0,-3 5 16 0,-8 1 0 16,0 2-448-16,-2-1 0 0,-1 3 0 0,-2-3 0 15,1-2 0-15,-2 0 0 0,-1-1 0 0,-4 1 0 16,-2-1-528-16,3 0-48 0,1-1 0 16,3-1 0-16,2-2-2624 0,5-2-512 0</inkml:trace>
  <inkml:trace contextRef="#ctx0" brushRef="#br0" timeOffset="95287.82">19993 15277 17503 0,'-5'-15'1552'0,"5"15"-1232"15,-5-8-320-15,5 8 0 0,0 0 4160 0,-7 0 784 16,-2 5 160-16,0 2 16 0,0 2-4288 0,-2 4-832 0,-1 3-256 16,-2 3 0-16,-2 4 256 0,1 3-144 0,0-1 144 0,0 1-128 15,-1 1 128-15,3-1-208 0,0-2 80 0,6-2 128 16,-2-1-192-16,4-2 192 0,4 1-160 0,1-5 160 16,1-4 0-16,4 0 0 0,2-3 0 0,1-1 0 15,3-1 0-15,-1-4 0 0,2-4 0 0,1-1 0 16,3-2 0-16,0-1 0 0,1-3 0 0,-3-4 0 15,1-3 0-15,-3-1 0 0,-2 0 0 0,-2 0-192 16,-1-4 192-16,-2-1 0 0,0-4 192 0,-1 1-192 16,2 2 336-16,-5 1-32 0,-1-1-16 0,0 2 0 15,1 3-160-15,0 4-128 0,-1 4 192 0,-1 0-192 16,0 0 0-16,1 6 0 0,0 4 0 0,0 0 0 16,0 0 0-16,10-3 0 0,0-1 0 0,3 0 0 15,3 0 0-15,5 0 0 0,5 2 0 0,1 2 0 16,4 1 0-16,0 1 0 0,-1-1 0 0,3 2 0 0,2 0 0 15,-4 0 0-15,-1 2 0 0,0 0 0 0,0 2 0 0,-5 3 0 16,-4 3 0-16,-5 3 0 0,-3 4 0 0,-5 1 0 16,-1 0 0-16,-8 1 0 0,-7 0 0 0,-2 1 0 15,-2-1 0-15,-5-1-144 0,-3-2 144 0,1-2 0 16,0 0 160-16,2-3-160 0,2-5 160 0,3-1-160 16,2-3 160-16,4-1-160 0,2 3 176 0,4-7-176 15,0 0 192-15,0 0-192 0,9 1 368 0,7-2-48 16,3-2 0-16,3-3 0 0,5 0-128 0,-1-1-48 15,1 2 0-15,3-2 0 0,4 0-144 0,2 3 0 16,-3 1 0-16,1 2 128 0,0 1 16 0,1 3 0 16,-1 2 0-16,-3 5 0 0,-4 3 112 0,2 3 0 0,-1 0 16 15,-2 4 0-15,-6 3-272 0,-3-2 0 16,-3 4 0-16,0 1 0 0,2 0 0 0,-2 1-144 0,-5-3 144 16,0 0-192-1,0 0-512-15,-2-3-96 0,-1-2-32 0,0-2 0 16,-2-1-1600-16,2-4-320 0,-1-2-64 0,1-4-10480 0</inkml:trace>
  <inkml:trace contextRef="#ctx0" brushRef="#br0" timeOffset="95481.915">19675 14928 50687 0,'7'-15'4496'0,"3"4"-3600"16,1 5-704-16,1 2-192 15,0 0-1536-15,1 5-352 0,-3 5-64 0,0 3-18608 0</inkml:trace>
  <inkml:trace contextRef="#ctx0" brushRef="#br1" timeOffset="121995.088">2099 16135 8287 0,'-7'-12'368'0,"4"6"80"0,3 6-448 0,0 0 0 0,0 0 0 0,0 0 0 16,-5-3 3184-16,5 3 544 0,0 0 112 0,0 0 32 15,0 12-3040-15,0 5-592 0,1 0-240 0,-2 5 176 0,-1 4 144 0,-1 2 16 16,1 8 16-16,-1 2 0 0,1 1-32 16,-5 5 0-16,2 5 0 0,-2 5 0 0,2 6-128 0,-2 3-48 15,-4 4 0-15,0-8 0 0,0-2-144 16,0-6 0-16,-1-8 144 0,1-1-144 0,1-1 0 0,-1-5 144 15,2-4-144-15,0-6 0 0,1-4 176 0,0-3-176 16,1-7 160-16,2-3-160 0,-2-5 240 0,7-4-48 16,0 0-16-16,0 0 0 0,-10-4 224 0,4-6 48 15,0-4 16-15,2-5 0 0,2-3-272 0,-2 0-64 16,3-1-128-16,1-2 192 0,0-5-192 0,1-1 0 16,3 1 128-16,-1 0-128 0,5-3 0 0,0-5 128 15,1-4-128-15,2 1 0 0,2-1 256 0,2-3-32 16,-2-4-16-16,3 4 0 0,3 2 48 0,2 0 0 0,1-1 0 15,1 0 0-15,0-1-96 0,5 2-16 0,1 2 0 16,1-1 0-16,1-3-144 0,4 5 0 0,1 3 144 16,1 5-144-16,0 2 0 0,0 4 0 0,1 0 0 0,-3 4 0 15,0 1 0-15,3 4 0 0,-5 1 0 16,0 4 0-16,0 4 0 0,-1 4 0 0,-2 5 0 16,-2 4 0-16,-4 2 0 0,-3 4 0 0,-2 4 0 0,-4 5 0 15,-3 4 0-15,-4 3 0 0,-3 3 0 0,-5 7 0 16,-6 7 0-16,-3 1 0 0,-5-2 0 0,-2-1 0 15,0-4 0-15,-8-1-128 0,-4-3 128 0,-1-2 0 16,-1-6 0-16,0-1 0 0,-3-5 0 0,0 0 176 16,-1-1 0-16,0-4 0 0,2-3 0 0,1-2 0 15,1 2 48-15,2-3 16 0,0-3 0 0,4-5 0 16,0-1-112-16,3 0 0 0,2-1-128 0,6-1 192 0,4-2-192 16,9 4 128-16,-6-2-128 0,6 2 0 0,0 0 0 15,3 9 0-15,1 1 0 0,5 4-160 0,3 8 160 16,1 1-160-16,5 2 160 0,0 3-160 0,-2 6 160 0,4 5 0 15,0 2 0-15,0 1 0 0,-4 0 0 0,2-1 0 16,-1-3 0-16,0 2 0 0,-3-1 0 16,1-2 0-16,-2-8 0 0,0 1 0 0,-2-4 0 0,-1 1 0 15,0-5 0-15,-3 0 128 0,3-5-352 0,-3-2-64 16,0-3-16-16,-1-3-14112 0</inkml:trace>
  <inkml:trace contextRef="#ctx0" brushRef="#br1" timeOffset="122452.156">2880 16578 28383 0,'0'0'1264'0,"0"0"256"0,2 10-1216 0,4 1-304 0,4 2 0 0,2 2 0 16,2 0-176-16,2 0-80 0,-1-1-32 0,3-3 0 15,4 0 288-15,1-1 0 0,-3-1 0 0,2 0 0 16,0-5 0-16,1-1 0 0,-1-1 0 0,1-1 0 16,1-1 0-16,0-2 0 0,-2-1 176 0,-1-2-176 15,-3-1 272-15,-2-1-48 0,-3-3-16 0,1-1 0 0,-3 0-16 0,-3-2 0 16,0-2 0-16,-5-2 0 0,-4-1 272 0,0 2 48 15,-1 1 16-15,-1-1 0 0,-5 0 96 0,0 0 16 16,-4 2 0-16,-1 3 0 0,-2 1-192 0,-2 7-16 16,-1 1-16-16,-1 3 0 0,-2 2-160 0,-2 6-48 15,-7 5 0-15,0 5 0 0,-1 4-32 0,1 8-16 16,0 3 0-16,2 5 0 0,5 3 128 0,1-1 32 16,5 0 0-16,1-3 0 0,3-1-160 0,5-4-32 15,3-4 0-15,4 0 0 0,3-3-128 0,5-2 0 16,1-3 0-16,5-1 0 0,1-1 0 0,3-2 0 15,4 0 0-15,6-7 0 16,4-6-576-16,5 0 0 0,1-1 0 0,5-1-10240 16,3-4-2032-16</inkml:trace>
  <inkml:trace contextRef="#ctx0" brushRef="#br1" timeOffset="122866.205">4090 16569 3679 0,'-28'-16'160'0,"9"8"32"16,-2 2-192-16,-1 1 0 0,3 1 0 0,2 4 0 0,-1 5 6368 0,3 2 1232 15,-2-2 240-15,-1 4 48 0,-3 3-6416 0,-1 5-1280 16,-1 5-192-16,-2 2-160 0,-2 1-96 0,-1 6 0 15,0 4-16-15,-2-1 0 0,-1 2 144 0,5-4 128 16,3-2-192-16,4 0 192 0,4 0 0 0,0-6 0 16,3-5 0-16,5-3 0 0,4 0 0 0,4-5 0 15,-1-11 0-15,0 0 0 0,7 5 0 0,6-5 0 16,6-4 192-16,2-5-48 0,0-4 240 0,2-3 64 16,1 1 0-16,2-6 0 0,-1-2-224 0,-1-2-32 15,-1-3-16-15,-1 4 0 0,-6 2-176 0,1 2 128 16,-1 1-128-16,-1 5 128 0,-4 4-128 0,-1 5 128 15,0 2-128-15,-10 3 128 0,5 7 0 0,-2 6-128 16,-3 6 192-16,0 4-64 0,-1 2 16 0,-2 4 0 16,-3-3 0-16,-1 6 0 0,-1 2-144 0,-2 5 0 15,1 0 0-15,3 0 0 16,1-3-1760-16,4-4-384 0,1-4-80 0,1-5-10832 0</inkml:trace>
  <inkml:trace contextRef="#ctx0" brushRef="#br1" timeOffset="123306.134">4761 16573 35071 0,'-27'-1'1552'0,"8"2"320"0,1 1-1488 15,-1 3-384-15,-1 4 0 0,-3 0 0 0,-3 0-144 0,-3 0-112 16,-2-1 0-16,0 5-16 0,0 2-48 0,1 4 0 15,-1 2 0-15,1 1 0 0,0 0 80 0,1 4 16 16,-2 5 0-16,2 0 0 0,3 2 80 0,1 1 16 16,-1 3 0-16,4 3 0 0,0-1-112 0,7-2-16 15,4-7 0-15,5-3 0 0,9-7 112 0,3-5 16 16,4-4 0-16,8-3 0 0,1-5 128 0,6-6 0 16,2-6 0-16,4-2 0 0,1-5 192 0,4-6 0 15,-1-7 16-15,4-3 0 0,0-3-32 0,3-3-16 16,-3 1 0-16,-1-5 0 0,-5-1 32 0,-1-6 16 15,-3-4 0-15,-5-3 0 0,0-6 208 0,-2-4 32 16,-3-8 16-16,-2-6 0 0,-2-8-48 0,-3-2-16 16,-3-4 0-16,3 5 0 0,-2 4-224 0,0 15-48 0,-2 16-128 0,-1 15 192 15,-3 10 288-15,-3 10 48 0,-1 7 16 0,0 12 0 16,0 0-224-16,-5 17-64 0,-3 6 0 0,-2 12 0 16,-4 9-256-16,0 5 0 0,-2 4 0 0,1 11 0 15,1 7 0-15,2 8 0 0,2 8-160 0,0 5 160 31,4 3-1488-31,1 5-240 0,4 2-32 0</inkml:trace>
  <inkml:trace contextRef="#ctx0" brushRef="#br1" timeOffset="124939.382">6307 16426 15663 0,'0'0'688'0,"0"0"144"0,0 0-656 0,0 0-176 0,0 0 0 0,0 0 0 15,0 0 896-15,0 0 128 0,0 0 48 0,-1 13 0 16,-3-2-416-16,1 3-80 0,0 5 0 0,-3 3-16 16,-1 3 80-16,-2 3 0 0,-2 3 16 0,-1 7 0 15,0 2-272-15,-2 3-64 0,0 0-16 0,0-5 0 16,-1-3-160-16,4-8-16 0,-1-4-128 0,4-1 192 0,1-4-192 0,4-4-256 15,0-3 48-15,3-11-7216 16,0 0-1424-16</inkml:trace>
  <inkml:trace contextRef="#ctx0" brushRef="#br1" timeOffset="125348.12">6730 16455 28559 0,'-22'1'2544'0,"12"1"-2032"16,-1 2-512-16,6-1 0 0,5-3 384 0,-6 8-32 15,2 2 0-15,1 2 0 0,-3 3-352 0,2 2 0 16,-2-1 0-16,-3 4-128 0,2 4 128 0,-4 1 0 0,0 3 0 16,1-3 0-16,-2 3 0 0,2-3 0 0,-3-1 0 15,3-4-128-15,-3-7 128 0,3-2 0 0,1-1 0 0,1 0 0 16,4-3 0-16,4-7 0 0,0 0 0 0,0 0 0 15,0 0 160-15,0 0 64 0,2-11 16 0,3-2 0 16,4 0 336-16,3-3 64 0,0-2 0 0,4-3 16 16,1-3-352-16,1 0-80 0,3-4-16 0,3 5 0 15,-2 3-208-15,3 3 0 0,0-1 0 0,0 4 0 16,1 0 0-16,-3 5 0 0,2 4 128 0,-6 4-128 16,2 2 0-16,-1 6 0 0,-4 5 0 0,-7 2-160 15,-1 2 160-15,-5 4 0 0,0 4 0 0,-6 6 0 16,-2 6 0-16,-7 0 0 0,-4 0 128 0,-2 1-128 15,-6 5 176-15,3-7-48 0,-1-6 0 0,4-3 0 0,4-6-304 16,5-3-64-16,2-3-16 0,3-3 0 16,4-11-992-16,0 0-208 0,0 0-32 0,12 2-11728 15</inkml:trace>
  <inkml:trace contextRef="#ctx0" brushRef="#br1" timeOffset="125736.525">7720 16509 23375 0,'-16'-3'1024'0,"5"-2"240"0,0-2-1008 0,2-3-256 0,-1 1 0 15,-3 0 0-15,-6 4 0 0,-2 0 0 0,-5 0 0 0,-1 2 0 16,0 3 0-16,1 4 0 0,-4 0 0 0,2 4 0 15,2 1 256-15,3 2-32 0,2 2-16 0,2 2 0 16,2 3-16-16,3 1-16 0,7-2 0 0,2 2 0 16,2 5-176-16,4-5 0 0,5-3 0 0,2 2 0 15,7 2 256-15,2-2 0 0,5 2 16 0,-1-3 0 16,0-4 176-16,0 1 16 0,-1 2 16 16,-1-1 0-16,-3-3-288 0,-2 0-64 0,-3 0-128 0,-3 0 192 15,-4-1-192-15,-1-1 128 0,-3-1-128 0,-4 2 0 16,-6 2 576-16,-3-1 32 0,-3-1 0 0,-5 0 0 15,-4-1 96-15,-4 1 32 0,-3 2 0 0,-2 0 0 0,-2-6-288 16,-1 1-64-16,5-3-16 0,2 1 0 16,-1-2-368-16,6-3 144 0,0-1-144 0,8-1 0 15,1 1-784-15,6-3-272 16,5-2-48-16,5-4-13088 0</inkml:trace>
  <inkml:trace contextRef="#ctx0" brushRef="#br1" timeOffset="125999.175">8169 16079 28559 0,'-12'0'2544'0,"12"0"-2032"0,-10 10-512 16,1 2 0-1,3 3-672-15,-2 2-224 0,-1 4-64 0,0 5 0 0,-2 6 800 0,0 5 160 0,-3 4 0 16,-1 1 0-16,-2 1 0 0,-2 7 0 0,1 9 0 0,-3 4-160 16,0 3 160-16,1-3 0 0,3-3-144 0,0-9 144 31,3-5-832-31,-1-5-112 0,3-7-16 0,2-3 0 16,1-1-928-16,0-7-192 0</inkml:trace>
  <inkml:trace contextRef="#ctx0" brushRef="#br1" timeOffset="126431.081">7797 16611 28559 0,'0'0'2544'0,"1"-6"-2032"0,3-2-512 0,6 2 0 0,1 2 496 0,3 0 0 15,1-1 0-15,3-1 0 0,3 1-496 0,-1-4 0 16,0-4 0-16,5 3 0 0,2 0 0 0,0-1 0 15,1-1 0-15,1 1 0 0,-1 3 0 0,0 1 0 16,-2-1 0-16,-2 5 0 0,0-5 0 0,-4 7 0 16,-2 6 0-16,-1-1 0 0,-2-1 0 0,-3 3 0 15,-3 4 0-15,-3 5 0 0,-1 7 0 0,-2 2 0 16,-4 6 0-16,-3 6 0 0,-5 8-160 0,-2 1 160 16,-5 2-128-16,-3-6 128 0,-3-1 0 0,1-5 0 15,-2-3 0-15,2-3 128 0,3-5 0 0,-2-3 0 0,1-4 0 16,1-1 0-16,1-4 176 0,5-2 32 0,2-1 16 15,3-5 0-15,7-4 112 0,0 0 32 0,0 0 0 16,-4-12 0-16,7-4 288 0,2 0 64 0,5-3 16 0,3-2 0 16,2-1-416-16,1-3-64 0,5-2-32 0,5 0 0 15,5 3-352-15,3 0 0 0,-1 0 0 0,1 0 128 16,2 5-128-16,-3 0 0 0,-2 1 0 0,1 5 0 16,-1 1 0-16,0 2 0 0,-1 2 0 0,-1 4 0 15,-3 1 0-15,-4 1 0 0,-4-1 0 0,0 6 0 31,0 0-1936-31,-1 1-464 0,6 0-96 0,-6 2 0 0</inkml:trace>
  <inkml:trace contextRef="#ctx0" brushRef="#br1" timeOffset="126781.743">8957 16788 28047 0,'0'0'1232'0,"0"0"272"0,0 0-1200 0,0 0-304 16,0 14 0-16,-3-2 0 0,0 1 0 0,0 2 0 16,-2 2-128-16,0 0 128 0,-1 0 0 0,2 2 0 0,-1 1 0 0,-2 0 0 15,1 1 0-15,0 0 0 0,1 2 0 0,2-1 160 16,2-3-160-16,1-4 0 0,0-6 0 0,1-1 0 15,-1-8 0-15,0 0 0 16,0 0 0-16,12 0 0 0,1-1 672 0,3-7 208 0,-1-3 32 0,3-1 16 16,2-1-256-16,-4-4-48 0,0-3-16 0,0 1 0 15,1-2-208-15,-1-2-32 0,1-4-16 16,-2 1 0-16,-2-1-112 0,-1 0-32 0,-2-3 0 0,-1 2 0 16,-1 1-208-16,-1 2-160 0,1 2 32 0,0 4 0 31,-2 6-1680-31,3 2-336 0,0 2-64 0</inkml:trace>
  <inkml:trace contextRef="#ctx0" brushRef="#br1" timeOffset="127100.701">9918 16720 31103 0,'-21'-8'1376'0,"7"7"288"0,-3 2-1344 0,0 2-320 15,-3 0 0-15,-1 5 0 0,-5 3 0 0,-2-1 0 16,-2 4 0-16,0 0 0 0,-2 2 0 0,0 0 0 16,1 3 0-16,7 1 0 0,1-1-128 0,4 1 128 15,3 0-128-15,2 1 128 0,4 1 0 0,5-1-128 16,4-3 128-16,3 1 0 0,2 0 0 0,3-2-128 0,2-3 128 0,4-3 0 15,5-3 0-15,4 2 0 0,-1 0 144 0,3-1-144 16,-1-5 160-16,1 0-160 0,-1-1 128 0,1-3-128 16,1-2 0-16,0-1-224 0,2-1 32 0,-2-5 0 15</inkml:trace>
  <inkml:trace contextRef="#ctx0" brushRef="#br1" timeOffset="127360.079">10418 16198 30351 0,'0'0'1344'16,"0"0"272"-16,0 0-1296 0,0 0-320 0,0 13 0 0,0 2 0 0,0 4 0 15,-2 3 0-15,-1 7 0 0,-2 0 0 0,-4 3 0 0,-1 6 0 16,1 0 0-16,-4 5 0 0,-1 2 128 0,-3 6-128 15,1 4 128-15,-3 4-128 0,2-5 0 0,2 1 0 16,-2-3 0-16,3-2-128 16,2-2-960-16,-1-3-176 0,3-1-32 0,3-7-16 15,3-4-336-15,0-8-64 0,0-2-16 0,3-7-7936 16</inkml:trace>
  <inkml:trace contextRef="#ctx0" brushRef="#br1" timeOffset="127563.008">10072 16663 26719 0,'0'-12'2368'0,"0"12"-1888"0,0 0-480 0,14-2 0 16,4 1 1728-16,3 3 240 0,3 3 48 0,-1-1 16 16,2-1-1632-16,3 0-400 0,-1-1 0 0,2 2 0 15,1-1 144-15,1-1-144 0,2-1 160 0,0 1-160 16,2 1 0-16,-3-1 128 0,-1 0-128 0,-3 1 0 15,-3 1-1200-15,-1-2-272 16,-4 0-64-16,0 1-12208 0</inkml:trace>
  <inkml:trace contextRef="#ctx0" brushRef="#br1" timeOffset="127790.254">11107 16836 32367 0,'-11'14'1424'0,"7"-1"304"0,-4 4-1376 0,0 0-352 16,-3 1 0-16,-1 3 0 0,-2 2 0 0,-2-1 0 16,-4-2 0-16,1 2 0 0,-2 0-272 0,0 0-32 15,1-4 0-15,0 1 0 16,2-4-1952-16,1 1-400 0,2-4-80 0,2-1-16 0</inkml:trace>
  <inkml:trace contextRef="#ctx0" brushRef="#br1" timeOffset="128568.951">11782 16850 27647 0,'-9'7'1216'0,"0"-4"256"0,-1 2-1168 0,0 4-304 0,-1 1 0 0,-2 4 0 0,-1 4 576 16,-2 1 48-16,1 0 16 0,-1 3 0 0,1 0-512 0,2 4-128 16,2 0 0-16,0 2 0 0,1-4 0 0,2-2 0 15,5-3 0-15,0-3 0 16,3-3-320-16,3 0-64 0,0-3-32 0,5-2 0 0,2-5 32 0,2 0 0 15,2-2 0-15,2-4 0 0,0-3 384 0,4-2 128 16,1-1 0-16,-1-1 0 0,-3-2 368 0,1 0 80 16,-2-3 0-16,0 1 16 0,-2-1-80 0,-2-2 0 15,-4-6-16-15,-2-1 0 0,-3 0-96 0,-3-2-16 16,-3-3 0-16,-1 3 0 0,0-1-128 0,-1 2-48 16,0 1 0-16,0 4 0 0,0 0-208 0,3 4 0 15,2 2-192-15,1 3 192 0,-1 11-256 0,0 0 64 16,5-6 16-16,-5 6 0 0,11-1 176 0,4 3-208 15,-1 0 80-15,2 5 128 0,0 0-224 0,1 1 80 16,2 3 16-16,-1 0 0 0,-1 1 128 0,0 1 0 16,-2 1 0-16,-1 1-128 0,0 3 128 0,-3 1 0 0,-3-1 0 15,0 3 0-15,-1 0 0 0,-3-1 0 0,-4-3-144 0,0 5 144 16,0 3 0-16,0-7 0 0,0-3-144 0,0-7 144 16,0-8 0-16,0 9 0 0,0-9 0 15,5 7 0-15,-5-7 0 0,0 0 128 0,12 0-128 0,-2-3 0 16,1-7 160-16,2-1-160 0,1-1 160 0,3-3-160 15,-1-3 128-15,3-1-128 0,3 0 0 0,-2 0 144 16,0 2-144-16,4 0 0 0,2 2 0 0,0 3 0 16,1 4 0-16,0 3 0 0,-4 0 0 0,0 4 0 15,-3 2 0-15,-1 3 0 0,-1-1 144 0,-2 3-16 16,-3 3-128-16,0 2 144 0,0 0-144 0,-1 2 160 16,-2 3-160-16,1-1 0 0,1 3 0 0,2-1 0 0,0 1 0 15,-1-3 0-15,3 0 0 0,3-4 0 0,-1-4 0 0,6-2 0 16,4-3 0-16,2 0 0 0,2 0 0 15,-1-2 0-15,1-2 0 0,0-3 0 0,0-4 128 0,1-1-128 16,-1 1 0-16,0-2 128 0,-1 2-128 0,0 3 0 16,-2-1 0-16,-3 4 0 0,-3 2 0 0,-4 1 0 15,1 2 0-15,-2 2 0 0,-5 4 128 0,-1 2-128 16,-2 4 0-16,-6 2 128 0,-4 0 0 0,-3 3 0 16,-6 2 0-16,-3 1 0 0,-3 0 48 0,-4-1 0 15,-2 0 0-15,-4-3 0 0,-5 0-48 0,1-3 0 16,-1 0 0-16,2-5 0 0,-1-5 0 0,-1-1-128 15,-1 0 192-15,-2-4-64 16,0-2-1136-16,-5-4-224 0,-3-4-48 0</inkml:trace>
  <inkml:trace contextRef="#ctx0" brushRef="#br1" timeOffset="128781.724">11376 16209 46991 0,'-9'-11'4176'16,"2"1"-3344"-16,5 3-656 0,2 7-176 16,0 0 0-16,0 0 0 0,0 0 0 0,0 0 0 15,0 0-1792-15,6 7-256 0,-2 0-32 0,-4-7-16640 16</inkml:trace>
  <inkml:trace contextRef="#ctx0" brushRef="#br1" timeOffset="129600.883">14297 17039 22687 0,'0'0'1008'0,"-5"-9"208"0,-1 3-976 0,1 0-240 16,-1 1 0-16,6 5 0 0,-6-4 688 0,6 4 80 15,-10-2 32-15,1 4 0 0,-2 5-192 0,1 1-32 16,0-2-16-16,-1 3 0 0,0 2-432 0,0-1-128 15,-2 0 0-15,2 3 0 0,0 4 0 0,1-3 0 16,1-1 0-16,3 0 0 0,-1 4 0 0,3-4 0 16,-1-1 0-16,5-2 0 0,1-1 0 0,4-3 0 0,0 0 0 15,2-2-144-15,1-1 144 0,1-3 0 0,4-3 0 0,1 1 0 16,1-2 0-16,-3-2 0 0,0-4 144 16,-1 3-144-16,0-3 224 0,-3 1-64 0,-1 0-16 15,-4 1 0-15,-3 8 16 0,2-9 0 0,-2 1 0 0,-1-1 0 16,-1-2 96-16,1 0 32 0,-2-3 0 0,0 2 0 15,0 1-160-15,1 3-128 0,1 1 144 0,1 7-144 16,-2-7 0-16,2 7 0 0,0-8 0 0,0 2 0 16,0 6-240-16,0 0 64 0,1-7 16 0,2 0 0 15,1-1 160-15,2 4 0 0,-6 4-144 0,4-7 144 16,2 2 0-16,-1-1 0 0,-3 0 0 0,-2 6 0 16,0 0 0-16,0 0 0 0,0 0 0 0,0 0 0 15,0 0 0-15,0 0 0 0,0 0 0 0,0 0 0 16,0 0 0-16,0 0 0 0,0 0 0 0,0 0 0 0,0 0-144 15,0 0 144-15,0 0 0 0,0 0 0 0,0 0-192 0,0 0 64 16,0 0 128-16,0 0-208 16,0 0-544-16,0 0-96 0,-1 10-32 0,1-10 0 15,-4 10-1376-15,4-10-288 0,0 0-48 0</inkml:trace>
  <inkml:trace contextRef="#ctx0" brushRef="#br1" timeOffset="130021.431">14582 16408 21183 0,'-9'-18'1888'0,"5"9"-1504"0,2 1-384 0,0-1 0 16,-1-1 1184-16,3 10 160 0,0 0 48 0,0 0 0 15,0 0-1008-15,0 0-192 0,0 0-32 0,-4 5-16 0,-5 3 64 0,1 4 16 16,-4 4 0-16,0 6 0 15,-1 4 144-15,-2 5 16 0,-5 3 16 0,0 5 0 0,-3 4-144 0,0 7-16 16,-4 6-16-16,2-2 0 0,0 0-96 0,-2-1-128 16,3-5 176-16,3 3-176 0,3-1 160 0,1-7-160 15,3-7 128-15,2-4-128 0,5-2 0 16,-1-7 0-16,2-3 0 0,5-4 0 0,1 0 0 0,1-5 0 16,4-2 0-16,0-5 0 15,-5-4-1568-15,0 0-192 0,12-2-32 0</inkml:trace>
  <inkml:trace contextRef="#ctx0" brushRef="#br1" timeOffset="130598.11">14026 17017 31967 0,'0'0'1408'0,"0"0"304"0,7-8-1376 15,4 2-336-15,5 0 0 0,3 1 0 0,5-2 0 0,2 0-128 0,1-2 0 0,4 0 0 16,0-1 128-16,1 1 0 0,2 0 0 0,-1 1 0 15,-1-2 0-15,-2 1 0 0,-3 1 0 0,2 2 0 16,-3 0-320-16,-3 2 0 0,-5-1 16 0,1 2 0 16,-1 2-16-16,0 1-16 0,-6-3 0 0,0 4 0 15,-2 2-16-15,-1 1 0 0,-9-4 0 0,9 8 0 16,-3 1 176-16,0 1 48 0,-2 0 0 0,-1 1 0 16,0 0 128-16,-1 1 0 0,1 2 0 0,-3-1 0 15,-3 1 144-15,2 1-144 0,0 0 192 0,-1 1-192 16,0-1 144-16,3 1-144 0,0-1 0 0,2-2 144 15,1 0-144-15,-2 1 0 0,0 0 0 0,2-3 0 0,0-3 0 16,2-1 128-16,-1 2-128 0,3 0 0 0,-4 0 128 0,3-3-128 16,-1-1 0-16,2 1 128 0,1 0 64 0,2-2 0 15,-4 1 0-15,-1-3 0 0,-6-2-192 0,10 1 128 16,0-1-128-16,-10 0 128 16,9-3-1264-16,-2-1-256 0,1-1-48 15,-1 3-16-15,-7 2-144 0,7-6-48 0,2-2 0 0,-1 5 0 16,-8 3-352-16,9-4-80 0,-3-1-16 0,-6 5 0 15,8-5 1440-15,-8 5 272 0,0 0 64 0,0 0 16 0,0 0 544 0,9 0 96 16,-9 0 32-16,0 0 0 0,0 0 400 0,0 0 64 16,0 0 32-16,8 2 0 0,-8-2 80 0,0 0 16 15,0 0 0-15,0 0 0 0,0 0 320 0,0 0 64 16,0 0 0-16,0 0 16 0,4-8 208 0,-2-1 32 0,-2 1 16 16,-1-1 0-16,-1 0-608 0,0 0-128 0,-1 0-32 0,2 0 0 15,-1-6-240-15,-2 4-48 0,-2 1-16 16,1 2 0-16,-4 0-272 0,0-1-48 15,-1 0-16-15,0 6 0 0,-2 0-208 0,0 0 0 0,-2 1 0 0,-2 2 0 16,2 1 0-16,-1 3 0 0,2 0-144 0,2 0 144 31,2 0-1472-31,0-1-208 0,3 1-48 0,6-4 0 0</inkml:trace>
  <inkml:trace contextRef="#ctx0" brushRef="#br1" timeOffset="131251.351">15415 16766 11967 0,'0'0'1072'0,"-6"5"-864"15,6-5-208-15,0 0 0 0,-10 6 3520 0,5 3 640 16,-2 1 144-16,2 0 32 0,-3 0-3504 0,2 0-704 16,0 0-128-16,-1 0 0 0,1-2 0 0,0-1 0 15,6-7 0-15,-5 8 0 0,0 0 0 0,2 0 0 16,3-8 0-16,-8 6 0 0,8-6 0 0,-5 5 0 16,-2 2 0-16,7-7 0 0,0 0 0 0,0 0 0 0,0 0 0 0,0 0 0 15,0 0 128-15,0 0-128 0,0 0 0 0,-5 6 144 16,3 4-16-16,1 0 0 0,-2-2 0 0,0 2 0 15,2 0-128-15,0 1 192 0,-1-1-192 0,-1-1 192 16,0 2-192-16,1 3 192 0,-2 2-192 0,0 3 192 16,1 1-192-16,1 2 192 0,-3-5-192 0,2 5 192 15,0 0-192-15,-1 0 128 0,1-1-128 0,-1-1 128 16,0-4-128-16,1 0 0 0,1-4 0 16,1-1 128-16,-2-2 80 0,0-2 16 0,0 0 0 0,3-7 0 15,-2 7 208-15,2-7 32 0,0 0 16 0,0 0 0 16,-3 5-80-16,3-5-16 0,0 0 0 0,0 0 0 15,0 0 64-15,0 0 16 0,0 0 0 0,0 0 0 16,0 0-128-16,4-9-16 0,1 1-16 0,2-1 0 16,1 0-304-16,1 1 160 0,2 1-160 0,-2 0 128 0,4 0-128 15,0 2 0-15,2 0 0 0,1 1 0 0,-1 0 0 16,0 3 0-16,0 1-128 0,-1 2 128 0,-2 1 0 0,-1 1 0 16,-2 3-144-16,-1 2 144 0,-1 2 0 15,-2-1-160-15,-3 1 160 0,-2 0-128 0,-2 0 128 0,-3 0-128 16,-4 0 128-16,1-2-128 0,-4-2 128 0,-1 1 0 15,0 0 0-15,-3-2 0 0,-2-1 0 0,-1-1 0 16,2 0 0-16,-3-1 0 0,1-4 0 0,3 1 128 16,0-2-128-16,2 0 0 0,-1-3-192 0,3-1-128 15,2 1 0-15,2 0-16 16,4 0-1520-16,3-3-320 0,2-3-48 0,4 0-16 0</inkml:trace>
  <inkml:trace contextRef="#ctx0" brushRef="#br1" timeOffset="131565.312">15720 17209 20271 0,'8'2'1792'0,"4"1"-1424"0,6-3-368 0,5 1 0 15,4 0 3200-15,2 1 576 0,2 1 128 0,-1-2 0 16,-2-2-3216-16,-1-2-688 0,-5-1 0 0,-1-3-176 15,-5-5-144-15,-2 2-16 0,-4-2-16 0,0 0 0 16,-3-2 160-16,-2-1 16 0,-4-3 16 0,-1 1 0 0,-2 0 160 16,-3 3 0-16,-1 3 0 0,-1 0 0 0,-3 0 0 15,-1 3 144-15,-3 3-16 0,0 4-128 0,-2 4 384 0,-2 0-16 16,-1 2-16-16,3 5 0 0,-1 5-224 0,2 0-128 16,0 1 128-16,0 2-128 0,5 1 0 0,0-1 0 15,3 2 0-15,2-2 0 0,4-2 0 0,3 0 0 16,5-1 0-16,2-2 0 0,-1 1-272 0,3-3-80 15,4-3-16-15,3 1-9456 16,0 0-1888-16</inkml:trace>
  <inkml:trace contextRef="#ctx0" brushRef="#br1" timeOffset="131984.939">16508 16984 27647 0,'-11'2'2448'0,"11"-2"-1952"0,-6 8-496 0,-2 7 0 16,2 7 2256-16,-2 2 368 0,1 0 64 0,-3 3 0 16,0 3-2224-16,-2 3-464 0,-8-1 0 0,2 0-128 15,-1-4 128-15,-1 2-160 0,-5 0 160 0,0-3-160 16,-1 1-272-16,2-2-48 15,1-1-16-15,2-3 0 0,3-3 240 0,4-6 32 0,3-5 16 0,1-2 0 16,3-3 208-16,7-3 0 0,0 0 192 0,0 0-192 16,-2-11 384-16,7-3-16 0,-1-3-16 0,7-2 0 0,1-3-80 15,4-1-16-15,1-2 0 0,1-1 0 0,4-3-256 16,2-2 0-16,-1-4 0 0,5 0 0 0,3 0 0 16,0 4 0-16,4 5 0 0,-4 1 0 0,-1 0 0 15,-2 6 0-15,-2 8-192 0,-1 5 192 0,-2 2-128 0,-3 2 128 16,-3 2 0-16,-4 3-144 0,-2 2 144 0,-3 4-160 15,-2 5 160-15,-4 1-160 0,-3 1 16 0,-1 0 0 16,-6 0 0-16,-1 0 0 0,-4 1-112 0,-2 0-32 16,-4-1 0-16,1-1 0 15,-1 0-160-15,1-3-48 0,3-3 0 0,1-3 0 16,2-3-1264-16,4-2-256 0,-1-2-48 0</inkml:trace>
  <inkml:trace contextRef="#ctx0" brushRef="#br1" timeOffset="132321.84">17007 16989 35007 0,'0'0'1552'0,"-5"5"320"0,-3 1-1488 0,4 2-384 0,2 4 0 0,1 4 0 16,-5 3 128-16,2 1-128 0,-1 2 160 0,3-3-160 15,-2-2-160-15,1-2-128 0,-1 0-32 0,2-2 0 16,2-2-432-16,1-3-80 0,-1-8-32 0,5 7 0 16,-5-7 336-16,9 2 64 0,2-3 16 0,0-3 0 15,0-3 448-15,3 0 0 0,1 1 0 0,0-4 0 0,1-4 416 0,0-1-32 16,0 2 0-16,-1-1 0 0,-5-2 64 0,1 2 0 16,-1 1 0-16,-3 1 0 0,-3 3 64 0,0 0 32 15,-4 0 0-15,0 3 0 0,-5-3-32 0,0 5-16 16,5 4 0-16,-5-6 0 0,-4 1-496 0,1 0 0 15,-3 2 0-15,2 2 0 16,-1 3-1824-16,0-2-352 0,0-4-80 0,0 4-11600 16</inkml:trace>
  <inkml:trace contextRef="#ctx0" brushRef="#br1" timeOffset="132661.428">17577 16953 33455 0,'0'0'1472'0,"0"0"320"0,0 0-1424 0,0 0-368 0,0 0 0 0,0 0 0 15,0 0 0-15,0 0 0 0,0 0 0 0,0 0 0 16,0 0 0-16,-7 5 0 0,-3-1 0 0,0 2 0 16,0-1-224-16,0 1 32 0,-1 2 16 0,1-1 0 15,3-1 32-15,1 1 0 0,-1 3 0 0,4 0 0 16,1 0 144-16,1 0-128 0,1-1 128 0,2 2-128 15,4 3 128-15,0 0 0 0,-3-2-144 0,3 0 144 16,2-1 0-16,-3-1 0 0,0 1 0 0,-1-2 0 16,-2-1 0-16,-1 0 0 0,-1-1 0 0,-1 1 0 15,0 0 0-15,-4-2 0 0,-3 0 0 0,-1 1 0 16,0 0 192-16,-3 0 16 0,0-1 0 0,0 0 0 0,0-2-208 16,-2-2 176-16,-3 1-176 0,2-3 160 15,-3-2-512-15,2-1-96 0,-2-3-32 16,3 0-13664-16</inkml:trace>
  <inkml:trace contextRef="#ctx0" brushRef="#br1" timeOffset="132921.075">18328 16676 7359 0,'0'0'320'0,"-8"2"80"0,0 3-400 0,2 1 0 0,-1 4 0 0,-2 6 0 16,-2 5 5392-16,-3 2 1008 0,-3 0 192 0,0 5 32 15,-3 3-5344-15,1 0-1056 0,-4 3-224 0,1 0 0 16,-3-1 0-16,0 3 0 0,-2 6 0 0,-1-1 0 16,0 0 0-16,1-5-240 0,-2-4 64 0,4-1 16 31,3-4-608-31,1-4-128 0,1-5-32 0,5-4 0 0,4-3-496 15,2-3-112-15,1-2 0 0</inkml:trace>
  <inkml:trace contextRef="#ctx0" brushRef="#br1" timeOffset="133123.44">17827 17116 34847 0,'0'0'1536'0,"3"-5"320"0,6-5-1472 0,1 3-384 15,3 4 0-15,4 1 0 0,-1-4-128 0,5 4-112 16,1 1-16-16,2 0 0 0,2 0 256 0,3 0 0 16,6-3 0-16,1 1 0 0,1 0 0 0,2-2 0 15,-1 1-160-15,0-1 160 16,-6 0-1568-16,-5 1-240 0,-2 0-48 0,0 0-11280 0</inkml:trace>
  <inkml:trace contextRef="#ctx0" brushRef="#br1" timeOffset="133413.057">18697 17195 9215 0,'0'0'400'0,"0"0"96"0,0 0-496 0,0 0 0 0,9-4 0 0,1 0 0 16,0-1 4416-16,0 1 768 0,0-2 176 0,0 0 16 16,-1-4-4288-16,-1 0-880 0,2-1-208 0,-3-1 0 15,-1-5 160-15,-1 3-16 0,-2 2 0 0,-1 1 0 16,-2 1 416-16,-1 0 80 0,-1 1 0 0,-3 4 16 15,-4 3 16-15,-1-2 0 0,0 2 0 0,-2 0 0 16,-4 2-432-16,0 2-96 0,-2 1-16 0,1 3 0 16,-1 0-128-16,0 2 0 0,3 1 0 0,4 1 0 15,-1 1 0-15,2-1 0 0,1-3 0 0,3 2 0 16,4 0 0-16,4 0 0 0,-2-9 0 0,5 11 0 16,1-1-240-16,3-1 32 0,2-1 0 0,4 0 0 15,0-1-304-15,6-2-48 16,0 1-16-16,2-2-9008 0,0-2-1808 0</inkml:trace>
  <inkml:trace contextRef="#ctx0" brushRef="#br1" timeOffset="133863.333">19256 16959 34095 0,'0'0'3024'0,"0"0"-2416"0,0 0-480 0,0 0-128 32,-8 1-768-32,0 2-160 0,-2 7-32 0,-4 0-16 0,1 0 640 0,-2 1 128 0,-3 1 16 0,0 5 16 15,-6 1 176-15,4 0 0 0,-5-3-144 0,3 5 144 16,0 3 0-16,1 1-144 0,2-2 144 0,-1-2 0 16,3-2 0-16,4 0 0 0,4-2 0 0,4-4 0 15,-1-1 0-15,5-3 0 0,1-8 0 0,0 0 0 16,9 4 0-16,1-4 272 0,4-2-16 0,3-5-16 15,3-3 176-15,2-2 32 0,4-3 16 0,5-2 0 16,0-5-272-16,-1-1-48 0,0-1-16 0,-1-2 0 16,0-5-128-16,0-2 0 0,-2-2 0 0,1-2 0 15,1-1 240-15,-2-4-48 0,2-5 0 0,1-2 0 16,2-5 128-16,-1 2 0 0,-2 0 16 0,-3 9 0 0,-4 8-336 16,-1 8 0-16,-4 9 0 0,-4 6 0 0,-6 3 0 15,-1 7 144-15,-6 2-144 0,0 0 0 0,0 0 0 16,-6 18 0-16,-1 2 0 0,-4 5 0 0,-1 4 128 0,-2 3-128 15,0 1 0-15,-5 4 0 0,-3 6 0 0,-4 1 0 16,0 1-208-16,0 4 80 0,-2 0-128 0,1 3-32 16,1 1 0-16,3-3 0 15,1 0-1248-15,3-9-240 0,4-6-48 0,3-4-6944 16,3-5-1408-16</inkml:trace>
  <inkml:trace contextRef="#ctx0" brushRef="#br1" timeOffset="134688.349">20395 17025 29663 0,'0'0'1312'0,"-9"-3"272"0,-1-3-1264 0,-2 3-320 16,1 2 0-16,-1 5 0 0,-1 4-144 0,-5 1-96 15,0-2-16-15,0 8 0 0,-2 7 256 0,2 0-176 16,-3-2 176-16,5 1-160 0,-1 0 160 0,3 0 0 15,1-1 0-15,3-1 0 0,1-1 0 0,3 0-192 16,3-5 192-16,2-1-192 0,3-1-112 0,3-1-16 16,5-4-16-16,0-2 0 0,2-3 336 0,3-2 0 0,3-2 160 15,0-2-160-15,1-2 688 0,-1-1 16 0,3-4 16 16,-3 1 0-16,-1-2-208 0,2-1-64 0,-2 0 0 0,-1-1 0 16,-7 2-128-16,0-5-48 0,-1-2 0 0,0-2 0 15,-2-1 48-15,0 0 16 0,-2 2 0 0,2 3 0 16,0 2-336-16,1 3 0 0,1 2 0 0,1 4 0 15,4 4-176-15,0 1 176 0,2-1-208 0,3 3 80 16,-1 4 128-16,4 0-208 0,0-1 80 0,2 3 128 16,1-3-128-16,3 4 128 0,-2 5 0 0,0-3 0 15,-1-4 0-15,-2 3-144 0,-2 4 144 0,-1 0 0 16,-3-1 0-16,-3 1 0 0,-2 1 0 0,-1-2 0 16,-5 2 0-16,-2-4 0 0,-4 0 0 0,0 0 0 0,1 0 0 15,0-9 0-15,-5 6 0 0,5-6 0 16,-6 7 256-16,6-7-64 0,0 0 0 0,0 0 0 0,0 0 32 0,0 0 0 15,6-10 0-15,-1-1 0 0,5 0-96 16,3 1-128-16,4-2 176 0,-1 0-176 0,0-2 0 0,-1 4 0 16,4 3 0-16,-2 1 0 0,2-1 0 0,-1 2 0 15,-2 1 0-15,-1 2 0 0,-3 4 0 0,-1 4 0 16,1 4 128-16,-5 2-128 0,0 2 0 0,-4 1 0 16,0 0 0-16,-2 0 0 0,-1-1 0 0,-1 2 0 15,-3-1 0-15,0 2 0 0,2-1 0 0,-3 0 0 16,1-2-176-16,-2-1 176 15,4-2-640-15,1-1 0 0,0-3-16 16,1-7-13904-16</inkml:trace>
  <inkml:trace contextRef="#ctx0" brushRef="#br1" timeOffset="135154.874">22023 16415 29247 0,'0'0'1296'0,"0"0"272"0,0 0-1248 0,0 0-320 15,0 0 0-15,0 0 0 0,-1 11 0 0,-2 2-144 16,1 0 16-16,1 5 0 0,-3 2 128 0,-1 4 0 15,0 4 0-15,-2 6 0 0,-2 6 0 0,-1 3 0 16,-1 2 0-16,-1 0 0 0,-3-1 256 0,-5 6 0 16,-1 0-16-16,0-1 0 0,-4 0-64 0,1-2-16 15,0 1 0-15,4-5 0 0,1-4-160 0,2-8 0 16,-1-5 144-16,3-3-144 0,4-1 128 0,2-2-128 0,0-7 160 16,2 0-160-16,1-4 0 0,1-1-192 0,2-3 16 15,3-5-8848-15,0 0-1760 0</inkml:trace>
  <inkml:trace contextRef="#ctx0" brushRef="#br1" timeOffset="135625.696">22894 16659 26031 0,'0'0'1152'0,"-11"-3"240"0,0-1-1120 0,-1 2-272 16,-4 2 0-16,0-1 0 0,-4-3 0 0,-2 2-272 0,-3-1 48 15,-4 3 16-15,-2 3 208 0,1 3 0 0,-2 0 192 16,0 2-192-16,0 4 320 0,0 0-32 0,0 1-16 0,0 2 0 16,-3 0 240-16,0 2 32 0,-2 6 16 0,4-2 0 15,-1 2-176-15,2 0-16 0,3 2-16 0,2 0 0 16,1-2-224-16,5 3-128 0,6-3 128 0,3-1-128 15,4-3 496-15,5-1 16 0,1 1 16 0,5-1 0 16,3 0 16-16,2-2 0 0,3-5 0 0,5-1 0 16,3 2-336-16,1-4-64 0,0-2-16 0,4-1 0 15,5 4-640 1,2-5-128-16,1-3-16 0,2-1-16 0,3-3-864 16,-2 1-192-16,-3 2-16 0,2-4-10736 0</inkml:trace>
  <inkml:trace contextRef="#ctx0" brushRef="#br1" timeOffset="136023.544">23119 16585 38591 0,'-14'-6'1712'0,"14"6"336"0,-10 1-1632 0,1 6-416 16,-1 4 0-16,1 6 0 16,-6 3-512-16,1 4-192 0,-3 3-48 0,2-1 0 0,0 3 560 0,-2 0 192 15,-3 0-144-15,3 1 144 0,-1-1-320 0,1-2 0 16,0 1 16-16,3-2 0 0,1 0 112 0,5-1 32 16,2-7 0-16,4-1 0 0,2 0-32 0,5-1 0 0,1-3 0 0,6-3 0 15,-1-5-112-15,5 1-16 0,3-4-16 0,1-4 0 16,1-4 336-16,2-1 0 0,-3 1 160 0,5-4-160 15,1-1 144-15,0-1-144 0,0-1 0 0,-2-2 144 16,0-4-144-16,-2-1 128 0,0-1-128 0,-5-1 128 16,-1-3 144-16,-5-4 32 0,-2-3 0 0,-6 1 0 15,-4-1 0-15,-5 2 0 0,-4 2 0 0,-2 3 0 16,0 3-304-16,-2 1-304 0,-5-1 64 0,-1 5 16 16,-2 0-960-16,-3 1-192 15,2-1-32-15,-1 3-12384 0</inkml:trace>
  <inkml:trace contextRef="#ctx0" brushRef="#br1" timeOffset="136773.244">23432 17223 26719 0,'-1'12'1184'0,"1"-2"240"0,-3 1-1136 0,5 0-288 16,0 0 0-16,0 1 0 0,1-2 0 0,-1 0 128 0,0-1-128 0,-2-9 0 16,0 0 128-16,0 0-128 0,0 0 0 0,0 0 0 15,0 0 160-15,8-9-160 0,0-1 128 0,1 0-128 16,0-3 160-16,1-3-160 0,-4-3 192 0,4-3-192 15,2-3 256-15,2 0-48 0,1-6-16 0,1-2 0 16,4-3 112-16,-1 1 16 0,-1 0 0 0,2 0 0 16,1 2 96-16,0 4 32 0,3-5 0 0,-3 2 0 15,-1 3-16-15,1-2 0 0,-2 1 0 0,1-1 0 16,-1 1-240-16,2 1-32 0,-2 5-16 0,-1 2 0 16,0 2-144-16,0 7 0 0,-1 3 0 0,0 3 0 15,-2 2-176-15,-3 2 176 0,-1 0-128 0,1 2 128 16,0 5 0-16,-3-1-128 0,-2-1 128 0,1 3 0 15,-1 1-144-15,-2 3 144 0,-5-9-160 0,3 12 160 16,0 3-160-16,2 1 160 0,-3 3-160 0,0 4 160 0,-2 2-224 16,3-1 48-16,4 0 16 0,-3 0 0 0,2 0-16 15,0-1 0-15,-2-2 0 0,-1 0 0 0,1 0 176 0,2-3-160 16,2 0 160-16,-1-1-160 0,-2-1 160 0,-1-3 0 16,2-2 0-16,-4 1 0 0,3-2 0 0,0-1 0 15,-5-9 0-15,0 0 0 0,6 8 0 0,1-3 0 16,-7-5 0-16,7 5 0 0,-7-5 0 0,0 0-160 15,0 0 160-15,0 0-208 0,6-10-160 0,2 0-16 16,-2-1-16-16,3-1 0 0,-3 0 96 0,0-2 32 16,2 0 0-16,-1-1 0 0,-2-2 272 0,1 0 0 15,0-4 0-15,1 0 0 0,-2 0 288 0,1-1 112 16,-3-1 32-16,0-2 0 0,1-3 128 0,-2-1 16 16,-1-2 16-16,-1 0 0 0,0-1-112 0,2 3-32 0,-1 4 0 15,0 1 0-15,1-2-96 0,0 1-32 0,0-1 0 16,0 0 0-16,0 1 32 0,3 1 0 0,-2-1 0 15,3-1 0-15,1 1 32 0,1 1 16 0,1 2 0 0,0 2 0 16,-1 2-112-16,3 0-32 0,-2 0 0 0,2 5 0 16,-1 2-128-16,-1 1-128 0,0 1 144 0,-4 3-144 15,-5 6 0-15,3-7 0 0,-3 7 0 0,0 0-160 32,3-9-432-32,-4 4-96 0,1 5-16 0,-6-5 0 15,2 1-1824-15,-4 2-368 0,0 1-80 0,-3-2-16 0</inkml:trace>
  <inkml:trace contextRef="#ctx0" brushRef="#br1" timeOffset="137026.408">22489 15610 48831 0,'-30'-33'2176'0,"16"15"432"0,3-1-2096 0,3 8-512 16,3 2 0-16,5 9 0 16,0 0-224-16,0 0-160 0,0 0-16 0,0 0-16 15,0 0-1104-15,0 0-208 0,8-4-64 0,-8 4-11152 0,0 0-2240 16</inkml:trace>
  <inkml:trace contextRef="#ctx0" brushRef="#br1" timeOffset="138636.165">5199 6197 20271 0,'6'-13'896'0,"-6"13"192"0,11-4-880 0,5 3-208 15,4 0 0-15,6 1 0 0,6 1 1552 0,3 2 272 16,5 3 48-16,5 1 16 0,5-1-1552 0,3-2-336 0,2-3 0 0,6 4 0 15,3 3 0-15,4-1 0 16,5-1 0-16,-1-1-144 0,0 2 144 0,2-2 0 0,2 1 0 0,4-2 0 16,-1-1 0-16,3 1 0 0,-3-1 144 0,5-1-144 15,4-1 448-15,2-1 0 0,4 0-16 0,-2-2 0 16,1 0 80-16,2 0 0 0,5-2 16 0,0 2 0 16,-2 1-144-16,5-1-48 0,0 1 0 0,0 0 0 15,0-2-176-15,1 2-32 0,4 1-128 0,0 0 192 16,0-1-192-16,-1 0 128 0,2-1-128 0,-1 0 0 15,-1 1 128-15,1-2-128 0,-1 1 0 0,1 1 0 16,-1 0 0-16,1-1 128 0,0-1-128 0,-1-1 0 16,-1 2 0-16,2-2 0 0,2-2 128 0,0 4-128 15,-1 2 0-15,-3-3 0 0,-1-2 0 0,3 3 0 0,2 1 0 16,-2 0 0-16,0-1 128 0,2 1-128 0,2-3 0 0,-5 4 128 16,-2 4-128-16,3-4 0 0,3-4 128 15,-2 1-128-15,-5 0 0 0,5 2 0 0,1 1 0 0,0 0 128 16,-3-2-128-16,1 2 0 0,0 3 0 0,1-3 128 15,-3-1-128-15,2-1 0 0,2 4 0 0,1-4 128 16,-3 0-128-16,1 0 0 0,1-1 0 0,0-2 0 16,-3 0 0-16,1 0 0 0,0 1 128 0,0-1-128 15,0-2 0-15,-2 0 0 0,2 2 0 0,1-2 128 16,1-2-128-16,0 0 0 0,0-4 0 0,-1 4 128 16,-2-1-128-16,-1 1 0 0,0 0 0 0,4 0 0 15,1-1 0-15,-1 3 0 0,-1 1 0 0,3 2 128 0,-1-2-128 16,0 2 0-16,-2 1 0 0,1 0 0 15,-1 6 0-15,-2-6 0 0,-3-1 0 0,3 2 0 0,0 0 0 16,-6-2 0-16,-4-1 128 0,-1-1-128 0,1 1 0 16,-2-1 0-16,-7 3 0 0,-2-1 0 0,-3-3 0 15,1 4 0-15,3 3 0 0,-7 2 0 0,-2 1 0 16,-4-1 0-16,-5-5 0 0,0 3-256 0,0 4 16 16,-3 1-9680-16,-5-1-1920 0</inkml:trace>
  <inkml:trace contextRef="#ctx0" brushRef="#br1" timeOffset="140670.407">1883 13631 21471 0,'-20'-4'960'0,"10"2"192"0,2-2-928 0,0 2-224 0,1 0 0 0,7 2 0 15,0 0-192-15,-8-2-96 0,0 0-16 0,8 2 0 16,0 0 304-16,0 0 0 0,-8-4 0 0,8 4 0 15,0 0 464-15,0 0 0 0,0 0 0 0,0 0 0 16,8 6-48-16,4-1-16 0,2 2 0 0,-2-3 0 16,1 1 432-16,3-1 64 0,6-1 32 0,2 1 0 15,1-2-32-15,5 1-16 0,1 1 0 0,7-2 0 16,4 0-240-16,8-1-64 0,5 0 0 0,5 0 0 16,-3 0-128-16,2-1-16 0,2-1-16 0,7 0 0 0,7 0-16 15,2-1 0-15,-1 0 0 0,0-1 0 0,-1 1-128 16,6-1-16-16,5-7-16 0,-2 5 0 0,2 3-32 15,1-3 0-15,5-6 0 0,3 0 0 0,-3 1-48 0,2-1-16 16,0-2 0-16,1 1 0 0,2 1-16 0,0 0 0 16,-2-1 0-16,3-2 0 0,1 2 32 0,-1-1 0 15,-1 3 0-15,-1-1 0 0,0-1 0 0,2 1 0 16,1 1 0-16,-4 1 0 0,-4 2-16 0,3-4 0 16,-2-5 0-16,1 5 0 0,-1 3 0 0,0-3 0 15,0-3 0-15,1 2 0 0,2 0-16 0,-4 1 0 16,-4 0 0-16,2 2 0 0,-1-2 0 0,-2 3 0 15,-4 0 0-15,0-1 0 0,-4 0 0 0,2-2-128 16,2-1 192-16,-2 2-64 0,-6 1-128 0,-1 1 128 0,0-6-128 16,2 1 128-16,2 4-128 0,-5 0 128 15,0-1-128-15,-2 0 128 0,-5 0 16 0,1-1 0 0,0 0 0 16,3 1 0-16,1 0 48 0,-2 0 0 0,-5-2 0 16,3 0 0-16,1 1-32 0,2 0 0 0,0-3 0 0,-1-1 0 15,0 3-160-15,-1-1 0 0,0-1 0 16,1 1 128-16,1 2-128 0,-3-2 0 0,1 2 0 15,-4-1 128-15,-2-1-128 0,1 1 0 0,8 2 0 0,-3 2 0 16,-2 2 0-16,-3-2 0 0,0-2 0 0,-2 5 0 16,0 3 0-16,-3 0 0 0,-1-5 0 0,-1 0 0 15,0 1 0-15,-4 0 0 0,-5 2 0 0,-5-1 0 16,-4-1-240-16,-4 1 80 0,-4 2 16 0,-3-3 0 16,0 0 144-16,-3-1 0 0,-6 0 0 0,-1-1 0 15,-1 5 0-15,-1-2 0 0,-5 1-160 0,0-2 160 16,-6-3-1456-16,-3 9-176 15,0 0-32-15,3-8-15712 0</inkml:trace>
  <inkml:trace contextRef="#ctx0" brushRef="#br1" timeOffset="167521.62">5333 6327 11231 0,'0'0'496'0,"0"0"96"0,-3 9-464 0,1 2-128 16,1 2 0-16,1-2 0 0,2-2 768 0,-2-9 128 15,8 7 16-15,-1 1 16 0,3 5-224 0,-1-2-32 16,3-4-16-16,5 3 0 0,2 1 80 0,4-1 16 15,5-2 0-15,-2 1 0 0,3 4-32 0,3-2 0 16,3-1 0-16,1-2 0 0,5 1-160 0,1 0-48 16,5 0 0-16,6 1 0 0,6-3-112 0,0 2-16 15,0-1-16-15,2 1 0 0,0 0-112 0,3-3 0 16,2-1-16-16,4 0 0 0,6 1-80 0,-1-1-16 16,-3 1 0-16,5-3 0 0,1-3 32 0,2 1 0 0,-1 1 0 15,-1 0 0-15,3-1 32 0,1-1 16 0,3-3 0 16,1 3 0-16,-2 1-48 0,2 0-16 0,2-2 0 15,3 0 0-15,1-1-32 0,-1 1 0 0,-4 2 0 0,4-2 0 16,4-1 16-16,-1 1 0 0,-1-1 0 16,-1 2 0-16,1 2-144 0,0-2 192 0,3-2-192 15,-4 1 192-15,-5-1-192 0,4 0 0 0,4 0 144 0,-2 0-144 16,-1-2 0-16,1 2 0 0,-1-2 0 0,1 0 128 16,2 2-128-16,-2 0 0 0,-2-4 0 0,3 2 128 15,1 2-128-15,-2-1 0 0,-2-1 0 0,4 0 0 16,1-2 0-16,-2 1 0 0,3 0 0 0,1 0 0 15,1-2 0-15,0 1 0 0,2 1 0 0,-3 0 128 16,-1-2-128-16,3 0 0 0,0-1 128 0,-1 2-128 16,-4 3 0-16,3-2 128 0,4-2-128 0,-1 3 0 15,0 2 0-15,1 1 144 0,0-2-144 0,2 1 0 0,0 1 144 0,0-1-144 16,0-1 0-16,2 1 144 0,3 0-144 16,-1-1 0-16,1-3 0 0,-1 4 0 0,-2 3 0 0,-2-4 0 15,-2-4 0-15,3 5 0 0,-1 4 0 0,1-1 0 16,-3 0 0-16,-1 0 0 0,0 1 0 0,-1 0 0 15,-1 0 0-15,0-1 0 0,3 0 0 0,-3-1 0 16,0-1 0-16,-3 0 0 0,-1 0 0 0,2 0 0 16,0 0 0-16,-3 0 0 0,-4-2 0 15,2 2 0-15,1 2 0 0,0-1 0 0,-1 0 0 0,-2 1 0 16,0-1 0-16,2 3 0 0,0-1 0 0,-4 0 0 16,-4-1 0-16,-1 2 0 0,3 3 0 0,-1-1 0 15,0 2 0-15,-6-1 0 0,-3-2 0 0,1 0 0 16,0 1 0-16,-6 0 0 0,0 1 0 0,-4-1 0 15,-2 1 0-15,1-1 0 0,-4 2 0 0,2-2 0 0,0-1 0 16,-3 1 0-16,-2 3 0 0,-4-2 0 0,-1-1 0 16,-3-2 0-16,-1-1 0 0,-1 1 0 0,2-2 0 0,-5 2 0 15,-2 1 0-15,-3 1 0 0,-3-2 0 0,-6 0 0 16,-3 0 0-16,-6-2 0 0,-2-2 0 0,-1-1 0 16,-7 2 0-16,-4 0 0 0,-1 0 0 0,-8 0 0 15,0 0 128-15,0 0-128 0,0 0 0 0,0 0 128 16,-11-3-128-16,-3 1 0 0,-1 0 0 0,-7 0 0 15,-8-2 0-15,-8 0 0 0,-8-2 0 0,-6 4 0 16,-8-1 0-16,-4 3 0 0,-3-2 0 0,-9-2 0 16,-10-1-144-16,-8 4 144 0,-5-1 0 0,-7-2 0 15,-4-1 0-15,-5 0 0 0,-9 3 0 0,-7-1 0 16,-5-3 0-16,-2 3 0 0,-3-1 0 0,-2 0 0 0,-8 2 0 16,-3-2 0-16,-4-3 0 0,2 2 0 0,0-1 0 0,-4 2 0 15,1-1 0-15,-5 2 0 0,-4 0 0 16,0-4-128-16,2-4 128 0,-1 5 0 0,-4 2 0 0,2 2 0 15,2-1 0-15,-4 1 0 0,-4 0 0 16,0 1 0-16,-2 0 0 0,2 0 0 0,4-1 0 0,-2 2 0 16,-2 2 0-16,0-1 0 0,-1-1 832 0,0-1 192 15,1-1 16-15,3 3 16 16,2 2-1664-16,0 1-336 0,-2-3-64 0,2 4-16 0,0 0 832 16,2-3 192-16,0-1 0 0,3 1 0 0,2 3 0 0,4-1 0 15,-1 0 0-15,3 2 0 0,-2-1 768 0,7-1 208 16,7-3 48-16,0 3 0 15,1 1-1648-15,1-1-320 0,3-2-64 0,2 3-16 0,2-3 832 16,3 2 192-16,0 2 0 0,5-2 0 0,5-1 0 0,1 1 0 0,0-1 0 16,7 1 0-16,2-1 0 0,1 0 0 0,2-1 0 0,2 1 0 15,7 3 0-15,2-3 0 0,0-1 0 0,6 2 0 16,5-1 0-16,3-1 0 0,4-2 0 0,2 0 0 16,1 0 0-16,7 0 0 0,6 1 0 0,6-1 0 15,4-1 128-15,0-3-128 0,4 0 0 16,5 2 0-16,5 1 0 0,1 1 0 0,-1-1 0 0,4 1 0 15,2 1 0-15,3 0 0 0,3 4 128 0,1-4-128 16,1-5 0-16,3 3 0 0,5 1 0 0,2 0 0 16,3 1 0-16,4-1 0 0,1 0 0 0,9 0 0 15,0 0 0-15,0 0 0 0,0 0-160 0,0 0 160 16,0 0-160-16,0 0 160 0,14 5-208 0,1-2 80 0,0 3 128 16,3-2 0-16,3 2 0 0,3-4 0 0,3 0 0 15,7-1 0-15,5-2 0 0,6 0 0 0,5 1 0 16,2 1 0-16,7 0 0 0,2-1 0 0,5-2 0 0,5 0 128 15,7 1-128-15,4-2 0 0,0 0 0 0,1-1 0 16,3-2 0-16,5 2 0 0,6 0 0 0,1 0 128 16,-1-3-128-16,3 2 0 0,2 1 0 0,3-1 0 15,-1 1 0-15,3-1 0 0,1 1 0 0,1 1 0 16,-2-2 0-16,6 1 0 0,3-3 784 0,-1 1 192 16,0-2 48-16,1 4 0 15,2 2-1648-15,3 0-320 0,-1-2-64 0,4 1-16 0,0 0 848 0,2 0 176 16,0-2 0-16,1 2 0 0,4 1 0 0,2 0 0 15,2-7 0-15,-2 4 0 0,1 4 0 0,1-4 0 16,3-4 0-16,-3 3 0 0,-1-3 0 0,0 2 0 16,1 2 0-16,0-3-160 0,2-3 160 0,-2 3 0 0,-1 3 0 0,1-4 0 15,-1-2 0-15,-1 2 0 0,-1 4 0 0,3 0-128 16,-3 2 128-16,1-2 0 0,0-3 0 0,-3 5 0 16,-4 4 0-16,1-1 0 0,-1-2 0 0,3-1 0 15,-4-1 0-15,3 2 0 0,3 1 0 0,-3 0 0 16,-3-1 0-16,0 5 0 0,5 1 0 0,1-2-192 15,-4-2 192-15,1 0 0 0,-1-2-144 0,1 5 144 16,0 4 0-16,-3-2-176 0,-3-1 176 0,-1 0-128 16,3 2 128-16,-6 0 0 0,0 5 0 0,1-3 0 15,-3-3 0-15,0 2-128 0,-3 3 128 0,-4 0 0 16,-1-2 0-16,-4-1-160 0,-2 1 160 0,-4 5 0 0,-5 4-384 16,-2-1 16-16,-3 3 16 0,-3 1-8336 15,-8 1-1664-15</inkml:trace>
  <inkml:trace contextRef="#ctx0" brushRef="#br1" timeOffset="170259.936">2142 13740 13295 0,'12'-9'576'0,"-3"1"144"0,1 1-576 0,5-2-144 0,8 3 0 0,-2-1 0 15,1-1 208-15,3 1 16 0,2-1 0 0,-2-1 0 16,4 3-32-16,1-1-16 0,-1 0 0 0,3 1 0 15,1-1-32-15,4-1 0 0,-1 4 0 0,2-1 0 16,2-2 112-16,2 3 32 0,0 0 0 0,0 1 0 16,1 0 64-16,1-1 16 0,0-2 0 0,0 0 0 15,5 2-112-15,-1-1-32 0,4 1 0 0,3-1 0 16,-2-1 0-16,2 1 0 0,-5-1 0 0,3 1 0 16,1-2 96-16,1-1 32 0,1 1 0 0,3-1 0 15,4-1 48-15,-1 4 16 0,-2 1 0 0,2 1 0 16,2-4-96-16,4 2-32 0,3 2 0 0,4-4 0 0,-2 0-32 0,2-1-16 15,2-3 0-15,2 3 0 0,2-1-240 16,-1-1 176-16,1 0-176 0,2 0 160 0,3 0-32 0,4 1 0 16,3-2 0-16,-2 3 0 0,-2-1-128 0,2-1 0 15,4-1 144-15,-1 0-144 0,-3 0 0 0,3 0 128 16,4 1-128-16,-2-1 0 0,-2-3 144 0,0-1-144 16,1-4 192-16,-1 1-192 0,-1 2 320 0,-2-3-64 15,-3-3 0-15,3 2 0 0,2 3 128 0,-2 0 32 16,-4-2 0-16,0 1 0 0,1 0-96 0,-3 3-32 15,1 2 0-15,-4-2 0 0,-1 0-112 0,1 4-32 16,-1 1 0-16,-1 2 0 0,0-2-144 0,-3 2 0 16,-5-1 144-16,2 2-144 0,-2 1 0 0,1 1 0 15,0 1 0-15,-6-1 128 0,-1-2-128 0,-2-1 0 0,0 5 0 16,-2-4 128-16,-4-3-128 0,2 1 0 0,-3 2 0 16,-3 0 0-16,-5 2 0 0,0-2 0 15,-2 1 0-15,-3 1 0 0,0-1 0 0,-1 2 128 0,-2-3-128 0,-1 2 0 16,-1 2 0-16,-4-2 0 0,-3 2 0 0,-3 0 128 15,-2-2-128-15,-4 1 0 0,-1-3 0 0,-4 4 128 16,-2 2-128-16,0-2 128 0,-4 0-128 0,-2 3 128 16,-10 0-128-16,7 0 176 0,-7 0-176 0,0 0 192 15,0 0-16-15,0 0 0 0,0 0 0 0,0 0 0 16,-6-5-176-16,-2 0 192 0,-3 0-192 0,-4 3 192 16,-6 2-192-16,-3-4 0 0,-8 0 0 0,-7 0 0 15,-7 1 0-15,-7 3 0 0,-4 3 0 0,-8-2 0 16,-2-1 0-16,-7 1 0 0,-7 1 0 0,-6 1 0 0,-9 2 0 15,-4-2 0-15,-4-1 0 0,-4 5 0 0,-2 4 0 0,-2-3 0 16,-5-1 0-16,-1 3 128 0,-4 1-128 16,-1 1 128-16,0 1-128 0,-1-2 128 15,-3 2-128-15,-6-1 0 0,-5 1 0 0,1-1 0 0,-1 2 128 0,-2-1-128 16,-2 1 0-16,-5 1 128 0,-5 0-128 0,-2 4 0 16,2 2 0-16,-1 0 128 0,-2-1-128 0,-5 0 0 15,-4-1 0-15,3 2 0 0,-1-3 0 0,2 4 0 16,2 2 0-16,0 0 0 0,3-2 0 0,5 0 0 15,3-2 0-15,5 0 0 0,3 2 0 0,2-1 0 16,0-1 0-16,11-3 0 0,8 1 0 0,2-3 0 16,3 2 0-16,6-1 0 0,7 1 0 0,5 1 0 15,1 0 0-15,8 2 0 0,1 0 0 0,10-2 0 0,9-1 0 16,5-1 0-16,4 1 0 0,5-1 0 0,5-1 0 16,7-2 0-16,10-2 0 0,3-1 0 0,5-2 128 15,6-1-128-15,6-3 0 0,1 0 0 16,9-4 0-16,0 0 0 0,0 0-128 0,12 2-16 0,4 0 0 0,6-2 0 15,4-1 144-15,8 0 0 0,7 0 0 0,4-4-128 16,3-1 128-16,7-5 0 0,8 0 128 0,7 0-128 16,6 1 128-16,2-2-128 0,2-4 160 15,6 1-160-15,8 1 0 0,1 1 0 0,4-1 0 0,2-1 0 16,2-4 128-16,3 4-128 0,4 2 0 0,2-2 0 16,0 0 0-16,5 0 128 0,2 1-128 0,5 2 0 15,3-2 0-15,2 1 0 0,-3-5 0 0,1 3 0 16,5 5 0-16,-2-1 0 0,0-3 128 0,2 1-128 0,2 1 0 15,-1 1 0-15,0 0 0 0,4-1 0 0,-5-3 0 0,4-2 0 16,3 0 0-16,-2-2 0 0,1-1 0 16,-1 0 0-16,1-4 0 0,-2 3 0 0,1 2 128 15,3 0-128-15,1-3 0 0,0 1 0 0,-3 4 0 0,-3 2 128 16,-6 0-128-16,1 0 0 0,0 0 0 0,-5 0 0 16,-4-1 0-16,-2 3 0 0,-2 0-240 0,-3-2 64 15,-4 0 16-15,-2 0 0 0,-1 1 160 0,-9 0-160 16,-6-1 160-16,-4-1-160 0,-2 1 160 0,-4 3 0 15,-5 4 0-15,-6 0 0 0,-8-3 0 0,-2 6 0 16,-5-3 0-16,-4 2 0 0,-7 1 0 0,-3-1 0 16,-5-1 0-16,-4 4 0 0,-5 4 0 0,-4-1 0 15,-6-2 128-15,-2-1-128 0,-3 1 0 0,-6 2 0 16,-7 0 0-16,0 0 0 0,0 0 0 0,0 0 0 0,-11 5 0 0,-9-4 0 16,-8-2 0-16,-4 1 0 15,-4 1 0-15,-8 2-128 0,-9 4 128 0,-6 0 0 0,-5 0 0 16,-12 0 0-16,-7-2 0 0,-6 4 0 0,-8 2-144 0,-7 2 144 15,-8-2 0-15,-9 1 0 0,-10 2 0 0,-10 3 0 16,-10 2 720-16,-8-1 224 0,-5-2 32 0,-6 2 16 31,-5 4-1616-31,-1 2-320 0,-8 0-64 0,-2 0-16 0,-3-2 832 0,-6 5 192 0,-3 4 0 0,-1-1 0 16,-3-6 768-16,-2 1 208 0,0 2 48 0,-1 4 0 16,-3-1-1616-1,2 3-320-15,-2 2-64 0,-2 2-16 0,-3 5 832 0,5-3 160 0,2 1 0 0,4 4 0 16,5 9 144-16,6-2-144 0,8 1 160 0,6-3-160 15,5-5 224-15,12-2-48 0,13 0-16 0,11 0 0 16,14-1-160-16,16-4 192 0,13-6-192 0,14-4 192 0,10-1-192 0,14-3 160 16,15-3-160-16,11-6 160 0,14-6-160 15,15-8 0-15,3 7-160 0,15-1 160 16,12-3-768-16,13-3-48 16,12-3-16-16,15-2-8384 0,12 0-1696 0</inkml:trace>
  <inkml:trace contextRef="#ctx0" brushRef="#br1" timeOffset="180036.458">5472 17636 18831 0,'15'-13'832'0,"-2"7"176"0,4 0-816 0,5 0-192 0,1-2 0 0,5 1 0 15,0 1 128-15,5-2 0 0,5 0-128 0,3 1 192 16,7-1 48-16,2 0 0 0,3 0 0 0,1 3 0 16,0-2 96-16,5 0 32 0,3-4 0 0,2 3 0 15,1 4 16-15,3-2 0 0,1-1 0 0,0 3 0 16,2 0-176-16,5 3-16 0,1-1-16 0,2 0 0 0,1 0-16 16,0 2 0-16,-1 0 0 0,1 1 0 0,1 0 160 15,2-1 16-15,-2 0 16 0,2 1 0 0,-4 3 0 16,6-2 0-16,4-1 0 0,-1 0 0 0,-5-1-96 0,6 1 0 15,3 0-16-15,0 0 0 0,0-1-112 16,0 0-128-16,0 0 176 0,4 0-176 0,-2 0 144 0,0 0-144 16,-4 1 0-16,3 2 144 0,1-1-144 0,2 0 0 15,-2 0 144-15,3 0-144 0,-1 1 0 0,-1-1 128 16,0 1-128-16,-1-1 0 0,-4-1 0 0,1 4 144 16,2-3-144-16,-3 1 0 0,0 2 0 0,-3-1 0 15,-3-2 0-15,1 2 0 0,0 0 128 0,-1 0-128 16,-7 2 0-16,2 1 0 0,1-4 0 0,1 1 0 15,-3 2 0-15,-4-1 0 0,-2 1 0 0,1-1 0 16,1 0 128-16,2-3-128 0,-3 2 144 0,-4 1-16 0,-2-1-128 0,-2-2 192 16,3-1-192-16,1 0 176 0,-3-1-176 15,0 4 160-15,0-1-160 0,-3-1 0 0,-3-2 0 0,-1 2 0 16,-1 0 0-16,1 1 128 0,0-2-128 0,-5 1 0 16,0 3 0-16,-5-2 0 0,0-1 128 0,-2 1-128 15,-1-2 0-15,2 1 160 0,2-2-160 0,2 2 160 16,-4-1-160-16,3 1 192 0,-4 0-192 0,-2-1 192 15,-2 3-192-15,1-2 0 0,-3 0 144 0,2 0-144 16,-2 0 0-16,-2 2 0 0,3-2 0 0,1 0 0 16,-4 0 0-16,0 2 0 0,-7-1 0 0,0 0 128 15,-3-1-128-15,1 1 0 0,1-1 128 0,-1 0-128 16,-5 1 0-16,-2 0 0 0,-2-2 0 0,-2 1 128 0,-2 0-128 16,1 1 0-16,-8 0 0 0,0-2 128 0,-2 0-128 15,-8-1 128-15,7 0-128 0,-7 0 128 16,0 0 64-16,0 0 0 0,0 0 16 0,0 0 0 0,-10 0-32 0,1 0-16 15,-4 0 0-15,-2 0 0 0,-2 0 0 0,-4 0 0 16,-2 0 0-16,-4 2 0 0,-4-1-160 0,-6-1 160 16,-4-3-160-16,-6 2 160 0,-5 0-160 0,-9-2 0 15,-6 1 0-15,0 1 0 0,0 1 0 0,-7-1 0 16,-6-1 0-16,-5 0 128 0,-2-1-128 0,-1 1 0 16,2-1 0-16,-7 0 0 0,-6-2 0 0,1 2 0 15,-1-2 128-15,-3 2-128 0,-6-5 0 0,-1 2 0 16,3-1 0-16,-4-3 128 0,-7 2-128 0,3-1 0 15,2 1 0-15,-6-1 0 0,-8-1 0 0,4 3 0 0,3-3 0 16,-3 1 0-16,-3-2 0 0,2 0 0 16,4-2 128-16,-4 2-128 0,-5 1 0 0,3 0 0 0,-1-1 0 15,1 0 0-15,-1 0 0 0,0 2 0 0,-1 0 0 0,1 1 0 16,3-5 0-16,-1 4 0 0,-1-1 128 16,0 0-128-16,0-1 0 0,0 0 0 0,-3-1 0 0,5 0 0 15,5-2 0-15,1 1 0 0,-5 0 0 0,6 0 0 16,6-3 0-16,-2 2 0 0,-1-2-192 0,2 2 192 15,5 1-224-15,-5 2 80 0,-2 0 16 0,5 1 0 16,2 0 128-16,4 4 0 0,-3-1 0 0,7 2 0 16,1 0 0-16,3 0 0 0,2-1 0 0,-1 4 128 15,-2 2-128-15,5 2 0 0,6-2 0 0,1-2 0 16,-3 4 0-16,6-1 0 0,5 2 0 0,7 0 0 16,4 0 0-16,6-1 0 0,3-2 0 0,4 0 0 0,5 1 0 15,3 3 0-15,2-1 0 0,6-1-128 16,8-2-64-16,4 1-16 0,4 2 0 0,4-3 0 0,2 1-80 15,3 1-16-15,1-1 0 0,9-1 0 0,0 0 48 0,0 0 16 16,0 0 0-16,6 10 0 0,5-1 240 0,4-1-144 16,2 0 144-16,6 0-128 0,6-2 272 0,4 2 64 15,6 0 16-15,5 1 0 0,2-2-96 0,5 1 0 16,7 0-128-16,4-1 192 0,10 0-192 0,8 1 128 16,4-1-128-16,6 1 0 0,2 1 128 0,11-1-128 15,9-1 0-15,3 2 0 0,7-1 0 0,7 1 128 16,4 1-128-16,10-2 0 0,10-2 0 0,3 2 0 15,3 0 0-15,5 0 0 0,4 0-240 0,8 2 64 16,7-3 16-16,8 2 0 0,8 0-32 0,3 0-16 0,5 1 0 16,2 2 0-16,2 4 208 0,5-1-192 0,3-3 192 15,1 1-192-15,-1-2 192 0,2 0 0 0,-3 1 0 0,4-1 0 16,0-2 0-16,-1 2 0 0,-5 0 0 0,-6 2 0 16,-2 1 0-16,-8 1 128 0,-6-1-128 0,-6 2-8784 15,-6 5-1840-15</inkml:trace>
  <inkml:trace contextRef="#ctx0" brushRef="#br1" timeOffset="-203815.566">19629 11024 24879 0,'0'0'2208'0,"0"0"-1760"16,0 0-448-16,0 0 0 16,-7 5-448-16,1 4-160 0,-5 3-32 0,-2 5-16 0,-2 5 400 0,-1 6 64 15,-3 4 32-15,0 1 0 0,-3 0 160 0,-1 3 0 16,-1 5 0-16,1 0 0 0,-1 0 0 0,3 1 0 15,0-2 0-15,2 0-128 0,1-3 128 0,2-4 0 16,3-6 0-16,5-2 0 0,1 0 0 0,3-6 0 16,2-2 0-16,4-4 0 0,3-3 272 0,3-1-16 15,3-2 0-15,3-2 0 0,1-6 64 0,5-4 16 16,1-3 0-16,4 1 0 0,0 3-16 0,5-3 0 0,1-1 0 0,2 3 0 16,0 1-176-16,-1 1-144 0,-3-1 192 0,0 0-192 15,0 2 144-15,-4 1-144 0,-4 1 0 0,-2 2 144 31,-3 1-448-31,1 0-80 0,-3 0-32 0,-2 2-10608 0</inkml:trace>
  <inkml:trace contextRef="#ctx0" brushRef="#br1" timeOffset="-203470.142">19586 11701 12895 0,'-20'0'576'0,"10"2"112"0,-3 0-560 0,1 2-128 16,1 0 0-16,2 0 0 0,2 0 1152 0,0 0 192 16,-1 2 32-16,8-6 16 0,0 0-1008 0,0 0-208 15,0 0-48-15,0 0 0 0,0 0 208 0,0 0 48 16,5-8 0-16,0 1 0 0,2 2-32 0,4-4 0 15,4-2 0-15,5-4 0 0,2-5 160 0,4 0 48 16,2-1 0-16,4-1 0 0,0-2-16 0,2-3 0 16,2 0 0-16,4-2 0 0,-2 3-96 0,4-2 0 15,3 2-16-15,2 3 0 0,3 4-208 0,-2-1-32 0,-3 1-16 16,-1 2 0-16,0 4-176 0,-5 2 0 0,-1 2 144 16,-5 3-144-16,0 1-176 0,-2 3-96 0,-1 1-32 0,-1 0-11552 15</inkml:trace>
  <inkml:trace contextRef="#ctx0" brushRef="#br1" timeOffset="-202920.126">21118 10761 21071 0,'-15'5'928'0,"5"-5"208"0,-1-2-912 0,0 3-224 16,-4 2 0-16,-1 3 0 0,0 1 0 0,-4 2 0 0,-1 0 0 0,0 1 0 16,-2 2 144-16,3 2-144 0,3 3 128 0,0-2-128 15,-3-2 144-15,4 0-144 0,2 0 160 0,4-1-160 16,1-1 128-16,6-1-128 0,2-1 0 0,2 1 144 15,0 0-144-15,5-3 0 0,6-2 0 0,2 1 0 16,0 2 0-16,5-1 0 0,5-2 144 0,0 1-144 16,1 2 176-16,2 1-48 0,-3 3 0 0,1-2 0 15,-1-1-128-15,-2-1-176 0,-2 1 48 0,-2 1 0 16,-4 2 128-16,-1-1 0 0,-3-3 0 0,-2 3 0 16,-4 1 240-16,-1 0-32 0,-7-1 0 0,-1 1 0 15,-5 0 576-15,-2 3 112 0,-6 1 32 0,-2 2 0 16,-3-3-288-16,-3-1-64 0,-2 0-16 0,4-1 0 15,0-2-368-15,3-1-64 0,3-4 0 0,4-1-128 0,2-2-128 16,4-3-144-16,8 0-32 0,0 0-12112 16</inkml:trace>
  <inkml:trace contextRef="#ctx0" brushRef="#br1" timeOffset="-202513.687">21819 10772 28559 0,'-14'-8'2544'0,"-3"0"-2032"0,-2 4-512 0,-2 0 0 31,-1 3-1152-31,1 2-320 0,-2 1-64 0,1 3 0 0,0 4 1232 0,0 2 304 0,-1 2 0 0,1 1 0 16,-2-2 0-16,2 4 0 0,2 2 128 0,-2 1-128 15,2-1 0-15,2-3 0 0,3 2 128 0,2-1-128 16,2 2 0-16,3-3 0 0,3-3 0 0,3-1 0 15,1-1 0-15,3-2 0 0,3-1 0 0,-5-7 128 16,0 0 0-16,10 0 0 0,2-3 0 0,0-2 0 16,1-3 64-16,0-2 16 0,-1-3 0 0,3-1 0 15,-2 0-48-15,1 0-16 0,-1 0 0 0,1-2 0 16,-2 0 48-16,-1 3 16 0,0 4 0 0,0 1 0 16,-1 3-16-16,-2 1-16 0,-8 4 0 0,11 6 0 15,-5 0-176-15,0 3 0 0,1-1 0 0,-3 4 0 16,-1 6 144-16,-1-2-144 0,1-4 160 0,-2 1-160 0,-1 4 128 15,2-3-128-15,2-2 0 0,0-1 144 16,2-4-144-16,-6-7 0 0,0 0 0 0,12 3 128 0,2-1-320 16,0-4-64-16,0-3 0 0,1 0-16 15,1-2-1808-15,5-3-352 0,8-8-80 16,-5 1-16-16</inkml:trace>
  <inkml:trace contextRef="#ctx0" brushRef="#br1" timeOffset="-201993.985">22084 10502 30399 0,'-6'-2'2704'0,"-3"4"-2160"16,9-2-544-16,-7 10 0 0,-3 5-176 0,4 1-144 0,-2 2-16 15,1 2-16-15,2 5 352 0,1-2 0 0,-1 1 0 0,2-2 0 16,-3 1 0-16,2 0 0 0,1 0 0 0,-3 0 0 15,2-3 0-15,-1-3 0 0,0-1 0 0,0-5 0 16,1-1 0-16,2-4 0 0,2-6 0 0,0 0 0 16,0 0 0-16,0 0 0 0,0 0 128 0,-2-9-128 15,2-3 128-15,2-1-128 0,3 0 128 0,3-2-128 16,-1-3 0-16,3 1 0 0,-2 1 0 0,3 2 0 16,1 3 0-16,2 0 0 0,-4 0 0 0,1 3 0 15,1 5 0-15,-4 2-144 0,1 1 144 0,0 2 0 16,-9-2 0-16,9 4 0 0,-4 5 0 0,1 2 0 15,-4 0 0-15,0 1 0 0,-1 0 0 0,0 2 0 16,-1 3 128-16,0-3-128 0,-1-2 176 0,0-1-176 0,0 0 144 16,0-1-144-16,-1-2 0 0,2-8 144 0,0 0-144 0,0 0 160 15,0 0-160-15,0 0 160 0,2-8-32 0,1-4 0 16,3-3 0-16,0 0 0 0,3 3-128 0,0-2 192 16,-1-5-192-16,4 3 192 0,5 3-192 15,-1-1 0-15,-4 2 0 0,3-1 0 0,4 0 0 0,0 4 0 16,-3 4 0-16,-4 2 0 0,-2 2 0 0,0 4 0 15,-10-3 0-15,9 8 0 0,-2 4 0 0,-1 3 0 16,0 0 0-16,-1 3 128 0,1 0-128 0,-2 4 0 16,0-1 0-16,0-2 0 0,-1 0 128 0,1-2-128 15,2 1 0-15,-1 0 128 0,0-2-304 0,1-3-64 16,2-3-16-16,1-1 0 16,1-1-2480-16,-2-3-496 0</inkml:trace>
  <inkml:trace contextRef="#ctx0" brushRef="#br1" timeOffset="-201627.825">22583 10662 20559 0,'0'0'896'0,"0"0"208"0,0 0-880 0,0 0-224 0,0 0 0 0,0 0 0 16,0 0 0-16,9 6 0 0,2-1 0 0,4-1 0 0,0-3 0 0,5-1 144 16,4-3-144-16,1 0 192 0,2 0-48 0,1-2 0 15,0-6 0-15,1 2 0 0,-2 0-16 0,-2 0 0 16,-5 0 0-16,0-2 0 0,-5-1 128 0,-3 1 0 16,-3 1 16-16,-4 0 0 0,-2 1 336 0,-3-2 64 15,-3 1 16-15,-2 1 0 0,-5 2 144 0,-1 4 48 16,-3 0 0-16,-2 3 0 0,0 3-240 0,-1 5-32 15,-4 2-16-15,-1 4 0 0,-1 1-352 0,-1 5-80 16,2 2-16-16,4 1 0 0,0 0-144 0,5-1 0 16,5-2 0-16,6 2 0 0,4 0 0 0,8-3 0 15,6-5 0-15,8 0 0 16,7 1-704-16,5-3-32 0,2-3 0 0</inkml:trace>
  <inkml:trace contextRef="#ctx0" brushRef="#br1" timeOffset="-201114.961">24168 10475 21183 0,'-8'-31'944'0,"5"13"192"0,-2 3-912 0,2-1-224 16,-5-1 0-16,2 0 0 15,-1-1-320-15,-1 3-128 0,-4 4 0 0,-1 2-16 0,-1 2 912 0,-3 0 192 16,-1 3 48-16,-2 0 0 0,-3 5-48 0,1 2-16 16,0-2 0-16,0 3 0 0,0 5-240 0,0 2-32 0,2 2-16 15,-1 2 0-15,0 6-144 0,2 2-16 0,2 5-16 0,1 2 0 16,2 0-160-16,1 2 0 0,1 0 0 15,3 5 0-15,-1-1 0 0,5-1 0 0,-3-2 0 0,5 2 0 16,1 3 192-16,2-2-64 0,0-2 0 0,3-2 0 16,1-5-128-16,2 1 0 0,-4-1 0 0,1-3 128 15,1-5-128-15,3 0-176 0,-3-1 48 16,2-2 0 0,1 0-1600-16,-3-4-320 0,0-2-64 0,-4-10-16 0</inkml:trace>
  <inkml:trace contextRef="#ctx0" brushRef="#br1" timeOffset="-200781.742">23546 10841 2751 0,'0'0'256'0,"0"0"-256"16,0 0 0-16,0 0 0 0,0 0 2224 0,0 0 400 16,5 7 64-16,-5-7 32 0,0 0-1504 0,11 3-288 15,-3-3-64-15,3-2-16 0,3 4 304 0,-1 1 48 16,-2-3 16-16,2-2 0 0,0-3-64 0,4 3-16 16,1 2 0-16,3-1 0 0,-1-2-144 0,2-2-32 15,0 1 0-15,0-1 0 0,1 1-256 0,-2 0-64 16,3-2-16-16,-3 2 0 0,0 3-304 0,1 1-48 15,-2-3-16-15,0 2 0 0,-1 2-256 0,-1 2 0 0,-3-2 0 16,1-2 0-16,-2-2-176 0,-4 2-144 0,-1 1-16 16,3 0-8560-16,0-1-1728 0</inkml:trace>
  <inkml:trace contextRef="#ctx0" brushRef="#br1" timeOffset="-199538.489">24217 10855 28559 0,'-12'-17'1264'0,"3"9"272"0,-4 1-1232 0,0 3-304 0,4 4 0 0,-2 2 0 0,-3-2 240 0,-2 4-16 16,2 3 0-16,-1 3 0 0,0 4-224 15,0 1 0-15,0 0-144 0,-2 2 144 0,-1 4 0 0,3 0-144 16,1-1 144-16,3-2 0 0,3-1 0 0,0-1 0 15,4-1 0-15,3-2 0 0,1-2 0 0,1-2 0 16,-1-9 0-16,0 0-128 0,10 7 128 0,0-5 0 16,0-3 0-16,1 0 0 0,2-4 0 0,0-3 0 15,0-1 0-15,-1-4 0 0,-2-1 128 0,1-1 0 16,2-2 0-16,-2 0 0 0,-6 0 144 0,-2 0 48 16,-1-3 0-16,1 1 0 0,-3 4 144 0,2 0 48 15,0 1 0-15,-2 4 0 0,0 10-224 0,0 0-32 0,0 0-16 16,0 0 0-16,0 0-240 0,0 0 0 0,-9-1 0 15,9 1 0-15,0 0 128 0,0 0-128 0,-9 3 0 0,9-3 0 16,-3 9-224-16,0 0-144 0,-3-4-16 0,6-5-16 31,0 0-768-31,0 0-160 0,7 4-16 0,2-5-16 16,-1-4-592-16,2-4-112 0,2 0-32 0,3-2 0 16,-4-2 656-16,2 0 128 0,1-2 32 0,-1 1 0 0,-2 4 848 0,2 2 176 0,-2-1 48 0,-2 3 0 15,-1 1 848-15,-8 5 192 0,0 0 16 0,10-3 16 16,-10 3 224-16,10 2 32 0,-10-2 16 0,0 0 0 15,5 8-48-15,-5-8-16 0,7 10 0 0,-3 1 0 16,0 2-368-16,-2 1-64 0,-1-1 0 0,-1 3-16 16,-1-1-176-16,0 2-48 0,1 0 0 0,-1 3 0 0,-1-5-16 15,0 0-16-15,2 0 0 0,0 1 0 16,0 1-128-16,-1-4-32 0,0-2 0 0,-2-1 0 0,0 0-16 16,-1 0 0-16,4-10 0 0,0 0 0 0,0 0 0 0,0 0 0 15,0 0 0-15,0 0 0 0,0 0 192 0,0 0 16 16,0 0 16-16,0 0 0 0,7-5-128 0,-2-2-32 15,1-1 0-15,2-1 0 0,-3 0-128 16,3-1-128-16,1 0 192 0,-3 2-192 0,0 0 0 0,-6 8 0 16,10-2 0-16,-10 2 0 0,0 0 0 0,8-2 0 15,-8 2 0-15,10 3 0 0,-4 3 0 0,-2 0 0 16,-4-6 0-16,5 14 0 0,-3 0 0 0,-2 0 0 16,1-3 0-16,-1 2 0 0,-1-3 0 0,1 0 0 15,0-2 0-15,1 0 0 0,-1-8 0 0,0 0 0 16,0 0 0-16,9 6 0 0,-2-1 0 0,-7-5 0 15,11 1 0-15,-2-2 0 0,3-4 128 0,2 1-128 16,0-2 0-16,2 1 0 0,1-4 144 0,-2 0-144 0,0 0 0 16,-2 2 144-16,-3 1-144 0,1 2 0 0,1-2 0 15,-2 1 0-15,-3 1 0 0,-7 4 0 0,6-4 128 0,-6 4-128 16,0 0 0-16,0 0 0 0,0 0 0 0,0 0 0 16,0 8 0-16,-1 2 0 0,-3-2 0 0,2 0 0 15,2-8 0-15,-2 9 0 0,2-9 0 0,-5 10 0 16,5-1 0-16,0-9 0 0,0 0 0 0,0 0 0 15,1 7 0-15,-1-7 0 0,5 7 0 0,-5-7 0 16,8 2 0-16,2 0 0 0,1 2 0 0,-5-1 0 16,-6-3 0-16,11-2 0 0,-1-2 0 0,0 3 0 15,0 1 0-15,-10 0 0 0,8 0 0 0,1 0 0 16,-1 0 0-16,-8 0 0 0,0 0 0 0,0 0 0 0,0 0 0 16,0 0 0-16,0 0 0 0,9 4 0 0,-9-4 0 15,0 0 0-15,0 0 0 0,0 0 0 0,9 3 0 16,-9-3 0-16,0 0 0 0,0 0 0 0,0 0 0 0,9 0 0 15,-9 0 0-15,9 0 0 0,-9 0 0 0,7-6 0 16,3 1 0-16,-2 1 0 0,0-5 0 0,-2 2 0 16,3-4 0-16,-2 2 0 0,-2 1 0 0,-1-2 0 15,1-2 0-15,0-2 128 0,1-1-128 0,-1 0 0 16,0-2 0-16,0-3 0 0,1-4 160 0,-2-6-160 16,-1-2 192-16,0-1-192 0,0 0 0 0,2-2 0 15,2-2 0-15,-3 3 0 0,3 1 160 0,0 0-160 16,-2-1 128-16,2 0-128 0,-2-2 0 0,0 8 0 0,-1 4 0 15,-2 0-176-15,2 2 176 0,-2 5 0 16,-2 5 0-16,0 3 0 0,0 9 0 0,0 0-160 0,0-4 160 16,0 4 0-16,0 0-160 0,-6 15 160 0,-3 4-128 0,3 0 128 15,0 6 0-15,-1 3-160 0,-3 5 160 0,1 4 0 16,-1-1-128-16,3 2 128 0,-1 1 0 0,3-1 0 16,0-2 0-16,3 0 0 0,0-1 0 0,4-1 0 15,1-1 0-15,1-4 0 0,0-4 0 0,0-3 0 16,1-2 0-16,-1-4 0 0,-1 1 0 0,1-4 0 15,3-1-208-15,0-2 64 0,0-2 16 0,-1-3 0 16,-6-5-1408 0,6 4-288-16,-6-4-48 0,0 0-7328 0,8-4-1456 0</inkml:trace>
  <inkml:trace contextRef="#ctx0" brushRef="#br1" timeOffset="-199379.814">24440 10793 28959 0,'0'0'1280'0,"0"0"272"0,11 0-1232 15,4-1-320-15,2-1 0 0,8 2 0 0,4 0 240 0,4 2-16 16,2-2 0-16,6-2 0 0,1 1 96 0,5-1 32 16,4 1 0-16,3-3 0 0,3-1-176 0,-2-1-48 15,-2 1 0-15,-5-2 0 16,-5 1-1360-16,-7-3-288 0,-8 1-48 0</inkml:trace>
  <inkml:trace contextRef="#ctx0" brushRef="#br1" timeOffset="-198527.069">20522 12112 12895 0,'-6'-2'1152'15,"-3"-1"-928"-15,0-3-224 0,-4 3 0 0,0 0 336 0,-3 0 32 16,2-1 0-16,-1 1 0 0,-2 1 720 0,2 2 160 16,-2 3 32-16,0 0 0 0,1 2-336 0,0 1-64 15,-3 3-16-15,1 4 0 0,0 6-176 0,-1 0-48 16,4-1 0-16,0 4 0 0,2 5-160 0,2-1-32 15,1-2-16-15,2-1 0 0,1 0-256 0,5 1-48 16,-1-2-128-16,6-4 192 0,-2-2-192 0,3-5 0 16,2-3 0-16,2-2 0 0,3-2 320 0,0-3-48 15,3-4 0-15,0 0 0 0,1-5 240 0,2-1 32 0,1-3 16 16,3-2 0-16,-4-7-240 0,4 0-32 0,3 0-16 16,-3-1 0-16,-1-2-272 0,-1 1 160 0,-1 0-160 15,-1 6 128-15,-4 3-128 0,-2 6 0 0,0 3 0 0,-11 5 128 16,0 0 80-16,11 0 16 0,-11 0 0 0,10 6 0 15,-5 3 96-15,0 3 32 0,-2 3 0 0,2 0 0 16,-1-2-96-16,0 0-32 0,-2 1 0 0,4-1 0 16,-3 1-224-16,3-3 0 0,0-3 0 0,0-3 0 15,0 1 128-15,2-3-128 0,2-1 0 0,-2-2 0 16,0-3 128-16,1-1-128 0,3-1 0 0,4-4 0 0,-1-3 0 16,2 0 0-16,-1 0 0 0,3 2 0 0,1-1 0 15,0 2 0-15,0 1 0 0,2 0 0 0,-1 1 0 16,0 4 0-16,-1 1 0 0,-1 4 0 0,-1-1 0 15,0 1-128-15,-2 2 128 0,0 0 0 0,-3 2 0 16,-2-1 0-16,-2 1 0 0,0-1 0 0,-2 2 0 16,-7-7 0-16,0 0-128 0,6 7 128 0,-6-7-160 0,0 0 32 15,3 10 0-15,-3-10 0 0,0 0 128 0,0 0-160 16,0 0 160-16,-9 5-160 0,-1-3 160 0,-1-1 0 16,-2-2 0-16,-2 2-128 0,-3 1 128 0,1 0 0 15,-1 1 0-15,-1 0 0 0,-4 1 0 0,1 2 0 16,-2-1 0-16,3 2 128 0,5-3-128 0,-1 1 128 15,1-1-128-15,1-1 128 0,3 0-128 0,1-1 0 16,2 0 0-16,-1 1 0 16,3-2-336-16,7-1-96 0,0 0-16 0,-8 3-9024 15,8-3-1792-15</inkml:trace>
  <inkml:trace contextRef="#ctx0" brushRef="#br1" timeOffset="-197881.553">21528 11878 31327 0,'0'0'2784'0,"0"0"-2224"0,0 0-560 0,-7 3 0 0,2 5 0 0,-1 3-320 15,2 3 32-15,-2 4 16 0,3 3 96 0,0 2 32 16,-1 1 0-16,3 4 0 0,-3 0 144 0,-1 4 0 16,1 2 0-16,1 0 0 0,-3-1 0 0,3-2 0 15,0-2 0-15,1-5 0 0,0-4 0 0,0-4 0 16,1-4 0-16,1-2 0 0,3-2 0 0,-3-8 0 15,0 0 0-15,0 0 128 0,0 0-128 0,0 0 176 16,0 0-176-16,5-12 192 0,0-5-64 0,3 0-128 16,-3-4 192-16,4 0-64 0,-2-4-128 0,3-5 0 15,-3-4 144-15,3 4-144 0,2 5 0 0,-1 2 0 0,0 2 0 16,1 4 0-16,1 5 0 0,-4 4 0 0,1 5 0 16,1 3 0-16,-2 1 0 0,0 5 128 15,0 3-128-15,-2 2 128 0,1 2-128 0,-1 2 192 0,-1 4-64 0,-2 2 0 16,1 1 32-16,-5 0 16 0,-1-1 0 0,-3 0 0 15,0-4-176-15,0 1 160 0,1-2-160 0,-2-5 160 16,5-11-160-16,0 0 128 0,0 0-128 0,0 0 128 16,0 0-128-16,0 0 128 0,8-10-128 0,1-3 128 15,1-2-128-15,2-5 0 0,2-5 144 0,3 0-144 16,1 0 0-16,1 1 0 0,-1 0 0 0,1 2 0 16,2 1 0-16,-1 5 0 0,-3 5 0 0,-2 5 0 15,-1 4 0-15,-1 2 0 0,-2 3 0 0,2 4 0 0,-5 2 0 16,2 5 0-16,1 2 0 0,-5 4 0 0,-2-1 0 15,-1 4 128-15,2 4 0 0,-3 0 0 0,-2-4-128 16,0 0 0-16,0-1 128 0,0 0-128 0,1-1-160 16,0-5-96-16,1-5-32 0,1 0 0 15,1 0-1776-15,-1-2-368 0,-3-9-64 16,0 0-9424-16</inkml:trace>
  <inkml:trace contextRef="#ctx0" brushRef="#br1" timeOffset="-197509.017">22160 11934 30527 0,'-13'-2'1344'0,"6"4"288"0,1 4-1312 0,0 2-320 0,2 3 0 0,-2 1 0 16,2 1 0-16,3 2 0 0,2 3 0 0,1 0-192 0,-1 1 192 0,3 0 0 15,0-1 0-15,1 3 0 0,0 1 0 0,0-4 0 16,1-3 0-16,-2 1 0 0,1-3 0 0,-3-1-128 16,-1-2 128-16,-1-10-192 15,0 0-688-15,0 0-144 0,0 0-16 0,0 0-7200 16,0 0-1424-16</inkml:trace>
  <inkml:trace contextRef="#ctx0" brushRef="#br1" timeOffset="-197063.911">22680 11942 2751 0,'-14'-13'256'0,"5"4"-256"0,-2-1 0 0,0 0 0 16,-1 2 5552-16,0 2 1056 0,-1-2 224 0,0 5 32 15,0-2-5440-15,-1 3-1088 0,2 0-208 0,0 1-128 16,0 2 208-16,0 2-16 0,-2 3-16 0,0 1 0 15,1 4-176-15,-1 4 0 0,-1 0 0 0,0 2 0 16,1 1 0-16,0 3 0 0,-2 0 0 0,5 0 0 16,1-1 0-16,3 0 0 0,0-1 0 0,4-1 0 15,4-2 0-15,3-5 0 0,1-1 0 0,3-2 0 16,3-2-160-16,5-4 160 0,-1-3 0 0,2-6-144 16,-1-8 144-16,3-1 0 0,0 1 0 0,0-5-128 15,-1-1 128-15,0-3 0 0,1-2 0 0,2 0 128 0,1 2-128 16,-3-5 0-16,-4-7 128 0,-1-3-128 15,-1-4 176-15,-3-6-48 0,-3-6 0 0,1-4 0 0,-1-5 32 16,-2 5 0-16,1 6 0 0,-2 12 0 0,3 10 64 16,-2 9 16-16,-4 5 0 0,3 9 0 0,-4 8 240 15,0 0 48-15,-1 11 16 0,-1 7 0 0,1 5-256 0,-3 6-48 16,1 8-16-16,-2 5 0 0,0 4-224 0,-4 9 0 16,-1 5 128-16,2 7-128 0,-2 4 0 0,4-2-240 15,0-1 48-15,3-4 16 16,1-7-928-16,1-6-192 0,3-7-48 0,1-7 0 15,2-5-576-15,-2-5-128 0,0-5-32 0,3-8-8096 0</inkml:trace>
  <inkml:trace contextRef="#ctx0" brushRef="#br1" timeOffset="-196764.285">23161 11393 19343 0,'-9'-17'1728'0,"6"10"-1392"0,3 7-336 0,0 0 0 16,0 0 2288-16,0 0 384 0,-10 1 80 0,2 6 0 15,3 7-2240-15,-3 3-512 0,-2 5 0 0,2 4 0 16,-1 2 0-16,0 5 0 0,-5 6 176 0,0 4-176 0,0 3 240 0,0 2-64 15,0 2-16-15,0 1 0 0,4 3-160 16,-2-4 160-16,1-4-160 0,4-1 160 0,-2 0-160 16,4-1 0-16,0 0-160 0,2-8 160 15,0-5-2192-15,2-4-352 0,2-5-64 0,2-5-8096 16</inkml:trace>
  <inkml:trace contextRef="#ctx0" brushRef="#br1" timeOffset="-196554.889">22770 11904 36047 0,'-4'-15'1600'0,"6"7"320"0,4 2-1536 0,4 0-384 15,3 1 0-15,6 0 0 0,4-2-192 0,4 1-112 0,1-1-16 0,7 1-16 16,1-2 144-16,4 2 48 0,-3 0 0 0,4 3 0 31,0-1-1728-31,-3 1-352 0,-3 0-64 0,-4 1-10656 0</inkml:trace>
  <inkml:trace contextRef="#ctx0" brushRef="#br1" timeOffset="-196227.701">23276 12100 31327 0,'-6'-12'1392'0,"4"4"272"0,-4 1-1328 0,5-2-336 15,3-2 0-15,4 1 0 0,-1 0 272 0,2-2-16 16,1-3 0-16,3 0 0 16,-2-1-608-16,-2-1-128 0,-3 1-32 0,-3-2 0 0,-1-3 128 0,-3 3 32 15,-3 0 0-15,-1 4 0 0,2 2 352 0,-3 3-176 16,0 2 176-16,-2 5-128 0,-1 3 128 0,2 3 128 15,0 5-128-15,-2 3 176 0,-1 4-176 0,-3 1 0 16,4 2 0-16,0 3 0 0,3-1 0 0,-1-1 0 16,2-3 0-16,6 2 0 0,1-1 0 0,2-1 0 15,6 1 0-15,3-3 0 0,3 0-144 0,2-3 144 16,0-2 0-16,2-2 0 0,0-5-304 0,3-1 48 16,-3 0 16-16,3-3 0 15,2-4-1984-15,-4-2-400 0</inkml:trace>
  <inkml:trace contextRef="#ctx0" brushRef="#br1" timeOffset="-195874.579">23543 11923 4607 0,'0'0'400'0,"0"0"-400"0,-7 9 0 0,2 2 0 15,-4 1 6544-15,2 4 1232 0,-1 3 240 0,2 0 48 16,-1-2-6576-16,2-1-1312 0,-1-2-176 0,-1 2-224 16,2 0 224-16,2-1 0 0,-4-4-160 0,3 0 160 0,2-2 0 15,2-9 0-15,-5 10 0 0,5-10 0 0,0 0 0 0,0 0 0 16,0 0 0-16,0 0 0 0,0 0 0 0,6-5 0 16,-2-5 0-16,4-1 0 0,-1 0 0 0,4-4 0 15,-1 1 0-15,1-1 0 0,0-2 0 0,0 3-176 16,1 1 176-16,1 2-128 0,-1 0 128 0,1 3 0 15,3-1 0-15,-3 3 0 0,-2 0 0 0,2 1 0 16,0-1 0-16,0 4 0 0,-1 1 0 0,-3 1 0 16,2-1 0-16,1 1 0 0,-2 1-128 0,0 0 128 15,0-1-128-15,-1-1 128 16,1-4-704-16,0 4-64 0,-10 1-16 0,11 0-8368 0,-1-2-1664 16</inkml:trace>
  <inkml:trace contextRef="#ctx0" brushRef="#br1" timeOffset="-195175.386">24097 11899 28735 0,'0'0'1280'0,"0"0"256"0,-4 12-1232 0,-1 1-304 15,-1 1 0-15,-2 3 0 0,-1 2 0 0,2-1-144 16,-3 0 16-16,3 2 0 0,-2 2 128 0,3-1 0 16,-4-2 0-16,4 0 0 0,-1-1 0 0,2-4 0 15,2-2 0-15,-1-3 0 0,4-9 0 0,0 0 0 0,0 0 0 16,0 0 128-16,0 0-128 0,5-6 144 0,2-3-144 0,1-4 160 15,2-1-160-15,1-1 128 0,1-4-128 0,3 0 128 16,0-3-128-16,1 0 0 0,-8-2 0 16,6 3 128-16,1 1-128 0,1 4 0 0,0 2 0 15,-3 4 0-15,-2 4 0 0,1 4 0 0,-4 2 0 16,2 4 0-16,-4 3 0 0,1 4 0 0,-5 2 0 0,0 2 0 16,-2-1 336-16,-1 2-16 0,0 2 0 0,0 0 0 15,-4-1-192-15,1-1-128 0,2-3 128 0,0 0-128 16,0-1 0-16,-2-2 0 0,4-10 0 0,0 0 0 15,0 0 0-15,0 0 0 0,0 0 0 0,10-8 128 16,0-4-128-16,-1-1 0 0,2-2 0 0,0-1 0 16,1-4 0-16,0 1 0 0,-1-1-176 0,2 2 176 0,2 3 0 15,0 2 0-15,-4 0 0 0,1 4 0 0,-1 2 0 16,1 4 0-16,-3 3 0 0,0 4 0 0,-3 3 128 0,1 5 64 16,0 3 0-16,-3 4 16 0,-1 5 96 15,0 1 16-15,1 2 0 0,-1 1 0 0,-2 2-192 0,0 2-128 16,-1 1 192-16,3-3-192 0,-2-4 0 0,0-3-224 15,3-2 16-15,0-6 0 16,-2-4-1424-16,3-2-288 0,-5-9-48 0</inkml:trace>
  <inkml:trace contextRef="#ctx0" brushRef="#br1" timeOffset="-194665.98">24791 11628 18015 0,'-14'-1'800'0,"5"2"160"0,-4 1-768 0,1 2-192 0,0 0 0 0,0 1 0 15,0-2 0-15,-2 0 0 0,2 0 0 0,1 2 0 0,3 3 448 16,8-8 32-16,0 0 16 0,0 0 0 0,0 0-16 16,0 0 0-16,0 0 0 0,7-3 0 0,6-2 240 0,3-1 48 15,1 1 16-15,5-3 0 0,0-2 48 0,5 0 0 16,1-1 0-16,1 4 0 0,4 3-96 0,-4 1-16 15,-2 2 0-15,2 3 0 0,-1 4-208 0,-3 6-32 16,-6-1-16-16,-3 5 0 0,-2 2-80 0,-5 4-32 16,-1 2 0-16,-7 5 0 0,-5 1-80 0,-6 6-16 15,-4-2 0-15,-1 1 0 0,-4-2-128 0,1-1-128 16,4-5 192-16,-1-2-192 0,-1-2 160 0,5-5-160 16,6-1 128-16,-1-4-128 0,3-1 0 0,4-2 0 15,6-2 128-15,2-2-128 0,6-3 0 0,3-3 0 16,2-3 0-16,7-3 0 0,9-2 0 0,0-1 160 15,3 2-160-15,-1-3 160 0,4 1-160 0,4 1-224 0,5 2 48 16,4-2 16 0,0 2-1184-16,2-1-256 0,2 0-32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37:57.4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11156 6987 13823 0,'-6'-7'1216'0,"3"-2"-960"15,0 0-256-15,-1 0 0 0,4 9 0 0,0 0 0 16,-2-5 0-16,2 5 0 0,-3-6 336 0,3 6 32 16,0 0 0-16,0 0 0 0,0 0-224 0,0 0-144 0,0 0 192 15,0 0-192-15,0 0 192 0,0 0-64 0,11-2 0 16,0 2-128-16,2 2 496 0,-1-1-16 0,3-1 0 0,6 0 0 16,4 1 96-16,3 2 32 0,2-1 0 15,8 1 0-15,4-2-16 0,5-1 0 0,4 3 0 0,3 0 0 16,5-2-144-16,6 0-16 0,6-1-16 0,1 2 0 15,4 4-96-15,7-1-32 0,0-1 0 0,5 1 0 16,4-1-80-16,-2 3-16 0,1 2 0 0,7-3 0 16,4 0 48-16,1-1 0 0,1 1 0 0,3 0 0 15,4 2-64-15,-1 0-16 0,-1-1 0 0,3 1 0 16,5-1 32-16,-2 2 16 0,2 0 0 0,-1 0 0 16,5-3-16-16,0-1 0 0,-1 4 0 0,0-2 0 15,3 0-16-15,-4 0-16 0,-6 2 0 0,5-2 0 16,2 4-160-16,-6-2 192 0,-3-2-192 0,3 1 192 0,-2 0-192 15,-1 1 192-15,-5 1-192 0,0-2 192 0,-2-4-192 0,-3 2 192 16,-5 0-192-16,-3 0 192 0,-2-3-64 0,-1 0 0 16,-5 0 0-16,-2-1 0 0,-7 5 48 0,-3-4 0 15,0-3 0-15,-1 2 0 0,-4 1-176 0,-6 2 160 16,-2 1-160-16,-4-3 160 0,-5-4-160 16,-1 0 128-16,-1 0-128 0,-2 1 128 0,-2 1-128 0,-2 0 0 15,-4-1 144-15,-4 1-144 0,-4 1 0 0,-2-2 144 16,-4 0-144-16,-2 0 0 0,-2-2 192 0,-3 4-64 15,-3 1 0-15,1-3-128 0,-4-3 240 0,0 1-64 16,-1 4-16-16,-2-2 0 0,0-3-16 0,-9 3 0 16,6-2 0-16,-6 2 0 0,0 0 32 0,0 0 0 15,0 0 0-15,0 0 0 0,0 0-16 0,0 0 0 16,8 3 0-16,-8-3 0 0,0 0-160 0,0 0 0 16,0 0 0-16,0 0 128 0,0 0-128 0,0 0 0 0,-10-1 0 0,3 2 0 31,-4 3-352-31,0 1-48 0,-1 0-16 0,-3 0-9520 0,-1 2-1904 0</inkml:trace>
  <inkml:trace contextRef="#ctx0" brushRef="#br0" timeOffset="1519.238">11061 9983 13823 0,'0'0'608'0,"0"0"128"0,-2-8-592 0,2 8-144 15,0 0 0-15,0 0 0 0,4-6 848 0,-4 6 144 0,9-2 32 16,1 0 0-16,1 1-448 0,-1 0-64 0,2-1-32 15,2 1 0-15,3 2-96 0,0 1 0 0,4-2-16 0,2-1 0 16,5-1 16-16,3 0 16 0,2 4 0 0,3-2 0 16,4-2 112-16,2 2 0 0,4 0 16 0,-1 0 0 15,1-2-208-15,4-2-64 0,5-2 0 0,4 2 0 16,2 1 16-16,3 0 0 0,1 2 0 0,2-1 0 16,1-3 80-16,4 0 16 0,-1 2 0 0,5 0 0 15,1-1-16-15,1 1 0 0,0-4 0 0,6 2 0 16,7 2 64-16,-2 3 16 0,1-6 0 0,4 4 0 15,6-1-112-15,0 0 0 0,3 1-16 0,2 2 0 0,3 0-112 16,1-2-32-16,0 0 0 0,2 2 0 16,2 4-160-16,-1-3 0 0,0-1 0 0,-2-1 0 0,3 1 0 15,-1 0 0-15,0 0 128 0,-3 1-128 0,0 3 0 16,0-2 0-16,-1-1 144 0,-3 2-144 0,1 3 128 16,-2-3-128-16,0-2 128 0,-4 2-128 0,-3 4 176 15,0-4-48-15,-4 1 0 0,-2 2 0 0,-6 4 16 0,0-1 0 16,-5-4 0-16,1 2 0 0,2 1-144 0,-3 1 0 15,-7-3 0-15,-2 1 128 0,-2-1-128 0,-2-1 0 16,-5-1 0-16,0 3 128 0,-7 0-128 0,-2-1 128 16,-6-3-128-16,-3-1 128 0,-7 2-128 0,0-2 0 15,-4-3 0-15,-2-1 128 0,-4-2-128 0,-4 2 0 16,-4 3 144-16,-3-2-144 0,-1-3 320 0,-2 2-16 16,-2-2 0-16,-2 2 0 0,-1 1 48 0,-8 1 16 15,8-2 0-15,0-3 0 0,-8 5-80 0,0 0-16 0,0 0 0 16,0 0 0-16,2-4-272 0,-2 4 0 0,0 0 0 15,0 0 0 1,0 0-1520-16,0 0-304 0,-9-2-64 0</inkml:trace>
  <inkml:trace contextRef="#ctx0" brushRef="#br0" timeOffset="4428.013">6254 12794 6447 0,'-3'-11'576'0,"2"6"-576"0,1-1 0 0,1-1 0 0,-1 0 976 0,1 0 96 16,2 1 16-16,-3 6 0 0,6-4-496 0,-6 4-80 15,0 0-32-15,6-7 0 0,0-1-352 0,1 5-128 16,-7 3 0-16,8-2 0 0,1-3 144 0,-4 2-144 16,-5 3 128-16,10-1-128 0,-10 1 192 0,0 0-32 15,0 0-16-15,0 0 0 0,9 4 176 0,-9-4 16 16,7 8 16-16,-4 1 0 0,-3-9 112 0,4 10 32 15,-1 2 0-15,-2 0 0 0,-2 0 48 0,-2 3 16 16,-1 2 0-16,2 0 0 0,-3 5-80 0,2 3-16 16,0-1 0-16,1 2 0 0,0 4-80 0,1 1-32 0,-1 3 0 15,-3-1 0-15,-2 0-64 0,2 1-16 0,0 2 0 16,0 2 0-16,-3-2-112 0,4-2-32 0,0-2 0 0,3-1 0 16,0-2-128-16,1 3 160 0,3 0-160 0,-2-3 160 15,-1-7-160-15,0 1 0 0,2 3 144 16,-1 0-144-16,-1-6 0 0,2-1 144 0,0-2-144 15,2 0 0-15,2 1 176 0,1-1-176 0,-1-1 160 0,0-3-160 16,-3 0 320-16,2-1-16 0,2-1-16 0,2-1 0 16,0-3-32-16,1-1 0 0,1 0 0 0,2-1 0 15,-4 1 96-15,3-2 16 0,1 0 0 0,2-2 0 16,0-1-48-16,1 0-16 0,3-1 0 0,2-1 0 16,1 0-16-16,1-1 0 0,0-1 0 0,5 1 0 15,1-2-112-15,5-1-32 0,-1 2 0 0,5 0 0 0,0-2-144 16,-1 1 128-16,3-1-128 0,0 3 128 0,3 0-128 0,-1 2 192 15,4-1-192-15,0 1 192 16,1 0-192-16,0 1 0 0,3 3 0 0,0-2 128 0,2-1-128 0,-3 1 0 16,0 0 0-16,-2 2 0 0,0-1 0 0,2 1 128 15,6 1-128-15,-3 1 0 0,-1-1 0 0,1-1 0 16,-5-1 0-16,1 2 0 0,-3 1 0 0,0 2 0 16,1-4 0-16,-1 3 0 0,-2 0 0 0,1-1 0 15,-1 0 128-15,-1 0-128 0,-5 1 0 0,0 1 0 16,-2-1 0-16,-3 1 0 0,-2 2 0 0,0 0 0 15,0 0 0-15,-3 0 0 0,0-2 0 0,-1 2 0 16,2 0 0-16,-7-1 0 0,-4-2 0 0,-1-2 0 16,-1 1 0-16,-1-1 0 0,2 0 0 0,-4-2 0 0,-1-3 0 15,-1 1 128-15,-10-1-128 0,10 3 0 0,-2 1 0 16,-8-4 128-16,10-2 16 0,-10 2 0 0,7-3 0 0,-7 3 0 16,8-3 64-16,-8 3 16 0,6-7 0 0,1 2 0 15,-4-2 80-15,0-1 16 0,2 1 0 0,-1-2 0 16,-2 0 96-16,3-2 32 0,-1-2 0 0,2-2 0 15,-1-3-160-15,3-2-32 0,-2 1 0 0,4-1 0 16,-2-6 16-16,4 0 0 0,0-5 0 0,3-3 0 16,-2-3-64-16,0-6-16 0,2-7 0 0,1 2 0 15,0 2 0-15,3-2-16 0,-1 0 0 0,0-3 0 16,0-5-176-16,-1 3 0 0,1 3 0 0,-3 0 128 16,-1 0 48-16,-2 5 0 0,0 4 0 0,0 7 0 15,-2 4 128-15,0 5 16 0,-1 3 16 0,-1 4 0 0,-3 3-192 16,0 3-144-16,-3 3 192 0,-2 9-192 0,0 0 0 0,0 0 0 15,0 0 0-15,0 0 0 16,0 0-400-16,0 0-96 0,0 0-16 0,-5 10 0 16,-2 3-1344-16,2 1-256 0,-3 2-64 0,3 0-12560 15</inkml:trace>
  <inkml:trace contextRef="#ctx0" brushRef="#br0" timeOffset="5730.361">10667 12589 19343 0,'-1'-17'848'0,"1"7"192"0,1 1-832 0,0 1-208 0,0-1 0 0,-1 9 0 15,0 0 624-15,0 0 80 0,0 0 0 0,0 0 16 16,0 0-240-16,0 0-48 0,0 0-16 0,0 0 0 16,0 0-416-16,2 14 0 0,-2 1 0 0,0 4 0 15,-2 2 0-15,1 1 0 0,-1 0 0 0,0 4 0 0,0 4 0 0,-4 2 0 16,2 1 0-16,-2 0 0 0,0 0 0 0,-2 1 0 15,-1 2 0-15,0 3 0 0,0-1 0 16,1 2 0-16,-1-1 0 0,4-2 0 0,-2 1 0 16,3-5 0-16,-1-3 0 0,2-2 0 0,0-2 0 15,0-3 0-15,2-1 0 0,1-2 0 0,0-4 0 0,2 2 128 16,1 0-128-16,-1-2 0 0,1 1 256 0,-1-4-16 16,-2-13-16-16,9 14 0 0,-1 2 0 0,1-3 0 15,1-3 0-15,-1 0 0 0,2-2 96 0,2-1 0 16,-1-3 16-16,3 0 0 0,2-4-16 0,1 0 0 15,3-1 0-15,1-1 0 0,3 1-80 0,1-2-32 16,1 1 0-16,2 2 0 0,1 5-64 0,4-5-16 16,4-5 0-16,1 0 0 0,1 2 16 0,3-2 0 15,2-3 0-15,6 1 0 0,0 2 0 0,4 2 0 0,2 0 0 16,0 1 0-16,1 2 16 0,-2-2 0 0,2 2 0 0,1 0 0 16,3 0-160-16,1 2 0 0,2-1 0 15,0 1 0-15,-2 1 128 0,1 0-128 0,2 1 0 0,-1 1 128 16,2-2-128-16,0 1 0 0,-2 0 0 0,-3 0 0 15,-1 3 0-15,-1-3 0 0,3-1 0 0,-1 3 0 16,0 3 0-16,0-2 0 0,-3 1 0 0,-4-1 0 16,0-4 0-16,-2 3 128 0,3-1-128 0,-5 2 128 15,-5-1-128-15,-1 2 0 0,0 1 0 0,-4 1-176 16,-5 3 176-16,-1-2 0 0,-2-1 0 0,-1 1 0 16,-3-1 0-16,-2 0 0 0,0-1 0 0,-3 1 0 15,0-2 0-15,-4 2 0 0,-5-2 0 0,3 0 0 16,0 2 0-16,-3-1 0 0,-4-2 0 0,0-1 0 15,-4 4 0-15,1-2 0 0,0-1 0 0,-8-7 0 0,0 0 128 16,7 7-128-16,-4 0 128 0,-3-7-128 0,0 0 240 16,0 0-32-16,0 0 0 0,0 0 0 0,0 0 48 0,0 0 0 15,0 0 0-15,0 0 0 0,0 0 48 0,0 0 16 16,0 0 0-16,1-12 0 0,-1-3-32 0,2 1 0 16,4 2 0-16,-2-3 0 0,0-4-16 0,0-2 0 15,3-2 0-15,-1-2 0 0,3-3 48 0,-1-3 0 16,2-2 0-16,-2-2 0 0,4-2-48 0,1 0 0 15,-1 1 0-15,-1 0 0 0,1 0 48 0,1-1 0 16,0 2 0-16,0 1 0 0,-4 1-16 0,2 1 0 16,1 1 0-16,0 5 0 0,-2 5-176 0,0 0-128 15,-1 2 192-15,-1 3-192 0,-1 2 0 0,0 3 0 16,-2 2 0-16,-5 9 0 16,8-7-1024-16,-8 7-224 0,0 0-32 0,0 0-16 15,6 7-2160-15,-2 3-416 0,0 5-96 0,-2 8 0 0</inkml:trace>
  <inkml:trace contextRef="#ctx0" brushRef="#br0" timeOffset="8067.593">15852 12326 6447 0,'-6'-3'576'0,"-2"3"-576"15,0 0 0-15,0 0 0 0,-1-3 448 0,0 2-32 16,-1 1 0-16,-1 0 0 0,3 0-176 0,-1-1-48 16,-1-1 0-16,3 0 0 0,0 2 656 0,7 0 128 15,-7 0 32-15,7 0 0 0,-9-3 16 0,9 3 16 16,0 0 0-16,0 0 0 0,-6 0-288 0,6 0-64 0,0 0-16 15,0 0 0-15,0 0 64 0,0 0 16 0,0 0 0 16,11-1 0-16,1 0 16 0,4 0 0 0,2-3 0 0,2 0 0 16,3 1-288-16,0 0-48 0,0-2-16 0,2 1 0 15,3 1-224-15,-2-1-32 0,2 1-16 0,0 0 0 16,0 1-144-16,0 0 0 0,-2 2 144 0,-2-1-144 16,-1-3 0-16,-1 3 128 0,-3-1-128 0,-2 1 0 15,-1-2 0-15,-1 1 0 0,-2 0 0 0,-2 0 128 16,-11 2-128-16,0 0 0 0,9-2 0 0,-9 2 0 15,0 0 224-15,0 0 32 0,0 0 0 0,0 0 0 16,-7 6 112-16,-4 0 16 0,0-1 16 0,-2 0 0 16,-2-2-208-16,-3-1-64 0,-2 0 0 0,-1-1 0 15,1-1 0-15,-4 0-128 0,-3 0 192 0,-1 0-64 0,2 0 16 16,-5 1 0-16,-4 1 0 0,3-1 0 0,1-1-16 0,4 0 0 16,0 1 0-16,3 0 0 0,2-1-128 0,6-1 128 15,4 0-128-15,3 0 128 0,1 2-128 0,8-1 0 16,0 0 144-16,0 0-144 0,0 0 0 0,14 0 0 15,7 1 0-15,6-2 0 0,2-2-160 0,6 1 160 16,1 2-192-16,2-3 192 0,2 1-160 0,-2 0 160 16,1-1-128-16,-2 2 128 0,0 0 0 0,-1 0-128 15,-1-1 128-15,-3 0 0 0,-2 1 0 0,-4 1 0 16,-5 3 0-16,-3-2 0 0,-5-1 0 0,-2 1 0 16,-11-1 0-16,0 0 0 0,0 0 128 0,0 0 0 15,-8 2 0-15,-6 0 0 0,-5 3 128 0,-4 0 16 16,-2 1 16-16,-5-1 0 0,-1 0-160 0,0-1-128 0,-2-1 144 15,3 1-144-15,-6-1 128 0,3-2-128 16,2 0 0-16,1 1 144 0,3 3-144 0,4-3 0 0,6-1 0 16,2 2 0-16,3-1 0 0,4 1 0 0,-1 0 0 15,9-3 0 1,0 0-1600-16,0 0-288 0,10 6-64 0</inkml:trace>
  <inkml:trace contextRef="#ctx0" brushRef="#br0" timeOffset="8732.164">16452 11971 3679 0,'-5'-6'320'0,"5"6"-320"15,0 0 0-15,0 0 0 0,0 0 2160 0,0 0 352 0,0 0 80 0,0 0 16 16,0 0-1968-16,0 0-400 0,0 0-80 0,7-5-16 16,1 0 192-16,1 1 48 0,1 2 0 0,2 0 0 15,-2-3 192-15,1 1 32 0,0 1 16 0,2 2 0 16,-1-1-48-16,3 0 0 0,1-2 0 0,0 2 0 15,3 1-208-15,-2 1-48 0,1 1-16 0,3-1 0 16,1-1-16-16,-1 1 0 0,-2 2 0 0,1 0 0 16,-2 2 176-16,1 0 48 0,-1 2 0 0,-1 1 0 15,0 3-32-15,-2 1 0 0,-1 1 0 0,2 3 0 16,-1 0-112-16,-1 4-32 0,-1 3 0 0,-1 2 0 16,-1 0-80-16,0 4 0 0,0 5-16 0,0 0 0 0,-4 1-48 0,3 1 0 15,-2-2 0-15,1 1 0 0,0-1 0 0,0 0 0 16,2-1 0-16,-3 0 0 0,0-1 32 0,2 3 0 15,1 0 0-15,0-2 0 0,0-5-16 0,-1 1 0 16,0-1 0-16,-3 0 0 0,2-4 48 0,0-2 0 16,-3-5 0-16,1 2 0 0,-1-1-96 0,-2 0-16 15,1-3 0-15,-1-3 0 0,-2-2-144 0,-1 0 160 16,-1-2-160-16,0-1 160 0,0-6-160 0,0 0 0 16,0 0 0-16,0 0 0 15,0 0-592-15,0 0-160 0,-9-1-16 0,4-4-12560 0</inkml:trace>
  <inkml:trace contextRef="#ctx0" brushRef="#br0" timeOffset="9138.333">16917 12301 17503 0,'0'0'1552'16,"0"0"-1232"-16,0 0-320 0,-8 4 0 15,-4-1 448-15,2 0 48 0,1 5 0 0,-4 0 0 16,-4 1-64-16,2 2-16 0,-4 1 0 0,-1 2 0 0,-2 1 96 0,0 2 0 15,1-2 16-15,2 4 0 0,-6 2 16 0,3-2 0 16,0 0 0-16,1 1 0 0,2 0-16 0,-1 3 0 16,1 3 0-16,3 0 0 0,0-4-160 0,1 0-48 15,-1-1 0-15,3 1 0 0,2-4-160 0,-1 0-32 16,2-2-128-16,3-2 192 0,-2-3-192 0,3 0 128 16,1-4-128-16,1 1 0 0,4-8 128 0,0 0-128 15,0 0 0-15,2 7 144 0,-2-7-144 0,0 0 192 16,0 0-192-16,13-5 192 15,1 0-528-15,3-3-112 0,1-2 0 0,3-3-11904 0</inkml:trace>
  <inkml:trace contextRef="#ctx0" brushRef="#br0" timeOffset="9676.703">16554 11909 7359 0,'0'0'320'0,"9"-1"80"0,-9 1-400 0,12-1 0 16,2 2 0-16,-2 0 0 0,0 0 1072 0,1 0 128 16,2 1 16-16,-1 1 16 0,-2 1-720 0,1 3-160 15,1-2-32-15,2 1 0 0,-1 1 32 0,1 1 0 16,1 1 0-16,1 0 0 0,-1 1 144 0,1 1 16 15,-2 1 16-15,1 2 0 0,-2 0 32 0,-1 1 0 16,-1 0 0-16,-1 1 0 0,0 2 80 0,-3 4 32 0,-1 1 0 16,2 2 0-16,0 2 208 0,0-1 32 0,-2-1 16 15,-1 3 0-15,1-1-224 0,0 2-64 0,0-1 0 16,-1 0 0-16,0-4-208 0,2 1-48 0,-2 2-16 16,2-1 0-16,0-2-176 0,-1 1-48 0,-1-2 0 15,0 1 0-15,0 1 48 0,-1-1 0 0,-3-2 0 0,2-2 0 16,-1-2 32-16,1-2 16 0,-4 1 0 0,2-2 0 15,0-2-64-15,0 0-16 0,-3-1 0 0,1 0 0 16,2-2-160-16,-1 0 0 0,0-1 144 0,1 1-144 16,-2-2-1424-1,-1-8-368-15</inkml:trace>
  <inkml:trace contextRef="#ctx0" brushRef="#br0" timeOffset="17938.478">5541 12666 10127 0,'0'0'896'0,"0"0"-704"0,0 0-192 0,0 0 0 16,0 0 512-16,0 0 80 0,0 0 16 0,0 0 0 15,0 0-176-15,0 0-48 0,0 0 0 0,0 0 0 16,0 0-96-16,0 0-32 0,0 0 0 0,0 9 0 15,1 5 16-15,-2-3 0 0,0-3 0 0,1 2 0 16,0-10-16-16,2 12 0 0,0 2 0 0,1-3 0 16,-1-3-128-16,0 2-128 0,1 5 144 0,1-3-144 15,-2 1 160-15,0 0-160 0,-1 0 160 0,2 2-160 16,2 1 208-16,-1 1-48 0,0-2-16 0,1 4 0 0,-1 1 16 16,2-1 0-16,1 0 0 0,-2 1 0 0,2 2 16 15,-1-1 0-15,1-4 0 0,-1 2 0 0,2 2 16 16,0-2 16-16,-2-2 0 0,3 0 0 0,-2-1-16 15,2 1 0-15,-1-1 0 0,1 1 0 0,-1-2 0 0,1-1 0 16,1 2 0-16,-2-2 0 0,2-1-16 0,-1-1-16 16,-3-1 0-16,1 2 0 0,2 0-32 0,-1 0-128 15,-2 0 192-15,3 0-64 0,0 1 32 0,1-1 0 16,-1 2 0-16,1-1 0 0,-4 0 16 0,4-2 0 16,-2 1 0-16,1-1 0 0,-2 0-16 0,2-2 0 15,2 0 0-15,-2 3 0 0,1-2 16 0,0 2 0 16,1 2 0-16,0-1 0 0,0-1-48 0,-2 3 0 15,2 0 0-15,1 1 0 0,-4-2-128 0,2 0 160 16,0 1-160-16,1-2 160 0,0 0-160 0,1 0 0 16,-2-2 144-16,1 1-144 0,1 2 0 0,2 0 144 0,-5-1-144 15,4 1 0-15,1 0 144 0,0 0-144 0,3 0 0 0,-2 3 144 16,0-3-144-16,2 1 0 0,-1-1 0 0,2 2 128 16,1 0-128-16,-1-1 0 0,1-1 144 0,2 0-144 15,2 1 0-15,0-1 128 0,0 0-128 0,-1-1 0 16,3 0 0-16,-5-1 144 0,1-1-144 0,2 3 0 15,1-1 160-15,-1-1-160 0,-1 0 128 0,2 1-128 16,2 0 144-16,0-1-144 0,0 0 160 0,4 1-160 16,-2 0 160-16,3-2-160 0,1-2 160 0,-1 0-160 15,0 0 128-15,-1 0-128 0,2-2 0 0,0 2 144 16,-2-1-144-16,2 0 0 0,1-1 144 0,0-1-144 16,0 2 0-16,0 1 144 0,-1 1-144 0,2 0 0 0,0-4 128 0,1 0-128 15,-3 1 0-15,-2-1 0 0,-3-2 0 16,2 1 0-16,-4-1 128 0,1 2-128 0,0-2 0 15,-1 1 0-15,-1-2 0 0,3 2 0 0,-4-3 208 0,2 0-64 16,-2 0-16-16,1 1 0 0,-3-2 0 0,2 0-128 16,-1 1 192-16,4 0-64 0,-4-2 16 0,3 1 0 15,-3 0 0-15,2 0 0 0,-3-2-144 0,2 0 192 16,-2 0-192-16,1 4 192 0,0-2-192 0,0-2 192 16,0-2-192-16,-1 2 192 0,2 1-192 0,-1 0 0 15,-2 0 144-15,3-1-144 0,0-2 0 0,0 0 144 16,-6 0-144-16,2 1 0 0,5 1 192 0,-2 0-192 15,-3-3 192-15,3 1-192 0,-1 0 160 0,0-1-160 16,0 1 128-16,-1 0-128 0,1-2 144 0,1 0-144 16,-4 3 160-16,3-2-160 0,2-1 144 0,2-2-144 15,0-1 128-15,0 4-128 0,-3-2 128 0,5-1-128 0,1 0 128 16,0-1-128-16,0 0 0 0,1 0 128 16,-2-3-128-16,2 2 0 0,-3 0 0 0,1 1 0 0,-2-3 0 0,0 2 0 15,3 3 0-15,2-2 0 0,0-2 128 0,-2 1-128 16,-4 1 0-16,3 0 0 0,0 1 0 0,1-1 0 15,-2-1 176-15,0-1-48 0,-1 2-128 0,-3-1 192 16,0-1 0-16,0 0 0 0,0 1 0 0,0-1 0 16,-2 0 32-16,1-1 0 0,1 0 0 0,-1-1 0 15,-1 0-32-15,3-3-16 0,4-1 0 0,-2-1 0 16,-1 0-48-16,2-2 0 0,0 0 0 0,0-1 0 16,1-2-128-16,-3-2 192 0,1-3-192 0,-2 1 192 0,-1 0-192 15,-1 1 128-15,-3 0-128 0,0 2 128 16,2 0-128-16,-3-1 128 0,-1-1-128 0,1 0 128 0,-2-1-128 15,2-3 0-15,0-2 0 0,0 0 0 0,-2-1 128 0,0 0-128 16,1 0 0-16,-1-2 128 0,-4-3-128 16,2 1 0-16,-2 2 0 0,4 0 0 0,0 0 0 0,-1 0 0 15,-3-2 0-15,0 3 0 0,-2 2 0 0,0-1 128 16,-1-1-128-16,-1 0 0 0,1 0 128 0,-2 2-128 16,-1-2 128-16,2 1-128 0,0-1 160 0,1 0-160 15,-2 1 192-15,1 1-192 0,1-1 144 0,0 0-144 16,-3 0 0-16,0-1 144 0,5-1-144 0,-3-3 0 15,3-5 0-15,-2 1 0 0,0 0 0 0,1 1 0 16,1 2 0-16,1 1 0 0,-2-1 0 0,1 1 0 16,1-2 0-16,-1 2 0 0,1 0 0 0,1-1 0 15,1-3 0-15,-2 2 0 0,2 2 0 0,0 5 0 0,-1 0 0 16,1-1 0-16,-1-3 0 0,0 2 0 0,-1 1 0 0,3 0 0 16,3-3 128-16,-2-1-128 0,2 2 0 15,0-1 128-15,2 1-128 0,2 1 0 0,-2 0 144 0,2 2-144 16,1 2 0-16,-3 0 144 0,2-1-144 0,1 3 0 15,0-1 0-15,4 1 0 0,-1-2 0 0,1-2 0 16,2 2 0-16,0-2 0 0,-1 2 0 0,1 3 0 16,0 2 0-16,2-1 0 0,-1 0 0 0,1 2 0 15,0 3 0-15,-1 4 0 0,-2-1 0 0,3 1 0 16,0-2 0-16,1 1 0 0,0-2 0 0,2 1 0 16,2 2 0-16,-3-2 0 0,0 1-128 0,0 1 128 15,1 2 0-15,-1 0 0 0,-1 0 0 0,-1 1 0 16,0-2 0-16,0 3 0 0,-1 1 0 0,2 0 0 0,0-4 0 15,1 4 0-15,2 3 0 0,1 0 0 0,3 0 0 16,-3 0-144-16,2 2 144 0,1 0 0 0,-1 1 0 0,2 0 0 16,-4 0 0-16,2 1 0 0,1-2 0 15,0 3-128-15,-1-1 128 0,0 1 0 0,1 1 0 0,0-1-160 16,0 0 160-16,1 3 0 0,-1 0-128 0,-2 0 128 16,0-1 0-16,-1 0 0 0,0 5-144 0,-1-3 144 15,2 1 0-15,2-1-144 0,-3 0 144 0,2 1 0 16,1 0 0-16,-4 2 0 0,-1-1 0 0,0 0 0 15,0 0 0-15,0 2 0 0,0 4 0 0,0-1 0 16,2-2 0-16,1 0 0 0,2-1 0 0,-2 1-128 16,-2-1 128-16,5 1 0 0,0 0 0 0,0 2 0 15,-3 2 0-15,2-1 0 0,-5-5 0 0,0 3 0 0,-2-2 0 16,2 2 0-16,2 0 0 0,-2-1 0 0,-3 1 0 16,4 1 0-16,2 1 0 0,1 0 0 0,-2 0 0 0,-2 1-128 15,-2-3 128-15,1 1 0 0,-2-2 0 0,-3 0 0 16,0 1 0-16,0 0 0 0,1-1 0 0,-2 1 0 15,-1 2 0-15,2 0 0 0,2 1 0 0,-2-1 0 16,-2 2 0-16,0 2 0 0,-3 0 0 0,1 1 0 16,-3-1 0-16,1 1 0 0,-2 0 0 0,0 3 0 15,-3-1 0-15,1 2 0 0,-2-2 0 0,-1 8 0 16,2-1 0-16,-4 2 0 0,0-2 0 0,0 1 0 16,-1 0 0-16,2 1-160 0,-4-1 160 0,1-2 0 15,0-1 0-15,-1 1-128 0,2-1 128 0,-4 3 0 0,1 1 0 16,-4-3 0-16,1 2 0 0,0 1 0 15,-3 4 0-15,1 2 0 0,-1 0-128 0,-1 1 128 0,1 0 0 16,-1 1 0-16,-2 2 0 0,3-2 0 0,2 1 0 16,-3 0 0-16,-2-1 0 0,2 1 0 0,5 0 0 15,-1 1 0-15,-1 2 0 0,-2 0 0 0,3-1 0 0,-1 2 0 16,2-2 0-16,-4-1 0 0,1-1 0 16,-1-1 0-16,1-1 0 0,0 2 0 0,-1-3 0 0,0 2 0 15,4 1 0-15,-1 0 0 0,-1 3 0 0,0-2 0 16,-1 2 0-16,2-3 0 0,-2-1 0 0,1-2 0 15,1-2 0-15,0 2 0 0,0-3 0 0,1 3 0 16,2 2 0-16,0-2 0 0,-3-1 0 0,1-2 0 16,0 1 0-16,2 0 0 0,2 3 0 0,0-1 0 15,0-2 0-15,1-2 0 0,-1 1 0 0,-1-1 0 16,2 1 0-16,0 0 0 0,0-1 0 0,2-1 0 16,1 2 0-16,0 0 0 0,-1 2 0 0,3-1 0 0,-1-1 0 15,2 1 0-15,-2-1 0 0,3 1 0 0,1 0 0 0,2-2 0 16,1-2 0-16,4 1 0 0,0 0 0 0,2-1 0 15,1 0 0-15,1-1 0 0,0 1 0 16,0-2 0-16,1 2 0 0,1 1 0 0,1-1 0 0,1 0 0 16,0 0 0-16,4-2 0 0,1 0 0 0,4-5 0 15,3 1 0-15,1 0 0 0,-2-2 0 0,0-1 0 16,-1-3 0-16,2 0 0 0,0-1 0 0,2-2 0 16,1 0 0-16,3-2 0 0,1-2 0 0,-1 1 0 15,2-1 0-15,-2-2 128 0,-1-1-128 0,2-1 0 16,6 1 0-16,-1-3 0 0,3 0 128 0,-1 0-128 0,1-4 0 15,-2 0 0-15,0-2 0 0,0 0 0 0,1-2 0 16,3-1 0-16,3-3 128 0,-2 2-128 0,-3-1 0 0,1-1 144 16,-1-1-144-16,4-2 128 0,2-2-128 0,1-3 0 15,-5-1 0-15,0-3 0 0,-2-1 0 16,-3-4 128-16,0 1-128 0,3-2 128 0,2 0 0 0,-2-3-128 16,-3-1 192-16,1-1-64 0,-6-1-128 0,2-2 0 15,2-1 144-15,1-3-144 0,0-4 0 0,-3 2 128 16,-1-2-128-16,-3 0 0 0,-3 1 0 0,-1-1 0 15,-2 0 0-15,2-2 128 0,-2-2-128 0,-2 2 0 16,-5-2-176-16,0 1 176 0,-4-1-144 0,-2 3 144 16,-4 0-128-16,-1-2 128 0,-5-1-128 0,-3-4 128 15,0-1-128-15,-7-3 128 0,-2 2-160 0,0 0 160 16,-5 1-192-16,0 0 192 0,-3 1-192 0,-2-3 192 0,-3-2-192 16,-3 2 192-16,-1 2 0 0,-3 4 0 0,-2 1 0 15,-4 2 0-15,-1-4 0 0,-1 2 192 0,-4 2-48 0,-1-2-16 16,-4 1-128-16,0 2 160 0,-2 2-160 0,-3 2 160 15,-3 0-160-15,0 1 0 0,-2 0 0 0,-2-1 0 16,1-1 0-16,-2 1 0 0,-1 0 0 0,-3 0 0 16,-4 0 0-16,-3 2-144 0,0 1 144 0,-3 1 0 15,0 2-208-15,1-3 64 0,2-2 16 0,0 2 0 16,-5 1 128-16,0 3 0 0,-2-3-144 0,0 4 144 16,0-1 0-16,1 5 0 0,0 2 0 0,-3 1 0 15,-5-1 0-15,-2 3 0 0,-2 1 0 0,4 0 0 16,-1 3 128-16,2-1-128 0,-1-3 128 0,-3 5-128 15,-5 2 0-15,4-1 0 0,0 2 0 0,2-1 0 0,-5 0 0 16,2 1 0-16,-3 2 0 0,-1 0 0 0,1-1 0 16,1 0 0-16,3 3 0 0,-2 0 0 0,-3-1 0 15,-1 0 0-15,-3 3 0 0,1 0 0 0,1 2 0 0,-3-3 0 16,-3 1 0-16,-1 2 0 0,1 1 0 0,2 1 0 16,1-1 0-16,-6-1 0 0,-1 1 0 0,2 2 0 15,-1 2 128-15,0-3-128 0,0 4 0 0,-1 1 0 16,-5-1 0-16,4 1 0 0,3 0 0 0,-2-2 0 15,-6 0 0-15,1 0 0 0,2 4 0 0,-1-1 0 16,-1-3 0-16,-2 2 0 0,2 0 0 0,1 0 0 16,2-4 0-16,-1 4 0 0,-5 1 0 0,1 1 0 15,0-1 0-15,1 0 0 0,-4-3 0 0,2 4 0 16,0 2 0-16,2-1 0 0,3 0 0 0,-3 0 0 16,-2-2 0-16,1 0 0 0,3 6 0 0,-1-2 0 0,-3-2 0 15,2 1 0-15,2 2 0 0,1 1 0 0,2-2 0 16,1-2 0-16,-1-1 0 0,0 0 0 0,0 1 0 15,0 0 0-15,2 0 0 0,-2 0 0 0,0 0 0 0,2 1 0 16,3 1 0-16,-4-1 0 0,1-3 0 16,0 2 0-16,3 3 0 0,3 3 0 0,0-3 0 0,-1-1 0 15,0 0 0-15,1 1 0 0,1 1 0 0,4 1 0 16,6 1 0-16,1-3 0 0,-4-2 0 0,4 2 0 16,-1 1 0-16,3 0 0 0,2 2 0 0,2-3 0 15,0 2 0-15,0-1 0 0,-3-2 0 0,1 3 0 16,0 0 0-16,3 2 0 0,3-1 0 0,-2 2 0 15,-6 0 0-15,2 0 0 0,-1 5 0 0,-1-2 0 16,0 1 0-16,1 2 0 0,-2 0 0 0,1 3 0 16,-2 0 128-16,-1 2-128 0,1 1 128 0,2 1-128 0,3 1 144 0,0 3-144 15,-2 3 160-15,2 1-160 0,0 4 192 16,0 2-64-16,0 1-128 0,1 1 192 0,1 0-16 16,0 4-16-16,-3 2 0 0,2 3 0 0,1 4-160 0,3 1 160 15,1 3-160-15,3-1 160 0,1-2-160 0,1 0 128 16,-1 3-128-16,1 5 128 0,1 1-128 0,3 1 192 15,1-1-192-15,5-2 192 0,3 0-192 0,2-2 192 16,4 0-192-16,6 2 192 0,3-1-192 0,4-1 0 16,2 2 0-16,6-4 0 15,5-2-352-15,2 1-96 0,8 1-32 0,2 2-16368 0</inkml:trace>
  <inkml:trace contextRef="#ctx0" brushRef="#br0" timeOffset="18854.02">7093 13629 33167 0,'-6'-2'2944'16,"-4"0"-2352"-16,3 1-464 0,-2 4-128 16,2 5-768-16,-2 2-160 0,2 1-32 0,-2 1-16 0,3 3 704 15,-3 3 144-15,4 1 128 0,-5 3-192 0,0 3 192 0,-1 1 0 16,-1-1 0-16,0 5 0 0,-2 2 0 0,-1 3-128 16,-2 4 128-16,-1-2 0 0,-3-2 0 0,-2 0 0 15,1 2 0-15,-1 0 176 0,-3-1-16 0,-2 1 0 16,-2-2 0-16,0 5 0 0,0 5 112 0,-2 0 32 15,-1 2 0-15,0-2 0 0,-1-1 48 0,-2 1 16 16,-1 0 0-16,1 0 0 0,0-1-112 0,1 3-32 16,-1-2 0-16,1 1 0 0,0 0-224 0,2-2 176 15,2-1-176-15,2-1 160 0,2-4-160 0,-1 1 0 16,2-2 144-16,-3 3-144 0,1-3 0 0,-1 3 144 16,-1 1-144-16,2-1 0 0,2 1 128 0,0-5-128 0,1-3 0 15,0-1 0-15,1-2 192 0,3-3-64 16,3 0 0-16,2-5-128 0,4-2 160 0,2-2-160 0,1 0 128 15,2-1-128-15,0 0 176 0,1-3-48 0,1-2-128 16,2-1 192-16,1-1-192 0,1 0 0 0,-1 0 0 16,2-1 0-16,-2-1 0 0,2-8 0 0,0 0-208 0,0 0 64 31,0 0-240-31,0 0-32 0,0 0-16 0,0 0 0 16,0 0-336-16,10-5-64 0,-1-1 0 0,-2-5-16 0,2-3-512 15,-2-1-112-15,2-2 0 0,-3 0-6528 0,3-2-1312 0</inkml:trace>
  <inkml:trace contextRef="#ctx0" brushRef="#br0" timeOffset="19199.606">5466 15308 28559 0,'-5'0'2544'0,"5"0"-2032"16,0 0-512-16,-10 2 0 0,1-1-176 0,9-1-128 15,-4 9-16-15,0 2-16 0,1 1 464 0,1 4 80 16,-5 6 32-16,4 4 0 0,1 2 80 0,1 4 0 16,0 1 16-16,-3 5 0 0,1 2-112 0,2 2-32 15,1 1 0-15,1 1 0 0,0 2-16 0,1-1-16 16,2-1 0-16,-2-1 0 0,3 0 96 0,0-3 32 16,-1 0 0-16,1-1 0 0,3-1 16 0,0 0 0 15,2-1 0-15,0-4 0 0,-1-1 64 0,2-3 16 16,0-4 0-16,2-2 0 0,1 0-16 0,2-4 0 0,2-4 0 15,4-1 0-15,2-2-64 0,5-5-16 0,4-4 0 0,9-6 0 16,8-7 32-16,10-6 16 0,5-4 0 0,6-8 0 16,4-9-336-16,6-5 0 0,7-3 0 0,2-4-128 31,1-3-1536-31,2-1-320 0,4 2-48 0</inkml:trace>
  <inkml:trace contextRef="#ctx0" brushRef="#br1" timeOffset="25094.978">19464 11478 21823 0,'18'-13'960'0,"-6"6"208"0,2-2-928 0,-4 0-240 0,-2 3 0 0,-4 0 0 16,0 3 0-16,-4 3-128 0,5-7 128 0,-3 2-208 15,-2 5 208-15,0-6-176 0,-4-2 176 0,-2 0-160 16,-1-2-80-16,-5 0-16 0,-2 0 0 0,-4-1 0 16,-2-3 64-16,-4-2 16 0,-1 3 0 0,0-3 0 15,-6-5 176-15,0 1 0 0,-1 1 0 0,-5-2 0 16,-3-1 0-16,-4 2 128 0,-4 1 0 0,-4-3 0 15,1-4 144-15,-2 1 48 0,-3 1 0 0,0-3 0 16,-5-3 48-16,-2 0 16 0,-6 0 0 0,-1 1 0 16,-3-2-64-16,-3 1-16 0,-2-1 0 0,-8 0 0 15,-5 3-80-15,0 1-16 0,-1 3 0 0,-3-1 0 0,-8-1-208 0,1 0 0 16,2 2 128-16,-7-1-128 0,-7-3 0 0,2 3 0 16,1-1 0-16,-2-1 0 0,-4 2 0 0,2 1 0 15,0-2 0-15,-1 3 0 0,-7-3 240 0,1 3-48 16,2 2-16-16,-2 0 0 0,-3 0-176 0,0-1 128 15,1 0-128-15,-3 4 128 0,1 1-128 0,-3-1 128 16,4-2-128-16,1 4 128 0,-1 2-128 0,5-1 0 16,2 0 0-16,0 1 128 0,-1 0-128 0,2 2 160 15,4 1-160-15,-1 4 160 0,0 1-160 0,2 0 0 16,-2-2 144-16,3 2-144 0,2 9 144 0,2-1-144 16,0 0 192-16,2 3-192 0,1 4 176 0,0 1-176 15,3 1 160-15,2 0-160 0,1 0 0 0,5 5 128 16,5 0-128-16,5 2 0 0,-3-2 0 0,6 3 128 0,2 1-128 15,4 3 0-15,5 1 128 0,-2 3-128 0,4 3 0 16,-1 3 144-16,2 3-144 0,0 2 0 0,3 4 0 16,4-3 0-16,2 0 0 0,2 0 192 0,-3 3-192 15,1 1 192-15,2 2-192 0,-1 1 0 0,4 3 0 0,2 0 0 16,3 6 0-16,0-2 0 0,4-3 0 0,-1 0 0 16,3 0 0-16,2 1 0 0,0 3 0 0,-1 2 0 15,3-4 0-15,0 1 0 0,4 2 144 0,-1-1-144 16,3-3 128-16,2 4-128 0,-2 0 160 0,3 2-160 15,1 4 208-15,0-1-48 0,3-2-16 0,1-1 0 16,3 2 16-16,4 1 0 0,0 1 0 0,5 1 0 16,5-3-16-16,0 1 0 0,3 1 0 0,2-2 0 15,-1 0 32-15,3 1 0 0,1-1 0 0,6 1 0 0,2 2-176 16,0-3 160-16,1-2-160 0,1-2 160 0,2-2-32 16,4 1-128-16,1 2 192 0,0 1-64 0,3-1-128 0,1-4 0 15,2-2 144-15,4 2-144 0,4-3 144 16,2 2-144-16,6-3 192 0,4 2-192 0,3 0 192 0,6 1-192 15,5-2 192-15,-2-5-192 0,1-2 128 0,7-2-128 16,4-1 0-16,4 1 0 0,1-3 128 16,2 1-128-16,-1-1 144 0,6-2-144 0,3-1 128 0,6-2-128 15,1-1 0-15,2-2 0 0,3-2 176 0,3 0-176 16,6-2 192-16,1-2-192 0,-1-2 192 0,8-2-64 16,4-1 0-16,3 1-128 0,3-1 176 0,1-2-176 15,0-2 160-15,4-1-160 0,3 1 176 0,1-1-176 16,1-3 192-16,3-1-192 0,3 2 192 0,0-1-192 0,-1-3 192 15,0 2-192-15,2 0 0 0,0-2 0 0,0-4 0 16,-5 0 0-16,0 2 0 0,2-4-144 0,4-1 144 0,-5-1-128 16,-5-5 128-16,0 2-192 0,0-4 192 0,0-2-192 15,-6-3 192-15,0-3 0 0,-2-1 0 16,0-4 0-16,0-2 0 0,-2-2 0 0,-8-5 0 0,6-1 0 16,2-3 0-16,-4-3 144 0,-7-5-16 0,-1-4-128 15,-1-7 448-15,0-6-32 0,-1-4 0 0,-3-4 0 16,-3 1 0-16,-2-6 0 0,-5-7 0 0,-6 0 0 15,-6-6 64-15,-7 1 16 0,-3 1 0 0,-2-1 0 16,-7 4 128-16,-7 4 16 0,-6 1 16 0,-12 6 0 16,-7 6-32-16,-6 0-16 0,-7 1 0 0,-5 0 0 0,-7 3-608 15,-5 4 0-15,-6 4 0 0,-5 2 0 16,-6-4-1056-16,-7 2-288 16,-8 2-48-16,-8 1-16 0,-5 4-1040 0,-6 5-224 0,-7 5-32 15</inkml:trace>
  <inkml:trace contextRef="#ctx0" brushRef="#br1" timeOffset="25758.614">16991 13637 24351 0,'-9'-8'1088'0,"9"8"208"0,0 0-1040 0,0 0-256 15,0 0 0-15,0 0 0 0,0 0-144 0,0 0-96 16,9-5-16-16,2 2 0 0,0 3 256 0,3 3 0 15,3 1 144-15,1 2-144 0,1 0 384 0,3 2-32 16,1 2 0-16,1 3 0 0,2 2-16 0,0 3 0 16,-4 3 0-16,0 3 0 0,-1 1-16 0,1 2 0 15,0 0 0-15,-3 5 0 0,-1 6-48 0,-1 2-16 16,-1 2 0-16,-2 1 0 0,1 1 16 0,-2-1 0 16,1 1 0-16,-3 2 0 0,0 1 32 0,-1 4 0 15,-3 0 0-15,0 0 0 0,-1 0-32 0,2-2 0 16,-3 1 0-16,0-1 0 0,1-1 32 0,-4 1 0 15,2 3 0-15,1-3 0 0,0 5-48 0,-2-4-16 16,0-4 0-16,-1-1 0 0,1 0-64 0,1-2-16 0,-4-2 0 0,2-1 0 16,-1 2-16-16,0-3 0 0,0-1 0 0,1-1 0 15,-1-6-144-15,0-2 0 0,1-4 144 0,0-3-144 16,-2-5 0-16,0-4 0 0,0-1 0 16,2-3 128-16,-2-9-320 0,0 0-48 0,0 0-16 0,0 0 0 31,0 0-576-31,0 0-112 0,-4-11-16 0,2-2-16 15,0-4-1904-15,-2 1-368 0,-3-5-80 0</inkml:trace>
  <inkml:trace contextRef="#ctx0" brushRef="#br1" timeOffset="26128.004">17135 15302 35007 0,'0'0'1552'16,"0"0"320"-16,1 12-1488 0,2 5-384 0,-1 4 0 0,0 3 0 16,1 2-1008-16,5-3-272 0,3 1-48 0,3-4-16 0,2 1 1072 0,-1-2 272 15,-1 1 0-15,5 0 0 0,3-4 0 0,-1 1 160 16,1-1 0-16,-1 0 0 0,-1-4-32 0,1-1 0 15,1-3 0-15,0 0 0 0,-2-1 192 0,0-4 48 0,1-1 0 0,2-1 0 16,1-2 32-16,5-4 16 0,4-5 0 0,4-4 0 16,2-3-144-16,4-7-16 0,2-4-16 0,2-5 0 15,1-5-96-15,0-6-16 0,1-6 0 0,1-2 0 16,1-6 64-16,0 3 0 0,0-3 0 0,-1 1 0 16,-2 4-192-16,-2 2 160 0,-5 2-160 0,-2 3 160 15,-1 1-416-15,-1 6-96 0,-3 5-16 0,2 3-10160 16,2 2-2032-16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38:34.04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3230 10677 10127 0,'4'-8'896'15,"2"-2"-704"-15,-1-1-192 0,3 1 0 0,0 1 2672 0,1 2 496 16,-1-3 96-16,0 0 32 0,2-1-2528 0,-2 1-496 16,-1 0-96-16,-2-1-32 0,-2 0-16 0,-1 0 0 15,-1-1 0-15,-1-2 0 0,-1 2-128 0,-1-3 0 16,-2-1 0-16,-1-1 0 0,-2 1 320 0,-1-5 16 15,-5-2 16-15,0 0 0 0,-2-1 160 0,0 3 48 16,-2 0 0-16,-1 0 0 0,-5-2 96 0,-2 0 32 16,0 1 0-16,-1-1 0 0,-2-1-208 0,-2 4-32 15,-1-2-16-15,-4 1 0 0,1 0-176 0,-3 1-16 16,-3-1-16-16,-4 1 0 0,-3-1-96 0,-1 5-128 16,-3-1 176-16,0 1-176 0,-4-1 128 0,3 3-128 15,-4 4 0-15,-2 0 0 0,-2 4 0 0,-4-3 0 16,-1 2 0-16,0-2 0 0,5 5 0 0,-3 2 0 0,-3-3 0 15,-1 3 0-15,0 1 0 0,1 0 0 0,-3-1 0 0,1 2 0 16,2 3 0-16,-1 0 0 0,1-3 0 0,-1 5 0 16,0-2 0-16,3 4 0 0,5-1 0 0,1 3 0 15,-3 2 0-15,2 0 0 0,2 0 0 0,0 3 0 16,-3 3 0-16,2 1 0 0,3 1 0 0,0 2 0 16,-2 0 0-16,4 2 0 0,-1 0 0 0,0 2 0 15,-1 1 0-15,4-1 0 0,4 1-128 0,4 0 128 16,4 0 0-16,2 3 0 0,2 1 0 0,2 2-144 15,2-1 144-15,2 1 0 0,2-1 0 0,5 2 0 16,0 2 0-16,3 1-160 0,2-3 160 0,-1 1 0 16,2 0 0-16,0 1-128 0,1-1 128 0,3 2 0 15,0 2 0-15,4 1 0 0,1 2 0 0,2-1 0 0,-2-6 0 0,4 1 0 16,4-1-128-16,3 0 128 0,0 0 0 0,3 0 0 16,4 0 0-16,3 3 0 0,-1 0 0 0,3-1 0 15,3-1 0-15,0-1 0 0,2-2 128 0,-1-1-128 16,7 1 0-16,0 1 144 0,3-3-144 0,1-1 0 15,0-2 144-15,1 1-144 0,2 2 176 0,0-1-48 16,1-3 0-16,6 3 0 0,-2 0 64 0,5-1 16 16,1 0 0-16,2-2 0 0,0-1 0 0,-1 0 0 15,0-1 0-15,2-2 0 0,0-1-48 0,3-4-16 16,1 1 0-16,2-2 0 0,2-1-144 0,2-2 192 16,-3-2-192-16,2 1 192 0,2-2-192 0,2-1 160 15,1 0-160-15,0-4 160 0,0-2-160 0,-1-3 128 0,-2-1-128 16,1-1 128-16,3 1-128 0,-2-2 192 0,1-3-192 15,-2 1 192-15,1-2-192 0,-2-2 0 0,0-1 0 16,1-2 128-16,1-1-128 0,1-1 192 0,4-1-192 16,-2-1 192-16,-3-3-192 0,-1-2 0 0,2-4 144 15,0-1-144-15,-1-1 0 0,2-2 144 0,0-4-144 0,-3 1 0 16,-3-1 144-16,-5 1-144 0,-2 1 0 0,1 0 144 16,1-1-144-16,-4 1 160 0,-2 2-160 0,-2-2 160 15,-2-2-160-15,-5-1 192 0,-5 1-192 0,-1-3 192 16,-1-5-64-16,-2 0-128 0,0-1 192 0,-4 3-64 15,-2 1 32-15,-1 0 0 0,-1-2 0 0,-3 0 0 16,-1-2 96-16,-4 2 0 0,-2 1 16 0,-6-1 0 16,-2-3 160-16,0 3 16 0,-4 3 16 0,-2 3 0 15,-6 0 0-15,-2 1 0 0,0-1 0 0,-6 2 0 0,-1 2-256 16,-3 0-48-16,-5 0-16 0,0 1 0 0,-2 2-144 16,-4 1 0-16,-5 2 0 0,-4 5 0 0,-3 3 0 15,-3 2-256-15,1-1 64 0,2 3 16 16,1 4-384-16,4 2-80 0,2-1 0 15,2 2-16-15,1 1-1728 0,4 4-352 0,-1 4-64 0</inkml:trace>
  <inkml:trace contextRef="#ctx0" brushRef="#br0" timeOffset="2894.726">6360 7795 12207 0,'-8'-10'528'0,"8"10"128"0,0 0-528 0,0 0-128 16,-5-7 0-16,5 7 0 0,0 0 160 0,0 0 0 15,0 0 0-15,0 0 0 0,0 0-160 0,0 0 0 16,0 0 0-16,0 0 0 0,0 0 0 0,0 0 0 15,0 0 0-15,0 0 0 0,0 0 0 0,0 0 160 16,0 0-160-16,10 5 160 0,-2-2 352 0,2 1 80 16,0 1 16-16,0-3 0 0,1-1 80 0,0 1 16 0,3 1 0 15,3 1 0-15,-1-1-96 0,3-1-16 0,1-1 0 16,3 2 0-16,1-1-80 0,4 0 0 0,2-2-16 16,4 0 0-16,4-1 112 0,3 1 32 0,3 0 0 0,3 0 0 15,0 1-176-15,1-1-16 0,2-2-16 0,3 1 0 16,4 0-112-16,2 1-32 0,4-4 0 0,3 4 0 15,-2 2-96-15,4 0 0 0,2-2-16 0,1-3 0 16,0-1-176-16,4 2 160 0,2 0-160 0,-1 0 160 16,-1-2-160-16,3 1 192 0,3-1-192 0,0 3 192 15,-2 1-64-15,2-1-128 0,3-5 192 16,0 2-64-16,2 2 0 0,-5 1 0 0,-1 1 0 0,1 0 0 16,2-1-128-16,0 0 192 0,0-2-192 0,-1 3 192 0,1 1-192 15,-2-1 192-15,-2-1-192 0,4 2 192 0,2 2-192 16,-3 0 128-16,-4 1-128 0,0-1 128 0,4-1-128 15,-1 1 0-15,2 2 0 0,-5 0 128 0,-5-3-128 0,2 0 0 16,0-2 0-16,0 2 0 0,0 1 0 16,-4-1 128-16,1-1-128 0,1-2 0 0,-1-1 0 0,1 0 0 15,-1 1 0-15,-4-1 0 0,2 2 0 0,-4-4 0 16,0 0 128-16,3 1-128 0,-1 0 0 0,0 2 0 16,-2 1 144-16,0 0-144 0,-1 0 0 0,1-2 144 15,1 1-144-15,-1 1 0 0,-1 0 160 0,-1 0-160 16,-2-1 128-16,0-1-128 0,3-1 0 0,-1 1 0 15,1 1 0-15,-2 2 0 0,-2 3 0 0,1-2 0 16,-2-3 0-16,2 0 0 0,1-1 0 0,2 4 0 16,-2 0 0-16,0 0 0 0,-4 1 0 0,1-3 0 15,-1 0 0-15,2-2 0 0,-3 1 0 0,1 2 128 0,2 1-128 0,-4 0 0 16,-2 1 0-16,0-1 0 0,-1-2 0 0,1 0 0 16,1 1 0-16,-2 0 0 0,2 0 128 15,-1-1-128-15,-2-1 0 0,-2 0 160 0,0 0-160 0,1-1 160 16,-3-1-32-16,1 2-128 0,-1 0 192 0,-1 2-64 15,-4-1 0-15,-1 0-128 0,0 0 192 0,-4-1-64 16,0-1 0-16,-1 0-128 0,1 1 192 0,-2 1-64 16,2 0-128-16,-6 0 192 0,-2-2-192 0,0 2 192 15,-1 1-192-15,-1 1 0 0,-6-1 0 0,1 0 0 16,-4-1 0-16,-2-1 0 0,0-1 0 0,0 2 0 16,-1 2 0-16,-1-2 0 0,-4-2 0 0,0 0 0 15,-1 0 128-15,0 2-128 0,-4 2 0 0,-7-2 128 0,9-4-128 16,-9 4 160-16,0 0-160 0,0 0 160 0,0 0 176 15,0 0 48-15,0-7 0 0,-4 1 0 0,-4 3-384 0,-2 1 0 16,-3 0 0-16,-5 2 0 0,-4 0 0 16,-5 0 0-16,-3 0 0 0,-5 0 0 0,-6 3 0 0,-4-1 0 15,-5-2-160-15,-2 2 160 0,-6 1-128 0,-3 0 128 16,-3-2 0-16,-4-1 0 0,-3 2-192 0,-7 0 64 16,-7 5 128-16,-2-4-208 0,-5-3 208 0,-2 1-176 15,-5-1 176-15,0 0-160 0,-2-1 160 0,-4 1 0 16,-6 0 0-16,-1-1 0 0,0-1 0 0,-6-1 0 15,-5 1 0-15,-1 0 0 0,-2 0 0 0,0 2 0 16,-2 0 0-16,-4 0 0 0,-2-5 0 0,-1 3 0 16,0 0 0-16,0 2 0 0,-3 0 0 0,-1-1 0 15,-1-3 0-15,1 2 0 0,0 5 0 0,3-2 0 0,-4-1 0 16,3 0 0-16,4-1 0 0,-3 3 0 0,-4 2 0 16,6-2 0-16,0-4 0 0,2 2 128 0,0 2-128 0,0 1 0 15,-1-1 0-15,3 1 0 0,3 0 0 0,1 2 0 16,-1-1 0-16,4 2 0 0,3 0 0 0,4 0 0 15,-3-3 0-15,7 2 0 0,5 1 0 0,5 0 0 16,2-3 0-16,3 0 0 0,3 2 0 0,6-2 0 16,5 0 0-16,2-1 0 0,4-2 0 0,5 2 0 15,2 0 0-15,8 0 0 0,5 0 0 16,4-1 0-16,3-3 0 0,3 1 144 0,2 1-144 0,2-2 160 16,6 2-160-16,4 0 0 0,2 0 0 0,5 0 0 15,7 2 0-15,2-1 0 0,6 0 0 0,-1 0 0 16,4 0-160-16,8-1 160 0,0 0 0 0,0 0-144 0,0 0-160 15,0 0-16-15,0 0-16 0,11 5 0 0,1-2 144 16,4 0 16-16,0 0 16 0,6-1 0 0,5-2 160 16,1-1 0-16,3-3 0 0,4 2 0 0,6 5 0 0,2-1 0 15,-2-2 0-15,5-2 0 0,4-1 0 0,7 2 144 16,4 0-144-16,5 0 160 0,2 0-160 0,2-1 0 16,-1-2 0-16,5-1 0 0,7 0 0 0,5 0 0 15,4-2 0-15,4 1 0 0,0-2 0 0,6 4 0 16,7-1 0-16,1-1 0 0,2-5 0 0,0 1 0 15,4 2 0-15,3-2 0 0,2-4 0 0,2 2 0 16,3 1 0-16,2 1 0 0,4 1 0 0,1-1 0 16,1-2 0-16,1 3 0 0,4 1 128 0,-3 2-128 15,0 0 0-15,-1 1 128 0,1 0-128 0,3 2 0 0,2 2 144 16,-1 0-144-16,-5-3 0 0,3-2 0 0,3 3 0 0,-3 1 128 16,-4 3-128-16,3 1 0 0,0-2 0 15,-1 2 128-15,-3 2-128 0,-2 1 0 0,-3-1 0 16,2 3 0-16,-3-1 0 0,-2 1 0 0,-8 1 0 0,0-3 0 15,-5 2 0-15,-1-2 0 0,-4 1 0 0,-4-2 0 16,-4 4 0-16,-4 0 0 0,-3-1 0 0,-4 1 0 16,-8-1 0-16,-1-1 0 0,-3 1 0 0,-4 1 0 15,-4 0 0-15,-4 1 0 0,-4-1 0 0,-3 1 0 16,-6-2 0-16,-3 1 0 0,0-1 0 0,-4-4 128 16,-7 2-128-16,-3 0 0 0,-3-2 0 0,-7-1 128 15,-5 5-128-15,-4-4 0 0,-2-1 0 0,-5 1 0 16,-6-3 128-16,0 0-128 0,0 0 128 0,-10-4-128 0,-5 0 0 15,-6 0 0-15,-7-2 0 0,-6 2 0 0,-4-2 0 16,-9 1 0-16,-3-2 0 0,-6 0 0 0,-6 1 0 0,-5 0 0 16,-6 1 0-16,-8-1-128 0,-4 1 128 15,-7-2 0-15,-6-2 0 0,-5 4 0 0,-3 1 0 16,-6 0 0-16,-5 0 0 0,-7-1 0 0,-6 1 0 0,-7 2 0 16,-7 0 0-16,-3 2 0 0,-1-3 0 0,-7 1 0 15,-6 2 0-15,-3 0 0 0,-6 2 0 0,-6 1 0 16,-4-3 0-16,-2 2 0 0,-4 0 0 0,-2 0 0 15,1-1 0-15,-6 4 128 0,1 2-128 0,0 2 192 16,0 0-64-16,-2 0 0 0,-2 0-128 0,-1 3 192 16,-1 2-64-16,3-2 0 0,-2-3-128 0,4-1 144 15,4-1-144-15,4 1 160 0,3 1-160 0,5 0 0 16,5-2 144-16,4 1-144 0,0-1 0 0,7-2 128 0,5-2-128 16,8 1 0-16,12-2 0 0,4-1 128 0,2-2-128 15,12 2 0-15,12-1 0 0,5-1 0 0,8-2 0 16,9-1 0-16,10 0 0 0,9 2 0 15,9-2 0-15,10 0 128 0,11-1-304 0,9 1-48 0,7 1-16 0,9-1-9872 16,4-1-1968-16</inkml:trace>
  <inkml:trace contextRef="#ctx0" brushRef="#br0" timeOffset="5315.036">9427 7808 2751 0,'0'0'256'0,"0"0"-256"0,0 0 0 0,0 0 0 15,0 0 720-15,0 0 112 0,0 0 0 0,0 0 16 0,0 0-704 0,0 0-144 16,0 0 0-16</inkml:trace>
  <inkml:trace contextRef="#ctx0" brushRef="#br0" timeOffset="8343.491">6603 11385 911 0,'-3'-10'0'0,"3"10"0"16,0 0 0-16,0 0 0 0,0 0 3344 0,0 0 592 16,7-5 112-16,1 1 32 0,1 3-2784 0,3 0-544 15,-1 1-112-15,5 0-32 0,4 0 160 0,1 0 16 16,4 1 16-16,4 2 0 0,6-3-112 0,1 0-32 15,4 0 0-15,-1 2 0 0,4 1-48 0,4-1-16 16,3-2 0-16,4 0 0 0,3 0-128 0,4 2-16 16,1 3-16-16,3-2 0 0,-1-1-112 0,5 1-32 0,5-1 0 15,1 1 0-15,1 1-32 0,-2 1-16 0,-1-2 0 0,4-1 0 16,4 4 32-16,1-1 16 16,-2 2 0-16,1 0 0 0,-3 1-32 0,2 1 0 0,4-1 0 15,0 0 0-15,1-2-96 0,1 1-32 0,-1 2 0 0,3-2 0 16,1-1-128-16,0 3 160 0,-1-3-160 0,0 2 160 15,2-3-160-15,0 1 0 0,-1-2 144 0,0 1-144 16,-1 0 0-16,1-2 144 0,1 0-144 0,-5 0 0 16,0 0 144-16,-2 1-144 0,-4-4 0 0,1 1 144 15,3 0-144-15,-5-1 128 0,-2-1-128 0,-3 0 128 16,3 2 0-16,-1-2-128 0,0-2 192 0,-1 2-64 16,-5 0 0-16,0 0-128 0,-5 0 192 0,1 0-64 15,-2 0-128-15,-2 0 0 0,-1 1 144 0,-2 0-144 0,-5-1 0 16,-1 1 0-16,-1 1 0 0,-1-1 0 0,-3 1 0 15,0 0 0-15,-2 1 0 0,-1-1 128 0,0-1-128 16,-4 1 0-16,-3 3 0 0,-3-4 0 0,2 0 0 0,-3 0 0 16,0 0 0-16,-3 0 0 0,-2 2 0 0,-1-1 128 15,1-2-128-15,-7 1 128 0,-4 0-128 0,1 0 0 16,0-1 0-16,-5 0 0 0,-2 1 0 0,-1 0 0 16,-10 0 0-16,6-3 128 0,-6 3 80 0,0 0 32 15,0 0 0-15,0 0 0 0,0 0 16 0,-10-4 0 16,-2 0 0-16,-4 0 0 0,-4 1-256 0,-4 2 0 15,-5-2 0-15,-4-1 0 0,-4 0 0 0,-3 3 0 16,-2-3 0-16,-2 3 0 0,-5-2 0 0,-3 0-128 16,-5-2 128-16,-4 2 0 0,-3 1 0 0,-1 0 0 15,-4-3 0-15,-1 2 0 0,-8 0 0 0,-6 2 0 16,-3 1 0-16,-4 0 0 0,-2-5 0 0,-6 3 0 0,-5 1 0 16,-4 0 0-16,-4-1 0 0,1-1 0 0,-3 3 0 0,-3 0 0 15,-1-2 0-15,-3 1 0 0,0 0 0 16,1-1 0-16,1 0 0 0,-2-1 0 0,1 1 0 0,-1 0 0 15,-1-1 0-15,4 2 0 0,0-1 0 0,4 4 0 16,-4-4 0-16,4 1 0 0,-2-1 0 0,2 0 0 16,-2 1 0-16,5 2 0 0,6 0 0 0,0-2 0 15,-2-3 0-15,3 1 0 0,4 3 0 0,3-1 0 16,3-3 0-16,2 1 0 0,1 0 0 0,4 1 0 16,3-1 0-16,2 0 0 0,0-1 0 0,5-1 0 0,6 3 0 15,5-2 0-15,4 1 0 0,5 0 0 0,4-1 0 16,5 2 0-16,3 1 0 0,4-2 0 0,5-1 0 15,5 2 0-15,5 2 0 0,6 0 0 0,3 0 0 16,5 0 0-16,6-2 0 0,6 2 0 0,0 0 0 0,0 0-240 16,11 3 80-16,4 1 16 0,5-1-112 0,6 1-32 15,4 2 0-15,8-3 0 0,4-3 288 0,5 1-128 16,5 1 128-16,9 0 0 0,5-2 0 0,7 0-128 16,2-4 128-16,7 4 0 0,2 1 0 0,5 0 0 15,6-1 0-15,3 0 0 0,2-1-128 0,8 0 128 16,7 1 0-16,3-1 0 0,2 0 0 0,4-1 0 15,4-4 0-15,6 4 0 0,-1 2 0 0,0-1 0 16,0-1 0-16,3-1 0 0,1 1 0 0,1 4 0 16,-2-2 0-16,1 2 0 0,-1 0 0 0,-2-1 0 15,0-2 0-15,-3 3 0 0,1 3 0 0,-5-2 0 0,-3-2 0 0,-2 1 0 16,-1 3 192-16,-4-3-48 0,0 1-16 16,-6 0 0-16,-5 2-128 0,-4-2 0 0,-4-2 0 15,-4 2 0-15,-6 1 0 0,-6-2 0 0,-6-2 0 16,-5 0 128-16,-4 0-128 0,-6 0 0 15,-5-2 0-15,-5 1 0 0,-5 0 144 0,-6-1-144 0,-7-1 160 0,-6 2-160 16,-5-1 144-16,-5 1-144 0,-6-3 128 0,-4 1-128 16,-7 3 192-16,0 0-64 0,-2-8 0 0,-4 2 0 15,-9 0-128-15,-7 0 192 0,-8-2-192 0,-11 1 192 16,-5 1-192-16,-7-1 0 0,-8 0 0 0,-1 1-176 16,-7 2 176-16,-2-2 0 0,-5-2 0 0,-6 2 0 15,-8 3 0-15,-2-2 0 0,-3-1 0 0,-7 0 0 0,-8 3 0 16,-3-2 0-16,-7-2 0 0,0 1 0 15,-2 5 0-15,-7-1 0 0,-5-3 0 0,-2 1 0 0,-3 2 0 16,-3-1 0-16,-3 3 0 0,-1-4 128 0,-3-2-128 16,1 0 0-16,0 1 0 0,-1 0 0 0,-1 5 0 0,1-1 0 15,3-1 0-15,1-1 0 0,2-2 0 0,0 3 0 16,3 0 0-16,7 2 0 0,8-2 0 0,2 1 0 16,-1 4 0-16,8-1 0 0,7-1 0 0,4 0 128 15,3 0-128-15,9 3 0 0,9-1 0 0,6-1 0 16,3 1 0-16,9 2 0 0,8-1 0 0,6 1 0 15,6-1 0-15,8-1 0 0,9 1-128 0,6-1 0 16,7 0 0-16,7-1 0 0,9-2-160 0,0 0-32 16,0 0 0-16,16 5 0 15,8-1-224-15,9 1-48 0,7-5-16 0,8 1 0 0,8 0 432 0,7 0 176 16,6 0-128-16,11-1 128 0,10-2 0 0,4 0-128 0,4-1 128 16,7 0 0-16,8-1 0 0,2 2 0 0,2 0 0 15,7 2 0-15,7 0 0 0,3-1 192 16,3-2-64-16,4 3 0 0,3 2-128 0,4 0 128 0,2 1-128 15,2-3 128-15,-1-3-128 0,1 3 128 0,3 2-128 0,1-2 128 16,2-2-128-16,-4 1 144 0,-4 0-144 0,3 1 160 16,0 2-160-16,-2 1 0 0,-3-2 0 0,-5 0 0 15,-4 0 0-15,-4 2 128 0,-4 2-128 0,-7-1 0 16,-10-1 0-16,-5 2 0 0,-8-1 128 0,-9 3-128 16,-9-3 0-16,-10-1-144 0,-5 1 144 0,-12-1-9712 15,-8 6-1808-15</inkml:trace>
  <inkml:trace contextRef="#ctx0" brushRef="#br0" timeOffset="10656.328">13208 11380 7359 0,'0'0'656'0,"0"0"-528"15,0 0-128-15,0 0 0 0,0 0 800 0,0 0 128 16,0 0 32-16,-4 4 0 0,4-4-640 0,0 0-112 16,0 0-16-16,0 0-16 0,-7 3-48 0,7-3 0 15,0 0 0-15,0 0 0 0,0 0 272 0,0 0 48 0,0 0 16 0,0 0 0 16,0 0 304-16,-3 8 64 0,1-2 16 15,2-6 0-15,0 0 80 0,0 0 16 0,0 0 0 0,10 6 0 16,1 0-176-16,0-2-16 0,1-1-16 0,3 1 0 16,3 0-32-16,3-1-16 0,-2 0 0 0,5-1 0 15,0 0-128-15,3 2-32 0,3 0 0 0,3-2 0 16,2-2-320-16,6 1-64 0,3-1-16 0,3 2 0 16,0 1 0-16,4 1-128 0,0-3 192 0,3 0-64 15,-1-1 64-15,5 0 0 0,1 0 0 0,3 1 0 16,-1 1 16-16,2-1 16 0,0 0 0 0,2-1 0 15,3-1-32-15,-2 0 0 0,-4 0 0 0,1 1 0 16,-2 0-192-16,-1 0 176 0,-4-1-176 0,4 0 160 0,-1 0-160 16,2 1 192-16,0 1-192 0,0-1 192 0,-2-1-64 15,-4 0 0-15,1-1 0 0,0 2 0 0,3-2-128 16,-1 2 0-16,0-2 0 0,-4 2 0 16,1 4 0-16,-3-2 0 0,-1-4 128 0,1 2-128 0,-1 3 0 0,-2 0 0 15,2 0 0-15,-1 0 0 0,-1-1 0 0,-1-1 0 16,-2 2 0-16,2-1 128 0,-1-2-128 0,0 2 0 15,1-1 0-15,-1 1 0 0,-1 0 0 0,-2 1 0 16,-2 1 0-16,-4-1 0 0,0-1 0 0,-3 0 0 16,-2 2 0-16,-1-3 0 0,-3 1 0 0,-1-2 0 15,1 0 0-15,-6 0 0 0,-1 2 0 0,-5-1 0 16,2 0 0-16,-1 0 0 0,-1-1 0 0,-2 0 128 16,-4 0-128-16,1-1 0 0,-1 0 0 0,0 1 128 15,-1 2-128-15,-10-2 0 0,0 0 0 0,0 0 128 16,0 0-128-16,0 0 0 0,0 0 144 0,0 0-144 0,0 0 160 0,0 0-160 15,0 0 192-15,0 0-48 0,-10-4-16 16,-1 0 0-16,-6-1-128 0,0 1 0 0,-1 1 0 16,-3-1 0-16,-5 1 0 0,-2 0 0 0,0-2 0 0,-4 2 0 15,-1 3 0-15,-2-2 0 0,-3-5 0 16,-4 3 0-16,-2 0 0 0,-4 1 0 0,-4 1 0 16,-2 0 0-16,-3-3 0 0,0 2 0 0,-4 0 0 0,0-2 0 15,-6-1 0-15,-5 0 0 0,-6 1 0 0,-1-1 0 16,-1 0 0-16,-4-3 0 0,-4-2 0 0,1 3 0 15,-2 4 0-15,0-2 0 0,-3-1 0 0,1 0 0 16,2 1 0-16,1 1 0 0,7-1 0 0,-6-1 0 0,-1 0 0 16,1 2 0-16,2 1 0 0,3 1 0 0,2-1 0 15,3-1 0-15,3 2 0 0,1 0 0 0,1-1 0 0,1 3 0 16,6-2 0-16,2-1 0 0,-6-4 0 16,7 1 0-16,2 4 128 0,5 0-128 0,2-2 0 0,5-1 0 15,2-3 0-15,5 4 0 0,0 2 0 0,5 0 0 16,3-2 0-16,2 3 128 0,2-2-128 0,4 2 0 15,6 1 0-15,2-2 0 0,3 0 0 0,5 0 0 16,9 3 0-16,-8 0 0 0,1 0 0 0,7 0 0 16,0 0 0-16,0 0 0 0,0 0-192 0,12 5 16 15,2-1 16-15,4-1 0 0,5 1 160 0,2 1-128 16,4-2 128-16,3 1-128 0,-1 2 128 0,2-1 0 16,3 1 0-16,1 0 0 0,7 2 0 0,1-2 0 15,0-3 0-15,6 1 0 0,6 3 0 0,0 1-128 16,2-2 128-16,1-1 0 0,3-3 0 0,-1 0 0 15,1 2 0-15,8 1 0 0,6 0 0 0,3-1 0 0,2-4 0 0,2 2 0 16,0 2 128-16,-2 0-128 0,-1-2 128 0,-1 0-128 16,1 1 144-16,2 1-144 0,0 0 192 15,-1 0-192-15,-3 1 160 0,0 0-160 0,2-1 128 0,-1 0-128 16,-2 4 128-16,-6-5-128 0,-1 1 0 16,-3 1 128-16,-1-1-128 0,-2-1 0 0,-4 0 0 0,-2 0 0 15,-8 1 0-15,-3 3 0 0,-5-3 0 0,-4 1 0 16,-4-3 0-16,-2 0 0 0,-3-1 0 0,-3 1 0 15,-5 0-240-15,-4 0-80 0,-1-1 0 0,-5 2-16 16,-3 2-2080 0,-3-2-400-16</inkml:trace>
  <inkml:trace contextRef="#ctx0" brushRef="#br0" timeOffset="14279.176">4791 12120 11967 0,'0'0'1072'0,"-1"-9"-864"0,1 1-208 0,-1 3 0 16,1 5 224-16,0 0 0 0,-2-7 0 0,2 7 0 15,0 0-32-15,0 0-16 0,0 0 0 0,0 0 0 0,0-8-176 0,-2 2 0 16,2 6 144-16,0 0-144 0,0 0 416 0,0 0 16 15,-3-5 0-15,3 5 0 0,0 0 144 0,0 0 48 16,-9 2 0-16,9-2 0 0,-7 2-176 0,7-2-48 16,-8 5 0-16,2 3 0 0,0-2-160 0,0-1-48 15,1 2 0-15,-1 3 0 0,2 1-192 0,0-3 144 16,4-8-144-16,-6 14 128 0,1 0-128 0,0-1 128 16,-3-2-128-16,3-1 128 0,2 0 16 0,-4 2 0 15,-1 2 0-15,2-2 0 0,0-3 80 0,1 0 16 16,-5 0 0-16,3 1 0 0,0 1 0 0,0 1 0 15,-3-2 0-15,1 2 0 0,-1 1-112 0,3 1-128 16,-1 0 176-16,2-1-176 0,1-1 160 0,-1 1-160 16,1 2 128-16,-1-1-128 0,1-4 128 0,-1 4-128 0,-1 0 128 15,2 3-128-15,0 1 176 0,0-1-48 0,0-1-128 16,-2 3 192-16,2 0-192 0,3-1 144 0,2 0-144 16,0 1 128-16,0-3-128 0,1 2 128 0,0-2-128 15,0 1 128-15,-1-3 0 0,1 2 0 0,2-2 0 0,-2-2 0 16,-1-2 64-16,2-1 16 0,-2-9 0 0,6 12 0 15,-1 0 64-15,1-1 16 0,1-1 0 0,-1-3 0 16,-6-7-160-16,9 6-128 0,0-2 144 0,0 1-144 16,1-1 288-16,-3 1-32 0,2-4-16 0,0 0 0 15,-9-1-48-15,11-1-16 0,-1 0 0 0,0-2 0 16,2 0 144-16,-1 0 48 0,-1-2 0 0,1 0 0 16,0-4-48-16,-1 0 0 0,-2 0 0 0,3 0 0 15,-1-1-96-15,1-2-32 0,-1 1 0 0,-2-2 0 0,0 0-64 16,0-2 0-16,1-1-128 0,0 0 192 0,0-4-192 15,-1 0 128-15,-3-1-128 0,1 1 0 0,0-2 0 16,-1 2 128-16,0 0-128 0,2 1 0 0,-2-1 0 16,1 0 0-16,-1-1 128 0,-2 0-128 0,1 3 0 15,-1 2 0-15,0-1 0 0,-2 2 0 0,-1-2 0 16,-1 1 0-16,-2 0 0 0,2 1 0 0,-1-3 128 0,0 3-128 16,-1 1 0-16,1 0 0 0,0 3 0 0,-5-2 0 15,0 1 0-15,1 1 0 0,2 2 0 0,-1 3 0 16,0-1 0-16,-1-1 0 0,1 0 0 0,-2-1 0 15,1 3 0-15,-2 1 0 0,0-2 0 0,1 2 0 16,-1 0 0-16,0 2-160 0,0 1 160 0,1 1 0 16,-2-1 0-16,0 0-128 0,1 2 128 0,-1 0-160 15,1 0 160-15,-3 3-160 0,1 1 160 0,1 0 0 0,-2 3-144 16,2 0 144-16,-1-2 0 0,2 2 0 0,0-2 0 0,0 3 0 16,3 0 0-16,-3 4 0 0,-2-1-128 15,1 1 128-15,-1 1-128 0,2 4 128 0,-1 1-160 16,0 3 160-16,0-2 0 0,2 0 0 0,0 1 0 0,-1 0 0 15,1-1 0-15,0 1-144 0,4-2 144 0,-3 2-128 16,3-1 128-16,1 0 0 0,-1-2 0 0,2 4 0 16,-3 2 0-16,3-2 0 0,2-2 0 0,3 0 0 15,-1-3 0-15,0 3 0 0,0-5 0 0,4-1 0 16,-2 3 0-16,4-4 0 0,-3-2 0 0,3-2 0 16,1 3 0-16,1-2 0 0,0-1 0 0,-1 1 0 15,2-3 0-15,2 0 0 0,0-2 0 0,0-2 0 16,0 0 0-16,2-4 0 0,-1-1 160 0,1 0-160 0,-3-3 160 15,-1 0-160-15,1-3 160 0,1 0-160 0,0 0 176 16,0-2-176-16,0-3 192 0,1 2-192 0,-1-1 192 0,0-2-192 16,-2 0 192-16,3-3-192 0,-2-2 128 0,-2-1-128 15,-2-1 0-15,-2 1 0 0,3 0 0 0,-3 0 128 16,-2 1-128-16,1 3 0 0,-6-1 144 16,0 1-144-16,0-1 0 0,0-3 144 0,0 1-144 0,-1 2 0 15,-4 2 144-15,2-2-144 0,0 0 0 0,-1-4 0 16,2 0 0-16,-1 2 0 0,1 4 0 0,-1 0 0 15,1-2 0-15,-1 1 0 0,1 2 0 0,-3 3 0 16,0 0 0-16,2 0 0 0,-2-1 0 0,1 2 0 16,-2 2 0-16,1 0 0 0,-1-2 0 0,1 1 0 15,-3 4 0-15,1 0 0 0,2 2 0 0,5 4 0 16,-9-2-144-16,0 2 144 0,1 1 0 0,-2 2-176 16,0 3 176-16,0 1-128 0,-1 1 128 0,0 2 0 0,0 1-144 0,-3 4 144 15,-2 1 0-15,0 2 0 0,-1 2 0 0,-2 2 0 16,1 2 0-16,-1 2 0 0,0-1 0 0,3 0 0 15,0 3 0-15,0-2 0 0,-2 2 0 0,4-1 0 16,1-4 0-16,2 3 0 0,-1-3 0 0,3 1 0 16,2 1-128-16,2-1 128 0,2 0 0 0,0-1 0 15,3-1 0-15,1-1 0 0,1-2-144 0,1-2 144 16,5-2 0-16,1 3 0 0,1-3 0 0,4-3 0 16,-1-3 0-16,1 1 0 0,-1 1 0 0,4-2 0 15,5-1 224-15,0-4-48 0,2-2-16 0,-1 0 0 16,1 1 64-16,2-5 16 0,-2-1 0 0,2-2 0 0,-1-3-32 15,3 0 0-15,-1 1 0 0,2-4 0 0,-1-4-48 16,-3 1-16-16,-4 0 0 0,-1-3 0 0,0-3-144 16,1-1 192-16,-1-2-192 0,-3 1 192 0,-2 0-192 0,-1-1 160 15,-4-3-160-15,-1 1 160 0,-2-1-160 0,-2 1 160 16,0 0-160-16,-3-3 160 0,-3-4-160 0,-3 0 0 16,1-1 144-16,-4 5-144 0,2 0 0 0,-1 2 0 15,0-3 0-15,-1 6 128 0,-3 1-128 0,0 2 0 16,1 4 0-16,-4 2 0 0,2 0-288 0,-1 4 32 15,0 3 0-15,-2 1 0 16,0 3-1216-16,-2 2-256 0,0 3-32 0,-1 5-7392 16,-4 4-1488-16</inkml:trace>
  <inkml:trace contextRef="#ctx0" brushRef="#br0" timeOffset="16080.581">15965 11471 5519 0,'0'0'496'0,"0"0"-496"0,0 0 0 0,3 0 0 16,3 3 2192-16,0-2 352 0,0-1 64 0,0 1 16 16,3-2-1024-16,2 0-208 0,1 0-48 0,1-1 0 0,3 2-192 0,1 0-32 15,2-1-16-15,-1 1 0 0,3 1-688 0,2 3-144 16,-1-1-16-16,4 0-16 16,-4 1-1200-16,0 1-256 0</inkml:trace>
  <inkml:trace contextRef="#ctx0" brushRef="#br0" timeOffset="17189.569">7863 12282 6447 0,'0'0'272'0,"0"0"80"16,0 0-352-16,0 0 0 0,0 0 0 0,0 0 0 0,0 0 352 0,0 0 0 15,0 0 0-15,0 0 0 16,0 0-1088-16,0 0-224 0,10-1-32 0,-10 1-16 15,7-4 400-15,-7 4 80 0,6-4 16 0,-6 4 0 0,0 0 512 0,9-3 0 16,-2-2 128-16,-7 5-128 0,9-1 256 0,-9 1-64 0,0 0 0 0,11-1 0 16,-4 0-192-16,-7 1 0 0,9-3 0 0,0 0 0 15,-1-1 128-15,-2-2-128 0,-3 1 176 0,2-3-176 16,1 1 928-16,1-2 80 0,-4-1 16 0,0 1 0 16,-3 9 64-16,0-7 32 0,0-1 0 0,0 1 0 15,-2-3-288-15,1 2-48 0,1 8-16 0,-2-8 0 16,-4-1-256-16,-1 2-64 0,-1 4-16 0,2 0 0 15,1-2-112-15,-1 1-32 0,-1-1 0 0,0 3 0 16,7 2 0-16,-8-1 0 0,-2 2 0 0,2 1 0 16,-2 1-48-16,4 2-16 0,-3 2 0 0,2 0 0 15,-1 3-48-15,2-1-16 0,-4 0 0 0,3 2 0 16,-1 2-160-16,-1 3 0 0,1 1 144 0,-2 1-144 0,1 0 288 16,-2 4-16-16,1 3 0 0,1-1 0 0,-1-2 48 0,2 0 0 15,-2 0 0-15,5 1 0 0,-5 0-112 0,2 0-16 16,1-4 0-16,4 3 0 0,3 1 0 0,2 0 0 15,-2-2 0-15,1-1 0 0,2-2 64 0,1 1 0 16,1 0 0-16,2-4 0 0,2-3 0 0,3-1 16 16,-2 0 0-16,2-1 0 0,0 0 96 0,2 0 16 15,0-3 0-15,1 1 0 0,3-1 0 0,-3 2 16 16,0-5 0-16,1 0 0 0,-1-4-128 0,1 1-16 16,-5-1-16-16,2-3 0 0,2-1-64 0,1-1-16 15,-2-1 0-15,-2-1 0 0,0 1-32 0,-2-2 0 16,2-1 0-16,1-1 0 0,0 2 0 0,1-2-128 15,-3-2 192-15,1-2-64 0,1 0-128 0,-1 1 192 0,0 1-192 16,-2-5 192-16,1-4-192 0,0 1 0 0,-1-2 144 16,-1 3-144-16,0 2 0 0,-4-4 144 0,-3-1-144 15,0 2 0-15,0 3 160 0,-2-1-160 0,-3 1 128 0,0-2-128 16,1-2 240-16,-4 3-48 0,1 2 0 16,-3-1 0-16,-2-4 160 0,0 2 32 0,2 2 0 0,-5 0 0 15,0 1-192-15,1 3-48 0,0-1 0 0,0 1 0 16,-2-2-144-16,-2 2 0 0,0 2 0 0,0 1 0 15,0 3 0-15,0 0 0 0,1 4 0 0,1-3 0 16,-1 3 0-16,2 2 0 0,-1 1-128 0,2 1 128 16,0 2-128-16,1 3 128 0,-4 0-160 0,3 4 160 15,1 3-592 1,1 6-32-16,-3 2 0 0,0 1-8720 0,-1 3-1760 0</inkml:trace>
  <inkml:trace contextRef="#ctx0" brushRef="#br0" timeOffset="19568.319">18635 10406 6447 0,'-2'-13'272'0,"2"13"80"0,0 0-352 15,0 0 0-15,0 0 0 0,0 0 0 0,0 0 880 0,10-3 96 16,-10 3 32-16,0 0 0 0,0 0-640 0,9 0-128 16,-9 0-32-16,0 0 0 0,10 3-80 0,-10-3-128 15,0 0 176-15,11 4-176 0,-4 2 368 0,-7-6-48 16,0 0 0-16,7 6 0 0,-7-6 256 0,6 6 64 16,-6-6 0-16,4 7 0 0,-4-7 208 0,0 0 48 15,0 0 16-15,2 9 0 0,-2 4-112 0,-1-2-32 16,-1-3 0-16,-1 3 0 0,0 4-128 0,-3 0-48 15,1 0 0-15,0 4 0 0,-3 0-160 0,1 1-48 16,-2 2 0-16,1 1 0 0,-2-1-80 0,2 2-32 16,-1 0 0-16,-1 4 0 0,1 4-80 0,-2-3-32 0,0-1 0 15,1 1 0-15,-2 2-160 0,0 1 192 0,-1 0-192 16,1-4 192-16,1-1-192 0,-1-2 0 0,1 0 0 16,2-2 128-16,-1-6 0 0,3 2-128 0,0-1 192 15,1-1-64-15,-1-5 16 0,3 0 0 0,1-1 0 0,1-1 0 16,-3-1 96-16,3 0 16 0,1-1 0 0,1-8 0 15,0 0-16-15,0 0 0 0,1 8 0 0,-1-8 0 16,0 0-48-16,2 9 0 0,-2-9 0 0,0 0 0 16,10 9 64-16,1-4 16 0,-2-1 0 0,3-3 0 15,3 2-96-15,2-2-32 0,-1-2 0 0,4 1 0 16,2-3-16-16,1 3-128 0,1 0 192 0,5 0-64 16,3 0-128-16,2-2 128 0,2-2-128 0,2 3 128 15,0 1-128-15,4 0 0 0,0 0 144 0,4 0-144 16,0 0 224-16,3 1-32 0,0 2 0 0,0-2 0 15,-3-2 16-15,-3-1 0 0,-5 4 0 0,-2 0 0 0,-5 1-80 16,-4 1 0-16,-3 2-128 0,-3-3 192 0,-5 1-192 16,-4-1 128-16,-2 1-128 0,-10-4 0 0,0 0 0 0,8 5 0 15,-4 5-128-15,-6-3 128 16,-4 0-2224-16,-5 2-336 0,-6-3-64 0</inkml:trace>
  <inkml:trace contextRef="#ctx0" brushRef="#br0" timeOffset="20251.167">18345 11507 2751 0,'0'0'256'0,"0"0"-256"15,7-6 0-15,2 0 0 0,3 3 2592 0,2 1 480 16,4 2 80-16,4-1 32 0,0-2-2208 0,7 1-432 16,8 1-96-16,4-1 0 0,3 1 0 0,6 0 0 0,5-3 0 0,2 2 0 15,5 0 64-15,7 1 0 16,7 0 16-16,5-1 0 0,5-1 112 0,0 2 32 0,3 0 0 0,6 1 0 15,4-2-80-15,-1 1-16 0,-3 1 0 0,5-1 0 16,7-1-80-16,-2 2-32 0,-2 0 0 0,-2 2 0 16,2 0 64-16,-6 1 16 0,-2-2 0 0,-5 3 0 15,-3-1 16-15,-4 4 0 0,-5-2 0 0,-8 3 0 16,-7-2-288-16,-6 1-48 0,-5-2-16 0,-6 3 0 16,-5 1-208-16,-5 0 0 0,-3-4 128 0,-4 1-128 15,-7 0-208-15,-6 1-96 0,-6 0-16 0,-5-2 0 16,-5-5-1856-16,-7 8-368 0,-17 4-80 15,-8-7 0-15</inkml:trace>
  <inkml:trace contextRef="#ctx0" brushRef="#br0" timeOffset="21119.827">14490 12033 5519 0,'0'0'496'0,"0"0"-496"16,0 0 0-16,0 0 0 0,0 0 2544 0,0 0 400 15,0 0 96-15,0 0 16 0,0 0-2160 0,-4 10-448 0,0 0-64 16,0 2-32-16,-1 1 224 0,1 3 64 0,-1 0 0 15,-1 3 0-15,0-1-64 0,1 2-16 0,-2 3 0 0,2 3 0 16,-4-2-112-16,2 1-32 0,-1-1 0 0,1 2 0 16,0-1-64-16,0-1-16 0,-2 1 0 0,1-1 0 15,-1-1 48-15,3 0 0 0,-4 0 0 0,2-1 0 16,-3-1-48-16,1 3 0 0,1 5 0 0,0-4 0 16,0-4-48-16,2-3-16 0,2 1 0 0,-1-2 0 15,3-2-96-15,1 3-32 0,-1-5 0 0,2-1 0 16,1-12 0-16,1 10 0 0,2 1 0 0,-1-3 0 15,-2-8 48-15,0 0 16 0,5 9 0 0,2-1 0 16,-7-8 48-16,12 6 16 0,-1-5 0 0,3 0 0 16,1 0 176-16,2-1 16 0,3 0 16 0,2-2 0 0,3-2-16 0,3 1 0 15,2-1 0-15,4 0 0 0,1-1-144 16,2-1-16-16,1 1-16 0,-1-1 0 0,3 2-128 16,-4 0-32-16,4 1 0 0,-5-1 0 0,0 1-128 0,-1 3 0 15,-2 3 0-15,-3 1 0 16,-5-2-384-16,-2 1-96 0,1 2-32 0,-8 3-9856 15,-2 1-1984-15</inkml:trace>
  <inkml:trace contextRef="#ctx0" brushRef="#br0" timeOffset="24455.411">5192 13120 13823 0,'0'0'1216'15,"0"0"-960"-15,-3-9-256 0,1 6 0 0,2 3 368 0,0 0 16 16,0 0 16-16,0 0 0 0,0 0 160 0,0 0 16 15,0 0 16-15,7-6 0 0,0 2-144 0,4 1-16 16,-1-2-16-16,3 1 0 0,1-1 128 0,1 0 32 16,1-4 0-16,3 5 0 0,3 5-64 0,0-1 0 15,3-4 0-15,5 3 0 0,4 4-192 0,4 1-64 16,1-2 0-16,2 1 0 0,0-4-80 0,2 0-32 16,3-2 0-16,3 1 0 0,3 1-16 0,1 0-128 15,0-2 192-15,-1 4-64 0,-2 5-128 0,-1-3 160 16,-2-3-160-16,0 0 160 0,-1 0-16 0,-2 1 0 15,-3 2 0-15,-3-2 0 0,0-1 32 0,-3 0 0 16,-4 0 0-16,-6 2 0 0,-3 3-48 0,-3-4 0 16,-4-2 0-16,-3 1 0 0,-3 3 32 0,-9-3 0 0,0 0 0 0,0 0 0 15,0 0 240-15,0 0 48 0,0 0 16 0,0 0 0 16,-9-3 176-16,-5 0 48 0,-3-2 0 16,-5 1 0-16,0 4-480 0,-4-1-80 0,-3-1-128 0,-4 2 176 15,-4 3-176-15,-3-1 0 0,2 0 0 0,-5-2 0 16,-1-2 0-16,-2 2 0 0,-4 4 128 15,0-1-128-15,-5 1 0 0,3 0 0 0,-5-2 0 0,5 1 0 16,0 2 0-16,4-1 0 0,2-5 0 0,3 2 0 16,3 1 0-16,5 0 0 0,-1-2 0 0,9 2 128 15,5-1-128-15,5 1 0 0,0 0 0 0,5 1 0 16,4-3 0-16,8 0 0 0,0 0 0 0,0 0 0 16,0 0 0-16,0 0-176 0,0 0 176 0,10 7-128 15,4-2 128-15,9 1 0 0,4 1-144 0,6-4 144 0,1-3 0 16,5 0 0-16,1 2 0 0,3-2 0 0,-1-3 0 15,5-1 0-15,5 1 0 0,0 1 0 0,-3 1 0 0,0-4 128 16,-3 1-128-16,-3 1 0 0,-2 2 0 0,-4-2 0 16,-3 1 128-16,-3 0-128 0,-4-2 0 0,-4-1 0 15,-6 3 0-15,-3 2 0 0,-5-2 0 0,-9 2 160 16,0 0-160-16,0 0 160 0,0 0 32 0,-9 4 0 16,-5-4 0-16,-4 1 0 0,-5 2 16 0,-3 0 16 15,-5-1 0-15,-4 1 0 0,-4-6-224 0,-1 3 0 16,-4 0 128-16,-3 0-128 0,-2 2 0 0,1-1 144 15,-1-2-144-15,3 3 128 0,2 3-128 0,2-2 0 16,4-3 0-16,0 1 0 0,4-1 128 0,3 1-128 0,4 0 0 16,6-1 128-16,7-2-128 0,6 1 0 15,8 1 0-15,0 0 0 0,0 0 0 0,0 0 0 0,12 2 0 16,10-1-176-16,8-1 176 0,4 0-128 0,4-1 128 16,4-3-128-16,2-3 128 0,6 1 0 0,5-2 0 0,2 0 0 15,-1 1 0-15,0-1 0 0,-3 0 128 16,-3 2-128-16,-2-1 0 0,-4 3 0 0,-4 3 0 0,-5-3 0 15,-8 3 0-15,-6 2 0 0,-6-2 0 0,-4 1 0 16,-11 0 0-16,0 0 0 0,-2 7 0 0,-11 0 0 16,-10 0 0-16,-9 2 0 0,-8 1 0 0,-7 3 0 15,-5 1-256-15,-6 3-32 0,-8-1 0 0,1 2 0 16,1 1-1408 0,5-1-288-16,5 2-48 0,3-5-10432 0</inkml:trace>
  <inkml:trace contextRef="#ctx0" brushRef="#br0" timeOffset="25583.15">15171 12950 5519 0,'-17'-13'496'0,"6"9"-496"0,-1 2 0 0,-2-2 0 15,2-3 1360-15,0 1 176 0,-1 2 48 0,2 2 0 16,-2 0-976-16,3 1-192 0,3 0-32 0,-2 0-16 0,2 1 144 15,7 0 48-15,0 0 0 0,-7 1 0 0,-1-2-128 16,8 1-32-16,0 0 0 0,0 0 0 0,-9 2-16 0,9-2 0 16,0 0 0-16,0 0 0 0,0 0 240 15,8 9 32-15,1-2 16 0,4-3 0 0,3-1-48 0,7 2-16 16,3 1 0-16,4-2 0 0,5-3-96 0,3 1 0 16,5 1-16-16,6 1 0 0,5-1-112 0,2 0 0 15,2-2-16-15,-1 0 0 0,0-1-160 0,0 0-16 16,3 3-16-16,-4-1 0 0,1-2 16 0,-3 2 0 15,-2 0 0-15,-5-1 0 0,-3-1 0 0,-7 4 0 16,-2 1 0-16,-6 0 0 0,-6-1-192 0,-5-2 0 16,-5 1 0-16,-4 0 0 0,-9-3 0 0,0 0 160 15,0 0-160-15,-10 1 160 0,-7 1-160 0,-8 0 0 0,-7 0 144 16,-7-2-144-16,-9 0 128 0,-5-3-128 0,-4-2 160 0,-2 1-160 16,-2 3 208-16,0-1-48 0,-3-5-16 0,0 4 0 15,0 3 112-15,5 0 32 0,4 0 0 0,8-3 0 16,3-3-32-16,10 4 0 0,5 4 0 15,7-2 0-15,8-2-112 0,5 2-16 0,9 0-128 0,0 0 192 16,0 0-192-16,19 6 176 0,7-6-176 0,7 2 160 16,10 0-32-16,6 0 0 0,11 0 0 0,2-2 0 15,2-1-128-15,6 0 128 0,2 1-128 0,5 1 128 16,2 0-128-16,-2 2 0 0,-4-1 0 0,-6 1 128 16,-4 7-1280-1,-8-1-272-15</inkml:trace>
  <inkml:trace contextRef="#ctx0" brushRef="#br0" timeOffset="26935.058">5239 14823 22399 0,'-9'-10'992'0,"7"5"208"0,2 5-960 0,0 0-240 0,-6-5 0 0,6 5 0 16,0 0 0-16,0 0 128 0,0 0-128 0,0 0 0 16,0 0 192-16,0 0-48 0,0 0-16 0,0 0 0 0,0 0 272 0,0 0 48 15,0 0 16-15,11-1 0 0,2 3 112 0,5 1 32 16,3-1 0-16,4 2 0 0,5 3 32 0,5-1 16 16,6-2 0-16,4 2 0 0,3-1-112 0,5 0-32 15,4-1 0-15,6-2 0 0,6-3-64 0,7 1-32 16,2 1 0-16,-1 0 0 0,-1-1-80 0,1 0-16 15,1 0 0-15,1 2 0 0,2 1-32 0,-4 0-16 16,-5 2 0-16,5-5 0 0,1-5-144 0,1 3-128 16,-2 6 192-16,-2-3-192 0,-2-2 192 0,1 0-192 15,-4 1 192-15,-1 0-192 0,-4 0 176 0,-4-1-176 16,-6-1 160-16,-3 0-160 0,-6 1 0 0,-3 0 128 16,0 1-128-16,-5 1 0 0,-7-2 0 0,-6-2 128 0,-3-1-128 15,-2 2 0-15,-2 2 144 0,-5-2-144 0,-3 2 128 16,-10 0-128-16,0 0 224 0,0 0-32 0,0 0-16 0,-6-6 0 15,-3 1 64-15,-3 0 16 0,-3 3 0 0,-6-2 0 16,-9-1-128-16,-5 0-128 0,-5-1 176 0,-1 2-176 16,-2-1 128-16,-7 2-128 0,-4 0 0 0,-3-1 0 15,-3 3 0-15,-2-3 0 0,-2 1 0 0,-1-2 0 16,-2 3 0-16,-4 1 0 0,-7 2 0 0,1-2 0 16,1-1 128-16,0 1-128 0,-1-3 0 0,0 2 0 15,-1 3 0-15,1-2 0 0,2-2 0 0,3 3 0 16,-1 2 0-16,1 0 0 0,2-2 0 0,2 0 0 15,4 0 0-15,4 2 0 0,7 3 0 0,5-2 0 16,3-3 0-16,8 1 0 0,5 0 0 0,7 0 0 0,4 1 0 16,6-2 0-16,5-3 0 0,10 3 0 0,0 0 0 0,0 0 0 15,15 0-192-15,8 0 192 0,7 0-192 0,9-1 192 16,7-2-208-16,12 0 80 0,10-1 128 0,10-1 0 16,7-4 0-16,5 1 0 0,3 3 0 0,6-4 0 15,2-1 128-15,3 1-128 0,-1 3 0 0,8 0 128 16,-1 2-128-16,-1-2 0 0,-3 1 192 0,-2 0-16 15,3 4-16-15,-5 0 0 0,-6-3 0 0,-2 2 0 16,-2-2 0-16,-4 4 0 0,-3 1-160 0,-8 2 0 16,-8-3 0-16,-5 3 128 0,-4 1-128 0,-3 4 0 15,-2-1-160-15,-6 0 160 16,-6 2-2320-16,-6 2-368 0</inkml:trace>
  <inkml:trace contextRef="#ctx0" brushRef="#br0" timeOffset="28223.414">10172 14639 9727 0,'-20'-6'432'0,"8"4"80"0,-1 1-512 0,1 0 0 0,0-1 0 15,3 2 0-15,1 0 704 0,2 0 48 16,6 0 0-16,0 0 0 0,-5-2 112 0,5 2 32 0,0 0 0 15,0 0 0-15,0 0 80 0,0 0 32 0,11-5 0 0,1 4 0 16,4 3-96-16,3 2-16 0,1-2 0 16,8 1 0-16,5-1 128 0,7 2 0 0,6 0 16 0,8-2 0 15,7 2-80-15,8-2 0 0,2 1-16 0,8 0 0 16,8 1-256-16,6-1-48 0,3 0-16 0,4 2 0 16,1 1-160-16,1-2-16 0,3-1-16 0,-1 0 0 15,-4 3-160-15,2-2-16 0,4-1-16 0,-6 3 0 16,-3-4-96-16,-4 1-16 0,-3 1 0 0,0-1 0 15,-4 0-128-15,-4 1 160 0,-7-1-160 0,-2 1 160 16,-2 0-160-16,-4-1 0 0,-8-2 144 0,-4 1-144 16,-6 1 0-16,-8 0 144 0,-6-2-144 0,-7 1 0 0,-6 1 128 15,-5 1-128-15,-5-1 0 0,-3-1 0 0,-9-2 0 16,0 0 0-16,0 0 128 0,-16-3-128 0,-8 1 0 0,-9 0 128 16,-9 1-128-16,-11 0 0 0,-8-1 0 0,-5 0 0 15,-7-1 0-15,-2 0 0 0,-3 1 0 0,-5 0 0 16,-10-1 0-16,-1-1 0 0,-2 1 0 0,-3 0 0 15,-3-1 0-15,-1 0 0 0,2 3 0 0,3 1 0 16,3 1 0-16,-2-2 0 0,0-2 0 0,5 0 0 16,5 3 0-16,1 0 0 0,3 2 0 0,6-1 0 15,6-1 0-15,9 1 0 0,9 0 0 0,6-1 0 16,6 0 0-16,10 0 0 0,6 0 0 0,10 0 0 16,6 0 0-16,9 0 0 0,0 0 0 0,0 0 0 15,17 1 0-15,10-1-144 0,7 0 0 0,12-1 0 16,13 0 0-16,8 0 0 0,13 0 144 0,6-3 0 0,5 0 0 15,5 1 0-15,6 0 0 0,4 2 0 0,-1 2 0 0,8-1 0 16,3-1 144-16,1 1-144 0,-3 1 192 0,2 0-192 16,0 1 192-16,-2-2-64 0,-5 0 0 0,-1 2-128 15,-2 1 160-15,-5 1-160 0,-7 0 128 16,-6 1-128-16,-5 2 0 0,-6 2 128 0,-10-2-128 0,-6 3 0 31,-7-2-1152-31,-11 3-320 0,-9 2-64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39:13.0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9312 1475 19343 0,'8'-17'848'0,"-1"9"192"0,0 6-832 0,3-2-208 0,-10 4 0 0,10 1 0 16,0 2-864-16,-2 2-224 0,-1 5-32 0,0-1-16 0,-1-1 768 0,0-1 160 16,-3 2 16-16,-1 0 16 15,0-1-752-15,-2-8-160 0,2 7-16 0,-2-7-16 16,-4 7 256-16,4-7 48 0,0 0 16 0,0 0 0 0,-9-2 1136 0,3-3 240 15,-1 1 32-15,2-5 16 0,-4-2 848 0,2-2 192 16,1-4 16-16,-1 1 16 0,1-1-464 0,0-1-80 16,1-1-32-16,-3 0 0 0,1 1-352 0,0-1-80 15,-2 1-16-15,-1-2 0 0,-2-2-432 0,-1 0-96 16,0 0-16-16,-1-1 0 0,-2-3 80 0,-3 0 16 16,-1-2 0-16,-3-3 0 0,-2 0 96 0,-2 1 0 15,2-2 16-15,-2 2 0 0,-1-1-32 0,1 2-16 0,-1-2 0 16,-1 0 0-16,0-2-96 0,0 2 0 15,1 1-16-15,-2-4 0 0,-1-5-48 0,12 16 0 16,-2-5 0-16,-5-3 0 0,-1 1-128 0,-5-1 160 0,-4-2-160 0,-1 2 160 16,-3 0 16-16,-35-28 0 0,9 4 0 0,3 5 0 15,-2 5-176-15,0 4 128 0,-2 3-128 0,2 5 128 16,3 3-128-16,0 3 0 0,-1-3 0 0,-4 1 128 16,28 14-128-16,39 15 0 0,0 0 0 0,0 0 0 15,0 0 0-15,0 0 0 0,0 0 0 0</inkml:trace>
  <inkml:trace contextRef="#ctx0" brushRef="#br0" timeOffset="6929.667">9020 1528 21535 0,'2'-17'960'0,"-1"10"192"0,-1 0-928 16,0 1-224-16,-1-3 0 0,-1 1 0 0,-2 0-192 0,1 1-64 15,-2-2-32-15,1 1 0 0,-5-1 288 0,1-1-192 16,-3-1 192-16,0 2-160 0,-1-1 160 0,-2 0 0 15,-1 1 0-15,-2-2 0 0,-2-2 0 0,1 0 0 16,-1-2 0-16,0 3 128 0,-3-1 80 0,0-1 32 16,-4-2 0-16,0 0 0 0,-1-2 32 0,-4 1 16 15,-4-2 0-15,0 1 0 0,0 2-32 0,-3 0-16 16,-1 0 0-16,-1 0 0 0,1 1-64 0,-4-3-16 16,-1-4 0-16,-4 3 0 0,-2 0-160 0,-6 0 160 15,-2 3-160-15,1-1 160 0,1 0-160 0,-2-1 0 16,-3 3 0-16,-2-1 0 0,-6 1 0 0,1-2 128 0,1 2-128 15,0 0 0-15,0-2 0 0,-1-1 0 0,-1-2 0 16,-1 0 0-16,2 2 0 0,-1-1 0 0,0 1 128 16,-1-3-128-16,-2-1 0 0,-3 5 0 0,-2 6 0 15,35 7 0-15,-6-5 192 0,-3-3 0 0,-10 0 0 16,-3 0 0-16,-5 2-16 0,-1 0 0 0,-5 3 0 0,-75-2 0 16,21 4-176-16,67 6 0 0,-8 6 0 15,-5 1 0-15,-7-2 0 0,0 3 0 0,-4 2 0 0,1 1 0 16,1-1 0-16,-76 10 0 0,31-3 0 0,18-1 0 15,13 2 0-15,12 0 0 0,4-2 0 0,5 2 0 16,3 0 0-16,3 1 0 0,-1 2 0 0,8 0 0 16,5 0 0-16,3 0 0 0,-3 4 0 0,6 2 0 15,5 3 0-15,1 3 0 0,3 4 0 0,4 3 0 16,3 6 0-16,4-2 0 0,3 0 128 0,0 2-128 16,2 4 240-16,2 4-48 0,5 2 0 0,1 3 0 0,4 4 0 0,4-2-16 15,3-4 0-15,7 6 0 0,2 0-32 16,5 3 0-16,7 0 0 0,6-2 0 0,4-5-16 15,4 0 0-15,6-5 0 0,6 2 0 0,4-1-128 0,10-1 192 16,8-1-192-16,3-5 192 0,4-2-192 0,6-3 192 16,-1-5-192-16,7-2 192 0,4-4-192 0,5-3 128 15,-2-1-128-15,5 0 128 0,4-2 48 0,5 2 0 16,0-1 0-16,4-2 0 0,-3-6 16 0,4 4 16 16,3-5 0-16,2-1 0 0,1-3-80 0,5-1 0 15,5-2-128-15,-1-4 192 0,1-2-192 0,1-3 128 16,2 1-128-16,3-4 0 0,2-4 128 0,-3-1-128 15,-2-4 0-15,5-3 144 0,3-4-144 0,-3-2 0 0,-3-4 144 16,4-4-144-16,0-2 128 0,-2-3-128 0,-2-3 128 16,-2 0-128-16,0 1 0 0,-2-1 128 0,-3-4-128 15,-7 0 0-15,-6-2 128 0,-6-4-128 0,-7-3 128 0,-7-4-128 16,-2 0 192-16,-10 2-16 0,-7 5-16 0,-11 1 0 16,-10 4 160-16,-7 1 48 0,-7-1 0 0,-8-2 0 15,-6-1-48-15,-10 0-16 0,-7-2 0 0,-5 4 0 16,-6 2-304-16,-7 3 0 0,-6 3 0 0,-7 3 0 15,-11 1-688 1,-12 4-80-16,-13 2-32 0,-7 6-9008 0,-5 7-1808 0</inkml:trace>
  <inkml:trace contextRef="#ctx0" brushRef="#br0" timeOffset="7850.745">4618 2820 35007 0,'-2'-7'3120'0,"2"7"-2496"0,0 0-496 0,0 0-128 31,0 0-1968-31,0 0-400 0,-2 15-96 0,0 3-16 0,1 2 1776 0,-7 0 368 0,-1 2 64 0,-4 5 16 16,0 4 16-16,-5-1 16 0,-3 2 0 0,-3 0 0 31,-2-1-160-31,-3 1-16 0,-1 0-16 0,-1 3 0 0,-3 1 208 0,0 0 32 0,0-6 16 0,0 2 0 16,-4-2 160-16,-1 0 0 0,-3-2 0 0,3-1 0 15,0 0 352-15,0 0 0 0,-2-1 0 0,-2 3 0 16,2-1 32-16,1 2 16 0,-4 4 0 0,-4 1 0 16,-3 0-80-16,-3 3 0 0,0 2-16 0,-1 3 0 0,-2 0-304 0,-1 0 160 15,0-2-160-15,-2 4 128 0,-3 7-128 16,-3 2 0-16,2 1 144 0,2 1-144 0,5-4 0 15,0 1 144-15,3-1-144 0,-2 1 0 0,-3 1 0 0,1 4 0 16,2 4 0-16,1-1 0 0,0-3 0 0,-2 3 0 16,-1-2 0-16,-2 5 0 0,-1 2 192 0,-3 5-192 15,-1-1 192-15,2-1-192 0,2 2 0 0,-3 1 0 16,-1 5 0-16,-2 1 0 0,0 2 0 0,4-3 192 16,5-3-64-16,5 0-128 0,5 0 256 0,2 1-64 15,0-2-16-15,2 1 0 0,5-3 16 0,1 0 0 16,4-1 0-16,0 2 0 0,2 4-192 0,5-2 192 15,-2-2-192-15,3 3 192 0,1 4-192 0,0-1 0 16,2 0 0-16,0 0 0 0,0 3 128 0,1 1-128 0,1 6 0 16,-2-3 128-16,2-3-128 0,0 1 0 0,0-2 0 15,4 1 128-15,2-3 0 0,1-4 0 0,-1-4 0 0,4 1 0 16,4 1-128-16,-1-1 0 0,-2-2 0 0,4-2-176 16,3-2 176-16,1-2 0 0,5-1-144 0,-3 2 144 15,-3 0 0-15,6-4 0 0,3-1 0 0,-4-1 0 16,0-1 0-16,-1 1 160 0,1-2-160 0,1 1 160 15,3 0-160-15,-3 0 0 0,4-3 0 0,-1 0 0 16,1-1 128-16,2-2-128 0,-4 0 128 0,6 1-128 16,3 1 128-16,2-1-128 0,-1-3 128 0,2-2-128 15,3-3 144-15,-1-2-144 0,1-1 160 0,-1-1-160 16,2-2 240-16,3 2-48 0,-2 2-16 0,2-2 0 16,1-4 80-16,2 1 0 0,-1-4 16 0,4-1 0 15,1-1-128-15,1-1-16 0,0-2-128 0,-2 1 192 0,0-2-64 0,1-1-128 16,1 1 176-16,-1 1-176 0,-1 1 176 15,0-3-176-15,0 0 160 0,-2-4-160 0,3-1 160 0,-2-1-160 16,-3-5 160-16,1 0-160 0,-1-3 144 0,-2-2-144 16,-1-1 128-16,-3-2-128 0,-5-2 0 0,1-1 0 15,-6-3-144-15,0-2 144 16,-10 0-1584-16,0 0-208 0,4-8-32 0,-4-7-11232 0</inkml:trace>
  <inkml:trace contextRef="#ctx0" brushRef="#br0" timeOffset="8968.307">3322 3355 19343 0,'-23'-3'848'0,"8"5"192"0,-3 3-832 0,0 4-208 16,-4 1 0-16,0 4 0 15,-3 3-816-15,2 3-208 0,-3 1-32 0,-2 3-16 0,-3-1 816 0,0 3 256 0,0 3-160 16,-1 4 160-16,-2 2 0 0,-1 5 0 0,-4 3 0 0,1 3 0 16,-6 1 0-16,-1 3-128 0,-3-1 128 0,2 3 0 15,1 0 0-15,1 6 0 0,0 5 0 0,0 0-128 16,2-1 128-16,-1 0 0 0,-3-2 0 0,3 3 128 15,4 3-128-15,-4 3 176 0,1 3-176 0,-1-1 192 16,1 2-64-16,-3 3-128 0,1 3 192 0,-1 2-64 16,-1 2 32-16,-1 0 0 0,-1 1 0 0,1 2 0 15,-1-2 16-15,0 2 0 0,3-2 0 0,0-1 0 16,0 2 16-16,1 1 0 0,1 0 0 0,2-2 0 16,-2 0 64-16,3 3 0 0,1 1 16 0,1 1 0 15,4-2-96-15,2 2-32 0,0 0 0 0,2 3 0 0,4 1-144 16,0-3 192-16,-2-3-192 0,1 2 192 15,4 3-192-15,-2 1 0 0,-1-4 0 0,0 2 0 0,-1 2 0 16,0-1 0-16,5 0 128 0,-4 1-128 0,0-4 128 0,1 2-128 16,2 3 0-16,1-4 128 0,-1-3-128 15,1 2 0-15,3 1 144 0,0 0-144 0,1-1 0 16,0-3 128-16,1-4-128 0,0 0 0 0,2 1 128 16,0-2-128-16,-2-2 160 0,2-3-160 0,0-2 256 0,1 2-64 15,0 3 0-15,-3-2 0 0,-3-2 80 0,3 0 16 16,3-1 0-16,0 3 0 0,2 6-96 0,0-4-32 15,-2-1 0-15,2 0 0 0,-1 3-32 0,-1 0 0 16,3 2 0-16,3-3 0 0,-3-3 0 0,4 0 0 16,1 1 0-16,1 1 0 0,-2-1-128 0,3-5 160 15,2-5-160-15,0 2 160 0,3 2 16 0,0-1 0 0,0 2 0 16,2-4 0-16,0 0 32 0,3-3 16 0,-1 0 0 16,4 0 0-16,-1 1-48 0,3-2-16 0,2-3 0 0,1-3 0 15,3-4-32-15,-2-2-128 0,1-2 192 0,2 0-64 16,1-2 144-16,3-4 32 0,-2 0 0 0,2-2 0 15,2-2-96-15,1-1-16 0,2-3 0 16,-2-2 0-16,-2-2-192 0,1 2 144 0,4 2-144 0,-2-2 128 16,2 0-128-16,2-4 160 0,-1-4-160 0,1 1 160 15,0 2-160-15,-1-5 0 0,2 0 144 0,0-1-144 16,1-1 0-16,1-1 144 0,-2-2-144 0,1-1 0 16,0-4 160-16,-1 1-160 0,0-2 128 0,0-1-128 15,-2-1 160-15,1-1-160 0,2-1 192 0,-1 0-192 16,-3-1 192-16,0-1-192 0,-2-3 192 0,-2 4-192 15,-2 0 192-15,0 0-64 0,-4-4 0 0,-1 1-128 0,-1-1 144 16,0 1-144-16,-3 0 0 0,-1-1 144 0,-3-2-144 16,-9-3 0-16,0 0 0 0,9 1-176 15,-9-1-1536-15,0 0-304 0,0 0-64 0,3-9-9392 16</inkml:trace>
  <inkml:trace contextRef="#ctx0" brushRef="#br0" timeOffset="9318.731">1506 12389 34095 0,'0'0'1504'0,"0"0"320"0,0 0-1456 0,0 0-368 0,6 13 0 0,3-1 0 31,3-1-1536-31,2 1-368 0,0 0-80 0,2 2 0 0,-1-1 1536 0,3 5 448 0,0-3-160 0,6 5 160 16,2 1 0-16,0 3 0 0,-4-1-144 0,4 0 144 15,3 1 0-15,0 0 0 0,-5-1 0 0,-1-1 0 16,-1-3 0-16,-4-2 0 0,-4 1 0 0,-3-1 0 16,-2 2 0-16,-4-2 0 0,-2-1 0 0,-7 1 0 15,-3 0 272-15,-5 1-32 0,-5 0-16 0,-4 1 0 16,-4 3 512-16,-2 2 96 0,-3 2 32 0,-3 1 0 15,-6 2-256-15,2-1-48 0,-1 1-16 0,1 0 0 0,-2-2-400 16,1-2-144-16,-2-2 0 0,2-1 144 16,-1-4-1488-16,-1-4-320 0,-2-3-48 15</inkml:trace>
  <inkml:trace contextRef="#ctx0" brushRef="#br0" timeOffset="9906.771">1413 9795 21183 0,'0'0'1888'16,"-10"-10"-1504"-16,2 2-384 0,5 0 0 15,3 8-256-15,0 0-128 0,0 0-32 16,0 0 0-16,0 0 416 0,0 0 0 0,0 0 0 0,0 0 128 0,2 0-128 0,4 2 0 16,2 1 0-16,1 2 0 0,1 3 320 0,3 2-16 15,2 1 0-15,-1 2 0 0,-1 1 80 0,6 3 32 16,-2 4 0-16,4 2 0 0,-2 3-64 0,2 1-16 16,3-1 0-16,1 0 0 0,2 4-144 0,0 0-16 15,2 1-16-15,1-1 0 0,2 2-32 0,-3 2 0 16,0-4 0-16,-2 4 0 0,2-1-128 0,-4 1 0 15,-3 1 0-15,-1 1 0 0,-2-6 128 0,-2-1 0 16,-2-1 0-16,-3-3 0 0,-1-2 144 0,-2-2 32 16,-4-2 0-16,-3-2 0 0,-3 1 336 0,-1 0 64 15,-6 1 0-15,0-3 16 0,-8-1 160 0,-4 3 16 0,-1 4 16 16,-5-2 0-16,-5 2-256 0,-5 3-48 16,-3 1-16-16,-1 3 0 0,0 0-336 0,1 1-80 15,-3-1-16-15,1-2 0 0,0 3-160 0,-2-3 0 0,1 1-192 0,-5-2 192 31,-2 1-2032-31,-1-1-272 0</inkml:trace>
  <inkml:trace contextRef="#ctx0" brushRef="#br0" timeOffset="13467.895">20027 2658 24879 0,'-22'-30'1088'0,"5"15"256"0,-8 1-1088 0,-2 1-256 16,-3 0 0-16,-2 2 0 15,-2 1-1120-15,-2 1-288 0,-5 0-48 0,-4-2-16 0,-6-3 1216 0,-5 0 256 16,-5 3 0-16,-3-1 0 0,0 2 0 0,-4-3 0 16,-6-6-160-16,-4 1 160 0,-3 1 0 0,-4-2 0 15,1-1 0-15,-4-2 0 0,-5 0 0 0,-2 2 0 16,1 0 0-16,-3-2 0 0,1 2 192 0,-5 0-16 15,-7 0 0-15,2-1 0 0,0 3 48 0,-3 1 16 16,-4-2 0-16,3 0 0 0,0 1-48 0,-5 0-16 0,-5 3 0 0,3-2 0 16,-1 0-48-16,-1 0-128 0,-2 2 192 0,-1 1-64 15,-2-2 0-15,0 3-128 0,-4 4 192 0,-1-4-64 16,-2-3-128-16,-1 3 192 0,3 5-192 0,-6-1 192 16,-2-2-192-16,5 0 0 0,2 1 144 0,0 1-144 15,-2-1 128-15,1 3-128 0,2-3 160 0,-1 2-160 16,2 4 144-16,1-3-144 0,-4-1 128 0,5 3-128 15,3 0 144-15,-2 1-144 0,-3 2 160 16,5-2-160-16,5 1 0 0,-3 1 128 0,-3 1-128 0,3 1 0 16,3 0 128-16,-1 1-128 0,-3 1 176 0,9 1-176 15,5 1 128-15,-2-1-128 0,-1 1 0 0,3 2 0 16,6-2 128-16,0 2-128 0,-3 2 0 0,3-3 0 0,6 3 0 16,0-1 0-16,0 0 0 0,-2 1 0 0,-1-1 128 15,0 4-128-15,0 2 0 0,-5 2 0 0,-3 4 0 16,1 0 0-16,1 1 0 0,-2 1 0 0,-2-2 0 0,3 3 0 15,3-1 0-15,0 0 0 0,-3-3 0 16,4 3 0-16,5-1 0 0,2 0 0 0,-2-1 0 0,8 0 0 16,0 1 0-16,6 0 0 0,2-2 0 0,4 1 0 15,0 1 0-15,4 2 0 0,2-2 0 0,5 5 0 16,5 5 0-16,2 0 0 0,-1-1 0 0,-1 2 0 16,2 3 0-16,1 0 0 0,1 0 0 0,2-1 0 15,2 0 0-15,2 3 0 0,-1 0 0 0,-2 6 0 16,0 4 0-16,3 0 0 0,2 1 0 0,4 3 0 0,1-2 0 0,7-1 0 15,6-6 0-15,3 3 0 0,5-2 0 16,6 2 0-16,5 0-176 0,4-1 176 0,6-2-192 16,5-2 192-16,6 0-240 0,3-1 64 0,7 0 16 0,1-3 0 15,7-2 160-15,7 1 0 0,4 0-144 16,9 4 144-16,3-1 0 0,4 0 0 0,1 2 0 16,0-3 0-16,2-1 0 0,5 2 0 0,4-4 0 0,3-4 0 15,2-2 0-15,0-1 0 0,0-1 0 0,6 0 0 16,4-2 0-16,6-1 0 0,3-2 0 0,2 2-176 15,1-2 176-15,6-2 0 0,4-4 0 0,1 0 0 16,-2-2 0-16,8-2 0 0,4-2 0 0,4 0 0 16,-4-1 0-16,5-1 0 0,1 2 0 0,3-3 128 15,2-2-128-15,3 1 0 0,0-1 0 0,1 1 0 16,-3-1 0-16,2 2 0 0,-1 3 0 0,4-1 128 16,2-1-128-16,-2 0 0 0,0 3 0 0,1-3 0 0,1 0 0 15,2-1 128-15,-7 0-128 0,6 1 128 0,2 1-128 16,1-3 0-16,1 0 0 0,-3-1 0 0,-1 1 0 0,0 2 0 15,3-3 0-15,0-1 0 0,0 0 0 0,-1 1 0 16,-2 1 0-16,4-2 0 0,3-2 0 0,-4-2 0 16,-3-2 0-16,4 1 128 0,0 1-128 0,1 1 128 15,-5-3-128-15,2 3 128 0,-2-2 0 0,-1 1 0 16,0-2 0-16,-2 1 0 0,-4 0-128 0,3 2 0 16,3-4 128-16,-6 1-128 0,-4 2 0 0,-1-2 0 15,1-2 0-15,-6 0 0 0,-3-2 0 0,1 1 0 16,4 1 0-16,-6 0 128 0,-8-1-128 0,3-1 0 15,1 1 0-15,-3-1 0 0,-4-3 0 0,0-4 0 16,3 3 0-16,-7 0 0 0,-7 1 0 0,-1-2 0 0,-2-3 0 16,-1 1 128-16,-3 0-128 0,-5-2 176 0,-8 2-176 15,1-1 192-15,-2 1-192 0,-1 0 0 0,-3-2 0 16,-4-1 0-16,-3-1 0 0,-6-2 0 0,-2 3 0 0,-3-4 0 16,1-2 0-16,-2-2 160 0,-2-3-160 15,-1 0 160-15,-1-1-160 0,-2-3 160 0,-3-5-160 0,-4 1 160 16,-2-1-32-16,-2-2-128 0,-4-4 192 0,-1-3-64 15,-6 0-128-15,-1-6 0 0,-4-6 0 0,-5 2 0 16,-4 0 272-16,-7-1-16 0,-2 1-16 0,-6 2 0 16,-5 3-16-16,-7 0 0 0,-6-4 0 0,-8 6 0 15,-10 5-1184 1,-16 4-256-16,-14 7-32 0,-10 4-16 0</inkml:trace>
  <inkml:trace contextRef="#ctx0" brushRef="#br0" timeOffset="15312.746">18534 3946 20271 0,'11'-8'896'0,"-2"5"192"0,1 1-880 0,-1 3-208 16,3 3 0-16,3 0 0 15,4 1-480-15,4 1-144 0,0 2-16 0,6-1-16 0,2 4 480 0,3-1 176 16,1-3 0-16,5 3-144 0,1 1 144 0,3 1 0 16,4-2 0-16,1 2 0 0,3 0 0 0,-1 1 0 15,-1 1 0-15,-3 0 0 0,0 3 0 0,1-3 0 16,3-2 0-16,-1 2 0 0,1 2 0 0,-2 1 0 0,5 2 0 16,0 1 128-16,-1 1 32 0,0 0 16 0,1 1 0 0,4 0 0 15,4 0-48-15,1 0 0 0,1-1 0 0,-1 2 0 16,-3 1-128-16,1 1 160 0,-1 2-160 15,1-1 160-15,1 5-160 0,-3 0 0 0,-2-1 0 0,-2 3 0 16,-3 0 128-16,0 1 0 0,-3 1 0 0,2-1 0 16,0-2-128-16,0-2 0 0,-5 1 0 0,0 3-176 15,-3-4 176-15,0 6 0 0,-2 2 0 0,0 0 0 16,-1 2 0-16,3-2 0 0,1 0 128 0,0-3-128 16,-4 2 0-16,-1 0 0 0,0-1 0 0,-2 0 0 15,-4 3 0-15,-2-1 0 0,-6 1 0 0,2 0 0 0,-1 4 0 16,-2-3 0-16,-2-4 0 0,-1-1 0 0,-1-2 0 15,-3 1 0-15,-3 0 0 0,-1 2 0 0,-1-3 0 16,-1-1 0-16,-3-1 0 0,0 1 128 0,-6 0-128 16,-1 1 144-16,-1 1-144 0,-1 0 160 0,-1 2 160 15,-4-4 16-15,-2-3 16 0,1 2 0 0,-1 1-112 0,-1 0-32 16,-1 0 0-16,-2 2 0 0,0 3-80 0,-1 2 0 16,0-1-128-16,-2 2 192 0,0-3-192 0,-2 1 128 15,-1-3-128-15,-1 2 0 0,-1 1 176 0,-3-1-176 16,-1 0 192-16,-4 3-192 0,1-3 160 0,-3 3-160 15,-2 1 128-15,0 1-128 0,1-4 0 0,-1-1 0 16,0 1 128-16,0-1-128 0,1-3 0 0,0 3 0 16,0 2 0-16,1 1 128 0,-2 1 0 0,0-1 0 15,1 1 0-15,-2 0 0 0,-3-3-128 0,3 1 0 0,1 0 0 16,-1-4 0-16,-1-3 0 0,2 0 0 0,1 0 144 16,1 2-144-16,3 3 160 0,2-3-32 0,0-4-128 0,2-2 192 15,1-1-192-15,0 0 0 0,-1-5 0 16,2 0 0-16,-1 1 160 0,1-1-160 15,0-3 160-15,-1 2-160 0,-2 1 304 0,1-3-48 0,0 3 0 0,-1-3 0 16,-1 2 0-16,0 0-16 0,1 2 0 0,1 2 0 16,-3 2-112-16,0-1 0 0,1-1-128 0,-4 2 192 15,1 0-192-15,-1-1 128 0,1-2-128 0,3 1 0 16,-1-1 0-16,1-1 128 0,-1-1-128 0,2 0 0 16,2-2 0-16,1 0 0 0,2-2 128 0,-1 1-128 15,3 2 0-15,1 2 144 0,0 0-144 0,1-1 128 16,-1 0-128-16,1-1 192 0,0 0-192 0,-1 0 192 15,0 0-192-15,0 1 192 0,1-1-192 0,0 1 192 0,-1-2-192 16,0 0 0-16,-3-2 144 0,2 1-144 16,3 1 0-16,-1 0 128 0,-1-3-128 0,1 1 0 0,2-1 0 0,-3 1 144 15,-2 0-144-15,2-1 0 0,1-1 144 0,1 0-144 16,0 1 0-16,0-1 144 0,1-2-144 0,1 1 128 16,0-2-128-16,2-2 128 0,-1-2-128 0,2 2 0 15,0 4 0-15,1-5 128 0,1-5-128 0,-1 1 128 16,0-1-128-16,1 2 128 0,-1 0-128 0,0-1 160 15,2 0-160-15,-1-1 160 0,0 2-160 0,2-2 192 16,-4 0-192-16,4 0 192 0,-2 0-192 0,0 0 128 16,0 2-128-16,1-2 128 0,1 1-128 0,0 0 192 15,0 0-192-15,5-6 192 0,-6 3-192 0,6-3 128 16,-6 7-128-16,6-7 128 0,0 0-128 0,-5 5 0 0,5-5 144 16,-4 4-144-16,4-4 0 0,0 0 0 0,-8 4 0 15,8-4 128-15,0 0-128 0,0 0 0 0,-5 7 0 0,5-7 0 16,0 0 0-16,0 0 0 0,0 0-128 0,0 0 128 31,0 0-592-31,0 0-48 0,0 0 0 0,0 0 0 16,0 0-1888-16,0 0-384 0,0 0-80 0,3-14-16 0</inkml:trace>
  <inkml:trace contextRef="#ctx0" brushRef="#br0" timeOffset="15758.181">19026 8951 14735 0,'-6'-8'1312'0,"-1"4"-1056"16,-3 4-256-16,2 3 0 0,8-3 3168 0,-8 7 576 16,-2 1 112-16,2 2 32 0,2 1-3232 0,0 1-656 15,1 5 0-15,1 0-208 0,1 1 208 0,-2 7 0 16,2 3 0-16,-2 0 160 0,0 1-160 0,2-1 0 16,1 0 144-16,-3 0-144 0,2-5 0 0,0 2 128 0,0-1-128 0,3 0 0 15,3 1 0-15,-1-4 0 0,0-3 0 0,0 1 0 16,3 2 0-16,-3-2 0 0,0-3 0 0,2-3 128 15,3-3 0-15,1 2 16 0,-1 4 0 0,1-4 0 16,3-7 112-16,1 2 32 0,3 2 0 0,1-4 0 16,6-3 48-16,7-2 16 0,6-3 0 0,6-5 0 15,4-4-32-15,4-5-16 0,5-4 0 0,8-6 0 16,5-1-160-16,5-3-16 0,3 0-128 0,-1 5 192 16,-4 2-192-16,-3-1 0 0,-1 1 128 0,-1 4-128 15,-2 4-1344 1,-6 3-304-16</inkml:trace>
  <inkml:trace contextRef="#ctx0" brushRef="#br0" timeOffset="21913.038">22817 7165 39615 0,'-16'-12'3520'0,"9"7"-2816"0,-1 2-560 0,8 3-144 15,-9 1-992-15,2 1-224 16,0 0-64-16,7-2 0 0,0 0 368 0,-7 3 64 15,0-2 16-15,7-1 0 0,0 0-2032 0,0 0-400 16</inkml:trace>
  <inkml:trace contextRef="#ctx0" brushRef="#br0" timeOffset="23141.769">24011 7653 18431 0,'0'0'1632'0,"0"0"-1312"15,0 0-320-15,0 0 0 0,0 0 1712 0,-9 5 272 16,-2 1 48-16,-2 4 16 0,-2 4-1504 0,0 1-288 16,-4 0-64-16,1 1-16 0,0 3 96 0,0 0 32 15,2-1 0-15,0 1 0 0,1-3-128 0,2 1-32 16,3-1 0-16,4-3 0 0,2-2-144 0,3-4 128 16,1-7-128-16,0 7 128 0,0-7 128 0,0 0 32 15,8 1 0-15,2-1 0 0,0-3 288 0,1-5 48 0,0-2 16 16,1-1 0-16,-2-3-320 0,2 2-64 0,0-2-16 0,1 1 0 15,-6-2-240-15,2-1 144 0,-2 2-144 16,0 3 128-16,-2 6-128 0,-5 5 0 0,5-6 0 0,-5 6 0 16,0 0 0-16,0 0 0 0,0 0-128 0,0 0 128 15,0 0 0-15,6 9-176 0,-4 0 176 0,-2-9-128 16,3 9 128-16,-3-9 0 0,10 5 0 0,-10-5-128 16,9 6 128-16,2-4 0 0,1-4 0 0,3-3 0 15,1-3 128-15,-1-1-128 0,1-6 128 0,0 0-128 16,2-3 192-16,3-3-16 0,4-2-16 0,-1-1 0 15,-1-2-160-15,-1 0 0 0,0-2 0 0,-2-3 0 16,-3-2 128-16,-2-7-128 0,-1-7 0 0,-2-7 128 16,-2-6-128-16,-1-3 0 0,0-4 0 0,-3 4 0 0,3 4-256 15,-3 5-16-15,0 9-16 0,0 7 0 0,-1 6 128 16,-1 7 32-16,-3 8 0 0,-1 6 0 0,-2 3-48 0,-3 6 0 16,-3 3 0-16,-1 5 0 0,-5 5-96 0,0 5-32 15,-1 4 0-15,-3 5 0 0,-1 5 176 0,0 3 128 16,-2 1-192-16,-1 6 192 0,-5 2 0 0,3 4 0 15,-1 4 0-15,2-1 0 0,1 1 0 0,5-2 0 16,2 0 0-16,4-4 0 0,2-3 0 0,7-4-128 16,2-5 128-16,5-4 0 0,1-3 0 0,3 1 0 15,-2-5-128-15,5-2 128 0,5-2 0 0,0-5 224 16,0-4-32-16,1-4-16 0,2-6 208 0,-1-4 64 16,0-2 0-16,1-3 0 0,1-4-208 0,-2 1-48 15,1-1 0-15,-2 1 0 0,-3-1-192 0,1 2 144 0,-2 1-144 16,-2 2 128-16,-2 1-128 0,0 2 0 0,-1 2 0 15,-3 1 0-15,-6 4 0 0,0 0 0 0,0 0 0 0,0 0 0 16,0 0 0-16,0 0 0 0,0 8-128 0,-1 1 128 16,-2 1 0-16,-3 2 0 0,0-1-144 0,-1 2 144 15,0 1 0-15,1-1 0 0,1-1 176 0,0 1-176 16,2 0 0-16,-1 0 0 0,1 1 0 0,2 0 0 16,0 0 0-16,1 1 0 0,1-6 0 0,0 1 0 15,0 0 0-15,2 0 0 0,3-2 0 0,-6-8 0 16,0 0 0-16,0 0 0 0,10 3 0 0,0-2 0 15,-10-1 160-15,7-3-160 0,1-3 128 0,0 1-128 16,2 1 128-16,-1-2-128 0,-4-3 128 0,2 0-128 16,0 2 128-16,-2 1-128 0,-2-3 0 0,-3 9 128 15,0 0-128-15,0 0 0 0,7-6 0 0,-7 6 0 0,2-7 0 0,-2 7 0 16,0 0 0-16,0 0 0 0,0 0 0 0,0 0-192 16,0 0 64-16,0 0 128 15,-5-7-752-15,1 2-16 16,4 5-16-16,-8-1-13040 0</inkml:trace>
  <inkml:trace contextRef="#ctx0" brushRef="#br0" timeOffset="27684.124">24120 9766 26255 0,'9'-12'1152'0,"-9"12"256"0,8-3-1120 0,-8 3-288 0,0 0 0 0,0 0 0 15,6-5-336-15,-6 5-128 16,0 0-32-16,-7-3 0 0,-3-2 496 0,-6 2 0 0,-4 1 128 0,-9-2-128 15,-4-3 256-15,-3 1-64 0,-4 2-16 0,-5-1 0 0,-5-3-176 0,-8-3 160 16,-6 1-160-16,-6-2 160 0,-7 2-160 0,-1-2 160 16,-1-5-160-16,-10 2 160 0,-8 1-160 15,-4-3 0-15,-5 2 144 0,-5-3-144 0,-12-1 304 0,-2-2-16 16,-1 2 0-16,-4 0 0 0,-4 0 192 0,-1 3 32 16,-7 0 16-16,0 0 0 0,0-1-144 0,-4 3-48 15,-7 3 0-15,0 0 0 0,1-1-192 0,-3 1-144 16,-4 1 192-16,-7 2-192 0,-7 2 128 0,-7 1-128 15,-5 2 0-15,-3 2 0 0,-2 1 0 0,-4 0 0 16,-1 3 0-16,-3 2 0 0,2 1 0 0,2 0 0 16,1-2 128-16,1 5-128 0,1 3 0 0,-2 0 0 15,3-1 0-15,1 1 0 0,1 3 0 0,6-2 0 16,3 0 0-16,6-1 0 0,5 2 0 0,1 0 0 16,-1-2 0-16,3 2 0 0,-3 4 128 0,2-2-128 15,-1-1 0-15,4 3 0 0,-1 2 128 0,4 4-128 0,-3 0 0 0,4-1 0 16,4-2 0-16,6 1 0 0,6 1 128 0,4 2-128 15,2-1 0-15,8 1 0 0,7 0 0 0,3 1 0 16,2 0 192-16,10 4-192 0,6 2 192 0,7 1-192 16,1-1 128-16,7 1-128 0,0 2 0 0,5-1 0 15,6-1 0-15,0 0 0 0,0 1 0 0,6-1 0 16,6 3 0-16,5 2 0 0,7 0 0 0,5 2 0 16,6-1 0-16,6 0 0 0,3-2 0 0,5 0-144 15,3-1 144-15,6 0-160 0,6-2 160 0,5 3-160 16,-3-1 0-16,6 0 0 0,3 2 0 0,2-1 0 15,3 0 32-15,7 2 0 0,5-3 0 0,5 1 0 16,0-2 128-16,4 0 0 0,6-1 0 0,9-1-128 0,6-1 128 16,10 1 0-16,9 2 0 0,4-2 0 0,5-1 0 15,8-3 0-15,7-5 0 0,7 0 0 0,3 1 0 16,5 0 0-16,1-6 0 0,10 1 0 0,7 1 0 0,4-2 0 16,1-2 0-16,3 1 128 0,3-3-128 0,6 2 128 15,4-2-128-15,5 2 128 0,0-3 0 0,4 0 0 16,3 2 0-16,8-3 0 0,4-1-128 0,5 0 144 15,3 0-144-15,4 3 160 0,-3 2-160 0,3 0 0 16,4 1 0-16,2 0 128 0,0-2-128 0,4 2 0 16,6 0 0-16,1-2 0 0,3 3 0 0,1-2 0 15,0 0 0-15,-1-2 0 0,-4 1 0 0,-2-1 0 16,-3-2 0-16,-1 1 0 0,-6-3 0 0,-1 0 0 16,-4-3 0-16,1 0 0 0,0-2 864 0,-5-1 144 15,-3 2 16-15,-6-2 16 16,-10 1-1440-16,1-2-304 0,1-1-48 0,-3 0-16 0,-4-2 768 0,-1-1 240 15,-6 0 0-15,1-3 0 0,3-1-112 0,-7 0-128 0,-6-2 176 0,-4 0-176 16,-3-3 128-16,-1-2-128 0,-4-2 0 0,-6-2 0 16,-6 0 0-16,-6-3 0 0,-2-5 0 0,-5 0 0 15,-3-1 0-15,-8-7-256 0,-10-2 80 0,-6-1 16 16,-5-1 160-16,-5-5 0 0,-2-3-144 0,-9-1 144 16,-11-2 0-16,-9-3 160 0,-6-4-16 0,-9-3 0 15,-7-8 352-15,-8 2 64 0,-7 0 16 0,-7 0 0 16,-9 0-16-16,-8 0 0 0,-8 0 0 0,-4 3 0 15,-5 0-320-15,-3 4-64 0,-1 4-16 0,-2 0 0 16,-2 0-608 0,-3 4-112-16,-2 0-16 0,-1-2-15680 0</inkml:trace>
  <inkml:trace contextRef="#ctx0" brushRef="#br0" timeOffset="28546.894">21575 8655 8287 0,'5'-11'736'0,"0"-1"-592"0,0 0-144 0,2 0 0 15,-3-1 896-15,1 4 160 0,-2-1 32 0,1 1 0 16,-2 1 128-16,0 2 16 0,-2 6 16 0,2-7 0 15,-2 7-160-15,0 0-16 0,0 0-16 0,0 0 0 16,0 0-128-16,0 0-32 0,0 0 0 0,0 0 0 16,-6 12 192-16,-1 5 16 0,-2 3 16 0,-5 7 0 15,-4 9-288-15,-3 2-48 0,-1 0-16 0,0 3 0 0,-2 4-352 16,-2 2-80-16,-2 3-16 0,3 0 0 0,-2 0 624 16,4 0 112-16,0 2 32 0,3-4 0 15,1-5-1696-15,1-3-336 16,3-3-64-16,4-4-16 0,2-5 704 0,3-3 128 0,0-2 16 0,3-4 16 15,5-7-1184-15,5-1-256 0,3-3-32 0,4-7-16 16,2-8-432-16,7-6-96 0</inkml:trace>
  <inkml:trace contextRef="#ctx0" brushRef="#br0" timeOffset="29070.263">21512 8631 22111 0,'-11'-17'1968'0,"7"7"-1584"0,-1-1-384 0,3 2 0 31,1 0-448-31,1 1-192 0,0 8-16 0,3-9-16 0,5-2 672 0,4 2 0 0,0 0 0 0,5 0 0 16,2-1 0-16,4 2 224 0,0 0-48 0,4 4-16 16,4-2 160-16,3 2 48 0,4 1 0 0,-4 2 0 15,-4 2 64-15,1 2 16 0,-1 4 0 0,-4 0 0 16,-4 4-112-16,-3 4-16 0,-2 2 0 0,-3 3 0 15,-2 1 64-15,-2 4 16 0,-4 0 0 0,-1 2 0 16,-4-1 48-16,-2 0 0 0,-6-3 0 0,-2 0 0 16,-3-1 0-16,-3 1 0 0,-5-2 0 0,-1-1 0 0,-7-3-64 15,0-1 0-15,-2-2 0 0,2-1 0 16,0-2-128-16,0-1-48 0,0-5 0 0,2 1 0 0,3-2-208 16,2 0 144-16,3-4-144 0,4 1 128 0,3 0-128 15,1-1 0-15,10 0 0 0,0 0 128 0,-5-3-128 0,5 3 0 16,0 0 0-16,0 0 0 0,0 0-160 0,8-2 160 15,3 1-208-15,1 1 80 0,1 4 128 16,0 4-128-16,0 3 128 0,0 0-128 0,1-1 128 0,0 6 0 16,-1 4 0-16,-4-2-128 0,-3-2 128 0,-1 1 0 15,-1 7 0-15,-1 1 0 0,1-1 0 0,-5 0 0 16,-4 1 0-16,1-2 0 0,-1-3 0 0,-1-2 0 16,0-2 0-16,-1-2 128 0,-2-5 0 0,-1 1 16 15,-2 0 0-15,0-1 0 0,-4-2 64 0,1-2 16 16,-4 0 0-16,2-3 0 0,-2 1-96 0,-1-3-128 15,-2-4 176-15,-1-1-176 0,-2 2-144 0,-1-1-144 16,-3-2-32-16,-1-3 0 16,0-4-2368-16,3 0-496 0</inkml:trace>
  <inkml:trace contextRef="#ctx0" brushRef="#br0" timeOffset="29535.524">22469 8571 18431 0,'0'0'1632'0,"0"0"-1312"15,0 0-320-15,0 0 0 0,0 0 464 0,0 0 32 16,0 0 0-16,0 0 0 0,0 0 208 0,0 0 64 16,-6 7 0-16,-2 4 0 0,1 3 128 0,-3 5 48 15,-1 3 0-15,-2 4 0 0,0 5-368 0,-1 3-80 16,-5 2-16-16,0 1 0 0,0-1-160 0,0 0-48 16,1 2 0-16,0 0 0 0,1 3-128 0,5-3-16 15,-1 0-128-15,3 0 192 0,3 0-192 0,2-4 176 16,1-3-176-16,3-5 160 0,2-3-160 0,4-4 0 15,0-4 144-15,3-2-144 0,3-4 176 0,1-2-48 0,1-2 0 16,3-4 0-16,0-4 0 0,1-1 0 0,-1-2 0 16,2-3 0-16,-1-2 0 0,0 0 0 0,-1-3 0 0,0-1 0 15,-1-6-128-15,1-1 192 0,-1-2-192 0,2-3 192 16,1-4-192-16,3-4 128 0,2-3-128 0,4-1 128 16,0 3-128-16,3 1 0 0,2-4 0 15,-1 5 0-15,-1 1 0 0,-3 5-144 0,-3 3 144 16,-2 6-208-16,-3 2-448 15,-4 4-96-15,-5 4-16 0,-2 0-8096 0,-1 5-1632 0</inkml:trace>
  <inkml:trace contextRef="#ctx0" brushRef="#br0" timeOffset="29856.524">23305 8484 19695 0,'0'0'864'0,"-6"-2"192"0,-3 3-848 0,0 3-208 16,-2 1 0-16,-1 2 0 0,-1 0 288 0,-5 7 16 16,-6 3 0-16,0 6 0 0,0 5 304 0,-5 4 64 15,-3 5 16-15,0 2 0 0,1 3 96 0,-1 1 32 16,1 1 0-16,0 1 0 0,2 1-192 0,-1 1-48 15,3 1 0-15,1 1 0 0,5-1-304 0,1-2-64 0,2-2-16 16,3-7 0-16,1-4-192 0,5-2 0 0,1-2 128 0,1-4-128 16,0-3 0-16,2-4 0 0,5-5-144 15,0-1 144 1,-1 0-496-16,1-12 0 0,10 7 0 0,2-5 0 16,5-4-2160-16,1-7-432 0</inkml:trace>
  <inkml:trace contextRef="#ctx0" brushRef="#br0" timeOffset="30234.242">23120 8502 22111 0,'-4'-19'976'0,"3"8"208"0,0-1-944 15,2 2-240-15,2 1 0 0,2 2 0 0,0-1 0 0,5-1-208 16,8-2 32-16,5 0 16 0,5 0 160 0,2-1 0 16,2-1 0-16,0 0 128 0,3 5 320 0,0 0 64 15,3 2 0-15,0 0 16 0,4 1 288 0,0 4 48 16,-6 3 16-16,1 4 0 0,2 4-16 0,-3 6 0 16,-4-1 0-16,-2 7 0 0,-3 1-368 0,0 4-80 15,-9 1-16-15,-1 5 0 0,-4 5-64 0,-3 1-16 16,-4 3 0-16,-5 2 0 0,-5-3 32 0,-6 1 0 15,-2-3 0-15,-3 0 0 0,-5-4 128 0,-4-3 32 16,-2-5 0-16,-5 1 0 0,-8-1 256 0,1-4 64 0,-5-6 16 16,0 2 0-16,-1 3-208 0,2-4-32 0,-3-5-16 0,2-2 0 15,1-3-368-15,2 1-80 0,-4 1-16 0,4-2 0 32,5-1-800-32,3 2-160 0,2 2-48 0,3-3-16576 0</inkml:trace>
  <inkml:trace contextRef="#ctx0" brushRef="#br0" timeOffset="32261.323">1799 11497 15487 0,'-9'-6'688'0,"9"6"144"0,-6 0-672 0,-3 0-160 0,-1 0 0 0,10 0 0 15,0 0 544-15,0 0 80 0,0 0 16 0,1 7 0 16,-1-7-128-16,0 0 0 0,9 8-16 0,2-1 0 15,3-3 64-15,3 1 16 0,0-4 0 0,4-1 0 16,3 0 96-16,5 0 32 0,-2-1 0 0,4-1 0 16,2-1-64-16,6 1-16 0,4-2 0 0,4-1 0 15,2 0-144-15,5-1-32 0,6 1 0 0,-3 0 0 16,1 0-112-16,5-1-16 0,6-1-16 0,2 0 0 16,0 1-48-16,3 1-16 0,-2-1 0 0,4 3 0 0,3-1 0 15,4 2 0-15,2 2 0 0,0-2 0 16,-1 0-32-16,2 1 0 0,-1 1 0 0,3 3 0 15,2 1-32-15,-3-1-16 0,1-2 0 0,2 5 0 0,3 2-160 16,-1 0 128-16,-2 0-128 0,0 0 128 0,6 0-128 0,-3 2 0 16,1 0 0-16,-1 1 0 0,0-2 128 0,5 1 0 15,5 0 0-15,-3 0 0 0,-1 0 64 0,1-1 16 16,5 0 0-16,-1-1 0 0,-4 1-32 0,4 0-16 16,2-1 0-16,-4 1 0 0,-1-2-32 0,-2 2-128 15,3 0 192-15,0 0-64 0,-3-2-128 0,-2 1 128 16,-1-2-128-16,4 0 128 0,1 0-128 0,0 0 0 15,-4-1 0-15,1 1 128 0,2-2-128 0,-3 2 0 16,-5-2 0-16,2 2 0 0,2-3 0 0,-2 2 0 16,-1 1 0-16,-3-3 0 0,-2-2 128 0,3 6-128 15,1-3 0-15,-2 3 128 0,-4-2-128 0,1 1 0 0,-3-2 0 16,2 2 0-16,-3 1 0 0,-1 0 0 0,-6-3 0 16,2 0 0-16,0-1 0 0,1 0 0 0,1 4 0 15,-3-2 0-15,-3-5 0 0,-1 0 0 0,-2 0 128 0,1 3-128 16,-1 1 0-16,-2-1 0 0,-1-2 0 0,1-1 0 15,0 0 0-15,0 0 0 0,1 0 0 0,-4 3 128 16,-1-1-128-16,1-2 0 0,0-2 0 0,-4 1 0 16,0-1 0-16,1 1 0 0,-1 0 0 0,1 1 0 15,-3 2 128-15,2-3-128 0,0-2 128 0,1 1-128 16,0 1 0-16,0 1 0 0,-4 1 0 0,0-1 0 16,-4-2 0-16,2 1 0 0,1-1 0 0,-2 0 128 15,0-1-128-15,-3 1 0 0,-1 1 0 0,-5 1-176 16,-4-1 176-16,-1 1 0 0,-1-2 128 0,-3 1-128 0,0 0 0 15,-5 0 0-15,-2 0 0 0,1-1-128 0,0 2 128 0,-1 0 0 16,-3 0 0-16,-2 2 0 0,-1-2 0 0,-1 2 0 16,-4-1 0-16,0 0 0 0,-1 2 0 0,-3-2 0 15,0-1 0-15,-3 0 0 0,-2 1 0 0,0-1 0 16,-2-1 0-16,-9 1 0 0,6-4 0 0,-6 4 0 16,0 0 0-16,0 0 0 0,2-7 0 0,-4 0 176 15,-2 2-176-15,-3 0 192 0,-3 1-192 0,-4-1 128 16,-4 0-128-16,-5 1 128 0,-5-1-128 0,-6 0 0 15,-7-2 0-15,-5 2 0 0,-6 1 0 0,-3 1-176 16,-2-1 176-16,-8-1-128 0,-2 1 128 0,-8 0 0 16,-6 1 0-16,-4 2-128 0,-3 1 128 0,-6 0 0 0,-7 0 0 15,1 0-128-15,-7 0 128 0,0 0 0 16,-4-2 0-16,-3 1 0 0,0 1 0 0,-6-1 0 0,-7-2 0 16,0 3 0-16,1 0 0 0,-6 0 0 0,-4-3 128 0,-4 1-128 15,-3 3 0-15,0 0 0 0,1-1 0 0,-7 2-128 16,-5-1 128-16,-1 3 0 0,-3-2 0 0,2 0 0 15,1-2 0-15,-4-1 0 0,-2 0 128 0,1 0-128 16,1 2 0-16,-1-1 0 0,1-1 0 0,2 0 0 16,-3-4 0-16,3 4 128 0,0 2-128 0,1-2 176 15,2-1-48-15,2 0-128 0,0 2 192 0,2 0-64 16,-2-1 0-16,6 0 0 0,5 0 0 0,2-1 0 16,-2 0-128-16,2 0 0 0,6-1 0 0,2-1 128 15,6 0-128-15,3 2 0 0,2 0 144 0,3 1-144 16,3-2 0-16,2-1 128 0,3 0-128 0,3 0 0 15,5 4 0-15,3-2 0 0,3-1 0 0,2-1 128 0,-2 1-128 16,6 0 0-16,6 2 0 0,3-4 128 0,3 1-128 0,1 1 0 16,-1 2 0-16,6-3 0 0,5 2 0 0,2 0 0 15,1 0 0-15,1 1 0 0,0-1 0 0,5 2 0 16,3-1 0-16,2-1 0 0,4 2 0 0,4 0 0 16,4 0 0-16,6 1 0 0,0-1 0 0,6 2 0 15,0 2 0-15,4-1 0 0,2-2 0 0,5-1 0 16,4 1 0-16,3 3 0 0,10-4 0 0,0 0 0 15,0 0 0-15,0 0 0 0,0 0-192 0,13 6 64 16,4 0 0-16,6-2 0 0,2-1 128 0,4 1-128 16,2-1 128-16,7 0-128 0,4 1 128 0,5-2 0 15,6-2-144-15,8-2 144 0,9-2-128 0,4 2 128 16,1-3-160-16,8-1 160 0,8-2-160 0,6 0 160 16,2-1-160-16,8 0 160 0,5 0-192 0,6 0 192 0,0 1-208 15,7-2 80-15,7 2 128 0,3-2-128 16,1 1 128-16,7 0-128 0,2 2 128 0,0 1 0 0,-1-1 0 0,2 0 0 15,6 0 0-15,16 3 0 0,16 1 0 0,2-1 0 16,0 0 0-16,5 2 0 0,8 2 0 0,3 0 0 16,1 0 0-16,5 0 0 0,2 0 0 0,4 2 0 15,2 0 0-15,2 1 0 0,1 0 0 0,2-1 0 16,1 1 0-16,1 3 0 0,-1 1 0 0,-4 1 0 16,-3 0-272-16,-1 2 16 0,-1 1 16 0,-5 3 0 15,-7 2-272 1,-3 2-48-16,1-1-16 0,-6 6-14128 0</inkml:trace>
  <inkml:trace contextRef="#ctx0" brushRef="#br0" timeOffset="40655.206">24151 9678 22287 0,'0'0'976'0,"0"0"224"0,0 0-960 0,0 0-240 0,0 0 0 0,0 0 0 15,0 0 0-15,0 0 0 0,0 0-192 0,0 0 192 16,0 0-128-16,0 0 128 0,-10-6 0 0,0 2 0 15,-1 0-144-15,-4-1 144 0,-5 0 0 0,-1-2-144 16,-1-1 144-16,-3 3 0 0,-4 3 0 0,0-4 0 0,-2 0 192 0,-1-1 32 16,-2 2 0-16,-1-4 0 0,-7-2-32 0,-3 2-16 15,-5 1 0-15,-4-1 0 0,-3-2 96 0,0 0 32 16,0 0 0-16,-5-1 0 0,-5-1-32 0,-3 0 0 16,-4 0 0-16,-1 1 0 0,-2-2 0 0,-3 0 0 15,-8 0 0-15,-2 2 0 0,-4 1-16 0,-2 1-16 16,-1 1 0-16,-8 1 0 0,-4 1-80 0,-1-1-16 15,-4-1 0-15,-4 1 0 0,-7 0-144 0,-6 0 192 16,0 0-192-16,-1 2 192 0,1-3-192 0,-4 0 160 16,-6 0-160-16,-1 0 160 0,1-2-160 0,-4 5 0 15,-2 1 144-15,-3 0-144 0,-3-5 0 0,1 0 0 16,4 1 0-16,-4 3 128 0,0-2-128 0,-3 0 0 16,-5-2 0-16,3 2 128 0,-1 0-128 0,-1-2 0 15,0 0 0-15,-4-2 0 0,-4 2 0 0,-4-2 128 0,-1-3-128 16,1-1 0-16,6 0 0 0,-3 2 0 0,-4 3 0 0,-2-2 128 15,1-3 112-15,-1 4 16 16,0 4 16-16,0 1 0 0,6 0 32 0,-1-1 0 0,-2 1 0 0,-3 2 0 16,0 3-160-16,1-1-16 0,2 2-128 0,4 0 192 15,4 0-192-15,-4 0 0 0,0-2 0 0,0-2 0 16,-2 2 0-16,0 2 0 0,-2 0 0 0,2-1 0 16,1-2 128-16,-4 4-128 0,-2 0 0 0,-3-2 144 15,-3 1-144-15,-2 0 0 0,2 1 0 0,-2 1 0 16,4-1 0-16,3 3 0 0,3-2 176 0,0 4-176 15,1-1 208-15,0 2-48 0,0-1-16 0,5 3 0 16,6 0 48-16,-3 2 0 0,3-2 0 0,-4 4 0 0,-2 3-48 16,1 2 0-16,1 1 0 0,2 0 0 0,-6-3-144 0,3 3 0 15,3 0 0-15,-5 2 0 0,1 1 0 16,0-3 0-16,1-5 0 0,4 3 0 0,3 1 0 0,1-2 128 16,0-1-128-16,3-1 0 0,3-5 160 0,6 3-160 15,4 4 192-15,-1-5-192 0,0-6 336 0,8 3-32 16,2 1-16-16,2 0 0 0,-3-2-48 0,7-1-16 15,2 2 0-15,2-1 0 0,2 0-96 0,3-1-128 16,0 2 176-16,2-2-176 0,-1-1 128 0,3 0-128 16,3 2 0-16,0-4 0 0,2-2 128 0,3 0-128 15,3 0 0-15,2-1 0 0,3 0 128 0,0-3-128 16,5-3 0-16,3 2 0 0,0 3 144 0,4-2-144 16,3-3 0-16,5-1 144 0,4 1-144 0,2 0 0 0,-1 0 0 15,4 0 128-15,-1-5-128 0,4 1 0 16,2-2 0-16,1 2 128 0,0 0-128 0,-1-1 0 0,-1-1 0 15,0 1 0-15,3 1 0 0,1 1 0 0,5-1 0 0,0-1 0 16,-2-1 0-16,4-3 0 0,1 2 0 0,0 2 0 16,1 3 0-16,4 0 0 0,1 0 0 0,3-2 0 15,1 0 0-15,1 0 0 0,0-2 0 0,-1 0 0 16,1 0 0-16,3 4 0 0,2-1 0 0,0 2 0 16,3-1 0-16,1 1 0 0,0 1 0 0,3 1 0 15,-1-2 0-15,2 2 0 0,2 1 0 0,0 1 0 16,-4 2-160-16,1 0 160 0,0 1 0 0,-1 2-144 15,-1 2 144-15,4 0-160 0,-3 0 160 0,3 2-160 16,1-1 160-16,3-1-128 0,1 0 128 0,0 1-128 0,2 1 128 16,0 2 0-16,4 1 0 0,0 2-128 0,1 1 128 15,1 4 0-15,1-1-144 0,-2 2 144 0,1 0 0 16,-1 3-144-16,-1 2 144 0,1 3 0 0,-1-1 0 0,2 5-128 16,-1 0 128-16,-2 3 0 0,1 1 0 0,0 3 0 15,1 3 0-15,1 3 0 0,-1 5 0 0,2 1 0 16,0 2 0-16,2 2 0 0,0-2 0 0,2 2 0 15,2-1 0-15,-2 3 0 0,-1 7 0 0,0-2 0 16,0 0 0-16,2 3 0 0,0 2 0 0,2 0 0 16,-1 2 0-16,1 5 0 0,0 4 0 0,-2 0 0 15,2-1 0-15,-2 3 0 0,2 2 0 0,-3 2 0 16,1 1 0-16,-2-1 0 0,1-3 0 0,-1 4 0 16,-1 6 0-16,2-1 0 0,0-2 176 0,0 2-176 15,0-1 192-15,-2 3-192 0,0 1 160 0,5-1-160 16,2-4 128-16,-2 1-128 0,0 2 128 0,3 1-128 0,0-3 0 0,0-1 128 15,1-3-128-15,-1-1 0 0,-2 2 0 16,2 0 0-16,1-1 0 0,-2-3 0 0,-2-2 0 0,-1-1 0 16,3 2 0-16,0 2 0 0,-6-2 0 0,0-2 0 15,0 0 0-15,0-1 0 0,1-1 0 0,-2 0 0 16,1-2 0-16,1-2 0 0,-2-4 128 0,6-5-128 16,1-1 0-16,1-3 0 0,2-6 0 0,-1-1 0 15,-1-5 0-15,3-5 0 0,3-2-176 0,3-5 176 16,0-3-256-16,4-3 48 0,2-2 0 0,2-2 0 15,0-4-16-15,2 1 0 0,3-2 0 0,3-2 0 16,-1-3 0-16,2 2 0 0,1-1 0 0,3-1 0 16,2 0 224-16,2-1 0 0,0 2 0 0,5-3 0 15,6-2 0-15,3-2 0 0,2 1 0 0,3 0 0 0,2 6 0 16,1-5 0-16,-2 3 0 0,5 0 0 0,2-3 128 0,6 2-128 16,3 3 0-16,0-3 0 0,-1 0 0 0,6 0 0 15,3-1 0-15,4-1 0 0,5 1 0 0,0 0 0 16,0 0 0-16,5-1 0 0,6-3 0 0,-1 2 0 15,1 0 0-15,4 1 0 0,3 0 0 0,3 1 0 16,1-2 0-16,0 1 0 0,1 0 0 0,6-2 0 16,6 1 0-16,4-2 0 0,2 0 0 0,4-2 0 15,3-1 0-15,7-1 0 0,1-2 0 0,7-1 160 16,0-2-160-16,3-1 128 0,-1 0-128 0,6-1 0 16,6 0 144-16,2 0-144 0,-2 0 128 0,2-1-128 15,1-1 128-15,0 3-128 0,2-2 0 0,4 1 144 0,3 0-144 0,0-1 0 16,-2 0 128-16,1-1-128 0,3 3 0 15,0-1 0-15,5-1 0 0,4 0 0 0,3-3 0 0,1 2 0 16,4 3 0-16,0-3 0 0,-2-2 0 16,3 0 0-16,-1-1 128 0,-6 2-128 0,-6 1 0 15,2-2 0-15,7-1 160 0,7-1-160 0,9-3 128 0,4 1-128 16,4-1 0-16,-1 1 0 0,-1 2 128 16,1 0-128-16,-2-1 0 0,2 4 0 0,5 1 0 0,-9 1 0 15,-8 0 0-15,-1 2 0 0,-1 1 0 0,3 0 0 16,-5 0 0-16,-1 1 0 0,-1 4 0 0,-3-2 0 15,-1-1 0-15,0 1 0 0,-1 1 128 0,-3 0-128 16,-3 1 160-16,-2 1 0 0,-4 1 0 0,1 1 0 16,-1 0-160-16,-1 1 192 0,1-1-192 0,-2 1 192 15,5 0-192-15,-8-2 0 0,-1-2 0 0,-4 1 0 0,-5 1 0 16,3-2 0-16,3-1 0 0,-6 0 0 0,-5 2 0 16,-3 0 0-16,-7 1 0 0,-1-3 0 0,-3-2-160 15,-7 2 160-15,-5 3-208 0,-6-2 80 0,-5 0 128 0,-4 0 0 16,-5 1 0-16,-5 0 0 0,1 2 0 0,-7-2 0 15,-7-2 0-15,-2 1 0 0,1 1 0 0,-1 0 0 16,-2-2 0-16,-2 0 128 0,-3 3-128 0,4-1 176 16,0 0-176-16,0 0 192 0,-1-2-192 0,1 1 128 15,1 1-128-15,-1 1 128 0,-2-2 0 0,-1 2-128 16,-2-1 192-16,2 0-64 0,-3 2-128 0,-1-1 0 16,-4 0 0-16,-4-2-176 0,-6 1 176 0,-2 0 0 15,-3 0 0-15,1-1-128 0,-3-1 128 0,-1 1 0 0,-8 2 0 16,-2 2 0-16,-5-2 0 0,-3 0 0 15,-1 0 0-15,1 0 0 0,5 1 0 0,-1 1 0 0,0-2 0 16,-2 3 0-16,0 0 128 0,-4 1-128 0,-4-1 128 16,0 0-128-16,-2-4 0 0,0 2 0 0,-1 1 0 0,-1-1-128 15,-3 0 128-15,1-1 0 0,-4 0 0 0,-1 2 0 16,0-2 0-16,-4 1 0 0,1 0 0 16,-2-1 0-16,-2 1 0 0,-3-2 0 0,-2 2 0 0,-1-2 128 15,1-1-128-15,-12-1 128 0,11 2-128 0,-1 0 128 16,-10-2-128-16,0 0 192 0,10-1-64 0,-10 1 0 15,0 0-128-15,0 0 0 0,0 0 0 0,0 0 0 16,0 0 0-16,0 0 144 0,5-3-144 0,-5 3 160 16,0 0-160-16,6-7 0 0,-6 7-160 0,4-5 160 15,-2-1 0-15,1 0-144 0,-1-2 144 0,-1-1 0 0,1-2-224 16,1 1 32-16,2 1 16 0,-2-2 0 0,2-5 48 16,0 1 0-16,-3 0 0 0,3-1 0 0,-1 1 128 15,0-3 0-15,-2 3 128 0,0-1-128 0,2 3 0 0,-1-2 0 16,-1-2 0-16,2-1-128 0,-2 3 128 0,3-1-128 15,-1 1 128-15,1-1-128 0,2-2 128 0,1-1 0 16,1 1 0-16,2-3 0 0,1 1 0 0,-1-1 0 16,2-1 0-16,2-1-128 0,1 2 128 0,-2-4 0 15,-2-2 0-15,2-1-128 0,3-3 128 0,-1-1 0 16,1-1 0-16,0 0 0 0,-1-1 0 0,0-1 0 16,2-5 0-16,1 0 0 0,-2-2 0 0,2-6 0 15,0-4 0-15,3-3 128 0,-1 0-128 0,5-5 0 16,-1-6 128-16,6-7-128 0,4-9 0 0,4-6 144 15,5-4-144-15,5-9 0 0,5-11 160 0,0-2-160 16,2-4 128-16,2-7-128 0,4-10 128 0,6-2-128 0,7 2 0 16,-3 3 128-16,-4 5 128 0,-6 3 32 0,0 1 0 15,0 4 0-15,-1 6 48 0,-4 2 16 0,-3-4 0 0,-2 5 0 16,-5 4-352-16,-4-4 0 0,-3-1 0 0,-6-2-128 31,-1 7-288-31,-2-4-48 0,-2-3-16 0,-2 7 0 16,-7 7-272-16,-1 5-48 0,-1 5-16 0,-7 9 0 0,-8 5-64 15,-3 12-16-15,-4 5 0 0,-5 10-13488 0</inkml:trace>
  <inkml:trace contextRef="#ctx0" brushRef="#br0" timeOffset="45022.2">2043 11473 911 0,'0'0'0'0,"-8"1"0"16,1-4 0-16,-2 2 0 0,2-1 2368 0,-1 1 384 15,1-1 64-15,7 2 32 0,-9-1-1632 0,9 1-336 0,-8-3-64 0,0 1-16 16,8 2-80-16,0 0-16 16,-7-3 0-16,7 3 0 0,0 0 256 0,0 0 32 0,0 0 16 0,0 0 0 15,0 0-32-15,0 0 0 0,0 0 0 0,0 0 0 16,0 0-576-16,8 2-112 0,4-2-32 0,3 2 0 15,3 1-32-15,6-1-16 0,2-3 0 0,9 0 0 16,1 1-16-16,8 2 0 0,8 0 0 0,4-1 0 16,-1 0 0-16,4 0 0 0,4 0 0 0,7-1 0 15,5 0 32-15,4 0 0 0,3 0 0 0,2 0 0 16,2 2 0-16,9-2 0 0,7 0 0 16,2 0 0-16,1 1-64 0,4-1-16 0,5 0 0 0,1-1 0 15,2-1 0-15,2 1 0 0,4-1 0 0,3-1 0 0,1 1 16 16,1 1 0-16,2-5 0 0,3 6 0 0,4 2 32 15,1-2 16-15,-4 0 0 0,4 1 0 0,1 1 32 16,2 0 0-16,-1 2 0 0,1-1 0 0,0 1-48 0,1 2 0 16,4-1 0-16,-3 3 0 0,-2-1-32 0,0 1-16 15,0 1 0-15,2 3 0 0,4-1-144 0,-4 1 160 16,-3 2-160-16,0-3 160 0,0 2-160 0,-2 0 0 16,1 0 0-16,-2 0 0 0,-4 1 0 0,-2-1 0 15,-1 1 0-15,-5 0 0 0,-4-3 0 0,0-1 0 16,0-1 0-16,-3 2 128 0,-5 1-128 0,-1 0 0 15,-1 0 0-15,-4 0 0 0,-6-2 0 0,-5-2 0 16,-2-1 0-16,-2-2 0 0,1 5 0 0,-8-4 0 16,-6-2 128-16,-7 1-128 0,-4-2 0 0,-2 2 128 15,-2 0-128-15,-3 1 128 0,-8 1-128 0,-5-2 0 0,-5 0 0 0,-1-2 0 16,-6 0 0-16,-3 2 0 16,-2 0 128-16,-5 0-128 0,-4-3 0 0,-4 0 0 0,-6 0 0 0,-2 0 0 15,-10-2 0-15,0 0 0 0,0 0 0 0,0 0 0 16,0 0 224-16,-10-2-32 0,-4-1-16 0,-8-2 0 15,-9 0-48-15,-3 2-128 0,-8-2 192 0,-7-1-64 16,-6-3-128-16,-7 1 0 0,-9-1 144 0,-2 2-144 16,-4-2 128-16,-6 0-128 0,-6-2 128 0,-3 2-128 15,-4 2 128-15,-1-1-128 0,-1-2 128 0,-3 1-128 16,-6-1 144-16,-1 3-144 0,0-2 192 0,-9 1-192 16,-4 1 176-16,-1 1-176 0,2-4 160 0,-8-1-160 15,-5 2 128-15,-6 1-128 0,-8 2 0 0,-1 0 0 16,-4 0 0-16,-6 1 128 0,-7 3-128 0,-6 0 0 0,-5-1 0 15,-5 2 0-15,-3 1 0 0,0 1 0 0,2 3 0 16,-1 0 0-16,-1 1 0 0,2-1 0 0,2 1 0 16,3-1 0-16,5-3 0 0,2 2 0 0,7 2 128 15,5-1-128-15,3 1 0 0,2-2 0 0,0-1 128 0,1 0-128 16,2 2 0-16,1-2 0 0,5-1 0 16,0 0 128-16,-4-1-128 0,4 2 0 0,-2 0 0 0,5 0 0 15,4-2 0-15,-1-2 0 0,-1 1 0 0,3 0 0 16,4 1 128-16,0 0-128 0,2 0 0 0,7-2 0 15,9 0 0-15,2-1 0 0,3-1 0 0,11-2 0 16,8-4 0-16,5 2 0 0,6 3 0 0,4 0 128 16,7 1-128-16,6-2 0 0,5-1 0 0,6-1 0 15,8 2 128-15,4 2-128 0,5 0 0 0,6-1 0 16,6 1 0-16,4 2 0 0,4 0 0 0,6 1 0 16,8 1 0-16,0 0 0 0,0 0 0 0,14 5-288 0,5-4 64 0,6 2 16 15,7 0-32-15,10 1 0 0,6-2 0 0,9 0 0 16,11-2 240-16,8-2 0 0,2 1 0 0,8 0-144 15,4-1 144-15,12 0 0 0,2 0 0 0,9 1-128 16,8-1 128-16,4 0 0 0,1 2 0 0,8-2 0 16,8-1 0-16,-1 2 0 0,0 0 0 0,4 0 0 15,4 0 0-15,3 1 0 0,4 1 0 0,-1 0 0 16,-1 1 0-16,3-2 0 0,4-1 0 0,4 0 0 16,2 1 0-16,2 2 0 0,2 3 128 0,-1-3-128 15,1-3 0-15,-3 1 0 0,-2 1 0 0,3 0 0 16,4-1 0-16,-3 0 0 0,-4-1 128 0,-2 2-128 15,-3 1 0-15,2-1 128 0,-5-2-128 0,0 1 0 0,-2 2 0 16,-5 1 0-16,-7-2 0 0,-2 0 128 0,-4 0-128 16,-4 1 0-16,-4 0 128 0,-2 1-128 0,-3 0 0 0,-3-1 0 15,-4 0 0-15,-4 2 128 0,-6 0-128 0,-4 1 0 16,-4-1 0-16,-6-1 0 0,-2 0 0 0,-8 0-128 16,-4-2 128-16,-7 1-128 0,-3 1 128 0,-8 0-128 15,-5 0 128-15,-6-1-128 0,-9-3 128 0,-6 0 0 16,-6 2 0-16,-8-1-128 0,-6 0 128 0,-5-1 0 15,-11 1 0-15,0 0 0 0,0 0 0 0,0 0 0 16,-8-8 128-16,-10 0-128 0,-8 2 0 0,-9-1 0 16,-5-1 0-16,-11 1 0 0,-7-1 0 0,-10 0 0 15,-4 3 0-15,-13-3 0 0,-10 1 0 0,-2 2 0 16,-6-2 0-16,-10 3 0 0,-11-3 0 0,-5 3 0 0,-3 1 0 16,-5-1 0-16,-5 1 0 0,-5 1 0 0,-6 0 0 15,-2-1 0-15,-2 0 0 0,0 1 0 0,-1 1 0 16,-3 0 0-16,-4 0 0 0,-1 1 0 0,-1-1 0 15,2 1 128-15,-4 0-128 0,1 0 128 0,-2 0-128 16,-2 0 128-16,-5 0-128 0,1 0 0 0,2-2 0 0,-1 4-128 16,1 0 128-16,0 0 0 0,-5 0 0 15,1 1 0-15,0 1 0 0,1 1 0 0,0 2 0 0,4-1 128 16,5 0-128-16,7 1 0 0,8-1 0 0,8 1 0 16,2-3 0-16,12 3 0 0,12-5 0 0,7 2 0 15,7 1 0-15,11-1 0 0,13-4 0 0,9 1 0 16,8-1 0-16,12-1 0 0,4 1 0 0,8 0 128 15,4-3-128-15,9 0 0 0,7 0 0 0,9 2 0 16,11 1 0-16,0 0-192 0,0 0 64 0,15-3 0 16,10-3-304-16,8 0-48 0,6-2-16 15,10 0 0-15,6 1 304 0,17-1 48 0,12-1 16 0,8 0 0 0,5 1 128 0,11-1 192 16,11 1-32-16,5 0-16 0,4 1-16 0,8-1 0 16,12 1 0-16,8 2 0 0,3 1 0 0,7-1-128 15,0 1 192-15,9 0-64 0,9 4-128 0,0 0 0 16,3 0 0-16,2 3 128 0,3 0-128 0,3 0 0 15,1 1 0-15,0-1 128 0,-1 1-128 16,-1 2 0-16,-3 1 0 0,-3 1 128 0,2 0-128 0,-1 2 192 16,-4-1-192-16,-2 2 192 0,0-3-192 0,0 1 192 15,-2 0-192-15,-4 0 192 0,-4-2-64 0,-4 0-128 16,-2-3 192-16,-2 2-64 0,-2-1-128 0,-4 0 160 16,-6-1-160-16,-5 0 160 0,-7-2-160 0,-3 1 0 0,0 0 144 15,-10 2-144-15,-9-3 0 0,-3-1 0 16,-1 0 0-16,-10 1 0 0,-7 2 0 0,-9 0 0 15,-4-3 0-15,-5 1 0 0,-5 1-176 0,-7-1 176 0,-6 0-208 0,-7 0 80 16,-6-2-16-16,-4 1 0 0,-3 5 0 0,-6-4 0 16,-4-3-16-16,-6 1 0 0,-8 1 0 0,-3 0 0 15,-15-1-48-15,0 0-16 0,0 0 0 0,0 0 0 16,0 0 224-16,-8-2 0 0,-8 0 0 0,-7-3 0 16,-7-1 0-16,-6-1 0 0,-5 3 0 0,-6-2 160 15,-4 0-160-15,-8 0 0 0,-2 3 0 0,-9-1 0 16,-3 2 0-16,-4 1 0 0,-4-3 0 0,-4 2 0 15,-8 0 0-15,-1 1 128 0,-1 0-128 0,-8 0 128 0,-9 0-128 16,-3 2 0-16,-3 1 144 0,-8 2-144 16,-12-3 0-16,-1 3 0 0,-7 2 0 0,-1 0 128 0,-4 1-128 0,-4 2 128 15,-5-3-128-15,-2 4 128 0,3 1-128 0,2 0 0 16,2-1-128-16,-1 1 128 0,-5 1-128 0,2-1 128 16,0-1-128-16,6-1 128 0,2-4-256 15,-1 1 48-15,1-2 0 0,0 0 0 0,0-3 32 0,3-2 16 16,4-4 0-16,-1 2 0 0,-5 3 160 0,5-5 0 15,1-1 0-15,3 1-128 0,2 3 128 0,1-1 0 16,1-3 0-16,3 2 0 0,6 1 0 0,2-2 0 16,3 1 0-16,9-2 0 0,7 3 0 0,6 1 0 15,-3 1 0-15,9 0 128 0,5 0-128 0,3 1-256 16,1 2 64-16,3-2 0 16,2-1-192-16,6 0-32 0,6 3-16 0,2-1 0 0,-3-1 208 15,4 1 32-15,-2 0 16 0,4-2 0 0,5 1 176 0,3 1 0 0,4 0 0 16,1 1-128-16,1-2 128 0,3 0 0 0,2 3 0 0,1-2 0 15,1 0 0-15,3-1 0 0,-1 0 0 16,5-2 0-16,4-1 0 0,3 2 0 0,-1 0 0 16,3 0 128-16,1 2-128 0,1 0 0 0,-2 0 0 0,3 3 0 15,1-1 0-15,3 0 0 0,-1 3 0 0,4-1 128 16,0-2-128-16,2 0 0 0,4 0 0 0,2 2 128 16,0-1-128-16,9-4 0 0,0 0 0 0,0 0-128 15,-5 4 128-15,5-4 0 0,0 0 0 0,0 0-128 16,13 6 128-16,1-2-160 0,3 0 160 0,1-1-160 15,7-1 160-15,1 0 0 0,3-2 0 0,4 1 0 16,4 0 0-16,3-2 0 0,1 0 0 0,9-2 128 0,5 1-128 16,3 1 128-16,8 0-128 0,-1 1 128 0,1 0-128 15,5-2 144-15,4-1-144 0,4 2 160 0,3 0-160 0,4 0 192 16,-1-1-192-16,8-1 192 0,7 2-192 0,-1 0 160 16,1 1-160-16,4 1 160 0,1 0-16 15,3 2 0-15,-1-1 0 0,5 0 0 0,7-1-16 0,-3 2 0 16,1 3 0-16,5-1 0 0,2 1 32 0,2 2 0 15,-2-3 0-15,4 3 0 0,4 2-160 0,-4-1 0 16,0-2 0-16,2 4 128 0,-3 2-128 0,9 1 0 16,2-1 0-16,-2 0 0 0,-3 1 0 0,3 2 0 15,3-2 0-15,-1 0 0 0,-5 0 0 0,5-1 0 16,0-2 128-16,1 3-128 0,1-1 0 0,-5-1 0 16,-5-2 0-16,2 0 0 0,2 0 0 0,-3 0 0 15,-6 0 144-15,0-2-144 0,-1-1 160 0,-3 2-32 16,-6 1-128-16,-1-1 192 0,-5-2-192 0,-8 1 128 0,-7-1-128 15,0 0 0-15,-1 0 160 0,-5 0-160 0,-3 0 160 16,-7-3-160-16,-5 0 160 0,1 0-160 0,0 1 160 0,-4 0-160 16,-4 1 128-16,-5-2-128 0,-5-2 0 0,-3 3 0 15,-2-5 0-15,-4-1 0 0,-3-3 0 0,0 7 0 16,-4-1 0-16,-2 0 0 0,-2-3 0 16,-4 1 0-16,-3 1 0 0,-4 0 0 0,-4-2 0 0,-1 0 0 15,-2-1 0-15,-3-2 0 0,-2 2 0 0,-1 0 0 16,-2-2 0-16,-1 0 0 0,-1 1 0 0,-1 1 144 15,2 1-144-15,-9 1 0 0,0 0 0 0,8-4 128 16,0 1-128-16,-8 3 0 0,0 0 0 0,0 0 128 16,6-3-128-16,-6 3 0 0,0 0 0 0,0 0 0 0,0 0 0 0,0 0 0 15,0 0 0-15,0 0 0 0,0 0 0 16,0 0 128-16,10-2-128 0,-10 2 128 0,0 0-128 16,0 0 0-16,0 0 144 0,0 0-144 0,0 0 0 0,0 0 0 15,0 0 0-15,11 3 0 16,-3-1-496-16,-8-2-64 0,0 0-16 0,0 0-14464 15</inkml:trace>
  <inkml:trace contextRef="#ctx0" brushRef="#br0" timeOffset="48280.325">1749 14076 12207 0,'0'0'528'0,"0"0"128"0,0 0-528 0,0 0-128 0,0 0 0 0,0 0 0 16,0 0 416-16,0 0 48 0,0 0 16 0,0 0 0 0,0 0-208 0,6-6-32 16,5 3-16-16,1 1 0 15,0 1 192-15,4 0 32 0,3-2 16 0,2 4 0 16,5 3-96-16,-1 0-32 0,5 1 0 0,0-1 0 0,2-1-208 0,6 1-128 15,1 0 160-15,9-1-160 0,4 1 176 0,3 0-176 16,4 3 192-16,0-2-192 0,0-1 0 0,4 0 0 16,4-2 0-16,5 1 0 0,-1 2 0 0,2-1 192 15,-2 0-64-15,3-1-128 0,3-3 368 0,6 0-48 16,5-1 0-16,1-1 0 0,0-1 320 0,3-2 64 16,5-2 16-16,3 0 0 0,-1 4 32 0,6-2 0 15,2-3 0-15,2 2 0 0,1 4-240 0,2 2-32 16,4 0-16-16,-1 0 0 0,3-1-304 0,5 1-160 15,3-1 160-15,-2 1-160 0,-2 0 0 0,2 1 0 16,6-1 0-16,-1 0 0 0,0 0 0 0,-1 1 0 16,5 0 0-16,1 0 0 0,1-1 0 0,-1 0 192 0,-4 0-16 15,3 2-16-15,6-1 32 0,-6 1 0 0,-2-2 0 16,1 0 0-16,1-1 64 0,-2 0 32 0,-2-4 0 16,0 1 0-16,1-1 64 0,1 1 16 0,-1 0 0 0,-4-1 0 15,-2 3-32-15,2-1 0 0,-2-2 0 0,-5 3 0 16,-4 2-160-16,2-1-48 0,1-1 0 0,-3 1 0 15,-6-1-128-15,0-2 0 0,0-1 0 0,-4 3 0 16,-4 2 0-16,-4-3 128 0,0 0-128 0,-3 2 0 16,-5 3 0-16,-4 0 0 0,-7 1 128 0,-1-2-128 15,-4-1 0-15,-3 3 160 0,-5 4-160 0,-5-1 160 16,-3-1-160-16,-3-2 0 0,-4 1 0 0,-1 1 0 16,-6-1 0-16,-2-1 0 0,-3 0 0 0,-4 0 0 15,-6 1 128-15,-4 0-128 0,-3-1 0 0,-2-2 128 16,-6-1 0-16,-3 0-128 0,-10 0 192 0,0 0-64 0,0 0 64 0,0 0 0 15,0 0 0-15,0 0 0 0,-10-2 32 0,-5-2 16 16,-6 1 0-16,-5 0 0 0,-1 1-240 0,-11 1 144 16,-2 1-144-16,-6 0 128 0,-5-2-128 0,-5 1 0 15,-6-1 0-15,-5 1 0 0,-4 0 0 0,-5 0 0 16,-2-1 0-16,-8-1 0 0,-7 1 0 16,-3 1 0-16,-7 2 0 0,-2-1 0 0,-4-1 0 0,-5 1 0 15,-2 3 0-15,-4-1 0 0,-4-2 0 0,-1 0 0 16,1 0 0-16,-5 0 0 0,-7-4 0 0,-4 3 0 15,-1-3 0-15,-3 2 0 0,1-1 0 0,-3 1 0 16,-7-2 0-16,-1-2 0 0,-1 1 0 0,-1-1 0 0,-6 1 144 16,-1 0-144-16,-6 1 128 0,-2 0-128 0,0-3 128 15,-4 0-128-15,-1 1 0 0,-1-1 144 16,-1-1-144-16,-3 4 0 0,0 3 0 0,-3-1 0 16,-3 1 0-16,1-2 0 0,0 1 0 0,-2 1 0 0,0 1 0 15,10 2 0-15,7 1 0 0,3 1 0 0,1 1 0 0,6 0 0 16,3-3 0-16,8-1 0 0,9-1 0 0,3 3 0 15,3 4 0-15,7 1 0 0,9-5 0 0,1 4 0 16,5 0 128-16,11 0-128 0,11 1 0 0,3-1 0 16,6-2 0-16,7 0 0 0,8 1 0 0,9-1 0 15,6 3 0-15,9-3 0 0,6-2 0 0,7 1 0 16,6-1 144-16,4 2-144 0,5-2 0 0,6 1 144 16,9-4-144-16,0 0 0 0,0 0-160 0,9 6 160 15,4-2-224-15,9 0 48 0,3-3 16 0,13 1 0 16,8 0 160-16,8-1 0 0,7-2 0 0,10 1 0 0,6 0 0 15,9-1 0-15,8-2 0 0,6-1 0 0,7 3 0 0,4-2 0 16,10-2 0-16,2-1 128 0,3 4-128 0,10-3 128 16,9-3-128-16,6 1 128 0,-4-2-128 0,9 2 0 15,5-2-128-15,5 1 128 0,8-1 0 0,0 2 0 16,6-2 0-16,1 0 0 0,4-1 0 0,-3 2 0 16,0 2 0-16,-2 1 0 0,4 3 0 0,4 0 0 15,3-4 0-15,1 6 0 0,0 4 0 0,1-2 0 16,4-2 0-16,-5-2 0 0,1 0 0 0,-3 0 144 15,0 4-144-15,4-2 160 0,4-2-160 0,-4 2 128 16,2 3-128-16,-4 0 128 0,-5-1-128 0,-1-1 0 16,-1-2 144-16,-4-1-144 0,-6-2 0 0,-8 1 0 15,-8 0 0-15,-1 1 128 0,-6 1-128 0,-8 0 0 16,-13 0 0-16,-3 1 128 0,0-3-128 0,-10 3 0 0,-5 3 0 16,-9-2 0-16,-6 1-160 0,-10 0 160 0,-12-1-192 15,-8-1 192-15,-6-2-432 0,-10 2 32 0,-10 1 0 0,-9 0 0 31,-9-2-1264-31,-7 2-240 0,-8 2-48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0:14.86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3864 6857 10127 0,'3'-9'448'0,"-3"9"96"0,0 0-544 0,0 0 0 15,0 0 0-15,0 0 0 0,0 0 320 0,0 0-64 16,0 0 0-16,0 0 0 0,0 0-80 0,0 0-32 0,0 0 0 0,0 0 0 16,0 0 416-16,0 0 80 0,0 0 0 0,0 0 16 15,0 0 144-15,0 0 32 0,-8 9 0 0,4 1 0 16,-2-1 32-16,3 5 16 0,-1 3 0 0,-1 4 0 15,1 1-128-15,-2 3-32 0,3 2 0 0,-2 3 0 16,-3 3-144-16,2 5-16 0,1 1-16 0,-1 9 0 16,1 4-192-16,-2 3-32 0,2-1-16 0,1 1 0 15,-3-2-112-15,0 0 0 0,-2-1-16 0,3 0 0 16,-4 3 16-16,1-1 0 0,0-2 0 0,-1-4 0 16,2-2 32-16,-5-2 16 0,1-3 0 0,0-2 0 15,2-4 96-15,-2-1 32 0,2 2 0 0,2-4 0 16,-3-4 112-16,2 0 32 0,1 0 0 0,1-2 0 15,3 2-144-15,1-5-32 0,-1-1 0 0,3-1 0 0,1 0-192 0,-1-4-144 16,0-2 192-16,-1-1-192 0,-1-1 160 0,2-1-160 16,2 0 128-16,-1-5-128 0,0-7 128 0,1 9-128 15,-1-9 128-15,0 0-128 0,4 5 192 0,-4-5-64 16,0 0 0-16,0 0 0 0,6 7-128 0,2-3 0 16,2-2 0-16,-1 0 128 0,-9-2-128 0,14-2 128 15,3 0-128-15,-2 2 128 0,2 0-128 0,-1 0 160 16,5-1-160-16,2-2 160 0,-2 1-160 0,3-1 192 15,-2 1-192-15,5-1 192 0,3 1-192 0,1-3 0 16,2 4 144-16,5-1-144 0,1 0 0 0,5 0 128 16,0-1-128-16,2 2 0 0,-1 1 0 0,-1 1 0 15,0-1 0-15,2 4 0 0,2-2 0 0,2 0 0 16,0 0 0-16,0 1 0 0,2 0 0 0,-2-1 0 16,1 0 0-16,-2 2 0 0,3-2 0 0,1 0 0 15,-2 0 0-15,3-1 0 0,0 0 0 0,-1 2 0 0,-1-2 0 16,-2 1 0-16,0 1 128 0,0-1-128 0,4 1 128 0,1-3-128 15,0 2 0-15,3-1 144 0,-2 0-144 0,0 2 0 16,0-1 144-16,1 1-144 0,5 0 0 0,0-3 144 16,2 0-144-16,-2 1 0 0,-3-2 0 0,1 1 0 15,-2 0 0-15,1 0 0 0,0 0 128 0,2 0-128 16,5 0 0-16,-4 1 0 0,-6-1 0 0,-1 0 0 16,0 0 0-16,0 0 0 0,1-1 0 0,-1 2 0 15,2 1 0-15,-2-1 128 0,-3-1-128 0,0 1 0 16,-3 1 0-16,3-1 128 0,-3 0-128 0,5-1 0 15,2 0 128-15,0 1-128 0,-3 1 128 0,-1-1-128 16,-2-2 0-16,0 1 128 0,3 1-128 0,2 1 0 0,0-2 0 16,-1 3 0-16,-3-1 128 0,-1-1-128 0,-3-1 0 15,-1 0 0-15,-2 0 0 0,0 0 0 0,-1-1 0 16,1 2 0-16,0 1 0 0,-3-1 0 0,-3-1 0 16,-1 0 128-16,-3 0-128 0,-2 0 0 0,-3 0 0 0,0 0 0 15,-1 0 128-15,-3 2-128 0,-2 1 0 0,-1-2 0 16,-1 3 0-16,-1-3 128 0,-1-2-128 0,2 1 0 15,-4 2 0-15,-3-1 128 0,-3 0-128 0,0-1 128 16,-1 2-128-16,-3-1 128 0,-7-1 0 0,8 0-128 16,0-1 192-16,-8 1-64 0,0 0 128 0,0 0 32 15,0 0 0-15,0 0 0 0,3-10-16 0,2 2 0 16,-3 1 0-16,0-1 0 0,-1-1-128 0,-1 0-16 16,1-2-128-16,-1-4 192 0,-2-4-192 0,-1-2 176 0,1-7-176 0,-2-2 160 15,3-7-160-15,-1-2 0 16,0-6 0-16,1-4 128 0,2-1-128 0,1-2 0 0,0-1 0 15,4-1 0-15,-2-2 0 0,4 1 0 0,0 1 0 16,2-1 0-16,-3 0 0 0,4 2 0 0,2 2 0 16,0 0 0-16,-1 3 0 0,1-2 0 0,-1 0 0 0,1-4 0 15,1 3 0-15,1-1-176 0,-2 3 176 0,1 2-192 16,1 0 0-16,-1 6-16 0,-1 0 0 0,-2 0 0 16,0 1 208-16,0 0-176 0,-1 4 176 0,-1 4-160 15,0 4 160-15,-4 5 0 0,-1 4 0 0,-1 1 0 16,0 1 0-16,0 4 176 0,-2 3-176 0,0 1 192 15,2 3-192-15,-3 6 0 0,-1-7 0 0,1 7 128 16,0 0-128-16,-3-6 0 0,0 0 0 0,3 6 0 0,-5-5 0 16,-1 1 0-16,6 4 0 0,-10-2 0 0,-1 1 0 15,0 0 0-15,-1-1 0 0,-1-1 0 0,-3 2 0 16,-2 1 128-16,-3-1-128 0,-1 2 128 0,-6 0-128 16,1 3 0-16,-5-3 144 0,-1 0-144 0,-1 0 0 0,-2 0 0 15,-3 1 0-15,-1 1 0 0,0-2 0 0,-3 1 0 16,-1-2 0-16,-7 2 0 0,-8-2 0 0,-2 0 0 15,1-2 0-15,-1 2 128 0,1 0-128 0,-1 0 0 16,1 0 0-16,-4 0 0 0,-3-1 0 0,-1 0 0 16,-4 0 0-16,4-2 0 0,-2 0 0 0,-1 0 0 15,0-1 0-15,-5 1 0 0,-3-1 0 0,2-2 0 16,2 1 0-16,-2 0 0 0,-2 2 0 0,-1-1 0 16,2 3 0-16,2-2 0 0,3 2 128 0,-2 1-128 0,-2 0 128 15,2 1-128-15,0 2 128 0,-1 0-128 0,3 1 128 16,-2 2-128-16,-3 0 0 0,-1 1 128 0,-1 1-128 0,2-2 0 15,1 1 0-15,-1-1 0 0,-5 3 0 16,1-1 0-16,2-3 0 0,2 2 0 0,2 0 0 16,-1 0 0-16,-2 1 0 0,1-1 0 15,0-2 0-15,1 1 0 0,2 0 0 0,-1 2 0 0,-1 0 0 0,3-2 128 16,5 1-128-16,2-3 0 0,0 0 0 0,2 0 0 16,0-1 176-16,2 1-48 0,-1-1 0 0,3 0 0 15,0-1-128-15,3 2 0 0,2-3 0 0,-1 2 0 16,-4 1 0-16,4 0 0 0,7-1 192 0,3-2-64 15,-1 1 0-15,4 1-128 0,1 1 192 0,7-1-64 16,-1-3-128-16,5 1 0 0,3 2 144 0,3-1-144 0,3 1 0 16,5-2 128-16,2-2-128 0,5 2 0 15,3 2-432-15,8-3-144 16,-6 6-48-16,6-6 0 0,1 9-2896 0,4 0-576 0</inkml:trace>
  <inkml:trace contextRef="#ctx0" brushRef="#br1" timeOffset="6042.911">3865 6730 27519 0,'-8'-10'1216'0,"8"10"256"0,0 0-1168 0,0 0-304 16,0 0 0-16,0 0 0 0,0 0-144 0,-1 11-96 15,-1 1-16-15,1 2 0 0,-3 3 256 0,3 4 0 16,0 4-160-16,-1 0 160 0,-1 4 0 0,-2 1 0 0,1-1 0 16,-2 4 0-16,1 4 0 0,-3 1 128 0,0 1 0 0,0 2 0 15,-1 5 80-15,-3 2 16 0,0 5 0 0,-2 1 0 16,1-2 64-16,0 0 16 0,1-1 0 15,-2-1 0-15,0 0 64 0,2 2 16 0,1-2 0 0,0 1 0 16,0 4 32-16,4-2 16 0,-2-3 0 0,-1 1 0 16,0-3-144-16,0-1-32 0,6 1 0 0,-3-1 0 15,2 1-64-15,1-1-32 0,-2-7 0 0,-1 1 0 16,1-4-160-16,-1-2 128 0,3-2-128 0,-4-6 128 16,2-1-128-16,0-1 160 0,1-3-160 0,1-1 160 15,1-2 16-15,-3-2 0 0,2-4 0 0,2-1 0 16,0-2-16-16,2-10 0 0,3 7 0 0,-3-7 0 15,-1 11 0-15,1-11 0 0,5 4 0 0,-5-4 0 16,0 0 16-16,11 6 0 0,1-3 0 0,-2-2 0 0,1-2-176 16,0-1 160-16,2-2-160 0,3 3 160 0,1-1-160 0,5 2 128 15,1-2-128-15,3 2 128 0,0 1-128 0,3 2 0 16,0-1 0-16,4-2 0 0,1-2 0 0,5 0 0 16,-1 1 128-16,8 1-128 0,4-1 0 0,4 0 0 15,1 1 0-15,0 1 128 0,-1 1-128 0,0 1 0 16,-1-3 0-16,4 1 0 0,3 1 0 0,0-1 0 15,-2 1 128-15,-1 1-128 0,0 3 0 0,3-2 0 16,-2-2 144-16,0 0-144 0,1 0 144 0,-1 0-144 16,1 1 192-16,-2-1-192 0,-2 2 208 0,1-4-64 15,1-4-16-15,3 3 0 0,4 3 0 0,-1-2 0 16,0-1 0-16,1 0 0 0,2 0-128 0,3-3 160 0,1-2-160 16,3 3 160-16,1-4-160 0,-1 2 0 0,0 0 0 15,-2-1 0-15,4-3 0 0,0 1 0 0,-3 3 0 16,-6-1 0-16,-3 3 0 0,0 1 128 0,1 1-128 0,-3-2 0 15,-1 1 0-15,-1-2 0 0,-2 3 0 16,-3 1 0-16,-3 1 0 0,-1 1 0 0,2 1 128 16,0 3-128-16,-2-2 0 0,3 0 0 0,2-2 0 0,-2 0 0 15,-5 2 0-15,1-1 0 0,-1-3 128 0,3 1-128 16,0 2 0-16,-1-2 0 0,-3 0 0 0,-1 1 0 16,-2 2 0-16,-1 0 0 0,-5-1 0 0,0 1 0 15,-5-1 0-15,1-1 0 0,1-2 0 0,0 1 128 16,0 1-128-16,-3 4 0 0,-2-3 0 0,1 1 0 15,0-1 0-15,-1 1 0 0,-3 2 0 0,1-2 0 16,-2-1 144-16,1 0-144 0,-4-1 160 0,0 0-160 0,-6-2 0 16,1-1 0-16,-2-2 0 0,0 0 0 0,-1 0 0 0,0-1 0 15,-1-1 0-15,-3 0 144 0,-1-3-144 16,0-1 160-16,-2-2-160 0,2 0 160 0,2 0-32 0,-4-3 0 16,-2-5 0-16,-2 0 0 0,2-2 16 0,-3-2 0 15,-1-3 0-15,0-1 0 0,-2-2-16 0,4-2 0 16,-2-1 0-16,0-2 0 0,0-6-128 0,1-1 192 15,0 0-192-15,-2-4 192 0,1-1-192 16,1 0 160-16,1 0-160 0,0-2 160 0,-2 1-160 0,3-6 0 16,-2-2 0-16,3-1 0 0,0 0 0 0,2 2 0 15,-3 1 0-15,2 0 0 0,-1 0 0 0,1-4 0 16,0 0 0-16,-1 3 0 0,4 0 0 0,-2 5 0 16,1 2 0-16,-2 2 0 0,1 3 0 0,1 2 0 15,0 1 0-15,-1 2 0 0,0 2 0 0,2 1-176 0,-2 1 176 16,0 3-128-16,-1 3 128 0,1 3 0 0,-4 0 0 15,2 5 0-15,-1 1 0 0,-2 2 0 16,1-1 0-16,-1 3-128 0,0 4 128 0,2 1 0 0,-4 1 0 16,1 2-128-16,-1-2 128 0,-1 8 0 0,0 0 0 0,0 0 0 15,0-8 0-15,0 8 0 0,0 0 0 0,0 0-128 16,0 0 128-16,0 0 0 0,-4-5 0 0,4 5 0 16,-10-2 0-16,2 4 0 0,-4-1 0 0,0 0 0 15,-2-1 0-15,-4 1 0 0,-2 1 0 0,-5 2 0 16,-1-1 0-16,-5 0 0 0,-2-2 0 0,-4 3 0 15,-2-1 0-15,-1 1 0 0,-3 1 0 0,-2-1 0 16,-1-2 0-16,-5 1 0 0,-2-1 0 0,-4-1 0 0,-3 2 0 16,-1-1 0-16,0 1 0 0,-2-1 0 0,-1 0 0 15,-5 0 0-15,-5-2 0 0,1 1 0 0,0 3 0 0,-1 0 0 16,0 0 0-16,-5 0 0 0,-4 0 0 0,0-1 0 16,0 1 0-16,0 0 0 0,0 0 0 0,-2 1 0 15,-3-1 0-15,3 2 0 0,5-1 0 0,-5 1 0 16,1-2 0-16,-1 2 0 0,0-3 0 0,2 2 0 15,0 0 0-15,-1 0 0 0,-4 3 0 0,3 1 0 16,0 0 0-16,0-2 0 0,1 0 0 0,-1 1 128 16,0-1-128-16,4 1 0 0,3-1 0 0,1 0 0 15,-6 1 0-15,3 1 128 0,0 1-128 0,3-1 0 16,2-2 0-16,0 1 0 0,-2-1 0 0,4-1 0 16,4 3 0-16,3-2 0 0,1-1 0 0,4-1 0 0,1-3 0 15,2-2 0-15,-2 0 0 0,4 0 0 16,2 0 0-16,5 0 0 0,4 0 0 0,2-1 0 15,2 0 0-15,2-2 0 0,1 0 0 0,1 0 0 0,-3-1 0 0,5 0 0 16,6 0 0-16,0-1 0 0,0 1 0 0,3-1 0 16,3 3 0-16,0-1 0 0,1 1 0 0,2-2 0 15,1 1 0-15,1 0 0 0,4 0 0 0,2 0 0 16,1 0 0-16,1 0 0 0,1-1 0 0,2 1 0 16,-1-1 0-16,1-1 0 0,2-1-144 0,-1 2 144 15,1 1 0-15,0-1 0 0,0-2 0 0,5 6 0 16,0 0-128-16,0 0 128 0,-6-3 0 0,6 3 0 15,-3-4 0-15,3 4 0 0,0 0 0 0,0 0 0 16,0 0-144-16,0 0 144 0,0 0 0 0,0 0 0 0,0 0-160 16,0 0 160-16,-1 8-128 0,1 4 128 0,1-1 0 15,1 3-160-15,2 1 160 0,-1 3 0 0,1 0-144 0,0 2 144 16,1 4 0-16,2 3-144 0,-3 1 144 16,2 0 0-16,0-1 0 0,1 5-128 0,-2 6 128 0,3 0 0 15,0 2 0-15,-1 2 0 0,1 0 0 16,0 1 0-16,-2 1 0 0,1 0 0 0,0 3 0 0,-1-3 0 15,-2 2 0-15,1 3 0 0,3 2 0 0,-3-1 0 16,0 1 0-16,0-4 0 0,-2 2 0 0,1-3 0 16,-1-3 0-16,1 0 0 0,-1 0 0 0,1-2 0 15,0 2 0-15,0-1 0 0,-6-1 0 0,2-4 0 16,2 0 0-16,-1-2 0 0,-2 0 0 0,-1-3 0 16,0-2 0-16,2-1 0 0,0-2 0 0,0-1 0 15,-1 3 0-15,1-5 0 0,0-4 0 0,3-3 0 0,0-1 0 0,-2-3 128 16,0-1-128-16,1-2 0 0,0-1 0 15,-2-9 0-15,0 0-224 0,0 0 32 0,0 0 16 0,0 0 0 16,10 2 176-16,0-3 0 0,0-1 0 16,2-2 0-16,1-1 0 0,0 1 0 0,-1 0 0 0,5 0 0 15,5-2 0-15,5 2 0 0,1-1 0 0,2 0 0 16,2-2 0-16,1 1 0 0,3 1 0 0,4 0 0 16,2-2 0-16,4 3 0 0,3 0 0 0,8 2 0 15,5-2 0-15,1 1 0 0,-1-1 0 0,6 1-128 16,3-3 128-16,4 4 0 0,2-2 0 0,1 1-128 15,0 0 128-15,2 2 0 0,4-1-144 0,2 4 144 16,2-4 0-16,-5 4 0 0,-1 0 0 0,2 3 0 0,2 0 0 16,1 3 0-16,0-1 0 0,-2-1 0 0,2 1 0 15,0-1 0-15,1 1 0 0,-2 0 0 0,-4 4 0 0,1-4 0 16,2 0 0-16,1 3 0 0,1 1 0 16,-2-1 0-16,-4-1 0 0,5 0 0 0,3 1 0 15,-1 1 0-15,-6 1 0 0,2-1 0 0,1-2-128 0,-3-1 128 16,-4 0 0-16,-3 2 0 0,-5-2 0 0,-4 1-144 15,0 2 144-15,-2-1 0 0,-2-1 0 0,-4 1-128 16,-1 1 128-16,-5-1 0 0,-6 0 0 0,-3 2 0 16,-4 0 0-16,-2 0 0 0,-2-2 0 0,0 0 0 15,3-2 0-15,-5 1 0 0,-5 3 0 0,-1-5 0 16,-3-2 0-16,-1 0 0 0,-1-2 0 0,-4 0 0 16,-4 0 0-16,-1-2 0 0,-3-2 144 0,0 0-144 15,0-1 128-15,-3-2-128 0,0-6 192 0,-2 1-64 16,-1-3 0-16,-1-1 0 0,2-6 16 0,-5-2 0 0,0-4 0 15,2-5 0-15,0-6-144 0,1-7 128 0,3-11-128 16,-2-4 128-16,2-1-128 0,2-4 0 0,0-6 0 0,1-6 0 16,2-8 0-16,-1 1 0 0,1-4-144 0,0 2 144 15,-5 2 0-15,1-3 0 0,0 2 0 0,-1 6 0 16,0 6 128-16,-5 5 96 0,1 6 16 0,-2 3 0 16,-1 0-16-16,-2 8 0 0,-3 3 0 0,2 5 0 15,0 4-544 1,-3 1-96-16,-2 6-32 0,-1 0-11760 0,1 2-2352 0</inkml:trace>
  <inkml:trace contextRef="#ctx0" brushRef="#br1" timeOffset="7006.254">5324 7260 23951 0,'-7'-11'2128'0,"7"11"-1696"0,-8-4-432 0,8 4 0 16,-7-3 256-16,2 1-48 0,-1 0 0 0,0 1 0 15,6 1-208-15,-7 0 0 0,7 0 0 0,-7-1 0 16,-1-1 0-16,1-2 176 0,1 2 0 0,6 2 0 16,-7-2 96-16,-1-1 32 0,2-1 0 0,-4 0 0 15,0-2 80-15,0-2 0 0,-1 1 16 0,-1-2 0 16,0-1-16-16,-1 0 0 0,-3-2 0 0,-1-2 0 15,-1-1-96-15,-1-1-32 0,0 1 0 0,-3-3 0 16,-4 0 80-16,1-1 16 0,2 0 0 0,-2-2 0 16,-1-1-64-16,2-1-16 0,1-2 0 0,1 0 0 15,2-3-144-15,-1-2-128 0,3 2 192 0,-1-2-192 0,2-1 128 16,3 0-128-16,1 1 0 0,-1-2 0 0,-2 0 0 16,0-3 0-16,-2-3 0 0,2 3 0 0,-1 0 0 0,1 1 160 15,-1 0-160-15,-2 2 128 0,0 1 0 16,0 2 0-16,2 6 0 0,1 1 0 0,-1 1 128 0,3 3 0 15,1 0 16-15,2 3 0 0,2 1-272 0,0 1 0 16,-1 1 128-16,4 2-128 0,1 1 0 0,3 2 0 16,-2 0 0-16,4 7 0 15,0-9-416-15,2 3-32 0,-2 6-16 0,5-7 0 16,2 1-1584-16,3 0-304 0,3 1-64 0,3 1-5792 16,0 3-1168-16</inkml:trace>
  <inkml:trace contextRef="#ctx0" brushRef="#br1" timeOffset="7449.71">3996 6414 1839 0,'-15'-5'160'0,"1"0"-160"16,0 2 0-16,3 2 0 16,0 3 4832-16,2-1 928 0,2-1 192 0,7 0 48 0,-7 0-4992 15,7 0-1008-15,0 0-192 0,0 0-32 0,0 0 16 0,0 0 0 16,7-4 0-16,3-1 0 0,1 1 208 0,2-5 0 15,3 0 0-15,-1-3 0 0,1-3 368 0,3-2-48 16,6-1 0-16,3-1 0 0,3-2 48 0,0 0 0 16,0-2 0-16,-1 2 0 0,1 0-144 0,0 1-32 15,1 2 0-15,-1 0 0 0,-3 3-192 0,2 2 0 16,-1 2 128-16,-2 3-128 0,0 5 0 0,-2 3 0 16,-1 2 0-16,-1 3 0 0,-2 3 0 0,-1 4 0 15,-3 6 0-15,2 5 0 0,1 4 0 16,-2 4 176-16,-2 2-48 0,3 6-128 0,1 3 144 0,2 2-144 15,-2-1 0-15,5-1 144 16,-3-2-464-16,3-2-112 0,0 0-16 0</inkml:trace>
  <inkml:trace contextRef="#ctx0" brushRef="#br1" timeOffset="8075.965">5839 7257 23039 0,'5'-12'1024'0,"0"6"192"0,2 2-960 0,5 0-256 16,0-1 0-16,6-2 0 0,4 0 208 0,3-2 0 0,3-2 0 0,4-1 0 15,2-1-208-15,3-2 0 0,0-1 0 0,8-1-160 16,8 0 160-16,2-2 128 0,2-1-128 0,-1-2 176 16,2 0-176-16,-5 0 160 0,2 0-160 0,6-2 160 15,-3-2 16-15,3-1 0 0,-2 3 0 0,-2 0 0 16,-5 0-176-16,-1 2 192 0,-2 1-192 0,0 1 192 15,-3 0-32-15,1 0 0 0,1 0 0 0,0 2 0 16,-3-1-16-16,-1 3 0 0,-3-2 0 0,-1-1 0 16,0 1 112-16,-3-1 0 0,1 0 16 0,-1-1 0 15,-2-2-16-15,3 1-16 0,-4 3 0 0,0 0 0 16,-3 3-96-16,-2 2-16 0,0 0 0 0,-4 1 0 16,-1 0-128-16,-2-1 0 0,-1-1 144 0,-3 5-144 0,0 3 0 15,-3 0 0-15,-3-2 0 0,1 3 128 0,-2 2-128 0,0 1 0 16,0-1 0-16,-3 0 0 15,0-1-384-15,-8 4-32 0,8-1-16 0,-8 1 0 16,9-2-1920-16,-9 2-384 0</inkml:trace>
  <inkml:trace contextRef="#ctx0" brushRef="#br1" timeOffset="8393.075">7571 6214 22111 0,'5'-15'1968'0,"1"4"-1584"0,2-3-384 0,7 2 0 16,3 1 1184-16,6 0 160 0,3 1 16 0,4 0 16 16,0 1-1376-16,3 2 0 0,1 1-304 0,3 2 48 15,-1 1 256-15,5 1 0 0,-1-5-160 0,4 5 160 16,2 2 0-16,0 1 0 0,0 1-144 0,-1 1 144 15,-2 3 0-15,-3 3 0 0,-5 3 0 0,-3 0 0 16,-2-3 0-16,-3 4 0 0,-4 0-128 0,-1 4 128 16,-1 3 0-16,-4 2 224 0,-5-1-32 0,-2 4-16 15,-2 2 16-15,-5 2 16 0,-4-4 0 0,0 2 0 16,0 2-32-16,-1 0-16 0,-1-2 0 0,-2 1 0 16,-1-1-288-16,2 1-64 0,2-3-16 0</inkml:trace>
  <inkml:trace contextRef="#ctx0" brushRef="#br1" timeOffset="9173.086">8905 7054 15663 0,'0'0'1392'0,"0"0"-1120"15,1-6-272-15,-1 6 0 0,9-6 1152 0,3 3 160 16,3 0 32-16,5-1 16 0,2-1-1360 0,6-1-192 16,2 2-64-16,5-3-32 0,2 1 288 0,4-1-192 15,2-1 192-15,2 0-160 0,0-2 160 0,4-5-192 0,5-1 192 0,1-2-192 16,-1 3 320-16,0-2 64 0,2 0 16 16,-1-4 0-16,-1-4 352 0,0-2 64 0,0 2 16 15,4 1 0-15,0 1 192 0,1 0 64 0,-4-2 0 16,-3 1 0-16,-2 0-192 0,1 0-48 0,-3-3 0 0,3 2 0 15,0 0-352-15,2 1-80 0,-2-2-16 0,-2 3 0 16,-1 2-208-16,-1-1 0 0,-1-3 128 0,0 1-128 16,-2 2-176-16,0 0-80 0,0-1 0 0,-3 3-16 15,-5 2-144 1,-3 3-32-16,-4-1 0 0,-4 2 0 0,-4 0 256 0,-4 1 32 0,-4-1 16 0,-3 3 0 16,-2 2 144-16,-2 0 0 0,-4 0 0 0,-1 1 0 15,-1 8 0-15,0-9 0 0,-1 1 0 0,-1 2 0 16,2 6-1792-16,0 0-448 15</inkml:trace>
  <inkml:trace contextRef="#ctx0" brushRef="#br1" timeOffset="9495.73">10663 6083 32255 0,'6'-13'1424'0,"4"5"304"0,7 0-1392 0,3 1-336 16,3 2 0-16,6 1 0 16,3 3-896-16,6 0-240 0,4 0-48 0,2 2-16 0,0 2 800 0,-3 0 144 0,1 1 48 15,0-1 0-15,-1 0-144 0,-2 1-32 0,-1 0 0 16,-2 4 0-16,-5 4 192 0,-4 2 48 0,0-2 0 0,-6 4 0 15,-3 3 144-15,-6 1 0 0,-3 1-144 0,-3 2 144 16,-3 4 128-16,-6 1 112 0,-3 4 16 0,-3 0 0 16,-2 1 96-16,-4 1 32 0,0 1 0 0,-2-1 0 15,-3 0-384-15,-3 1 128 0,-3 0-128 0,-3 1-8112 16,-1 1-1664-16</inkml:trace>
  <inkml:trace contextRef="#ctx0" brushRef="#br1" timeOffset="10715.216">8804 7392 21183 0,'-2'-15'944'0,"2"4"192"0,0-3-912 0,2 1-224 0,-1 1 0 0,4 1 0 15,4 0 384-15,1-3 16 0,4-3 16 0,5 2 0 16,2 3-416-16,4 1 0 0,5 0-192 0,4-1 192 16,2-3-160-16,7 1 160 0,3 0 0 0,2-2-144 15,0 1 144-15,3 2 0 0,4-3 0 0,-1 2-128 16,3 0 128-16,3 0 0 0,3-2 0 0,-2 3 0 16,-4 1 0-16,1 2-128 0,0-3 128 0,0 3 0 15,-1 0 0-15,1 2 0 0,-1 3 0 0,0-3 0 16,-4 1 0-16,1 1 224 0,-1-1-32 0,4 2 0 15,3-2-48-15,0 3-16 0,1-1 0 0,-1 2 0 16,2-1-128-16,0-1 0 0,4 1 144 0,0-1-144 0,3 0 0 16,0 1 128-16,-5-2-128 0,-3 2 0 0,1-2 0 0,1 1 0 15,2-2 0-15,-1 3 128 0,0 0-128 16,-2 1 0-16,-4 0 0 0,0-2 0 0,2 2 0 16,-1-1 0-16,2-2 0 0,0 2 0 0,2 0 0 0,-2 1 0 15,-3 0 0-15,0 1 0 0,3-3 0 0,0 3 0 16,2 1 0-16,-1-1 128 0,-1-2-128 0,-4 2 0 15,-2-1 0-15,3 1 0 0,-2 0 0 0,1-1 0 16,1 1 0-16,-4-1 0 0,0-2 128 0,-2 2 0 16,-2 0 0-16,1 0 0 0,-3-2 128 0,3 0 48 15,2-1 0-15,-1 2 0 0,-1-1-112 0,-1 1 0 16,0-2-16-16,-3 1 0 0,0 1-176 0,0 0 160 16,5 1-160-16,-1 0 160 0,1-4-160 0,-2 3 0 0,-3 0 0 15,1 0 128-15,0-4-128 0,-2 3 0 0,0-2 0 16,-1 2 0-16,0 0 0 0,1 0 0 0,-1-3 0 0,-1 1 0 15,-2 3 192-15,-1-3-64 0,0 1 0 0,-3-2 0 16,2-2-128-16,-2 0 0 0,4-2 0 16,0 1 128-16,-5 0-128 0,4 1 0 0,-3-3 0 0,2 0 0 15,-5 0 256-15,0 0-16 0,-2-1-16 16,-1 0 0-16,-1-1-48 0,2-1-16 0,-5-2 0 0,1 3 0 16,2 2-32-16,-1-2 0 0,0-4 0 0,-4 2 0 15,-4 6-128-15,-1 0 0 0,-4-2 144 0,1 2-144 16,-1 1 0-16,-1 2 144 0,-2-2-144 0,0 3 0 15,0 2 0-15,-5-1 0 0,-1 1 0 0,0 0 0 16,-1 2-400-16,-1-2-48 16,2 2 0-16,-8 3-7792 0,0 0-1552 0</inkml:trace>
  <inkml:trace contextRef="#ctx0" brushRef="#br1" timeOffset="11128.316">14461 6204 25743 0,'9'-12'1136'0,"-4"6"240"0,-5 6-1104 0,9-3-272 0,3 0 0 0,4 1 0 16,0-1 0-16,6 0-144 0,4-1 16 0,2 0 0 16,-1 2 128-16,2-1-160 0,3-1 160 0,1-2-160 15,2-1 32-15,1-1 0 0,4 0 0 0,0-2 0 16,2-1 128-16,1 2 0 0,-3 2 0 0,0 1 0 16,-3 2 0-16,-3 1 0 0,-1 1 0 0,-5 1 128 15,-2 1-128-15,0 0 192 0,-6 0-64 0,0 5 0 16,-3 6-128-16,-2 1 176 0,-2 1-176 0,-3 4 192 15,-2 4-16-15,-4 1 0 0,0-4 0 0,-5 5 0 16,-3 2 32-16,-5 2 16 0,0-1 0 0,-2 2 0 16,0-4-224-16,-3 1 0 0,0-2 0 0,0 0 0 15,-1-2-320-15,1 0 64 0,1-1 0 0,-1 0 0 16,-2 0-1552-16,2-4-304 16</inkml:trace>
  <inkml:trace contextRef="#ctx0" brushRef="#br1" timeOffset="12065.551">13719 6712 3679 0,'-11'-10'160'0,"2"5"32"0,2 0-192 0,7 5 0 0,-5-5 0 0,5 5 0 16,0 0 3264-16,0 0 624 0,0 0 112 0,0 0 32 15,-6-6-3520-15,6 6-688 0,0 0-144 0,0 0-16 16,0 0 336-16,8-6 0 0,0 0-144 0,2 4 144 16,-2 0 0-16,3 0 128 0,3-2-128 0,1 3 192 0,0-1 64 15,5 0 0-15,4 0 0 0,-1 1 0 0,3-2-256 0,3 1 176 16,3-2-176-16,1-1 160 0,4 1 0 0,2 0 0 16,0 1 0-16,-1 2 0 0,0 1 304 0,0 0 64 15,-2 1 16-15,2 2 0 0,-2-1-16 16,3 1 0-16,2 2 0 0,3 0 0 0,3 2-288 15,-1-1-64-15,2 2-16 0,1-1 0 0,-2-2-160 0,1-1 0 16,3 1 144-16,1-2-144 0,3 0 0 0,2 1 144 16,0-2-144-16,2 0 0 0,-2-1 192 0,-2 1-64 15,-3 0 0-15,3-1-128 0,3-1 256 0,1 2-64 16,0 0-16-16,0-1 0 0,-4-1 0 0,1 1 0 16,1-1 0-16,3 2 0 0,-1 1-176 0,3-3 0 15,4-1 144-15,0-1-144 0,-3-1 0 0,1 1 0 16,2-1 0-16,3-1 0 0,5 0 0 0,-4 2 0 0,0-2 0 15,-5 0 0-15,-1-1 0 0,6 0 0 0,0 2 0 16,1 0 0-16,-3-1 0 0,-3 2 0 0,-3-1 0 16,5-1 0-16,5 1 0 0,1 0 0 0,-1-2 0 0,-1 1 0 15,-3 2 0-15,-2-1 128 0,2-3-128 0,2 2 0 16,3 3 0-16,-5-2 0 0,-1 1 0 0,-3 1 0 16,-2 0 176-16,4 0-48 0,0 0 0 0,0 0 0 15,-3 0 80-15,-2 1 16 0,-4 1 0 0,1-1 0 16,0 0-32-16,0-1 0 0,0-1 0 0,1 0 0 15,1 2-16-15,-5 0-16 0,-2 0 0 0,-1-1 0 16,0-1-160-16,2 0 160 0,2 1-160 0,-2 1 160 16,-4-3-160-16,-2 1 0 0,-1-1 0 0,-1 0 0 15,-5-1 128-15,2-1-128 0,-2-4 0 0,2 2 128 16,0 2-128-16,0-1 0 0,-2 0 144 0,0-1-144 16,1 1 144-16,-5-2-144 0,2-1 192 0,-4-1-192 0,-1-1 128 0,0 0-128 15,3 0 0-15,-2 0 0 0,2-2 128 16,-2-1-128-16,-4 1 0 0,0-1 0 0,0 2 0 0,-4-3 128 15,0-4-128-15,-2 3 0 0,-3 1 208 0,-1 0-64 16,-1-2-16-16,-2 3 0 0,-1 4 160 0,-2 1 32 16,0-3 0-16,-3 2 0 0,-2 2-64 0,0 0 0 15,1 1 0-15,-3 3 0 0,1 0-256 0,-1-1 0 16,0 2 0-16,0 0 0 0,-8 3 0 0,9-3 0 16,-9 3 0-16,10-1 0 0,-10 1 0 0,7 0-192 15,-7 0 192-15,10 2-192 0,-10-2-176 0,0 0-16 16,0 0-16-16,4 8 0 15,-4-8-592-15,3 9-112 0,-3-9-32 0,0 11-7152 16,-4 0-1440-16</inkml:trace>
  <inkml:trace contextRef="#ctx0" brushRef="#br1" timeOffset="12490.502">19474 6126 32255 0,'9'-13'1424'0,"-9"13"304"0,0 0-1392 0,11-1-336 15,4 2 0-15,4 2 0 16,5 0-544-16,5 1-176 0,2-1-48 0,6 0 0 0,-1 2 384 0,5-3 64 16,2-2 0-16,7-2 16 0,3 2 16 0,5-1 0 15,4-1 0-15,-3 1 0 0,-1 0 288 0,-2 1-192 16,-1-1 192-16,-1 0-160 0,2-1 160 0,-8 2 0 16,-4 2 0-16,-2 0 0 0,1 2 304 0,-4 2-16 15,-7 3 0-15,-1 2 0 0,-2 2 128 0,-5 3 32 16,-1 0 0-16,-2 4 0 0,-3 2-208 0,-2 3-48 15,-2 0 0-15,-4 4 0 0,-3 2-192 0,-2 1 144 0,-2 1-144 16,-3 1 128-16,-2 2-128 0,-3-1 0 0,-1 4-192 16,-2-1 192-1,-3 3-1776-15,-4 5-224 0,-10 24-48 0,-2-9-16 0</inkml:trace>
  <inkml:trace contextRef="#ctx0" brushRef="#br1" timeOffset="16128.112">7466 9709 21183 0,'-5'-10'1888'0,"-3"0"-1504"15,0 0-384-15,4 1 0 0,-2 3 144 0,3-1-144 16,-1 0 192-16,4 7-192 0,-1-6 432 0,1 6-32 16,0 0 0-16,0-10 0 0,1 1-208 0,3 4-64 15,-4 5 0-15,12-4 0 0,1-1 144 0,4-1 32 16,3 0 0-16,6 1 0 0,3 5-112 0,4-1-32 15,5 0 0-15,8 0 0 0,9 0-160 0,5 1 160 16,-2 2-160-16,8-2 160 0,4-3 32 0,7 1 0 16,5 1 0-16,1 2 0 0,2 1-48 0,4-2 0 15,5-3 0-15,1 4 0 0,3 4 256 0,1 0 48 16,5-4 16-16,4 2 0 0,0 1-80 0,5 2 0 0,0 0-16 0,2 0 0 16,0-2-208-16,3 1-32 0,-1-4-128 0,3 2 192 15,1 0-192-15,0 0 128 0,-4-3-128 0,-1 2 0 16,1 3 128-16,-1 0-128 0,0-4 0 0,-3 1 0 15,-4 0 0-15,-1 2 128 0,-4-2-128 0,-3 3 0 16,-3 1 0-16,-4-3 0 0,-4-1 0 0,-4 2 0 16,-4 2 0-16,-6 0 0 0,-6-3 0 0,-6 0 0 15,-10 3 0-15,-6-3 0 0,-5 3 0 0,-7-3 0 16,-4 0 128-16,-8-2-128 0,-6 0 0 0,-5 0 0 16,-3 1 176-16,-10-2-176 0,0 0 192 0,0 0-192 15,-13 2 432-15,-9 1-32 0,-7 0 0 0,-5-2 0 16,-5 2-192-16,-12-3-32 0,-6-3-16 0,-10 2 0 15,-10 1-160-15,-5-2 0 0,-2-2 0 0,-9 0 0 16,-10 2 0-16,-5 1 0 0,-5-4 0 0,-9 0 0 0,-8 1 0 16,-1 3 0-16,2-5 144 0,-7 3-144 0,-2 0 176 0,0 0-48 15,-2 2 0-15,0-1 0 0,-1 0 48 16,1 0 0-16,-7-2 0 0,5 0 0 0,5 0-176 0,2 0 160 16,3 2-160-16,4-1 160 0,5 2-160 0,1-1 0 15,4 2 144-15,5-4-144 0,3 0 0 0,5 2 128 16,7-1-128-16,10 2 0 0,10-1 0 0,4 0 0 15,5-1 0-15,9 0 128 0,7 2-128 0,10 0 0 16,6 0 0-16,9 1 0 0,8 3 0 0,8 0 0 16,12-3 0-16,0 0 0 0,0 0-160 0,14 3-48 15,10 4-16-15,10-3 0 0,9-1 32 0,9 2 16 16,10-1 0-16,11-1 0 0,10-3 176 0,11 1 0 0,7-1 0 0,8 0 128 16,8-1-128-16,7 1 0 0,3 3 0 15,5-3 128-15,8-3-128 0,6 2 0 0,2 1 0 16,3 4 128-16,2 0-128 0,5-3 176 0,2-1-176 15,1 3 192-15,-2 2-48 0,-2 1 0 0,-3-1 0 0,1 1 0 16,2 3-144-16,-6 0 192 0,-7-1-192 0,-2-1 192 16,-7 2-192-16,-4-1 0 0,-7-2 0 0,-5 3 128 15,-7 2-128-15,-7-1 0 0,-11-2 0 0,-5 0 0 16,-6-2 0-16,-12 2 0 0,-9 0 0 0,-10 1 0 16,-13 2 0-16,-7-4 128 0,-9-3-128 0,-6 1 128 15,-8-3-128-15,-9-2 0 0,0 0 0 0,-10 0-176 16,-8 1 176-16,-12-2 128 0,-11-6-128 0,-11 2 176 15,-12-1-176-15,-10 0 0 0,-5-3 0 0,-12-1 0 16,-8 0 0-16,-4-1 0 0,-7 0 128 0,-10-1-128 0,-8 0 0 16,-7-1 0-16,-3 2 0 0,-6 0 0 0,-8-2 128 15,-4 1-128-15,-6 1 0 0,0 1 128 0,-2 2-128 0,2-1 128 16,0 3-128-16,3-1 128 0,-1 4-128 0,7 0 0 16,7 2 144-16,6 0-144 0,7 1 0 0,8-1 0 15,5-2 0-15,9 3 128 0,3 3-128 0,9-1 0 16,12-2 0-16,8 1 0 0,6 2 0 0,13-1 0 15,10-2 0-15,13 0-128 0,12 0-16 0,9 0 0 16,7 2 0-16,9-2 0 16,13 0-256-16,10 0-48 0,12-1-16 0,11 0 0 0,11 0 80 15,10-3 32-15,6-1 0 0,13 1 0 0,11 0 352 0,5 1 0 16,5-1 0-16,10 0 0 0,12 1 0 0,3 0 128 0,5-1 0 16,4 4 0-16,1 0 144 0,7 0 32 0,6 0 0 15,-1 0 0-15,-2-3-144 0,-4 2-32 0,0 1 0 16,-2 2 0-16,-1 1-128 0,-11 1 128 0,-9-1-128 0,-8 1 128 15,-3 0-128-15,-13 0 0 16,-11 4 0-16,-10 1 128 0,-6-2-128 0,-10 1 0 0,-9-1 0 0,-9-1 0 16,-10 4 0-16,-9-3 0 0,-9-3 0 0,-8-1 0 15,-10-3 0-15,0 0 0 0,-17 2 0 0,-13 0-176 16,-13 0 176-16,-11-1 176 0,-9-1-48 0,-12-1 0 16,-16-1-128-16,-9-2 0 0,-12 2 0 0,-11 0 128 15,-11 0 0-15,-6 0-128 0,-4-1 192 0,-6 3-64 16,-2 2 96-16,-6-1 16 0,-7-1 0 0,1 0 0 15,1-1 16-15,4 1 16 0,-1 2 0 0,3 0 0 16,1-1-16-16,9 1 0 0,8-1 0 0,7 4 0 16,7-3-64-16,9 1 0 0,5 1-16 0,10-1 0 0,6 1-176 0,14 1 128 15,12-2-128-15,12 1 128 16,9 0-800-16,9 0-160 0,4-1-48 0</inkml:trace>
  <inkml:trace contextRef="#ctx0" brushRef="#br1" timeOffset="22249.894">6875 13756 12095 0,'0'0'528'0,"-5"-5"112"0,-1 1-512 0,2-1-128 16,-1-1 0-16,5 6 0 0,0 0 896 0,0 0 128 15,0 0 48-15,0 0 0 0,0 0-272 0,0 0-48 16,0 0-16-16,0 0 0 0,0 0-288 0,0 0-48 0,0 0-16 0,0 0 0 16,8-3 48-16,1 1 0 0,0-1 0 15,-9 3 0-15,10 0 176 0,1-1 32 16,-1 1 16-16,1 0 0 0,1 0-16 0,1 2 0 0,1 0 0 0,1 1 0 15,0-1-96-15,2 0-32 0,1-1 0 0,3 1 0 16,2 1-128-16,3 0-16 0,3-2-16 0,3 0 0 16,0 0-64-16,3 1-16 0,3 1 0 0,1-2 0 15,-2-1-32-15,0 2-16 0,0 2 0 0,2-2 0 16,0 1 32-16,4 0 0 0,0 0 0 0,6 2 0 16,-1-3-32-16,3 0 0 0,-2-1 0 0,1 1 0 15,1 2-32-15,0 0 0 0,1-3 0 0,2 1 0 16,2-1-832-16,1 1-160 15,0-1-32-15,-1 1-16 0,-2-2 1584 0,4 1 320 0,0 0 64 0,1 1 16 16,0-1-848-16,3 3-160 0,0-3-128 0,-3-1 144 0,0 0-144 16,-1 0 128-16,1 1-128 0,4 1 128 0,0-1-128 15,2 1 192-15,-3 1-192 0,1-1 192 0,-1-2-64 16,0 0-128-16,0-1 192 0,0 2-64 0,4 1-128 0,0 0 0 16,-1-1 0-16,1 0 128 0,0 0-128 0,1 2 128 15,1-2-128-15,0-1 128 0,2-1-128 0,-3 1 160 16,0 0-160-16,2 1 160 0,4 0-160 0,0-1 192 15,-2 0-192-15,1-1 192 0,-1 0-192 0,6 2 128 16,0-1-128-16,2 0 128 0,1-2-128 0,-1 0 128 16,-2 1-128-16,1 0 128 0,0-1-128 0,0-1 0 15,-2 2 0-15,-1 0 0 0,0-2 128 0,1 2-128 16,2-1 0-16,-1-1 128 0,-1 2-128 0,-1-3 192 16,0 3-192-16,0 0 192 0,4 1-192 0,-3 0 160 15,1 0-160-15,-2 1 160 0,-4-2-160 0,5 0 0 0,4-1 144 16,-3 0-144-16,-2 1 0 0,1-1 0 0,-1 0 0 15,0 0 128-15,2 0-128 0,-1 1 0 0,-1 2 0 16,-2-1 128-16,0-2-128 0,-2 1 0 0,3 1 128 0,0 0-128 16,2 0 0-16,-4 0 144 0,3 0-144 0,0 0 0 15,1 1 176-15,0 1-176 0,0 0 160 0,1-2-160 16,2 0 192-16,1 2-48 0,2 0-16 0,-2 0 0 16,-1-2-128-16,-1 0 0 0,1 1 0 0,4-1 0 15,0-1 0-15,0 1 0 0,-4-2 0 0,3 2 0 16,1 0 0-16,1-1 0 0,3-2 0 0,-4 3 0 15,0 0 128-15,1 0-128 0,3 1 0 0,-1-1 128 0,-3 0 0 16,0 1-128-16,-1 0 192 0,1 2-64 0,3-2-128 16,0 0 160-16,-3-1-160 0,1 1 160 0,0 1-160 0,1-1 0 15,1 0 144-15,-1 0-144 0,-1-1 0 0,1 4 0 16,4-2 0-16,2-1 128 0,0-1-128 0,-4 1 0 16,-1 0 0-16,3 0 0 0,1-1 0 0,1 1 0 15,-4-1 0-15,0 1 0 0,-2-1 0 0,3 0 0 16,-2 0 0-16,-3 0 0 0,-4-1 0 0,3 1 0 15,-1 0 0-15,1 0 128 0,-3 0-128 0,-2 0 0 16,-5 0 0-16,5 1 0 0,5 1 0 0,-3-2 0 16,-2-2 0-16,0 2 0 0,-1 2 0 0,-2-1 0 15,1 0 0-15,4-1 0 0,2 2 0 0,-3-1 0 16,-4 1 0-16,2 0 128 0,2 1-128 0,0-1 0 16,-1-1 0-16,-2-1 0 0,-4-1 0 0,4 0 0 15,-2 0 0-15,-2 1 128 0,-2 1-128 0,0-1 0 0,-3 0 0 16,1 0 0-16,1 0 0 0,-1 0 0 0,-4-1 0 0,-4 1 0 15,-3 0 0-15,-2 1 0 0,0 0 0 0,1 1 0 16,0-1 0-16,1 1 0 0,-2-4 0 0,-1 4 0 16,0 2 128-16,-4 0-128 0,-2 0 128 15,0 0-128-15,-2-3 0 0,3 1 144 0,1 2-144 0,-2 1 0 16,-1-2 128-16,-2 2-128 0,-3-1 0 16,-4-1 0-16,-3-2 0 0,1-1 0 0,-3 4 0 0,-2-1 0 15,-1 0 144-15,-1 1-144 0,1-2 0 0,-2 0 144 16,1 0-144-16,-7 1 160 0,-5-1-160 0,2-1 160 15,-1 0-160-15,0-1 0 0,-4 0 144 0,0-1-144 16,-3 3 0-16,-10-2 0 0,0 0 0 0,0 0 0 0,0 0 0 16,0 0-160-16,0 0 160 0,0 0-208 15,0 0-1136-15,-12 0-240 0,-4 1-32 16,-10-1-9792-16,-8-1-1968 0</inkml:trace>
  <inkml:trace contextRef="#ctx0" brushRef="#br1" timeOffset="23640.473">1561 15443 911 0,'0'0'0'0,"0"0"0"0,0 0 0 0,0 0 0 0,0 0 0 0,0 0 0 16,0 0 1200-16,0 0 144 0,0 0 48 0,0 0 0 15,0 0-496-15,0 0-80 0,0 0-32 0,0 0 0 16,0 0 368-16,0 0 64 0,0 0 0 0,0 0 16 16,8 1-144-16,-8-1-16 0,0 0-16 0,10 1 0 15,-10-1-192-15,11 1-32 0,0-1-16 0,-2 3 0 0,0-3-16 0,-1 0 0 16,1 2 0-16,4-1 0 0,5-1-48 0,1 1-16 16,-3 0 0-16,4 0 0 0,2-1-112 15,3 0-32-15,3 0 0 0,3 0 0 0,2-1-112 0,2 0-32 16,3-1 0-16,-1 0 0 0,0-1-128 0,6 1-48 15,5-2 0-15,4-1 0 0,0 0-48 0,3 0-16 16,0 1 0-16,2-1 0 0,-1-2-32 0,3 0-16 16,4 1 0-16,3 0 0 0,0 3 0 0,0 0 0 15,-1-1 0-15,2-1 0 0,2-2 16 0,3 1 0 16,4 0 0-16,-3 3 0 0,1 2 0 0,1 0 0 16,1-3 0-16,2 2 0 0,1 0-16 0,0 0 0 15,-3 0 0-15,3-1 0 0,4 0-32 0,-1 0-128 0,6 2 192 16,-6-2-64-16,-4 0 64 0,2 2 16 0,3-2 0 15,0 2 0-15,0 2 32 0,0-2 0 0,-3-5 0 16,1 2 0-16,2 4-64 0,0-1-16 0,-1 0 0 16,-3-1 0-16,-1-1-32 0,1-2-128 0,4-3 192 0,-2 1-64 15,-1 2-128-15,2-1 0 0,-1 0 144 0,0 0-144 16,4 1 160-16,-1-1-32 0,-4 1-128 0,0-1 192 16,1 2-32-16,-1-2-16 0,0 3 0 0,-6 0 0 15,-1-1-16-15,-1 1-128 0,3 3 192 0,-2-1-64 16,-1-1 32-16,1-1 0 0,-5-3 0 0,2 3 0 15,-1 1 0-15,2-1 0 0,1 0 0 0,-2 1 0 16,-2 0-16-16,0-1 0 0,-2 2 0 0,1-1 0 16,2-1-144-16,0 1 192 0,1 1-192 0,0-1 192 0,-2 0-192 15,-1 2 0-15,1-2 0 0,3 1 128 0,-2-1-128 16,-1 0 0-16,-1-1 0 0,-1 3 0 0,0-1 0 16,-2 1 0-16,1 0 0 0,0 0 128 0,0-1-128 0,-3 1 0 15,0 0 0-15,2 2 0 0,0 1 0 16,2-2 0-16,2 0 0 0,-1 1 0 0,-1 1 0 0,-1-1 0 15,0 2 0-15,1-1 0 0,-3-1 0 0,2 0 0 16,1 1 0-16,-3-1 0 0,-1-1 0 0,0 2 0 16,3 1 0-16,3-1 0 0,5 0 0 0,-4-1 0 15,-3-1 0-15,1 1 0 0,-1 2 0 0,3-1 0 16,0 1 128-16,0-1-128 0,-2 0 0 0,-2 2 160 16,1 0-160-16,4-2 160 0,-4-2-16 0,1 1 0 15,-1-1 0-15,-1 1 0 0,-4 0 0 0,1 1 0 16,-1 1 0-16,1-1 0 0,-1 0 16 0,-2 1 0 0,-1-1 0 15,-2 1 0-15,-3 3-160 0,1-3 128 0,-2 0-128 16,1-1 128-16,0 1-128 0,0 2 0 0,-4-2 0 0,-3 1 0 16,-3-3 0-16,-3 2 0 0,-1 1 0 0,-2-2 0 15,-3-3 0-15,2 0 0 16,-2 0 0-16,-5 2 0 16,-3 1-448-16,-6 2-64 0,-5-1 0 0,-4-1-11872 0,-11-3-2368 0</inkml:trace>
  <inkml:trace contextRef="#ctx0" brushRef="#br1" timeOffset="28192.41">1945 17183 8287 0,'0'0'368'0,"0"0"80"0,0 0-448 0,0 0 0 0,0 0 0 16,0 0 0-16,0 0 624 0,0 0 32 0,0 0 16 0,0 0 0 16,0 0 272-16,10-1 48 0,-10 1 16 0,10-3 0 15,-1409 0 16-15,2817-1 0 0,-1407 0 0 0,1 2 0 16,4 2 0-16,4-3 0 0,0-2 0 0,7 1 0 15,8 1-304-15,3 0-48 0,5 0-16 0,3-1 0 16,4 2-336-16,0-1-64 0,3-1 0 0,2-1-16 16,0 1-240-16,4 0 144 0,5-2-144 0,1 3 128 15,0 0-128-15,-2 2 128 0,-4-1-128 0,6 0 128 16,1-1-128-16,2-1 192 0,2-1-192 0,-3 0 192 16,-2 1-48-16,2 0 0 0,0-2 0 0,3 3 0 15,-2 3 48-15,2-2 16 0,-2-5 0 0,-1 4 0 16,-1 2-32-16,1 1-16 0,2-2 0 0,0 1 0 15,-5 0-16-15,0 1 0 0,-1 0 0 0,-1 1 0 16,-1 2-16-16,0-2 0 0,-2-2 0 0,-1 1 0 0,-5 0 32 16,0 0 0-16,-1 0 0 0,-3 0 0 0,3 0 32 15,-4 1 0-15,-2 1 0 0,1 0 0 0,-3-2-48 16,-3 1 0-16,-2 1 0 0,-2 1 0 0,-5-2-144 0,-2-1 0 16,-3-1 144-16,-3 1-144 0,-4 2 0 0,0-2 144 15,-4-1-144-15,-5 0 0 0,-3 2 208 0,0-1-64 16,-8 0-16-16,0 0 0 0,0 0 288 0,0 0 48 15,0 0 16-15,0 0 0 0,0 0 48 0,-11 0 16 16,-3 2 0-16,-3-1 0 0,-1-4-384 0,-5 2-160 16,-3 2 128-16,0-1-128 0,-5 0 0 0,-1 0 0 15,-4 0 0-15,-2-1 0 0,-1-1 0 0,-2 0 128 16,-4 0-128-16,0 1 0 0,-5 1 0 0,-2 0 0 16,-3 0 128-16,-6 0-128 0,0 0 0 0,-4-1 0 0,-8-2 0 15,2-1 0-15,-1 4 0 0,-5 1 128 0,-5 0-128 0,-1 1 0 16,2-4 0-16,0 1 0 0,0 0 0 15,0 1 0-15,-3 0 0 0,1-1 0 0,6-3 0 16,2 3 0-16,-1 2 0 0,0-2 0 0,-2-5 128 0,1 3-128 16,2 3 0-16,1 1 0 0,-1 0 0 0,-1 0 0 15,-1 0 0-15,5 1 0 0,0-2 0 0,6 3 0 16,4 1 0-16,2-1 0 0,4-2 0 0,7 2 0 16,5 0 0-16,7-2 0 0,7-2 0 0,4 1 0 15,4 2 0-15,7-1 0 0,5-3 0 0,10 2 0 16,0 0 0-16,0 0 0 0,0 0 0 0,14 3-176 15,7-4 32-15,9 0 0 0,7 0 0 0,9-1 0 16,6 0 144-16,6-2 0 0,6 0 0 0,10 0 0 0,5-2 0 16,6 1 0-16,3-3 0 0,3 3-128 0,5 1 128 15,5 0 0-15,2-1 0 0,4 2 0 0,1 1 128 16,2-2-128-16,4 0 160 0,-3 3-160 0,-2 2 144 0,2 1-144 16,3-4 128-16,-5 2-128 0,-7 3 128 0,0 3-128 15,-3-1 0-15,-4 2 128 0,-7-3-128 0,-2 2 0 16,-3 0 0-16,-5 1 0 0,-7 0 0 0,-7-3 0 15,-11-3 0-15,-5 7 0 0,-6 3 0 0,-8-1 128 16,-6-5-128-16,-6 2 0 0,-6-3 128 0,-6-2-128 16,-10-2 0-16,0 0 128 0,0 0 224 0,0 0 32 15,-9-1 16-15,-6 1 0 0,-4 1 144 0,-8-2 32 16,-8-4 0-16,-10 3 0 0,-9 2-432 0,-9-7-144 0,-5-2 0 16,-4-1 144-16,-7 2-144 0,-6 0 0 0,-8 1 144 15,-2 2-144-15,-2-5 0 0,-8 3 0 0,-5 1 0 16,-2-1 128-16,-1-1-128 0,-4 4 0 15,-5 2 0-15,2 0 0 0,8-3 0 0,-7 2 0 16,-3 0 0-16,8 1 0 0,9 1 0 0,3 2 0 0,0 2 0 0,6-3 128 16,5 3-128-16,6-1 0 0,3-2 0 0,5 2 0 15,2 2 0-15,7-1 0 0,7 1 0 0,7 0 0 16,6-1 0-16,9 0 0 0,5-1 0 0,8 3 0 16,1-3 0-16,8 2 0 0,6 4 0 0,4-1 0 15,7-7-176-15,0 0 176 0,8 12-208 0,8 0 80 16,6 2-64-16,9-2-16 0,11-1 0 0,12-3 0 15,16-5 208-15,8 1-144 0,5-1 144 0,9 0-128 16,11-1 128-16,0 1 0 0,4-1 0 0,4 0 0 16,3-2 0-16,-1 0 0 0,1 0 0 0,-1 0 0 15,-1-2 0-15,-1 2 0 0,-1 2 0 0,-3-2 0 0,-4-2 0 0,-2 2 0 16,-5 3 0-16,-8 2 0 0,-8-5 0 0,-8 0 0 16,-5-2 0-16,-7 5 0 0,-6 0 0 0,-9 0 0 15,-9 1 0-15,-7-1 0 0,-7-1 0 0,-8 1 0 16,-4 0 0-16,-10-3 128 0,0 0 64 0,0 0 32 15,-17-2 0-15,-6 1 0 0,-8 0 160 0,-8 1 48 16,-13-3 0-16,-6 3 0 0,-10-1-304 0,-11-1-128 16,-11-2 128-16,-4 2-128 0,-4-1 144 0,-8 1-144 15,-7-2 160-15,-3 2-160 0,0 1 192 0,-6-1-64 16,-5 0-128-16,1-1 192 0,5 1-64 0,-3 2-128 16,2 4 176-16,6-2-176 0,4-1 128 0,3 1-128 15,5 0 0-15,10 0 0 0,9 3 0 0,8-3 0 16,9 0 0-16,8 0 0 0,10 1-128 0,6 1-144 0,6 2-32 0,12-1-12016 15,9 2-2400 1</inkml:trace>
  <inkml:trace contextRef="#ctx0" brushRef="#br1" timeOffset="30374.56">8127 16165 18431 0,'5'-26'1632'0,"-3"12"-1312"16,-3 1-320-16,1 1 0 0,0 0 464 0,0 2 32 15,0 1 0-15,-1-1 0 0,-3-1-320 0,1 0-176 16,1 1 192-16,-5 0-192 0,0-1 384 0,-1 0-16 0,0 0-16 0,0 0 0 15,1-1 176-15,-3 0 48 0,-3-1 0 0,-1 0 0 16,1-2-16-16,-4 2 0 0,-1 0 0 0,-1-2 0 16,-2 0-208-16,-2 1-32 0,-1 0-16 0,-6-1 0 15,0 1-160-15,-7 1-16 16,-4 0-128-16,-2 1 192 0,0 5-32 0,-2 1-16 0,-4 2 0 0,1-1 0 16,-2-2 48-16,-1 4 0 0,-3 3 0 0,-1 2 0 15,0-1-64-15,-1 3 0 0,-2 2 0 0,0 3 0 16,2 3-128-16,-2 0 128 0,-4 0-128 0,-1 2 128 15,1 3-128-15,-1 0 0 0,1 3 144 0,2-1-144 16,-2-2 0-16,2 2 128 0,0 3-128 0,-1-1 0 16,-4 0 192-16,7-2-48 0,2 2 0 0,5-1 0 15,4 0 160-15,4 4 16 0,3 1 16 0,5 0 0 16,4 0 32-16,5 4 0 0,3 2 0 0,3 2 0 0,0-3-240 16,2 3-128-16,3 0 160 0,3 3-160 0,2 0 128 15,5 1-128-15,1 2 0 0,4 3 0 0,2 4 0 0,5 1 0 16,3 3 0-16,4-3 0 0,6 0 0 0,1 1 128 15,4-1-128-15,3 0 0 0,3-2 0 0,4 3 128 16,2 0-128-16,4-3 0 0,0-2 144 0,4-3-144 16,2-7 128-16,5-5-128 0,0 0 192 0,3-5-32 15,-3-6-16-15,1-1 0 0,0-1 112 0,3-6 32 16,3-1 0-16,2-6 0 0,1-3 80 0,2-4 16 16,1-1 0-16,-2-5 0 0,-2-2-80 0,3-3-16 15,6-5 0-15,-2-1 0 0,-4-2-144 0,-3-1-16 16,-1-3-128-16,-3-4 192 0,0-4-192 0,1 0 144 15,2-3-144-15,-3 0 128 0,0-3 16 0,-3 1 0 16,-3-2 0-16,-5 0 0 0,-3-1-144 0,-5-2 0 0,-4-3 0 0,-5-1-176 16,-2 4 176-16,-4 2 128 0,-3 0-128 15,-7 0 176-15,-4 0-176 0,-2 0 192 0,-3-1-192 0,-4 0 192 16,-4-1-192-16,-2-1 192 0,1 1-192 0,-5 4 192 16,-5 2-192-16,-4 0 160 0,0 0-160 0,-3 4 160 15,-1 3-160-15,-1 1 0 0,0 0 0 0,-5 2 0 16,-1-1 0-16,-3 3 0 0,-3 4 0 0,-4 3 0 15,-2 1 0-15,-2 3-144 0,-4 0 144 0,1 6 0 16,0 2-128-16,-3 2 128 0,1-1 0 0,-6 4 0 16,-1 3-128-16,-2 3 128 0,-3 1 0 0,0 1 0 15,1 0-128-15,-2 2 128 0,1 3 0 0,-2 1 0 0,-2 1 0 0,1 0 0 16,-1-3 0-16,1 6 0 0,2 6 0 16,-1-3-128-16,1-1 128 0,2 3 0 0,-1 3 0 15,4 1 0-15,-1 1 0 0,6 2 0 0,2 1 0 0,1-2-128 16,1 0 128-16,1 2 0 0,-2 1 0 15,4 1 0-15,3 2 0 0,4 2 0 0,-1 1 0 0,6 0 0 16,4-1-128-16,3 3 128 0,1 3 0 0,6-1 0 16,3-2-128-16,1 1 128 0,6 0 0 0,3 2-128 15,2 0 128-15,4 3 0 0,3 1 0 0,2 0-128 16,6 1 128-16,0-1 0 0,3-3 0 0,2-1 0 16,5-2-128-16,1 0 128 0,3-2 0 0,5 1-128 15,3 2 128-15,6-2 0 0,5-1 0 0,0-1-128 16,0 0 128-16,1-4 0 0,1-3 0 0,0-1 0 15,4-4-128-15,2-4 128 0,3-2 0 0,5-3 0 0,-4 0 0 16,0-3 0-16,-2-2 0 0,3 0 0 0,2-3 0 0,4-2 0 16,2-3 0-16,0-2 0 0,-5 0 0 0,0-4 0 15,-3-1 128-15,1-2-128 0,0-4 0 16,2 0 0-16,2-2 128 0,-4-1-128 0,-3-3 0 0,-3-1 144 16,-1-2-144-16,1-3 0 0,-4-3 0 0,-1-2 0 15,-2-3 128-15,-5-1-128 0,-1 1 0 0,-4-2 128 16,-1-1-128-16,-3-3 160 0,-3-3-160 15,-2-2 160-15,-6 1-160 0,0-7 128 0,-4-4-128 0,-1 2 128 16,-1 1-128-16,-3 3 0 0,-4 3 144 0,0-2-144 16,-4-2 144-16,-3 0-144 0,-2 1 192 0,-1 2-192 15,-3 1 288-15,-3 3-48 0,-4 2-16 0,0 4 0 16,0 3-32-16,-4 1 0 0,-2 1 0 0,-1 1 0 0,-3 0-192 16,-3 1 128-16,-2 3-128 0,-2 1 0 0,-1 0 0 0,0 6 0 15,-7 1 0-15,1 3 0 0,-3-3 0 16,1 6 0-16,1 3 0 0,-2 1 0 0,-6 5 0 0,0 2 0 15,-6 2 0-15,2 2 0 0,0 5 0 0,1 0 0 16,2 6-128-16,1 1 128 0,0 2-144 0,2 2 144 16,0-1-208-16,1 7 80 15,2-1-384-15,0 3-80 0,1 3-16 0,2 2 0 16,-1 2-2064-16,5 1-400 0,4 1-96 0</inkml:trace>
  <inkml:trace contextRef="#ctx0" brushRef="#br1" timeOffset="31890.846">9477 17140 17503 0,'0'0'1552'0,"0"0"-1232"0,9-5-320 0,0-1 0 16,-3 1 1232-16,6 2 192 0,1 1 48 0,6 2 0 0,1 0-1040 0,4 0-208 15,3-2-32-15,1 1-16 0,4 0 80 0,2-1 32 16,4-1 0-16,3 0 0 0,6 1 112 0,4 1 32 15,5-2 0-15,4 3 0 0,1 3 64 16,2-3 16-16,2 0 0 0,5 0 0 0,6-4-128 0,1 1-32 16,0 0 0-16,1 2 0 0,2 0-64 0,7 1-16 15,-1-3 0-15,2-1 0 0,0 4 80 0,-1 0 16 16,5 0 0-16,-1 1 0 0,0 2 32 0,1-3 16 16,-2 1 0-16,2 1 0 0,2 0-16 0,-1-1 0 15,-6-4 0-15,1 3 0 0,0 2-112 0,2 1-32 16,-2 0 0-16,-2-2 0 0,-5-1-32 0,5 0-16 15,1-1 0-15,0 1 0 0,-4 0 0 0,1-3 0 16,-1-2 0-16,0-1 0 0,1 2 16 0,0 0 0 0,-5-1 0 16,0 0 0-16,2 1-224 0,0 2 0 0,2 0 128 0,0 0-128 15,-4 2 0-15,0-2 128 0,3-1-128 0,-3 2 0 16,-1 1 128-16,-1 0-128 0,-1 0 0 16,0 0 144-16,1-1-144 0,0 0 0 0,0 0 0 0,-3 1 128 15,-3-1-128-15,0 1 0 0,2 1 144 0,-2 1-144 16,5 2 0-16,-1-3 144 0,-3-2-144 0,0 1 0 15,2 3 240-15,2-2-64 0,3 0-16 0,-4-1 0 16,-4-1-160-16,0 1 0 0,2 1 0 0,2-1 0 16,1-1 0-16,-5 0 160 0,-2 1-32 0,1-2-128 15,1 1 176-15,3-2-176 0,3-1 160 0,-2 0-160 16,-2-1 160-16,1 3-160 0,0 1 160 0,3 0-160 16,0 0 160-16,-1 0-160 0,-5 1 160 0,0-2-160 15,1 1 192-15,1 1-64 0,3 3-128 0,0-1 192 0,-1-2-192 16,-1 0 128-16,-5 0-128 0,2 2 0 0,2 3 0 15,0-1 128-15,-1-5-128 0,0 2 0 0,-3 2 0 16,4 1 0-16,0 1 128 0,0-3-128 0,-2 0 0 0,-5-1 0 16,-1-1 0-16,0 4 0 0,3 2 128 0,1 1-128 15,1 2 0-15,-3-3 0 0,-2-2 0 0,0-2 128 16,0 1-128-16,-1-2 0 0,3 1 0 0,-2 2 0 16,-3 0 0-16,-2 0 0 0,-3 1 0 0,-1-3 0 15,-1 0 0-15,3-1 0 0,3-1 0 0,-1 1 0 16,-4 2 0-16,-2 0 0 0,-2-1 0 0,-1-2 0 15,1-1 0-15,1 0 0 0,2 1 0 0,-1 0 0 16,2 0 0-16,-2 0 0 0,-2 0 0 0,-1 1 128 16,0-1-128-16,2-2 0 0,-5-3 0 0,3 2 0 15,2 1 0-15,-3 0 0 0,0 0 0 0,-3-2 0 16,-1 2 0-16,1 0 0 0,-1-1 0 0,0-1 0 16,2 3 128-16,1 0-128 0,-2 1 0 0,-1 0 0 0,-2 0 0 0,-2-5 0 15,-3-3 0-15,-2 2 0 0,0 3 0 0,3 2 0 16,2 1 0-16,0-2 0 0,-3-4 0 0,0 3 0 15,1 1 0-15,0 1 0 0,-3 0 0 0,0-1 0 16,-2-1 0-16,0 2 0 0,-2 1 0 0,2 0 0 16,2-1 0-16,0 0 128 0,3 1-128 0,-3 0 0 15,-2 0 0-15,-1-2 144 0,-1-2-144 0,-3 4 128 16,-4 1-128-16,0 1 0 0,-5-4 144 0,0 2-144 16,-1 2 128-16,-1 1-128 0,-1-1 160 0,-1 0-160 15,1-2 176-15,-2 0-176 0,1 0 192 0,-2 1-192 0,0 3 160 16,-1-3-160-16,-1-2 128 0,-2 1-128 0,-3 1 144 15,3 0-144-15,2-1 160 0,-1 0-160 0,-12 0 128 0,0 0-128 16,0 0 0-16,8 0 0 0,0-2 0 0,-8 2 128 16,0 0-128-16,0 0 0 0,0 0 0 0,0 0 0 15,0 0 0-15,0 0 0 16,0 0-448-16,0 0-16 0,-10 2-16 0,-7 0 0 16,-5 0-2448-16,-13-2-480 0</inkml:trace>
  <inkml:trace contextRef="#ctx0" brushRef="#br1" timeOffset="33491.944">10335 18392 23039 0,'4'-13'2048'0,"1"10"-1648"0,1-2-400 0,2 4 0 31,1-1-256-31,4-1-128 0,4-3-16 0,1 2-16 0,4 2 416 0,21-3 0 0,-3-1 0 0,-5-1 0 16,1 0 0-16,3 3 0 0,0 2 0 0,5-3 0 15,4-1 0-15,5 0 176 0,-1 1-176 0,4 0 192 16,-2 0-48-16,2-1 0 0,-1 2 0 0,4-2 0 0,2 3-16 16,4-1 0-16,5-2 0 0,-6 1 0 0,0-1 112 0,4 2 16 15,4 2 0-15,3 2 0 0,1-4-64 16,0 2-16-16,-6 0 0 0,3 0 0 0,-1 0 80 16,2-1 32-16,5 0 0 0,-3 1 0 0,-3 1 0 0,-1 0 0 15,2 1 0-15,4-1 0 0,2-2 16 0,-3 1 0 16,-1 2 0-16,-1-1 0 0,1 1-80 0,1 1-16 15,2-1 0-15,-5 0 0 0,-2 0 16 0,1 0 0 16,-3 0 0-16,7 0 0 0,3 0-32 0,-2 0 0 16,-4 0 0-16,2 0 0 0,2 0-48 0,1 2-16 15,-2-2 0-15,-3 0 0 0,-2 0 64 0,2 0 16 16,3-2 0-16,1 2 0 0,2-2 32 0,-4 0 0 0,-4 0 0 16,3 3 0-16,0-1-96 0,2-1-16 0,2-2 0 15,-1 2 0-15,-2 1-128 0,2 0 0 0,0 0 144 16,3-1-144-16,2 0 0 0,-2 1 0 0,-3 1 0 15,3 0 0-15,3 1 0 0,-3 0 0 0,1-4 0 0,-2 2 0 16,-4 2 0-16,1-1 0 0,2 2 0 0,0-1 128 16,1-2-128-16,-5 3 0 0,-2-1 0 0,-2 0 0 15,1 3 0-15,2-1 0 0,0 1 0 0,-2-1 0 16,-8 2 0-16,4-1 0 0,2 1 0 0,-2-2 0 16,4 1 0-16,-5 0 0 0,-3 0 0 0,-1 0 0 15,-2 2 0-15,4 0 0 0,2 0 0 0,0 1 0 16,-1-3 0-16,-2 5 0 0,-2 0 0 0,-27-4 0 15,4 0 0-15,5 1 0 0,5-1 0 0,0 1 0 16,2 0 0-16,-3 0 0 0,1-2 0 0,40 5 128 0,-14-5-128 16,-12 1 0-16,-1-2 0 0,-6 0 0 0,-2 1 0 15,-4-2 144-15,-5-1-144 0,-2-1 0 0,-4 0 240 16,1 1-64-16,-4-1-16 0,3-1 0 0,-2-1 0 0,0-2 0 16,-1 1 0-16,-2 0 0 0,-5 0 96 0,0-2 0 15,0 1 16-15,-4 1 0 0,-2-1-32 0,-2 0-16 16,-4-1 0-16,1 2 0 0,-4 0-32 0,-2-1 0 15,-1 1 0-15,-2 1 0 0,-9 1-64 0,9-2-128 16,-2-1 176-16,-7 3-176 0,0 0 0 0,0 0 0 16,0 0-240-16,0 0 80 15,0 0-1248-15,0 0-240 0,-15-1-48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0:54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 6507 21183 0,'-16'-22'1888'0,"9"7"-1504"0,-1 1-384 0,1-1 0 16,3 1-240-16,-2 4-112 0,2-2-32 0,1 1 0 15,1-2 384-15,-1 2 0 0,0-3 0 0,0 1 0 16,-3 3 192-16,4 0-32 0,-2-2-16 0,-1 2 0 16,1-1-144-16,1 0 0 0,-3-1 144 0,-1 0-144 15,1 1 0-15,-3 1 0 0,-2 0 0 0,-2 1 0 16,-3 1 0-16,0 2 0 0,-3 0 0 0,-2 4 0 16,-4 4 0-16,-1 0 176 0,-3 0-48 0,-2 3 0 15,-3 5 320-15,-2 2 48 0,-3 3 16 0,3 5 0 0,3 2 128 16,0 4 16-16,1 4 16 0,-1 7 0 0,0 4-320 15,0 5-64-15,-3 1-16 0,1 5 0 0,-4 1-272 0,1 6 128 16,-4 3-128-16,1 8 0 0,0 6 144 0,0 2-144 16,0 1 0-16,-1 6 144 0,-1 7-144 15,-1 0 160-15,-1 0-160 0,-2 6 160 0,-1 6-160 0,4 1 192 16,6-2-192-16,-1 3 192 0,2 3 64 0,5-2 32 16,5 0 0-16,2 0 0 0,2 4-32 0,5-2-16 15,2-3 0-15,2 1 0 0,4 3-112 0,2-5-128 16,1-2 176-16,2-1-176 0,3-2 192 0,2 1-192 15,0-5 192-15,0 2-192 0,4 1 176 0,3 1-176 16,-1 3 160-16,0-4-160 0,1-6 160 0,-2 4-160 16,4 2 160-16,-1-4-160 0,2-5 192 0,-2-1-64 15,3 1-128-15,2-1 192 0,0-1-192 0,-1-5 0 0,1-4 0 16,0 0-160-16,0 3 160 0,2-2 0 0,0-3 0 16,1-2 0-16,-3-6 0 0,2 4 0 0,1 4 0 0,-3-4 0 15,-2 2 0-15,3-2 144 0,0-2-144 0,2 2 0 16,-1-2 128-16,1-1-128 0,1-2 0 15,0-3 0-15,-1-4 0 0,4-4 128 0,-2-3-128 0,1 0 0 16,1 0 0-16,1-1 0 0,2-5 0 0,1-3 0 16,-2-4 0-16,4-1 0 0,0-2 0 0,2-1 0 15,1-2 0-15,2-2 0 0,-1-1 0 0,2-3 0 16,-3-2 0-16,2-1 0 0,-2 3 0 0,-3-4 0 16,1-3 0-16,-2-1 0 0,0-5 192 0,-3-2-192 15,1-6 0-15,-3-1 0 0,2-1 0 0,3-3-192 16,3-2 192-16,-2-2 0 0,1-6 0 0,1 0 0 0,1-1 0 15,1-3 0-15,-1-5 0 0,-2-1 0 0,-1-7 0 0,-1-4 0 16,-1-3 0-16,-1-3 0 0,-1 1 0 0,-1-2 0 16,-2-3 0-16,-1-4 0 0,0-4 0 15,-1-3 0-15,0-6 0 0,1-3 0 0,2-3 128 0,-1-2-128 16,-4-2 0-16,3-2 0 0,-1-5 128 0,0-1-128 16,-1 2 192-16,2-3-192 0,1-1 192 0,-3-2-64 15,1-6 0-15,-1-1-128 0,1 4 192 0,-1-3-64 16,1 1 0-16,-1-5-128 0,0-5 144 0,-1 4-144 15,0 2 0-15,0-7 144 0,-2-4-144 0,0-4 0 16,1 0 144-16,-1-2-144 0,1-8 0 0,-1 0 0 16,-1 0 0-16,1-2 128 0,1 0-128 0,-5 0 0 15,2 1 128-15,2-1-128 0,3-1 0 0,-1 4 144 16,-1 2-144-16,1-1 0 0,0-2 128 0,0 5-128 0,-3 5 0 0,2 0 0 16,-2-3 0-16,0 3 128 0,-2 4-128 0,-4 3 0 15,-1 2 0-15,-3-1 0 0,2 1 0 0,-3 4 0 16,0 5 0-16,-1-2 0 0,-1-7 0 0,0 4 0 15,0 2-192-15,-3 4 192 0,0 1-208 0,-2-3 80 16,2-2 128-16,-1 3-208 0,-1 2 80 0,-3 3 128 16,3 4-144-16,-2 3 144 0,0-1 0 0,-1 5 0 15,-2 7 0-15,2-2 0 0,-2 6 0 0,1 0 0 16,1-1 0-16,-3 4 128 0,-3 4-128 0,-1 0 0 16,-1 3 0-16,0 1 0 0,-1 0 0 0,2 4 0 15,-2 6 0-15,-1 1-128 0,3-1 128 0,-2 2 0 16,0-2 0-16,0 2-128 0,0-2 128 0,0 6 0 15,-4 4 0-15,0 4-128 0,-1 3 128 0,1 0 0 0,-4 2 0 16,1 1 0-16,-1 3 0 0,-1 2 0 16,1 4 0-16,1 4 0 0,-4 2 0 0,3 1 0 0,2 0 0 0,-3 4-160 15,-1 6 160-15,0 1-192 0,-2 2 192 0,-1 1-208 16,-3 5 80-16,0 4 128 0,0 2-160 0,-2 3 160 16,-1 2 0-16,1 5-144 0,-1 4 144 0,0 0 0 15,2-3-144-15,-4 7 144 0,0 4 0 0,-4 5 0 16,-1 3 0-16,-3 4 0 0,-4 4 0 0,0 0 0 15,0 1 0-15,2 8 0 0,2 6-144 0,1 2 144 16,1 1 0-16,0 0 0 0,0 2 0 0,2 3 0 16,2-1 0-16,3 0 0 0,1 1 0 0,3 1 0 15,-2 1 0-15,4 1 0 0,2 1 0 0,1-1-128 16,0-2 128-16,0 4 0 0,-1 5 0 0,-1 1 0 16,-1 0 0-16,-1 2 0 0,-1 1 0 0,6-1 0 0,4-3 0 15,-2 3 0-15,-3 5 0 0,4-5 0 0,6-7 0 0,0 3 0 16,2 0 0-16,3-1 0 0,-1-1 128 0,4-3-128 15,1-1 0-15,5 5 0 0,-2 5 0 16,2-3 0-16,1-4 0 0,2 4 0 0,-2 3 0 0,3-1 0 16,2-6 0-16,0-3 0 0,-2-1 0 0,2 3 0 15,2 2 0-15,-1-4 0 0,2-3 0 16,0 1 0-16,2 0 0 0,-1-2 0 0,6-6 0 0,-2-2 0 16,0-1 0-16,4 1 0 0,3 3 0 0,0-4-160 15,-6-6 160-15,5 2-160 0,3-3 160 0,-1 1-160 16,-1-1 160-16,0-2 0 0,4-3-144 0,2-3 144 15,-1-4 0-15,0-1 0 0,3 3-144 0,-1-3 144 0,4 1 0 16,0-1 0-16,-2-4-128 0,3-2 128 0,-1-3 0 16,1-1 0-16,-4 0 0 0,5-2 0 0,1-5 0 15,0 0 0-15,-1-2 0 0,-3-2 0 0,1-4 0 0,3-4 0 16,2-7 0-16,-1 1 0 0,-2 0-128 0,0-4 128 16,0-4 0-16,1-2 0 0,1-1 0 0,0-2-128 15,2-5 128-15,0 0 0 0,3-6 0 0,0-1 0 16,-1-2-128-16,0-6 128 0,3-4 0 0,-4-3 0 15,-2-4 0-15,2-5 0 0,-2-1 0 0,0-5 0 16,-3-5 0-16,1-4 0 0,0-5 0 0,-1-1 0 16,0-3 0-16,0-1 0 0,-1-6 0 0,3-3 0 15,2-4 128-15,-4-1-128 0,-2-4 176 0,0 1-176 16,-1 1 192-16,-3-4-192 0,1-7 176 0,-1 1-176 16,2 3 160-16,-5 0-160 0,4 0 208 0,-4-4-48 15,2-4-16-15,0-1 0 0,2 0 0 0,-2-2 0 0,1-9 0 16,0 1 0-16,1-3-144 0,-1-1 160 0,1-3-160 15,-2-4 160-15,0-2-160 0,0-3 192 0,-3 4-192 0,2-5 192 16,0 0-192-16,0 2 0 0,1 2 144 0,-5 0-144 16,-1-2 0-16,0 5 0 0,0 0 0 0,-1 0 128 15,-2-3-128-15,-1-1 0 0,0-1 0 0,-1-2 128 16,-7-3-128-16,1-4 0 0,3-2 0 0,-3 0 128 16,-1 2-128-16,2 2 0 0,-1 4 0 0,1 3 128 15,0 2-128-15,-1 2 0 0,1 0 0 0,-1 3 0 16,-3 2 0-16,2 1 0 0,-1 3 0 0,1 0 0 15,-2-1 0-15,-2 5 0 0,-2 1 0 0,-1 0 0 0,1 2 0 16,-2 2 0-16,-2 2 0 0,-5 4-128 16,-1 2 128-16,0 0-192 0,0-2 192 0,-1 4-192 0,-1 3 192 15,1 7-160-15,1 3 160 0,-3 2-160 0,-4-1 160 0,1 0-192 16,0 0 192-16,1 5-192 0,-4 9-16 0,-1 0-16 16,-1 2 0-16,-3 3 0 0,-4 5-32 0,-3 4 0 15,-4 1 0-15,0 0 0 0,4 2 16 0,-4 4 0 16,-3 6 0-16,4 4 0 0,2 5 240 0,-1 4-176 15,-3 3 176-15,-1 8-160 0,-3 4 160 0,2 3 0 16,-1 2 160-16,-3 7-160 0,-5 5 0 0,2 5 0 16,1 2 0-16,1 2 0 0,-1 4 0 0,0 3-128 15,-2 2 128-15,-3 5 0 0,-4 0-128 0,2 7 128 16,1 7 0-16,2 3 0 0,3 1 0 0,0 2-128 16,-2 5 128-16,1 5 0 0,-1 3 0 0,0 6 0 15,1 3-128-15,6 2 128 0,0 8 0 0,3 0 0 0,0 0 0 16,1 2 0-16,1 7 0 0,2-2 0 0,-4 0 0 15,1-2 0-15,-1 0 0 0,3 1 0 0,2 6 0 16,2-5 0-16,0 0 0 0,2 3 0 0,6 2 0 16,-1 1 0-16,-1 0 0 0,2 2 0 0,1 2 0 0,1-1 0 15,-2 0 0-15,1 2 0 0,3-4 0 0,0 3 0 16,3-3 0-16,-2 1 0 0,1-4 0 0,7-1 0 16,0 0 0-16,3-3 0 0,1-1 0 0,5-3 0 15,2-3 0-15,2 0 0 0,5 3 0 0,0-3 0 16,2-1 0-16,4-1 0 0,4 4 0 0,0-1 0 15,-1-2 0-15,4 0 0 0,-2 1 0 0,4 0 0 16,0-4 0-16,-1-2 0 0,3-4 0 0,1-1 0 16,0 2 0-16,3-6 0 0,3-8 0 0,-1 0 0 0,-3-4-192 15,2-3 192-15,0-5-192 0,0-2 192 0,2-5-176 0,0-4 176 16,0-4-160-16,-2-2 160 0,1-5 0 16,0-1 0-16,1-1-128 0,-1 1 128 0,3-2 0 0,-1-1 0 15,-1-3 0-15,1 0 0 0,3-5 0 0,3-1 0 16,-3-2 0-16,1 1-144 0,1-5 144 0,-3-2 0 15,1 0 0-15,-1-2 0 0,-1 0 0 0,3-2 0 16,3-3 0-16,0-2 0 0,2-2 0 0,-1-4 0 16,-3-4 0-16,-1-2 0 0,2-7 0 0,-1-2 0 15,-4-1 0-15,3-3 0 0,0-5 0 0,0-2 144 16,-2-2-144-16,0-5 0 0,-2-3 128 0,0-5-128 16,-1-1 0-16,-2-7 0 0,2-4 0 0,0-5 128 15,-3-4-128-15,-1-4 0 0,-4-4 176 0,0-6-176 0,0-11 160 16,2 0-160-16,-5 0 192 0,5-7-64 0,-1-6-128 0,-1-6 192 15,-3-2-64-15,2-4-128 16,2-7 176-16,2-3-176 0,-1-4 192 0,-2-4-192 0,-5-7 192 0,1-1-192 16,-1-2 144-16,-2-4-144 0,0-5 0 0,-1-9 144 15,0-5-144-15,2-4 160 0,-2-2-160 0,1-5 160 16,3-9 0-16,-1-2 0 0,2-6 0 0,4-4 0 16,0-6-160-16,6-4 128 0,1-3-128 0,1-1 128 15,0-3-304-15,2 5-64 0,1 2-16 0,-1 9-8704 16,-4 6-1728-16</inkml:trace>
  <inkml:trace contextRef="#ctx0" brushRef="#br0" timeOffset="6064.438">13930 2162 23951 0,'11'-8'2128'0,"0"1"-1696"15,1 1-432-15,3 2 0 16,4 2-288-16,3 2-144 0,1 0-16 0,4 1-16 0,1 1 464 0,2 2 0 15,1 1 0-15,1-1 0 0,1-1 0 0,2 0 0 16,2 3 0-16,3-3 0 0,4-1 0 0,2-1 0 16,2-1-176-16,2 1 176 0,0 0 0 0,0 4 0 15,-1 1 0-15,1-3 0 0,2-6 208 0,-1 2 0 16,5 2 0-16,2 1 0 0,2-1 96 0,0-1 16 16,-3 0 0-16,2-1 0 0,1-1-64 0,4 2 0 0,4 2 0 15,1-2 0-15,0-2-80 0,0 2-32 0,-1 3 0 16,3 0 0-16,4 1-16 0,1 2-128 0,-1-1 192 15,-2-1-64-15,0-3-128 0,2 1 0 0,2 1 0 0,1 1 0 16,-1-2 0-16,-4 0 0 0,-2 0 144 0,-3 0-144 16,4 1 0-16,-4-1 0 0,1-1 0 0,-3 0-192 15,-3 0 192-15,-4-1 0 0,-4-1 0 0,3 1 128 16,2 0-128-16,-2 2 0 0,-6 0 0 0,-2-1-128 16,-1-1 128-16,-4 3 0 0,-3 2 160 0,-4-2-160 15,-1-3 0-15,-2 0 0 0,-3-1 0 0,-3 4-160 16,1 0 160-16,-2 0 0 0,-4-1 0 0,-3-1 0 15,-6-1 0-15,-6 0 0 0,-9 0 0 0,0 0 128 16,0 0-128-16,0 0 0 0,-3-7 0 0,-6 2 0 16,-3 3 0-16,-4 1 0 0,-5 0 0 0,-2-1-128 0,-4-2 128 15,-4 1 0-15,-2 0 0 0,-1 1-128 0,-5 1 128 0,0 1 0 16,-6-3 0-16,-4 2 0 0,-6 0 0 16,-4 0-128-16,-7 1 128 0,1-1 0 0,-1-6 0 0,-4 2 0 15,-6-1 0-15,-4 2-128 0,0 2 128 0,-5 0 0 16,3-1-144-16,-6 1 144 0,-8-3 0 0,3-2 0 15,0 0 0-15,1 2 0 0,-4 1 0 0,2-1 0 16,0 2 0-16,1-2 0 0,-1 1 0 0,1-1 0 16,-3-1 0-16,4 2 0 0,4-1 0 0,-4 2 0 15,0-3 0-15,1 1 0 0,1 4 0 0,6-2 0 16,-1-2 0-16,0 1 0 0,0-1 0 0,2 0 0 16,3-3 176-16,4 4-176 0,2-1 0 0,3 1 0 15,-2 1 0-15,5-1-160 0,5 1 160 0,7 1 0 16,3 0 0-16,6-2 0 0,4-1 0 0,3-1 0 0,4 1 0 15,4 2 0-15,6 1 0 0,4 1 0 0,2 0 0 0,6 1 0 16,3 1 0-16,11-1 0 0,0 0 0 0,5 9 0 16,0 0 0-16,7-1 0 0,8 0-192 0,6 1-7344 15,6 1-1456-15</inkml:trace>
  <inkml:trace contextRef="#ctx0" brushRef="#br0" timeOffset="12670.655">16782 8591 19919 0,'5'-21'880'0,"-3"11"192"0,2 4-864 0,-4 6-208 16,0 0 0-16,9-7 0 0,-1-2 0 0,-1 3-256 15,-7 6 48-15,0 0 16 0,3-8 192 0,-2 1 0 16,-1-1 0-16,-1 1 0 0,1 7 0 0,-4-10 0 16,-3-1 0-16,-1 1 0 0,-4-2 176 0,2-1-176 15,1 0 160-15,-5-4-160 0,-2-2 320 0,0-1-48 16,-1 1 0-16,-2-1 0 0,-2-3 128 0,2 0 32 16,-2-2 0-16,0-2 0 0,-1-1-16 0,-3-4 0 0,-2-4 0 15,-1 6 0-15,-3 1-32 0,-2 3 0 0,-2-1 0 16,-1 2 0-16,-5-4 16 0,0 3 0 0,-1 2 0 0,-2 2 0 15,3 1-240-15,-3 0-160 0,-3-1 192 0,-1 2-192 16,-4 3 128-16,-1 7-128 16,-3 3 0-16,-1-1 0 0,0-2 0 0,0 2 0 0,-4 0 0 0,-1 4 0 15,-3 2 0-15,-1 5 0 0,1 1 0 0,1 0 0 16,0-2 0-16,1 1 0 0,2 0 0 0,-2 5 0 16,0 2 0-16,4 1 0 0,3 0 0 0,2 2 0 15,2 5 0-15,0-1 0 0,0 3 0 0,-1-1-144 16,4-1 144-16,-1 3 0 0,2 2 128 0,0 3-128 15,2 0 0-15,2 2 0 0,0-1-160 0,0 3 160 16,-2 2 0-16,0 2 0 0,0 1 0 0,2 3 0 16,2 0 0-16,0 0 0 0,3 2 0 0,4-3 0 0,3-3 0 15,4 3 0-15,4-1 0 0,-1 3 0 0,4-2 0 16,5 3 0-16,1 0 160 0,0 2-32 0,3-1 0 0,2-3 0 16,1 1 0-16,2-2 0 0,0 1-128 0,3 3 192 15,-1 6-64-15,2-3 0 0,1-8 0 16,1 1 16-16,1 6 0 0,2 0 0 0,0 1-16 0,3-3-128 15,1 1 192-15,2-1-64 0,0 1 0 0,4 0 0 16,0-1 0-16,3-2 0 0,4 4 16 0,0-3 0 16,3-1 0-16,2-1 0 0,0-4 48 0,3-1 16 15,4-1 0-15,3 0 0 0,3 2 0 0,-1-3 0 16,0-5 0-16,4 4 0 0,2 3-16 0,3-1-16 16,-2-4 0-16,3 1 0 0,3-6 16 0,2 0 0 15,4-4 0-15,2 1 0 0,1-2-64 0,2-2 0 16,-4-5 0-16,3 0 0 0,3 0 0 0,2-1-128 0,3-5 192 15,-2-3-64-15,0-2-128 0,0 0 160 0,-3 0-160 16,3-2 160-16,1-6-160 0,1 0 0 0,1-2 144 16,-2-1-144-16,-5 0 0 0,-4-4 144 0,0-1-144 0,1-3 0 15,-2-3 160-15,0-2-160 0,1 0 128 0,-3-3-128 16,0 0 128-16,-5-4-128 0,-3-2 128 0,0-1-128 16,-1 0 128-16,-2 0-128 0,-1-1 128 0,0-2-128 15,-2 0 128-15,-4-2-128 0,-4-2 0 0,-2-1 128 16,-2-3-128-16,-6 1 0 0,-2 0 0 0,-1 0 0 15,-5 0-208-15,-2 0 80 0,-4 2 128 0,-3-2-208 16,-2-6 64-16,-4 1 16 0,-3-3 0 0,0 3 0 0,-6 1 128 16,-1 1 0-16,-1 1 0 0,-4 2 0 0,-2 2 0 15,-3-1 176-15,-1-1-48 0,-6-1 0 16,-1-2-128-16,-2 5 0 0,-1 2 0 0,-1 3 0 0,0-1-128 16,-2-1 128-16,0 0 0 0,-1 2 0 0,1 2 0 0,-2-3 0 15,-4 0 0-15,-1-1 0 0,-3 2-144 0,0 3 144 16,-2 1 0-16,-2 2 0 0,2 2 0 0,-2 3-128 15,0 4 128-15,0 1 0 0,-2 2 0 0,0 3 0 16,-2 2 0-16,1 2 0 0,-3 4 0 0,2 3 0 16,4 4 0-16,-4 4 0 0,-1 0 0 0,-4 5 0 15,-2 1 0-15,-1 4 0 0,-2 0-144 0,0 3 144 16,2 3-208-16,-3 1 80 0,0 0 128 0,0 0 0 16,-4-1 0-16,4 6 0 0,3 5 0 0,2-1 0 15,4-3 0-15,2 2 0 0,3-1 0 0,0 2 0 16,2-1 0-16,2 1 0 0,2 0 0 0,2 0 0 15,3 1 0-15,3 0 0 0,2-2 0 0,3 1 192 0,0-1-32 16,3 7-16-16,0 3-144 0,1 3 0 0,2 3 0 16,3-1-176-16,4-2 176 0,1 5 0 15,0 2 128-15,5 3-128 0,1 1 0 0,2 2 144 0,0 5-144 0,4-2 0 16,1-1 128-16,5-2-128 0,5-3 0 0,-2 4 0 16,3 4 0-16,1 0 0 0,3-2 0 0,2 0 0 15,6-2 0-15,-1-4 0 0,5-2 0 0,4-3-144 16,1 0 144-16,2 0-160 0,1 0 160 0,2-3-160 15,2-3 160-15,4-5 0 0,1-4 0 0,4 2 0 16,0-2 0-16,4-3 0 0,0-2 0 0,1-2 0 16,2-2 0-16,1-1 0 0,3-5 128 0,2 0-128 15,5-1 0-15,1-4 144 0,3-3-144 0,-2-3 0 16,-1-1 160-16,5-4-160 0,2-5 128 0,3-3-128 16,2 1 128-16,-3-5-128 0,1-3 128 0,1-3-128 15,3-2 128-15,4-2-128 0,-2 0 128 0,-1-2-128 0,-3-3 0 16,-2-2 128-16,2-7-128 0,-5 1 0 0,-6 0 0 0,-4-2 0 15,0 0 128-15,-7-2-128 0,-5-2 0 0,0-1 0 16,-1-1 0-16,-2 0 0 0,-1-2 0 0,-1-3 0 16,-3-3 0-16,-1-2 0 0,-3-5 0 0,-3-1 0 15,-4 0 0-15,-4-1 0 0,-3-4 0 0,-2-1 0 16,-4-1 0-16,-5 2 0 0,-2 2 0 0,-5 2 0 16,-2 3 0-16,-6-1 0 0,-2-3 0 0,-8 3 0 15,-2 0 0-15,-5 4 0 0,-5 3 144 0,-5 4 48 16,-9 1 16-16,-3 3 0 0,-4 2-80 0,-2 1-128 15,-4 0 176-15,-1 1-176 0,-2 1 128 0,-6 1-128 0,-6 4 0 16,-2 2 0-16,-7 2 0 0,-2 1 0 0,-2 3 0 16,-5 3 0-16,-6 0 0 0,-2 3 0 0,1 3 0 0,-1 1 0 15,0 0 0-15,-2 3-144 0,0 1 144 16,5 3 0-16,4 3 0 0,-5 3 0 0,-2 5 0 16,3 5-128-16,2 5 128 0,2 3 0 0,2 3 0 0,-1 9 0 15,-2 7 0-15,3 4-128 0,0 7 128 0,0 9 0 16,1 7 0-16,0 8 0 0,3 4 0 0,5 8-128 15,3 4 128-15,3 7-128 0,0 7 128 0,8 4-128 16,6 4-1168 0,8 5-240-16,4 4-32 0,12 1-12544 0</inkml:trace>
  <inkml:trace contextRef="#ctx0" brushRef="#br0" timeOffset="16389.83">6875 10629 8287 0,'-11'-7'368'0,"5"1"80"0,-2-1-448 0,2 0 0 0,0 0 0 0,-1 3 0 16,2-3 1424-16,5 7 208 0,-3-5 32 0,3 5 16 16,0 0-976-16,0 0-192 0,0 0-32 0,6-8-16 15,3 2-208-15,-1-1-64 0,2 4 0 0,2-1 0 16,-2 1 0-16,3 0-16 0,2-2 0 0,2 3 0 15,-2 1 128-15,2 1 16 0,-1-1 16 0,2 2 0 16,2 1 112-16,-2 2 32 0,2 1 0 0,2 1 0 16,-2-2-64-16,2 3-16 0,2 4 0 0,-2-2 0 0,-1 2-144 15,-1 3-16-15,3-1-16 0,-2 3 0 0,-3 3 0 0,1 0 0 16,0-2 0-16,1 4 0 0,-4 5-16 16,1 1 0-16,-2 2 0 0,0 1 0 0,1-1 48 0,-2 1 0 15,2 1 0-15,-4-1 0 0,-1 1 16 0,1 1 16 16,1-4 0-16,0 1 0 0,-4 1 32 0,3 0 0 15,1 0 0-15,0 2 0 0,-3 0-16 0,-1 0 0 16,-1-1 0-16,0 0 0 0,-1-3 16 0,0 0 0 16,-2-2 0-16,1 1 0 0,-4-4-128 0,-1-1-32 15,0-1 0-15,-1-3 0 0,-2-1-160 0,1-1 192 16,-2 1-192-16,0-1 192 0,0-2-192 0,0-2 128 16,0 2-128-16,-3-1 128 0,2-3-128 0,-1 0 0 15,-2-1 144-15,0 1-144 0,-1 0 0 0,1-1-208 0,-3-1 16 0,1-1 16 31,-3-1-1376-31,0 1-288 0,-3-2-48 0,1-1-9600 0</inkml:trace>
  <inkml:trace contextRef="#ctx0" brushRef="#br0" timeOffset="17010.641">7277 11122 12895 0,'5'-5'1152'16,"1"-5"-928"-16,-4 1-224 0,3 1 0 0,-5 8 1024 0,0 0 176 15,0 0 16-15,7-6 16 0,-7 6-464 0,0 0-112 16,0 0-16-16,0 0 0 0,0 0-144 16,0 0-48-16,0 0 0 0,-6 10 0 0,-2 2 16 0,-1 2 0 15,-3 1 0-15,1 3 0 0,-2 2 144 0,-3 5 32 16,-4 5 0-16,-2 0 0 0,0-1-48 0,-3 3 0 15,4 2 0-15,-3 0 0 0,0 2-112 0,-2-3-32 16,0 0 0-16,2-2 0 0,1 1-96 0,0 0-32 16,0-2 0-16,1 1 0 0,0 0 0 0,1-4 0 15,1-1 0-15,4-1 0 0,-1-4-16 0,3-3-16 16,0 0 0-16,3-1 0 0,2-6-16 0,1-2 0 16,3-2 0-16,5-7 0 0,0 0 64 0,0 0 16 15,0 0 0-15,0 0 0 0,0 0 224 0,0 0 32 0,1-10 16 16,5-4 0-16,4-4-288 0,6-4-48 0,-1-2-16 15,4-6 0-15,3-2-272 0,1-2 0 0,0-1 0 0,2-2 0 16,2-1 0-16,-1 0 0 0,0-4 0 0,1-1 0 16,0 0 0-16,-3-3 0 0,1 3 0 0,-2 2 0 15,0 4 0-15,-2 4 0 0,-3 3 0 16,-2 4 0-16,-4 4 0 0,-2 3 0 0,-5 3 0 0,1 5 0 16,-2 0 0-16,-4 11 0 0,0 0 0 0,0 0 0 15,0 0 0-15,0 0 0 0,-5-4 0 0,-3 6 0 16,-3 4 0-16,0 4 0 0,-1 3 0 0,-2 5-144 15,-4 4 144-15,-3 2 0 0,-2 2 0 0,-3 7 0 16,-2 2 0-16,0 4 0 0,-4 2 0 0,-1 0 128 16,-4-2 0-16,2 1 0 0,-2 0 0 0,0 2 0 0,-2-3-128 15,1-1 128-15,5-2-128 0,3 0 128 0,0-1-128 16,6-2 144-16,2-2-144 0,3-3 160 0,0-3-160 16,4-5 0-16,3-2 0 0,0-2 128 0,3-5-128 0,3-2 0 15,3-1 144-15,-1-3-144 0,4-5 0 0,0 0 0 16,0 0 0-16,0 0-128 15,0 0-1824-15,0 0-352 0,7-7-80 0</inkml:trace>
  <inkml:trace contextRef="#ctx0" brushRef="#br0" timeOffset="17496.947">6840 10792 13823 0,'-1'-13'1216'0,"1"2"-960"0,1-4-256 0,3 1 0 16,0 3 800-16,3 3 112 0,-1-4 32 0,4-1 0 15,2 1 96-15,-1 1 32 0,2 1 0 0,2 1 0 16,1-2-592-16,2 1-112 0,0 0-32 0,3 2 0 16,1 3-32-16,4-1-16 0,1-3 0 0,0 3 0 15,0 2 0-15,1 2 0 0,-1 1 0 0,1 1 0 16,-1 2 144-16,1 4 16 0,-2 3 16 0,-1-1 0 0,-1 2 0 0,0 3 0 16,-2 3 0-16,-2 3 0 0,-2 3-16 15,2 1-16-15,-3 1 0 0,0 6 0 0,-3 4 0 16,1 2 0-16,-3 2 0 0,0 3 0 0,-1 1-32 0,0 1 0 15,-2 2 0-15,-2 0 0 0,0 2-16 0,1 3 0 16,-3 4 0-16,1 0 0 0,-1 1-128 0,-3-4-16 16,2-1-16-16,-1-3 0 0,1-1-96 0,-2-1 0 15,1 1-128-15,-2-6 192 0,-2-1-64 0,0-5-128 16,1-2 176-16,0-3-176 0,-2 0 160 0,2-5-160 16,-1-6 128-16,0-1-128 0,-2 0 0 0,1-5 0 15,-3-2 0-15,1-3 0 16,-5-1-1472-16,1-1-288 0,-3-2-48 0,-1-4-12064 0</inkml:trace>
  <inkml:trace contextRef="#ctx0" brushRef="#br0" timeOffset="17823.658">7403 11031 22863 0,'0'0'1008'0,"0"0"208"0,0 0-960 0,0 0-256 0,0 0 0 0,-7 9 0 0,-2 2 0 16,0 2 0-16,-3 2 0 0,-2 3 0 0,-4 2 320 0,-3 5 64 16,-4 3 0-16,1 2 16 0,1 4 352 0,-6 4 64 15,-1 3 16-15,0 1 0 0,-3 2 112 0,1 0 16 16,-1-1 16-16,-3 1 0 0,0-1-80 0,-2 2-32 15,-3 3 0-15,0-3 0 0,1-1-272 0,-1-4-48 16,2-1-16-16,4-3 0 0,2-5-240 0,5-2-48 16,4-4-16-16,4-1 0 0,0-4-224 0,3-1 0 15,4-3 128-15,2 1-128 16,2-1-1744-16,2 0-400 0</inkml:trace>
  <inkml:trace contextRef="#ctx0" brushRef="#br0" timeOffset="19740.426">9603 13846 1839 0,'-6'-13'0'0,"6"13"160"0,-6-5-160 0,6 5 0 0,-7-5 0 0,7 5 0 16,0 0 4688-16,0 0 912 0,0 0 176 0,0 0 48 16,0 0-4352-16,10-2-848 0,4 4-176 0,2 1-48 15,5 1-112-15,3 0-32 0,0-3 0 0,5 2 0 16,4 4-96-16,6-2-32 0,4-1 0 0,5 1 0 16,2-2 0-16,5 2-128 0,3-3 192 0,1 1-64 0,1-1-128 0,2 1 192 15,4 0-192-15,4 0 192 0,-2 1 64 0,2-1 32 16,-1 0 0-16,3 0 0 0,4 1 224 0,2 1 64 15,0 0 0-15,0-1 0 0,-1-3-64 0,1 4-16 16,-1-2 0-16,5 2 0 0,0 0-272 0,1-2-48 16,-6 0-16-16,1 3 0 0,1 0-32 0,1-1-128 15,0-2 192-15,-2 2-64 0,-1 1-128 0,1 0 128 16,0-3-128-16,1 1 128 0,0 0-128 0,-2-2 0 16,-2-2 144-16,2 0-144 0,-1 1 0 0,0-2 0 15,-3 0 0-15,-2 0 128 0,-2-2-128 0,0 1 0 16,-1-1 0-16,-1 3 128 0,3 0-128 0,-3 0 0 15,-1-2 0-15,0 1 0 0,-1 1 0 0,-2 0 0 0,0 0 0 16,-2 1 0-16,1 1 128 0,-1-1-128 0,-3 2 128 16,1 0-128-16,3-2 0 0,-3 1 0 0,-2 1 0 15,0-1 0-15,1 3 0 0,-2-2 0 0,-1-1 0 0,3 2 0 16,0-1 0-16,2 0 0 0,-3 0 0 16,0 2 0-16,-2 0 0 0,-4 0 0 0,-2-2 0 0,1 0 0 15,-3 0 0-15,0-1 128 0,0 0-128 0,-2 1 0 16,-2 1 0-16,-3-2 128 0,0-1-128 0,-5 2 0 15,-6-1 128-15,-2-1-128 0,-3 2 128 0,-2-2-128 16,-4 0 0-16,-4 0 0 0,-2-1 0 0,-2 1-128 16,-10-1 128-16,0 0 0 0,0 0 128 0,0 0-128 15,0 0 0-15,0 0-128 0,-10 1 0 0,-4 0 0 16,-6-1-16-16,-4 0 0 0,-3-2 0 0,-10 0 0 16,-6-1 144-16,-5-1 0 0,-6 0-144 0,-4 1 144 0,-1 0 0 15,-2 1 0-15,-5-1 0 0,-5 0 0 0,-6-2 0 16,-3 2 0-16,-2 0 0 0,-3-1 0 0,-3-1 0 0,-2 0 0 15,-6 1 0-15,1 0 0 0,-1-1 0 0,-3 0 0 16,-4-3 0-16,2 1 0 0,0 3 0 0,0 0 0 16,-6-2 0-16,0 4 128 0,0 2-128 0,-5-2 0 15,-3-4 0-15,2 1 0 0,3-1 0 0,-1 1 128 16,-4 2-128-16,3 0 128 0,0-1-128 16,-3 2 128-16,0 0-128 0,2 1 128 0,-2 0-128 0,4 0 0 15,1 0 0-15,3 0 0 0,3-2 0 0,4 0 0 16,4 0 0-16,3 1 0 0,1-2 0 0,5-3 0 15,6 1 0-15,3 3 0 0,4 2 0 0,2-1 0 16,-1-4 0-16,4 2 0 0,6 1 0 0,2-1 0 0,3 2 0 16,1-1 0-16,0-3 128 0,5 3 0 0,1 2 0 15,4-1 0-15,2-2-128 0,4 1 0 0,7 0-192 16,1 1 192-16,6 1 0 0,-1-1 0 0,5-1 0 0,2 3 192 16,-1403 0-192-16,2817 0 0 0,-1403-1 0 0,10 1 0 15,0 0 0-15,0 0 0 0,0 0 0 0,0 0 0 16,13 4-128-16,3 0-64 0,3-2-16 0,4 1 0 15,4 1 208-15,4-1 0 0,5-1 0 0,7 1-144 16,4 0 144-16,4-1 0 0,5 0 0 0,6 0 0 16,4-1 0-16,4 1 0 0,1 1 0 0,5-3 0 15,5-1 0-15,3-2 0 0,2-1 0 0,6 3 0 16,8 1 0-16,2 0 0 0,2-2 0 0,2-1 128 0,2 1-128 0,1 1 0 16,3 0 0-16,4 0 0 0,-1 1 0 0,3 0 128 15,-4-1-128-15,4 1 0 0,1 2 0 0,-2 0 0 16,-4-2 0-16,2 2 0 0,-1 2 0 15,-3-2 0-15,-3 2 0 0,-2 0 128 0,-1 0-128 0,-1 2 0 16,-3-3 0-16,-4 0 0 0,-7 0 0 0,0 1 0 16,-1-1 0-16,-6 0 0 0,-4-2 0 0,-3 3 0 15,-4-1 0-15,-6 0 0 0,-3 1 0 0,-6-2 0 16,-6 0 0-16,-4-2 0 0,-7-1 0 0,-4 1 176 16,-7 1-176-16,-2 0 192 0,-8-1-192 0,-2 0 0 15,-5 0 0-15,-12 0 0 0,0 0 0 0,0 0 0 16,0 0 0-16,0 0 128 0,0 0-128 0,-13-4 0 15,-6-1 0-15,-5 3 0 0,-5 1 0 0,-6 0 0 16,-7 0-192-16,-4 0 192 0,-7 0-192 0,-4 0 192 16,-4-3-160-16,-7 1 160 0,-3 0 0 0,-5 0-144 0,-3 1 144 15,-3-1 0-15,1 1 0 0,-5 1-128 0,-4 1 128 16,1-1 0-16,-2-4 0 0,-2 3 0 0,0 1 0 16,-4 0 0-16,-4-1 0 0,3 0 0 0,-1 1 0 0,0 0 0 15,-2 0 0-15,-1-1 0 0,1 2 0 0,0-1 0 16,-3 0 0-16,1 1 0 0,3 1 0 0,2 0 128 15,3 1-128-15,1-2 0 0,3-2 0 0,6 4 128 16,6 0-128-16,2-1 0 0,1-1 0 0,4 0 0 16,3 3 0-16,8-1 0 0,7-1 0 0,6 0 0 15,8 0 0-15,2 0 0 0,6 0 0 0,7 2 0 16,6-3 0-16,6 0 0 0,3 1 0 0,10-1 0 16,0 0 0-16,0 0 0 0,0 0 0 0,18 2 0 15,4-2-144-15,6-2 144 0,8-2-160 0,8 1 160 0,8 0 0 16,10-1 0-16,6 1 0 0,8-2 0 0,6-1 0 15,8 0 0-15,8 1 0 0,5 0 0 0,3-2 0 0,9 0 0 16,8 0 0-16,3 2 0 0,1 1 144 0,5 0-144 16,7 0 0-16,4 0 144 0,2-1-144 0,1 2 0 15,1 2 0-15,2-1 0 0,6 0 160 0,1-1-160 16,-2 5 192-16,1 0-192 0,-1 1 240 16,-1 1-64-16,-3 0-16 0,0 1 0 0,-6 4-160 0,-3-1 0 15,-7 2 0-15,-3 2 128 0,0 1-288 0,-9 2-64 16,-9 3-16-16</inkml:trace>
  <inkml:trace contextRef="#ctx0" brushRef="#br0" timeOffset="25819.252">4378 16681 4607 0,'15'0'400'0,"-4"-2"-400"15,3 0 0-15,1 0 0 0,2 0 1856 0,5 2 272 16,2 0 64-16,6-2 16 0,5-2-1760 0,1 2-448 15,3 1 128-15,3-1-128 0,4-1 0 0,4-4 0 16,4-3 0-16,6 2 0 0,1 4 0 0,1 1 160 0,2 0-32 16,0 0-128-16,2 2 464 0,5 2-16 0,6 4 0 15,0-1 0-15,-2 0-224 0,5-1-48 0,2-5-16 16,6 2 0-16,2 5-160 0,0-3 0 0,-1-2 0 16,3-1 128-16,4-3-128 0,1 0 0 0,0 3 0 15,3-3 0-15,3-2 128 0,0 2 0 0,-2 2 0 0,2-3 0 16,-1-1 64-16,3-1 0 0,-1-1 0 0,3 3 0 15,-5 0 48-15,2 0 16 0,-1-3 0 0,-2 1 0 16,-2-1 320-16,0 1 80 0,3 2 16 0,-6-1 0 16,-2 1-288-16,1-1-64 0,1 3-16 0,-1-3 0 15,-5 2-304-15,-1-1 160 0,-2-1-160 0,0 1 128 16,1 0-128-16,-2 0 0 0,-4-1 0 0,-1 2 0 16,-4 3 0-16,1 1 0 0,0 0 0 0,-6 0 0 15,-6 0 0-15,-3 3 0 0,-3-1 0 0,-3 1 0 0,-4 0 0 16,-4 0 0-16,-5 1 0 0,-1 0 0 0,-2-2 0 0,-5 0 0 15,-5-2 0-15,-5 2 0 0,-3 2 0 16,-5 0 128-16,-5 0-128 0,-2 1 0 0,-11-5 208 0,0 0-32 16,0 0-16-16,0 0 0 0,0 0 224 0,0 0 64 15,-11 1 0-15,-5 1 0 0,-4 1-192 0,-8 0-48 16,-3-5 0-16,-6 2 0 0,-6 3-208 16,-6-1 0-16,-3 1 0 0,-5 0 0 0,-3 1 0 0,-8-1 0 15,-6-1 0-15,-6 2 0 0,-3 0 0 0,-5 0 0 16,-3 0 0-16,-4-1 0 0,-7 0 0 0,-1-1 0 15,1-2 0-15,-7 3 0 0,-6 0 0 0,-2 2 128 16,-3 2-128-16,-4 0 192 0,-7-7-64 0,-2 2-128 16,-2 4 176-16,-2 1-176 0,-3-5 272 0,-2 2-48 0,-6-4-16 15,-2 3 0-15,1 3-16 0,-3 1 0 0,2 0 0 16,-2-1 0-16,-2 0-64 0,5-3-128 16,2-1 176-16,8-2-176 0,7 2 176 0,2 1-176 0,7-2 160 0,5 1-160 15,7 0 176-15,2 0-176 0,1-5 192 0,4 3-192 16,3 2 0-16,5-1 0 0,6-3 0 0,4 0 0 15,0 2 0-15,9-1 0 0,7-2 0 0,4 1 0 16,7 1 128-16,5-2-128 0,6-4 0 0,6 1 0 16,6 0 0-16,8 3 0 0,8 2 0 0,4-2-144 15,6-3-144-15,10 6-32 0,0 0 0 0,0 0 0 16,19-8-128-16,8 2-16 16,8-1-16-16,6 3 0 0,8-1 320 0,8 2 160 0,8 0-160 0,10 1 160 15,8-1 0-15,9 2 0 0,3 0 0 0,13 1 0 16,11 0 128-16,8-2 0 0,7 1 16 0,6-2 0 0,8-2 32 15,8-1 0-15,7-4 0 0,4 2 0 0,1 4-48 16,-1-3 0-16,-2-2 0 0,3 0 0 0,-2 4 32 0,0 1 0 16,-4 0 0-16,-4 2 0 0,-5 0-160 0,-6 1 0 15,-4 2 0-15,-1 1-7712 16,-1 4-1616-16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14:41:28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5972 15011 19743 0,'0'0'880'0,"0"0"176"0,6-5-848 0,-6 5-208 16,0 0 0-16,9-4 0 0,-9 4-160 0,0 0-80 15,0 0-16-15,0 0 0 0,3-7 256 0,-1 0 0 16,-3-3 0-16,0 1 0 0,0 1 0 0,-1 1 160 15,-5-4-32-15,0 1 0 0,0 0 112 0,-2-5 16 16,-6 0 0-16,0 1 0 0,0 1 304 0,-1-5 64 16,1-6 16-16,-3 2 0 0,-7 2-112 0,-1 0-16 15,-4-3 0-15,-1 0 0 0,-1 2-224 0,-2-2-48 16,-3-2-16-16,-5-3 0 0,-4-2 48 0,-4 2 16 0,-4-1 0 16,-2 0 0-16,-4-3-144 0,-2 1-16 0,1-1-128 15,-3 2 192-15,-8 1-48 0,2 1-16 0,-4 2 0 0,2-3 0 16,-2 3 0-16,0 0 0 0,-2 0 0 0,-2 1 0 15,-4 0-128-15,0 1 128 0,1-1-128 0,-3 1 128 16,-1-3 64-16,-2 1 0 0,0-3 0 0,-3 3 0 16,-2 4 32-16,-1 0 16 0,-2-2 0 0,-2 3 0 15,2 3-48-15,-3 4-16 0,0 3 0 0,1 0 0 16,5-3-48-16,0 3-128 0,2 2 192 0,-1 3-64 16,3 2-128-16,1 2 128 0,2 1-128 0,-2 3 128 15,0 2-128-15,-1 4 0 0,5 1 0 0,-2 4 128 16,0 2-128-16,-1 5 0 0,-1 7 0 0,4 1 0 15,5 3 0-15,1 2 128 0,0 1-128 0,6 3 0 0,3 5 0 0,7-1 0 16,1 0 0-16,7 3 0 0,3 0 0 16,1 5 0-16,2 2 0 0,4 0 0 0,-1 1 0 15,7 2 0-15,5-1 0 0,1 0 0 0,4-5 0 16,1 0 0-16,6 1 0 0,2 0 0 0,5 5 0 0,3-1 0 16,5-3 0-16,5-2 0 0,5-1 128 0,5 1-128 15,-3-2 0-15,11 2 128 0,6 2-128 0,5-1 160 16,-2-2-160-16,10 0 160 0,8-1-32 0,2-3-128 15,0-5 192-15,5 1-64 0,3-3 0 0,6 4-128 16,5-1 192-16,6-2-64 0,1-2-128 0,3-1 192 16,0-2-192-16,5 1 192 0,3-5-64 0,1 1-128 15,3 1 192-15,3-4-64 0,0-3-128 0,4-1 128 16,0 0-128-16,1-1 128 0,0 0-128 0,3 0 128 16,3 1-128-16,-2-2 128 0,-4-3-128 0,3 1 160 0,4-1-160 15,-2-1 160-15,-2-3-160 0,-1-2 160 0,-2 0-160 16,1-3 160-16,3-2-160 0,-1-2 160 0,-3-7-160 0,0 2 160 15,3 2-32-15,-4-5-128 0,-4-7 192 0,-1-4-64 16,1-2-128-16,-3-5 192 0,-4-3-192 0,-1-4 192 16,-3 2-192-16,-2-1 128 0,-1-3-128 0,-3 2 128 15,-8-1-128-15,-4-2 160 0,-5-2-160 0,-7-2 160 16,-2-3-160-16,-3 1 128 0,-1-1-128 0,-4-1 128 16,-1-2-128-16,-4 0 128 0,-2-1-128 0,-4 2 128 15,-5-4-128-15,-3-1 0 0,-5-2 0 0,-1-4 128 16,-3-1-128-16,-5 1 0 0,-1 4 144 0,-6-3-144 15,-7 3 0-15,0-1 0 0,-9-3 0 0,0-1 0 0,-7-2 0 16,-5 3 0-16,-5 3 0 0,-5 4-128 0,-7-3 128 16,-3 3-128-16,0 1 128 0,-4-1-128 0,-3 2 128 15,-5 0 0-15,-6-1 0 0,-6 3 0 0,0 1 0 0,0 3-128 16,-2 1 128-16,-2 3 0 0,-3 0 0 0,-1 3 0 16,-4 0 0-16,4 1-128 0,1 1 128 0,-1-1 0 15,-5 1 0-15,1-1 0 0,4 6 0 0,-4 1 0 16,2 3 0-16,-4-2-128 0,-3 4 128 0,1 2 0 15,1 3 0-15,-4 2-128 0,-6 5 128 0,2 4 0 16,2 1 0-16,-1 2 0 0,1 6 0 0,-3 3-128 16,3 0 128-16,-1 5-128 0,4 5 128 0,-1 2 0 15,-2 0 0-15,4 7 0 0,3 3 0 0,5 2-160 16,2 1 160-16,4 0 0 0,2-2 0 0,4 3 0 16,1 3 0-16,4 3 0 0,5 0-128 0,0 2 128 15,0 0 0-15,3 5 0 0,-1 2-128 0,6 1 128 0,3 0 0 16,3 4 0-16,3 3 0 0,7 2-128 15,4 0 128-15,3-2 0 0,7-2 0 0,3 5 0 0,6 1 0 0,1 0 0 16,4-1 0-16,7 0 0 0,5-2 0 0,8-3 0 16,2-1 0-16,5-1 0 0,6 3 0 0,3-1 0 15,4-1 0-15,5-1 128 0,7-1-128 0,8-1 0 16,8-4 0-16,2-5 0 0,3 3 0 0,5-4 0 16,7 1 128-16,6-4-128 0,1-2 0 0,4-4 144 15,3-2-144-15,7-7 0 0,7-4 0 0,2-2 0 16,1-3 128-16,7-1-128 0,1-2 128 0,0-4-128 15,-4-1 144-15,6-3-144 0,5-1 160 0,-2-3-160 16,-6-3 192-16,3-4-48 0,2-1-16 0,-1-3 0 0,-3-4-128 16,2-3 128-16,-1-1-128 0,-3-4 128 15,-2-4-128-15,-2-1 160 0,-2 0-160 0,-5-4 160 0,-2-2-160 16,-4-2 128-16,0-2-128 0,-5 1 128 0,-8 0-128 16,-2-3 0-16,-4-1 0 0,-5-1 128 0,-3 0-128 0,-7 0 0 15,-3-2 0-15,-8-2 128 0,-6-2-128 0,-6 2 0 16,-3 2 0-16,-5-1 0 0,-5 0 0 15,-1-2 128-15,-2-3-128 16,-8-2 0-16,-10-2 0 0,-3 0 0 16,-5-3 0-16,-6 1 0 0,-5 1-144 0,-5-1-16 0,-2-2 0 0,-5-4 0 0,-3-2-32 15,-6 0 0-15,-2 4 0 0,-6 3 0 0,-3 1 192 0,-7 2-208 16,-4 1 80-16,-5 1 128 0,-5 1 0 0,-4 2 0 16,-1 2 0-16,-3 2 0 0,-4 5 0 0,-4 3 0 0,-2 2 0 15,-2 4 0-15,0-2 0 0,0 5 0 0,-3 1 0 16,1 0 0-16,-2 2 0 0,-2 0 0 15,-1 0 0-15,1 4 0 0,1 2 0 0,-1 2 0 0,1 3 0 16,-3 1 0-16,-6 0-176 0,3 5 176 0,4 1-128 16,-3 4 128-16,-2 6 0 0,0 1-128 0,4 2 128 0,-1 1 0 15,1 1 0-15,-1 3-128 0,0 2 128 0,2 4 0 16,7 2 0-16,-4 2-160 0,-1 0 160 0,5 2 0 16,0 3 0-16,6 0-128 0,5 1 128 0,-1 3 0 15,-2 2 0-15,7 5 0 0,5 0 0 0,4 4 144 16,4 1-144-16,3 2-224 0,0 0 48 0,5 3 16 15,2 0 160-15,4 3 0 0,5 2 0 0,4 1-128 16,6 5 128-16,2 0-160 0,7-2 160 0,4 2-160 16,4-2 160-16,6 3-160 0,1-1 160 0,8 1-160 0,0 2 32 0,6-1 0 15,1-3 0-15,7-1 0 0,5 0 128 16,4 1 0-16,4 3-144 0,3-3 144 16,2 3 0-16,6-4 0 0,3-2 0 0,4-2 0 0,-1-1 0 0,8-2 0 15,8 0 0-15,6-3 0 0,6-1 0 0,4-6 0 16,2-4 0-16,9-6 0 0,8-6 0 0,4-4 128 15,-2-4-128-15,14-7 0 0,9-6 160 0,2-8-160 16,3-9 192-16,8-9-192 0,7-7 144 0,4-9-144 16,2-10 0-16,-3-4 144 0,0-5-144 0,-4-1 0 15,-1-2 0-15,-6-4 0 0,-7-2 0 0,-9 0 192 16,-9 1-192-16,-10 5 192 0,-13 4 112 0,-6 5 16 16,-13 7 16-16,-8 7 0 0,-11 5-336 0,-7 4 0 15,-7 5 0-15,-7 1-10400 0,-6 6-2192 16</inkml:trace>
  <inkml:trace contextRef="#ctx0" brushRef="#br0" timeOffset="3058.008">23153 15101 15663 0,'14'-13'1392'0,"-4"1"-1120"16,-4 1-272-16,3 0 0 0,0 2 640 0,0-1 80 15,-4-1 16-15,3 1 0 0,-1 1-544 0,0 0-192 0,-5 0 144 16,2-1-144-16,-2 0 128 0,0-1-128 0,-1 0 0 0,-2-1 128 16,-3-3-128-16,-1 0 0 0,3-2 144 0,-6 2-144 15,-2 2 128-15,2-3-128 0,1-3 128 0,-4 0-128 16,-4 0 192-16,-3-1-16 0,-3 0-16 0,-1-1 0 16,-3 0-160-16,-2 1 160 0,0 0-160 15,-2 1 160-15,-2-3-160 0,0 0 160 0,-4 0-160 0,-3 0 160 16,1 0-16-16,-3 0 0 0,-4 0 0 0,-3 0 0 15,-3 2-144-15,1 0 192 0,0-1-192 0,-5 1 192 16,0-1-192-16,-6 1 0 0,-3 1 0 0,-2-1 128 16,-6 1-128-16,0-1 0 0,1 0 0 0,-8 5 0 15,-8 1 0-15,0 1 0 0,2-3 0 0,-3 1 128 16,-5 0-128-16,0 2 0 0,0 3 144 0,1 0-144 16,5-1 160-16,-4 4-32 0,-5-1-128 0,3 3 192 15,3 0-16-15,-1 2-16 0,-1 0 0 0,0 3 0 0,-2 1 64 16,1 3 16-16,-1-3 0 0,-2 5 0 0,-3 2 0 0,0 2 0 15,4 1 0-15,-2 1 0 0,-6 3 16 0,5 1 0 16,3 3 0-16,3 0 0 0,0 0 128 16,4 5 16-16,2 1 16 0,4 2 0 0,4 4-416 0,4 0 0 15,2 3 0-15,2 1 0 0,5 2 0 0,3-1 0 16,1 2 0-16,6-1 0 0,6-2 0 0,2-1 0 16,1 1 0-16,2 1 128 0,0 2-128 0,2-1 0 15,0-2 0-15,5 3 0 0,0 3 0 0,5-2 0 16,2 0 0-16,4-2 0 0,2-2 0 0,2 4 0 15,5-3 0-15,3 3 0 0,6-1 0 0,1 2 128 16,4 0-128-16,3-1 0 0,5-2 192 0,0-2-64 16,5 0 0-16,5-1 0 0,-1 1 32 0,8-2 0 0,5-2 0 0,5 4 0 15,5 0 64-15,2 1 16 0,5 3 0 16,2-2 0-16,3-3-16 0,2-1 0 0,5-1 0 0,4-1 0 16,7 0-48-16,5-1-16 15,4-5 0-15,4 1 0 0,2 1-16 0,7-3 0 0,6-1 0 16,2-1 0-16,1 1-144 0,4-3 192 0,6-1-192 0,-2-3 192 15,-2-2-192-15,6-2 128 0,5-1-128 0,-1-1 128 16,0 1-128-16,-1-2 128 0,4-3-128 0,-7 0 128 16,-2 1-128-16,0-1 0 0,0-1 0 0,-4-2 128 15,-2 0-128-15,0-3 0 0,3-1 0 0,-2 0 0 16,-6-2 0-16,3 0 0 0,-2-6 128 0,1 0-128 16,0-1 0-16,-3-1 0 0,-3-5 144 0,-1-2-144 0,1 3 0 15,-5-6 144-15,-6-2-144 0,-1 0 0 0,-5 1 144 16,0-2-144-16,1 0 0 0,-9 0 144 0,-7-2-144 15,-4 0 0-15,0-3 0 0,-6-1 0 0,-2-1 0 0,-3-1 128 16,-2-2-128-16,-3 1 0 0,-4-1 0 0,-2 1 0 16,-7-1 128-16,-3 0-128 0,-3 1 0 0,-5 1 192 15,-3 1-192-15,-3-3 192 0,-6 0-192 0,0-3 128 16,-6-5-128-16,-3-1 128 0,-5 0-128 0,-4-1 0 16,-6 0 0-16,-4 0 0 0,-4 2 0 0,-5-1 0 15,-5-2 0-15,-5-1 0 0,-5-2 0 0,-3 1 0 16,-2 2 0-16,-2 1 0 0,-2 2-176 0,-9 3 176 15,-5 0-128-15,-6 2 128 0,-1 2 0 0,-2 0 0 16,0-2 0-16,-8 3-128 0,-5 1 128 0,-3 0 0 16,1 1-144-16,-5 3 144 0,-6 0 0 0,-1 1 0 0,-2 0-144 15,0 3 144-15,-1 3 0 0,-4 1 0 0,0 0 0 0,1 3 0 16,2 3-128-16,-1 2 128 0,-1 3 0 0,-1 2 0 16,-1 0 0-16,0 6-128 0,2 4 128 0,-3 2 0 15,0-2 0-15,2 4-128 0,5 4 128 0,-1 5 0 16,0-1 0-16,2 2 0 0,1 2 0 0,4 3 0 15,0 3 0-15,1 5 0 0,0 1 0 0,3 2 0 16,5-1 0-16,0 3 0 0,-3 4 0 0,5-1 0 16,2 0 0-16,4 1-128 0,4 0 128 0,5 1 0 15,4 2 0-15,6 0 0 0,6 1 0 0,9 0 0 16,6 0 0-16,9 1-160 0,7 0 160 0,8-2-128 16,4-4-16-16,6 1 0 0,4 4 0 0,6 2 0 15,5 2 144-15,5 1 0 0,4 3-144 0,3 2 144 16,3-1 0-16,9-2 0 0,6-1 0 0,6 2 0 0,7 0 0 15,7 2 0-15,4 2 0 0,4-4 0 0,6-2 0 16,7-2 0-16,7 0 0 0,7-3 0 0,5-2 0 0,11-3 0 16,7-1 0-16,7-2 0 0,5-3 128 0,9-3-128 15,9-2 0-15,7-9 128 0,5-7-128 0,2-5 0 16,8-3 0-16,3-3 0 0,2-4 0 0,5-4 128 16,1-3-128-16,-3-5 0 0,-5-11 128 0,-2 1-128 15,-3-3 0-15,-4-2 128 0,-1 0 96 0,-6-4 16 16,-12-3 0-16,-8 2 0 0,-8 0 144 0,-11 1 16 15,-13 1 16-15,-12 3 0 0,-11 3-160 0,-15 6-16 16,-16 4-16-16,-11-1 0 16,-9 0-1904-16,-11 1-384 0,-11-4-80 0,-20 0-16 0</inkml:trace>
  <inkml:trace contextRef="#ctx0" brushRef="#br0" timeOffset="3926.695">10246 17125 21183 0,'-9'-10'1888'0,"5"6"-1504"0,-2 0-384 0,6 4 0 16,-8 1 0-16,8-1 0 0,-5-1-160 0,5 1 160 0,0 0 0 15,0 0 0-15,0 0 0 0,4 8 0 16,-4-8 0-16,14 7 256 0,2-2-32 0,3 1 0 0,3-2 128 0,7-1 32 16,4 1 0-16,9-1 0 0,7 0 16 0,2-1 16 15,4 2 0-15,6-2 0 0,6-3-128 0,6 0-32 16,9 0 0-16,2-2 0 0,0 1 64 0,2-2 16 16,3-1 0-16,5 3 0 0,5 0 192 0,-1 0 48 15,0-5 0-15,4 4 0 0,1 3-64 0,1 1-16 16,-2-1 0-16,0 0 0 0,4 1-240 0,-3-2-64 15,-5-2 0-15,5 1 0 0,4 2 656 0,-3 2 128 16,-5 2 32-16,1-2 0 16,0-2-1600-16,-1 4-320 0,-1 2-64 0,-5 0-16 0,-1-4 800 15,-1 2 192-15,0 2 0 0,-4 0 0 0,-5 0 0 0,-5 1 0 16,-5 0 0-16,1 0 0 0,-2-2 0 0,-7 5 0 0,-8 0 0 16,-4-1 0-16,-4-2 0 0,-3-2 0 0,-2-1 0 15,-2 2-144-15,-6-2-32 0,-1 1 0 0,-1-3 0 16,-4 1 0-16,-4 1 16 0,-3-3 0 0,-3-1 0 0,-3 0 0 15,-2 0 160-15,-3 0-160 0,0 1 160 0,-4-1-160 16,2 0-32-16,-9 0-16 0,0 0 0 0,0 0-8464 16,0 0-1696-16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utorial.math.lamar.edu/Classes/CalcIII/RelativeExtrema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12.xml"/><Relationship Id="rId5" Type="http://schemas.openxmlformats.org/officeDocument/2006/relationships/image" Target="../media/image30.png"/><Relationship Id="rId10" Type="http://schemas.openxmlformats.org/officeDocument/2006/relationships/image" Target="../media/image24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customXml" Target="../ink/ink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customXml" Target="../ink/ink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customXml" Target="../ink/ink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customXml" Target="../ink/ink23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customXml" Target="../ink/ink25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ustomXml" Target="../ink/ink26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customXml" Target="../ink/ink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936772-7DEA-46E6-AE9A-F35EDF94306C}"/>
                  </a:ext>
                </a:extLst>
              </p:cNvPr>
              <p:cNvSpPr txBox="1"/>
              <p:nvPr/>
            </p:nvSpPr>
            <p:spPr>
              <a:xfrm>
                <a:off x="370111" y="253999"/>
                <a:ext cx="8396515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Practice Problem for Final exam: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r>
                  <a:rPr lang="en-US" sz="3200" dirty="0"/>
                  <a:t>Suppose one wishes to determine the point on the plane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3200" dirty="0"/>
                  <a:t>that is closest to the point (−2,−1,5).  State a function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for which finding the minimum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can be used to find this point.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Note answer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available at </a:t>
                </a:r>
                <a:r>
                  <a:rPr lang="en-US" sz="3200" dirty="0">
                    <a:hlinkClick r:id="rId2"/>
                  </a:rPr>
                  <a:t>http://tutorial.math.lamar.edu/Classes/CalcIII/RelativeExtrema.aspx</a:t>
                </a:r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See example 3.</a:t>
                </a: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936772-7DEA-46E6-AE9A-F35EDF94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253999"/>
                <a:ext cx="8396515" cy="6986528"/>
              </a:xfrm>
              <a:prstGeom prst="rect">
                <a:avLst/>
              </a:prstGeom>
              <a:blipFill>
                <a:blip r:embed="rId3"/>
                <a:stretch>
                  <a:fillRect l="-1888" t="-1134" r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C4ED2F-95AB-4B20-8C0B-BA65D1208A6A}"/>
                  </a:ext>
                </a:extLst>
              </p14:cNvPr>
              <p14:cNvContentPartPr/>
              <p14:nvPr/>
            </p14:nvContentPartPr>
            <p14:xfrm>
              <a:off x="196560" y="493560"/>
              <a:ext cx="8620560" cy="616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C4ED2F-95AB-4B20-8C0B-BA65D1208A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200" y="484200"/>
                <a:ext cx="8639280" cy="61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20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/>
          <a:stretch/>
        </p:blipFill>
        <p:spPr>
          <a:xfrm>
            <a:off x="0" y="3816974"/>
            <a:ext cx="683017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37416-3D09-4670-A71A-94AF107E3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745" y="4516050"/>
            <a:ext cx="3533775" cy="1038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504870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= 0 is not an eigenvalue for this BVP since the only solution is trivial.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0BA8FD-8656-4B60-96B2-46B5B10DD3E5}"/>
                  </a:ext>
                </a:extLst>
              </p14:cNvPr>
              <p14:cNvContentPartPr/>
              <p14:nvPr/>
            </p14:nvContentPartPr>
            <p14:xfrm>
              <a:off x="440280" y="65520"/>
              <a:ext cx="8237520" cy="649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0BA8FD-8656-4B60-96B2-46B5B10DD3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920" y="56160"/>
                <a:ext cx="8256240" cy="65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99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298141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&lt; 0 is not an eigenvalue for this BVP since the only solution is trivial.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75E8E-10A7-4334-86E5-785BEB13E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22" y="1692518"/>
            <a:ext cx="1247775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BF07B-DA34-4C80-8C4B-DCE106EFC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916" y="1596434"/>
            <a:ext cx="3267075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20BAA-6C86-4238-A831-89FE1415CEA9}"/>
              </a:ext>
            </a:extLst>
          </p:cNvPr>
          <p:cNvSpPr txBox="1"/>
          <p:nvPr/>
        </p:nvSpPr>
        <p:spPr>
          <a:xfrm>
            <a:off x="818513" y="2679590"/>
            <a:ext cx="776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Since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negative, we have two real roots. 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 Lots of work will show that the only solution  to this BVP is trivial when the roots are real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A60611-9116-4349-9CDE-EE9448670BAF}"/>
                  </a:ext>
                </a:extLst>
              </p14:cNvPr>
              <p14:cNvContentPartPr/>
              <p14:nvPr/>
            </p14:nvContentPartPr>
            <p14:xfrm>
              <a:off x="358200" y="1573560"/>
              <a:ext cx="6743520" cy="486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A60611-9116-4349-9CDE-EE9448670B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840" y="1564200"/>
                <a:ext cx="6762240" cy="48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4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797576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90028"/>
            <a:ext cx="914400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A0D58-1E92-42D6-B7C7-D441D3E31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48164"/>
            <a:ext cx="9144000" cy="7936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117562-A1E5-4707-8D2D-35AD07075361}"/>
                  </a:ext>
                </a:extLst>
              </p:cNvPr>
              <p:cNvSpPr txBox="1"/>
              <p:nvPr/>
            </p:nvSpPr>
            <p:spPr>
              <a:xfrm>
                <a:off x="6832464" y="3717140"/>
                <a:ext cx="2521993" cy="126188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implies 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 </a:t>
                </a:r>
                <a:r>
                  <a:rPr lang="en-US" sz="2000" dirty="0">
                    <a:solidFill>
                      <a:srgbClr val="FFFF00"/>
                    </a:solidFill>
                  </a:rPr>
                  <a:t>as we need nontrivial solutions</a:t>
                </a:r>
                <a:r>
                  <a:rPr lang="en-US" sz="2800" dirty="0">
                    <a:solidFill>
                      <a:srgbClr val="FFFF00"/>
                    </a:solidFill>
                  </a:rPr>
                  <a:t>.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117562-A1E5-4707-8D2D-35AD0707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64" y="3717140"/>
                <a:ext cx="2521993" cy="1261884"/>
              </a:xfrm>
              <a:prstGeom prst="rect">
                <a:avLst/>
              </a:prstGeom>
              <a:blipFill>
                <a:blip r:embed="rId10"/>
                <a:stretch>
                  <a:fillRect l="-265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B3C435-CC0A-4AB6-87BB-54921A2B30E5}"/>
                  </a:ext>
                </a:extLst>
              </p14:cNvPr>
              <p14:cNvContentPartPr/>
              <p14:nvPr/>
            </p14:nvContentPartPr>
            <p14:xfrm>
              <a:off x="54360" y="173880"/>
              <a:ext cx="8719560" cy="643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B3C435-CC0A-4AB6-87BB-54921A2B30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00" y="164520"/>
                <a:ext cx="8738280" cy="64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63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FDFC9-3ED6-491B-8D67-C8A97DE3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0" y="1917891"/>
            <a:ext cx="8698727" cy="754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EBE37F-665C-4142-ACBA-29550149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94"/>
            <a:ext cx="9144000" cy="341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6B049-6571-4860-B4AE-B1027E90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129677"/>
            <a:ext cx="9144000" cy="54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A0D5B-80BE-45C5-A590-CCB0AE506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7" y="750241"/>
            <a:ext cx="7820025" cy="952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B27B5-9FC8-4DB9-81BA-1A6E8B462046}"/>
              </a:ext>
            </a:extLst>
          </p:cNvPr>
          <p:cNvCxnSpPr>
            <a:cxnSpLocks/>
          </p:cNvCxnSpPr>
          <p:nvPr/>
        </p:nvCxnSpPr>
        <p:spPr>
          <a:xfrm>
            <a:off x="-36830" y="1587223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B68769-7379-45E9-ACB9-6D5B7E770496}"/>
                  </a:ext>
                </a:extLst>
              </p14:cNvPr>
              <p14:cNvContentPartPr/>
              <p14:nvPr/>
            </p14:nvContentPartPr>
            <p14:xfrm>
              <a:off x="1511640" y="690120"/>
              <a:ext cx="7050600" cy="588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B68769-7379-45E9-ACB9-6D5B7E7704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2280" y="680760"/>
                <a:ext cx="7069320" cy="59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97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972647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14A58F-1C6A-4B5A-9219-E60A4EB4CC6E}"/>
              </a:ext>
            </a:extLst>
          </p:cNvPr>
          <p:cNvSpPr txBox="1"/>
          <p:nvPr/>
        </p:nvSpPr>
        <p:spPr>
          <a:xfrm>
            <a:off x="453226" y="1230122"/>
            <a:ext cx="888160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 nontrivial solutions to this BVP include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Where</a:t>
            </a:r>
          </a:p>
          <a:p>
            <a:pPr algn="l"/>
            <a:endParaRPr lang="en-US" sz="2400" dirty="0">
              <a:solidFill>
                <a:srgbClr val="7030A0"/>
              </a:solidFill>
            </a:endParaRPr>
          </a:p>
          <a:p>
            <a:pPr algn="l"/>
            <a:endParaRPr lang="en-US" sz="1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Principle of superposition for linear homogeneous ODEs:  Linear combinations of solutions are also solutions to ODE.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21C4-1756-44E6-A73C-740F2633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7" y="1910620"/>
            <a:ext cx="7629525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5EC9A-6EE3-444D-8E6F-EE0BE0D59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82" y="3082114"/>
            <a:ext cx="6010275" cy="1257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35C82E-7E23-48E1-9022-64BE30144049}"/>
                  </a:ext>
                </a:extLst>
              </p14:cNvPr>
              <p14:cNvContentPartPr/>
              <p14:nvPr/>
            </p14:nvContentPartPr>
            <p14:xfrm>
              <a:off x="-420840" y="0"/>
              <a:ext cx="9204480" cy="6016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35C82E-7E23-48E1-9022-64BE301440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30200" y="-9360"/>
                <a:ext cx="9223200" cy="60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9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2" y="3322350"/>
            <a:ext cx="8715375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89" y="5202012"/>
            <a:ext cx="7629525" cy="1219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0DFE03-3281-4D34-922B-8F046E14D5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73" r="52864"/>
          <a:stretch/>
        </p:blipFill>
        <p:spPr>
          <a:xfrm>
            <a:off x="4888597" y="4071256"/>
            <a:ext cx="2833004" cy="110172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D148B-E049-4B8C-B24D-09B320111767}"/>
              </a:ext>
            </a:extLst>
          </p:cNvPr>
          <p:cNvSpPr/>
          <p:nvPr/>
        </p:nvSpPr>
        <p:spPr>
          <a:xfrm>
            <a:off x="4898574" y="5036457"/>
            <a:ext cx="2825496" cy="28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B87B7C-191D-418D-81C7-3E86DA1EB1FB}"/>
                  </a:ext>
                </a:extLst>
              </p14:cNvPr>
              <p14:cNvContentPartPr/>
              <p14:nvPr/>
            </p14:nvContentPartPr>
            <p14:xfrm>
              <a:off x="213120" y="3792240"/>
              <a:ext cx="8137440" cy="1604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B87B7C-191D-418D-81C7-3E86DA1EB1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760" y="3782880"/>
                <a:ext cx="8156160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62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3C620-B3F7-438F-8855-CCC61D8FF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15"/>
          <a:stretch/>
        </p:blipFill>
        <p:spPr>
          <a:xfrm>
            <a:off x="508800" y="240860"/>
            <a:ext cx="6358885" cy="6662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374181-87CB-431A-B115-983E44E7AC5A}"/>
                  </a:ext>
                </a:extLst>
              </p14:cNvPr>
              <p14:cNvContentPartPr/>
              <p14:nvPr/>
            </p14:nvContentPartPr>
            <p14:xfrm>
              <a:off x="985680" y="169560"/>
              <a:ext cx="8111880" cy="577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374181-87CB-431A-B115-983E44E7A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320" y="160200"/>
                <a:ext cx="8130600" cy="57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1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3C620-B3F7-438F-8855-CCC61D8F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0" y="240859"/>
            <a:ext cx="6358885" cy="3003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37F6C-FC2C-41F2-BF32-C114A2E1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" y="3429000"/>
            <a:ext cx="9144000" cy="31225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5302A1-63CB-4A84-9E06-834A562A4EF7}"/>
                  </a:ext>
                </a:extLst>
              </p14:cNvPr>
              <p14:cNvContentPartPr/>
              <p14:nvPr/>
            </p14:nvContentPartPr>
            <p14:xfrm>
              <a:off x="1526760" y="3009960"/>
              <a:ext cx="6494040" cy="346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5302A1-63CB-4A84-9E06-834A562A4E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7400" y="3000600"/>
                <a:ext cx="6512760" cy="34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30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514"/>
          <a:stretch/>
        </p:blipFill>
        <p:spPr>
          <a:xfrm>
            <a:off x="354012" y="3322350"/>
            <a:ext cx="8715375" cy="75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5" t="11070" r="4634" b="10016"/>
          <a:stretch/>
        </p:blipFill>
        <p:spPr>
          <a:xfrm>
            <a:off x="1017769" y="4198288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51"/>
          <a:stretch/>
        </p:blipFill>
        <p:spPr>
          <a:xfrm>
            <a:off x="5200650" y="5383033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4B79C-F18C-4149-8662-D4B69D7AD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587" r="54412"/>
          <a:stretch/>
        </p:blipFill>
        <p:spPr>
          <a:xfrm>
            <a:off x="354012" y="5496833"/>
            <a:ext cx="3973209" cy="7858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B294FB-576A-471C-8B5D-46F09824683A}"/>
                  </a:ext>
                </a:extLst>
              </p14:cNvPr>
              <p14:cNvContentPartPr/>
              <p14:nvPr/>
            </p14:nvContentPartPr>
            <p14:xfrm>
              <a:off x="873360" y="2928600"/>
              <a:ext cx="8028000" cy="3697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B294FB-576A-471C-8B5D-46F0982468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4000" y="2919240"/>
                <a:ext cx="8046720" cy="37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96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1070" r="4634" b="10016"/>
          <a:stretch/>
        </p:blipFill>
        <p:spPr>
          <a:xfrm>
            <a:off x="723571" y="3105655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51"/>
          <a:stretch/>
        </p:blipFill>
        <p:spPr>
          <a:xfrm>
            <a:off x="742011" y="4067762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6FC7F7-9CDE-4DB5-836A-930E249C44E1}"/>
                  </a:ext>
                </a:extLst>
              </p14:cNvPr>
              <p14:cNvContentPartPr/>
              <p14:nvPr/>
            </p14:nvContentPartPr>
            <p14:xfrm>
              <a:off x="689760" y="2809800"/>
              <a:ext cx="8245440" cy="3624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6FC7F7-9CDE-4DB5-836A-930E249C44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00" y="2800440"/>
                <a:ext cx="8264160" cy="36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10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518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831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670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800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E8EFF-626F-480A-8B36-E82D2FE1C014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AD9DB-7C23-490D-BD00-DCD9B4EAB1FE}"/>
              </a:ext>
            </a:extLst>
          </p:cNvPr>
          <p:cNvSpPr txBox="1"/>
          <p:nvPr/>
        </p:nvSpPr>
        <p:spPr>
          <a:xfrm>
            <a:off x="381000" y="3223437"/>
            <a:ext cx="7993743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Note we are looking for nontrivial solutions for </a:t>
            </a:r>
            <a:r>
              <a:rPr lang="en-US" sz="3200" i="1" dirty="0">
                <a:solidFill>
                  <a:srgbClr val="C00000"/>
                </a:solidFill>
              </a:rPr>
              <a:t>u(t, x)</a:t>
            </a:r>
            <a:r>
              <a:rPr lang="en-US" sz="3200" dirty="0">
                <a:solidFill>
                  <a:srgbClr val="C00000"/>
                </a:solidFill>
              </a:rPr>
              <a:t> so that initial values can also be satisfied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EF14B5-EE71-4AD8-8EBA-AC6B58B49400}"/>
                  </a:ext>
                </a:extLst>
              </p14:cNvPr>
              <p14:cNvContentPartPr/>
              <p14:nvPr/>
            </p14:nvContentPartPr>
            <p14:xfrm>
              <a:off x="140040" y="1351800"/>
              <a:ext cx="6973200" cy="4919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EF14B5-EE71-4AD8-8EBA-AC6B58B494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80" y="1342440"/>
                <a:ext cx="6991920" cy="49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30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1070" r="4634" b="10016"/>
          <a:stretch/>
        </p:blipFill>
        <p:spPr>
          <a:xfrm>
            <a:off x="723571" y="3105655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51"/>
          <a:stretch/>
        </p:blipFill>
        <p:spPr>
          <a:xfrm>
            <a:off x="742011" y="4067762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A5CB1-EFE0-4793-A2D2-A85D0CBB6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66" y="5029869"/>
            <a:ext cx="6915150" cy="1438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6B541B-A24D-4033-8943-75F6681CF312}"/>
                  </a:ext>
                </a:extLst>
              </p14:cNvPr>
              <p14:cNvContentPartPr/>
              <p14:nvPr/>
            </p14:nvContentPartPr>
            <p14:xfrm>
              <a:off x="108720" y="81720"/>
              <a:ext cx="8477640" cy="6590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6B541B-A24D-4033-8943-75F6681CF3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60" y="72360"/>
                <a:ext cx="8496360" cy="66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35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43D04-DD15-4AA3-A77F-9F9E81AB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4" y="2346919"/>
            <a:ext cx="5745670" cy="13811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662E1B-2330-4D74-9A68-104FB816D164}"/>
                  </a:ext>
                </a:extLst>
              </p14:cNvPr>
              <p14:cNvContentPartPr/>
              <p14:nvPr/>
            </p14:nvContentPartPr>
            <p14:xfrm>
              <a:off x="621000" y="4818240"/>
              <a:ext cx="7617240" cy="1074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662E1B-2330-4D74-9A68-104FB816D1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640" y="4808880"/>
                <a:ext cx="7635960" cy="10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99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2533162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771233-82D4-42E6-89E3-140B97297F80}"/>
                  </a:ext>
                </a:extLst>
              </p14:cNvPr>
              <p14:cNvContentPartPr/>
              <p14:nvPr/>
            </p14:nvContentPartPr>
            <p14:xfrm>
              <a:off x="1103400" y="2868480"/>
              <a:ext cx="6677640" cy="3733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771233-82D4-42E6-89E3-140B97297F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040" y="2859120"/>
                <a:ext cx="6696360" cy="37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85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7868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4253819"/>
            <a:ext cx="6572250" cy="1228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E0040A-ED1F-432C-AE12-6F4D30073A37}"/>
                  </a:ext>
                </a:extLst>
              </p14:cNvPr>
              <p14:cNvContentPartPr/>
              <p14:nvPr/>
            </p14:nvContentPartPr>
            <p14:xfrm>
              <a:off x="2762280" y="1638720"/>
              <a:ext cx="6051600" cy="493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E0040A-ED1F-432C-AE12-6F4D30073A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2920" y="1629360"/>
                <a:ext cx="6070320" cy="49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84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4253819"/>
            <a:ext cx="6572250" cy="122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1A51F-9F71-468D-9A6B-91DB28A0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52188"/>
            <a:ext cx="9144000" cy="696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8959F1-F645-463E-9EB0-45FF0122651D}"/>
                  </a:ext>
                </a:extLst>
              </p14:cNvPr>
              <p14:cNvContentPartPr/>
              <p14:nvPr/>
            </p14:nvContentPartPr>
            <p14:xfrm>
              <a:off x="2140920" y="2853720"/>
              <a:ext cx="6803640" cy="355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8959F1-F645-463E-9EB0-45FF012265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1560" y="2844360"/>
                <a:ext cx="6822360" cy="35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870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76BBB-0FE9-4451-9B60-ED999DDC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3"/>
          <a:stretch/>
        </p:blipFill>
        <p:spPr>
          <a:xfrm>
            <a:off x="57150" y="85214"/>
            <a:ext cx="8991600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046B1-00B6-4505-9720-F73081F3CFE7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99A-9349-41AF-A58F-741D654F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86036"/>
            <a:ext cx="3317874" cy="14084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F25B0F-5714-4841-A05F-1670E3253717}"/>
                  </a:ext>
                </a:extLst>
              </p14:cNvPr>
              <p14:cNvContentPartPr/>
              <p14:nvPr/>
            </p14:nvContentPartPr>
            <p14:xfrm>
              <a:off x="343440" y="2964240"/>
              <a:ext cx="8787960" cy="263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F25B0F-5714-4841-A05F-1670E32537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080" y="2954880"/>
                <a:ext cx="8806680" cy="26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A1A51F-9F71-468D-9A6B-91DB28A0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86"/>
            <a:ext cx="9144000" cy="6969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B63708-7314-4882-9EE9-65866967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2" y="1831287"/>
            <a:ext cx="7800975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559945"/>
            <a:ext cx="6572250" cy="1228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B5F317-BC8C-4C68-91DE-3375C253F784}"/>
                  </a:ext>
                </a:extLst>
              </p14:cNvPr>
              <p14:cNvContentPartPr/>
              <p14:nvPr/>
            </p14:nvContentPartPr>
            <p14:xfrm>
              <a:off x="498960" y="800640"/>
              <a:ext cx="8559360" cy="581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B5F317-BC8C-4C68-91DE-3375C253F7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600" y="791280"/>
                <a:ext cx="8578080" cy="58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76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4253819"/>
            <a:ext cx="6572250" cy="122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1A51F-9F71-468D-9A6B-91DB28A0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52188"/>
            <a:ext cx="9144000" cy="696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E4553D-B0B8-44FC-99E0-A75D1A8A5FCB}"/>
                  </a:ext>
                </a:extLst>
              </p14:cNvPr>
              <p14:cNvContentPartPr/>
              <p14:nvPr/>
            </p14:nvContentPartPr>
            <p14:xfrm>
              <a:off x="675360" y="62640"/>
              <a:ext cx="8322120" cy="498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E4553D-B0B8-44FC-99E0-A75D1A8A5F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000" y="53280"/>
                <a:ext cx="8340840" cy="50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350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644851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6001"/>
            <a:ext cx="9144000" cy="37250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82AE61-9D67-431D-ADDF-DEEB80AC1EC2}"/>
                  </a:ext>
                </a:extLst>
              </p14:cNvPr>
              <p14:cNvContentPartPr/>
              <p14:nvPr/>
            </p14:nvContentPartPr>
            <p14:xfrm>
              <a:off x="462600" y="0"/>
              <a:ext cx="8686800" cy="628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82AE61-9D67-431D-ADDF-DEEB80AC1E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240" y="-9360"/>
                <a:ext cx="8705520" cy="63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59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C5498-11D3-4017-99D6-28E6296D0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" y="2413382"/>
            <a:ext cx="9144000" cy="3468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A54491-7A11-4BFB-92BB-AB07F54650B3}"/>
                  </a:ext>
                </a:extLst>
              </p14:cNvPr>
              <p14:cNvContentPartPr/>
              <p14:nvPr/>
            </p14:nvContentPartPr>
            <p14:xfrm>
              <a:off x="81720" y="106560"/>
              <a:ext cx="7535880" cy="458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A54491-7A11-4BFB-92BB-AB07F54650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60" y="97200"/>
                <a:ext cx="7554600" cy="46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5191A3-A4A4-4BFF-85E5-C7E2F9FB1438}"/>
                  </a:ext>
                </a:extLst>
              </p14:cNvPr>
              <p14:cNvContentPartPr/>
              <p14:nvPr/>
            </p14:nvContentPartPr>
            <p14:xfrm>
              <a:off x="1032840" y="328680"/>
              <a:ext cx="7772400" cy="578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5191A3-A4A4-4BFF-85E5-C7E2F9FB14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480" y="319320"/>
                <a:ext cx="7791120" cy="58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485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FB7969-4683-4286-B299-CD50C8E1A353}"/>
                  </a:ext>
                </a:extLst>
              </p14:cNvPr>
              <p14:cNvContentPartPr/>
              <p14:nvPr/>
            </p14:nvContentPartPr>
            <p14:xfrm>
              <a:off x="650520" y="487080"/>
              <a:ext cx="8013600" cy="548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FB7969-4683-4286-B299-CD50C8E1A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160" y="477720"/>
                <a:ext cx="8032320" cy="55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5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359BC6-2ED7-4267-8749-F8A5C83A3252}"/>
                  </a:ext>
                </a:extLst>
              </p14:cNvPr>
              <p14:cNvContentPartPr/>
              <p14:nvPr/>
            </p14:nvContentPartPr>
            <p14:xfrm>
              <a:off x="707400" y="403560"/>
              <a:ext cx="8242920" cy="617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359BC6-2ED7-4267-8749-F8A5C83A32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040" y="394200"/>
                <a:ext cx="8261640" cy="61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709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FCAC4F-ECDC-4955-95EB-6ED3DCF2DDE8}"/>
                  </a:ext>
                </a:extLst>
              </p14:cNvPr>
              <p14:cNvContentPartPr/>
              <p14:nvPr/>
            </p14:nvContentPartPr>
            <p14:xfrm>
              <a:off x="544320" y="438840"/>
              <a:ext cx="8384400" cy="604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FCAC4F-ECDC-4955-95EB-6ED3DCF2DD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960" y="429480"/>
                <a:ext cx="8403120" cy="60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915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801226-E676-4EF8-A326-F96A2DDF8898}"/>
                  </a:ext>
                </a:extLst>
              </p14:cNvPr>
              <p14:cNvContentPartPr/>
              <p14:nvPr/>
            </p14:nvContentPartPr>
            <p14:xfrm>
              <a:off x="201600" y="654120"/>
              <a:ext cx="8521200" cy="543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801226-E676-4EF8-A326-F96A2DDF88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40" y="644760"/>
                <a:ext cx="8539920" cy="54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683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B2696C-8BEA-4ECC-9086-9A717BDAAF95}"/>
                  </a:ext>
                </a:extLst>
              </p14:cNvPr>
              <p14:cNvContentPartPr/>
              <p14:nvPr/>
            </p14:nvContentPartPr>
            <p14:xfrm>
              <a:off x="431280" y="550440"/>
              <a:ext cx="8764200" cy="582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B2696C-8BEA-4ECC-9086-9A717BDAA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20" y="541080"/>
                <a:ext cx="8782920" cy="58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752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94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950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058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9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714921"/>
            <a:ext cx="7372350" cy="3667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492E3-AA29-4FAE-824E-0060FE54E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39" r="6137"/>
          <a:stretch/>
        </p:blipFill>
        <p:spPr>
          <a:xfrm>
            <a:off x="2259013" y="3908827"/>
            <a:ext cx="4103688" cy="10239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24658-9012-40E7-B107-162984342F4A}"/>
              </a:ext>
            </a:extLst>
          </p:cNvPr>
          <p:cNvSpPr txBox="1"/>
          <p:nvPr/>
        </p:nvSpPr>
        <p:spPr>
          <a:xfrm>
            <a:off x="984250" y="5075376"/>
            <a:ext cx="677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-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the separation constant.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E77DC-6D1D-4BE4-9F44-6907D605D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073" r="24365" b="2065"/>
          <a:stretch/>
        </p:blipFill>
        <p:spPr>
          <a:xfrm>
            <a:off x="-43540" y="5747658"/>
            <a:ext cx="8975954" cy="758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06E00A-268E-4B5C-9DD9-1D74DC3D21AD}"/>
                  </a:ext>
                </a:extLst>
              </p14:cNvPr>
              <p14:cNvContentPartPr/>
              <p14:nvPr/>
            </p14:nvContentPartPr>
            <p14:xfrm>
              <a:off x="1946520" y="2498400"/>
              <a:ext cx="5088600" cy="3404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06E00A-268E-4B5C-9DD9-1D74DC3D21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7160" y="2489040"/>
                <a:ext cx="5107320" cy="34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314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59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57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07486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17061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952D5-DF4A-4D8C-A730-A6BA19425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4196"/>
            <a:ext cx="9144000" cy="2863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8DF0F3-F120-4A9A-BE60-2C5F4CE1CF39}"/>
                  </a:ext>
                </a:extLst>
              </p14:cNvPr>
              <p14:cNvContentPartPr/>
              <p14:nvPr/>
            </p14:nvContentPartPr>
            <p14:xfrm>
              <a:off x="-69120" y="2746440"/>
              <a:ext cx="7747200" cy="260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8DF0F3-F120-4A9A-BE60-2C5F4CE1CF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8480" y="2737080"/>
                <a:ext cx="7765920" cy="26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58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2" y="3489325"/>
            <a:ext cx="8715375" cy="1657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213A44-EF75-4284-AC85-0257ED319571}"/>
                  </a:ext>
                </a:extLst>
              </p14:cNvPr>
              <p14:cNvContentPartPr/>
              <p14:nvPr/>
            </p14:nvContentPartPr>
            <p14:xfrm>
              <a:off x="84240" y="0"/>
              <a:ext cx="8730000" cy="529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213A44-EF75-4284-AC85-0257ED3195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80" y="-9360"/>
                <a:ext cx="8748720" cy="53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4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1533525"/>
            <a:ext cx="8715375" cy="81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/>
              <p:nvPr/>
            </p:nvSpPr>
            <p:spPr>
              <a:xfrm>
                <a:off x="374650" y="177800"/>
                <a:ext cx="8547100" cy="714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10.1:  Eigenvalue Problems</a:t>
                </a:r>
              </a:p>
              <a:p>
                <a:pPr algn="l"/>
                <a:endParaRPr lang="en-US" sz="2000" dirty="0">
                  <a:solidFill>
                    <a:srgbClr val="7030A0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Solve the following for nontrivial solutions: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satisfies the above BVP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But we want nontrivial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sol’ns</a:t>
                </a:r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sz="16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Recall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7030A0"/>
                    </a:solidFill>
                  </a:rPr>
                  <a:t>is an arbitrary constant.</a:t>
                </a:r>
              </a:p>
              <a:p>
                <a:endParaRPr lang="en-US" sz="1400" dirty="0">
                  <a:solidFill>
                    <a:srgbClr val="7030A0"/>
                  </a:solidFill>
                </a:endParaRPr>
              </a:p>
              <a:p>
                <a:r>
                  <a:rPr lang="en-US" sz="3600" b="1" dirty="0"/>
                  <a:t>Goal:  Find </a:t>
                </a:r>
                <a:r>
                  <a:rPr lang="en-US" sz="3600" b="1" dirty="0">
                    <a:latin typeface="Symbol" panose="05050102010706020507" pitchFamily="18" charset="2"/>
                  </a:rPr>
                  <a:t>l </a:t>
                </a:r>
                <a:r>
                  <a:rPr lang="en-US" sz="3600" b="1" dirty="0"/>
                  <a:t>such that the above BVP has non-trivial solutions</a:t>
                </a:r>
              </a:p>
              <a:p>
                <a:endParaRPr lang="en-US" sz="1100" b="1" dirty="0"/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Solve BVP and determine for which values of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C00000"/>
                    </a:solidFill>
                  </a:rPr>
                  <a:t>does the BVP have non-trivial solutions.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177800"/>
                <a:ext cx="8547100" cy="7140416"/>
              </a:xfrm>
              <a:prstGeom prst="rect">
                <a:avLst/>
              </a:prstGeom>
              <a:blipFill>
                <a:blip r:embed="rId3"/>
                <a:stretch>
                  <a:fillRect l="-2138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068440-3F05-4983-9018-2E4F6FA76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00" b="19524"/>
          <a:stretch/>
        </p:blipFill>
        <p:spPr>
          <a:xfrm>
            <a:off x="5556029" y="2968171"/>
            <a:ext cx="3590925" cy="4608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D628CF-17E1-45B0-9E81-AF04A9BE9057}"/>
                  </a:ext>
                </a:extLst>
              </p14:cNvPr>
              <p14:cNvContentPartPr/>
              <p14:nvPr/>
            </p14:nvContentPartPr>
            <p14:xfrm>
              <a:off x="203760" y="2172600"/>
              <a:ext cx="7833960" cy="4462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D628CF-17E1-45B0-9E81-AF04A9BE90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400" y="2163240"/>
                <a:ext cx="7852680" cy="44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0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3A97D-C6C7-4A73-9339-2DF535062877}"/>
              </a:ext>
            </a:extLst>
          </p:cNvPr>
          <p:cNvSpPr txBox="1"/>
          <p:nvPr/>
        </p:nvSpPr>
        <p:spPr>
          <a:xfrm>
            <a:off x="905310" y="225785"/>
            <a:ext cx="79592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eigenvalue of </a:t>
            </a:r>
            <a:r>
              <a:rPr lang="en-US" sz="3200" i="1" dirty="0"/>
              <a:t>A</a:t>
            </a:r>
            <a:r>
              <a:rPr lang="en-US" sz="3200" dirty="0"/>
              <a:t> if </a:t>
            </a:r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 </a:t>
            </a:r>
            <a:r>
              <a:rPr lang="en-US" sz="3200" dirty="0"/>
              <a:t>has nontrivial solutions.  If </a:t>
            </a:r>
            <a:r>
              <a:rPr lang="en-US" sz="3200" b="1" i="1" dirty="0"/>
              <a:t>v</a:t>
            </a:r>
            <a:r>
              <a:rPr lang="en-US" sz="3200" dirty="0"/>
              <a:t> is a nonzero solution to </a:t>
            </a:r>
          </a:p>
          <a:p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</a:t>
            </a:r>
            <a:r>
              <a:rPr lang="en-US" sz="3200" dirty="0"/>
              <a:t>, then </a:t>
            </a:r>
            <a:r>
              <a:rPr lang="en-US" sz="3200" b="1" i="1" dirty="0"/>
              <a:t>v </a:t>
            </a:r>
            <a:r>
              <a:rPr lang="en-US" sz="3200" dirty="0"/>
              <a:t>is called an eigenvector of </a:t>
            </a:r>
            <a:r>
              <a:rPr lang="en-US" sz="3200" i="1" dirty="0"/>
              <a:t>A </a:t>
            </a:r>
            <a:r>
              <a:rPr lang="en-US" sz="3200" dirty="0"/>
              <a:t>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2400" dirty="0"/>
              <a:t>. Note nonzero linear combinations of eigenvectors with eigenvalue </a:t>
            </a:r>
            <a:r>
              <a:rPr lang="en-US" sz="2400" dirty="0">
                <a:latin typeface="Symbol" panose="05050102010706020507" pitchFamily="18" charset="2"/>
              </a:rPr>
              <a:t>l </a:t>
            </a:r>
            <a:r>
              <a:rPr lang="en-US" sz="2400" dirty="0"/>
              <a:t>are also eigenvectors.</a:t>
            </a:r>
          </a:p>
          <a:p>
            <a:r>
              <a:rPr lang="en-US" sz="1400" dirty="0"/>
              <a:t>____________________________________________________________________________________</a:t>
            </a:r>
          </a:p>
          <a:p>
            <a:pPr algn="ctr"/>
            <a:endParaRPr lang="en-US" sz="1100" dirty="0"/>
          </a:p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</a:t>
            </a:r>
            <a:r>
              <a:rPr lang="en-US" sz="3200" dirty="0">
                <a:solidFill>
                  <a:srgbClr val="C00000"/>
                </a:solidFill>
              </a:rPr>
              <a:t>eigenvalue</a:t>
            </a:r>
            <a:r>
              <a:rPr lang="en-US" sz="3200" dirty="0"/>
              <a:t> of the BVP </a:t>
            </a:r>
          </a:p>
          <a:p>
            <a:pPr marL="457200" indent="-457200">
              <a:buFont typeface="Symbol" panose="05050102010706020507" pitchFamily="18" charset="2"/>
              <a:buChar char="l"/>
            </a:pPr>
            <a:endParaRPr lang="en-US" sz="3200" dirty="0"/>
          </a:p>
          <a:p>
            <a:endParaRPr lang="en-US" sz="3600" dirty="0"/>
          </a:p>
          <a:p>
            <a:r>
              <a:rPr lang="en-US" sz="3200" dirty="0"/>
              <a:t>if this BVP has nontrivial solutions.  If </a:t>
            </a:r>
            <a:r>
              <a:rPr lang="en-US" sz="3200" i="1" dirty="0"/>
              <a:t>X</a:t>
            </a:r>
            <a:r>
              <a:rPr lang="en-US" sz="3200" dirty="0"/>
              <a:t> is a nontrivial solution </a:t>
            </a:r>
            <a:r>
              <a:rPr lang="en-US" sz="3200" i="1" dirty="0"/>
              <a:t>f</a:t>
            </a:r>
            <a:r>
              <a:rPr lang="en-US" sz="3200" dirty="0"/>
              <a:t> to this BVP, then </a:t>
            </a:r>
            <a:r>
              <a:rPr lang="en-US" sz="3200" i="1" dirty="0"/>
              <a:t>f</a:t>
            </a:r>
            <a:r>
              <a:rPr lang="en-US" sz="3200" dirty="0"/>
              <a:t> is called an </a:t>
            </a:r>
            <a:r>
              <a:rPr lang="en-US" sz="3200" dirty="0">
                <a:solidFill>
                  <a:srgbClr val="C00000"/>
                </a:solidFill>
              </a:rPr>
              <a:t>eigenfunction</a:t>
            </a:r>
            <a:r>
              <a:rPr lang="en-US" sz="3200" dirty="0"/>
              <a:t> of the BVP 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.</a:t>
            </a:r>
          </a:p>
          <a:p>
            <a:r>
              <a:rPr lang="en-US" sz="2400" dirty="0"/>
              <a:t>Note nonzero linear combinations of eigenfunctions with eigenvalue </a:t>
            </a:r>
            <a:r>
              <a:rPr lang="en-US" sz="2400" dirty="0">
                <a:latin typeface="Symbol" panose="05050102010706020507" pitchFamily="18" charset="2"/>
              </a:rPr>
              <a:t>l </a:t>
            </a:r>
            <a:r>
              <a:rPr lang="en-US" sz="2400" dirty="0"/>
              <a:t>are also eigenfunctions.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951F6-6E44-4632-BAC8-8851A665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689878" y="3567046"/>
            <a:ext cx="8715375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3CBD3-2504-4DCF-8501-25C0A8E6CC16}"/>
              </a:ext>
            </a:extLst>
          </p:cNvPr>
          <p:cNvSpPr txBox="1"/>
          <p:nvPr/>
        </p:nvSpPr>
        <p:spPr>
          <a:xfrm rot="16200000">
            <a:off x="-2849955" y="3162012"/>
            <a:ext cx="6807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Terminology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DF66D8-DFDD-47D4-B2A4-C8FF55076194}"/>
                  </a:ext>
                </a:extLst>
              </p14:cNvPr>
              <p14:cNvContentPartPr/>
              <p14:nvPr/>
            </p14:nvContentPartPr>
            <p14:xfrm>
              <a:off x="-21960" y="729360"/>
              <a:ext cx="6419160" cy="5276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DF66D8-DFDD-47D4-B2A4-C8FF550761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1320" y="720000"/>
                <a:ext cx="6437880" cy="52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87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1214211"/>
            <a:ext cx="8715375" cy="81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/>
              <p:nvPr/>
            </p:nvSpPr>
            <p:spPr>
              <a:xfrm>
                <a:off x="374650" y="112487"/>
                <a:ext cx="8547100" cy="669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10.1:  Eigenvalue Problems</a:t>
                </a:r>
              </a:p>
              <a:p>
                <a:pPr algn="l"/>
                <a:endParaRPr lang="en-US" sz="400" dirty="0">
                  <a:solidFill>
                    <a:srgbClr val="7030A0"/>
                  </a:solidFill>
                </a:endParaRPr>
              </a:p>
              <a:p>
                <a:pPr algn="l"/>
                <a:r>
                  <a:rPr lang="en-US" sz="3200" dirty="0">
                    <a:solidFill>
                      <a:srgbClr val="7030A0"/>
                    </a:solidFill>
                  </a:rPr>
                  <a:t>Solve the following for nontrivial solutions:</a:t>
                </a:r>
              </a:p>
              <a:p>
                <a:pPr algn="l"/>
                <a:endParaRPr lang="en-US" sz="3200" dirty="0">
                  <a:solidFill>
                    <a:srgbClr val="7030A0"/>
                  </a:solidFill>
                </a:endParaRPr>
              </a:p>
              <a:p>
                <a:pPr algn="l"/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satisfies the above BVP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But we want nontrivial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sol’ns</a:t>
                </a:r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sz="16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Recall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7030A0"/>
                    </a:solidFill>
                  </a:rPr>
                  <a:t>is an arbitrary constant.</a:t>
                </a:r>
              </a:p>
              <a:p>
                <a:endParaRPr lang="en-US" sz="1400" dirty="0">
                  <a:solidFill>
                    <a:srgbClr val="7030A0"/>
                  </a:solidFill>
                </a:endParaRPr>
              </a:p>
              <a:p>
                <a:r>
                  <a:rPr lang="en-US" sz="3600" b="1" dirty="0"/>
                  <a:t>Goal:  Find </a:t>
                </a:r>
                <a:r>
                  <a:rPr lang="en-US" sz="3600" b="1" dirty="0">
                    <a:latin typeface="Symbol" panose="05050102010706020507" pitchFamily="18" charset="2"/>
                  </a:rPr>
                  <a:t>l </a:t>
                </a:r>
                <a:r>
                  <a:rPr lang="en-US" sz="3600" b="1" dirty="0"/>
                  <a:t>such that the above BVP has non-trivial solutions</a:t>
                </a:r>
              </a:p>
              <a:p>
                <a:endParaRPr lang="en-US" sz="1100" b="1" dirty="0"/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Solve BVP and determine for which values of </a:t>
                </a:r>
                <a:r>
                  <a:rPr lang="en-US" sz="3200" dirty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l </a:t>
                </a:r>
                <a:r>
                  <a:rPr lang="en-US" sz="3200" dirty="0">
                    <a:solidFill>
                      <a:srgbClr val="C00000"/>
                    </a:solidFill>
                  </a:rPr>
                  <a:t>does the BVP have non-trivial solutions.  </a:t>
                </a:r>
                <a:r>
                  <a:rPr lang="en-US" sz="3200" dirty="0">
                    <a:solidFill>
                      <a:schemeClr val="tx1"/>
                    </a:solidFill>
                  </a:rPr>
                  <a:t>We will determine solutions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at the same time.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BFC882-E387-434C-B22B-352BF9F7A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112487"/>
                <a:ext cx="8547100" cy="6694140"/>
              </a:xfrm>
              <a:prstGeom prst="rect">
                <a:avLst/>
              </a:prstGeom>
              <a:blipFill>
                <a:blip r:embed="rId3"/>
                <a:stretch>
                  <a:fillRect l="-2138" t="-1183" b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068440-3F05-4983-9018-2E4F6FA76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00" b="19524"/>
          <a:stretch/>
        </p:blipFill>
        <p:spPr>
          <a:xfrm>
            <a:off x="5483459" y="2554513"/>
            <a:ext cx="3590925" cy="4608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CA3D92-0F1E-4D5B-9DCE-B1D956E5A6B6}"/>
                  </a:ext>
                </a:extLst>
              </p14:cNvPr>
              <p14:cNvContentPartPr/>
              <p14:nvPr/>
            </p14:nvContentPartPr>
            <p14:xfrm>
              <a:off x="261720" y="4956120"/>
              <a:ext cx="8158680" cy="1260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CA3D92-0F1E-4D5B-9DCE-B1D956E5A6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360" y="4946760"/>
                <a:ext cx="8177400" cy="12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14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7105</TotalTime>
  <Words>633</Words>
  <Application>Microsoft Office PowerPoint</Application>
  <PresentationFormat>On-screen Show (4:3)</PresentationFormat>
  <Paragraphs>90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112</cp:revision>
  <dcterms:created xsi:type="dcterms:W3CDTF">2020-04-23T18:35:18Z</dcterms:created>
  <dcterms:modified xsi:type="dcterms:W3CDTF">2020-05-06T15:23:44Z</dcterms:modified>
</cp:coreProperties>
</file>