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7" r:id="rId2"/>
    <p:sldId id="458" r:id="rId3"/>
    <p:sldId id="459" r:id="rId4"/>
    <p:sldId id="464" r:id="rId5"/>
    <p:sldId id="466" r:id="rId6"/>
    <p:sldId id="465" r:id="rId7"/>
    <p:sldId id="467" r:id="rId8"/>
    <p:sldId id="462" r:id="rId9"/>
    <p:sldId id="461" r:id="rId10"/>
    <p:sldId id="468" r:id="rId11"/>
    <p:sldId id="469" r:id="rId12"/>
    <p:sldId id="470" r:id="rId13"/>
    <p:sldId id="463" r:id="rId14"/>
    <p:sldId id="471" r:id="rId15"/>
    <p:sldId id="472" r:id="rId16"/>
    <p:sldId id="474" r:id="rId17"/>
    <p:sldId id="473" r:id="rId18"/>
    <p:sldId id="475" r:id="rId19"/>
    <p:sldId id="476" r:id="rId20"/>
    <p:sldId id="477" r:id="rId21"/>
    <p:sldId id="478" r:id="rId22"/>
    <p:sldId id="495" r:id="rId23"/>
    <p:sldId id="496" r:id="rId24"/>
    <p:sldId id="497" r:id="rId25"/>
    <p:sldId id="499" r:id="rId26"/>
    <p:sldId id="498" r:id="rId27"/>
    <p:sldId id="500" r:id="rId28"/>
    <p:sldId id="506" r:id="rId29"/>
    <p:sldId id="509" r:id="rId30"/>
    <p:sldId id="507" r:id="rId31"/>
    <p:sldId id="508" r:id="rId32"/>
    <p:sldId id="510" r:id="rId33"/>
    <p:sldId id="479" r:id="rId34"/>
    <p:sldId id="501" r:id="rId35"/>
    <p:sldId id="505" r:id="rId36"/>
    <p:sldId id="502" r:id="rId37"/>
    <p:sldId id="503" r:id="rId38"/>
    <p:sldId id="504" r:id="rId39"/>
    <p:sldId id="480" r:id="rId40"/>
    <p:sldId id="512" r:id="rId41"/>
    <p:sldId id="511" r:id="rId42"/>
    <p:sldId id="481" r:id="rId43"/>
    <p:sldId id="513" r:id="rId44"/>
    <p:sldId id="514" r:id="rId45"/>
    <p:sldId id="515" r:id="rId46"/>
    <p:sldId id="517" r:id="rId47"/>
    <p:sldId id="516" r:id="rId48"/>
    <p:sldId id="51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4660"/>
  </p:normalViewPr>
  <p:slideViewPr>
    <p:cSldViewPr snapToGrid="0">
      <p:cViewPr varScale="1">
        <p:scale>
          <a:sx n="44" d="100"/>
          <a:sy n="44" d="100"/>
        </p:scale>
        <p:origin x="89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36:50.3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1652 1737 8287 0,'-7'5'736'0,"-3"-1"-592"15,-1-1-144-15,-1 0 0 0,2 2 1440 0,1-2 256 16,-3 4 48-16,1-1 16 0,0 0-1424 0,0 0-336 15,-2 3 0-15,-1-1 0 0,-2 3 0 0,2 0 0 16,-1 0 0-16,-2 1 0 0,-1 2 128 0,2 4-128 16,-1 4 192-16,0-1-64 0,-4-4 112 0,2 4 16 15,3 2 0-15,-1 0 0 0,0-1 32 0,2 2 16 16,4 0 0-16,0 2 0 0,-1 1 16 0,1 0 16 16,2 2 0-16,3 3 0 0,3 3 32 0,-2-1 0 15,2 0 0-15,3 1 0 0,3 3-176 0,2-5-16 16,-2-3-16-16,3-1 0 0,4-2-160 0,2 0 160 0,-2-2-160 0,4-2 160 15,0-4-160-15,1 0 0 0,1-1 0 0,-1 1 0 32,0-2-592-32,1-4-48 0,-1-3-16 0,-2 0-4960 0,0-2-976 0</inkml:trace>
  <inkml:trace contextRef="#ctx0" brushRef="#br0" timeOffset="347.252">1840 1899 22111 0,'-12'-5'1968'0,"12"5"-1584"16,0 0-384-16,0 0 0 16,0 0-304-16,0 11-144 0,0-11-16 0,0 16-16 0,0 0 288 0,-2 3 192 15,1 0-208-15,0 1 80 0,1 2 128 0,-2 3 0 16,-1 3 0-16,1 2 0 0,0-1 0 0,0-1 0 16,0 5 0-16,0 0 0 0,-1 1 0 0,-1 1 0 15,-1 1 0-15,1-2 0 0,-1 0 0 0,1-4 0 16,1-3 128-16,1-4-128 0,-4-3 0 0,2-1-240 0,2-2 48 15,1-2-5696-15,0-6-1120 0</inkml:trace>
  <inkml:trace contextRef="#ctx0" brushRef="#br0" timeOffset="1068.481">2601 2201 19343 0,'-21'0'848'0,"11"-1"192"0,1-2-832 0,2 3-208 16,-4 3 0-16,1-1 0 0,1-2-160 0,-1 4-80 15,-1-3-16-15,-1 1 0 16,-1-1-192-16,1 1-64 0,-1 0 0 0,0 3 0 0,-1 1 96 0,1 2 16 15,0 0 0-15,-4 3 0 0,1 0 400 0,-4 4 0 0,1 4 0 0,1 6 0 16,2 3 272-16,-1 1 48 0,2 2 0 0,4-2 0 16,4 0-128-16,2 0-32 0,2-1 0 0,3-4 0 15,4-2-160-15,4-2-144 0,2-5 144 0,-2 0-208 16,3-3 64-16,3-5 16 0,0-5 0 0,0-1 0 16,2-1 128-16,1-1 0 0,-1-4 0 0,-1-2-128 15,0-3 128-15,1-1 0 0,0-2 0 0,0-1 0 16,-2-2 0-16,0-2 0 0,0-4 0 0,0-3 0 15,-2-1 0-15,-1 0 0 0,0-1 0 0,-1-6 0 16,0 0 160-16,1 1-32 0,-6 3-128 0,3-1 192 16,2-2 48-16,-1 1 0 0,-8 0 0 0,4 0 0 15,4-5-240-15,-5-1 144 0,-2-3-144 0,2 0 128 16,3-4-128-16,-2 3 160 0,1 2-160 0,1 4 160 0,2 1-160 0,-1 6 0 16,2 3 0-16,-2 2 0 0,3 2 0 0,2 4 0 15,-4 4 224-15,1 4-64 0,-2 2 0 0,-8 7 0 16,9-1 0-16,-9 1 0 0,9 7-32 0,-6 5-128 15,-1 3 192-15,0 4-64 0,-1 4-128 0,-2 4 192 16,-2 5-192-16,1 5 192 0,0 1-192 0,-2 5 192 16,1 2-192-16,1 1 192 0,0-1-192 0,-1 3 160 15,1 0-160-15,-1 2 160 0,1 1-160 0,1 2 0 16,1 3 0-16,1 0 0 0,-1-4 160 0,3-8-160 16,5-4 192-16,-2-4-192 0,0-3 0 0,3-6-304 15,2-6 48-15,2-3-5696 16,-1-4-1152-16</inkml:trace>
  <inkml:trace contextRef="#ctx0" brushRef="#br0" timeOffset="1780.507">2950 1432 6447 0,'-15'-7'272'0,"9"3"80"0,1 0-352 0,5 4 0 16,0 0 0-16,0 0 0 0,0 0 2576 0,0 0 448 15,0 0 96-15,11 5 16 0,-1-1-2608 0,1 0-528 16,-2 2 0-16,3 0-160 0,2 0 160 0,2 1 0 15,0 3 0-15,3 1-128 0,2 0 128 0,-1 2 0 0,-3 1 0 0,5 2-128 16,1 2 128-16,3 2 0 0,-3-1 0 0,1 2 0 16,-3 1 160-16,0 1-32 0,0 2-128 0,-4 2 192 15,0-1 160-15,-1 2 32 0,1 1 0 0,-2 5 0 16,-1 5-48-16,1 1 0 0,-2-3 0 0,-2 0 0 16,-3-2-64-16,2-1-16 0,-3-1 0 0,2 0 0 15,-6-1 16-15,2 2 0 0,-2-1 0 0,-2 1 0 16,-2 0-64-16,0 5-16 0,-2 0 0 0,0 2 0 15,-1-3 0-15,-4-1-16 0,1-3 0 0,-3-2 0 16,3-2 128-16,-2 2 16 0,1-1 16 0,-1-1 0 16,-3-2-48-16,1 0-16 0,1-3 0 0,-1 4 0 15,0 4-48-15,1-2-16 0,0-6 0 0,0-1 0 16,-1-1-16-16,0-1 0 0,0-2 0 0,1-3 0 16,-3-1 32-16,3 1 0 0,1-2 0 0,-1-1 0 15,2-2-32-15,-1 2 0 0,-1-2 0 0,2 0 0 0,0 1-192 0,1-2 144 16,-1-1-144-16,1-1 128 0,3-3-128 0,-1 2 192 15,-1-1-192-15,2-1 192 0,0 1-192 0,4-7 0 16,-5 6 0-16,5-6 128 0,0 0-128 0,-3 6 0 16,3-6 144-16,0 0-144 0,-9 4 0 0,9-4 0 15,0 0 0-15,-7 4 128 16,-2-3-1024-16,3-1-192 0,-2-4-32 0</inkml:trace>
  <inkml:trace contextRef="#ctx0" brushRef="#br0" timeOffset="3620.166">1103 3495 17503 0,'0'0'768'0,"-8"2"176"0,8-2-752 0,-7 7-192 0,3 1 0 0,3 3 0 16,-2 3 0-16,1 2 128 0,1 3-128 0,1 2 128 15,5 3-128-15,-3 4-192 0,0 5 32 0,1 3 16 16,2 0-48-16,0-1 0 0,1-2 0 0,2 1 0 15,-4 1 192-15,4 1-128 0,-1-6 128 0,1 0-128 0,-1 0-128 0,-1-3-32 16,2 0 0-16,-5-4-4368 16,-1-3-864-16</inkml:trace>
  <inkml:trace contextRef="#ctx0" brushRef="#br0" timeOffset="3904.597">862 3869 26719 0,'0'0'1184'0,"0"0"240"0,0 0-1136 0,14 3-288 0,1-2 0 0,3 2 0 31,3 3-304-31,2-1-112 0,1 1-32 0,2-2 0 0,-1 0 272 0,2-3 176 0,2-1-208 0,1 0 80 32,-3-1-448-32,3-3-96 0,2-1-16 0,0-2 0 0,-1411 3 304 0,2815-1 64 0,-1410-3 16 0,3 1 0 15,-1-2 144-15,-2 3 32 0,-2-3 0 0,-1 0-6064 16,-1 1-1200-16</inkml:trace>
  <inkml:trace contextRef="#ctx0" brushRef="#br0" timeOffset="4231.401">1920 3356 14735 0,'0'0'1312'0,"-6"-3"-1056"15,6 3-256-15,0 0 0 0,0 0 2608 0,0 0 464 16,-2 11 80-16,2 3 32 16,0 5-2880-16,-1-2-576 0,0 2-112 0,0 1-32 15,-1 1-48-15,0 1-16 0,0 4 0 0,-1 2 0 0,1-1 160 0,0 4 48 16,0 2 0-16,0 1 0 0,2-2 272 0,3 1-128 0,0-1 128 16,2-1 0-16,-1-2 0 0,2 0 0 0,2-4 0 0,0-2 0 15,-1-2 0-15,2-2 0 0,1-2 0 16,0-2 0-16,-1 0 0 0,1-3 0 0,2-2 0 0,-1-1 0 31,1-1-1568-31,0-3-208 0</inkml:trace>
  <inkml:trace contextRef="#ctx0" brushRef="#br0" timeOffset="4475.385">1666 3840 29487 0,'0'0'1296'0,"0"0"288"0,0 0-1264 0,0 0-320 16,12-3 0-16,3 3 0 16,3 1-704-16,4 1-192 0,0 0-32 0,5-1-16 0,3-3 656 0,2 1 128 15,2-1 32-15,0-1 0 0,-1-2-208 0,2 0-48 16,-2-2 0-16,2-1 0 0,-1 0 64 0,0-1 16 15,1 0 0-15,1-1-6688 16,2-2-1344-16</inkml:trace>
  <inkml:trace contextRef="#ctx0" brushRef="#br0" timeOffset="4715.519">2598 3681 22111 0,'-11'1'1968'0,"11"-1"-1584"0,-7 6-384 0,1 6 0 16,1 6 2432-16,3 4 384 0,-2 2 96 0,2 4 16 16,1 3-2672-1,0-1-544-15,0 0-96 0,0 1-32 16,0 1-384-16,0-1-80 0,0-2-16 0,-2 1 0 0,0 0-736 0,-1 0-160 0,-2 0-16 0,1-1-5376 15,0-5-1072-15</inkml:trace>
  <inkml:trace contextRef="#ctx0" brushRef="#br0" timeOffset="5285.078">2750 3850 26719 0,'0'0'2368'0,"0"0"-1888"16,3 11-480-16,-1 0 0 0,0 2 240 0,2 3-48 16,1-1-16-16,-1 4 0 0,0 3-368 0,-1-1-64 15,0-4 0-15,2 2-16 16,-4-1-368-16,0-1-64 0,-2 1 0 0,1-2-16 15,-1-3 48-15,-4 0 16 0,1-2 0 0,-2-3 0 0,6-8 528 0,0 0 128 0,-6 3 0 0,6-3 0 16,0 0 0-16,0 0 144 0,-6-9-16 0,3-2-128 16,1-2 240-16,2-2-64 0,2 0-16 0,0-3 0 15,1-3 32-15,5 3 16 0,1-2 0 0,1 0 0 16,0 0-208-16,2 0 128 0,-1 0-128 0,2 2 0 16,2 4 0-16,0-1 0 0,-1 1 0 0,-2 1 0 15,1 2 0-15,-2 4 0 0,1 4 0 0,-1 2 0 16,0 2 0-16,0 2 0 0,-2 3-128 0,0 3 128 15,-2 3 0-15,-1 1 0 0,-4 1 0 0,1 2 0 16,-1-1 176-16,0 0-16 0,-3 1 0 0,-1-1 0 0,-2-2 96 0,1-1 0 16,2-2 16-16,-3-1 0 0,0-1-48 15,4-8-16-15,0 0 0 0,0 0 0 0,0 0-64 0,0 0-16 16,0 0 0-16,0 0 0 0,0-9-128 0,2-1 160 16,3 2-160-16,-2-4 160 0,3-3-160 0,0 1-256 15,-1 3 64-15,2-3 16 0,2 0 176 0,2 2 0 16,-2 2 0-16,2 4 0 0,0 1 0 0,2 2 0 15,-2 1 0-15,1 4 0 0,0 4 0 0,2 3 0 16,0 1 0-16,-2 2-128 0,-1 1 128 0,-1 4 0 16,0 2-144-16,0-2 144 0,-2 0-256 0,-2-1 32 15,1 1 0-15,-1-1 0 16,-1-1-752-16,-1 0-160 0,1-2-16 0,0-2-8576 0</inkml:trace>
  <inkml:trace contextRef="#ctx0" brushRef="#br0" timeOffset="5706.356">3621 3758 16575 0,'0'0'1472'0,"0"0"-1168"0,3 13-304 0,5 0 0 15,3 0 2752-15,3 2 480 0,2-1 96 0,2 2 32 16,0-1-3360-16,1-4-640 0,1-3-128 0,1-3-48 16,-1-1-576-16,0-3-112 0,1-4-32 0,1-2 0 15,-3-2 784-15,0-3 160 0,-1-4 16 0,-2-2 16 0,1 0 864 0,-3-2 160 16,-2 3 48-16,-1-3 0 0,2-3-96 0,-5 2-16 16,-4 1 0-16,0-2 0 0,-3 3-208 0,-1 0-32 15,-5 2-16-15,0 0 0 0,-2 2 80 16,-5 2 16-16,0 1 0 0,-1 3 0 0,-1 3 208 0,-1 3 32 15,1 4 16-15,1 4 0 0,-2 2-368 0,1 1-128 16,1 1 0-16,0 5 144 0,0 5-144 0,2 3 0 16,1 2 0-16,1 1 128 0,1 4-128 0,3-1 0 15,1-2 0-15,4 0 0 0,4-2 208 0,2-1-32 16,5 0-16-16,-1-4 0 0,3-1-160 0,3 1 0 16,0-1 144-16,4-1-144 0,1-3 128 0,-1 0-128 15,2-2 160-15,-1-3-160 16,-2-2-336-16,6-4-176 0,-1-4-16 0,-1-2-10496 0</inkml:trace>
  <inkml:trace contextRef="#ctx0" brushRef="#br0" timeOffset="5879.859">2822 3585 39567 0,'-22'5'1744'0,"10"0"368"0,3-1-1680 0,4 3-432 0,1 2 0 0,4 5 0 16,2 4-240-16,4 2-128 0,4 4-16 0,3 0-16 16,1 2-2144-16,2-1-416 0</inkml:trace>
  <inkml:trace contextRef="#ctx0" brushRef="#br0" timeOffset="10539.868">4459 3302 10591 0,'0'0'464'0,"0"0"112"0,0 0-576 0,9-3 0 16,-3-1 0-16,5 1 0 0,1 3 464 0,4 0-16 15,-2-1 0-15,2 0 0 0,4 0-80 0,0 1-32 16,2 0 0-16,1 0 0 0,1 0-16 0,3-2 0 16,-1-3 0-16,4 2 0 0,0 2-16 0,1-1-16 15,1-3 0-15,2 1 0 0,2 0-32 0,2-1 0 16,1 2 0-16,1 0 0 0,0 0 16 0,-2 0 0 15,-1-1 0-15,1-2 0 0,3 2-16 0,0 1 0 16,0 0 0-16,2 0 0 0,2 2-16 0,1-1-16 16,-1-2 0-16,-1 2 0 0,-1 0-80 0,2 1-16 0,-1-3 0 15,0 0 0-15,2-1 0 0,3 3-128 0,0-2 192 0,1 1-64 16,-2-1 0-16,-2-1-128 0,-3-1 192 0,1 2-64 16,-2 2-128-16,2-1 160 0,1-1-160 0,0 1 160 15,-2 0-32-15,1 0 0 0,-3 0 0 0,1 1 0 16,-1-1 0-16,0 0 0 0,-1 0 0 0,2 1 0 15,0 0 0-15,1 0-128 0,1 0 192 0,1 0-64 16,1 2-128-16,-1 0 192 0,0 0-192 0,-1 0 192 16,-3 0-192-16,1 3 0 0,2 0 0 0,2-1-176 15,1-2 176-15,1 0 0 0,-2-1 0 0,0 1 0 16,-1 2 0-16,1-1 128 0,-4 0-128 0,3 2 128 16,-1-1-128-16,-1 0 0 0,0-2-128 0,3 0 128 15,2 0 0-15,-1 1 0 0,-2 1 0 0,0 1 128 16,-4-1-128-16,1 0 0 0,-1 1-128 0,4 1 128 0,-1-2 0 15,2 0 0-15,-2 0 0 0,1 0 0 0,0 2 0 0,-1-1 0 16,-1 1 0-16,-3 0 128 0,1-2-128 0,2 1 0 16,2 2 0-16,-1-3 0 0,-2 0 0 0,1 0 0 15,0 0 0-15,-3 2 0 0,0 0 0 0,-2-1 0 16,0-2 0-16,0 2 0 0,1 1 0 0,-1 0 0 16,1 0 128-16,0-2-128 0,2-3 176 0,1 2-48 15,-4 2 0-15,2 3 0 0,-4-5-128 0,1 2 0 16,-1 0 0-16,1 1 128 0,3-2-128 0,-2-2 0 15,1-2 0-15,-1 2 0 0,5 2 0 0,0-1 128 16,-3 3-128-16,1 0 0 0,-3 1 0 0,3-3 128 16,1 1-128-16,-3-2 0 0,0-1 0 0,1 0 0 15,1-1 128-15,1 3-128 0,4 2 0 0,-4 1 0 0,0-3 0 0,-2 1 128 16,1-2-128-16,-1-1 0 0,0 0 0 16,0 1 0-16,2-2 144 0,-2 2-144 0,1 2 160 0,1-2-160 15,1 0 128-15,-2 0-128 0,-2 0 0 0,2 0 0 16,1-1 128-16,1-1-128 0,1-1 0 0,-1 2 144 15,2 2-144-15,0 1 0 0,1-1 0 0,-2 2 128 16,-2-2-128-16,-2-1 0 0,-1-1 0 0,-1 0 0 16,1 0 176-16,2 0-48 0,-2 0-128 0,0 0 192 15,-6 0 32-15,1 1 0 0,2 0 0 0,2 1 0 16,-5 1-32-16,0 0 0 0,-2-1 0 0,1-1 0 16,0-1-48-16,0-1-16 0,0-1 0 0,3 1 0 15,-2-1-128-15,1 2 160 0,-1 0-160 0,1 0 160 16,1 4-160-16,-2-1 192 0,-5 1-192 0,1-2 192 15,-2-1-192-15,2 0 128 0,-2 1-128 0,0-2 128 0,-1-2-128 0,1 2 192 16,1 0-192-16,-1 0 192 0,-2 3-64 0,2-2 0 16,2 1 0-16,-2 0 0 0,3 0-128 0,-1 0 192 15,-2-1-192-15,1 1 192 0,-2 1-192 0,1 0 0 16,-3 0 144-16,1-1-144 0,0-3 0 0,2 1 144 16,-2 0-144-16,3 0 0 0,1 0 160 0,1 1-160 15,1 1 128-15,0 0-128 0,2 1 144 0,0-2-144 16,-2 1 160-16,1 1-160 0,0 0 128 0,2-3-128 15,-1-1 0-15,0 0 144 0,1-2-144 0,2 2 0 16,0 1 0-16,-2 0 0 0,0 0 0 0,2 0 0 16,2 0 0-16,-2 1 0 0,-2 2 0 0,1-2 0 15,0-1 0-15,-1 0 0 0,0 0 0 0,3-1 0 16,-1 0 0-16,5-1 0 0,-2 2 0 0,0 0 0 0,0 2 0 0,1-1 0 16,1 0 0-16,-2 0 0 0,-1-1 0 0,1 0 0 15,-1 0 0-15,2 0 0 0,2 0 0 0,-4 0 0 16,1 2 0-16,-2 0 0 0,3 0 0 0,-3 2 0 15,4-1 0-15,-4-1 0 0,3-2 0 0,-3 0 0 16,3 0 0-16,-1 1 0 0,3 2 0 0,2-2 0 16,-3 1 0-16,2-1 0 0,-2 2 0 0,0 1 0 15,0-2 0-15,0-1 0 0,-2 0 0 0,3 0 0 16,1 1 0-16,2 0 0 0,-3 0 0 0,1 0 0 16,0 0 0-16,-1 1 128 0,-2-1-128 0,0 1 0 15,-1-3 0-15,2 0 0 0,1 0 0 0,0 0 0 16,0-3 0-16,1 3 0 0,1 0 0 0,0 3 0 15,-4-3 0-15,0 0 0 0,-1-3 0 0,0 2 0 0,0 1 0 0,2-1 0 16,1-2 0-16,0 1 0 0,-3 0 0 0,3 2 0 16,-1 0 0-16,-2-2 0 0,-1 0 0 0,-2-1 0 15,-2 3 192-15,0-2-64 0,1-2-128 0,2 1 0 16,-3-2 0-16,2 1-176 0,3 3 176 0,-2 0 0 16,1 0-144-16,-1 1 144 0,0 1 0 0,-1-1 0 15,1-1-144-15,-3-1 144 0,-1 0 0 0,1-1-128 16,-1 0 128-16,1 0 0 0,0-2-144 0,0 1 144 15,1 0 0-15,-3 1-144 0,0 2 144 0,1 0 0 16,-3-1 0-16,0 0 0 0,0 0 0 0,0-1 0 16,1 1 0-16,1 0 0 0,-1-1 0 0,2 1 0 15,1-1 0-15,0 0 0 0,3 0 0 0,-4-1-160 16,0 1 160-16,0 1 0 0,0-1-144 0,-1 0 144 0,-2 0 0 16,0 0-144-16,-3 0 144 0,2-1 0 0,-2 3 0 0,1-1-128 15,-1 0 128-15,2 0 0 0,0-2 0 0,1 0 0 16,0 4 0-16,-4 0 0 0,1-1 0 0,-1 0 0 15,-1 1 0-15,-2 0 0 0,-1 0 0 0,0 0 0 16,-3-3 0-16,0 2 0 0,-3 1 0 0,0-1 0 16,-3-1 0-16,-1 1 0 0,1 0 0 0,-5 0 0 15,-8 1 0-15,9-1 0 0,-9 1 0 0,0 0 0 16,0 0 0-16,0 0-128 0,0 0 128 0,0 0 0 16,0 0-160-16,0 0 160 0,-9 1-192 0,-3 0 192 15,-4-1 0-15,-2 1 0 0,-4 2 0 0,-4-4 0 16,-1-2 0-16,-6-2 0 0,-4 1 0 0,-4 1 0 15,-4 3 0-15,-3 1 0 0,-1 0 0 0,-2 0 0 0,0-2 0 0,-4 0 0 16,-6 1 0-16,-4-2 0 0,-3-2 0 16,0 1 0-16,-1 2 0 0,-2-1 0 0,1-2 0 0,-3 0 0 15,-4-1 0-15,0 1 0 0,-1 2 0 0,0 0 0 16,-3 1 0-16,-3-1 0 0,-3-1 0 0,2 1 0 16,2 0 0-16,-3 0 0 0,-2 0 0 0,-2-1 0 15,1 1 0-15,-3 1 0 0,1 1 0 0,-2 0 0 16,-3 0 0-16,1 2 0 0,4 2 0 0,-4-1 0 15,-1 0 0-15,-1-1 0 0,0 1 0 0,0 0 0 16,-2 0 0-16,1 2 0 0,-2-1 0 0,3 0 0 16,1 0 0-16,1 0 0 0,-2 0 0 0,3 2 0 15,-1-1 128-15,-1 4-128 0,-1-2 0 0,0 2 128 16,2-1-128-16,-1-1 0 0,-2-3 0 0,2 2 0 16,-1 1 0-16,1-2 0 0,-1 1 0 0,-3-1 0 0,-3-1 0 0,3 3 0 15,4-1 0-15,1-1 0 0,0-3 0 0,-2 4 0 16,1 1 0-16,0 0 0 0,2-3 0 0,0 2 0 15,1-1 0-15,4 2 0 0,5 1 0 0,-2-4 0 16,1-3 0-16,-1 4 0 0,3-1 0 0,1 0 0 16,0-1 0-16,1-2 0 0,-4-1 0 0,2 3 0 15,1 0 0-15,3 0 128 0,-2-3-128 0,-1 1 0 16,0 0 0-16,0 1 0 0,4 1 0 0,0-1 0 16,-2 1 0-16,-1-2 0 0,1 0 128 0,4-1-128 15,4 1 0-15,1-1 0 0,-1-1 0 0,1 0 0 16,0 1 0-16,0-1 0 0,2 0 0 0,1-1 0 15,0-2 0-15,-2 1 0 0,0-1 0 0,0 2 0 16,0 0 0-16,5-1 0 0,0-3 0 0,2 2 0 0,-2 2 0 0,0-3 0 16,-1 2 0-16,3 1 0 0,3 1 0 0,-1 0 0 15,2-2 0-15,-1 2 0 0,1-4 0 0,0 1 0 16,1 2 0-16,2 0 0 0,2 0 0 0,2-3 0 16,1 0 0-16,0 2 0 0,-4 0 0 0,4 1 0 15,1-1 0-15,0 1 0 0,1 0 0 0,2-1 0 16,2 1 0-16,2-1 0 0,1-3 0 0,-1 3 0 15,-2 1 0-15,0-3 0 0,0 0 0 0,0 2 0 16,-3 0 0-16,4 1 0 0,3 0 0 0,-1 1 0 16,-1-2 0-16,-1 0 0 0,0 2 0 0,-1 0 0 15,-2 0 0-15,1 1 0 0,0 1 0 0,3 1 0 16,2 1 0-16,1-2 0 0,-3-3 0 0,2 0 0 0,2 1 0 16,-5 1 0-16,-1 1 0 0,2 2 0 0,3-1 0 15,-1 0 0-15,2 1 0 0,0 1 0 0,3-2 0 0,0 0 0 16,1-1 0-16,-1 0 0 0,-1-1 0 0,1 1 0 15,0 0 0-15,-1 2 0 0,0-1 0 0,3 1 0 16,-3 0 0-16,4 0 0 0,1-1 0 0,0 0 0 16,1-1 0-16,0 1 0 0,0 1 0 0,-1-1 0 15,-1-1 0-15,1 0 0 0,0-1 0 0,1 2 0 16,1 3 0-16,0-2 0 0,0-1 0 0,2 1 0 16,-1 1 128-16,2-2-128 0,0-2 0 0,1 1 0 15,3 0 144-15,1 0-144 0,1 0 128 0,-2-2-128 16,1-1 144-16,-3 1-144 0,3 2 160 0,-1-1-160 15,0 2 144-15,1-1-144 0,1-1 128 0,2 1-128 16,-1 2 128-16,1-1-128 0,0 0 0 0,2 1 128 0,-1-3-128 0,3 2 0 16,-1 0 0-16,5-1 128 0,1-1-128 0,2 0 0 15,1-1 0-15,7 1 0 0,-8-2 0 0,8 2-144 16,0 0 0-16,0 0-8768 16,0 0-1760-16</inkml:trace>
  <inkml:trace contextRef="#ctx0" brushRef="#br0" timeOffset="13100.284">4145 6613 9151 0,'0'0'400'0,"0"0"96"0,0 0-496 0,0 0 0 16,0 0 0-16,7 7 0 0,-7-7 1088 0,11 5 112 15,-2-1 16-15,1 0 16 0,2-1-224 0,-2 0-48 16,1-1-16-16,2 0 0 0,3-2-192 0,1 1-48 15,0-1 0-15,3 0 0 0,3 0-176 0,3 0-32 16,-2 0-16-16,3 0 0 0,3 2-160 0,2 0-16 16,2 0-16-16,0-1 0 0,1 0-80 0,-2 0-16 15,2-1 0-15,2 1 0 0,-1 1-192 0,1-2 176 16,4-3-176-16,-1 3 160 0,-2 2-16 0,5 0 0 16,1-2 0-16,2 1 0 0,-1 0 48 0,1 2 16 15,-4-1 0-15,4 0 0 0,0-1 0 0,0 0 0 16,0 0 0-16,5 2 0 0,4-1-48 0,0-1-16 15,-1 2 0-15,-2-1 0 0,1-1-16 0,1 2-128 0,4 0 192 0,2 0-64 16,0 1-128-16,-1-1 128 0,-1-1-128 16,0 0 128-16,2 0-128 0,-1 1 160 0,2-3-160 0,0 2 160 15,1-1-160-15,-2 0 0 0,0-1 0 0,-1 0 0 16,2 0 0-16,1 0 0 0,5 1 0 0,0-1 0 16,-4-1 128-16,-1 2-128 0,-2 1 128 0,2 1-128 15,3-5 0-15,0 4 0 0,0 0 0 0,-3-2 0 16,0-1 0-16,-2 0 0 0,-1-2 128 0,1 2-128 15,4 1 0-15,0-2 0 0,-2-2 0 0,-1 0 0 16,-4 2 0-16,-1 0 0 0,1-1 0 0,2-2 128 16,1 0 0-16,1 0-128 0,-3 0 192 0,0 2-64 15,-3-2-128-15,3 1 192 0,1-2-192 0,-1 2 192 16,-1 1-192-16,4 1 0 0,-3-2 144 0,1 2-144 16,-4-1 0-16,0-1 128 0,0 1-128 0,3 0 0 0,1-2 0 0,1 1 0 15,-2 1 0-15,-2-1 0 0,-1 3 128 0,0-1-128 16,0-2 128-16,2 0-128 0,-1 2 176 0,-1 2-48 15,1-1 0-15,-2 1 0 0,-2-2 0 0,1 2-128 16,3 0 192-16,-1-1-64 0,-1 1-128 0,3-1 0 16,2-1 144-16,-1 1-144 0,-2 1 128 0,-1-1-128 15,0-1 160-15,1 1-160 0,-1 1 128 0,0 1-128 16,0-1 0-16,0 1 144 0,-2-1-144 0,1 1 128 16,-3-1-128-16,4 0 128 0,1 0-128 0,1-1 192 15,-5 0-192-15,3 1 192 0,-3 2-192 0,-1-2 192 16,-1-1-192-16,1 0 192 0,1 0-64 0,1 0-128 15,-2 0 192-15,2 0-64 0,1 0-128 0,-3 1 128 16,1-3-128-16,-1 1 128 0,0-1-128 0,4 0 0 0,0-2 0 0,3 2 128 16,0 2-128-16,-2-1 0 0,-1-3 0 0,0 2 0 15,0 2 0-15,0-4 0 0,0 2 128 0,3 0-128 16,3-2 0-16,-1 2 0 0,-4 0 0 0,2-2 0 16,1-2 0-16,3-1 0 0,3 4 0 0,1-1 128 15,-3 4-128-15,3-1 0 0,-3-3 0 0,1 2 0 16,1-3 0-16,2 0 128 0,-1 4-128 0,-3-1 0 15,-2 3 0-15,1 0 0 0,-1-3 0 0,2 2 0 16,1 1 0-16,1-1 0 0,0-1 0 0,-3 0 0 16,0 4 0-16,1-3 0 0,2-7 0 0,-1 6 0 15,-1 2 0-15,0 1 0 0,0 0 0 0,0-1 0 16,1-3 0-16,1 1 0 0,1-1 128 0,0 2-128 0,1 1 0 16,-3 0 0-16,-4 0 0 0,1 0 128 0,3 0-128 0,0 0 0 15,0-1 0-15,0 2 0 0,-4 2 0 0,0-1 0 16,1-3 0-16,0 1 0 0,2-1 0 0,0 1 0 15,0 1 0-15,-1 1 0 0,-3-1 0 0,3-1 0 16,-1-1 0-16,-1 1 0 0,-1 1 0 0,1 1 0 16,-1 0 0-16,-3 3 0 0,-2-2 0 0,1-1 0 15,-1-1 0-15,0 2 0 0,0-1 0 0,1 0 0 16,-1-1 0-16,0 1 0 0,0 2 0 0,-5-2 0 16,-2 0 0-16,1 0 0 0,0-1 0 0,-1 0 0 15,0 0 0-15,-2 2 0 0,-2 1 0 0,1-1 0 16,-3-3 0-16,-1 3 0 0,-5-1 0 0,3-2 0 15,-1-1 0-15,2 0 0 0,-4 1 0 0,2 0 0 16,1-3 0-16,-3 3 0 0,-2 3 0 0,1-3 0 0,-2-4 0 0,-4 3 0 16,-1 1 0-16,-2-1 0 0,-4 0 0 0,0 0 0 15,0-1 0-15,-5-1 0 0,0 2 0 0,-2 0 0 16,-2 0 192-16,0-2-64 0,0-2 0 0,0 3 0 16,-1 2 32-16,0-1 0 0,-2-1 0 0,-1 1 0 15,-8 1-160-15,8-1 160 0,-8 1-160 0,0 0 160 16,0 0-160-16,7 1 0 0,-7-1 0 0,8 2 0 31,-8-2-2192-31,0 0-368 0</inkml:trace>
  <inkml:trace contextRef="#ctx0" brushRef="#br1" timeOffset="23692.074">10119 2519 911 0,'0'0'0'0,"0"0"0"0,0 0 0 16,0 0 0-16,0 0 1936 0,0 0 304 0,-4-4 64 0,4 4 16 15,0 0-2096-15,0 0-416 0,0 0-96 0,0 0-16 16,0 0 48-16,0 0 16 0,0 0 0 0,0 0 0 15,0 0 240-15,0 0 128 0,3-6 0 0,-3 6-128 16,0 0 528-16,0 0 0 0,0 0 0 0,0 0 0 16,0 0 320-16,0 0 64 0,0 0 16 0,-7-2 0 15,0 0-368-15,7 2-80 0,0 0-16 0,-8 2 0 16,1-1-256-16,7-1-48 0,-8 3-16 0,8-3 0 16,-9 4-16-16,1-2 0 0,2 1 0 0,6-3 0 15,-7 2 16-15,7-2 0 0,-9 5 0 0,1 0 0 16,0 0-144-16,-4 1 0 0,2 1 144 0,0 2-144 15,-2 1 128-15,0-1-128 0,-4-1 128 0,4 1-128 16,3 1 0-16,-3 1 144 0,-2 1-144 0,-1-1 0 0,-1-2 176 0,3 0-176 16,4 0 160-16,-3 1-160 0,-1-1 304 0,2 0-48 15,2 1 0-15,-1 0 0 0,0 0-256 0,0 2 0 16,1 0 0-16,1 2 0 0,-2 0 144 0,1 2-16 16,-1-1-128-16,1 1 192 0,2 3-48 0,-1-1-16 15,0-1 0-15,-2 1 0 0,3 2-128 0,-3 0 0 16,1 0 0-16,1-2 0 0,4 1 0 0,-3-2 0 15,2-2 0-15,-1 3 0 0,1-2 0 0,-1 1 0 16,2-1 0-16,0 1 0 0,0-3 0 0,0 1 0 16,-1 2 176-16,1-2-176 0,1-1 208 0,-1 0-48 15,-1 0-16-15,2 1 0 0,0 3 16 0,2-3 0 16,1-3 0-16,0 4 0 0,0-1-160 0,3 1 0 16,0-3 144-16,2 0-144 0,-2 0 0 0,2 2 128 15,4-2-128-15,-4 0 0 0,1 1 0 0,0-3 144 0,2 0-144 0,0 1 0 16,0 2 128-16,0-2-128 0,3-4 0 0,-3 2 0 15,2 0 128-15,-2 0-128 0,0-1 0 0,2 1 0 16,-1 0 144-16,1-1-144 0,-2-1 0 0,1 1 144 16,-1-1-144-16,2 0 0 0,1-2 0 0,-2 2 128 15,1 1-128-15,2-2 0 0,-1-1 144 0,1-1-144 16,0 2 0-16,1-3 128 0,2 2-128 0,-4-1 0 16,0-1 0-16,0 0 144 0,2 0-144 0,1 1 0 15,2-1 176-15,0 1-176 0,0-3 160 0,-1 1-160 16,0 0 128-16,1 0-128 0,-2-3 0 0,1 0 144 15,0 0-144-15,-1 0 160 0,0 0-160 0,0-1 160 16,-2-1-16-16,0 1 0 0,1 0 0 0,-1 0 0 0,1-1-144 16,0-1 128-16,1-3-128 0,-1 3 128 0,0 2-128 0,-2-5 160 15,1-1-160-15,0 1 160 0,0 2-160 0,2 0 128 16,-5 0-128-16,2-5 128 0,2 0 48 0,-1 1 0 16,-2-1 0-16,1 0 0 0,1-1 0 0,-2-1 0 15,1 0 0-15,1 0 0 0,-2 1 0 0,0 0 0 16,0-2 0-16,0 1 0 0,1-1-48 0,0 1 0 15,-2 0 0-15,1 0 0 0,1 0-128 0,-3-3 160 16,0-2-160-16,0 2 160 0,0-1-160 0,0-2 0 16,-1-2 144-16,1 4-144 0,-1-1 128 0,-2-2-128 15,0-3 128-15,0 3-128 0,-2 3 128 0,1-1-128 16,-2-2 160-16,0 0-160 0,-2 1 160 0,0 1-160 16,0 2 160-16,0 2-160 0,-1-3 192 0,0 0-64 15,-1 1-128-15,0 1 192 0,-1 1-32 0,1 0-16 0,-3 1 0 0,1 0 0 16,1 0 32-16,0 0 0 0,-4 0 0 0,2 1 0 15,0-1-48-15,-1 1-128 0,0 0 192 0,0 1-64 16,-2-2-128-16,2 0 0 0,-1-2 144 0,1 2-144 16,-3 0 0-16,3 1 128 0,-3-2-128 0,2 0 0 15,-2 1 0-15,3 1 0 0,-2 1 0 0,0 0 128 16,1-3-128-16,-2 2 0 0,-2-1 0 0,2 2 128 16,1 2-128-16,5 0 128 0,-1-2-128 0,-3 3 128 15,-3-3-128-15,0 2 0 0,0 2 128 0,1-2-128 16,-1 0 128-16,1-1-128 0,1 1 160 0,-1 2-160 15,3-1 0-15,-2 2 128 0,-1-2-128 0,0 2 0 16,4 0 0-16,5 4 0 0,-8-8 0 0,3 2 0 0,-2 1 0 16,1-1 0-16,-1-1 0 0,1 1 0 0,6 6 0 0,-7-5 0 15,-1-1 0-15,0 1 0 0,2-3 0 0,-2 4 0 16,-1 0 0-16,2 1 0 0,-3-1 0 0,3 1 0 16,-2 0 0-16,2 0 0 0,-4-2 128 0,1 1-128 15,1-2 0-15,0 3 0 0,1 1 0 0,-3 0 128 16,0 0-128-16,1-1 0 0,-1 1 0 0,3 1 0 15,-2 0 0-15,0 0 0 0,1 0 0 0,0 0 0 16,0 0 0-16,1-2 0 0,-1 6 0 0,2-1 0 16,0 0 0-16,-1 0 0 0,-2 0 0 0,2 2 0 15,-2-1 0-15,5 1 0 0,5-4 0 0,-9 6 0 16,2 0 0-16,-2 1 0 0,-1-1 0 0,0 0 0 16,-5 1 0-16,6 2 0 0,1-1 0 0,-1-1-128 15,-1-2 128-15,0 2 0 0,0 2 0 0,4 0 0 0,-2 1 0 0,1-1 0 16,1 1 0-16,-1 0 0 0,2 1 0 0,-3 0 0 15,1 1 0-15,1-1 0 0,0 3 0 0,0 1 0 16,-3 1 0-16,1 2 0 0,2 0 0 0,0 0 0 16,-3 2-128-16,4 1 128 0,-3 0 0 0,3 1 0 15,1 1 0-15,-1-1 0 0,-2 2 0 0,2-2 0 16,0 0 0-16,3 1 0 0,-2 2 0 0,-1 1 0 16,1 1 0-16,1 0 0 0,-1-1 0 0,0 3 0 15,-2 2 0-15,3-2 0 0,2 0 0 0,0 0 0 16,0-1 0-16,1 0-128 0,-1-1 128 0,1-2 0 15,1 0 0-15,0-2 0 0,1 0 0 0,1-1 0 16,2 0 0-16,-1-1 0 0,1-1 0 0,0-1 0 16,2 1 0-16,0 2 0 0,1 1 0 0,0-1 0 0,0-1 0 0,0-2 0 15,0-2-128-15,1 4 128 0,-1-1 0 0,0-1 0 16,1 1 0-16,1-3 0 0,-2 1 0 0,3-2 0 16,0 1 0-16,-2 0 0 0,-1-1 0 0,2-2 0 15,0-1 0-15,1-1 0 0,0-1 0 0,0 0 0 16,-1-1 0-16,1 0 0 0,-1-2 0 0,3 0 0 15,3-2 0-15,-4 0 0 0,-12-6 0 0,14 4 0 16,1-1 0-16,1-3 0 0,-1-3 0 0,1 0 0 16,0 1 0-16,1-4 0 0,1-2 0 0,1 0 0 15,-3-2 0-15,2 0 0 0,2 1 0 0,-3-2 0 16,1-1 0-16,-1-1 0 0,-1 3 0 0,1-2 0 16,1 0 0-16,-1-2 0 0,-3 1 128 0,0-1-128 15,1-1 0-15,-1 0 0 0,-2 0 0 0,0 1 0 0,0-1 0 0,-1-1 0 16,-3-5 128-16,0 4-128 0,-1 1 0 15,-1-1 0-15,-1 0 128 0,2-3-128 0,2 0 0 0,0-2 144 16,-3-1-144-16,0-1 0 0,-1-1 144 0,4 0-144 16,-1 0 0-16,-1 0 144 0,-4-2-144 0,-1 1 0 15,3 1 160-15,0-2-160 0,-3 1 128 0,-1-1-128 16,0 4 0-16,-1 0 128 0,-1 0-128 0,0 0 0 16,1 3 976-16,-1-2 112 0,-2 0 32 0,0 1 0 15,0 2-864-15,-1 1-256 0,0-2 0 0,-1 0 128 16,0-1-896-1,2 1-192-15,1-1-16 0,-3 1-16 0,2 0 1616 0,-2 0 320 0,0-1 64 0,0 3 16 16,-1-1-816-16,0 1-208 0,1 1 0 0,0 1 0 16,-3 4-672-16,0 1-224 15,0 1-32-15,0 2-16 0,-1-2 944 0,2 2 0 0,-1 2 0 0,2 0 176 0,-4-4-176 0,4 1 0 16,-2 1 0-16,1 2 128 0,-3-2-128 0,3-1 0 16,-3-2 0-16,2 1 128 0,0 2-128 0,1 0 0 15,0 0 0-15,1 2 0 0,-4 0 0 0,1 1 0 16,0-2 0-16,1 0 0 0,0 1 0 0,0 0 0 15,-1 1 0-15,-2 0 0 0,1 2 0 0,0-1 0 16,-1-3 0-16,1 1 0 0,0 0 0 0,1 2 0 16,-1-1 0-16,0 0 0 0,0-3 0 0,1 3 0 15,-3 1 0-15,2 2 0 0,1-1 0 0,-2 1 0 16,0-3 0-16,0 4 0 0,0 1 0 0,-1-1 0 16,-1 2 0-16,1 2 0 0,3 2 0 0,-1 0 0 15,0 2 0-15,-1 1-176 0,-2 0 176 0,0 1 0 0,0 1-144 16,1 0 144-16,1 0 0 0,0 0-144 0,-2 1 144 15,5-1 0-15,-2 2-128 0,0 0 128 0,0 0 0 0,-1 0 0 16,1 1-128-16,0 5 128 0,-3 3 0 0,2-3 0 16,-1-2-128-16,2 3 128 0,-3 1 0 0,1 2 0 15,0 0 0-15,2 0-128 0,-1 0 128 0,2 2 0 16,0-1 0-16,0 0 0 0,2-2-128 0,-1 1 128 16,1 1 0-16,1 1 0 0,-1-1 0 0,3 2 0 15,-3 0 0-15,2 2 0 0,1 2 0 0,3-3 0 16,-2 2 0-16,2-2 0 0,1 0 0 0,3 1 0 15,-1-1 0-15,2-2 0 0,-2-1 0 0,0 1 0 16,1-2 0-16,2-2-128 0,-3-1 128 0,2 0 0 16,3 2 0-16,-2-3 0 0,0-1 0 0,1 2 0 15,-1-2 0-15,1 0 0 0,1-2 0 0,1 3 0 0,-1 0 0 16,1 3 0-16,-1-4-128 0,0-1 128 16,1 0 0-16,0-1 0 0,1-1 0 0,-2 0 0 0,2-2-128 0,0 0 128 15,-1-1 0-15,-1-1 0 0,2-1-144 0,1-2 144 16,-2 0 0-16,2-1-144 0,-3 2 144 0,1-1 0 15,0-1 0-15,0 1 0 0,1 1 0 0,-1-4 0 16,-8-4 0-16,7 7 0 0,-7-7 0 0,7 6 0 16,-7-6 0-16,8 6 0 0,-8-6 0 0,0 0 0 15,0 0 0-15,11 4 0 0,-1-1 0 0,-10-3 0 16,0 0 0-16,8 3 0 0,-8-3 0 0,11 1 0 16,-2-1 0-16,0 0 0 0,-9 0 0 0,12-1 0 15,2 0 0-15,-7-1 0 0,-7 2 0 0,9-4 0 16,4 0 0-16,-2 0 0 0,0 2 0 0,1-1 0 15,2 0 0-15,-2-2 0 0,3 0 0 0,-1 0 0 0,0 2 0 0,0 0 0 16,-2-2 0-16,0 1 0 0,0-1 0 0,-1 2 0 16,-2 0 0-16,1-4 0 0,1 1 0 0,0-1 128 15,1 2-128-15,-2-3 0 0,2-1 0 0,1-1 0 16,0 0 0-16,2 0 0 0,-4 0 0 0,2-3 128 16,-2 0-128-16,1 0 0 0,-3 0 0 0,3-1 0 15,2 0 0-15,-2 1 128 0,-2 2-128 0,1-2 0 16,0-2 128-16,-2 0-128 0,-1 0 160 0,-1-2-160 15,1 1 208-15,1-1-48 0,1-2-16 0,0 0 0 16,-5-2-144-16,4-1 0 0,-2-1 144 0,2-3-144 16,-1-2 0-16,1 0 128 0,-2 0-128 0,1-1 0 15,2 0 0-15,-1 1 128 0,1-1-128 0,-2 2 0 0,1-3 0 16,-5 3 0-16,-1 1 0 0,-1 2 0 0,-2 1 0 16,-1 1 128-16,-2 0-128 0,0-1 0 0,-1-1 0 0,-3-1 144 15,-1 0-144-15,-2-1 0 0,1 0 128 0,1 1-128 16,-5-1 0-16,2 2 0 0,0 2 128 0,-1-3-128 15,1 1 0-15,3 2 0 0,-5 2 0 0,2 1 0 16,-2 1 0-16,1 1 0 0,0 2 128 0,-2 1-128 16,-2 1 0-16,1-1 0 0,-1 1 128 0,1 2-128 15,-1 0 0-15,0 2 0 0,-1 2 0 0,-2 0 128 16,2 2-128-16,0 0 0 0,-3 1 0 0,1 2 0 16,-3-1 0-16,4 3 0 15,1-2-240-15,2 2-144 0,-1 1-48 0,3-2-9296 16,6-3-1856-16</inkml:trace>
  <inkml:trace contextRef="#ctx0" brushRef="#br1" timeOffset="24465.139">10112 2717 9727 0,'0'0'432'0,"0"0"80"0,0 0-512 0,0 0 0 16,0 0 0-16,0 0 0 0,0 0 848 0,0 0 64 15,0 0 16-15,0 0 0 0,0 0-224 0,0 0-64 16,0 0 0-16,-4 9 0 0,0 1-96 0,-4 2-32 16,-1 0 0-16,-3 4 0 0,-1 4-192 0,-3 2-64 15,-4 2 0-15,-2 2 0 0,0-1-48 0,2 3-16 16,-2 1 0-16,0 1 0 0,-4-1-192 0,1-1 176 16,3 0-176-16,0-2 160 0,-2-1-160 0,3 1 0 15,0-2 144-15,4 0-144 0,0 0 0 0,2 0 128 16,2-3-128-16,3-2 0 15,-1-2-304-15,3-3-128 0,0-2-16 0</inkml:trace>
  <inkml:trace contextRef="#ctx0" brushRef="#br1" timeOffset="24786.925">10072 2743 21183 0,'0'0'1888'0,"0"0"-1504"0,-7 5-384 0,1 1 0 16,-1 5 240-16,2 0-32 0,-1 4 0 0,-1 0 0 16,-2 2-208-16,-1 1 0 0,1 4 0 0,-1 3-160 15,-2 0 160-15,-1 0 0 0,-1 0 0 0,-1 2 0 0,-1 0 0 0,-2 2 0 16,-1 1 0-16,1 2 0 0,-3 1 0 0,0 3 0 15,1 0 0-15,-2 0 0 0,0 0 0 0,2-3 0 16,1-4 0-16,0 2 0 0,0-2 0 0,3-3 0 16,-1-4 0-16,1-1 0 0,0-2 0 0,1-2 0 15,3 1 0-15,2-5 0 16,1-2-560-16,4-2-16 0,5-9-16 0,0 0-8448 0</inkml:trace>
  <inkml:trace contextRef="#ctx0" brushRef="#br1" timeOffset="25044.567">10427 3037 18831 0,'0'0'832'0,"0"0"176"0,0 0-816 0,-1 11-192 0,-4 2 0 0,0 1 0 15,1 0 0-15,-5 1 0 0,-2 2 0 0,2 1-160 16,4 1 160-16,-3 1 0 0,-3 1 128 0,-2 1-128 15,-1 0 0-15,0 3 0 0,-1 2 0 0,0 0 0 16,-4 2 0-16,1 1 0 0,-1 1 0 0,-1-4 128 16,2-1-128-16,-3-1 0 0,0 1 0 0,2-3 0 15,-3 0 0-15,2-2 0 0,1-4 0 0,4 0 0 16,-2-1-272-16,2-1-32 0,0-3 0 0,6-2-5088 16,3-4-1024-16</inkml:trace>
  <inkml:trace contextRef="#ctx0" brushRef="#br1" timeOffset="25297.69">10458 3156 15663 0,'-14'2'1392'0,"4"5"-1120"15,-1 0-272-15,0 4 0 0,-4 4 1376 0,0 2 224 16,3 5 32-16,0 3 16 0,0 0-1328 0,-5 3-320 15,-1 2 0-15,-2 2 0 0,2 0 0 0,-1-1 0 16,0-2 0-16,-2 3 0 0,-1 0 0 0,-1 0 0 16,-1-1 0-16,-3 3 0 0,0-1 0 0,-2-1 0 15,-1-2 0-15,3-4-128 0,2-3-96 0,0-2-16 0,3-3 0 16,0-4 0 0,3-4-448-16,2-5-80 0,3-5-32 0,3-4-7520 0</inkml:trace>
  <inkml:trace contextRef="#ctx0" brushRef="#br1" timeOffset="25544.716">10190 2977 12895 0,'6'-14'576'0,"-1"8"112"16,-5 6-560-16,0 0-128 0,0 0 0 0,0 0 0 16,0 0 832-16,0 0 144 0,0 0 32 0,-5 10 0 15,-2 3-592-15,-3 5-112 0,-5 2-32 0,-4 5 0 0,-2 1-96 0,-1 5-32 16,-6 3 0-16,1 2 0 0,-1 1 128 0,3 2 32 15,0 2 0-15,-1 1 0 0,0-2-64 0,-2 0-16 16,3-2 0-16,1 1 0 0,0-1-224 0,2-5 128 16,2-5-128-16,1-3 0 0,2-3 0 0,2-1 128 15,4-3-128-15,1-6 0 16,1-4-640-16,2-7-160 0,7-1-32 0,-1-8-16 0</inkml:trace>
  <inkml:trace contextRef="#ctx0" brushRef="#br1" timeOffset="25781.01">10218 2994 21135 0,'-8'4'928'0,"1"1"208"0,0 5-912 0,0 3-224 0,-1 5 0 0,-4 4 0 16,0 3 0-16,-3 3-160 0,-2 2 32 0,-3 2 0 15,-2 5 128-15,0 1 0 0,0 2 0 0,-3-1 0 16,-1-1 0-16,2 1 128 0,0-1-128 0,1-1 176 15,-3-3-176-15,1-3 0 0,3-4 0 0,3 0 128 16,-1-2-128-16,3-4 0 0,5-6 0 0,0-5 0 16,1-4 0-16,4-4-176 0,7-2 176 0,-4-9-128 15,4-6-480-15,6-4-96 0,1-2 0 16,5-4-5024-16,2-3-992 0</inkml:trace>
  <inkml:trace contextRef="#ctx0" brushRef="#br1" timeOffset="25950.855">10181 3045 911 0,'0'0'0'0,"7"3"0"0,-7-3 0 0,7 11 0 0,-5 5 2880 0,-2 3 480 16,-1 6 96-16,-4 3 32 0,-3 5-2080 0,-1 6-400 16,-1 2-96-16,-4 6-16 0,0-1-320 0,-3-1-80 15,0 0-16-15,-5 0 0 0,-1 4-96 0,-2 0-32 16,-1-1 0-16,3-2 0 0,4-1-160 0,-2-5-16 16,-2-3-16-16,6-7 0 0,1-4-160 0,5-6 0 15,1-5 0-15,3-6 128 16,0-6-1408-16,7-3-304 0</inkml:trace>
  <inkml:trace contextRef="#ctx0" brushRef="#br1" timeOffset="26198.123">10063 2578 3679 0,'-21'-8'160'0,"8"5"32"0,-1 5-192 0,-2 2 0 0,0 3 0 0,-1 4 0 16,2 4 4000-16,0 0 752 0,0 4 160 0,0 3 16 15,0 6-3936-15,-2 0-800 0,-1 2-192 0,2 5 0 16,1 4 0-16,-1-1 0 0,0 1 0 0,-3-3 0 16,1-3 0-16,3-1 0 0,0-1 0 0,0-4 0 15,1-3 0-15,2-3-208 0,0-3 32 0,3-4-9216 16</inkml:trace>
  <inkml:trace contextRef="#ctx0" brushRef="#br1" timeOffset="26382.097">10103 2823 23951 0,'-14'24'1056'0,"4"-2"224"0,-1 8-1024 0,-1 1-256 15,-3 2 0-15,0 4 0 0,-1 0 128 0,0 3-128 16,-5-1 144-16,2 2-144 0,3 0-144 0,0-3-128 16,0-3-32-16,2-4-6688 15,3-2-1344-15</inkml:trace>
  <inkml:trace contextRef="#ctx0" brushRef="#br1" timeOffset="26573.425">10169 3326 1839 0,'-33'28'160'0,"10"-5"-160"0,-4 5 0 0,-3 3 0 16,-5 7 4832-16,4-2 928 0,1 0 192 0,3 3 48 16,1 1-5168-16,5-3-1024 0,1-3-192 0,6-5-64 15,4-5-1648-15,2-7-336 0,6-1-64 0,2-4 0 16</inkml:trace>
  <inkml:trace contextRef="#ctx0" brushRef="#br1" timeOffset="26678.614">10161 3799 16287 0,'-11'28'720'0,"3"-7"160"0,0 5-704 0,-3 3-176 16,0 2 0-16,-3 1-7216 15</inkml:trace>
  <inkml:trace contextRef="#ctx0" brushRef="#br1" timeOffset="29929.143">9898 3672 17439 0,'0'0'768'0,"0"0"176"0,0 0-752 0,0 0-192 0,2-6 0 0,-2 6 0 16,0 0 0-16,0 0-176 0,0 0 48 0,0 0 0 16,0 0 128-16,0 0 0 0,3 9 0 0,-3-9 0 15,2 8 0-15,0 1 0 0,-2-9 128 0,2 11-128 16,0 0 256-16,1-3-32 0,-3-8 0 0,4 10 0 16,-1 1 128-16,-2 0 32 0,-3 0 0 0,1-1 0 0,1-1 96 0,1 1 32 15,-1 1 0-15,0-1 0 0,0-1-16 0,4-1 0 16,0 2 0-16,0 0 0 0,-3 1-112 0,3 2 0 15,1 0-16-15,1 1 0 0,-4 0-96 0,1 2-16 16,-1-1 0-16,2 0 0 0,1 1-96 0,-3-1-32 16,1 1 0-16,0 0 0 0,0 1 0 0,-1-1 0 15,-4 1 0-15,2 0 0 0,0 0 32 0,0 0 0 16,0 0 0-16,0 0 0 0,4 2 48 0,-3-1 16 16,-1-2 0-16,-1 1 0 0,-3-3 0 0,2-1 0 15,1 0 0-15,1-1 0 0,1 1 32 0,-2-2 0 16,-2-2 0-16,0 0 0 0,2 0 16 0,0 1 16 15,-1-1 0-15,-1 0 0 0,3-3-48 0,0-6-16 16,-2 8 0-16,2-8 0 0,0 0-80 0,-3 9-16 0,1-2 0 16,2-7 0-16,0 0-128 0,0 0 0 0,0 0 0 0,0 0 0 15,0 0 0-15,-1 10 0 0,1-10 128 0,0 0-128 16,0 0 0-16,-2 7 0 0,-5-3 0 0,7-4-176 31,0 0-1648-31,0 0-336 0</inkml:trace>
  <inkml:trace contextRef="#ctx0" brushRef="#br1" timeOffset="30509.285">9848 4760 18431 0,'0'0'1632'0,"0"0"-1312"0,0 0-320 0,0 0 0 15,0 0 352-15,0 10 0 0,0-3 0 0,2 0 0 16,-2-7-352-16,5 9 0 0,1-2 0 0,-1 1 0 16,1-1 0-16,0-1 0 0,2 1 0 0,1 2 0 15,2 0 0-15,0-1 0 0,-2 0 128 0,2 0-128 0,2 1 0 0,1-1 144 16,1-1-144-16,-1 0 0 0,1-1 160 0,-3 2-160 15,-2 2 128-15,2-1-128 0,3-3 0 0,-5 1 0 16,-3-1-224-16,1 2 80 16,-1 1-304-16,-2 0-48 0,1-2-16 0,-6-7-7744 15</inkml:trace>
  <inkml:trace contextRef="#ctx0" brushRef="#br1" timeOffset="30853.281">10246 4755 14847 0,'0'0'656'0,"0"0"144"0,0 0-640 0,0 0-160 0,0 0 0 0,0 0 0 16,-8 0 192-16,8 0 16 0,-6 5 0 0,6-5 0 16,-9 4-208-16,1 1 128 0,-1 1-128 0,-1 1 0 15,-1-2 240-15,0 4-48 0,1 0-16 0,-3 1 0 16,-1 0 192-16,-1 2 32 0,-3 2 16 0,0 1 0 16,0 1 64-16,-2-1 16 0,-2 2 0 0,0 0 0 15,3 1-96-15,4 1-16 0,2 0 0 0,-2 1 0 16,0-1-240-16,2-1-144 0,2-3 160 0,0 0-160 15,0 1 0-15,2-4 0 0,0-2 0 0,2-1-6240 16,2-4-1344-16</inkml:trace>
  <inkml:trace contextRef="#ctx0" brushRef="#br1" timeOffset="31273.334">10498 4946 19343 0,'-12'1'848'0,"4"3"192"0,-1 3-832 0,0 0-208 0,-1 0 0 0,3 2 0 16,-3-1 512-16,3 5 64 0,0 2 16 0,0-2 0 15,-2-3-592-15,3 3 0 0,-4 2 0 0,3-2 0 16,-1 0 0-16,3 0-128 0,-1-1 128 0,2 2 0 16,1-1 0-16,2-1 0 0,3-1 0 0,0-2 0 15,0-2 0-15,-2-7-128 0,6 10 128 0,-1-3 0 16,5-4 0-16,-2 3 0 0,-8-6 0 0,13 1 0 16,1-2 0-16,2-1 0 0,-1-2 0 0,2 0 0 15,0-2 0-15,1 0 128 0,-2-3-128 0,0 0 128 0,-2 0-128 0,-2-1 0 16,-2-1 0-16,-4 0 0 0,-2 0 128 15,-3 0-128-15,-3-2 128 0,-5-1-128 0,-5-1 544 0,-3 1 32 16,-4 1 16-16,-3 2 0 0,-3 0-144 0,0 5-16 16,3-1-16-16,-1 7 0 0,1 3-416 0,1 3-272 15,1 3 32-15,2 0-10768 16</inkml:trace>
  <inkml:trace contextRef="#ctx0" brushRef="#br1" timeOffset="32069.602">10103 6053 8287 0,'0'0'736'0,"0"0"-592"0,0 0-144 0,0 0 0 15,0 0 1536-15,0 0 288 0,0 0 48 0,0 0 16 16,0 0-1536-16,8 6-352 0,-8-6 0 0,7 6 0 16,-7-6 128-16,4 10 48 0,-1-1 0 0,-3-9 0 15,-2 9 240-15,-1 0 48 0,1 1 16 0,-2 0 0 16,1 1 288-16,-1 1 64 0,0 0 16 0,-1 2 0 15,2 3-96-15,-1-1-32 0,-1 2 0 0,0 1 0 16,-1 3-272-16,2 2-48 0,-4 0-16 0,2-1 0 0,-2 1 0 0,1 2 0 16,1 2 0-16,0 1 0 0,1-1-128 0,-2 0-16 15,1-2-16-15,0-1 0 0,2-2 0 0,-1 1 0 16,2-4 0-16,-3-1 0 0,3 0-96 0,0-2-128 16,1-1 176-16,-1-1-176 0,1 1 128 0,2-3-128 15,0-2 0-15,0-1-8176 16,-1 2-1680-16</inkml:trace>
  <inkml:trace contextRef="#ctx0" brushRef="#br1" timeOffset="35374.189">2059 8810 7359 0,'0'0'656'0,"0"0"-528"15,0 0-128-15,0 0 0 0,0 0 1376 0,0 0 240 16,0 0 48-16,0 0 16 0,-7 0-992 0,7 0-208 16,-9-1-32-16,9 1-16 0,0 0-48 0,-6 3-16 15,6-3 0-15,0 0 0 0,-8 1 272 0,8-1 64 16,0 0 16-16,0 0 0 0,0 0-16 0,0 0 0 15,0 0 0-15,0 0 0 0,0 0-368 0,0 0-80 0,9 4 0 0,2-2-16 16,0 0 32-16,2-2 16 16,-1 0 0-16,3 0 0 0,3 0-32 0,0 2 0 0,-3 0 0 0,4 3 0 15,-4-6 32-15,3 1 0 0,-1-1 0 0,1 1 0 16,2 0-64-16,-3 0-16 0,-1 0 0 0,0 0 0 16,0-3-48-16,-2 3-16 0,0-2 0 0,-4-1 0 15,0 0-144-15,-2 0 192 0,-8 3-192 0,0 0 192 16,0 0-192-16,0 0 160 0,0 0-160 0,0 0 160 15,0 0-160-15,0 0 0 0,0 0 144 0,0 0-144 16,-9-1-1936-16,0-2-464 16</inkml:trace>
  <inkml:trace contextRef="#ctx0" brushRef="#br1" timeOffset="36242.258">2958 8776 12895 0,'0'0'1152'0,"0"0"-928"0,0 0-224 0,0 0 0 16,0 0 1312-16,0 0 224 0,-1 5 32 0,1-5 16 16,0 0-1120-16,0 0-208 0,0 0-64 0,9 5 0 15,-1-3 96-15,1 0 16 0,0 0 0 0,2-1 0 16,3-2-48-16,-2 1-16 0,2 1 0 0,0-2 0 16,0-1 80-16,2 1 32 0,3 0 0 0,1 0 0 0,-2 0-96 0,1 1-32 15,1 0 0-15,0 0 0 0,-4 0-224 0,-1 0 176 16,-1-2-176-16,-2 2 160 0,0 3-160 0,-1-1 0 15,-3 0 144-15,-8-2-144 0,0 0 224 0,0 0-32 16,0 0 0-16,0 0 0 0,0 0 320 0,0 0 48 16,0 0 16-16,-8 0 0 0,-3 0-96 0,-1 0-16 15,-4 0 0-15,0 2 0 0,-2 0-96 0,1 1-32 16,-2-1 0-16,1-2 0 0,3-1-64 0,0 0-16 16,1 0 0-16,1-1 0 0,-1 2-256 0,4 0 128 15,2-3-128-15,3 2 0 0,5 1 0 0,-9-1 0 16,9 1 0-16,0 0 0 0,0 0 128 0,0 0-128 15,0 0 0-15,0 0 0 0,0 0 0 0,10-3 0 16,-2 0 0-16,1-2 0 0,4 3 0 0,-1 0 0 0,3 0 128 0,2-1-128 16,1 1 0-16,0 1 0 0,1-1 0 15,0 0 0-15,0-1 176 0,1 1-176 0,0-1 160 0,-3 1-160 16,-1-2 0-16,-2-1 128 0,-2-2-128 0,0 4 0 16,-4 3 0-16,1-2 0 0,-4-4 0 0,-5 6 0 15,0 0 128-15,0 0-128 0,0 0 0 0,0 0 144 16,0 0 16-16,0 0 0 0,0 0 0 0,-10 0 0 15,-1 1-160-15,-2 2 0 0,-1-1 0 0,-2 1 128 16,1 3-128-16,-2 0 0 0,1 0 0 0,-1-1 0 16,2 2 0-16,-1-4 0 0,0 2 0 0,2-1 0 15,2 0 0-15,1 1-144 0,2-1 144 0,-1-1 0 16,1 1-192-16,9-4 64 0,0 0 128 0,0 0-208 16,0 0 80-16,0 0 128 0,0 0-208 0,0 0 80 15,7 4-32-15,2-1 0 0,-9-3 0 0,13-1 0 16,3-2 160-16,0 1 0 0,0-1 0 0,3-1 0 0,-3-1 0 0,3 1 0 15,-1 1 0-15,-1-2 0 0,1-3-320 0,-2 0 32 16,0 1 0-16,-2 0-12896 16</inkml:trace>
  <inkml:trace contextRef="#ctx0" brushRef="#br1" timeOffset="39657.68">5713 9084 12895 0,'0'0'1152'0,"0"0"-928"0,-4-8-224 0,4 8 0 16,0 0 2224-16,0 0 400 0,14 3 64 0,0 0 32 15,5-2-1952-15,0 1-384 0,7 3-64 0,0 0-32 16,3-3 48-16,5 0 16 0,3 0 0 0,4 1 0 16,2 1-32-16,2-1-16 0,1 0 0 0,4-3 0 15,2-4-48-15,5 3 0 0,5 2 0 0,1-1 0 16,1-2-64-16,0 0-32 0,0-1 0 0,6-1 0 16,6 0 32-16,0 3 0 0,-1 3 0 0,4-1 0 15,-1-4 16-15,3-1 16 0,0 1 0 0,2 2 0 16,-1 2-32-16,1-1 0 0,-1-2 0 0,5 1 0 15,0 1-64-15,-2-1 0 0,-3-3-128 0,2-2 192 16,1-1-64-16,-1 3 0 0,1 2-128 0,0-1 192 16,-3-2-16-16,3 2-16 0,1 0 0 0,-3 1 0 0,-1-4 0 15,0 2 0-15,2 5 0 0,2-3 0 0,-2-4-32 0,2 1-128 16,-5 4 192-16,3-1-64 0,2-2-128 0,0-1 0 16,-3 2 144-16,1 1-144 0,1-1 0 0,-2 2 128 15,3-1-128-15,1 0 0 0,-2 0 0 0,-1 4 0 16,0 2 0-16,-3-1 128 0,3-7-128 0,-1 3 0 15,-4 2 0-15,2 3 0 0,5-1 0 0,-3-2 0 16,-1-3 0-16,-2 0 0 0,-2 0 0 0,4 2 0 16,0-3 0-16,1 1 128 0,0 0-128 0,0 1 0 15,-2 0 0-15,4-2 0 0,5-1 0 0,-3 2 0 16,-3 2 0-16,0 0 0 0,4-2 0 0,0-2 0 16,-6 3 0-16,-1 1 0 0,0 0 0 0,1 5 0 0,-1-2 0 15,3-2 0-15,-1-4 0 0,-3 2 0 0,-3-2 0 16,2 3 0-16,1-1 0 0,0 0 0 0,-2 0 0 0,-4 0 128 15,-1 0-128-15,3 0 0 0,1 1 0 0,-1-1 0 16,-1-3 0-16,-1 2 0 0,-2-1 0 0,3 2 128 16,-2 2-128-16,1-1 0 0,-1-2 0 0,-1-1 0 15,-3-1 128-15,2 1-128 0,-1 1 128 0,1 0-128 16,-3 1 176-16,0 1-48 0,-4 0 0 0,0 0 0 16,2-1-128-16,0 1 192 0,1 1-192 0,-2-2 192 15,-2-1-192-15,-2 1 128 0,0 1-128 0,-1-1 128 16,2-1-128-16,-1-2 0 0,1-1 0 0,-4 2 0 15,-1 1 0-15,0 0 128 0,-4-1-128 0,1-3 0 16,0 2 0-16,0 1 0 0,2-2 128 0,-3 3-128 16,-1-2 0-16,-3-1 0 0,-3 3 0 0,1-2 0 15,2 0 0-15,1 2 0 0,-2 0 144 0,3 2-144 0,0-1 128 16,1-1-128-16,-5-2 160 0,0 2-160 0,-2 0 192 0,0 1-64 16,1-1-128-16,0 0 192 0,0-3-192 0,2 4 176 15,0 1-176-15,-1-1 160 0,0-1-160 0,-3 0 0 16,-3-1 144-16,2 1-144 0,2 2 0 0,3-2 0 15,-1-1 0-15,2 0 0 0,3 1 0 0,-3 1 0 16,-3 0 0-16,1-1 128 0,-1-4-128 0,-1 3 0 16,0 2 0-16,3 0 0 0,2-5 0 0,1 1 0 15,2 0 0-15,-4 1 0 0,2 1 0 0,-1-1 0 16,1 1 0-16,0 0 0 0,3 0 0 0,2 0 0 16,2 1 0-16,-3 2 0 0,-3-3 0 0,-1 0 0 15,1-1 0-15,-1 3 0 0,-1 1 0 0,3-1 0 16,2-1 0-16,1 2 0 0,-3 3 0 0,1-1 0 0,-2-2 0 0,1 0 0 15,1-2 0-15,2 2 0 0,1 2 0 0,0 1 0 16,2-3 0-16,-3 1 0 0,-2 1 0 0,2 0 0 16,1-1 0-16,2-1 0 0,-3 2 0 0,1-1 0 15,1 1 0-15,-3-1 128 0,-4 0-128 0,0 0 0 16,-1 0 0-16,0 1 128 0,0 0-128 0,0 1 0 16,0-3 192-16,-1 2-48 0,-3-4 0 0,-2 5 0 15,-1 1-144-15,-1 0 128 0,-4-6-128 0,3 4 128 16,-4 1-128-16,3 0 0 0,-4-1 0 0,-1-1 0 15,-2-1 0-15,0 3 0 0,-2 1 0 0,-3-2 128 16,-2-2-128-16,-1 1 0 0,-3 3 0 0,-1-1 0 16,0-2 0-16,-3 1 0 0,-3-2 0 0,-2 2 0 0,0 1 0 15,-6 0 0-15,-7-3 0 0,0 0-176 16,0 0-1552-16,-11 2-304 0</inkml:trace>
  <inkml:trace contextRef="#ctx0" brushRef="#br1" timeOffset="43724.369">10215 2591 1839 0,'0'0'0'0,"0"0"160"0,2-6-160 0,0-2 0 16,4 0 0-16,-3 2 0 0,-3 6 2416 0,9-5 448 16,-1-3 80-16,-1 2 32 0,0 1-1840 0,0-1-368 15,-1 1-80-15,-1-2-16 0,-5 7-288 0,6-5-48 16,0-1-16-16,-6 6 0 0,0 0-96 0,0 0-32 15,0 0 0-15,0 0 0 0,0 0 144 0,0 0 32 0,0 0 0 0,0 0 0 16,0 0 208-16,-9 5 32 0,0-1 16 0,-3 2 0 16,1 0-432-16,-1 2-192 0,-2 1 160 0,-1-1-160 15,4 1 160-15,-4 0-160 0,-2 0 160 0,1-1-160 16,1-1 192-16,-3 1-64 0,1 0-128 0,0-1 192 16,-2 1-16-16,-2 0-16 0,-2 1 0 0,1-1 0 15,0 1 48-15,2 1 16 0,2 2 0 0,0 1 0 16,-3-1-48-16,-1 1-16 0,2-1 0 0,1 4 0 15,1 4-32-15,1-1-128 0,0-3 192 0,0 3-64 16,2 1-128-16,1-1 192 0,-1 0-192 0,4 2 192 16,1 2-192-16,2 0 0 0,0 0 144 0,0 0-144 15,3-2 128-15,3 1-128 0,0 1 160 0,2 4-160 16,2 0 128-16,0 2-128 0,0 0 0 0,1 1 0 16,-1 2 0-16,3 0 0 0,-3-1 0 0,1 1 0 0,2 0 0 0,-1 0 0 15,-2-3 0-15,3 0 0 0,0-3 0 0,1 1 0 16,-2-3 0-16,2-1 0 0,-1 0 0 0,1-1 128 15,2-1-128-15,-1 0 0 0,2 0 0 0,-3-1 0 16,4-4 0-16,-1 1 0 0,2 0 0 0,1-1 176 16,3-2-176-16,-1-2 160 0,-1-1 0 0,2-2 0 15,4-1 0-15,1-3 0 0,0-1-160 0,1 2 192 16,-4-1-192-16,4 0 192 0,4-3-192 0,-4 1 0 16,-3-2 144-16,0 2-144 0,-1-1 0 0,1 0 128 15,-3-2-128-15,1 0 0 0,-4 0 0 0,1-2 0 16,1-1 0-16,-1-3 128 0,1-2-128 0,0 0 0 15,1-3 128-15,1 0-128 0,0-2 128 0,1-1-128 0,-2-2 160 16,3-3-160-16,1-1 128 0,1 3-128 0,-3-2 0 0,0-1 144 16,4-3-144-16,-1 0 160 0,0 1-160 0,-4 2 160 15,1-1-160-15,-3 0 0 0,-2 0 144 0,-1 0-144 16,0 1 160-16,0-2-32 0,-4-2-128 0,1 0 192 16,-4-2 48-16,0-1 0 0,1-1 0 0,-2-2 0 15,-1-1-16-15,1 2 0 0,-1 1 0 0,-1 0 0 16,0-3-96-16,0 0-128 0,0 2 176 0,-1 1-176 15,-1 0 224-15,1 1-64 0,0-2-16 0,-1 2 0 16,-1-3-16-16,0 1 0 0,-2 0 0 0,0 2 0 16,-1 6 32-16,-1406 0 0 0,2814 3 0 0,-1411 0 0 15,2 3 0-15,-1 0 0 0,-2 0 0 0,-2 0 0 16,1-1-160-16,-1 2 192 0,-3-1-192 0,1 0 192 16,-1-1-192-16,2 3 0 0,2 3 0 0,-3-1 0 0,-2-4 0 0,-1 3 128 15,5 2-128-15,-2 2 0 0,-5-1 0 0,2 0 0 16,2-1 128-16,0 5-128 0,2 2 0 0,0 2 0 15,-2-1 0-15,2 1 128 0,0 1-128 0,0 1 160 16,1 2-160-16,-3 1 160 0,2-2-160 0,-2 2 0 16,-1 3 144-16,0-1-144 0,1 2 0 0,0 1 0 15,-3-1 0-15,3 2 0 0,0 1 0 0,0 1 0 16,-1 0 0-16,0 1 0 0,-1 1 0 0,-1 1 0 16,-2-2 0-16,1 4 0 0,0-1 0 0,1 1 0 15,1 1 0-15,-2 1 0 0,-2 2 0 0,3 3 0 16,1 2 0-16,1 4 0 0,-3 2 0 0,3-1 0 15,1-1 0-15,0 0 0 0,1-1 0 0,1 1 0 16,-2-1 0-16,2 2-128 0,0 0 128 0,1 1 0 0,0 1 0 0,1 0 0 16,2-2 0-16,-1 0 0 0,3-2 0 0,0 1 0 15,3 1 0-15,2-1 0 0,1-1 0 0,3-3-128 16,1 1 128-16,2-3 0 0,-1-1 0 0,3 0 0 16,0 1 0-16,3-1 0 0,0-2 0 0,-1 1 128 15,0 0-128-15,2 0 0 0,-1-4 128 0,1 0-128 16,0 1 128-16,1-2-128 0,1-2 128 0,2-2-128 15,-1-3 128-15,1 0-128 0,-1 1 128 0,3-1-128 16,0-2 0-16,-1-2 144 0,-3 0-144 0,0-3 0 16,0 1 160-16,0-2-160 0,1-5 128 0,1 2-128 15,-2 1 128-15,0-2-128 0,2-2 128 0,0-4-128 16,1-3 128-16,-1-1-128 0,1-2 128 0,-2-2-128 16,0 0 160-16,1-4-160 0,-1-1 192 0,0-1-192 0,0 2 128 15,-1-2-128-15,-2-3 0 0,0 2 0 16,2 2 144-16,-2 0-144 0,0-1 0 0,0-2 144 0,2-4-144 0,-1 2 0 15,-2-2 144-15,2 1-144 0,-1-3 0 0,-2 0 128 16,-2 2-128-16,1-3 0 0,0-2 0 0,0-1 128 16,-2-1-128-16,2 0 0 0,1 2 128 0,-1-3-128 15,-3 0 128-15,-2-1-128 0,-2-2 0 0,-2 2 0 16,-1 0 0-16,-1 0 0 0,-1 3 0 0,-1 2 0 16,1 2 0-16,-4 4 128 0,3 2-128 0,-3 3 0 15,0 0 0-15,-1 4 0 0,1 2 0 0,2 1 0 16,-5-1 0-16,3 2 128 0,-2 1-128 0,1 2 0 15,-2-1 0-15,0 1 0 0,2 5 0 0,-2-2 0 16,0 1 0-16,0-1 128 0,-1-2-128 0,-1 3 0 16,-2 1 0-16,0 2 0 0,1 1-128 0,-3 1 128 0,-1 2-128 0,-1 1 128 15,-2 1-192-15,-1 2 32 0,-1-2 16 0,0 5 0 16,-1 3 144-16,0 3-160 0,-1 1 160 0,1 2-160 16,1 0 160-16,0 2 0 0,-1 1 0 0,-2 0 0 15,-1 0 0-15,3-1 0 0,2 1-176 0,1 2 176 16,-1 1 0-16,2 1 0 0,0 4 0 0,0 1 0 15,2 1 0-15,0 0 0 0,1-1-160 0,0-1 160 16,0 1 0-16,0-2 0 0,1 3 0 0,1 1 0 16,0 1 0-16,3 3 0 0,4-1 0 0,-1 2 0 15,2 0-128-15,4 2 128 0,2 4 0 0,0 0 0 16,-1-1 0-16,2 1 0 0,3 0-144 0,2 1 144 16,1 1 0-16,0-2 0 0,2-2 0 0,0 0 0 15,0-1 0-15,3-5-128 0,2-4 128 0,-2-1 0 0,3-3 0 0,0-1 0 16,0-4-128-16,4-5 128 0,-2-3 0 15,0-2 0-15,3-1-128 0,3 1 128 0,0-4 0 0,4 0 0 16,-1-2-128-16,2-4 128 0,-1-3 0 0,3-3 0 16,-1-1 0-16,2-1 0 0,-2 1 0 0,-1-2 0 15,-1-3 0-15,-2-2 0 0,-3-3 0 0,0 1 0 16,-1-4 0-16,2-1 0 0,-3-2 0 0,-1-1 0 16,-2-1 0-16,0-1 0 0,-3-5 0 0,0 0-128 15,1 2 128-15,-3-2 0 0,-3-1 0 0,-1 0 0 16,2 0 0-16,-3 0 0 0,-2-1 0 0,0 0 0 15,-9 1 0-15,8-3 0 0,2-6 0 0,0 4 144 16,-3 0-144-16,-2 0 128 0,3-2-128 0,0 3 0 16,2 2 0-16,-5 0-176 0,-6 1 176 0,2-1 0 0,-2 1 0 15,2-1 0-15,-6-1 0 0,3 1 0 0,-2 1 0 0,0 2 0 16,1 3 0-16,-1-1 0 0,-4 3 0 0,0-1 128 16,1 3-128-16,-1 1 0 0,-3 1 0 0,0 3 0 15,0 3 0-15,-1 3 128 0,0 0-128 0,-1 2 0 16,-2 0 0-16,3 1 128 0,-3 0-128 0,1 6 0 15,-1 1 160-15,0 2-32 0,-1 0-128 0,1 3 192 16,0 1-192-16,-2 1 144 0,0-1-144 0,2 5 128 16,3 2-128-16,-5 2 0 0,1 1 0 0,-1 2 0 15,-1-1 0-15,1 3 0 0,2 4 0 0,-1 1 0 16,0 2 0-16,1 5 0 0,2 4-144 0,1 2 144 16,0 3 0-16,-1 0 0 0,1 2 0 0,3 0 0 15,-1-2-128-15,2 3 128 0,0 1 0 0,3 3 0 0,4 4 0 0,0-1-128 16,2 0 128-16,2-4 0 0,3-3 0 15,3-3 0-15,1-1 0 0,1-3 0 0,2-1-128 0,1-1 128 16,1 0 0-16,3-2 0 0,0-4 0 0,2 0-128 16,0-5 128-16,2-1 0 0,1-5 0 0,2-2-128 15,0-4 128-15,5-1 0 0,-2-2 0 0,0-1-128 16,-2-4 128-16,4-3 0 0,5-3 0 0,0-3 0 16,-1-3 0-16,-1-2 0 0,3 0 0 0,-3-4 0 15,-2-4 0-15,0-4 0 0,-1-4 0 0,1 1 0 16,-5-2 0-16,0 1 0 0,-3-2-144 0,2-1 144 15,-2 0 0-15,-1-1-144 0,-4-1 144 0,-1-1 0 16,-3-3 0-16,0 1 0 0,1-1 0 0,-1 1 0 16,-3 0 0-16,1-1 0 0,-1 1 0 0,0 0 0 15,-3 1 0-15,-1 2 128 0,-1 1-128 0,1 0 0 0,0 0 0 0,-3 1 0 16,-3 0 0-16,-2 3 0 0,-2 1 0 0,2 4 0 16,1 2 0-16,-2 4 0 0,-2 0 0 0,0 4 128 15,-2 2-128-15,3 4 0 0,-1 1 0 0,2 2 0 16,-5 2 0-16,0 3 0 0,-1 2 0 0,-2 3 0 15,-3 5-128-15,0 3 0 0,0 2 0 0,-2 5 0 16,0 4 128-16,1 4 0 0,-2 3-144 0,0 3 144 16,0 2 0-16,2 2 0 0,-4 0 0 0,1 3 0 15,-1 2 0-15,1 3 0 0,0 5 0 0,0 1 0 16,-1-1 0-16,3-1 0 0,4 1 0 0,1-3 0 16,-1 0 0-16,2-4 0 0,0-2 0 0,4-4 0 15,-1-1 0-15,6-4 0 0,-2-2 0 0,4-2 0 0,1-2-144 16,1-4 144-16,2-4 0 0,1-4 0 0,3-4-128 15,2-2 128-15,0-4 0 0,1 0 0 0,0-3 0 0,2-2 0 16,4-3 0-16,1-4 0 0,0-4 0 0,3-3 0 16,1-3 0-16,2-2 144 0,-1-2-144 0,1-1 0 15,-1-1 144-15,1-5-144 0,0-6 0 0,-4-1 0 16,1-1 0-16,-1 2 128 0,-2-1-128 0,-2-4 128 16,0-3-128-16,-2 0 128 0,0-2-128 0,-4-1 0 15,-2 0 128-15,-4-1-128 0,-1-3 0 0,-1 4 0 16,-1 5 0-16,-1 4 128 0,-3 4-128 0,0 2 0 15,1 3 0-15,-4 2 128 0,2 4-128 0,-4 2 0 16,2 3 0-16,-2 0 128 0,0 3-128 0,0 0 0 16,-4 2 0-16,1 5 0 0,-2 3 0 0,1 2 0 15,-1 0 0-15,-1 3 0 0,0 2 0 0,-1 4 0 0,-1 0 0 16,0 5 0-16,0 3 0 0,0 5-160 0,-4 0 160 0,1 5 0 16,1 4 0-16,0 3 0 0,3 1 0 0,-3 7 0 15,2 4 0-15,3 4-128 0,2 2 128 0,1-1 0 16,1-1 0-16,4-1 0 0,0-1 0 0,6-3 0 15,1-6-128-15,4-2 128 0,2-5 0 0,-1-3 0 16,2-1-144-16,4-5 144 0,5-6 0 0,-2-3-144 16,-3-7 144-16,2-2 0 0,3-3-144 0,-1-4 144 15,1-5 0-15,1-2 0 0,1-3 160 0,1-5-160 16,4-6 192-16,-2-5-64 0,0-4 0 0,0-1-128 16,1-2 176-16,-2 1-176 0,-1-2 160 0,-4-3-160 15,-3-2 0-15,0-2 128 0,-1-6-128 0,-1-4 0 16,-4-3 0-16,-1 0 176 0,1 1-176 0,-5 1 160 0,1 2-160 15,-3 3 128-15,-1-1-128 0,-4 7 128 0,1 2-128 16,0 9 0-16,-1 6 0 0,-1 6 0 0,-2 1 0 0,2 5 0 16,-3 4 128-16,3 4-128 0,-3 4 0 0,0 2 192 15,-1 2-192-15,-2 5 192 0,1 3-192 0,-1 5 0 16,-3 7 0-16,1 9 0 0,-2 7 0 0,1 5 0 16,-1 2 0-16,-1 3 0 0,-4-1 0 0,3 5 0 15,5 4 0-15,1 2 0 0,2-1 0 0,-3 2 0 16,2-1 0-16,6-4 0 0,-1-6 0 0,6-6 0 15,0-6 0-15,1-3 0 0,2-3 0 0,2-1 0 16,0-5 0-16,-1-6 0 0,4-4-128 0,0-4 128 16,-1-3 0-16,-6-7 0 0,9 6 0 0,1-5 0 15,4-6-144-15,3-3 144 0,3-4 0 0,0-4 0 16,2-5 0-16,1-4 0 0,0-4 144 0,-1 0-144 0,-1-3 128 0,-2-3-128 16,-4-5 0-16,-2-4 128 0,-2-2-128 0,-1-5 0 15,-6-2 128-15,-1-1-128 0,-1 1 128 0,-1 2-128 16,-2 3 128-16,-3-1-128 0,-3 2 0 0,-2 3 128 15,1 4-128-15,-1 2 0 0,-1 3 0 0,-2 5 0 16,-1 6 128-16,-1 4-128 0,0 4 0 0,-1 3 128 16,0 1-128-16,0 3 0 0,-2 3 0 0,2 5 0 15,0 3 0-15,-1 3 0 0,1 1 0 0,-1 4 0 16,0 4 0-16,-1 6-176 0,0 5 176 0,-2 5-192 16,-1 4 192-16,3 4-128 0,2 5 128 0,2 1-128 15,0 1 128-15,3 4 0 0,0 1-144 0,5 7 144 16,-2 4 0-16,5 0 0 0,0-2-144 0,2-1 144 15,1 0 0-15,3-6-192 0,3-3 192 0,1-5-160 0,1-5-16 0,4-5 0 16,-1-3 0-16,2-5 0 0,2-6 176 0,4-3-160 16,-1-5 160-16,2-5-160 0,-1-7 32 0,3-6 0 15,4-5 0-15,2-4 0 0,2-4 128 0,-1-4 0 16,2-5 0-16,-1-5 0 0,-2-2 0 0,-1-1 0 16,-2 0 0-16,0-3 0 0,-4-2 0 0,1-5-160 15,-3-8 160-15,0-2-160 0,-3 0 160 0,-1-3 0 16,-4-2 0-16,0 2-128 0,1-1 128 0,-6 3 0 15,-3 2-144-15,1 5 144 0,-3 3 0 0,-3 8 0 16,-5 6 0-16,3 5 0 0,0 4 0 0,-5 4 0 16,-4 5 0-16,-4 4 0 0,2 4 0 0,-2 4 0 15,-4 2 0-15,0 4 0 0,-1 4 0 0,-2 3-144 16,-1 3 144-16,-4 8-160 0,-1 5 160 0,-4 11 0 0,-3 5-144 0,-1 10 144 16,0 6 0-16,2 5-144 0,2 3 144 0,5 7 0 15,-1 6 0-15,5 3-128 0,3 2 128 16,5 2 0-16,4-1-208 0,7 0 16 0,5 3 0 0,9-5-14032 15</inkml:trace>
  <inkml:trace contextRef="#ctx0" brushRef="#br1" timeOffset="48365.593">4161 6767 1839 0,'0'0'160'0,"0"0"-160"0,0 0 0 0,0 0 0 16,0 0 1024-16,0 0 160 0,0 0 32 0,0 0 16 15,0 0-752-15,0 0-160 0,0 0-16 0,0 0-16 16,0 0 176-16,0 0 48 0,0 0 0 0,0 0 0 16,0 0 144-16,0 0 48 0,0 0 0 0,0 0 0 15,7-1-176-15,3 0-16 0,-10 1-16 0,11-2 0 16,1-1-160-16,0-1-16 0,-1 0-16 0,0 2 0 16,0 1 0-16,2-1 0 0,-1 1 0 0,3-1 0 15,0-1 144-15,4 1 16 0,2-1 16 0,1 1 0 0,-2 0-48 0,1 0-16 16,1-3 0-16,3 1 0 0,4 3-112 0,-1 0-32 15,0 0 0-15,0-1 0 0,-1-1-48 0,1 2-16 16,1 2 0-16,1-2 0 0,-2-5-208 0,2 2 128 16,0 2-128-16,2 0 0 0,-1 1 128 0,1-2-128 15,0-3 0-15,2 3 144 0,5 1-144 0,-2-1 160 16,0 1-160-16,-2-2 160 0,-2-1-32 0,0 0-128 16,0-2 192-16,2 3-64 0,1-1-128 0,2 1 192 15,0 0-192-15,1 0 192 0,0 3 32 0,-1 0 16 16,1-1 0-16,0 1 0 0,0-1 0 0,0 2 0 15,-1-3 0-15,0 1 0 0,2 1-48 0,0 0-16 16,2 0 0-16,1-1 0 0,-1 0-176 0,-1 0 192 0,-1 0-192 16,1 2 192-16,-1-3-192 0,1 0 128 0,-2-1-128 0,1 1 128 15,1 2-128-15,1-2 0 0,-2 0 144 0,0 1-144 16,1-1 0-16,-2 1 144 0,0 0-144 0,-1-1 0 16,1 2 128-16,0-1-128 0,4-1 0 0,-2-1 0 15,1 1 128-15,-1-1-128 0,0-2 0 0,3 3 0 16,-2 3 0-16,1 0 128 0,-1-2-128 0,1 2 0 15,-3 0 144-15,1 0-144 0,2-2 0 0,-1 2 144 16,2 0-144-16,0 2 0 0,-1-2 0 0,1 0 128 16,-4 0-128-16,1 0 160 0,-2-2-160 0,2 2 160 15,0 0-160-15,0 0 0 0,-3-2-160 0,4 1 160 16,-2 0 0-16,0 1 0 0,0 0 0 0,0 1 0 16,-3-1 0-16,0 0 0 0,0-1 0 0,1 1 0 15,-1 0 0-15,-1 1 0 0,1-1 160 0,1 3-160 0,3 0 144 0,0 1-144 16,-2 1 160-16,-1-2-160 0,0-1 128 0,-2 0-128 15,2 2 0-15,-1-2 144 0,2-2-144 0,-1 1 0 16,2-1 0-16,-1 0 0 0,2 0 0 0,-2 1 128 16,-1 0-128-16,-1 0 0 0,0 0 0 0,-3-2 128 15,2-1-128-15,-2 0 0 0,-1 1 160 0,2-1-160 16,1 0 192-16,1 0-192 0,-2 1 240 0,-1 1-64 16,2-3-16-16,3 2 0 0,-6-1-160 0,1-1 192 15,0 1-192-15,0 0 192 0,1 0-192 0,-2-3 0 16,2 2 0-16,2 0 128 0,-1-1-128 0,1 3 0 15,3-1 0-15,-4 0 0 0,-2-1 0 0,-1 0 0 16,0 2 0-16,-1 0 0 0,-1 1 0 0,1-1 0 16,-1-3 0-16,3 2 0 0,2 0 0 0,0 2 0 0,-5-2 0 0,2 1 0 15,2 0 0-15,2 1 0 0,-1 0 0 0,0-1 0 16,0-1 0-16,1 0 0 0,-2-1 0 0,1 1 0 16,1-1 0-16,-1 1 0 0,-2-2 0 0,5 3 0 15,0 3 0-15,2 1 0 0,-2-2 0 0,-1-1 0 16,-1-2 0-16,2-1 0 0,1 1 0 0,0-1 0 15,2 2 0-15,-2 1 0 0,1 0 0 0,2-1 0 16,2 0 0-16,-3-1 0 0,0 1 0 0,0 1 0 16,-1 0 0-16,-1-1 0 0,2-1 0 0,0 1 0 15,1 0 0-15,2 2 0 0,0 1 0 0,-1 0 0 16,0 1 128-16,-2-5-128 0,0-2 128 0,-1 3-128 16,2 3 0-16,0-2 0 0,2-1 0 0,3 0 0 15,-2 1 0-15,-1 2 0 0,0 1 0 0,-2 1 0 0,0 0 0 0,-3-2 0 16,2 1 0-16,1-2 128 0,2-1-128 0,1 1 0 15,-5 0 0-15,2 2 0 0,2 2 0 0,-2-1 128 16,-2-1-128-16,-2 1 0 0,0 0 0 0,2-2 0 16,1 0 0-16,2 3 0 0,3-2 0 0,-1 0 0 15,-3-3 0-15,1 1 0 0,-2 3 0 0,-1-1 0 16,1-2 0-16,-1-1 0 0,0-1 0 0,-1 1 0 16,2 0 0-16,0 0 0 0,2-1 128 0,-3 2-128 15,0 1 0-15,2-2 128 0,-5-1 32 0,0 1 0 16,-3 0 0-16,3 0 0 0,0 0 32 0,2 0 16 15,-2 1 0-15,5 0 0 0,0 0-80 0,0 1 0 16,1 0-128-16,-2-2 192 0,-4 2-192 0,3-1 0 16,0-1 0-16,-1 0 0 0,1-1 0 0,0 1 0 0,1-1 0 15,1 0 0-15,-3 1 0 0,1-2 128 0,0 0-128 0,-4 1 144 16,2 1-144-16,-2 0 0 0,5 0 0 0,-3-1 0 16,1-2 128-16,1 1-128 0,-1 2 192 0,1 0-64 15,0 0 0-15,-2-1-128 0,0-2 192 0,-1 2-64 16,1-1-128-16,2 0 0 0,0-4 0 0,2 2 0 15,-1 1 0-15,2 1 128 0,-2 2-128 0,0-3 0 16,-2 1 0-16,1 0 0 0,0-1 128 0,-1-1-128 16,-1-1 0-16,3-2 0 0,2 0 0 0,1 1 0 15,-2 3 0-15,-1-1 0 0,-1 0 0 0,0 1 0 16,-4 2 0-16,2 0 128 0,-3-2-128 0,3 0 0 16,-1-4 128-16,1 0-128 0,-1 5 0 0,4-1 128 15,-1 1-128-15,-1 1 128 0,-1 0-128 0,-1-1 128 0,0 0-128 16,-1-2 0-16,1-1 0 0,1 0 0 0,-1 3 0 0,2 0 0 15,0 0 0-15,0 1 0 0,-1 0 0 0,0-2 0 16,-1 0 0-16,0 1 0 0,-2-1 0 0,0 0 0 16,0-2 0-16,1 0 0 0,-2 1 0 0,2 2 0 15,0 2 0-15,1-1 0 0,1-4 0 0,-1 3 0 16,-5 1 0-16,0-2 0 0,-1-1 0 0,0 3 0 16,-2 4 0-16,0-1 0 0,1-2 0 0,1-2 0 15,1-4 0-15,-1 5 0 0,0 4 0 0,1-1 0 16,1-3 0-16,-2 0 0 0,0 0 0 0,-1 3 0 15,1 3 0-15,-3-5 0 0,1-1 0 0,-4 1 0 16,2 4 0-16,0-1 0 0,2-2 0 0,2-1 0 16,0-2 0-16,-2 3 0 0,-1 4 0 0,0-1 0 15,1-4 0-15,-3 5 0 0,1-1 0 0,-3 1 0 0,-3 0 0 16,0-2 0-16,-3-1 128 0,-1 1-128 0,1 0 128 0,-2-2-128 16,-2 3 208-16,-2 0-32 0,0-3-16 0,-1 1 0 15,2 0-32-15,-4 0 0 0,-3-2 0 0,-7 0 0 16,10 3 0-16,-10-3-128 0,0 0 192 0,0 0-64 15,0 0-128-15,0 0-176 0,0 0 48 0,0 0-9984 16,-10 3-2000-16</inkml:trace>
  <inkml:trace contextRef="#ctx0" brushRef="#br1" timeOffset="51094.478">10010 6245 18431 0,'-13'-4'816'0,"13"4"160"0,-9-6-784 0,4 0-192 0,5 6 0 0,0 0 0 16,-4-5 384-16,4 5 48 0,0 0 0 0,0 0 0 16,0 0 80-16,0 0 32 0,5-8 0 0,2 3 0 15,-7 5-80-15,10-1-16 0,-1 2 0 0,1-1 0 16,-2-3-96-16,-8 3-32 0,12 2 0 0,-3-1 0 16,0 1 16-16,-9-2 0 0,0 0 0 0,0 0 0 15,11 2-48-15,-11-2-16 0,0 0 0 0,9 0 0 16,-9 0-16-16,9 2-16 0,-9-2 0 0,0 0 0 15,7 4-80-15,-7-4-16 0,0 0 0 0,9 2 0 16,-3 1-144-16,-6-3 0 0,0 0 144 0,0 0-144 0,6 8 0 16,-6-8 0-16,3 7 0 0,-3 1 0 0,0-8 0 15,0 13 0-15,0 5 0 0,-3-3 0 0,1-3 0 0,-3 2 128 16,0 2-128-16,-1 2 0 0,2 0 0 0,-2 1 0 16,-2 0 0-16,1 2 0 0,0 3 0 0,2-2 0 15,1-2 0-15,-2 1 0 0,1 1 0 0,1-1 0 16,0 1 0-16,1-4 0 0,-1 1 0 0,1 0 0 15,0-2 0-15,-1 1 0 0,3 2 0 0,0-2 0 16,-3 0 0-16,0 0 0 0,2-3 0 0,-1 1 0 16,2 1 0-16,-1-2 0 0,-3-3 0 0,2 2 0 15,-1-1 0-15,1 0 0 0,3-2 0 0,-1-1 0 16,-1 0 0-16,0 0 0 0,0 0 0 0,2-3 0 16,0-7 0-16,0 0 0 0,-3 9 0 0,3-9 0 15,-2 9 0-15,2-9 128 0,0 0-128 0,0 0 176 16,0 0-176-16,0 0 192 0,0 0 192 0,-1-9 32 0,0-2 16 15,3 0 0-15,3 0 16 0,-3-1 0 0,0-2 0 0,0-2 0 16,2-1-160-16,1 0-32 0,-2 1 0 0,2-2 0 16,1-1-112-16,-1-4-16 0,1 0-128 0,1 0 192 15,-2-2-192-15,2 2 176 0,-4-3-176 0,3 1 160 16,0 0-160-16,0-4 160 0,-1-3-160 0,2 0 160 16,-3 2-160-16,2 0 128 0,-1-1-128 0,0 4 128 15,0 0-128-15,1 2 160 0,-2 0-160 0,0 2 160 16,-2 3-160-16,0 1 0 0,1 3 144 0,-3-1-144 15,0 1 0-15,0 0 0 0,-1 1 0 0,1 3 0 16,-2 4 0-16,2 8 0 0,0 0 0 0,0-9 0 16,0 9 0-16,0 0 0 0,0 0 0 0,0 0 0 15,0 0-176-15,0 0 176 0,-4 6-208 0,0 4 80 0,2 3 128 0,1 3-160 16,0 2 160-16,1 1-160 0,-1-1 160 0,-1 4 0 16,-1 2 0-16,2 4 0 0,0 2 0 0,-1 0 0 15,-1 5 0-15,0 0 0 0,0 1 0 0,1-1 0 16,0-2 0-16,0 0 0 0,-1-1 0 0,0-1 0 15,-1-2 0-15,1-2 0 0,2-2 0 0,1 1 0 16,-1-2 0-16,-1-2 0 0,0-3 0 0,1-4 0 16,1-3 0-16,0-1 0 0,0 0 0 0,0-11 0 15,0 0 0-15,0 0 0 0,-1 9 0 0,1-9 0 16,0 0 0-16,0 0 128 0,0 0 192 0,2-9 64 16,0-1 0-16,1-3 0 0,0-4-96 0,1 0-16 15,0-1 0-15,2-3 0 0,-1-2-144 0,0-2-128 16,1-3 192-16,2 2-192 0,-1 0 128 0,-1-3-128 0,-2-4 0 0,0 1 0 15,0-1 0-15,0 0 0 0,-2 1 0 0,0 3 0 16,1-2 0-16,0 7 0 0,-3 3 0 0,1 5 0 16,2 3 0-16,-2 2 0 0,-1 0 0 0,-1 3 0 15,1 8 0-15,-4-6 0 0,4 6 0 0,0 0 0 16,-7 3-192-16,3 5 0 0,-2 3 0 0,1 5 0 16,-3 4 16-16,0 4 16 0,-1 6 0 0,1 3 0 15,-1 4 160-15,1 3-128 0,-2 1 128 0,0-1-128 16,0 1-80-16,0 2-16 0,2-2 0 0,-4 2-10080 15,-1 2-2000-15</inkml:trace>
  <inkml:trace contextRef="#ctx0" brushRef="#br1" timeOffset="53283.107">3685 7775 6447 0,'0'0'576'16,"9"-6"-576"-16,-3 0 0 0,-1 0 0 0,-5 6 592 0,7-7 16 15,-3-1 0-15,2 1 0 16,-1 1-96-16,-3-1-32 0,2 0 0 0,-2 0 0 0,0-1 0 0,0 0 0 15,-2 1 0-15,0-3 0 0,-1 0-144 0,0 3-16 16,1 7-16-16,-2-9 0 0,-2 0-16 0,-2 0 0 16,-1 1 0-16,1-1 0 0,-5-2 48 0,1 0 16 15,0 0 0-15,-2 2 0 0,0 2-32 0,-1 0-16 16,-4-2 0-16,2 3 0 0,-1-2 96 0,3 1 32 16,4 0 0-16,-4 1 0 0,-3 1-160 0,-1 1-16 15,2 1-16-15,-2 0 0 0,-4 1-240 0,2 1 144 16,-1-4-144-16,0 4 128 0,2 1-128 0,1 2 0 15,-2 2 0-15,1-1 0 0,2 0 0 0,-1 3 0 16,-3 1 0-16,0 2 0 0,-1 1 0 0,-1 0 0 16,-2 1 0-16,1 1 0 0,-1 2 0 0,2 4 0 0,0 1 0 0,3 2 0 15,-2 1 0-15,1 1 160 0,1 0-160 0,3 3 160 16,-2 4-160-16,3 1 0 0,-1-1 0 0,3-1 0 16,0-1 176-16,2 0-48 0,2 1-128 0,-1 2 192 15,1-1-32-15,2 1-16 0,-1-2 0 0,1 3 0 16,2 1-144-16,-3-1 192 0,2-3-192 0,1 1 192 15,2 0-48-15,0-1 0 0,-1 1 0 0,3 0 0 16,1-1-144-16,2 2 192 0,1 0-192 0,0 3 192 16,1 2-192-16,2-3 160 0,-1-2-160 0,3-1 160 15,-1-1-160-15,1-2 128 0,1 1-128 0,1-4 128 16,1-2-128-16,-1 1 160 0,1 2-160 0,1-2 160 16,-1-5-32-16,2-3 0 0,1 0 0 0,0-3 0 0,0-1 48 15,5-3 0-15,4 0 0 0,-3-1 0 0,-2-2 0 16,4-1 0-16,0-6 0 0,4 1 0 0,-3 1-48 0,1 0 0 15,0-2 0-15,0-3 0 0,1-3 0 0,-2 2-128 16,1 0 192-16,1-2-64 0,3-2-128 0,0-2 192 16,2-1-192-16,-2-1 192 0,0-2-192 0,-1 2 192 15,-2-3-192-15,-2-2 192 0,2-3-192 0,1-4 160 16,0-1-160-16,-1-2 160 0,-1 0-160 0,1-3 192 16,1-2-192-16,-5 1 192 0,-2 1 64 0,-2-1 0 15,-1-1 16-15,-1-3 0 0,0 0 80 0,0-5 16 16,-3-3 0-16,-1-1 0 0,-3 2-112 0,-1 1 0 15,-3 0-16-15,-1 2 0 0,0-2-112 0,-3 3-128 16,-2 1 176-16,-2 3-176 0,-4 3 144 0,-2 3-144 16,-3 3 0-16,0 5 144 0,-1 4-144 0,-2-1 0 15,-4 4 0-15,0 4 0 0,-3 2-160 0,1 1-112 0,-4 1-32 0,2-1-8464 16,-2 1-1680-16</inkml:trace>
  <inkml:trace contextRef="#ctx0" brushRef="#br1" timeOffset="53988.602">2657 7742 1839 0,'0'0'160'0,"7"-10"-160"16,-4-2 0-16,-1 0 0 0,-2 0 2752 0,-1 2 512 16,-1 0 96-16,-2-1 32 0,-1 2-1984 0,-1 0-384 15,1 0-64-15,-5 1-32 0,-4-1-272 0,-2 1-48 0,0 2-16 0,-3 1 0 16,-1 2-240-16,-4 0-48 0,2 0-16 0,-5 4 0 16,0 4-80-16,-4 1-16 0,-3 3 0 0,-2 1 0 15,-5 0-64-15,1 4 0 0,-1 5-128 0,-1 3 192 16,3 2-192-16,1 3 128 0,3 1-128 0,0 2 0 15,3 1 160-15,2 1-160 0,3 1 160 0,1 3-160 16,2 1 224-16,3 5-48 0,3 5-16 0,2 2 0 16,4 0-160-16,5 5 0 0,3 3 0 0,3 0 128 15,1-4-128-15,4 0 0 0,3-1 144 0,3 0-144 16,1 0 0-16,2-1 0 0,1-6 0 0,5-4 0 16,1-5 0-16,1-3 0 0,0-5 0 0,1-5 0 15,2-3 0-15,3-2 144 0,2-2-16 0,3-5-128 16,0-5 288-16,3-2-48 0,2-4-16 0,3-3 0 0,1-1 32 0,0-3 0 15,0-4 0-15,0-4 0 0,1-5-112 0,-2-1-16 16,4-7 0-16,-1-6 0 0,0-5 0 0,-1-5 0 16,3-1 0-16,-1-3 0 0,-2-3 16 0,-4 0 0 15,-1-1 0-15,-5-5 0 0,-3-4 368 0,-5-4 64 16,-2-4 0-16,-4 0 16 0,-1 2 128 0,-5 1 32 16,-8-1 0-16,-2 7 0 0,-2 5-336 0,-4 10-64 15,-3 7-16-15,0 7 0 0,-3 6 48 0,-2 6 16 16,-2 4 0-16,-4 7 0 0,-2 5-400 0,-1 3-192 15,-2 3 0-15,-1 3 16 16,-5 0-2256-16,0 5-448 0,0 4-80 0,-1 1-32 0</inkml:trace>
  <inkml:trace contextRef="#ctx0" brushRef="#br1" timeOffset="55488.985">5135 8771 15663 0,'0'0'688'0,"0"0"144"0,0 0-656 0,0 0-176 15,0 0 0-15,0 0 0 0,8-1 320 0,3 2 16 16,1 2 16-16,3-1 0 0,3 0-128 0,4-1-32 15,2-1 0-15,0-1 0 0,5 2 64 0,3 1 16 16,3 2 0-16,4-2 0 0,2-1 32 0,0 1 0 16,1 0 0-16,2-1 0 0,1-1 32 0,5 0 16 15,3-1 0-15,5 2 0 0,1 3 32 0,3-1 16 16,0 0 0-16,2 1 0 0,1-2-64 0,3 1-16 16,3 2 0-16,2-2 0 0,1-1-32 0,0 0-16 0,-2 3 0 0,5-3 0 15,6 0-80-15,-3-2 0 0,2-1-16 0,0 0 0 16,1-1 80-16,-1-2 32 0,4 0 0 0,-3 1 0 15,-1-2 64-15,1 1 16 0,-1 1 0 0,3 0 0 16,3 1 16-16,-3 1 16 0,-5 0 0 0,1-1 0 16,6-2-96-16,-2 1-32 0,1 2 0 0,-1 0 0 15,1 0-128-15,0 0-16 0,1-1-128 0,-3 0 192 16,-1 4-192-16,-1 0 0 0,5 0 0 0,-2 1 0 16,2 1 128-16,-2-2-128 0,-4 0 0 0,1-1 0 15,2 0 0-15,2 0 128 0,2-1-128 0,-2 0 0 16,-4 0 0-16,4 0 0 0,4 0 128 0,-3 0-128 15,1 1 128-15,-1-1-128 0,-3 0 176 0,2 0-176 0,2 0 160 0,-2 1-160 16,-3-1 128-16,4 0-128 0,3 0 0 0,-4 2 0 16,0 0 128-16,-3-1-128 0,0 0 0 15,0 1 0-15,1-1 0 0,1 1 128 0,-3 2-128 0,2-2 0 16,0 0 0-16,3-1 0 0,-1-1 128 0,1 0-128 16,-3 0 128-16,1-1-128 0,0-2 0 0,2 0 0 15,0 0 0-15,-2 1 0 0,-4 0 0 0,5 2 0 16,2-3 0-16,-4 2 0 0,-1 1 0 0,-2 1 0 15,1-1 144-15,-1-1-144 0,-1-1 192 0,-1 1-16 16,-5 1-16-16,1 0 0 0,0-2-32 0,2 2 0 16,0 2 0-16,-3 2 0 0,-2-1 64 0,2-1 0 15,-1-2 0-15,-2 2 0 0,2 1-192 0,-3-1 0 16,-3 1 0-16,-1 0 128 0,0 0-128 0,2 0 128 16,-4 1-128-16,1 1 128 0,-2 0 0 0,-3 0 0 0,-3-3 0 15,0 2 0-15,-1 5-128 0,2-4 0 0,4 1 0 0,-1 1 0 16,1-1 0-16,-2 3 0 0,-3 0 0 0,4-3 0 15,2-1 176-15,5 0 0 0,1 3 0 0,2-1 0 16,-5-3 80-16,2 1 32 0,0 2 0 0,3 0 0 16,2-1-288-16,0 1 128 0,-3-2-128 0,-2 0 0 15,-3 0 128-15,0 3-128 0,1-3 0 0,2 0 0 16,0-3 0-16,-2 0 0 0,-4 4 0 0,0-4 0 16,-2 1 0-16,2-1 0 0,0 0 0 0,2-1 0 15,0 2 0-15,-2-4 0 0,-3-5 0 0,6 2 0 16,1 2 0-16,4-2 128 0,3 0-128 0,-2-3 0 15,0-1 176-15,1 0-176 0,1 0 160 0,6 1-160 16,5 2 256-16,-1-3-32 0,-3 1-16 0,1-1 0 16,6 0-16-16,-1 1 0 0,2-1 0 0,-4-2 0 0,-1-2-48 0,1 3-16 15,4 0 0-15,-3 1 0 0,-2-2-128 0,-4 1 160 16,0-3-160-16,-1 2 160 0,2 2-160 0,-6 0 0 16,-5 0 144-16,-5-1-144 0,-2-1 128 0,-3 1-128 15,-1 1 128-15,-2 2-128 0,-6-2 0 0,-3 3 128 16,-5 2-128-16,-5 0 0 0,-4 1 0 0,-5-1 0 15,-2-1-160-15,-7 2 160 16,-1 1-1648-16,-5 2-208 0,-2 1-64 0,-11-2-13536 0</inkml:trace>
  <inkml:trace contextRef="#ctx0" brushRef="#br1" timeOffset="59417.31">1161 11128 8287 0,'0'0'736'0,"0"0"-592"0,0 0-144 0,0 0 0 15,0 0 816-15,0 0 128 0,0 0 16 0,0 0 16 16,0 0-784-16,0 0-192 0,0 0 0 0,0 0 0 15,10 2 0-15,-1 0 0 0,-9-2 128 0,12 1-128 16,-1 4 128-16,0-1 0 0,0-1-128 0,2 1 192 16,3-2 48-16,-1 0 0 0,-4 0 0 0,4 0 0 15,4 1 32-15,1 0 16 0,2-3 0 0,3 1 0 16,2 1 80-16,1 0 16 0,-1 0 0 0,2 0 0 16,0 0-96-16,0 1-16 0,3-1 0 0,2 1 0 0,4-1-48 15,-1 1-16-15,4 3 0 0,-2-1 0 0,2-2 16 0,0 1 0 16,1-1 0-16,-1 0 0 0,-1 1 16 0,1 0 0 15,1-1 0-15,2 2 0 0,1-1 80 0,1 1 0 16,0-2 16-16,0 1 0 0,0 2-64 0,0-1-16 16,-5 4 0-16,2-2 0 0,5-4-80 0,-3 2-32 15,0 2 0-15,3-1 0 0,5-2 32 0,0-2 0 16,-5 0 0-16,2-1 0 0,-1-1 48 0,4-1 16 16,1-3 0-16,3 0 0 0,0 0 32 0,0 1 16 15,0 2 0-15,-2-1 0 0,-4-3-128 0,3 3-32 16,1 2 0-16,-3-1 0 0,-5-2-128 0,2 2 192 15,0 1-192-15,-1 1 192 0,-4 3-192 0,2 0 160 16,-1 1-160-16,0-3 160 0,0-2-160 0,2 4 160 16,3 5-160-16,1 1 160 0,-1-3-160 0,-2-1 0 0,0 0 144 0,0 0-144 15,1 1 0-15,1 0 144 0,-3-3-144 0,3 2 0 16,7 1 144-16,-3 0-144 0,-1 3 0 0,-1-5 144 16,0-3-16-16,3 0 0 0,0-1 0 0,3 3 0 15,2-4 128-15,-2 2 0 0,-1 0 16 0,-1 1 0 16,2-2-48-16,-1-1-16 0,1-1 0 0,4 1 0 15,3 2-16-15,0 0-16 0,-3-1 0 0,0-1 0 16,-3-1-176-16,3 1 192 0,1 1-192 0,1 1 192 16,-1-2-192-16,1 0 0 0,-4-3 0 0,3 1 0 15,2 1 128-15,0 0-128 0,-1-4 0 0,-2 3 128 16,1 2-128-16,0-3 0 0,2 2 144 0,1-3-144 16,1-1 0-16,1 0 128 0,1 2-128 0,1-1 0 15,-5-1 0-15,2 0 0 0,1-2 0 0,1 3 128 0,4 1-128 16,-2-2 0-16,-1-1 0 0,0-2 128 0,3-1-128 0,0 4 0 15,2 1 0-15,1 0 0 0,-3-6 160 0,2 2-32 16,5-1-128-16,-1-2 192 0,2-2-64 0,-2 2-128 16,1 1 176-16,1-1-176 0,0 3 144 0,2-3-144 15,2-4 0-15,-2 4 144 0,-5 0-144 0,4 1 0 16,5 2 0-16,-4-2 128 0,0 1-128 0,1 0 0 16,2-1 0-16,-1 1 0 0,1 1 0 0,0-1 128 15,-4-1-128-15,1 1 0 0,-5 1 0 0,2 1 0 16,5-2 0-16,-2 0 0 0,-6-1 0 0,1 5 0 15,-2 0 0-15,2 0 0 0,-2-2 0 0,-3 2 0 16,-3 0 0-16,2 0 0 0,2-1 0 0,-2 2 0 16,-3 1 0-16,-1 0 0 0,-4 3 0 0,1-1 0 15,-2-1 144-15,1 0-144 0,2 2 0 0,-1-1 144 0,1 1-144 16,-1-2 0-16,-5-1 0 0,3 0 0 0,2 0 0 0,1 1 0 16,-1 0 128-16,-2 1-128 0,-1 1 0 0,-3 0 0 15,-1 0 0-15,1-2 0 0,-1 0 0 0,1 0 0 16,0 2 0-16,-3 0 0 0,-2 1 0 0,-1-1 0 15,-4-2 128-15,2-1-128 0,-2 1 0 0,3 1 0 16,1 1 0-16,-4-1 160 0,2-2-160 0,0 3 128 16,-5 2 32-16,-1-2 0 0,-1-2 0 0,1 1 0 15,1-3-160-15,-2 2 192 0,0 0-192 0,-3 1 192 16,2-1-192-16,-1 2 0 0,-2 1 0 0,-1-1 0 16,-4-1 0-16,4-2 0 0,-4-1 128 0,0 0-128 15,-1 1 0-15,1 2 0 0,2 0 0 0,1 0 128 0,-2 0-128 16,0-1 0-16,-3 1 0 0,0 0 0 0,1-2 0 0,-2 0 0 15,-2 0 0-15,1 1 0 0,0-3 0 0,2 2 0 16,-1 0 0-16,-1 0 0 0,-3 1 128 0,3 0-128 16,-1 1 0-16,-1 1 128 0,-1-1-128 0,1 1 0 15,-2 1 0-15,1-1 0 0,-2-2 0 0,1 0 128 16,0-1-128-16,0 2 0 0,-1 1 0 0,1-1 0 16,2-2 128-16,-1 3-128 0,1 2 0 0,-3 1 0 15,4 0 0-15,-1-2 0 0,-1-1 0 0,1 0 0 16,-1 1 0-16,-1-2 0 0,1-2 0 0,-1 1 0 15,0 1 0-15,2 1 0 0,-2 0 0 0,2-1 0 16,0-1 0-16,-1 2 128 0,0 0-128 0,3 1 0 16,-4-1 0-16,2 0 0 0,-2 0 0 0,0 1 128 0,-4 1-128 15,-1-1 0-15,-3 0 128 0,-3-1-128 0,-4-2 128 0,-2 2-128 32,-10 0-1984-32,0 0-496 0</inkml:trace>
  <inkml:trace contextRef="#ctx0" brushRef="#br1" timeOffset="72078.104">3991 11782 10127 0,'0'0'896'0,"0"0"-704"0,0 0-192 0,0 0 0 15,0 0 400-15,-7 4 48 0,0-3 16 0,7-1 0 16,0 0-112-16,0 0-32 0,-7 4 0 0,7-4 0 16,0 0 0-16,0 0 0 0,0 0 0 0,0 0 0 15,-4 7 128-15,4-7 0 0,-2 7 16 0,2-7 0 0,0 0-80 0,-4 8 0 16,0-1-16-16,2-1 0 0,0 2-32 0,-1 0 0 15,2 0 0-15,0 3 0 0,0 5 96 0,1-2 16 16,-1-1 0-16,0 5 0 0,-2 0 16 0,2 2 16 16,3 4 0-16,0-1 0 0,-2 1-32 0,2 3 0 15,0 3 0-15,3 1 0 0,1 1-128 0,-2 0-48 16,-2 3 0-16,0-1 0 0,1 1-112 0,2-1-32 16,-3 0 0-16,1 0 0 0,3-2-128 0,-2 2 160 15,-6-2-160-15,1 1 160 0,0-1-32 0,0 2 0 16,0-2 0-16,1 0 0 0,0-2-128 0,0-3 192 15,-3 0-192-15,0-2 192 0,0-2-64 0,-1 0 0 16,4 0 0-16,-2-3 0 0,-2 0 64 0,2-1 16 16,1-1 0-16,1 1 0 0,-3-2-32 0,1 1-16 0,1-1 0 0,1-1 0 15,0-1-160-15,0-2 192 0,0-1-192 0,0 0 192 16,0 0-192-16,-1-1 0 0,0 0 144 0,0-1-144 16,1-2 0-16,0 2 144 0,0-2-144 0,0-8 0 15,0 0 144-15,0 0-144 0,0 0 0 0,0 0 144 16,-1 10-144-16,1-10 0 0,0 0 0 0,-3 10 128 15,1-2-128-15,2-8 128 0,0 0-128 0,0 0 128 16,-1 9 0-16,-1-3 0 0,-5 4 0 0,7-10 0 16,0 0 32-16,-5 6 0 0,2 0 0 0,3-6 0 15,0 0-16-15,0 0 0 0,-9 6 0 0,9-6 0 16,0 0-16-16,-5 3 0 0,5-3 0 0,0 0 0 16,-6 4 48-16,6-4 0 0,0 0 0 0,0 0 0 15,-7 5-48-15,7-5 0 0,0 0 0 0,0 0 0 0,-6 4-128 16,6-4 128-16,0 0-128 0,0 0 128 0,0 0-128 0,0 0 192 15,0 0-192-15,0 0 192 0,0 0-192 0,0 0 0 16,5 6 0-16,2-1 128 0,-7-5-128 0,12 6 0 16,0-2 0-16,2 1 0 0,2-3 0 0,-1 1 0 15,0-1 0-15,4 2 0 0,4 0 0 0,2 1 0 16,1 3 128-16,3-2-128 0,2-3 0 0,1 1 0 16,-1 1 144-16,1 0-144 0,1 0 0 0,2 0 0 15,1 0 0-15,3 0 128 0,3 1-128 0,-1-1 0 16,3-1 0-16,2 2 128 0,-1-1-128 0,0 3 0 15,-1-1 128-15,1-3-128 0,1 1 0 0,1-3 0 16,3-1 0-16,2-1 128 0,1 1-128 0,1-1 128 16,-2-1-128-16,-1 1 128 0,1 1-128 0,2-2 0 15,1-2 128-15,3 0-128 0,1 1 0 0,0 2 0 0,-3 0 0 0,1 0 128 16,-4-3-128-16,5 1 0 0,3 1 0 0,-1-1 0 16,-2 1 0-16,1 0 0 0,-3 0 0 0,-1 0 128 15,-1-2-128-15,1 3 0 0,0 0 0 0,4-1 0 16,1 0 0-16,-2-1 0 0,1 2 0 0,-4-1 128 15,2 0-128-15,2 0 0 0,-1 1 0 0,1-1 0 16,3-1 0-16,-3 0 0 0,-2-3 0 0,-1 2 0 16,3 3 0-16,-1-1 0 0,-1-2 0 0,-1 0 128 15,2 1-128-15,0 1 0 0,-6-2 128 0,1 1-128 16,-1 0 0-16,-1 1 0 0,-1 0 0 0,3-1 0 16,0 0 0-16,1 0 0 0,-3-1 0 0,0 1 0 15,-3-1 0-15,3 0 0 0,-2-1 0 0,3 1 0 0,2-2 0 16,-3 1 0-16,-2 4 0 0,2-3 0 0,-3-4 0 15,-2 2 0-15,-3 0 0 0,2 1 0 0,2 2 0 0,-1 1 0 16,-1 0 0-16,-2 1 0 0,-1 0 0 0,-5 0 0 16,0-3 0-16,-1 2 0 0,-3 1 0 0,1 0 0 15,-2 1 0-15,-1-2 128 0,0-1-128 0,1 1 0 16,1 1 0-16,-1 0 0 0,-1 0 0 0,-1 0 0 16,0 0 0-16,-1 2 0 0,-3 0 0 0,-1 2 0 15,-1-3 0-15,-2 0 128 0,-1 4-128 0,-2-3 0 16,1-2 0-16,-1 1 0 0,-4 1 0 0,0 0 0 15,0 0 0-15,-2-1 128 0,0 0-128 0,0 1 0 16,0-6 0-16,1 3 0 0,-1 2 0 0,-3 0 128 16,-1 2-128-16,-1-3 0 0,0-2 0 0,-8 2 0 15,8 0 0-15,-1 0 0 0,-7 0 0 0,7-1 128 0,-7 1-128 0,0 0 0 16,7 0 160-16,-7 0-32 0,0 0-128 0,0 0 192 16,8-3-16-16,-2-2-16 0,-3-4 0 15,-1-1 0-15,0-2 16 0,0-3 0 0,1-1 0 0,1-3 0 16,-3 1-48-16,1-6 0 0,0 0 0 0,-1-1 0 15,0-8 0-15,2 2-128 0,-1 3 192 0,2-5-64 16,1 2-128-16,-1-3 128 0,0-4-128 0,-1-1 128 16,0-2-128-16,1-1 0 0,4-3 144 0,-4-1-144 15,1-3 0-15,0 3 0 0,-2 0 0 0,0 2 0 16,0 0 0-16,4 0 0 0,-3 0 0 0,2-2 0 16,-3 1-128-16,2 4 128 0,3 1-128 0,0 4 128 15,-3-2-144-15,2 1 144 0,-4 2-160 0,2 0 160 16,-1-1-176-16,0-2 176 0,-2 3-192 0,0 0 192 0,1-4-224 15,-1 5 64-15,0 3 16 0,2 4 0 0,-3 4 144 0,-1 4-208 16,0 2 80-16,-1 0 128 0,-3 1-128 0,2 1 128 16,0 3 0-16,0 2 0 0,-1 1 0 0,0 2 0 15,0-3 0-15,1 2 0 0,-1 3 0 0,3 5 0 16,-3-7 0-16,3 7 0 0,0 0 0 0,0 0 0 16,0 0 0-16,-3-5 0 0,3 5 0 0,0 0 0 15,0 0 0-15,0 0 0 0,-9-6 0 0,4 3-176 16,-2-2 176-16,7 5-192 0,0 0 192 0,-9-3 0 15,2 0 0-15,-1-1-128 0,8 4 128 0,-10 0 0 16,0-1 0-16,0 1 0 0,-1-1 0 0,-1 1 0 16,0-1 0-16,-2 1 0 0,-1 1 0 0,0-1 128 15,-3 0-128-15,-1 0 0 0,-1 2 0 0,0 2 0 16,-3-1 0-16,0-1 128 0,-2-1-128 0,-2 4 0 0,1-2 0 16,-3 0 128-16,2 1-128 0,-3-1 0 0,-2 0 0 0,-2 2 0 15,-3-1 0-15,-1 0 0 0,0 1 0 0,-2-1 0 16,4 2 0-16,-4-3 0 0,-1 1 0 0,1 0 128 15,-2-2-128-15,-2 1 0 0,-4 2 0 0,1-2 128 16,0-1-128-16,-1 3 128 0,-1-2-128 0,1 1 128 16,1 1-128-16,0-2 128 0,-1-1-128 0,-3 1 128 15,2 3-128-15,-2-2 0 0,1 1 0 0,-1-1 128 16,5-1-128-16,1 3 0 0,2 1 0 0,-2-1 0 16,1-6 128-16,-1 2-128 0,0 2 128 0,-2-1-128 15,1-1 0-15,1-1 0 0,1-1 0 0,3 4-128 16,1-3 128-16,-1 1 0 0,-1 1 0 0,-1 0 0 15,-1 1 0-15,2-1 0 0,1 0 0 0,-1 1 0 0,-1-2 0 0,3-1 0 16,0 0 0-16,2 0 0 0,-1-1 0 0,1 1 0 16,-2 1 0-16,2 1 128 0,-3-2-128 0,2-1 0 15,-2 0 0-15,4-1 0 0,3 0 0 0,1-1 0 16,-1 0 0-16,2 2 0 0,0 0 128 0,1 2-128 16,0 0 128-16,0-1-128 0,1-1 144 0,-1-1-144 15,-1-3 192-15,2 4-192 0,5-1 192 0,-2 0-192 16,0 0 192-16,-2 0-192 0,1-1 144 0,0 2-144 15,2 2 0-15,1-1 144 0,-2-2-144 0,2-2 160 16,1-1-160-16,-3 3 160 0,-1 3-160 0,0 1 160 16,0-6-160-16,-1 3 160 0,-1 3-160 0,1-1 128 15,-1 0-128-15,1-1 128 0,2-2-128 0,-1 2 160 16,1 1-160-16,1 0 160 0,2-2-160 0,-2 0 0 16,1 3 0-16,-1 1 0 0,-2 2 0 0,-1-2 0 15,-1-3 128-15,2 2-128 0,-1 3 0 0,2-2 0 0,-3 0 144 0,2 0-144 16,-1 0 0-16,1 1 128 0,3-2-128 0,0 1 0 15,-2-2 0-15,4 0 0 0,0-1 0 0,1-1 128 16,-1 3-128-16,0-3 0 0,0-1 0 0,-1 1 0 16,-2 2 0-16,2 2 0 0,-2-2 0 0,1-1 0 15,1-1 0-15,1 2 0 0,-1 0 0 0,1 0 0 16,1-5 0-16,0 2 0 0,1 3 0 0,0 0 0 16,0 0 0-16,0-2 0 0,0-4 0 0,0 4 0 15,2 2 0-15,0-2 0 0,0 0 0 0,-2 2 128 16,0 0-128-16,2 0 0 0,0 0 0 0,-2-1 0 15,-2-2 0-15,2 1 0 0,7 2 0 0,-1 1 0 0,-2-2 0 0,0-1 0 16,1-1 0-16,0 2 128 0,0 2-128 0,-1 0 0 16,2-2 0-16,1-1 0 0,1-1 0 0,0 3 0 15,2 3 0-15,0-3 0 0,-1-3 0 0,0 1 0 16,1 1 0-16,-1-1 128 0,1 0-128 0,1 0 0 16,-3-1 128-16,2 1-128 0,1 1 0 0,1 1 128 15,2-1-128-15,-1 2 0 0,-1-1 0 0,3-1 0 16,6-1 0-16,-8 1 128 0,-1 0-128 0,1 0 0 15,2-1 128-15,6 0-128 0,0 0 0 0,-7 1 144 16,1-2-144-16,6 1 0 0,0 0 160 0,0 0-160 16,0 0 128-16,0 0-128 0,0 0 0 0,0 0 0 15,-5 7 128-15,5-7-128 0,0 0 0 0,0 0 0 16,0 0 0-16,0 0 0 0,0 0 0 0,0 0 0 0,0 0 0 0,0 0 0 16,0 0-256-16,0 0 0 0,0 0 16 0,0 0 0 31,0 0-1184-31,0 0-240 0,0 0-64 0,0 0 0 0</inkml:trace>
  <inkml:trace contextRef="#ctx0" brushRef="#br1" timeOffset="80119.014">5712 2621 3679 0,'-10'-1'320'0,"1"-1"-320"16,-2 1 0-16,1 2 0 0,1 2 1968 0,-2 1 320 16,-1-1 64-16,0 1 16 0,1 0-1920 0,0 0-448 15,0 2 0-15,2-2 0 0,-2 0 0 0,2-3 0 0,0-2-192 0,0 1 192 16,1 4 0-16,0-2 0 0,1-2 0 0,0 1 0 15,-1 1 0-15,1 1 0 0,-2 1 0 0,0-3 0 16,0 2 0-16,-2 0 0 0,1 2 0 0,2-1 0 16,-5 1 176-16,2-2-176 0,2 0 160 0,-5 2-160 15,0 2 208-15,2 0-48 0,0-2-16 0,0 1 0 16,1 3 112-16,-2 0 0 0,-2-1 16 0,2 2 0 16,1 1 80-16,-1 1 16 0,1 0 0 0,0 3 0 15,1 0-16-15,2 2 0 0,-2 1 0 0,3 3 0 16,3 2-80-16,0 0-16 0,-1 1 0 0,2 1 0 15,0-2-64-15,2 1-32 0,1 0 0 0,-3 1 0 16,2 0-160-16,1 1 0 0,2 2 0 0,-2 0 128 16,0 2-128-16,0 0 0 0,0-1 0 0,1 1 128 0,0-1-128 15,0-1 160-15,0 1-160 0,0-2 160 0,2 2-160 0,-1-3 160 16,1 0-160-16,1-2 160 0,0 1 0 16,-1 2 0-16,2 1 0 0,1 2 0 0,-1-3-32 0,0 0-128 15,5-2 192-15,-2-1-64 0,2 1-128 0,-2-5 0 16,3-4 0-16,-1 0 128 0,2 3-128 0,0-1 0 15,0-5 144-15,1 0-144 0,0-2 0 0,3 0 128 16,0-1-128-16,-2 0 0 0,-4-1 0 0,2-1 128 16,1-1-128-16,2 1 0 0,1 1 0 0,-3-1 0 15,1-1 0-15,0-2 128 0,1-1 0 0,2-1 16 16,-2 0 0-16,2 0 0 0,-1-5 48 0,-1-1 16 16,1 0 0-16,-2-2 0 0,1 2 32 0,-2-2 0 15,1-2 0-15,2-2 0 0,-1 0 80 0,0-2 0 16,-2-2 16-16,2-1 0 0,-2 0-80 0,2-2 0 0,0-1-16 0,2-1 0 15,-1-1-80-15,3 1-16 0,1-2 0 16,-1-1 0-16,-1-1-16 0,0-1-128 0,2-1 192 0,2 1-64 16,-3 1-128-16,0-2 128 0,-1 0-128 0,-1 0 128 15,2-1-128-15,-3 3 0 0,-3 0 144 0,0 0-144 16,-2 0 128-16,0-2-128 0,-1-2 160 0,-3 0-160 16,0-3 176-16,-1 1-176 0,0-2 192 0,-1 1-192 15,2 2 208-15,-5 2-64 0,0-2-16 0,0 2 0 16,-1 1 0-16,0 1 0 0,-1 1 0 0,1 0 0 15,-1 0-128-15,1-2 0 0,0 4 0 0,-1 0 0 16,0 0 0-16,-2 2 128 0,2 1-128 0,-1 1 0 16,-2 3 0-16,-1-1 0 0,1-4 128 0,0 4-128 15,-1 2 0-15,2 1 0 0,-5-2 0 0,2 2 128 0,-1-3-128 16,0 2 128-16,0 1-128 0,-1 3 128 0,-1 1 16 0,-1 0 0 16,-3 1 0-16,2-3 0 0,3 2-144 0,-3-1 192 15,0-2-192-15,0 2 192 0,0 1-192 0,-1 1 0 16,1-1 0-16,-1 1 128 0,1-1-128 0,-1-1 0 15,1 1 0-15,-2 1 0 0,-1 3 0 0,1-1 0 16,1 0 0-16,2 1 0 0,1-2 0 0,-5 2 0 16,0 0 0-16,2-2 0 0,1 5 0 0,1-1 128 15,-1 0-128-15,1 0 0 0,0 0 0 0,0 0 0 16,0 1 128-16,1 0-128 0,-1 1 0 0,-1 0 0 16,0 1 0-16,0-1 0 0,0 4 0 0,1-2 0 15,-2-1 0-15,-3 4 0 0,1 0 0 0,0 3 0 16,-1-1 0-16,1 2 0 0,0 0 0 0,2 2 0 0,-1 2 0 15,2 1 0-15,-2 2 0 0,4-1 0 0,-4 2 0 16,4 5 0-16,1 5 0 0,-4 1 0 0,2 0 0 0,2 2 0 16,3 2 0-16,-1 1 0 0,2 2 0 0,-4 2 0 15,0 1 0-15,2 3 0 0,1-1 0 0,3 0 0 16,0 2 0-16,1 0 0 0,2-1 0 0,1-1 0 16,3-3 0-16,-1-1 0 0,1-4 0 0,2 0 0 15,1 0 0-15,-3-4 0 0,-3-1 0 0,4 0 0 16,-1-1 0-16,5 0 0 0,-1 0 0 0,1-4 0 15,-6-5 0-15,5 1 0 0,1-1 0 0,2-3 0 16,-1-2-128-16,1-2 128 0,-2-1 0 0,3-1 0 16,3-1 0-16,0-1 0 0,1-2 0 0,-1-2 0 15,1-2 0-15,0 0 0 0,2-1-144 0,-1-1 144 16,0-2 0-16,3-3 0 0,0-1 0 0,0-1 0 0,2-5 0 0,0 0 0 16,3-1 0-16,-2-2 0 0,-2-2 0 15,1 0 0-15,1-2 0 0,-2 0 0 0,2-1 0 0,-3-2 0 16,0-2 0-16,0 2 0 0,-2 2 128 0,-3-1-128 15,1 0 0-15,-4-1 0 0,-2-3 128 0,-1 0-128 16,-1-3 0-16,-2 0 144 0,-1-5-144 0,-3-3 0 16,-2-1 0-16,-2 0 0 0,0 1 0 0,-1 2 128 15,-5 2-128-15,1 1 0 0,-2 1 128 0,0 2-128 16,-1 2 0-16,0 2 128 0,-4-1 32 0,-1 3 0 16,-5 2 0-16,3 2 0 0,-2 0 32 0,1 1 0 15,0-2 0-15,-1 3 0 0,-2 1-192 0,1 3 160 16,-2 3-160-16,2 2 160 0,-1-2-160 0,2 4 0 15,-3 0 0-15,2 1 0 0,2 2-240 0,0-2-80 0,1-1 0 0,1 1-16 32,2 3-1328-32,2-1-256 0,2-3-48 0</inkml:trace>
  <inkml:trace contextRef="#ctx0" brushRef="#br1" timeOffset="80821.617">5530 3274 22111 0,'-20'-3'1968'0,"8"3"-1584"16,0 3-384-16,3-1 0 0,-1 0 0 0,10-2 0 16,-5-1 0-16,5 1 0 0,1-7 0 0,5-3 0 15,2-3-144-15,2-3 144 0,2-2 0 0,3-2-192 16,2-2 192-16,2-3-160 0,1-1 160 0,1-2 0 16,-3 0 0-16,3 0-128 0,-2 3 128 0,2-3 0 15,2-3 0-15,-2 3 0 0,0 1 0 0,0 3 0 16,-2 1 0-16,-3 7 0 0,-5 5 0 0,-3 4 0 15,-8 7 0-15,0 0 128 0,0 0-128 0,0 0 0 0,0 0 0 0,-6 20 128 16,-6 6 176-16,-6 5 32 0,0 6 16 0,-5 3 0 16,1-1-112-16,-2 5-32 0,2 1 0 0,-2 4 0 15,0 4-64-15,0-2-16 0,3-4 0 0,3-5 0 16,2-7 48-16,3-5 0 0,5-6 0 0,2-6 0 16,4-4 272-16,2-6 64 0,0-8 16 0,0 0 0 15,10 5-272-15,1-4-64 0,2-2-16 0,3-7 0 16,0-3-176-16,2-1 128 0,1-6-128 0,1 0 128 15,0-2-128-15,-2 0 0 0,-3-1 144 0,2 3-144 16,-2 1 0-16,-2 3 128 0,-2 1-128 0,-2 3 0 16,-3 4 0-16,-6 6 0 0,0 0 0 0,0 0 0 15,0 0 0-15,0 16 144 0,-7 4-144 0,-2 7 0 16,-6 4 240-16,-1 1-64 0,1 2-16 0,-3 0 0 16,-1 1-160-16,0-2 0 0,-1-2 144 0,3 2-144 15,0 0 0-15,-1-6 128 0,3-5-128 0,3-5 0 0,3-6 0 16,3-4 144-16,1 0-144 0,5-7 0 0,0 0 144 0,0 0-144 15,-2-8 0-15,2 1 144 0,0 7-144 0,2-11 0 16,1-4 0-16,-1 2 0 0,1 1 0 0,-1 2 0 16,-2 1 0-16,0 9 0 0,0 0 192 0,0 0-64 15,0 0 0-15,-3 14 0 0,-3 3 192 0,1 7 48 16,-2 6 0-16,-1 7 0 0,1 5-176 0,-3 1-48 16,0 0 0-16,6-3 0 15,2-4-2064-15,5-3-432 0</inkml:trace>
  <inkml:trace contextRef="#ctx0" brushRef="#br1" timeOffset="82387.83">15321 2664 20271 0,'-8'-1'1792'0,"-1"-1"-1424"16,9 2-368-16,-8-1 0 0,-1 1 0 0,2 0 0 15,7 0 0-15,-8 0 0 0,8 0 0 0,-8 1-128 16,8-1 0-16,0 0 0 0,-8-1 128 0,8 1-208 16,0 0 80-16,-6 3 128 0,-1-1 0 0,7-2 0 15,-7 5 0-15,0-2 0 0,1 1 0 0,0 2 0 16,-1 1 0-16,1 4 0 0,-1-2 176 0,-1 6 48 15,3 0 16-15,-2 7 0 0,0 2 0 0,0 5 0 16,-1 1 0-16,1 2 0 0,-1 2 32 0,-1 0 16 0,0 1 0 16,2 1 0-16,-4 3 96 0,2 3 32 0,-1 0 0 0,0 5 0 15,2-1-128-15,2 1-32 0,2 0 0 16,3 0 0-16,3-4-256 0,3-5 160 0,0-5-160 0,2-3 128 16,3-3-128-16,0-4 0 0,3-2 0 0,0-2 0 15,1-1 176-15,2-2-48 0,-1-1-128 0,1 0 192 16,-1 0-64-16,2-4-128 0,-1-4 176 0,1-1-176 15,-1-1 192-15,1-2-192 0,-1-2 192 0,3-3-192 16,-2-5 224-16,3 1-64 0,1 0-16 0,1 0 0 16,0-3-16-16,2 1 0 0,-2 0 0 0,2 1 0 15,2-3 0-15,-2 0 0 0,-2 0 0 0,-1 1 0 16,1-1-128-16,-1 0 192 0,-1 2-192 0,-1-4 192 16,0-1-192-16,0-1 192 0,1 0-192 0,-3 0 192 15,1-1-192-15,0 0 192 0,1-5-192 0,-1-1 192 16,-5-2-192-16,0-1 192 0,-3-3-192 0,-2 0 192 0,-4-3-64 15,1-1-128-15,-1-2 192 0,1 0-64 0,-3-3-128 0,-2 1 192 16,-4 0-192-16,2 0 192 0,0 3-192 0,-1-2 0 16,-3-2 144-16,1 2-144 0,1 1 0 0,-1-1 128 15,-4 2-128-15,-1 0 0 0,0 0 0 0,-1 3 0 16,-1 2 0-16,1 1 0 0,-3 2 0 0,-1 3 0 16,0 2 0-16,0-1 128 0,-2 2-128 0,2-2 0 15,-1 1 0-15,-1 3 128 0,-1 4-128 0,2-1 0 16,-1 1 0-16,1 2 0 0,-1-1 0 0,0 5 128 15,0-2-128-15,1 3 0 0,0 0 0 0,0 3 0 16,-2 2 0-16,2 2 0 0,1 2 0 0,-1 1 0 16,-1 2 0-16,-1 3 0 0,0 3 0 0,-1 3 0 0,1 2 0 0,0 2 0 15,3-2 0-15,-1 2 0 0,1 1 0 16,0 1 0-16,1 0 0 0,1 3 0 0,-1 4 0 0,0 2 0 16,2 1 0-16,0 0 0 0,1-2 0 0,0 2 0 15,1 2 0-15,-1 0 0 0,3-1 0 0,-1 2 0 16,0-1 128-16,2 1-128 0,2 1 128 0,0 4-128 15,1 3 0-15,1 0 0 0,-3-2 0 0,3 0 128 16,1 0-128-16,0-2 0 0,0-1 0 0,2-4 128 16,0-4-128-16,3 0 0 0,0 0 0 0,2-1 0 15,3-2 0-15,0 0 0 0,1-1 0 0,3-2 0 16,1-2 0-16,-1-3 128 0,2-3-128 0,1 0 0 16,-1-2 0-16,1-3 0 0,3-2 0 0,2-4 128 15,-3-1-128-15,4-4 0 0,2-3 0 0,2 0 0 16,2-1 0-16,1-4 0 0,-1-5 0 0,2-3 0 0,-1-3 0 0,2-4 0 15,-3-3 0-15,1-1-128 0,-4 0 128 0,-1-1 0 16,-1 0 0-16,-1-1 0 0,-1-2 0 0,-2 0 0 16,-3-3 0-16,-2-1 0 0,-4-2 0 0,-1-1 0 15,-3-3 0-15,-3-1 0 0,-3 1 0 0,-1 0 144 16,-1 2-144-16,-4 2 0 0,-2 0 160 0,2 0-160 16,-1 3 128-16,-2 2-128 0,0 4 320 0,-2 1-32 15,0 4 0-15,0-2 0 0,-2 0 32 0,-1 3 16 16,1 2 0-16,1 4 0 0,-3 4-208 0,1 0-128 15,-4 1 128-15,2 2-128 0,0 2 0 0,-2 0 0 16,0 3 0-16,1 0 0 0,3 1-384 0,-3 2 0 16,0-1 0-16,2 1 0 15,2 1-1904-15,3 1-368 0,-1 2-80 0</inkml:trace>
  <inkml:trace contextRef="#ctx0" brushRef="#br1" timeOffset="83340.965">15304 3137 26655 0,'-12'0'1184'0,"12"0"240"16,-8 0-1136-16,-1 0-288 0,5-1 0 0,4 1 0 0,0 0 0 0,0 0-144 15,0 0 16-15,0-9 0 0,5-3 128 0,5-2 0 16,-1-4 0-16,5-3 0 0,4-3-176 0,3-1 176 16,-4 0-208-16,4-4 80 0,-1-1 128 0,1-2 0 15,0-3 0-15,-1 2 0 0,-1 2 160 0,0 5 16 16,-1 2 0-16,-3 4 0 0,-2 4 32 0,-2 5 16 16,-5 1 0-16,-6 10 0 0,0 0-32 0,0 0-16 15,0 0 0-15,-2 10 0 0,-7 5 80 0,-4 8 32 16,-5 9 0-16,-4 4 0 0,-4 7-64 0,-3 2-16 15,-2 3 0-15,0 0 0 0,1-1-208 0,-1 1 128 16,1 1-128-16,4-2 0 0,4 0 128 0,4-7-128 16,5-5 0-16,4-6 0 0,1-5 0 0,6-5 0 15,2-5 0-15,5-3 0 0,1-3 0 0,4-4 128 16,3-4-128-16,4-1 0 0,3-2 0 0,1-5 0 16,4-3 128-16,0-4-128 0,3-5 0 0,-1 0 0 0,2-1 0 0,-5-1 0 15,-1-2 0-15,-1 0 0 0,-2 0 0 0,-1 3 0 16,-4 3 144-16,-4 3-144 0,-2 3 128 0,-3 4-128 15,-6 8 128-15,0 0-128 0,0 0 0 0,0 0 128 16,0 0 32-16,-10 12 0 0,-4 4 0 0,-3 6 0 16,-7 3 0-16,0 3 0 0,-3 1 0 0,-1 2 0 15,0 1-160-15,1 1 0 0,3-4 0 0,1-1 128 16,1-3-128-16,5-4 0 0,8-4 0 0,0-7 0 16,3-3 0-16,6-7 0 0,0 0 0 0,0 0 0 15,0 0 0-15,11-3 0 0,2-5 0 0,6-2 0 16,6-4 0-16,2-2 0 0,-1-5 0 0,3-2 0 15,1 2 0-15,-1 0 0 0,0-1 0 0,-1 2 0 0,-3-1 0 0,-1 1 0 16,-5 3 0-16,-2 5 0 0,-4 4 0 0,-1 7 0 16,-3 4 0-16,-2 8 0 0,-6 2 192 0,-1 4 16 15,-1 3 0-15,-2 3 0 0,-4 3 48 0,-2 3 0 16,-2 4 0-16,-2-5 0 0,-1 1-256 0,-2 1 0 16,0-1 128-16,-1 1-128 0,0-1 0 0,1-3 0 15,4-5 0-15,4-4 0 0,5-3 0 0,2-3 0 16,2-1 0-16,-1-10 0 0,10-3-160 0,2-3 32 15,0-4 0-15,7-4 0 0,2-5 0 0,4-2 0 16,-1-2 0-16,3 0 0 0,0-3-32 0,-1-1 0 16,0-4 0-16,-1 0 0 0,-5 2 160 0,0 2 0 15,-4 2 0-15,-2 6-128 0,-6 5 128 0,-3 3 0 16,-2 3 0-16,-3 8 128 0,0 0 256 0,0 0 48 0,-8 5 16 0,-4 3 0 16,-4 3-256-16,-4 4-32 0,-5 0-16 15,-3 1 0-15,1 0-144 0,-3 1 0 0,1-1 0 0,0-3 0 16,1-3 0-16,4-2 0 0,2-5 0 0,4 0 128 15,4-3-128-15,3-3 0 0,6-5 0 0,3-6 128 16,1-6-128-16,4-5 0 0,2-6 144 0,4-3-144 16,4-2 0-16,-1-3 0 0,2 0 0 0,1-1-192 15,-1-1 192-15,0 2 0 0,2-1-144 0,-2 4 144 16,-1 3 0-16,0 2 0 0,-2 3 0 0,0 4 0 16,0 7 0-16,-1 3 0 0,0 1 128 0,1 4-128 15,4 3 160-15,0 4-160 0,0 1 192 0,2 4-192 16,2 3 0-16,1 1 0 0,1 1 0 0,5 2-10352 15,2-2-1936-15</inkml:trace>
  <inkml:trace contextRef="#ctx0" brushRef="#br1" timeOffset="84728.541">4325 6717 8287 0,'0'0'368'0,"0"0"80"0,0 0-448 0,0 0 0 16,-4 10 0-16,2-2 0 15,2-8 1712-15,-2 9 256 0,2-9 48 0,-3 10 16 0,-1 0-1648 0,1-1-384 16,3-9 0-16,-6 6 0 0,6-6 0 0,-6 3 0 16,-2-5 0-16,2 2 144 0,-1 0 592 0,3 0 112 15,-5-2 32-15,3 2 0 0,6 0 16 0,-10 1 16 16,0-1 0-16,2-1 0 0,1-2-304 0,-1-1-64 15,1-1-16-15,0-1 0 0,3-3 48 0,-1-2 0 16,0-2 0-16,1-4 0 0,3-3-224 0,1 0-32 16,1-2-16-16,4 2 0 0,3-1-304 0,-2 1 128 15,4 1-128-15,-1-2 0 0,2 4 160 0,1-1-160 16,1 0 128-16,-2 3-128 0,0 2 192 0,3 2-32 16,2 1-16-16,-1 3 0 0,0 3-144 0,-1 1 160 15,0-1-160-15,2 8 160 0,-1 2-160 0,-4 5 0 0,-4 5 0 16,-1 2 0-16,1 4 0 0,-5 3 0 0,-4 1 0 0,-3 3 0 15,-1-3 0-15,-3 1 0 0,-3 0 0 0,-4-1 0 16,0 0 0-16,-4-3 256 0,1-6 0 0,-1 3-16 16,-2 1 464-16,-2-1 80 0,-1-2 32 0,2-4 0 15,-1-7-144-15,3-2-32 0,2-1 0 0,2-4 0 16,1-2-240-16,4-4-48 0,-1-2-16 0,1-2 0 16,2-1-336-16,1-1 144 0,1-6-144 0,4 2 0 15,2-2 0-15,1-1 0 0,1 1 0 0,2 0 0 16,1-1 0-16,4 4 0 0,-2 2 0 0,5-1-144 15,-2 0 144-15,2 3 0 0,-1 3 0 0,-1 4-128 16,3 3 128-16,-1 0 0 0,0 1 0 0,1 3 0 16,-2 3 0-16,1 2 0 0,-1 2 0 0,-2 2-128 0,-2 2-32 15,-2-1 0-15,0 4 0 0,-6 2 0 0,-2 2-80 0,-1-2-16 16,-3-1 0-16,2-2 0 0,-4-1 256 0,1-5 0 16,1-2 0-16,-3-2 0 0,0 1 192 0,1-3 64 15,2-1 32-15,9-3 0 0,-7-6-16 0,2-2 0 16,0-3 0-16,3-2 0 0,0-4-64 0,4-2-16 15,-1-2 0-15,7-1 0 0,3-1-192 0,1 0 0 16,0 2 0-16,1 1 0 0,1 3 0 0,-1 1-128 16,1 3 128-16,-2 3 0 0,3 2 0 0,-3 4 0 15,0 2 0-15,1 2 0 0,-2 2 0 0,1 2 0 16,-2 3 144-16,0 3-144 0,-1 2 128 0,-3 1-128 16,-1-1 128-16,-2 1-128 0,-1 0 0 0,-2-1 0 15,-3 0 128-15,1-2-128 0,-1 0 0 0,3-10 0 16,-3 7 0-16,3-7 0 0,0 0 0 0,-8 4 0 0,1-3 0 0,7-1 0 31,0 0-1344-31,-8-5-288 0,0-4-64 0</inkml:trace>
  <inkml:trace contextRef="#ctx0" brushRef="#br1" timeOffset="86352.026">17692 6469 27359 0,'-20'-17'1216'0,"10"8"240"0,1 3-1168 0,3 0-288 0,0-5 0 0,3 0 0 16,-3-3-144-16,3 0-96 0,2-1-16 0,3 0 0 16,5-3 256-16,-1-2 0 0,3-2 0 0,-1 1 0 15,2 0 0-15,4 0 0 0,3 0 144 0,2-1-144 16,1-2 208-16,2 0-48 0,1 1-16 0,2 2 0 16,2 1-144-16,-1 3 160 0,3 3-160 0,0 2 160 15,-2 2-160-15,2 4 0 0,-3 1 0 0,2 8 0 16,-2 0 144-16,-1 6 0 0,-2 2 0 0,-2 5 0 15,-3 6-16-15,-4 5-128 0,-4 2 192 0,-3 3-64 16,-3 1 0-16,-5 3 0 0,-8 3 0 0,-2-2 0 16,-3 0-128-16,-3-3 0 0,-3-2 144 0,0-5-144 15,-3-5 320-15,0-1-16 0,-2-6 0 0,2-2 0 16,-1-5 576-16,1 0 112 0,-2-4 32 0,0-2 0 0,2-6-288 16,0 1-48-16,1-6-16 0,2-2 0 0,3-5-80 0,-1-3-16 15,3-1 0-15,5-1 0 0,6 3-256 0,-1-6-64 16,2-4-16-16,2 3 0 0,1 4-240 0,3 1 0 15,5-3 0-15,-1 4 0 0,3 4 0 0,2 3 128 16,-1 2-128-16,4 1 0 0,0-1 0 0,2 2 0 16,-2 4 0-16,0 1 0 0,1 1 0 0,-1 4 0 15,-2 1 0-15,0 6 0 0,-1 2 0 0,-1 0 0 16,-3 3 0-16,1 1 0 0,-3 4 0 0,-4-1 0 16,-3-2 0-16,-2 3 0 0,-3 0 0 0,-3-1 0 15,-2 1-128-15,-3-1 128 0,-5-3 0 0,-3-4 0 16,-5 0 0-16,-3-2 0 0,-4 1 0 0,2-3 128 15,-4-1-128-15,2-3 0 0,1 0 144 0,1-1-144 0,3-2 128 16,7-3-128-16,3 0 160 0,5-2-160 0,2-4 192 0,5-1-192 16,5-4 160-16,2-6-160 0,2-4 128 0,5 0-128 15,1 2 0-15,3 0 0 0,3-1 0 0,3-2 0 16,2-2 0-16,6 1 0 0,0 4 0 0,2 2 0 16,2 2-128-16,-2 1 128 0,-1 1 0 0,-2 8 0 15,-1 7 0-15,-1 1 0 0,-1 2-144 0,-3 4 144 16,-4 1 0-16,-1 2 0 0,-2 2 0 0,0 5 0 15,-5 2-128-15,-3 1 128 0,-4 0-192 0,-1 0 192 16,-2 1-272-16,-6 4 48 0,-3 3 16 0,-2 3 0 16,-2-1-16-16,-4-1 0 0,-4-4 0 0,1-4 0 15,-3-5 224-15,4-4 0 0,1-2 0 0,0-2 0 16,-4-1 0-16,4-1 256 0,3-3-16 0,4 0-16 0,5-3-48 16,1-2-16-16,5-5 0 0,4-1 0 0,0-3-160 0,5-5 0 15,4-3 0-15,2 0 128 0,8 2-128 0,-2-3 0 16,1-3-160-16,4-1 160 0,3-2 0 0,3 3-144 15,1 4 144-15,0 4 0 0,0 3 0 0,-1 2-128 16,1 1 128-16,-2 5 0 0,1 3 0 0,-4 2 0 16,0 1 0-16,0 4 0 0,1 1 0 0,-2 7 0 15,-1 3 0-15,-2 1 128 0,-5 2-128 0,-1 4 0 16,-1 4 0-16,-4-3 0 0,-3-3 0 0,-4 1 0 16,0 2 0-16,-4 0 0 0,-6-1 0 0,-2-1 0 15,-5-3 0-15,0 0 0 0,-3-1 0 0,-2-1 144 16,1-3-144-16,-1-2 160 0,-4-3 176 0,1-2 48 15,0-2 0-15,0-2 0 0,1-3 0 0,0-1 16 16,2-2 0-16,2-2 0 0,1-4-80 0,3-2 0 0,3-4-16 0,1 0 0 16,6-3-176-16,2-2-128 0,4-6 144 0,2-1-144 15,5-2 0-15,1-2 0 0,5-1-208 0,2 2 64 16,-1 4 144-16,2 5-128 0,-1 4 128 0,-1 4-128 16,-3 3 128-16,-1 4 0 0,2 4 0 0,-1 2 0 15,1 4 0-15,-2 2 0 0,-1 2 0 0,0 3 0 16,-2 2-288-16,-3 1 32 0,-1 2 0 0,-2-2 0 31,-1-1-2720-31,-3 0-544 0</inkml:trace>
  <inkml:trace contextRef="#ctx0" brushRef="#br1" timeOffset="87268.892">4059 6845 24927 0,'-15'4'1104'0,"7"-4"240"0,0-4-1088 0,-1 2-256 15,-2 1 0-15,1 0 0 0,0 0 0 0,-1 0 128 16,-4-1-128-16,0-2 0 0,2-1 384 0,1-4-16 15,3-3-16-15,-2 0 0 0,0 2 288 0,5-6 48 16,3-2 16-16,1-1 0 0,1 1-384 0,4-1-64 16,1-2 0-16,2 0-16 0,2-1-240 0,5 0 0 15,0 0 0-15,3 1 0 0,-2 0 128 0,3 1-128 0,0 2 0 16,2 2 144-16,1 2-144 0,-1 3 160 0,-1 0-160 0,1 2 160 16,-3 0-160-16,2 5 160 0,-1 4-160 0,1 8 160 15,-1 4-160-15,-2 5 0 0,-1 4 144 0,-2 2-144 16,0 3 224-16,-3 0-32 0,-2 1 0 0,-2 2 0 15,-4 3 0-15,-2-1-16 0,-2-2 0 0,0 0 0 16,-6-1 32-16,-1-3 16 0,-1-3 0 0,-3 0 0 16,-4-1 336-16,-4-1 64 0,-2-5 16 0,0 0 0 15,1 0-176-15,-3-4-16 0,1-4-16 0,3-3 0 16,3-4 32-16,4-3 16 0,-2-1 0 0,3-3 0 16,4 0-128-16,3-4-32 0,-2-4 0 0,4-2 0 15,5-3-320-15,1-3 0 0,5-2 0 0,3-2 0 0,2 3 0 0,1 3 0 16,2 4 0-16,0 1 0 0,1 2 0 0,2 3 0 15,5 2 0-15,-2 4-128 0,0 1 128 0,0 4 0 16,0 1 0-16,-4 4 0 0,1 1-192 0,-2 1 32 16,-1 1 16-16,2 0 0 15,0 2-2656-15,1-2-528 0</inkml:trace>
  <inkml:trace contextRef="#ctx0" brushRef="#br1" timeOffset="88024.138">17585 6439 28559 0,'-26'-8'1264'0,"8"2"272"0,1-2-1232 0,0 2-304 0,2 1 0 0,1 0 0 16,3-2 976-16,3 0 144 0,0-1 32 0,1 0 0 16,4 1-752-16,2-4-144 0,1-5-16 0,5 0-16 15,5 1-32-15,2-1-16 0,4-2 0 0,0 0 0 16,4-2-176-16,4 0 0 0,1 0 0 0,3 1 0 16,4 1 128-16,0 2-128 0,-1 4 0 0,-2 5 128 15,0 2 96-15,-1 4 16 0,-8 4 0 0,0 3 0 16,0 3 80-16,-5 6 32 0,-4 6 0 0,-1 2 0 0,-4 1-48 0,-4 5-16 15,-4 3 0-15,-1 0 0 0,-2 1-96 0,-3-4-32 16,-1-4 0-16,-6-1 0 0,2-2-16 0,-3-4 0 16,-3-2 0-16,-3-4 0 0,1-2-144 0,-1-2 0 15,0-6 0-15,0-3-11504 16,-4-4-2208-16</inkml:trace>
  <inkml:trace contextRef="#ctx0" brushRef="#br1" timeOffset="90407.2">4394 6837 7359 0,'-11'5'656'0,"1"3"-528"0,0 2-128 0,-2 0 0 15,3 1 1536-15,0-2 256 0,2 0 64 0,1 1 16 16,2 1-1568-16,-3-3-304 0,2-3 0 0,5-5-176 16,0 0 16-16,0 0 0 0,0 0 0 0,0 0 0 15,0 0 320-15,0 0 64 0,0 0 16 0,0 0 0 16,-8 5 384-16,8-5 80 0,0 0 0 0,0 0 16 15,0 0 304-15,0 0 48 0,-9 3 16 0,9-3 0 16,-9 1-64-16,2 1-16 0,-3 2 0 0,2-2 0 16,-1-3-240-16,3 0-64 0,-5 0 0 0,0-1 0 0,-1 2-96 0,1-1-32 15,-3 0 0-15,2-2 0 0,0-3-16 0,2 0-16 16,-3-1 0-16,1-3 0 0,-1-3-16 0,0-3 0 16,0-2 0-16,1-1 0 0,-2 2-144 0,2-4-16 15,1-4-16-15,-3-1 0 0,-3 1-224 0,2 0-128 16,0-1 128-16,3 3-128 0,-1 2 128 0,1 2-128 15,1 1 128-15,3 0-128 0,1 1 192 0,2 0-16 16,2 3-16-16,2 3 0 0,1-2-160 0,2 2 160 16,2-1-160-16,5 0 160 0,1-4-160 0,4 5 0 15,4 1 0-15,2 0 0 0,-4 3-144 0,2-2 144 16,3-1 0-16,2 3 0 0,2 4-192 0,-1 2 64 16,-2 2 128-16,0 1-208 0,-3 0 16 0,0 4 16 15,-2-1 0-15,0 4 0 0,-2 1 176 0,-1 0-208 0,-3 0 80 0,0 1 128 16,-4 2-128-16,1 3 128 0,-4-3 0 0,0 1 0 15,-4-1 0-15,-1 2 0 0,-2 1 0 0,0 1 0 16,-2-1 0-16,-4 2 128 0,-4 1 0 0,-1 2 0 16,1 0 16-16,-2-2 0 0,-2-3 0 0,1 2 0 15,-3 2-144-15,3-3 160 0,0-2-160 0,1-3 160 16,-1-2-160-16,2-4 0 0,2-3 0 0,1-3 128 16,0-3 0-16,-1 0 0 0,2-5 0 0,2-2 0 15,1-1 48-15,-2-3 0 0,-3-1 0 0,2-2 0 16,1-5-48-16,2-1 0 0,4 1 0 0,1 0 0 15,0 0-128-15,1 0 0 0,1 0 144 0,4 0-144 16,7-2 0-16,-1 1 0 0,1 1 0 0,3 3 0 16,5 3 0-16,3 1 0 0,0 4-128 0,2 4 128 15,-2 2-128-15,0 5 128 0,0 7-128 0,-2 1 128 0,-3 0-128 0,0 7 128 16,-1 0-128-16,-1 5 128 0,-4 3-128 0,-1 2 128 16,-5 1-128-16,-2 1 128 0,-1 1 0 0,-5-1-160 15,-1-1 160-15,-2-1 0 0,-5-1 0 0,-2-1 0 16,-3 2 0-16,-3-3 0 0,-4-2 0 0,-1-2 256 15,-6-3-64-15,0-2 0 0,1 0 32 0,3-3 0 16,5-5 0-16,5-4 0 0,3-4-32 0,2-4-16 16,1-5 0-16,1-6 0 0,6-5-336 0,5-4-64 15,8-4-16-15,-2-2 0 16,0-2-1504-16,3-1-304 0,5 1-64 0</inkml:trace>
  <inkml:trace contextRef="#ctx0" brushRef="#br1" timeOffset="91694.296">17686 6712 23951 0,'-25'-4'2128'16,"1"1"-1696"-16,-1 0-432 0,4 0 0 16,-1 0 928-16,5-1 96 0,3 1 32 0,2 0 0 15,0-2-704-15,2-1-144 0,3-1-16 0,2-2-16 0,2-3 272 0,3 1 64 16,0-3 16-16,3-1 0 0,1-2-160 0,-1 0-48 16,4-3 0-16,1-3 0 0,0 0 0 0,3-5 0 15,4-3 0-15,-1 4 0 0,1 1-64 0,4 2 0 16,3 0-16-16,0 0 0 0,0-1-240 0,2 3 144 15,4 3-144-15,-2 3 128 0,4 3-128 0,-3 2 192 16,0 2-192-16,-2 3 192 0,-1-1-192 0,-1 7 0 16,-1 2 144-16,-3 4-144 0,-3 1 0 0,-4 1 0 15,0 3 0-15,-5 1 0 0,2 4 0 0,-5 5 0 16,-2 3 0-16,-3 1 0 0,-3 2 0 0,-2 0 0 16,-4 2 0-16,-6-1 0 0,0 1 0 0,-6-2 0 15,-2-2 128-15,-6-3-128 0,-5-3 288 0,-1-3-16 16,-5-2 0-16,-2-2 0 0,-1-1 208 0,0-2 32 15,3-3 16-15,4-3 0 0,4-2-16 0,4-4-16 16,4-4 0-16,5-2 0 0,6-1 32 0,5-2 16 0,0-3 0 0,7-3 0 16,4-3-192-16,4-4-32 0,3-2-16 0,4-6 0 15,3-7-304-15,4 3 0 0,4 1 0 0,3 2 0 16,3-4-144-16,6 4 144 0,-1 1-128 0,6 5 128 16,-2 5-128-16,2 5 128 0,-2 1-128 0,-1 3 128 15,-5 3 0-15,-1 2 0 0,-3 5 0 0,0 3-128 16,-6 5 128-16,-1 3 0 0,-5 4-144 0,-6 1 144 15,-3 3-224-15,-2 1 32 0,-4 3 0 0,-4 2 0 16,-5 3-32-16,-3 2 0 0,-3 1 0 0,-4 6 0 16,-4 2 80-16,-5 0 16 0,-2 0 0 0,-1-5 0 15,-2-6 128-15,1-2 0 0,-6-2 0 0,5 0-128 16,0-4 128-16,4-1 0 0,3-4 128 0,5-2-128 16,4-3 144-16,4-4-144 0,4-4 192 0,7 2-192 0,0 0 224 0,2-9-64 15,0-4-16-15,5-4 0 0,4-4-144 0,6-4 160 16,6-2-160-16,5-2 160 0,7 4-160 0,0-4 0 15,3-2 0-15,2 2 0 0,2 1 0 0,2 5 0 16,-1 2 0-16,1 5 0 0,-1 2 0 0,0 7 0 16,-4 3 0-16,-1 4 0 0,-5 2 0 0,-5 3 0 15,-5 3 0-15,-3 5 0 0,-2 5 0 0,-10 2-144 16,0 1 144-16,-7 3 0 0,-3 3 0 0,-8 1 0 16,-3 0 0-16,-8 3 0 0,-8 2 0 0,-5-3 0 15,-6-5 0-15,-3-1-160 0,1-4 160 0,0-2 0 16,4-4 160-16,-1-3-160 0,0-1 256 0,1-3-64 15,4-3 0-15,3-2 0 0,3 0 16 0,5-3 0 0,4-2 0 16,3-3 0-16,7-1 144 0,0-2 32 0,4-2 0 0,3-2 0 16,2-4-192-16,2-3-48 15,4-2 0-15,4-3 0 0,4-1-144 0,1-1 0 0,2 1 0 0,1 6 0 16,2 6 0-16,4 2 0 0,-5-1 0 0,2 5 0 31,0 2-432-31,-3 4-64 0,-1 1-16 0,0 4-12128 0,-4 3-2432 0</inkml:trace>
  <inkml:trace contextRef="#ctx0" brushRef="#br1" timeOffset="94277.804">9144 15402 22111 0,'-15'-4'1968'0,"3"0"-1584"0,0-1-384 0,4 3 0 16,-1-1 1360-16,9 3 192 0,0 0 48 0,0 0 0 15,-10-3-400-15,10 3-80 0,0 0-16 0,0 0 0 16,0 0-272-16,0 0-48 0,0 0-16 0,0 0 0 16,7-2-64-16,5 1-32 0,4 0 0 0,0 1 0 15,5 1-288-15,3 0-64 0,4 0-16 0,3 0 0 16,4 1-160-16,0-1-16 0,4 2-128 0,-1-2 192 0,3 1-192 15,2 0 128-15,7 2-128 0,0 0 0 0,0 2 0 16,0 0 128-16,2 0-128 0,-2-2 0 0,3-1 0 0,2 2 0 16,0 0 0-16,2 0 0 0,3-1 128 0,-3 1-128 15,-4-3 0-15,5 1 144 0,4-3-144 0,0 0 0 16,2 0 0-16,1 0 128 0,0 0-128 0,3-2 0 16,1-4 144-16,3 1-144 0,3-1 0 0,1 2 128 15,-3 0-128-15,2-3 0 0,-1-6 128 0,1 2-128 16,2 0 128-16,-1 3-128 0,-7 0 0 0,1 0 0 15,-3-1 0-15,3 0 128 0,-3-1-128 0,0 0 0 16,0 4 0-16,-3-3 128 0,-3 2-128 0,1-2 144 16,1 2-144-16,-2-1 160 0,1 0-160 0,-1 1 128 15,0 1-128-15,-5-2 128 0,-2 0-128 0,-3 1 0 0,-1 1 0 16,2 2 0-16,-3 1 0 0,1 1 0 0,-4 0 0 0,-1 0 0 16,-1 2 0-16,-5 2 0 0,-2-2 0 0,-4 0 0 15,-1 0 0-15,0 4 0 0,0 2 0 0,-4 0 0 16,-2-1 0-16,-3 0 0 0,-5-2 0 0,0 1 0 15,0 1 0-15,1 1 0 0,3 0 0 0,-1 1 0 16,-2-1 0-16,0 1 0 0,-1-3 0 0,0 2 0 16,-1-2 0-16,-2 2 0 0,-1-4 0 0,-1 1 0 15,0 0 0-15,0 1 0 0,-2-2 0 0,0 0 0 16,-1-1 0-16,0 2 0 0,-1 0 0 0,1-2 0 16,-10-1 0-16,9 0 0 0,0 1 0 0,-9-1 0 15,9 1 0-15,-9-1 0 0,9-1 0 0,-9 1 0 16,0 0 0-16,0 0 0 0,6-3 0 0,-6 3 128 15,0 0-128-15,0 0 128 0,0 0-128 0,0 0 128 0,0 0 0 0,0 0 0 16,0 0 0-16,0 0 0 0,-6-6-128 0,-2-1 128 16,-2 0-128-16,-1 1 128 0,-1 4-128 0,0-1 0 15,-3-4 0-15,-1 3 0 0,-3 0 0 0,-2 1 0 16,-1-1 0-16,-4 0 0 0,-3 2 0 0,-1 0 0 16,-5 0 0-16,-4 1 0 0,-5-1 0 0,0 2 0 15,-1 0 0-15,-3 2 0 0,-2-1 0 0,-5 1 0 16,-6 1 0-16,-4 2 0 0,-2-1 0 0,-1 3 0 15,-2-1 0-15,-4 3 0 0,-8-2-128 0,-3 0 128 16,-3 3 0-16,0 1 0 0,-1-3 0 0,-4 1 0 16,0 0 0-16,0 1 0 0,4 1 0 0,-1-2 0 15,-1-1 0-15,0 2 0 0,-1 2 0 0,4-1 0 16,4-1 0-16,-1-1 0 0,0 0 0 0,4-2 0 0,3 0 0 0,3 0 0 16,1-2 0-16,3-1 0 0,-1 1 0 0,4-1 0 15,0 1 0-15,4-1 0 0,2 0 0 0,0 0 0 16,-3 0 0-16,1-2 0 0,3-1 0 0,4 2 0 15,2-2 0-15,6 1 0 0,5 0 0 0,2 0 0 16,6-1 0-16,-1-1 0 0,3 0 0 0,3 2 0 16,5 0 0-16,3-2 0 0,3-1 0 0,0 1 0 15,3 1 0-15,3-1 0 0,6 0 0 0,1 1 0 16,0-1 0-16,7 0 0 0,0 0-224 0,0 0 80 16,0 0-112-16,0 0-32 0,11 0 0 0,2 3 0 15,2-1 112-15,6-2 32 0,2-2 0 0,4 1 0 16,5-1 144-16,6 2 0 0,4-1 0 0,3-3 0 15,3 0 0-15,7-3 0 0,7 3 0 0,5 0 0 0,5-1 0 16,4 0 0-16,1-2 0 0,5-1 0 0,7 1 0 0,-2-1 144 16,0-1-144-16,5 0 0 0,5 0 128 0,1 1-128 15,1 2 0-15,1-1 0 0,0-3 128 0,2 1-128 16,3 3 0-16,-2 0 0 0,-1-3 128 0,3-1-128 16,3 0 0-16,-4 4 0 0,0 0 128 0,-3 0-128 15,1-5 0-15,-3 4 0 0,-5 1 0 0,-1 2 0 16,0-1 0-16,-4-1 0 0,-5-1 128 0,-4 1-128 15,-12-2 0-15,-4 2 0 0,-6-1 128 0,-9 1-128 16,-8 2 144-16,-6 1-144 0,-1-2 176 0,-7 2-176 16,-10-1 192-16,-5 0-192 0,-12 4 0 0,0 0 0 15,0 0 0-15,0 0 0 16,-8-3-1776-16,-6 2-400 0,-2 0-96 0</inkml:trace>
  <inkml:trace contextRef="#ctx0" brushRef="#br1" timeOffset="96042.009">14807 15342 15887 0,'-16'-3'704'0,"7"3"144"0,2 0-672 0,-1 0-176 16,1 2 0-16,1 0 0 0,6-2 656 0,-5 3 112 15,5-3 0-15,0 0 16 0,0 0-208 0,0 0-64 16,0 0 0-16,0 0 0 0,11 6 368 0,5-4 64 15,1 0 16-15,6-2 0 0,4-3 80 0,6 1 32 16,5 2 0-16,10-1 0 0,2-2-48 0,7 3-16 16,1-1 0-16,3 0 0 0,6 0-240 0,5 1-32 15,7 0-16-15,2 2 0 0,1 3-96 0,1-3-32 16,4-3 0-16,4 3 0 0,2 0-192 0,1 0-32 16,-1-3-16-16,6 2 0 0,6 3-96 0,-3-2-32 0,-4 0 0 0,4 1 0 15,1 2 32-15,0 1 16 0,-5 1 0 0,2-2 0 16,2-1-96-16,-4 2-32 0,-5 1 0 0,0-3 0 15,-6-3-144-15,2-1 160 0,0 4-160 0,-4-4 160 16,-4 1-160-16,-1 1 128 0,1-2-128 0,-2 1 128 16,-1 0 32-16,-3 1 0 0,-6 2 0 0,1-2 0 15,-1 0-32-15,-3-2 0 0,-1 2 0 0,-3 1 0 16,2 0 0-16,-5-1-128 0,-4-2 192 0,2 0-64 16,-1 0-128-16,-1 2 0 0,0-1 0 0,-4 2 128 15,-2-3-128-15,-4 0 0 0,-3 1 0 0,-3-1 128 16,-4-1-128-16,-3-2 0 0,0 2 0 0,-2-1 0 15,-1 0 0-15,-4 0 0 0,1-2 0 0,-4 3 0 16,-2 1 0-16,-2 0 128 0,1-1-128 0,-3-1 0 16,-4 1 0-16,0 1 0 0,-3 0 128 0,0 1-128 0,-1-2 0 0,-8 1 0 15,8 0 0-15,-1 0 0 0,-7 0 0 0,0 0 0 16,0 0 0-16,7 3 0 0,-7-3 0 0,0 0 0 16,0 0 0-16,0 0 0 0,0 0 0 0,0 0 0 15,0 0 0-15,0 0 0 0,0 0 0 0,0 0 0 16,0 0 0-16,-9 1 0 0,-2 1 0 0,-5 1 0 15,-1-3 0-15,-3 0 0 0,-1-1 0 0,-7-1 0 16,0 0-144-16,-4 1 144 0,-2 1 0 0,-3-2-160 16,-1 1 160-16,-3-1-128 0,-1-3 128 0,-7 2-128 15,-5-1 128-15,-3 2-128 0,-4 4 128 0,1 0-208 16,2-2 80-16,-7 0 128 0,-2 0-176 0,-3 0 176 16,-5 0-128-16,1 2 128 0,-1 0 0 0,-2-1-160 15,-2 0 160-15,-7 2 0 0,-4-1-144 0,-2 2 144 16,2-2 0-16,-3 2-144 0,-6-1 144 0,3 0 0 0,4 1 0 0,-4-2-128 15,-4 1 128-15,-3 0 0 0,6-2 0 0,2 3 0 16,4-1 0-16,2 1 0 0,-2 1 0 0,8-2 0 16,6 0 0-16,0 1 0 0,0 0 0 0,2-1 0 15,1 0 0-15,5 1 0 0,1-2 0 0,3 2 0 16,2-2 0-16,2 1 0 0,0-1 0 0,2 0 0 16,-1 2 0-16,5-1 0 0,5 0 0 0,0-2 0 15,6 3 0-15,0-2 0 0,2-1 0 0,4 2 0 16,-1 0 0-16,5-2 0 0,2-2 0 0,0 3 0 15,2 1 0-15,1 0 0 0,2 1 0 0,-1 0 0 16,2 0 0-16,-3 1 0 0,3-2 0 0,-2 0 0 16,2 0 0-16,-4 0 0 0,-1 0 0 0,0 2 0 15,3-3 0-15,1 0 0 0,4-2 0 0,0 0 0 0,2 4 0 0,4 0 0 16,1-3 0-16,1 1 0 16,4-1 0-16,2 0 0 0,9-1 0 0,0 0 0 0,0 0 0 0,0 0 0 15,0 0 0-15,0 0 0 0,0 0 0 0,11 0 0 16,5-1 0-16,3 1-128 0,4 1 128 0,6-1 0 15,4-2 0-15,4 0 0 0,5 0 0 0,2-2 0 16,6 0 0-16,6-2 0 0,4 1 0 0,7-2 0 16,9 1 0-16,2 0 0 0,2 1 0 0,4-1 0 15,5 1 0-15,5-1 128 0,1 3-128 0,1-3 0 16,1 2 0-16,3 0 0 0,3-1 0 0,-1 0 0 16,-4-1 0-16,3 0 0 0,1 0 0 0,1 0 0 15,-7-1 0-15,6 0 0 0,2 3 0 0,-2-2 0 0,-2 1 0 16,3 1 0-16,1 1 0 0,0 2 0 0,-3 0 0 0,-1 0 0 15,0 0 0-15,-3 0 0 0,-3 1 0 0,-4 0 0 16,-4 0 0-16,-2-1 0 0,0-3 0 0,-2 3 0 16,-2 2 0-16,-4-1 0 0,-2-1 0 0,-4 0 0 15,1 0 0-15,-2 1 128 0,-1-2-128 0,-4 1 0 16,-8 1 0-16,-2-2 0 0,-2-3 0 0,1 2 0 16,-3 1 0-16,1-2 0 0,-3 2 0 0,-2 0 128 15,-2 0-128-15,-2 0 0 0,-3-2 0 0,-1 2 0 16,0 1 0-16,1 0 144 0,-2 1-144 0,1 0 0 15,-4 0 176-15,1 2-176 0,-3 0 160 0,-3-1-160 16,-2-1 0-16,-6 0 128 0,-3 0-128 0,-5 2 0 16,-3 0 0-16,-10-2 0 0,0 0 128 0,0 0-128 15,0 0 0-15,0 0 0 0,0 0 0 0,0 0 0 16,0 0-336-16,-13-2-112 0,-4-1-32 0,-4 0-11504 16,-3-4-2304-16</inkml:trace>
  <inkml:trace contextRef="#ctx0" brushRef="#br1" timeOffset="100846.908">9180 15647 911 0,'0'0'0'0,"0"0"0"0,0 0 0 0,0 0 0 15,-2-4 1936-15,2 4 304 0,0-4 64 0,0 4 16 16,0 0-1296-16,0 0-256 0,0 0-48 0,0 0-16 16,12 2 64-16,-1 1 16 0,2 1 0 0,2-2 0 15,0-4-144-15,1 1-16 0,3-1-16 0,3 1 0 16,2-1-160-16,3 1-16 0,0-2-16 0,5 1 0 15,2 0-16-15,1-2 0 0,0-3 0 0,3 3 0 16,5 1 96-16,2 2 16 0,1 0 0 0,5-2 0 16,4-1-96-16,0 1-16 0,2 0 0 0,3 3 0 15,3-2-128-15,1 1-16 0,-1-1-16 0,1 1 0 0,6 2-240 0,-3 0 176 16,1-1-176-16,0 1 160 0,1 1-160 0,0-1 0 16,2 2 144-16,1-1-144 0,0-4 0 0,0 2 0 15,-3 1 0-15,1 0 0 0,-1 0 0 0,-3-2 128 16,0-1-128-16,2-1 0 0,-2 6 0 0,-2-6 0 15,-5 0 0-15,0 0 128 0,-1 1-128 0,0-1 192 16,-1-1-64-16,-3 3 0 0,-2-2 0 0,-5 0 16 16,-1 1 0-16,0-1 0 0,-5-1-144 0,3-1 160 15,1 0-160-15,-3 0 160 0,-4 4-160 0,-1-1 0 16,0 0 0-16,0 0 0 0,-3-1 144 0,-3 3-144 16,-4 0 160-16,-2 1-160 0,1-2 0 0,-6-1 0 0,-2-1 0 15,0 3 0-15,-2 0 128 0,-2 0-128 0,-5 0 0 0,0 3 0 16,-1-1 0-16,-8-2 0 0,0 0 0 0,0 0-7808 15,0 0-1456 1</inkml:trace>
  <inkml:trace contextRef="#ctx0" brushRef="#br1" timeOffset="101821.1">14966 15606 911 0,'0'0'0'0,"0"0"0"0,7-5 0 0,-7 5 0 0,0 0 1040 0,8 0 128 16,-1-2 32-16,-7 2 0 0,9 2-256 0,-9-2-48 15,0 0-16-15,9 6 0 0,-9-6-112 0,8 4-32 16,1 1 0-16,-9-5 0 0,9 5-96 0,1-1 0 15,2-3-16-15,-3 1 0 0,0 4 16 0,2-2 16 16,-3-2 0-16,5 0 0 0,1 1 240 0,3 2 64 16,3-4 0-16,3 0 0 0,4-1 0 0,4 0 0 15,5 0 0-15,7 0 0 0,1 0-240 0,6-1-32 16,2-2-16-16,5-2 0 0,3 1-224 0,0-1-64 16,5 0 0-16,3-1 0 0,6 0-48 0,2-1-16 15,1 2 0-15,2-1 0 0,5 2 64 0,4-2 16 0,5 1 0 16,2 0 0-16,-1 3 32 0,6 0 0 0,3-2 0 0,0 1 0 15,-3 5-144-15,4-2-32 0,1 0 0 0,-1 0 0 16,-8 0-128-16,1 1-128 0,-3 1 144 0,-1-2-144 16,1-2 144-16,-6 1-144 0,-6-4 128 0,2 2-128 15,-1 0 0-15,-3-2 0 0,-6-1 0 0,-2 1 0 16,-4 2 0-16,3 3 0 0,-3-1 0 0,-2 0 0 16,-2-3 0-16,-4 2 0 0,-2 1 0 0,-2 0 0 15,-3-2 0-15,1-1 0 0,-2 1 0 0,0 0 0 16,-4 1 0-16,1-2 128 0,-2 1-128 0,-7 1 0 15,-1 0 0-15,-4-2 128 0,-3 1-128 0,-2 0 0 16,-4 2 128-16,-2-1-128 0,-1 1 128 0,-2 0-128 16,0 0 0-16,-1 0 0 0,-2 1 0 0,-3 1 0 15,-1 0 0-15,2 1 0 0,-2 0 0 0,1-1 0 16,0 3 0-16,-3-1 0 0,1 0 0 0,-1-1 0 0,-2 0-192 0,-1 1-32 16,-3 2 0-16,-6-5 0 15,0 0-480-15,0 0-80 0,0 0-32 0,0 0-8016 16,-8-3-1616-16</inkml:trace>
  <inkml:trace contextRef="#ctx0" brushRef="#br1" timeOffset="105903.045">9225 15571 10879 0,'0'0'480'0,"0"0"96"0,-4-4-448 0,4 4-128 0,-7-4 0 0,7 4 0 16,0 0 752-16,0 0 128 0,0 0 16 0,0-6 16 16,0 6-608-16,0 0-128 0,0 0-32 0,9-5 0 15,0-2-144-15,-1 5 160 0,2 5-160 0,0-3 160 16,0-3 128-16,2 0 32 0,0 2 0 0,4 1 0 15,1 1 160-15,2-1 32 0,3-2 16 0,3 1 0 16,3 1-16-16,-1 1-16 0,4-1 0 0,4 1 0 16,1-1-112-16,1 0 0 0,0 0-16 0,1 0 0 15,0-1 112-15,1 0 32 0,3-1 0 0,2 2 0 16,1 0-192-16,3 0-16 0,4-2-16 0,3 2 0 16,-4 1 32-16,3 0 0 0,0-1 0 0,2 2 0 15,0-4-320-15,4 2 0 0,2 4 0 0,-2-3 0 16,-2-3 0-16,1 1 0 0,-1 1 128 0,2-2-128 15,0 1 0-15,0-1 0 0,1 0 0 0,-3 1 0 0,-5 0 0 16,0 0 0-16,-2-2 128 0,0 1-128 0,4 0 0 0,-7 0 0 16,-5 2 0-16,1-1 0 0,0-1 0 0,-2 0 0 15,-3 2 0-15,-2 0 0 0,-1 0 0 0,1 0 0 16,-1-2 0-16,1 2 0 0,2 2 0 0,2 0 0 16,-1-2 0-16,2 0 0 0,-5-2 0 0,3 2 0 15,-5 2 0-15,2-2 0 0,-4 0 128 0,1-2-128 16,-2 1 0-16,-1 1 0 0,0 0 0 0,0 0 0 15,-2-1 0-15,-2-1 0 0,2 2 0 0,-1 0 0 16,1 0 0-16,0 2 0 0,-5-4 224 0,1 2-64 16,-2 0-16-16,0 0 0 0,-1 0 0 0,-1-1 0 15,-2-1 0-15,1 1 0 0,-1 0-16 0,2-2 0 16,1 0 0-16,1-1 0 0,1 3-128 0,-1-2 192 16,2 2-192-16,-1-1 192 0,-2-1-192 0,2 1 192 0,3 2-192 0,-3 0 192 15,0-2-192-15,0 1 160 0,-1-1-160 0,1 1 160 16,-2 1-160-16,0 0 0 0,1-1 144 0,-2 0-144 15,-3 0 128-15,1 0-128 0,1 2 128 0,-4-2-128 16,0-3 0-16,-3 2 128 0,-3 1-128 0,-1 0 0 16,-9 1 0-16,0 0 0 0,0 0 0 0,0 0 128 31,0 0-1616-31,-15 1-320 0,-13 0-64 0,0 1-16 0</inkml:trace>
  <inkml:trace contextRef="#ctx0" brushRef="#br1" timeOffset="106914.971">15131 15592 13407 0,'0'0'592'0,"0"0"128"0,0 0-576 0,0 0-144 0,0 0 0 0,0 0 0 16,10-2 304-16,2 1 16 0,1 0 16 0,4-1 0 15,1 2 176-15,7-1 16 0,4-2 16 0,4-1 0 16,4 2 96-16,4 0 32 0,7-1 0 0,3-1 0 16,3 0 32-16,2 1 0 0,2-2 0 0,5 3 0 15,5-3-144-15,2-1-32 0,5 1 0 0,1 1 0 16,-2-1-112-16,7-1-32 0,3-1 0 0,3 1 0 15,2 2-16-15,2-2-16 0,-1 0 0 0,1 1 0 16,0 0 48-16,1 1 16 0,1-1 0 0,5-1 0 0,2 2-192 16,-2 0-32-16,0 1-16 0,-2 1 0 0,2-2-32 15,2 3 0-15,-1 2 0 0,-1-1 0 0,-4 0-144 0,3 0 192 16,2 1-192-16,-1 1 192 0,-2-1 0 0,0 1 0 16,3 2 0-16,0-1 0 0,-3 1-48 0,-1 0 0 15,-2-2 0-15,-4 0 0 0,-2 1-144 0,-6 0 0 16,-12-5 0-16,-2 2 0 0,-1 2 128 0,-8-2-128 15,-4-2 0-15,-5 1 128 0,-7-1-128 0,-4 1 0 16,-6 0 144-16,-4 2-144 0,-3-3 0 0,-8 1 0 16,-3 0 0-16,-3 2 128 0,-3 2-128 0,-8-3 0 15,0 0 0-15,0 0 0 16,1 12-528-16,-3 0-128 0,-2-1-32 0,-4 1-8016 16,-2 0-1600-16</inkml:trace>
  <inkml:trace contextRef="#ctx0" brushRef="#br1" timeOffset="111144.494">9531 15494 4607 0,'0'0'192'0,"-8"-5"64"0,0 0-256 0,4 0 0 0,1-1 0 0,-1 1 0 15,4 5 1456-15,0 0 240 0,0 0 48 0,0 0 16 16,0 0-1184-16,0 0-256 0,0 0-32 0,0 0-16 16,0-4 96-16,0 4 16 0,0 0 0 0,0 0 0 15,0 0 176-15,7-4 32 0,2 0 16 0,3 4 0 16,2 4-160-16,4-2-16 0,6 0-16 0,2 0 0 15,3 1-128-15,4 1-32 0,7-1 0 0,0 0 0 0,7-3 0 16,2 0 0-16,3 0 0 0,4 0 0 0,3 1-64 0,3-1-32 16,-2-1 0-16,4 1 0 0,2 0 64 0,1-2 16 15,6 0 0-15,-2 0 0 0,2 0 144 0,3-1 48 16,3 0 0-16,0-1 0 0,4-2 16 0,-1 2 0 16,-1-1 0-16,0 0 0 0,0-1-96 0,2 2-16 15,1 1 0-15,-3-1 0 0,-1 2-192 0,-2-1-144 16,0-2 192-16,-2 3-192 0,-3 1 128 0,-3 0-128 15,-4-1 0-15,-2 0 0 0,-6-1 144 0,-1 2-144 16,-6 1 0-16,-2 3 144 0,-5 1-144 0,-6-2 0 16,-4 0 0-16,-8 3 128 0,-7-2-320 0,-8 1-80 15,-2 1-16-15,-9-5-10720 0</inkml:trace>
  <inkml:trace contextRef="#ctx0" brushRef="#br1" timeOffset="111993.699">15583 15576 7359 0,'0'0'656'0,"0"0"-528"0,0 0-128 0,0 0 0 16,0 0 1152-16,0 0 192 0,0 0 32 0,0 0 16 15,0 0-656-15,0 0-128 0,0 0-32 0,8-5 0 16,-2 0 0-16,3 2 0 0,1 0 0 0,2 0 0 15,1 3-80-15,3 0-32 0,4-2 0 0,3 2 0 16,1 0 96-16,6 2 16 0,4 1 0 0,5-2 0 16,4-1-80-16,7 0-16 0,0-1 0 0,8 0 0 0,-1 1-96 0,5-2-32 15,7-1 0-15,7 1 0 0,4 0-80 0,3 0-16 16,2-2 0-16,5 0 0 0,5 2-16 0,-2-1-16 16,1 1 0-16,7 2 0 0,6-2 0 0,0 1 0 15,-3 2 0-15,4 1 0 0,1 0-16 0,0 2 0 16,-2-3 0-16,1 3 0 0,0 0-16 0,-1 1 0 15,-4 2 0-15,-2-2 0 0,-4-3-192 0,-1 2 176 16,-3 4-176-16,-5-2 160 0,-5-2-160 0,-2 0 0 16,-5 1 0-16,-3-2 0 0,-4 3 0 0,-5-3 0 15,-6-2 0-15,-4 2 0 0,-3 0 0 0,-2 0 128 16,-3-1-128-16,-3 1 0 0,-1-1 0 0,-2 1 0 16,-3 1 128-16,-4-1-128 0,-4-3 0 0,-4 0 0 0,-6-1 0 0,-3 1 128 15,-4 0-128-15,-3-2 0 0,-9 2-192 0,0 0 192 16,0 0-224-16,0 0 80 0,0 0 16 0,0 0 0 31,0 0-368-31,-12-4-64 0,-7 1-16 0,1-2 0 16,-4 2-1472-16,0-2-288 0,0 0-64 0</inkml:trace>
  <inkml:trace contextRef="#ctx0" brushRef="#br1" timeOffset="116210.879">3524 5784 11967 0,'0'0'1072'0,"0"0"-864"0,0 0-208 0,-5-5 0 16,5 5 384-16,-5-7 16 0,-1 1 16 0,6 6 0 16,-8 1-208-16,0 2-32 0,0-1-16 0,-1 2 0 15,1 3-160-15,-2 2 0 0,-1-1 0 0,1 2 0 16,-1-1 0-16,0 3 0 0,0 1-144 0,-4 3 144 0,1 0 0 0,0 2 0 15,1-1-128-15,-2 3 128 0,1 2 0 0,0 1 0 16,-1 0 0-16,4 1 0 0,-1-4 0 0,1 1 0 16,0 0-128-16,3 0 128 0,1 0 0 0,3 0 0 15,0 1 0-15,2-1 144 0,2-1-144 0,3 1 160 16,4 1-160-16,1-5 160 0,0-4-160 0,3-1 0 16,2 1 0-16,1-1 128 0,2-4 0 0,2-1-128 15,1-4 192-15,-2 1-64 0,3 0 16 0,1-2 0 16,1-3 0-16,1-5 0 0,0-7 112 0,0 0 0 15,3 0 16-15,-3-2 0 0,1-4-16 0,-2 0-16 16,2-1 0-16,-2-2 0 0,2-3 16 0,-4-1 0 16,-3-1 0-16,-3 2 0 0,-2 2 192 0,-4-3 64 15,-2-2 0-15,-4 2 0 0,1-1 192 0,-2 0 64 0,-2-1 0 16,-2 3 0-16,1 3-336 0,-4 2-64 0,-1 3-16 0,-1 1 0 16,1 3-112-16,-1 3-32 0,0 1 0 0,-2 2 0 15,-2-1-336-15,-1 1-80 0,0 1-16 0,-1 1 0 31,-2 3-1840-31,1 1-368 0,2 0-80 0</inkml:trace>
  <inkml:trace contextRef="#ctx0" brushRef="#br1" timeOffset="116765.465">4011 5390 5519 0,'0'0'496'0,"0"0"-496"0,0 0 0 0,0 0 0 16,0 0 528-16,0 0 16 0,0 0 0 0,0 0 0 15,0 0-544-15,0 0-224 0,-9 6 16 0,-1-1 0 31,0 3-240-31,-1 1-64 0,0-1 0 0,-3 3 0 0,0 4 512 0,0-1-144 0,-2 1 144 0,2 2 0 16,1-1 272-16,1 3 144 0,1-2 32 0,0-1 0 16,2 1-16-16,4 0 0 0,1 1 0 0,3-1 0 15,0-3-32-15,2-1 0 0,3 0 0 0,2-3 0 16,-1 0 192-16,2-5 48 0,2 2 0 0,-1-4 0 16,3-1-256-16,2-1-64 0,0-2 0 0,-1-3 0 15,-1-5 80-15,-1-1 16 0,0-1 0 0,1-2 0 16,0-1-32-16,-1-3-16 0,-3-3 0 0,-1 3 0 15,-2-1 48-15,-6 2 16 0,-4-6 0 0,1 2 0 0,-5 3 80 0,2 2 0 16,-3 0 16-16,-1 0 0 16,-1 2-176-16,0 4-32 0,1 3-16 0,-3 1 0 0,2 3-304 0,2 3-224 15,1 3 32-15</inkml:trace>
  <inkml:trace contextRef="#ctx0" brushRef="#br1" timeOffset="118146.233">18954 5300 11055 0,'-16'-10'976'0,"6"6"-784"0,1-1-192 0,-2 2 0 16,0 1 1088-16,0 1 192 0,0 1 16 0,0 2 16 15,-1 0-1088-15,0 1-224 0,-1 1 0 0,-2 2 0 16,0 3 0-16,0 1 0 0,-2 1-144 0,0 1 144 0,0-2 0 0,2 3 0 16,0 1 0-16,-1 4 0 15,1 2 0-15,2 3 0 0,-1 2 0 0,1 0 0 0,2 1 0 0,-1 2 0 16,1 2 128-16,-2 1-128 0,0 1 352 0,1 1-32 16,3 2 0-16,-1-3 0 0,0-2-64 0,4-1-32 15,4 3 0-15,3-1 0 0,3 1-80 0,1-2-16 16,3-3 0-16,3-1 0 0,0 1 176 0,2-5 16 15,0-5 16-15,3 1 0 0,2-1 16 0,4-2 0 16,1-1 0-16,3-3 0 0,-1-4-224 0,1-2-128 16,2-4 160-16,1-1-160 0,1-1 192 0,1-3-64 15,1-4-128-15,2-4 192 0,2-2-192 0,0-5 176 16,-4-3-176-16,1 0 160 0,2-2 48 0,-3 0 16 16,-4-5 0-16,-2-3 0 0,-6-4 176 0,-1-1 48 15,-5 0 0-15,-3 0 0 0,-2-3 320 0,-3 0 80 0,-3-2 16 0,-2 1 0 16,-3 5-160-16,-1 1-16 0,-4 2-16 0,-1 3 0 15,1 1-240-15,-2 5-48 0,-2 4-16 0,-2 3 0 16,-2 3-368-16,0 1-160 0,0 3 16 0,-3 0 0 31,-2 1-1360-31,0 0-272 0,-3 1-48 0,2 1-9856 0</inkml:trace>
  <inkml:trace contextRef="#ctx0" brushRef="#br1" timeOffset="118762.942">19819 4627 1839 0,'-9'-11'160'0,"5"3"-160"0,0-2 0 0,-3 2 0 16,2 3 2176-16,-3-1 384 0,-1 1 96 0,0 0 16 16,1 1-2064-16,-4 0-416 0,0 0-64 0,0 2-128 15,-2 0 464-15,0 3 0 0,-3 2 0 0,1 2 0 16,-2-2 144-16,-2 3 32 0,0-1 0 0,1 4 0 15,2 2-256-15,1 3-64 0,-1 2 0 0,2 1 0 16,-1 3-192-16,2 0-128 0,2 1 160 0,2 0-160 16,1 1 0-16,4 0 0 0,1-4 0 0,4 1 0 15,0-4 128-15,5-3-128 0,5-1 0 0,-1-2 0 0,2-3 400 0,3-3-16 16,3-3 0-16,4-1 0 0,4 0 432 0,2-2 80 16,-2-2 0-16,3-3 16 0,0 0-512 0,0-4-96 15,-2-2-32-15,0 0 0 0,0-2-80 0,-2-3-32 16,1-3 0-16,-2 0 0 0,-1 0 224 0,-4 0 32 15,-1 0 16-15,-3 1 0 0,-3 1 208 0,-2 1 32 16,-3 4 16-16,-2 3 0 0,-4 2-528 0,0 2-160 16,0 8 0-16,-4-10 0 15,-9-2-1520-15,1 2-400 0,0 2-96 0</inkml:trace>
  <inkml:trace contextRef="#ctx0" brushRef="#br1" timeOffset="123168.973">21573 15445 5519 0,'0'0'240'0,"2"-6"64"0,-2 6-304 0,5-8 0 0,-1 0 0 0,1 3 0 16,1-1 752-16,-6 6 80 0,7-5 32 0,3 0 0 0,-1-1-672 0,0 2-192 15,-9 4 0-15,10-3 0 0,-1-1 272 0,-3-1-16 16,-6 5 0-16,0 0 0 0,7-4 384 0,-7 4 64 16,5-4 0-16,-5 4 16 0,0 0 368 0,0 0 64 15,0 0 0-15,0 0 16 0,0 0-192 0,0 0-32 16,9 1-16-16,-9-1 0 0,0 0-224 0,14 0-32 16,2-1-16-16,0 2 0 0,0 1 144 0,5 0 32 15,6-3 0-15,5 0 0 0,3 3-240 0,4-1-32 16,3 0-16-16,3-1 0 0,2-1-176 0,7 0-48 15,6-1 0-15,5 1 0 0,2 1-128 0,2 0-16 16,-2 0-16-16,5 0 0 0,4-2-160 0,3 2 160 16,2 1-160-16,-1-1 160 0,-2 0-160 0,1-1 192 15,-2-3-192-15,2 2 192 0,4 2-192 0,-5-1 0 0,-5-2 0 16,-1-2 0-16,1-1 0 0,-3 1 0 0,-3 2 0 0,-5-1 0 16,-7 2 0-16,-3-1 0 0,-6-1 0 0,-3-3 0 15,-3 3 0-15,-2-1 0 0,-3 1 0 0,-4 0 0 16,1-2 0-16,-4 2 0 0,-7 0 0 0,-1 3 0 15,-2 0 0-15,-4-2 0 0,-4-2 0 0,-2 2 0 16,-8 3 0-16,0 0 128 0,4-4-128 0,-4 4 0 16,0 0 176-16,0 0-48 0,0 0-128 0,0 0 192 15,1-8-64-15,1 1 0 0,-2 7-128 0,0 0 192 16,-2-5-192-16,2 5 176 0,-1-8-176 0,-1 4 160 16,2 4-160-16,-10-5 128 0,2 1-128 0,-1 2 128 15,-1 2-128-15,2 0 128 0,-4 0-128 0,-1 0 128 16,0 0-128-16,-2 0 0 0,-3 0 0 0,-2 0 128 15,2 0-128-15,-6 0 0 0,-3 0 0 0,1 0 0 0,-4 1 0 0,-1 0 0 16,-2 0 0-16,-5 0 0 0,-3 0 0 0,-6-1 0 16,-6 0-144-16,-4-1 144 0,-3-1 0 0,1 1 0 15,-2 0 0-15,-7 2 0 0,-7 0-128 0,2 0 128 16,-3-3 0-16,-1 4 0 0,-1 1 0 0,-3 3 0 16,-8-1 0-16,4 2 0 0,0 2 0 0,2-1 0 15,4-1 0-15,2 1 0 0,1-4-128 0,5 5 128 16,3 2 0-16,6 0 0 0,4 1 0 0,0-2 0 15,0-1 0-15,2 2 0 0,-1 1 0 0,5 0 0 16,2 1 0-16,6-4 0 0,3 1 0 0,5-1 0 16,3 0 0-16,3 1 0 0,3-7 0 0,4 1 0 15,2 1 0-15,4-1 0 0,3 0 0 0,4-1 0 16,10-3 0-16,0 0 0 0,0 0 0 0,0 0 0 16,0 0 0-16,0 0 0 0,13-1 0 0,4-1 128 0,8 0-128 0,1 1 0 15,8 0 0-15,5 0 128 0,6-2-128 0,10 2 0 16,4-2 0-16,6 1 0 0,0-2 0 0,4 2 0 15,4-3 0-15,6 1 0 0,8-2 0 0,-1 2 0 16,3 2 0-16,4-2 0 0,6-1 128 0,0 4-128 16,-1-1 0-16,1 0 0 0,-2 2 0 0,-1 0 0 15,-4 0 0-15,-4 0 0 0,-4-1 0 0,-3 0 0 16,2 0 128-16,-6 0-128 0,-1 1 0 0,-8 0 144 16,-3-1-144-16,-6 1 0 0,-3 1 0 0,-4-2 0 15,-2-1 0-15,-4 0 0 0,-8-1 0 0,-5 3 0 16,-3-2 0-16,-9 1 0 0,-6 0 0 0,-3-1 0 15,0 1 0-15,-12 1-144 0,0 0 144 0,0 0-160 0,0 0 160 0,0 0 0 16,0 0 0-16,-10-4-128 0,-4 0-128 16,-2 0-32-16,-3-3 0 0,-4 3 0 0,-4 0 48 0,-3 1 16 15,-7-1 0-15,1-1 0 0,-4 3 224 0,0-1-144 16,-4-3 144-16,-4 3-128 0,-1-2 128 0,-8 3 0 16,-5 0 0-16,0 4 0 0,2 2 0 0,-4-1 0 15,-1-3 0-15,-6 1 0 0,-4 2 0 0,-2-1 0 16,-1-2 0-16,-1 3 0 0,-1 0 0 0,-3 0-160 15,-6 2 160-15,4-2 0 0,5 0 0 0,-1 1 0 16,2-2 0-16,1 1 0 0,2-1 0 0,6 0 0 16,5 1 0-16,6 0 0 0,5-1 0 0,5-2 0 15,4-2 0-15,8 2 0 0,5 0 0 0,7 0 0 16,4-2 0-16,10 1 0 0,11 1 0 0,0 0 0 0,0 0 0 0,10-4 0 16,12 1 0-16,5 0 0 15,8 1 0-15,7-1 0 0,6 2 0 0,10-1 0 0,9-2 0 0,6 1 0 16,10 2 128-16,3 1-128 0,3-1 0 0,11 0 144 15,10-1 80-15,2 5 16 0,3 2 0 0,4 0 0 16,4 0-48-16,-2 0 0 0,-3 1 0 0,-1 1 0 16,-2 3-192-16,-9 0 144 0,-11 0-144 0,-7 0 128 15,-6-2-128-15,-9 0 0 0,-12 3 0 0,-5-2 0 32,-8-3-1664-32,-10-1-320 0,-6 0-64 0,-4-2-16 0</inkml:trace>
  <inkml:trace contextRef="#ctx0" brushRef="#br1" timeOffset="132718.524">3949 13348 9263 0,'0'0'192'0,"0"0"64"0,0 0 0 0,0 0 0 0,0 0-256 0,0 0 0 0,0 0 0 0,0 0 0 15,0 0 208-15,0 0-16 0,0 0 0 0,0 0 0 16,0 0 48-16,0 0 0 0,0 0 0 0,0 0 0 16,0 0 112-16,0 0 32 0,0 0 0 0,0 0 0 0,14 4 64 0,-6-3 32 15,2 0 0-15,1 1 0 0,-2 1 32 0,4-3 0 16,4 0 0-16,0-2 0 0,5 6-64 0,2-1 0 15,0-3 0-15,1-1 0 0,0 3 64 0,3-2 16 16,0-1 0-16,3-1 0 0,0-3-304 0,1 3-64 16,2 3-16-16,2-2 0 0,2-3-144 0,4-4 160 15,4 2-160-15,1 0 160 0,1 3-160 0,1 3 0 16,0-1 0-16,3-4 128 0,1-2-128 0,1 1 0 16,1-1 0-16,0 3 0 0,2-3 0 0,-1 4 0 15,-3 0 0-15,3 1 0 0,1-3 0 0,3-1 0 16,0-2 0-16,2 2 0 0,-1 4 0 0,0-1 0 15,-1-3 0-15,3 2 0 0,3-3 0 0,2 2 0 16,-1 1 0-16,0-1 0 0,-3 1 0 0,1-2 0 0,-1 2 0 0,1-1 0 16,1 3 0-16,-1 0 0 0,0-1 0 15,-5 2 0-15,1 1 0 0,-1-1 0 0,-2-3 0 0,5 4 0 16,3 4 0-16,1 0 0 0,-5-2 0 0,-1-2 0 16,0-2 0-16,-2 0 0 0,0 1 0 0,1 1 0 15,2 1 0-15,-2-1 0 0,-2 0 0 0,-1 0 0 16,-2 0 0-16,-2 0 128 0,1 0-128 0,4 0 0 15,-1-1 0-15,-1 1 0 0,-2 0 0 0,-3 1 0 16,0-5 0-16,0 4 128 0,0 2-128 0,0 0 0 16,5 0 128-16,-5 0-128 0,-1-2 0 0,-2 3 128 15,-3 3-128-15,-1 1 0 0,-1-2 0 0,3-3 0 16,0 2 0-16,-4 0 0 0,-3 1 0 0,1 0 128 0,1 0-128 16,-2 1 0-16,-5-1 0 0,0 3 0 0,-1 0 0 15,0-1 0-15,0 0 0 0,2 1 0 0,-2-1 0 0,-2 1 0 16,-1-3 0-16,0 1 0 0,0 3 0 0,-4 0 0 15,-1 0 0-15,2-2 0 0,-6-1 144 0,-1-1-144 16,1 0 160-16,-4-2-160 0,-2 0 400 0,0 2-16 16,-1-2 0-16,-3 0 0 0,0-2 0 0,-1 4 0 15,-1-1 0-15,-1-1 0 0,1 0-192 0,-9-3-64 16,10 5 0-16,0 0 0 0,-3-4-128 0,-7-1 160 16,5-4-160-16,-5 4 160 0,0 0-160 0,9 3 192 15,-9-3-192-15,0 0 192 0,6-5 80 0,0 0 32 16,-1-4 0-16,-2-2 0 0,-2-2 192 0,2-3 32 15,-1 1 16-15,0-3 0 0,1 0-160 0,-1-3-48 16,0-7 0-16,2 0 0 0,0-2-32 0,2-2-16 0,2-4 0 16,2-1 0-16,0 1-160 0,2 0-128 0,3-5 144 0,-1 0-144 15,-6 1 128-15,2-1-128 0,1-1 0 0,0-1 0 16,2-3 0-16,1 1 0 0,-2 1 0 0,1 0 0 16,-2 0 0-16,1 2 0 0,2 0 0 0,-2 2 0 15,-2-1 0-15,0 1 0 0,-1-1 0 0,-1-2 0 16,-1-4 0-16,-1 5 0 0,-1 1 0 0,1 2 144 15,-1 2-144-15,-1 1-176 0,-2-2 48 0,0 3 0 16,-1 2 128-16,-1-2 0 0,0 0 0 0,1-1-128 16,-1 1 128-16,1 4 0 0,1 3 0 0,-2 1 128 15,0 2-128-15,1 3-128 0,1 1 128 0,0 4-192 16,-2 0 192-16,0 2 0 0,0 0 128 0,0 2-128 16,2 3 0-16,-1 2 0 0,2-1 0 0,-1 1-128 0,-1-1 128 0,1 2 0 15,-2 7 0-15,0 0-128 0,0-13 128 0,0 4 0 16,0 0 0-16,0 9-128 0,0-8 128 0,0 8 0 15,0-10 0-15,-1 6 0 0,1 4 0 0,0 0 0 16,0 0 0-16,0 0 0 0,0 0 0 0,-9-2 0 16,0-1 0-16,1 2 0 0,-1-1-144 0,-3 1 144 15,1-1-160-15,-3 2 160 0,-1 0 0 0,-3 2 0 16,-1-2 0-16,-3 2 0 0,-1 3 0 0,-4 0-144 16,-4 1 144-16,-1-1 0 0,-1 1 0 0,-2 2 0 15,-2-1 0-15,-2 0 0 0,0-2 0 0,-2 1 0 16,-4-2 0-16,-2 3 0 0,-2-1 0 0,-4 0 0 15,1-2 0-15,-2 2 0 0,1 0 0 0,-1-1 0 16,-2-2 0-16,-3 0 0 0,-4 2 0 0,-1 1 0 0,1-1 0 16,-3-1 0-16,1-1 0 0,-2 2 0 0,-3-2 0 0,0 0 0 15,-1 3 0-15,2-2 0 0,1-1 0 0,-3 2-128 16,-2 0 128-16,1 0 0 0,2-1 0 0,1-1 0 16,1 1 0-16,1-2 0 0,-3 0 0 0,2 1 0 15,-1 0 0-15,2 0 0 0,1 0 0 0,2 1 0 16,1 0 0-16,-1-1 0 0,-3 1 0 0,2-4 0 15,2 1 0-15,3 0 0 0,2-1 0 0,3 0 0 16,-3 1 0-16,2-1 0 0,1 0 0 0,-2-1 0 16,-1 0 0-16,3 1 0 0,-2 0 0 0,2 0 128 15,0 0-128-15,-1-1 0 0,0 1 0 0,0-3 0 16,4 6 0-16,0-3 0 0,1 0 0 0,2 2 0 16,1 0 0-16,-2 1 0 0,-1 2 0 0,0-3 0 0,1 1 0 15,-1-1 0-15,3 1 0 0,2-1 0 0,1 0 0 16,3-1 0-16,-1-3 0 0,1 2 0 0,-2 1 0 0,0-1 0 15,2 1 0-15,2-2 0 0,1-3 0 0,-1 1 0 16,4 3 0-16,-1-1 0 0,0-3 0 0,3 3 0 16,1 1 0-16,1 0 0 0,-1 0 0 0,2-1 0 15,-2-2 0-15,3 2 0 0,5 0 0 0,-2 0 0 16,0 0 0-16,1 0 0 0,0-1 0 0,3 0 128 16,1 2-128-16,2-3 0 0,1 2 0 0,2-1 0 15,-1-1 0-15,2 1 0 0,1-1 0 0,1 1 0 16,-1-1 0-16,1 0 0 0,2 1 0 0,-1 1 0 15,2 0 0-15,-1 1 0 0,-1-4 0 0,2 3 0 16,-3 1 0-16,3 0 0 0,0 0 0 0,0-2 0 0,-5-2 0 16,4 3 0-16,3 3 0 0,0-1 0 0,0-1 0 0,1 0 0 15,0 0 0-15,8 0 0 0,-6 4 0 0,6-4 0 16,-9 0 0-16,9 0-128 0,0 0 128 0,0 0 0 16,-7 2 0-16,7-2 0 0,0 0 0 0,0 0-128 15,0 0 128-15,0 0 0 0,0 0-144 0,-2 9 144 16,2-9 0-16,-2 11 0 0,4-1-144 0,0 1 144 15,1-1 0-15,0 1-128 0,-3 1 128 0,2 0 0 16,0 1 0-16,-1 2-128 0,-2 2 128 0,0 5 0 16,-1 0 0-16,2 4 0 0,1 0 0 0,-1 1 0 15,-1 2 0-15,0 3 0 0,-2 1-128 0,2 1 128 16,0 1 0-16,0 3 0 0,-1 3 0 0,-2 1 0 16,0 4 0-16,2 2 0 0,0-4 0 0,-5 2 0 0,-3-1 0 15,-1-1 0-15,5-3 0 0,-3 2 0 0,0 1 0 16,1 1 0-16,1 3 0 0,1-6 0 0,1-6 0 0,0 1 0 15,1 1 0-15,1-3 0 0,0-5 0 0,2-2 0 16,-1-3 0-16,-2 5 0 0,0 6 0 0,1-1 0 16,0-2 0-16,-2-3 0 0,1 0 0 0,0 1 0 15,1-3 0-15,-1 0 0 0,1-4 0 0,-1-3 0 16,1-2 0-16,1-2 0 0,-1 0 0 0,2-3 0 16,1-3 0-16,0 1 0 0,-3 0 128 0,3-1-128 15,1-1 0-15,-1-10 0 0,3 8 0 0,-3-8 128 16,1 12-128-16,-1-12 0 0,0 0 0 0,0 0 0 15,0 0 128-15,0 0-128 0,0 0 0 0,0 0 128 16,0 0-128-16,0 0 0 0,3 11 128 0,-3-11-128 16,0 0 0-16,0 0 144 0,0 0-144 0,0 0 0 15,0 0 144-15,0 0-144 0,0 0 0 0,0 0 0 0,0 0 0 0,0 0 128 16,0 0-128-16,7-5 0 0,-7 5 0 16,0 0 0-16,0 0 0 0,0 0 0 0,0 0 0 0,0 0 0 15,0 0 0-15,0 0 0 0,0 0 0 0,0 0-128 16,8-5-64-16,-8 5 0 0,0 0 0 0,0 0-12720 15</inkml:trace>
  <inkml:trace contextRef="#ctx0" brushRef="#br1" timeOffset="137375.773">2100 17306 3679 0,'0'0'320'0,"0"0"-320"16,-7 2 0-16,1-2 0 0,0 0 2368 0,6 0 416 15,-5-3 80-15,5 3 16 0,0 0-2272 0,0 0-448 0,0 0-160 0,0 0 0 16,0 0 256-16,0 0-64 0,0 0-16 0,0 0 0 15,0 0 272-15,0 0 48 0,0 0 16 0,0 0 0 16,0 0-32-16,0 0 0 0,0 0 0 0,0 0 0 16,0 0 160-16,12 1 16 0,-2-1 16 0,2 3 0 15,4-1 96-15,1 1 32 0,1-1 0 0,3 3 0 16,2-4-192-16,2 1-32 0,3-1-16 0,-1 1 0 16,4 1-160-16,0-1-16 0,0-1-16 0,0 2 0 15,5-2-64-15,-1 0-16 0,6-1 0 0,-4 1 0 16,0-1-80-16,5 0-16 0,3 2 0 0,1-1 0 15,0 0-32-15,-2-1-16 0,0 0 0 0,-3 2 0 16,1 1 0-16,3 1 0 0,5-3 0 0,0 0 0 16,0 0-16-16,-2 1 0 0,0 0 0 0,-1-1 0 0,-1 0 32 15,0 2 0-15,2 0 0 0,1-1 0 0,1 0 16 0,1-1 0 16,1-1 0-16,-1 0 0 0,0 0-16 0,-1 2 0 16,-1-2 0-16,2 0 0 0,1-2-160 0,3 0 192 15,6 0-192-15,0 1 192 0,-4-3-192 0,0 1 128 16,0 0-128-16,0 1 128 0,3-4-128 0,1 2 0 15,4 0 0-15,-1-1 0 0,-2 2 0 0,2 0 128 16,-1-1-128-16,2 2 0 0,2 0 0 0,-3 1 0 16,1-1 128-16,-1 0-128 0,-4 1 0 0,3 1 0 15,2 0 0-15,3 3 0 0,1-3 0 0,0 2 0 16,-7 0 0-16,3 0 0 0,0 0 0 0,2 2 0 16,1-2 0-16,2 1 0 0,-3 0 0 0,-2 2 0 15,0-1 0-15,1 2 0 0,2-3 0 0,0 1 0 0,2 2 0 16,-5-3 0-16,-2 2 0 0,3-1 0 0,4 2 144 0,-2-1-144 15,0-1 128-15,-2 1-128 0,-4-1 160 0,0 1-160 16,-1-1 128-16,0 0-128 0,0 2 0 0,1-2 0 16,0 1 176-16,-4 0-176 0,-2 0 192 0,0 1-192 15,-4 2 128-15,-1-1-128 0,-2 0 0 0,5 1 0 16,4-1 0-16,-1-2 160 0,-5 3-160 0,-1-1 128 16,-4 0-128-16,3 0 128 0,-1-2-128 0,3 1 128 15,2-1-128-15,0 1 0 0,0-1 144 0,-3 3-144 16,-2-2 0-16,-2 1 0 0,3-3 0 0,-2 1 128 15,-2-1-128-15,3 2 0 0,3-2 0 0,-3 3 0 16,-3 0 0-16,0 2 128 0,-5-3-128 0,3-1 0 16,-1 2 0-16,1-4 128 0,1-1-128 0,1 2 0 15,6 0 0-15,-3 2 144 0,0-2-144 0,-3 0 0 0,-1-1 144 0,0 1-144 16,1-1 0-16,0-1 144 0,1 0-144 0,0 0 0 16,5 0 0-16,-5 1 128 0,-3-1-128 0,-1 1 0 15,-1-1 0-15,2-1 128 0,1 0-128 0,0 0 0 16,-3 0 0-16,4 0 0 0,6-1 0 0,-4 4 0 15,0-1 0-15,-1-1 0 0,-2-2 0 0,1 1 0 16,0 1 128-16,2 0-128 0,1-1 0 0,1 0 0 16,2-1 0-16,-2 2 0 0,0 1 0 0,0 1 0 15,2-3 0-15,-2 1 0 0,4 0 0 0,1-1 0 16,1-1 0-16,-3 0 0 0,-1 0 0 0,-1 0 0 16,-3 0 0-16,1-1 0 0,0-1 0 0,1 0 0 15,2-4 0-15,0 2 0 0,-2 0 0 0,-1 1 0 0,-1 0 0 16,-4 0 0-16,1-1 0 0,2 1 0 0,4 0 0 15,-2-1 0-15,1 0 0 0,1 2 0 0,0 0 0 0,-3-1 0 16,-3 0 0-16,-4-2 0 0,2 0 0 0,1 1 0 16,1-1 0-16,1 2 0 0,-1 1 0 0,-2 0 0 15,2-1 0-15,-2 1 0 0,-3 0 0 0,0 0 0 16,-3-1 0-16,2-3 0 0,1 2 0 0,0 1 0 16,-1-1 0-16,1 1 0 0,-1-1 0 0,0 2 0 15,-2 0 0-15,-3 0 128 0,-2-3-128 0,-3 1 0 16,-1 1 0-16,0-1 0 0,1 1 0 0,-4 0 0 15,1 0 0-15,0-1 0 0,-2-1 128 0,0 1-128 16,-2 2 0-16,3-1 0 0,-3 0 0 0,3 0 0 16,0 2 0-16,-2 0 128 0,-2 1-128 0,-2 0 0 15,0-1 0-15,-3 2 0 0,1 3 128 0,-3-1-128 16,-4-5 0-16,0 2 0 0,1 2 144 0,-2-1-144 0,-1 0 128 0,0-1-128 16,-8 0 160-16,9 1-160 0,-9-1 160 0,0 0-160 15,0 0 160-15,8 2-160 0,-8-2 192 0,0 0-48 16,0 0-16-16,0 0 0 0,0 0 32 0,0 0 0 15,0 0 0-15,0 0 0 0,0 0-160 0,0 0 160 16,0 0-160-16,0 0 160 0,-10 0-160 0,-1 1 0 16,1 1 0-16,-1-2 0 0,-4 0 0 0,0 0 0 15,0-2 0-15,-4 1 128 0,-5-2-128 0,-3 2 0 16,1 1-192-16,-4 0 192 0,-2 0-144 0,-2 0 144 16,0 0 0-16,-1 2 0 0,-4 0-128 0,2 1 128 15,0-2 0-15,-6 0 0 0,-1 1-128 0,-5-2 128 16,-1 0 0-16,-4 3 0 0,2-1-128 0,-3 2 128 15,1-2 0-15,-4-1 0 0,-1-2 0 0,-4 0-128 0,-4-2 128 0,-1 1 0 16,-3 2 0-16,2-1-160 0,-2 0 160 0,0-1-128 16,-4-1 128-16,4 1 0 0,-1 0 0 0,5 0 128 15,3 0-128-15,-2 0 0 0,-1-5-128 0,1 4 128 16,0 2 0-16,2 0 0 0,3 0 0 0,0 0-128 16,2-1 128-16,-2-1 0 0,-2 1 0 0,-3 0 0 15,1 0 0-15,2 0 0 0,1 1-144 0,-3 0 144 16,1-1-160-16,-4-1 160 0,2-3-208 0,4 1 80 15,1-1 128-15,2 3-128 0,-1-1 128 0,2 0-128 16,-2 1 128-16,3 1 0 0,5 0 0 0,1-2 0 16,3-2 0-16,3 2 0 0,1 3 0 0,-5-1 0 15,-1-1 0-15,-1-1 0 0,1 2 0 0,-3 0 0 16,-2-1 0-16,-2-1 0 0,2 0 0 0,0 1 0 0,-1 1 0 16,-3 0 0-16,-5 1 0 0,1 0 0 0,2 0 0 0,1 0 0 15,2-1 0-15,-1 1 0 0,-3 0 0 0,2-2 0 16,1 2 0-16,3 0 0 0,-2 1 0 0,3-1 0 15,1-1 0-15,0 1 0 0,-1 1 0 0,-1 0 0 16,-2 1 0-16,2-1 0 0,-3-1 0 0,4 2 0 16,3 1 0-16,0 0 0 0,-2-1 0 0,1 3 0 15,0-3 0-15,2 1 0 0,-1 0 0 0,1-1 0 16,5-1 0-16,4 0 0 0,3 3 0 0,1-2 0 16,1-1 0-16,0 1 0 0,-2 0 0 0,5-1 0 15,3-1 0-15,3-1 0 0,-2-1 0 0,3 2 0 16,1 0 0-16,4 0 0 0,-1-1 0 0,3 0 0 15,4-1 0-15,0 1 0 0,1 2 0 0,2-1 0 0,2-1 0 16,3 1 0-16,-1 0 0 0,9 1-128 0,-6-1 128 0,6 1-128 16,-7-1 0-16,7 1 0 0,0 0 0 0,0 0 0 15,0 0 128-15,0 0-208 0,0 0 80 0,0 0 128 16,0 0-240-16,0 0 80 0,10-2 16 0,3 2 0 16,-2 2 144-16,4-1 0 0,1 2-144 0,3-3 144 15,0-2 0-15,4 1 0 0,3 1 0 0,1 0 0 16,2 0-144-16,4 0 144 0,4-1 0 0,3 1 0 15,1 1 0-15,0-1 0 0,1 0 0 0,2 0 0 16,3 0 0-16,2 1-128 0,3 1 128 0,5-1 0 16,3-1 0-16,1 1 0 0,-4 1 0 0,2-1 0 15,3 3 0-15,3-2 0 0,1 0 0 0,2 1 0 16,-2 2 0-16,1-1 0 0,0 0 0 0,1 0 0 0,2-1 0 0,-1 3 0 16,1-3 0-16,0 0 0 0,-2 1 0 15,2-1 0-15,1 0 0 0,4 1 0 0,0-1 0 0,1-1 0 16,-5 2 0-16,-1 1 0 0,1-1 0 0,1-2 0 15,3 2 0-15,-4-3 0 0,-2-1 0 0,-1 0 0 16,2 4 0-16,1-2 0 0,-1-2 0 0,-2 3 0 16,0-1 0-16,-4 2 0 0,-2 0 0 0,1-1 0 15,-1-1 0-15,1 2 0 0,0 3 0 0,-4-1 0 16,-3-3 0-16,-1 0 0 0,1-1 0 0,-2 1 0 16,2-3 0-16,0 0 0 0,-1 1 0 0,-2 0 0 15,-2 0 0-15,-4 0 144 0,0 0-144 0,1-1 0 16,-1-1 0-16,0 1 0 0,0 3 144 0,-1-3-144 15,0 0 160-15,-2 1-160 0,-6-1 176 0,1 0-176 16,-3-1 192-16,-1 1-192 0,-2-2 192 0,3 1-64 0,0 0 0 0,-2-1-128 16,-2-1 192-16,0 2-192 0,-1 0 192 0,-4 0-192 15,-2 1 192-15,-1 0-192 0,-2-1 192 0,-3 1-192 16,-1 0 128-16,-3-1-128 0,-1 0 0 0,0-1 0 16,-2 1 144-16,-2-1-144 0,-1 0 0 0,-1 0 144 15,-8 2-144-15,10-2 0 0,-10 2 0 0,9-3 128 16,-9 3-128-16,0 0 0 0,0 0 0 0,0 0 128 15,0 0-128-15,0 0 0 0,0 0 0 0,0 0 0 16,0 0-640-16,0 0-16 0,0 0 0 16,-10 2-9776-16,-1 0-1936 0</inkml:trace>
  <inkml:trace contextRef="#ctx0" brushRef="#br1" timeOffset="140323.683">9771 16246 4607 0,'0'0'400'0,"0"0"-400"15,0 0 0-15,0 0 0 0,0 0 688 0,0 0 48 0,-3-5 16 0,3 5 0 16,0 0-240-16,0 0-32 0,-1-7-16 0,1 1 0 16,0 6 48-16,0 0 0 0,0 0 0 0,0 0 0 15,1-7 112-15,-1 7 16 0,0 0 16 0,0 0 0 16,0 0-64-16,0 0-16 0,-3-8 0 0,1 3 0 15,2 5-112-15,0 0-16 0,-4-7-16 0,-1 1 0 16,5 6 32-16,0 0 16 0,0 0 0 0,-6-4 0 16,-1-1 32-16,0-1 0 0,0 2 0 0,0-1 0 15,2 0-160-15,-3-1-32 0,2-1 0 0,-1 0 0 16,-1 3-96-16,-1 1-32 0,9 3 0 0,-8-1 0 16,-1 0-64-16,2 0-128 0,-3 1 176 0,2 1-176 15,1 1 176-15,-2 1-176 0,1-2 160 0,-1 3-160 16,1 3 128-16,-1-1-128 0,1-4 0 0,-3 4 0 0,0 4 0 15,2 1 0-15,0 0 0 0,2 2 0 0,-3 1 0 16,3 3 0-16,1 2 0 0,1-1 0 0,2-1 0 0,-1 4 0 16,1 1 0-16,0 2 0 0,0-1 0 0,2-1 0 15,0-1 0-15,-3 1 0 0,1 6 0 0,1 0 0 16,1 1 0-16,0-2 0 0,-1-3 0 0,2 4 0 16,0 1 0-16,0 1 0 0,0-1 0 0,-1-1 0 15,0 1 0-15,1-3 0 0,-1 0 0 0,0-1 0 16,1-2 0-16,0 0 0 0,0-1 0 0,1-1 128 15,0-3-128-15,3-1 144 0,-1 1-144 0,3-1 160 16,0 2-160-16,-3-5 160 0,-3-1-32 0,4-1 0 16,2 1 0-16,1-3 0 0,-2-3 96 0,1 0 16 15,4 0 0-15,-3-1 0 0,1-1 16 0,0-2 0 16,2-1 0-16,-3 1 0 0,2 1-16 0,0-4 0 0,1-4 0 0,1 2 0 16,-2 2-48-16,1-3-16 0,1-3 0 0,-3 2 0 15,2 4 16-15,2-8 16 0,-2-3 0 0,1-1 0 16,0-1-80-16,-1 1-128 0,0 1 176 0,1-1-176 15,-2-4 128-15,0 3-128 0,-1-2 0 0,1 1 0 16,-2-2 144-16,1-3-144 0,-2 3 0 0,1-1 144 16,-2 2-144-16,1-3 128 0,-2-4-128 0,1 0 128 15,-3 0 16-15,1-1 0 0,1 2 0 0,-2-2 0 16,-1-2-144-16,-1 3 160 0,0 1-160 0,-1 0 160 16,-1-3-160-16,-1 0 0 0,-1 2 144 0,0 1-144 15,2 1 0-15,1-2 0 0,-3 1 0 0,-1 3 128 16,1-1-128-16,1 5 0 0,-3-1 0 0,1 1 128 15,-1 0-128-15,0 2 0 0,0 2 128 0,1-1-128 0,-2-1 0 0,3 1 144 16,-3 0-144-16,1 1 0 0,1 0 128 0,-3 1-128 16,2 0 0-16,-3 0 0 0,2 3 0 0,-4 1 0 15,2 3 0-15,2-1 0 0,-1-2 0 0,0 3 0 16,-2 2 0-16,3 0 0 0,-1-1 0 0,-1 1 0 16,-2 2 0-16,0 3-144 0,1 0 144 0,-2 0 0 15,1-4 0-15,0 4 0 0,0 4 0 0,-1 1 0 16,1-1 0-16,3 2-128 0,-3 1 128 0,3 2 0 15,-1-2 0-15,0 3-128 0,-1 0 128 0,-1 0-128 16,2 1 128-16,1 0-128 0,0 2 128 0,0 2 0 16,2-4 0-16,-1 3 0 0,1 0 0 0,-1 1 0 15,0 5 0-15,1-2 0 0,1-2 0 0,1 0 0 0,-2 1 0 16,2 2 0-16,-1 0 0 0,4-1 0 0,-2-1 0 16,2 0 0-16,0 1 0 0,0-2-128 0,1-1 128 0,1-1 0 15,3-1 0-15,-2 1 0 0,2-1 0 0,0-2 0 16,3 1 0-16,-1 0 0 0,3 0 0 0,0-3 0 15,-1-4 0-15,0 2 0 0,3 1 0 0,2-2 0 16,1-4 0-16,-1 0 128 0,-4 2-128 0,3-2 0 16,6-3 128-16,-2-2-128 0,-1-2 128 0,1 0-128 15,-1-1 192-15,3-2-16 0,1-4-16 0,-1 1 0 16,1-3-160-16,-1 2 160 0,-3-4-160 0,0 2 160 16,1-1-160-16,-2-1 160 0,-1 0-160 0,2 0 160 15,-2 0-160-15,-2-1 128 0,1-2-128 0,-1-1 128 16,-2-2-128-16,1 1 0 0,1-2 0 0,-3 0 128 0,0-3-128 15,0-1 0-15,-1-1 144 0,2-2-144 0,0-1 0 0,-1 0 144 16,-4 0-144-16,-1 0 0 0,0-2 144 0,-2 2-144 16,0 1 0-16,1-3 144 0,-1 0-144 0,-2 1 0 15,-2 4 0-15,1 1 128 0,0-1-128 0,-1 2 0 16,-5 1 0-16,1-1 0 0,-1 4 0 0,0-1 0 16,0 0 0-16,-2 0 0 0,-1-1 0 0,0 3 0 15,0 0 0-15,0 1 128 0,-4-3-128 0,0 4 0 16,1 3 0-16,-2 1 0 0,1 0 0 0,-1 0 0 15,1 2 0-15,-1 1 0 0,-1 0 0 0,-2 3 128 16,4 0-128-16,-3 0 0 0,-1 3 0 0,0 4 0 16,2 1 0-16,4-1 0 0,1-2-144 0,0 1 144 15,-2 5 0-15,-2 1 0 0,0 0 0 0,-1 1-128 16,1-1 128-16,-1 4 0 0,0 3 0 0,1 0-128 0,1 0 128 0,1 1 0 16,0 1-128-16,3 1 128 0,-1 0 0 0,2 1 0 15,2 0 0-15,-2 1-128 0,2 2 128 0,0 1 0 16,1-2 0-16,1 2 0 0,2 1 0 0,1 2 0 15,-1 2 0-15,2 3 0 0,0-1 0 0,2 3 0 16,2 2 0-16,0-2 0 0,1-4-160 0,0 0 160 16,1-3 0-16,1 1 0 0,1-4 0 0,1-1 0 15,0 0 0-15,0-2 0 0,2-2 0 0,-2 2 0 16,2-2 0-16,1-1 0 0,1-1 0 0,1-1 0 16,1 0 0-16,2-2 0 0,-2-1 0 0,1 0 0 15,2 1 0-15,0-3 0 0,3-4 0 0,-3-2 128 16,0-2-128-16,2 0 0 0,8 1 128 0,-3 0-128 15,0-6 144-15,-1-1-144 0,1-3 192 0,-1 0-192 16,-1-1 192-16,0 0-192 0,-4-2 192 0,2-1-192 16,-1 0 160-16,-1-2-160 0,0-1 128 0,-2 0-128 0,1 0 0 0,-2 0 0 15,0 0 128-15,-2-2-128 0,-3-1 0 0,0 0 128 16,-3-1-128-16,3-2 128 0,1-5-128 0,-3-2 192 16,-3 1-192-16,2-2 192 0,-4 0-64 0,0-1 0 15,0-4 0-15,-1 1 0 0,-2 5 0 0,0-2-128 16,-2 2 192-16,1 2-64 0,-1 4-128 0,-2 1 128 15,-1 0-128-15,0 1 128 0,-2 1-128 0,-1 1 160 16,-2 1-160-16,0 2 160 0,-2 2-160 0,0 2 192 16,-1-1-192-16,2 2 192 0,-3 1-192 0,1 1 128 15,1 3-128-15,-2 0 128 0,0 2-128 0,0-1 0 16,-1 1 0-16,1-1-176 0,1 2 176 0,0 1 0 16,1 2 0-16,2-2 0 0,-3-2-256 0,2 3-32 0,2 3 0 15,1 0-9968-15,-2-1-2000 16</inkml:trace>
  <inkml:trace contextRef="#ctx0" brushRef="#br0" timeOffset="148663.252">4355 6648 1839 0,'0'0'160'0,"0"0"-160"16,0 0 0-16,0 0 0 0,0 0 1248 0,0 0 224 16,0 0 32-16,0 0 16 0,0 0-1216 0,0 0-304 15,9 3 0-15,0-1 0 0,0 2 0 0,-2-2 0 16,-7-2 0-16,10 5 0 0,1-4 0 0,3 0 0 15,-3 0 0-15,1-1-144 0,-2-1 16 0,-1 0 0 16,-9 1 0-16,13 1 0 0,0 1 128 0,0-1-128 16,0 0 128-16,1 1-128 0,3 0 128 0,-2-1 0 15,2-1 0-15,0 0-128 0,0 2 128 0,1-2 176 0,-1-2-48 16,2 2 0-16,1 0 64 0,-3 0 0 0,3 0 0 16,2-1 0-16,-2 1-192 0,2 1 160 0,1 1-160 15,0-1 160-15,0-1-160 0,-2 1 0 0,0 0 0 0,2 0 128 16,2 1-128-16,-3 0-192 0,3 0 32 0,-3 0 16 15,1-3-48-15,-1 1 0 0,0 0 0 0,0 1 0 16,-3 0 192-16,2 1 0 0,0-4 0 0,0 2-128 16,0 0 128-16,0 0 0 0,0 0 0 0,2 0-128 15,-2 0 128-15,2 0 0 0,0 0 0 0,-3 0 0 16,-4 0 0-16,6-1 0 0,1 1 0 0,2 0 0 16,-2 0 0-16,0-1 0 0,0-1 0 0,-1 1-128 15,0 1 128-15,-1 0 0 0,0 0 0 0,1 0 0 16,1 1 0-16,-3 1 0 0,1 0 0 0,1-2 0 15,0 0 0-15,1 0 0 0,-4 4 0 0,2-2 0 0,1-1 0 0,-2 0 0 16,1-2 0-16,0 1 0 0,1 1 192 0,0 1-16 16,-2-1-16-16,1-1 0 0,2 0 32 0,-3 1 16 15,0 2 0-15,1-2 0 0,0-2-64 0,0 1-16 16,0 0 0-16,0 0 0 0,-1 0 0 0,1-2 0 16,1-1 0-16,2 2 0 0,-2 2 0 0,-1 0 0 15,-3 0 0-15,3-1 0 0,4-1-128 0,-1 1 160 16,0 1-160-16,-1 0 160 0,0-3-160 0,0-1 128 15,0 2-128-15,-2 1 128 0,-1 0-128 0,1 0 192 16,0-2-192-16,1 2 192 0,1 2-192 0,0 0 0 16,0-2 0-16,2 0-176 0,-1-2 176 0,0 0 0 15,-3-1 0-15,2 1 0 0,2 0 0 0,1 0 0 16,3 1 0-16,-4 0 0 0,0 0 208 0,-1 1-16 16,-1 0-16-16,1 0 0 0,1 0 16 0,0 1 0 0,-2-1 0 0,1-1 0 15,1-2-192-15,2 1 0 0,0 1 144 0,2-1-144 16,-3 2 0-16,2 0 128 0,-1-2-128 0,2-1 0 15,0 0 0-15,1 1 0 0,-2 1 0 0,-1 0 0 16,-1-3 0-16,2 4 0 0,-2 0 0 0,1-1 0 16,-1 0 0-16,3 0 0 0,-4 0 0 0,0 1 0 15,1-1 128-15,0-1-128 0,3-3 128 0,-1 2-128 16,-1 6 0-16,0-2 0 0,1-1 0 0,-1 0 0 16,0 0 0-16,-2 0 0 0,0-1 0 0,2 0 0 15,-1-2 0-15,1 1 128 0,-1 1-128 0,2 0 0 16,2 1 0-16,-1-3 0 0,-1 0 0 0,2 1 0 15,0 2 0-15,-2 1 0 0,1-1 0 0,1 0 0 0,-2-1 0 0,-1 1 0 16,-1 0 0-16,0 0 0 0,1-2 0 0,-1-1 0 16,2 1 0-16,-1 1 0 0,-4 1 160 0,3-1-32 15,-1-1-128-15,-2 1 192 0,-1 0 128 0,1 0 32 16,1 1 0-16,-1 0 0 0,0 0-112 0,-1 0-32 16,0 1 0-16,0-1 0 0,-1-1-208 0,-1 1 144 15,1 1-144-15,-2-1 128 0,1-3-128 0,0 1 0 16,1-1 0-16,0 1 0 0,-2 1 0 0,2 0 0 15,-2-2 0-15,0 2 128 0,0 1 128 0,1-1 32 16,-3 0 0-16,3 0 0 0,2-1 128 0,-3 0 32 16,1-2 0-16,-2 3 0 0,1 2-128 0,1-1 0 15,-2-1-16-15,0 1 0 0,0 0-176 0,1 0-128 16,-1-1 144-16,-1 1-144 0,0 2 128 0,2-1-128 0,1 0 0 16,1-1 0-16,-1-2 0 0,0 0 0 0,1 0 0 0,-3 1 0 15,0 1 128-15,1-1-128 0,2 0 0 0,0-2 0 16,1 6 192-16,0-3-48 0,0-3-16 0,1 2 0 15,-3 0 0-15,2 1 0 0,-1 0 0 0,0 0 0 16,0 0-128-16,1 0 0 0,0-2 0 0,0 1 0 16,1 0 128-16,0 0-128 0,0-2 0 0,1 1 128 15,-2 1-128-15,2 1 128 0,5-2-128 0,-3 1 128 16,1 1-128-16,0 1 128 0,2 1-128 0,-2-2 128 16,1-3-128-16,1 0 0 0,-2-1 0 0,3 2 0 15,-2 0 0-15,0-1 0 0,0-2 128 0,1 2-128 16,1 2 0-16,2-1 192 0,1-1-192 0,0 0 192 15,2 2-192-15,-2 0 0 0,-2 0 0 0,2-1 0 16,-1-2 144-16,2 1-144 0,2 0 160 0,0 0-160 0,2 2 128 16,0-1-128-16,0-2 0 0,1 2 144 0,1-3-144 0,-2 3 0 15,1 0 0-15,-1 0 128 0,-2-1-128 0,1 2 0 16,0 0 0-16,2-1 0 0,0-4 0 0,0 2 0 16,-3-1 0-16,3 3 0 0,0 2 0 0,0 0 0 15,-1-2 0-15,1 2 0 0,-2 1 0 0,-2 0 0 16,3-2 0-16,-1 0 0 0,1 1 0 0,1 0 0 15,0 0 0-15,0 0 0 0,1 0 0 0,0 0 0 16,-3-2 128-16,0 2-128 0,-1 3 0 0,-1-2 0 16,1-2 0-16,-1 0 0 0,2 1 0 0,1 0 0 15,-2-1 0-15,2 1 0 0,-1 1 0 0,-1 1 0 16,2 2 0-16,-4-2 0 0,0 0 0 0,-1-2 0 16,-1-2 0-16,2 1 0 0,1 1 0 0,2-1 0 0,-2-3 0 0,1 3 0 15,0 1 128-15,0 3-128 0,2 1 192 0,-2-2-64 16,-2-3-128-16,2-1 0 0,-3-1 0 0,0-1-176 15,-1 2 176-15,2-1 0 0,3-2 0 0,-4 2 0 16,-4 1 0-16,3-1 0 0,1-4 0 0,2 3 128 16,-2 5 0-16,-1-1 16 0,-3-1 0 0,0-2 0 15,0-1-16-15,-1 2 0 0,3 1 0 0,-1-3 0 16,0 2 0-16,-1-2 0 0,-1-1 0 0,2 1 0 16,4 4-128-16,2 0 0 0,-3-1 0 0,1 0 0 15,-1-1 0-15,0 0 0 0,-2 0 0 0,2 1 0 16,2-1 0-16,-2 0 0 0,0-3 0 0,1 3 0 15,-1 2 0-15,2 0 0 0,-2-1 0 0,3 2 128 16,3 1-128-16,-4-2 128 0,1-2-128 0,3 1 128 16,-2 1-128-16,3 1 0 0,-2-1 0 0,4 0 128 0,1-3-128 15,-2 2 0-15,-1 2 0 0,2 2 0 0,0 2 0 0,-1-3 0 16,-3-4 0-16,1 2 0 0,-1 3 0 16,1-3 0-16,0-1 0 0,1 1 0 0,-3 3 0 0,2 0 0 15,0 1 0-15,1-1 0 0,1 0 0 0,-5 2 0 16,1 0 0-16,0-3 0 0,-2 2 0 0,1-4 0 15,2-1 0-15,-1 2 128 0,0 4-128 0,-1 2 0 16,0-3 0-16,1 1 0 0,-1-1 0 0,-2 0 0 16,-2 2 0-16,-1-3 0 0,1-1 0 0,0 1 0 15,0-1 0-15,1 1 0 0,0-2 176 0,-3 0-48 16,-4-2-128-16,1 3 192 0,0 3 32 0,-2-1 0 16,-1-3 0-16,-1 1 0 0,0 0 32 0,-1-1 16 0,-1 0 0 0,-5 0 0 15,1 0 32-15,0-1 0 0,1-2 0 0,-2 1 0 16,-1 1-96-16,0 0-16 0,-1 0 0 0,1 0 0 15,-1 0-64-15,1 0-128 0,2-1 176 0,-1 1-176 16,0-2 144-16,0 1-144 0,1 1 0 0,-1-1 144 16,2-3-144-16,2 1 0 0,-3 1 0 0,4 1 0 15,0 0 0-15,0 0 0 0,1 0 0 0,1 0 0 16,0 1 0-16,2-1 128 0,0-2-128 0,-1 1 0 16,2 0 0-16,0-1 0 0,1-3 0 0,1 1 0 15,-1-2 0-15,-2 1 0 0,2 0 128 0,-1 2-128 16,1 2 0-16,0-2 0 0,-3 3 0 0,2-1 0 15,-1 0 0-15,1 1 0 0,1 0 0 0,-2 1 128 16,0 0-128-16,-1 0 0 0,2 1 0 0,1-2 0 16,1-4 0-16,1 2 0 0,2 2 0 0,-1 1 0 0,-3 0 0 0,1 1 0 15,1 2 0-15,-4-1 0 0,-1 0 0 0,0-2 0 16,0 0 0-16,-2 0 0 0,-2 1 0 0,-1-1 0 16,-1-3 0-16,-1 2 0 0,-1 0 0 0,-1 0 0 15,-2-2 0-15,0 1 0 0,-1-1 0 0,1 2 0 16,-2 0 0-16,-2 0 0 0,-9 1 0 0,10-1 0 15,-10 1 0-15,10-1 0 0,0 1 0 0,-10 0 0 16,0 0 0-16,0 0 0 0,8-4 144 0,-8 4-144 16,0 0 160-16,0 0-160 0,0 0 192 0,0 0-64 15,0 0-128-15,0 0 192 0,0 0-192 0,0 0 176 16,-8-4-176-16,-1 2 160 0,2 2-160 0,-5 0 0 16,-2-1 0-16,0 2 0 0,-2 1 0 0,-2-1 0 0,0-2 0 15,0 0 0-15,-4 0 0 0,0 0 0 16,-6 0 0-16,1 1 0 0,-3 0 0 0,-3 1 0 15,-3 1 0-15,-2-1 0 0,0-1 0 0,-2 1 0 0,-1 2 0 0,-1 1 0 16,1-1 0-16,-3-1 0 0,-2-2 144 0,-4 0-144 16,-3-1 0-16,4 1 0 0,-2 3 0 0,1 0 0 15,-2 1 0-15,-2 1 0 0,0-1 0 0,-2-2 128 16,-3-2-128-16,-2 1 0 0,0 4-128 0,1-1 128 16,0 1 0-16,-1-3 0 0,1-2 0 0,-2 3 0 15,-2 0 0-15,0 3 0 0,-2 0 0 0,4-1 0 16,-1-2 0-16,-1 0 0 0,-1 2 0 0,0-1 0 15,-3-2 0-15,2 3 0 0,1 1 0 0,0-2 0 16,-2-4 0-16,0 0 0 0,0-1 0 0,-2 3 0 16,0 2 0-16,-1 0 0 0,1-7 192 0,-4 2-64 15,-1 0-128-15,-1 1 0 0,-2 2-128 0,3 1 128 0,-2-6 0 16,2 2-128-16,0-2 128 0,0 3 0 0,2 2 0 16,2-1 0-16,1-3 0 0,-3 0 0 0,1 1 0 0,0 1 0 15,4 3 0-15,-1-1 0 0,1-2 0 0,1 0 0 16,-3 0 0-16,0 0 0 0,-2-1 0 0,4 1 0 15,-2 0 0-15,1 0 0 0,1 0 0 0,-4-1 0 16,-3-1 0-16,5 1 0 0,1 1 0 0,2 1 0 16,1 0 0-16,1-2 0 0,-3-1 0 0,0 1 0 15,0 3 0-15,-2 1 0 0,5-2 0 0,-2-1 128 16,0-3-128-16,-4 4 128 0,2 3-128 0,0 1 0 16,1-3-128-16,1 1 128 0,-4 1 0 0,1 0 0 15,0-2 0-15,0 3 0 0,-2 0 0 0,2 2 0 16,-2-2 0-16,1 0 128 0,-6-2-128 0,0 0 0 0,3 2-128 15,3 1 128-15,2-1 0 0,0 1 0 0,-5 0 0 0,5-1 0 16,1 0 0-16,3-1 0 0,0-1 0 0,0 1 0 16,0-2 0-16,-2 1 0 0,1-1 0 0,0 0 0 15,-1 0 0-15,3-1 0 0,4-1 0 0,-3 1 0 16,-1 1 0-16,1-1 0 0,0-1 0 0,2 0 0 16,-1 1 0-16,2-1 0 0,0 0 0 0,1 0 0 15,-4 0 0-15,2 2 0 0,-1 1 0 0,3-2 0 16,2-1 0-16,-1-1 0 0,-1-4 0 0,0 4 0 15,2 2 0-15,-3 1 0 0,-2-1 0 0,3 1 0 16,1-2 0-16,1 1 0 0,0 1 0 0,1-1 0 16,-3-1 0-16,1 2 0 0,-2 0 0 0,2 1 0 15,1-1 0-15,2-2 0 0,-2-1 0 0,-1 2 0 0,1 2 0 16,-2 1 0-16,1-1 0 0,2-1 0 0,2 0 0 0,0 0 0 16,0-2 0-16,0 1 0 0,-4 0 0 0,1 2 0 15,2 0 0-15,-1-1 128 0,-1-2-128 0,4 0 0 16,-3 0 0-16,1 2 0 0,-2 2 0 0,1-2 0 15,0-2 0-15,0 4 0 0,-2 1 0 0,4-3 0 16,0 0 0-16,-2 0 0 0,-1 5 0 0,0-1 0 16,4-1 0-16,-1-2 0 0,2-1 0 0,1 1 0 15,-1-1 0-15,2-1 0 0,-3 1 0 0,1 2 0 16,-2-1 0-16,0 0 0 0,-3 0 0 0,2 2 0 16,0-2 0-16,3-1 0 0,2 0 0 0,-5 1 128 15,0-1-128-15,-1 1 0 0,3-2 0 0,3 1 0 16,-4-3 0-16,5 3 0 0,2 3 0 0,1-2 0 0,-1-2 0 15,-1 1 0-15,-3 3 0 0,4-3 0 0,0-2 0 0,2-1 0 16,2 0 0-16,0 1 0 0,2 0 0 0,1-1 0 16,0-1 0-16,1 0 0 0,-4 0 0 0,7 1 0 15,1 2 0-15,2-1 0 0,-1-1 0 0,2 1 0 16,3 0 0-16,1 0 0 0,1-2 0 0,4 0 0 16,-2 0 0-16,3 2 0 0,-2 3 0 0,3-2 0 15,1-3 0-15,2 0 0 0,-2 0 0 0,1 1 0 16,1 1 0-16,0 0 0 0,1 0 0 0,1 0 0 15,2 0 0-15,4 0 0 0,-2-1 0 0,0 1 0 16,-2 0 0-16,3 0 0 0,4 1 0 0,-2 0 0 16,-1 2 0-16,9-3 0 0,0 0 0 0,0 0 0 15,0 0 0-15,0 0-160 0,0 0 160 0,0 0 0 0,0 0-192 0,0 0 192 16,-3 8-192-16,3-8 192 0,0 0-240 0,0 0 64 16,0 0 16-16,11 2 0 0,-11-2 160 0,12 2 0 15,0-2-144-15,4 0 144 0,0-1 0 0,2 0-144 16,-3-1 144-16,3 2 0 0,-2 2-144 0,1-1 144 15,0-2 0-15,3-1-144 0,2-2 144 0,-2 0 0 16,0-1 0-16,3 3-128 0,-2 0 128 0,1 1 0 16,1-1-144-16,1-2 144 0,0 1 0 0,3 0 0 15,1-2 0-15,-1 2 0 0,1 1-144 0,2 0 144 16,3-1 0-16,1-1 0 0,0-4 0 0,-1 2-128 16,2 2 128-16,2 1 0 0,-1-1 0 0,1-1 0 15,2-1 0-15,0 1 0 0,3 1 0 0,2-1 0 16,-3 0 0-16,1-1 0 0,-1 3 0 0,1-1 0 0,0-1-128 15,1 2 128-15,1 1 0 0,3-1 0 0,3-2 0 16,-1 2 0-16,-1 1 0 0,0-2 0 0,-1-1 0 0,3 2 0 16,-3-1 0-16,4 3 0 0,0 0 0 0,4-1 0 15,4-3 0-15,-5 2 0 0,-3 1 0 0,3-1 0 16,0 0 0-16,0 1 0 0,0 1 0 0,3-1 0 16,2-1 0-16,0-2 0 0,-4 1 0 0,0 1 0 15,0 1 0-15,3 1 0 0,1-1 0 0,2 0 0 16,-2 0 0-16,1 2 0 0,-5 0 0 0,1-1 0 15,0-2 0-15,1 0 0 0,1 0 0 0,2 0 0 16,0 0 0-16,-2 1 0 0,-1 0 0 0,0 0 0 16,0 0 0-16,-1 0 0 0,1-1 0 0,1 1 0 15,3 1 0-15,-2 1 0 0,-4 0 0 0,1-1 0 0,1-1 0 16,1-1 0-16,2 2 0 0,-2 1 0 0,2 0 0 0,0 0 0 16,-2 0 0-16,0 1 0 0,1 2 0 0,0-2 0 15,0 1 0-15,1 0 0 0,-2 1 0 0,-1-3 0 16,-2 0 0-16,1 1 0 0,-2-1 0 0,5 2 0 15,0-2 0-15,-3 2 0 0,0 0 0 0,0-1 0 16,-3 0 0-16,2 1 0 0,-2 3 0 0,1-3 0 16,-1 1 0-16,1 1 0 0,-1-1 0 0,0 0 0 15,-1 0 0-15,-3 1 0 0,1-2 0 0,2 0 0 16,0 0 0-16,1 1 0 0,0-2 0 0,-3 0 0 16,-1-1 0-16,1 2 0 0,-2 2 0 0,0 0 0 15,1-1 0-15,-1-3 0 0,1 0 0 0,2 0 0 16,0 1 0-16,0 1 0 0,-4 0 0 0,0 0 0 15,-1-4 0-15,3 1 0 0,-1 5 0 0,2-4 0 0,-1-3 0 16,2 6 0-16,-3 0 0 0,-1 0 0 0,-1 3 0 16,-2-3 0-16,1-3 0 0,-4 0 0 0,2 0 0 0,2 2 0 15,-2 0 0-15,2 1 0 0,-2-3 0 0,0 3 0 16,-1-1 0-16,0-1 0 0,-4-1 0 0,3 2 0 16,0 2 0-16,2-1 0 0,1-3 0 0,0 3 0 15,0 0 0-15,-3-1 0 0,1-1 0 0,-1 1 0 16,0 0 0-16,0-2 0 0,2-1 0 0,1 1 0 15,-3 2 0-15,3-1 0 0,1 2 0 0,0-1 0 16,0-1 0-16,-1 0 0 0,-3 0 0 0,0 0 0 16,1-1 0-16,-3 1 0 0,3 0 0 0,1-1 0 15,2-1 0-15,0-1 0 0,-1 0 0 0,1 0 0 16,-3 5 0-16,0-1 0 0,0-2 0 0,-1-1 0 16,2 1 0-16,1 0 0 0,0 1 0 0,0-1 0 0,1 0 0 0,0 2 0 15,-2 1 0-15,-1-3 0 0,-2-1 0 0,0-2 0 16,3-1 0-16,0 3 0 0,0 2 0 0,1-1 0 15,2 0 0-15,1 0 0 0,0 0 128 0,0-1-128 16,-1 0 0-16,2-3 0 0,-1 3 0 0,-1 0 0 16,0 0 0-16,3 1 0 0,1-2 0 0,-1-1 0 15,-3-4 0-15,0 5 0 0,0 0 0 0,1-1 0 16,-2 1 0-16,1-2 0 0,0-1 0 0,0 2 128 16,-2 0-128-16,2 0 0 0,-3-2 0 0,0 2 0 15,0-2 0-15,-2 3 0 0,0-1 0 0,0-4 0 16,4 1 0-16,-3 0 0 0,0 3 0 0,2 1 0 15,0-2 0-15,-4 1 0 0,-2 0 0 0,1 1 0 0,-1-1 0 0,1 1 0 16,-1-3 0-16,2-3 0 16,-1 4 0-16,0 0 0 0,-1 1 0 0,-1 0 0 0,-3 1 0 0,1-1 0 15,-3 2 0-15,0-1 0 0,0-2 0 0,1 0 0 16,-1 2 0-16,2 1 0 0,-1 1 0 0,-1-1 0 16,-1-2 0-16,2-1 0 0,-1 1 0 0,0 2 0 15,-1 1 0-15,-1 0 0 0,-3-1 0 0,3 0 0 16,-3 0 0-16,1 0 0 0,-1-2 0 0,3 2 0 15,-2 0 0-15,0 1 0 0,2 1 0 0,1-1 0 16,0-1 0-16,2-1 0 0,-3 4 0 0,0 0 0 16,-1-1 0-16,-1 2 0 0,0-2 0 0,-3 0 0 15,0-1 0-15,2 0 0 0,-3-2 0 0,1 1 0 16,1-1 0-16,0 1 0 0,1 0 0 0,1 1 0 16,-5 0 0-16,1-1 0 0,0 1 0 0,3 0 0 0,-1 0 0 0,0 0 0 15,-1-4 0-15,1 4 0 0,-4 4 0 0,1-3 0 16,-5 1 0-16,2-2 0 0,1-2 0 0,0 1 0 15,-2 1 0-15,2-3 0 0,0 0 0 0,-1 0 0 16,2 2 0-16,1 1 0 0,2 0 0 0,-5 1 0 16,-2 2 0-16,-1 0 0 0,2 1 0 0,-1 0 0 15,-1-1 0-15,-5 0 0 16,-3 2-1152-16,-9-5-112 0,0 0-16 0</inkml:trace>
  <inkml:trace contextRef="#ctx0" brushRef="#br0" timeOffset="156172.097">6705 6599 14735 0,'0'0'640'0,"0"0"160"0,-7 2-640 0,7-2-160 0,0 0 0 0,-8 2 0 16,8-2 256-16,-6 5 32 0,6-5 0 0,0 0 0 15,-8 5-288-15,8-5 160 0,-5 6-160 0,5-6 128 16,0 0-128-16,0 0 0 0,0 0 0 0,0 0 0 15,0 0 0-15,0 0 0 0,0 0 0 0,0 0 0 16,0 0 160-16,0 0 0 0,0 0 0 0,-2 6 0 16,2-6 32-16,0 0 16 0,0 0 0 0,-5 8 0 15,5-8-64-15,0 0-16 0,0 0 0 0,0 0 0 16,-5 6 0-16,5-6-128 0,0 0 192 0,-2 9-64 16,2-9 0-16,-3 10-128 0,2-1 192 0,1-1-64 15,0-8 48-15,2 13 0 0,0-1 0 0,-1 0 0 16,-1-3-176-16,2 3 192 0,0-2-192 0,2 2 192 0,-1 0-192 15,-1 0 128-15,0-1-128 0,0-1 128 0,-2-10-128 0,2 11 0 16,1-1 144-16,-1 0-144 0,-2-10 128 0,0 0-128 16,2 7 128-16,-2-7-128 0,0 0 240 0,0 0-32 15,0 0 0-15,0 0 0 0,0 0 448 0,0 0 96 16,0 0 16-16,3-7 0 0,1-1-208 0,-2 1-48 16,0-4 0-16,1 0 0 0,-2-4-304 0,2 2-64 15,-1 1-16-15,1-1 0 0,0 1-128 0,1-1 128 16,-4-3-128-16,1 2 128 0,2 2-128 0,2 0 0 15,-2-2 144-15,1 1-144 0,0 0 0 0,0 1 128 16,0 1-128-16,0 0 0 0,-4 1 0 0,1 0 0 16,1 0 0-16,-2 10 0 0,3-9 0 0,-3 9 0 0,2-7 0 0,-2 7 0 15,0 0 0-15,0 0 0 16,0 0 0-16,0 0 0 0,0 0 0 0,0 0 0 0,0 0-144 0,0 0 144 16,-1 9 0-16,-1 0-144 0,-1 4 144 0,1 1 0 15,1 1 0-15,-4 1-128 0,-1-1 128 0,-2 3 0 16,1 0 0-16,2 1 0 0,-3 2 0 0,1 0 0 15,-1-2 0-15,1-2 0 0,-1-3-128 0,3-1 128 16,0-4 0-16,0 0 0 0,1 0 0 0,0-2 0 16,4-7 0-16,0 0 0 0,0 0 0 0,0 0 0 15,0 0 0-15,0 0 144 0,0 0-144 0,-7-1 128 16,7 1-128-16,-5-5 192 0,5 5-192 0,-3-10 192 16,1-1-192-16,-3-2 160 0,2 1-160 0,1 0 160 15,1-1-160-15,0-2 160 0,1 0-160 0,0-3 160 16,0 2-160-16,2-1 0 0,1 0 144 0,0-1-144 0,1-3 0 0,-2 3 0 15,1-1 0-15,2-1 128 0,0-1-128 16,-2 2 0-16,2 3 0 0,-2 1 128 0,1-1-128 0,-1 2 0 16,-2 1 0-16,1 4 0 0,-2 9 0 0,3-8 0 15,-1 0 0-15,-2 8 0 0,0 0 0 0,0 0 0 16,0 0 0-16,0 0-128 0,0 0 128 0,0 0-160 16,0 0 160-16,5 9-160 0,-3 1 160 0,-2 3 0 15,0 3 0-15,-1 1 0 0,-2 2 0 0,0 2-128 16,2-1 128-16,-2 1-192 0,-1 0 192 0,-1 1 0 15,2 0 0-15,1-2 0 0,-2-2 0 0,2 0 0 16,1-2 0-16,-2 0 0 0,3-1 0 0,0-3 0 16,0-1 0-16,0-11 0 0,4 8 0 0,-4-8 0 15,0 0 0-15,0 0 0 0,0 0 0 0,10 0 0 16,-2-2 0-16,1-4 0 0,-1-4 144 0,2-2-144 0,-2-4 192 0,0 0-192 16,-2 1 144-16,0-2-144 0,-2 0 0 0,-2 0 144 15,3 2-144-15,-2-2 0 0,-2-1 144 0,-1-3-144 16,0 0 0-16,1 2 144 0,-1 3-144 0,0 1 0 15,-1 4 128-15,1 2-128 0,1 2 0 0,-1 7 0 16,0 0 0-16,0 0 0 0,0 0 0 0,0 0-144 16,4 14 144-16,-4 4-192 0,1 1 192 0,1 2-192 15,2 1 192-15,3 3 0 0,0 0 0 0,2 0 0 16,-1-1 0-16,2 1-128 0,-1-2 128 0,1 3-12096 16</inkml:trace>
  <inkml:trace contextRef="#ctx0" brushRef="#br0" timeOffset="159049.858">13758 6131 6447 0,'0'0'576'0,"-3"-6"-576"16,3 6 0-16,0 0 0 0,-7-5 1360 0,7 5 176 15,0 0 16-15,0 0 16 0,0 0-928 0,0 0-176 16,0 0-32-16,0 0-16 0,0 0-288 0,0 0-128 0,0 0 0 0,-4 10 128 15,1 4-128-15,2-3 0 0,1-11 0 0,0 13 0 16,-2-1 0-16,1 3 0 0,-1 1 0 0,1-1 0 16,0 0 192-16,1 3-32 0,0 0-16 0,0 3 0 15,1 2-16-15,0 1-128 0,-1 1 192 0,0 2-64 16,0-2-128-16,2 2 192 0,-1 2-192 0,-1 0 192 16,-1-2-48-16,1 2 0 0,0-3 0 0,0 0 0 15,0-1 48-15,-2 0 0 0,0 0 0 0,1 1 0 16,1-2 0-16,0 0 0 0,0-2 0 0,1-1 0 15,0-1-48-15,2-3 0 0,0 0 0 0,-1-2 0 16,0-4 0-16,0-2 0 0,-2-9 0 0,3 8 0 16,-3-8 176-16,0 0 16 0,0 0 16 0,0 0 0 15,0 0 224-15,0 0 32 0,0 0 16 0,0 0 0 0,0 0 0 0,6-8 0 16,-4-3 0-16,3 0 0 0,-2 1-368 0,2 0-80 16,-1-2-16-16,-1-2 0 0,0-7-160 0,2 0 0 15,-4 4 144-15,2-2-144 0,-1-2 0 0,2 0 144 16,1-1-144-16,-3 1 0 0,0 0 208 0,2 1-64 15,0-2-16-15,1 0 0 0,-2 0-128 0,0 1 160 16,-1-1-160-16,1 0 160 0,0-1-160 0,-2 1 160 16,-1 1-160-16,0 2 160 0,2 0-160 0,0 0 192 15,-2 0-192-15,-1 2 192 0,1 4-64 0,0-1-128 16,-1 3 192-16,0 3-64 0,0-1-128 0,1 1 0 16,-2-1 0-16,2 9-176 0,-5-6 176 0,5 6 0 15,-3-8 0-15,3 8 0 0,0 0 0 0,0 0 0 16,0 0 0-16,0 0 0 0,0 0 0 0,0 0 0 15,0 0 0-15,0 0 0 0,-5 9-192 0,-1-1 64 0,6-8 0 16,-5 7 0-16,0 2 128 0,3 1 0 0,-2 1 0 0,1 2 0 16,2 1 0-16,-1 2 0 0,0-1 0 0,1 5-128 15,0 4 128-15,-3-1 0 0,1-1 0 0,0 3 0 16,-1 1 0-16,1-1 0 0,-6-1 0 0,4 0 0 16,-3-2 0-16,2 0 0 0,-4 0 0 0,2-2 0 15,-1 1 0-15,4-3-128 0,-1-2 128 0,3 1 0 16,-2-2 0-16,3-1 0 0,-2-5 0 0,2-1 0 15,2-8 0-15,0 0 0 0,-5 8 0 0,5-8 0 16,0 0 0-16,-4-9 0 0,-1 0 144 0,3 0-144 16,0 0 176-16,0-1-176 0,0-8 160 0,1 3-160 15,1-1 128-15,1 1-128 0,-1-3 0 0,2-2 0 16,0 0 0-16,-1-2 128 0,-2-4-128 0,1 0 0 0,2 1 0 0,-1-4 144 16,-1-2-144-16,1 0 128 0,1 5-128 0,1-3 0 15,0-3 0-15,-1 4 0 0,1 3 0 0,-1 3 0 16,-1 2 0-16,0 0 128 0,1 1-128 0,-2 3 0 15,0 1 0-15,0 7 0 0,1 0-160 0,-1 8 160 16,0-8-208-16,0 8 80 0,0 0 128 0,0 0 0 16,0 0 0-16,0 17 0 0,0 4-176 0,-1 1 0 15,-1 4 0-15,0 5 0 0,0 6 48 0,-1 1 0 16,-1 0 0-16,0 6 0 16,-2 1-352-16,-1 1-64 0,-1 0-16 0,-3 1-10000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2:17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12391 7699 3679 0,'0'0'320'16,"-9"4"-320"-16,3 1 0 0,6-5 0 0,-11-5 1056 0,3 2 144 15,0 2 16-15,8 1 16 0,-9 2-704 0,9-2-144 16,-8-1-16-16,8 1-16 0,0 0 176 0,0 0 48 16,-8-2 0-16,8 2 0 0,-5 5 80 0,5-5 32 15,0 0 0-15,0 0 0 0,0 0-400 0,13 3-80 16,0 0-16-16,3 1 0 0,3-6-48 0,4 0-16 15,3 0 0-15,3 1 0 0,1 4 16 0,4-3 0 16,5-1 0-16,3 0 0 0,6 4-144 0,3 0 160 16,-1 1-160-16,1-1 160 0,2-3-32 0,0 0-128 15,3-1 192-15,-2 1-64 0,1 1 48 0,-1 0 0 16,2-1 0-16,-2 2 0 0,-2 0 16 0,-5 2 0 16,-1-4 0-16,0 0 0 0,1-3-32 0,-2 1 0 15,-2 0 0-15,-2 0 0 0,0 0 16 0,-4 1 0 16,-1-1 0-16,-6 2 0 0,-3 0-176 0,-3-2 0 0,-6-4 0 15,-3 3 0-15,-3 6 0 0,-12-3 0 0,0 0 0 0,0 0 0 16,0 0 128-16,0 0-128 0,0 0 192 0,-13-4-64 16,-2-1 16-16,-10 0 0 0,-3 2 0 0,-6 3 0 15,-5 1-144-15,-6 1 0 0,-1 1-192 0,-3-3 192 16,-1-3 160-16,0 2 160 0,0 4 16 0,-5-3 16 16,-6-3 96-16,1 1 32 0,1 1 0 0,-1 1 0 15,1 0-128-15,1 0-32 0,3 0 0 0,-1-1 0 16,0 0-64-16,6 0-32 0,3 0 0 0,8 1 0 15,-2 1-224-15,7-1 0 0,5-1-144 0,4 3 144 16,4 1 0-16,5 3 0 0,1-1 0 0,5-2 0 16,3 0 0-16,7-3 0 0,0 0 0 0,0 0 0 15,0 0 0-15,9 2 0 0,2-4 0 0,6 2 0 0,6 2 0 16,9-1 0-16,7 0 0 0,5-2 0 0,1-2 0 16,4-1 0-16,3 2 128 0,-1-1-128 0,1-4 0 0,4 0 0 15,4-3 128-15,-1 3-128 0,-3 5 0 0,3-1 0 16,-1-4 0-16,-1 1 0 0,-2 5 0 0,1-2 0 15,-2-2 0-15,-2 1 0 0,-3 2 144 0,-2 0-144 16,-6-1 0-16,-2 1 144 0,-6 5-144 0,-6-1 0 16,-2-1 0-16,-6 0 128 0,-7 2-128 0,-3 0 0 15,-9-3 0-15,0 0 128 0,0 0-128 0,-5 6 0 16,-8-3 0-16,-4 4-176 0,-8 0 176 0,-6-1 0 16,-5-1 0-16,-8-1 0 0,-3-2 0 0,-2 5 0 15,-6 4 0-15,2-3 0 0,-3-5 0 0,-1-1 128 16,-5 1 0-16,0 0 0 0,-2 0 96 0,3 2 32 15,4 0 0-15,2 0 0 0,6 0-256 0,3-1 128 0,7-3-128 0,5 0 0 16,5-1 128-16,6-1-128 0,4 0 0 0,6-1 144 16,5 4-144-16,8-2 0 0,0 0 0 0,0 0 0 15,10 1 192-15,9 0-32 0,6-2-16 0,7 0 0 16,5-3-144-16,4-1 0 0,6 0 144 0,5-1-144 16,7-4 0-16,3 3 0 0,3-1 0 0,0-1 0 15,1-2 0-15,-1 0 0 0,2 1 0 0,2 1 0 16,1 3 0-16,-1-3 0 0,-4 1 0 0,-5 1 0 15,-5 4 0-15,-5 2 0 0,-9 2 0 0,-4-1 0 16,-6 0 0-16,-10 2 0 0,-8-1 0 0,-13-1 0 16,-1 13 0-16,-12 1-160 0,-13-1 16 0,-8 2 0 15,-11 1 144-15,-10 2-208 0,-12-2 80 0,-10 2 128 16,-9 1-256-16,-6 1 80 0,-2 1 16 0,-8-1 0 0,-7-1 160 16,4 0 0-16,3-1-144 0,1 1 144 0,2 0 0 0,9-2 0 15,10 0 0-15,6-4-11392 16</inkml:trace>
  <inkml:trace contextRef="#ctx0" brushRef="#br0" timeOffset="973.888">15062 7734 18431 0,'-5'-20'816'0,"5"10"160"0,5 1-784 0,1-1-192 0,0-1 0 0,5 2 0 15,0 4 384-15,4 2 16 0,5 1 16 0,2-1 0 16,4-2-192-16,5 3-32 0,6 2-16 0,4 0 0 16,6 1-48-16,6 1-128 0,8 2 192 0,2-3-64 15,0-5-128-15,5 3 160 0,2-3-160 0,0 3 160 16,0 2-160-16,-2 0 192 0,0-1-192 0,-2 0 192 0,0-1-192 16,-3 0 0-16,-2 0 0 0,1 0 0 0,-2-2 0 0,-7 1 0 15,-7-2 0-15,-4 3 0 0,-8 4 0 0,-4 0 0 16,-6-2 0-16,-4 1 0 0,-3-2 0 0,-9 0 0 15,-8 0 128-15,0 0-128 0,0 0 0 0,-15 0 0 16,-6 0 0-16,-6 1 0 0,-6 1 0 0,-9 0 0 16,-7 0 0-16,-5-1 0 0,-3 0 0 0,-2-1 0 15,-3 0 0-15,-3 4 0 0,-2-2 208 0,-4-1 16 16,-1 0 0-16,1 0 0 0,-2 1 32 0,4 1 0 16,0-1 0-16,1 0 0 0,5-4-256 0,1 2 0 15,2-2 0-15,7 4 0 0,5 3 0 0,8 0 0 16,3-2 0-16,10-1 0 0,2 2 0 0,7-2 0 15,5 0 0-15,5-1 0 0,8-1 144 0,0 0-16 0,14 9 0 16,10-6 0-16,6-3 32 0,12-1 0 0,7-1 0 16,9-3 0-16,8 2-160 0,4-2 192 0,5-3-192 0,6 2 192 15,6 2-192-15,2 2 0 0,3 0 144 16,-3-1-144-16,0-2 0 0,0 2-128 0,33 0 0 16,-23 3 0-16</inkml:trace>
  <inkml:trace contextRef="#ctx0" brushRef="#br0" timeOffset="3436.818">5222 7714 12319 0,'0'0'544'0,"0"0"112"0,3-12-528 0,2 2-128 15,-4 3 0-15,-1 7 0 0,0 0 592 0,0 0 96 16,1-7 16-16,-1 7 0 0,0 0-320 0,0 0-48 16,-3-4-16-16,3 4 0 0,0 0-192 0,-10 2-128 15,3 0 160-15,7-2-160 0,-11 0 256 0,11 0-64 16,0 0 0-16,0 0 0 0,-7-1-32 0,7 1-16 16,0 0 0-16,0 0 0 0,0 0 32 0,0 0 0 15,0 0 0-15,0 0 0 0,7 3 112 0,4 3 32 16,0-3 0-16,6-1 0 0,4 0 0 0,4 3 16 15,7-2 0-15,3-1 0 0,1-2-32 0,6 1-16 16,0 2 0-16,4 0 0 0,1 1-64 0,4 1-16 16,3-2 0-16,0-1 0 0,-1-2-80 0,2 1 0 0,0 3-128 15,2-1 192-15,0 2-192 0,-2 2 176 0,1-3-176 16,-1-1 160-16,0-4-160 0,0 2 160 0,0 1-160 0,-3 1 160 16,-5 0-160-16,-3 0 0 0,-2-3 144 0,-4-1-144 15,-1-1 176-15,-4-1-48 0,-2 2 0 0,-3-1 0 16,-1-1-128-16,-7 0 0 0,-5 1 0 0,-2 1 0 15,-13 1 0-15,0 0 0 0,0 0 0 0,0 0 0 16,0 0 0-16,0 0 240 0,-14 0-48 0,-6 1 0 16,-3 5 32-16,-5-1 0 0,-4 0 0 0,-4-1 0 15,-7 3 32-15,-2-2 0 0,-4-2 0 0,-4 1 0 16,-3 0-96-16,-4 3-16 0,0 1 0 0,-4 0 0 16,-1-2 64-16,-2-3 16 0,-3-3 0 0,-3 4 0 15,-1 4-64-15,3-1-16 0,3-2 0 0,-1-3 0 16,-1-4-16-16,2 2-128 0,2 2 192 0,2-1-64 0,5 1 0 15,4-2 0-15,2-2 0 0,4 1 0 0,-1 0-128 16,8 1 0-16,5-2 144 0,5 3-144 0,4 1 0 16,7 1 0-16,5-3 0 0,4 2 0 0,4 0 0 0,8-2 0 15,0 0 0-15,0 0 0 0,9 3 0 0,8-1 0 16,8 0 0-16,8 0 0 0,7 0 0 0,6-2 0 16,5-1 0-16,5-1 0 0,1-2 0 0,10 0 0 15,9-2 0-15,2 3 0 0,1-1 0 0,3-3 0 16,4-2 0-16,2 2 0 0,1 0 0 0,-1 0 0 15,-2 1 0-15,0 0 0 0,-2 2 0 0,1 2 0 16,-3 0 0-16,-3-1 0 0,-7 1 0 0,0 1 0 16,-4 1 0-16,-3-1 0 0,-4 0 0 0,-3 2 0 15,-10 1 0-15,-4 1 128 0,-8 1-128 0,-3-2 0 0,-4 1 128 16,-7-3-128-16,-5 0 128 0,-6 0-128 0,-11 0 160 16,0 0-160-16,0 0 192 0,0 0-64 0,-8 8-128 0,-8-3 192 15,-5-1 128-15,-4-2 32 0,-7-1 0 0,-9 0 0 16,-6-1-352-16,-3 2 0 0,-8 2 0 15,-2 1 128-15,-5 2-128 0,0-3 144 0,-6-5-144 0,-3 2 160 16,-3 1 720-16,-3 1 144 0,-4 1 16 0,-1-4 16 31,-1-3-1632-31,-2-1-320 0,-2 4-64 0,4-1 0 0,2-4 800 0,2-4 160 0,1-2 0 0,4 4 0 16,5 3 0-16,8 0 0 0,6-2 0 0,6-1 0 16,4-1 0-16,5-1 0 0,7 1 0 0,5 4 0 15,5 0 0-15,6 1 0 0,4-1 128 0,6 0-128 16,10 4 0-16,0 0 0 0,3-7 144 0,8 2-144 15,7 5 0-15,7-1 0 0,3-2 0 0,8 0 0 0,1 0 0 16,9 1-128-16,7-1 128 0,4 0 0 0,7-3 704 16,4 3 240-16,4 1 32 0,1-1 16 15,2 1-1632-15,3 1-320 0,3-1-64 0,-1 0 0 0,0 0 816 0,-2-2 208 16,2 3 0-16,-1 1 0 0,-2 1 0 0,-1 3 0 16,-6-2 0-16,-3-1-144 0,-3-2 144 0,-4 0 0 15,-3-2 0-15,-6 3 0 0,-2 3 0 0,-4-2 0 16,-8-2 0-16,-3 1 0 0,-4 1 0 0,-7-1 0 15,-5 0 0-15,-6 0 0 0,-12 0 0 0,0 0 0 16,0 0 0-16,0 0 128 0,-10 4-128 0,-7-1 0 16,-8 0 0-16,-7-1 0 0,-7-4 0 0,-7-1 0 15,-5 0 0-15,-6 2 0 0,-4 1 0 0,-7-2 0 16,-5-3 0-16,-5 0 0 0,-7-2 0 0,-4 1 0 0,-2-1 0 16,-8-1 0-16,-3 1 832 0,-1-1 160 0,6 3 32 0,0 0 0 31,3 4-1664-31,6 0-320 0,1-2-64 0,13 3 0 0,9 3 784 0,6-1 240 0,5 3 0 0,7 0 0 15,6 1-128-15,10 0 128 0,5 1 0 0,9 0 0 16,5 1 0-16,6 1 0 0,5-1 0 0,8-2 0 16,6-1-208-16,13-2-32 0,12 0 0 0,8-1 0 15,7 1 240-15,11-4-176 0,11-4 176 0,9 0-160 16,5-2 160-16,6 0 0 0,1 2 0 0,7-3 0 16,3-2 0-16,2 0 0 0,0 3 0 0,1-2 0 15,0-1 0-15,-5-1 0 0,-9-2 128 0,1 1-128 16,-2 3 0-16,-5 2 0 0,-8 1-192 0,-9 0 64 15,-8 2 128-15,-5 1 0 0,-6 0 0 0,-9 2 0 0,-10 0 0 16,-7 3 0-16,-9 4 0 0,-8 3 128 16,-8-1-560-16,-11 7-96 0,-12 1-32 15,-15 7-12480-15</inkml:trace>
  <inkml:trace contextRef="#ctx0" brushRef="#br0" timeOffset="6723.964">5114 7450 3679 0,'0'0'320'0,"0"0"-320"0,0 0 0 0,0 0 0 16,-4 10 576-16,2 0 32 0,2 1 16 0,0-1 0 16,0-10-48-16,3 12 0 0,-1 2 0 0,0 0 0 15,-2-14-368-15,7 12-80 0,-1-1 0 0,1 3-128 16,-1 3 192-16,1-4-192 0,1-3 192 0,2 1-192 16,-2 4 160-16,3 3-160 0,1-2 128 0,0-5-128 15,2-4 128-15,2 0-128 0,1 2 0 0,2-1 128 16,-3-3 0-16,1-2 0 0,1-4 0 0,1 1 0 15,1 2 256-15,2-1 32 0,0-2 16 0,6-1 0 16,4-2 640-16,3 1 128 0,1-1 16 0,3-2 16 16,-1-3-368-16,4 0-80 0,3 1-16 0,7-1 0 15,2 2-304-15,3-2-64 0,2 1-16 0,-1-1 0 16,1 3-192-16,1-1-64 0,2 0 0 0,1-2 0 16,-2 2-128-16,2-1 160 0,-2 2-160 0,0 1 160 0,-3-2-160 15,2 2 192-15,-1-1-192 0,-4 1 192 0,0-2 32 0,-1 3 16 16,-3-2 0-16,-2 2 0 0,-5-1-16 0,-2 1 0 15,-1 0 0-15,-4 0 0 0,-4 2-96 0,-4 1-128 16,-5 0 176-16,-3 1-176 0,-4-4 144 0,-2 2-144 16,-3 2 0-16,-12 0 144 0,0 0-16 0,0 0-128 15,0 0 192-15,0 0-64 0,0 0 128 0,-8 6 32 16,-4-3 0-16,-5 3 0 0,-7 0 32 0,-4 2 0 16,-5 1 0-16,-4-1 0 0,0-4-128 0,-4 3-32 15,-4 0 0-15,-3 0 0 0,-10-3-32 0,-1 3-128 16,-5 1 192-16,-2-1-64 0,-2 3 48 0,-5 1 0 15,-4 1 0-15,0-2 0 0,0 0 0 0,3-1 0 16,4 1 0-16,5-3 0 0,5 1 64 0,5 0 16 0,4-4 0 16,7 4 0-16,4 1 16 0,9 1 16 0,8-2 0 15,6-1 0-15,6-1-128 0,11-6-32 0,0 0 0 0,9 11 0 16,8-3-128-16,8 1 0 0,9-1 0 0,9 3-13472 16</inkml:trace>
  <inkml:trace contextRef="#ctx0" brushRef="#br0" timeOffset="10362.066">2577 13214 3679 0,'0'0'320'0,"-8"4"-320"0,-2-3 0 0,0 2 0 15,1 2 672-15,1-2 64 0,-1-2 16 0,0 1 0 16,2 4 16-16,-1-3 0 0,8-3 0 0,-8 2 0 15,8-2 192-15,0 0 32 0,0 0 16 0,0 0 0 16,0 0-48-16,0 0-16 0,0 0 0 0,0 0 0 16,0 0-288-16,0 0-48 0,0 0-16 0,0 0 0 15,10-4-80-15,0 2 0 0,1 2-16 0,1-2 0 16,3 0 112-16,3 0 32 0,-1 1 0 0,2-1 0 16,2 1-192-16,3 0-16 0,4-2-16 0,-2 2 0 15,6 1-160-15,2 0-16 0,-1 1-16 0,1-1 0 16,0-1 32-16,1 0 0 0,2 0 0 0,1-2 0 0,3-4-32 0,3 2 0 15,3 1 0-15,1 1 0 0,-3 1-48 0,0-1-16 16,-3-1 0-16,0 1 0 0,0 1-160 0,2 1 192 16,-2-2-192-16,0 0 192 0,-1-2-32 0,-1 2 0 15,2 3 0-15,0 0 0 0,-3-1 16 0,1 0 0 16,-1 1 0-16,-1-2 0 0,1-2-32 0,0-3 0 16,1-1 0-16,0 2 0 0,1 2-144 0,1 3 192 15,0 1-192-15,0-2 192 0,-3-2-64 0,0 0-128 16,-1 2 192-16,0-2-64 0,-1-3 16 0,0 1 0 15,-4 0 0-15,4 1 0 0,1 1 16 0,-2 0 0 16,2 0 0-16,-2 1 0 0,-2 3-160 0,-1-2 192 16,1 1-192-16,0-2 192 0,2-4-192 0,-2 5 0 15,1-1 144-15,-1-1-144 0,-2-1 0 0,1-2 0 16,0 0 0-16,-1-1 128 0,1 1-128 0,0 2 0 0,-5-4 0 0,1 2 128 16,0 3-128-16,-4 0 0 0,0-3 0 0,-1 0 128 15,-2 3-128-15,3 2 0 0,0 1 128 0,-1 0-128 16,-5-5 128-16,0 2-128 0,-1 5 128 0,0-1-128 15,2-2 0-15,-3 0 144 0,1 1-144 0,-1 2 0 16,0 1 0-16,-1 0 0 0,-1-1 0 0,-1 1 0 16,-1-1 0-16,0 1 0 0,2 1 0 0,-6-2 0 15,-1-2 0-15,-8 1 0 0,9 3 0 0,0-1 0 16,-1-2 128-16,-8 0-128 0,5-3 0 0,-5 3 0 16,0 0 160-16,0 0-160 0,0 0 128 0,0 0-128 15,0 0 128-15,0 0-128 0,0 0 0 0,0 0 128 16,0 0 48-16,0 0 0 0,0 0 0 0,0 0 0 15,0 0 0-15,0 0 0 0,0 0 0 0,0 0 0 0,-5 6-176 16,5-6 192-16,-9 4-192 0,-1 0 192 0,0 0-192 16,-3 1 0-16,0 0 144 0,-2-1-144 0,-1-4 0 0,-3 2 128 15,-1 0-128-15,1 1 0 0,-2 2 128 0,0-3-128 16,-1-3 128-16,0 4-128 0,-5 4 0 0,2 0 0 16,1 3 0-16,-4-5 0 0,2-5 0 0,-2 3 0 15,2 4 0-15,-5-3 0 0,-1-1 0 0,-4 2 0 16,-1 1 0-16,-3-1 0 0,-1 1 0 0,-3 1 0 15,0 0 0-15,0-2 128 0,0 7-128 0,1-3 0 16,-1-1 0-16,-1-2 0 0,1 1 0 0,-1 1 0 16,-2 1 0-16,1-1 0 0,2-2 0 0,0-2 128 15,-1 4-128-15,2-2 0 0,-1 1 0 0,-2-3 0 16,-3 0 0-16,-1 0 0 0,0 4 0 0,2-1 0 0,-1-1 0 16,2 1 0-16,-1 0 0 0,0 2 0 0,-2 0 0 15,-3 0 0-15,-3-3 0 0,2 3 0 0,3-1 0 0,1-1 0 16,1-2 0-16,4-1 0 0,1-3 0 0,1 3 0 15,-3-1 0-15,1 1 0 0,0 1 0 0,-2-2 0 16,-2-2 0-16,3 2 0 0,0 2 0 0,1-2 0 16,3-1 0-16,-1-1 0 0,-2 1 0 0,1 0 0 15,0 1 0-15,-2-1 0 0,1-2 0 0,-2 0 0 16,3 2 0-16,3 0 0 0,1-2 0 0,-1-2 128 16,3 1-128-16,-1 2 0 0,3 3 0 0,0-2 0 15,-2-3 0-15,5 1 0 0,4 1 0 0,1 3 0 16,2-1 0-16,3-2 0 0,3-2 0 0,0 2 0 15,2 3 0-15,2-1 0 0,2 3 0 0,0-2 0 16,3-3 0-16,0-1 0 0,3-1 0 0,8 1-128 0,0 0 128 0,0 0 0 16,-6-2 0-16,6 2 0 0,0 0 0 0,0 0-128 15,0 0 128-15,0 0-128 0,0 0-96 0,10-4-16 16,1-4 0-16,2 1 0 0,1 2 240 0,4 0-144 16,3 2 144-16,2-1-128 0,0-5 128 0,5-1 0 15,1 2 0-15,5 2 0 0,-1 0 0 0,4 1 0 16,1-1 0-16,-1 2 0 0,0 1 0 0,0-1 0 15,0 2 0-15,3-2 0 0,0 1 0 0,2 1 0 16,1 0 0-16,2 1 0 0,2 0 0 0,-1-1 144 16,-1-2-144-16,-2 3 0 0,1 1 0 0,1-1 0 15,2-2 0-15,0 1 0 0,2 1 0 0,3-1 0 16,1 1 0-16,0 0 0 0,-5-2 0 0,2 1 0 16,-2 0 0-16,1-2 0 0,1 0 0 0,4-4 0 0,4 2 128 15,-3 1-128-15,-1 1 0 0,-1-2 0 0,-3-1 0 0,3-1 0 16,0 1 128-16,3 2-128 0,4-1 0 15,0 1 0-15,-3-1 128 0,0 0-128 0,0-1 0 16,-1 0 0-16,1 0 128 0,0 0-128 0,-4 2 0 0,2 2 0 16,-5 3 0-16,3-1 0 0,-2-4 0 0,-3 0 0 15,1 4 0-15,-1 1 0 0,-1 1 0 0,1-2 0 16,-2-1 0-16,0 2 0 0,-2 1 128 0,-1-2-128 16,-5-2 0-16,2 0 0 0,-5-3 0 0,2 5 0 15,-1 2 128-15,-1-3-128 0,-1-5 0 0,0 3 0 16,0 2 128-16,-3 1-128 0,-4-2 0 0,-1 2 0 15,0 0 144-15,-4 1-144 0,-1 0 0 0,-1 1 144 16,-5-4-144-16,1 1 0 0,-1 0 144 0,-2 2-144 16,-2 3 0-16,2-3 128 0,-2-2-128 0,1 1 0 0,-4 1 0 15,1 2 128-15,-1 1-128 0,0-2 0 0,-8-1 0 0,8 0 0 16,-8 0 0-16,8 1 0 0,-8-1 0 0,0 0 128 16,3-5-128-16,-3 5 0 0,0 0 0 0,0 0 144 15,0 0-144-15,0 0 0 0,0 0 288 0,0 0-48 16,0 0-16-16,0 0 0 0,0 0 0 0,-7-1 0 15,-2 1 0-15,-2 1 0 0,-1 0-224 0,0 0 176 16,-3-1-176-16,2 1 160 0,-1-1-160 0,-1-1 0 16,-2-1 144-16,-1 1-144 0,1 1 0 0,-3 1 0 15,-1 0 0-15,0-1 0 0,-4-2 0 0,-1 2 144 16,-1 1-144-16,-1-1 0 0,-1-1 0 0,-1 0 0 16,-1 1 0-16,0 2 0 0,-4 3 0 0,0 0 0 0,0-3 128 15,-1 1-128-15,-4 2 0 0,-4 0 0 16,-4-1 0-16,2 0 0 0,0-2 0 0,0 1 0 0,-1 2 0 15,0 1 0-15,-1 1 0 0,0-2 0 0,-3 0 0 16,2-1 0-16,-3 3 0 0,3-2 0 0,-1 0 0 0,2 0 0 16,-4 1 0-16,0-2 0 0,1 4 0 0,-4-3 0 15,-5 0 0-15,3 1 0 0,-1 3 0 0,2 0 0 16,1 0 0-16,-3-3 0 0,2-2 0 0,-1 1 0 16,-6 3 0-16,3-1 0 0,5 0 0 0,2 0 0 15,-1-3 0-15,3 2 0 0,1 0 0 0,-2-1 0 16,2-4 0-16,-2 1 0 0,-1 0 0 0,3 2 160 15,0-1-160-15,3 0 0 0,1-2 0 0,1 1-176 16,-1 2 176-16,-2-2 0 0,-1 0 0 0,-1 0 0 16,3-1 0-16,1 3 0 0,2-2 0 0,0 0 0 0,2-1 0 15,2 0 0-15,4-1 0 0,1 0 0 0,1 0 0 16,2-1 0-16,3-1 0 0,0 1 0 0,3 1 0 0,3 0 0 16,-2-2 0-16,6 0 0 0,4 2 0 0,0 2 0 15,0-1 0-15,2-1 0 0,1 0 0 0,2 0 0 16,-1 0 0-16,2 0 0 0,1 0 0 0,2-3 0 15,1 0 0-15,1 2 0 0,4 1 0 0,0 0 0 16,0 0 0-16,0 0-128 0,0 0 128 0,0 0-128 16,0 0 128-16,0 0-128 0,0 0-32 0,0 0 0 15,0 0 0-15,0 0 0 0,0 0-32 0,11-1 0 16,0-1 0-16,2 1 0 0,0 1 192 0,4 0-160 16,1 0 160-16,5-1-160 0,4-2 160 0,1 1 0 0,4-1-144 15,5 2 144-15,-1-1 0 0,5-2 0 0,-2 0-144 0,6-1 144 16,6 2 0-16,2-2-128 0,4-4 128 15,2 0 0-15,6 4-128 0,-1-2 128 0,-1-1 0 0,3 1 0 16,4-3-128-16,4 2 128 0,4 0 0 0,-1 1 0 16,-1-1 0-16,2 0-128 0,1-2 128 0,3 5 0 15,0 3 0-15,-1-1 0 0,1 0 0 0,-2 1 0 16,4 0 0-16,0 2 0 0,-2-1 0 0,-3-1 0 16,-3 1 0-16,-2 1 0 0,-5 1 0 0,-1 1 0 15,-4-1 0-15,-2 1 0 0,-9 1 0 0,2-1 0 16,0-1 0-16,-2-2 0 0,-5-1 0 0,-1 0 0 15,0 1 0-15,-3-1 0 0,-5 1 0 0,-1-3 0 16,-6 0 0-16,-1 2 0 0,-6 2 0 0,-1-5 144 16,-2 0-144-16,-1-1 0 0,-3 1 0 0,-2 3 0 15,-1-1 128-15,-2 1-128 0,-3-2 0 0,-1 0 128 16,-9 4-128-16,0 0 0 0,7 4 0 0,-7-4 0 16,0 0-528-16,7 6-48 0,-4 2 0 0,-3-1-9616 15,0-7-1936-15</inkml:trace>
  <inkml:trace contextRef="#ctx0" brushRef="#br0" timeOffset="13994.301">2700 13084 1839 0,'0'0'160'0,"-8"0"-160"16,-2-3 0-16,10 3 0 0,-5-6 1440 0,5 6 256 16,0 0 48-16,0 0 16 0,0 0-1456 0,0 0-304 15,0 0 0-15,0 0 0 0,0 0-320 0,0 0 48 16,0 0 0-16,-9 3 0 0,-1 3 112 0,2-2 32 15,3 1 0-15,-3 0 0 0,0 0 128 0,-1 1 0 16,0 2 0-16,-1-2 0 0,-3-4 336 0,1-1 0 16,4 4 0-16,-4-2 0 0,0 2 480 0,1-3 80 0,1-1 32 0,1 3 0 15,2 1-32-15,1-1-16 0,1 2 0 0,5-6 0 16,0 0-416-16,0 0-80 0,-5 8 0 0,5-8-16 16,0 0-48-16,0 0 0 0,0 0 0 0,0 0 0 15,14 3 240-15,3-3 32 0,-1-3 16 0,5 1 0 16,4 0-96-16,6 1 0 0,-1 0-16 0,4 0 0 15,4 0-272-15,4 2-48 0,1 1-16 0,2-2 0 16,-2-3-32-16,6-1 0 0,1 2 0 0,5 1 0 16,3 1 64-16,3 2 0 0,1-1 0 0,-1 3 0 15,-1 1-64-15,-1-2 0 0,3 1 0 0,-1 0 0 16,4 2 0-16,-1 1 0 0,-5 2 0 0,1 0 0 16,-2-4-128-16,2-1 0 0,2-4-160 0,0 2 160 0,-1 1 0 15,0-2 0-15,-3-2 0 0,-1 0 160 16,0 1 32-16,-2 0 16 0,-4-3 0 0,1 2 0 0,-4-2 160 0,-1 2 16 15,-1 1 16-15,-5 0 0 0,0-2 0 0,0 1 0 16,-5-1 0-16,1 0 0 0,1-1-128 0,-3 3-16 16,-3-2-16-16,-1 1 0 0,0 0-80 0,-2 2-16 15,0 2 0-15,-2 0 0 0,-6-6 0 0,0 1 0 16,-1 1 0-16,-2-1 0 0,-2-1 80 0,1 0 16 16,-1 1 0-16,-1 0 0 0,1 2-48 0,-3-1 0 15,0-5 0-15,2 3 0 0,-3 2-16 0,1 0-16 16,-2-2 0-16,1 2 0 0,1-2 0 0,-2 1 0 15,1 0 0-15,-2-1 0 0,-1-2-32 0,1 3 0 16,1-1 0-16,-2 1 0 0,1 2-128 0,-3-2 160 16,0-2-160-16,-1 0 160 0,-6 4-160 0,9 1 0 0,-1 2 0 15,-8-3 0-15,0 0 0 0,8-2 128 0,-8 2-128 16,7 0 0-16,-7 0 0 0,0 0 128 0,0 0-128 0,0 0 0 16,0 0 224-16,0 0-32 0,0 0-16 0,0 0 0 15,0 0-48-15,0 0 0 0,0 0 0 0,0 0 0 16,0 0-128-16,0 0 128 0,0 0-128 0,0 0 128 15,0 0-128-15,0 0 128 0,-8 0-128 0,-1-1 128 16,-2 2 0-16,1-1 0 0,0 0 0 0,-3 0 0 16,-3 0-128-16,-3 0 0 0,-3 3 0 0,-3-3 0 15,3-1 0-15,-2 1 128 0,1 2-128 0,-6 0 128 16,1 1-128-16,-4-3 0 0,-4-3 0 0,-5 3 128 16,-3 3-128-16,-2 0 0 0,-3-2 0 0,0 3 128 15,-6 3-128-15,1 0 0 0,-2-1 0 0,-4-2 0 16,-3-6 0-16,-1 4 0 0,1 1 0 0,2 1 0 0,-1 1 0 15,-2-2 0-15,0-3 0 0,-2 2 0 0,1 0 0 16,3-1 0-16,0-1 0 0,2 0 128 0,-2 0-128 0,-1 0 0 16,-2 3 0-16,2-2 0 0,1-2 0 0,0 6 0 15,2 5 0-15,1-4 0 0,1-5 0 0,0 0 0 16,-2 1 0-16,0 1 0 0,5 5 0 0,5-1 0 16,2-1-144-16,5 0 144 0,4 0 0 0,2-1 0 15,2 0 0-15,2 1 0 0,2-5-144 0,3 1 144 16,1 1 0-16,3 2-144 0,2-1 144 0,5-1 0 15,2 0 0-15,4-1 0 0,-1 1 0 0,3-1 0 16,9-2 0-16,-7 0-128 0,7 0 128 0,0 0 0 16,0 0-144-16,0 0 144 0,0 0-256 0,13-3 32 15,1 0 0-15,7-2 0 0,10-1 32 0,5-4 0 16,6-3 0-16,4 3 0 0,4 2 192 0,5-3-144 0,6-7 144 0,4 4-128 16,6 5 128-16,0 3 0 0,1 1 0 0,0-2-128 15,3-7 128-15,1 4 0 0,2 5 0 0,-2-1 0 16,-1 0 0-16,0 1 0 0,0-2 0 0,2 3 0 15,2 8 0-15,-2-2 0 0,1-2 0 0,-2 0 0 16,-4 0 0-16,3 2 0 0,1 3 0 0,-1-5 0 16,-3-4 0-16,-1 1 0 0,-1 1 0 0,0-2 0 15,0 3 0-15,-3-1 0 0,-2 0 0 0,-5 1 128 16,-3 0-128-16,-3-3 0 0,-1 0 0 0,-2 0 0 16,-3 0 0-16,-2 2 128 0,-3 1-128 0,-4-1 0 15,-4-4 0-15,-5 3 0 0,-3 3 0 0,-4 0 128 16,-3-4-128-16,-3 0 0 0,-3-1 0 0,-2 3 128 15,-2 1-128-15,-10 1 0 0,2-6 0 0,-2 6 128 0,0 0 0 0,0 0 16 16,0 0 0-16,0 0 0 0,-5-5 80 0,-4 1 16 16,-2 2 0-16,-1-1 0 0,-3-3-240 0,0 2 176 15,-2-1-176-15,-1 2 160 0,-3 1-160 0,-1 0 0 16,-3-2 0-16,-3 3 0 0,-2 4 0 0,0-1 0 16,-1 0 0-16,-2 1 0 0,-2-3 0 0,-3 2 0 15,1 2 0-15,-2-1 0 0,-1-2 0 0,-6-2 128 16,-2 0-128-16,-4 4 0 0,4 5 0 0,-5 0 0 15,-3-2 128-15,-2 0-128 0,-3-2 0 0,-4 1 0 16,-4-1 0-16,-1 0 0 0,-1 0 0 0,-4 1 128 16,1-2-128-16,-6 1 0 0,-3-2 0 0,-1-1 0 15,3 3 0-15,4-1 0 0,5-1 0 0,4-1 0 0,3-2 0 16,6 2 0-16,8 1 0 0,8 1 0 0,5 1 0 0,6-1 0 16,3 0 0-16,6 1-304 0,6 0 48 0,3 3-10096 15,7-1-2016 1</inkml:trace>
  <inkml:trace contextRef="#ctx0" brushRef="#br0" timeOffset="18576.877">6692 14556 16575 0,'3'-6'1472'0,"3"-2"-1168"15,0-1-304-15,2 1 0 0,-3-1 320 0,5 1 16 16,-2-1 0-16,0 2 0 0,-5 0-16 0,-3 7-16 0,3-9 0 0,1 1 0 16,0 0 272-16,-4 1 64 0,-6 2 16 0,6 5 0 15,0 0 144-15,-7-5 32 0,-5-1 0 0,-3 3 0 16,-1 4-448-16,-3 1-64 0,0-2-32 0,-4 2 0 16,-2 0-160-16,1 2-128 0,-1 4 192 0,0 0-192 15,-3 1 336-15,0 2-32 0,1 3-16 0,-3 1 0 16,-1 1-112-16,5 1-32 0,-1 2 0 0,9 2 0 15,2 2 16-15,1 1 0 0,1 0 0 0,5 2 0 16,4 1-160-16,2 3 192 0,2 1-192 0,2-4 192 16,5-3-192-16,4-1 0 0,5-1 0 0,-2-3 128 15,-2-5-128-15,6-3 0 0,5-2 0 0,2-2 0 16,1-3-192-16,2-2 192 0,-4-5-160 0,1-1 160 0,0-6 0 16,-1 1 0-16,-1 0 0 0,0-2 160 0,-3-6 0 15,-2 1 0-15,0 2 0 0,-2-1 0 0,0-3 144 0,-1 3 16 16,0 2 16-16,-2 2 0 0,-6 2 32 0,4 1 0 15,-1 2 0-15,-1 3 0 0,-8 3-240 0,9 2-128 16,-2 4 160-16,-3 3-160 0,-1 0 912 0,1 7 96 16,-1 4 16-16,-1 6 0 15,0 6-1488-15,1 4-304 0,-2 1-48 0,-1 2-16 0,-2 3 672 0,-1 1 160 16,1 1 0-16,-3 3 0 0,-3 2 0 0,-2 0 0 16,-2 2 160-16,-3-4-160 0,-4-2 192 0,-1-2-64 15,0-2-128-15,-2-5 192 0,0-2 256 0,-1 0 32 16,-2-3 16-16,-5 0 0 0,-1-2 288 0,-2 0 64 15,-6-7 16-15,1 1 0 0,1-1-256 0,-2-1-48 16,0-2-16-16,-1-2 0 0,-2-5-352 0,2-2-64 0,0-1 0 0,-1-6-128 31,2-3-848-31,-5-2-288 0,-1-7-48 0,7 0-16 16,10-4-1504-16,0-2-304 0,4-4-64 0</inkml:trace>
  <inkml:trace contextRef="#ctx0" brushRef="#br0" timeOffset="19031.696">7961 13712 25791 0,'0'0'2304'0,"-6"-5"-1856"15,0 1-448-15,1 2 0 0,5 2 240 0,-8 3-48 16,-2 1-16-16,1 4 0 0,0-1-176 0,-3 4 0 15,-3 5 144-15,-4 2-144 0,-1 0 176 0,-4 2-48 16,-2 4 0-16,-3 6 0 0,1 6 160 0,-1 6 32 16,6 3 0-16,0 4 0 0,-3 5 0 0,4 2 0 0,-1 2 0 0,2 4 0 15,2 3-192-15,-1-1-128 16,3 1 144-16,2-3-144 0,0-5 160 0,0 0-160 0,2-2 160 16,2-2-160-16,0-3 128 0,4-4-128 0,1-4 0 0,3-4 144 15,3-3-144-15,2-2 0 0,2-6 144 0,2-2-144 16,1-3 0-16,3-4 0 0,2-3 0 0,4-3 0 31,-1-1-1824-31,4-5-288 0,2-5-48 0</inkml:trace>
  <inkml:trace contextRef="#ctx0" brushRef="#br0" timeOffset="19369.681">8440 13909 28223 0,'-11'2'1248'0,"3"1"256"0,-1 3-1200 0,0 2-304 16,1 4 0-16,-1 2 0 0,-1 0 0 0,-2 4 0 15,-3 4 0-15,1 3 0 0,1 3 192 0,-2 5 64 16,-3-1 32-16,1 5 0 0,1 4 32 0,-3 5 16 15,-3 3 0-15,1 1 0 0,3 0-144 0,1 1-48 16,2-2 0-16,2 1 0 0,-1-4-144 0,6 0 0 16,1-2 0-16,0-3 0 0,2-4 0 0,0-3 0 15,7-1 0-15,1-2 0 0,-1-3 128 0,1-3-128 0,3-3 0 16,0 0 128-16,0-3-128 0,3-3 0 0,-2-2 0 0,6-1 0 16,2-4 0-16,1 0 0 0,-1-3-192 0,-1-3-8976 15,-1-3-1808-15</inkml:trace>
  <inkml:trace contextRef="#ctx0" brushRef="#br0" timeOffset="19580.435">7549 14625 38415 0,'0'0'1696'0,"0"0"352"0,6-9-1632 0,6 0-416 16,5 1 0-16,4 1 0 0,2 0 0 15,8 3-304-15,9 0 48 0,7 1 16 0,4 1 240 0,0-1 0 16,2-3-160-16,3-1 160 0,4 0 0 0,4-1 0 16,3 1 0-16,-1 2 0 15,-4-1-1104-15,-5 1-160 0,-2-3-16 0,-1 3-9024 16,-1-3-1792-16</inkml:trace>
  <inkml:trace contextRef="#ctx0" brushRef="#br0" timeOffset="19968.645">8654 13590 27647 0,'-1'-7'2448'0,"1"7"-1952"0,4-10-496 0,4 5 0 16,3 0 1728-16,2 4 240 0,4 1 48 0,2 4 16 16,-2 5-1728-16,3 2-304 0,1 1-144 0,1 5 16 15,1 4 128-15,2 2 0 0,2 1 0 0,-1 4-128 16,5 2 128-16,1 7 0 0,0 1 0 0,3 7 0 16,1 4 0-16,-1 2 0 0,-3 3 0 0,-3 1 0 15,-5 4 0-15,-5 0 0 0,-6 1 0 0,-2 4 0 16,-6-1 0-16,-2 1 0 0,-6-4 128 0,0-1-128 15,-6-7 176-15,-2 2-48 0,-2-2 0 0,-4 0 0 0,-5-3 240 16,-5-3 32-16,-3-2 16 0,0-4 0 0,1-3-64 16,-2-1-16-16,-2-2 0 0,5-4 0 0,-2-2-336 0,4-3 128 15,-1-3-128-15,4-2 0 16,4-3-1840-16,2-6-432 0,4-9-96 0</inkml:trace>
  <inkml:trace contextRef="#ctx0" brushRef="#br0" timeOffset="20331.776">10130 14484 28559 0,'0'0'2544'0,"0"0"-2032"0,0 0-512 0,0 0 0 15,0 0 656-15,10-2 48 0,1-1 0 0,4 0 0 16,-1-1-704-16,2 0 0 0,1 1-208 0,3-1 48 15,3-3 320-15,2 3 64 0,7 0 16 0,1 1 0 16,-1 0 0-16,4 1 0 0,7-1 0 0,-1 1 0 0,1 2-112 0,-1 0 0 16,-4 0-128-16,1 0 192 0,-5-2-384 0,-1 1-64 15,-4 3-32-15,-1 3-13968 16</inkml:trace>
  <inkml:trace contextRef="#ctx0" brushRef="#br0" timeOffset="20548.01">9886 14847 35935 0,'0'0'3200'0,"0"0"-2560"16,0 0-512-16,12-1-128 0,7-1 448 0,-3 2 80 0,3 0 16 15,9-2 0-15,7 1-544 0,7-2 0 0,4-1 0 0,1-2-192 16,2 0 192-16,3 1 0 0,6 0 0 0,1-1 0 31,3-3-496-31,-1 4 0 0,1-1 0 0,-2 0 0 16,-4-1-2304-16,-1 2-464 0</inkml:trace>
  <inkml:trace contextRef="#ctx0" brushRef="#br0" timeOffset="21115.176">11997 14158 12895 0,'-5'-9'576'0,"4"5"112"0,1 4-560 0,0 0-128 16,3-10 0-16,1 0 0 0,4 5 2496 0,0-2 480 16,3-1 96-16,2 3 0 0,2-1-2560 0,4 2-512 0,3-1 0 15,3-2-192-15,2-1 320 0,2 4 80 0,1-2 16 0,3 3 0 16,1 1 208-16,2 4 32 0,2 1 16 0,-6 3 0 15,-1 2-16-15,-3 3 0 0,-3 3 0 0,0 3 0 16,-4 4-224-16,-4 2-48 0,-1 4-16 0,-4 6 0 16,-2 6 16-16,-8 7 0 0,-4 2 0 0,-8 5 0 15,-5 2 64-15,-4 2 32 0,-7-3 0 0,-5 1 0 16,-4 0 112-16,-9 1 32 0,-7 1 0 0,-1-1 0 16,0-3 80-16,2-3 32 0,-2-3 0 0,1-6 0 15,1-5 144-15,1-3 16 0,3-2 16 0,4-3 0 16,6-5-160-16,6-2-48 0,7-3 0 0,6-3 0 15,4-4-272-15,5-1-64 0,4-1-16 0,2 2 0 16,2-11-160-16,0 0 192 0,8 4-192 0,7 2 192 16,7 0-192-16,5 1 0 0,3-3 0 0,6 2 128 0,2-4-128 0,4-2 0 15,-1 2 144-15,5-4-144 0,4-3 0 0,3-2 0 16,2 0 0-16,4-2 0 16,1-4-928-16,-2 2-96 0,1 2-32 0,-2-4 0 15,1 0-1824-15,2 0-352 0</inkml:trace>
  <inkml:trace contextRef="#ctx0" brushRef="#br0" timeOffset="21572.834">13659 14701 11967 0,'-9'-2'1072'0,"3"0"-864"16,6 2-208-16,0 0 0 0,0 0 4256 0,0 0 800 16,15-5 176-16,5-1 16 0,8 0-4144 0,3-1-832 15,4-1-272-15,4 1 160 0,4-2 0 0,4-1 0 16,6-2 0-16,4 3 0 0,6 0-32 0,2-1-128 15,-3 0 192-15,-1 2-64 0,1 3-128 0,-3 1 0 16,-1 1 0-16,2-2 128 0,-2 3-128 0,-4 2-192 16,-6 3 32-16,-5 2 16 15,-4-3-2000-15,-7 0-400 0,-1 4-80 0,-8-1-8832 0</inkml:trace>
  <inkml:trace contextRef="#ctx0" brushRef="#br0" timeOffset="21791.825">13874 14929 13823 0,'-11'4'608'0,"11"-4"128"0,0 0-592 0,0 0-144 0,0 0 0 0,9-3 0 16,3 3 4352-16,6 0 848 0,8-1 176 0,6 0 16 16,4 0-4048-16,7 0-832 0,3-2-144 0,8 1-48 15,2-4 176-15,3 1 16 0,3-2 16 0,3-1 0 16,3-2-208-16,-1 2-32 0,5 1-16 0,-9 0 0 15,-1 1-272-15,-1-1-176 0,-4-1 32 0,0 2 0 16,-1 1-2608-16,-4 0-528 16</inkml:trace>
  <inkml:trace contextRef="#ctx0" brushRef="#br0" timeOffset="22330.926">17361 14292 34719 0,'-1'-15'1536'0,"0"4"320"0,-1-3-1472 0,2 1-384 0,2 0 0 0,-1-2 0 31,0 0-592-31,0-1-192 0,-1-4-48 0,0 0 0 0,-3 0 832 0,-4-2 0 0,0-6 192 0,0 1-48 16,-3-2 16-16,-2 2 0 0,-2-1 0 0,1 2 0 16,0 0 96-16,-2 2 0 0,-5 2 16 0,1 2 0 15,0 2 16-15,-3-1 0 0,-2 1 0 0,-2 4 0 16,1 4-96-16,-1-1 0 0,2 2-16 0,-1 3 0 15,-3 3-48-15,2 3 0 0,-1 1 0 0,-1 2 0 16,-3 1-128-16,5 5 128 0,0 3-128 0,0 4 128 16,-5 0-128-16,5 5 0 0,-1 2 0 0,3 6 0 15,-1 6 0-15,1 3 0 0,1 3 0 0,1 3 0 0,0-1 0 16,2 3 0-16,0 3 0 0,0 2 0 0,3 3 0 0,0 5 0 16,2-2 128-16,-1 2-128 0,1-1 144 0,2-3 0 15,-1-1 0-15,0 1 0 0,1 3 64 16,3-1 16-16,0-3 0 0,5-3 0 0,-1 2-64 0,4-7-16 15,0-1 0-15,1-2 0 0,1-4-144 0,-1-3 0 16,-2 3 144-16,3-6-144 0,3 0 0 0,-1-4-128 16,-1 0 0-16,-2-3 0 15,1-1-544-15,-1-3-96 0,0-2-32 0,-2-3 0 16,1-4-2688-16,1-3-544 0</inkml:trace>
  <inkml:trace contextRef="#ctx0" brushRef="#br0" timeOffset="22541.925">15875 14811 37775 0,'0'0'3360'16,"0"0"-2688"-16,11 0-544 0,8-2-128 0,6 2 704 0,5 0 96 0,3 4 32 0,3-1 0 16,1 1-832-16,3-1 0 0,-2-1 0 0,5 0-192 15,3-2 192-15,8-1 0 0,9-2 192 0,-2-1-192 16,0 1 0-16,-1 0 0 0,1-1 0 0,-2 0 0 15,-1-1-1200 1,3 0-288-16,1 2-64 0,-5-3-16 0,-5 0-2256 0,-4-2-448 16</inkml:trace>
  <inkml:trace contextRef="#ctx0" brushRef="#br0" timeOffset="22940.27">18651 14022 7359 0,'-14'-9'656'0,"6"4"-528"15,0-2-128-15,0 0 0 0,-8 4 6032 0,1 2 1184 16,-1 3 224-16,-1 3 48 0,-5 2-6272 0,0 3-1216 0,-1 3-352 0,-2 2-16 16,-1-2 368-16,0 2 0 0,-3 7-144 0,-3 1 144 15,-3 3 0-15,-2 4 0 0,-6 5 0 0,4 4 0 16,3 7 240-16,1 5-48 0,-2 4-16 0,2 0 0 16,0 0-176-16,3-1 192 0,2-1-192 0,4 2 192 15,3 1-192-15,1-2 160 0,3-2-160 0,5-2 160 16,2-3 0-16,4-3 0 0,5-4 0 0,2-4 0 15,3-2-32-15,2-3 0 0,7-1 0 0,0-1 0 16,5 2-128-16,2-2-144 0,1-5 144 0,3 1-208 16,1-3-528-16,2-2-96 15,0-2-32-15,2-5-8992 0,5-2-1808 0</inkml:trace>
  <inkml:trace contextRef="#ctx0" brushRef="#br0" timeOffset="23299.27">18998 14570 35007 0,'0'0'1552'0,"0"0"320"0,0 0-1488 0,0 0-384 0,0 0 0 0,7 11 0 15,3 2 320-15,4 2 0 0,1 3 0 0,0 2 0 16,1 2-464-16,3 4-112 0,10 3 0 0,0 0-16 16,1 0 272-16,0 4 0 0,1 2-128 0,0 0 128 15,-1-1 0-15,1-2 0 0,-1-1 0 0,1-1 0 16,0-2 0-16,-2-1 0 0,-1-3 0 0,-2-2 0 31,-3-1-640-31,0-3 0 0,0 0-16 0,-1-1 0 0,-4-3-1328 16,-1-2-256-16,-3-3-48 0,0-2-9920 0</inkml:trace>
  <inkml:trace contextRef="#ctx0" brushRef="#br0" timeOffset="23580.197">19763 14719 40943 0,'-15'0'1808'0,"3"0"384"0,-6 0-1744 0,-3 4-448 16,-4 3 0-16,-4 4 0 15,-3 4-512-15,-1 3-176 0,3 4-32 0,-3 5-16 0,-2 2 544 0,2 2 192 16,-3 2 0-16,1 1-144 0,-1 1 144 0,-2 1-128 15,-1-1 128-15,-2 3-128 0,-1 2 128 0,4-2 0 16,4 0 0-16,2-1 0 0,1 2-160 0,3-3 0 0,4-4 0 16,4 1 0-1,1-2-608-15,4-6-112 0,4-3-16 0,4-1-16 16,-1-2-1552-16,6-3-304 0,2-2-64 0</inkml:trace>
  <inkml:trace contextRef="#ctx0" brushRef="#br0" timeOffset="24036.49">20242 13537 35007 0,'-7'-12'3120'16,"-2"2"-2496"-16,3-1-496 0,0 3-128 15,4 1-1072-15,2 7-224 0,0 0-48 0,0 0-16 0,0 0 784 0,10 5 144 16,0 0 48-16,3 5 0 0,4 3 160 0,2 4 32 15,1 2 16-15,4 5 0 0,4 4 176 0,-1 4 0 16,0 0 0-16,4 2 0 0,2 3-144 0,1 2 144 0,0 3-160 16,0 3 160-16,1 5 0 0,-2 0 0 0,-1 2 0 0,-2 1 0 15,-1 0 480-15,2 4 32 0,0 5 16 0,0 4 0 16,-5 2 32-16,-6 0 0 0,-8 2 0 0,-5 2 0 16,-5 0 0-16,-1 4 0 0,-1 0 0 0,-6-3 0 15,-6-4-48-15,-3-5 0 0,-4-4 0 0,-4 0 0 16,-3 0-272-16,-5-7-64 0,-3-6-16 0,-2-5 0 15,-4-7-352-15,-4-5-64 0,-9-5 0 0,1-7-10336 16,3-6-2064-16</inkml:trace>
  <inkml:trace contextRef="#ctx0" brushRef="#br0" timeOffset="24734.217">16617 11425 18431 0,'0'0'1632'0,"0"0"-1312"15,-9 3-320-15,4 1 0 0,5-4 1344 16,-3 14 208-16,-2 1 48 0,2 4 0 0,1 3-1328 0,2 5-272 16,3 1 0-16,0 6 0 0,2 7 0 0,-2 3 0 15,4 1 0-15,-1 1 0 0,1-2 0 0,2-1 0 16,-2-1 0-16,3-6 0 0,3-6 0 0,2-4 128 16,0 0-128-16,2-5 144 0,-2-4 176 0,0-5 16 15,3-6 16-15,1 0 0 0,2-4 384 0,3-2 80 16,4-5 16-16,2-3 0 0,0-2 64 0,-1-3 0 15,0-3 16-15,0 0 0 0,-2-6-272 0,1-1-64 16,0-2-16-16,-1-1 0 0,0-2-208 0,2-3-32 16,0-4-16-16,-1 3 0 0,-3 3-160 0,-1-1-16 15,0 0-128-15,0 1 192 0,1 4-192 0,-6 3 0 0,-4 3 0 16,-2 3 0 0,-4 1-656-16,-1 3-80 0,-3 2-16 0,-1 3-9248 0,-3-1-1856 0</inkml:trace>
  <inkml:trace contextRef="#ctx0" brushRef="#br0" timeOffset="24997.215">16653 12186 18431 0,'-6'19'816'0,"0"-6"160"0,0 3-784 0,1 4-192 16,1 3 0-16,1 4 0 0,-2 1 1632 0,2 3 288 16,-3 0 48-16,1 4 16 0,-2 4-1248 0,1 3-240 15,0 6-48-15,-1-4-16 0,0-8-240 0,-1-1-64 16,-1 0 0-16,2-2 0 0,0-8-128 0,1-2 160 16,-2-3-160-16,1-2 160 0,3-2-160 0,2 0 0 15,1-3 144-15,2-4-8400 16,-1-9-1696-16</inkml:trace>
  <inkml:trace contextRef="#ctx0" brushRef="#br0" timeOffset="25536.547">17725 12375 29247 0,'0'0'1296'0,"0"0"272"0,0 0-1248 0,0 0-320 0,11 12 0 0,3-3 0 15,4-1-160-15,3-3-96 0,2-1 0 0,3-3-16 0,1-1 272 0,1-1-160 16,2-1 160-16,2-1-128 0,0-6 0 0,1 1 0 16,1-5 0-16,-1 1 0 0,0 0 128 0,1-1 0 15,1-2 0-15,-1 1 0 0,-4 1 0 0,-4-1 0 16,-2-3 0-16,-5 2 0 0,-3 2 0 0,-4 0 0 16,-2-2 0-16,-4 0 128 0,-3-4 48 0,-1 1 16 15,-5 0 0-15,-1 0 0 0,-7-3-192 0,-1 4 192 16,-2 1-192-16,-5 7 192 0,-3 1-192 0,-8 2 0 15,-1 1 0-15,-2 4 0 0,-3 6 208 0,0 4 16 16,-4 3 0-16,-1 4 0 0,1 3 32 0,-2 4 0 16,0 3 0-16,-3 2 0 0,-1 3-80 0,4 1-16 15,6 1 0-15,4 2 0 0,0 3-32 0,3-2-128 16,5 1 192-16,4-1-64 0,5-2 48 0,4 0 0 0,3-1 0 0,7-4 0 16,2-4 80-16,5-1 0 0,4 1 16 15,5-3 0-15,5-1 0 0,7-3 0 0,5-2 0 0,8 0 0 16,7-1-112-16,5-2-32 0,0-3 0 0,4-2 0 31,1-3-928-31,9 0-192 0,4-5-32 0,3 0-8592 0,1-4-1712 0</inkml:trace>
  <inkml:trace contextRef="#ctx0" brushRef="#br0" timeOffset="26004.544">19948 12014 2751 0,'-29'-14'256'0,"10"5"-256"16,-2-1 0-16,-4 5 0 0,3 0 6096 0,-4 5 1184 15,-1 0 224-15,-2 0 48 0,-3 0-6048 0,-4 4-1216 16,-7 2-288-16,0 1 0 0,3 1 0 0,2-1 0 16,0 1 0-16,5 2 0 0,3 2 0 0,3 1 0 15,7 2 0-15,5 0 0 0,4 0 0 0,6 3 0 16,0 5 0-16,6-1 0 0,4-2 0 0,3 2 0 16,6 2 0-16,3 2 0 0,5-2 144 0,4 1-144 0,5 0 160 0,5 3-160 15,0 0 128-15,5 0-128 0,-1-2 0 0,2 2 0 16,-1 0 128-16,-4 2-128 0,0 2 0 0,-1-2 144 15,0-6 48-15,0 0 16 0,1 1 0 0,-2-1 0 16,-3 0 112-16,-2-4 32 0,-4 0 0 0,-5 0 0 16,-8 0-128-16,-3-1-32 0,-8-4 0 0,-7-2 0 15,-5 0 112-15,-11 1 16 0,-7-3 0 0,-9-2 0 16,-8-3 432-16,-6 2 80 0,-4-1 32 0,-13 1 0 16,-14 0-224-16,-9 1-64 0,-3-4 0 0,-11 4 0 15,-9 5-960-15,-4-2-208 16,2 0-48-16</inkml:trace>
  <inkml:trace contextRef="#ctx0" brushRef="#br0" timeOffset="29153.391">19519 3348 9215 0,'-1'-5'816'0,"0"-5"-656"15,-1 1-160-15,-2-1 0 0,1 2 1664 0,-5 0 288 0,2 0 64 0,-4 2 16 16,0-1-1056-16,0 1-208 0,1 2-32 0,0 1-16 16,-4-1 48-16,2 2 16 0,1 0 0 0,0 4 0 15,-2 4-192-15,-1 1-32 0,-1 6-16 0,-1 2 0 16,1 7-336-16,-1 4-64 0,-2 3-16 0,2 1 0 16,1 0-128-16,-1 3 0 0,0 2 0 0,3 0 128 15,0 1-128-15,3 3 0 0,3-4 0 0,5-2 0 16,5-4 0-16,4-5 0 0,1-6 0 0,5-1 0 15,4-5 0-15,4-2 0 0,2-7 0 0,3-5 0 16,1-6 192-16,5-4 0 0,4-3 0 0,-1-4 0 16,-3-2 64-16,2-2 32 0,1-3 0 0,0-2 0 15,-3 1-48-15,-4-4-16 0,-2 0 0 0,-5 5 0 16,-4 4 144-16,-3-2 16 0,-4 0 16 0,-5 1 0 0,-1 2 144 0,-3 1 32 16,-7 3 0-16,1 1 0 0,-1 2-128 0,-5 2-32 15,-2 5 0-15,-1 3 0 0,0 0-416 0,-1 3 0 16,-3-1 0-16,1 5-176 15,-2 0-1232-15,3 1-240 0,-2 1-48 0,6 0-10704 16</inkml:trace>
  <inkml:trace contextRef="#ctx0" brushRef="#br0" timeOffset="29557.915">20061 2979 17503 0,'0'0'1552'0,"0"0"-1232"0,0 0-320 0,-2 9 0 15,1 3 2320-15,0 3 416 0,-1 3 80 0,1 4 0 16,-1 6-2304-16,1 2-512 0,-3 1 0 0,0 1 0 16,-3 1 0-16,0 1-176 0,-1 0 176 0,-1 1-160 15,1 1 160-15,-2-1 0 0,1-8 0 0,2-3 0 16,1-4 0-16,1-5 0 0,1-5 0 0,1-3 0 15,3-7 0-15,0 0 144 0,0 0-144 0,0 0 160 16,0 0 192-16,-2-10 32 0,1-1 16 0,1-3 0 16,0-3-80-16,2-3-32 0,2-2 0 0,1 0 0 15,-1-1-96-15,1 1-32 0,1 3 0 0,3-2 0 16,2-1-32-16,0 1-128 0,2-2 192 0,2 6-64 16,-1 7-128-16,-1 6 0 0,-1 2 0 0,-2 4 0 0,0 2-144 0,0 6 144 15,-4 4-192-15,3 4 192 0,-3 3-160 0,-2 3 160 16,-1 4-128-16,1 1 128 0,-4 2 0 0,0 1 0 15,-1-2 0-15,-2-1 0 0,2-1-272 0,2-5 16 16,4-2 16-16,-3-6 0 16,0-1-1680-16,3-3-352 0,1-3-64 0,2-5-16 0</inkml:trace>
  <inkml:trace contextRef="#ctx0" brushRef="#br0" timeOffset="29844.457">20759 2500 22111 0,'-8'-10'1968'0,"8"10"-1584"0,0 0-384 0,0 0 0 15,0 0 256-15,0 0-48 0,-8 9 0 0,2 1 0 16,0 4-208-16,0 4 0 0,0 1 0 0,-2 8 0 15,1 7 192-15,-1 4 128 0,0 1 48 0,1 8 0 16,-2 4-80-16,0 3-16 0,1 0 0 0,0 0 0 16,-1-1-112-16,-2 1-32 0,1 0 0 0,2-2 0 15,5-1-128-15,0-5 0 0,-1-5 144 0,2-4-144 16,2-5-800-16,1-8-224 16,1-4-64-16,2-7-9216 0</inkml:trace>
  <inkml:trace contextRef="#ctx0" brushRef="#br0" timeOffset="30065.289">20902 2869 29487 0,'0'0'2624'0,"-1"9"-2112"15,-2 3-512-15,2 8 0 0,-2 3 432 0,2 2-32 16,2 1 0-16,3 1 0 0,4-1-400 0,3 1 0 15,5-2 0-15,1 2 0 0,2 6-144 0,1-2 144 16,-1 1 0-16,0-1 0 0,2-3-192 0,-1 2 64 16,0-2 128-16,-2-1-208 15,0-2-2112-15,-2-1-432 0,0-4-64 0</inkml:trace>
  <inkml:trace contextRef="#ctx0" brushRef="#br0" timeOffset="30293.49">21311 2873 33919 0,'-17'1'1504'0,"10"6"304"0,-2 5-1440 0,0 8-368 0,-2 5 0 0,-1 7 0 16,-1 1 0-16,-1 8-192 0,-1 4 32 0,1 1 0 15,-1 1 160-15,-1 4 0 0,0 3 0 0,0 1 0 0,1 3 0 0,2-2 0 16,1-2 0-16,-3 1 0 0,2 6 0 0,2-3 0 15,4-2 128-15,1-6-128 16,-1-6-1392-16,5-7-336 0,2-5-80 0,1-8-11296 16</inkml:trace>
  <inkml:trace contextRef="#ctx0" brushRef="#br0" timeOffset="30940.633">22062 2758 15887 0,'0'0'704'0,"0"0"144"0,-9-7-672 0,4 3-176 0,5 4 0 0,0 0 0 16,-9 1 448-16,1 3 64 0,1 1 16 0,0 6 0 15,2 7 32-15,-2 3 0 0,0 5 0 0,-1 3 0 16,1 2-128-16,-1 1-32 0,4-1 0 0,3-2 0 0,0 0-208 15,3 0-64-15,3-3 0 0,4-2 0 0,-1-3 80 0,4-5 16 16,1-7 0-16,2-2 0 0,0-1-16 0,3-4 0 16,1-3 0-16,4-6 0 0,-2-3 48 0,5-1 16 15,-3-3 0-15,1-2 0 0,-4-4-16 0,0-1 0 16,0-1 0-16,-2 2 0 0,-1 2 96 0,-2 0 16 16,-1-1 0-16,-1 3 0 0,-5 3-160 0,1 3-16 15,-4 3-16-15,-5 7 0 0,0 0-176 0,0 0 0 16,7 6 0-16,-1 1 0 0,-2 2 0 0,-1 2-192 15,2 2 32-15,-2 2 16 0,4 2 144 0,-2-2 176 16,-2-2-48-16,4-1 0 0,2-2-128 0,0-1 0 16,0-3 0-16,2-3 0 0,3-3 0 0,-2-2 0 15,3 1 0-15,1-5 0 0,-1-5 288 0,4-2 32 16,-2-4 0-16,2 1 0 0,-1-3 48 0,-2-2 16 0,-1-5 0 16,-1 3 0-16,-2 1 64 0,-3 1 32 0,-1 0 0 0,-1-3 0 15,0-5 32-15,-3 1 16 0,-3-1 0 0,0-1 0 16,-1-2-272-16,0 1-48 0,0-1-16 0,0 3 0 15,0-1-192-15,1 6 0 0,1 0 0 0,2 4 0 16,-2 5 0-16,1 3 0 0,1 4 0 0,-2 1-160 31,-1 0-1184-31,-1 7-256 0,0 0-32 0,0 0-11696 0</inkml:trace>
  <inkml:trace contextRef="#ctx0" brushRef="#br0" timeOffset="31343.381">22917 2002 13823 0,'0'0'1216'0,"0"0"-960"16,0 0-256-16,0 0 0 0,-4 10 2080 0,-2 4 368 16,-1 5 80-16,4 4 16 0,-2 2-2144 0,0 5-400 15,1 3 0-15,2 2-224 0,-2 2 224 0,2 4 160 16,-1 4-32-16,0 6 0 0,0 4 0 0,-2-2 0 15,-1-4 0-15,1 1 0 0,-4-1 0 0,4 0 0 16,-2-7 0-16,1-4 0 0,3-6 0 0,-1-5 0 16,2-1 0-16,-1-8 0 0,1-3 64 0,1-5 16 15,1-10 0-15,0 0 0 0,0 0 432 0,0 0 64 16,6-11 32-16,0 0 0 0,1-4-48 0,2-3-16 16,-3-3 0-16,3-2 0 0,0 0-464 0,1-1-80 0,-2 0-128 0,3 3 176 15,0 4-176-15,3 1 128 0,-4 2-128 0,2 2 128 16,1 1-128-16,-1 2 0 0,-2 4 0 0,1 5 0 15,-1 5 0-15,2 5 0 0,-1 2-192 0,1 4 192 16,0 1-176-16,1 3 176 0,-3 2-128 0,1 4 128 16,-1-1 0-16,-2 2 0 0,-1 3 0 0,-2-1 0 15,-2 1-176-15,2-3 176 0,-1-4-208 0,0-1 80 32,1 0-2240-32,0-5-432 0,-1-2-80 0</inkml:trace>
  <inkml:trace contextRef="#ctx0" brushRef="#br0" timeOffset="31693.68">23410 2523 32255 0,'0'0'2864'0,"0"0"-2288"16,0 0-576-16,0 0 0 15,0 0-272-15,0 0-176 0,0 0-16 0,9 5-16 0,-1-4 176 0,4-1 48 16,5-2 0-16,1-4 0 0,0-4-16 0,5 0 0 16,-1-1 0-16,0 0 0 15,0 0-320-15,0-2-64 0,0-1-16 0,-1-1 0 16,-3-1-368-16,-3 0-80 0,-3-4-16 0,-2 7 0 16,-6 3 336-16,-4 2 64 0,0 8 16 0,-8-2 0 0,-2-1 720 0,-5 4 192 0,-6 3 0 15,-2 6 16-15,-3 8 304 0,1 5 64 0,-3 3 16 0,2 3 0 16,0 0 144-16,0 2 32 0,3 1 0 15,5-2 0-15,2-2-352 0,4-1-64 0,4-2-16 0,3-3 0 16,2-3-144-16,5-4-48 0,3-2 0 0,5 1 0 16,1 0-144-16,6-4 0 0,2-5 0 0,7 0-8016 15,2-2-1520-15</inkml:trace>
  <inkml:trace contextRef="#ctx0" brushRef="#br0" timeOffset="32051.657">24030 2120 30399 0,'0'0'1344'0,"0"0"288"0,-4 6-1312 0,-2 9-320 16,1 3 0-16,1 4 0 0,-1 4 0 0,1 4 0 15,-1 7-192-15,1 3 64 0,-2 2 128 0,2 3 0 16,2 2 0-16,-3-5 0 0,0-3 0 0,0-3 0 15,3-3 0-15,-2-2 0 0,-1-3 0 0,4-6 0 16,3-6 0-16,1-4 0 0,-3-3 0 0,0-9 0 16,0 0 0-16,0 0 128 0,8-8-128 0,1-3 128 15,1-4-128-15,1-3 128 0,0-2-128 0,0-3 0 16,0-4 0-16,0 3 0 0,-3-2 0 0,1 4 0 16,-3-1 0-16,4 0 0 0,0 3 176 0,2 5-48 0,-1 3 0 0,2 5 0 15,-2 5 0-15,0 8-128 0,0 6 192 0,1 4-64 16,-1 6-128-16,3 6 0 0,-2 4 0 0,-1 2 0 15,-5 2 0-15,3 5 0 0,0-3 0 0,-1 6 0 16,-4 3 0-16,0 4-224 0,2 1 80 0,-6-4 16 16</inkml:trace>
  <inkml:trace contextRef="#ctx0" brushRef="#br0" timeOffset="32591.347">19277 4250 18015 0,'3'-17'800'0,"1"6"160"0,0-2-768 0,-1-2-192 0,-3 0 0 0,0 1 0 16,-2-2 832-16,0 4 112 0,-3 2 16 0,1 3 16 15,2 0 304-15,-3 3 48 0,0-1 16 0,1 4 0 16,4 1-512-16,-9 6-112 0,2 2-16 0,-2 0 0 16,2-2-384-16,-4 3-96 0,0 6-16 0,-1 2 0 15,-1 6-208-15,-1 5 144 0,0 2-144 0,1 3 128 16,-1 2-128-16,3 1 0 0,0-1 0 0,-1 4 0 15,2 3 0-15,3 2 0 0,-3 1 0 0,5 0 0 16,5 0 0-16,4-2 0 0,-1-2 0 0,4-3 0 0,-3-6 0 16,4-2 0-16,2-5 0 0,0-1 0 0,1-1-144 15,-3-2-64-15,1-3-16 0,-1-5 0 16,2-5-800-16,-4-3-144 0,-6-5-48 0,0 0-10496 16</inkml:trace>
  <inkml:trace contextRef="#ctx0" brushRef="#br0" timeOffset="32820.23">18738 4703 28559 0,'-17'-3'2544'0,"8"1"-2032"16,0-1-512-16,0 2 0 0,9 1 240 0,0 0-48 16,0 0-16-16,0 0 0 0,0 0 208 0,10-5 64 15,3 0 0-15,7 2 0 0,3-4 0 0,6-1 0 0,2-3 0 0,8-1 0 16,-3 0-304-16,7 0-144 15,4-1 160-15,4 1-160 0,4 1 192 0,-3 1-64 0,-2-1-128 0,-1 2 192 16,-4 2-192-16,-2 1 0 0,-3 2 0 0,-2 3 0 31,0 4-2640-31,-7-1-432 0,2 2-64 0,-9-3-32 0</inkml:trace>
  <inkml:trace contextRef="#ctx0" brushRef="#br0" timeOffset="33983.376">20180 3868 24527 0,'0'0'1088'0,"0"0"224"0,-1-7-1056 0,1 7-256 0,0 0 0 0,0 0 0 16,0 0 0-16,0 0-176 0,3 11 32 0,2 3 0 15,-2 2 144-15,1 0-160 0,1 2 160 0,1 3-160 0,-1 2 160 0,1 0 0 16,2 0 0-16,0 0 0 0,1-2 0 0,1 2 0 16,-4-1 0-16,3-1 0 0,-1-2 0 0,0-4 0 15,-2 1 0-15,-1-5 0 0,2-3 0 0,-1-2 0 16,-6-6 0-16,0 0 128 0,0 0-128 0,0 0 0 15,0 0 128-15,0 0-128 0,0 0 176 0,0 0-48 16,0 0 0-16,0 0 0 0,-9-5 96 0,-2 0 16 16,0-2 0-16,-2 4 0 0,-2 2 112 0,0 2 32 15,-1 1 0-15,0 2 0 0,-1-3-64 0,1 2 0 16,1 4 0-16,-1 0 0 0,2 1-144 0,1 0-48 16,2 4 0-16,-1-2 0 0,3-2-128 0,2 3 0 15,3-3 0-15,0 1 0 0,3 0 0 0,5 1 0 16,-1-2 0-16,5 1 0 0,2-1-144 0,2 2 144 0,-2 0 0 15,4 1 0-15,-1-1 0 0,0 1 0 0,0 2 0 16,1 0 0-16,0 0 0 0,-4-1-128 0,1-2 128 0,0 3 0 16,-2 2 0-16,-1 0 0 0,-1 2 0 0,0-3 0 15,-3-3 0-15,2 0 0 0,0 0 0 0,0-2 0 16,-6-9 128-16,10 7-128 0,-2 0 0 0,3-3 144 31,1-1-1344-31,3-3-272 0,-1-4-48 0</inkml:trace>
  <inkml:trace contextRef="#ctx0" brushRef="#br0" timeOffset="34490.075">21580 4062 23039 0,'-7'-10'2048'0,"0"1"-1648"15,-2 0-400-15,2-1 0 0,-3 0 448 0,0 2 0 16,0-1 0-16,-3 2 0 0,0 0-448 0,-3 2 0 16,0-2 0-16,-2 3 0 0,-3 3 128 0,-2 2 32 15,-4 2 16-15,1 1 0 0,4 4-48 0,-1 3 0 16,-5 2 0-16,2 4 0 0,3-1 80 0,-1 5 16 0,3 1 0 15,0 5 0-15,4-2-96 0,2-1-128 16,5-3 176-16,2-2-176 0,3-3 0 0,4-2 0 0,2-3 0 0,4-1 0 16,0-2 0-16,3-4 128 0,3-1-128 15,1-6 0-15,3 0 224 0,4-3-64 0,-1-3-16 0,0-3 0 16,2 1 0-16,2-5 0 0,-1-1 0 0,0 1 0 16,-2 4 32-16,-2 0 0 0,1-1 0 0,0 3 0 15,2 0-32-15,-2 6 0 0,-1 3 0 0,-3 2 0 16,-1 3-144-16,-2 6 0 0,-1 2 144 0,-4 7-144 15,2 1 160-15,-5 6-32 0,1 3-128 0,-2 2 192 16,-2 5 48-16,-1-1 0 0,-1 1 0 0,-2 3 0 16,-5 1-32-16,-2 3 0 0,-1 2 0 0,-4 0 0 15,-4-1-16-15,-3-2-16 0,-2-4 0 0,2-3 0 16,1-2-32-16,-3-5 0 0,-1-2 0 0,2-6 0 16,2-5-1088-16,2-3-208 15,-1-6-64-15,5-5-11968 0</inkml:trace>
  <inkml:trace contextRef="#ctx0" brushRef="#br0" timeOffset="34995.198">22493 3873 26719 0,'-15'-17'1184'0,"3"8"240"0,0 1-1136 0,-4 0-288 0,-2 2 0 0,-1-1 0 15,-3-1 0-15,2 2 0 0,2-2-176 0,-6 5 176 16,1 3 0-16,0 1 0 0,3 1 0 0,0 3 0 15,-7 3 0-15,2 3 0 0,1 4 0 0,-2 2 0 16,5 3 0-16,-2 2 0 0,2 1 128 0,4 0-128 16,-1 0 0-16,4-1 0 0,1-1 0 0,5 0 0 15,5-1 0-15,1-4 0 0,0-6 0 0,2-10 0 16,6 9 160-16,-6-9-160 0,12 2 160 0,1-3-160 0,0-1 304 16,1-3-48-16,1-2 0 0,2-3 0 15,-1-4 0-15,1 2-16 0,0-3 0 0,2 1 0 0,-2 0-112 0,1 1-128 16,2-1 176-16,-4 1-176 0,-1-1 176 0,-4 1-176 15,0-2 160-15,0 4-160 0,1 3 0 0,-3 2 128 16,-1 4-128-16,1 1 0 0,2 1 0 0,0 3 0 16,-3 3-192-16,1 5 192 0,-1 3-160 0,2 2 160 15,1 1-128-15,-1 0 128 0,1 1 0 0,1-1 0 16,3 1 0-16,-1 0 0 0,0 2 0 0,-1-3 0 16,2 1 0-16,0-5 0 15,1-2-496-15,-1-5-16 0,1-4 0 0,1-3-11824 0</inkml:trace>
  <inkml:trace contextRef="#ctx0" brushRef="#br0" timeOffset="35309.921">22759 3605 29487 0,'-9'9'2624'0,"1"-2"-2112"0,-1 4-512 0,3 2 0 15,-3 2 224-15,1 0-64 0,-3 4-16 0,2 3 0 16,2 3-144-16,-1 0 0 0,1 1 0 0,4-3 0 16,-2-3 0-16,1-3 0 0,1-1 0 0,2-3 0 15,1-1 0-15,2-2 0 0,-2-10 0 0,0 0 0 16,0 0 0-16,0 0 128 0,10-1-128 0,-2-5 192 16,2-6 32-16,-3-4 16 0,3-5 0 0,1 0 0 0,-1 1-240 0,3-2 128 15,3-2-128-15,0 2 0 0,1 1 128 0,-1 0-128 16,2 1 0-16,2-1 0 0,-1-2 0 0,1 5 0 15,-2 5 0-15,3 4 0 0,-3-2 0 0,1 6-192 16,-4 2 192-16,1 1-208 16,-3 1-1200-16,0 1-224 0,0 2-48 0,0-1-10368 15</inkml:trace>
  <inkml:trace contextRef="#ctx0" brushRef="#br0" timeOffset="35624.836">23269 3629 28559 0,'0'0'2544'0,"0"0"-2032"0,10 4-512 0,1-5 0 15,1-2 176-15,2-3-176 0,2 1 192 16,0-3-192-16,2-2 0 0,0-2 0 16,1-2 0-16,0 1 0 0,-3 2 128 0,-1-1-128 0,-4-4 0 0,-1 2 0 15,-4 2 0-15,0 0 128 0,-6 2-128 0,0-2 0 16,0 0 192-16,-5 2-192 0,-5 4 192 0,-2 2-192 15,0-1 432-15,-3 4-32 0,-3 5 0 0,-3 1 0 16,-2 6-144-16,-1 3-16 0,-5 3-16 0,2 5 0 16,-2 3-32-16,4 3 0 0,-1 3 0 0,6-1 0 15,0 0-192-15,7 1 0 0,3-1 0 0,7-2 0 16,3-1 0-16,4-4 0 0,5-2 0 0,6-2 0 16,6 1 0-16,9-4 0 0,5-5 0 0,3-2 0 15,3 0-288-15,1-2-160 16,1-4-16-16,1 0-13488 0</inkml:trace>
  <inkml:trace contextRef="#ctx0" brushRef="#br0" timeOffset="36795.571">18094 5426 20847 0,'-7'-6'912'0,"7"6"208"0,-8-2-896 0,8 2-224 0,-8 1 0 0,3 2 0 16,-1 5 0-16,3 3 176 0,1 1-176 0,2 10 160 15,0 6 192-15,3 5 32 0,-1 5 16 0,1-1 0 16,-1-1-208-16,0 2-64 0,1-1 0 0,-2 3 0 15,-1 2-128-15,4-1 128 0,1 0-128 0,3 0 128 0,0-5-288 0,1-2-64 16,4-4-16-16,-5-7-9872 16</inkml:trace>
  <inkml:trace contextRef="#ctx0" brushRef="#br0" timeOffset="37279.397">18064 5722 20271 0,'0'0'896'0,"0"0"192"0,0 0-880 0,0 0-208 15,0 0 0-15,0 0 0 0,0 0 1088 0,11 7 192 0,1-5 16 0,1-2 16 16,2-5-1088-16,3-5-224 16,4 0 0-16,2-3 0 0,1-3 0 0,1 0 0 0,0-4 160 0,-3-1-160 15,0-2 128-15,-3-4-128 0,1-1 0 0,-1-2 0 16,-4-1 144-16,0-1-144 0,-2-3 0 0,-1 4 144 15,2 5-144-15,-1 3 0 0,-2 4 0 0,-1 1 128 16,-1 3-128-16,-2 5 0 0,-2 5 0 0,-6 5 0 16,0 0 256-16,7 11 0 0,-4 3 16 0,0 5 0 15,1 4-32-15,-4 4-16 0,-3 4 0 0,0 6 0 16,-1 2-96-16,-1 5-128 0,1 0 176 0,-2-1-176 16,1-1 128-16,-1-1-128 0,2-3 0 0,2-4 0 15,2-4 0-15,0-4 0 0,1-3 0 0,1-5 0 16,0-7 0-16,-2-11 128 0,0 0-128 0,9 5 0 15,-9-5 208-15,11-5-64 0,2-5-16 0,2-3 0 0,-1-4 32 0,0 0 0 16,1-3 0-16,-1 1 0 0,0-1-160 0,2 3 0 16,-1 0 144-16,1 3-144 0,-1 1 128 0,-2 3-128 15,-3 3 128-15,2 6-128 0,0 6 128 0,1 2-128 16,-1 3 160-16,3 1-160 0,0 4 0 0,0-2 0 16,0 0 0-16,-1 3 0 0,0 3 0 0,3 0 0 15,-2-4 0-15,1-3 0 0,-1-2 0 0,2-1 0 16,0-2 0-16,3-3 0 15,0 0-1616-15,1-4-368 0,1 0-80 0</inkml:trace>
  <inkml:trace contextRef="#ctx0" brushRef="#br0" timeOffset="37616.018">18965 5642 18431 0,'-9'-2'1632'0,"1"2"-1312"0,1 3-320 0,7-3 0 15,0 0 3008-15,0 0 512 0,0 0 128 0,0 0 0 16,11 4-3328 0,0-5-656-16,5-5-144 0,3-4-32 0,-2-4 240 0,4-3 32 0,4 1 16 0,-2-2 0 15,1-2-48-15,-2-1-16 0,-3-2 0 0,1 4 0 16,-4 5 144-16,-2 2 144 0,-6-3-208 0,-3 3 80 15,-2 1 128-15,-3 2 0 0,-1 2 0 0,1 7 0 16,-10-4 0-16,-1 5 0 0,0 4 0 0,-2 4 128 0,-2 2-128 0,0 1 128 16,0 4-128-16,1 5 128 0,2 3 0 0,4 1 0 15,-1 0 0-15,5-2 0 0,2 2-128 0,2-2 0 16,1 1 0-16,3-3 0 0,4-2 0 0,3-3 0 16,3-2 0-16,3 1 0 15,1-1-1456-15,3-3-208 0,1-3-32 0</inkml:trace>
  <inkml:trace contextRef="#ctx0" brushRef="#br0" timeOffset="43260.962">9005 10495 26207 0,'-4'-14'1152'0,"6"4"256"16,0-2-1136-16,1-3-272 0,0-5 0 0,0-1 0 0,2-2 144 0,1-5-16 15,4-7-128-15,2-6 192 0,8-6 32 0,1-8 0 16,4-8 0-16,-1-6 0 0,2-6-224 0,3 3 128 16,1-1-128-16,1-2 0 0,-2-5 192 0,-1-1-48 15,-1-2-16-15,0 5 0 0,-3 4 96 0,1-1 16 16,0-2 0-16,0 7 0 0,-3 7 16 0,-3 6 0 16,2 3 0-16,-1 4 0 0,-3-1 128 0,-2 7 16 15,-1 9 16-15,-2 1 0 0,2 0-112 0,-3 4-32 16,0 3 0-16,-6 7 0 0,2 4-144 0,-2 5-128 15,-1 1 192-15,-4 10-192 0,0 0 0 0,6 10-144 16,-1 3-16-16,-3 5 0 16,0 5-416-16,0 3-96 0,-2 10-16 0,1 1 0 0,-2 5 336 0,0 4 64 15,-1 1 16-15,1 9 0 0,-1 10 272 0,2-3 0 16,0-2 0-16,3 0 0 0,0-1 0 0,2 1 0 0,-1 1 0 16,3-3 0-16,1-1-128 0,3-3 128 0,1-2 0 0,2-4 0 15,1-6 0-15,4-5-128 0,1-3 128 0,-1-4 0 16,2-4 0-16,2-5 0 0,3-5 0 0,-3-5 0 15,-2-6 384-15,3-7 128 0,1-5 16 0,3-7 16 16,1-5-16-16,2-5 0 0,0-2 0 0,0-8 0 16,1-5-144-16,0-9-48 0,-1-7 0 0,1-4 0 15,0-1 48-15,0-4 0 0,0-3 0 0,1 0 0 16,-2 0 64-16,0 1 32 0,-3-1 0 0,-1 7 0 16,-3 3-112-16,-6 6-32 0,-3 10 0 0,-2 2 0 15,-4-1-208-15,-1 4-128 0,-3 3 128 0,0 5-128 16,-2 3-1392-16,-2-2-336 15,-2 3-80-15</inkml:trace>
  <inkml:trace contextRef="#ctx0" brushRef="#br0" timeOffset="43666.27">11255 8510 30687 0,'-17'0'1360'0,"6"7"288"0,-4 8-1328 0,-4 8-320 15,-3 4 0-15,-3 7 0 0,-1 7 0 0,-1 5 0 16,-4 2 0-16,0 0-192 0,-5-1 192 0,2 7 0 16,0 7 0-16,0 1 0 0,2 1 0 0,1 0 0 0,1-2 0 15,4 1 0-15,3-2 0 0,3 1 0 0,6-2 0 0,5-5 0 16,6-4 0-16,5-9 0 0,4-8 0 15,7-8 0-15,3-8-256 0,10-3 48 0,6-6 0 0,7-5 0 16,4-9 208-16,6-6-176 0,6-7 176 0,6-6-160 16,-1-6 352-16,4-5 64 0,4-5 0 0,2-5 16 15,-1-2 176-15,-3 1 48 0,-6 3 0 0,-1-4 0 16,-2-7 144-16,-9 3 48 0,-5 3 0 0,-8 1 0 16,-3 0-176-16,-5 7-16 0,-11 6-16 0,-3-1 0 15,-7 5 32-15,-7 1 0 0,-6 2 0 0,-5-1 0 16,-7 2-208-16,-2 0-48 0,-1 1 0 0,-5 1 0 15,-4 1-256-15,0 2-272 0,-1 0 48 0,1 6 16 16,-1 2-1808-16,0-3-352 16,2 0-80-16</inkml:trace>
  <inkml:trace contextRef="#ctx0" brushRef="#br0" timeOffset="44737.266">20553 5366 17503 0,'9'-11'1552'0,"-3"-1"-1232"16,3 2-320-16,-2-1 0 16,-1-3-320-16,0 4-112 0,-6 10-16 0,3-11-16 0,-1 1 656 0,-2 10 128 15,0 0 16-15,-2-11 16 0,2 11 480 0,0 0 80 16,-6-7 32-16,-5 4 0 0,-1 4-208 0,-3 1-32 15,-1 3-16-15,-3 3 0 0,-1 2-512 0,-2 2-176 16,-2 3 0-16,-1-1 144 0,2 1-144 0,-5 2 128 16,1 2-128-16,1-1 128 0,5 1-128 0,3 1 0 15,0 1 0-15,5-5 0 0,5-2 0 0,3 0 0 16,1-2 0-16,4 0 0 0,4 0 0 0,2-2-176 16,5-2 176-16,3 0-128 0,1 2 128 0,3 3 0 15,1 0 0-15,2-2 0 0,1-2 0 0,2 2 144 0,1 4-16 16,-2-3-128-16,-1 1 208 0,-1 0-64 0,-6-1-16 0,-5 3 0 15,-5-4 0-15,-5 3 0 0,-5-2 0 0,-4 3 0 16,-6 3 720-16,-8 3 144 0,-6 2 32 0,-5-1 0 16,-3 0-448-16,-5 0-64 0,-2 1-32 0,-1-1 0 15,-2-2-176-15,2-2-48 0,4-3 0 0,-1-4 0 16,7 0-128-16,3-3-128 0,3-5 192 0,6-3-192 31,3-7-1520-31,8-4-400 0,8-6-96 0,9-4-9760 0</inkml:trace>
  <inkml:trace contextRef="#ctx0" brushRef="#br0" timeOffset="45195.903">21215 5303 19343 0,'-9'2'1728'0,"-2"2"-1392"16,-4-1-336-16,-1 1 0 0,-4 0 784 0,1 0 96 15,1 0 16-15,1 1 0 0,-1-1-496 0,1 3-80 16,-4 2-32-16,1 1 0 0,1-1-32 0,-3 4 0 16,1 1 0-16,2 2 0 0,2 2-96 0,-1 0-32 15,3-1 0-15,0 4 0 0,-2 3-128 0,4 2 0 16,1-1 0-16,5-3 128 0,3-2-128 0,3-2 0 15,2-2 0-15,2-4 0 0,4-3 0 0,-1-3 128 16,3-4-128-16,2-2 0 0,0-1 448 0,0-2 0 0,-1-4 0 0,3-2 0 16,4-4 240-16,1-1 48 0,1-1 16 0,1-3 0 15,-1-4-480-15,-2 0-80 0,2 0-32 0,-3 1 0 16,-1 3-160-16,-1 0 0 0,-3 1 0 0,0 4 128 16,0 4-128-16,-3 3 0 0,-1 1 0 0,-7 5 0 15,0 0-144-15,10 8 144 0,-2 4-192 0,0 4 192 16,-1-1-192-16,1 4 192 0,-2 3-192 0,0-1 192 15,3-2-144-15,-2-1 144 0,-2-3 0 0,2 3-144 16,-1 3-48-16,1-3-16 0,-4-2 0 0,3-1 0 16,0 0-1456-16,-1-3-304 0,0-1-48 15,2-3-8656-15</inkml:trace>
  <inkml:trace contextRef="#ctx0" brushRef="#br0" timeOffset="45733.08">21729 5121 23727 0,'1'24'1040'0,"-2"-7"240"0,-3 8-1024 0,1 2-256 16,-1 2 0-16,0 3 0 0,-2 1 0 0,1 2-208 15,-2 2 32-15,0 1 16 0,-4-1 160 0,0-2 0 16,-2-2-144-16,2 0 144 0,0 0 0 0,2-6 0 15,1-9 0-15,0-3 0 0,1-4 0 0,4-2 0 16,-1-3 176-16,4-6-176 0,0 0 576 0,0-10 0 0,1-1 16 0,2-3 0 16,-2-10 64-16,3-2 16 0,1 0 0 15,0 1 0-15,-1-1-368 0,1-3-80 0,3-4-16 0,-2 1 0 16,3 0-208-16,-1 3 128 0,3 4-128 0,3 2 0 16,2 2 0-16,0 3 0 0,2 4 0 0,-1 2 0 15,-1 2 0-15,0 2 0 0,0 2 0 0,-1 5 0 16,-1 2 0-16,0 5 0 0,-3 0 0 0,-2 3-160 15,-1 3 16-15,1 1 0 0,-1 4 0 0,-4-1 0 16,-3 1-160-16,-1 3-16 0,0 1-16 0,-1 1 0 16,-1 0 336-16,-1 1 0 0,-1-2-144 0,0-4 144 15,-1-5 0-15,1-3 0 0,-1-1 0 0,5-8 0 16,-8 5 304-16,8-5 112 0,0 0 32 0,0 0 0 0,0 0 176 0,0-13 32 16,2-3 16-16,4 1 0 0,3-4-272 0,2-2-48 15,0-3-16-15,4-1 0 0,0-1-336 0,4 1 144 16,-2 0-144-16,2 2 0 0,1 1 0 0,2 2 0 15,-2 1 0-15,1 4-192 0,1 0 192 0,-3 7-144 16,1 0 144-16,-1 5-128 0,0 4 128 0,-2 3-192 16,3 3 192-16,-2 4-192 0,-3 4 192 0,-3 4-192 15,-2 3 192-15,-3 0-192 0,0-1-64 0,-1 3 0 16,0 2-16-16,1 2 0 16,0 0-144-16,-1 0-32 0,-4-3 0 0,5-1-8128 15,2 0-1616-15</inkml:trace>
  <inkml:trace contextRef="#ctx0" brushRef="#br0" timeOffset="46142.057">22930 5083 14735 0,'0'0'1312'0,"0"0"-1056"0,0 0-256 0,2 8 0 16,-2-8 2432-16,0 0 416 0,7 8 96 0,1-2 0 16,-1 0-2560-16,4-3-384 0,1-3-320 0,4-2 48 15,1-5 656-15,3-3 128 0,3-2 16 0,3-5 16 16,0-4-176-16,0-2-48 0,-1-2 0 0,0 1 0 16,1-1-96-16,-6 3-32 0,-4 0 0 0,-2 0 0 0,-2 1-48 15,-5-1-16-15,-5 0 0 0,-4 0 0 0,-5-1 160 0,-3 1 32 16,-2 2 0-16,-6 5 0 0,-5 1-112 15,-1 8-16-15,3 6 0 0,-5 6 0 0,-4 3-192 0,1 7 0 16,1 2 0-16,1 4 0 0,0 3 0 16,3 2 0-16,2 2 128 0,3-1-128 0,4 2 0 0,0 2 0 15,4 1 0-15,7 0 0 0,4-1 0 0,4 1 0 16,6-1 0-16,6-2 0 0,1 0 0 0,7-6 0 16,5-3 0-16,8 1 0 0,5 0 0 0,3-1-160 15,2-2 160-15,3-2-128 16,-1-2-448-16,-1-2-64 0,-1-1-32 0,1 0-7920 15,-1-1-1584-15</inkml:trace>
  <inkml:trace contextRef="#ctx0" brushRef="#br0" timeOffset="46665.691">21033 6317 26607 0,'0'0'1168'0,"-7"-6"256"0,-4 1-1136 0,2 0-288 15,2-4 0-15,-3 2 0 0,-1 2 128 0,-3 1-128 16,-1-2 144-16,1 1-144 0,-1 0 736 0,0 4 48 16,-3 4 16-16,1 3 0 0,-5 2-480 0,1 0-112 0,1 3-16 0,-2 7 0 15,0 7-192-15,-1 1 0 0,0-3 0 0,2 2 0 16,0 6-128-16,4-2 128 0,-1 0 0 0,4-3 0 16,2-2 0-16,4-4 0 0,-1-1 0 0,7-1 0 15,5-3 0-15,3-3 0 0,1-3-128 0,5-1 128 31,1-2-512-31,4-1-32 0,1-3-16 0,4 0 0 16,2-2-528-16,6-1-96 0,2-1-32 0,1 0-6384 0,3-3-1280 0</inkml:trace>
  <inkml:trace contextRef="#ctx0" brushRef="#br0" timeOffset="47005.687">21637 6139 21183 0,'-14'-5'1888'0,"6"1"-1504"16,-3 0-384-16,-4 3 0 0,-1 3 2080 0,-2 2 352 15,-1 4 64-15,-1 2 0 0,-1 3-2272 0,1 4-464 16,-3 1-80-16,2 4-32 0,2 4 208 0,4 0 144 16,0 1-192-16,6 0 192 0,2 1 0 0,1-3-128 15,3-3 128-15,6-1 0 0,4 0 0 0,4-5 0 16,1-3 0-16,5-3 0 0,0-2 0 0,3-4-160 15,-2-1 32-15,1-6 0 0,0-1 128 0,1-2 0 16,-2-1 0-16,-1-6 0 0,1-7 0 0,-2 1 224 16,-1 0-48-16,-6 3-16 0,-1-1 32 0,-3 1 0 15,-3-3 0-15,-4 4 0 0,-2 2 208 0,-2 3 48 0,-5 1 16 16,-4 1 0-16,-1 4-144 0,-3 3-48 0,-1 3 0 16,-2-1 0-16,3 0-272 0,0 2-256 0,2 3 64 0,1 3 0 31,0 1-2176-31,4-4-416 0,6-4-96 0,6-2 0 0</inkml:trace>
  <inkml:trace contextRef="#ctx0" brushRef="#br0" timeOffset="47364.775">21804 6080 27647 0,'0'0'2448'0,"-2"-7"-1952"0,0-1-496 0,2 8 0 15,0 0-448-15,0 0-192 0,0 0-48 0,4 11 0 0,0 2 688 16,2 3 0-16,-3 4 176 0,0-1-48 0,-4-3 16 0,0 3 0 15,1 3 0-15,-1 2 0 0,-1 1-144 0,-3 2 0 16,1-1 0-16,-3 4 0 0,1 3 0 0,-3-4 240 16,-2-2-64-16,1-3-16 0,0 0-160 0,0-3 0 15,4-2 0-15,-3-7 0 0,3-5 288 0,6-7 80 16,0 0 16-16,0 0 0 0,0 0 160 0,5-9 32 16,1-4 16-16,3-3 0 0,2-1-128 0,2-5-16 15,4-4-16-15,-1 0 0 0,1 1-432 0,0-1 0 16,2 2 0-16,1-1 0 0,0-3 0 0,-2 4 0 15,-1 5-144-15,1 4 144 0,-2 1-144 0,-1 0 144 16,-1 2 0-16,-2 6-144 0,1 6 144 0,-3 2-160 16,-1 0 160-16,-1 5-160 0,1 4 16 0,0 3 0 15,-3 4 0-15,-1 0 0 0,-2 1-48 0,1 4-16 16,-3 2 0-16,1 0 0 0,-2-3-32 0,1 0 0 0,-1-1 0 0,2 3 0 31,3 0-2000-31,-1-4-416 0</inkml:trace>
  <inkml:trace contextRef="#ctx0" brushRef="#br0" timeOffset="47697.529">22572 6038 30399 0,'-10'-8'2704'0,"0"3"-2160"0,-1 1-544 0,-4 3 0 0,0 4 128 15,-1 2-128-15,-3 3 0 0,1 6 0 0,-2 5 0 0,2 2-176 16,-1 1 0-16,-2 0 0 0,1 3 176 0,4-1 0 16,3-2 0-16,-1-1 0 0,0 2 0 0,5-4 0 15,1-3 0-15,3 1-128 0,2 0 128 0,2-2 0 16,1-15-144-16,2 13 144 0,2 2-160 0,2-3 160 16,-1-2-208-16,2-1 80 0,1-1 128 0,-2 3-128 15,1 3 128-15,-1-2-128 0,2-2 128 0,-1 0 0 16,-2 0 0-16,2 0 0 0,-5 0 0 0,-1 2 0 15,-2-1 0-15,0-1 0 0,1 0 0 0,-3-2 0 16,-1-1 0-16,1 1 0 0,-2-3 0 0,-1 0 144 16,-2-2-144-16,0-1 0 15,-1-4-704-15,0-4-256 0,2-1-64 0,1-4-10944 0</inkml:trace>
  <inkml:trace contextRef="#ctx0" brushRef="#br0" timeOffset="47919.226">22819 5651 28959 0,'0'0'1280'16,"0"0"272"-16,0 0-1232 0,-4 14-320 0,-1 3 0 0,3 5 0 16,0 3 0-16,1 3-192 0,-4 2 16 0,4 3 16 15,1 1 160-15,0 4 0 0,0 1-144 0,0 3 144 16,-2 1 0-16,-1 0 0 0,-2-2 0 0,2-1 0 15,1 0 0-15,0-1 0 0,-2 1 0 0,1 0 0 16,0 0-2432-16,-2-3-400 0</inkml:trace>
  <inkml:trace contextRef="#ctx0" brushRef="#br0" timeOffset="48375.42">22625 6104 21183 0,'6'-9'1888'0,"2"0"-1504"16,2-2-384-16,2 0 0 0,3 1 1152 0,4 2 176 15,1 0 16-15,3 0 16 0,3 2-1168 0,3 0-192 0,0 1 0 16,2-1-192-16,0 0 192 0,0-2 192 0,-2-1-32 0,1 0-16 16,1-1-144-16,-2 0 0 0,-1 1 144 0,-3 0-144 15,-3 0 0-15,-3 5 144 0,-8 2-144 0,-11 2 0 16,0 0 144-16,0 0-144 0,8 7 0 0,-5 2 144 15,-4 3 208-15,-2 3 32 0,-6 3 16 0,-2 2 0 16,-2 1-224-16,-2 1-48 0,1 1-128 0,1 0 192 16,1 0-192-16,1-2 128 0,0-5-128 0,3-1 0 15,3-3 128-15,1-2-128 0,0 0 0 0,4-10 144 16,0 0 144-16,0 0 32 0,3 6 0 0,-3-6 0 16,0 0 160-16,9-5 32 0,2-5 16 0,2-1 0 15,3-1-192-15,-1-3-32 0,0-3-16 0,2 0 0 16,-1 0-144-16,1 2-16 0,-2 1-128 0,-1-2 192 0,-8 1-16 15,3 2-16-15,0 6 0 0,-3 2 0 0,-6 6-160 16,0 0 192-16,0 0-192 0,0 0 192 0,5 13-192 0,-2 3 0 16,-3 0 0-16,0 2 0 0,0 2 0 0,-1-2 0 15,0 3 0-15,1-2 0 0,0-3 0 0,-1 0 0 16,0-2-144-16,3-1 144 0,2-2-352 0,2-2-16 16,-6-9 0-16,9 9 0 15,2 0-288-15,1-6-64 0,-2-5-16 0,3-2-8544 16,2 1-1728-16</inkml:trace>
  <inkml:trace contextRef="#ctx0" brushRef="#br0" timeOffset="48723.397">23500 6002 20271 0,'-7'10'1792'0,"2"2"-1424"0,-3 1-368 0,-1 0 0 16,-1 0 1760-16,3 3 288 0,-2 0 48 0,3 1 16 15,-2-4-1600-15,3 0-320 0,3-2-64 0,0-1-128 16,0-1 288-16,2-9-48 0,0 0-16 0,0 0 0 16,0 0-32-16,8-1 0 0,1-3 0 0,0-4 0 15,3-6-16-15,0 0-16 0,1 0 0 0,1-3 0 16,0-1-160-16,1 0-144 0,1 0 144 0,-1 4-208 16,-2 2 208-16,1 1-176 0,-2 2 176 0,0 4-160 15,-3 2 160-15,0 5 0 0,1 1-144 0,-1 2 144 16,-9-5 0-16,10 14-144 0,0 4 144 0,-1 2 0 15,-5 1 0-15,3-1 0 0,-1-2 0 0,0 2 0 16,-1 0 0-16,-1 1 0 0,1-3 0 0,2-3 0 0,-3-1 0 16,2-1 0-16,-1-2 0 0,-2-1 0 0,-3-10 0 15,0 0 0-15,11 5 0 0,-2-4 0 16,1-4-928-16,0-3-224 0,-1-1-64 0,1 2-6784 16,1-2-1376-16</inkml:trace>
  <inkml:trace contextRef="#ctx0" brushRef="#br0" timeOffset="48983.407">24186 5145 15663 0,'-4'-5'1392'0,"4"5"-1120"0,-10 1-272 0,0 5 0 16,-1 2 2816-16,0 4 496 0,5 4 96 0,-4 6 32 15,-1 5-2928-15,2 2-512 0,-2 4-256 0,1 5 16 16,1 2 240-16,-1 3 0 0,4 2-160 0,-4 4 160 16,0 1 0-16,2 2 0 0,2-1 0 0,0-1 0 15,1 2 0-15,3 0 0 0,1 1 0 0,1-2 0 16,1 0-176-16,2-6 48 0,0-3 0 0,0-4 0 31,1-5-2016-31,-1-4-400 0,0-7-80 0</inkml:trace>
  <inkml:trace contextRef="#ctx0" brushRef="#br0" timeOffset="49168.585">23848 5865 12895 0,'0'0'1152'0,"12"-1"-928"15,1 0-224-15,2 0 0 0,1-1 4384 0,2 1 832 16,4 0 160-16,3 2 48 0,2 1-4544 0,3 0-880 15,2-2-240-15,2-3-16 0,2-3 256 0,0 2-144 16,-3 1 144-16,-3-3-14016 0</inkml:trace>
  <inkml:trace contextRef="#ctx0" brushRef="#br0" timeOffset="49538.625">22628 7026 21183 0,'-12'-18'1888'15,"-1"-1"-1504"-15,1 1-384 0,-1-4 0 16,-1-1 3328-16,0 3 576 0,-3 2 128 0,3 3 32 16,2 2-3520-16,2 6-704 0,-1 5-144 0,3 3-16 0,-1 1 320 0,4 4 0 15,-3 5 0-15,1 4 0 0,-2 5 0 0,1 4-192 16,-1 4 0-16,2 1 16 0,-1 3 176 0,1 1-128 16,-2 2 128-16,3 4-128 0,-3 5 128 0,3-2 0 15,1-3 0-15,0 2 0 0,2 0 0 0,1-3 0 16,2-3 0-16,0-2 0 0,0-1-256 0,1-1 16 15,1-2 16-15,2-2 0 16,0 0-1712-16,0-4-352 0,0-2-64 0</inkml:trace>
  <inkml:trace contextRef="#ctx0" brushRef="#br0" timeOffset="50018.599">22063 7433 36911 0,'-5'-11'1632'0,"3"5"352"0,2 6-1600 0,0-9-384 0,4 0 0 0,0 0 0 31,3-1-400-31,5-1-176 0,7-1-16 0,4-1-16 0,3-2 608 0,7-1 336 0,3-1-32 0,6-3-16 16,2-2-288-16,3-1 0 0,-1 0 0 0,-2 3 0 16,-3 3 0-16,1 1 0 0,-1 1 0 0,-1 3 0 15,-2 3 0-15,-1 4 0 0,-3 2 0 0,0 1 0 16,-3 2 0-16,-4 6 0 0,-4 0-192 0,-1 4 192 15,0 2-224-15,-3 6 48 0,-2 3 16 0,-1 4 0 16,-3 6-16-16,0 0 0 0,-2-2 0 0,-1 3 0 16,-4 1 176-16,-1 0-128 0,0-1 128 0,-4-3-128 0,-1-4 128 15,0-5 128-15,-1-2-128 0,-3-3 176 0,1-2 112 0,2-5 32 16,1-8 0-16,0 0 0 0,0 0 64 0,0 0 32 16,0 0 0-16,4-12 0 0,1 0 208 0,-1-3 32 15,0-1 16-15,4-3 0 0,1-4-320 0,2-2-64 16,0-3-16-16,3 0 0 0,4-3-272 0,2 0 0 15,-1 0 0-15,2 3 0 0,-4 2 0 0,0 5 0 16,1 3 0-16,0 5 0 0,-2 4 0 0,0 4 0 16,-3 3 0-16,0 4 0 0,-1 3 0 0,1 4 0 15,-1 3 0-15,0 2 0 0,1 2 0 0,-1 3 0 16,-1 1 0-16,0 3 0 0,0 3 128 0,2-1-128 16,0-2 192-16,0 0-192 0,5-1 0 0,-1-1 0 15,1-5 0-15,4 0 0 0,1-2 0 0,6-3 0 0,2-2 0 16,3-4-192-1,4-1-1680-15,2-3-336 0,-3-5-64 0</inkml:trace>
  <inkml:trace contextRef="#ctx0" brushRef="#br0" timeOffset="51729.504">24696 1678 20559 0,'1'-16'896'0,"0"7"208"0,0-2-880 0,-1 0-224 16,-2 3 0-16,0-2 0 0,-1 0 160 0,1 0-16 16,-2-1 0-16,-1 2 0 0,1-1 512 0,-3 0 112 15,-1 0 0-15,-1-1 16 0,1 1-48 0,-4 1-16 16,-2-1 0-16,-3 1 0 0,-2-1-384 0,-1 1-80 15,0-2 0-15,-2 1-16 0,-7 0-112 0,-1-1-128 16,-1-3 176-16,-1 0-176 0,0 2 144 0,-5-2-144 16,-1 0 0-16,-6 2 144 0,-6 1-144 0,-5 4 0 15,-5 4 144-15,-2 1-144 0,1-1 144 0,-6 3-144 16,-6 2 192-16,-3 2-192 0,-4 1 192 0,1 1-64 16,1 2 0-16,-1 1-128 0,-2 1 144 0,0 1-144 15,-3 0 0-15,4 0 144 0,2 0-144 0,-3 1 0 16,-8 1 0-16,2 1 128 0,2-1-128 0,-2 0 0 0,2-2 0 15,-5 3 0-15,-3 2 0 0,2 3 0 0,2-4 0 16,-2 4 0-16,-4 3 0 0,2 0 0 0,-1 0 0 0,3 0 0 16,1 2 160-16,0 1-160 0,-2-3 192 0,5 2-192 15,8 0 192-15,1 1-192 0,-1 2 192 0,-3 1-192 16,2 3 176-16,1 2-176 0,2 1 160 0,-1 1-160 16,-2-1 0-16,-1-1 0 0,0-1 0 0,0 1 0 15,2 1 0-15,-1 2 0 0,-3-1 0 0,0 2 0 16,0 3 0-16,5 2 128 0,4 1-128 0,-3-3 0 15,-3-3 0-15,3 0 0 0,3 0 0 0,5 1 0 16,0-1 0-16,1 2 0 0,-4 0 0 0,2 2 0 16,-1 1 0-16,4 1 0 0,4 0 0 0,0 1 0 15,-2 0 0-15,-1-2 0 0,1 0 0 0,0 2 0 16,2 2 0-16,2 2 0 0,1 0 0 0,0-1 0 0,-2 2 0 16,-1-3 0-16,-1 0 128 0,2-3-128 0,3 1 0 0,4 1 0 15,2 1 0-15,2 1 0 0,-3-4 0 0,4 1 0 16,0-2 0-16,4 5 0 0,2-2 0 0,3-2 0 15,5-3 0-15,2 2 0 0,2 1 0 0,0 2 0 16,-1 2 0-16,4 0 0 0,0-1 0 0,-1 0 0 16,0 1 0-16,3 0 0 0,-1-2 0 0,4 1 0 15,-2 2 0-15,2 1 0 0,-1 0 0 0,3 0 0 16,3-2 0-16,1-1 0 0,3-1 0 0,2-2 0 16,6 1 0-16,1 0 0 0,1 1 0 0,3 0 0 15,3-1 0-15,1 0 0 0,1-1 0 0,3 0 0 16,2-1 0-16,3 1 0 0,2-3 0 0,2 2 0 15,-1 1 0-15,1 2 0 0,2 0 0 0,1-1 0 16,2-1 0-16,4-1 0 0,-1-1 0 0,2-1 0 0,0 2 0 0,3 0 0 16,1 1 0-16,-1 0 0 0,0-1 0 0,0 1 0 15,0-1 0-15,0-1 0 0,1-3 0 0,4-1 0 16,5 0 0-16,1 1 0 0,1-1 0 0,0 2 0 16,3 1 128-16,1 4-128 0,1 0 0 0,-1-2 144 15,0-1-144-15,1-4 0 0,4-3 144 0,1 0-144 16,3 2 0-16,1 1 0 0,-1-1 0 0,1 1 0 15,-4 0 0-15,3 0 0 0,3 2 0 0,1 2 0 16,-2-3 0-16,3 1 0 0,2-3 0 0,0 0 128 16,1 3-128-16,1-3 0 0,0 4 0 0,4-1 0 15,4-2 0-15,-2 1 0 0,-2 4 0 0,0-3 0 16,1 1 0-16,2 1 0 0,2-4 0 0,-2 1 0 0,0-1 0 16,-2 4 0-16,1 0 0 0,1 2 0 0,1 0 0 0,1 1 0 15,0 1 0-15,-3-1 0 0,0-3 0 0,1-1 0 16,2-1 0-16,2 1 0 0,0 1 0 0,-2 0 0 15,-1 2 0-15,4-1 0 0,3-5 0 0,-2-2 0 16,-6 1 0-16,4 0 0 0,-2 0 0 0,2-1 0 16,1-5 0-16,3 2-128 0,2-2 128 0,-2-1 0 15,-2-1 0-15,1 0-128 0,3 2 128 0,-1-1-128 16,-2 0 128-16,-5 0-128 0,-3 0 128 0,1-3 0 16,-2 1 0-16,1-4 0 0,0-1 0 0,0 0 0 15,-4-3 0-15,0-2 0 0,-4 0 0 0,2-2 0 16,2-4 0-16,1-1 0 0,-1-1 0 0,-3 0 0 15,-4-6 0-15,2 0-128 0,-4-1 128 0,0 2-160 16,-1-1 160-16,-1-5-160 0,2-4 160 0,-3-1-128 0,-5-3 128 0,0 0-128 16,-1 0 128-16,-2-2-192 0,-2-1 192 0,3-2-192 15,2-1 192-15,0 1-160 0,0 1 160 0,-3-3-160 16,-2-5 160-16,1-3 0 0,-3 2 0 0,0-5 0 16,-3-2-304-16,3-2 32 0,2-1 0 0,-4-2 0 15,-4-1 48-15,4-2 16 0,1-1 0 0,-2-3 0 16,-4-2 208-16,-2-5-176 0,1-1 176 0,0-2-160 15,0 0 32-15,0 1 0 0,0 0 0 0,1 2 0 16,1-2 128-16,-2 0 0 0,-3 0 0 0,2-3 0 16,0-2 0-16,-1 1 0 0,-2 0 0 0,0 2 0 15,0-1 0-15,0-5 128 0,-3-7-128 0,2-2 0 16,0 1-672 0,-2-3-208-16,2-4-32 0,-1-7-16 0,-4-12-1984 0,2-3-400 15</inkml:trace>
  <inkml:trace contextRef="#ctx0" brushRef="#br0" timeOffset="53357.627">17106 5089 17727 0,'9'-10'784'0,"-3"4"176"0,-1 2-768 0,0-1-192 0,1 0 0 0,-6 5 0 15,0 0 0-15,0 0 0 0,6 9-192 0,-3 0 192 16,-2 0-160-16,-1 4 160 0,-2-2 0 0,0 2-144 16,-4 0 144-16,0 1 0 0,-3 2 0 0,-1 0 0 15,-5 3 176-15,-2-2-48 0,-3 1 0 0,-2 0 0 16,-3-2 48-16,-2 4 0 0,-9 2 0 0,-3-1 0 15,-6-2-16-15,-4 0 0 0,-6 3 0 0,-2 1 0 16,-2 3 32-16,-7-5 16 0,-5-4 0 0,-3 2 0 16,-6 4-16-16,2 0-16 0,1 1 0 0,-2-2 0 15,-7-4 176-15,3 0 32 0,-2 0 16 0,2 1 0 16,2 0-16-16,-5-2-16 0,0 1 0 0,0-3 0 16,1-3-176-16,0 0-16 0,-1-1-16 0,-3 0 0 15,-3-1-160-15,1 2 0 0,-1 1 0 0,-3-1 0 0,-3-5 0 0,-2 1 128 16,-2-2-128-16,1 1 0 0,-1 4 0 15,0 0 128-15,-4-1-128 0,-1 0 0 0,-3-1 160 0,4 1-160 16,1 0 192-16,-1 0-192 0,2-2 288 0,-2 1-48 16,-1 1-16-16,-1-2 0 0,0-5 32 0,0 0 0 15,0 0 0-15,5 0 0 0,2-2-256 0,-4 2 0 16,-1 4 128-16,1-6-128 0,3-1 144 0,-5 0-16 16,-2-2 0-16,1 1 0 0,4 0 0 0,-3-1-128 15,-3 2 192-15,0 2-64 0,-1 0-128 0,-3-2 0 16,-4-2 0-16,2 2 0 0,3 2 0 0,2 0 0 15,-3 0 128-15,4 0-128 0,2 1 0 0,1-5 0 16,0-3 0-16,3 4 0 0,2 4 0 0,3-2 128 16,-2-4-128-16,4 3 0 0,1 2 0 0,2-2 0 15,2-2 128-15,-3 1-128 0,-3 2 0 0,5 2 0 0,2 3 0 16,-1-4 0-16,-1-3 0 0,-1 2 0 0,1 3 0 0,-1 0 128 16,3-1-128-16,2 0 0 0,-2 1 0 0,2 2 0 15,4 2 0-15,0 0 0 0,2-4 0 0,-2 3 0 16,1 4 0-16,7-3 0 0,4-1 0 0,0 0 0 15,-2-5 0-15,3 2 0 0,1 2 144 0,2-2-144 16,2-1 0-16,3-3 0 0,2-3 0 0,1 0 128 16,-1-2-128-16,3 2 144 0,4 0-144 0,4-3 160 15,1-1 64-15,3-2 16 0,6-1 0 0,-3-3 0 16,2-5 48-16,4-2 16 0,5-1 0 0,3 0 0 16,1 1 0-16,1-2 0 0,1 0 0 0,4-3 0 15,1 0-80-15,3-1-16 0,3-2 0 0,0 1 0 16,2-1-208-16,2 1 144 0,2-2-144 0,-1-2 128 0,1-1-128 0,1 2 0 15,0-1 0-15,3 0 0 0,0-2 0 0,3 2 0 16,2-1 0-16,0 7 0 0,1 4 0 0,2 5 0 16,1 1 0-16,3 2 0 0,-1 1 0 0,5 1 0 15,0 0 0-15,3 2 0 0,3 1-352 16,0 1 48-16,5 1 16 0,-1 3 0 16,1 2-1952-16,-2 1-384 0,-2 2-64 0,-5 0-8320 0</inkml:trace>
  <inkml:trace contextRef="#ctx0" brushRef="#br0" timeOffset="53687.198">5524 5525 6447 0,'-9'-4'576'0,"1"0"-576"0,-1-1 0 0,4 2 0 16,-3 0 2272-16,8 3 352 0,0 0 64 0,0 0 0 15,0 0-1184-15,0 0-240 0,7-9-48 0,-1 1-16 16,5-2-416-16,4-2-80 0,1-3 0 0,2-2-16 16,0-3 32-16,3 2 16 0,0-2 0 0,3-1 0 15,2-2-96-15,1-2 0 0,3-2-16 0,2 1 0 16,0-4-176-16,2-1-16 0,1-1-16 0,2 3 0 16,2 0-160-16,-1 3-48 0,0 0 0 0,-2 5 0 15,-1 3-208-15,0 7 128 0,2 6-128 0,-1 9 0 16,0 6 0-16,0 5 0 0,-3 6 0 0,1 10-160 0,-2 8 160 15,-2 6 0-15,-1 2 0 0,-5 2-128 0,0 5 128 16,-3 3 0-16,1 7 0 0,1-1 0 0,-2-2 0 0,3-1 0 16,3-3 0-16,0-4-13360 15</inkml:trace>
  <inkml:trace contextRef="#ctx0" brushRef="#br0" timeOffset="54795.884">17088 5042 23039 0,'-4'-11'2048'0,"1"4"-1648"16,3 7-400-16,0 0 0 0,-1-6 352 0,1 6-16 0,-9 4 0 0,3 2 0 16,-4 5-336-16,-1 2-208 0,-4-1 16 0,-4 5 16 15,-3 3 176-15,-3 2 0 0,-4 1-144 0,-4 1 144 16,-3-2 0-16,-8 2 0 0,-3 2-144 0,0-1 144 15,-1-2 0-15,-4 2 0 0,-3 1 0 0,-5 1 0 16,-5 1 0-16,-6 1 0 0,-2 1 0 0,0-1 0 16,-1-3 0-16,-1-1 0 0,-4-2 0 0,-2 2 0 15,-2-1 144-15,2-3-16 0,2-5 0 0,-3 0 0 16,-2-1-128-16,1-1 0 0,3 1 144 0,1-3-144 16,-3-4 192-16,1-1-16 0,-2 0-16 0,4-1 0 15,-1 2-160-15,1-3 0 0,-4-1 144 0,1-1-144 16,-3 1 0-16,2 0 128 0,3-2-128 0,1-2 0 15,-2-1 0-15,-1-1 0 0,1-1 0 0,0 1 128 0,0 0-128 16,1 0 144-16,-2-1-144 0,2-1 160 0,-1 0-160 0,4-2 160 16,4 1-160-16,2-2 160 0,-3-4 32 15,1 0 0-15,3 0 0 0,4 2 0 0,3 0 128 0,4-4 48 16,0-2 0-16,4 1 0 0,0-4 32 0,4 3 16 16,3 2 0-16,3-1 0 0,6 0-64 0,4-1-16 15,2-3 0-15,2-2 0 0,2-2-16 0,3-1 0 16,3 1 0-16,1 1 0 0,1 0-64 0,1 0-32 15,0 4 0-15,3 0 0 0,1 2-96 0,3-2-128 16,2 1 176-16,0 1-176 0,-3 0 128 0,3 2-128 16,1 1 0-16,0 0 0 0,-1 1 0 0,2 0 0 15,0 2 0-15,0 0 0 0,1-1 0 0,1 0 0 16,-1 3 0-16,3 0 0 0,-2 1 0 0,2 1 0 16,0 1 0-16,2-1 0 0,-4 1 0 0,7 4 0 15,0 0 0-15,-6-3 0 0,0 0 0 0,6 3 0 0,0 0-128 0,0 0 128 16,-6 2 0-16,6-2-176 0,-5 2 176 0,5-2-160 15,-6 7 160-15,2 1 0 0,4-8 0 0,-4 9-128 16,0-1 128-16,-1-2 0 0,5-6 0 0,-4 7-128 16,4-7 128-16,-3 5 0 0,-3 1 0 0,6-6 0 15,-7 4 0-15,7-4 0 0,0 0 0 0,-4 7 0 16,-3-3 0-16,7-4 0 0,-6 6 0 0,6-6 0 16,-7 5 0-16,7-5 0 0,-5 5 0 0,5-5 128 15,0 0-128-15,-5 3 0 0,5-3 0 0,0 0 0 16,-7 1 0-16,7-1 0 0,0 0 0 0,0 0 0 15,0 0 0-15,0 0 0 0,0 0-192 0,0 0 64 16,-6 3-2976-16,6-3-592 0,0 0-112 16,0 0-32-16</inkml:trace>
  <inkml:trace contextRef="#ctx0" brushRef="#br0" timeOffset="55609.864">9403 5028 12895 0,'-16'-13'576'0,"6"5"112"0,-1-1-560 0,1 2-128 0,1-1 0 0,1 3 0 15,1-1 528-15,2 2 80 0,5 4 16 0,0 0 0 16,0 0-48-16,0 0 0 0,0 0 0 0,0 0 0 16,7-8-272-16,4 2-64 0,0 3-16 0,5 0 0 15,6-3 96-15,5 3 0 0,0-1 16 0,7 1 0 16,3 2 112-16,6 2 32 0,3-2 0 0,1 1 0 15,4-1-96-15,6 0-32 0,5 2 0 0,4-2 0 16,6-2-48-16,2 1-16 0,2 2 0 0,3 0 0 16,3 1-48-16,4 1-16 0,2 0 0 0,1 1 0 0,2 4-16 0,3 1 0 15,2-1 0-15,-1 2 0 0,-4 0-80 0,-1 3-128 16,0 4 176-16,-4-1-176 0,1 1 176 0,-8 1-176 16,-4-2 160-16,-5-1-160 0,0-5 128 0,-3 1-128 15,-3 1 0-15,-5 0 144 0,-3 0-144 0,-6-3 0 16,-4-4 144-16,-3 0-144 0,-7-2 160 0,-2-1-32 15,-4-1-128-15,-4 0 192 0,-3 1-64 0,-5-1-128 16,-7 0 176-16,-11 0-176 0,0 0 320 0,0 0-32 16,0 0-16-16,0 0 0 0,-7 1 176 0,-7 1 48 15,-5 0 0-15,-7-2 0 0,-5 1-256 0,-3 0-48 16,-8-1-16-16,-3-1 0 0,-7-4-176 0,-5 2 0 16,-7 1 144-16,-1-2-144 0,-3 3 0 0,-3 0 0 15,-6-2 0-15,-7 1 128 0,-3 3-128 0,-4 0 0 16,0-1 128-16,-5 0-128 0,-7 0 0 0,0 3 128 0,2 3-128 15,-2-3 0-15,-4-2 144 0,5 2-144 0,-2 5 192 0,1-2-192 16,-3 0 128-16,2 2-128 0,-1 1 0 0,2-2 0 16,2 0 128-16,-2 1-128 0,2 1 0 0,3-3 0 15,7 0 128-15,3-3-128 0,-1-2 0 0,7 2 0 16,5 0 0-16,7-2 0 0,6-1 0 0,6 0 0 16,4 1 0-16,7-1 128 0,2 0-128 0,6 0 0 15,4 0 0-15,5 0 0 0,4 0 0 0,6 0 0 16,8-4 0-16,3 3 0 0,9 1 128 0,0 0-128 15,0 0 128-15,14-7-128 0,6-1 144 0,8 1-144 16,2 2 0-16,10-2 0 0,10 3 0 0,6-2 0 16,5 0-128-16,11-1 128 0,7-1-192 0,10 2 192 0,5 0 0 15,5 0-128-15,6-2 128 0,4 1 0 0,2 1 0 16,2 0 0-16,3-6 0 0,5 6 144 0,2 3-320 16,-2-1-64-16,0-4-16 0,-2 3-8848 15,0 3-1776-15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3:31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7884 12142 16415 0,'-4'-10'720'0,"4"10"160"0,-2-9-704 0,0 2-176 0,2 7 0 0,3-9 0 16,-1-4 304-16,1 4 16 0,-1 3 16 0,-2 6 0 16,6-5 64-16,-6 5 16 0,0 0 0 0,8 2 0 15,0 0-288-15,2 7-128 0,0 3 0 0,2 2 128 16,4 1 144-16,2 6 32 0,7 6 0 0,-2 4 0 15,3 1 32-15,3 4 16 0,1 5 0 0,2 3 0 16,4 3 112-16,-1 3 32 0,0 0 0 0,-2 5 0 16,-1 3-192-16,-1-1-48 0,-2-4 0 0,-1-1 0 15,-3-6 80-15,0-1 16 0,1-1 0 0,-2-5 0 0,-1-5-64 16,-3-3-16-16,-4-1 0 0,0-2 0 0,-2 1-80 16,-1-4-32-16,-2-4 0 0,0-2 0 0,0-1-16 0,0-2 0 15,-3-2 0-15,-1-4 0 16,-2-5-480-16,-5-5-112 0,7 3 0 0,-7-3-16 0</inkml:trace>
  <inkml:trace contextRef="#ctx0" brushRef="#br0" timeOffset="295.134">8715 12164 27647 0,'-19'-13'1216'0,"9"8"256"0,2 4-1168 0,0 1-304 0,-1 2 0 0,1 0 0 16,-1-2 192-16,-2 5 0 0,-5 7-16 0,1 5 0 15,2 2 16-15,-2 7 0 0,-5 5 0 0,-4 3 0 16,0 0 160-16,-1 3 32 0,0 3 16 0,0 5 0 16,-5 4-80-16,-1 6 0 0,-1 6-16 0,-5-2 0 15,-3 0-48-15,0-3 0 0,0-1 0 0,4-1 0 16,2-2-48-16,3-3-16 0,2-5 0 0,6-5 0 15,2-1 16-15,6-5 0 0,3-8 0 0,4-5 0 16,5-3-208-16,2-3 176 0,1-4-176 0,0-10 160 16,9 1-2064-16,3-4-400 15,1-3-96-15</inkml:trace>
  <inkml:trace contextRef="#ctx0" brushRef="#br0" timeOffset="600.595">9469 11562 27647 0,'-16'0'2448'0,"6"1"-1952"16,3 2-496-16,-2 3 0 0,1 7 192 0,0 3-64 15,-1 0-128-15,-1 6 192 0,-3 6 288 0,0 6 48 16,0 2 16-16,1 0 0 0,1 1 16 0,0-2 0 16,-2 0 0-16,1 1 0 0,1-3-224 0,-2-2-32 0,1-2-16 0,0-1 0 15,2 1-144-15,-1-1-16 0,0-3-128 0,2-1 192 16,-1-4-64-16,4-3 0 0,-3-1-128 0,3-5 192 31,1-2-1504-31,5-9-304 0,-2 7-64 0,2-7-16 0</inkml:trace>
  <inkml:trace contextRef="#ctx0" brushRef="#br0" timeOffset="984.608">9752 11572 28559 0,'0'0'2544'0,"0"0"-2032"15,0 0-512-15,0 0 0 0,0 0 0 0,0 0 0 16,0 0-128-16,-4 7 128 0,-3 5 320 0,1 3 160 16,1 4 32-16,-3 3 16 0,3 3-112 0,-3 4-32 15,0 1 0-15,1 0 0 0,-1 1-144 0,-1 1-48 0,0 3 0 0,-3-2 0 16,1 0-64-16,-1-2 0 0,-1-2-128 0,1 0 192 16,-2-2-192-16,1-3 0 0,2-4 0 0,2 0 0 31,-5-2-2000-31,4-5-304 0,3-2-48 0</inkml:trace>
  <inkml:trace contextRef="#ctx0" brushRef="#br0" timeOffset="1412.983">10574 11371 20495 0,'-10'-7'896'0,"10"7"208"0,-11-4-880 15,-1 1-224-15,-1-2 0 0,-2 4 0 0,1 4 704 0,-3 4 80 16,-1 2 32-16,-1 5 0 0,0 5-240 0,-4 3-64 16,-2 5 0-16,0 5 0 0,0-1-64 0,1 9-32 0,-1 6 0 15,-2 5 0-15,1 7-32 0,-4 4-16 0,0 4 0 0,-8 6 0 16,-1 2-80-16,-1 3-16 0,1 1 0 0,-1 3 0 16,-1 4-144-16,3-3-128 0,2-1 192 0,6-7-192 15,3-3 144-15,7-6-144 0,3-4 0 0,4-6 144 16,0-6 48-16,8-5 16 0,1-6 0 0,4 1 0 15,2-1-32-15,3-5-16 0,2-10 0 0,4 0 0 16,2-3-304-16,5-2-64 0,3-3-16 0,2-5-8800 16,3-3-1776-16</inkml:trace>
  <inkml:trace contextRef="#ctx0" brushRef="#br0" timeOffset="1680.979">10510 12207 30399 0,'-9'-11'1344'0,"9"11"288"0,0 0-1312 0,0 0-320 16,0 0 0-16,5 13 0 0,0 5 160 0,4 4-32 16,0 3-128-16,4 4 192 0,0 2-192 0,1 4-128 15,1 1 128-15,-1 0-208 0,-4-1 208 0,2 4 0 16,-1 2 0-16,1-1 0 0,-3 6 0 0,0-2 160 15,-3-3-160-15,1-1 128 0,-5-3-128 0,4-2-176 16,-2-3 48-16,1-5 0 16,-1-9-448-16,0-2-64 0,3-1-32 0,-3-6 0 15,-4-9-1616-15,11 4-320 0</inkml:trace>
  <inkml:trace contextRef="#ctx0" brushRef="#br0" timeOffset="1908.067">10875 12274 31327 0,'-17'-1'1392'0,"4"7"272"0,-1 9-1328 0,0 1-336 0,0 3 0 0,-1 4 0 16,1 5 512-16,-1 5 48 0,-3 5 0 0,0-1 0 16,1 1-176-16,-3 0-48 0,-1 4 0 0,-1 1 0 15,-3 1-96-15,1 0-32 0,-3-3 0 0,0 2 0 16,-3 2-208-16,1-1 176 0,2-6-176 0,3-3 160 0,0-3-160 0,4-3-144 15,0-4 144-15,4-5-208 16,1-7-1008-16,4-2-208 0,1-1-48 0,2-7-12688 16</inkml:trace>
  <inkml:trace contextRef="#ctx0" brushRef="#br0" timeOffset="2236.148">11569 11216 30927 0,'8'-8'1360'0,"-8"8"304"0,13 4-1344 0,4 5-320 0,1 2 0 0,3 9 0 15,1 5 0-15,0 9-256 0,0 8 32 0,-3 6 16 16,-1 1 208-16,-3 5 0 0,-3 5 0 0,-2 6 0 15,-2 5 0-15,-3 5 0 0,-3 6 0 16,-6 5 0-16,-5 4 192 0,-3 0-192 0,1 3 192 0,-4 2-192 16,-5-5 208-16,0-3-64 0,-4-3-16 0,2-7 0 15,-3-6 112-15,1-5 16 0,1-7 0 0,0-8 0 16,-1-6 128-16,-1-1 16 0,-1 1 16 0,-3-1 0 16,-1-1-288-16,0-3-128 0,1-6 128 0,-3 5-10096 15,-2 1-2016-15</inkml:trace>
  <inkml:trace contextRef="#ctx0" brushRef="#br0" timeOffset="2766.338">7214 13838 15663 0,'0'0'688'0,"0"0"144"0,0 0-656 0,0 0-176 0,0 0 0 0,11 0 0 15,7-3 1440-15,9 1 256 0,6 1 48 0,6-2 16 16,4 1-1088-16,8-2-224 0,9 2-32 0,10-4-16 15,7 3-144-15,7-2-48 0,4 1 0 0,6-3 0 0,8 1-48 16,8 1-16-16,4 1 0 0,6 1 0 16,0-4-16-16,2 4 0 0,0 1 0 0,7 0 0 0,3 0 64 0,1-3 16 15,-2-1 0-15,1 3 0 0,-2 2 240 0,-2-4 64 16,-1 0 0-16,-2-1 0 0,1 3 208 0,-4-2 48 16,-5-2 16-16,-2-2 0 0,-5-1-80 0,-5 0 0 15,-4-1-16-15,-6 3 0 0,-3 0-240 0,-7 0-32 16,-9-1-16-16,-8 3 0 0,-3 1-592 0,-5 1-128 15,-7 1-32-15,-5-1-14624 0</inkml:trace>
  <inkml:trace contextRef="#ctx0" brushRef="#br0" timeOffset="8989.766">8253 14727 27231 0,'0'0'1216'0,"0"0"240"0,0 0-1168 0,5-6-288 16,0-2 0-16,0 4 0 0,6 4 272 0,1 4 0 15,-1 4 0-15,5 1 0 0,0 2 64 0,4 8 16 16,-1 7 0-16,1 3 0 0,2-2-96 0,2 5 0 16,2 5-16-16,3 0 0 0,0 3-240 0,-1 0 144 15,-1 2-144-15,2 0 128 0,1 1-128 0,-2 1 192 16,-1 2-192-16,-3 0 192 0,0 0-368 0,-5-4-64 0,-3-3-16 16,0-3 0-1,-3-5-1456-15,0-5-288 0,-3-6-64 0,0-3-9200 0</inkml:trace>
  <inkml:trace contextRef="#ctx0" brushRef="#br0" timeOffset="9204.764">8881 14642 29599 0,'-16'0'1312'0,"4"4"272"0,-1 2-1264 0,-2 5-320 0,-2 1 0 0,-2 7 0 16,-1 6 400-16,-5 8 32 0,0 5 0 0,-4 3 0 15,-4 2 208-15,0 6 64 0,0 0 0 0,2 3 0 16,-4 0-208-16,4 3-48 0,-4 4 0 0,4 3 0 0,0 0-304 16,0-1-144-16,2-2 128 0,1-3-128 15,0-3 0-15,1-1 0 0,-3-3 0 0,3-5 0 16,1-5-1760-16,5-9-336 0,4-2-64 0,5-7-11408 16</inkml:trace>
  <inkml:trace contextRef="#ctx0" brushRef="#br0" timeOffset="9474.166">9682 14163 21183 0,'0'0'1888'0,"0"0"-1504"0,0 0-384 0,-7 6 0 16,-2 5 3008-16,-1 2 544 15,-1 8 96-15,-3 7 32 0,-4 6-2960 0,-1 8-592 0,-5 6-128 0,2 7 0 16,0 6 0-16,0 2 208 0,-3 3-64 0,1 6-16 16,2 3-128-16,1 2 128 0,0 0-128 0,2 0 128 15,4-2-128-15,3 0 0 0,-1-3 0 0,4-4 128 16,1-6-320-16,3-7-80 0,-1-9-16 0,5-5 0 31,3-7-1568-31,3-3-304 0,1-8-64 0,6-5-10704 0</inkml:trace>
  <inkml:trace contextRef="#ctx0" brushRef="#br0" timeOffset="9741.445">10243 14362 31327 0,'-14'9'2784'0,"1"3"-2224"15,0 3-560-15,1 5 0 0,2 3 400 0,0 3-16 16,3 3-16-16,1 1 0 0,1 2-368 0,3 1 0 16,3 2 0-16,3 3-128 0,0 2 128 0,3 4 0 15,0 3 0-15,2 0 0 0,2 0-144 0,-2-2 0 16,2-3 0-16,1-2 0 0,-3-2-144 0,0-3-32 16,-2-2 0-16,2 1 0 15,0-4-400-15,1-2-96 0,1 1-16 0,-1-4-7776 16,0-6-1568-16</inkml:trace>
  <inkml:trace contextRef="#ctx0" brushRef="#br0" timeOffset="10033.445">10577 14505 27647 0,'0'0'2448'16,"0"0"-1952"-16,-9-7-496 0,2 7 0 15,0 5 1168-15,-1 3 144 0,-2 2 32 0,-4 3 0 16,-5 7-1008-16,-5 3-192 0,-3 5-144 0,-2 2 192 0,-2 3-16 0,-3 3 0 16,-3 3 0-16,-1 5 0 0,1 3 64 0,-3-1 16 15,0-2 0-15,-4 1 0 0,0 0-16 0,0 3 0 16,-2 1 0-16,5-1 0 0,-1 1-240 0,4-4 144 15,5-6-144-15,6-1 128 0,1-7-400 0,6-7-96 16,2-3-16-16,7-8-9888 16,2-7-1984-16</inkml:trace>
  <inkml:trace contextRef="#ctx0" brushRef="#br0" timeOffset="10325.485">10798 14153 37599 0,'0'0'1664'0,"0"0"352"0,-2 13-1616 0,-1402 3-400 0,2819 5 0 0,-1406 6 0 15,0 9 0-15,0 8-144 0,4 4 0 0,2 6 0 16,1 1 144-16,2 5 176 0,0 4-48 0,-1 2 0 15,1 2 16-15,-3 4 0 0,-3 4 0 0,-3 5 0 16,-7-2-144-16,-5 2 192 0,-9 3-192 0,-6-2 192 16,-7-1-48-16,-6-4 0 0,-6-6 0 0,-9 1 0 15,-5-2 0-15,-5-2 0 0,-6-3 0 0,-1-4 0 16,-9-4-976-16,-2-3-208 0,-1-6-48 16</inkml:trace>
  <inkml:trace contextRef="#ctx0" brushRef="#br0" timeOffset="10937.478">11970 13420 24879 0,'-5'0'2208'0,"3"0"-1760"15,1 6-448-15,1-6 0 0,0 0 1216 0,22-3 176 16,1 0 16-16,7 3 16 0,1-3-784 0,7 0-144 15,6-3-48-15,8 1 0 0,5-1-192 0,0-2-64 16,4 0 0-16,-4-1 0 0,-1 2-192 0,2 1 176 16,2 1-176-16,-6 2 160 15,-4 1-1504-15,-6 1-320 0,-4 3-48 0,-11 3-6912 0,-9 3-1376 0</inkml:trace>
  <inkml:trace contextRef="#ctx0" brushRef="#br0" timeOffset="11082.477">12162 13910 25631 0,'-39'12'1136'0,"15"-1"224"0,0 4-1088 0,4-3-272 0,6-1 0 0,4-2 0 16,10-9 720-16,0 0 96 0,-1 6 16 0,1-6 0 16,12 2-32-16,8-3 0 0,6-3 0 0,6 1 0 15,7-2-352-15,9-2-64 0,11-1 0 0,2-1-16 16,3 0-240-16,0 1-128 0,3 2 160 0,3 0-160 0</inkml:trace>
  <inkml:trace contextRef="#ctx0" brushRef="#br0" timeOffset="12739.578">14554 11436 15999 0,'1'-18'704'0,"2"8"160"15,-2 0-688-15,1-1-176 0,0-1 0 0,0 3 0 16,-2 9 832-16,0 0 128 0,0 0 16 0,0 0 16 0,0 0-224 0,0 0-64 15,-2 10 0-15,1 6 0 0,0 5-400 0,0 5-96 16,0 5-16-16,0 5 0 0,0 6 48 0,-1 4 0 16,-1 4 0-16,0 5 0 0,-2 6 0 0,-3 4 0 15,-1-1 0-15,-1 3 0 0,4-6 0 0,-5 2 0 16,0 4 0-16,-3-5 0 0,-1-5-112 0,0-7 0 16,0-7-128-16,3-3 192 0,-2-2 0 0,2-6-16 15,0-6 0-15,3-2 0 0,-1-1-368 0,2-2-64 16,1-1 0-16</inkml:trace>
  <inkml:trace contextRef="#ctx0" brushRef="#br0" timeOffset="12977.095">13863 12552 27647 0,'0'0'1216'0,"0"0"256"0,2-7-1168 0,6-2-304 0,4-1 0 0,8 1 0 16,4 4 448-16,5-1 48 0,6-1 0 0,6 2 0 16,6 2-160-16,5-1-16 0,6 2-16 0,4-2 0 15,4-3-112-15,6 2-32 0,4-1 0 0,-4 2 0 16,0 0-160-16,-4 1 0 0,-2-3 144 0,-3 6-144 16,-2 4-1040-16,0 0-288 15,-4 1-48-15,-5-1-16 0</inkml:trace>
  <inkml:trace contextRef="#ctx0" brushRef="#br0" timeOffset="13589.707">14499 13702 20271 0,'-8'20'896'0,"0"-3"192"0,-2 6-880 0,1 1-208 0,-2 3 0 0,0 4 0 16,-2 4 416-16,-2 6 32 0,-4 4 16 0,-1 1 0 16,-2-2 0-16,-2 2 0 0,-2 2 0 0,-3 0 0 15,-2-3-176-15,-3 1-32 0,-3-1-16 0,2 1 0 16,2-2-80-16,1-3-16 0,1-7 0 0,-2-1 0 15,-1-1 176-15,1-3 16 0,1-6 16 0,1-3 0 16,1-5 16-16,3-2 0 0,-2-3 0 0,2-4 0 0,2-6 160 16,-1-4 48-16,4-3 0 0,2-3 0 0,1-2 64 0,2-5 0 15,2-4 16-15,7-2 0 0,3-3-224 0,3-4-48 16,4-3-16-16,5 3 0 0,8-1-192 0,1 4-48 16,6-2 0-16,4 6 0 0,3 2-128 0,3 4-176 15,4 1 48-15,1 9 0 0,-1-2 128 0,1 6-208 16,2 1 80-16,-3 7 128 0,1 7-144 0,1 4 144 15,-3 3 0-15,-2 4 0 0,-1 0-144 0,-2 4 144 16,-4 2 0-16,-1 3-144 0,-6-3 144 0,-1 0 0 16,-4-2 0-16,-1 1 0 0,-5-2 0 0,0-3 0 15,-3-2 0-15,1 0 0 0,-1-1 0 0,1-4 0 16,-2-2 0-16,0-1 128 0,-1 0-416 0,-1-3-80 0,-2-10-16 16,0 0-9104-16,0 0-1840 15</inkml:trace>
  <inkml:trace contextRef="#ctx0" brushRef="#br0" timeOffset="14027.384">14737 13243 22111 0,'0'0'1968'0,"0"0"-1584"15,0 0-384-15,0 0 0 0,0 0 448 0,0 0 0 16,0 0 0-16,0 0 0 0,0 0-320 0,0 0-128 16,11 1 0-16,0 2 128 0,0 3-128 0,1-1 192 15,0 1-192-15,3 3 192 0,1 4 128 0,1-1 48 16,-2 0 0-16,2 2 0 0,1 4 16 0,-1 5 16 15,-3 6 0-15,-5 0 0 0,-5 1-112 0,-1 2-32 16,-5 4 0-16,-1 1 0 0,-5-2 128 0,1-4 32 16,-2-4 0-16,-1-3 0 0,-1-3 208 0,6-1 32 15,-2-5 16-15,3-4 0 0,-1-2-64 0,2-1-16 16,2 0 0-16,1-8 0 0,0 0-16 0,0 0 0 16,10 1 0-16,2-1 0 0,2-1 48 0,0-2 0 0,-2-1 0 15,4 0 0-15,4 0-336 0,-2 2-64 0,1-1-16 0,1 0 0 16,1-3-208-16,0 3 128 0,2-1-128 0,-5-1 0 15,0 2 0-15,1-2 0 0,-2 1 0 0,1 1-11520 16,-3-1-2416-16</inkml:trace>
  <inkml:trace contextRef="#ctx0" brushRef="#br0" timeOffset="15300.603">16350 11280 11055 0,'-9'-5'976'0,"1"2"-784"0,8 3-192 0,-6-3 0 16,6 3 2384-16,0 0 432 0,-10 4 96 0,1 8 16 16,-1 10-2096-16,4 9-432 0,-2 6-80 0,1 4 0 15,2 5-96-15,-1 5-16 0,1 5 0 0,-1 3 0 16,-1 3 80-16,-1 4 16 0,0 4 0 0,2 1 0 15,-2-2-160-15,2-5-16 0,-1-6-128 0,3-5 192 16,2-6-192-16,2-7 128 0,-1-8-128 0,0-6 0 16,-2-4-144-16,2-5-128 0,-1-6-32 0,2-11-10560 15</inkml:trace>
  <inkml:trace contextRef="#ctx0" brushRef="#br0" timeOffset="15540.603">15764 11456 30351 0,'9'-11'1344'0,"2"1"272"0,5-4-1296 0,6 0-320 15,5-1 0-15,9-2 0 0,6 0 192 0,2 2-16 16,0 3-16-16,3-1 0 0,-1-1-16 0,2-3 0 0,1 0 0 15,0 0 0-15,4 5-144 0,-4 0 0 0,1 0 0 16,-6 1 0 0,-7 1-1440-16,-3 2-320 0,-6 5-64 0,-4-1-10320 0</inkml:trace>
  <inkml:trace contextRef="#ctx0" brushRef="#br0" timeOffset="15820.915">17210 10970 11967 0,'-4'-13'1072'0,"3"9"-864"0,1 4-208 0,0 0 0 0,0 0 2656 0,-11 8 480 16,0 4 112-16,0 5 16 0,-4 5-2240 0,0 1-432 15,-4 2-80-15,2 1-32 0,-2 1 48 0,0 4 16 16,2 2 0-16,0 0 0 0,-4 0-368 0,2 2-176 16,1 5 160-16,-1-3-160 0,-2 0 0 0,5-5 128 15,2-6-128-15,3-2 0 16,0-1-1296-16,3-4-304 0</inkml:trace>
  <inkml:trace contextRef="#ctx0" brushRef="#br0" timeOffset="16485.349">17585 11027 11055 0,'2'-14'976'0,"1"1"-784"0,-6 1-192 0,3 3 0 16,0 9 1920-16,0 0 352 0,0 0 64 0,0 0 16 15,-8 9-816-15,-3 6-176 0,-2 7-16 0,-3 5-16 16,-3 3-624-16,-1 5-112 0,-2 5-16 0,-2 9-16 15,-2 6-48-15,-2 4-16 0,1 2 0 0,-4 6 0 16,-3 4-64-16,3 4-16 0,4 2 0 0,-2 1 0 16,0 1-240-16,2 0-48 0,3-7-128 0,1 1 192 15,5-5-64-15,4-5-128 0,3-5 176 0,3-9-176 16,5-10 128-16,1-6-128 0,4-6 0 0,0-2 0 16,2-3 0-16,3-9 0 0,3-4 0 0,2-4 0 15,2-3-1056-15,5-3-224 0,5-3-32 16</inkml:trace>
  <inkml:trace contextRef="#ctx0" brushRef="#br0" timeOffset="16744.299">17901 11442 26719 0,'-5'-8'2368'0,"5"8"-1888"16,-3-6-480-16,3 6 0 0,0 0 320 0,0 0-16 15,-6 9-16-15,-3 5 0 0,-1 6 32 0,-3 5 16 16,-4 3 0-16,-2 3 0 0,1 4 128 0,-1 4 32 16,1 4 0-16,0 3 0 0,-3 3-272 0,4 1-48 0,4 4-16 0,2 1 0 15,-3-1-160-15,1 0 160 0,-1-1-160 16,7 0 160-16,-1 0-160 0,3-8 0 0,0-8 0 0,4-4 128 16,4-5-128-16,1-5 0 0,1-5 0 0,3-3 0 15,-3-8-240-15,5 0-80 0,-1-2 0 0,1-2-8896 16,-10-3-1760-16</inkml:trace>
  <inkml:trace contextRef="#ctx0" brushRef="#br0" timeOffset="16902.297">17529 11989 26719 0,'0'0'2368'0,"0"-10"-1888"0,0-3-480 0,6 3 0 16,3 0 976-16,1 1 112 0,5 3 0 0,2-1 16 15,4-1-720-15,-1 1-128 0,1-2-48 0,6 3 0 16,7 1-208-16,4 2 144 0,0-4-144 0,1 5 128 0,-2 3-128 0,1-2 0 15,-5-1 0-15,-3-3 0 16,-2 3-1472-16,-3 1-384 0,-1 0-80 0</inkml:trace>
  <inkml:trace contextRef="#ctx0" brushRef="#br0" timeOffset="17164.293">18215 11137 21183 0,'0'-11'1888'0,"0"11"-1504"16,0 0-384-16,10 0 0 0,2 3 1680 0,2 2 272 0,1 6 48 0,2 7 16 15,-2 3-1344-15,-2 5-272 0,-1 3-48 0,-1 9-16 16,2 6-16-16,-4 5-16 0,1 4 0 0,-1 2 0 16,-2 2-32-16,-4 4 0 0,-2 9 0 0,-3 3 0 15,-4 3-16-15,-5-2 0 0,-2-4 0 0,-3 3 0 16,-4 3-64-16,-4-4 0 0,-3-3-16 0,0-8 0 15,-4-6-176-15,1-2 128 0,2-2-128 0,2-7 128 16,2-6-336-16,-1 0-80 0,-1-2-16 0,2-3-9440 16,0-1-1904-16</inkml:trace>
  <inkml:trace contextRef="#ctx0" brushRef="#br0" timeOffset="17528.289">15729 12979 9215 0,'-7'-4'816'0,"2"-1"-656"15,5 5-160-15,0 0 0 0,4-10 3600 0,6 3 688 16,4 0 144-16,8 2 32 0,8 1-3184 0,5 0-640 16,5-4-128-16,9 5-32 0,6 2-64 0,6 1-16 0,3-4 0 15,11 1 0-15,9-2 160 0,3 0 16 16,4 1 16-16,2 1 0 0,0-2 48 0,6 1 16 0,2-1 0 0,1 3 0 16,-5 2-16-16,6-2 0 0,1 1 0 0,-6 0 0 15,-6-1-192-15,-5 3-32 0,-1 1-16 0,-3-1 0 16,1-1-240-16,-10 0-160 0,-7 0 192 15,-4 0-192-15,-3 0-128 0,-7 3-144 0,-5-1-32 0,-3 3-10480 16,-3 0-2096-16</inkml:trace>
  <inkml:trace contextRef="#ctx0" brushRef="#br0" timeOffset="18035.695">16451 13782 24879 0,'-14'4'2208'0,"-1"6"-1760"0,1 1-448 0,-1 11 0 15,-2 6 384-15,3 2-16 0,0-2 0 0,3 10 0 16,0 7-144-16,1 1-32 0,0 0 0 0,-3-1 0 16,-1 0 80-16,2 1 16 0,0 2 0 0,1-2 0 15,-2-3-112-15,1 0-32 0,1-1 0 0,2-4 0 16,0-4-144-16,3-4 0 0,-3-4 144 0,2-2-144 0,0-2 128 0,0-3-128 15,2-2 160-15,0-4-160 0,1-2 0 16,0-1 0-16,1-1 0 0,3-9-8592 16,0 0-1632-16</inkml:trace>
  <inkml:trace contextRef="#ctx0" brushRef="#br0" timeOffset="18263.69">15819 13742 7359 0,'-2'-6'656'0,"6"-3"-528"15,6-2-128-15,5-2 0 0,7 0 6432 0,9 2 1248 16,10 2 256-16,4 1 64 0,2 0-6336 0,4 3-1248 0,1 3-256 0,4-4-160 16,6-1 128-16,1 1-128 0,2 4 0 15,-4 1 0-15,-4 0 0 0,-3 1-192 0,-5-3 16 0,-3 3 16 31,-6 5-2720-31,-3-1-560 0,-4 0-96 0</inkml:trace>
  <inkml:trace contextRef="#ctx0" brushRef="#br0" timeOffset="18552.787">17243 13542 32255 0,'-8'-1'2864'0,"-3"0"-2288"16,1 0-576-16,-1 4 0 0,-4 5 512 0,-1 3 0 15,-3 3 0-15,0 8 0 0,-1 2-512 0,-2 7 0 16,-1 2 0-16,-1 4 0 0,0-2 0 0,-4 7 0 16,-2 5 0-16,-1 5 0 0,-1 3 0 0,1 2 0 15,1-2 0-15,-2 1 0 0,-3 1 0 0,3 0 0 16,5 4 0-16,3-5 0 0,1-2 0 0,5-4 0 15,1-1 0-15,3-5 0 0,2-6 0 0,4-4 0 16,5-3-192-16,4-2 192 16,5-3-448-16,1-3 0 0,4-6 0 0,6-2 0 15,4-2-1440-15,3-6-288 0,5-5-48 0</inkml:trace>
  <inkml:trace contextRef="#ctx0" brushRef="#br0" timeOffset="18830.799">17691 13646 34095 0,'-7'0'3024'0,"-2"1"-2416"0,3 0-480 0,-4 5-128 16,0 5 224-16,-1 6 32 0,-2 3 0 0,0 6 0 15,-1 5-256-15,0 4 0 0,-1 4 0 0,-2 2 0 16,-2 2 0-16,2 4 0 0,1-1 0 0,0-1 0 15,-1 1 0-15,0 2 128 0,-1 1-128 0,1-1 144 16,-1 2-144-16,0-3 0 0,2-1 0 0,2-2-176 0,0-2 176 16,2-3-160-16,2-4 160 0,4-6-160 0,1-2 0 0,3-5 0 15,0-1 0-15,4-5 0 16,3-4-256-16,1-2-48 0,0-2-16 0,4-3-9360 16,-2-2-1872-16</inkml:trace>
  <inkml:trace contextRef="#ctx0" brushRef="#br0" timeOffset="19017.617">17079 14226 23039 0,'0'0'2048'0,"-2"-7"-1648"16,2 2-400-16,0 5 0 0,12-2 2800 0,3 1 464 0,4 1 112 16,5-2 16-16,6 5-2656 0,4 2-528 0,6 0-208 0,3-1 176 15,3-2 0-15,0-1 0 0,0 1 0 0,-1 1 0 16,0 0-176-16,-2 0 128 0,-1-1-128 0,2-1 128 31,0 0-2176-31,0 1-448 0,-3 0-96 0</inkml:trace>
  <inkml:trace contextRef="#ctx0" brushRef="#br0" timeOffset="19386.436">17942 13339 35935 0,'0'0'3200'0,"0"0"-2560"16,0 0-512-16,0 0-128 15,0 0-1072-15,0 0-224 0,9 3-48 0,2 6-16 0,3 7 1008 0,0 6 208 16,5 4 144-16,0 4-192 0,1 3 192 0,3 8 0 15,-1 3 0-15,3 1 0 0,-1-1 128 0,0 6-128 16,-2 1 128-16,0 3-128 0,-2 6 208 0,-5 2-16 16,-4 6-16-16,-5-1 0 0,-4 0 80 0,-5-1 0 15,-6-1 16-15,-3 3 0 0,-7 2 208 0,-2-4 32 16,-2-6 16-16,-5-5 0 0,-1 0 112 0,-1-6 32 0,-1-2 0 0,-1-3 0 16,0-5-128-16,1-4-32 0,-1-1 0 0,-4-4 0 15,0-3-256-15,0-2-64 0,-3-6-16 0,4 0 0 31,2-2-896-31,1-6-176 0,0-3-48 0,2-4-10176 0,1-5-2032 0</inkml:trace>
  <inkml:trace contextRef="#ctx0" brushRef="#br0" timeOffset="19999.175">19062 12773 23039 0,'0'0'2048'16,"0"0"-1648"-16,0 0-400 0,7 5 0 0,5-6 832 0,6 1 96 15,6 4 16-15,5-3 0 0,-1-1-160 0,6-1-16 16,1 0-16-16,3 1 0 0,0 1-384 0,6-4-80 16,3-6-16-16,0 1 0 0,2 2-272 0,1 0 0 15,-1 4 0-15,-2-4 0 0,-3-1 0 0,-4 2-176 16,-2 4 32-16,-5-3-13104 15</inkml:trace>
  <inkml:trace contextRef="#ctx0" brushRef="#br0" timeOffset="20182.176">18929 13185 31327 0,'-18'3'1392'0,"18"-3"272"0,0 0-1328 0,0 0-336 0,0 0 0 0,12-2 0 15,8 3 1360-15,9-1 208 0,10-1 32 0,12 1 16 16,12 2-1168-16,6-2-224 0,4-5-48 0,6-2-16 16,7-3-160-16,1 3-256 0,4 5 64 0,1-2-10880 15,-3-3-2176-15</inkml:trace>
  <inkml:trace contextRef="#ctx0" brushRef="#br0" timeOffset="23830.149">22585 12371 6447 0,'0'0'576'0,"0"0"-576"16,0 0 0-16,10-5 0 0,0 0 464 0,1 0-16 15,-2 3 0-15,4-3 0 0,0-4 240 0,0 2 32 16,-4 2 16-16,2 0 0 0,2 2-64 0,-4-2-16 16,-3-2 0-16,2 3 0 0,2 0 48 0,-1 1 0 15,-9 3 0-15,9-4 0 0,-4-3 0 0,-5 7 0 16,0 0 0-16,0 0 0 0,0-12 0 0,-1 2 0 16,0 2 0-16,-4 1 0 0,-4-2-160 0,1 1-32 15,2 2 0-15,-4 1 0 0,-5 2-96 0,-1-2-32 16,-2 0 0-16,-3 1 0 0,0 1-96 0,-1 2-32 15,-2 1 0-15,-1-2 0 0,0 0-64 0,-2 1-32 0,-2 1 0 0,-1 1 0 16,-3 0-160-16,-3 0 192 0,-3 2-192 0,1 3 192 16,3 3-192-16,0 1 192 0,-1-1-192 0,3 4 192 15,-1-2 0-15,3 2 0 0,-1 1 0 0,1 0 0 16,-1 1 16-16,-1 0 16 0,-3 4 0 0,2 1 0 16,0 0-32-16,2 1-16 0,0-1 0 0,2 4 0 15,3 4-48-15,0 3-128 0,4 1 192 0,2 1-64 16,3 0-128-16,2 2 0 0,4 4 144 0,5-1-144 15,1-2 192-15,5-2-48 0,2-2 0 0,4 1 0 16,2-3 32-16,3 1 0 0,4-3 0 0,2 6 0 16,1 5-48-16,3-1-128 0,2-4 192 0,4-1-64 15,3-1 16-15,5-1 0 0,5-5 0 0,0 0 0 16,1-2 48-16,-2-3 16 0,0-4 0 0,1-1 0 0,3-3-48 16,3-3-16-16,2-3 0 0,2-1 0 0,-2 3-144 15,2-1 192-15,-2-5-192 0,-2-1 192 0,-3-2-192 0,0-2 192 16,-5 0-192-16,3-2 192 0,-3 0-192 0,-1 1 0 15,-1-2 0-15,0 2 128 0,0 1-128 0,-3 0 0 16,-5-1 0-16,0 0 128 0,-5 3-128 0,-2 0 0 16,-2 0 0-16,-1-1 0 0,-6 0 0 0,0 1 0 15,-2 0 0-15,-9 0 0 0,0 0 0 0,9 2 0 16,-9-2 0-16,0 0 0 0,0 0 0 0,0 0 0 16,0 0 0-16,0 0 0 0,0 0 0 0,0 0 0 15,-6 6 0-15,-2-3 0 0,-2-2 0 0,-2 0 0 16,-6 0 0-16,1 1 0 0,-5-2 0 0,-4 2 128 15,-7-2-128-15,2 3 0 0,-1 0 0 0,0 0 0 0,-2 0 128 16,0 0-128-16,-1 0 0 0,1-1 0 0,2-2 144 16,1 2-144-16,-2 0 192 0,0 0-16 0,0-1-16 15,-3-1 0-15,0-2-160 0,2-1 0 0,3-2 0 0,-1 2 128 16,-1 2-128-16,0-5 0 0,1-4 144 0,2 4-144 16,-1 1 0-16,0 1 0 0,0-2 0 0,-1-1 128 15,0-2-128-15,-3-1 176 0,-1-1-176 0,2-1 192 16,1-2-192-16,2 0 0 0,0 1 0 0,3 0 128 15,1 0-128-15,5-4 128 0,1-2-128 0,4-1 128 16,0 4-128-16,3-1 192 0,2-2-192 0,2-2 192 16,0-3-16-16,2 2 0 0,2 1 0 0,0-1 0 15,3-1 16-15,-3 0 16 0,2 0 0 0,2 0 0 16,1 1-80-16,1-3-128 0,2-1 176 0,2 1-176 16,2 2 128-16,0-3-128 0,4-1 0 0,0-2 0 15,3 0 0-15,3 1 0 0,0 3 0 0,5-2 0 0,1-2 0 16,5 1 0-16,-2 4 0 0,6 2 0 0,5-1 0 15,4 2 0-15,1 1 0 0,2 1 0 0,-4 1 0 0,0 0 0 16,1 2-128-16,4-2 128 0,2-3 0 0,1 4 0 16,1 0 0-16,3 2 0 0,1-2 0 0,-2 5-144 15,-4 2 144-15,-2 5 0 0,-2 2 0 0,-5 1-128 16,2-1 128-16,-6 5 0 0,-3 6-128 0,0 1 128 16,-4 1-128-16,0-1 128 0,-1 2-192 0,-4 2 64 15,0-1 0-15,-1 1 0 0,-4-2 0 0,0-1 0 16,-4-3 0-16,-1 3 0 0,0 0 128 0,0-1-160 15,-6-3 160-15,-5-6-160 0,7 6 160 0,-7-6 0 16,5 8-144-16,-5-8 144 0,0 0 0 0,0 0 0 16,0 0 0-16,0 0 0 0,0 0 0 0,0 0 0 0,0 0 0 15,-7-5 0-15,-1 3 0 0,-2-1 0 0,-1-4 0 0,-1 2 0 16,-4-1 0-16,-2 0 0 0,-2-2 0 0,0 1 0 16,0 0 0-16,-4-1 0 0,-2 0 0 0,2 1 0 15,0 0 0-15,1 0 0 0,-4 2 0 0,0 1 0 16,2 2-160-16,-3 1 160 0,-1-2 0 0,-3 1-144 15,-1 2 144-15,-3 1 0 0,-2 2 0 0,-1-3-128 16,-2 1 128-16,0 4 0 0,2 2 0 0,-1 1-128 16,4-2 128-16,2 1 0 0,1 2-144 0,2 2 144 15,0 2 0-15,1 1 0 0,0 0 0 0,1 1 0 16,-1 2 0-16,2 1 0 0,2 2-176 0,4 1 176 16,5 1 0-16,0 3-128 0,2 5 128 0,1-1 0 0,-1 0 0 15,3 2 0-15,0-1 0 0,4 3-128 0,2 3 128 16,4-1 0-16,1-3 0 0,3-1 0 0,2-2 0 15,4-1 0-15,2 2 0 0,2-2 0 0,4-5 0 16,4 0 0-16,-2 0 0 0,3 2 0 0,2-1 0 0,1-1 0 16,5-1 0-16,1 0 128 0,1 2-128 0,1-4 0 15,0-4 0-15,1-2 0 0,1 2 0 0,1-5 0 16,4-4 0-16,1 1 128 0,3-3-128 0,2 1 0 16,3-2 0-16,-2-1 128 0,1-2-128 0,-1-1 0 15,0-3 0-15,-4 2 0 0,2 0 0 0,-2-1 0 16,0-3 0-16,-5 1 128 0,2 2-128 0,-5 2 0 15,0-2 0-15,-4 0 128 0,-6 1-128 0,-3-1 0 16,-2 2 0-16,-3-2 0 0,-5 1 0 0,-2 1 0 0,-9 0 0 16,0 0 0-16,0 0 0 0,0 0 0 0,0 0 0 0,0 0-128 15,0 0 128-15,0 0 0 0,0 0-144 0,-4 7 144 16,-3-3 0-16,-4 1 0 0,-3-2 0 0,-2 0 0 16,-2 2 0-16,-4-3 0 0,-5-1 0 0,0 1 128 15,-2 0-128-15,-1 0 0 0,0 1 0 0,-3-1 0 16,-3 0 0-16,3 0 0 0,-1 3 0 0,0-4 128 15,-1 2-128-15,0-2 128 0,-4-3-128 0,1 1 128 16,-5 1-128-16,4-1 192 0,3 0-192 0,0-4 192 16,-1 3-64-16,1 1-128 0,1 1 192 0,3-3-64 15,0-5-128-15,0 0 160 0,-2-1-160 0,2 0 160 16,-1-4-160-16,0-1 128 0,-1-2-128 0,1-2 128 16,0 0-128-16,0-1 0 0,1-3 144 0,3 0-144 15,2 2 0-15,2-2 144 0,4 0-144 0,1-1 0 16,1-1 192-16,4 0-64 0,2 2 0 0,2-1-128 15,0-3 224-15,4 0-64 0,1-2-16 0,2-1 0 0,3 2-144 16,3-3 192-16,4-1-192 0,2 2 192 0,0-1-192 0,5 1 128 16,1 1-128-16,2-1 128 0,2 1-128 0,3 0 0 15,3 5 0-15,5-2 0 0,3-3 0 0,5 1 0 16,3 3 0-16,2-1 0 0,2 4-144 0,0 2 144 16,-3 1 0-16,0-1 0 0,-2 5-144 0,2 2 144 15,1-1 0-15,-1 1-144 0,-4 0 144 0,3 5 0 16,1 4 0-16,-1-2 0 0,-7 0-160 0,-1 1 160 15,-3 2-192-15,-5 2 192 0,-1 2-208 0,-4 1 64 16,-1-4 16-16,-1 4 0 0,-3 1 128 0,-2 2-128 16,0-1 128-16,-3 0-128 0,0-3 128 0,-9-2-160 15,6 9 160-15,-6-9-160 0,0 0 160 0,0 0-160 16,0 0 160-16,0 0-160 0,0 8 160 0,0-8-208 0,-7 5 80 0,-3 0 128 16,-2 2-176-16,-3 0 176 0,0-3-128 0,-3 0 128 15,-2 1 0-15,-4-1 0 0,0 2 0 0,-3-2-128 16,-5-2 128-16,-1 2 0 0,-1 1-144 0,2 2 144 15,1-1 0-15,-1 2 0 0,-2-1 0 0,1 2 0 16,0 5-160-16,0 0 160 0,-2 0 0 0,0 2-144 16,-2 0 144-16,0 3 0 0,-4 1 0 0,5 1-128 15,2 1 128-15,2 2 0 0,3-2 0 0,3 2-128 16,6-2 128-16,0 4 0 0,5 6 0 0,2 0 0 16,1 0 0-16,3-2 0 0,2-1 0 0,1 0 0 15,2-1 0-15,3-1 0 0,3-1 0 0,3 0 0 16,0 0 0-16,5 1 0 0,5-1 0 0,1 0 0 15,4 2 0-15,2-1 0 0,4-1 0 0,7-1 0 0,7 0 128 16,3-1-128-16,1 0 160 0,1-2-160 0,1-4 160 0,5-2-160 16,5-3 160-16,3 0-160 0,3-2 160 0,0-3-160 15,2-1 160-15,-2 1-160 0,-2-1 0 0,0-3-160 16,-4-2 0-16,-2-1-15504 16</inkml:trace>
  <inkml:trace contextRef="#ctx0" brushRef="#br0" timeOffset="27467.224">5711 13650 11967 0,'-9'-2'1072'0,"9"2"-864"16,-6-3-208-16,6 3 0 0,0 0 2800 0,0 0 512 15,0-5 96-15,0 5 32 0,0 0-2336 0,16-3-464 16,1 0-80-16,5-1-32 0,2-5-160 0,4 4-48 0,3-2 0 0,2 1 0 16,3-2-112-16,4 1-16 0,0 2-16 0,1-3 0 15,-1 3-176-15,-3-2 128 0,3 2-128 0,-3-2 128 16,4-1-128-16,-5 4 0 0,-1 2 0 0,2-2 128 16,-2-1-128-16,-1 3-256 0,-4 2 64 0</inkml:trace>
  <inkml:trace contextRef="#ctx0" brushRef="#br0" timeOffset="27700.221">5680 14188 31327 0,'0'0'2784'0,"0"0"-2224"15,17 0-560-15,5-2 0 0,5-2 624 0,5 2 16 16,4 2 0-16,4-2 0 0,2 2-480 0,4-1-160 16,0 0 0-16,0-1 144 0,0-3-144 0,3-1-176 15,1-2 48-15,3 0 0 16,1 1-2432-16,-1-1-464 0,16-3-112 0,-16 1 0 0</inkml:trace>
  <inkml:trace contextRef="#ctx0" brushRef="#br0" timeOffset="28366.74">4474 13318 8287 0,'-30'-2'368'0,"13"-1"80"0,0-1-448 0,-4 3 0 0,-2 2 0 0,0 0 0 15,-2-1 3344-15,-3 5 592 0,-2 1 112 0,-7 4 32 16,-8 2-3088-16,-2 0-608 0,-3-1-128 0,2 8-32 16,1 6-32-16,-1 4 0 0,1 1 0 0,-1 0 0 15,-1 1 96-15,3 2 16 0,2 1 0 0,6 4 0 16,0-1 224-16,6 2 48 0,4-1 16 0,4 4 0 15,-1 2-144-15,8 0-48 0,2-1 0 0,8 2 0 16,1 1-144-16,6-1-16 0,4-5-16 0,3-3 0 16,5-2 0-16,4-2 0 0,4 0 0 0,6-3 0 15,5-1 16-15,5-4 0 0,9-3 0 0,2-2 0 0,1-3 48 16,2-2 16-16,3-4 0 0,8-3 0 16,1 0 0-16,9-3 0 0,4-2 0 0,-1-2 0 0,0-3-304 15,2 2 0-15,-2 0 128 0,2 2-15168 16</inkml:trace>
  <inkml:trace contextRef="#ctx0" brushRef="#br0" timeOffset="31059.285">4553 13420 4607 0,'12'-10'192'0,"-3"7"64"0,1 1-256 0,0 5 0 15,-3 3 0-15,-7-6 0 0,8-4 1520 0,-8 4 256 16,0 0 48-16,0 0 16 0,0 0-720 0,0 0-144 15,-5-5-16-15,5 5-16 0,-8 0-64 0,-1 0-16 16,-5-1 0-16,-1 1 0 0,-4 3-384 0,-1-1-80 16,-1-1-16-16,-2-2 0 0,-3-3 16 0,-2 3 0 15,0 0 0-15,-5 2 0 0,0 0 32 0,-5 1 0 0,-2-4 0 16,-2 6 0-16,-4 4-224 0,1 2-32 0,-1 1-16 0,2 2 0 16,-1 1-160-16,2 6 160 0,4 5-160 0,1-2 160 15,5-2-160-15,3 2 192 0,-1 3-192 0,2 0 192 16,4 2-32-16,-1-2 0 0,0 2 0 0,3-1 0 15,6 3-160-15,0 1 0 0,3-2 0 0,-1 0 0 16,2-3 0-16,3 2-176 0,3 3 176 0,1-3-128 16,3-1 128-16,4-1 0 0,4 0 128 0,1 2-128 15,3-1 192-15,2 0-16 0,4-4-16 0,6 0 0 16,1 0 16-16,3-1 0 0,3-2 0 0,0 0 0 16,1-4 80-16,1 2 32 0,-1-2 0 0,1-1 0 15,0-3-16-15,0-2 0 0,-1-4 0 0,3 2 0 16,0 0-48-16,4-4-16 0,2-3 0 0,-1 1 0 0,1 2-16 0,-2-1 0 15,-4-1 0-15,1 0 0 0,-2-2-48 16,-3 1-16-16,-1 2 0 0,-2-2 0 0,-1-1-128 0,-4-1 0 16,-4-1 144-16,1 4-144 0,-2 0 0 0,-3 0 0 15,-3-4 0-15,-9 2 128 0,0 0-128 0,0 0 0 16,7 5 128-16,-7-5-128 0,0 0 208 0,0 0-16 16,0 0-16-16,-8-1 0 0,-2-1 32 0,-4 0 16 15,-2 2 0-15,-1 0 0 0,-5 4-64 0,-1-2-16 16,-5-3 0-16,0 1 0 0,-3 2-16 0,-3-2 0 15,-5-2 0-15,-1 0 0 0,-4-1-128 0,2 1 192 16,2-2-192-16,-1 0 192 0,3-4-192 0,-1-3 128 16,2-3-128-16,2-2 128 0,0-2-128 0,1 0 192 15,-1-3-192-15,5-1 192 0,-2-1-64 0,4 0 0 0,6 0 0 16,1-2 0-16,-3-3 0 0,3 2 0 0,6-1 0 0,2 0 0 16,3 2 0-16,2-2-128 0,5 3 192 15,3 2-64-15,4 0 32 0,5-1 0 0,4-5 0 0,1 1 0 16,2-1-160-16,4 1 160 0,7-2-160 0,4 0 160 15,1-1-160-15,2 1 0 0,1 3-160 0,3-1 160 16,-5 0 0-16,4 2-144 0,4 2 144 0,-1 2 0 16,1 1 0-16,3 0 0 0,3 2 0 0,1 4 0 15,-2 3 0-15,-2 3-160 0,-5 4 160 0,-2 1-160 16,-4-1 0-16,-4 2 0 0,0 4 0 0,-3 0 0 16,1-2-32-16,-4 0-16 0,-7-5 0 0,1 6 0 15,-3 5 208-15,-4-2 0 0,-10-4 0 0,0 0 0 16,10 3 0-16,-10-3-144 0,0 0 144 0,0 0 0 0,0 0 0 15,0 0-128-15,0 0 128 0,-9 5 0 0,-2-2 0 0,-3 0 0 16,-1 1 0-16,-3-2 0 0,-3-1 0 0,0-1 0 16,-1-1 0-16,-2 1 0 0,-4 0 0 0,0 0 0 15,-3 0 0-15,-2-2 0 0,-1-3 0 0,-1 3 0 16,-5 2 0-16,4 2 0 0,2 2 0 0,-4 1 0 16,0 1 0-16,-3 2 0 0,2 3 0 0,-2 2-160 15,-1 0 160-15,-2 2 0 0,-3 2-128 0,3 4 128 16,3 1 0-16,1 1 0 0,2 0-144 0,2 1 144 15,5 1 0-15,4 1-144 0,2-2 144 0,5-1 0 16,5-1 0-16,5 2-128 0,3 5 128 0,6-1 0 16,2 1 0-16,3-1-128 0,2 2 128 0,4 1 0 15,5 0-144-15,2-5 144 0,4-1 0 0,4 0 0 16,5 0 0-16,0-2 0 0,-2-1 0 0,4 0 0 0,2-1 0 16,3 2 0-16,0 2 0 0,-1 2 0 0,0 0 0 0,0 0 0 15,-2-2 0-15,2-2 0 0,1-4 0 0,-4 1 0 16,-3-2 0-16,1 0 0 0,2-1 0 0,-2 0 0 15,-2 1 0-15,-5-3 128 0,-1-1-128 0,-3 1 0 16,-3-1 128-16,-1-2-128 0,-3-4 0 0,-2 0 128 16,-2-2-128-16,-3-1 0 0,0 1 0 0,-6-6 0 15,0 0 0-15,0 0 208 0,0 0-48 0,-6 5-16 16,-5-5-144-16,-1-1 0 0,-4-1 144 0,-3-1-144 16,-1 2 128-16,-3-3-128 0,-1-1 128 0,-5-2-128 15,-2 0 128-15,2 0-128 0,0-2 160 0,2-3-160 16,-2-3 0-16,-1-3 0 0,2-4 0 0,-2-1 0 0,1-2 0 15,2-3 128-15,-2-1-128 0,2-1 0 16,-1-1 0-16,0 1 128 0,0-2-128 0,3 1 0 0,4-5 0 16,3 0 176-16,4-1-176 0,4-2 160 0,4-2-160 0,2 3 128 15,0 1-128-15,7 1 128 0,2 1-128 0,3 0 0 16,1 0 0-16,6 2 0 0,4 2 0 0,3-1 0 16,-1-1 0-16,6 2 0 0,-1 0 0 0,4 2 0 15,1-2-160-15,0 2 160 0,0 2 0 0,3 3-144 16,2-1 144-16,0 6 0 0,2 0 0 0,1 2 0 15,2 3 0-15,1 2-128 0,-2 3-16 0,-1 4 0 16,-6 1 0-16,0-1 0 0,-2-1-96 0,-1 2-16 16,-2 1 0-16,-4-1 0 0,0 0 256 0,-3 0-176 15,-5 1 176-15,-1 3-160 0,-4-1 160 0,-11 1 0 16,0 0 0-16,0 0-128 0,6 7 128 0,-6-7 0 16,0 0 0-16,0 0 0 0,-6 7 0 0,-3-2 0 0,-1 1 0 15,-5-2-128-15,-6-1 128 0,-2 2 0 0,-4 1 0 0,-1-1 0 16,-3-1 0-16,-2 3 0 0,-3 1 0 0,-4 0 0 15,-1 1 0-15,1 0 0 0,1 2 0 0,-2 1 0 16,-3 1 0-16,3 5 0 0,1 1 0 0,1 2 0 16,0-1 0-16,1 0 0 0,1-1 0 0,2 5 0 15,-1 1 0-15,3 3 0 0,3-1 0 0,2 2-128 16,2 0 128-16,1 3 0 0,4 2 0 0,1 1 0 16,5-1 0-16,4 1-128 0,2 6 128 0,4-4 0 15,3 3 0-15,8-4 0 0,6 0 0 0,4-2-128 16,5-1 128-16,3-2 0 0,5 0 0 0,5-3-128 15,9 2 128-15,4-2 0 0,-1-1 0 0,5-4 0 16,2-4 0-16,1-1 144 0,1-3-144 0,4-1 0 16,4-4 144-16,0-2-144 0,-2-4 0 0,0 1 144 15,-3-2-1344-15,-3 0-272 0</inkml:trace>
  <inkml:trace contextRef="#ctx0" brushRef="#br0" timeOffset="33724.01">21794 14459 17503 0,'-11'-8'768'0,"4"5"176"0,7 3-752 0,-5-5-192 16,3-1 0-16,2 6 0 0,0-8 576 0,0 8 96 15,0 0 16-15,7-9 0 0,1 1-400 0,2 0-80 16,5-1-16-16,5-3 0 0,1-4 304 0,1 1 48 0,1-2 16 0,0 0 0 16,1 0 16-16,2 1 16 0,-3-2 0 0,2 1 0 15,-3-2-112-15,2 1-32 0,2 2 0 0,-2-4 0 16,-1-2-64-16,-1 2-32 0,-1 1 0 0,-3 2 0 16,-1-1-32-16,-5 3-16 0,-4 1 0 0,-2 5 0 15,-6 9-96-15,9-6-16 0,-4 1 0 0,-5 5 0 16,0 0-192-16,1 12 0 0,-5 4 0 0,2 4 0 15,1 3 0-15,-3 3 0 0,-4 1 0 0,0 4-160 16,-1 2 160-16,1 2 0 0,-1 2 0 0,-4 1 0 16,-2 1 0-16,1 4 0 0,-1-1 0 0,0 0-128 15,1-4-192-15,0 3-48 0,-1-1 0 0,2-6 0 16,2-6-608-16,0 1-128 0,2 2-32 0,0-6 0 16,0-3-1600-16,1-1-320 0</inkml:trace>
  <inkml:trace contextRef="#ctx0" brushRef="#br0" timeOffset="33958.008">21975 14466 30399 0,'0'0'1344'0,"-6"2"288"0,6-2-1312 0,-9 6-320 15,3 2 0-15,1 5 0 0,-2 6 240 0,0 4-32 0,-1 3 0 0,-2 4 0 16,-1 3-208-16,0 3 0 16,1 1 128-16,-2 1-128 0,-1-2 0 0,0 4 0 0,2 6 0 0,-3-3 0 15,-3-2 0-15,-1 0 0 0,1 2 0 0,-2 0 0 32,-5-3-2512-32,0-3-448 0</inkml:trace>
  <inkml:trace contextRef="#ctx0" brushRef="#br0" timeOffset="34353.064">20354 15887 18431 0,'5'-9'816'0,"-2"4"160"16,-3 5-784-16,5-6-192 0,4-1 0 0,0 0 0 0,0 1 1728 0,-2 0 320 15,-7 6 48-15,0 0 16 0,7-4-1728 0,-7 4-384 16,0 0 0-16,0 0 0 0,0 0 0 0,0 0 0 15,-8 6 0-15,-1 5 0 0,-5 4 272 0,1 0-48 16,-1-1-16-16,-3 3 0 0,-1 2 128 0,2 2 32 16,-2 1 0-16,1 1 0 0,0-4-48 0,3 6 0 0,2-1 0 0,1 1 0 15,2 2-176-15,2-2-144 0,4-1 192 0,3-1-192 16,3-1 0-16,4 0 0 0,3-1 0 0,5-3 0 31,4-3-384-31,4-2-64 0,4-1-32 0,6-4-7968 0,2-4-1600 0</inkml:trace>
  <inkml:trace contextRef="#ctx0" brushRef="#br0" timeOffset="34691.329">21118 15996 27647 0,'-15'-1'2448'0,"1"1"-1952"0,-3 1-496 0,1 4 0 0,-3 2 832 0,-2 1 80 16,-2 1 16-16,-1 5 0 0,2 4-768 0,-1 2-160 15,1-2 0-15,2 1 0 0,1-1 0 0,3-1 0 16,0 0 0-16,4-2 0 0,2-3 0 0,6-1 0 16,4 0 0-16,3-2 0 0,-3-9 0 0,6 9 0 15,7-6 0-15,3 0 0 0,1-6 0 0,1 1 0 16,-1-2 0-16,5-5 0 0,0 1 0 0,3 1 0 16,-1 4 144-16,0-5-144 0,-1-6 256 0,-1 0-32 15,-7-2-16-15,1 2 0 0,-2-1 128 0,-4-1 32 16,-2 1 0-16,-4 2 0 0,-1 1 336 0,-3 1 64 15,-3-4 0-15,-1 4 16 0,-1 1-128 0,-3 5-16 16,-1-1-16-16,-1 2 0 0,-2-3-624 0,-3 3 0 16,0 2-192-16,-2 0 64 15,0-2-2000-15,0 3-400 0,2 1-80 0,-1-1-11584 0</inkml:trace>
  <inkml:trace contextRef="#ctx0" brushRef="#br0" timeOffset="35017.779">21258 15916 22111 0,'14'2'976'0,"-6"2"208"0,-8-4-944 0,12 6-240 0,1 3 0 0,-3 3 0 16,-4 1 624-16,-2 3 80 0,1-1 0 0,-1 3 16 15,-3 0-80-15,-1 3-32 0,-1 5 0 0,-2-2 0 16,-1-1 32-16,-2-1 0 0,-5-3 0 0,-2-1 0 16,1 2 64-16,-1-2 32 0,-1-3 0 0,-1 0 0 15,0 1-224-15,2-5-32 0,2-3-16 0,4-3 0 0,-3-1-128 0,10-4-16 16,-7 2-16-16,7-2 0 0,0 0 160 0,1-15 48 15,4-1 0-15,1-3 0 0,3-1-208 0,3-2-48 16,2-1 0-16,3 0 0 0,3 2-256 0,-1 2 160 16,-2 2-160-16,3 1 128 0,3 1-128 0,0 3 0 15,-1 2 0-15,2 5 0 0,-2 2 0 0,-1 6 0 16,-1 2 0-16,-4 3 0 0,2-1-128 0,-3 1 128 16,-1 2-160-16,-1 5 160 0,-3 3-144 0,-2 0 144 15,-1-2-128-15,0 2 128 16,-4 0-416-16,1-1 0 0,-1-3 0 0,-1-2 0 15,-2-3-512-15,3 4-96 0,-1 3-32 0,2-3-8816 16,1-6-1776-16</inkml:trace>
  <inkml:trace contextRef="#ctx0" brushRef="#br0" timeOffset="35388.002">22359 15919 32879 0,'-11'-13'1456'0,"5"8"304"0,-2 1-1408 0,-1 1-352 0,-5 1 0 0,0 3 0 15,-1 0 0-15,-3 3 0 0,-9 2 0 0,-1 4-128 16,-3 2 128-16,0 1 0 0,1-1 0 0,3 3 0 16,1 0 0-16,3 0 0 0,1 1 0 0,4-2 0 15,2 0 0-15,4 1 0 0,2 0 0 0,4-2 0 0,2-1 0 0,1 0-160 16,3 1 160-16,3-2 0 0,1-2-128 15,1 2 128-15,3 0 0 0,-2 3 0 0,2-1 0 0,-1 1 0 16,0 2 0-16,-1-1 0 16,-1 0 0-16,0 1 176 0,-3-3-48 0,-2-1-128 0,0-1 352 0,-4 1-32 15,-2-2-16-15,0 0 0 0,-5-1 64 0,-2 1 16 16,-3-3 0-16,-3 1 0 0,-1-2-144 0,-6-2-32 16,-3-2 0-16,2-2 0 0,3-1-208 0,0-2 0 15,3-3 128-15,4 0-128 16,1-2-672-16,2-1-176 0,7-1-48 0,3 0 0 15,4 0-1968-15,8-1-400 0,3-3-64 0,7-6-7952 0</inkml:trace>
  <inkml:trace contextRef="#ctx0" brushRef="#br0" timeOffset="35619.565">22944 15499 35007 0,'-14'1'3120'0,"5"4"-2496"0,1 2-496 0,-6 4-128 16,3 5 272-16,-2 5 48 0,-2 5 0 0,-3 7 0 15,-2 3-320-15,-1 3 0 0,-1 2 0 0,2 4-144 16,-5 2 144-16,3 0-128 0,-2-2 128 0,1 0-128 16,-4-1-320-1,0 0-64-15,1 0-16 0,-1-2 0 0,2-1-1376 0,2-4-272 16,0-4-48-16,1-4-6448 0,0-5-1296 0</inkml:trace>
  <inkml:trace contextRef="#ctx0" brushRef="#br0" timeOffset="36389.025">22204 16143 7359 0,'5'-11'320'0,"-2"4"80"0,0-1-400 0,3 1 0 16,6 0 0-16,-1 0 0 0,1 0 4496 0,7-1 816 15,6 6 176-15,2-3 16 0,2-3-4256 0,3 3-864 16,4 1-160-16,4-3-32 0,-2 4 0 0,5-1 0 15,4 0 0-15,3 0 0 0,1 3-32 0,-2 0 0 16,-6 0 0-16,-2-1 0 0,-6 1-160 0,-5 0 0 16,-5 0 0-16,-3 1 128 0,-2 0-128 0,-5 0 0 15,-4 1 0-15,-3 0 0 0,-8-1-144 0,0 0 144 16,0 0 0-16,0 0 0 0,-2 9 0 0,-6 0 0 16,-1 0 0-16,-4 1 0 0,-3 0 0 0,0 3 0 0,-5 1 0 0,-1 3 144 15,-1-1 0-15,2 1 0 0,1-3 0 0,4-2 0 16,0-2 16-16,3 1 0 0,3 0 0 0,5-1 0 15,5-10 32-15,0 0 0 0,0 0 0 0,0 0 0 16,12 5 32-16,-2-5 16 0,0-5 0 0,2 1 0 16,2 2 112-16,1-2 32 0,1-5 0 0,-1-2 0 15,1-1-160-15,-1 1-32 0,0 0 0 0,-1 0 0 16,-2-2-64-16,1 2 0 0,0-1-128 0,-1 3 192 16,-4 1-192-16,0 4 0 0,-1 2 128 0,-7 2-128 15,0 0 0-15,8 6 0 0,-2 2 0 0,-2 1 0 16,1-1 0-16,-2 3-128 0,-1-1 128 0,1 1 0 15,2 3 0-15,-1-5 0 0,-4-9 0 0,7 8 0 0,0 0 0 16,1-3 0-16,-8-5 0 0,10 5 0 0,2 0 0 0,0-1 0 16,3-4 0-16,1 0 0 0,-3 1 0 0,2 0 144 15,3 0-144-15,1-2 128 0,-3-5-128 0,1 2 0 16,-2 2 144-16,-1-1-144 0,-3 3 0 0,0 0 0 16,-1 0 0-16,-1 5 0 0,-2 3 0 0,-1 3 0 15,3 1 0-15,-3 1 128 0,0-1-128 0,1 3 0 16,-1 3 0-16,1-2 128 0,1-3-128 0,1-2 0 15,-1 0 0-15,3 1 0 0,3-2 0 0,-1-4 0 16,1-3 0-16,1 1 0 0,1 0 128 0,3-2-128 16,1-4 160-16,5-2-160 0,2-3 144 0,2 1-144 15,4-5 128-15,0-2-128 0,-1-3 128 0,0-3-128 16,-3-2 0-16,0 4 128 0,-5-3-128 0,1-4 192 16,0-4-192-16,-3-1 192 0,-3 0 96 0,1-2 32 0,1-3 0 15,-2-2 0-15,1-5-64 0,0-5-16 0,-2-4 0 0,1-2 0 16,-3-6-240-16,-1 6 176 0,-2 2-176 0,-2 9 160 15,-1 8-32-15,-3 8-128 0,-3 9 192 0,-1 1-64 16,-1 9 32-16,-2 6 0 0,-6-1 0 0,-3 5 0 16,2 6-160-16,-4 5 0 0,-1 5 0 0,-2 6-176 15,-5 5 176-15,3 4 0 0,0 5 0 0,0 6-128 16,-3 5 128-16,2 2 0 0,1-2 0 0,1 4 0 16,0 3 0-16,1 1-160 0,2 1 160 0,1-6 0 15,2-6-496-15,2-4 16 16,3-3 0-16,1-8 0 0,2-7-608 0,1-3-112 15,-1-1-16-15,2-7-16 0,2-3-1984 0,-3-12-400 0</inkml:trace>
  <inkml:trace contextRef="#ctx0" brushRef="#br0" timeOffset="36575.239">23563 16000 36863 0,'0'0'1632'0,"0"0"336"0,3-8-1584 0,9 1-384 15,5 3 0-15,7 3 0 0,9 3 896 0,5 1 80 16,4 1 32-16,2 1 0 0,2 1-816 0,8-2-192 16,6 3 0-16,2-2 0 0,2-2 0 0,1 2 0 15,0-2 0-15,-7 3 0 16,-4 0-1792-16,-8-1-336 0,10-3-80 0,-19-5-16 0</inkml:trace>
  <inkml:trace contextRef="#ctx0" brushRef="#br0" timeOffset="37327.754">18899 16393 17503 0,'0'0'1552'0,"-3"-8"-1232"0,2-2-320 0,0-1 0 15,-1 3 3424-15,2 8 624 0,-3-8 128 0,3 8 32 16,-9-10-3456-16,2 5-752 0,-3 3 0 0,2 0 0 16,-2-2 0-16,-1 3 0 0,-5 0 0 0,2 5 0 15,-1 5 0-15,-3 1 160 0,-2-3-160 0,-1 6 160 16,-1 5-160-16,2 0 0 0,0 1 0 0,4 2 0 15,3-2 0-15,3-2 0 0,3 2 0 0,2-3 128 16,-1-1-128-16,5-4 0 0,5-5 0 0,-4-6 0 0,6 8 0 0,4-4 128 16,3-5-128-16,3-2 128 0,4-5 192 15,2-1 48-15,0-4 0 0,1-2 0 16,0-4-48-16,-1 0 0 0,0 2 0 0,-2-1 0 0,-3 1-80 0,0-2-32 16,-1-1 0-16,-2 5 0 0,-1 2 160 0,-1 3 16 15,-2-2 16-15,1 3 0 0,-2 5-48 0,2 1-16 16,0 3 0-16,3 3 0 0,-1 2-112 0,3 5-32 15,3 1 0-15,1 4 0 0,1 1-48 0,1-1-16 16,4 0 0-16,4 1 0 0,2-1-128 0,2-2 128 16,0-3-128-16,3-1 128 0,0 1-128 0,4 0 0 15,6 0 0-15,-1-4 0 16,0-1-1152-16,1-2-256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4:18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15382 14772 16575 0,'-14'1'736'0,"6"-2"160"0,1-2-720 0,7 3-176 0,-5-6 0 0,5 6 0 16,0 0 352-16,0 0 32 0,0 0 16 0,0 0 0 16,10 5-176-16,3-2-32 0,2 0-16 0,4 1 0 15,3-1-48-15,5 1 0 0,2 2 0 0,5-2 0 16,0-3 144-16,4 0 32 0,2 5 0 0,4-2 0 16,1 1 16-16,3-4 16 0,2-1 0 0,4 3 0 15,3 0 48-15,0 2 0 0,-4-3 0 0,1-1 0 16,0-2 0-16,1 1 16 0,0 0 0 0,2 0 0 15,3-2-16-15,-3 2 0 0,-6 2 0 0,-2 0 0 16,-2 1-96-16,-1-3-32 0,-2-3 0 0,-3 3 0 16,-5 6-256-16,-2-1 0 0,-2 4 0 0,-3-5 0 15,-1-4 128-15,-4 3-128 0,-1 1 0 0,-4-1 0 16,-4-1 0-16,-3-2 0 0,-3 0 0 0,-9 0 0 16,0 0 128-16,0 0-128 0,0 0 192 0,0 0-192 0,0 0 336 0,-9-1-32 15,-5 1-16-15,-5-2 0 0,-7-2-288 0,-5-1 160 16,-5 2-160-16,-4 1 128 0,-3 2-128 0,0-1 192 15,-5-3-192-15,-2 2 192 0,-1 3-16 0,-5-2 0 16,-4-3 0-16,1 3 0 0,-2 4-48 0,1 1-128 16,2 2 192-16,0-4-64 0,2-2-128 0,-2 2 0 15,3 3 144-15,-1-3-144 0,0-2 128 0,4 3-128 16,5 3 160-16,5-2-160 0,7-2 0 0,3 1 0 16,3-3 0-16,7 1 0 0,4 1 0 0,3 1 0 15,6-1 0-15,9-2 0 0,0 0 0 0,0 0 0 16,0 0 0-16,0 0 0 0,8 0 192 0,5-1-64 15,6 0-128-15,5 1 192 0,5 0 16 0,4-2 0 0,4-5 0 16,4 5 0-16,3 1-208 0,2 1 144 16,7 1-144-16,2-1 128 0,-2-1-128 0,2 0 128 0,-1-1-128 0,3-2 128 15,3 1-128-15,2 1 0 0,1 2 144 0,-2 4-144 16,-5 1 0-16,-1-2 144 0,-1-3-144 0,-3 2 0 16,-6 5 128-16,-4-2-128 0,-4 0 0 0,-5-1 0 15,-6 1 0-15,-4 0 0 0,-6 2 0 0,-6-3 0 16,-10-4 0-16,0 0 0 0,0 0 0 0,0 0 0 15,0 0 0-15,-11 6 0 0,-7-3 128 0,-6 0-128 16,-6 2 128-16,-5 1-128 0,-5-1 192 0,-1-2-192 16,-6-3 128-16,-4-1-128 0,-4 1 0 0,-4 0 0 15,-4-4 144-15,-2 2-144 0,-4 1 0 0,2 1 144 16,1-2-144-16,-1-1 0 0,0-4 0 0,4 4 0 0,4 3 0 16,6-2 128-16,3 0-128 0,8 0 0 15,3 0 144-15,6 1-144 0,6 0 160 0,5-1-160 0,4-2 128 0,6 0-128 16,3 0 0-16,9 4 0 0,0 0 144 0,0 0-144 15,9-3 128-15,5 2-128 0,7 1 160 0,7 0-160 16,6 0 192-16,8-1-192 0,5-3 0 0,7 3 0 16,5 4 0-16,4-2 0 0,1-1 0 0,3-1 0 15,2-1 0-15,5 2 0 0,2 4 0 0,0 1 0 16,0-2 0-16,0 0 0 0,-5 0 0 0,-1 1 0 16,-1 0 0-16,-4 1 0 0,-5 1 128 0,-6 1-128 15,-9-1 0-15,-6 0 0 0,-6-2 0 0,-8 0 128 16,-6-2-128-16,-7 1 0 0,-7 3 0 0,-5-6 0 15,0 0 0-15,-15 4 0 0,-6 0 0 0,-11 1 0 16,-9-3 0-16,-9-3 0 0,-11-5 0 0,-4 3 0 16,-4 2 0-16,-4-2 0 0,-3-4 0 0,-4 2 160 0,-8-2-160 15,1 3 192-15,0 2-192 0,2 0 0 0,0-3 0 0,6 3 0 16,2 2 0-16,10 2 0 0,10 2 0 0,12-1 0 16,10 0 0-16,12 0 0 0,9 0 0 0,14-3 0 15,0 0 0-15,12 8 0 0,10-1 0 0,15 0 0 31,12 2-1248-31,13 0-288 0</inkml:trace>
  <inkml:trace contextRef="#ctx0" brushRef="#br0" timeOffset="7139.42">16604 16780 5519 0,'8'-18'240'0,"-3"8"64"0,2-1-304 0,2 1 0 16,-2 0 0-16,2 0 0 0,-1-1 3328 0,-2 5 592 15,-6 6 128-15,6-8 32 0,-2 3-3168 0,2-2-624 16,-5-3-128-16,0 5-32 0,-1 5 256 0,-2-7 32 15,-4-1 16-15,1 2 0 0,-2 0-176 0,-4 1-48 16,-2-1 0-16,-2 0 0 0,-3 0-208 0,-2 1-160 0,-4 0 32 0,-4 1 0 16,-2-2-160-16,-6 1-32 0,-1-1 0 0,-5 2 0 15,-2 2 320-15,-1-2-192 0,-3-1 192 0,-1-1-160 16,1 1 160-16,-6 2 0 0,-2-1 0 0,-5 0-128 16,-2-3 128-16,-4 1 0 0,-1 0 0 0,-1 1 0 15,-2-2 0-15,-6 2 0 0,-5-1 0 0,-4 1 0 16,2 0 144-16,-6 0-144 0,-3 2 192 0,-1 0-192 15,-5 1 192-15,1 1-64 0,0 1 0 0,-8-1-128 16,-3-5 160-16,1 4-160 0,2 0 128 0,-4 1-128 16,-4-1 0-16,0-3 0 0,0-1 0 0,-3 3 0 15,2 4 0-15,-4-2 0 0,-1-3 0 0,-2 1 0 16,-3 2 0-16,-2-3 0 0,-2 3 0 0,-2-1 0 16,4 0 0-16,-5 1 0 0,-4 0 0 0,0-1 0 0,1-3 0 15,-2 2 128-15,-1 0-128 0,1 3 128 0,0-1-128 16,0 1 0-16,4-2 144 0,-1 1-144 0,-8 1 192 0,4-1-16 15,3-1-16-15,1 2 0 0,3 0 32 0,-2 0 16 16,3-2 0-16,0 4 0 0,2-2 16 0,-1 0 0 16,-4 2 0-16,4 1 0 0,5 1-80 0,-5-1-16 15,-2 0 0-15,5-1 0 0,4 5-128 0,-1 0 160 16,-3-6-160-16,3 3 160 0,3 2-160 0,-1 0 0 16,0 1 144-16,2-2-144 0,0-1 0 0,6 0 0 15,0 1 0-15,4 0 0 0,1-2 0 0,0-1 128 16,-1-2-128-16,6 1 0 0,2-1 0 0,1 3 0 15,-7-1 0-15,6-1 128 0,5-2-128 0,2 1 0 16,-3 0 0-16,3 0 0 0,3-1 0 0,0 0 0 16,0-2 0-16,1 2 128 0,1 0-128 0,3-1 0 0,6-2 0 0,-1 4 0 15,3 0 0-15,-1-1 0 0,1-2 0 0,6 0 0 16,1 0 0-16,5 2 0 0,3 1 0 0,-2-1 0 16,0-5 0-16,2 1 0 0,4-3 0 0,3 6 0 15,-1-1 0-15,5 0 0 0,-2-2 0 0,1 1 0 16,-1 2 128-16,0 3-128 0,1 3 128 0,-1-3-128 15,3 0 0-15,-2 3 0 0,1 4 0 0,2 0 0 16,-4-2 0-16,1 2 0 0,0-2 0 0,5 3 0 16,2 0 0-16,2 1 0 0,0-2 0 0,1 2 0 15,-1 2 0-15,0 1 0 0,0-1 0 0,1 2 0 16,-2-2 0-16,2 4 0 0,-3 2 0 0,2 1-128 16,2-2 128-16,0 0 0 0,-1-1 0 0,-3 1 0 15,0 2 0-15,-3-1 0 0,-1 1 0 0,2 1 0 16,2-1 0-16,5 2 0 0,1-3 0 0,5 1 0 0,-3-2 0 15,3-1-128-15,1 1 128 0,2 1 0 0,1 1 0 0,-1-1 0 16,1-3 0-16,4 3 0 0,3 1 0 0,3 1 0 16,0-1 0-16,0 1 0 0,1 0 0 0,4 0 0 15,3-3 0-15,-1-1 0 0,3 1 0 0,0 1 0 16,5 1 0-16,1-1 0 0,3-2 0 0,2 1 0 16,2 1 0-16,5-1 0 0,-3 0 0 0,3-1 0 15,2 1 0-15,3-1-128 0,4 1 128 0,1 0 0 16,0 1 0-16,4-1 0 0,5 1 0 0,1-1 0 15,3-2 0-15,2 1 0 0,0 3 0 0,2 0 0 16,2-3 0-16,1 1 0 0,2-1 0 0,4 0 144 16,3-3-144-16,7 1 160 0,2-2-160 0,3 0 0 15,-2 1 144-15,1-1-144 0,1 0 0 0,0-1 144 0,4-2-144 16,4 0 0-16,0 2 128 0,0 0-128 0,-2-2 0 0,2 1 0 16,2 0 144-16,4-1-144 0,5 0 0 0,-1-2 144 15,-2 2 0-15,2 0 0 0,0 0 0 0,3 0 0 16,4-1 48-16,-1 1 0 0,-1-1 0 0,4 2 0 15,4 1 0-15,0-1 0 0,0-4 0 0,-1 4 0 16,-3 3-64-16,6-1 0 0,7 1 0 0,-2-2 0 16,-6-4-128-16,8 4 0 0,3-2 144 0,-1 2-144 15,-4 3 0-15,1-2 144 0,3-5-144 0,-1 3 0 16,4 2 128-16,-2-1-128 0,-1-4 0 0,6 1 0 16,-1 2 0-16,-1 0 128 0,-2-1-128 0,3 1 0 15,7-1 128-15,-3 1-128 0,-2 0 0 0,2 1 0 16,1-4 128-16,1 2-128 0,0 0 0 0,5-1 0 0,2 0 0 15,-1-1 0-15,-4-3 0 0,4 3 0 0,2-2-288 0,-2 2 32 16,-5-1 16-16,5-3 0 0,4-2-128 0,-3 1-16 16,-2 1-16-16,-1 1 0 0,1-6 144 0,-4-2 16 15,-2 0 16-15,4 2 0 0,1 1 224 0,-3-2 0 16,-4-2 0-16,3-2 0 0,5 1 368 0,-3 1-48 16,-1 4 0-16,6 0 0 0,2-3-80 0,-5-1-32 15,-2 2 0-15,1 0 0 0,3 0-208 0,-2 0 176 16,-6 1-176-16,4 1 160 0,5 2-160 0,-4-1 0 15,-4 0 0-15,2 2 0 0,2-1 0 0,-5 1 0 16,-5 3 0-16,2-3 0 0,6-3 0 0,-7 2 0 16,-2 0 0-16,-1 0 0 0,0 0 0 0,-2-1 0 15,-4-2 0-15,1 2 0 0,-1 1 0 0,2-2 128 16,2-1-128-16,-3 0 0 0,-3 0 128 0,1-1-128 0,4 2 128 0,-2-2-128 16,-4-3 144-16,3 1-144 0,1 1 160 0,-2-2-160 15,-2-1 128-15,-2 2-128 0,-1-1 0 0,2 2 144 16,0 2-144-16,-5-1 0 0,-2-3 144 0,-2 2-144 15,4 1 0-15,-2 3 144 0,0 0-144 0,-7 0 0 16,-2-4 128-16,-2 2-128 0,0 2 0 0,-2-1 0 16,-3-1 0-16,-2-2 0 0,-5 2 0 0,-4-3 0 15,-1 2 0-15,2-2 0 0,3-2 0 0,-4 2 0 16,-3 1 0-16,-1 2 128 0,-2 0-128 0,-1-3 0 16,0-3 240-16,-2 1-64 0,0 2-16 0,1-2 0 15,0-1 32-15,-1 1 0 0,-5-3 0 0,-3 2 0 16,-3 0-16-16,-4-4 0 0,1-5 0 0,-2 0 0 0,-1 2-16 0,-1 2 0 15,-1 2 0-15,-3-4 0 0,-1-1 32 0,-1-1 0 16,-2 1 0-16,0 0 0 0,-4-2-192 0,-1-2 192 16,-1-1-192-16,-3-1 192 0,-3 0-64 0,0-2-128 15,0-4 192-15,-2 0-64 0,-1-1 16 0,-4-2 0 16,-2-2 0-16,-2-1 0 0,-1 1-16 0,-2 2 0 16,-2 1 0-16,-6 0 0 0,-2 1 160 0,-4 1 32 15,-3-2 0-15,-9-1 0 0,-2-2-64 0,-7 0-16 16,-7 1 0-16,-6-5 0 0,-4-3-240 0,-12 3 0 15,-9 3 0-15,-12 0-11024 16,-14 0-2144-16</inkml:trace>
  <inkml:trace contextRef="#ctx0" brushRef="#br0" timeOffset="14024.35">18016 12339 12319 0,'0'0'544'0,"7"-7"112"0,-4 0-528 0,1 0-128 16,-1-1 0-16,-3 8 0 0,0 0 480 0,0 0 64 16,0 0 16-16,0 0 0 0,0 0-80 0,0 0-16 15,0 0 0-15,0 0 0 0,-9-1-80 0,-2 3 0 16,-3 2-16-16,-2-1 0 0,-1 2 32 0,-2 0 16 0,-5 1 0 0,0 2 0 16,-5 0-416-16,-4-3 0 0,-4 0 128 0,0-1-128 15,0 1 192-15,-3 1 0 0,-3 0 0 0,-1-3 0 16,-1-3 192-16,0 3 32 0,-2 1 16 0,-6-1 0 15,-6-3 96-15,-3 0 32 0,-3-1 0 0,0 3 0 16,2 0 64-16,-6 0 16 0,-1-4 0 0,-6 3 0 16,-5 4-128-16,0-1-32 0,2 0 0 0,-3-1 0 15,-5-3-192-15,0 1-32 0,-4 4-16 0,-1-1 0 16,0-2-80-16,-3-1-16 0,-5-2 0 0,2 3 0 16,1 2 16-16,-6 1 0 0,-5-2 0 0,3-1 0 15,2-1 96-15,-3 2 0 0,-7 0 16 0,5-2 0 16,1-3 48-16,-2 2 16 0,-4 2 0 0,-1-1 0 0,1-3 32 15,0 1 0-15,-2-1 0 0,1-1 0 0,0 2-112 0,-1 0 0 16,-1-1-16-16,2 1 0 0,4 1-16 0,-4 2 0 16,-2 1 0-16,0-2 0 0,1-2-224 0,-2 1 176 15,-5 3-176-15,5 0 160 0,4-2-160 0,-3 0 0 16,-3 1 0-16,3 2 128 0,2-1-128 0,-1 0 0 16,-5-1 0-16,2 2 0 0,2 0 0 0,0 2 0 15,-4 0 0-15,3 0 0 0,1-3 0 0,1 1 0 16,-3 0 128-16,1 1-128 0,2 1 0 0,-1-2 0 15,5-1 0-15,1 2 0 0,2-1 0 0,-1-1 0 16,1-1 0-16,1 1 128 0,3 2-128 0,1 1 0 16,-5-1 0-16,5 0 0 0,5-7 0 0,-4 2 0 15,-1 1 0-15,4 1 128 0,3 0-128 0,2 0 128 16,1-1-128-16,2 4 128 0,0 0-128 0,4 1 160 0,5-2-160 0,1 1 160 16,2 0-32-16,3-2 0 0,5 2 0 0,4-2 0 15,6-2-128-15,4 1 128 0,2 2-128 0,0-4 128 16,-2-3-128-16,3 2 0 0,4 1 144 0,2 1-144 15,-3 3 0-15,3-3 0 0,2-3 0 0,0-1 0 16,-1 1 0-16,1 1 0 0,-3 2 0 0,1-3 0 16,3-3 0-16,0 5 0 0,-1 3 0 0,1-1 0 15,4-4 0-15,-1-1 0 0,3-2 0 0,1 2 0 16,2 3 0-16,0 0 0 0,2 0 0 0,2 0 0 16,1 0 0-16,2 1 0 0,1 2 0 0,2-4-128 15,4-3 128-15,2 0 0 0,1 4 0 0,-2 0 0 16,-1-1 0-16,3-1 0 0,3-2 0 0,0 0 0 15,0 3 0-15,2 0 0 0,-2 0 0 0,3 0 0 0,0 1 0 0,0 1 0 16,2 0 0-16,1-3 0 0,0-3 0 0,1 0 0 16,-2 2 0-16,1 1 0 0,2-2 0 0,0 2 0 15,1 0 0-15,0 0 0 0,-1 0 0 0,1 0 0 16,1 2 0-16,6 0 0 0,-7-1 0 0,7 1 0 16,-5 6 0-16,1-1 0 0,4-5 0 0,-4 7-128 15,-4 2 128-15,3 2 0 0,2 2 0 0,-2 0-128 16,0 1 128-16,0 7 0 0,-5 6 0 0,4 5 0 15,0 2 0-15,-1 4 0 0,-2-4 0 0,2 7 0 16,-4 4 0-16,2 2 0 0,-1 3 0 0,1 3 0 16,0 5 0-16,-3 3 0 0,2-1 0 0,2-3 0 15,-5 0 0-15,2 5 0 0,0 5 0 0,0 1 0 0,-1-3 0 16,0-2 0-16,-1-4 0 0,-1 4 0 0,-3 4 0 0,1-1 0 16,-1 0 0-16,0 1 0 0,-2-1 0 0,1 0 0 15,-1-3 0-15,1 2 0 0,-1-1 0 0,3-2 0 16,0 1 0-16,1-1 0 0,1-5 128 0,-2 2-128 15,0 0 0-15,0-2 144 0,1 0-144 0,2-3 0 16,1-2 128-16,1-4-128 0,-4-2 0 0,2-3 0 16,1-1 0-16,3 0 0 0,-1 1 0 0,2-6 0 15,-1-4 128-15,2-1-128 0,1-2 0 0,1-2 0 16,-1-4 0-16,1-3 128 0,2 0-128 0,3-1 0 16,-1-5 128-16,1-4-128 0,1-1 0 0,2-1 0 15,0 3 0-15,4-3 0 0,-3-1 128 0,7-2-128 16,0 0 0-16,5-1 0 0,1 0 0 0,5-2 0 15,4 0 0-15,2 2 0 0,2-1 128 0,7-1-128 16,2 0 0-16,4-1 160 0,1 1-160 0,3 1 128 0,2 1-128 0,1 0 0 16,4-1 0-16,0 0 0 0,3 2 0 0,3 0 0 15,-1 1 0-15,0 0 0 0,2-1 0 0,6-1 0 16,2 0 128-16,4-3-128 0,3 1 0 0,0 1 0 16,2-2 0-16,1-1 128 0,6 0-128 0,0-1 0 15,1-2 0-15,2 1 0 0,0 1 128 0,4 1-128 16,-2-2 0-16,1 0 128 0,0 1-128 0,3 0 0 15,4 1 0-15,-3 1 0 0,2-2 0 0,3 0 0 16,-1 1 128-16,1 1-128 0,1-2 0 0,2 1 0 16,-2 2 0-16,5-1 0 0,2-2 0 0,0 0 0 15,0 2 0-15,2-2 0 0,2-1 0 0,3 1 0 16,1 2 0-16,1-3 0 0,-4-1 0 0,4 0 128 0,-2-1-128 16,2 0 0-16,-4 0 0 0,3-1 0 0,-1 1 0 0,4 1 0 15,-3 1 0-15,-2 1 0 0,-3-2 0 0,-1-1 0 16,0 3 0-16,-1-2 0 0,-3-2 0 0,3 1 0 15,2-1 0-15,-1 0 0 0,-2-1 0 0,0 1 0 16,4-3 0-16,-4 2 0 0,-2-1 0 0,4 1 0 16,7-3 0-16,-6 1 0 0,-1 0 0 0,1 1 0 15,3 0 0-15,-4-1 0 0,-2 0 0 0,1 1 0 16,1-1 0-16,0 2 0 0,-3-1 0 0,-1 3 0 16,2 3 0-16,-4-2 0 0,-3-2 0 0,0 2 0 15,1 2 0-15,-1 2 0 0,-4 0 0 0,0-1 0 16,0-2 0-16,0 1 0 0,-2 1 0 0,-1 1 0 15,-4-1 0-15,4-1 0 0,0 0 0 0,1 2 0 16,-6 3 0-16,0-1 0 0,0-2 0 0,-1 3 0 0,-2-1 0 16,-1-1 0-16,-5 0 0 0,1-1 0 0,3 1 0 0,1-2 0 15,0 1 128-15,-2 1-128 0,-4-2 0 0,1 1 0 16,2-2 0-16,-1 1 0 0,-1 0 0 0,-1-1 0 16,-4 0 0-16,2 2 0 0,3 1 0 0,-2-2 0 15,-5 3 0-15,-2 2 0 0,-7-2 0 0,-2 1 0 16,1 2 0-16,-2 1 0 0,-5-1 0 0,-2 0 0 15,-3-4 128-15,-3 4-128 0,-6 0 0 0,0-1 0 16,-4 2 0-16,-2-3 0 0,-1 1 0 0,-1 2 0 16,-1-1 0-16,-2-1 0 0,-3-2 0 0,-1-1 0 15,-3 2 0-15,-1-1 128 0,-2 2-128 0,-2-3 0 16,-4-3 0-16,0 1 0 0,-4 0 0 0,0-1 128 16,-11 0-128-16,7-4 128 0,1-4 16 0,-4 0 0 15,1 2 0-15,-1-4 0 0,0-3 192 0,-3-3 48 0,-1 0 0 0,0-4 0 16,-1-2-144-16,-3-3-32 0,-1-4 0 0,-1-2 0 15,-1-1-208-15,-1-4 0 0,-3-5 0 0,-1-4 0 16,-1-5 224-16,-3-3-48 0,1 0-16 0,-3-5 0 16,-2-7 0-16,2-3 0 0,0-3 0 0,-1-1 0 15,0-4-160-15,2-2 160 0,3-4-160 0,-1-2 160 16,1-1-160-16,1 1 160 0,1 1-160 0,-1 0 160 16,1-3 32-16,-1 5 16 0,5-1 0 0,-1 2 0 15,2 2 0-15,-2 1 0 0,4-4 0 0,2 5 0 16,-3 2 0-16,3 4 0 0,1-1 0 0,-1 3 0 15,2 3 48-15,0 0 0 0,1-2 0 0,0 6 0 16,1 4-256-16,0 4 144 0,3 5-144 0,-1 0 128 0,-1-1-128 16,3 1 0-16,-3 3 0 0,1 2 0 0,-1 1 0 15,2 3 0-15,-2 4 0 0,1 5 0 0,-3 5 0 16,1 4 0-16,-1 2-144 0,0 4 144 0,0-1 0 0,0 5 0 16,0 2-128-16,0 2 128 0,0 7 0 15,1-6-128-15,-1 6 128 0,0 0 0 0,0 0-176 0,0 0 176 16,-1-6-160-16,1 6 160 0,0 0-416 0,0 0 16 15,0 0 0-15,0 0 0 16,0 0-2096-16,-6 6-432 0,-1 3-80 0</inkml:trace>
  <inkml:trace contextRef="#ctx0" brushRef="#br0" timeOffset="20746.302">15534 15037 7359 0,'-15'-11'320'0,"7"5"80"0,0-2-400 0,-2 0 0 0,2-1 0 0,1 3 0 16,7 6 1984-16,-6-7 304 0,2 1 64 0,4 6 16 16,0 0-1456-16,0 0-272 0,0 0-64 0,0 0-16 15,0 0-240-15,12 0-64 0,1 1 0 0,6 0 0 16,4-1 80-16,6 2 16 0,3 0 0 0,7 0 0 16,3 1 336-16,7-3 64 0,6-2 16 0,1 5 0 15,1 2-256-15,4 2-32 0,2-4-16 0,0 0 0 16,2 0-160-16,4-2-48 0,-2 1 0 0,3-1 0 15,-2 0 16-15,-1-2 0 0,-1-5 0 0,-3 3 0 16,0 2-80-16,-2 0 0 0,-3-1-16 0,-3 0 0 16,-6 2-176-16,-2 0 192 0,-3 2-192 0,-2-4 192 15,-2-2-192-15,-2 2 160 0,0 2-160 0,-4 0 160 0,-5-2-160 0,-2 1 0 16,-5 0 144-16,-2 1-144 0,-5 0 128 0,-4 0-128 16,-11 0 128-16,0 0-128 0,0 0 336 0,0 0 0 15,0 0 0-15,-12-1 0 0,-8-2 0 0,-5 0 0 16,-7 2 0-16,-4-1 0 0,-5-2-208 0,-2 2-128 15,-1-1 160-15,-1 0-160 0,-5-2 192 0,0 1-48 16,-3-4-16-16,-3 7 0 0,-6 4 0 0,1 1-128 16,0-2 192-16,-1-1-64 0,-2-1-128 0,-2 1 0 15,2 3 0-15,2 0 0 0,2-1 0 0,4-1 128 16,5-1-128-16,5 0 0 0,4 1 0 0,6-1 0 16,4-1 0-16,8 1 0 0,8 1 0 0,5-1 0 15,11-1 0-15,0 0 0 0,0 0 0 0,16 0 128 16,9-1-128-16,6 0 0 0,6 0 0 0,7-3 0 0,5-1 0 0,7 2 0 15,4 0 0-15,6 1 128 0,7-1-128 0,-3 1 128 16,1 2-128-16,-1-1 0 0,3-3 0 0,0 1 0 16,-3 0 0-16,-1 1 0 0,-5 2 0 0,-2-2 0 15,-2-1 0-15,-6-1 0 0,-6 3 0 0,-4 1 0 16,-3 2 0-16,-8 1 0 0,-9-1 0 0,-9 1 0 16,-5-3 0-16,-10 0 0 0,0 0 0 0,-12 4 0 15,-9-1 0-15,-8 2-144 0,-9 0 144 0,-7 4-9552 16,-7-4-1792-16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4:45.7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1234 3519 12895 0,'-13'-11'1152'0,"5"3"-928"15,1 1-224-15,-1 0 0 0,2 1 528 0,1 0 64 16,5 6 16-16,-4-7 0 0,0 2-288 0,4 5-48 16,0 0-16-16,0 0 0 0,0 0-128 0,0 0-128 15,0 0 144-15,0 0-144 0,0 0 144 0,-8 3-144 16,1 0 128-16,4 3-128 0,3-6 176 0,-6 11-48 15,2 1-128-15,1-1 192 0,3-11 32 0,-1 11 0 0,3 0 0 0,0-1 0 16,2 0-32-16,3-1 0 0,3-1 0 0,2 2 0 16,2 5 48-16,3-2 0 0,2-2 0 0,3-1 0 15,5 0 112-15,4-1 32 0,2 1 0 0,2-1 0 16,1-8 96-16,5 4 32 0,3 1 0 0,2-1 0 16,2-2-128-16,3-3-32 0,3-2 0 0,2 2 0 15,4 3-16-15,-2-1 0 0,0-2 0 0,-2-2 0 16,-1-3 16-16,3 0 0 0,-3 2 0 0,2-4 0 15,1-4 16-15,-4 4 0 0,-2 1 0 0,-2-1 0 16,-2 2-368-16,1-4 144 0,-1 3-144 0,-2-2 0 16,-5 1 176-16,0 1-176 0,-4-1 160 0,-5 0-160 15,-4 0 128-15,-7 2-128 0,-3 2 0 0,-3-1 144 16,-4-3-144-16,-4 2 128 0,-7 5-128 0,0 0 128 16,0 0 176-16,0-9 16 0,-3-1 16 0,-6 3 0 0,-3 4 32 0,-5 1 0 15,-9-3 0-15,0 1 0 0,-5 0-368 0,-3 1 144 16,-2 2-144-16,-6 0 0 0,0-1 176 0,-2 0-176 15,-2 1 160-15,-4 2-160 0,0 1 144 0,-6-1-144 16,-3-1 128-16,0 2-128 0,1 2 128 0,2-2-128 16,1-2 0-16,-1 0 128 0,1-2-128 0,0 2 128 15,1 2-128-15,-2 1 128 0,1 0-128 0,3 0 0 16,3-5 0-16,3 5 0 0,2 2 0 0,2-2 0 16,1-1 0-16,2 1 0 0,4 2 0 0,3 1 0 15,3-2 0-15,3 1 0 0,3-1 0 0,6 0 0 16,2 2 0-16,5-2 0 0,10-4 0 0,0 0 0 15,0 0 0-15,0 0 0 0,12 4 0 0,6-4 0 16,4 0 0-16,8 0 0 0,6 1-128 0,6 0 128 0,4 0 0 0,4-2 0 16,-1-2 0-16,5-2 0 0,4 1 0 0,1-2 0 15,1 0 0-15,1-1 0 0,0-1 0 0,-2 3 0 16,1 0 0-16,1 0 0 0,2-1 0 0,-2 2 0 16,-5 2 0-16,-6 1 0 0,-4 2 0 0,-5-1 0 15,-6-1 0-15,-5-1 0 0,-7 2 0 0,-4 2 0 16,-8 0 0-16,-11-2 0 0,0 0 0 0,0 0 0 15,-10 4 0-15,-8 1 160 0,-7-3-160 0,-8 2 160 16,-8 0 160-16,-7 0 48 0,-5 2 0 0,-7 0 0 16,-3 1-176-16,-3 3-16 0,-2-2-16 0,0 2 0 15,-4 1-32-15,6 0 0 0,4-1 0 0,4 0 0 16,6 1-128-16,7-1 0 0,5-1 0 0,7 1 0 16,4 1-448-16,8-5-64 0,7-3 0 15,14-3-9408-15,0 0-1888 0</inkml:trace>
  <inkml:trace contextRef="#ctx0" brushRef="#br0" timeOffset="1198.315">8387 3097 14735 0,'-17'-13'1312'0,"7"8"-1056"15,-2 1-256-15,2-1 0 0,-2 0 1088 0,2 0 176 16,2 2 16-16,-3 1 16 0,1 2-944 0,1 0-192 0,0 2-32 16,9-2-128-16,-6 3 0 0,-3 1 0 0,3 0 0 0,6-4 0 15,-6 7 0-15,1-2 0 0,5-5 0 0,0 0 0 16,0 9 240-16,0-9-16 0,8 8 0 0,2-4 0 16,4 3 352-16,5-3 80 0,5-2 16 0,6 0 0 15,5 3 0-15,7-1 0 0,4 1 0 0,6 0 0 16,3 1-96-16,2-1-32 0,0-2 0 0,0 1 0 15,-1-3-128-15,4 1-32 0,4 0 0 0,2 0 0 16,-3 3-64-16,0-4-32 0,-2 1 0 0,-1 0 0 16,-3 0-32-16,0 1 0 0,0-1 0 0,-5 1 0 15,-2-3-256-15,-3-2 0 0,-2-1 0 0,-5 0 0 16,-6 2 0-16,-4 0 128 0,-5-1-128 0,-5 0 0 16,-4 1 160-16,-4-5-160 0,-3 1 128 0,-9 5-128 0,0 0 256 15,0 0-48-15,-9-7 0 0,-4 2 0 0,-4 0 0 16,-7 2 0-16,-3 0 0 0,-7-2 0 0,-6 0-208 15,-6 0 0-15,-5 3 0 0,-1 1 0 0,-4 0 0 0,-2 1 128 16,-1 0-128-16,-3 1 0 0,-1 0 0 0,0 1 0 16,0 1 128-16,3-1-128 0,2 0 0 0,3 1 0 15,3 1 0-15,2 1 0 0,2 2 0 0,2-2 0 16,2 1 0-16,4-2 0 0,6-2 0 0,6 0 0 16,6 2 0-16,6-1 0 0,4 0 0 0,5 1 0 15,7-4 0-15,0 0 0 0,0 0 0 0,0 0 0 16,16 5 0-16,3-3 0 0,9-3 176 0,2 0-176 15,1-2 192-15,9 2-192 0,4 0 128 0,2-3-128 16,2 0 0-16,1 0 0 0,3 0 128 0,3 1-128 16,2-1 0-16,3-1 0 0,1 0 128 0,-2 0-128 15,-5 0 0-15,1 0 0 0,-2 1 0 0,-2 0 0 0,-4-1 0 16,-4 1 0-16,-5 0 0 0,-6 1 128 0,-3-1-128 16,-7 2 0-16,-1 2 0 0,-8-2 0 0,-4 2 0 0,-9 0 0 15,0 0 0-15,0 0 0 0,0 0 0 0,-17-2 0 16,-6 1 128-16,-7 1-128 0,-4 2 0 0,-4-1 0 15,-7-1 0-15,-5 0 0 0,1 0 0 0,-5 3 0 16,-4 0 0-16,-4 2 0 0,-4 0 0 0,2-1 0 16,-1 1 0-16,6-1 0 0,-2-1 0 0,4 1 160 15,1-1-160-15,3-1 160 0,3-1-160 0,6 3 160 16,6 1-160-16,7 1 0 0,6-2 144 0,8-1-144 16,2-2 0-16,15-1 0 0,0 0 0 0,0 0 0 15,15-1 128-15,7 0-128 0,11 0 160 0,11-2-160 16,11-2 144-16,2-1-144 0,5 0 128 0,7 1-128 0,3-2 128 15,7-2-128-15,2 3 0 0,0-1 128 0,-2 1-128 0,2 0 0 16,0 1 0-16,-2 0 0 16,-3 2-1504-16,-8 0-384 0,-6 0-80 0</inkml:trace>
  <inkml:trace contextRef="#ctx0" brushRef="#br0" timeOffset="3716.953">3349 6020 6447 0,'-13'-4'272'15,"4"3"80"-15,-1 0-352 0,0 3 0 0,-1 1 0 0,0 1 0 16,0-2 2160-16,1 0 352 0,-3 1 80 0,2 1 16 0,1-2-1568 0,2-2-304 16,3-2-64-16,5 2-16 0,-10 2 96 0,10-2 16 15,0 0 0-15,0 0 0 0,-8-1-48 0,8 1 0 16,0 0 0-16,0 0 0 0,0 0-144 0,0 0-48 16,0 0 0-16,6-7 0 0,0 2-144 0,3 0-16 15,1 1-16-15,3-1 0 0,3-2 48 0,1-1 16 16,3 2 0-16,-1 1 0 0,1 1-16 0,3-1 0 15,1 2 0-15,4-5 0 0,3 0-80 0,2 0 0 16,4-1-16-16,-2 3 0 0,2 3-32 0,3 1 0 16,3 0 0-16,-2-1 0 0,2-2-96 0,1-1-32 15,0-1 0-15,4 2 0 0,2 4-144 0,2 1 192 16,0 0-192-16,-1-2 192 0,1-1-192 0,0-2 160 16,-1 1-160-16,3 2 160 0,0 1-160 0,2 1 192 0,2 0-192 15,-1-3 192-15,1-2-192 0,1-2 160 0,1 0-160 0,-1 1 160 16,3 3-32-16,-1 2 0 0,0 1 0 0,-2-2 0 15,0-4-128-15,-1 2 192 0,-4 3-192 0,2 2 192 16,1 1-192-16,0 1 128 0,-1-2-128 0,-1 0 128 16,-1 0-128-16,-2 1 160 0,-1-2-160 0,-1-2 160 15,2 1-160-15,1 1 0 0,1 6 0 0,0-4 128 16,-4-4-128-16,0 1 0 0,-3 1 0 0,0 3 0 16,-1 3 128-16,3-3-128 0,-2 0 0 0,0-2 128 15,0-1-128-15,-2 0 0 0,-1 0 0 0,-1 1 0 16,-2 0 0-16,0 1 0 0,0-1 128 0,0-1-128 15,3-3 0-15,-3 1 0 0,1 1 144 0,-2 1-144 16,0 1 144-16,0 1-144 0,-1-2 192 0,-1 0-192 0,1 0 192 16,-1-1-64-16,1-1 0 0,-1 1-128 0,2 0 176 0,-3 0-176 15,0-1 160-15,-1 1-160 0,-2-1 144 0,1 2-144 16,0-2 128-16,-2 4-128 0,-3 0 144 0,0 0-144 16,0-1 160-16,-2 1-160 0,0 0 176 0,0 3-176 15,-2-1 192-15,2-1-192 0,-2-5 128 0,0 2-128 16,-3 2 0-16,2 1 0 0,2-1 128 0,2 0-128 15,-7 0 0-15,2 1 0 0,-3 1 128 0,-1 0-128 16,-2-1 0-16,0 1 0 0,-1-1 128 0,-1 1-128 16,1 1 0-16,-3-1 0 0,0-3 144 0,-2 0-144 15,1 2 0-15,-1 0 144 0,0 0-144 0,1 1 0 16,-2-2 0-16,1 2 0 0,0 1 0 0,1 0 128 16,-1 1-128-16,-1-2 0 0,2-2 128 0,-4 3-128 0,-9-5 128 15,8 2-128-15,1-3 144 0,-9 1-144 16,10-3 160-16,-1 3-160 0,1 3 176 0,-3-2-176 0,-7-1 192 0,9-1-192 15,-9 1 256-15,7-4-64 0,-7 4-16 0,8-4 0 16,-3-3 80-16,-1 1 0 0,-4 6 16 0,6-11 0 16,-3-4-16-16,3-1-16 0,-2-4 0 0,0 3 0 15,1-1-96-15,-1 1-16 0,2-1 0 0,-3-2 0 16,1-3-128-16,0 0 128 0,-1-4-128 0,0-1 128 16,1-5-128-16,-1-2 0 0,0-2 144 0,2-2-144 15,-1-6 0-15,0-1 0 0,2 0 0 0,-2 0 128 16,2-1-128-16,0-3 0 0,1-1 0 0,1-1 128 15,-3 0-128-15,2-1 0 0,-1 1 0 0,3 1 0 16,-1 4 0-16,-2-3 0 0,1 2 0 0,-1-1 0 16,-2-2 0-16,0 1 0 0,0-4 0 0,-2 6 0 15,0 2 0-15,-1 1 0 0,0 3 0 0,-1 1 0 0,-2-1 0 16,0 0 0-16,0-2 0 0,1 0 0 0,-1 2 0 0,1 1 0 16,0 1 0-16,0 4 0 0,-1 0 0 0,2 3 0 15,0 1 0-15,0 2 0 0,0 0 0 0,0 2 0 16,0-2 0-16,2 3-128 0,-2 1 128 0,0 3 0 15,0 1 0-15,0 0 0 0,0-1 0 0,0 2 0 16,0 2 0-16,-2 4 0 0,1 3 0 0,0 0 0 16,0 2 0-16,0 1-128 0,-2-1 128 0,1 1 0 15,0 1 0-15,1 1-128 0,1 7 128 0,0 0 0 16,0 0 0-16,-6-7 0 0,1 0 0 0,0 0-128 16,-2 2 128-16,1 0 0 0,6 5-128 0,-9-4 128 15,1 1-128-15,-2 0 128 0,1-1 0 0,-1 2-160 0,-2-2 160 16,-2 2 0-16,-4 2-144 0,-1 0 144 0,0 2 0 0,-1-2-144 15,-2-2 144-15,-2 1 0 0,-4 1 0 16,1 1-128-16,-3-1 128 0,-1 2 0 0,0 1 0 0,-2-1 0 16,-3-1 0-16,-1 1 0 0,-5-1 0 0,-1 1-128 15,0 2 128-15,-5 0 0 0,-3 1 0 0,0-2 0 16,1-1 0-16,-4-1 0 0,1 2 0 0,-2 1 0 16,0-2 0-16,-4 1 0 0,-2 2 0 0,1-1 0 15,-1-1 0-15,2 0 0 0,-2-2 0 0,0 2 0 16,-4 4 0-16,0-1 0 0,0-1 0 0,2-1 0 15,2-2 0-15,-3 1 0 0,-2 1 0 0,0 0-128 16,0 1 128-16,2-2 0 0,-2-1 0 0,2 2 0 16,-1 3 0-16,-1-1 0 0,0-3 0 0,-1 2 0 0,0 3 0 15,2 0 0-15,1-2 0 0,-2-1 0 0,-1-4 0 16,1 0 0-16,-3 1 0 0,5 1 0 0,4 2 0 0,-1-2 0 16,1-3 0-16,-1 0 0 0,0 1 0 0,-2-1 0 15,-1-2 0-15,1 2 0 0,3 2 0 0,-1 2 0 16,2-4 0-16,-1 0 0 0,2-4 0 0,2 3 0 15,0 1 0-15,3-1 0 0,2-1 0 0,0-1 0 16,0-2 0-16,2 3 0 0,1 2 0 0,1 0 0 16,3 0 0-16,3-2 0 0,-3-4 0 0,4 2 0 15,4 1 0-15,2-1 0 0,-2 2 0 0,3 0 0 16,1 0 0-16,-1-2 0 0,-1 0 0 0,2-2 0 16,2 3 0-16,2 1 0 0,3 2 0 0,0 0 0 15,-3 0 0-15,3-2 0 0,1-3 0 0,2 1 0 0,1 1 0 0,1 2 0 16,0 1 0-16,4 0 0 0,0 0 0 15,1 0 0-15,0-3 0 0,3 1 0 0,-1-1 0 0,3 3 0 16,1 3 0-16,1 2 0 0,1-2 0 16,7-3 0-16,-9 3 0 0,9-3-128 0,0 0 128 0,-4 3-128 15,4-3 128-15,-8 8-192 0,4 1 192 16,2 1-192-16,3 0 192 0,-1 1 0 0,0 0-144 0,2 4 144 16,0 5 0-16,1 2-176 0,3 0 176 0,-2 4-128 15,2 3 128-15,-1 2 0 0,-3 2 0 0,2 1-128 16,0 2 128-16,2 3 0 0,-4 1 0 0,0 10 0 15,-2 5 0-15,0 2 0 0,0 0 0 0,0 0 0 16,0-2 0-16,-1 3 0 0,-1-1 0 0,1 2 0 16,-2 4 0-16,-1-1 0 0,1-3 0 0,1-2 0 15,0-2 0-15,0 0-128 0,0 0 128 0,-1 3 0 0,1 2 0 16,-2-2 0-16,1-3 0 0,1-1 0 0,-3 1 0 16,1 0 0-16,-2 3 0 0,4 0 0 0,-1-5 0 0,1 0 0 15,0-3 0-15,-2-3 0 0,1-1 0 0,0 0 0 16,2-4 0-16,-1-1 0 0,1-3 0 0,1 0 0 15,0-3 0-15,0-2 0 0,-1 0 0 0,-1-2 0 16,-1-3 0-16,2 0 0 0,4-6 0 0,-1-3 0 16,-2-2 0-16,-1-1 0 0,-1-3 0 0,1 0 0 15,0-3 0-15,3-2 128 0,-2-8-128 0,0 0 0 16,0 0 128-16,0 0-128 0,2 8 144 0,-2-8-144 16,0 0 192-16,0 0-192 0,0 0 272 0,0 0-48 15,4 7-16-15,-4-7 0 0,0 0-208 0,0 0 0 16,0 0 128-16,0 0-128 0,0 0 0 0,0 0 144 15,10-2-144-15,2-1 128 0,-1 0-128 0,2 1 0 0,-1 1 0 0,1 0 0 16,0 0 0-16,2 1 0 0,2 2-176 0,1 1 176 31,0 2-928-31,1 2-96 0,-3 2-32 0,1 2-16272 0</inkml:trace>
  <inkml:trace contextRef="#ctx0" brushRef="#br1" timeOffset="8138.167">10159 1665 19343 0,'-2'-6'1728'0,"0"0"-1392"0,2 6-336 0,-4-6 0 16,4 6 560-16,-1-9 32 0,-1 0 16 0,-2 3 0 15,-2 1-480-15,2 0-128 0,-5-1 0 0,1 0 0 16,-3-2 0-16,-1-2 0 0,-3 1 0 0,-4 0 128 16,-4-1-128-16,-4 1 144 0,-2-4-144 0,-3 2 160 15,-3 4-160-15,-2-2 160 0,0-2-160 0,-3-2 160 16,-1-2 32-16,-1 0 16 0,-4-1 0 0,-3 1 0 16,-6 1-32-16,-1 1-16 0,-1 1 0 0,0-2 0 15,-1-2 48-15,-2 2 16 0,-4-2 0 0,-3 3 0 16,-4 2 96-16,0 0 32 0,1-2 0 0,-1 1 0 15,-3 0-64-15,-3 1-16 0,-4 3 0 0,-1 0 0 0,-1 1-272 0,-3-4 0 16,-3 0 0-16,-1 2 0 0,3 3 0 16,1 0 128-16,-2-4-128 0,0 2 0 0,-1 0 0 0,1 2 0 15,6-1 0-15,-4 1 0 0,0-1 192 0,0 3-192 16,0 1 192-16,2 2-192 0,3-2 160 0,-3 1-160 16,-1 0 128-16,2 4-128 0,-1 1 0 0,4 1 0 15,2-1 128-15,-2 0-128 0,-2 6 0 0,2-3 0 16,0 2 0-16,3 0 0 0,2 1 0 0,-2 0 0 15,-3 2 0-15,3 2 128 0,3 0-128 0,1 0 0 16,3 0 0-16,-2 1 0 0,-1 1 0 0,1 0 0 16,1-3 0-16,4 5 0 0,1-1 0 0,4 3 0 15,-2 1 0-15,-1 1 0 0,2 1 0 0,1 1 0 16,0 2 0-16,3 1 0 0,0-4 0 0,3 3 0 0,-1 0 0 16,2 0 0-16,0-1 0 0,2 1 0 0,0-2 0 15,4 2 0-15,3 3 0 0,-1 0 0 0,0 2 0 0,-1 0 0 16,-2-2 0-16,3 4 0 0,3 3 0 0,2-1 0 15,3 2 0-15,-1 0 0 0,3 0-144 0,1-3 144 16,2-4 0-16,1-2 0 0,2 1 0 0,4 1 0 16,2 2 0-16,-1 1-128 0,5 4 128 0,6 0 0 15,3-3 0-15,3 1-128 0,0 3 128 0,6 1 0 16,1-2 0-16,5-3-128 0,-1 0 128 0,6-1 0 16,2-1-128-16,3 2 128 0,0 1-192 0,4 0 192 15,0-1-304-15,4 0 48 0,4 0 16 0,2 0 0 16,-1 0 32-16,4-2 0 0,1-2 0 0,2 0 0 15,3-2 208-15,1 2 0 0,4 0 0 0,1-1 0 0,3 0 0 16,3 0 0-16,1 2 0 0,-1 1 0 0,-1 2 0 16,2-4 0-16,5-2 0 0,3-2 0 0,3 0 0 0,0 1 0 15,1-2 0-15,2-2 0 0,5-2 0 0,1-2 0 16,3-1 0-16,3-1 0 0,0 1 128 0,1-1-128 16,-1 0 0-16,4-1 0 0,6 0 144 0,-3-2-144 15,0-1 0-15,1 0 144 0,2 0-144 0,2-1 0 16,3-1 0-16,-3-1 128 0,-4-2-128 0,3 1 0 15,3-1 0-15,-2-2 0 0,-1-1 176 0,2-2-48 16,0-1-128-16,1 0 192 0,0 1 16 0,-1-2 0 16,-1 2 0-16,2-1 0 0,3-4-16 0,0-1-16 15,1-1 0-15,1 0 0 0,-2-3-176 0,2 0 160 16,-2 2-160-16,2-2 160 0,-2-1-160 0,-1 1 0 16,0-6 0-16,1 3 0 0,-1 0 128 0,0 3-128 0,-6-1 0 0,2 1 128 15,0-3-128-15,-3 0 192 0,-3 1-192 0,-2 0 192 16,-2-2-192-16,4-2 160 0,1-3-160 0,-3 3 160 15,-4-1-160-15,0-3 128 0,1-3-128 0,-1-1 128 16,-1-2-128-16,-5 1 160 0,-4-1-160 0,-2-2 160 16,-1-2-160-16,-2 1 192 0,-1-1-192 0,0-1 192 15,1-1-64-15,-5 3-128 0,-3-2 192 0,-4 1-64 16,-2-1-128-16,-3-2 160 0,0-3-160 0,-2-2 160 16,1-3-160-16,-4-1 128 0,-3-1-128 0,1 1 128 15,-2 1-128-15,-1-2 0 0,-3-2 144 0,-2-4-144 16,-4-4 128-16,-1-6-128 0,-6-8 128 0,1-3-128 15,-4-1 288-15,-2 2-16 0,-6 3 0 0,-4-4 0 16,-5-6 48-16,-4 5 0 0,-6 5 0 0,-2 9 0 16,-6 4-64-16,-6 5 0 0,-3 2 0 0,-12 1 0 0,-6-2 272 15,-2 5 48-15,-7 4 16 0,-5 5 0 0,-4 4-400 0,-11 3-192 16,-8 5 160-16,-5 4-160 0,-6 2 0 0,-5 5-240 16,-8 2 32-16,-2 6 0 15,1 3-1920-15,3 2-384 0,3 4-80 0</inkml:trace>
  <inkml:trace contextRef="#ctx0" brushRef="#br1" timeOffset="10098.884">16586 4333 21135 0,'0'0'928'0,"4"-8"208"0,-1-2-912 15,-3 10-224-15,7-7 0 0,-7 7 0 0,5-9 0 0,2 1 0 16,-1 0 0-16,2 1 0 0,-1-1 0 0,-1 0 0 16,1 0 0-16,-4-1 0 0,0-1 304 0,0 0 16 15,-2-1 0-15,-1 0 0 0,-1-1 432 0,-3 1 80 16,0 0 32-16,-4-1 0 0,2-6-176 0,-5 2-48 15,0-2 0-15,-3 2 0 0,-1 0-336 0,-3 0-80 16,-3-5-16-16,-1 1 0 0,-4 2-16 0,-3 0-16 16,-2-1 0-16,-4 1 0 0,-2 0 64 0,-1-2 16 15,-2 1 0-15,0-1 0 0,0-1 16 0,-2-1 16 16,0-2 0-16,-4 4 0 0,-3 2-288 0,-3-2 160 16,-2-1-160-16,-5 0 128 0,0 1-128 0,-1-1 192 15,-1 2-192-15,-2 1 192 0,-4 3-64 0,-1 0-128 0,-2 1 192 16,1 0-64-16,2-2 32 0,-1 2 0 0,-1 1 0 15,-2 2 0-15,1 2-32 0,1 1 0 0,-3 1 0 16,1 0 0-16,-2 0-128 0,-2 1 160 0,-2 1-160 0,0 0 160 16,1 3-160-16,1 0 0 0,-1-1 144 0,-1 2-144 15,-1-1 0-15,1 2 144 0,1 0-144 0,0 0 0 16,-1 0 128-16,2 0-128 0,-1 0 0 0,3 2 0 16,2 0 0-16,3 0 0 0,2-2 0 0,-4 2 0 15,0 1 0-15,-3 1 0 0,2 2 0 0,3-2 0 16,2-1 160-16,-2 0-160 0,-3 0 128 0,0 2-128 15,2-1 0-15,3 1 0 0,3 0 0 0,0-1 0 16,-1 0 0-16,-1 1 0 0,0-3 0 0,3 5 0 16,0 2 0-16,2-2 0 0,2 3 0 0,0-2 0 0,0-1 0 15,-2-1 0-15,3 1 0 0,0 0 0 0,1 3 0 0,2 0 0 16,2 0 0-16,-1 1 0 0,0 0 0 0,-2 0 0 16,-2 0 0-16,4 2 0 0,0 4 0 0,2 0 0 15,1-1 0-15,0-2 0 0,-2-3 0 0,3 1 0 16,-4 1 0-16,4 5 0 0,0 1 0 0,2-2 0 15,2 1 0-15,2 1 0 0,3 0 0 0,-2-1 0 16,2 0 0-16,0 0 0 0,-3 0 0 0,3 0 0 16,0-3 0-16,2 0-176 0,2 1 176 0,1-1 0 15,0-1 0-15,2 3 0 0,1-1 0 0,0 1 0 16,0-3 0-16,1 2 0 0,-1 2 0 0,-1 0 0 16,-1 2 0-16,2 0 0 0,2-2 0 0,0 3 0 15,-1 1 0-15,5 2 0 0,0-1 0 0,2 2 0 16,1-1 0-16,0-1-128 0,0-1 128 0,1 0 0 0,2 1 0 15,-1 3-128-15,-1 4 128 0,3-1 0 0,-1 0 0 16,0 1 0-16,1 1 0 0,3 0 0 0,0 0 0 0,2 0 0 16,1-2 0-16,-1 4-128 0,2-2 128 0,0 0 0 15,-1-1 0-15,4 1-128 0,3-1 128 0,-2 1 0 16,4 2 0-16,0-1-160 0,4-3 160 0,0 2 0 16,2 1-160-16,2 0 160 0,0-1-128 0,3-4 128 15,3 0 0-15,-2-2-160 0,1 0 160 0,0 2 0 16,5-1 0-16,2 0-128 0,1 2 128 0,3 1 0 15,3 0 0-15,3 1 0 0,-2 0 0 0,2-3 0 16,2-4 0-16,2-1 0 0,3-1 0 0,5-1 0 16,0-5 0-16,5 0 0 0,2-1 0 0,5 0 144 15,0 2-144-15,1-6 160 0,-1-4-160 0,2 0 160 0,1 1-16 16,5 1 0-16,5 1 0 0,0-3 0 0,-1-2-144 16,-1 0 160-16,1 1-160 0,2 1 160 0,-2 1-160 0,4 0 128 15,4-2-128-15,-1 0 128 0,-2 1-128 0,0-1 0 16,1 0 144-16,2 0-144 0,2-1 0 0,-1 1 0 15,0-1 0-15,1 4 128 0,-1 2-128 0,4-2 0 16,1-3 0-16,1 2 0 0,0-3 0 0,0 0 0 16,0-1 0-16,1-3 0 0,2 0 0 0,-1-3 0 15,-1-1 0-15,2 2 0 0,-1 1 128 0,4 1-128 16,5 0 160-16,-2-3-160 0,-1-4 144 0,1 2-144 16,2 1 128-16,-1 0-128 0,1-3 0 0,-1 1 0 15,-6-1 0-15,5 2 0 0,2-1 0 0,-1 4 0 16,-3-1 0-16,4-1 0 0,3 0 0 0,-2-1 0 15,-2 1 0-15,-2 0 0 0,-3-4 0 0,2 1 0 0,3 4 0 16,1-4 0-16,-3 0 0 0,1-2 0 0,-5 1 128 0,4 2-128 16,3-1 0-16,-2 2 0 0,-6-2 0 0,1-2 0 15,1-5 0-15,0 3 0 0,1 1 0 16,-4 0 0-16,-3-1 0 0,-1-1 0 0,0 0 0 0,-4 0 0 16,2-1 128-16,-5-2-128 0,-3 2 0 0,-4-1 128 15,-1-3-128-15,-2 0 0 0,0 0 0 0,0 0 0 16,-2-2 128-16,-4 1-128 0,-4 1 0 0,-3 0 128 15,-3 1-128-15,-2-1 192 0,1 0-192 0,-2 0 192 16,-4-3 32-16,0 2 16 0,1-2 0 0,-3-1 0 16,-2 1-48-16,-2-3 0 0,-3-2 0 0,-2-2 0 15,-2 0 0-15,-2-4-16 0,-3-6 0 0,-3-2 0 16,-2 2 16-16,-3-1 16 0,-4 1 0 0,-1-3 0 0,-2-2-80 16,-3-2-128-16,-2-2 176 0,-1-2-176 0,-5-4 144 0,0 3-144 15,-2-1 0-15,-4 1 144 0,-7 0 0 0,-3 2 0 16,-7 1 0-16,-4 0 0 0,-2-2-144 0,-4 4 128 15,-5 1-128-15,-2 4 128 0,-2-1-128 0,-4 4 0 16,-3 0 0-16,-4 5 0 0,-3 3 0 0,1 3 0 16,1 0 0-16,0 3-176 0,-1 3-16 0,-3 2 0 15,-5 2 0-15,-1 4 0 16,-3 6-2672-16,-1 1-528 0</inkml:trace>
  <inkml:trace contextRef="#ctx0" brushRef="#br1" timeOffset="14522.844">8489 10441 11967 0,'-9'-5'528'0,"9"5"112"0,0 0-512 0,0 0-128 15,0 0 0-15,0 0 0 0,-6-2 896 0,6 2 160 16,0 0 32-16,0 0 0 0,0 0-640 0,0 0-112 16,0 0-16-16,0 0-16 0,0 0 208 0,0 0 32 15,0 0 16-15,0 0 0 0,0 0 448 0,0 0 80 16,12 0 32-16,3 0 0 0,4-1-96 0,4-2-32 15,1 0 0-15,9 2 0 0,4 2-240 0,5-1-48 16,5-1-16-16,2 0 0 0,6 0-160 0,5 0-16 16,2 0-16-16,5-1 0 0,0 0-176 0,2 2-48 15,-2 2 0-15,0 0 0 0,-1-4-80 0,1 0-32 16,-2 2 0-16,-2 2 0 0,-3 2-16 0,-1-1 0 16,-5 0 0-16,1 0 0 0,-4-3-144 0,-2 1 160 15,-2 1-160-15,-3-1 160 0,-4-2-160 0,-7 1 0 0,-4-3 0 0,-6 1 128 16,0 2-128-16,-6-2 192 0,-5-1-192 0,-2 2 192 15,0 2 32-15,-10-1 16 0,0 0 0 0,0 0 0 16,0 0 192-16,0 0 32 0,-14 2 16 0,-2-1 0 16,-6-1-160-16,-6 1-48 0,-9 0 0 0,-2 2 0 15,-5 0-272-15,-4-1 160 0,-6 0-160 0,-1 1 128 16,-4 0-128-16,-2-1 192 0,-3-1-192 0,-4 1 192 16,-5 1-32-16,-2 0 0 0,2 0 0 0,-1-1 0 15,2-3 0-15,-2 3 0 0,4 3 0 0,5-2 0 16,5 0-160-16,7-3 128 0,2-2-128 0,1 2 128 15,4 2-128-15,8 1 0 0,6-2 0 0,7 0 128 16,1 0-128-16,9 1 0 0,3-1 0 0,12-1 0 0,-6-3 0 0,6 3 0 16,10 0 0-16,9 0 0 0,7 0 0 15,10 0 128-15,7-2-128 0,6 1 128 0,5 0-128 0,5-1 0 16,6 1 144-16,8 1-144 0,1 0 0 0,1 0 144 16,1 0-144-16,2-1 0 0,4-6 128 0,0 4-128 15,1 2 0-15,-1 0 0 0,1-2 0 0,-2 0 0 16,1-2 128-16,-4 3-128 0,-3 3 0 0,-5-3 0 15,-4-3 0-15,-4 1 0 0,-5-1 144 0,-9 1-144 16,-5 1 0-16,-8 0 144 0,-3 0-144 0,-6-1 0 16,-9 0 0-16,-6 1 0 0,-11 3 144 0,0 0-144 15,0 0 160-15,-8-4-160 0,-8 4 224 0,-8 0-48 16,-8 2-16-16,-9 2 0 0,-10-4-160 0,-5 2 0 16,-6 1 0-16,-9-1 0 0,-6 0 128 0,-3 2-128 0,-3 2 128 15,-1 1-128-15,0-3 128 0,-1 0-128 0,4-2 128 0,3 4-128 16,3 4 0-16,7-1 128 0,5-4-128 15,5-1 0-15,8-1 0 0,8 1 0 0,9-1 0 0,9 0 0 16,9-1 0-16,6 1 0 0,9-3 0 0,0 0 0 16,10-3 0-16,13 0 0 0,11-2 0 0,10-2 0 15,8 4 0-15,11-4 0 0,5-3 0 0,8-1 0 16,2 2 0-16,0 1 0 0,3-1 0 0,2-2 0 16,1-2 0-16,-3-2 0 0,0-1 0 0,-5 3 0 15,-5 3-128-15,-9-1-128 0,-4-3 0 0,-8 2-11984 16,-10 1-2400-16</inkml:trace>
  <inkml:trace contextRef="#ctx0" brushRef="#br1" timeOffset="16131.53">3655 7571 14735 0,'-9'-7'1312'0,"9"7"-1056"0,0 0-256 0,-6-6 0 0,2 1 768 0,4 5 80 16,0 0 32-16,0 0 0 0,0 0 128 0,0 0 16 15,5-5 16-15,-5 5 0 0,10 0-624 0,1 2-128 16,1 2-32-16,3 0 0 0,2 1-112 0,5-1-16 15,0-1-128-15,5 2 192 0,2-1 128 0,2 2 0 16,1-3 16-16,7 3 0 0,2 3 48 0,8 0 16 16,5 1 0-16,2-1 0 0,4-3 48 0,3-1 0 15,2-2 0-15,2 1 0 0,2 4 48 0,6-2 16 16,3 0 0-16,5-1 0 0,3-3-64 0,3-2 0 16,3-1 0-16,-2 1 0 0,-1 1-128 0,6 0-48 15,3-2 0-15,2 3 0 0,1 4-112 0,3-1-32 16,1 1 0-16,1-1 0 0,-1-3-128 0,0-1 192 0,-4-1-192 15,2 4 192-15,4 2-192 0,-5-1 0 0,-1-4 0 16,0 2 128-16,1 1-128 0,-4 0 0 0,-3-4 0 0,-3 0 0 16,-1-1 128-16,-4 2-128 0,-4 2 0 15,-4-2 128-15,-3-6-128 0,-3-1 0 0,0 0 0 0,-3 2 0 16,0 4 0-16,-4-3 0 0,-6-3 128 0,-1 2-128 16,-4-1 0-16,-2-1 0 0,-2 1 144 0,0-2-144 15,-2 0 128-15,-3 2-128 0,-4 2 128 0,-2-2-128 16,-4-3 0-16,-3 2 128 0,-2-3-128 0,-1 6 0 15,-3 1 0-15,-1-2 0 0,-4 0 0 0,-1 2 128 16,0 2-128-16,-5 2 0 0,-2-1 0 0,-4 0 128 16,0-1-128-16,0 0 0 0,-2-1 128 0,1 2-128 15,-9-1 0-15,9 6 0 0,-2-1 0 0,-7-5 0 16,0 0 0-16,0 0 0 0,0 0 0 0,0 0 0 0,5 7 0 0,-5-7-128 16,6 7 0-16,-6-7 0 15,0 0-2240-15,0 0-448 0</inkml:trace>
  <inkml:trace contextRef="#ctx0" brushRef="#br1" timeOffset="17221.743">12685 7709 17503 0,'-9'-20'768'0,"8"11"176"0,1 9-752 0,0 0-192 15,11-4 0-15,5-3 0 0,4-2 2112 0,8 3 400 16,5 1 80-16,5 4 16 0,4 0-1936 0,6 0-384 0,6 0-80 0,4 0-16 16,4 3-64-16,4-1-128 0,6-1 176 15,2 2-176-15,3 1 288 0,6-1-48 0,6-1-16 0,3 1 0 16,2 0 64-16,4 2 16 0,0 1 0 0,5-3 0 16,0-2 128-16,5 1 16 0,3 1 16 0,2-1 0 15,-3 0 48-15,2-2 0 0,1-4 0 0,1 4 0 16,2 1-48-16,2 0 0 0,2-3 0 0,-4 3 0 15,1 2-144-15,-3 0-48 0,4 0 0 0,-6-2 0 16,-1-4-144-16,0 0-128 0,0 0 144 0,-1 2-144 16,-5 1 128-16,-1 0-128 0,-1 0 0 0,-3-4 0 15,-2 2 128-15,-4 0-128 0,-6 1 0 0,1-1 0 16,2-1 0-16,-6-1 128 0,-2-1-128 0,-2 2 0 16,-3 3 128-16,0-1-128 0,-1 1 176 0,-1-1-176 15,-1-1 144-15,0-2-144 0,-7 0 0 0,4 3 144 0,1 3-144 16,-1 0 128-16,-5-2-128 0,-4 0 128 0,-5-1-128 0,2 2 0 15,1 2 144-15,-3 0-144 0,-2-1 128 0,-1 0-128 16,-2 0 128-16,-2-1-128 0,-4 4 176 0,-1-4-48 16,-1-2 0-16,-4 4 0 0,0 2 0 0,1 0-128 15,-4 0 192-15,3-1-64 0,-4-4-128 0,-3-1 0 16,-3 2 144-16,-1 2-144 0,-2 0 128 0,0 0-128 16,-2-2 160-16,-3 1-160 0,2 0 128 0,-3-1-128 15,1 0 0-15,-4 0 144 0,2 0-144 0,2 2 0 16,-4-1 144-16,-2-2-144 0,-5-3 144 0,-2 2-144 15,-2 3 192-15,0-1-192 0,1-2 256 0,-9 2-48 16,7-3-16-16,-7 3 0 0,0 0 32 0,0 0 0 0,7-3 0 16,-7 3 0-16,0 0-16 0,0 0 0 15,0 0 0-15,0 0 0 0,0 0-16 0,0 0-16 0,0 0 0 0,0 0 0 16,0 0-48-16,0 0 0 0,0 0 0 0,0 0 0 16,0 0-128-16,0 0 0 0,0 0 144 0,0 0-144 15,0 0 0-15,0 0 0 0,0 0 0 0,0 0 0 16,0 0 0-16,0 0 0 0,0 0 0 0,0 0 0 15,0 0 0-15,0 0 0 0,0 0 0 0,0 0 0 16,0 0 0-16,0 0 0 0,0 0 0 0,0 0 0 16,-7 6-240-16,7-6 48 0,-7 7 0 0,7-7 0 15,0 0-1104-15,-9 7-224 16,-2-1-32-16,1 1-15728 0</inkml:trace>
  <inkml:trace contextRef="#ctx0" brushRef="#br1" timeOffset="20293.82">10837 10348 16703 0,'-7'-8'736'0,"7"8"160"0,0 0-720 0,0 0-176 15,-8-5 0-15,8 5 0 0,0 0 592 0,-7-1 96 16,7 1 16-16,0 0 0 0,-6-6-144 0,6 6-32 16,0 0 0-16,0 0 0 0,-3-10 48 0,4 2 16 15,2 3 0-15,3-2 0 0,-1 1 0 0,4 0 0 16,3 0 0-16,6 1 0 0,2-2-80 0,4 1 0 16,4 3-16-16,4-2 0 0,2 0-48 0,0 3-16 15,4-2 0-15,4 1 0 0,2 1 64 0,2 0 16 16,0-2 0-16,4 3 0 0,5 2-64 0,-2-1 0 15,-1-1 0-15,0 0 0 0,-4 0-128 0,3 1-16 16,1 3-16-16,0-2 0 0,2-1-48 0,0 3-16 16,-1 0 0-16,-4 0 0 0,-2-3-96 0,-2 0-128 15,0-1 176-15,-1 1-176 0,0 1 128 0,-1-1-128 16,-5 0 0-16,2 0 0 0,-3-1 0 0,0 1 128 0,-2 1-128 16,-7-2 0-16,-3-2 128 0,-2-2-128 0,-5 3 0 0,-1-1 0 15,-3 0 160-15,-1-1-160 0,-5 1 128 0,-8 3-128 16,9 0 256-16,-9 0-48 0,0 0 0 0,0 0 0 15,0 0 176-15,0 0 16 0,0 0 16 0,-9-3 0 16,-3-2-160-16,-2 3-16 0,-3 2-16 0,-3 1 0 16,-2-2-224-16,-4 0 0 0,-4-1 0 0,-3 1 0 15,-2 1 0-15,-3 0 128 0,-1 0-128 0,-1 0 0 16,-1 0 0-16,-1 0 0 0,-3 1 0 0,0 0 0 16,-3-2 0-16,0 0 0 0,-7 1 0 0,2 0 0 15,1 0 0-15,3 0 0 0,1-4 0 0,1 4 0 16,2 2 0-16,1 0 0 0,-1-2 0 0,2-2 0 15,0 0 0-15,3 2 0 0,0 0 0 0,2 0 0 16,5-2 0-16,3 1 0 0,2 1 0 0,6-1 0 0,4 0 192 0,1-1-48 16,4-3-16-16,3 5 0 0,2 0-128 0,8 0 0 15,0 0-192-15,0 0 192 0,0 0-176 0,0 0 176 16,0 0-128-16,16-3 128 0,1-1-208 0,6-1 32 16,4 2 16-16,5-1 0 0,5 0 160 0,4 1-160 15,2 0 160-15,5 2-160 0,4 1 160 0,3 0 0 16,3-3-144-16,3 2 144 0,2-1 0 0,6 1 0 15,4 1 0-15,1-1 0 0,-6 0 0 0,4 0 0 16,-3 1 0-16,4 0 0 0,3 1 0 0,-5 0 0 16,-4-2 0-16,-3 1 0 0,-4 1 0 0,1 1 0 15,-3 0 0-15,-2 2 0 0,-4-3 0 0,-5 1 0 16,-6 1 0-16,-6 0 0 0,-5 1 0 0,-6-2 0 16,-4-2 0-16,-5 2 0 0,-5 1 0 0,-10-3 0 0,0 0 0 15,0 0 0-15,0 0 0 0,-10 6 0 0,-5-2 0 16,-7 0 128-16,-9 0-128 0,-7 2 160 0,-9-1-160 15,-4-1 160-15,-5 0-160 0,-4-1 0 0,1 1 144 0,-6 1-144 16,-3-2 0-16,-5 0 0 0,-3 1 0 0,-1 0 128 16,-1 1-128-16,-2 1 0 0,-3 1 0 0,3-2 128 15,-1 0-128-15,5-1 0 0,4 0 0 0,4 3 128 16,1-4-128-16,4 2 0 0,3-2 0 0,5 1 0 16,1 2 0-16,7-2 0 0,5-3 0 0,7 2 0 15,5-1 0-15,8 0 0 0,4 0 0 0,5-2 0 16,4-2 0-16,9 2 0 0,0 0 0 0,0 0 0 15,8-9 0-15,4 2 0 0,8-1 0 0,5 1 0 16,6 1 0-16,6-2 0 0,5-2-160 0,8 1 160 0,7 5-128 16,2-2 128-16,1 0 0 0,1-2 0 15,3-3 0-15,5 3 0 0,2 2 0 0,0-1 0 0,-1-1 0 0,-1 2 0 16,-1-2 128-16,0 4-128 0,-3-2 0 0,1 2 0 16,0-2 0-16,-5 3 0 0,-7 0 0 0,-5 1 128 15,-3-3-128-15,-3 2 0 0,-8 1 0 0,-3 2 0 16,-5 3 0-16,-6-1 0 0,-5-2 0 0,-5 1 0 15,-11-1 0-15,0 0 0 0,0 0 0 0,-8 9 0 16,-3-2 0-16,-10 0-160 0,-4 1 160 0,-6-1 0 16,-5-2 0-16,-4 1 0 0,-4-2 0 0,-6 2 176 15,-11 0-176-15,0 0 192 0,0-2-192 0,-1-1 0 16,-3 0 0-16,-5 0 0 0,-2 1 0 0,-1-2 0 16,-4 1 0-16,3-2 0 0,4 1 0 0,1 0 0 0,2-1 0 15,1-1 128-15,3-1-128 0,7 1 0 0,3 0 0 0,7-2 0 16,5-4 0-16,4 3 0 0,5 1 0 15,4 0 0-15,5-2 0 0,6 0 0 0,5 0 128 0,3-1-128 16,9 5 0-16,0 0 0 0,0 0 0 0,7-7 128 16,6-1-128-16,3 2 0 0,7-2 0 0,8 1 0 15,7 0 0-15,3 1 0 0,5-1-128 0,6 2 128 16,5 1 0-16,3 2 0 0,-1-4 0 0,5 1 0 16,5 2 0-16,2 2 0 0,2 1 0 0,0-2 0 15,-5-1 0-15,0 1 0 0,-1 0 0 0,-2 2 0 16,-2-1 0-16,-3 0 0 0,-1 1 0 0,-8 0 0 15,-4 0 0-15,-7-1 0 0,-3 0 0 0,-5-1 0 16,-5 2 0-16,-5 0 0 0,-5 0 0 0,-6 3 0 16,-11-3 0-16,0 0 0 0,0 0-128 0,-7 5 128 0,-7 2-176 15,-8-2 48-15,-4-1 0 0,-4 0 0 0,-9 3 128 16,-6-2 0-16,-9 1 0 0,-3-3 0 0,-4 1 0 0,-2 4 0 16,-3-1 0-16,-5-1 0 0,-4 1 144 0,1 0-144 15,-2 1 192-15,1-1-192 0,4-4 176 0,3 1-176 16,2 0 160-16,1-1-160 0,4 4 144 0,4-3-144 15,4-2 128-15,7 0-128 0,5 3 0 0,6-1 0 16,6 0 128-16,5-2-128 0,7-2 0 0,6 0 0 16,11 0 0-16,0 0 0 0,0 0 0 0,7-6 0 15,4-1 144-15,10 1-144 0,5 4 0 0,9-3 0 16,9-1 0-16,7-3 0 0,7 4 0 0,4-1-128 16,2 3 128-16,2-4 0 0,3-1 0 0,5 2 0 15,4 0 0-15,0 2 0 0,0-2 0 0,-1 2 0 0,-1-4 0 16,-1 3 0-16,-2 2 0 0,-2-2 0 0,-4-1 0 15,-8 2 0-15,-7 2 0 0,-6 1 0 0,-4 0 0 16,-9 0 0-16,-7-3 0 0,-6 3 0 0,-11 0 0 0,-9 1 0 16,0 0 0-16,-7 4 0 0,-9-1 0 0,-9 2 0 15,-8 4 0-15,-8-2 0 0,-6-1 0 0,-9 2 0 16,-8 2 0-16,-7 0 0 0,-2 0 0 0,0-1 0 16,-3-2 0-16,-1 1 0 0,-2 1 0 0,0-3 0 15,5-2 0-15,4 0 144 0,5 0-144 0,1 0 0 31,1-1-992-31,6-1-304 0,5-2-64 0</inkml:trace>
  <inkml:trace contextRef="#ctx0" brushRef="#br1" timeOffset="22428.044">3307 7447 11055 0,'0'0'480'0,"-9"-3"112"0,2-2-464 0,0 2-128 0,4-1 0 0,3 4 0 16,0 0 416-16,0 0 64 0,0 0 16 0,0 0 0 15,0 0-352-15,0 0-144 0,-5 6 128 0,5-6-128 16,0 0 0-16,0 0 0 0,0 0 0 0,0 0 0 16,0 0 272-16,0 0-16 0,0 0-16 0,8 2 0 15,4 1 144-15,-3-2 48 0,0-3 0 0,2 2 0 16,-3 1-80-16,3 1-16 0,3 1 0 0,0-3 0 15,1-1-128-15,2 1-16 0,2-1-16 0,-1 1 0 16,0 0-48-16,3-1 0 0,-1-4 0 0,-1 3 0 16,0 3 0-16,3-1-128 0,3-1 192 0,1 0-64 15,-1 0 0-15,0 1-128 0,1 0 192 0,0 1-64 16,-3-2 16-16,1 1 0 0,-5 1 0 0,1 1 0 0,0-1 64 16,-1-2 16-16,0-2 0 0,-1 0 0 0,-3 6-48 0,0-2-16 15,1-1 0-15,-2 0 0 0,-1 0-32 0,1 0 0 16,-3 0 0-16,-3-1 0 0,-8 1 0 0,0 0 0 15,0 0 0-15,0 0 0 0,0 0 0 0,0 0-128 16,0 0 192-16,0 0-64 0,0 0 0 0,0 0 0 16,0 0 0-16,0 0 0 0,0 0 128 0,-11 6 0 15,-2 0 16-15,1 0 0 0,-1-5-80 0,-1 1 0 16,-3 0-16-16,-1 0 0 0,-1 3 16 0,-1-5 16 16,0-2 0-16,1 2 0 0,-2 2-80 0,-1-2-128 15,-1-2 176-15,0-1-176 0,0-2 144 0,-2-1-144 16,-2-1 0-16,1-3 144 0,2 1-16 0,0-1-128 15,-1 0 192-15,0 1-64 0,3 1-128 0,-1 0 128 16,2-3-128-16,1-1 128 0,1 1-128 0,1-1 0 16,1-3 0-16,2 3 128 0,0 2-128 0,1 3 0 0,3 2 144 0,2-2-144 15,0-6 0-15,2 5 128 0,1 2-128 0,0 5 0 16,6 1 0-16,-4-3 0 0,-3-4 0 0,7 7 0 16,0 0-128-16,0 0 0 0,0 0 0 0,0 0 0 15,0 0 128-15,6 11-192 0,-2-1 192 0,3-1-192 16,2-4 192-16,2 1 0 0,4-1-144 0,0 2 144 15,2 1 0-15,1-2 0 0,5-1 0 0,5 0 0 16,3 3 0-16,1-2 0 0,1 0 0 0,3 1 0 16,0 0 0-16,2 3 0 0,-2 0 128 0,-1 0-128 15,-1-3 0-15,-2 1 0 0,-1 1 128 0,1-1-128 16,2-3 0-16,-1 2 0 0,-2-3 144 0,-2 1-144 0,-2-1 128 16,0 1-128-16,0-2 160 0,-2 0-160 15,-2 0 128-15,-1 1-128 0,0 0 0 0,-3 1 144 0,-3-3-144 0,-1 0 0 16,-2 1 0-16,-1 1 128 0,-4-1 0 0,-8-3-128 15,0 0 192-15,0 0-64 0,8 3-128 0,-8-3 0 16,0 0 0-16,0 0 0 0,0 0 272 0,0 0-16 16,0 0-16-16,-13 0 0 0,-2-3-240 0,-4 0 128 15,-6-1-128-15,-2 1 0 0,1 1 208 0,-3-2-48 16,2 0-16-16,1 0 0 0,0 0 176 0,1-1 16 16,0-2 16-16,0 1 0 0,2-1-144 0,2 3-16 15,3-1-16-15,1 0 0 0,2-2-176 0,-1 3 0 16,3 0 144-16,2 3-144 0,0 2 0 0,4 2 0 15,7-3-160-15,-4 7-8768 16,3 4-1760-16</inkml:trace>
  <inkml:trace contextRef="#ctx0" brushRef="#br1" timeOffset="23480.576">8851 7534 13823 0,'-21'-9'608'0,"9"5"128"0,-3-2-592 0,-2 3-144 0,-2-1 0 0,0 1 0 16,-2 2 640-16,1 1 80 0,-1 0 32 0,-1 0 0 15,-1 0-320-15,2 0-64 0,5 2-16 0,-1 0 0 16,2-1-80-16,-1 2-16 0,1-3 0 0,3 0 0 16,1 0 64-16,3 1 16 0,8-1 0 0,0 0 0 15,-8 6-16-15,8-6 0 0,0 0 0 0,0 0 0 0,0 0 176 0,9 3 16 16,3-1 16-16,0-1 0 0,3 1-240 0,1-2-48 15,4 0-16-15,1 0 0 16,4 0 96-16,2 0 0 0,2-2 16 0,3 2 0 0,0 2 96 0,2 1 16 16,-1-2 0-16,-1-1 0 0,1-3-144 0,2 2-32 15,3-1 0-15,-5-1 0 0,-1 0-272 0,-1-1 0 16,-1 2 128-16,0 1-128 0,-6-1 0 0,-1 1 128 16,-4 0-128-16,-3-1 0 0,-4 5 128 0,1-2-128 15,-13-1 0-15,0 0 0 0,0 0 128 0,0 0-128 16,0 0 144-16,0 0-144 0,0 0 208 0,-11 2-48 15,-5-2-16-15,-1 2 0 0,-4 3-16 0,-2-2-128 16,-5-1 192-16,2 2-64 0,-1 3-128 0,-2 1 0 16,-4-1 0-16,-3 1 128 0,2-5-128 0,1 1 0 0,0-2 0 15,0-1 0-15,-1-2 0 0,-1 0 128 0,1-1-128 16,2-1 0-16,0 0 128 0,5 0-128 0,1 0 0 0,0 1 128 16,1 2-128-16,4 2 0 0,4-1 0 0,3-1 0 15,3-1 0-15,3 1 0 0,8 0 0 0,0 0 0 16,0 0 0-16,0 0 0 0,0 0 0 0,0 0 0 15,10 0 0-15,7 0-144 0,3-2 144 0,2 0 0 16,4 0 0-16,3 0 0 0,1 1 0 0,1-4 0 16,0 0 0-16,1-1 0 0,0 0 0 0,1-3 0 15,-2-1 0-15,1-1 128 0,0-1-128 0,0 2 0 16,-1 2 128-16,-2 1-128 0,-2-2 0 0,-4 2 0 16,0 2 0-16,-7 4 0 0,-3 1 0 0,-5-1 0 15,-8 1 0-15,0 0 0 0,0 0 0 0,-7 6 0 16,-7-1 0-16,-8 0 128 0,-4 2-128 0,-3 1 0 0,-4 3 0 15,-3 0 0-15,-1-1 128 0,-3 0-128 0,0 0 0 0,-2 1 176 16,-3 1-176-16,-1 0 160 0,-2-1-160 0,2 0 0 16,1 0 0-16,2 0 0 0,1-1 0 0,4 0 0 15,3 0 0-15,3 0 0 16,1 2-1536-16,3 0-400 0</inkml:trace>
  <inkml:trace contextRef="#ctx0" brushRef="#br1" timeOffset="25780.185">12341 7332 6447 0,'0'0'576'0,"0"0"-576"15,0 0 0-15,0 0 0 0,0 0 832 0,0 0 64 16,0 0 16-16,0 0 0 0,0 0-208 0,0 0-64 16,0 0 0-16,0 0 0 0,0 0-320 0,0 0-80 0,0 0-16 0,0 0 0 15,-2 8 64-15,2-1 16 0,0-7 0 0,2 8 0 16,2-2 96-16,-1 4 32 0,3 0 0 0,1 1 0 15,1-1 32-15,1 4 16 0,1-2 0 0,1 0 0 16,2 1-32-16,0-2 0 0,1-2 0 0,3 2 0 16,-1 2-64-16,2-1-32 0,1-1 0 0,3-1 0 15,-4-2-32-15,5 0 0 0,3 1 0 0,1-4 0 16,-1-1 96-16,1-1 16 0,2-1 0 0,-1-1 0 16,1-1-32-16,-3 0 0 0,1-2 0 0,-2-1 0 15,-1 1-80-15,0-1-32 0,-1-3 0 0,1-1 0 16,-2-1-96-16,0 2 0 0,-5-2-16 0,2-1 0 15,0-1-176-15,-2 1 192 0,-1-2-192 0,-4 1 192 16,-2 1-16-16,-2-1 0 0,-1-2 0 0,0 0 0 16,0 4-32-16,-2 0 0 0,-1 2 0 0,-4 6 0 0,4-7-16 0,-4 7-128 15,0 0 192-15,0 0-64 0,0 0-128 0,0 0 0 16,0 0 0-16,0 0-176 0,0 0 176 0,0 0 0 16,-5 8 0-16,-1 1 0 0,-1 1 0 0,-1-1 0 15,0 1 0-15,1 0 0 0,-2 1 0 0,0 0 0 16,-1 0 0-16,-1 0 0 0,0 0 0 0,-2 1 0 15,-1-3 0-15,-1 1 0 0,1 2 0 0,-1-1 0 16,-1-2 0-16,0 0 0 0,-1 0 0 0,0-2 0 16,-1-1 144-16,-2 0-144 0,0 1 224 0,0 0-64 15,-4-2-16-15,1-2 0 0,-4-3 0 0,3 0 0 16,2 0 0-16,2 0 0 0,-3 0-144 0,2-1 128 16,2-2-128-16,-1-1 128 0,2-2 0 0,0-1 0 0,2 1 0 15,0-2 0-15,2-1-128 0,0 1 192 16,0-2-192-16,2 0 192 0,0-1-192 0,0 0 128 0,-1-1-128 0,1 1 128 15,1 0-128-15,-1-1 0 0,1-3 0 0,3 3 128 16,-1 2-128-16,3 1 0 0,-3 0 0 0,3 0 0 16,0 2 0-16,6 7 0 0,0 0 0 0,0 0 0 15,-7-6 0-15,7 6 0 0,0 0 0 0,0 0 0 16,0 0-192-16,0 0 192 0,0 0-160 0,0 0 160 16,0 0-176-16,3 8 176 0,2-1-192 0,1 0 192 15,3-1-144-15,2 2 144 0,2 2 0 0,3-3-144 16,0-2 144-16,2 1 0 0,1 2 0 0,1 0 0 15,-1-2 0-15,3 2-128 0,2 0 128 0,4-2 0 16,-3 1 0-16,4-3 0 0,0 0 0 0,2 0 0 0,0 1 0 16,1-1 0-16,0-1 0 0,-1-2 0 0,-2-3 0 15,1 0 128-15,-1-1 0 0,0-3 0 0,-2 2 80 0,0-2 32 16,-1-1 0-16,-2 0 0 0,-1 3-112 0,-2-2 0 16,-4 1-128-16,0-1 192 0,-3 1-192 0,-1-1 144 15,-2 2-144-15,0-1 128 16,-11 5-1216-16,6-4-240 0,-6 4-48 0,0 0-11056 15</inkml:trace>
  <inkml:trace contextRef="#ctx0" brushRef="#br1" timeOffset="27827.051">17707 7203 12895 0,'0'0'576'0,"0"0"112"0,0 0-560 0,0 0-128 16,0 0 0-16,0 0 0 0,0 0 896 0,0 0 160 16,0 0 32-16,10 4 0 0,1 5-752 0,-2 0-144 15,1 0-16-15,3 1-16 0,0 2 192 0,3 2 32 16,1 1 16-16,1 3 0 0,-2-2-208 0,4 0-64 0,0-1 0 0,1 2 0 15,0 0 176-15,3 1 16 0,-2-3 16 0,4 3 0 16,4-2 64-16,2 1 16 0,4-2 0 16,4 0 0-16,1-3 16 0,1 1 0 0,2 0 0 0,0-2 0 15,-3 0 96-15,2-4 32 0,1-3 0 0,3-1 0 16,3 2-48-16,-2-3 0 0,-2-2 0 0,1-2 0 16,-1-3-64-16,-2 1 0 0,-1-1-16 0,0-2 0 15,-3 0-96-15,4 1-16 0,5-3 0 0,-1 2 0 16,-2-1-64-16,1 1-32 0,-3-2 0 0,-3 3 0 15,0-4-96-15,-4 1-128 0,1 0 176 0,-2 1-176 16,-2 2 128-16,-1-1-128 0,-2 1 0 0,-1 1 0 16,-3 0 0-16,-1 0 0 0,-3 2 128 0,-2 0-128 15,-1-1 0-15,-3 1 0 0,-6 1 0 0,-1 0 0 16,0 1 128-16,-10 1-128 0,0 0 0 0,0 0 0 0,0 0 0 0,0 0 0 16,0 0 0-16,0 0 0 0,-1 8 0 0,-5 2 0 15,0-4 0-15,-4 3 0 0,-4-1 0 0,-2 1 0 16,-5 0 0-16,0 0 0 0,-4 0 0 0,0-2 0 15,-2 1 0-15,-3 0 0 0,1 0 0 0,-2 2 0 16,-1-2 160-16,0 0-160 0,-3-1 0 0,-1 1 0 16,-2-3 0-16,-2 0 0 0,-1-2 128 0,-1-2-128 15,-3 3 0-15,-1-2 128 0,2 1-128 0,2-1 160 16,1 0-160-16,-3-2 160 0,-1 2-160 0,1-3 0 16,0-3 0-16,-1 1 0 0,-3-4 128 0,3 3-128 15,3-1 0-15,0-3 128 0,1-1-128 0,3-1 0 16,-1-2 144-16,2 0-144 0,-3-2 0 0,2-1 0 15,0 0 0-15,3 0 128 0,2-2-128 0,2 2 0 0,2-2 0 0,2 0 0 16,3-3 0-16,2 0 128 0,1 0-128 0,2 1 0 16,3-3 0-16,1 4 0 0,0 0 0 0,2 4 128 15,4 2-128-15,3 0 0 0,1 0 0 0,0 5 0 16,5 7 0-16,0 0 0 0,0 0-144 0,0 0 144 16,0 0-160-16,0 0 160 0,0 0-208 0,7 5 80 15,2 2-16-15,1-1 0 0,2-1 0 0,3 6 0 16,-1 3 144-16,2 1 0 0,2-3 0 0,3 2-128 15,3 4 128-15,1-1 0 0,4-1-144 0,3 1 144 16,2-1 0-16,2 1 0 0,1 2 128 0,1-4-128 16,-2 1 0-16,3-1 0 0,-1-2-192 0,3-1 192 15,-1-1 0-15,4-2 0 0,3-2 0 0,0 1 0 16,-1 0 0-16,1 0 0 0,0-2 0 0,0-2 0 16,2 0 192-16,-1 1 0 0,2-3 0 0,-1 0 0 0,2-2-192 15,-2-1 0-15,-2-1 0 0,0 1 0 0,-4-5 0 16,-2 2 0-16,0-2 176 0,-1-1-176 0,-1-1 144 0,-1-2-144 15,2 0 128-15,-3 0-128 0,-2-2 0 0,-2 2 0 16,-2 3 128-16,-1-3-128 0,-1 0 0 0,-3-2 0 16,-2 0 144-16,-4 2-144 0,-2 3 0 0,-3 0 0 15,-1 0 0-15,-3 0 0 0,-1 4 0 0,-1 1 0 16,-9 2 0-16,0 0 0 0,0 0 0 0,0 0 0 16,0 0 0-16,0 0 0 0,0 0 0 0,0 0 0 15,0 0 0-15,0 0-128 0,-2 8 128 0,-3-1 0 16,5-7 0-16,-9 10 0 0,-3 1 0 0,0 2 0 15,-4-1 0-15,0-1 0 0,-2-1 0 0,0 0 0 0,-6-1 0 16,1 1 0-16,-5 0 0 0,-2 1-128 0,-2-1 128 16,-2 1 0-16,-3 0 0 0,-1-2 0 0,1 0 0 0,-1 1 0 15,1-4 0-15,-5 0 0 0,0 1 0 0,-3-3 0 16,-2-2 0-16,-2 2 128 0,-2-1-128 0,0 0 128 16,2-2-128-16,-1-1 0 0,1-1 0 0,-1-2 128 15,-1 1-128-15,0 1 0 0,0-4 0 0,2-1 128 16,-4-2-128-16,5 0 144 0,2 0-144 0,-1-3 160 15,0-2-160-15,0 0 0 0,1-1 0 0,-1-1 0 16,1-2 0-16,2 1 128 0,2-4-128 0,4 0 128 16,3-1-128-16,2-2 0 0,0-2 0 0,5 3 0 15,0 2 0-15,3 3 0 0,4 3 176 0,4 1-176 16,0 0 0-16,2 3 0 0,4 2 0 0,2 1 0 0,3 1 0 16,1 1-128-16,5 5 128 0,0 0 0 0,0 0-192 0,0 0 192 15,0 0-192-15,8 7 192 0,1-3-192 0,4 3 64 16,0 2 128-16,7 0-208 0,0-2 208 0,4 3 0 15,-2 2 0-15,4 2 0 0,0-1-128 0,3 0 128 16,3-2 0-16,6 4-144 0,3 3 144 0,6 0 0 16,2-2 0-16,1 1 0 0,2-1 0 0,2 1 0 15,2-1 0-15,5-3 0 0,3-2 0 0,3 0 0 16,2 0 0-16,0-2 0 0,-3-2 0 0,4-3 0 16,0-1 0-16,2-2 0 0,-4 3 128 0,-2-1-128 15,-5 1 160-15,-1 0-160 0,-4-2 144 0,-2 0-144 16,-1 0 128-16,-5 1-128 0,-2-2 0 0,-6 0 128 15,-3 0-128-15,-6 2 0 0,-2 2 0 0,-9 0 0 16,-3-1 0-16,-4 1 0 16,-3-1-1728-16,-3 2-336 0,-7-6-64 0,0 0-16 0</inkml:trace>
  <inkml:trace contextRef="#ctx0" brushRef="#br1" timeOffset="30843.388">13588 10239 11967 0,'0'0'528'0,"-9"-6"112"15,0 2-512-15,3-1-128 0,0-1 0 0,6 6 0 0,0 0 1328 0,0 0 224 16,0 0 48-16,0 0 16 16,0 0-800-16,0 0-176 0,0 0-16 0,0 0-16 0,0 0-224 0,11-2-64 15,-3 2 0-15,3 1 0 0,3 0-144 0,4 2-48 16,3-3 0-16,2 1 0 0,4 4 272 0,2-2 48 16,4-1 16-16,2 2 0 0,3-2 112 0,5 0 32 15,2 0 0-15,5-2 0 0,4-1-128 0,3 1-32 16,1 1 0-16,4 1 0 0,1 1-96 0,2-3-32 15,2-3 0-15,3 5 0 0,2 1-32 0,-1 0-16 16,-4-2 0-16,7 1 0 0,2 1-32 0,2 1-16 16,0 2 0-16,0-2 0 0,-1-5-16 0,2 4 0 15,6 3 0-15,1 0 0 0,0-6-32 0,0 2-16 16,2 4 0-16,-1-1 0 0,2 1-16 0,-1-1 0 16,-4 2 0-16,2-4 0 0,0 0-144 0,-2 0 128 0,1 1-128 0,0 0 128 15,-5-4 16-15,3 0 0 0,0 0 0 0,-1 1 0 16,0 1 48-16,-2-2 16 0,-3-3 0 0,3 1 0 15,3 5-32-15,0-1-16 0,0 0 0 0,-4-2 0 16,-3-2-32-16,1 3 0 0,0 2 0 0,1-1 0 16,1-6-128-16,-4 2 128 0,-3 3-128 0,3-1 128 15,-3-1-128-15,0 0 0 0,-3-1 0 0,-2 2 128 16,-3 0-128-16,3 2 0 0,-1 1 0 0,0-3 0 16,-1-2 128-16,0 2-128 0,-6 2 0 0,1-2 128 15,-1-3-128-15,1-1 0 0,-2 1 0 0,3 2 0 16,2-1 0-16,-3 0 0 0,-5-2 128 0,1 2-128 15,-2 1 0-15,2 0 0 0,2-1 0 0,-4-2 0 0,-2 3 0 16,-2 0 192-16,1 0-192 0,-5-1 192 0,-2-4-16 16,1 2 0-16,0 3 0 0,0-1 0 0,-1 0 0 0,3-2 0 15,0 1 0-15,-1 0 0 0,0 2-176 0,-1-1 128 16,-3 2-128-16,-1-1 128 0,-3 0-128 0,2 1 0 16,-3 0 0-16,2 0 0 0,-4-2 0 0,-3 0 0 15,-5 0 0-15,-3 3 0 0,-2 2 0 0,-4-2 0 16,-2-4 128-16,-3 3-128 0,-8 4 0 0,-5-4 0 15,8 5 0-15,-8-5 0 0,0 0 0 0,-5 7 0 16,-2 3-144-16,-2-1 144 16,-5-5-576-16,0 4-16 0,-1-1 0 0,-1 0 0 15,-4 1-1200-15,-1-1-224 0,-1-2-48 0,-3 2-6944 16,-2-3-1376-16</inkml:trace>
  <inkml:trace contextRef="#ctx0" brushRef="#br2" timeOffset="35000.209">2797 12381 21183 0,'0'0'944'0,"0"0"192"0,-7-4-912 0,7 4-224 0,0 0 0 0,0 0 0 16,0 0 144-16,0 0-16 0,0 0 0 0,9 11 0 15,1 0 96-15,1 5 16 0,2 1 0 0,1 1 0 16,3 2-32-16,1 4 0 0,2 1 0 0,3 6 0 0,3 3 0 0,2 2 0 15,3 3 0-15,1 4 0 0,1 5-48 0,1 3-16 16,-2-2 0-16,-1 6 0 0,1 4-16 0,-3 0-128 16,-1 3 192-16,-3-5-64 0,-1-4-128 15,-3-4 192-15,-1-2-192 0,-2-4 192 0,-4-3-192 0,0-5 160 16,-3-4-160-16,1-2 160 0,-2-3-160 0,0-3 0 16,1-5-160-16,-4-4-7392 15,-3-2-1472-15</inkml:trace>
  <inkml:trace contextRef="#ctx0" brushRef="#br2" timeOffset="35325.353">3451 12303 28623 0,'-11'8'1264'0,"5"-2"272"0,-3 0-1232 0,0 5-304 0,1 5 0 0,1 3 0 15,-2 1 0-15,-1 4 0 0,0 3 0 0,-3 4-144 16,-2 4 144-16,-1 4 0 0,-1 2 0 0,-3 3 0 16,-2 4 0-16,-4 3 0 0,0 2 0 0,-3 0 0 15,-2 1 0-15,2 2 0 0,-3 3 0 0,0-3 128 16,-3-1 64-16,3-4 0 0,0-6 16 0,2-2 0 0,3-2 32 15,-2-4 0-15,3-2 0 0,3-3 0 0,0-4-112 0,4-5 0 16,3-4-128-16,4-4 192 0,2-2-192 0,4-3 0 16,6-10-144-16,0 0-13392 15</inkml:trace>
  <inkml:trace contextRef="#ctx0" brushRef="#br2" timeOffset="35671.004">4069 11975 20271 0,'-14'5'1792'0,"14"-5"-1424"0,0 0-368 0,-9 11 0 15,0 2 608-15,3 4 48 0,6 3 16 0,-3 3 0 16,-7-1-128-16,0 4-32 0,0 4 0 0,0 0 0 16,0-2-96-16,-1 3-32 0,-1 2 0 0,2-2 0 15,-2-3-224-15,2-2-160 0,2-4 192 0,-2 0-192 16,3-2 0-16,-2-4 0 0,3-4 0 0,0-1 0 15,-1-2-1536-15,2 1-384 0,0-2-64 0</inkml:trace>
  <inkml:trace contextRef="#ctx0" brushRef="#br2" timeOffset="35891.694">4285 11942 30399 0,'0'0'1344'0,"-9"3"288"0,1 6-1312 0,0 2-320 15,3 2 0-15,-2 5 0 0,0 3 240 0,-1 4-32 16,-1 5 0-16,0 0 0 0,1 0-208 0,-2 1 176 0,0 2-176 0,1 0 160 16,-3 3-160-16,0-3 0 0,-2 0 0 15,1-2 0 1,0 1-2144-16,-1-4-352 0,1 0-80 0</inkml:trace>
  <inkml:trace contextRef="#ctx0" brushRef="#br2" timeOffset="36284.146">4728 12134 19343 0,'-21'8'848'0,"7"1"192"0,-2 2-832 0,-2 6-208 16,-1 2 0-16,-1 5 0 0,0 3 640 0,-4 2 64 16,-1 4 32-16,2 1 0 0,3 2-240 0,-1 4-48 15,-1 5-16-15,1 3 0 0,3 0-128 0,-2 5-32 16,2 5 0-16,1 2 0 0,1-1-144 0,1 2-128 16,-2 0 144-16,4 3-144 0,4 1 128 0,1-5-128 15,1-6 0-15,3-5 0 0,1-10 0 0,3-1 0 0,3-6 0 0,1-4 0 31,2-7-512-31,2-3-80 0,1-4-32 0</inkml:trace>
  <inkml:trace contextRef="#ctx0" brushRef="#br2" timeOffset="36549.382">5005 12678 35759 0,'0'0'1584'0,"0"0"336"0,4 14-1536 0,0 1-384 16,3 2 0-16,2 5 0 0,0 5 0 0,4 3-128 16,1 1 0-16,0-1 0 0,0-3 128 0,2 2-160 15,-1 0 160-15,0 3-160 16,-1 0-624-16,1 2-128 0,0 0-32 0,-3-4 0 15,-2 1-1840-15,-1-3-368 0,-2-3-80 0,2-2-7584 0</inkml:trace>
  <inkml:trace contextRef="#ctx0" brushRef="#br2" timeOffset="36798.37">5298 12755 19343 0,'-21'5'848'0,"6"2"192"0,-3 0-832 0,-1 7-208 0,2-1 0 0,-1 7 0 16,2 4 3520-16,-3 4 640 0,0 3 144 0,-2 3 32 16,1 3-3312-16,0 0-640 0,-1 2-144 0,1-4-32 15,-1 2-208-15,0-1 176 0,3 1-176 0,0-2 160 16,3-3-160-16,1-4-192 0,2-2 32 0,1-2 16 15,-3-1-2928-15,3-4-576 16</inkml:trace>
  <inkml:trace contextRef="#ctx0" brushRef="#br2" timeOffset="37175.531">5388 12043 18431 0,'0'0'1632'0,"0"0"-1312"16,10-6-320-16,0 4 0 0,2 3 1632 0,2 2 256 15,3-3 48-15,1 6 16 0,-1 3-1520 0,2 2-304 16,0 0-128-16,0 4 0 0,1 1 272 0,1 6-32 0,-2 6-16 0,3 1 0 15,1-3-16-15,1 3 0 0,0 2 0 0,5 2 0 16,1 2-32-16,-4 3-16 0,-1 2 0 0,1 5 0 16,-4 6 96-16,-2 4 0 0,1 3 16 0,-5 3 0 15,-6-3 128-15,-4 0 32 0,-5-1 0 0,-3-1 0 16,-4-3-80-16,-3-1-16 0,-4-1 0 0,-3-4 0 16,-1-3 128-16,-4-2 32 0,-5-4 0 0,0-2 0 15,-3-1-64-15,0-4-16 0,-2-1 0 0,0-1 0 16,-1 2-240-16,-1-5-48 0,0-3-128 0,3-4 192 15,3-4-384-15,3-4-64 0,0-6-32 0,6-3-9968 16,6-2-2000-16</inkml:trace>
  <inkml:trace contextRef="#ctx0" brushRef="#br2" timeOffset="37617.466">6955 12540 27647 0,'-4'-15'2448'0,"3"3"-1952"0,2 0-496 0,-1 1 0 32,0 5-320-32,0-2-144 0,0 0-48 0,0 8 0 0,0 0 832 0,0 0 176 0,0 0 16 0,0 0 16 15,0 0-192-15,0 0-32 0,4 7-16 0,0 2 0 16,-1 1 128-16,1 5 32 0,-1 2 0 0,0 6 0 15,-1 6 96-15,2 1 32 0,-4 3 0 0,2 4 0 16,1 2-192-16,1 1-16 0,-2 1-16 0,-2-3 0 16,-2-4-192-16,0 2-32 0,1 2-128 0,0-2 192 0,-1-2-192 0,1-4 128 15,-1-3-128-15,-3 0 0 16,0-3-880-16,-1-4-272 0,-1-1-48 16,0-5-8208-16,-1-1-1664 0</inkml:trace>
  <inkml:trace contextRef="#ctx0" brushRef="#br2" timeOffset="37851.459">6488 12908 24879 0,'0'0'2208'0,"6"-6"-1760"16,1-3-448-16,6 5 0 0,3 2 2384 0,6 1 400 15,4-3 80-15,4 3 16 0,3 1-2304 0,3 0-576 0,5 0 0 16,5-2 0-16,5 1 144 0,2-1-144 0,-2-1 0 0,1 1 144 16,-2-2-144-16,0 1 0 0,3-2 0 0,0 3 0 31,-5 1-272-31,0 0-144 0,-2-1-32 0,-8-1-9792 0,-1 1-1952 0</inkml:trace>
  <inkml:trace contextRef="#ctx0" brushRef="#br2" timeOffset="38335.537">8184 12380 10127 0,'0'0'896'0,"0"0"-704"15,0 0-192-15,5-8 0 0,-1-1 1936 0,3 0 368 16,2 4 64-16,-1 1 0 0,2 1-1072 0,1 1-208 0,0-1-64 0,3 0 0 16,1 2-64-16,1 0 0 0,1 0-16 0,1 2 0 15,-1 1-224-15,2 5-32 0,2 0-16 0,-1 0 0 16,2 1-176-16,2 3-48 0,3 2 0 0,2 6 0 16,3 2-128-16,-6 2-48 0,-3 1 0 0,1 4 0 15,2 5-16-15,-4 3-16 0,-2-1 0 0,-3 3 0 16,-1 0-96-16,-3 1-16 0,0-1 0 0,-6-3 0 15,-3-2-128-15,0 0 160 0,-1-1-160 0,-5-2 160 16,-4-4-160-16,0 0-272 0,2-3 64 0,-4 0 16 16,1 1-512-16,-3-1-112 15,1-5-16-15,0-3-8064 0,0-4-1632 0</inkml:trace>
  <inkml:trace contextRef="#ctx0" brushRef="#br2" timeOffset="38611.107">8496 12558 25791 0,'0'0'1152'0,"0"0"224"0,0 0-1104 0,0 0-272 16,0 0 0-16,-4 7 0 0,0 3 1824 0,-1 5 304 15,-3 3 64-15,-2 3 16 0,-1 1-1712 0,-1 4-352 16,-1 3-144-16,-1 3 128 0,-4-1 0 0,-1 1-128 15,-1 2 192-15,-1 3-64 0,-4 5 0 0,-1 0-128 16,-4 1 192-16,0 0-64 0,1-1-128 0,1-2 0 16,-1 0 0-16,4-5 0 0,2-3 0 0,0-3 0 0,0-2 144 0,3-1-144 15,2-4-208-15,4-4-112 0,2-5-32 0,1 0 0 32,3 1-2192-32,3-8-432 0</inkml:trace>
  <inkml:trace contextRef="#ctx0" brushRef="#br2" timeOffset="39058.003">9460 12172 10127 0,'-7'-14'448'0,"0"6"96"0,-1-1-544 0,3 1 0 15,2 0 0-15,0 3 0 0,1-1 3856 0,2 6 672 16,0 0 128-16,0 0 16 0,0 0-3424 0,0 0-688 0,12 9-144 0,-1 2-32 16,4 1-192-16,-1 4-32 15,-1 4-16-15,5 4 0 0,4 8 144 0,1 1 32 0,3 0 0 0,2 2 0 16,-4 1-48-16,1 3 0 0,1 1 0 0,-2 3 0 16,0 2-272-16,-2 0 160 0,0 2-160 0,-1-4 128 15,-2-3-128-15,-1-3 128 0,1-3-128 0,-3-2 128 16,0-1-128-16,1-3 0 0,0-4 0 0,-5-2 0 31,-3 0-384-31,-4-4-96 0,-1-3-32 0,-2-5-12976 0</inkml:trace>
  <inkml:trace contextRef="#ctx0" brushRef="#br2" timeOffset="39360.786">9988 12109 25791 0,'-6'-8'2304'0,"6"8"-1856"16,-7-2-448-16,7 2 0 0,-9-1 1664 0,9 1 224 16,-4 9 48-16,-4 4 16 0,1 3-1600 0,-5 4-352 15,-3 0 0-15,0 5 0 0,-3 9 0 0,1 2 0 16,-4 1 0-16,-1-1 0 0,-4 4 0 0,1 4 0 15,-3 2 0-15,-2 5 0 0,-2-1 0 0,-3 4 0 16,0 2 144-16,2-2-144 0,2-1 192 0,0-5-64 16,-1-1-128-16,2-3 192 0,3-1-192 0,3-3 128 15,3-1-128-15,3-5 0 0,4-6 0 0,4-2 0 0,-1-6 0 0,7-3 0 32,1-5-2272-32,4-4-400 0</inkml:trace>
  <inkml:trace contextRef="#ctx0" brushRef="#br2" timeOffset="40207.515">10507 12271 23039 0,'-4'-15'2048'0,"0"7"-1648"16,0-1-400-16,-1-1 0 0,3 0 1440 0,-1 2 208 0,0 3 32 0,3 5 16 15,-5-2-896-15,5 2-176 0,-8 2-48 0,1 5 0 16,-2 4-304-16,-1 4-64 0,-5 1-16 0,6 3 0 16,2 2-192-16,-4 4 0 0,-4 7 0 0,0-2 0 15,3-3 0-15,2 4 0 0,-1 1 0 0,1 1 0 16,2 3 0-16,1 1 0 0,3-2 0 0,-1 1 0 15,0 0 0-15,1 0 0 0,1-3 0 0,4-5 0 16,4-4-256-16,0 2-32 0,-2-2-16 0,4-3 0 16,2-5-2320-1,1-3-448-15</inkml:trace>
  <inkml:trace contextRef="#ctx0" brushRef="#br2" timeOffset="40418.512">10619 12516 33167 0,'0'0'2944'0,"5"11"-2352"16,1 2-464-16,3 3-128 0,2-1 528 0,2 3 96 16,1 5 16-16,3 1 0 0,1 0-640 0,3-1 0 15,0-2 0-15,1 1 0 0,1 1-192 0,0 0-128 16,0-3 0-16,2-1-16 15,-1-2-2224-15,-2 1-448 0,0 0-96 0,-6-3-16 0</inkml:trace>
  <inkml:trace contextRef="#ctx0" brushRef="#br2" timeOffset="40644.955">10950 12481 22111 0,'-12'-2'1968'0,"2"3"-1584"0,-1 0-384 0,2 3 0 16,-1 2 2960-16,-2 4 512 0,-3 4 112 0,-1 6 0 16,2 2-2816-16,2 5-576 0,-2 4-192 0,0 1 0 15,2-1 128-15,-1-1-128 0,-2 5 0 0,0-6 0 16,2-1 0-16,2-1 0 0,-3 1 128 0,2-2-128 16,1-1 0-16,2-1-144 0,-1-5 16 0,5 3 0 15,-3 1-2496-15,5-4-480 0,2-3-96 0,1-3-32 0</inkml:trace>
  <inkml:trace contextRef="#ctx0" brushRef="#br2" timeOffset="40968.951">11248 12014 34431 0,'0'0'1536'0,"0"0"304"0,0 0-1472 0,10 3-368 16,0 2 0-16,2 4 0 0,2 3 0 0,1 6 0 16,-2 0 0-16,5 8 0 0,3 4 0 0,4 6 0 0,-2 2 0 0,1 3 0 15,-4-1 0-15,-1 4 0 0,0 2 0 0,-2 1 0 16,-4-1 0-16,-2 4 0 0,-2 2 0 0,-6 2 0 15,-2 2 0-15,-3-4 0 0,-4-5 0 0,-2-3 0 16,-5-2 0-16,0-2 0 0,-2-5 0 0,-3-2 128 16,0-1-128-16,-4-2 0 0,-3-3 0 0,3-2 128 31,3-3-1184-31,0-4-224 0,0-5-64 0</inkml:trace>
  <inkml:trace contextRef="#ctx0" brushRef="#br2" timeOffset="41384.929">12295 12618 22575 0,'0'0'992'0,"-2"-6"224"0,2 6-976 0,0 0-240 0,6-9 0 0,0 3 0 16,5 3 976-16,5 1 160 0,-1 0 16 0,5-1 16 16,2 0-288-16,3-1-64 0,3-3-16 0,3 2 0 15,5 1-176-15,4 2-48 0,5 0 0 0,4 0 0 16,5-4-256-16,-1 2-64 0,0 2-16 0,2-4 0 16,-1-4-240-16,1 5-240 0,1 1 48 0,-5 1-9360 15,-5 1-1888-15</inkml:trace>
  <inkml:trace contextRef="#ctx0" brushRef="#br2" timeOffset="41602.945">12426 12971 35007 0,'0'0'3120'0,"0"0"-2496"15,13-2-496-15,3-1-128 0,4-2 896 0,6 2 176 16,5 3 16-16,7 0 16 0,6 2-880 0,8-4-224 16,5-3 0-16,5-1 0 0,3 0 0 0,4 2 0 15,2 1 0-15,5-4 0 16,4-1-1568-16,-5-1-352 0,-2 4-80 0</inkml:trace>
  <inkml:trace contextRef="#ctx0" brushRef="#br2" timeOffset="42118.938">15537 12119 36511 0,'-20'-10'1616'0,"5"6"336"0,-5 0-1568 0,0 2-384 16,0 2 0-16,-2 4 0 0,-4 4 0 0,0 3 0 15,-2 2 0-15,1 4 0 0,-1 2 0 0,-2 3 0 16,0 2-128-16,-1 0 128 0,-1 0 0 0,-3 4 0 15,-1 2 0-15,2 5 0 0,1 1 0 0,1 3 0 16,2 3 0-16,-2 6 0 0,1 3 0 0,3 4 0 16,3 2 0-16,3-2 0 0,3-5 0 0,4-2 0 15,3 2 0-15,5-5 0 0,5-5 0 0,7-5 0 16,1-3 0-16,7-3 0 0,5-1 0 0,8-7 208 16,5-10-48-16,8-4-16 0,4-2 272 0,6-3 48 0,6-4 16 15,-1-5 0-15,0-4-128 0,3-3-32 0,4-1 0 0,2-5 0 16,6-3 80-16,-2-5 16 15,-2-3 0-15,-4-2 0 0,-1 0 32 0,-2-3 16 0,0-5 0 0,-7-3 0 16,-5-3-32-16,-3-5-16 0,-7-5 0 0,-4-1 0 16,-7-3-80-16,-5 5-16 0,-6 5 0 0,-5 1 0 15,-8 1-192-15,-6 2-128 0,-5 7 160 0,-10 3-160 16,-5 3-176-16,-11 8-128 0,-7 2-16 0,-13 6-13056 16,-10 6-2592-16</inkml:trace>
  <inkml:trace contextRef="#ctx0" brushRef="#br2" timeOffset="45455.958">12438 7699 2751 0,'0'0'256'0,"11"2"-256"0,2 3 0 0,2-3 0 16,2-3 1856-16,5 0 336 0,1 2 64 0,7-1 16 15,4 0-1120-15,7-1-240 0,5-1-32 0,4 5-16 16,6 1-224-16,1-2-64 0,5-6 0 0,5 2 0 15,4 1-96-15,6 2-32 0,6 1 0 0,0-3 0 16,4-4 0-16,6 1-16 0,3 0 0 0,8 2 0 16,-1 5-80-16,7-3-16 0,3-3 0 0,5 3 0 15,2 5 64-15,4-3 16 0,5 1 0 0,0 0 0 16,1-2-144-16,4 1-16 0,3 2-16 0,3-2 0 16,3-4-64-16,0 2-16 0,0 2 0 0,0 2 0 0,-3-1 80 0,3 0 16 15,0 1 0-15,-1-1 0 0,-3 1-48 0,1 1 0 16,1-1 0-16,-2-1 0 0,0-1-80 0,-6 2-128 15,-4 4 176-15,0-4-176 0,-3-4 128 0,-2 3-128 16,-2 4 0-16,-2 0 0 0,-4-4 128 0,-5 1-128 16,-4 3 0-16,-4-4 0 0,0-3 0 0,-6 1 0 15,-3 3 128-15,-6-1-128 0,-8-1 0 0,-2 1 0 16,-2 1 0-16,-8-1 0 0,-3-3 0 0,-5 0 0 16,-10 0 0-16,-5 0 0 0,-4 0 128 0,-5 0-128 15,-5 0 192-15,-3-1-192 0,-5-1 304 0,-6-1-48 16,-4 1-16-16,-6 0 0 0,-7 2-64 0,0 0-16 15,0 0 0-15,0 0 0 0,-11-5 32 0,-5 3 0 16,-6 1 0-16,-6 1 0 0,-4 0-192 0,-3-1 0 0,-9 0 0 16,-4 0 0-16,-10 0 0 0,-2 1 128 0,-7 1-128 15,-1-1 0-15,-4-1 0 0,-6-1 0 0,-8 0 0 0,-2 0 0 16,-1 4 0-16,-9-2 0 0,-4-3 0 0,-5 4 0 16,-3 2 0-16,-5-4 0 0,-4-6 0 0,-3 6 0 15,-1 5 0-15,-7-2 0 0,-3 2 0 0,-4-4 0 16,1-2 0-16,-3 2 0 0,-4 1 0 0,-3-1 0 15,-4-3 0-15,0 2 0 0,-1 1 0 0,-3 3 0 16,-4-2 0-16,-2-1 0 0,-3-4 0 0,0 4 0 16,0 3 0-16,1 1 0 0,1-1 0 0,-2 3 0 15,-3-1 0-15,2 1 0 0,3-4 0 0,3 2 0 16,4 0 0-16,3 2 0 0,0 4 128 0,6-3-128 16,6-2 0-16,4 1 0 0,3-2 0 0,8 3 0 0,3-2 0 15,12 2 0-15,12-1 0 0,7-1 0 0,7-4 0 0,12 1 0 16,9 1 0-16,9 0 0 0,6-4 0 0,12-2 0 15,12-1 0-15,7 2 128 0,6 1 0 0,10 1-128 16,12-6 192-16,9-2-64 0,8 0 16 0,14 0 0 16,9 1 0-16,7-3 0 0,5-3-144 0,11-2 0 15,9-3 0-15,11 3 0 0,6 2 0 0,12-3 0 16,11-2 0-16,6 2 128 0,5 4-128 0,9 0 192 16,4 0-192-16,8-1 192 0,5-1-64 0,6 3-128 15,2 2 192-15,1-1-64 0,2-1-128 0,0 5 128 16,2 3-128-16,0 1 128 0,0-3-128 0,-6 5 0 15,-6-1 144-15,-5 2-144 0,-5 4 128 0,-6-1-128 16,-6-1 160-16,-10 4-160 16,-13 0-1104-16,-6 0-320 0,-5 1-64 0,-11 0-10800 0</inkml:trace>
  <inkml:trace contextRef="#ctx0" brushRef="#br2" timeOffset="46761.952">3204 7264 11967 0,'-14'-7'1072'0,"6"1"-864"0,-2 0-208 0,-1 5 0 15,1 6 224-15,0 3 0 0,-2-1 0 0,0 2 0 16,-3 1-224-16,-2 2 0 0,-4 4 0 0,-1 0 0 15,-1 4 0-15,-1 3 0 0,-2-1 0 0,-1 2 0 0,-2 0 0 0,-2 2 0 16,-3 0 0-16,-4 5 0 0,-3 4 0 0,-2 0 0 16,3 3 0-16,-3 5 0 0,-1 4 0 0,-1 2 0 15,3 1 0-15,-1 1 0 0,-1 0 0 0,-1 3 0 16,0 2-128-16,0 5 128 0,-1 1 0 0,5 2 0 16,0-2 0-16,1 3 0 0,0 2 0 0,1 4 176 15,-2 3-176-15,3-1 160 0,-3-3-160 0,2 3 192 16,-1 0-192-16,3 2 192 0,3 0-192 0,-1-2 160 15,1 1-160-15,2-2 160 0,2-6-160 0,0 3 192 16,-2 4-192-16,3 2 192 0,2-1 0 0,-1 0 0 16,-1-2 0-16,0 1 0 0,-3 2 32 0,4 2 16 15,1-1 0-15,1-2 0 0,-1-6 160 0,2 1 48 16,5-2 0-16,4 0 0 0,2 1-64 0,3-6-16 0,3-3 0 16,5-4 0-16,1-2-176 0,5-2-16 0,1 2-16 0,3-3 0 15,3 0-32-15,2-4-128 0,1-1 192 0,2-2-64 16,5-5-128-16,-2-1 0 0,-1-2 144 0,3 0-144 15,4 1 208-15,-2-5-16 0,2-4-16 0,2 1 0 16,-1 2 208-16,1-1 64 0,1-4 0 0,0-3 0 16,2-2 96-16,3-4 32 0,3 3 0 0,0-2 0 15,-3-4-128-15,0-1-32 0,0-1 0 0,1 2 0 16,0-1-240-16,-2-1-48 0,-4-1-128 0,1-1 192 16,-5 0-192-16,0-3 0 0,-3-1 0 0,-2-1 0 15,0 2-2048-15,-3-3-416 0</inkml:trace>
  <inkml:trace contextRef="#ctx0" brushRef="#br2" timeOffset="47096.982">1975 11071 26719 0,'-14'-13'1184'0,"7"10"240"16,7 3-1136-16,0 0-288 0,0 0 0 0,0 0 0 0,0 0-160 0,0 0-96 16,0 0 0-16,11 9-16 0,-2 1 272 0,4 0 0 15,1 1 0-15,3 3 0 0,-1 3-160 0,4 0 160 16,3 3-128-16,3-1 128 0,-3 4 0 0,2 3 0 16,-4 3 0-16,4 0 0 0,-2 0 0 0,-1 2 0 0,-4 2 0 0,-3 0-128 15,1-2 128-15,-6-1 0 0,-3 0 0 0,-1 2 0 16,-4 2 0-16,-1 0 0 0,-4-2 0 0,-3 1 128 15,-4 5 144-15,-3 0 48 0,-2 2 0 0,-6-1 0 16,-4 2 32-16,-2 1 16 0,-3-2 0 0,0 4 0 16,-2 0-208-16,0 0-32 0,-3 0-128 0,3 2 192 31,2 0-880-31,3-6-176 0,0-7-32 0,8-5-10848 0</inkml:trace>
  <inkml:trace contextRef="#ctx0" brushRef="#br2" timeOffset="48129.905">20548 7262 17391 0,'0'0'768'0,"0"0"160"0,0 0-736 0,12-3-192 15,1 3 0-15,7 5 0 0,1 2 0 0,5 3 0 16,4 4 0-16,3-2 0 0,7 2 0 0,4 2 0 16,4 1 0-16,4 3 0 0,6 6 0 0,0 0 0 15,0 2 0-15,6-1 0 0,8 0 0 0,0 1 0 16,5 3 0-16,3 5 0 0,0 4 0 0,4 4 0 15,8 4 0-15,-1 3 0 0,-1 3 0 0,1 1 0 16,2 1 0-16,0 3 0 0,2 4 0 0,-4 3 0 16,-3 4 0-16,2 1 0 0,3-2 176 0,-3 7 0 15,-3 4 0-15,-2 2 0 0,-2-2 48 0,-4 2 16 16,1 4 0-16,-3 3 0 0,-1 3-16 0,-6-4 0 0,-2-4 0 16,-4 5 0-16,2 7 32 0,-4 2 16 0,-5-1 0 15,-7 3 0-15,-6 1-64 0,-3 2-16 0,-5 1 0 16,-3 1 0-16,-4-3-192 0,-2 5 128 0,-2 4-128 0,-3 2 0 15,-6-2 128-15,-5 6-128 0,-2 0 0 0,-4 3 0 16,-2 2 0-16,-4-1 128 0,-5 1-128 0,-1-2 0 16,-2 0 0-16,-2-3 0 0,-3-4 128 0,-2 0-128 15,-2-1 0-15,-2-5 0 0,-2-5 0 0,-2-2 0 16,-3-4 128-16,-6-2 0 0,-4-2-128 0,-5-4 192 16,-5-2 304-16,0 0 48 0,-2 2 16 0,-3-3 0 15,-1-2 16-15,0 0 16 0,-1 1 0 0,-1 0 0 16,-2 0-256-16,-1-3-48 0,-2-4-16 0,3 2 0 15,2 0-272-15,0 1 160 0,0 0-160 0,-4-4 128 16,-3-2-128-16,0-4 0 0,0 0 144 0,-1 1-144 0,2-1 384 16,-4-3 16-16,-7-2 0 0,0-4 0 0,-2-1-80 0,-1-2-32 15,1 0 0-15,0-3 0 0,-4-3-80 0,-4-1-16 16,-3-6 0-16,3-2 0 0,3-3-16 0,-2-2-16 16,-1-3 0-16,-1-1 0 0,1-2-16 0,5 2 0 15,1-3 0-15,0-1 0 0,-1 1 80 0,3-3 16 16,5 0 0-16,1-3 0 0,5-4-32 0,3-1 0 15,3-1 0-15,-1-3 0 0,4-1-208 0,4 2 0 16,1-3 0-16,5-1 0 0,4 0 0 0,1-2 0 16,3 2 0-16,3-1 0 0,-1 1 0 0,2 0-160 15,1 0 0-15,4 2 0 16,-2-1-432-16,4 1-96 0,2-1-16 0,-2-1 0 16,4 0-320-16,1-2-64 0,2-1 0 0,2 1-7312 15,0 0-1456-15</inkml:trace>
  <inkml:trace contextRef="#ctx0" brushRef="#br2" timeOffset="48441.848">20273 15232 38703 0,'-16'0'3440'0,"5"1"-2752"0,-3 2-560 0,-3 6-128 16,-1 5 0-16,-4 9-272 0,-5 9 64 0,-2 5 16 16,-6 2-176-16,0 6-16 0,-6 4-16 0,2 0 0 0,0 3 400 15,1 1 0-15,2 2 0 0,0 1 0 0,3 0 0 16,3-3 0-16,0-4 0 0,3-3 128 0,3-2-128 0,6-2 0 16,3-5 0-16,8-6 128 0,4-3-128 0,11-3 0 15,6-3 0-15,11-3 0 0,2-4 0 0,10-3 0 16,9-4 0-16,9-6-128 0,12-6-80 0,5-7-16 15,9-4 0-15,2-4 0 16,6 1-1232-16,4-3-240 0,2 0-48 0,0-2-12464 0</inkml:trace>
  <inkml:trace contextRef="#ctx0" brushRef="#br2" timeOffset="49783.809">3555 14907 18431 0,'0'0'1632'0,"0"0"-1312"16,0 0-320-16,0 0 0 0,3-8 320 0,-3 8-16 15,0 0 0-15,0 0 0 0,0 0-96 0,0 0-16 0,0 0 0 0,0 0 0 16,-7 14 32-16,2 3 0 15,0 4 0-15,-2 4 0 0,0 1 224 0,-3 1 32 0,4 4 16 0,-3 4 0 16,0 3 48-16,-1 3 16 0,-1 1 0 0,3 8 0 16,-2 9-64-16,2 0-16 0,-2-1 0 0,-3-1 0 15,-2 1-160-15,0 4-48 0,-1 2 0 0,2-4 0 16,-1-2-16-16,-1-7 0 0,0-3 0 0,2-7 0 16,0-3-16-16,0-3-16 0,0-3 0 0,-2-1 0 15,1 3-64-15,1-8-16 0,0-7 0 0,1 1 0 31,4-2-944-31,3-1-192 0,5-5-32 0,-4-7-11184 0</inkml:trace>
  <inkml:trace contextRef="#ctx0" brushRef="#br2" timeOffset="50122.625">2830 15232 21183 0,'-16'-8'944'0,"16"8"192"0,0 0-912 0,0 0-224 15,0 0 0-15,4-6 0 0,3-1 1760 0,5 1 304 16,4 2 64-16,2-1 16 0,4-5-1584 0,6-1-320 15,5 0-64-15,3-1-16 0,7-1 112 0,6 0 32 0,4 0 0 0,2 1 0 16,0 1-96-16,-1 0-16 0,-2-1 0 0,1 0 0 16,1 0 32-16,1 1 0 0,0 2 0 0,-1 2 0 15,-3-2-48-15,-4 2-16 0,-6-3 0 0,-1 4 0 16,-3 2-160-16,-4 1 0 0,-3-4 144 0,-5 2-144 16,-3 0 0-16,-3 2-160 0,-1 1 16 0</inkml:trace>
  <inkml:trace contextRef="#ctx0" brushRef="#br2" timeOffset="50656.907">4377 14664 2751 0,'0'0'128'0,"0"0"16"15,0 0-144-15,0 0 0 0,0 0 0 0,0 0 0 0,5-4 4432 0,-5 4 864 0,0 0 160 0,0 0 48 16,0 0-4448-16,0 0-880 0,0 0-176 0,0 0 0 16,0 0 0-16,0 0 0 0,0 0 0 0,0 0 0 15,0 0 0-15,-1 8 0 0,0 1 144 0,-6 2-144 16,-3 0 384-16,0 4 0 0,1 2-16 0,1 1 0 16,-2-2 224-16,1 3 48 0,-3 2 16 0,2 0 0 15,0 0-224-15,-1-2-48 0,0-2-16 0,3 2 0 0,-2-2-224 0,5 0-144 16,-2-2 192-16,4 0-12592 15</inkml:trace>
  <inkml:trace contextRef="#ctx0" brushRef="#br2" timeOffset="52047.908">4971 14911 11679 0,'-3'-10'512'0,"3"10"128"0,1-8-512 0,-1 8-128 16,1-10 0-16,-1 4 0 0,0 6 784 0,-3-6 144 15,3 6 32-15,-8-3 0 0,2 1-192 0,-3 6-48 16,-3 5 0-16,-1 4 0 0,-3-2-464 0,-3 5-112 16,0 5-16-16,-2 4 0 0,-1 2 256 0,-1 4 64 15,-2 2 0-15,0 6 0 0,-2 5 192 0,-1 7 32 0,-2 6 16 0,0 0 0 16,-7 4-256-16,4 2-48 0,3-1-16 0,-1 1 0 16,1 0-112-16,6-4 0 0,5-3-16 0,5-5 0 15,4-5-48-15,3-6 0 0,4-6 0 0,3-5 0 16,3-1-192-16,4-5 0 0,3-4 0 0,4-6-7440 15,5-5-1504-15</inkml:trace>
  <inkml:trace contextRef="#ctx0" brushRef="#br2" timeOffset="52331.734">5327 15059 16575 0,'-11'-2'1472'0,"11"2"-1168"16,-8 2-304-16,0 3 0 0,-1 0 2800 0,2 4 496 15,-1 2 96-15,-1 4 32 0,-2 5-2800 0,0 4-624 16,-1 5 0-16,-1 5 0 0,-1 3 0 0,-1 3 0 16,0 1 0-16,1 2 0 0,-2-2 0 0,2 1 0 15,2-1 0-15,-1 1 0 0,2 1 0 0,2 1 0 16,0 1 0-16,2-4 0 0,3-2 0 0,2-5 0 15,2-4 0-15,1-3 0 0,2-4-144 0,3-3 144 16,-1-2-192-16,2-5 192 16,1-3-672-16,-1-1-32 0,2-4 0 0,1-3-7248 15,-1-3-1456-15</inkml:trace>
  <inkml:trace contextRef="#ctx0" brushRef="#br2" timeOffset="52514.309">4966 15544 35007 0,'0'0'3120'0,"0"0"-2496"0,0 0-496 0,9 4-128 15,3-3 128-15,6-1 0 0,6 0 0 0,-1 1 0 16,3 1-128-16,3-1 0 0,1-3 0 0,1 1 0 16,0-1 0-16,2-2 0 0,0 0 0 0,1-2 0 15,0-1-2080-15,3-2-432 16</inkml:trace>
  <inkml:trace contextRef="#ctx0" brushRef="#br2" timeOffset="52829.306">5662 14816 35007 0,'0'0'1552'0,"0"0"320"0,0 0-1488 0,0 0-384 16,8 7 0-16,3 0 0 0,1 3 0 0,2 2-128 16,3 5 0-16,0 0 0 0,1 2 128 0,3 3 0 15,1 2-144-15,3 4 144 0,2 3 0 0,-1 3 0 16,-5 2 0-16,-1 5 0 0,2 3 0 0,-4 4 0 0,-2 3 0 16,-4 3 0-16,-4 0 0 0,-5-3 0 0,-3-1 0 0,-3-2 0 15,-4-1 0-15,-4 0 0 0,-2-2 0 0,-4-1 0 16,-3-4 0-16,1-2 0 0,-3-3-192 0,0-1 192 15,0-3 0-15,2-2 160 0,1-2 16 0,0-2 0 16,0-5-176-16,0-2 0 0,4-4 144 0,1-2-144 31,4-4-2048-31,2-3-464 0</inkml:trace>
  <inkml:trace contextRef="#ctx0" brushRef="#br2" timeOffset="53261.302">6516 15522 6447 0,'0'0'576'0,"0"0"-576"0,0 0 0 0,0 0 0 16,0 0 5424-16,0 0 976 0,0 0 192 0,0 0 32 15,10-1-5088-15,2-1-1024 0,2 0-208 0,1 1-48 16,5 0-112-16,2-1-16 0,1-2-128 0,4 3 192 16,1 0-192-16,1 1 144 0,1 0-144 0,0 0 128 15,2 0-128-15,1 0 0 0,0 2 0 0,0 0 0 16,-4-2 0-16,-2 0-176 0,-1 0 48 0,-3 0 0 31,-1 0-1296-31,-1-2-256 0,-4 2-48 0,-2-2-10512 0</inkml:trace>
  <inkml:trace contextRef="#ctx0" brushRef="#br2" timeOffset="53499.299">6672 15114 33167 0,'-8'2'2944'0,"1"4"-2352"15,2 3-464-15,0 4-128 0,0 4 432 0,3 5 64 16,2 3 16-16,-1 3 0 0,2 9-512 0,0 1 0 16,1 2 0-16,3-2 0 0,0 0 0 0,1-1 128 15,1 0-128-15,-2 1 0 0,-2-4 0 0,0 0 0 16,2-1-144-16,-3 0 144 16,-2-1-1616-16,0-4-240 0,1-4-32 0,-1-1-7264 0,-1-5-1472 15</inkml:trace>
  <inkml:trace contextRef="#ctx0" brushRef="#br2" timeOffset="54047.148">8341 15203 15663 0,'0'0'688'0,"0"0"144"0,0 0-656 0,0 0-176 15,-4 9 0-15,0 2 0 0,1 3 1664 0,-2 4 320 16,0 2 48-16,-3 1 16 0,-1 0-1536 0,-1 1-288 16,-5 5-64-16,-2 3-16 0,-3-2 64 0,-4 3 16 15,-2 1 0-15,-3 1 0 0,-1-1 192 0,-2 1 32 16,-2-2 16-16,0 3 0 0,-1-2 0 0,0-3 0 16,0-4 0-16,0-4 0 0,-1-2 112 0,-2-2 32 15,-1-3 0-15,3-4 0 0,8-4-128 0,2-4-32 0,0 0 0 16,4-3 0-16,-1-4-192 0,4-3-32 0,2-6-16 0,2 1 0 15,3 1-80-15,3-3 0 0,4-5-128 0,2 0 192 16,2-2-192-16,4 6-128 0,6 2 128 0,1 2-208 16,2-1 32-16,4 3 16 0,5 3 0 0,0 2 0 15,-2 4 160-15,7 1 0 0,5 1 0 0,4 5 0 16,2 2 0-16,1 2 0 0,-2 1 0 0,-1 3 128 16,1-1-128-16,-3 3 0 0,0 5 0 0,2-2 0 15,2-3 0-15,-5 2 0 0,-3-3 0 0,-3 3 0 16,0-2 0-16,-2-1-192 0,-5-2 32 0,0-1 0 15,-1 0-1824 1,-3-3-384-16</inkml:trace>
  <inkml:trace contextRef="#ctx0" brushRef="#br2" timeOffset="54532.142">8263 14625 14735 0,'0'0'640'0,"0"0"160"0,0 0-640 0,0 0-160 0,0 0 0 0,3-8 0 15,5 1 2112-15,1 2 384 0,5 2 64 0,1-3 32 16,3 2-1760-16,0-1-368 0,3 2-64 0,0 0-16 16,2-1 16-16,0 1 0 0,0-1 0 0,1 3 0 15,-1 3-16-15,-1 1 0 0,-1 0 0 0,-4 1 0 16,-4 3-224-16,-4 1-160 0,-7 2 192 0,-1 1-192 15,-1 1 144-15,-3 5-144 0,-6 1 0 0,-4 4 144 16,-3 0 32-16,-3 2 0 0,-1 1 0 0,3-1 0 16,-2-1-16-16,3-4 0 0,4-5 0 0,1 1 0 0,3 2 240 15,2-2 48-15,3-3 16 0,3-1 0 0,0-11-192 16,4 7-32-16,-4-7-16 0,11 5 0 0,2-1 160 16,4-4 16-16,2-4 16 0,3 3 0 0,1 0-192 0,3-1-32 15,-2-2-16-15,5 1 0 0,1 2-176 0,0 2 0 16,1 1-192-16,-1-1-10032 15,0-1-2000-15</inkml:trace>
  <inkml:trace contextRef="#ctx0" brushRef="#br2" timeOffset="54920.138">9116 15315 27935 0,'0'0'1232'0,"-1"-9"256"0,2 0-1184 0,4 0-304 0,2 1 0 0,3 1 0 15,1-2 128-15,2 2-128 0,3 1 192 0,0 2-192 16,2 4 368-16,1 1-48 0,0 3 0 0,-1 0 0 16,1 2-32-16,0 5-16 0,2 4 0 0,-1 3 0 15,2-1-144-15,0 4-128 0,0 2 144 0,1 2-144 0,-2 1 144 0,-1 1-144 16,-5 3 128-16,1 0-128 0,1-1 0 0,0 1 128 16,-6 1-128-16,-1 0 0 0,-1-2 0 15,-3 1 0-15,-1 0 0 0,-3-4 0 0,-2 1 0 16,-1-2-320-16,1-2 48 0,-4-3 16 15,0-4-1216-15,-3-1-256 0,1-6-32 0,-1 0-9856 16</inkml:trace>
  <inkml:trace contextRef="#ctx0" brushRef="#br2" timeOffset="55176.135">9447 15435 34095 0,'0'0'1504'0,"0"0"320"0,0 0-1456 0,0 0-368 0,0 0 0 0,0 0 0 16,-5 7 144-16,0 3-144 0,-1 2 192 0,-2 3-192 15,-1 2 416-15,0 4-32 0,-3 0 0 0,0 3 0 16,-2 2-64-16,-1 3 0 0,-4 2-16 0,0 2 0 16,-2 2-144-16,-1-1-32 0,-1-2 0 0,-1-1 0 15,0-4-128-15,1 1 0 0,1-3 144 0,0-3-144 16,2-2 0-16,0-3-288 0,4-2 48 0,3-3 16 15,2-2-544 1,7-4-128-16,4-6 0 0,0 0-9456 0,0 0-1872 0</inkml:trace>
  <inkml:trace contextRef="#ctx0" brushRef="#br2" timeOffset="55579.131">10315 14893 9215 0,'0'0'816'0,"0"0"-656"0,0 0-160 16,0 0 0-16,-2-5 4304 0,2 5 832 16,-4-6 176-16,4 6 16 0,0 0-4000 0,-2 8-816 0,2-8-144 0,-3 11-48 15,-1 4 160-15,0 3 32 0,1 3 0 0,-1 0 0 16,-2-1-144-16,1 6-32 0,-1 2 0 0,-1 3 0 16,0 0 0-16,0 3 0 0,0 2 0 0,-1 4 0 15,0 2-144-15,1 2-16 0,-2 0-16 0,0-1 0 16,2-2-160-16,-3-3 0 0,1-4 0 15,0-2 128-15,0-2-128 0,1-3 0 0,1-2-192 0,1-4 192 16,2-5-688 0,-1-4-16-16,1-2 0 0,-1-4 0 0,5-6-2080 0,0 0-416 15</inkml:trace>
  <inkml:trace contextRef="#ctx0" brushRef="#br2" timeOffset="55806.129">9990 14768 20271 0,'5'-12'1792'0,"4"1"-1424"16,5 0-368-16,9 3 0 0,5 3 4464 0,5-1 816 15,-1 3 160-15,3 0 48 0,1 1-4464 0,4 2-880 16,3 0-144-16,0 0 0 0,2-1-160 0,5 1 160 15,1-2-160-15,1 2 160 16,-4 2-1552-16,-2-4-224 0,-1-3-32 0,-3 3-13904 0</inkml:trace>
  <inkml:trace contextRef="#ctx0" brushRef="#br2" timeOffset="56149.126">11206 14610 19343 0,'-11'1'1728'0,"0"7"-1392"16,-2 2-336-16,-2 3 0 0,-1 3 2560 0,1 2 432 15,-6 5 80-15,-2 4 32 0,-2 3-2464 0,-3 1-512 16,-1 5-128-16,-5 4 0 0,-2 5 0 0,2 4 0 16,1 1 0-16,1 2 0 0,-2 1 0 0,4 5 0 15,2 4 0-15,0-2 0 0,3 2 0 0,3-7 0 16,4-7 0-16,4-1 0 0,3-5 0 0,5-4 0 16,5-6 0-16,4-5 0 0,1-3-160 0,5-2-96 15,-2-2 0-15,6-4-16 16,3-5-1792-16,2-4-368 0,0-3-64 0</inkml:trace>
  <inkml:trace contextRef="#ctx0" brushRef="#br2" timeOffset="56434.716">11481 14900 19343 0,'-22'5'1728'0,"10"1"-1392"0,-2 1-336 0,0 4 0 16,-2 4 4000-16,1 4 736 0,-2 7 128 0,-1 5 48 15,1 0-3984-15,2 6-800 0,-1 1-128 0,1 6 0 16,-3 0 0-16,3 1 0 0,1-2 0 0,1 2 0 16,0 0 0-16,1-3-176 0,2-2 176 0,3-3-128 15,1-4-304-15,2-1-48 0,-2-1-16 0,4-4 0 16,1-6-176-16,1-1-32 15,1-1-16-15,2-2 0 0,3-6-176 0,1-2-48 0,1-4 0 0,1-3 0 16,0-3-1616-16,1-3-320 0,4-4-64 0,-4-3 0 0</inkml:trace>
  <inkml:trace contextRef="#ctx0" brushRef="#br2" timeOffset="56625.087">10944 15364 40719 0,'0'0'1792'0,"0"0"384"0,11-3-1728 0,5 0-448 16,3 3 0-16,6 1 0 0,1 1 128 0,5 0-128 0,2 0 0 15,4-2 128-15,3-1-128 0,3-2 0 0,2-4 0 0,3 4 0 16,4-2 0-16,-3-2-272 0,-1-3 32 0,-4 1 16 31,-3-1-3184-31,-3-3-640 0</inkml:trace>
  <inkml:trace contextRef="#ctx0" brushRef="#br2" timeOffset="56965.625">11607 14610 33167 0,'0'0'2944'0,"0"0"-2352"16,13-2-464-16,0 3-128 0,2 4 0 0,3 2 192 16,0 3-64-16,3 3 0 0,2 3-128 0,-1 4 144 15,2 3-144-15,0 4 160 0,1 3 0 0,3 2 0 16,-3 1 0-16,0 5 0 0,1 6-16 0,-5-2 0 16,-2 1 0-16,-1 2 0 0,-4 2 16 0,-2 4 0 15,-2 4 0-15,-4 2 0 0,-5-2-160 0,-3 1 128 16,-3 2-128-16,-5-5 128 0,-2-1-128 0,-3 0 160 15,-3-2-160-15,-4-1 160 0,-4-1-32 0,-3-5-128 16,-1-3 192-16,-1-4-64 0,1-2-128 0,-1-3 0 16,2-2 0-16,1-3 128 15,-1-5-624-15,4-4-128 0,3-2-16 0,1-4-9808 16,4-6-1968-16</inkml:trace>
  <inkml:trace contextRef="#ctx0" brushRef="#br2" timeOffset="57287.205">12706 15308 21183 0,'0'0'944'0,"0"0"192"0,-3-6-912 0,8-1-224 16,5-2 0-16,6 2 0 0,6 2 3664 0,5 1 688 16,3 0 144-16,3 0 32 0,3-1-3632 0,2 1-704 15,3-1-192-15,2 0 0 0,0-2 0 0,-1 3 0 16,-1-2 0-16,0 2-176 15,1 1-2320-15,-7 0-448 0,-5 0-112 0</inkml:trace>
  <inkml:trace contextRef="#ctx0" brushRef="#br2" timeOffset="57473.204">12603 15702 8287 0,'-14'2'736'0,"4"0"-592"0,1 0-144 0,9-2 0 15,0 0 5840-15,0 0 1136 0,0 0 240 0,12 1 32 16,5-2-5808-16,5-1-1168 0,6 0-272 0,10-5 0 16,5-2 128-16,5-2-128 0,1-1 192 0,-1 0-64 31,3 1-1088-31,0-1-208 0,2-1-48 0,-1 0-8352 0,1-1-1664 0</inkml:trace>
  <inkml:trace contextRef="#ctx0" brushRef="#br2" timeOffset="57948.774">14639 15065 32255 0,'-14'-7'2864'0,"5"4"-2288"16,-1-1-576-16,-1 2 0 0,-1-2 544 0,-2 4 0 16,-4 3 0-16,1 3 0 0,-1 4-544 0,-3 2 0 15,-7 0 0-15,-2 2-144 0,-1 0 144 0,-1 4 0 0,-2 3 0 0,-3 1 0 16,-1 2 0-16,-2 5 0 0,-1 6 0 0,1 3 0 16,1 4 0-16,2 2 0 15,4 1 0-15,3 3 0 0,2-1 0 0,3 0 0 0,1-1 0 0,5 2 128 16,4 0-128-16,4-3 0 0,6-5 128 0,5-6-128 15,7-8 320-15,5-2 0 0,4-2 0 0,10-3 0 16,6-6 384-16,4-3 80 0,6-2 16 0,4-5 0 16,6-1-144-16,3-3-16 0,0-3-16 0,6-6 0 15,6-2-288-15,3-2-48 0,1-1-16 0,-3-4 0 16,-2-3-80-16,-2-6 0 0,-1-2-16 0,-6-3 0 16,-5-3 208-16,-1-5 32 0,1-3 16 0,-8-2 0 15,-8-1 176-15,-7-4 32 0,-6-4 16 0,-8 1 0 16,-4-1-144-16,-6 6-16 0,-11 5-16 0,-4 4 0 15,-6 6-352-15,-12 3-128 0,-6 4 0 0,-7 2 144 0,-5 1-400 16,-4 5-64-16,-5 1-32 0,-8 3 0 16,-5 3-2272-16,-13 3-464 0,-9-1-96 0</inkml:trace>
  <inkml:trace contextRef="#ctx0" brushRef="#br0" timeOffset="61735.949">13708 10501 7359 0,'-27'-15'656'0,"11"6"-528"16,-3-4-128-16,-2 1 0 0,2 1 528 0,0 0 80 15,0 1 16-15,0 1 0 0,4 0 352 0,3 1 80 16,0 4 16-16,4-2 0 0,8 6 224 0,0 0 48 15,-3-9 16-15,3 9 0 0,8-1-272 0,8-3-64 0,1-1-16 0,10 3 0 16,1 1-496-16,10 3-80 0,6 2-32 0,4-2 0 16,7-3-16-16,7 1 0 0,4 2 0 0,2-1 0 15,5-2 64-15,5 0 0 0,4 0 0 0,5 1 0 16,0 1-64-16,7 0-16 0,3-1 0 0,5-2 0 16,0-4 48-16,5 3 16 0,4 2 0 0,3-4 0 15,4 0-48-15,3-1 0 0,2-2 0 0,6 1 0 16,5 3-96-16,-4-2-32 0,-2-2 0 0,6 4 0 15,3 3-128-15,-1 1-128 0,-4 0 144 0,-1 1-144 16,-1-1 128-16,1 2-128 0,-2 4 0 0,-3-3 0 16,-1-2 0-16,-3 1 128 0,-2 1-128 0,-3-1 0 15,-2-1 0-15,-2 1 0 0,1 1 128 0,-4 1-128 16,-7 0 0-16,-1 0 0 0,-1 0 0 0,-1-1 0 0,-2-1 0 0,-3 5 0 16,-5-1 0-16,1 3 0 0,1-8 128 0,-8 0-128 15,-3-1 0-15,-8 3 144 0,-2 1-144 0,-4-2 0 16,-5-5 0-16,-1 2 0 0,-4 2 0 0,-7 0 0 15,-7-2 144-15,-6-1-144 0,-4-2 0 0,-4 2 128 16,-5 2-128-16,-3-3 0 0,-5-1 160 0,-4 1-32 16,-2 2-128-16,-10 1 192 0,0 0-48 0,0 0-16 15,0 0 0-15,-11-1 0 0,-4 3 48 0,-5 1 0 16,-5-2 0-16,-8 2 0 0,-7 1-176 0,-9 2 0 16,-9-2 144-16,-4 1-144 0,-9-4 0 0,-6 0 0 15,-6-1 0-15,-8 2 0 0,-10 1 0 0,-2 0 0 16,-6-2 0-16,-8 3 128 0,-7 0-128 0,-2 0 0 15,-6-2 0-15,-6 0 0 0,-5 1 0 0,-9 2 0 16,-7 1 0-16,-5-1 0 0,-3-5 0 0,1 1 0 0,-3 1 0 16,1 3 0-16,-5 0 0 0,-2 2 0 0,-1-1 0 0,4 0 0 15,1-4 0-15,6 1 128 0,3 1-128 0,6 0 0 16,4 0 192-16,5 1-16 0,4-1-16 0,11-2 0 16,9 3-160-16,2-3 192 0,0-2-192 0,9 1 192 15,5 3-192-15,8-2 0 0,5-5 144 0,10 2-144 16,8 5 128-16,10-2-128 0,9 3 160 0,9-4-160 15,9-1 160-15,10 0-160 0,6 0 160 0,9 0-160 16,6-1 144-16,8 1-144 0,0 0 128 0,14-2-128 16,7 1 128-16,12-1-128 0,10-4 128 0,11 3-128 15,9 2 128-15,9 2-128 0,11 0 128 0,8-2-128 16,7-2 128-16,7-1-128 0,7 4 128 0,5-2-128 16,8 0 128-16,3 0-128 0,1 0 0 0,9 0 128 0,5 2-128 15,2-2 0-15,-2-4 0 0,4 1 128 0,4 4-128 0,3 1 0 16,1-1 0-16,0-2 128 0,-1-3-128 15,0 4 0-15,-1 2 0 0,1 0 128 0,1-2-128 0,-1-1 0 16,-8-2 0-16,1 4 0 0,-5 2 0 0,1-1 0 16,-1-1 0-16,-8 2 0 0,-8 4 0 0,1 0 0 15,-4 1 0-15,-5-2 0 0,-7-3 0 0,-1 3 0 16,-2 2 0-16,-9 3 0 0,-8-5 0 0,-4-2 0 16,-3-2 128-16,-5 3-128 0,-8 2 0 0,-7-1 0 15,-7 0 0-15,-9-2 0 0,-7-1 0 0,-6 0 0 16,-5-1 0-16,-7 0 0 0,-6-4 0 0,-6 4 0 15,-11 0-176-15,0 0 176 0,0 0-192 0,-7-6 64 0,-9 0 0 16,-9 2 0-16,-5 2 128 0,-9-1-208 0,-9-4 80 16,-10 1 128-16,-9-2-176 0,-6 4 176 0,-7 4-128 15,-6-4 128-15,-7-3 0 0,-8 1 0 0,-9 2 0 0,-3 1 0 16,-6-2 0-16,-5-1 0 0,-6-1 144 0,-8 3-144 16,-7 1 192-16,-5 1-64 0,-1-2 0 0,-2-1-128 15,-5 0 192-15,-3 1-192 0,-9 2 192 0,2-1-192 16,2-3 208-16,2 2-64 0,2 0-16 0,5 1 0 15,5 3-128-15,8 0 192 0,9 0-192 0,12 0 192 16,9 4-192-16,14-1 160 0,16-2-160 0,15 0 160 16,15 1-160-16,15 2 160 0,14-2-160 0,10-1 160 15,15-1-160-15,0 0 0 0,19 8 0 0,16-1-176 16,14 1-1760 0,12-2-368-16,40-2-64 0,-2 1 0 0</inkml:trace>
  <inkml:trace contextRef="#ctx0" brushRef="#br0" timeOffset="62549.114">14544 13893 24815 0,'-18'-14'1088'0,"9"7"256"0,9 7-1088 0,-4-7-256 16,-3 0 0-16,7 7 0 0,0 0 656 0,0 0 80 16,0 0 16-16,7-8 0 0,1 2-288 0,6 0-48 15,6 0-16-15,3 1 0 0,4 1-112 0,3 2-32 16,2-3 0-16,3 3 0 0,0 1-96 0,5 1-32 15,1 0 0-15,0-1 0 0,2-1-128 0,1-1 0 16,-2 3 144-16,0 0-144 0,-1-2 128 0,-3-1-128 16,-1 0 160-16,-1-1-160 0,-3 2 304 0,-5-2-48 15,-1-3 0-15,-6 5 0 0,-2 2 48 0,-4 1 0 0,-5-1 0 16,-10 0 0-16,0 0-176 0,0 0-128 0,0 0 144 0,-10 7-144 16,-7-2 192-16,-5-2-48 0,-4 4-16 0,-6 1 0 15,-4-1 0-15,-7 0 0 0,-2-3 0 0,-5 2 0 16,-3-1-128-16,-1 1 0 0,0-1-192 0,3 0 192 15,1-3 0-15,2 1 0 0,-3 1 0 0,4-2 0 16,2-4 0-16,7-1 192 0,8 0 0 0,4 2 0 16,7 1 96-16,5-1 32 0,7-4 0 0,7 5 0 15,0 0 144-15,7-4 48 0,10-1 0 0,10-3 0 16,12-2-112-16,5 0-16 0,6 1 0 0,5 0 0 16,7-3-128-16,6 1-16 0,4-1-16 0,4 1 0 15,2 1-64-15,0-2-16 0,1-1 0 0,1-2 0 0,0 3-144 0,-3 2 160 16,-6 3-160-16,-3-1 160 15,-4 1-768-15,-3 1-160 0,-8 4-16 16,-4 2-16368-16</inkml:trace>
  <inkml:trace contextRef="#ctx0" brushRef="#br0" timeOffset="63418.515">13654 16687 21183 0,'-6'-5'1888'0,"2"1"-1504"0,4 4-384 0,0 0 0 16,0 0 2672-16,0 0 464 0,9-3 80 0,6 2 32 15,6 4-2448-15,4-5-480 0,5-7-112 0,5 2-16 16,5 0 32-16,5-1 0 0,5-3 0 0,7-1 0 16,0 0-48-16,3 2-16 0,2 2 0 0,1 1 0 15,-1-2 64-15,5 1 16 0,2 1 0 0,2-2 0 16,-3 3 256-16,0 0 48 0,-5-3 16 0,0 3 0 16,-2 3-144-16,-3 1-32 0,0 0 0 0,-2-1 0 15,-5 1-176-15,-4 3-32 0,-5 3-16 0,-5-2 0 16,-5-2-160-16,-6 2 128 0,-5 1-128 0,-5 0 128 0,-6 2-128 15,-10-5 0-15,0 0-192 0,-5 9 192 16,-9-1-512-16,-7 0 0 16,-9 1 16-16,-7 0 0 0,-9 1 272 0,-6-4 48 0,-6-2 16 0,-3-2 0 0,-3 0 160 0,3-1 0 15,0-1 0-15,0 2 0 0,0 3 0 0,4-1 304 16,2 0-48-16,8-2-16 0,6 0 144 0,8-1 16 16,7-1 16-16,8 0 0 0,10 2-160 0,8-2-48 15,0 0 0-15,15-3 0 0,9-1-208 0,13 0 176 16,9-1-176-16,11-2 160 15,12-1-928-15,7 0-192 0,6-2-48 0,11-2-16064 0</inkml:trace>
  <inkml:trace contextRef="#ctx0" brushRef="#br0" timeOffset="65189.329">2374 13260 11919 0,'0'0'512'0,"0"0"128"0,0 0-512 0,0 0-128 0,-1-7 0 0,1 7 0 16,-4-6 800-16,4 6 128 0,-1-6 32 0,1 6 0 15,0 0-272-15,0 0-48 0,-5-8-16 16,5 8 0-16,0 0-288 0,0 0-48 0,0 0-16 0,0 0 0 15,0 0-64-15,0 0-16 0,0 0 0 0,0 0 0 16,0 0-48-16,0 0-16 0,0 0 0 0,9 6 0 16,-2 0 0-16,-1 1 0 0,-6-7 0 0,7 12 0 15,-1 4 96-15,0 3 16 0,-1 1 0 0,0 2 0 16,-3 1 16-16,1 2 0 0,1 5 0 0,-2 2 0 16,-1 1-80-16,1 3-16 0,-1 3 0 0,-1-1 0 15,-1 0 0-15,-1-3 0 0,2-3 0 0,0-3 0 16,-1-3-32-16,1-2-128 0,0-3 192 0,0-1-64 15,-2-2 16-15,-1 2 0 0,1 1 0 0,0-2 0 0,-1-4 80 16,-3-2 16-16,2-2 0 0,1 0 0 16,0 0-16-16,1-2 0 0,2-9 0 0,0 0 0 0,-2 11-96 0,1-1-128 15,1-10 176-15,0 0-176 0,0 0 176 0,0 0-176 16,6 6 160-16,-6-6-160 0,0 0 368 0,10 0-32 16,2-3 0-16,2 3 0 0,0 3-144 0,2-1-48 15,2-2 0-15,5 2 0 0,-2 2-144 0,2 1 0 16,1-2 0-16,4 1 0 0,0 0 0 0,4 0 0 15,1 1 0-15,3 0 0 0,0 3 0 0,0-2 0 16,0 0 0-16,1 0 0 0,0 3 0 0,2 0 0 16,-1-2 0-16,4 0 0 0,-1 1 0 0,0 2 0 15,2 1 0-15,0-2 0 0,-1-2 0 0,-1 0 0 16,-2 0 0-16,-1-1 128 0,-5-2-128 0,0-3 0 16,0-1 0-16,-4 2 0 0,-3-1 0 0,-1-1 128 0,1-1-128 15,1-1 0-15,-2 2 128 0,-2 0-128 0,-1 0 0 16,-1 0 128-16,-3-1-128 0,0 1 128 0,0 1-128 0,-1 1 128 15,-4-2-128-15,-1 1 0 0,1-2 0 0,-4 3 128 16,0 1-128-16,-9-3 0 0,8-3 0 0,-8 3 0 16,0 0 0-16,0 0 0 0,0 0 144 0,0 0-144 15,0 0 432-15,8-4 16 0,-8 4 0 0,5-7 0 16,-4-3 160-16,-1-1 32 0,0-1 16 0,0-1 0 16,1-3-128-16,0-2-16 0,0-4-16 0,1-2 0 15,-4 0 32-15,2-2 16 0,0-3 0 0,3 2 0 16,-1-1-224-16,3 5-64 0,-2 8 0 0,2 1 0 15,-2 0-256-15,0 2 0 0,0 4 0 0,-3 8 0 16,0 0-960-16,0 0-128 0,0 0-48 16,0 0-9328-16,9 12-1872 0</inkml:trace>
  <inkml:trace contextRef="#ctx0" brushRef="#br0" timeOffset="66488.424">9085 12979 23039 0,'0'0'2048'0,"-3"-5"-1648"16,1-3-400-16,0 3 0 0,2 5 384 0,0 0-16 15,0 0 0-15,0 0 0 0,0 0-224 0,0 0-144 16,5 5 192-16,-5-5-192 0,0 0 0 0,7 10 0 16,-1 1 0-16,-1 2 0 0,-2 2 128 0,0 2-128 15,0-2 0-15,0 4 0 0,1 5 288 0,1 5-48 16,-2 0-16-16,0 3 0 0,1 0-80 0,-2 0-16 15,-2 1 0-15,1-2 0 0,1-2 32 0,1-3 0 0,1-4 0 16,-2 1 0-16,1 0-32 0,2-3 0 0,-1-6 0 0,-1-3 0 16,3-3 48-16,1 0 0 0,-1 3 0 0,3-6 0 15,-9-5 384-15,10-1 80 0,1 0 0 0,1-3 16 16,3-4-144-16,1-2-16 0,1-1-16 0,2 1 0 16,2 5-288-16,1 0-48 0,0-3-16 0,2 4 0 15,3-1 0-15,-1 2-128 0,0 1 192 0,4 1-64 16,3 1 0-16,3 2-128 0,3 0 192 0,-2 4-64 15,2-1 0-15,-4 4 0 0,1 1 0 0,0 0 0 16,-4 0-128-16,0 0 0 0,0 2-192 0,-4 0 192 16,-6-2 0-16,2 0 0 0,-1 0 0 0,0 0 0 15,-5-2 0-15,-2 1 0 0,-1 1 0 0,-1-2 0 0,-3-5 0 16,-1-1 0-16,-10-2 0 0,9 3 0 0,0-2 0 16,-9-1 0-16,0 0 0 0,10-1 0 0,-10 1 192 0,9 1-64 15,-2 0 0-15,-7-1 0 0,11-6 320 0,-3-1 48 16,2-2 16-16,-1-2 0 0,-1-4 192 0,-1-3 64 15,1-4 0-15,-1-2 0 0,-2-1 0 0,-1-2 0 16,-1-7 0-16,0 0 0 0,3-4-320 0,-4 0-48 16,1 1-16-16,0 2 0 0,1 3-384 0,-1 6 128 15,-2 3-128-15,1 6 0 0,2 2 0 0,-1 3-144 16,-2 5 0-16,-1 7 0 16,0 0-2608-16,0 0-528 0</inkml:trace>
  <inkml:trace contextRef="#ctx0" brushRef="#br0" timeOffset="67473.016">2693 16008 21183 0,'-11'-1'1888'0,"11"1"-1504"0,0 0-384 0,0 0 0 0,-5 7 480 0,1 2 32 15,1 1 0-15,1 2 0 0,1 1-384 0,1 5-128 16,1 1 0-16,-1 2 0 0,-1 1 256 0,0 0-32 15,1 4-16-15,-1 0 0 0,-2 1-32 0,2 1-16 16,-2 2 0-16,3 0 0 0,0 1-160 0,-1-1 128 16,-6-4-128-16,3 1 128 0,-2-2-128 0,3-3 128 15,1-2-128-15,-1 0 128 0,-4 1-128 0,5-1 0 16,3-1 0-16,1 0 0 0,-1-2 128 0,5 1-128 16,3 0 0-16,3 1 128 0,2-1 128 0,2-1 0 15,2-3 16-15,4 0 0 0,1-2-112 0,2-1-32 16,3-2 0-16,-3 1 0 0,2-1-128 0,-1-2 160 15,0 0-160-15,2 1 160 0,-1-1-160 0,3 1 0 0,1-1 0 16,2 0 128-16,2 3-128 0,-1-2 0 0,0 0 144 16,-2-2-144-16,-2 0 0 0,-4 0 144 0,1-1-144 15,-2-2 0-15,-3 0 0 0,1-1 0 0,-3-4 0 0,-2 0 0 16,-3 0 224-16,0-1-64 0,1-2-16 0,0-3 0 16,2 1 128-16,-1-4 32 0,0 0 0 0,-2-1 0 15,0-2 192-15,-1-2 32 0,-1-1 16 0,-3-1 0 16,-4 0 224-16,-2 0 64 0,0-3 0 0,0 0 0 15,-2-3-80-15,1-1-16 0,0 3 0 0,1-3 0 16,-2-2-240-16,-2 0-48 0,-2 3-16 0,1 2 0 16,-3 6-176-16,3 1-16 0,0 4-16 0,-2 4 0 15,-3 2-224-15,6 5-192 0,0 0 48 0,-11 0-11312 16,-1 3-2240-16</inkml:trace>
  <inkml:trace contextRef="#ctx0" brushRef="#br0" timeOffset="68730.27">9898 15546 16575 0,'0'0'1472'0,"-4"-6"-1168"0,-2 0-304 0,6 6 0 16,-3-10 1440-16,3 10 224 0,0 0 64 0,0 0 0 16,-4-8-1008-16,4 8-192 0,0 0-32 0,0 0-16 15,0 0-80-15,0 0-16 0,0 0 0 0,0 0 0 0,0 0-128 0,0 0-16 16,0 0-16-16,4 8 0 0,-1 8 80 0,2 1 16 15,-1 4 0-15,2 2 0 0,0 1-64 0,2 2-16 16,-4 6 0-16,2-1 0 0,-2-1-48 0,-2 3 0 16,-2 2 0-16,-1-1 0 0,-3 2 96 0,0-2 16 15,-1 2 0-15,0-2 0 0,-1-2-48 0,1-1 0 16,-5-2 0-16,3-2 0 0,1-1-64 0,1-3 0 16,2-1-16-16,2-6 0 0,3 0 16 0,1-3 16 15,2-1 0-15,0-3 0 0,1-3 64 0,5 0 16 16,0-2 0-16,2-1 0 0,1 0 32 0,7-3 16 15,3-3 0-15,5 1 0 0,1 1-128 0,3 1-16 16,2 1-16-16,2-4 0 0,1-5-176 0,4 1 0 16,5 1 0-16,2-1 0 0,5-2 128 0,1 1-128 15,3 3 0-15,4 0 128 0,0-3-128 0,4 1 128 0,3 3-128 0,2 1 128 16,5 0-128-16,-2-1 0 0,-1 2 0 0,-2 2 0 16,3 6 0-16,-2-3 0 0,-6-1 0 0,-1 5 0 15,-3 2 0-15,-3-2 0 0,-1 0 0 0,-3-1 0 16,-2 2 0-16,-2 1 0 0,1 0 0 0,-4 0 0 15,-3 3 0-15,-4-2 0 0,-4-2 0 0,-1 1 0 16,-5-2 0-16,1 3 0 0,-2-5 0 0,-4 1 0 16,1-2 0-16,0 0 0 0,1 1 0 0,-8-2 0 15,-7 0 0-15,0 0 0 0,-1-1 0 0,-1 1 0 16,-2-3 0-16,-9 0 0 0,0 0 0 0,0 0 0 16,13 0 128-16,-5-2-128 0,-8 2 0 0,8-6 128 15,-4-1 64-15,1-6 0 0,3-2 0 0,-2-1 0 16,-1-4 160-16,3-1 32 0,-2-8 16 0,0 1 0 0,-1-1 16 15,1 0 0-15,-1-2 0 0,0 0 0 0,-3-3 144 0,0 2 16 16,2-2 16-16,-3 0 0 0,0-1-192 16,-1 2-32-16,0 0-16 0,0 2 0 0,0-1-352 0,2 4 0 15,0 4 0-15,0 3 0 16,1 4-896-16,-2 1-256 0,-1 4-64 0,-3 1-16864 16</inkml:trace>
  <inkml:trace contextRef="#ctx0" brushRef="#br0" timeOffset="73554.237">10634 10138 8287 0,'0'0'736'0,"0"0"-592"0,0 0-144 0,0 0 0 16,0 0 1088-16,0 0 192 0,-4 7 48 0,4-7 0 15,0 0-880-15,-9 8-160 0,2 1-32 0,2 0-16 0,1 0 96 0,4-9 32 16,0 0 0-16,-5 9 0 0,2-1 112 0,3-8 32 16,-6 7 0-16,6-7 0 0,0 0 64 0,0 0 0 15,4 12 16-15,1-6 0 0,4-2 48 0,3-2 0 16,3-2 0-16,4 1 0 0,4 1 96 0,5-2 32 15,1-2 0-15,7 1 0 0,4 0-304 0,5 0-48 16,6-3-16-16,1 0 0 0,3 0-32 0,0 0-16 16,2 1 0-16,3-2 0 0,2-3-16 0,2 2 0 15,1-1 0-15,-1 2 0 0,-3 2-64 0,2-1-16 16,2-2 0-16,1 1 0 0,-2 1-32 0,-1 3-16 16,-2 3 0-16,-2-3 0 0,-3-2-208 0,-1 1 0 15,0 2 128-15,-4 0-128 0,-6-1 0 0,-3 1 0 16,-3 0 128-16,-3 2-128 0,-6 0 0 0,-4 0 128 15,-6-2-128-15,-5 0 0 0,-4 1 128 0,-11-1-128 0,0 0 0 16,0 0 0-16,0 0 304 0,0 0-48 0,0 0 0 16,-14 4 0-16,-5-2 16 0,-9-2 0 0,-3-1 0 0,-7 1 0 15,0 1-144-15,-5 0-128 0,-5 0 192 0,0 1-192 16,-1-1 176-16,-6 2-176 0,-3-1 160 0,0 0-160 16,-2-2 192-16,-2 2-64 0,1 1-128 0,3 1 192 15,2-2-192-15,-1-1 176 0,-3-2-176 0,4 1 160 16,5 2-160-16,1 0 0 0,3-2 144 0,3 0-144 15,4 0 128-15,5 0-128 0,4 3 128 0,5-3-128 16,4-3 0-16,4 1 0 0,5 4 0 0,4-2 0 16,9 0 176-16,0 0-48 0,0-7 0 0,8 2 0 15,6 3 32-15,9 1 0 0,7-3 0 0,10-1 0 16,8-1-32-16,8 1 0 0,6 2 0 0,4 2 0 0,3-3 16 16,3 1 0-16,1 0 0 0,5 0 0 0,4-1-16 0,-1 0 0 15,-1-3 0-15,3 3 0 0,-2 1-128 16,0 0 160-16,-4-1-160 0,-6 2 160 0,-7 1-32 0,-5 1 0 15,-5-3 0-15,-4 1 0 0,-8 1-128 0,-8 2 0 16,-7 0 0-16,-7 2 0 0,-7 0 0 0,-13-3 0 16,0 0 0-16,0 0 0 0,-14 12 0 0,-9-1 0 15,-9-2 0-15,-10 0 0 0,-7 2 128 0,-12-2-128 16,-9 2 0-16,-8-1 128 0,-6-2-128 0,-5 1 128 16,-4 1-128-16,-2 1 128 0,-4 0-128 0,0-1 0 15,4-3 0-15,3 3-176 0,2 5 176 0,5-3 0 16,5-2 0-16,6-3 0 0,10 0 0 0,6 3 0 15,7 3 0-15,6-4 0 0,8-6 0 0,10 3 0 0,7 1 0 16,11-1 0-16,9-6 0 0,0 0 0 0,0 0 0 16,15 3 0-16,7 0 0 0,10 0 0 0,6-3 0 15,9-3 0-15,5-2 128 0,9-2-128 0,6 1 160 0,6-4-160 16,4-2 160-16,2-2-160 0,2 1 160 0,4-1-160 16,2-1 144-16,-3-2-144 0,-2-1 128 0,-3 4-128 15,-1 2 0-15,-5 2 128 0,-8-1-128 0,-7 2 0 16,-6 2 0-16,-11 1 0 0,-9 4 0 0,-7-2 0 15,-10-3 0-15,-8 4 128 0,-7 3-128 0,-8 3 0 16,-13 0 0-16,-11 3 0 0,-12 3 0 0,-12 0 0 16,-12 4-128-16,-5 2 128 0,-7 1-160 0,-6 3 160 15,-5 0 0-15,1 3 0 0,-1-1-128 0,4 1 128 16,3-1 0-16,7-2 0 0,6 0 0 0,9 1 0 16,3 2 0-16,10-3 0 0,7-5 0 0,10 1 0 0,7 1 0 15,8-1 0-15,9-4 0 0,3-3 0 0,5-8 0 0,11 5 0 16,7 1 0-16,9-7-144 0,7-7 144 0,11-3 0 15,10-1 0-15,7-3-128 0,7-3 128 0,6-4 0 16,3-6 0-16,8 2 0 0,3-1 0 0,1 1 128 16,-2 2-128-16,-1 1 0 0,-2 0 0 0,-4 3 144 15,-3 1-144-15,-8 3 0 0,-13 0 128 0,-8 4-128 16,-11 1 0-16,-8 3 0 0,-8 1 0 0,-9 3 0 16,-13 4 0-16,0 0 0 0,-8-3 176 0,-8 2-176 15,-13 2 160-15,-12 2-160 0,-12 1 0 0,-9 1 0 16,-10 3 0-16,-7 1 0 0,-5 0 0 0,-7 1 0 15,-8 1 0-15,1 2 0 0,1 1 0 0,3 2 0 16,3-2 0-16,1 1 0 0,5 3 0 0,8 2 0 16,8 2 0-16,9-5 0 0,7-4 128 0,9 1-128 0,9-1 0 15,10-3 0-15,13-3 128 0,12-7-128 0,0 0 0 0,17 10 0 16,13-2 192-16,13-7-48 0,11-4-16 0,13-3 0 16,12 1 80-16,12-5 16 0,9-4 0 0,11-4 0 15,10-2-32-15,6-2-16 0,2 4 0 0,3-3 0 16,3-2-176-16,-5 2 160 0,-7 3-160 0,-3 4 160 31,-4 2-544-31,-7 2-128 0,-7 1 0 0</inkml:trace>
  <inkml:trace contextRef="#ctx0" brushRef="#br0" timeOffset="75045.422">8311 10633 20847 0,'-9'-7'912'0,"9"7"208"0,0 0-896 0,0 0-224 15,0 0 0-15,0 0 0 0,-4-4 224 0,4 4 0 0,0 0 0 0,0 0 0 16,0 0-224-16,0 0 128 0,0 0-128 0,0 0 0 16,11 3 192-16,0-1-64 0,1-2-128 0,3-1 192 15,3 0 96-15,4 0 16 0,3 0 0 0,5 0 0 16,6-6-16-16,3 3 0 0,2 0 0 0,5 1 0 15,0 0 0-15,2-2 0 0,1 0 0 0,0-2 0 16,4 4 128-16,0 1 32 0,4-4 0 0,3 1 0 16,1-2 208-16,-1 2 48 0,2 1 16 0,2-1 0 15,-2-5-144-15,0 0-48 0,-3 1 0 0,1 2 0 16,-3 0-208-16,-4-1-32 0,-6 2-16 0,-3-1 0 16,-4 1-128-16,-4-1-16 0,-5-2-128 0,-4 1 192 15,-1 1-64-15,-9 1 0 0,-1 2-128 0,-6-1 192 16,-3-1 48-16,-2-1 0 0,-5 7 0 0,-5-6 0 15,-7 0 272-15,-5 2 64 0,-4-2 16 0,-9 5 0 0,-7 2-368 16,-5 1-80-16,-8 0-16 0,-3-2 0 0,-4-2-128 16,-5 4 0-16,-6 0 0 0,2-2 0 0,-3-2 0 0,1 0 128 15,-2 2-128-15,1-2 0 0,4 0 0 0,6 2 128 16,4 0-128-16,10 0 0 0,5-2 128 0,8 0-128 16,3-1 128-16,7 1-128 0,4-1 0 0,6 2 128 15,3 0-128-15,9 1 0 0,0 0 0 0,0 0 0 16,15 0 0-16,3 0 0 0,10 2 0 0,6-2 0 15,9-2-192-15,7 2 192 0,10 1 0 0,5 1 0 16,3 1 0-16,1-2 0 0,0-3 0 0,3 2 0 16,1 2 0-16,-5 2 128 0,1-4-128 0,-5 0 160 15,-3-1-160-15,-4-3 160 0,-2 0-160 0,-8 1 128 16,-4 0-128-16,-7 1 128 0,-3-4-128 0,-7 2 0 0,-5 1 0 16,-5 3 128-16,-6-1-128 0,-10 1 160 0,0 0-160 0,-8-3 160 15,-7 2-160-15,-7 1 0 0,-9-2 0 16,-10 4 0-1,-7 3-640-15,-7 1-64 0,-8-2-16 0,-10 4 0 16,-7 3-1312-16,-5 1-256 0,-4 3-48 0</inkml:trace>
  <inkml:trace contextRef="#ctx0" brushRef="#br0" timeOffset="75729.492">1263 12800 16575 0,'-2'-16'1472'0,"0"10"-1168"0,2 6-304 0,-2-6 0 0,2-1 1328 0,0 7 208 16,1-7 32-16,-1 7 16 0,0 0-1312 0,0 0-272 15,6 9 0-15,0 3 0 0,-5 2 0 0,3 5 0 16,2 5-128-16,-2 1 128 0,-4 1 0 0,2 3 0 15,1 3 0-15,-2 5 0 0,-1 3 0 0,0 1 0 16,1 1 128-16,0 3-128 0,-2 1 144 0,1-2-144 16,0-4 128-16,0-5-128 0,0-4 128 0,-2-2-128 15,-3-2 0-15,3-2 128 0,2-2-128 0,-3-5 0 16,-3-3-160-16,2-2-6528 0,-5-5-1312 16</inkml:trace>
  <inkml:trace contextRef="#ctx0" brushRef="#br0" timeOffset="76210.943">1524 12183 17503 0,'-21'-12'1552'0,"9"4"-1232"0,-1-1-320 0,0 6 0 16,-1 4 1472-16,1 2 256 0,-2-1 32 0,-2 3 16 16,-1 0-1456-16,-3 6-320 0,-1 2 0 0,0 2 0 0,3-2 0 0,-2 2-128 15,-6 3 128-15,0 2 0 0,0 2 0 0,0 1 0 16,-1-1 0-16,0 3 0 0,1 5-128 0,-2 1 128 16,2-1 0-16,-4 5 0 0,-4 0-128 15,0 3 128-15,-1 6 0 0,3 6 0 0,-1 1 0 0,1 4 0 16,0 4 0-16,2 5 0 0,1 5 0 0,6 2 0 15,3 2 0-15,4 0 0 0,1 0 0 0,9 2 0 16,2-1 0-16,10-2 0 0,2-3 0 0,8-7 0 16,1-5 0-16,7-4 0 0,8-3 144 0,0-6-144 15,3-7 128-15,6-3-128 0,4-6 176 0,2-8-48 16,1-7-128-16,4-8 192 0,-3-4 0 0,5-6-16 16,3-7 0-16,1-7 0 0,2-5 48 0,-1-5 16 15,0-3 0-15,-3-5 0 0,-3-7-32 0,-4-4 0 0,2-4 0 16,-4-1 0-16,-3-1 192 0,-6-1 48 0,-5 0 0 0,-8 2 0 15,-8 3 336-15,-7-2 80 0,-6-2 16 0,-10-2 0 16,-7-3-352-16,-3 4-64 0,-3 3-16 0,-4 6 0 16,-1 5-448-16,-1 6-240 0,-3 4 32 0,3 8-9392 15,2 8-1888-15</inkml:trace>
  <inkml:trace contextRef="#ctx0" brushRef="#br0" timeOffset="76849.407">1152 16104 30111 0,'0'0'1344'0,"2"-8"256"0,5 1-1280 0,2-1-320 0,5 4 0 0,4-3 0 16,4-1-224-16,2 2-112 0,2 0-32 0,4 2 0 15,3-3 368-15,0 1-176 0,0-1 176 0,-1 4-128 16,-1-1 128-16,-3 4 0 0,-4-1 0 0,-3 2 0 16,-3 6-128-16,-5 1 0 0,-4 2 0 0,-5 3 0 15,-4 4-464-15,-2 5-96 0,-2 3-16 0,-7 5 0 0,-5 5 368 16,-1 0 64-16,-7-2 16 0,0-1 0 0,-2-3 448 0,1-1 80 16,-1-3 32-16,2-1 0 0,3-4 592 0,3-2 112 15,-1-3 16-15,9-1 16 0,5 0-400 0,1-4-64 16,1-4-32-16,3-6 0 0,0 0-288 0,0 0-48 15,10 3-16-15,2-4 0 0,4-3-32 0,4-2-16 16,2-1 0-16,2 0 0 0,3 1-144 0,0-3 0 16,2-2 0-16,2 1 0 0,-2 0-144 0,4-1-64 15,6-2-16-15,-4-2 0 16,-1-1-1856-16,1-1-368 0,2 1-80 0</inkml:trace>
  <inkml:trace contextRef="#ctx0" brushRef="#br0" timeOffset="77332.706">1923 15187 28559 0,'-15'-11'2544'0,"-3"0"-2032"0,1 1-512 0,1 3 0 16,0 3 1216-16,-3 3 160 0,-1-1 32 0,2 2 0 15,-1 4-1200-15,-2 0-208 0,-5 0 0 0,-4 3-144 16,0 4 144-16,-2 4 0 0,0 0 0 0,-5 5 0 16,-3 4 0-16,-5 5-160 0,-3 1 160 0,-8 5 0 15,-3 2 0-15,2 5 0 0,-1 4 0 0,-1 3 0 16,-1 3 0-16,-4 6 0 0,-1 5 0 0,4 4 0 0,2 4 192 0,8 2 0 16,5-1 0-16,5 7 0 0,5 8 96 15,6-1 16-15,8-2 0 0,6-1 0 0,8-3-304 0,5 2 128 16,3-4-128-16,9-6 0 0,9-3 0 0,7-12 0 15,4-10 0-15,5-2 0 0,5-3-192 0,10-6 192 16,7-7-208-16,4-5 80 0,4-5 128 0,5-8-160 16,5-7 160-16,4-9-160 0,8-9 160 0,1-4 0 15,1-9 0-15,0-3 0 0,5-3 256 0,0-7 0 16,1-4-16-16,-6-9 0 0,-5-5 272 0,3-7 48 16,2-7 16-16,-7 4 0 0,-5 0-96 0,-8-2-16 15,-6-2 0-15,-6-5 0 0,-5-4 128 0,-12-2 32 16,-13 0 0-16,-5-2 0 0,-12-1-16 0,-2 5 0 0,-7 5 0 0,-5 8 0 15,-6 9-288-15,-6 10-64 0,-5 6-16 0,-5 4 0 16,-5 5-384-16,-7 5-80 0,-8 7-16 16,-11 6-12752-16,-14 4-2560 0</inkml:trace>
  <inkml:trace contextRef="#ctx0" brushRef="#br0" timeOffset="81100.562">16074 11625 26719 0,'-5'-13'1184'0,"5"3"240"16,3 2-1136-16,3 3-288 0,3 0 0 0,3 2 0 15,1 0-880-15,4 0-224 0,1 0-48 0,3 2-16 0,2 1 1040 0,4 1 128 16,3-1 176-16,3 2-48 0,2 1-128 0,2 1 0 16,-3 1 144-16,4 0-144 0,0-2 0 0,0 2 128 15,-1 0-128-15,-2 3 0 0,3 1 0 0,-1 2 0 16,-4 1 0-16,0 1 0 0,-1 2 0 0,-1 4 0 16,-2 4 0-16,-2 1 0 0,-4 0 0 0,1 3 0 15,-2 3 0-15,0 0 128 0,-3 0 96 0,-1 3 32 16,0 1 0-16,-1 5 0 0,-3 1 48 0,-1 5 16 15,-1 5 0-15,-2 3 0 0,-2 2-80 0,-3 0-16 16,-1 1 0-16,-4-1 0 0,-2 2-224 0,-1 6 144 16,-1 6-144-16,-3-2 128 0,-1-2-128 0,1 2 192 15,-1 2-192-15,1 4 192 0,-2 0-192 0,1-1 128 0,0-1-128 0,3-2 128 16,-2 1-128-16,3 1 0 16,1-1 0-16,3 2 0 0,2-5 0 0,1-1 128 0,0-5-128 0,3-2 0 15,-4-2 0-15,0-1 0 0,2 0 0 0,3-6 0 16,-4-9 0-16,2-4 0 0,-2-4 128 0,1-7-128 15,0-2 144-15,0-3 0 0,-1 0 0 0,3-6 0 16,-4-4 112-16,1-2 0 0,-3-9 16 0,5 6 0 16,-5-6 48-16,0 0 16 0,0 0 0 0,0 0 0 15,0 0 48-15,0 0 0 0,0 0 0 0,0 0 0 16,0 0-160-16,0 0-32 0,0 0 0 0,-5-9 0 16,1 2-192-16,4 7 0 0,-3-8 0 0,3 8 0 15,0 0 0-15,0 0 0 0,-4-8 0 0,4 8 0 16,0 0 0-16,0 0 0 0,0 0 0 0,-6 4 0 0,-2 4 0 0,0 4 0 15,2 1-192-15,-1 5 192 0,3 5 0 0,-2 1 0 16,2 3 0-16,1 7 0 0,0 5 0 0,3 3-128 16,0 1 128-16,3 3 0 0,-1 1 0 0,1 4 0 15,0 2-128-15,2 5 128 0,-5 8 0 0,0 3 0 16,0 2 0-16,-1 1 0 0,-6 3 0 0,1 10 0 16,-1 6 0-16,-3 1 0 0,-3-4 0 0,-3 3 0 15,-2 3 128-15,-8 0-128 0,-2-6 208 0,-5 0 0 16,-7-7 0-16,-3 1 0 0,-2-2 304 0,-2-3 48 15,-7-3 16-15,-5-4 0 0,-7-5 80 0,-4 2 32 16,-7-1 0-16,4-1 0 0,-1-9-256 0,0-5-48 16,-1-5-16-16,2-5 0 0,0-5-224 0,8-5-144 15,6-7 192-15,7-8-192 16,6-3-672-16,9-8-240 0,4-3-48 0,4-8-15280 0</inkml:trace>
  <inkml:trace contextRef="#ctx0" brushRef="#br0" timeOffset="81829.867">18187 13131 29487 0,'0'0'2624'0,"0"0"-2112"0,0 0-512 0,0 0 0 15,0 0-576-15,0 0-240 16,0 0-32-16,3 6-16 0,-1 4 864 0,-2 5 0 0,0 2 0 0,-3 6 0 15,-1 7 448-15,-2 2 48 0,-2 2 16 0,1 5 0 0,-4 5-320 16,1 4-48-16,-1 1-16 0,-3 1 0 0,-2-1-128 0,5-5 0 16,1-2 0-16,3 0 0 0,-1 0 0 15,3-3 128-15,2 0-128 0,2-1 0 0,2 1 0 0,1-6 0 16,3-4 0-16,2-5 0 0,3-2 0 0,1 0 0 16,1-4 0-16,4-2 0 0,1-5 288 0,4-2-32 15,1 2 0-15,3-5 0 0,0-2-128 0,2-3-128 16,3-1 192-16,1-3-192 0,1 1 0 0,0-4-144 15,-2-3-16-15,5 0 0 16,1-1-320-16,-2 1-64 0,-3-3-16 0,-3 2 0 16,-1 0-2192-16,-3 1-432 0,6-6-80 0,-8-1-32 0</inkml:trace>
  <inkml:trace contextRef="#ctx0" brushRef="#br0" timeOffset="82048.119">18109 13687 29487 0,'-30'-4'2624'0,"16"3"-2112"0,4 0-512 0,10 1 0 16,0 0 1376-16,0 0 160 0,0 0 48 0,14-1 0 31,4-1-1840-31,3-2-384 0,4-2-64 0,5 2 0 0,4 0 192 16,3-2 32-16,2 0 16 0,-1-2 0 0,2-1-496 15,3 2-112-15,-2 0-16 0,2-4 0 0,0 0-1600 0,-4 0-320 0,8-2-64 16,-12 3 0-16</inkml:trace>
  <inkml:trace contextRef="#ctx0" brushRef="#br0" timeOffset="82238.12">17938 13287 35007 0,'-17'-14'1552'0,"8"6"320"0,2 0-1488 0,5 3-384 16,2 5 0-16,9-8 0 0,3 2 384 0,7-3 16 15,6-3 0-15,8-3 0 16,9-1-688-16,4-2-144 0,3 1-16 0,3-1-16 16,-1-4-2112-16,-3 1-432 0</inkml:trace>
  <inkml:trace contextRef="#ctx0" brushRef="#br0" timeOffset="82637.115">19014 13365 37551 0,'-27'17'1664'0,"11"-1"336"0,1 5-1600 0,-1 10-400 0,2 5 0 16,-1 6 0-16,-2 4-544 0,2-2-192 0,0-4-32 0,1-5-16 16,1-4 176-16,3-5 32 0,-3-5 16 0,4-7 0 15,4-6 80-15,5-8 16 0,-7 4 0 0,7-4 0 0,0 0 464 0,0 0 0 16,0 0 0-16,-2-8 0 0,3-3-336 0,1-5 16 16,2-5 16-16,3-2 0 0,2-2 32 0,1-3 0 15,1-2 0-15,1-2 0 0,0-3 272 0,-2 3 0 16,1 2 0-16,1 2 0 0,1 3 128 0,1-1 144 15,2 0 32-15,-2 6 0 0,4 4-48 0,-2 3-16 16,0 2 0-16,0 2 0 0,1 5-240 0,-2 4 144 16,-1 2-144-16,0 3 128 0,-2 5-128 0,0 4 0 15,-2 3 0-15,2 6 0 0,-5 5 0 0,1 3 0 16,-5 4 0-16,1 0 0 0,-1 1-320 0,-2 2 48 16,-2-3 16-16,1 0 0 15,0-4-320-15,0-1-48 0,-1-4-16 0,0-2-7872 0,1-2-1568 16</inkml:trace>
  <inkml:trace contextRef="#ctx0" brushRef="#br0" timeOffset="83067.112">19732 13166 30399 0,'-25'1'2704'0,"5"1"-2160"0,-3 2-544 0,-2 4 0 16,0 3 144-16,-2 7-144 0,-3 4 0 0,2 7 144 15,-2 0-144-15,3 3-144 0,-1 1 144 0,5 5-208 0,3 2 32 0,5 1 16 16,1-4 0-16,4-1 0 16,3-4-448-16,-1401-5-96 0,1409-3 0 0,1408-6-16 15,-1405-6-160-15,5-5-16 0,5-6-16 0,2-5 0 16,1-1-176-16,6-6-16 0,2-6-16 0,3-2 0 0,-3-3 640 0,0-2 128 15,-1-2 32-15,-1 1 0 0,-1-3 512 0,-1 4 128 16,-1 2 0-16,-2 0 16 0,-3-2 528 0,-1 5 96 16,1 5 32-16,-2 4 0 0,0 1-352 0,-2 5-80 15,-2-1-16-15,-9 5 0 0,8 9-80 0,-2 4-16 16,-1 1 0-16,-3 5 0 0,-4 12 208 0,-2 8 48 16,0 4 0-16,-5 3 0 0,-1 1-400 0,-1 0-80 15,-1 1-16-15,-2 1 0 0,-3 3-208 0,0 3 144 0,-2 4-144 16,-2 0 128-16,-2-7 48 0,-1-1 0 0,0-3 0 15,-2-5 0-15,7-4-176 0,-2-5 0 0,-2-2-192 0,3-5 192 32,0-5-1824-32,5-6-240 0,4-8-48 0</inkml:trace>
  <inkml:trace contextRef="#ctx0" brushRef="#br0" timeOffset="83780.571">20289 13691 31327 0,'-11'3'2784'0,"11"-3"-2224"15,-10-2-560-15,1 1 0 0,9 1-192 0,0 0-160 16,0 0-32-16,0 0 0 0,0 0 48 0,-2-8 0 16,4-3 0-16,1-2 0 0,1-5 144 0,0-3 48 15,5-3 0-15,0-6 0 0,1-4 144 0,-2-3 0 16,1-3-144-16,1 1 144 0,0-1 0 0,1 1 0 15,4-5 0-15,-2-3 128 0,-1-2 96 0,1-2 16 16,1 1 0-16,0 1 0 0,-2-1 0 0,-1 1 0 16,1 3 0-16,1 2 0 0,1 0-240 0,-1 2 176 0,1 2-176 0,-3 3 160 15,0 4-160-15,0 8 0 0,-3 4 0 0,0 5 128 16,-1 2-128-16,-1 8 0 0,2 2 0 0,-8 4 128 16,0 0-128-16,9 7 0 0,0 5 0 0,-4 9-176 15,-3 7 176-15,-1 1 0 0,-1 3-144 0,-1 4 144 16,-1 6 0-16,0 1 0 0,-5 0-144 0,4 2 144 15,0 0 0-15,2 3 0 0,0 2 0 0,2-7 0 16,-1-9 0-16,1-5 0 0,2-5 0 0,0-8 0 16,5-2 0-16,-4-6 0 0,-4-8 0 0,0 0 0 15,10-2 144-15,-1-5 96 0,0-9 16 0,2-5 0 16,0-4-256-16,2-8 0 0,1-7 0 0,1-1 0 0,-2 0 0 16,-2 1 0-16,0 5-192 0,0 0 192 0,1-1 0 0,2-4 0 15,3-4 0-15,0-1 0 0,3 2 0 0,0 1 0 16,0 5 128-16,-1 4-128 0,-2 4 0 0,0 6 0 15,-3 7-192-15,-2 6 192 0,-2 4 0 0,-10 6 0 16,9 5 0-16,1 6 0 0,-5 5 192 0,0 8-16 16,-4 8 0-16,1 7 0 0,1 5-176 0,-3 3 160 15,-3 2-160-15,-2 0 160 0,0-2-160 0,-1 3 0 16,3 2 0-16,2 2 0 0,-1-1 0 0,0-1 0 16,-1-4-192-16,2-2 192 15,1-2-832-15,-1-6-64 0,1-6 0 0,1-6 0 16,2-2-1728-16,0-6-368 0,1 0-64 0,3-7-16 0</inkml:trace>
  <inkml:trace contextRef="#ctx0" brushRef="#br0" timeOffset="84120.818">21436 12912 34559 0,'-16'-2'1536'0,"7"2"304"0,-3 0-1472 0,-2 5-368 0,-2 5 0 0,0 4 0 32,-2 3-496-32,2 1-160 0,-4-2-48 0,2 7 0 0,2 7 352 0,1-3 64 0,1-4 16 0,3-1 0 15,-1 0-96-15,5-2-16 0,4-1 0 0,1-7 0 16,0-1-64-16,2-11-32 0,0 0 0 0,0 0 0 0,0 0 288 0,0 0 192 16,12-1-208-16,-1-1 80 0,2-6 128 0,-1-1 0 15,0-3 0-15,3-3-128 0,-1-3 128 0,1 2 0 16,0-1 0-16,-3 3 128 15,-1 2 48-15,0 3 16 0,-1-1 0 0,-1 6 0 0,2 3 32 0,0 1 16 16,-2 5 0-16,1 2 0 0,-2-1 128 0,0 4 16 16,-4 4 16-16,3 2 0 0,-1 0-112 0,1 1-32 15,0-2 0-15,2 1 0 0,2 1-256 0,2-5 0 16,2-5 0-16,0-4-144 16,1-2-560-16,-1-2-128 0,3-3 0 0,-2-5-12224 0</inkml:trace>
  <inkml:trace contextRef="#ctx0" brushRef="#br0" timeOffset="84383.815">22049 12021 17503 0,'-14'11'768'0,"2"0"176"0,-4 7-752 0,1 8-192 0,-2 15 0 0,0 7 0 15,-2 7 3584-15,-2 3 672 0,1 3 144 0,3-1 16 16,1 1-3888-16,3-1-784 0,1 3-144 16,1-4-48-16,-1-4-656 0,3 0-144 15,0-4-32-15,3-3 0 0,0-1-1664 0,3-3-352 0</inkml:trace>
  <inkml:trace contextRef="#ctx0" brushRef="#br0" timeOffset="84901.745">21681 12800 32127 0,'6'7'1424'0,"2"-4"304"0,4-4-1392 0,6 1-336 0,4 2 0 0,3-3 0 31,2-3-560-31,3-3-176 0,-2-4-32 0,1-4-16 0,2 4 608 0,0-6 176 0,-1-6 0 0,-1-6 0 16,0-5 0-16,-1-2 0 0,1 0 0 0,-1 0 0 16,0-1-192-16,1-1 192 0,-2 3-160 0,0-1 160 15,-5 0 0-15,1-3 0 0,-5-2 0 0,3-2 0 16,4-2-128-16,-6 5 128 0,0 3 0 0,-4 7-144 15,-2 5-48-15,-2 7 0 0,-5 3 0 0,0 5 0 16,-3 4 432-16,-3 6 80 0,0 0 0 0,0 0 16 16,0 0-128-16,-4 11-16 0,-2 1-16 0,-3 8 0 15,-1 6 80-15,-3 7 0 0,-3 6 16 0,-1 2 0 16,1 5 176-16,-2 2 16 0,-5 3 16 0,1-1 0 16,0-1-80-16,1 3-16 0,0 1 0 0,-1-2 0 15,2-7-64-15,3-5-32 0,1-7 0 0,4-4 0 0,1-6 160 16,2-1 48-16,3-6 0 0,1-4 0 0,1-2-64 15,4-9-16-15,0 0 0 0,0 0 0 0,0 0-288 0,0 0-128 16,9 2 128-16,1-3-128 0,2-2 0 0,-1-3 0 16,3 0-224-16,4 0 80 0,2-2 144 0,-4 3 0 15,1 0-144-15,0 2 144 0,2 3 0 0,-2 3-144 16,-1 3 144-16,1 2 0 0,1 2-288 0,-3 2 48 16,-2 3 16-16,-1 3 0 0,0 4-16 0,0 0 0 15,-1 0 0-15,-1-1 0 16,0 3-560-16,1-3-112 0,0-2-32 0,1-1-9168 15,1-1-1856-15</inkml:trace>
  <inkml:trace contextRef="#ctx0" brushRef="#br0" timeOffset="85265.556">22990 11861 28559 0,'0'0'1264'0,"-7"-4"272"15,0-1-1232-15,7 5-304 0,0 0 0 0,0 0 0 0,-7 7 0 0,-1 3 0 16,1 2-128-16,1 7 128 0,-2 7 208 0,-1 3 144 16,0 4 32-16,1 5 0 0,-4 5 144 0,1 8 48 15,1 7 0-15,0-1 0 0,1-2-384 0,0-2-64 16,0-2 0-16,4-3-128 0,2-4 0 0,-1 0-272 16,2 0 16-16,1-4 16 15,3-8-928-15,4-3-192 0,2-3-48 0,1-8-7008 16,0-3-1408-16</inkml:trace>
  <inkml:trace contextRef="#ctx0" brushRef="#br0" timeOffset="86384.314">23168 11808 14735 0,'0'0'640'0,"0"0"160"0,0 0-640 0,0 0-160 0,0 0 0 0,0 0 0 15,0 8 2368-15,2 4 448 0,0 4 96 0,1 1 16 16,-1 2-2208-16,0 4-432 0,-1 5-96 0,2 0 0 15,5 2-192-15,-4 3 192 0,0 0-192 0,2 3 192 16,1 2-192-16,3-1 160 0,-4-1-160 0,4-1 160 16,-3-2-160-16,3-5 0 0,0 0-160 0,-1-4 160 15,1-5 0-15,0-4 0 0,0-1-128 0,1-4 128 16,-3-3 0-16,1-2 192 0,-1-3-48 0,1 1 0 16,-9-3 176-16,12-3 48 0,-2-2 0 0,1-3 0 15,0-3 16-15,-1-3 0 0,-1-4 0 0,2-1 0 16,-2-5-112-16,1-1-16 0,-2-2 0 0,2-4 0 15,1-2 240-15,1 1 32 0,-1-2 16 0,3 1 0 0,1 1-144 16,2-2-16-16,0-1-16 0,1 1 0 0,-1-2-368 0,1-1 128 16,2 0-128-16,-3 0 0 0,-2 2 0 0,-1-1 0 15,1-1 0-15,0 7 0 0,-4 1 0 0,-1 4 0 16,1 3 0-16,0 6 0 0,-4 3-288 0,1 4-32 16,-5 1 0-16,-3 8 0 15,4-6-2112-15,-4 6-416 0,0 0-96 0</inkml:trace>
  <inkml:trace contextRef="#ctx0" brushRef="#br0" timeOffset="87568.379">20527 10262 24815 0,'-5'-13'1088'0,"3"7"256"0,2 6-1088 0,0 0-256 15,-2-5 0-15,2 5 0 0,6-7 0 0,4 4 128 16,2 2-128-16,5 0 0 0,4-3 208 0,4 0-64 15,5 3-16-15,4-2 0 0,4-2 48 0,10 3 0 16,6 1 0-16,4-1 0 0,-1-2-176 0,1 2 192 16,2 1-192-16,1 0 192 0,3 1-192 0,1 0 160 15,2 1-160-15,-3 1 160 0,0 3-160 0,-3-4 0 16,-1 0 0-16,0 2 128 0,0 2-128 0,0-1 0 0,1-1 0 16,-5 2 0-16,-4-1 0 0,-5 2 0 0,-4 0 0 15,-3 0 0-15,-2 0 0 0,-2 0 0 0,-2-2 0 0,-7 4 0 16,-5-1 0-16,-1-1 0 0,-3 2 0 0,-6-2 0 15,-12-6 0-15,0 0-144 0,0 0 144 0,0 0 0 16,-12 11-192-16,-5-1 192 0,-5-1-192 0,-5 0 192 16,-5-1 0-16,-2-2 0 0,-1 1 0 0,-7-4 0 15,-2-1 0-15,-6-2 144 0,-9-1-16 0,-2 1 0 16,-2-1 176-16,-2-1 16 0,-2-5 16 0,-4 4 0 16,-5 2 48-16,-5-1 0 0,-2-4 0 0,2 3 0 15,4 1 0-15,-1 1 0 0,0 0 0 0,1-1 0 16,2-1-48-16,9-1 0 0,8 3 0 0,6-2 0 15,6 0 80-15,9 0 16 0,6 1 0 0,9-1 0 16,6 3-176-16,5 0-16 0,11 0-16 0,0 0 0 0,0 0-224 0,8 3-160 16,9-2 32-16,7-1 0 0,7 0-64 0,6-4-16 15,7 0 0-15,9 0 0 0,9 0 208 0,3-1 0 16,2-3 0-16,1 2 0 0,6 1 0 0,4 1 0 16,4-2 0-16,6 2 0 0,6-1 0 0,1 1 192 15,0 1-64-15,2-2-128 0,2 1 192 0,-7 1-192 16,-6 0 192-16,-4 3-192 0,-3 0 128 0,-8 3-128 15,-8-2 0-15,-10 1 0 0,-7 2 0 0,-12 2 0 16,-10-3-176-16,-11 2 176 16,-13-5-2016-16,-2 7-288 0,-12 2-64 0</inkml:trace>
  <inkml:trace contextRef="#ctx0" brushRef="#br0" timeOffset="88756.317">22515 13004 5519 0,'0'0'240'0,"0"0"64"0,0 0-304 0,5-7 0 16,-1-1 0-16,0-1 0 0,0 0 3680 0,5-1 672 15,1-1 144-15,3-1 32 0,2-2-3040 0,4 0-592 16,3-4-128-16,4-3-32 0,4-3-112 0,4 0-32 15,0 0 0-15,5-1 0 0,0 1-112 0,4-2-32 16,-1 1 0-16,3-2 0 0,0 2 0 0,6 0-16 16,4 0 0-16,1-1 0 0,-3 0-240 0,1 0-32 15,0 3-16-15,-4 0 0 0,-3 0-144 0,0 1 0 16,-1-1 0-16,-2 5 0 0,-3 3-336 0,-4 1 0 16,-4-1 0-16,-2 4 0 15,-3 4-1424-15,-2-1-288 0,-3-1-48 0</inkml:trace>
  <inkml:trace contextRef="#ctx0" brushRef="#br0" timeOffset="89086.312">22557 11893 37775 0,'5'-15'3360'0,"6"4"-2688"0,4-3-544 0,15-2-128 16,9-1-1056-16,9-1-240 0,6-1-48 0,2-3-16 0,4-3 896 0,7 1 176 15,3 0 32-15,4-1 16 0,1-1 112 0,1 1 128 16,-6-2-208-16,4 3 80 0,2 1 128 0,1 1 0 16,0-1 0-16,-1 3-128 15,-8 3-1904-15,-1 0-368 0</inkml:trace>
  <inkml:trace contextRef="#ctx0" brushRef="#br0" timeOffset="90307.64">19050 11794 26607 0,'0'0'1168'0,"0"0"256"0,0 15-1136 0,4 2-288 0,2 2 0 0,-2 5 0 31,-1 4-448-31,0 2-128 0,-1 0-48 0,1 3 0 0,-2-1 480 0,-1 2 144 0,0 2 0 0,-1 1 0 16,-2-2-208-16,2-1 64 0,0-3 16 0,2-3 0 15,3-7 128-15,-3-4-128 0,-2-4 128 0,1-4-128 16,0-9 128-16,0 0 0 0,0 0 0 0,0 0 128 0,-13-1 256 16,5-4 64-16,8 5 16 0,-8-13 0 15,-3-3 192-15,1-2 48 0,2-2 0 0,5-2 0 0,-2-3 208 16,2 0 48-16,2-2 16 0,3 2 0 0,4-1-352 0,-2-1-80 15,4-1-16-15,3 0 0 0,4 1-400 0,4-3-128 16,2-1 0-16,-1 0 0 0,2 2 0 0,0 0 0 16,2 0 0-16,0 2 0 0,-1-2 0 0,-2 8 0 15,-2 3-160-15,-3 2 160 0,0 4 0 0,-3 6-176 16,0 2 176-16,-3 6-128 0,0 2 128 0,-1 6-128 16,0 5 128-16,-1 7-128 0,-2 4 128 0,-2 6 0 15,1 2-144-15,-4 4 144 0,-1 3 0 0,1 3 0 16,0 0 0-16,0 2 0 0,-1 0 0 0,1 0 0 15,3 3-160-15,1-7 160 16,-1-2-640-16,4-7-48 0,-1-3 0 0,0-7-8464 0,1-7-1712 16</inkml:trace>
  <inkml:trace contextRef="#ctx0" brushRef="#br0" timeOffset="90583.643">20071 11575 29487 0,'0'0'2624'0,"0"0"-2112"16,0 0-512-16,0 0 0 0,2 10 1408 0,-1 4 160 15,-2 2 32-15,1 3 16 16,1 1-2240-16,-1 3-448 0,-1 3-80 0,2 5-32 0,2 2 944 0,0 0 240 16,-1 0 0-16,0 0 0 15,4 1-1936-15,2-1-352 0</inkml:trace>
  <inkml:trace contextRef="#ctx0" brushRef="#br0" timeOffset="90892.47">20721 11369 38127 0,'-35'-4'1680'0,"12"8"368"0,-1 3-1648 0,-5 8-400 0,0 6 0 0,-2 5 0 31,0 1-608-31,-1 4-208 0,0 1-32 0,4 2-16 0,2 0 496 0,5 2 112 0,4-3 0 0,5 0 16 16,5-2-48-16,2 0-16 0,1-3 0 0,6-3 0 31,6-5-256-31,1-3-48 0,-1403-1-16 0,2819-4 0 0,-1409-3-16 0,5-4-16 16,3-6 0-16,3-1 0 0,0-1 16 0,3-4 16 0,0-3 0 0,0 0 0 15,1-3-1616-15,-1-1-320 0,13-8-64 16,-4 0-6384-16</inkml:trace>
  <inkml:trace contextRef="#ctx0" brushRef="#br0" timeOffset="91307.795">21125 11516 29487 0,'0'0'2624'0,"0"0"-2112"16,0 0-512-16,14 1 0 0,4 1 1728 0,5 1 256 16,1-1 32-16,6-1 16 15,3-2-2032-15,3-3-496 0,1-2-48 0,1-1-16 16,-1 2 48-16,1-5 0 0,-1-4 0 0,-3-2 0 16,-1 1-128-16,-2-3-32 0,-2-2 0 0,-2 2 0 0,-1-4 304 0,-4 0 64 0,-5 1 16 0,0-1 0 15,-3 0 288-15,-3 2 0 0,-7 0 0 0,1 5 0 16,-3-1 160-16,-5 3-16 0,-7-1 0 0,-2 4 0 15,-4 2-16-15,-5 2 0 0,-3 1 0 0,-6 4 0 16,-1 4 112-16,-4 4 16 0,-3 3 0 0,-1 2 0 16,-2 1 80-16,1 4 32 0,2 3 0 0,5 0 0 15,2 1 224-15,4 1 48 0,3 0 16 0,3 3 0 16,3-1-320-16,7-1-64 0,4-1-16 0,3-1 0 16,4-1-128-16,4-1-128 0,5-2 144 0,5-1-144 15,4 2 288-15,3-2-32 0,1 0-16 0,6-2 0 0,4 0-240 16,2-4 0-16,4-2 0 0,-2-2 0 15,5 0-432-15,-3-3-80 0,2-1 0 16,0-4-16-16,1-2-2048 0,2 1-416 0</inkml:trace>
  <inkml:trace contextRef="#ctx0" brushRef="#br0" timeOffset="91487.536">20051 10987 57135 0,'-9'-7'5072'0,"3"-1"-4048"16,0 0-832-16,6 8-192 16,9 0-3520-16,7 9-768 0,5 8-128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6:23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6839 10984 6447 0,'-25'-9'576'0,"0"3"-576"16,1 4 0-16,5 3 0 0,-2 3 3888 0,3 0 656 16,1 6 144-16,-1 4 32 0,-1 5-3824 0,4 3-752 15,-1 1-144-15,2 4 0 0,0 4 0 0,2 10 0 16,-3 4 0-16,4 10 0 0,2 3 192 0,0 4-192 0,0 2 192 0,2 6-192 16,2 10 176-16,0 3-176 0,-1 4 160 0,1 3-160 15,2 6 128-15,-3 5-128 0,-1 6 0 0,1 2 0 16,0 1 0-16,0 4 128 0,-1 5-128 0,-1 0 0 15,0-3 208-15,-1 3 0 0,-2-1 0 0,-1 0 0 16,0 2 192-16,0-1 48 0,-3-2 0 0,-3 2 0 16,2 2 64-16,-2-3 32 0,2-1 0 0,-3-2 0 15,-1 0 0-15,0-5 0 0,0-5 0 0,2-3 0 16,1-2-96-16,2-7 0 0,-1-5-16 0,3-4 0 16,2-8-112-16,2-3-32 0,-2-3 0 0,7-3 0 15,2-7-160-15,-1-6-128 0,0-8 192 0,4-5-192 16,4-10 0-16,-1-7-352 0,4-5 48 0,2-8 16 15,2-7-2528-15,2-9-512 0</inkml:trace>
  <inkml:trace contextRef="#ctx0" brushRef="#br0" timeOffset="1269.689">6314 11107 11967 0,'-2'-29'528'0,"4"13"112"15,7-2-512-15,2 4-128 0,4 2 0 0,7 1 0 0,7 3 3680 0,8 3 704 0,1 2 144 0,8 3 16 16,7 0-3696-16,6 5-848 0,7-1 0 0,7 3 0 15,8-1 0-15,4 1 0 0,6-2 0 0,8 1 0 16,7-1 0-16,5 1 0 0,2-2 160 0,10 0-160 16,2-5 224-16,9-2-64 0,8 1-16 0,0-2 0 15,4-1 0-15,4 0 0 0,2-3 0 0,3 0 0 16,3 1 48-16,1-2 0 0,1-2 0 0,-1 3 0 16,-1 4 64-16,5-2 0 0,0 0 16 0,0-3 0 15,-1-2-32-15,1 1-16 0,3 3 0 0,1 0 0 16,2-5-64-16,-1-3-16 0,-1 1 0 0,-2 0 0 0,-4-1-144 15,-3 2 128-15,-2 0-128 0,1-1 128 16,-1-3-128-16,-4 5 0 0,-6 2 144 0,0-1-144 0,-1-2 128 0,1 1-128 16,-2 2 128-16,-6 1-128 0,-5 2 192 0,-3-3-48 15,2-2 0-15,-4 3 0 0,-4 2-144 0,-1-1 0 16,-3-1 0-16,-4-2-176 0,-3 0 176 0,-1 2 0 16,-3 0 128-16,-3-1-128 0,-7-2 176 0,4-1-48 15,-3 0 0-15,-3 2 0 0,-6 0 0 0,1-3 0 16,-1-1 0-16,-1 2 0 0,-1 2-128 0,-3-2 0 15,0-3 0-15,-2 1 0 0,1-1 0 0,-2 1 0 16,-2 2 0-16,0-2 0 0,-5-2 0 0,0 3 0 16,0 3 0-16,-3 1 0 0,-4 3 0 0,-3-1 0 15,-4 1 0-15,-4 2 0 0,-4 3 0 0,-2 0 0 16,-1 1 0-16,-7 1 0 0,-3 0 0 0,-5 0 0 0,-2 2 0 0,-4 0 0 16,-5 0 0-16,-2 2 0 0,-1-2 0 0,2 3 0 15,-8 3 0-15,2-4 0 0,-2 0 0 16,1 3 0-16,-2 3 0 0,-1 0 0 0,1-3 0 0,-3 3 0 15,-5 3 0-15,3 5 0 0,-1 4 0 0,-1 0 0 16,-4 0 0-16,0 5 0 0,-2 5 0 0,0 5 0 16,-4 2 0-16,2 7 0 0,4 5 0 0,-4 8 0 15,-2 8 0-15,0 7 0 0,0 4 0 0,-2 7 0 16,-1 6 0-16,-2 7 0 0,-1 7 0 0,1 4 0 16,0 5 0-16,-3 0 0 0,0 5 0 0,-1 4 0 15,4 1 0-15,-2 1 0 0,1-4 0 0,0 3 0 16,2 2 0-16,-3-3 0 0,0-6 0 0,0 5 0 15,-2 7 0-15,4-1 0 0,-2-3 0 0,0-5 0 16,0-3 128-16,1-2-128 0,0-2 0 0,2-3 128 0,3-3-128 0,0-6 0 16,-1-5 0-16,4-4 128 0,0 2-128 0,2-9 192 15,0-7-192-15,1-5 192 0,1-3-192 0,2-2 128 16,-2 1-128-16,1-3 128 0,0-4-128 0,1-5 0 16,-1-5 144-16,2-4-144 0,-2-1 0 0,0-2 144 15,-1-1-144-15,2-5 0 0,-3-5 144 0,-1-4-144 16,1-2 0-16,-3-5 144 0,0-3-144 0,0-2 0 15,-4-3 0-15,0 0 128 0,-2-6-128 0,-2 1 0 16,0-3 0-16,-4 1 128 0,-5 4 48 0,-3-3 0 16,-4-4 0-16,-6 2 0 0,-6-1 80 0,-4 0 0 15,-2-1 16-15,-5 0 0 0,-2-3 0 0,-5 0 0 16,-2 0 0-16,-7-2 0 0,-6-2-32 0,-7 2-16 16,-5-1 0-16,-3 0 0 0,-3-2-96 0,-8 0-128 0,-7-2 176 15,-6 2-176-15,1-2 160 0,-11 1-160 16,-6-1 128-16,-5 0-128 0,-2-1 128 0,-2 3-128 0,-6 2 0 0,-3 0 128 15,-7-2-128-15,2 0 0 0,2 1 0 0,-3 1 128 16,-3 0-128-16,-2 0 0 0,1-1 0 0,2-1 0 16,0 6 128-16,-3-3-128 0,-1 0 0 0,-2 3 128 15,-7-1-128-15,3 0 0 0,0-1 0 0,-1 2 128 16,1 1-128-16,-7-1 0 0,-3 0 0 0,0 1 128 16,-1 0-128-16,0 2 128 0,-1-1-128 0,-1 1 128 15,-3 3-128-15,0-1 0 0,0 1 144 0,-1 2-144 16,-1 0 176-16,3 0-48 0,2 0 0 0,3 1 0 15,-2 3 16-15,4-1 0 0,1-3 0 0,3 3 0 16,-2 1-144-16,4-3 0 0,4-1 144 0,5-1-144 0,4-2 0 16,3 1 128-16,0-3-128 0,5-2 0 0,4-2 0 15,3 2 128-15,2 3-128 0,1-3 0 0,4-6 160 0,4 5-32 16,3 0-128-16,5-3 192 0,10 0 0 0,2-1 0 16,7 0 0-16,10 2 0 0,5 0 32 0,8 2 0 15,1-2 0-15,8-1 0 0,7 1-64 0,8 2-16 16,7 1 0-16,6-1 0 0,7 1-144 0,9-2 0 15,8-2 0-15,3 1 0 16,2 2-1152-16,7-3-192 0,0 0-64 0,17 8-11088 16,7 1-2224-16</inkml:trace>
  <inkml:trace contextRef="#ctx0" brushRef="#br0" timeOffset="25110.537">17487 10588 14735 0,'12'-12'640'0,"-3"5"160"0,0 4-640 0,2 0-160 0,-2 1 0 0,1-1 0 16,-3 1 640-16,-7 2 112 0,0 0 16 0,0 0 0 15,0 0-128-15,0 0 0 0,6-5-16 0,-6 5 0 16,0 0 112-16,0 0 32 0,0 0 0 0,0 0 0 0,0 0-336 0,-12-2-64 16,-4 0-16-16,1-2 0 0,-2 0-192 0,-2 2-32 15,-7 1-128-15,-1 0 192 0,-3-1-32 0,-5 1-16 16,-7-1 0-16,-4 2 0 0,-5 3-16 0,1 0-128 16,-4-3 192-16,-1 2-64 0,-2 0-128 0,-6 1 160 15,-6 2-160-15,-3-1 160 0,-2 0-160 0,0-2 192 16,-2 0-192-16,-6 0 192 0,-5 2-192 0,-1 1 192 15,-1 0-192-15,-3 0 192 0,-4 2-192 0,-4 0 0 16,-3 1 144-16,-6 0-144 0,-6-1 176 0,0 2-48 16,-1 1 0-16,-2-2 0 0,-9-4 128 0,1 3 0 15,-2 1 16-15,-5-2 0 0,-10 0 128 0,1-1 32 16,-1 0 0-16,-2 1 0 0,-4 2-32 0,-1 1 0 16,-1-3 0-16,-2 3 0 0,-2 0-48 0,1 1-16 15,1 0 0-15,-5 0 0 0,-4-4-96 0,4 3-32 0,-3 3 0 0,3-3 0 16,-1-3-208-16,0 1 176 0,-3 1-176 15,1-2 160-15,-1 4-160 0,1-3 0 0,-4-2 144 0,4 2-144 16,0 2 0-16,1-2 128 0,2-1-128 0,2-2 0 16,-2-4 144-16,9 4-144 0,3-1 192 0,2-1-192 15,-1-2 0-15,4-2 0 0,4-1 0 0,1-1 0 16,3 8 0-16,2-8 0 0,5-2 0 0,4 0 0 16,5 3 0-16,1-3 0 0,-2-3 0 0,7-1 0 15,4 0 0-15,4 2 128 0,3 1-128 0,4 2 0 16,-1-4 0-16,8 1 0 0,3 2 0 0,5 1 0 15,2 4 128-15,5 0-128 0,4 0 0 0,6 0 0 16,8 0 176-16,4 0-176 0,9-1 160 0,5 1-160 16,6-1 208-16,4 2-48 0,4 3-16 0,3-1 0 0,6-1-144 15,5 0 128-15,0 0-128 0,4 0 128 0,0 4-128 0,6-5 0 16,-5 8 0-16,3 1 0 0,0 0 0 0,2 2 0 16,1 0 0-16,2 1-176 0,3 2 176 0,-2 2 0 15,-2 0-144-15,3 5 144 0,3 2 0 0,-3 4 0 16,1-1 0-16,0 3 0 0,-3 2 0 0,3 3 0 15,-1 4 0-15,-1 4 0 0,-2 5 0 0,0 6 0 16,-2 5 0-16,0 3 0 0,-2 0 0 0,-1 7 0 16,-1 4 160-16,-3 6-160 0,-1 7 0 0,-4 3 0 15,-4 0 0-15,0 7 0 0,-1 8 144 0,-2-1-144 16,-1 1 0-16,-1 2 144 0,-5 5-144 0,-1 0 128 16,4 1-128-16,1 0 128 0,0-1-128 0,3 3 160 15,3 0-160-15,0 2 160 0,2 3-160 0,1-6 192 0,-1-6-192 0,2 1 192 16,4 3-64-16,-2-7 0 15,-1-4 0-15,0 0 0 0,-2 1 0 0,1-3 0 0,0-5 0 16,-2-4 0-16,-2 0-128 0,-2-2 160 0,2-1-160 0,-2-3 160 16,1-5-160-16,-1-5 160 0,-2-2-160 0,5-4 160 15,4-2-160-15,-2-4 0 0,0-5 144 0,0-4-144 16,-2-6 0-16,1-4 0 0,4-4 0 0,0-4 0 16,4-1 0-16,-1-2 128 0,0-2-128 0,3 0 0 15,0-1 0-15,2-5 128 0,-1-5-128 0,3-2 0 16,3 0 0-16,1-5 0 0,-4-10 0 0,9 6 0 15,2 1 0-15,1-2 0 0,4-4 0 0,2-1 0 16,1-1 0-16,5 0 0 0,4 0 0 0,0 1 0 0,3 0 0 16,2-1 0-16,2-1 0 0,3 0 0 15,-1-2 0-15,8 1 0 0,4-1 128 0,2-1-128 0,1 3 0 16,3 1 144-16,-1-1-144 0,3-2 0 0,4-2 128 0,3-2-128 16,4 0 0-16,3-2 0 0,4-1 128 0,-2 0-128 15,0-3 0-15,5 3 0 0,4 3 0 0,5 0 0 16,4-2 128-16,1 0-128 0,0 1 0 0,2 2 0 15,4 2 0-15,1-1 0 0,-3-1 0 0,2 0 0 16,3 1 0-16,-1 0 0 0,-3-1 0 0,4 0 0 16,5-3 0-16,0 0 0 0,1 1 0 0,2-1 0 15,2-1 0-15,2 0 0 0,2 0 0 0,-1 0 0 16,4 1 0-16,-3 2 0 0,3 0 128 0,0 0-128 16,2 2 0-16,0 2 0 0,-5 2 0 0,5 2 0 15,2 1 0-15,-2 1 0 0,-8-1 0 0,4 3 0 0,0-1 0 16,-2 0 0-16,-4 2 0 0,3-1 0 0,1 2 0 0,0-1 0 15,-6 1 0-15,2 0 0 0,3 2 0 16,-4-3 0-16,-1 3 0 0,-1 0 0 0,6 0 0 0,-2-1 0 16,-4-2 128-16,2-1-128 0,-1 0 0 0,1 2 0 15,0-3 0-15,0-1 0 0,-1 0 0 0,1-1 0 16,2-2 0-16,0 1 0 0,-3 0 128 0,2 0-128 16,0 0 0-16,0-2 0 0,0 0 0 0,0 0 0 15,0 0 0-15,-4 2 0 0,-3 0 0 0,2 0 0 16,-3 0 0-16,-3 3 0 0,-7 0-160 0,0 1 160 15,-1-1 0-15,-3 0 0 0,-4 1 0 0,-4-1 0 16,-7 1 0-16,1 1 0 0,-1-2 0 0,-1 0 0 16,-3 2 0-16,-5-1 0 0,-5-1 0 0,0 0 0 0,-1-1 0 15,-1 1 0-15,0 3 0 0,-2-3 0 0,-3-1 0 16,-6 0 0-16,-5 1 0 0,-4 0 0 0,-3 0 0 0,-3 0 0 16,-3 0 0-16,-4-1 0 0,-2 0 0 0,-1 0 0 15,-2-2 0-15,-3 0 0 0,-4-3 0 0,-1 0 128 16,0-2-128-16,-3 2 0 0,-8 3 0 0,9-7 0 15,-2 0 0-15,0 0 0 0,-7 7 0 0,2-10 0 16,-1-1 0-16,1-1 0 0,0-1 0 0,0-1 0 16,0-1 128-16,1-1-128 0,1-3 128 0,-3-2-128 15,0-5 0-15,-1-2 128 0,0-3-128 0,0 0 0 16,-2-7 0-16,0 1 128 0,0-3 16 0,0-1 0 16,1 0 0-16,1-4 0 0,0-1 32 0,0-4 0 15,1-2 0-15,0-3 0 0,-2-6-176 0,3-4 192 16,2 0-192-16,2-6 192 0,3-2-192 0,-4-7 128 15,2-3-128-15,1-4 128 0,3-2 0 0,-1-5 0 0,2-8 0 16,1 0 0-16,0-1-128 0,1-1 192 0,-4-3-192 16,2 6 192-16,1 3-192 0,0 4 0 0,0 4 0 0,-3-1 0 15,0-3 0-15,0 3 192 0,-4 8-64 0,4-2 0 16,-2-2 64-16,1 4 16 0,-3 1 0 0,2 4 0 16,-3 2 0-16,1-3 0 0,-1-1 0 0,0 2 0 15,-2 1-80-15,4 2 0 0,-1 0-128 0,-1-1 192 16,-1 1-192-16,-2 5 0 0,3 5 0 0,-2 4 0 15,-1 4-160-15,2 3 160 0,-3 3-128 0,1 0 128 16,-2-1-176-16,-1 8 176 0,0 5-208 0,1 2 80 16,0 2-112-16,0 1-16 0,0 2 0 0,-1 1 0 15,-2 1-320-15,2 2-64 16,0 1 0-16,1 1-16 0,0 2-48 0,-1 1 0 0,-1 2 0 16,-1 1 0-16,-1-1 288 0,0 6 48 0,-1 4 16 0,1 1 0 0,-1-2 192 15,-1 1 160-15,1 2-208 0,-1 2 80 0,1 1 128 16,-1 3 0-16,1-3 0 0,0 5 0 0,5 1 224 0,0 0-32 15,-8 1 0-15,8-1 0 0,-8 5 112 0,8-5 16 16,-9 6 0-16,9-6 0 0,0 0 80 0,0 0 32 16,0 0 0-16,-7 9 0 0,7-9-208 0,0 0-32 15,0 0-16-15,0 0 0 0,-4 10-48 0,4-10 0 16,0 0 0-16,0 0 0 0,0 0-128 0,0 0 0 16,0 0 144-16,0 0-144 0,0 0 0 0,0 0 0 15,0 0 0-15,0 0 128 16,0 0-464-16,-9 0-96 0,4-3-16 0,-1-1-17072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6:29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22147 816 21183 0,'-6'-15'944'0,"4"8"192"0,2 7-912 0,0 0-224 16,-3-6 0-16,3 6 0 0,0 0 832 0,-8 5 112 16,3 4 16-16,-3 2 16 0,1-1-976 0,-1 5 0 15,1 5 0-15,-3 4-208 0,0 4 208 0,0 4 0 16,-1 5 0-16,-1 6 0 0,-1 5 0 0,1 3 0 0,-2 2 0 0,-2 0 0 16,-1 0 0-16,-3 4 0 0,1 1 0 0,-2 3 0 15,0 3 0-15,0-2 0 0,1-4 0 0,-2-3 0 16,0-5 0-16,4-4 128 0,5-4-128 0,2-4 0 15,0 0 0-15,5-11 0 0,6-9 0 0,2-3 0 32,1-3-1728-32,3-6-416 0</inkml:trace>
  <inkml:trace contextRef="#ctx0" brushRef="#br0" timeOffset="494.076">21980 868 29487 0,'7'-11'2624'15,"4"1"-2112"-15,2 2-512 0,3 2 0 0,4 1-208 0,1 2-160 16,4 4-16-16,3 1-16 0,5-1 240 0,0 3 160 15,0 0-192-15,4 2 192 0,3 1 0 0,-3 4 0 16,-3 1 0-16,-3 4 0 0,-4-1 0 0,-4 5 0 16,-5 2 0-16,-5 3 0 0,-3 3-128 0,-4-1 128 15,-6 0 0-15,-5 1 0 0,-4 2 0 0,-4-5 0 16,-4 0 192-16,-5-3-48 0,-4 0-144 0,-3-3 0 0,-5-1 0 16,-3-2 0-16,1-3 0 0,1-4 0 0,2 0 144 0,0-1-16 15,5-3-128-15,3 1 0 0,5-4 128 0,6-1-128 16,4-1 0-16,2 0 144 0,8 0-144 0,0 0 0 15,0 0 0-15,0 0 0 0,0 0 0 0,10-2 0 16,2 2-272-16,3 3-16 0,1 3 0 0,2 2 0 16,0 0 288-16,2 3 0 0,0 3 0 0,-2 0 0 15,-4 1 0-15,-3 2 0 0,-2 0 0 0,-4 1 0 16,-2 0 240-16,-3 2 0 0,-4 1 0 0,-9 5 0 16,-4-1 208-16,-6 0 32 0,-4 1 16 0,-4 0 0 15,-4-2-48-15,-4-4-16 0,-3-5 0 0,-3 3 0 16,-2 2-224-16,-4-2-32 0,-2-1-16 0,3-2 0 15,6 2-160-15,8-3 160 0,4-2-160 0,4-1 160 16,4-1-1536-16,3-1-304 0,4-1-64 0</inkml:trace>
  <inkml:trace contextRef="#ctx0" brushRef="#br0" timeOffset="981.893">22565 901 20271 0,'-4'-13'1792'0,"4"13"-1424"0,0 0-368 0,0 0 0 15,0 0 1920-15,0 0 320 0,-10 11 64 0,2 3 16 16,1 4-2000-16,0 4-320 0,-1 4-256 0,1 9 64 16,2 4 192-16,-3 1 0 0,2 1 0 0,-3 2 0 15,3 0 0-15,-1 1 0 0,-1 1 0 0,0-1 0 16,0 2 0-16,-1 0 160 0,2 1-160 0,-1-3 128 16,2-5-128-16,-1-5 0 0,3-5 144 0,0-6-144 15,2-6 208-15,1-3-16 0,2-3-16 0,0-2 0 16,-1-9 336-16,0 0 80 0,10 2 16 0,2-3 0 15,3-5 384-15,0-3 80 0,-1-5 16 0,3-5 0 16,1-4-640-16,4-4-112 0,-2-5-16 0,2-2-16 0,1-2-128 0,4-2-32 16,-3 0 0-16,2-1 0 0,3 1 112 0,1 0 0 15,2 3 16-15,-2 0 0 0,-2 1-48 16,-2 2-16-16,0 2 0 0,-2 4 0 0,-2 0-32 0,-2 3-16 16,-3 2 0-16,0 4 0 0,-1 5-160 0,0 3-144 15,-3 3 144-15,0 2-208 0,1 1-96 0,-2 4-16 16,-2 4 0-16,-1 0 0 15,1-3-1840-15,-10-2-368 0,3 11-80 0,-1 2-11456 0</inkml:trace>
  <inkml:trace contextRef="#ctx0" brushRef="#br0" timeOffset="1278.835">23465 889 21183 0,'4'-9'1888'0,"-4"9"-1504"0,5-8-384 0,-5 8 0 16,0 0 2672-16,0 0 464 0,0 0 80 0,3 17 32 16,-4 3-2768-16,-1 4-480 0,-2 4-240 0,0 5 32 15,-3 4 208-15,-2 2-144 0,-2 2 144 0,0 2-128 16,2 1 128-16,-2 1 0 0,-4 1 0 0,0 5 0 15,-3 3 160-15,-2 2-32 0,1 3-128 0,-2 0 192 16,-3-2-192-16,2-4 144 0,-3-1-144 0,4-8 128 16,3-7-128-16,0-4 0 0,6-3 0 0,1-5 0 15,2-9-1344-15,4-4-320 16,1-3-48-16</inkml:trace>
  <inkml:trace contextRef="#ctx0" brushRef="#br0" timeOffset="1666.871">23217 939 30351 0,'-3'-15'1344'0,"7"7"272"0,7 1-1296 0,3-2-320 0,0-2 0 0,3 4 0 15,4 3 0-15,2-1-256 16,2 2 32-16,1-1 16 0,0-2 208 0,5 2 0 0,4 3 144 0,5 0-144 16,0-2 240-16,4 2-48 0,2 0-16 0,-1 5 0 15,-2 1 112-15,-2 6 32 0,-3 1 0 0,-1 2 0 16,0 1-64-16,-4 7 0 0,-1 9 0 0,-2 2 0 16,-1 1-80-16,-4 2-32 0,-4 2 0 0,-2 3 0 15,-4 2-16-15,-7 0 0 0,-9-3 0 0,-2-1 0 16,-2 0 32-16,-5-4 0 0,-6-1 0 0,-6-3 0 15,-6-4 112-15,-4 1 32 0,-3-5 0 0,-9-2 0 16,-9-1 224-16,-10-4 48 0,-13-3 16 0,-5 2 0 16,-1-3-96-16,-1-1-32 0,0-4 0 0,-4 3 0 0,-2-2-240 0,4 0-48 15,9-2-16-15,5-2 0 16,-2 0-928-16,7-2-192 0,5 0-48 16,6-2-15600-16</inkml:trace>
  <inkml:trace contextRef="#ctx0" brushRef="#br0" timeOffset="5773.23">5152 3912 17503 0,'-7'-9'768'0,"7"9"176"0,-8-2-752 0,2 3-192 16,-2 4 0-16,-1 1 0 0,-1 0 320 0,-4 2 48 16,-1 0 0-16,-5 2 0 0,-3 0-112 0,0 1-32 15,1-2 0-15,-5 2 0 0,-1 0 144 0,-1-1 16 16,-1-3 16-16,0 1 0 0,-1-1 112 0,0 1 0 15,-4 0 16-15,0-1 0 0,-3 0 128 0,0 0 32 16,-2-2 0-16,-3 2 0 0,-2-2-112 0,-1 1-32 0,-1 0 0 0,-1 2 0 16,1 3-208-16,-1-1-32 0,-8-7-16 0,2 4 0 15,-1 1-112-15,1 0-32 0,-3 2 0 0,0 0 0 16,2-3-144-16,-1-4 160 0,-1-2-160 0,-1 1 160 16,-4 2-160-16,-3 0 192 0,2 0-192 0,0 2 192 15,0-4 16-15,-3 0 16 0,-3-2 0 0,0 0 0 16,-2 0-16-16,4 0 0 0,3 0 0 0,-1-2 0 15,-1-3-32-15,1-2-16 0,2 2 0 0,0-3 0 16,1 1 0-16,2-3 0 0,2-4 0 0,0 3 0 16,0 3 0-16,2 0 0 0,2-3 0 0,0 0 0 15,0 0-160-15,3 0 192 0,0-3-192 0,1 2 192 16,1-1-192-16,-1 1 192 0,0-1-192 0,0 0 192 0,1 0-192 16,0-1 0-16,0-3 0 0,3 1-176 0,1 1 176 0,1 0 0 15,1-2 0-15,-1-1 0 0,-1 0 128 0,2 0-128 16,-2 1 128-16,3-1-128 0,2-4 128 0,3-1-128 15,1 1 160-15,0 0-160 0,1-1 192 0,1-1-64 16,0-1-128-16,3 2 192 0,1 0-48 0,4 0-16 16,3-1 0-16,-2-2 0 0,-2 1-128 0,3 1 128 15,2 0-128-15,0-2 128 0,0 1-128 0,1-1 0 16,3-1 144-16,3 1-144 0,1-2 0 0,-1 1 0 16,1-2 0-16,2 2 0 0,2 4 0 0,-1 2 0 15,1-2 0-15,1 2 128 0,2 0-128 0,-1 0 0 16,1 0 0-16,2 0 0 0,-1-1 0 0,2 1 0 15,1-3 0-15,2 2 0 0,2 1 0 0,1-1 0 16,3 1 0-16,2 1 0 0,3 2 0 0,3-2 0 0,1-3 0 16,3 1 0-16,-1 0 0 0,4-1-128 0,1 1 128 0,4 0 0 15,4 0 0-15,3 0 0 0,1-1 0 0,4 1-128 16,4-1 128-16,2 1 0 0,1 0 0 0,2 1 0 16,0 0 0-16,3 0-128 0,1-1 128 0,7 1 0 15,3 1 0-15,4 1-128 0,-1 2 128 0,4-1 0 16,3-2 0-16,0 2 0 0,3 1 0 0,3 2 0 15,3 2 0-15,1 1 0 0,1 1 0 0,2 0 0 16,5-2 0-16,0 4 0 0,-1 1 0 0,2 0 0 16,3-1 0-16,0 2-160 0,3 0 160 0,-1-1 0 15,-4-2 0-15,7 2 0 0,1 1 0 0,-1 0 0 16,-5 2 0-16,3 1 0 0,4-1 0 0,-2 2 0 16,-4 1 0-16,-1-1 0 0,-2 1 0 0,3 1 0 15,4 1 0-15,-2 0 0 0,-4 0 0 0,2 1 0 0,2-1 0 0,-1 2 0 16,-3 1 0-16,0-2 0 0,2-2 0 0,1 1 0 15,0 2 0-15,-3 0 0 0,-2 0 0 16,3-1 0-16,3 3 0 0,-1-1 0 0,-3-1 0 0,2 1 0 16,2 1 0-16,1-1 0 0,-2-2 0 0,1 0 0 15,-1-2 0-15,2 3 0 0,2 2 0 0,-2 0 0 16,-4 2 0-16,4-2 0 0,5 0 0 0,-3 2 0 16,-1 0 0-16,-2 2 0 0,4-2 0 0,3 0 0 15,-4 1 0-15,-1-1 0 0,1 1 0 0,1 1 0 16,4-2 0-16,-5 1 0 0,-2 0 0 0,3-1 0 15,1 2 0-15,3 1 0 0,-3-1 0 0,2 2 0 16,3-1 0-16,-5-2 0 0,-1-3 0 0,1 2 0 16,0 0 0-16,0 4 0 0,1 0 0 0,0-1 0 0,2-7 0 15,-2 1 0-15,1 3 128 0,-4 0-128 0,-1-2 0 0,2-1 144 16,0-1-144-16,2 5 0 0,-5-1 0 0,1-1 128 16,-2-4-128-16,0 1 0 0,-1 1 0 0,-2 2 128 15,-3-4-128-15,2 0 0 0,1-1 0 0,-3 1 0 16,-6 2 0-16,3 0 0 0,-1-3 0 0,1 1 0 15,-3 1 0-15,0 1 0 0,-3 1 0 0,-2-3 0 16,2-5 0-16,2 3 0 0,-1 2 128 0,-3-1-128 16,-3-1 0-16,-1-1 0 0,0-3 0 0,1 2 128 15,2 3-128-15,-5 0 0 0,-3-1 0 0,-1-1 0 16,2-3 0-16,0 0 0 0,3 3 0 0,-3 0 0 16,-2 0 0-16,-1-2 0 0,-1 0 128 0,2-2-128 15,-1 1 0-15,-1 3 0 0,-1-2 0 0,-3 2 0 16,-6 0 0-16,3-1 0 0,1-2 0 0,2 0 0 0,-1-3 0 15,0 4 128-15,-2 0-128 0,2 0 0 0,-3-3 0 0,3 1 128 16,0 2-128-16,1 2 0 0,-1 0 128 0,1 0-128 16,1-1 0-16,-2 0 128 0,0 1-128 0,1-1 0 15,3 0 0-15,0-1 0 0,-2 0 0 0,-3 2 128 16,-2-2-128-16,0 2 0 0,4 0 0 0,-3 0 0 16,0-3 0-16,-1 3 0 0,0-1 0 0,-1 0 0 15,-3-3 0-15,0 3 0 0,2-3 0 0,2 2 0 16,3-2 128-16,-1 1-128 0,0-1 0 0,-2 4 0 15,-3 2 0-15,2-1 0 0,3-2 0 0,-1 1 0 16,0-1 144-16,0 1-144 0,-3-1 0 0,0 0 0 16,-1-3 0-16,1 3 128 0,-3-1-128 0,5 2 0 15,3-3 0-15,-4 0 128 0,-1 1-128 0,0 2 0 0,-3 2 128 16,3-2-128-16,2-3 128 0,3 2-128 0,1 1 128 0,1-2-128 16,-1 2 0-16,-1-1 0 0,0-2 0 0,1 3 128 15,7 1-128-15,1 1 0 0,2 0 0 0,-4-1 0 16,-3-2 0-16,0 1 0 0,1 3 0 0,2-2 0 15,1-3 0-15,-1 3 0 0,-1 1 0 0,-2-1 0 16,-1-2 0-16,3-2 0 0,5 4 0 0,-3 0 0 16,-3 3 0-16,-2 2 0 0,-2-3 0 0,2-1 0 15,3-1 0-15,0 1 0 0,-1 2 0 0,0 1 0 16,-2-2 0-16,2 0 128 0,-2-1-128 0,1 0 0 16,5 1 0-16,1 2 0 0,-1-2 0 0,-3 2 0 15,0 1 0-15,3 2 0 0,2-4 0 0,1 3 0 16,-2-3 0-16,-1 1 0 0,-4 0 0 0,2 2 0 0,1-2 0 15,4 0 0-15,1 0 0 0,-3 0 0 0,-3 0 0 16,2 0 0-16,-1 0 0 0,1 0 0 0,0 1 0 0,0 0 0 16,-1-2 0-16,-1 1 0 0,-3 2 0 0,4-1 0 15,3 0 0-15,-3 1 128 0,2-2-128 0,-6 0 0 16,-1 1 0-16,5-1 0 0,7-2 0 0,-4 2 0 16,-2 2 0-16,-2-3 128 0,0 0-128 0,1-1 0 15,2 0 0-15,1 0 128 0,1 1-128 0,-5 0 0 16,-4 2 0-16,-1-3 0 0,-2-2 0 0,4 1 144 15,1 0-144-15,-1 0 0 0,-2 0 0 0,-4 0 0 16,2-2 0-16,-4 2 0 0,3 2 0 0,2 0 0 16,1-3 0-16,-2 2 0 0,-1 2 0 0,-2-1 0 15,-4 0 0-15,2-1 0 0,2-1 0 0,1 2 0 0,-4 0 0 16,1 1 0-16,-1-3 128 0,-3 0-128 0,-4-3 0 16,-1 3 0-16,-1 3 0 0,2-1 128 0,-1 0-128 15,1-1 0-15,2 0 144 0,-3 1-144 0,-2 1 0 0,-2-2 144 16,-2-2-144-16,-1 1 0 0,1 0 144 0,2 0-144 15,3 1 0-15,0-1 0 0,0-1 0 0,-2 0 128 16,0 4-128-16,0-1 0 0,-2-4 0 0,2 2 0 16,0 3 0-16,-2 0 0 0,2 1 0 0,1-1 0 15,0-1 0-15,-3 4 0 0,-5-2 0 0,-1 1 0 16,-1-1 0-16,-4-1 0 0,-6-1 0 0,-1 3 0 16,1 1 0-16,-2 0 0 0,1-1 0 0,-2 1 0 15,-3 1 0-15,-1 0 0 0,4 3 0 0,-4 0 0 16,-3 1 0-16,2 2 0 0,-2 3 0 0,1-1-128 0,-2 4 128 15,1-2 0-15,1 1 0 0,0 2 0 0,1 2 0 0,-1 0 0 16,0-2 0-16,-1 0 0 0,1 1 0 0,-1-1 0 16,-3 0 0-16,0 2-128 0,-2 1 128 0,-1 3 0 15,-4 4 0-15,2 0 0 0,-4-2 0 0,0 2-160 16,-3-2 160-16,-1 0 0 0,-1 3-128 0,0-2 128 16,-4-1 0-16,-1 1 0 0,-2-1-144 0,-3 2 144 15,0 2 0-15,-3 0-144 0,-2 1 144 0,-4-2 0 16,0-3 0-16,1 4 0 0,-3 2 0 0,0-1 0 15,-7 1 0-15,2-3 0 0,-3-3 0 0,-1 0 0 16,0 0 0-16,1-3 0 0,-2-1 0 0,-3 3 0 16,0 0 0-16,-3-1 0 0,0-6 0 0,-3 2 0 15,-4 2 0-15,-1-1 0 0,1-1 0 0,0 1 0 16,-1-2 0-16,-1-2 128 0,1-1-128 0,-1-1 0 16,-3-2 0-16,-5 0-128 0,-3 2 128 0,-1-1 0 0,4-1 0 0,-4-1 0 15,-4-2 0-15,0-3 0 0,-6 0 0 0,1-2 0 16,-1 1 0-16,3 0 0 0,-2-4 0 0,-2 3 128 15,-6-3-128-15,0 3 0 0,-1-2 0 0,1 1 0 16,0-1 0-16,-4 1 0 0,-6-1 0 0,3 0 0 16,5-2 0-16,-2 1 0 0,-3 1 0 0,-2 0 128 15,3-1-128-15,0-2 0 0,5-2 0 0,-3-1 0 16,-4-2 0-16,-3 1 0 0,-3 1 0 0,0 0 0 16,1 0 0-16,-2-1 144 0,-3-2-144 0,3 0 0 15,2 0 0-15,-4-1 0 0,-4 1 0 0,0 3 0 16,-1 0 128-16,0-2-128 0,1 1 0 0,-4-1 0 15,0 2 0-15,1-1 0 0,0 1 0 0,1 1 0 16,-1-3 0-16,4 2 0 0,3 1 0 0,-3-1 0 0,-5-3 0 16,1-1 0-16,0 1 0 0,0 0 0 0,-6-2 0 0,2 2 0 15,1 0 0-15,0-2 0 0,-2 0 160 0,0 1-160 16,-2-1 128-16,-1 3-128 0,0-1 176 0,-2 0-48 16,0 2-128-16,0-1 192 0,-2 1-192 0,2-3 144 15,-1 1-144-15,2-1 128 0,1 0-128 0,-1 0 0 16,-1 3 144-16,1-2-144 0,2-2 0 0,-1 1 128 15,-1 0-128-15,2 2 0 0,-5-1 0 0,2 2 128 16,-2 0-128-16,2 0 0 0,2 0 0 0,-4 1 144 16,-5 1-144-16,4 0 0 0,1 0 144 0,-2 2-144 15,-4 1 0-15,2 1 144 0,3-1-144 0,0 3 160 16,-2-2-160-16,3 1 160 0,5 1-160 0,-3-1 128 0,-2 2-128 16,3 0 128-16,3-2-128 0,-1 1 0 0,-1-2 0 15,6-1 0-15,1 2 0 0,0-2 0 0,-4 1 0 0,3-2 0 16,3-2 0-16,-2 0 128 0,0-2-128 15,-1 2 0-15,1-3 128 0,-2 1-128 0,-2 0 0 0,1 0 128 16,5-1-128-16,1 2 0 0,1 0 144 0,-3 1-144 16,2 0 240-16,1 1-32 0,4 0 0 0,-2 2 0 15,-2 0-64-15,4 0-16 0,2 2 0 0,2-1 0 16,-1-1-128-16,1 1 0 0,-1-2 0 0,4 1 128 16,-1 0-128-16,-1 0 0 0,-3-2 0 0,0 1 0 15,-1 0 0-15,1-1 0 0,-4-1 0 0,1 0 0 16,0 0 0-16,0 0 0 0,2 0 128 0,-2-1-128 15,-6 0 0-15,4 0 0 0,2-1 0 0,2-1 0 16,-5 1 144-16,1 1-144 0,0 1 160 0,3 0-160 0,1-1 144 0,0 1-144 16,-2 1 128-16,5 2-128 0,4 1 224 0,2-2-32 15,-6-2-16-15,4 1 0 0,-1 0-48 0,3 2-128 16,2-3 192-16,0 2-64 0,-3-1-128 0,5 0 0 16,2 0 144-16,-1-1-144 0,-1 0 0 0,-2 0 0 15,2 1 0-15,1 1 128 0,2-2-128 0,-1 2 0 16,-1 1 0-16,-2 0 0 0,-1-3 0 0,1 0 0 15,3-3 0-15,-2 3 0 0,-2-3 0 0,2 2 0 16,-1 0 0-16,3-1 0 0,5-1 0 0,-2-1 144 16,-3 1-144-16,1 1 0 0,-1 0 192 0,0 1-192 15,2-2 192-15,-3 2-192 0,-6 0 208 0,2 0-64 16,0 0-16-16,1-1 0 0,1 2-128 0,0 0 192 16,-5 0-192-16,4 0 192 0,-1 0-192 0,3 0 192 0,1 0-192 15,-4 3 192-15,-3-1-192 0,2 2 0 0,0 0 144 16,1 1-144-16,1 1 0 0,-3 1 0 0,1-1 0 0,1 1 0 15,3 3 0-15,-3 2 0 0,-5 2 0 0,4 1 0 32,2 1-720-32,1 3-176 0,0 0-16 0,-2 6-12144 0,-7 3-2432 0</inkml:trace>
  <inkml:trace contextRef="#ctx0" brushRef="#br0" timeOffset="11726.921">1119 1656 7935 0,'0'0'352'0,"0"0"80"0,-9-2-432 0,1 1 0 16,0-1 0-16,-1 0 0 0,0 3 608 0,2-2 32 16,0-2 16-16,7 3 0 0,-9 1 208 0,1 1 32 15,2-1 16-15,6-1 0 0,0 0-16 0,0 0 0 16,-7-1 0-16,7 1 0 0,0 0-112 0,0 0-16 16,0 0-16-16,0 0 0 0,0 0-352 0,0 0-64 15,0 0-16-15,9-2 0 0,1 0 0 0,0-1 0 16,3 1 0-16,2-1 0 0,3 0 112 0,5-2 16 15,0-3 0-15,4 2 0 0,0-1-16 0,4 0 0 16,4 2 0-16,6 2 0 0,-2 2 16 0,3 1 16 0,2 1 0 0,-1-1 0 16,1 0-160-16,2 0-48 0,2 0 0 0,6 0 0 15,5-1 0-15,1 3-16 0,-2 2 0 0,0-1 0 16,0-3-16-16,4 0 0 0,3-3 0 0,2 3 0 16,1 3-64-16,-1 1-16 0,-1-2 0 0,1-1 0 15,-1-2-144-15,7 1 192 0,1 2-192 0,-1 1 192 16,-2-1-192-16,-3-1 128 0,2-2-128 0,1 1 128 15,3 2-128-15,0-2 0 0,1 0 144 0,-5 0-144 16,2 0 0-16,4 0 144 0,0-1-144 0,-2 0 0 16,0 1 240-16,-2-1-64 0,-3-2-16 0,4 1 0 15,4 0 16-15,-2 1 0 0,1 1 0 0,-2 1 0 16,-4 0 16-16,3 0 0 0,1-1 0 0,-1 2 0 16,2 3-192-16,0-2 160 0,-2-1-160 0,-1 2 160 0,3-3-160 0,2 0 128 15,-1-1-128-15,-3 2 128 0,-5 1-128 16,3 0 128-16,5-3-128 0,0 2 128 0,-3 1 0 0,-1 0 0 15,-1-2 0-15,-1 1 0 0,2-2-128 0,0 2 0 16,2 0 144-16,-3 1-144 0,-4 1 176 0,3-1-48 16,-3-1 0-16,4-1 0 0,0 2-128 0,-1-1 0 15,-2-2 144-15,-3 2-144 0,-3 1 0 0,5-1 128 16,-1-1-128-16,2 2 0 0,1 3 128 0,-4-1-128 16,-2-1 128-16,1-1-128 0,1-1 0 0,2 1 128 15,-2-1-128-15,1 0 0 0,-5 0 0 0,1 2 144 16,-3-4-144-16,3 1 0 0,1 3 144 0,3-1-144 15,2 0 0-15,-2 1 144 0,-3 0-144 0,0 1 0 16,2-2 144-16,3 0-144 0,4-2 0 0,-3 2 144 16,-3 0-144-16,4-1 0 0,-3-4 144 0,2 2-144 0,-1 0 0 0,0 1 144 15,2 1-144-15,-8-1 0 0,-1 0 0 0,0 1 128 16,2 1-128-16,4 1 0 0,-1-3 144 0,0 2-144 16,-3-2 0-16,-1 0 144 0,-1 0-144 0,3-1 0 15,0-2 144-15,2 2-144 0,-4 1 0 0,0 1 144 16,-1 0-144-16,0-2 0 0,2 0 144 0,0 1-144 15,-1 4 0-15,0-2 0 0,-1-2 0 0,-2 0 128 16,-1 0-128-16,-2 0 0 0,2 2 0 0,2-6 128 16,-1 1-128-16,-1 1 0 0,-3 1 0 0,-2 0 0 15,-1 1 0-15,0-1 0 0,2 1 0 0,-3 0 0 16,2-1 0-16,-1 3 0 0,-1-1 0 0,-5-1 0 16,-3-2 0-16,-2 0 0 0,0 1 0 0,0 0 128 0,-5 1-128 15,5 0 0-15,-4 1 0 0,0-2 0 0,-4 1 0 16,-2 0 0-16,-1 0 0 0,-3 0 0 0,-3-1 0 0,-1 0 128 15,-2 0-128-15,-5 3 0 0,-1-1 0 0,-3 2 0 16,-2-2 0-16,-2 0 128 0,-8-2-128 0,10 0 0 16,-10 0 0-16,0 0 128 0,0 0-128 0,0 0 176 15,0 0-176-15,0 0 192 0,0 0-32 0,0 0 0 16,0 0 0-16,0 0 0 0,0 0-32 0,-9 5 0 16,0 1 0-16,-4-3 0 0,-2-3-128 0,-3-1 160 15,0-5-160-15,-3 6 160 0,-7 0-160 0,1 2 0 16,-1 0 144-16,-4-2-144 0,-2-2 0 0,-1 0 128 15,-1 2-128-15,0-1 0 0,-1 0 0 0,-1 1 128 16,-2 0-128-16,-4 0 0 0,-3-2 0 0,-2 0 128 16,-4-1-128-16,0 1 0 0,-1 0 0 0,0 0 128 0,-1-1-128 0,-1-1 0 15,-5 1 0-15,1 1 0 0,-2 0 0 16,1-1 128-16,-2 0-128 0,0 0 0 0,0-2 0 0,-5 1 0 16,-2-2 0-16,1 1 0 0,-1-2 0 0,2 3 0 15,-1 1 0-15,-3-1 128 0,-1 0-128 0,-2 0 0 16,-2 0 0-16,0 1 0 0,1-4 0 0,-2 2 0 15,-5 2 0-15,2-3 0 0,1 2 0 0,1 0 0 16,1 2 0-16,-1-1 0 0,-6 1 0 0,2 1 128 16,3-2-128-16,-4 1 0 0,0 0 0 0,0 2 0 15,-2 0 0-15,2 0 0 0,3-1 0 0,-3-2 0 16,-3 0 0-16,3 1 0 0,0 1 0 0,2 0 0 16,0-2 0-16,0-1 0 0,-3 0 0 0,-1 2 0 15,0 0 0-15,2-1 0 0,-1-1 0 0,-2 0 0 0,-3-1 0 16,3 2 0-16,3 0 0 0,0-1 0 0,-3 0 0 15,1 2 0-15,1 1 0 0,2-2 0 0,-1-2 0 0,-3 2 0 16,-2 0 0-16,2 2 0 0,2 0 0 0,-1-1 0 16,-1-4 0-16,-2 4 0 0,2 4 0 0,3 0 0 15,4 0 0-15,-3-2 0 0,-4-2 0 0,2 0 0 16,0 4 0-16,0 0 0 0,0-1 0 0,1-1 0 16,-1 0 0-16,3 2 0 0,-2 1 0 0,1-2 0 15,0-3 0-15,-1 2 0 0,1 4 0 0,0 0 0 16,4-1 0-16,-2-1 0 0,-2-4 0 0,-2 2 0 15,4 4 0-15,2-1 0 0,2 0 0 0,-2-1 0 16,-6 2 0-16,2 0 0 0,3 0 0 0,0 0 0 0,3-4 0 16,-2 3 0-16,-3-1 0 0,2 3 0 15,2-1 0-15,2-1 0 0,1-3 0 0,0 1 0 0,-2 2 0 16,2-1 0-16,4 1 0 0,3-1 0 0,2-2 0 0,1 3 0 16,-1 0 0-16,0 0 0 0,-1 0 0 0,4 0 0 15,4-2 0-15,-1-1 0 0,2 1 0 0,-3 2 0 16,1-3 0-16,-1 0 0 0,1 2 0 0,4 1 0 15,5-6 0-15,3 2 0 0,-2 0 0 0,3-2 0 16,1 1 0-16,3 1 0 0,3 1 0 0,2 0 0 16,-1-2 0-16,6 1 0 0,5 0 0 0,2 0 0 15,2 1 0-15,3 1 0 0,4 0 0 0,0-1 0 16,2-2 0-16,2 1 0 0,0 0 0 0,7 1 0 16,6 0 0-16,0 0-192 0,0 0 192 0,0 0-192 15,0 0 64-15,0 0 0 0,0 0 0 0,0 0 0 16,0 0 128-16,0 0-208 0,11 3 80 0,4-2 128 0,5-2-192 15,1 0 192-15,2-1-192 0,6 1 192 0,3 1-160 16,5 0 160-16,7 0 0 0,0-1-144 0,1-1 144 0,1-2 0 16,5 1 0-16,0-1-128 0,1-2 128 0,7 1 0 15,4-1 0-15,3 1 0 0,0 0 0 0,2 0 0 16,2-3 0-16,3 1 0 0,4 1 0 0,2 1-128 16,2 2 128-16,1 0 0 0,2-2 0 0,4 3-128 15,7 1 128-15,-1 0 0 0,0-1 0 0,5 0 0 16,2-1 0-16,0 1 0 0,-1 1 0 0,3-1 0 15,1-4 0-15,2 4-128 0,2 4 128 0,3-3 0 16,-2-4 0-16,1 4 0 0,1 0 0 0,1-1 0 16,2-3 0-16,1 3 0 0,0 3 0 0,2-1 0 15,2-2 0-15,-3 2-128 0,2 3 128 0,3-2 0 16,-1-4 0-16,-1 4 0 0,-6 4 0 0,4 0 0 0,2 0 0 0,-2 0 0 16,-5-1 0-16,3 2 0 0,0-1 0 15,0 1 0-15,-3 2 0 0,0-1 0 0,-1 0 0 0,0 0 0 16,-3 3 0-16,1-3 0 0,2-2 0 0,-3 2 0 15,-5 1 0-15,1-1 0 0,0 1 0 0,1 0 0 16,-6-1 0-16,0 0 0 0,-2 1 0 0,2-2 0 16,0-1 0-16,-3-2 0 0,-5 0 0 0,3 2 0 15,-1 2 0-15,1-2 0 0,-2-1 0 0,0-2 0 16,-4-1 0-16,0 1 0 0,0 0 0 0,-4 0 128 16,-4 0-128-16,-2 1 0 0,0 3 0 0,0-2 0 15,2-1 0-15,-5-1 0 0,-4-2 0 0,2 2 0 16,3 2 0-16,-5 1 0 0,0-1 0 0,-5 2 0 15,-2-2 0-15,-2-1 0 0,0 1 0 0,0-2 0 0,-1-2 0 16,-1 1 0-16,-1 1 0 0,-3-2 0 0,-5-1 0 16,-4-1 0-16,-3 0 0 0,-3-2 128 0,-4 1-128 0,-2 1 0 15,-1-1 0-15,-4 1 128 0,-2 1-128 0,-5 1 0 16,-4 0 0-16,-3 1 0 0,-2-2 0 0,-5 1 128 16,-9 0-128-16,0 0 0 0,0 0 144 0,0 0-144 15,0 0 192-15,0 0-192 0,-8-4 224 0,-4 1-64 16,-2-4-16-16,-5 2 0 0,-5 0-144 0,-5 1 0 15,-1-1 144-15,-6 2-144 0,0 0 0 0,-5 1 0 16,-3 0 0-16,-6 1 0 0,-9-1 0 0,-1 0 0 16,-4-1 0-16,-3 0 0 0,-3 2 0 0,-6 1 0 15,-6-2 0-15,-2 1 0 0,-7-1 0 0,1 0 0 16,-1-1 0-16,-6 3 0 0,-6 3 0 0,0-1 0 0,0-1 0 16,-4-1-128-16,-6 0 128 0,-1 0 0 0,1-2 0 15,-1 3 0-15,-8 2 0 0,4-1 0 0,3-2 0 0,-3 0 0 16,-3 0 0-16,4 0 0 0,2 1 0 0,-2-2 0 15,-4-2 0-15,3 0 0 0,2 1 0 0,-2-1 0 16,-4 0 0-16,3 0 0 0,0-2 0 0,3 2 0 16,-1-1 0-16,2-2 0 0,-1-2 0 0,1 5 0 15,-1 1 0-15,1 0 0 0,1-3 0 0,0 1 0 16,3 0 0-16,0 1 0 0,1 1 0 0,0 0 0 16,0 1 0-16,2 0 0 0,2 0 0 0,0 0 0 15,1-1 0-15,1-1 0 0,2-1 0 0,0 2 0 16,-1-1 0-16,5 2 0 0,6-1 0 0,-3-1 0 15,-3-1 0-15,1 2 0 0,4 1 0 0,1-1 0 16,-1-5 0-16,1 4 0 0,-2 0 0 0,7-1 0 0,6 3 0 16,0-3 0-16,-2 0 0 0,-1-1 0 0,4 4 0 0,4 0 0 15,3 0 0-15,0-2 0 0,-2 1 0 16,0 2 0-16,1 4 0 0,5-1 0 0,2-1 0 0,3 0 0 16,1 1 0-16,1-2 0 0,3 1 0 0,4 2 0 15,0 2 0-15,4-1 0 0,4 3 0 0,3-1 0 16,2-3 0-16,2 2 0 0,1-1 0 0,4 2 0 15,3-1 0-15,0 0 0 0,0-3 0 0,5 0-128 16,10 1 128-16,3 1 0 0,0 0-160 0,7-1 160 16,0-1-192-16,7-3 192 0,0 0-304 0,0 0 48 15,0 0 16-15,0 0 0 0,12 7 48 0,4-3 0 16,1 2 0-16,4-3 0 0,3-2 192 0,5 0-192 16,2 0 192-16,4 2-192 0,3-2 192 0,2 0 0 15,3 0 0-15,4-1-144 0,3-3 144 0,7 1-128 0,4 1 128 0,3 0-128 16,0-1 128-16,5 1 0 0,3 1 0 0,7-2 0 15,4-3 0-15,1-1-160 0,4 0 160 0,5 2 0 16,5 3 0-16,2 0-128 0,-2-2 128 0,6 1 0 16,4-2 0-16,1 1 0 0,2 0-128 0,4 2 128 15,6 0 0-15,0 3 0 0,0 3 0 0,7-1 0 16,6-6 0-16,5 0 0 0,-2-2 0 0,1 2 0 16,3 1 0-16,2 0 0 0,4-1 0 0,-2-1 0 15,-6-1 0-15,3 1 0 0,4-1 0 0,0-1 0 16,-1 1 0-16,0 2 0 0,-2 2 0 0,1 0 0 15,0 0 0-15,-5-2 0 0,-4 0 0 0,-1 3 0 16,-1 4 0-16,-2-1 0 0,-2 1 0 0,-4 0 0 0,-2 1 0 16,0 1 0-16,-1-1 0 0,1 1 0 0,-1 3 0 0,1 1 0 15,1 1 0-15,-1-1 0 0,-2-2 0 0,-3-2 0 16,0-1 0-16,-7 2 0 0,-4-2 0 0,-4-1 0 16,-4 0 0-16,-3-3 0 0,-6-3-224 0,-9 0 64 15,-8 1 16-15,-7-3 0 16,-6 1-240-16,-8 1-32 0,-9 1-16 0,-9 0 0 15,-10 0-1344-15,-6-3-272 0,-7-1-48 0,-11 4-10768 0</inkml:trace>
  <inkml:trace contextRef="#ctx0" brushRef="#br0" timeOffset="14829.064">6474 8096 10127 0,'-15'0'896'0,"-2"0"-704"15,-1 0-192-15,4 4 0 0,2 5 1312 0,3 0 224 16,0-2 64-16,9-7 0 0,-4 4-752 0,4-4-144 16,0 9-16-16,4-3-16 0,5 1-112 0,3 1-32 15,7 1 0-15,1 0 0 0,2-1 160 0,4 1 16 16,4-2 16-16,4 0 0 0,6 0-128 0,0-1-16 16,7 1-16-16,4-4 0 0,8 0-48 0,0 2 0 15,1-2 0-15,3 0 0 0,4-5 16 0,3 2 0 16,4-1 0-16,2 2 0 0,1 3 64 0,5-2 16 15,1-3 0-15,3 3 0 0,1 2-16 0,-1-1 0 0,3 0 0 16,1-2 0-16,4-1-96 0,0 2-32 0,1 3 0 16,2-3 0-16,2-2-80 0,-3 1-32 0,0 1 0 0,0-1 0 15,1-2-96-15,-1 0 0 0,9 0-16 0,-5 1 0 16,-1 1-64-16,2 0-16 0,3-1 0 0,-2 0 0 16,-2 1-160-16,2-1 160 0,5 0-160 0,-3 2 160 15,0 4-160-15,-4-4 0 0,1 0 144 0,-1 2-144 16,3 1 0-16,-2-2 0 0,0-1 0 0,5 0 128 15,-5 2-128-15,-1 1 0 0,-3-3 0 0,0 0 0 16,0 0 128-16,-2 1-128 0,0 1 128 0,-2-1-128 16,1 0 128-16,0 1-128 0,2-1 128 0,-1 0-128 15,-2-1 0-15,1 0 128 0,2-2-128 0,-2 2 0 16,-5 1 0-16,2 0 0 0,1-2 0 0,0 1 128 0,0-4-128 16,0 2 0-16,-5 0 0 0,-1 0 0 0,1 0 0 0,-3 3 0 15,-3 0 0-15,-3-1 0 0,-4-2 0 0,2 0 128 16,2-1-128-16,-3 2 0 0,-4 2 0 0,-1 0 0 15,0-3 0-15,-1-1 128 0,1-2-128 0,-2 1 0 16,1 0 0-16,-4 0 0 0,1 1 0 0,-1-2 0 16,1 0 0-16,-3 1 128 0,-1-1-128 0,-1-1 0 15,-4-1 0-15,-4 2 128 0,-4-1-128 0,0 1 0 16,-4 0 0-16,-1-1 0 0,0-1 0 0,-3 2 0 16,-4 0 128-16,-4 0-128 0,-4 1 0 0,-3-1 0 15,-3 1 0-15,-4-1 0 0,-4-1 0 0,-3 0 0 16,-1 1 128-16,-11 3-128 0,0 0 192 0,0 0-16 15,0 0-16-15,0 0 0 0,0 0 32 0,0 0 0 16,-10-6 0-16,-3-1 0 0,-3 0-192 0,-6 1 128 0,-8-1-128 0,-1 3 128 16,-5 2-128-16,-4-1 0 0,-4 0 0 0,-2 3 0 15,-2 1-128-15,-3-2 128 0,-7-3 0 0,-4 0 0 16,-3 3 0-16,-6 1 0 0,-4 0 0 0,-3 0 0 16,-2-1 0-16,-3 1 0 0,-6 2 0 0,-1 1 0 15,-4-2 0-15,-2-1 0 0,-5-6 0 0,0 5 0 16,-7 2 0-16,0-1 0 0,-8-1 0 0,1-1 0 15,-5 0 0-15,-6 2 0 0,-6-3 0 0,2 2 0 16,2-3 0-16,-5 2 0 0,-5 0 0 0,0-1 0 16,-3 0 0-16,0 2 0 0,0 1 0 0,-2 0 0 15,-2 0 0-15,0-1 0 0,2-2 0 0,-4 1 0 16,1 5 0-16,-2-1 0 0,-4-2 0 0,2 0 0 16,-4 0 0-16,6 1 0 0,2 0 0 0,-2 1 0 0,-3-2 0 0,2 0 0 15,1-3 0-15,3 3 0 0,3 3 0 0,-2-2 0 16,0 0 0-16,4-2 0 0,4 0 0 0,-1-2 0 15,0 2 0-15,4 0 0 0,5-1 0 0,2 0 0 16,5 2 0-16,1-1 0 0,2-1 0 0,6 0 0 16,4 1 0-16,6 1 0 0,4 0 0 0,3 1 0 15,4 2 0-15,7 1 0 0,6-1 0 0,6-1 0 16,7 0 0-16,3 0 0 0,6 1 0 0,6 0 0 16,3 0 0-16,7 2 0 0,4 0 0 0,8 1-176 15,5-2 48-15,2-1 0 16,5 0-2848-16,5-3-560 0</inkml:trace>
  <inkml:trace contextRef="#ctx0" brushRef="#br0" timeOffset="25388.694">1199 10096 18143 0,'0'0'800'0,"0"0"160"0,0 0-768 0,0 0-192 15,-4-4 0-15,4 4 0 0,0 0 144 0,0 0-16 16,0 0 0-16,0 0 0 0,11 0-128 0,-2 1 160 16,3 2-160-16,-1-3 160 0,-1-3 48 0,2 0 16 15,2 2 0-15,3 1 0 0,0-1 96 0,4 1 32 0,-1 0 0 0,2-1 0 16,1 2 64-16,1-1 16 0,1 0 0 0,2 0 0 15,1 1-144-15,0 0-32 0,1 2 0 0,4-3 0 16,4-3 64-16,-1 2 16 0,-1 0 0 0,3 1 0 16,6 1 48-16,-2-1 16 0,1 0 0 0,1 0 0 15,0 3 48-15,3-2 16 0,0-2 0 0,3-2 0 16,-1 0-16-16,4-2-16 0,3-1 0 0,0 4 0 16,0 0-80-16,-1-3-16 0,3 0 0 0,1-1 0 15,-5 1-128-15,5-1-16 0,4 3-16 0,-1 1 0 16,-5 0-48-16,1-3 0 0,0 0 0 0,4-1 0 15,5 1-128-15,-2 1 128 0,-1 4-128 0,-1 0 128 16,-2-2-128-16,1 0 0 0,0-1 144 0,2-1-144 16,1 4 0-16,-1-3 128 0,-1-5-128 0,-2 3 0 0,1 2 176 0,-1 1-48 15,2-1 0-15,3 0 0 0,0-2 64 16,-1 3 16-16,-2 1 0 0,-1-1 0 0,1-2-48 0,1 0-16 16,2 0 0-16,-2 3 0 0,0 3-16 0,-1-2 0 15,1-4 0-15,1 1 0 0,2 3-128 0,-1 1 160 16,1-1-160-16,-1 3 160 0,-3-1-160 0,0-1 192 15,-2-1-192-15,4 1 192 0,2 1-192 0,0-1 0 16,-3 2 0-16,-1-1 0 0,1-1 0 0,1 0 0 16,-1-1 128-16,4 2-128 0,-5 3 0 0,1-2 0 15,-2-2 0-15,0-1 128 0,1 0-128 0,-1 3 0 16,-1 5 0-16,0-4 128 0,-2-4 0 0,-2 1-128 16,-2-1 192-16,0 3-64 0,3 1-128 0,-2-1 192 15,-1 0-192-15,1 0 192 0,0 1-192 0,-3 1 192 16,0-1-192-16,-2 0 192 0,2-1-192 0,2-1 160 0,-3-1-160 0,3 1 160 15,0 3-160-15,-1-1 0 0,-6-2 0 16,2-1 128-16,-1 0-128 0,2-2 0 0,0-3 144 0,0 3-144 16,1 3 128-16,-2-1-128 0,0-2 128 0,-1 1-128 15,-1-2 0-15,0 0 128 0,1-3-128 0,1 2 0 16,-3-3 0-16,3 3 144 0,4 2-144 0,0 1 0 16,-3 0 128-16,1-2-128 0,-3 0 0 0,3-1 0 15,3 2 160-15,-3 2-160 0,-2-1 128 0,3 3-128 16,-3-1 128-16,-1 3-128 0,-1-1 0 0,1-3 128 15,2-1-128-15,-3-1 0 0,2-1 0 0,2 2 0 16,3 4 0-16,-1 0 0 0,-2 2 128 0,-1-4-128 16,1-3 0-16,2 0 0 0,1-2 0 0,-1 3 0 15,-2 3 128-15,1-1-128 0,-4 0 0 0,3-1 128 16,-4-1-128-16,2-1 0 0,-2-1 0 0,2 2 128 0,2 1-128 0,2 0 0 16,-1-1 144-16,0 2-144 0,-4 2 0 0,1-2 0 15,-1-1 0-15,3-1 128 0,-2-1-128 0,3 3 0 16,1 1 0-16,0-1 0 0,0-2 0 0,-1-1 144 15,-1-1-144-15,3 1 0 0,1 0 0 0,0 1 0 16,3-2 0-16,-1 2 0 0,-4 2 128 0,-2-1-128 16,0-3 0-16,1 1 0 0,1-1 0 0,0 2 0 15,1 2 0-15,-1-2 0 0,1 0 128 0,-3 0-128 16,-1-2 0-16,1 2 0 0,3 0 0 0,0 0 0 16,3-2 0-16,0 4 0 0,1 1 0 0,-2-1 128 15,-2-2-128-15,-1 0 0 0,2 0 128 0,0 0-128 16,1 1 0-16,0 0 0 0,3 1 0 0,-5 0 0 0,-1-4 0 15,-2 2 0-15,2 0 0 0,0 0 0 0,3 0 0 16,2 0 0-16,-3 3 0 0,-1 0 0 0,-2 2 0 16,-1-2 0-16,-2-4 0 0,2-1 0 0,1 1 0 0,-1 4 0 15,2 0 144-15,-2 0-144 0,-2-1 0 0,0 2 144 16,-1-4-144-16,2-1 0 0,1-3 0 0,0 3 128 16,2 2-128-16,0 0 0 0,0 2 0 0,-2-1 0 15,-3-1 0-15,2-1 0 0,0-3 0 0,1 0 0 16,0 0 0-16,0 1 0 0,-1 0 128 0,0 2-128 15,-1 3 0-15,-1-1 0 0,1-2 144 0,1 0-144 16,2 0 0-16,-1 0 128 0,-2 1-128 0,-1 0 0 16,0 3 128-16,-1-1-128 0,-2-1 160 0,0-1-160 15,0-2 0-15,0-1 0 0,4-1 0 0,-2 3 0 16,-2 3 0-16,1 0 0 0,-1-1 0 0,-1 1 0 0,-1 0 0 16,-1-3 0-16,1 1 0 0,1-1 0 0,2-1 0 0,1 1 0 15,-1 2 0-15,-1 0 0 0,0-1 0 0,-4 1 0 16,0-2 0-16,0 1 0 0,1 1 0 0,-1-1 128 15,5-1-128-15,-3 1 0 0,-4 2 0 0,4-2 0 16,-2 2 0-16,0 0 0 0,-2-3 0 0,-2 0 0 16,2 3 0-16,-1-2 0 0,1-2 0 0,3 1 0 15,-3 0 0-15,2 1 0 0,0 2 0 0,-1-1 0 16,2-1 0-16,-2 1 0 0,-1 0 0 0,0 0 0 16,0 1 0-16,1-2 0 0,1-2 0 0,2 1 0 15,-2 1 0-15,1 1 0 0,-1 0 0 0,2-2 0 16,-3 0 0-16,1-2 0 0,-1 5 0 0,-1-3 0 15,4-1 0-15,0 1 0 0,-1 0 0 0,2 0 128 16,2 2-128-16,-1-2 0 0,-1-2 0 0,-3 0 0 0,-2 4 0 0,2-2 0 16,-2-3 0-16,3 2 0 0,0 0 128 0,2 1-128 15,3 0 0-15,-1 0 0 0,-2-1 128 16,2 1-128-16,-6 2 0 0,3 0 0 0,2 0 128 0,1-2-128 16,1-2 0-16,3 1 0 0,-3 1 0 0,2 0 0 15,-2 0 0-15,-1-1 0 0,-1-1 0 0,1 0 0 16,2 1 0-16,2 0 0 0,-4-1 0 0,3 2 0 15,1 0 128-15,0 2-128 0,-1 0 0 0,-2-2 0 16,0-3 144-16,4 2-144 0,5 1 128 0,2 1-128 16,-4-1 0-16,0 1 0 0,-2 0 0 0,1 2 0 15,0-2 0-15,2 0 0 0,3-1 0 0,-1 0 0 0,4 2 0 16,-5 0 0-16,-2 0 0 0,-4-2 0 16,0-2 0-16,2 0 0 0,0 0 128 0,2 2-128 0,3 2 0 0,-1 0 0 15,-2-2 0-15,-3 0-176 0,0 1 176 0,-1-1 0 16,2-1 0-16,1 1 0 0,-3 1 0 0,0 1 0 15,-1 1 0-15,0-3 0 0,-3-1 0 0,-1 1 0 16,2 1 0-16,0-1 0 0,-2-1 0 0,2 1 0 16,4-2 0-16,-2 4 0 0,-3 0 0 0,-1 0 0 15,-3 0 0-15,1 0 0 0,-1 1 0 0,2-3 0 16,2 1 0-16,1 0 0 0,2 0 0 0,-2-1 0 16,0 0 0-16,-2 1 0 0,-1 1 0 0,0-2 0 15,1-1 0-15,2 1 0 0,-1 1 0 0,2 0 0 16,0-1 0-16,-2 1 128 0,-2-1-128 0,-3 3 0 15,-1 1 0-15,0-3 0 0,0-1 0 0,1 0 0 16,0 2 0-16,-2-1 128 0,-2 0-128 0,-1-1 0 0,2 0 0 16,-3 3 128-16,-2-1-128 0,-1 1 0 0,-3-1 0 0,0 1 0 15,-3-2 0-15,2 0 0 0,-4 2 0 16,0-1 0-16,-1 0 0 0,1 0 0 0,-2-2 0 0,0 2 0 16,1 0 0-16,-3-2 128 0,-8-1-128 0,0 2 0 15,3 2 128-15,-3-1-128 0,-4-2 160 0,0 2-160 16,-9-2 144-16,7 1-144 0,-7-1 128 0,0 0-128 15,0 0 0-15,0 0 128 0,0 0-128 0,0 0 0 16,0 0 0-16,0 0 0 0,-11 3 0 0,-5 1 0 16,-5 1-2016-1,-3-2-288-15</inkml:trace>
  <inkml:trace contextRef="#ctx0" brushRef="#br0" timeOffset="28662.858">2273 11987 17903 0,'0'0'784'0,"0"0"176"0,0 0-768 0,0 0-192 16,-2-7 0-16,2 7 0 0,0 0 320 0,0 0 0 15,0 0 16-15,0 0 0 0,0 0-80 0,0 0-32 16,0 0 0-16,0 0 0 0,0 0-16 0,0 0 0 16,-3 8 0-16,-1-1 0 0,4-7 96 0,-4 9 16 15,-2 2 0-15,3 5 0 0,0 1-64 0,-1 2-16 16,-2 1 0-16,1 4 0 0,2 5-48 0,2 3 0 0,-1 3 0 16,0 2 0-16,-3 3-192 0,1 1 128 0,-1-1-128 0,0 1 0 15,3-3 144-15,0 1-144 0,-2-1 128 0,4-2-128 16,2-4 0-16,3-3 128 0,3-1-128 0,0-2 0 15,2-1 256-15,2-1-16 0,0-1-16 0,3-6 0 16,-1-2 224-16,0-3 32 0,1 1 16 0,1-5 0 16,2-4 0-16,0-1 0 0,0-1 0 0,0-2 0 15,-2-4-32-15,3-3 0 0,0-2 0 0,1-1 0 16,-1-5-112-16,2 0-32 0,2-4 0 0,0-2 0 16,0-5-112-16,-2 0-16 0,1 1-16 0,0 0 0 15,0-2-176-15,-1-1 160 0,-1 1-160 0,-1-1 160 16,-3-2-160-16,1 2 160 0,-1-5-160 0,-2 2 160 15,-3 1-16-15,0-1 0 0,-2-3 0 0,0 1 0 0,-1 0-144 0,-2 1 160 16,-1-1-160-16,0 3 160 0,0 1-160 0,-1 4 128 16,0 1-128-16,2 4 128 0,-4 2-128 0,1 5 0 15,1 2 144-15,-4 11-144 0,0 0 0 0,0 0 144 16,0 0-144-16,0 0 0 0,0 0 0 0,0 0 0 16,0 9 0-16,0 5 0 0,-1 3-144 0,-2 3 144 15,2 5-128-15,-1 7 128 0,0 5 0 0,-1 0 0 16,0 2 0-16,2-1 0 0,0 2 0 0,1-2 0 15,1-1 0-15,2-4 0 0,-1-5 0 0,1 1 0 16,-1 0 0-16,3-5 0 0,0-3 0 0,3 0 0 16,3-3 0-16,-2 0 0 0,-1-2 0 0,2 0 0 15,1-2 128-15,4-3-128 0,1-3 0 0,6-3 0 16,1 0 0-16,3-5-14848 0</inkml:trace>
  <inkml:trace contextRef="#ctx0" brushRef="#br0" timeOffset="30182.188">4094 11415 9215 0,'0'0'400'0,"0"0"96"0,6-6-496 0,0 3 0 0,2 0 0 0,-8 3 0 15,0 0 1328-15,0 0 160 0,0 0 48 0,0 0 0 16,0 0-1040-16,0 0-208 0,0 0-32 0,0 0-16 15,0 0 16-15,0 0 16 0,0 0 0 0,0 0 0 16,0 0 320-16,-9 4 64 0,0 1 16 0,-1 1 0 16,-2 3-160-16,-1 1-48 0,0 1 0 0,-1 1 0 0,1-1-16 0,-2 2-16 15,-3 0 0-15,1 3 0 0,1-2 16 0,-1 0 16 16,1 0 0-16,-1 4 0 0,2 5 0 0,0-1 0 16,-3 3 0-16,2 4 0 0,0 9-112 0,0 0-32 15,-2 0 0-15,0 1 0 0,-1 3-64 0,0 2-32 16,0 0 0-16,1 2 0 0,-6-2-224 0,4 2 144 15,-1-1-144-15,3 2 128 0,5-1-128 0,2 0 0 16,2-3 144-16,2-1-144 0,1-3 320 0,4 4 0 16,2-1 0-16,2 0 0 0,1-3-48 0,4 3-16 15,5 2 0-15,3-5 0 0,5-5-64 0,0-1-32 16,2-1 0-16,2-5 0 0,2-4-160 0,2-1 0 16,2-4 0-16,0-3-9056 15,2-3-1808-15</inkml:trace>
  <inkml:trace contextRef="#ctx0" brushRef="#br0" timeOffset="32423.408">4674 11643 20271 0,'0'0'1792'0,"0"0"-1424"16,3 4-368-16,-3-4 0 16,0 0-576-16,0 0-176 0,0 0-32 0,0 0-16 0,0 0 672 0,0 0 128 15,-5 5 0-15,5-5 0 0,-9 5 256 0,2 1 0 16,-4 0 0-16,0 1 0 0,-1 0 32 0,-3 0 16 15,2 1 0-15,-6-3 0 0,-2 4 48 0,2 1 16 16,2 2 0-16,-4 2 0 0,-1-1 48 0,-1 3 16 16,-1 0 0-16,2 5 0 0,0 2 128 0,0 0 16 0,-3 2 16 15,4 1 0-15,-1-2-144 0,2 5-16 0,1-2-16 0,4 2 0 16,-1-3-176-16,5 4-48 0,3 7 0 0,0 1 0 16,0-2-64-16,4 0-128 0,-1 1 176 0,4-1-176 15,4 1 192-15,-1-3-192 0,0-2 192 16,3 1-192-16,0-4 208 0,3 0-64 0,-1-5-16 0,4 2 0 15,0-4 144-15,4-2 32 0,1-4 0 0,-1-3 0 16,-1-5-16-16,2-1 0 0,4-3 0 0,2 0 0 16,2-3 16-16,3-2 0 0,-1-3 0 0,1-2 0 15,-1-5 144-15,2 0 16 0,3-5 16 0,3-1 0 16,-2-6-96-16,3-3-32 0,-2 0 0 0,1-4 0 16,-1 1-112-16,-1-4-32 0,-2-3 0 0,0-1 0 15,-2-2 48-15,-5-1 0 0,-4-4 0 0,-3 0 0 16,-4 0 128-16,-2 2 16 0,-2-1 16 0,-3 2 0 15,-3-2-64-15,-2 4-16 0,-2 1 0 0,0 5 0 0,-6 4 48 0,0 2 16 16,-6 1 0-16,-2 7 0 0,-1 6-64 0,-4 2-16 16,-1-2 0-16,-2 3 0 0,-2 1-320 0,0 4-160 15,0 0 16-15,1 4 0 16,2-2-1456-16,1 5-272 0,1 2-64 0,4 1-8912 16,1-2-1776-16</inkml:trace>
  <inkml:trace contextRef="#ctx0" brushRef="#br0" timeOffset="32924.919">5244 12351 23951 0,'0'0'2128'0,"0"0"-1696"16,0 0-432-16,2-8 0 0,-1 1 560 0,-1 7 16 15,0 0 16-15,0 0 0 0,0 0-144 0,9 3-48 16,-9-3 0-16,11 8 0 0,-2 4 0 0,0 3 0 16,0 2 0-16,-1 1 0 0,1 3-112 0,-2 4-32 15,1 4 0-15,-1 3 0 0,0 2 0 0,-3 0 0 16,-2-2 0-16,-2 4 0 0,-2 4 64 0,-2-3 16 15,-4-1 0-15,-1-2 0 0,-2-1 64 0,-4-1 16 16,-5-4 0-16,-1 1 0 0,-2-2 48 0,0 2 16 16,-1-1 0-16,-3-2 0 0,0-6-176 0,-1-4-48 15,-1-1 0-15,3-4 0 0,4-3-256 0,2-6 0 16,1-4 0-16,2-3 0 16,3-2-1888-16,7-4-480 0,4-4-112 0,8-6-11120 0</inkml:trace>
  <inkml:trace contextRef="#ctx0" brushRef="#br0" timeOffset="33335.91">6302 11602 29423 0,'-12'-8'1296'0,"5"3"288"0,-1-2-1264 0,1 3-320 16,7 4 0-16,-6-6 0 0,0 1 0 0,1 4 160 16,-6 1-160-16,1 4 128 0,0 1-128 0,1 2 192 15,0 0-192-15,-3 1 192 0,0 5-192 0,-1 2 0 16,-1 3 0-16,-1 1 0 0,1 7 0 0,0 1 0 16,-2 2 0-16,1 3 0 0,-3 3 0 0,2 1 0 15,0 0 0-15,1 6 128 0,0 2 0 0,0 1-128 16,1-2 192-16,2 3-64 0,-1 3 16 0,1-1 0 15,-1-2 0-15,6-6 0 0,-1-3-144 0,5-2 128 16,2-4-128-16,3-3 128 0,3-4 0 0,2-1 0 16,0-2 0-16,2 1 0 0,4 1 64 0,2-1 0 15,0-6 0-15,1-1 0 0,-2 0 0 0,1 0 0 16,1-1 0-16,0-4 0 0,1-5-192 0,0 0 128 0,1 0-128 0,0-1 128 16,-3-4-128-16,0-1-176 0,1-1 48 0,-2-2 0 31,-2-4-2256-31,1-2-448 0,-5-3-96 0</inkml:trace>
  <inkml:trace contextRef="#ctx0" brushRef="#br0" timeOffset="33588.263">5573 11990 31327 0,'0'0'1392'16,"-7"-3"272"-16,5-4-1328 0,2 7-336 0,7-4 0 0,4 1 0 0,2 1 960 0,4 2 112 16,3 2 16-16,2 0 16 0,4 0-880 0,6 1-224 15,4 2 0-15,5-3 0 0,2-1 0 0,1 0 0 16,2 2 0-16,0 0 0 0,0-2 0 0,-1-2 0 16,-1-1 128-16,-1 4-128 15,0 0-288-15,-1 0-96 0,0-4-32 0,-1 1 0 16,0 0-2096-16,-3-1-432 0,-3 1-64 0,-2-2-32 0</inkml:trace>
  <inkml:trace contextRef="#ctx0" brushRef="#br0" timeOffset="34025.261">6673 11208 26719 0,'0'0'2368'0,"0"0"-1888"0,0 0-480 0,0 0 0 15,9 7 640-15,-3 1 16 0,1 3 16 0,4 2 0 16,4-1-672-16,2 4 0 0,-1 4 0 0,5 4-176 15,0 6 176-15,6-2 0 0,-1 2 0 0,2 2 0 0,-1 0 0 16,1 5 0-16,-2 0 0 0,-1 2 0 0,1 4 0 0,-2 1 0 16,1 2 0-16,-3 4 0 0,-2-2 0 15,-3 0 0-15,2 0 0 0,-3-1 128 0,-4 1 64 0,-5-1 32 16,1 0 0-16,-4 4 0 0,-2 4 208 0,-2-4 32 16,-5 0 16-16,-4-4 0 0,-3-3-80 0,-3 1-16 15,-3 1 0-15,-3 0 0 0,-3-1 48 0,-2 0 0 16,-5 0 0-16,-4-3 0 0,0-3-96 0,-3-2-16 15,-6-3 0-15,0-1 0 0,-2 0-128 0,3-2-16 16,3-5-16-16,4-3 0 0,3-2-160 0,6-7 0 16,4-7 0-16,2-4 0 15,0-7-2112-15,5-7-496 0</inkml:trace>
  <inkml:trace contextRef="#ctx0" brushRef="#br0" timeOffset="35625.039">9513 9231 911 0,'0'0'0'0,"0"0"0"0,0 0 0 0,0 0 0 16,0 0 1088-16,0 0 144 0,2-4 32 0,1-1 0 15,-3 5-944-15,0 0-176 0,2-5-144 0,-2 5 192 16,0 0-192-16,0 0 128 0,0-9-128 0,0 0 128 15,-1 1 800-15,0 0 160 0,1 8 16 0,-3-9 16 16,2-1 160-16,-2 0 48 0,2 0 0 0,-1 0 0 0,-3 3-304 0,2-2-48 16,-1-2-16-16,-2 4 0 0,1 3-336 0,-2 0-80 15,2-1-16-15,0-1 0 0,-1-5-96 0,0 4-32 16,-1 4 0-16,2-1 0 0,-1 0-176 0,-1 1-32 16,-1 0-16-16,-2 2 0 0,0 0-176 0,0 3 128 15,-1 3-128-15,0 0 128 0,-1 1 0 0,-1 0 0 16,0 3 0-16,1-2 0 0,0-6 0 0,2 2 0 15,-2 5 0-15,2 0 0 0,0-1 128 0,-1 1 32 16,1 1 0-16,1 3 0 0,0 4-96 0,1 2 0 16,-3-4-16-16,1 2 0 0,1-2-176 0,-3 4 192 15,1 3-192-15,0-1 192 0,0 0-192 0,1 3 0 16,0 2 144-16,2-1-144 0,3-3 160 0,-2 4-32 16,3 0-128-16,0 3 192 0,4 0-16 0,-1 3-16 15,1-3 0-15,1-1 0 0,-1-1-32 0,3-1-128 16,1-1 192-16,-1-1-64 0,0-2 16 0,0-2 0 0,-2-2 0 0,2-1 0 15,1-5 48-15,-1-1 16 0,-3-10 0 0,6 13 0 16,0-2 112-16,2 0 0 0,-4-1 16 0,4-3 0 16,1-2 64-16,0-2 16 0,-1-3 0 0,1 2 0 15,0-1-96-15,1-1 0 0,1-3-16 0,-1-1 0 16,1-2-112-16,1-3 0 0,1 2-16 0,-2-2 0 16,3 1-48-16,2 1-128 0,-1-3 192 0,0-1-64 15,2 0-128-15,-1-3 128 0,3 0-128 0,-2-1 128 16,-2-1-128-16,0 1 0 0,1 1 0 0,-2-1 128 15,-3-1-128-15,-1-1 0 0,-2-5 144 0,-1 3-144 16,1 1 128-16,0 0-128 0,-1-1 160 0,1-1-160 16,-2 0 192-16,0 2-48 0,-1 2-16 0,0-3 0 0,0-2-128 0,-3 1 128 15,0 4-128-15,-2-3 128 0,-1-3-128 16,-1 0 0-16,-1 0 0 0,-1 2 128 0,2 3-128 16,-1-2 0-16,-1-3 0 0,-2 3 128 0,-2 3-128 0,2 2 0 15,1-1 0-15,1 2 128 0,1-1-128 0,-2 2 0 16,-2 1 0-16,0 1 0 0,-3 0 0 0,0 2 0 15,0-2 0-15,-1 3 0 0,-2 1 0 0,-1 3 0 16,0 1 0-16,0-1 0 0,-2 0 0 0,1 2 0 16,0 2-144-16,-1-2 144 0,1 0 0 0,-1 3 0 15,1 2 0-15,0 1 144 0,-2-3-144 0,1 2-192 16,-1 3 32-16,0 1 16 0,1-2 144 0,1 2 0 16,-3 0 0-16,2 1 0 0,-1 0 0 0,0 2 0 15,2 2 0-15,1-1 0 0,0 0 0 0,3 1 0 16,0 1 0-16,1 1-128 0,-1 1 128 0,1-1 0 0,1-1 0 15,0 3-128-15,3 4 128 0,-2 0 0 0,2-1 0 16,3 1 0-16,-2 3 0 0,0 0 0 0,1 0 0 0,2 3-128 16,-2-1 128-16,3 1 0 0,-1-3 0 0,2-1 0 15,0-1 0-15,1-1 0 0,0-1 0 0,4-1 0 16,-3 2 0-16,2-1 0 0,1 0 0 0,1-2 0 16,-1-3 0-16,3 1 0 0,0 2 0 0,2-5 0 15,-2-4 0-15,1 0 0 0,-2-3 0 0,2 0 0 16,3 1 0-16,-1-2 0 0,1-1 0 0,1-1 128 15,3-2-128-15,-1-1 0 0,2-2 0 0,-1-1 128 16,2 0-128-16,-1-1 176 0,2-4-176 0,-1 0 192 16,-1-3-192-16,2-1 128 0,-1-2-128 0,0-2 128 0,1 4-128 15,-1-1 192-15,0-2-192 0,0-2 192 16,-2 0-192-16,1-2 0 0,-2-2 0 0,0-1-176 0,-2-1 176 0,-1 1 0 16,0 2 0-16,-4-3 0 0,-3-2 128 0,0-1-128 15,-4-1 128-15,0 3-128 0,-1 2 192 0,-1 0-16 16,0-3-16-16,-2 3 0 0,-4 2-32 0,1 1 0 15,-1-1 0-15,0 1 0 0,-2-3-128 0,0 4 128 16,-3 2-128-16,1 1 128 0,-2-1-128 0,0 2 0 16,1-1 0-16,-1 3 128 0,0 3-128 0,0 0 192 15,-1 1-192-15,0 3 192 0,-1 0-192 0,0 3 0 16,0 3 0-16,-3-2-176 0,-1-2 176 0,1 4 0 16,0 5 0-16,-2 2-128 0,-1 1 128 0,0 2 0 15,2 2 0-15,0 4-128 0,0 2 128 0,2 1 0 16,-2-1 0-16,1 3-128 0,-3 2 128 0,3 3 0 15,-2 0 0-15,3 0 0 16,1-4-416-16,0 8 0 0,1 4 0 0,1-1-15392 0</inkml:trace>
  <inkml:trace contextRef="#ctx0" brushRef="#br0" timeOffset="36439.592">7885 11963 26719 0,'0'0'2368'0,"0"0"-1888"15,0 0-480-15,0 0 0 0,9-3 1152 0,3 2 128 16,2 0 16-16,5 0 16 0,4 1-688 0,8-2-144 15,6-2-32-15,9 0 0 0,2 3-112 0,5-2-16 0,2-3-16 0,-2 2 0 16,0 0-304-16,-1-1 160 0,0 0-160 16,0 0 128-16,-6-1-128 0,0-3 0 0,0-1 0 0,-4 4 128 15,-4 2-128-15,-2 0 0 0,-4-4 0 0,-3 4 0 16,-2 0 0-16,-3 2 0 0,-2 0 0 0,-2-1 0 31,-3-3-544-31,-4 4-96 0,-2 5 0 0,-2-2-9168 0,-9-1-1840 0</inkml:trace>
  <inkml:trace contextRef="#ctx0" brushRef="#br0" timeOffset="36658.848">7849 12369 21183 0,'-17'7'944'0,"12"-3"192"0,5-4-912 15,0 0-224-15,0 0 0 0,11 3 0 0,7-2 2816 0,2 1 528 16,4-2 112-16,4-2 0 0,7 1-2096 0,7-1-416 15,5-1-96-15,6-2-16 0,0-3-336 0,3-1-80 16,0 5-16-16,1-5 0 0,1-4-176 0,-3 0-32 16,1 0-16-16,2 2 0 0,-2-1-176 0,-1 3 0 15,-3 0 0-15,-5 3 0 16,-4 2-2160-16,-2 0-512 0</inkml:trace>
  <inkml:trace contextRef="#ctx0" brushRef="#br0" timeOffset="37898.134">1293 12248 23727 0,'0'0'1040'0,"0"0"240"0,0 0-1024 0,0 0-256 15,0 0 0-15,0 0 0 0,0 0 0 0,11 5 0 16,1-4-144-16,5 2 144 0,1 4 0 0,3-4 0 15,1-2 0-15,2-1 0 0,3-1 0 0,-2 0 0 16,-1 0 128-16,2 1-128 0,0-1 0 0,-4 0 0 16,0 0 0-16,0-2 0 15,0-1-400-15,0 0-48 0,-1-1 0 0,-5 5-6272 0,-4 2-1280 16</inkml:trace>
  <inkml:trace contextRef="#ctx0" brushRef="#br0" timeOffset="38115.127">1296 12625 33167 0,'-7'-9'2944'0,"7"9"-2352"0,3-5-464 0,-3 5-128 15,11 2 368-15,2-2 48 0,2-1 16 0,3 2 0 16,4 1-432-16,1-1-224 0,-1-1 32 0,1-2 0 0,0-1-160 0,0 1-32 15,-1 2 0-15,2-3 0 16,-4-6-2560-16,0 1-528 0</inkml:trace>
  <inkml:trace contextRef="#ctx0" brushRef="#br0" timeOffset="38809.443">746 11731 20271 0,'-8'5'1792'0,"0"-1"-1424"16,-2 1-368-16,-1-1 0 0,0 5 160 0,-1 0-32 15,-2 1-128-15,1 3 192 0,-1 2-192 0,-1 1 0 16,-3-2 0-16,0 4 0 0,0 4 0 0,0 0 0 16,2 0 0-16,-4 2 0 0,1 2 0 0,0 6 0 15,2 4 0-15,4 3 0 0,2 1 0 0,1 5 0 16,-4 4 0-16,5 3 0 0,2 1 0 0,-1 1 0 15,2 4 0-15,3 5 0 0,2 3 0 0,1 0 0 16,3-3 0-16,-3-4 0 0,0-7 0 0,1-3 0 16,5-5 0-16,5-8 0 0,4-3 128 0,3-4 64 0,4-4 32 15,4-5 0-15,0-6 32 0,3-4 0 16,-4-2 0-16,3-4 0 0,2-3-64 0,2-6 0 0,0-8 0 16,1-3 0-16,0 1 64 0,2-6 0 0,-2-4 0 0,3-6 0 15,4-2 64-15,0-1 32 0,-3-3 0 0,-2-6 0 16,-1-7 80-16,-2-3 16 0,-2 0 0 0,-4-1 0 15,-2-1 320-15,-4-4 64 0,-3-2 0 0,-5-2 16 16,-9-4-192-16,-4-1-32 0,-5-1-16 0,-4 3 0 16,-6 3-160-16,-1 7-16 0,-5 5-16 0,0 7 0 15,-2 8 32-15,-1 3 16 0,-2 5 0 0,0 3 0 16,1 7-272-16,0 5-64 0,-3 2-128 0,5 1 192 16,2 0-1280-16,5 2-256 0,5 6-48 15</inkml:trace>
  <inkml:trace contextRef="#ctx0" brushRef="#br0" timeOffset="41394.701">8161 8742 13407 0,'-6'-10'592'0,"6"10"128"16,0-9-576-16,1 1-144 0,-1 8 0 0,0-7 0 0,0 7 896 0,0 0 160 15,0 0 32-15,0 0 0 0,0 0-288 0,0 0-48 16,0 0-16-16,0 0 0 0,0 0-480 0,0 0-80 16,0 0-32-16,0 0 0 0,3 13 32 0,-1 0 0 15,-3-1 0-15,0 5 0 0,0 4 112 0,-1 1 32 16,-1 2 0-16,-3 0 0 0,3-1-48 0,-1 6 0 15,1 4 0-15,0 3 0 0,3 0-112 0,-1 7-32 16,-3 3 0-16,0 3 0 0,0 0 48 0,-5-1 0 16,0-6 0-16,-1 5 0 0,2 3-176 0,1 1 192 15,-1-5-192-15,-1-2 192 0,-3-4-64 0,2-3 0 16,1 1 0-16,-2-5 0 0,3-4 96 0,-1-3 16 16,1-6 0-16,0 0 0 0,0 1 96 0,0-3 32 15,1-5 0-15,2 5 0 0,-1 1-16 0,1 2 0 16,-1 1 0-16,2-2 0 0,0-2-96 0,0-1-32 0,1-2 0 15,1 0 0-15,1-1-224 0,1-1 128 0,2 0-128 0,1-2 0 16,5-2 176-16,-3-1-176 0,3-3 192 0,2-1-192 16,2 0 272-16,5-1-48 0,1-3-16 0,6 0 0 15,6-3-32-15,2 1-16 0,1-1 0 0,3 1 0 16,3 1-160-16,-1 3 0 0,3-1 144 0,2 2-144 16,-1 3 128-16,5-3-128 0,5-4 128 0,1 2-128 15,3 1 144-15,-1 0-144 0,2 5 192 0,1-4-192 16,-2-1 192-16,4 1-64 0,2 0 0 0,7 1-128 15,-1 2 176-15,3-1-176 0,-3 1 160 0,5 0-160 16,3 4 128-16,0 0-128 0,2 0 0 0,-2 1 144 16,-4 0-144-16,3 2 0 0,1 3 0 0,2-5 0 15,0-1 0-15,-2-2 128 0,-2 1-128 0,1 1 0 16,-2-2 0-16,2 1 0 0,-1-2 128 0,-1 3-128 0,-6-1 0 0,0 4 0 16,1 0 144-16,-4 1-144 0,-3 0 192 0,0-1-48 15,-1-1 0-15,-6-1 0 0,-3 4-144 0,-2-2 0 16,-5-2 0-16,0 1 0 0,2-2 0 0,-6 1 0 15,-3-2 0-15,1-1 128 0,-2 2-128 0,-2 0 0 16,-4-1 144-16,-1-1-144 0,-3-3 128 0,-3 2-128 16,-1-3 128-16,-4-1-128 0,-2 0 128 0,0-2-128 15,-2-1 160-15,-1 0-160 0,-2-2 224 0,1-3-48 16,0 1-16-16,1-1 0 0,-5-1 64 0,2 0 16 16,2-4 0-16,0-1 0 0,3-2 32 0,-1-1 16 15,0-2 0-15,2-1 0 0,1-3 32 0,3-4 16 16,-2-3 0-16,3-1 0 0,0 0-32 0,-1-4-16 0,1-5 0 0,1-1 0 15,-2-2-64-15,2-5-16 0,0-6 0 16,2-3 0-16,1-2-16 0,2-1-16 0,-1 0 0 0,5-3 0 16,2-2-176-16,0-2 0 0,-4 1 0 0,3 2 128 15,2-1-128-15,-2 3 0 0,-1 2 0 0,-3 7 0 16,-3 5 0-16,0-1 0 0,-3-3 0 0,0 4 0 16,-6 5 0-16,0 5 0 0,-1 6 0 0,-3-1 0 15,-1 0 0-15,-1 4 0 0,-2 5 0 0,-2 2 0 16,0 2 0-16,-1 0 0 0,0 2 0 0,-1 0 0 15,-1 2 0-15,1 1 0 0,0 1 0 0,0 2 0 16,-4 9 0-16,3-9 0 0,-3 9 0 0,0-8 0 16,-1-1 0-16,-1 2-144 0,2 7 144 0,0 0 0 15,0 0-144-15,-4-5 144 0,0-1 0 0,4 6-144 16,0 0 144-16,-10 0-160 0,0 0 160 0,1 1-160 0,-3 2 160 16,1 0 0-16,-2 2 0 0,0-1-128 0,-3-3 128 0,-1 2 0 15,-3 4 0-15,-1-3 0 0,-4-5 0 0,-3-1 0 16,-4-2 0-16,0 4 0 0,1 3 0 0,-4-1 0 15,-5 0 0-15,-3-1 0 0,0-1 0 0,-5-1 0 16,-2-1 0-16,-5-1 0 0,-8-3 0 0,-3 3 0 16,-3 1 0-16,-2-1 0 0,-1 1 0 0,-6-4 0 15,-6-4 0-15,-3 2 0 0,-5 7 0 0,-6-4 0 16,-4-1 0-16,-4 0 0 0,-4 3 128 0,-1 1-128 16,-9 0 128-16,5 2-128 0,0 0 160 0,-3 2-32 15,-2-2-128-15,-3 3 192 0,0 4-64 0,0-1 0 16,0-2-128-16,1 4 192 0,2 5-192 0,4-4 0 15,0-1 128-15,9 1-128 0,7 1 0 0,7-1 128 0,8-4-128 16,5 4 0-16,6-5 128 0,8-1-128 0,7 2 0 0,11-1 0 31,8 0-832-31,7-3-272 0,8-2-48 0,6 0-16144 0</inkml:trace>
  <inkml:trace contextRef="#ctx0" brushRef="#br0" timeOffset="42148.216">8029 10089 22511 0,'-8'-4'992'0,"8"4"224"0,-8 1-976 0,-2 2-240 0,1 4 0 0,0-3 0 16,-2 3 0-16,0 1 0 0,0-1 0 0,-2 0 0 15,0-3 0-15,-1 2 176 0,-3-1-176 0,0 0 160 16,-1-2-16-16,-5 0 0 0,-2 1 0 0,-3-2 0 16,1 1 288-16,-3-1 48 0,-3-1 16 0,-2-1 0 15,-2 0 208-15,-1 0 64 0,-1 0 0 0,2 2 0 16,1-1-224-16,-5-1-32 0,-3 0-16 0,-1 1 0 0,-1 2-304 16,-1-1-48-16,1-2-16 0,0 4 0 0,0-1-128 15,2 2 0-15,2-2 0 0,-2-1 0 0,-1-2 128 0,2 1-128 16,2 1 0-16,-3 0 128 0,-2 2-128 0,2-1 128 15,2 1-128-15,4 2 128 0,0 3-128 0,2 0 0 16,2 1 0-16,-1 1 128 0,-1 4-128 0,-1 0 0 16,1 3 0-16,4-2 0 0,6-2 0 0,-3 2 128 15,2 1-128-15,1 1 0 0,2 1 128 0,1-1-128 16,1-2 128-16,2 1-128 0,-1 3 208 0,1 0-32 16,1-3-16-16,-1 0 0 0,-1 3 32 0,0-1 16 15,0-1 0-15,4 1 0 0,1-4-16 0,1 1-16 16,0-1 0-16,3 0 0 0,-1-3 16 0,3-2 16 15,4-4 0-15,-1 2 0 0,3 3-208 0,0-3 144 0,4-8-144 16,0 0 128-16,0 0-128 0,0 0 0 16,-2 9 0-16,2-9-176 15,0 0-336-15,0 0-80 0,0 0-16 0,9 0-9056 0,1-1-1792 0</inkml:trace>
  <inkml:trace contextRef="#ctx0" brushRef="#br0" timeOffset="42399.212">5766 10511 21183 0,'0'0'1888'15,"0"0"-1504"-15,-7-1-384 0,7 1 0 16,-7 5 1552-16,3 4 240 0,1 2 64 0,0 3 0 16,1 3-1456-16,1 0-272 0,2 2-128 0,-1 1 0 15,0 0 240-15,1 2-48 0,3 0-16 0,-1 1 0 0,0-1-176 0,3 0 128 16,1-3-128-16,3-1 128 0,5 1 16 0,2-4 0 15,1-3 0-15,6-3 0 0,4-3 176 0,2-3 16 16,3-2 16-16,0-2 0 0,3-7-16 0,1-2 0 16,0-2 0-16,3-2 0 0,0-2-336 0,1-1 144 15,-1-4-144-15,5 3-14176 0</inkml:trace>
  <inkml:trace contextRef="#ctx0" brushRef="#br0" timeOffset="44929.643">16178 6993 23951 0,'-10'-17'1056'0,"3"7"224"15,0 0-1024-15,-1 1-256 0,1 0 0 0,-1 1 0 0,-1-4 352 0,-1 1 16 16,-1-2 0-16,-1 1 0 0,-5 0-112 0,-1-2-32 16,-1 0 0-16,-3-2 0 0,-3-2-80 0,-5-2-16 15,-1-2 0-15,-4-1 0 0,-3 0 64 0,-4 1 0 16,-3 1 0-16,-2-2 0 0,-2-3-48 0,-7-2 0 16,-3-3 0-16,-4 2 0 0,-2 0 0 0,0-1 0 15,-2-3 0-15,-2 0 0 0,-4-1-144 0,-3 4 192 16,-4 0-192-16,1 1 192 0,0 0-192 0,-3 3 0 15,-5 2 144-15,-2 3-144 0,-3 3 128 0,-3 2-128 16,-1 0 160-16,0 3-160 0,-6 3 144 0,2-1-144 16,-3 0 128-16,-3 3-128 0,-4 2 144 0,3 3-144 15,0-1 160-15,-3 2-160 0,-5 1 128 0,1 1-128 0,2 2 0 16,-1 2 144-16,-6-2-144 0,7 3 0 0,3 3 0 0,0 2 0 16,-3 0 0-16,3 1 128 0,3 2-128 0,-1 1 0 15,0 4 0-15,1 0 0 0,6-1 0 0,1 2 0 16,1 1 0-16,-1 3 0 0,3 3 0 0,4-1 0 15,2-1 0-15,2 2 0 0,-3 3 0 0,7 4 0 16,5 1 0-16,4 0 0 0,3-2 0 0,5 1 0 16,3 0 0-16,5 2 0 0,2 0 0 0,6 1 0 15,7 1 0-15,1 1 0 0,5 3 0 0,4-2 0 16,4-1 0-16,2-1 0 0,3 0 0 0,3-1 0 16,4 1 0-16,7 1 0 0,0-1 0 0,9 4 0 15,1-1 0-15,4 2 0 0,8 3-160 0,2-2 160 16,2 0-128-16,6 0 128 0,3-1 0 0,4 0-144 15,2-2 144-15,6 3 0 0,2 0 0 0,6 2-128 0,2 0 128 16,6 0 0-16,7-2 0 0,2 0 0 0,1 0 0 0,2-1 0 16,6-4 0-16,2 1 0 0,4-5 0 0,0 2 0 15,0 3 0-15,1-1 0 0,2 1 0 0,2-2 0 16,-3 0 0-16,0-4 0 0,-2 2 0 0,2-1 0 16,1-2 0-16,3-4 0 0,2-3 0 0,0-2 144 15,-2 2-144-15,2-2 0 0,4 1 192 0,2-2-64 16,-2-2 0-16,3-3-128 0,3-9 320 0,5 0-64 15,1 1 0-15,2-5 0 0,0-4-16 0,2-3-16 16,0-3 0-16,-2 1 0 0,-3 1-80 0,-3-3-16 16,4-2 0-16,-1-2 0 0,-4-3-128 0,0 1 0 15,-2-3 0-15,1-1 0 0,-1 0 128 0,-2 0-128 0,-3-3 0 16,2 1 128-16,-1 0-128 0,-2-5 0 0,-6 0 144 0,-2-1-144 16,-1-2 0-16,-3-1 128 0,-1-3-128 0,-3-2 0 15,-4-3 128-15,-3-1-128 0,-3 1 128 0,-3 0-128 16,-3-3 144-16,0 1-144 0,-1-1 192 0,-4 2-192 15,-6-1 192-15,-2 1-64 0,-3-3 0 0,-5-1-128 16,-1-5 160-16,-2 2-160 0,-3 2 128 0,1-1-128 16,-5 4 192-16,0 2-64 0,-2-3 0 0,-2 1 0 15,-2-3 48-15,-6-1 0 0,-2-1 0 0,-2 2 0 16,-3 4 0-16,-2-3 0 0,-3-1 0 0,0 0 0 16,-1 3-176-16,-3 0 0 0,-4 0-192 0,-4-2 192 15,-5-2 0-15,-1 2 0 0,-4 2 0 0,-3 2 0 16,0 5 0-16,-3 3 0 0,-2-1 0 0,-2-1 0 15,-1 4-128-15,-8-3 128 0,-3 0 0 0,-3 2 0 0,-3 0 0 16,1 1 0-16,-4-1 0 0,1 2 0 0,1-2-144 0,-6 1 144 16,-3-3 0-16,0 6 0 0,-2-1 0 0,-1 4-128 15,-5 2 128-15,0 1 0 0,-2-4 0 0,-4 5 0 16,-6 0 0-16,-1 3 0 0,-1 2-144 0,-3 0 144 16,-2-4 0-16,-1 5-144 0,-1-2 144 0,-2 0 0 15,-1-1-144-15,-1 1 144 0,-3 2 0 0,3-2-144 16,-1 6 144-16,-3-1 0 0,-2 0 0 0,2 4-128 15,-6 3 128-15,1 0 0 0,0-1 0 0,-1 2 0 16,3 3 0-16,-1 0 0 0,4-1 0 0,0 3-208 16,-3-3 32-16,5 3 16 0,0 3-32 0,-1-2 0 15,-2-2 0-15,4 4 0 0,1 1 32 0,1 0 0 16,0 2 0-16,3 2 0 0,-2 0 736 0,2 2 160 16,3 1 32-16,1 0 0 15,-2 1-1552-15,1-1-304 0,1 3-64 0,5 1-16 0,3 5 832 0,0 0 160 0,2 3 48 0,7 2 0 16,5 6 128-16,7 1 0 0,4 2 0 0,5 0 0 15,2 2 0-15,2 1-160 0,5-1 160 0,0 1 0 32,6-1-464-32,4 3 16 0,2 3 0 0,7 2 0 15,8 0-160-15,0-3-32 0,1-4 0 0,5 1 0 0,5 3 224 0,4 2 32 0,2-2 16 0,5-1 0 16,6-1 192-16,4 1 48 0,4 1 0 0,6 3 0 16,4-3 128-16,0 0-192 0,2 0 192 0</inkml:trace>
  <inkml:trace contextRef="#ctx0" brushRef="#br0" timeOffset="45731.614">10136 11161 11967 0,'-9'-11'1072'0,"4"4"-864"15,-2-1-208-15,1 2 0 0,2-2 1952 0,4 8 352 16,0 0 64-16,0 0 0 0,0 0-1248 0,0 0-256 16,0 0-48-16,0 0-16 0,0 0-464 0,6 9-80 15,1 2-32-15,0 2 0 0,2 1 224 0,1 3 64 0,-1 2 0 0,5 6 0 16,2 5-96-16,2 2-16 0,-1-1 0 0,5 6 0 15,1 1-16-15,4 3 0 0,-1 0 0 0,2 4 0 16,-1 1-32-16,3 3-16 0,1 2 0 0,0 2 0 16,-1 2-80-16,1-2-32 0,-2-1 0 0,-1-1 0 15,-4-5-16-15,1 2 0 0,-2-2 0 0,0 0 0 16,-3 1-32-16,1-5-16 0,-1-3 0 0,-4-4 0 16,1-1 32-16,-2-2 0 0,-1-5 0 0,2-1 0 15,0-2-64-15,-3-2-128 0,-5-1 192 0,1-3-64 16,-4-4-128-16,2-6 128 0,-7-8-128 0,9 6 128 15,1 0-1680-15,-5-4-352 0,-5-2-64 0</inkml:trace>
  <inkml:trace contextRef="#ctx0" brushRef="#br0" timeOffset="46167.223">11147 11355 12895 0,'-3'-11'1152'0,"-1"2"-928"0,-2 1-224 0,0 0 0 15,2 2 3216-15,-2 0 608 16,1 2 112-16,0 1 32 0,5 3-2896 0,-10 4-576 0,2-4-112 0,-2 0-32 15,-1 1-144-15,0 2-16 0,0 3-16 0,-4-1 0 16,0 0-32-16,-1 2 0 0,-5 2 0 0,-1 3 0 16,-4 4 128-16,2 0 32 0,-3 2 0 0,-1 4 0 15,-2 3 208-15,0 1 32 0,-1 1 16 0,1 4 0 16,-1 2-48-16,2 5 0 0,-3 8 0 0,1 4 0 16,-1-1-64-16,-1 3-32 0,-1 0 0 0,2 3 0 15,1-4 16-15,0 2 0 0,-1 0 0 0,1 2 0 16,-1 2-224-16,1 0-32 0,0-4-16 0,2-3 0 15,2-4-32-15,1 1 0 0,-2-2 0 0,-1-2 0 16,3-3-128-16,3-4 0 0,0-2 144 0,3-2-144 16,1-3 0-16,4-5 128 0,1-4-128 0,6-4 0 15,5-5-192-15,3-4-128 0,0-7 0 0,0 0-16 16,14 0-3232-16,2-6-640 0,12-7-128 0,-3-2-16 0</inkml:trace>
  <inkml:trace contextRef="#ctx0" brushRef="#br0" timeOffset="46828.476">11925 11320 14735 0,'0'0'1312'0,"0"0"-1056"16,-4-4-256-16,4 4 0 0,0 0 1664 0,0 0 256 16,-7-3 64-16,7 3 16 0,-9-6-1184 0,2 4-240 15,-2 4-64-15,3 0 0 0,-3-1-32 0,1 2-16 16,-3-1 0-16,1 3 0 0,-1 6-48 0,-2 0-16 16,-2-1 0-16,0 2 0 0,1 4-16 0,-1 1 0 15,-2 1 0-15,1 2 0 0,-1 3 128 0,1-1 0 16,-1 0 16-16,2 4 0 0,-1 3-128 0,2 0-16 15,0 2-16-15,1 3 0 0,-1 6-112 0,2 0-32 0,2-2 0 0,-1 1 0 16,2 0-96-16,1 0-128 0,0 1 176 0,3-2-176 16,1-2 176-16,-1 4-176 0,0 0 160 0,3 0-160 15,2-2 128-15,2 0-128 0,1-5 0 0,1 0 144 16,3 0-144-16,0-3 0 0,2-3 0 0,1-3 0 16,-2-1-176-16,2-1-64 0,0-4-16 0,1-2 0 31,0-1-1776-31,2-3-352 0,-2 0-80 0</inkml:trace>
  <inkml:trace contextRef="#ctx0" brushRef="#br0" timeOffset="47512.729">12223 11800 2751 0,'0'0'128'0,"0"0"16"0,3-13-144 0,0 1 0 0,1-1 0 0,-2 2 0 15,-3 2 3856-15,1-1 752 0,3-1 128 0,-3 3 48 16,0 8-3504-16,1-8-704 0,1 1-144 0,0-1-32 15,-2 0 128-15,0 8 32 0,0 0 0 0,0 0 0 16,-2-10 0-16,2 10 0 0,-1-5 0 0,1 5 0 16,0 0-160-16,0 0-16 0,-12 3-16 0,1-1 0 15,1 6-176-15,-1 4-16 0,0 1-16 0,2 3 0 16,-2-1 0-16,1 5 0 0,2 3 0 0,-3 2 0 0,4 2 128 16,-2 1 32-16,3-1 0 0,-2 2 0 0,1-2-32 15,2-3 0-15,3 0 0 0,2-2 0 0,2 0-144 0,3 0-16 16,-1-2-128-16,2-4 192 0,2-1 64 0,1-3 16 15,1-1 0-15,2-1 0 0,2-4 48 0,1 0 0 16,1-4 0-16,0-4 0 0,0 0 16 0,0-5 16 16,2-1 0-16,3 0 0 0,3-2-160 0,0-4-16 15,0-1-16-15,-2 0 0 0,-1-1-160 0,-2 0 192 16,0-1-192-16,-4 0 192 0,-3-2-64 0,-1-1 0 16,-5 0 0-16,-1 1 0 0,0-1 96 0,-3-1 16 15,-3 1 0-15,-4 2 0 0,-2 2 128 0,-3-1 16 16,0 1 16-16,-6 2 0 0,0-1-80 0,-6 4-32 15,0 1 0-15,0 1 0 0,-1-1-288 0,0 3 0 16,0 3 0-16,5-2 0 16,7 2-896-16,1 0-272 0,0 2-64 0,2-1-16 15,8 3-1856-15,0 0-368 0</inkml:trace>
  <inkml:trace contextRef="#ctx0" brushRef="#br0" timeOffset="48163.822">12517 11368 15663 0,'-8'-7'1392'0,"3"1"-1120"15,2-2-272-15,-3 1 0 0,2 2 1072 0,1-1 144 16,1-3 48-16,0 3 0 0,2 6-944 0,0 0-192 16,-2-9-128-16,2 9 144 0,0 0 336 0,0 0 64 15,0 0 16-15,0 0 0 0,0 0-176 0,0 0-16 16,7 6-16-16,1 1 0 0,0-5 160 0,2 4 16 15,-2 1 16-15,3 0 0 0,3 2 128 0,2 0 32 16,-1-1 0-16,3 3 0 0,3 2-112 0,2 2-16 16,-2 4 0-16,4 0 0 0,-3 1-48 0,4 3-16 0,0 2 0 0,-2 1 0 15,0 3-192-15,-3-1-64 0,-1 1 0 16,-2 4 0-16,0 4-96 0,-5 2-32 0,0-4 0 0,-1 0 0 16,-1-1-128-16,-2 1 160 0,0 1-160 0,-3-3 160 15,-3-2 32-15,-1 1 16 0,-5 1 0 0,-1 3 0 16,0-1 128-16,-4-2 32 0,-2 2 0 0,-2 1 0 15,-1 1 16-15,-1-2 16 0,-2-4 0 0,-1 0 0 16,-2-1 16-16,-1-1 0 0,-4 2 0 0,0-5 0 16,-1 3-32-16,0-3-16 0,1 1 0 0,-1-1 0 15,-3-8 16-15,3 1 0 0,-1 0 0 0,2 1 0 16,-1 1-64-16,3-3 0 0,1-3 0 0,2-1 0 16,1 0-32-16,2 0-16 0,0-1 0 0,2-5 0 0,0-3-112 15,0 0-32-15,3 3 0 0,4-4 0 0,-3-3-128 16,3-1 128-16,7 0-128 0,0 0 128 0,0 0 0 0,0 0 0 15,0 0 0-15,0 0 0 0,0 0 0 0,0 0 0 16,0 0 0-16,0 0 0 0,0 0-128 0,0 0-176 16,0 0 48-16,0 0 0 15,0 0-1024-15,0 0-208 0,9-8-48 0,2 3 0 16,1 0-1920-16,0-4-384 0</inkml:trace>
  <inkml:trace contextRef="#ctx0" brushRef="#br0" timeOffset="49109.572">14271 11329 20847 0,'1'-10'912'0,"-1"5"208"0,-1-3-896 0,1 0-224 16,-1-1 0-16,1 0 0 0,1-1 720 0,-1 4 112 15,0 6 0-15,0 0 16 0,-1-5 16 0,1 5 0 16,0 0 0-16,0 0 0 0,0 0-528 0,0 0-96 15,0 0-32-15,-5 15 0 0,0 4-16 0,0-1 0 16,1 1 0-16,1 4 0 0,-3 4 272 0,3 5 48 16,0 2 16-16,0 3 0 0,-2 0-80 0,-2 6 0 15,1 6-16-15,-1 4 0 0,2 3-96 0,-5 2-16 0,-3 1 0 0,-1 1 0 16,-1 0-128-16,1-3-48 0,0 1 0 0,0-3 0 16,-1-3-144-16,0-3 0 0,4-3 0 0,5-5 128 15,-2-6-128-15,4-2 0 0,2-2 144 0,-4-3-144 16,-1-8 0-16,5-2 128 0,0-1-128 0,0-2 0 31,1-3-864-31,4-5-240 0,-3-7-48 0,0 0-12800 0</inkml:trace>
  <inkml:trace contextRef="#ctx0" brushRef="#br0" timeOffset="49485.237">13639 11383 28559 0,'-16'-1'2544'0,"8"0"-2032"16,-2-3-512-16,5 3 0 0,5 1 672 0,0 0 32 15,0 0 16-15,0 0 0 0,5 8-592 0,6-2-128 16,4-1 0-16,3-3 0 0,7-4 176 0,3-1 80 16,5-1 32-16,3-2 0 0,2-5 80 0,3 0 16 15,3 1 0-15,1-1 0 0,1-1-64 0,3 1-16 0,6 1 0 0,0 1 0 16,-1 1 80-16,0 2 0 0,-1 0 16 16,0 1 0-16,-5-1-80 0,2 0-32 0,-1 2 0 0,-3 2 0 15,-5 0-288-15,-2 2 160 0,-3 0-160 0,-4 0 128 16,-4 1-128-16,0 0 0 0,-2-1 0 0,-2 2 0 31,-4 0-1040-31,0 2-240 0,-1 4-64 0,1-4-13872 0</inkml:trace>
  <inkml:trace contextRef="#ctx0" brushRef="#br0" timeOffset="49952.787">15998 11099 25279 0,'0'0'1120'0,"-8"-4"224"0,0-2-1072 0,3 1-272 16,-1-2 0-16,6 7 0 0,0 0 160 0,-9 2-32 15,-1-1 0-15,-1 3 0 0,-1 1 48 0,2 2 0 16,-2 1 0-16,-3 1 0 0,-3 0 144 0,-3 1 48 0,1 2 0 0,-1 1 0 16,-3 3 192-16,1 0 32 0,-3 3 16 0,2 4 0 15,-1 5-144-15,-2 1-16 0,1 3-16 0,-1 2 0 16,-4 4-64-16,-1 2-16 0,-3 3 0 0,-1 5 0 15,1 0-160-15,-1 5-16 0,-3 4-16 0,5 1 0 16,4 3-32-16,1-5 0 0,4-1 0 0,3-1 0 16,5-2 32-16,2-1 0 0,2 3 0 0,3-5 0 15,4-4-160-15,4-2 128 0,1-2-128 0,1-2 128 16,1-6-128-16,2-1 0 0,2 1 0 0,1-2 0 16,-1-2 0-16,2 0-144 0,2-5 144 0,2-1-208 15,0 0-432-15,2-4-64 0,2-6-32 0,1-4-13712 16</inkml:trace>
  <inkml:trace contextRef="#ctx0" brushRef="#br0" timeOffset="50390.503">16204 11479 5519 0,'0'0'496'0,"0"0"-496"0,0 0 0 0,-5 5 0 16,5-5 3712-16,-9 5 656 0,3 0 128 0,-2 1 32 15,3 2-3360-15,-3 1-656 0,-2 1-144 0,0 0-32 16,-1 3 448-16,0 3 96 0,-3 0 16 0,-1 3 0 16,0 1 32-16,-1 4 16 0,-1 7 0 0,-3 2 0 15,0 1-192-15,1 3-48 0,0 3 0 0,-2 3 0 16,1 3-304-16,4-2-64 0,4-1-16 0,1 1 0 16,0 2-112-16,2-1-16 0,1-2-16 0,4 0 0 15,2-4-176-15,2-2 192 0,2-4-192 0,3-3 192 16,4-4-192-16,1-4 0 0,1-2 0 0,3-2 0 15,4-2 0-15,3-5 0 0,3-4 128 0,1 0-128 0,2 0-128 16,0-3-64-16,0-4-16 0,-1-2 0 16,-2-3-1328-16,1-1-256 0,1 0-48 0,-4-5-11280 15</inkml:trace>
  <inkml:trace contextRef="#ctx0" brushRef="#br0" timeOffset="50635.78">15557 12132 35007 0,'-12'-8'1552'0,"6"4"320"0,6 4-1488 0,0 0-384 16,0 0 0-16,0 0 0 0,11-10 1056 0,5 3 144 0,0 4 16 0,5-1 16 15,5-1-1008-15,4 0-224 0,4 0 0 0,8 1 0 16,4 3 0-16,5-2 128 0,-1-1-128 0,4 1 176 15,2-2-176-15,-1-1 0 0,-2 2 0 0,0-1 0 16,0 0-240-16,1-1-128 0,-5 2-16 0,1-2-16 31,-3 1-2864-31,-3-1-560 0,-6-2-112 0</inkml:trace>
  <inkml:trace contextRef="#ctx0" brushRef="#br0" timeOffset="51048.491">16816 10710 30575 0,'0'0'1344'0,"0"0"304"0,0 0-1328 0,0 0-320 15,9 6 0-15,1 4 0 0,3 5 0 0,-2 7 0 16,2 4 0-16,3 4-128 0,0 3 128 0,2 5 0 16,2 7 0-16,-1 4 0 0,3 1 0 0,2 7 192 0,0 7-32 15,0 4-16-15,0 12 160 0,-1 0 16 16,3 1 16-16,-6 7 0 0,-1 5 176 0,-1 1 16 0,-1 4 16 0,-3 0 0 15,-3-2 32-15,-3-2 16 0,-4 3 0 0,-5-3 0 16,-8-2 160-16,-4-4 16 0,-4-3 16 0,-5-6 0 16,-5-5-32-16,-4-4-16 0,-3-4 0 0,-6 0 0 15,-6-3-272-15,-7-2-48 0,-10-3-16 0,-3-3 0 32,-8-5-1104-32,-6-1-208 0,-8-5-48 0</inkml:trace>
  <inkml:trace contextRef="#ctx0" brushRef="#br0" timeOffset="53831.808">19823 10096 13583 0,'-11'0'592'0,"11"0"144"0,-9 0-592 0,-2 0-144 15,1 0 0-15,1 2 0 0,0 0 0 0,1 1 192 16,-5-5-192-16,4 2 192 0,1 3 0 0,0-2 0 15,0-2 0-15,0 1 0 0,1 1 528 0,-2 1 112 16,1 2 32-16,-1-3 0 0,-2 2 96 0,2 0 0 16,-2 1 16-16,0 2 0 0,0-2-208 0,0 1-64 15,4-2 0-15,7-3 0 0,-6 7-128 0,6-7-16 16,0 0-16-16,0 0 0 0,0 11-64 0,4-4-16 16,3 3 0-16,6-1 0 0,3-2 96 0,3-1 16 15,4 2 0-15,5 0 0 0,2-3-144 0,7 3-32 16,3-2 0-16,8 2 0 0,7 1-192 0,2-3-32 0,6-2-16 15,3-1 0-15,-3-1-160 0,6 3 192 0,3-2-192 0,3-2 192 16,1-3-16-16,2 1 0 0,-1 2 0 16,4-1 0-16,4-1 48 0,0 0 16 0,-3 0 0 0,1-1 0 15,-4 4-240-15,0-1 128 16,0 0-128-16,-2 1 0 0,-2 1 128 0,-7 1-128 0,-7 0 0 0,-3-1 0 16,-3-1 0-16,-3 0 128 0,-6-2-128 0,-2 0 0 15,-4 0 0-15,-6-2 0 0,-6-1 0 0,-3 2 0 16,-8 2 0-16,-4-1 0 0,-4-1 0 0,-9 1 0 15,0 0 144-15,0 0-144 0,0 0 128 0,-9-4-128 16,-6-2 0-16,-6 2 128 0,-5 0-128 0,-8 2 0 16,-5-1 0-16,0 0 0 0,-3-2 128 0,-4 3-128 15,-2 0 0-15,-1 2 0 0,-5 0 0 0,-3 0 0 16,-5-2 0-16,-2 1 0 0,-3 1 0 0,1 1 128 0,0 0-128 16,-3 0 0-16,-5-1 0 0,-1 4 128 0,-2-2-128 0,0 0 0 15,0-4 144-15,1 5-144 0,-1 0 0 0,3 0 144 16,-2-3-144-16,2 0 0 0,5 0 128 0,1 0-128 15,0 6 0-15,6-6 0 0,1-4 0 0,6 2 0 16,8 0 0-16,5-1 0 0,6-1 128 0,5 1-128 16,6 0 0-16,5 0 0 0,6 0 128 0,5 0-128 15,9 3 0-15,0 0 0 0,0 0 368 0,10-9-48 16,5 2 0-16,9-1 0 0,9 0-192 0,10-1-128 16,8-1 128-16,8 2-128 0,8 2 0 0,5-2 0 15,3 0 0-15,4-1 0 0,7-1 0 0,4 1 128 16,3 0-128-16,5 2 0 0,0-1 176 0,2 4-48 15,-1 2 0-15,0 0 0 0,1-4-128 0,0 1 192 0,4 3-192 16,-4 1 192-16,-5 0-192 0,2 1 0 0,5 0 144 16,-9 3-144-16,-8 3 0 0,-5-2 0 0,-4-1 0 0,-2 2 128 15,-7 1-128-15,-3 0 0 0,-8 4 0 0,-9-5 0 16,-8-1 0-16,-9-1 0 0,-7 0 0 0,-6 0 0 16,-7 1-144-16,-10-4 0 0,0 0 0 0,0 0 0 15,-8 3-160-15,-6-1-16 0,-6-1-16 0,-11-1 0 16,-6-1 208-16,-7 1 128 0,-5 1-160 0,-4-2 160 15,-8-1 0-15,-4 0-144 0,-2 0 144 0,-7 1 0 16,-9 1 0-16,-2-2 0 0,-2 2 0 0,-4-2 0 16,-6 2 192-16,-1 0-16 0,0 1-16 0,-3-1 0 15,-1-1-16-15,1 1 0 0,-3 2 0 0,7 2 0 16,6-3 16-16,4 1 0 0,2-1 0 0,8 1 0 0,3 2-16 16,10-2 0-16,7-1 0 0,8 0 0 0,9 3-144 0,7 0 160 15,7-2-160-15,6-2 160 0,9 0-160 0,11 0 160 16,0 0-160-16,0 0 160 0,16-4 96 0,7 0 32 15,9 0 0-15,7 1 0 0,9-1-288 0,8 1 128 16,11-3-128-16,7 3 0 0,6 1 128 0,5 0-128 16,5-4 0-16,4 4 0 0,2 3 128 0,-1 0-128 15,-3 1 0-15,6 0 0 0,4-2 176 0,-3 1-176 16,-5 0 160-16,-2 1-160 0,-3 0 0 0,-2-1 128 16,-1-1-128-16,-12 1 0 0,-8 3 0 0,-6-1 0 15,-4-1 0-15,-6 0 0 0,-8-2 128 0,-7 0-128 16,-7 0 0-16,-6 0 0 0,-11 0 0 0,-11 0 128 15,0 0-128-15,0 0 0 0,-7 3 0 0,-10-2-160 16,-8-2 32-16,-8 1 0 0,-8 0 128 0,-5 0-192 16,-7 0 192-16,-7 0-192 0,-7-3 64 0,-10 2 0 0,-9 0 0 0,-1-1 0 15,-3 0 128-15,-4 1 0 0,-5 0 0 0,2 1 0 16,4 1 0-16,-1-2 0 0,0-2 160 0,3 3-160 16,3 3 192-16,9-1-64 0,10-2-128 0,9 0 192 15,7-1-16-15,13 0-16 0,13 1 0 0,9 0 0 16,6-2-32-16,12 2 0 0,0 0 0 0,10-3 0 15,10 0 80-15,11 0 16 0,9-2 0 0,10 1 0 16,8-4-224-16,11 1 0 0,11 1 0 0,3 0 0 16,3 2 0-16,7 0 0 0,8 0 0 0,2 2 0 15,4 1 128-15,0-2-128 0,2-4 0 0,0 4 144 16,1 3-144-16,-3-1 160 0,-3-5-160 0,-2 6 160 16,-9 6-160-16,-7-1 0 0,-11 0 0 0,-8 1 128 0,-8 3-128 0,-6 3 0 15,-10 1 0-15,-8-1-12544 16,-11-1-2480-16</inkml:trace>
  <inkml:trace contextRef="#ctx0" brushRef="#br0" timeOffset="56153.901">8250 8609 14687 0,'-9'-6'640'0,"9"6"144"16,-7-3-624-16,0-2-160 0,1 0 0 0,6 5 0 16,0 0 832-16,0 0 144 0,0 0 32 0,0 0 0 15,0 0-448-15,-6 1-96 0,6-1-16 0,-9 6 0 0,3 0-160 16,0 4-32-16,2 1-16 0,1 4 0 0,0 4 192 0,-1 3 32 15,0 1 16-15,-1 5 0 0,3 0-16 0,-2 4 0 16,-1 2 0-16,2 4 0 0,0 0-80 0,-4 6-32 16,2 6 0-16,-1 4 0 0,-4 4-112 0,0 4-32 15,1 0 0-15,-5 3 0 0,-1 0-32 0,-1-1-16 16,1-3 0-16,1-2 0 0,0-5 32 0,1-3 16 16,0-4 0-16,2-7 0 0,0-3 48 0,1-5 0 15,1-4 0-15,2 0 0 0,-1-3 16 0,2-2 16 16,2-5 0-16,2-2 0 0,1 0-80 0,1-7-16 15,0-9 0-15,0 0 0 0,2 8 48 0,-2-8 0 16,0 0 0-16,10 3 0 0,1-5 112 0,2 0 32 16,2 0 0-16,3-1 0 0,4-6-208 0,2 1-48 15,6 0 0-15,3 5 0 0,2 2-128 0,3 2 0 16,4-2 0-16,4 1 128 0,0 0-128 0,4 0 0 0,4-1 0 0,3 1 128 16,3 0-128-16,3 0 0 0,1 1 0 0,4 0 0 15,-5 1 0-15,3-1 0 0,3-1 0 0,2 4 128 16,4 4-128-16,0 1 0 0,-2 0 0 0,3 1 128 15,6 2-128-15,-5 0 0 0,-5 2 0 0,0 0 0 16,-4-1 0-16,1 1 0 0,5 3 0 0,-5-2 0 16,2-1 0-16,-5 2 0 0,0-3 0 0,-1 1 0 15,-2 1 0-15,3-2 0 0,-1 0 0 0,2 0 0 16,2 1 0-16,-4 2 0 0,-2-3 0 0,3 0 0 16,-1 0 0-16,1 0 0 0,-3-2 0 0,-1-2 0 15,-3 1 0-15,-5-1 0 0,-1-1 0 0,-3 0 0 16,0-1 0-16,-4 0 0 0,-4-5 0 0,-3 1 128 0,1 1-128 0,-2 2 0 15,0 1 144-15,-4-3-144 0,-1-2 0 16,-1 2 0-16,-4 1 0 0,1 2 128 0,-4-3-128 0,2 0 0 16,-2-2 0-16,-4 2 0 0,-1 2 0 0,-2-3 0 15,0-1 0-15,-7 3 0 0,-2-2 0 0,-9-3 128 16,11 1-128-16,-11-1 128 0,0 0 64 0,0 0 32 16,0 0 0-16,0 0 0 0,5-7 224 0,0 0 32 15,-1-2 16-15,-2 0 0 0,3 0-224 0,-1-1-32 16,2-1-16-16,-3 0 0 0,1-3-224 0,3-1 144 15,-2 3-144-15,3-4 128 0,-2-1-128 0,1-1 128 16,2-1-128-16,0-1 128 0,0 1 16 0,2-2 0 16,-1 1 0-16,2-2 0 0,1-1 48 0,1 0 16 15,1 0 0-15,0-3 0 0,1-2-48 0,2-3-16 16,0-1 0-16,0 1 0 0,2-1-144 0,2 0 0 0,-1 2 0 16,1-1 128-16,0-1-128 0,0-2 0 0,-3-2 0 15,-1-1 0-15,1 1 0 0,2 0 0 0,-1-2 0 0,1 0 0 16,0-1 0-16,-3 4 0 0,1 3 0 0,1 1 0 15,-1 0 0-15,-3 4 0 0,-1 2 0 0,0 0 0 16,-2 1 0-16,1 1 0 0,1 1 0 0,-2 5 0 16,-1 2 0-16,0 1 0 0,0-1 0 0,0 2 0 15,0 4 0-15,1 2 0 0,1 3-144 0,-1-3 144 16,-1-4 0-16,1 2 0 0,-1 5-128 0,-1-3 128 16,-2-4 0-16,0 3-160 0,2 3 160 0,-3 1-128 15,-3-2 128-15,1 1 0 0,-1-1 0 0,-1 1 0 16,0-1 0-16,-4 6 0 0,0 0 0 0,0 0 0 0,2-7 0 15,-2 7 0-15,0 0 0 0,0 0 0 0,0 0 0 16,0 0 0-16,0 0 0 0,0 0-128 0,0 0 128 16,0 0-128-16,-3-5 128 0,-4 1-128 0,0-1 128 0,-1 3 0 15,0 2 0-15,-3-2 0 0,0-3 0 0,-2 3 0 16,-3 4 0-16,1-3 0 0,-3-2 0 0,-1-1 0 16,-2-2 0-16,-5 3-128 0,1-1 128 0,-1 1 0 15,-6-3 0-15,-5 0 0 0,-1 3 0 0,-2-2 0 16,2 3 0-16,-7-2 0 0,-3-4 0 0,0 0 0 15,-1 4 0-15,-2 0 0 0,-2 0 0 0,-5 1 0 16,-5-4 0-16,-2 4 0 0,-3 2 0 0,0 1 0 16,-1 0 0-16,-4-1 128 0,-6 1-128 0,-2 0 0 15,1 2 128-15,-1-1-128 0,0-2 0 0,-4 1 0 0,-4 1 0 16,1-1 128-16,2-2-128 0,0 1 0 0,-4 1 0 16,3 1 0-16,2 6 0 0,3-5 144 0,1 0-144 15,0-1 0-15,-1-1 192 0,0 1-64 0,1 1 0 0,4-2-128 16,4-1 256-16,1 0-64 0,1 0-16 0,2 1 0 15,2 0-16-15,4-1 0 0,6-2 0 0,1 2 0 16,3 3-32-16,-1-2-128 0,1-2 192 0,6 2-64 16,4-3-128-16,4 6 0 0,2-1 0 0,4 0 128 15,2-5-128-15,4 2 192 0,5 1-192 0,0-3 192 16,4 1-48-16,2 1 0 0,0 1 0 0,3 2 0 16,2 2 112-16,2-3 32 0,1 0 0 0,8-1 0 15,-7 3 16-15,2 1 0 0,0 2 0 0,5-6 0 16,0 0-80-16,0 0-16 0,0 0 0 0,0 0 0 15,0 0-80-15,0 0-128 0,0 0 176 0,0 0-176 16,0 0 144-16,0 0-144 0,0 0 0 0,-1 8 144 0,1-8-144 16,0 0 0-16,-2 8 0 0,2-8 0 15,0 0-768-15,0 0-256 0,0 0-32 0,0 0-11856 16,0 0-2368-16</inkml:trace>
  <inkml:trace contextRef="#ctx0" brushRef="#br0" timeOffset="57566.617">18525 9198 6447 0,'0'0'272'0,"0"-9"80"16,4-6-352-16,1 4 0 0,-1 2 0 0,0 3 0 16,-4 6 4160-16,7-7 752 0,-4-1 144 0,1 3 48 0,-4 5-4192 0,0 0-912 15,0 0 0-15,-3-11 0 0,-1-6-128 0,-6 0 128 16,-1 2 0-16,-3 2 0 0,-5 0-160 0,-1-3 160 16,0-6-208-16,-5 4 80 0,-3 4 128 0,-2-1-160 15,-4 0 160-15,-5-3-160 0,-2 1 160 0,-5-1 0 16,-3 1 0-16,-4 1 0 0,0 1 0 0,0-2 144 15,-2 0-16-15,-3-1-128 0,-5 0 576 0,-3 1 0 16,-1-1 0-16,1 3 0 0,1 2-32 0,-1-2 0 16,-2 0 0-16,-2 1 0 0,-4-1 32 0,0 4 0 15,-1 4 0-15,-2-1 0 0,-2 0-336 0,-2-2-64 16,-3-2-16-16,-2 7 0 0,2 3-160 0,-6-3 192 16,-4-1-192-16,1 0 192 0,-2 3-192 0,-1 2 0 15,2 1 0-15,-3-3 0 0,-2 2 0 0,-1 0 0 0,2 1 0 0,-3 2 0 16,-5 4 0-16,2-3 0 0,1 1 0 0,0 2 0 15,-1 2 0-15,1 0 0 0,5-1 0 0,-3 3 0 16,0 0 0-16,-3 3 256 0,2 4-32 0,2-2-16 16,3-3 32-16,0 4 0 0,3 3 0 0,4 1 0 15,4-3 32-15,1 1 16 0,1 2 0 0,4 1 0 16,2 2-112-16,5-2-32 0,6 0 0 0,1 3 0 16,0 3-144-16,5 2 0 0,6 3 0 0,0 1 0 15,4 1 0-15,6-2 0 0,4 2 128 0,5-2-128 16,2 0 0-16,3 0 0 0,4 2 144 0,2-1-144 15,6-2 0-15,3 4 0 0,4 3 0 0,4 0 0 16,6-2 0-16,3 3 0 0,3 1 0 0,3-2-128 16,4 1 128-16,5-2 0 0,1 0 0 0,5 1 0 0,0-2 0 0,6 0 0 15,3 0 0-15,6 0 0 0,6-1 0 0,4-1 0 16,4-2 0-16,6 1 0 0,7 0 0 0,4-2 0 16,-1-5 192-16,7 2-64 0,4-5-128 0,7 1 0 15,5-1 0-15,4 0 0 0,5-4 0 0,3-1 128 16,3-3-128-16,5 1 176 0,2 2-176 0,5-5 160 15,2-6-160-15,1 3 160 0,3 2-160 0,0-4 0 16,0-3 144-16,4-3-144 0,4-2 128 0,-1-1-128 16,-1 3 128-16,-1-3-128 0,2-2 128 0,0-4-128 15,-5-1 128-15,3-1-128 0,-1-2 0 0,0 0 128 16,-3 0-128-16,-1-4 0 0,-3-3 128 0,-1 0-128 16,-3-1 128-16,-2-1-128 0,-2-4 176 0,-4 1-48 15,-5-3 0-15,-3-3 0 0,-2 0 64 0,-8-5 0 16,-6-5 0-16,-5-2 0 0,1-2 16 0,-5 1 16 0,-5-1 0 15,-10-2 0-15,-7 2 32 0,-9 0 0 0,-6-1 0 0,-6 0 0 16,-5-2 224-16,-10 0 48 0,-4 0 16 0,-5 4 0 16,-6 3 48-16,-5 1 16 0,-4 4 0 0,-7 2 0 15,-3 3-416-15,-8-2-64 0,-2-3-128 0,-5 1 176 16,-5 1-176-16,-5 2 0 0,-4 2 0 0,-3 1 0 31,-1 2-1008-31,-2 4-128 0,-1 3-16 0,0 2-16944 0</inkml:trace>
  <inkml:trace contextRef="#ctx0" brushRef="#br0" timeOffset="59343.013">2006 15396 9215 0,'0'0'816'0,"0"0"-656"16,0 0-160-16,1-7 0 0,-1 7 1536 0,5-10 288 15,-5 10 48-15,3-10 16 0,-2 0-928 0,0 3-192 0,-1-2-48 0,0 9 0 16,0-10 16-16,-1 2 0 0,-3 2 0 0,2 0 0 16,2 6 32-16,-6-5 0 0,-1-1 0 0,-1 2 0 15,1-2-176-15,-3 6-16 0,0 3-16 0,-1-1 0 16,-2-2-144-16,-2 2-32 0,1 2 0 0,-3 3 0 16,-2 1-144-16,-2 3-48 0,-2 3 0 0,0 2 0 15,-2 4-48-15,4 1-16 0,4-1 0 0,-2 4 0 16,0 3-128-16,1 2 128 0,-1 2-128 0,1 2 128 15,0 1-128-15,1 5 160 0,2 2-160 0,2 2 160 16,1 0-160-16,2 1 0 0,2 1 0 0,2-1 0 16,4-1 0-16,2-1 0 0,2-5 0 0,3 3 0 15,1 1 0-15,1-5 0 0,3-5 0 0,0-5 0 16,1-4 128-16,3-2-128 0,2 0 0 0,1-6 128 0,3-5-128 0,0-5 192 16,-5 2-192-16,7-4 192 0,7-3-48 15,3-2 0-15,3-2 0 0,1-5 0 0,-2-4 112 0,0-4 0 16,-1-4 16-16,0-3 0 0,-1-5 32 0,0-3 0 15,-1-2 0-15,3 0 0 0,-2-2 48 0,-2-1 16 16,-8 0 0-16,0-2 0 0,-1-2 16 0,-4 1 0 16,-4-1 0-16,-5-1 0 0,-7-2 224 0,-3 3 48 15,-4 2 16-15,-3 3 0 0,-6 2 32 0,2 5 0 16,2 6 0-16,-5 4 0 0,-8 0-256 0,2 5-64 16,2 4 0-16,-2 3 0 0,0 4-384 0,-3 0 128 15,4 3-128-15,-2 1 0 0,1 1-128 0,0 2-128 16,0 0 0-16,4 0-16 15,-1 1-2064-15,2 0-416 0,2 0-64 0</inkml:trace>
  <inkml:trace contextRef="#ctx0" brushRef="#br0" timeOffset="59680.542">2756 15611 13823 0,'0'0'1216'0,"-6"1"-960"0,6-1-256 0,0 0 0 0,0 0 3216 15,0 0 608-15,0 0 112 0,0 0 32 0,0 0-3008 0,9 3-576 16,2-2-128-16,-1-2-32 0,3-4 96 0,2 2 0 16,1-3 16-16,2 2 0 0,-1-3-176 0,3 2-32 15,1-2-128-15,-1 2 192 0,0 3-192 0,-3-1 0 16,2 1 0-16,0 1 0 16,-1 1-768-16,-2 3-112 0,-3 3-16 0,-1 1-7568 15,-1-2-1520-15</inkml:trace>
  <inkml:trace contextRef="#ctx0" brushRef="#br0" timeOffset="59873.601">2735 15917 20271 0,'0'0'1792'0,"-8"7"-1424"0,8-7-368 0,0 0 0 16,0 0 832-16,6 9 112 0,4-4 16 0,4 1 0 15,7-4-256-15,3 0-32 0,4-2-16 0,0 0 0 16,6 0 304-16,0-1 64 0,4-2 16 0,3-1 0 15,3 0-464-15,2-1-80 0,4 2-32 0,-1-3 0 16,-4-1-288-16,-3 1-176 0,-5 2 192 0,-2 1-14272 16</inkml:trace>
  <inkml:trace contextRef="#ctx0" brushRef="#br0" timeOffset="65242.889">4270 15163 14735 0,'0'0'640'0,"-2"-8"160"0,-1-2-640 0,1 1-160 16,0 1 0-16,2 8 0 0,0 0 1264 0,0 0 208 15,0 0 64-15,0 0 0 0,0 0-640 0,0 0-112 16,0 0-16-16,-1 14-16 0,-2 0-336 0,1 6-64 15,0 5-16-15,-3 3 0 0,-2 2-64 0,1 3-16 16,1 5 0-16,1 0 0 0,2 4-80 0,0-1-32 16,-1-1 0-16,2 2 0 0,0 1-144 0,0 0 0 15,1 1 144-15,2-4-144 0,0-7 0 0,2-4 0 16,0-2 0-16,2-6 0 0,0-7 128 0,0-3-128 16,2-3 128-16,1-3-128 0,4 1 416 0,1-7 16 15,2-4 0-15,0-7 0 0,3-3 144 0,3-6 48 16,1-2 0-16,2-6 0 0,1-3-304 0,1-2-48 15,1 0-16-15,0-1 0 0,1 0-256 0,-5-3 0 16,0 0 128-16,-2 1-128 0,1 2 0 0,-4 1 0 0,-1-1 0 16,-2 3 0-16,-1 0 0 0,-3 8 0 0,-1 4 0 0,-4 6 0 15,2-1 0-15,-6 7 0 0,-3 8 0 0,0 0 0 16,0 0 0-16,0 0 0 0,-2 10 0 0,-4 8 0 16,-1 5 0-16,-1 4-192 0,-2-1 192 0,1 5-192 15,-2 4 192-15,2-1 0 0,-1-1 0 0,2-1 0 16,0-3 0-16,4-2 0 0,2-1 0 0,2-3 0 15,1-1 0-15,4-3 0 0,4-3 0 0,1 0 0 16,6 5-1152 0,3-5-192-16,1-8-48 0</inkml:trace>
  <inkml:trace contextRef="#ctx0" brushRef="#br0" timeOffset="65608.865">5671 14607 23903 0,'0'0'1056'0,"0"0"224"0,-3-5-1024 0,3 5-256 15,-3-6 0-15,3 6 0 0,0 0 0 0,0 0 0 16,-2 11 0-16,0 1 0 0,-5 1 0 0,1 5 0 16,-1 3 0-16,1 3 0 0,-2 2 0 0,-2 6 304 0,-1 6-48 0,-1 4 0 15,-1 3 144-15,1 2 32 0,-4 1 0 0,1 2 0 16,-1-1-48-16,1 3 0 0,-1 1 0 0,0-1 0 16,2-4-192-16,1 0-64 0,3-1 0 0,3-5 0 15,-2-2-128-15,4-5 0 0,3-3 144 0,-2-2-144 16,4-2 0-16,3 0 0 0,-1-4 0 0,0-2 0 31,3 0-1184-31,4-1-304 0,3-6-64 0,2-4-9424 0</inkml:trace>
  <inkml:trace contextRef="#ctx0" brushRef="#br0" timeOffset="65993.429">6152 14697 28559 0,'-8'5'2544'0,"-1"-1"-2032"16,1 0-512-16,1 3 0 0,-1-1 144 0,-2 8-144 16,-1 3 128-16,1 7-128 0,-4 3 0 0,1 3 0 15,0 2 0-15,-1 1 0 0,0 2 0 0,0 2 0 16,-2 2 0-16,1 0 0 0,0 2 0 0,-2 3 0 15,-1 1 0-15,0 0 0 0,-2-1 0 0,2-2 0 16,4-3 0-16,1-4 0 0,1-2 0 0,1-6 0 0,1-3 144 16,-1 0-144-16,2-2 288 0,1-4-16 0,4-2 0 0,0-1 0 15,2-1-80-15,5-2-32 0,1-1 0 0,0-1 0 16,3-2 96-16,4-4 32 0,4 0 0 0,2-2 0 16,2 0 128-16,2-2 32 0,3-2 0 0,1 1 0 15,1-1-256-15,0-1-64 0,-1 0 0 0,3 0 0 16,-4-2-128-16,2 2 0 0,-1 0 0 0,2-2 0 31,1 1-1232-31,1 0-176 0,0-1-48 0,-1 0-11968 0</inkml:trace>
  <inkml:trace contextRef="#ctx0" brushRef="#br0" timeOffset="66184.441">6555 15508 29487 0,'0'0'2624'0,"0"0"-2112"16,-3 11-512-16,2 2 0 0,0 3 560 0,0 2 0 16,-1 2 0-16,0 4 0 0,-3 0-240 0,2 3-64 15,-1 0 0-15,0 0 0 0,-2-5-96 0,1 2-32 16,1 2 0-16,-4 1 0 0,0-3-128 0,-1-2 0 16,-2 0 0-16,0-3-9808 15,-1-2-1840-15</inkml:trace>
  <inkml:trace contextRef="#ctx0" brushRef="#br0" timeOffset="70294.265">7576 14713 14735 0,'8'-12'1312'0,"-2"3"-1056"0,1-2-256 0,0 2 0 16,-1 2 320-16,-6 7 0 0,6-3 0 0,-6 3 0 16,11-2 64-16,-11 2 0 0,6 11 16 0,-1 2 0 15,-2 2-400-15,-5 9 0 0,-3 7 0 0,-2 6 0 16,-6 0 320-16,-1 7 0 0,1 1-16 0,-1 4 0 15,-3-1 128-15,3 3 16 0,1-4 16 0,3 2 0 16,0 6-144-16,3-5-16 0,1-3-16 0,4-1 0 16,4-3-80-16,0-5-16 0,2-3 0 0,2-3 0 15,4-2 0-15,0-4 0 0,2-4 0 0,2-1 0 16,5-4-192-16,3-2 0 0,0-3 0 0,-1-6-6624 16,-3-2-1376-16</inkml:trace>
  <inkml:trace contextRef="#ctx0" brushRef="#br0" timeOffset="70518.471">7113 15277 25791 0,'-3'-10'1152'0,"3"2"224"0,2 0-1104 0,3-1-272 16,3 0 0-16,5 3 0 0,6 2 1280 0,4 0 192 15,6-2 32-15,5 1 16 0,4-1-1168 0,4 0-224 0,3-3-128 0,5 1 128 16,4 0-128-16,1 0 0 16,2-3 0-16,3 1 128 15,2 1-1824-15,-3 0-352 0,-6-2-80 0,-1 2-16 0</inkml:trace>
  <inkml:trace contextRef="#ctx0" brushRef="#br0" timeOffset="70894.935">7972 14318 22111 0,'0'0'976'0,"10"5"208"0,1 5-944 0,4 0-240 16,3-1 0-16,4 7 0 0,4 7 432 0,1 3 32 15,0 2 16-15,2 5 0 0,0 4-480 0,-1 2 0 16,-3 3 0-16,1 3 0 0,-2 1 0 0,-2 7 0 16,-3 4 0-16,-3 5 0 0,-2 2 0 0,-1-2 0 15,-5-3 0-15,-2 2 0 0,-3 4 0 0,-1 0 0 16,-4 0 0-16,-2-3 0 0,-5-5 0 0,-3-2 0 15,-4-5 0-15,0-1 0 0,-3-7 0 0,-2-4 176 16,-5-2-176-16,0-4 160 0,0-4-32 0,0-5-128 0,-2-1 192 0,4-2-64 31,1-5-1552-31,3-5-320 0</inkml:trace>
  <inkml:trace contextRef="#ctx0" brushRef="#br0" timeOffset="71182.936">9102 15078 26543 0,'0'0'1168'0,"15"-2"256"0,3-2-1136 0,5 2-288 15,0 1 0-15,5 1 0 0,1 1 0 0,4 0-176 16,1-1 32-16,3 0 0 16,0 2-304-16,0 0-48 0,1-2-16 0,-3 1-10544 0</inkml:trace>
  <inkml:trace contextRef="#ctx0" brushRef="#br0" timeOffset="71361.932">9246 15435 19343 0,'-23'4'1728'0,"9"-2"-1392"0,0 0-336 16,3 1 0-16,3 2 1264 0,1-2 176 0,7-3 32 0,0 0 16 16,0 0-896-16,0 0-176 0,7 8-32 0,4-3-16 15,4-3 128-15,5-2 16 0,1-1 16 0,6-1 0 16,5 0-208-16,5-2-32 0,5-4-16 0,1 0 0 15,2 0-272-15,4 1-176 0,2-2 32 0,2 0 0 16</inkml:trace>
  <inkml:trace contextRef="#ctx0" brushRef="#br0" timeOffset="71842.932">10486 14592 22111 0,'0'0'1968'0,"0"0"-1584"0,0 0-384 0,0 0 0 15,5-6 768-15,-5 6 64 0,13 7 0 0,0 2 16 16,1 0-480-16,2 5-112 0,4 2 0 0,-1 5-16 16,2 3-112-16,2 3-128 0,-2 0 176 0,4 7-176 15,-3 7 144-15,2 1-144 0,0 3 0 0,0-1 144 16,-2-2-144-16,1 2 0 0,-2 0 144 0,-1 2-144 16,1 2 0-16,-1-2 144 0,0-2-144 0,0 4 0 15,-3 0 144-15,2-2-144 0,-1-8 0 0,-2-2 144 16,0-3-656-16,-2-2-128 0,-1-4-16 15,0-4-10704-15</inkml:trace>
  <inkml:trace contextRef="#ctx0" brushRef="#br0" timeOffset="72125.924">11247 14558 19343 0,'-13'-9'1728'0,"6"4"-1392"0,7 5-336 15,-6-4 0-15,1 1 2768 0,5 3 496 0,-12 8 80 16,1 6 32-16,-2 2-2832 0,-3 3-544 0,-1 2-144 0,-3 5-16 16,-2 3 160-16,-3 4 224 0,-4 2-48 0,-5 5-16 15,-7 2 32-15,-2 6 0 0,-2 2 0 0,-4 1 0 16,-4-2-64-16,0 3 0 0,0 0 0 0,1 2 0 15,-4 2-128-15,6-1 128 0,5 0-128 0,4 0 128 16,3-1-128-16,6-3 0 0,5-2 0 0,8-3-14656 16</inkml:trace>
  <inkml:trace contextRef="#ctx0" brushRef="#br0" timeOffset="73516.278">12145 14235 21183 0,'0'0'944'0,"0"0"192"15,-4-5-912-15,4 5-224 0,-2-8 0 0,2 8 0 0,0 0 144 16,0 0-16-16,-2-4 0 0,2 4 0 0,0 0 528 0,0 0 112 16,0 0 0-16,-7 6 16 0,-2 3-512 0,3 3-96 15,-3 4-32-15,0 1 0 0,-4 5-16 0,0 5 0 16,0 2 0-16,-3 5 0 0,-1 4 48 0,-2 1 0 16,-2 3 0-16,-1 2 0 0,1-1 16 0,-2 1 0 15,2 2 0-15,0-1 0 0,0 2 0 0,3-2 16 16,1-2 0-16,2-2 0 0,5-5-208 0,3-2 144 15,2-1-144-15,4-3 128 0,2 0-128 0,4-3 160 16,2-3-160-16,2 1 160 0,-1-1-160 0,5 0 0 16,3 0 0-16,2-5 0 15,0-2-640-15,2-1-176 0,2 1-16 0</inkml:trace>
  <inkml:trace contextRef="#ctx0" brushRef="#br0" timeOffset="73951.245">12475 14400 17503 0,'0'0'768'16,"-5"-5"176"-16,2-2-752 0,3 7-192 0,0 0 0 0,0 0 0 16,0 0 1920-16,0 0 368 0,-5 7 64 0,0 4 16 15,-2 3-1680-15,0 7-336 0,-2 4-64 0,-1 5-16 0,0 2 16 0,-2 3 0 16,-2 0 0-16,-1 2 0 0,2 0 32 0,-1 3 0 16,0 0 0-16,-2 1 0 0,3-4-112 0,0 2-16 15,0 2 0-15,2-4 0 0,1 0-192 0,1-7 144 16,1-4-144-16,6 0 128 0,3-2-128 0,0-1 128 15,-2 0-128-15,0-6 128 0,-3-6 848 0,2-1 176 16,4-1 16-16,3-2 16 16,-5-7-1472-16,11 1-288 0,2-1-64 0,3-1-16 0,-1-1 656 0,4 0 256 15,3-4-16-15,0 1 0 0,0 0-112 0,1-1 0 16,0 1-128-16,1 1 192 0,0-1-192 0,1 3 0 16,-1 1-144-16,3 0 144 0,0 1-160 0,0-1 160 15,1-1-160-15,-1 0 160 16,2-2-2720-16,-4 1-448 0</inkml:trace>
  <inkml:trace contextRef="#ctx0" brushRef="#br0" timeOffset="74394.366">12893 14034 8287 0,'-5'-13'736'0,"0"5"-592"15,0-1-144-15,3 3 0 0,2 6 4224 0,0 0 800 16,0 0 160-16,0 0 48 0,10-4-4080 0,-1 5-832 15,1 6-144-15,2 4-48 0,-1 1-128 0,2 4 0 16,2 1 0-16,2 5 0 0,2 2 0 0,1 3 0 16,1 1 0-16,2 2 0 0,-2 1 0 0,1 4 0 15,-1 6 144-15,1 1-144 0,2-1 128 0,0 6-128 16,0 4 160-16,-2 2-160 0,-4-2 128 0,-1 0-128 16,-4 1 0-16,-3 2 144 0,-2 4-144 0,-4-3 192 15,-2-3-192-15,-3-1 192 0,-4-4-32 0,-3-1 0 0,-2 0 0 16,-3-3 0-16,-5-1 112 0,-5-1 32 0,-4-1 0 0,-1-1 0 15,3-3-96-15,-3-2-16 0,1-3 0 0,1-2 0 16,0-4-64-16,3-2-128 0,2-3 176 0,4-3-176 31,3-2-576-31,5-6-208 0,1-4-48 0,8-5-12224 0</inkml:trace>
  <inkml:trace contextRef="#ctx0" brushRef="#br0" timeOffset="75114.695">14238 14262 22287 0,'0'0'976'0,"0"0"224"0,0 0-960 0,0 0-240 16,0 0 0-16,0 0 0 0,0 0 432 0,1 11 32 15,-2 1 16-15,1 10 0 0,0 6 96 0,-2 8 32 16,-1 5 0-16,-2 3 0 0,2 5-96 0,-4-1-32 16,-1 4 0-16,0 3 0 0,-5-1-128 0,2 4-32 15,0 4 0-15,0-4 0 0,-2-1-128 0,0-2-16 16,-2-3-16-16,1-3 0 0,6-2-160 0,-3-3 0 0,1-7 0 15,3-5 0 1,4-6-544-16,0-6-144 0,1-6-16 0,-1-6-7664 0,-2-7-1520 0</inkml:trace>
  <inkml:trace contextRef="#ctx0" brushRef="#br0" timeOffset="75368.686">13696 14284 13823 0,'0'0'1216'15,"0"0"-960"-15,0 0-256 0,0 0 0 16,7-11 4288-16,4 1 832 0,4 4 144 0,4-1 48 0,6 1-3984 0,3-1-800 16,4 2-144-16,7 1-48 0,3 0 48 0,5 0 0 15,0-3 0-15,5 2 0 0,3 0-224 0,1 2-32 16,-5 2-128-16,2-2 192 0,-1-4-192 0,-4 2 0 15,-4-2 0-15,4 1 0 16,1 1-1440-16,-2 2-384 0,-4-2-80 0,-4 1-12176 16</inkml:trace>
  <inkml:trace contextRef="#ctx0" brushRef="#br0" timeOffset="75797.199">15676 13905 30399 0,'0'0'2704'15,"0"0"-2160"-15,0 0-544 0,0 0 0 16,0 0 256-16,-5 10-64 0,-1 1-16 0,-2 5 0 16,-4 8-176-16,-1 2 0 0,-2 4 0 0,-1 3 0 0,-3 3 0 0,-4 7 0 15,-2 3 160-15,-5 5-160 0,-1 4 208 0,-2 10-64 16,-5 5-16-16,0 3 0 0,2-2-128 15,0 1 192-15,-1 0-192 0,4 1 192 0,-1 3-192 0,5-8 0 16,2-10 144-16,5-3-144 0,5-5 0 0,3-3 144 16,4-5-144-16,6-4 0 0,3-5 160 0,6-3-160 15,5-3 128-15,5-2-128 0,0-4 0 0,4-1 0 16,1-5 0-16,2-2 0 16,2-4-2240-16,-1 0-320 0,0-6-64 0</inkml:trace>
  <inkml:trace contextRef="#ctx0" brushRef="#br0" timeOffset="76103.783">16083 14177 15663 0,'-9'-10'688'0,"9"10"144"0,-12 2-656 0,1 4-176 0,-3-3 0 0,1 6 0 16,1 3 3504-16,-3 7 656 0,-5 5 144 0,0 4 32 16,-1 7-3504-16,4 2-704 0,1 5-128 0,-1 4 0 15,-4 3 0-15,4 3 0 0,3-2 0 0,1 0 144 16,0 3-144-16,3 0 0 0,3 0 144 0,3-2-144 16,0 1 128-16,3-5-128 0,3-8 128 0,4-4-128 0,1-4 128 0,2-3-128 15,4-4 128-15,-1-2-128 0,2-4 0 0,1 0 144 16,0-6-144-16,1 0 0 0,2-1 0 0,3-2-176 15,1-5 0-15,-3-3-13936 16</inkml:trace>
  <inkml:trace contextRef="#ctx0" brushRef="#br0" timeOffset="76314.78">15564 14782 38639 0,'-13'-6'1712'0,"13"6"352"0,-2-5-1648 0,2 5-416 16,9-3 0-16,4 0 0 0,5 1 0 0,4 1 0 0,2-1 0 0,3 3-176 15,4 1 176-15,9 0 0 0,4 1 0 0,5-2 0 16,-1 0 0-16,3-1 0 0,5-2 0 0,-2-1 128 31,1 0-1152-31,-1 0-208 0,3-3-48 0,1 1-9360 0,-3-1-1872 0</inkml:trace>
  <inkml:trace contextRef="#ctx0" brushRef="#br0" timeOffset="76681.777">16796 13711 34207 0,'30'3'1520'0,"-5"7"304"0,5 11-1456 0,6 7-368 16,6 9 0-16,4 7 0 0,2 12 0 0,1 7 0 15,2 10 0-15,-2 3 0 0,-5 5 0 0,-2 7 0 16,-2 5 0-16,-9-1 0 0,-8-3 0 0,-7 9 0 0,-8 3 0 16,-8-3 0-16,-6-3 0 0,-10-3 0 0,-9 0 0 0,-10-1 0 15,-4-2 0-15,-7-5 0 0,-5-9 0 0,-5 0 0 16,-1-3-384-16,-10-3 0 0,-11-6 0 0,-3-4-9472 16,2-5-1904-16</inkml:trace>
  <inkml:trace contextRef="#ctx0" brushRef="#br0" timeOffset="80383.14">21743 11515 21423 0,'0'0'944'0,"0"0"208"0,0 0-928 0,0 0-224 0,0 0 0 0,0 0 0 16,-1-8 320-16,1 8 32 0,-6-3 0 0,-4 0 0 15,0-2 160-15,0 3 48 0,-4 0 0 0,-3 0 0 16,-4-2-368-16,-1 3-64 0,-2-1 0 0,-1 1-128 16,-6 1 192-16,-7 0-192 0,-2 0 192 0,-5 0-192 15,-4 0 176-15,-2 2-176 0,-2 3 160 0,-2-2-160 16,-1-3 160-16,-4 1-160 0,-4 0 160 0,-4 1-160 16,-3 0 288-16,-2 1-32 0,2-2-16 0,-5 2 0 15,-6 0 16-15,0 1 16 0,-2 1 0 0,0-2 0 16,0 0 16-16,-5 0 0 0,-5 2 0 0,4 1 0 15,5-1 16-15,1 1 0 0,-2-3 0 0,1 3 0 16,3 0 48-16,0 0 16 0,7-2 0 0,1 1 0 16,2 1 96-16,3 2 32 0,-3-1 0 0,7-1 0 0,5 2-128 0,4 0-32 15,2-1 0-15,0 1 0 0,-1 0-176 0,3-2-32 16,2 1-128-16,1 1 192 0,3 1-192 0,3-1 0 16,4-3 128-16,2 3-128 0,5 6 0 0,1-5 144 15,0 1-144-15,1-2 128 0,4-1-128 0,-3-2 192 16,2 1-192-16,2 0 192 0,3-2-192 0,3 0 0 15,-1-1 0-15,4 2 128 0,5-1-128 0,3 0 0 16,1 0 0-16,7-4 0 16,0 0-1408-16,0 0-256 0,0 0-48 0,9 4-12320 0</inkml:trace>
  <inkml:trace contextRef="#ctx0" brushRef="#br0" timeOffset="80772.661">18864 11079 32255 0,'-17'-17'2864'0,"6"8"-2288"0,-1 0-576 0,1 3 0 15,0 1 1216-15,2 5 144 0,-1 3 32 0,-1 5 0 16,-2 3-1392-16,-4 5 0 0,-2-1-224 0,-1 6 16 15,-4 6 208-15,-1 2-176 0,0-2 176 0,-2 5-160 16,-3 4 160-16,-2 1 0 0,-2 1 0 0,1 0 0 0,-3-3 0 16,-1-1 0-16,-2 4 0 0,-2-1 0 0,-2 0 0 15,2 3 0-15,5-2 0 0,1 2 0 0,2 1 0 0,3-4 0 16,5-3 0-16,4-1 0 0,1 0 0 0,5-2 0 16,3 0 0-16,1-4 0 0,5-4 0 0,1-3 0 15,2-3 0-15,6 1 0 0,3-1 192 0,3-1 80 16,3-3 16-16,7-2 0 0,6-3 16 0,7 0 0 15,7-2 0-15,5-1 0 0,6 1-96 0,1-3-16 16,0-2 0-16,4-1 0 0,5-1-192 0,4 1 0 16,4 2 0-16,2 0 0 0,-2-3-160 0,3 1-80 15,-4 2-16-15,2 2-16832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7:56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4475 11963 1839 0,'0'0'160'0,"0"0"-160"15,-4-1 0-15,4 1 0 0,0 0 1248 0,0 0 224 16,0 0 32-16,0 0 16 0,0 0-752 0,0 0-160 0,0 0-32 15,0 0 0-15,0 0 224 0,0 0 32 16,0 0 16-16,0 0 0 0,0 0 112 0,0 0 32 0,0 0 0 0,0 0 0 16,8 4-192-16,-8-4-32 0,9 3-16 0,1-2 0 15,-1-1-176-15,2 1-16 0,-1 2-16 0,2-3 0 16,1-3-144-16,3 2-16 0,-1 0-16 0,4 1 0 16,4 2 0-16,-2-2 0 0,3-2 0 0,-1 3 0 15,2 4-64-15,4-2-16 0,-3-1 0 0,4-1 0 16,2 3-48-16,1-2-16 0,2 1 0 0,0-1 0 15,2-3 32-15,0 0 0 0,-2 2 0 0,-1-1 0 16,-3-1 128-16,-1 1 16 0,0 1 16 0,-1 1 0 16,1 1-112-16,-1-2-32 0,0 2 0 0,-1-2 0 15,2-1 16-15,-1 1 0 0,0 3 0 0,-1-3 0 0,1-2-64 16,0-1-16-16,-4 2 0 0,-1 0 0 16,-1 0 0-16,-1-1 0 0,-1 0 0 0,0 1 0 0,0 0-16 0,-1 1-16 15,-2 0 0-15,2 1 0 0,-2-2-176 0,-1 2 0 16,0 1 0-16,1-2 0 0,0-3 0 0,-1 1 0 15,-3 1 0-15,0 1 128 0,0 1-128 0,-3-3 0 16,-3-2 0-16,-8 3 128 0,9 3-128 0,-9-3-176 16,0 0 48-16,0 0-13952 0</inkml:trace>
  <inkml:trace contextRef="#ctx0" brushRef="#br0" timeOffset="691.643">6603 11963 13471 0,'0'0'592'0,"0"0"128"0,-6-4-576 0,6 4-144 15,-5 1 0-15,5-1 0 0,0 0 512 0,0 0 64 16,-9-2 0-16,9 2 16 0,0 0-80 0,0 0-32 15,0 0 0-15,0 0 0 0,0 0 112 0,0 0 32 0,0 0 0 0,0 0 0 16,0 0 144-16,0 0 48 0,11 2 0 0,1-2 0 16,-1-1-112-16,3 0 0 0,3 0-16 0,3 1 0 15,-1 1-160-15,3-1-16 0,1-2-16 0,5 1 0 16,-1 1-64-16,3 0-16 0,-1 0 0 0,0 0 0 16,0-2 112-16,1 2 32 0,-1 2 0 0,1-2 0 15,1-2-32-15,1-2 0 0,0 1 0 0,1 2 0 16,0 1-144-16,0-1-16 0,1-1-16 0,0 1 0 15,-2 1-80-15,0 0-16 0,-1 1 0 0,0 0 0 16,-1-2-64-16,1 1-32 0,-1 0 0 0,-2 0 0 16,1-1-160-16,-2-2 128 0,0 0-128 0,0 1 128 15,-4 2-128-15,2-1 128 0,-7-2-128 0,3 0 128 16,2 2-128-16,-5 0 0 0,-3 0 144 0,1 1-144 0,-1 0 0 16,-1-1 128-16,-6 1-128 0,-8 0 0 0,9 0 0 0,-9 0-128 15,0 0 0-15,0 0-10384 16,0 0-2080-16</inkml:trace>
  <inkml:trace contextRef="#ctx0" brushRef="#br0" timeOffset="3469.113">17174 11294 911 0,'0'0'0'0,"0"0"0"16,0-11 0-16,0 2 0 0,0 9 2832 0,-6-5 496 15,6 5 80-15,-5-8 32 0,-1-1-2128 0,-3 1-416 16,3 3-96-16,-4-1-16 0,1 2-224 0,0-2-48 0,-1 2-16 0,2 1 0 16,-3-1-224-16,0 0-32 15,-3 1-16-15,2-1 0 0,-2 7 96 0,0-1 0 0,-2 0 16 0,0 1 0 16,-1 2-64-16,-1 2-16 0,-1 6 0 0,-1-4 0 15,0-1-64-15,-2 2-32 0,1 2 0 0,3 4 0 16,-3 0 32-16,5 1 0 0,7-1 0 0,-2 3 0 16,1 2-192-16,3-2 160 0,4 1-160 0,3 0 160 15,1 0-32-15,2 0-128 0,0-1 192 0,3-1-64 16,-1-5 0-16,8 2 0 0,3 0 0 0,3-3 0 16,2-2 16-16,2-3 0 0,1-3 0 0,-1 0 0 15,-2 3 48-15,1-5 16 0,-1-4 0 0,-1 0 0 16,-3 0 192-16,2-1 48 0,-1-4 0 0,-1 0 0 15,1-5 16-15,-2 1 16 0,1 2 0 0,-2-1 0 16,-2 0-80-16,-1 0-16 0,1-3 0 0,-5 4 0 0,1 3 16 0,-2 0 0 16,2 2 0-16,-9 4 0 0,8-2-192 0,-8 2-32 15,0 0-16-15,7 6 0 0,-7-6-160 0,5 10 0 16,-2 1 0-16,2 1 0 0,0 2 0 0,0-2 0 16,2-1 0-16,-4 2 0 0,-1 2 0 0,3 1 0 15,1-3 0-15,0 1 0 0,-3-3 0 0,4 2 0 16,-2 3 0-16,4-4 0 0,-4-4 0 0,-5-8-272 15,10 5 64-15,0-1-8944 16,3 0-1792-16</inkml:trace>
  <inkml:trace contextRef="#ctx0" brushRef="#br0" timeOffset="3956.658">17868 10626 23039 0,'0'0'2048'0,"0"0"-1648"0,0 0-400 0,0 0 0 16,-6 8 336-16,2 2-16 0,1 2 0 0,-3 3 0 15,2 3-320-15,0 3 0 0,2 4 0 0,-2 4-192 16,-1 1 192-16,1 7 0 0,1 5 0 0,-5 2-128 15,-1 0 128-15,-3 4 0 0,-1 1 0 0,-4 2 0 16,-1 3 0-16,1 1 0 0,3 2 0 0,0-6 0 16,0-8 0-16,2-6 0 0,0-4 0 0,3-7 0 0,6-5 0 0,-1-3 0 15,0-6 0-15,3-2 0 0,1-10 304 0,0 0-16 16,0 0 0-16,0 0 0 0,11 2 288 0,0-4 48 16,0-4 16-16,4-1 0 0,3-5-336 0,2 0-64 15,-2-1-16-15,0 0 0 0,2-1-224 0,0 0 0 16,0-2 0-16,1 5 0 0,-1 5 0 0,-1 0 0 15,-2 1 0-15,-1 2 0 0,0 5 0 0,-2 3 0 16,0 4 0-16,-3 3 0 0,0 1 0 0,-1 4 0 16,-3 0 0-16,-3 1 0 0,0-1 160 0,-4 2-160 15,-4 1 160-15,-1-1-160 0,-4-1 256 0,-3 0-32 16,-4-3-16-16,-1 3 0 0,-7 1 144 0,-4-2 32 0,-4 1 0 16,-4-3 0-16,-5-2-144 0,5 1-32 15,3-2 0-15,2-2 0 0,1-4-208 0,5 0 128 0,4-5-128 0,5-1 0 31,3 0-1136-31,5-5-320 0,3-6-64 0</inkml:trace>
  <inkml:trace contextRef="#ctx0" brushRef="#br0" timeOffset="4265.489">18691 11174 21183 0,'0'0'1888'0,"0"0"-1504"16,0 0-384-16,0 0 0 0,0 0 1024 0,7-4 128 15,3-2 16-15,5 3 16 0,3-3-880 0,4 0-176 16,1-3-128-16,5-1 144 0,2 0-144 0,0 0 192 16,1-1-192-16,1 1 192 15,0 3-512-15,-1-2-80 0,-3-1-32 0,-2 0-10736 0</inkml:trace>
  <inkml:trace contextRef="#ctx0" brushRef="#br0" timeOffset="4468.532">18505 11376 33807 0,'0'0'1488'0,"0"0"320"0,0 0-1440 0,13-4-368 0,0 1 0 0,6 0 0 16,0 2 0-16,9 1-128 0,5-1 0 0,7 1 0 15,3-2 128-15,2 1-128 0,1-2 128 0,2-2-128 16,0-1-1648-1,-1-2-320-15,0 0-64 0,4-1-16 0</inkml:trace>
  <inkml:trace contextRef="#ctx0" brushRef="#br0" timeOffset="4898.058">20387 10848 20783 0,'1'-15'912'0,"-1"15"208"0,-1-10-896 0,1 10-224 15,0 0 0-15,0 0 0 0,-6-13 0 0,1 2 0 16,-2 2 0-16,-1 6 0 0,-3-1 288 0,-3 3-32 16,-1-1-16-16,-3 5 0 0,-1 4 48 0,-5 3 16 15,0-1 0-15,-7 5 0 0,1-1 80 0,-7 5 0 16,-2 2 16-16,5 3 0 0,3 1-48 0,1 5-16 0,-1 2 0 0,4 4 0 15,1-4-64-15,6 4-16 0,3 1 0 0,7 0 0 16,6-2-64-16,4-2 0 0,3-3-16 0,7-2 0 16,5-3 160-16,5-3 48 0,1-2 0 0,8-4 0 15,8-1 0-15,5-3 0 0,5-1 0 0,3-5 0 16,-3-4 0-16,3-2 16 0,-1-6 0 0,1-1 0 16,1-4 608-16,0-3 112 0,1-2 32 0,-4-1 0 31,-4-2-1344-31,-6-1-272 0,-7-2-48 0,-4-2-16 0,-5-4 1152 0,-6 1 224 0,-4-2 48 0,-7-1 16 15,-5-1-272-15,-4 2-64 0,-7 1-16 0,-4 3 0 16,-5 1-336-16,-4 4-64 0,-5 3-16 0,-6 1 0 16,-7 2-576-16,-1 3-112 0,-1 3-32 15,0 3 0-15,-1 4-2304 0,-1 2-480 0,-21-4-96 0,0 4 0 0</inkml:trace>
  <inkml:trace contextRef="#ctx0" brushRef="#br0" timeOffset="5406.034">15681 12843 20271 0,'0'0'896'0,"0"0"192"0,0 0-880 0,13-3-208 15,3 1 0-15,2 1 0 0,4 0 1472 0,8 1 240 16,2 1 48-16,4-2 16 0,2-1-1456 0,5 0-320 16,4-2 0-16,-1 0 0 0,-2-2 0 0,-1 1-240 15,1-3 80-15,-2 4 16 16,1 3-2368-16,-2-3-480 0</inkml:trace>
  <inkml:trace contextRef="#ctx0" brushRef="#br0" timeOffset="5617.039">16024 13059 19343 0,'-13'4'1728'0,"4"-3"-1392"0,9-1-336 0,0 0 0 16,0 0 1664-16,0 0 272 0,0 0 48 0,10 3 16 15,1 0-1376-15,6-3-288 0,2-2-48 0,5 0-16 16,2-4 32-16,4 1 0 0,2-3 0 0,3 1 0 15,3-2-304-15,3 1 128 0,4 1-128 0,1 2 0 32,-2-2-432-32,-2-1-192 0,-2-1-32 0,-4 2-11472 0</inkml:trace>
  <inkml:trace contextRef="#ctx0" brushRef="#br0" timeOffset="5929.167">16321 12575 30175 0,'0'0'1344'0,"0"0"256"0,6-6-1280 0,6 0-320 16,5 2 0-16,7 2 0 0,1 2 0 0,5 2 0 16,4 1-160-16,3 6 160 0,2 1-144 0,1 1 144 15,0-1 0-15,1 1-144 0,1 3 144 0,4 3 0 16,2-1 0-16,-2 2 0 0,-5-3 0 0,-4 5 0 15,-5 0 0-15,-4 1 0 0,-7-1 0 0,-4 1 0 16,-3 0 0-16,-3 1 0 0,-5 0 0 0,-5-1 0 0,-4-1 0 16,-4 0 0-16,-1-2 0 0,-4 2 0 0,-3 0 0 0,-2-2 0 15,-1-5 0-15,-1 0 0 0,-1 1 128 0,3 0-128 16,0-2 0-16,4-1 0 0,3-4 0 0,2 0-128 31,4 1-2304-31,4-8-464 0</inkml:trace>
  <inkml:trace contextRef="#ctx0" brushRef="#br0" timeOffset="6322.164">18440 12658 28559 0,'-14'-11'1264'0,"1"8"272"15,-1 4-1232-15,-2 1-304 0,-2-2 0 0,-6 3 0 0,-5 4-176 0,-3 0-80 16,-4 2-32-16,0 6 0 0,-4 4 288 0,1 1 176 16,-1 2-32-16,1 1 0 0,3 3 176 0,1-2 16 15,3 1 16-15,1-1 0 0,2-2-48 0,5 1-16 16,6-1 0-16,5-2 0 0,5 0-128 0,6-2-32 16,4-2 0-16,6-4 0 0,3-3 64 0,4-5 0 15,4-4 0-15,4-2 0 0,-1-2 80 0,3-5 32 16,1-3 0-16,2-2 0 0,-1-5 32 0,4 0 16 15,1-1 0-15,0-1 0 0,0 4-112 0,-1-4-32 16,-2 0 0-16,-2 2 0 0,-1 4-64 0,-3 0-16 0,-3 0 0 16,-2 3 0-16,-2 3-128 0,-1 5 128 0,-3 2-128 0,-1 1 128 15,0-2-128-15,-3 5 0 0,1 1 0 0,0 6 0 16,0 3 0-16,2 2-176 0,-2-1 176 0,2 3-128 16,-1 0 0-16,3 3 0 0,2-3 0 0,1 2 0 31,-2-3-1184-31,3 1-224 0,4 0-64 0,0 1-12128 0</inkml:trace>
  <inkml:trace contextRef="#ctx0" brushRef="#br0" timeOffset="6618.022">19214 12536 28559 0,'-6'-1'2544'0,"6"1"-2032"16,0 0-512-16,0 0 0 0,0 0 256 0,0 0-32 15,8 3-16-15,6-1 0 0,1-6-80 0,3 0-128 16,-1 1 176-16,5-1-176 0,1 2 176 0,3-2-176 15,1 0 160-15,3 1-160 0,3 0 0 0,-3 1 0 16,-4 1 0-16,1-2 0 16,0-4-2048-16,-3 3-336 0,-2 0-80 0</inkml:trace>
  <inkml:trace contextRef="#ctx0" brushRef="#br0" timeOffset="6789.618">19170 12814 20271 0,'0'0'896'0,"0"0"192"0,0 0-880 0,0 0-208 0,0 0 0 0,12-3 0 16,2-1 1664-16,4 2 304 0,3 0 48 0,7-1 16 15,1-4-1632-15,4 2-400 0,5-4 0 0,1 2 0 16,1-3 0-16,6 0 0 0,8 4 0 0,-3-2-8096 16,-5 0-1696-16</inkml:trace>
  <inkml:trace contextRef="#ctx0" brushRef="#br0" timeOffset="7252.614">20572 12334 25791 0,'-6'-4'2304'0,"0"-1"-1856"0,-6 0-448 0,2 2 0 16,-1 1 256-16,0 2-32 0,-5 1-16 0,0 4 0 16,-6 4-64-16,2 1-16 0,0 1 0 0,-3 5 0 15,0 3 64-15,0 2 0 0,3 1 0 0,1 0 0 16,2 1-48-16,-1 2 0 0,3 3 0 0,4 3 0 15,0 2-144-15,6-1 0 0,3-3 0 0,4 0 0 16,5-2 128-16,3-1-128 0,4-5 0 0,2-4 128 16,3-5 0-16,6-1 0 0,-2-2 0 0,2-2 0 15,-1-5 144-15,4-2 32 0,4-2 0 0,1 0 0 16,0-3 80-16,1 0 32 0,-1-5 0 0,-4-2 0 16,-4-3 80-16,-2 0 16 0,-2-4 0 0,-5-1 0 15,-4 3 112-15,-4-4 16 0,-3-2 16 0,-1-1 0 0,-3-6-112 16,-3 2-32-16,-2 3 0 0,-3-1 0 0,-1 3-320 15,-2 1-192-15,1 2 192 0,0 1-192 0,1 7 0 16,0 1-272-16,0 2 16 0,3 4 16 16,0 0-1760-16,5 5-368 0,0 0-64 0,0 0 0 0</inkml:trace>
  <inkml:trace contextRef="#ctx0" brushRef="#br0" timeOffset="7820.673">21803 12492 25791 0,'-25'-2'2304'0,"10"3"-1856"0,-4 2-448 0,0 1 0 16,-1 2 1152-16,0 4 144 0,1 2 32 0,2 3 0 15,0 3-1072-15,4-1-256 0,2 0 0 0,3 1 0 16,2 5 0-16,3-4-176 0,3-1 176 0,4-1-208 16,0-1-176-16,4-3-16 15,1-2-16-15,3-2 0 0,0-5 256 0,2-1 160 0,2-3-192 0,0-1 192 0,4-1 0 16,-1-2 176-16,0 1 0 0,0-3 0 0,0 0-16 0,-4-2 0 15,-2 0 0-15,-1-1 0 0,-1 0 80 16,-2-1 16-16,-2 0 0 0,-4 0 0 0,-3-1 160 16,-1-2 32-16,1-3 16 0,0 6 0 0,0 10-144 0,-2-8-48 15,0-6 0-15,1 3 0 0,1 11-272 0,1-7 0 16,-1 7 0-16,5-10 0 0,1 0 0 0,1 2 0 16,4 3 0-16,0-1 0 0,4 0 0 0,0 0 0 15,0 1 0-15,1 2 0 0,-1 0 0 0,1 1 0 16,-1 0 0-16,0 3 0 0,1 2 0 0,-2 4 0 15,-2 3 0-15,0 2 0 0,2-5 0 0,-3 8 0 16,0 2 0-16,-2 1 0 0,-1-2 0 0,0 4 0 16,-2 2 208-16,0 2-64 0,-3 2 96 0,2 0 16 15,0-3 0-15,1 0 0 0,-4-1-112 0,1-1-16 0,0 0 0 16,5-3 0-16,1-5-128 0,2-1 0 0,0 3 0 16,3-3 128-16,2-6-128 0,-4-1-192 0,0 0 32 0,3-2 16 31,4 3-2432-31,1-6-496 0</inkml:trace>
  <inkml:trace contextRef="#ctx0" brushRef="#br0" timeOffset="8370.51">23252 11933 23039 0,'-12'-1'2048'0,"5"2"-1648"16,-3 1-400-16,-1 4 0 0,-2-2 1440 0,2 5 208 15,3 3 32-15,0 3 16 0,0 7-1376 0,3 1-320 16,-4 5 0-16,3 6 0 0,-4 7 0 0,0 1 0 16,0-1 0-16,-2 6 0 0,1 2 0 0,-1 2 0 15,-3-1 0-15,3-2 0 0,-1-3 0 0,1-4 0 16,0-2 0-16,3-5 0 0,0-5 0 0,4-6 0 0,1-3 0 16,1-4 0-16,2-2 0 0,2-2 0 0,-1-12 144 15,6 9-144-15,1-2 480 0,2-3 32 0,1 0 0 0,3-7 0 16,2-2-160-16,2-2-32 0,4 1 0 0,1-1 0 15,1 2-320-15,-3-1 0 0,-1-1 0 0,-1 7 128 16,-2 5-128-16,1 0 0 0,2 1 0 0,-1 6 0 16,-3 2 0-16,-1 3 0 0,-4 1 0 0,-1 3 0 15,-1-1 0-15,-4 0 0 0,-5 0 0 0,-4 1 0 16,-3 0 0-16,-5-2 256 0,-6-1-64 0,-4-3-16 16,-5 2 176-16,2-2 32 0,-3-3 16 0,0-4 0 15,-3-2 112-15,0-2 0 0,0 0 16 0,1-1 0 16,1-5-224-16,2-3-48 0,0-4-16 0,-1 1 0 0,-1 1-240 15,5-2 144-15,3-10-144 0,4 3 128 16,4 0-1184-16,6 1-240 0,7 0-48 0,5 0-16 16,8-1-2160-16,4 1-448 0</inkml:trace>
  <inkml:trace contextRef="#ctx0" brushRef="#br0" timeOffset="8679.625">23623 12586 31727 0,'-6'-7'1408'0,"6"7"288"0,0 0-1360 0,0 0-336 0,0 0 0 0,0 0 0 16,0 0 160-16,4-6-32 0,-4 6-128 0,15-8 192 16,8-1-16-16,3-1-16 0,-2 4 0 0,3-3 0 15,3 1-160-15,-1-1 0 0,-2-1 144 0,0 4-144 16,-3 4 0-16,-2 1-128 0,-2 0 0 0,-3 1 0 31,-5-3-1664-31,0 6-320 0,-1 0-64 0,-3 4-10048 0</inkml:trace>
  <inkml:trace contextRef="#ctx0" brushRef="#br0" timeOffset="8853.229">23587 12894 28559 0,'0'0'2544'0,"0"0"-2032"0,0 0-512 0,0 0 0 0,0 0 1184 0,0 0 144 16,0 0 16-16,11-6 16 0,1-3-944 0,7 2-192 15,7-3-32-15,5 2-16 0,2-1-176 0,3 0 160 16,3-3-160-16,-4 2 160 0,-2 3-432 0,0 0-96 15,-1-1-16-15,-1-2 0 16,-3 0-2704-16,-1 0-560 0</inkml:trace>
  <inkml:trace contextRef="#ctx0" brushRef="#br0" timeOffset="9297.231">24533 12317 27647 0,'0'0'2448'0,"-6"-7"-1952"0,2 1-496 0,-3 1 0 16,-3 4 336-16,1 2-16 0,-1 3-16 0,0 1 0 15,-1 1-304-15,-2 3 0 0,-3 7 0 0,2-1 0 16,0 2 256-16,-2 1-16 0,0 6 0 0,0 2 0 16,2 3-112-16,3 2-128 0,-2 1 176 0,4 5-176 0,2 6 144 15,5 1-144-15,1-3 0 0,2-2 144 0,4-6-144 0,7 2 128 16,3-4-128-16,0-5 128 0,2-7 32 0,5 0 0 16,5-4 0-16,2-1 0 0,2 2 128 0,1-7 32 15,1-7 0-15,3-1 0 0,3 0-32 0,-3-1 0 16,-3-3 0-16,-1-6 0 0,-1-3 128 0,-5-3 32 15,-3-2 0-15,-4-4 0 0,-3-3 336 0,-1-3 80 16,-2-2 16-16,-4-4 0 0,-1-5-48 0,-3 1-16 16,-6 1 0-16,-4-3 0 0,-2-2-368 0,-2 8-64 15,-6 8 0-15,-1 2-16 0,-5-3-368 0,-3 2 128 16,-5 4-128-16,-5 1 0 16,-8 2-288-16,-2 2-128 0,-1-3-32 0,-4 4-11808 0,-3 2-2368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8:14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1814 14021 11343 0,'0'0'496'0,"0"0"112"0,0 0-480 0,0 0-128 15,0 0 0-15,-3 5 0 0,3-5 800 0,0 0 144 16,-9 6 16-16,3-2 16 0,6-4-48 0,-8 1-16 16,8-1 0-16,-8 1 0 0,1 3-160 0,7-4-48 15,0 0 0-15,0 0 0 0,0 0-48 0,0 0-16 16,0 0 0-16,0 0 0 0,0 0 144 0,0 0 32 15,0 0 0-15,0 0 0 0,0 0-176 0,0 0-16 16,13-4-16-16,1 3 0 0,1 1-176 0,5-2-48 16,1-1 0-16,2-1 0 0,4 7-128 0,2-3-16 15,1 0-16-15,2 0 0 0,1 0-48 0,4-1-16 16,2 1 0-16,6-3 0 0,1-2 32 0,4 2 16 0,0-1 0 16,3 2 0-16,0 0-16 0,5-3 0 0,2-1 0 15,-1 0 0-15,3 3-16 0,0 1-16 0,4 0 0 0,-4-1 0 16,-4 1-32-16,6-1 0 0,0-1 0 0,1 0 0 15,0 2 64-15,-2 0 0 0,-1-4 0 0,1 3 0 16,0 0-32-16,0-1 0 0,-1 1 0 0,-1-1 0 16,1 0 0-16,-2 2 0 0,-2-1 0 0,-1 1 0 15,1-2-32-15,-1 2-128 0,1 0 192 0,0 1-64 16,-1-3 0-16,-1-1-128 0,-2 4 192 0,-2-2-64 16,-2 1-128-16,1-1 160 0,1 2-160 0,-3 1 160 15,-3 1-160-15,-2-2 0 0,-5-1 144 0,-1-1-144 16,-2 3 0-16,0 0 128 0,0 0-128 0,-3 0 0 15,-1 0 128-15,0 2-128 0,0 0 128 0,-2 0-128 16,-3 1 128-16,-1-1-128 0,3-1 160 0,0 1-160 16,-3-1 128-16,-1 1-128 0,0-1 0 0,0-1 144 15,-3 0-144-15,2 0 0 0,-3 2 0 0,0-1 128 0,-1-1-128 16,-3 0 0-16,0 0 0 0,0 0 128 0,2 1-128 0,-1 0 0 16,-5-1 0-16,0-1 0 0,-1 0 128 0,-2 1-128 15,-3-1 0-15,1-2 128 0,5 1-128 0,-2 1 0 16,0 1 0-16,-4 0 128 0,2-2-128 0,-1 2 128 15,1 1-128-15,-1-1 128 0,2-2-128 0,0 0 0 16,-4-1 0-16,4 1 128 0,-2 1-128 0,2 2 0 16,0 1 0-16,1-1 128 0,-2-2-128 0,1 1 0 15,-1 0 0-15,-1 0 0 0,1 0 0 0,2-1 0 16,-2-1 0-16,3 2 0 0,-1 4 0 0,2 0 0 16,-1-2 0-16,3 0 0 0,-1 0 0 0,1-2 0 15,5 0 0-15,-2 1 0 0,-1 2 0 0,4 0 0 0,2-1 0 16,2 1 0-16,0 1 0 0,4-3 0 15,-1-1 128-15,1 0-128 0,0 2 0 0,2 0 0 0,-1 0 0 16,1-3 128-16,1-2-128 0,0 3 0 0,-2 3 144 0,6 0-144 16,-1-3 0-16,1 0 0 0,0-3 0 0,1 3 128 15,3 3-128-15,-2 1 0 0,-1-1 0 0,-1 2 0 16,0 0 0-16,0 0 144 0,2-5-144 0,1 2 0 16,-2-1 176-16,3 1-176 0,1 0 160 0,-1 0-160 15,-2 1 208-15,1-3-48 0,0-3-16 0,0 3 0 16,-3 6-144-16,1-5 192 0,2-2-192 0,-2 1 192 15,0 0-192-15,0-2 0 0,3 2 144 0,-1 0-144 16,2 0 0-16,-4 0 128 0,1 2-128 0,-2-2 0 16,-1 0 0-16,2 1 128 0,0 0-128 0,0 1 0 15,1-3 0-15,1 1 144 0,-3-1-144 0,1 2 0 0,0 1 128 0,0 1-128 16,0 0 0-16,0-2 0 0,-4-1 0 0,2-1 128 16,0-1-128-16,2 1 0 0,-4 0 192 0,2-2-192 15,1 0 192-15,2 3-192 0,-1 3 160 0,0 0-160 16,0-3 128-16,-3 2-128 0,-1 1 0 0,-1 0 0 15,-1-3 128-15,-2 0-128 0,2 0 0 0,-1 0 0 16,-2 0 0-16,0 0 0 0,-1-4 0 0,-5 3 0 16,-2 3 0-16,2-1 0 0,2-1 0 0,-2-1 0 15,-3 0 128-15,0 1-128 0,-2 2 0 0,0 0 0 16,-2 1 0-16,-2-1 0 0,0-2 0 0,0 1 128 16,-1 0-128-16,-2-1 0 0,-1 0 0 0,2 0 128 15,-3-1-128-15,2 2 0 0,-1 2 0 0,1-1 0 16,0-3 0-16,-1 0 0 0,-1 2 0 0,2-2 0 0,0-2 128 15,0 1-128-15,0 0 0 0,0 0 0 0,1 1 0 0,3-1 0 16,-3-2 0-16,1 0 0 0,-2 3 0 0,1-1 0 16,0 0 0-16,0 0 0 0,-2 1 0 0,-9 1 0 15,9-1 0-15,0 1 0 0,-9 0 128 0,0 0-128 16,0 0 0-16,5-4 0 0,-5 4 144 0,0 0-144 16,0 0 144-16,0 0-144 0,0 0 192 0,0 0-192 15,-5-2 128-15,-5 2-128 0,-1 0 0 0,-2 0 0 16,-3-1 0-16,-1 1 0 0,-3 0 0 0,0 0 0 15,-3 1 0-15,-1 1 0 0,-4 2 0 0,0-2 0 16,-4 0 0-16,-5-4 0 0,-7-2 0 0,-1 4 0 16,-2 6 0-16,-5-4 0 0,-4 0 0 0,-2 2 0 15,-3-1-144-15,-4 1 144 0,-1-3-128 0,-6 2 128 0,-3-3 0 16,-1 0-160-16,-1 0 160 0,-4 0 0 0,-3 0-144 0,-4 1 144 16,-1 0 0-16,-3 1-144 0,-4 0 144 0,-1 2 0 15,-1-1 0-15,1 0-128 0,1-1 128 0,-4 1 0 16,-4-2 0-16,2 2 0 0,3 1 0 0,-3 1 0 15,-3-1 0-15,2 2 0 0,-2-3 0 0,1-1 0 16,-2-3 0-16,3 2 0 0,-3 2 0 0,2-3 0 16,-1-3 0-16,3 3 0 0,-1 3 0 0,1 0 0 15,0-4 0-15,0-2 0 0,0 1 0 0,2-1 0 16,5 0 0-16,1-4 0 0,1 0 0 0,3 2 0 16,5-1 0-16,-3 1 0 0,0-2 0 0,5 1 0 15,6 0 0-15,2 2 0 0,1-1 0 0,-2 2 0 16,1 0 0-16,1-1 0 0,4-1 0 0,2 3 0 15,-3 2 0-15,3-1 0 0,0-4 0 0,-2 1 0 0,0 1 0 16,1 0 0-16,3 6 0 0,0 0 0 0,3-1 0 0,1-2 0 16,1-1 0-16,4 1 0 0,2 0 0 0,3 2 0 15,2 0 0-15,3 1 0 0,3-1 0 0,0 0 0 16,-2 0 0-16,1-1 0 0,-1 1 0 0,3 1 0 16,2-2 0-16,-1 1 0 0,2 1 0 0,1 1 0 15,3-1 0-15,-2 2-128 0,3-1 128 0,-2-1 0 16,0-1-144-16,2 1 144 0,-2 1-160 0,4-2 160 15,1 1-144-15,6 1 144 0,2-2-128 0,1 2 128 16,-1-1 0-16,2 1-128 0,2-2 128 0,2 0 0 16,0 0-128-16,2 2 128 0,0-1-128 0,1 0 128 15,-2-1 0-15,2 0-128 0,-1-2 128 0,1 0 0 16,0-2 0-16,0 0-160 0,1-1 160 0,2 1 0 0,-2 1-128 0,2 0 128 16,-2-6 0-16,2 4 0 0,1 0 0 0,1 2-128 15,0 0 128-15,3 0 0 0,0-2 0 0,4 0-128 16,3 3 128-16,0 0 0 0,0 0-144 0,-6-4 144 15,3-1 0-15,3 5-144 0,0 0 144 0,0 0-192 16,0 0 192-16,10-5-192 0,0 2 192 0,2 1-208 16,0 0 80-16,2-1 128 0,4 0-176 0,3-1 176 15,2-2-128-15,-1 3 128 0,4 0 0 0,6-2-128 16,5-2 128-16,1 0 0 0,2 4 0 0,6-1-128 16,6 0 128-16,-1-2 0 0,3 0 0 0,1 0-128 15,1 3 128-15,0-1 0 0,6 0 0 0,3 0 0 16,1 1 0-16,0 2 0 0,0 1 0 0,3 0 0 15,3 0 0-15,0 1-128 0,3 0 128 0,0-1 0 16,0 0 0-16,-1 0 0 0,3 1 0 0,5-1 0 0,-1-2 0 0,2-1 0 16,-5 0 0-16,4 1 0 0,0 2 0 0,0 0 0 15,2 0 0-15,-4 0 0 0,-2 0 0 0,0 0 0 16,2 3 0-16,0-2 0 0,3-1 0 0,-2 3 0 16,-2-1 0-16,0 0 144 0,0 0-144 0,-1 1 0 15,-1 0 128-15,0 0-128 0,-1 1 0 0,0 1 0 16,1-2 128-16,-1-1-128 0,-2-2 0 0,-5 2 0 15,-2 3 0-15,1 0 128 0,1 0-128 0,1 0 0 16,2 3 128-16,-4-1-128 0,-3 0 0 0,1-2 0 16,2-3 160-16,-1 1-160 0,0 2 128 0,-2 0-128 15,-6-1 0-15,1 0 0 0,-2-4 128 0,0 1-128 0,3 1 0 16,-3 1 128-16,0 2-128 0,0-1 128 0,-6 1-128 16,0-3 0-16,-1-2 144 0,2 1-144 0,-2-1 128 0,3 0-128 15,0 0 128-15,-2 1-128 0,-2 0 0 0,-1 0 144 16,-3-1-144-16,1-1 0 0,2 0 128 0,-2 0-128 15,0 0 0-15,-1 1 0 0,3-2 0 0,-2 0 0 16,-1 1 128-16,-1 0-128 0,-1 0 0 0,0-1 0 16,2-1 0-16,-1 0 0 0,-2 2 0 0,2 2 0 15,2-1 0-15,-1 0 0 0,0-1 128 0,-2 0-128 16,0 1 144-16,-2-1-144 0,0-2 0 0,0 0 0 16,1-1 0-16,-3 1 0 0,3 0 0 0,-1-1 0 15,-1 2 0-15,-1 0 0 0,-1 1 0 0,-1-1 0 16,-1-2 0-16,0 1 0 0,2-1 0 0,0 0 0 0,-2 3 0 15,-2 0 0-15,-1-2 0 0,-1 1 0 16,2 3 0-16,-2-1 0 0,-2-1 0 0,0 0 0 0,-2-5 0 16,2 2 0-16,-2 0 0 0,-1 2 0 0,2 0 0 0,1 0 0 15,2-2 0-15,-2 2 0 0,-5 1 0 0,3-1 0 16,-1 0 0-16,0-2 0 0,-1 1 0 0,-1 0 0 16,-3-2 0-16,-1 2 0 0,-4 1 0 0,1 0 0 15,-2 1 0-15,-2-2 0 0,-2-2 0 0,-2 3 0 16,0 2 0-16,-1-1 0 0,-3-2 0 0,-7 3 0 15,0 0 128-15,0 0-128 0,0 0 0 0,0 0 0 16,0 0 0-16,0 0 128 0,-3-6-128 0,-4 3 0 16,-4 0 0-16,-4 3 0 0,-1-2-144 0,-7 0 144 15,-2 3-176-15,-6 1 176 0,-7 2-192 0,2-1 192 16,-4-1-192-16,-5 1 192 0,-4 1-192 0,-2 0 192 0,-2-2-144 16,-4 2 144-16,-4-1 0 0,-3 0-144 15,-7 4 144-15,1-2 0 0,-7 1-144 0,-4-2 144 0,-4 1 0 0,-3 1 0 16,-3-1 0-16,-1-1 0 0,0-1 0 0,-4 1 0 15,-4 0 0-15,-3-1 0 0,-2 1 0 0,-4-2 0 16,-5 0 0-16,0 1 0 0,0 1 0 0,-1-1 0 16,-3 0 0-16,4-1 0 0,1 1 0 0,-2 0 0 15,-3 3 0-15,2-2 0 0,0-4 0 0,-2 2 0 16,-4 1 0-16,0 1 0 0,1-2 0 0,1 2 0 16,0-1 0-16,-1 2 0 0,2-3 0 0,-1 1 0 15,1 2 0-15,-3-3 0 0,1-4 0 0,3 4 0 16,3 3 0-16,-2-1 0 0,-1-4 0 0,5 1 0 15,8 3 0-15,1 0 0 0,-1-4 0 0,4 1 0 16,0 1 0-16,5 0 0 0,6 0 0 0,-3 2 0 0,-2-4 0 16,5 2 0-16,5 0 0 0,0 0 0 0,3-1 0 0,3 1 0 15,-2 1 0-15,7 1 0 0,-1 2 0 16,4-1 0-16,2-1 0 0,0 0 0 0,1-2 0 0,4 1 0 16,1 4 0-16,6-3 0 0,5-2 0 0,2 2 0 15,2 0 0-15,1 1 0 0,2-2 0 0,3 1 0 16,-1-2 0-16,5 2 0 0,1-1 0 0,4 3 0 15,2-2 0-15,1-2 0 0,0 0 0 0,4-1 0 16,0 3 0-16,2-1 0 0,3 0 0 0,0 0 0 16,4-1 0-16,0 0 0 0,3 0 0 0,4 0 0 15,1-2 0-15,4-1 0 0,-4 2 0 0,9-1 0 16,0 0 0-16,0 0 0 0,0 0 0 0,0 0 0 0,0 0-192 16,12 1 192-16,1-1-192 0,3 0 192 0,0 0-144 15,4-2 144-15,5 2 0 0,1-2 0 0,2-2 0 16,4 0-128-16,6 1 128 0,2 0 0 0,6-4 0 15,7 2 0-15,4 0-128 0,2 0 128 0,1-1 0 0,5 0 0 16,4-3 0-16,7 4 0 0,5 2 0 0,0 0 0 16,-1-2 0-16,4 3 0 0,4-2 0 0,-1 3 0 15,2 2 0-15,1-1 0 0,-2-2 0 0,2 2 0 16,2 0 0-16,-1 0 0 0,-1 0 0 0,1-1 0 16,3-2 0-16,-2 3 0 0,3 1 0 0,1 1 0 15,0-2 0-15,2 1 0 0,-3 1 0 0,1 0 0 16,-2 0 0-16,4-1 0 0,2 0 0 0,-1 2 0 15,-2-1 0-15,1 0 0 0,1-1 0 0,1 1 0 16,-3 2 0-16,-1-2 0 0,-3 0 0 0,3 0 0 0,3 2 0 16,-4-3 0-16,0-2 0 0,0-1 0 15,-1 1 0-15,0 2 0 0,-4-1 0 0,-2-2 128 0,-1-2-128 16,-2 1 0-16,-3 0 0 0,-4 1 0 0,-6-3 128 0,0-1-128 16,0 0 144-16,-2-1-16 0,-2-2 0 0,-5 3 0 15,-5 0 48-15,-2 1 0 0,-4-3 0 0,1 1 0 16,-1 1 32-16,-4-1 16 0,-1 2 0 0,-2-1 0 15,1 3-80-15,-5-1-16 0,1 2 0 0,-2-2 0 16,-5-3-128-16,1 2 0 0,-1-3 144 0,-2 1-144 16,0 1 0-16,-3 0 0 0,-6 3 0 0,-2 2 0 15,-3-1 0-15,-4 1 0 0,-1-2 0 0,-1 2 128 16,-1 0-128-16,-3 1 0 0,-9 0 0 0,0 0 0 16,0 0 0-16,0 0 0 0,0 0 0 0,0 0 0 15,-7-1-320-15,-3 2-96 0,0 0-16 16,-6 2 0-16,-7 1-2528 0,-3-1-512 0</inkml:trace>
  <inkml:trace contextRef="#ctx0" brushRef="#br0" timeOffset="1761.291">15302 11203 13823 0,'3'-13'1216'0,"1"2"-960"0,3 2-256 0,-2 0 0 15,2 0 512-15,2-2 48 0,2-1 16 0,-4 2 0 16,1 2 288-16,-1 1 64 0,3-3 16 0,-2-1 0 16,-1-1-176-16,-1 1-16 0,-2 2-16 0,-1-4 0 15,-2-3-160-15,-1 1-16 0,-1 2-16 0,-2-2 0 0,0 0-160 0,-4-2-48 16,-2-1 0-16,0 1 0 0,-4 3-128 0,-1-2-16 15,-4 0-16-15,-1-3 0 0,-2-1-48 0,-1 2 0 16,-4 2 0-16,0-2 0 0,-3-4 0 0,-1 2-128 16,-3 0 192-16,-5 2-64 0,-3 1 64 0,0-1 0 15,-3-2 0-15,-3 6 0 0,-1 3-192 0,-5-1 128 16,-1-2-128-16,-6 1 128 0,-4 0-128 0,-6 2 0 16,-4 2 0-16,-2 1 0 0,0-2 0 0,-3 0 0 15,-1 1 0-15,-3 4 0 0,-2 0 0 0,-1 1 0 16,-2-4 0-16,0 5 0 0,0 6 0 0,1 2 0 15,1-2 0-15,-3 0 0 0,-3 1 0 0,0 3 0 16,-3 6 0-16,2-3 0 0,-1-4 0 0,0 2 0 16,-6 4 0-16,6 0 0 0,3 0 0 0,-1-2 0 15,-3-4 0-15,-1 3 0 0,1 4 0 0,1 1 0 16,1-3 0-16,0 1 0 0,2 0 0 0,7 2 0 0,6 1 0 0,2 0 0 16,3-3 0-16,0 1 0 0,6-1 0 0,2 5 0 15,7 2 0-15,-1 0 0 0,8-2 0 0,0 2 0 16,3 1 0-16,4 3 0 0,3 2 0 0,1-1 0 15,4 3 0-15,4 2 0 0,4 2 0 0,2-2 0 16,4-2 0-16,4-1 0 0,2-1 0 0,3 3 0 16,3 3 0-16,5-3 0 0,3 0-224 0,5 3 80 15,2 4-48-15,5-1 0 0,4-1 0 0,4 0 0 16,7 0 192-16,2 0 0 0,3 3 0 0,8-3 0 16,1-1 0-16,4 1 0 0,2 1 0 0,3-1 176 15,0 2-176-15,6-2 0 0,0-1-160 0,4 1 160 16,2 3 0-16,2-2 0 0,4-1 0 0,1-3 0 15,1 0 0-15,3-1 128 0,5-2-128 0,3 0 0 0,3-2 176 16,0-3-176-16,6 2 160 0,1-3-160 0,2 0 224 16,2-3-48-16,-2-7-16 0,5 3 0 0,3 5 160 0,0-3 48 15,2-2 0-15,-1-3 0 0,1-6-208 0,-2-2-32 16,3 0-128-16,-3-7 192 0,2-6 32 0,-2-1 0 16,0-2 0-16,0-3 0 0,0-2-16 0,-1-3 0 15,-2-3 0-15,1 2 0 0,-1 1-32 0,-1-2-16 16,-2-3 0-16,-2 2 0 0,-3-2-32 0,-4-1-128 15,-5 0 192-15,0-4-64 0,-5-5-128 0,-1-3 128 16,-2-3-128-16,-7 1 128 0,-5-1 16 0,-5-2 0 16,-2-2 0-16,-4-1 0 0,-5 2 176 0,-3-2 48 15,-6-2 0-15,-3-3 0 0,-5-1 112 0,-6 5 32 16,-7 5 0-16,-3 1 0 0,-6 1-80 0,-5 1-16 0,-6 2 0 16,-7 3 0-16,-3 0-160 0,-7 0-16 0,-6-2-16 0,-6 4 0 15,-6 4-224-15,-5 3 0 0,-5 1 0 0,-6 2 0 31,-12 0-912-31,-5 4-176 0,-7 5-48 0,-5 1-14624 0</inkml:trace>
  <inkml:trace contextRef="#ctx0" brushRef="#br0" timeOffset="7181.876">15317 13921 4607 0,'0'0'400'0,"-6"5"-400"15,6-5 0-15,-8 2 0 0,0 1 1472 0,1 0 192 16,1 2 64-16,6-5 0 0,-9-1-720 0,1 1-144 16,2 2-32-16,6-2 0 0,-8 2-16 0,8-2-16 15,-8-2 0-15,8 2 0 0,-5 5-96 0,5-5-32 16,0 0 0-16,0 0 0 0,-8 0-192 0,8 0-32 16,-5 3-16-16,5-3 0 0,0 0-224 0,0 0-32 15,0 0-16-15,0 0 0 0,0 0 160 0,0 0 48 16,0 0 0-16,0 0 0 0,0 0 128 0,0 0 16 15,0 0 16-15,3 8 0 0,-3-8-96 0,8 5-32 0,0 1 0 0,3-2 0 16,-2 1-128-16,2-2-16 0,2-3-16 0,3 2 0 16,-1 1 16-16,4 0 0 0,2-3 0 15,2 2 0-15,1 1-64 0,4 0 0 0,1-1 0 0,3-1 0 16,0 1 80-16,3-1 16 0,-1-1 0 0,3 0 0 16,2-2 16-16,1 1 0 0,3 0 0 0,0-1 0 15,-2 1-32-15,5 1 0 0,0 3 0 0,-1 0 0 16,-2 1-80-16,-3 2-32 0,-1 0 0 0,1-1 0 15,-2-5-160-15,2 1 0 0,-2 2 0 0,4 0 0 16,2 0 192-16,1 0-32 0,-3-1-16 0,1 3 0 16,1-2-144-16,1 1 128 0,0-4-128 0,1 1 128 15,1 2 80-15,4 0 16 0,3-1 0 0,-1 1 0 16,-4 0-64-16,2 0-16 0,-4 1 0 0,0-4 0 0,2 0-16 0,-2 0-128 16,-1 2 192-16,1 2-64 0,0-1-128 0,-2 0 128 15,-1 1-128-15,-2-1 128 0,-4 0-128 0,1-1 128 16,-2 0-128-16,3-2 128 0,3 0-128 0,0 2 192 15,-1 1-192-15,0 1 192 0,2-1-64 0,-2-2-128 16,-3-1 192-16,0 1-64 0,-1 1 0 0,-1 0 0 16,0-2 0-16,2 1 0 0,-3 0 0 0,4 3-128 15,-3-2 192-15,3-1-64 0,-3-1 32 0,-1 3 0 16,0 0 0-16,-3-2 0 0,0-1-160 0,0 0 0 16,0-1 0-16,1 1 128 0,2 2-128 0,-1-1 128 15,-2 2-128-15,4-1 128 0,0-1-128 0,1 2 0 16,0-2 0-16,-1 0 128 0,1 0-128 0,-3-1 0 15,-1 0 144-15,2 0-144 0,1 0 128 0,0 0-128 0,1 0 160 16,0 1-160-16,3 0 176 0,-5 0-176 0,0-1 192 16,-1 4-192-16,-2-2 160 0,0 1-160 0,-1-1 128 0,1-1-128 15,0-2 0-15,2 1 0 0,0 2 128 0,0 0-128 16,-3-4 0-16,2 0 0 0,3 2 144 0,-3 1-144 16,-1 0 0-16,0 1 0 0,-1-2 0 0,0 0 128 15,1 0-128-15,1 1 128 0,-1 2-128 0,0-2 128 16,0-2-128-16,0 1 0 0,1 0 0 0,0 1 128 15,-2 0-128-15,-2-1 0 0,-4 0 0 0,1 2 0 16,-1 2 128-16,-2-3-128 0,0-3 128 0,-1 2-128 16,0 1 0-16,-2 0 128 0,0-1-128 0,-1 0 0 15,0 0 0-15,1 1 128 0,2 0-128 0,0 0 0 16,-2-1 0-16,2-1 0 0,2 1 0 0,-2 3 128 16,-1-2-128-16,-3 2 0 0,2-1 0 0,-1 0 0 0,-3-1 0 0,-1 1 0 15,3-1 0-15,-4 0 0 0,-2 2 0 0,1-3 0 16,-6 1 0-16,2 0 0 0,1 0 0 15,-3-1 0-15,1-1 0 0,-9 1 128 0,8 2-128 0,-8-2 0 16,0 0 0-16,8 1 0 0,-8-1 0 0,0 0 0 16,0 0 0-16,8 1 128 0,-8-1-128 0,0 0 0 15,9 0 128-15,-9 0-128 0,0 0 0 0,0 0 0 16,9 1 0-16,-9-1 0 0,0 0 0 0,0 0 0 16,8 3 0-16,-8-3 128 0,0 0-128 0,0 0 0 15,0 0 0-15,10-2 0 0,-10 2 0 0,8-1 0 16,-8 1 0-16,10-1 0 0,-2 0 0 0,-8 1 0 15,7-3 0-15,-1 1 128 0,4 2-128 0,-10 0 0 16,0 0 0-16,7-3 0 0,-7 3 0 0,10 0 0 16,1-2 0-16,-11 2 0 0,0 0 0 0,0 0 0 0,0 0 0 0,0 0 0 15,0 0 0-15,0 0 0 0,5-4 128 0,-5 4-128 16,0 0 0-16,0 0 0 0,0 0 0 0,0 0 128 16,0 0-128-16,0 0 0 0,0 0 0 0,0 0 0 15,0 0 0-15,0 0 0 0,0 0 0 0,0 0 0 16,0 0 0-16,0 0 0 0,-10-3 0 0,1 1 0 15,-3 2 0-15,1 0 0 0,-1-1 0 0,0 1 0 16,-3 0 0-16,0 1 0 0,0 1 0 0,-4-2 0 16,0-2 0-16,-1 0 0 0,1 0 0 0,-4 0 0 15,-2 0 0-15,-3-1 0 0,-3 1 0 0,-1 0 0 16,0 0 0-16,-5 0 0 0,-2-1 0 0,-1 1 0 0,-4-1 0 16,-3 0 0-16,-2 0 0 0,-4 1 0 15,-4-2 0-15,-4-1 0 0,-4 2-144 0,3 0 144 0,1 3 0 16,2 0 0-16,-3-5 0 0,-2 3 0 0,-2 1-144 0,-1 0 144 15,-2-1 0-15,3 2 0 0,0 0 0 0,0 0 0 16,-2 0 0-16,0-2 0 0,-2-2 0 0,5 2 0 16,0 0 0-16,4 1 0 0,-1 0 0 0,1-1 0 15,1-4 0-15,0 5 0 0,-1 1 0 0,4 0 0 16,4-1 0-16,-1-1 0 0,3-1 0 0,-2 0-128 16,-1 1 128-16,-1-1 0 0,0-1 0 0,2 1 0 15,4 1 0-15,-1 0 0 0,1-1 0 0,-2 0 0 16,-5-3 0-16,4 2 0 0,1 3 0 0,2 0 0 15,3-1 0-15,2 2 0 0,2 2 0 0,-1-2 0 16,1-2 0-16,-3 1 0 0,-1-1 0 0,2-1 0 16,2 0 0-16,-3 2 0 0,-2 1 0 0,1 0 0 0,1-1 0 15,1 1 0-15,2 0 0 0,1 0 0 0,-4 0 0 0,1-1 0 16,0 0 0-16,0 1 0 0,0 1 0 0,2 1 0 16,-1 1 0-16,3-1 0 0,1 1 0 0,1-1 0 15,-2-2 0-15,0 2 0 0,1-2 0 0,-1 1 0 16,4 2 0-16,-3-1 0 0,2-1 0 0,3 0 0 15,1 0 0-15,1 1 0 0,0 0 0 0,1 2 0 16,1-6 0-16,-1 0 0 0,0 1 0 0,-2 0 0 16,-3 1 0-16,2 2 0 0,2-2 0 0,-2 4 0 15,-3-2 0-15,3 0 0 0,1 1 0 0,2-1 0 16,1-2 0-16,1 2 0 0,0-1 0 0,1 2 0 16,-1-6 0-16,2 0 0 0,-3 1 0 0,0 2 0 15,1 1 0-15,0-1 0 0,0-1 0 0,1 2 0 0,-1 3 0 0,3-1 0 16,-3 0 0-16,3-1 0 0,-1 0 0 15,1-1 0-15,0-1 0 0,-2-1 0 0,-4-2 0 0,2 1 0 16,0 0 0-16,-1 2 0 0,-2 2 0 0,2-1 0 16,0-2 0-16,0 1 0 0,1 3 0 0,0 1 0 15,0-3 0-15,-1-1 0 0,2-1 0 0,0 1 0 16,-4-1 0-16,2 0 0 0,-1-1 0 0,-1 1 0 16,-2 0 0-16,2 1 0 0,2 1 0 0,1-1 0 15,-2-2 0-15,-1 2 0 0,2 2 0 0,0 1 0 16,0-3 0-16,-1 0 0 0,-2 0 0 0,1 0 0 15,-2 1 0-15,-1-1 0 0,-2-1 0 0,1 1 0 16,-1 0 0-16,-1 1 0 0,-2 0 0 0,2-1 0 16,0-1 0-16,1 1 0 0,-3 1 0 0,0 0 0 15,0-1 0-15,-2 0 0 0,1 0 0 0,1 0 0 16,-3 0 0-16,2 0 0 0,1 0 0 0,1 0 0 0,0-2 0 16,1-1 0-16,-4 1 0 0,-1 0 0 0,-1-2 0 0,1 3 0 15,2 1 0-15,0 0 0 0,3 0 0 0,-2 0 0 16,1-2 0-16,2 1 0 0,-4 0 0 0,1-1 0 15,1 0 0-15,-4 0 0 0,0-3 0 16,1 4 0-16,1 1 0 0,0 0 0 0,1-2 0 0,3 2 0 16,0 0 0-16,0 1 0 0,-2 0 0 0,1-1 0 15,-5-3 0-15,4 1 0 0,5 2 0 0,0 1 0 16,-3 1 0-16,3-1 0 0,1-1 0 0,3 1 0 16,0 2 0-16,2 0 0 0,-2-1 0 0,1-2 0 15,-1 1 0-15,2 0 0 0,-1 0 0 0,1 0 0 16,2-1 0-16,-2 2 0 0,6 1 0 0,1-1 0 15,0 0 0-15,2 1 0 0,2 0 0 0,1 0 0 0,1 1 0 16,1 0 0-16,3-2 0 0,0 0 0 0,3-2 0 0,0 2 0 16,2 1-128-16,7-3 128 0,-8-1 0 0,8 1 0 15,0 0 0-15,0 0 0 0,0 0 0 0,0 0 0 16,0 0 0-16,0 0 0 0,0 0 0 0,0 0-160 16,0 0 160-16,0 0-128 0,0 0 128 0,11 4-128 15,1-2 128-15,-1-1-128 0,4-1 128 0,0 0 0 16,5 0 0-16,1 0 0 0,2 0 0 0,3 0 0 15,3-1 0-15,3 2-128 0,1 1 128 0,6 0 0 16,1-1 0-16,3-1 0 0,0-1 0 0,4 0-128 16,4 0 128-16,3 0 0 0,-1-1 0 0,6 1 0 15,2 3 0-15,-1 1 0 0,-3-3 0 0,2 1 0 0,5-1 0 16,3 3 0-16,4 0 0 0,-2 0 0 0,1-3 0 0,3 1-128 16,3 1 128-16,3 1 0 0,2 0 0 0,0-1 0 15,-2-1 0-15,1 1 0 0,4 2 0 0,4-1 0 16,5 1 0-16,0-1 0 0,-3-4 0 0,2 2 0 15,1 3 0-15,-2-2 0 0,-2-1 0 0,1-1 0 16,-1 0 0-16,2 1 0 0,-1 2 0 0,-3 0 0 16,-1-4 0-16,-1 1 0 0,3 1 0 0,-1 2 128 15,-3-1-128-15,-1-2 0 0,0-1 0 0,2 2 0 16,3 3 0-16,-3-2 0 0,-2-3 0 0,-1 1 0 16,1 0 0-16,-2 1 0 0,1 1 0 0,-4-2 0 15,-3-1 0-15,1 1 0 0,1 1 0 0,1 0 128 16,-1-1-128-16,-1 0 0 0,-6-1 0 0,3 1 0 0,-1-1 0 15,0 1 0-15,4 1 0 0,-4-1 0 0,-3-1 0 16,4 0 0-16,2 1 0 0,1 1 0 0,2-1 0 16,-2 0 0-16,-8 0 0 0,5 1 128 0,2 1-128 0,-1-1 0 15,1-1 0-15,-2 3 128 0,-1 0-128 0,-4-1 0 16,3-2 0-16,-2 0 0 0,3 0 0 0,-3 0 0 16,0 2 0-16,-5-1 0 0,-2-2 0 0,0 2 0 15,2 2 0-15,1-1 0 0,0 0 0 0,-2-1 0 16,-4 1 0-16,0 1 0 0,3-2 0 0,-3 1 0 15,2 1 0-15,0 0 0 0,1-3 0 0,-1 2 0 16,-8 1 0-16,5-1 0 0,1-1 0 0,3 1 0 16,-5 2 0-16,2-1 0 0,2 1 0 0,-4 0 0 15,-3-1 0-15,0 1 128 0,2 2-128 0,2-1 0 16,-1 0 0-16,1-1 0 0,-4-1 0 0,1 1 0 0,-5 0 0 16,0-2 0-16,-3 1 0 0,1 0 0 0,1 1 0 0,-6 1 0 15,-5-2 0-15,-3-1 0 0,-1-2 0 0,-3 2 0 16,-3 2 0-16,-2-1 0 0,-5-1 0 15,-2-2 0-15,-4-2 0 0,-3 2 0 0,-2 3 0 0,-10-3 0 16,0 0 0-16,0 0 0 0,0 0 0 0,0 0 0 31,0 0-2336-31,-13 1-384 0,-4-3-80 0</inkml:trace>
  <inkml:trace contextRef="#ctx0" brushRef="#br0" timeOffset="8517.543">17291 12922 17903 0,'0'0'784'0,"-6"-1"176"0,6 1-768 0,0 0-192 0,-8-5 0 0,8 5 0 16,0 0 560-16,0 0 64 0,-4-10 16 0,4 10 0 16,0 0-224-16,0 0-32 0,3-8-16 0,3-1 0 15,-3-1-80-15,2 2-16 0,-5 8 0 0,10-10 0 16,2 0-48-16,-2-1-16 0,1-1 0 0,1 2 0 15,3 2 80-15,-2-2 16 0,0-2 0 0,5-3 0 16,-1 4 0-16,1-1 0 0,1-3 0 0,0-2 0 16,2-1 80-16,-1-1 0 0,2-1 16 0,1 1 0 0,-1-3 32 0,5 2 0 15,3-1 0-15,-1 3 0 0,0 4-112 0,-3 1-32 16,3 0 0-16,-2 4 0 0,-1 2-160 0,0 4-128 16,-3 3 144-16,-1-3-144 0,0 0 0 0,-3 1 0 15,-1 2 0-15,0 0 0 0,-3-2 0 0,0 4 0 16,-2 3 0-16,0 2 0 0,-1 0 0 0,0 1 0 15,-1 6 0-15,0-1 0 0,1 0 0 0,-1 2 0 16,2 3 0-16,1-3 0 0,-1-1 0 0,0 1 0 16,0 2 0-16,3-2 0 0,0-3 0 0,3-1 0 15,1-4 0-15,2 1 0 0,-1 3 0 0,-1-3 0 16,2-3 0-16,-2-2 0 0,0-1 0 0,0-1 0 16,-3 0 0-16,2-3 144 0,-1-3 48 0,0-3 16 0,0-2 0 15,-1-1 0-15,-2-2 48 0,0-2 0 0,1 0 0 16,-1 2 0-16,-2 2 0 0,-1-1 0 0,-1-3 0 0,-1 1 0 15,-3 0 0-15,1 1 0 0,-1 1 0 0,-2-3 0 16,-4-3-256-16,1 1 128 0,1 5-128 0,0 1 0 16,-1-2 128-16,0 2-128 0,-2 1 0 0,1 3 144 15,-1 7-144-15,0 0 0 0,1-7 0 0,-1 7 128 16,0 0-128-16,0 0 0 0,0 0 0 0,0 0 0 16,0 0 0-16,0 0 0 0,0 0 0 0,0 0 0 15,0 0 0-15,-5-5 0 0,5 5-144 0,0 0 144 16,0 0 0-16,0 0-160 0,0 0 160 0,1 11-128 15,0 2 128-15,-1 2-128 0,0 0 128 0,1 0-128 16,1-4 128-16,0 6 0 0,3 4 0 0,-2-1 0 0,1-6 0 16,1 0-128-16,0-1 128 0,1 2 0 0,4 2 0 0,-3 1 0 15,3 0 0-15,4-2-128 0,-5-1 128 0,4 1 0 16,-1-1 0-16,0 0 0 0,0-6-304 0,0 1 32 16,-1 0 0-16,1 1 0 15,-3-1-112-15,1-3-32 0,0-3 0 0,-3 3 0 16,2 2-64-16,-4-3-16 0,-5-6 0 0,6 7 0 15,-6-7-1312-15,0 0-272 0,6 11-48 0,-6-5-16 0</inkml:trace>
  <inkml:trace contextRef="#ctx0" brushRef="#br0" timeOffset="9118.084">18785 12019 21535 0,'0'0'960'0,"-11"2"192"0,0 0-928 0,1 3-224 16,2 0 0-16,1 2 0 0,7-7 0 0,-8 5 0 15,8-5 0-15,0 0 0 16,-4 7-544-16,4-7 0 0,0 0 0 0,0 0 0 16,0 0-784-16,0 0-144 0,10-1-48 0,-10 1 0 15,6-4 448-15,-6 4 96 0,0 0 16 0,0 0 0 0,0 0 960 0,0 0 0 16,6-5 0-16,-6 5 0 0,0 0 1024 0,0 0 112 16,3-8 16-16,-3 8 0 0,0 0 0 0,0 0 0 15,0 0 0-15,0 0 0 0,2-9-304 0,-2 9-48 0,0 0-16 0,6-6 0 16,0-3 16-16,-1-1 0 0,1-1 0 0,2 0 0 15,0-1 16-15,3 0 0 0,1-5 0 0,3 0 0 16,0 1-128-16,0-3-32 0,0-7 0 0,1 0 0 16,1-4-160-16,1 0-48 0,0 1 0 0,0 0 0 15,3 1-160-15,-3 2-32 0,1 5-16 0,-4 3 0 16,-3 3-240-16,1 1 0 0,-1 0 0 0,0 5 0 16,-2 2 0-16,-1 3-160 0,-9 4 32 0,10-3 0 15,0 0-1664 1,-10 3-336-16,8 5-64 0,-1-1-9888 0</inkml:trace>
  <inkml:trace contextRef="#ctx0" brushRef="#br0" timeOffset="9388.075">18883 12150 27359 0,'-3'-14'1216'0,"3"10"240"0,0 4-1168 0,3-8-288 16,3 0 0-16,-2-3 0 0,3-3 512 0,0 0 64 16,7 1 0-16,0-3 0 0,2-2-192 0,2-2-16 15,2 0-16-15,2 0 0 0,2 1 64 0,2-2 16 16,0 0 0-16,-1 0 0 0,-1 3-112 0,-3 3 0 16,0-1-16-16,-2 1 0 0,-2 1-304 0,-1-1 0 15,-1 2 0-15,-3 1 0 0,0 2 0 0,-1-2-224 16,0-2 32-16,-2 2 16 15,1 0-2640-15,0 0-512 0,1-7-128 0,-2 3 0 0</inkml:trace>
  <inkml:trace contextRef="#ctx0" brushRef="#br0" timeOffset="9853.069">20025 10617 21023 0,'0'0'928'0,"-5"-4"192"0,-4 0-896 0,2 1-224 15,-3-2 0-15,-1 5 0 0,-3 5 192 0,-4 4 0 16,-3 1 0-16,-1 2 0 0,-3 4-192 0,-1 0 0 15,-1 6 128-15,2 0-128 0,0 1 0 0,1 6 0 16,-3 5 128-16,2 3-128 0,1 5 0 0,-2 1 0 16,3 0 0-16,2 3 0 0,6 2 0 0,7-2 0 15,4-7 128-15,8-3-128 0,7-3 128 0,7-4-128 16,0-4 176-16,4-3-176 0,3-5 576 0,3-3 0 16,1-3 0-16,4-3 0 0,0-5 112 0,4-2 16 15,6-6 16-15,3-1 0 0,2 0-160 0,-1-3-48 16,1-4 0-16,0-3 0 0,-1-5-80 0,-2-1-32 15,-3-2 0-15,0-4 0 0,-5-4 400 0,-3-1 80 0,-5-1 16 16,-4-6 0-16,-4-6-16 0,-6 0 0 0,-4-4 0 0,-8 8 0 16,-6 6-112-16,-6 4-32 0,-6 1 0 0,-8 5 0 15,-8 5-288-15,-7 3-48 0,-2 5-16 0,-6 0 0 16,-8 0-384-16,-3 4-256 0,-4 5 48 0,-5 4 0 31,-3 0-2800-31,4 0-576 0,-23-4-96 0,21 3-32 0</inkml:trace>
  <inkml:trace contextRef="#ctx0" brushRef="#br0" timeOffset="11911.304">11443 13979 13823 0,'-16'-8'1216'0,"1"2"-960"0,-2 0-256 0,3 2 0 16,4 0 1408-16,0 1 256 0,4-1 32 0,6 4 16 16,0 0-304-16,0 0-48 0,0 0-16 0,0 0 0 15,12-7-384-15,8 1-96 0,5 0-16 0,6-1 0 16,5 0-448-16,4 0-80 0,6 2-32 0,7 0 0 15,3 4-112-15,9-1-32 0,5-2 0 0,4 1 0 16,-4 7 16-16,3 0 0 0,0 2 0 0,7 0 0 16,4-1 32-16,-1 0 16 0,-7 1 0 0,2 0 0 15,1 1-80-15,0-1 0 0,-1 3-128 0,-2-1 192 16,-4 1-192-16,-5-2 0 0,-4 0 128 0,3 1-128 16,0 2 0-16,-5-1 128 0,-7-1-128 0,-7-1 0 15,-4-3 0-15,-5-2 128 0,-2 3-128 0,-5-2 0 0,-9-2 0 0,-5 0 128 16,-2 0-128-16,-4 2 0 0,-11-3 176 0,0 0-176 15,0 0 192-15,0 0-192 0,-11 0 448 0,-5 0-32 16,-4 0 0-16,-7-3 0 0,-5 0-192 0,-6 0-32 16,-8 1-16-16,-4-3 0 0,-6-1-176 0,-3-1 128 15,-4-1-128-15,-2 4 128 0,1 1 48 0,-4-4 0 16,-4-4 0-16,-1 2 0 0,0 3-32 0,1-3 0 16,3 0 0-16,-6-1 0 0,-3-1-144 0,1 1 0 15,4 0 144-15,3 1-144 0,3 2 0 0,3 0 0 16,4 3 0-16,4 2 0 0,2 0 0 0,10 2 0 15,11-1 0-15,8 2 0 0,5 1 0 0,8 0 0 16,12-2 0-16,0 0 0 0,0 0 0 0,15 4 0 16,7 2 0-16,11-2-192 0,12-2 192 0,7 0 0 0,5 0-144 0,7 0 144 15,8 2 0-15,5-1 0 0,6 0 0 0,-1-1 0 16,1-1 0-16,5 0 0 0,5 2 0 0,2-3 0 16,-5-3 0-16,4 1 0 0,-1 2 0 0,-1-2 0 15,-7-3 0-15,-2 2 0 0,-5 1 0 0,-5 1 0 16,-5 2 0-16,-6 1 0 0,-5-2 0 0,-8 1 0 15,-7-1 0-15,-10 2 0 0,-7 2 0 0,-11-1 0 16,-14-3 0-16,0 0 0 0,-14 6 0 0,-16 1 0 16,-13 1-384-16,-12-3 64 0,-9 2 0 0,-13-2 0 15,-9 2 144-15,-11 0 48 0,-5-2 0 0,-8-2 0 16,-7-3 128-16,-3 3-128 0,0 2 128 0,-3-3-128 16,-1-4 128-16,1 2 0 0,6 2 128 0,4 0-128 15,3 0 128-15,11 0-128 0,11-1 128 0,12 4-128 16,13 1 0-16,12-2 0 0,13-3 0 0,12-1 128 0,9 0-128 15,17 0 0-15,0 0 0 0,12 0 0 16,11-2-1808-16,14 0-384 0,11 1-80 0,14-2-16 16</inkml:trace>
  <inkml:trace contextRef="#ctx0" brushRef="#br0" timeOffset="15716.717">4448 14603 18431 0,'0'0'1632'0,"0"0"-1312"15,0 0-320-15,-4-7 0 0,4 7 256 0,0 0-32 16,0 0 0-16,0 0 0 0,0 0-16 0,0 0 0 15,0 0 0-15,0 0 0 0,0 0-208 0,0 0 0 0,6 11 128 0,-2-1-128 16,-4 0 240-16,3 2 0 0,0 1 0 0,1 6 0 16,0 4 96-16,0 4 32 0,-1 5 0 0,3 1 0 15,0 3-80-15,0 3-16 0,2 7 0 0,-4 1 0 16,-1-1 32-16,-3-3 0 0,-2-2 0 0,2 1 0 16,2 2-144-16,-1-9-32 0,-2-8 0 0,2-4 0 15,3 1 336-15,0-7 64 0,-3-7 16 0,5-3 0 16,2-2 432-16,1-4 96 0,2-2 16 0,2-9 0 15,4-6 128-15,2-6 48 0,0-4 0 0,3-2 0 16,-2 0-640-16,1-2-128 0,0-2-32 0,-2 0 0 16,1 0-336-16,0-1-128 0,-1-2 0 0,2 0 144 15,0 1-144-15,0 4 0 0,-2 6 0 0,1 1 0 16,4 1 0-16,-8 2-272 0,-5 3 64 0,0 4-10672 16,3 5-2144-16</inkml:trace>
  <inkml:trace contextRef="#ctx0" brushRef="#br0" timeOffset="16216.15">3338 15995 25791 0,'-12'1'2304'0,"4"0"-1856"0,1 1-448 0,1 1 0 0,-2 3 400 0,0 3-16 16,0 1 0-16,-1 3 0 0,0 4-384 0,-3 3 0 16,1 3 0-16,1 1 0 0,-1 2 0 0,-2 4 0 15,1 4 0-15,1 1 0 0,0 2 0 0,1 1 0 16,4 2 0-16,3-4 0 0,2-4 0 0,5-2 0 15,2-4 0-15,4-3 0 0,2-2 176 0,2-3-48 16,3-2-128-16,2-3 192 0,-2-1-192 0,2-2 128 16,0-1-128-16,2-1 0 0,-2 0 256 0,0-2-64 15,-1 0 0-15,1-1 0 0,0-2-192 0,-3 1 0 16,1-2 128-16,0-2-128 16,0-1-1424-16,-2 0-336 0</inkml:trace>
  <inkml:trace contextRef="#ctx0" brushRef="#br0" timeOffset="16436.147">2973 16329 31839 0,'0'0'1408'0,"0"0"304"0,0 0-1376 0,0 0-336 0,0 0 0 0,12 2 0 15,1-4 0-15,5-1-192 0,0-1 32 0,4 0 0 16,2-2 160-16,6-2 0 0,2-2 0 0,1 2-128 16,-1-2-96-16,0 1-16 0,-1 0 0 0,-2 0 0 15,-1 1-1712-15,-2-2-352 0,-2-4-64 0</inkml:trace>
  <inkml:trace contextRef="#ctx0" brushRef="#br0" timeOffset="16738.705">3724 16461 28559 0,'-7'16'1264'0,"4"-4"272"0,2 1-1232 0,-2 2-304 16,5 0 0-16,-4 0 0 0,1 2 400 0,-2-5 32 15,3-12 0-15,0 0 0 0,-3 10-304 0,3-10-128 16,0 0 128-16,0 0-128 0,0-10 560 0,0-1 16 15,0-1 16-15,2-5 0 0,2-5-192 0,-1-1-32 16,-3 0-16-16,1 0 0 0,0 1-144 0,0 0-16 0,1-2-16 0,1 1 0 16,-1 3 16-16,1-1 0 0,1 0 0 0,0 4 0 15,1 2-32-15,3 1 0 0,2-1 0 0,0 0 0 16,-1 5-160-16,0 1 0 0,4 1 0 0,0 2 0 16,0 2-272-16,3 1 16 0,3-3 0 0,-2 4-10128 15,-3 2-2032-15</inkml:trace>
  <inkml:trace contextRef="#ctx0" brushRef="#br0" timeOffset="16950.702">4078 16160 35183 0,'-12'5'1552'0,"7"0"336"0,1 3-1504 0,1 1-384 15,-3-1 0-15,4 7 0 0,0 3 0 0,1 3 0 16,-1 0 0-16,0 1-128 0,0 1 128 0,1 0 0 16,-3 2 0-16,1-2-128 15,-3-1-432-15,4 1-80 0,0 1 0 0,1 0-16 16,-2-4-2928-16,1-2-592 0</inkml:trace>
  <inkml:trace contextRef="#ctx0" brushRef="#br0" timeOffset="17300.698">4341 16079 29823 0,'0'0'1328'0,"-2"12"272"0,1 1-1280 0,0 1-320 0,0 1 0 0,3 3 0 16,3 4 0-16,0-1 0 0,-3-3 0 0,0-2 0 16,-1 2 0-16,-1 1 0 0,0 1 0 0,0-4 0 15,0-4 0-15,0 1 0 0,0-4 0 0,0-9 0 16,2 9 0-16,-2-9 0 0,0 0 0 0,0 0 0 16,0 0 352-16,0 0 16 0,7-8 0 0,-4-1 0 0,1 0 336 15,-1-1 64-15,0-2 0 0,2-3 16 0,-3-2-144 0,2-1-16 16,3-2-16-16,-4 3 0 0,0 1-192 15,1 2-32-15,-1 0-16 0,4 2 0 0,5 2-368 0,-2-1 0 16,1-4 0-16,-2 3 0 16,-3 1-1216-16,3 1-320 0,-2 3-64 0,4-2-13456 15</inkml:trace>
  <inkml:trace contextRef="#ctx0" brushRef="#br0" timeOffset="17501.709">4721 15975 33055 0,'0'0'1472'0,"0"0"288"0,0 0-1408 0,-2 14-352 0,2 1 0 0,-2-1 0 16,-2 1 0-16,1 2-128 0,-2 4 0 16,2-1 0-16,-4-1 128 0,1-2 0 0,-1 1 0 0,2 1 0 31,-3 3-480-31,-1-2-64 0,-1-1-16 0,2-1-8768 0,-1-3-1744 0</inkml:trace>
  <inkml:trace contextRef="#ctx0" brushRef="#br0" timeOffset="18195.458">5191 16014 31903 0,'-12'-8'1408'0,"12"8"304"0,-6 4-1376 0,-1-3-336 16,-2-2 0-16,3 1 0 0,-5 2 0 0,0 1 0 15,-3 1 0-15,-1 1 0 0,-3-2 0 0,1 2 0 16,-2-2 0-16,2 3 0 0,-4 1 0 0,2 3 0 16,0 2 0-16,4-1 0 0,4-2 0 0,2 2 0 0,-3 3 0 0,2 0 0 15,2-4 0-15,3 0 0 0,0-1 0 16,2-3 0-16,3-6 0 0,0 0 0 0,0 0 0 0,0 0 0 16,0 0 0-16,0 0 0 0,0 0 0 0,0 0 176 15,0 0 144-15,9-4 48 0,-2-5 0 0,1 4 0 16,3 1-128-16,-2-1-32 0,-9 5 0 0,3-8 0 15,-3 8-208-15,8-3 0 0,2 1 0 0,-10 2 0 16,0 0 0-16,11 2 0 0,1 3 0 0,-3-1 0 16,2 1-144-16,1 3 144 0,-3 4 0 0,3-3-144 15,3 0 144-15,-1 1 0 0,-1 0 0 0,1-5 0 16,-1-2 0-16,2-3 0 0,-2 2 0 0,1-6 0 16,1-5 0-16,0 0 0 0,-2-5 0 0,1 2 0 15,2-3 192-15,0-1-48 0,1-4 0 0,-1 0 0 16,0-1 16-16,0 0 0 0,1 0 0 0,-1-1 0 0,1 1-32 15,-3-1 0-15,-2-1 0 0,0-1 0 0,2-3 128 16,-4 1 32-16,0-6 0 0,0 1 0 0,-4-1-96 0,-1-2 0 16,-1-2-16-16,-1 0 0 0,-1-1-32 0,-2 6 0 15,-2 2 0-15,1 5 0 0,1 3-144 0,0 7 0 16,-6 4 0-16,2 4 0 0,4 6 0 0,-8 0 208 16,-4 5-48-16,1 3-16 0,0 9-144 0,-1 4 0 15,-3 2 0-15,0 8 0 0,-5 7-144 0,3 5 144 16,-1 3 0-16,2 4 0 0,0 0 0 0,3 1-128 15,0 1 128-15,3-3 0 0,-1-2 0 0,4-1 0 16,0-5 0-16,2-1 0 0,3-3 0 0,1-1 0 16,1-3 0-16,0-4 0 0,1-3 0 0,0-2 0 15,0-4 0-15,0-3 0 16,-1-4-1248-16,0-2-240 0,0-1-48 0</inkml:trace>
  <inkml:trace contextRef="#ctx0" brushRef="#br0" timeOffset="18382.275">4402 15713 41471 0,'-27'-6'1840'0,"16"4"368"0,3 0-1760 0,8 2-448 0,0 0 0 0,0 0 0 15,0 0 1840-15,0 0 272 0,0 0 64 0,0 0 16 16,0 0-2816-16,0 0-560 0,0 0-112 15,0 0-19312-15</inkml:trace>
  <inkml:trace contextRef="#ctx0" brushRef="#br0" timeOffset="18563.281">3113 16140 48831 0,'-16'-6'4352'0,"8"4"-3488"16,2-1-688-16,6 3-176 15,0 0-1408-15,0 0-320 0,12 8-64 0,-7 4-18112 0</inkml:trace>
  <inkml:trace contextRef="#ctx0" brushRef="#br0" timeOffset="47319.904">18220 15567 16527 0,'-18'-3'720'0,"9"1"176"0,-3-1-720 0,4-1-176 15,1 1 0-15,7 3 0 0,-7-6 0 0,3 0 160 0,-2 3-160 0,6 3 160 16,0 0-160-16,0 0 160 0,0 0-160 0,0 0 160 16,0 0-160-16,0 0 0 0,0 0 0 0,0 0 0 15,-9-3 0-15,1 6 0 0,-2 0 0 0,0 5 0 16,-1-2 0-16,-1 2 0 0,1 0 192 0,3 0-64 15,-2 4 128-15,5-2 32 0,5-10 0 0,-3 11 0 16,0 0 176-16,3-1 48 0,3-1 0 0,-3-9 0 16,8 7 496-16,3-1 96 0,4 2 32 0,1-1 0 15,6-2 192-15,6-2 32 0,4-3 16 0,7 0 0 16,3 0-480-16,4-1-112 0,1-1-16 0,7 0 0 16,7-1-256-16,3-1-64 0,6-2-16 0,5-1 0 15,1-3-48-15,6 2 0 0,5 0 0 0,6 1 0 16,3-3 32-16,6 1 0 0,2 1 0 0,3 1 0 0,5 3-64 0,3-2-16 15,3-3 0-15,4 4 0 0,4 1-336 0,-1 2 0 16,-1-1 0-16,0-1 128 0,-3-2-128 0,-3 1 192 16,2 1-64-16,-3 0 0 0,-4-2-128 0,-1 0 0 15,2-2 0-15,-4 4 0 0,-4 3 0 0,0-3 0 16,1-2 0-16,-3 5 0 0,0 1 0 0,-3 0 0 16,-1 1 0-16,0-2-128 0,-1-2 128 0,-5 3 0 15,-3 1 0-15,-1-1 0 0,6-2 0 0,-8 0 0 16,-2 0 0-16,-3 1 0 0,1 1 0 0,-5-1 0 15,0-2 0-15,-2 2 0 0,-2 2 0 0,-5 1 0 16,-3-2 0-16,-2 1 0 0,1-4 0 0,-3 3 0 16,-4 3 0-16,-2-2 0 0,-7 0 0 0,-4-1 0 15,-3-1 0-15,-4 2 0 0,-3 1 0 0,-1-1 0 0,-4-1 0 16,-6 1 0-16,-4 1 0 0,-5 1 0 0,-5 1 0 16,-11-4 0-16,0 0 0 0,0 0 0 0,7 6 0 0,-7-6-128 15,0 0 128-15,-7 5-160 0,-4-3 160 0,-6 3-160 16,-8 0 160-16,-3-2 0 0,0-3 0 0,-5 3 0 15,-5 0 0-15,-6 0 0 0,-4 1 0 0,-9-2 128 16,-7-2-128-16,-3 1 0 0,-7 3 0 0,-1 0 0 16,-3-2 0-16,-8 0 0 0,-7 0 0 0,-2 1 0 15,2 4 0-15,-7-1 0 0,-9-3 0 0,2-1 0 16,0 1 0-16,-3 2 0 0,-5 1 0 0,-1-1 0 16,0-2 0-16,-7-1 176 0,-7 5-176 0,-1-3 192 15,-2 0-192-15,1-2 0 0,-1-2 0 0,-5 1 0 16,-4 5 0-16,3 0 0 0,-1-6-144 0,-1 3 144 0,-4 2 0 15,1 1 0-15,1 1 0 0,4-1 0 0,6-2 0 0,3 1 0 16,6 2 0-16,3-2 0 0,7 0 0 16,1-2 0-16,2-1 0 0,6-1 0 0,5 3 0 0,4-2 0 15,-1-2 0-15,4 0 0 0,6 0 0 0,2 0 0 16,7 2 0-16,2-5 0 0,-1-4 0 0,7 3 128 16,0 4-128-16,5-1 0 0,5-7 0 0,4 4 0 15,5 0 0-15,5 1 0 0,5 2 0 0,3-1 0 16,6-3 0-16,5 2 0 0,7 2 0 0,6-1 0 15,7 2 0-15,7 0 0 0,0 0 0 0,0 0 0 16,12 0 0-16,8 0 0 0,7 0 0 0,8-1-128 16,4-2 128-16,7 1-160 0,6 4 160 0,6-2 0 15,10-2 0-15,5-1 0 0,5 2 0 0,4-1 128 16,5 0-128-16,6 0 128 0,5-1-128 0,1 1 0 0,3 1 0 0,7 0 0 16,6-1 128-16,4 0-128 0,2-3 128 15,2 3-128-15,3 2 144 0,0-2-144 0,2-1 192 0,3 1-192 16,3 1 192-16,2 0-192 0,1 1 192 0,-2-4-192 15,1 1 160-15,0 0-160 0,0 0 128 0,-2 0-128 16,-1 2 128-16,2-2-128 0,-1-3 0 0,4 3 128 16,2 5-128-16,-7-2 128 0,-5-2-128 0,-3 0 128 15,4 1-128-15,-7 1 0 0,-6 1 0 0,-4 0 128 16,-2-3-128-16,-11 0 0 0,-8 2 0 0,-4 0 0 16,-9 0 0-16,-5 0 0 0,-6-1 0 0,-6 1 128 15,-8 1-128-15,-7 2 0 0,-6-3 0 0,-8 1 0 16,-4 1 0-16,-7 2 0 0,-3-1 0 0,-5-1 0 0,-5-2 0 15,-8 0 0-15,0 0 0 0,0 0 0 0,0 0-144 16,-11 2 144-16,-7-2-192 0,-6 2 192 0,-3 1 0 0,-10-2 0 16,-7-1 0-16,-7 0 0 0,-10 1 0 0,-2-1-128 15,-7 0 128-15,-8 0 0 0,-8 0 0 0,-5 0 0 16,-6 1-128-16,-4 0 128 0,-5 1 0 0,-5-2 0 16,-8-1 0-16,-4 2 0 0,-6 1-144 0,-4-2 144 15,-4 0 0-15,-10 0-144 0,-5 0 144 0,-5 3 0 16,-1 1 0-16,-2 0 0 0,0 1 0 0,-4-1 0 15,-2 1 0-15,-4 0-128 0,2 2 128 0,6-1 0 16,7 0 0-16,9-2 0 0,8 3 0 0,9-1 0 16,7 1 0-16,14 0 0 0,13-2-256 0,16 0-64 15,10-2 0-15,11-1-11040 16,10-5-2208-16</inkml:trace>
  <inkml:trace contextRef="#ctx0" brushRef="#br0" timeOffset="48255.228">20700 16011 15663 0,'0'0'1392'0,"0"0"-1120"0,0 0-272 0,8-5 0 16,1 2 2240-16,2 1 384 0,1 0 64 0,2 0 32 16,3 4-2208-16,2 1-512 0,1 1 0 0,5 2 0 15,2-1 0-15,1 2 0 0,-1 1 0 0,4 0 128 16,1 2 48-16,0 1 0 0,2 1 0 0,0 2 0 16,0 0 32-16,1 2 16 0,-1 2 0 0,2 2 0 15,1-2-80-15,-4 3-16 0,-2 0 0 0,0 3 0 16,-1 4-128-16,1 1 192 0,-1-1-192 0,-5 1 192 15,0 2 32-15,-3-3 16 0,-2 1 0 0,-2 2 0 0,-3 0-32 16,1-1 0-16,-4-2 0 0,-1 2 0 16,-2 1-16-16,-2-4-16 0,0-3 0 0,-5 1 0 0,-2 2 32 0,-2-1 16 15,-1-3 0-15,-3 0 0 0,-2 0 144 0,-4-2 16 16,-3-3 16-16,-3-1 0 0,-2 2 80 0,-3-1 16 16,-3-1 0-16,-4 1 0 0,-2 2 32 0,-1-4 16 15,-2-2 0-15,0-3 0 0,-4 2-128 0,2-4-32 16,-5-1 0-16,2 1 0 0,-1-2-112 0,-2 0-16 15,-3 1-16-15,-2-3 0 0,-1-1-16 0,-4-1 0 16,-1 1 0-16,1 0 0 0,2-2-32 0,-1 0-16 16,-1-1 0-16,-2 0 0 0,-2-4-176 0,0 2 192 15,1 2-192-15,2 0 192 0,2 1-192 0,3-3 128 16,-3-2-128-16,0 3 128 0,1 4-128 0,-3-3 128 16,2-3-128-16,5 2 128 0,3 2-128 0,4 0 192 0,4-4-192 15,4 0 192-15,2 0-192 0,0 2 160 0,3-1-160 16,0 0 160-16,-1 0-160 0,1 1 0 0,2 2 144 15,3-1-144-15,2-3 0 0,4 0 128 0,-1 2-128 0,2-3 0 16,0 2 0-16,1 1 0 0,4-1 0 0,1 1 128 16,-1 1-128-16,2 3 128 0,8-4-128 0,0 0 128 15,-8 1-128-15,8-1 0 0,-6 5 0 0,6-5 0 16,0 0 0-16,0 0 0 0,0 0 0 0,0 0 0 16,0 0 0-16,0 0-192 0,10 1 32 0,1-1 0 31,2 3-416-31,3-3-64 0,2-3-32 0,1-1 0 0,-2-4-2224 15,3 2-448-15,2 1-96 0</inkml:trace>
  <inkml:trace contextRef="#ctx0" brushRef="#br0" timeOffset="48694.181">20314 16678 33167 0,'0'0'2944'0,"0"0"-2352"16,0 0-464-16,0 0-128 0,-8 8 0 0,0-1-208 16,-3 0 48-16,1 3 16 0,0 0 144 0,-2 0-128 15,0-1 128-15,-1-1-128 0,-2-3 128 0,0 1 0 0,-3-2 128 16,-1 1-128-16,-5-2 0 0,-1 0 0 0,-1 1 0 0,-5 4 128 15,-3 2 64-15,1-1 0 0,0-2 16 0,-4 6 0 16,0 2 64-16,2 0 16 0,-3 0 0 0,2 3 0 16,-1 0-64-16,-4 2-16 0,-3 1 0 0,3-2 0 15,3 0 0-15,0 2 0 0,1 2 0 0,4 1 0 16,4 3 48-16,5-4 16 0,3-6 0 0,5 2 0 16,2 1-80-16,4-2 0 0,2-2-16 0,5-3 0 15,0 0-48-15,5 0 0 0,0-2 0 0,4 1 0 16,5-4 64-16,5 1 0 0,2 1 0 0,7 0 0 15,1-2 32-15,9-2 16 0,4 0 0 0,7 0 0 16,7-1-64-16,-2-1-16 0,2 0 0 0,5-1 0 16,3 0-160-16,4-2 0 0,3 3 0 0,-4-1 0 15,-3 0-2496 1,-6 2-416-16,16-5-96 0,-16 2 0 0</inkml:trace>
  <inkml:trace contextRef="#ctx0" brushRef="#br0" timeOffset="51612.397">19240 16362 11055 0,'0'0'480'0,"0"0"112"0,0 0-464 0,0 0-128 15,0 0 0-15,0 0 0 0,0 0 3680 0,0 0 720 16,0 0 144-16,0 0 16 0,6 15-3760 0,-1-6-800 16,-5-9 0-16,4 9-192 0,-2 2 192 0,3-2 0 15,-2 0 0-15,0 0 0 0,-1 1 0 0,2 3 0 16,-1 4 0-16,-1 2 0 0,0 2 0 0,2 6 0 16,-1 1 0-16,2 10 0 0,-2 8 0 0,1 2 0 15,0-3 0-15,1 3 128 0,-1 0-128 0,1-2 128 16,-1 2-128-16,-2 1 128 0,2 5-128 0,-1-3 144 0,0-4-144 15,3-4 160-15,-4-1-160 0,1-6 128 0,0 0-128 0,2-3 128 16,-2 0 0-16,2-1 0 0,-2-2 0 0,2-2 0 16,-2 2-128-16,0-2 128 0,-1-2-128 0,0-3 128 15,0-1 64-15,2-1 16 0,-3-2 0 0,-1-1 0 16,-1 0 48-16,0-1 0 0,-2-3 0 0,2-1 0 16,0 0 0-16,0-3 16 0,-1 1 0 0,0-3 0 15,0-3 48-15,2-5 0 0,-2 6 0 0,2-6 0 16,0 0-112-16,0 0-16 0,0 0 0 0,-5 3 0 15,5-3 32-15,-7 5 0 0,-1-3 0 0,0-1 0 16,-1-1-32-16,0 1 0 0,0-1 0 0,1 0 0 16,-6 0-192-16,0 1 144 0,-1-1-144 0,-3 2 128 15,-3 2-128-15,-2-3 0 0,-2 2 0 0,-4-1 0 16,-4 0 0-16,-1 2 0 0,0-1 0 0,1-1 0 0,-3 0 0 0,-1-1 0 16,2 1 0-16,-2 0 0 0,-2 2 0 0,-4-2 0 15,-3-2 0-15,-3 0 0 0,-1 0 0 0,-4 1 0 16,0-1 0-16,1 0 0 0,1 0 0 0,-4 0 0 15,-5 0 0-15,-1 0 0 0,-3 0 0 0,0 0 0 16,1-1 0-16,1 1 0 0,-1 0 0 0,-4-2 0 16,-2 0 128-16,-3 1-128 0,2 0 0 0,1-1 0 15,2-2 128-15,-4 1-128 0,-5 0 0 0,-1 0 0 16,-1 0 0-16,4 1 128 0,1-1-128 0,-3 2 0 16,-5 1 0-16,3-3 0 0,-2 3 0 0,3-1 0 15,1 0 0-15,-4 0 0 0,-2 1 0 0,1 0 0 16,2 0 128-16,2 0-128 0,1 0 0 0,-3 0 0 15,-3-1 0-15,2 0 128 0,3-1-128 0,0-1 0 0,-3 1 0 16,-2-1 0-16,-4 2 0 0,3 0 0 0,6 0 0 16,-7 0 0-16,-4-2 0 0,0 2 0 0,1 1 0 0,0-1 0 15,0 1-160-15,-4 2 160 0,-2 1 0 0,2 0-144 16,1 0 144-16,-1 0 0 0,-1 0 0 0,2 0 0 16,1 0 0-16,2 1 0 0,0-4 0 0,-1 0 0 15,-1 0 0-15,5 0 0 0,2-3 0 0,0 1 0 16,1-3 0-16,-2 0 0 0,3 1 0 0,2-1 128 15,3 2-128-15,-1 0 128 0,-1 0-128 0,-2 0 128 16,1 2 0-16,2 0 0 0,5 1 0 0,-2 0 0 16,-3 0-128-16,1 1 128 0,2 0-128 0,0 2 128 15,1 0-128-15,-1-1 0 0,1 1 0 0,-3 1 0 16,-1-2 0-16,4-1 0 0,5-1 0 0,-1 0 0 0,0-2 0 16,-3 0 0-16,-2-2 0 0,3 1 128 0,-1-1-128 0,1 0 0 15,-1 0 0-15,-2 1 128 0,1-2-128 0,-1 5 0 16,0 0 0-16,4 0 0 0,2 0 144 0,-5 0-144 15,2 0 192-15,2 3-192 0,3 0 176 0,-1-2-176 16,3-2 160-16,1 1-160 0,-1 1 0 0,-1-1 0 16,0 0 0-16,0-2 0 0,1 0 0 0,2 1 0 15,0 1 0-15,-4-2 0 0,-2-1 0 0,-2 1 0 16,2 1 0-16,0 1 0 0,-1 0 0 0,-2-2 0 16,-1 2 0-16,-4 3 0 0,0 0 128 0,2 1-128 15,4 0 0-15,-1 2 144 0,-1 1 64 0,0 1 16 16,1-1 0-16,5 0 0 0,3-3-80 0,2 3-16 15,-3-1 0-15,0 1 0 0,0-1-128 0,3-2 0 16,2-2 0-16,2 0 128 0,6 1-128 0,1-1 0 0,1-1 0 16,-2 0 0-16,-3 1 0 0,2 1 0 0,3 1 0 0,0-2 0 15,4 0 0-15,0 1 0 0,0 2 0 0,1-1 0 16,-1 0 0-16,0 0 0 0,-4 0 0 0,3 2 0 16,2 2 0-16,3-1 0 0,-3-5 0 0,4 4 0 15,2 1 0-15,0 0 0 0,2 1 0 0,0-4 0 16,1-1 0-16,-1 0 0 0,1 2 0 0,1 0 0 15,-2-1 0-15,3-2 0 0,4-3 0 0,3 2 0 16,1 3 160-16,5-2-160 0,-2-3 192 0,4 2-192 16,-1 4 128-16,0 1-128 0,3-2 0 0,1 0 0 15,0-3 0-15,1-1 0 0,-2 0 128 0,2 2-128 16,0 1 0-16,-2-2 0 0,-1-1 0 0,1 0 0 16,1 0 0-16,1 0 0 0,-1-3 0 0,2 3 0 0,-1 2 0 15,2-1 0-15,1 1 0 0,-1 0 0 16,2-2 0-16,1-2 0 0,-2-1 0 0,1 1 0 0,0 1 0 0,-2-2 0 15,0-3 0-15,2 2 0 0,1 0 0 0,0 0 0 16,1-2 0-16,-1 2 0 0,1-3 0 0,-3 2 0 16,2 1 0-16,2-1 0 0,2-1 0 0,-3-2 0 15,2-2 0-15,-3 0 0 0,1-1 128 0,-2-1-128 16,2-1 0-16,0 2 0 0,-1-2 0 0,0-2 0 16,1 0 0-16,0-3 0 0,-3-2 0 0,1 0 0 15,1-5 0-15,0 1 0 0,1-3 128 0,-5-3-128 16,4-1 0-16,0-3 0 0,-2-6 0 0,1 5 0 15,-1-1 128-15,-3 1-128 0,-2-4 0 0,2 1 0 16,0-3 0-16,-2-2 0 0,0-1 0 0,0-2 0 16,1-2 0-16,-2-2 0 0,1 2-160 0,-1 0 160 0,0 2-160 0,5 1 160 15,2-1-176-15,4 3 176 0,1 1-192 16,0 6 192-16,3 2-160 0,2 4 160 0,0 5-128 0,2 4 128 16,2 4-128-16,1 5 128 0,0 1-128 0,0 2 128 15,2 1-144-15,-3-1 144 0,6 2-160 0,-1 2 160 16,1 0-192-16,3 2 48 0,-1 1 16 0,2 1 0 15,2-3-16-15,2 3 0 0,1 0 0 0,3-1 0 16,1 1 144-16,0 0-160 0,4 1 160 0,1-2-160 16,2 2 160-16,2 2 0 0,0 0-144 0,7 0 144 15,3-2 0-15,3-1 0 0,1 1 0 0,6-1 0 16,2-1 0-16,2 0 0 0,0 1 0 0,6-3 0 16,4 3-128-16,5-2 128 0,3-2 0 0,3 0 0 15,0-1 0-15,3 0 0 0,6-3 0 0,3 0 0 0,3 0 0 16,1 1 0-16,3 0 0 0,3-1 0 0,0 0 0 0,2 3 0 15,-3 0 0-15,6 1 0 0,5-1 0 16,-1 2 0-16,0 1 0 0,3-1 0 0,3 3 0 0,0 1 0 16,-5 0 0-16,5 0 0 0,10 0 0 0,-2 0 0 15,-1 0 0-15,3 1 0 0,-1 0-144 0,-3-1 144 16,-2-1 0-16,6 1 0 0,2 0 0 0,-3 0 0 16,-5-3 0-16,4 1 0 0,2 0 0 0,2-1 0 15,2 1 0-15,-4 0 0 0,-1-1 0 0,1 0 0 16,2 2 0-16,-3 1 0 0,-3-1 0 0,3 0 0 15,1 0 0-15,0-1 0 0,-8-3 0 0,1 2 0 16,2 0-160-16,-8 0 160 0,-5-2-160 0,3 1 160 0,5 0-192 16,-6 2 192-16,-4 0 0 0,-2-1-128 0,-2-2 128 15,0 3 0-15,-2 1 0 0,-2-2 0 0,-1-4 0 16,-1 3 0-16,3 3 0 0,-4-3 0 0,-2-4 0 16,1 0 0-16,2 1 0 0,-3 1 0 0,-4-2 0 0,3-1 0 15,-3-1 0-15,2 3 0 0,0 1 0 0,-5-1 0 16,-4-1 0-16,2 0 0 0,3 1 0 0,1 0 0 15,-2 0 0-15,-2 3 0 0,-1 1 0 0,1 0 0 16,-2-2 0-16,-1 0 0 0,-1 2 0 0,-2 0 0 16,0 2 0-16,-4-1 0 0,-4-2 0 0,2 2 0 15,3 0 0-15,-4-2 0 0,-4-2 0 0,0 2 0 16,3 2 0-16,-2 0 0 0,1-1 0 0,-2-1 0 16,-1 1 128-16,-2 2-128 0,0 1 0 0,-2 0 0 15,-2-1 144-15,4 0-144 0,1-2 128 0,-1 1-128 16,-6 2 0-16,1 2 128 0,-2-1-128 0,5 0 0 0,-1-1 0 15,2-1 0-15,0 0 0 0,0 1 0 0,-4 2 0 0,-1 0 0 16,0 0 0-16,0 4 0 0,0-3 0 0,3 1 0 16,-2-1 0-16,0 2 0 0,0 2 0 0,-4-1 0 15,1-1 0-15,0-2 0 0,3-1 0 0,2 0 128 16,-1 1-128-16,-1 0 0 0,-4-1 176 0,-1 1-48 16,1 3-128-16,1-2 192 0,1-2-192 0,0 4 176 15,0 2-176-15,0-1 160 0,1 3-160 0,-3 1 0 16,2 2 144-16,-2-3-144 0,4-3 0 0,0 0 128 15,2 1-128-15,-1 2 0 0,0 0 0 0,-2-1 0 16,-2-1 0-16,1 0 128 0,1-1-128 0,1 1 0 16,-4-2 0-16,1 2 0 0,-4 0 0 0,-2-1 128 15,-4 2-128-15,-2-1 0 0,0-4 144 0,-2 1-144 0,-2-1 192 0,-5-1-192 16,-6 1 0-16,-3-1 0 0,-3 0 0 0,-5 0 0 16,-5-1 0-16,-11-2 0 0,0 0 0 0,0 0-144 31,-18 0-1808-31,-9-1-352 0</inkml:trace>
  <inkml:trace contextRef="#ctx0" brushRef="#br0" timeOffset="53618.268">8709 16838 6447 0,'0'0'576'0,"2"-8"-576"0,-1 0 0 0,-1 8 0 16,0 0 640-16,3-7 32 0,-1-1 0 0,-2 8 0 15,0 0-96-15,2-9-32 0,-2 2 0 0,0 7 0 16,-1-8 160-16,1 8 16 0,-3-9 16 0,3 9 0 16,-4-9 16-16,0 4 0 0,4 5 0 0,-4-6 0 15,-2 2-240-15,6 4-64 0,-5-6 0 0,5 6 0 16,-8-2-96-16,2 1-32 0,6 1 0 0,-8-2 0 16,2 1 0-16,6 1 0 0,-10 3 0 0,4-1 0 15,6-2-64-15,-9 1 0 0,9-1-16 0,-7 6 0 16,-2 2-240-16,4-2 128 0,-4-3-128 0,2 4 0 15,0 2 0-15,-1 1 0 0,-1 2 0 0,0 0 0 0,-2 0 192 16,3 3-48-16,-1 2-16 0,-1 1 0 0,-1-5 144 0,2 2 32 16,1 1 0-16,1-1 0 0,-2-1 80 0,2 1 32 15,4-1 0-15,-1 1 0 0,0 1-48 0,1 1-16 16,1 2 0-16,0 0 0 0,-1 0-80 0,2 1-16 16,0 0 0-16,1 1 0 0,0-1-80 0,1 0-32 15,0-1 0-15,2 0 0 0,-1 0 48 0,0-2 0 16,1-1 0-16,2-1 0 0,0-1 16 0,1 1 16 15,1 0 0-15,1-4 0 0,2-1 16 0,-1 1 0 16,2 0 0-16,0 0 0 0,0-2-32 0,1-1 0 16,0-3 0-16,-1 5 0 0,-7-1-80 0,3 0-128 15,1-3 176-15,2 1-176 0,-2-2 160 0,2 0-160 16,-1-2 128-16,1-2-128 0,1-2 256 0,-2 0-48 16,1 0 0-16,1-3 0 0,-2 0 176 0,-1-1 16 0,0-3 16 0,2 0 0 15,2 0-64-15,-3 1-16 0,-1-3 0 0,-1 0 0 16,1-1-176-16,1 0-32 0,0 0-128 0,-2-3 192 15,1-1-192-15,0 0 128 0,-1 0-128 0,1 0 0 16,0-1 128-16,-1-2-128 0,1-2 0 0,-1 2 144 16,-1 0-144-16,0 0 0 0,-1-1 0 0,1 1 0 15,-1 2 0-15,0 0 0 0,-2 2 0 0,-2-3 0 16,1-4 0-16,1 1 128 0,-2 3-128 0,-1 2 0 16,-3-3 0-16,1 2 0 0,1-4 128 0,0 2-128 15,-1 7 0-15,0 0 0 0,-3-1 0 0,2 1 0 16,1 0 0-16,-2 2 0 0,0 2 0 0,-1-3 0 15,-1-1 0-15,1 1 0 0,-2 1 0 0,0 0 0 0,0 0 0 0,-1 1 0 16,0-2 0-16,-1 1 0 0,2 3 0 0,-4 0 0 16,1-3 0-16,0 1 0 0,-2 1 0 0,0 1 0 15,0 2 0-15,0-2 0 0,-2 0 0 0,0 1 0 16,1 4 0-16,0 0 0 0,-1-1-176 0,1 2 176 16,-1 2-128-16,2 1 128 0,2 3-128 0,-1 0 128 15,-3 2-128-15,2 1 128 0,-2 0 0 0,2 1-160 16,-1 2 160-16,0 0 0 0,0 0 0 0,2 0-128 15,1 1 128-15,0 0 0 0,-1 1 0 0,1-1 0 16,3-1 0-16,-1 1 0 0,1 2-128 0,0 1 128 16,2-2 0-16,0 3 0 0,1 1 0 0,1 3-128 15,-1 2 128-15,1 3 0 0,2 0 0 0,-1 0 0 16,2 0 0-16,2 1 0 0,-1-3 0 0,0 0 0 0,1-4 0 16,2 2 0-16,-1-1 0 0,3 0 0 0,-2-2 0 15,1-1 0-15,1-1 0 0,2 0 0 0,0-2 0 0,2-1 0 16,0-4 0-16,1 1 0 0,0 0 0 0,0-1 0 15,0-1 0-15,2-1 0 0,1-2 0 0,-3-1 0 16,0 1 128-16,0-1-128 0,0-3 0 0,1-2 144 16,1-2-16-16,2-1 0 0,1 0 0 0,0-2 0 15,0-2 32-15,0-1 0 0,3-2 0 0,-3 3 0 16,2-4-16-16,-3 0 0 0,1-5 0 0,-1 3 0 16,-2 1-16-16,1-1-128 0,-2-3 192 0,-1 1-64 15,-1-3-128-15,-1 1 0 0,1 0 0 0,-2 1 0 16,0-4 128-16,-1-1-128 0,0 1 0 0,-3 2 128 15,1-1-128-15,-1 0 0 0,0-1 0 0,-3 1 128 16,0-2-128-16,-1 1 0 0,-2-1 144 0,-3 2-144 0,2 2 0 16,-2 1 0-16,2 3 0 0,-2 1 128 0,-2-2-128 0,3 2 0 15,-3 0 0-15,2 1 128 0,-2 1-128 0,0-1 0 16,2-3 0-16,-4 5 0 0,2 0 0 0,-2 0 0 16,-1-2 0-16,0 1 0 0,0 2 0 0,-1 0 0 15,1-1 0-15,-3 0 0 0,0-1 0 0,-1 1 0 16,0 2 0-16,-1 2 0 0,-2 2 0 0,1 0 0 15,-2-2 0-15,3 5 0 0,1 3 0 0,2 2-128 16,0 0 128-16,-1 2 0 0,2 0 0 0,-1 1-160 16,-2 6 160-16,0-2 0 0,3-4-128 0,-2 3 128 15,0 0 0-15,2 4 0 0,2 1-128 0,-2 0 128 16,1-5 0-16,2 5 0 0,0 6-128 0,0 1 128 16,0 0 0-16,2 2 0 0,1 0-128 0,0 3 128 15,1 1 0-15,0 1 0 0,2-3 0 0,-1 1 0 0,-1-2 0 0,2 1 0 16,-1-1 0-16,1-3 0 0,1-2 0 0,-2 0 0 15,2 0 0-15,0-1 0 0,1-4 0 0,2 1 0 16,2-2 0-16,0-1 0 0,2-2 0 0,1 0 0 16,2-2 0-16,2-2 128 0,2-1-128 0,3-1 0 15,0 1 208-15,3-2-48 0,4-1-16 0,-2-1 0 16,0 0-16-16,1-2 0 0,1-1 0 0,1-1 0 16,0-1-128-16,1-1 192 0,-1-1-192 0,-4 1 192 15,-2-2-192-15,0 2 0 0,-2-1 0 0,0 2-11136 16,-4 2-2272-16</inkml:trace>
  <inkml:trace contextRef="#ctx0" brushRef="#br0" timeOffset="56046.502">18026 15761 4607 0,'0'0'400'0,"-2"-9"-400"16,-1-4 0-16,3 4 0 0,0 9 1520 0,0 0 208 15,3-11 64-15,-3 3 0 0,0 0-1216 0,0 8-256 16,0 0-32-16,0 0-16 0,0 0-16 0,0-7 0 16,0-1 0-16,0 8 0 0,0 0 224 0,0 0 32 15,0 0 16-15,0 0 0 0,0 0 112 0,0 0 0 16,0 0 16-16,0 0 0 0,0 0-64 0,6 10-16 16,-1 0 0-16,4-2 0 0,2-6 304 0,5-1 48 15,2 2 16-15,5 2 0 0,3-1 192 0,5 1 32 16,3-2 16-16,5 2 0 0,3 2-432 0,2-1-96 0,2 0-16 15,6 0 0-15,4-3-176 0,4 1-32 0,4 1-16 0,3-2 0 16,0-1-48-16,6-1-16 0,0-1 0 0,6 0 0 16,3 4 16-16,-1-4 0 0,-1-1 0 0,4-2 0 15,3 2-80-15,1 1-16 0,-1 1 0 0,-2-2 0 16,1-1-48-16,-1 0-16 0,5 1 0 0,0 1 0 16,-2 1-64-16,0-1-16 0,0-1 0 0,-2 2 0 15,-2 1-128-15,-1 0 128 0,-3-2-128 0,3 0 128 16,0 0-128-16,-1 1 0 0,-3 4 144 0,-5-3-144 15,-5-2 0-15,1 0 128 0,6-1-128 0,-1 0 0 16,-4 1 0-16,-3 1 128 0,-2 0-128 0,1-1 0 16,-4-1 0-16,6 1 0 0,2-2 0 0,-6 2 128 15,-3 1-128-15,-4 1 0 0,-5-2 0 0,3-1 0 0,0-2 0 16,-1 0 0-16,-2 7 0 0,0-2 0 0,-1-2 0 0,-2 1 0 16,-3 1 0-16,-1 0 0 0,-1 1 0 0,1-1 128 15,0-2-128-15,1 3 0 0,-1-1 0 0,0 2 128 16,-2-1-128-16,-3-1 0 0,-3-2 0 0,-2 1 0 15,1 1 0-15,-2-2 128 0,0-3-128 0,2 0 0 16,0-1 0-16,-1 2 128 0,-6 1-128 0,3 1 0 16,0 0 0-16,-2 2 128 0,-3 2 0 0,-2-2 0 15,-1-2 0-15,-2-1 0 0,1-1 0 0,-2-1 16 16,-2 1 0-16,0-2 0 0,2 0-144 0,0 0 192 16,1 0-192-16,0 0 192 0,-3 2-192 0,0 1 0 15,-1-1 0-15,-1 1 0 0,-1-1 0 0,-1 0 128 16,0 2-128-16,-2-1 0 0,-4-3 0 0,0 4 0 15,0 0 128-15,-10 0-128 0,5 0 0 0,-5 0 0 0,9 0 0 0,-9 0 0 16,0 0 0-16,0 0 0 16,0 0 0-16,0 0 0 0,0 0 128 0,-11 2-128 0,-2 0 128 0,-1-1-128 15,-2-2 0-15,-5 1 0 0,-5 1 128 0,-5 1-128 16,-2-1 0-16,-1 0 0 0,-6 0 0 0,1 0 0 16,-6 0 0-16,-5-2 0 0,-6-1 128 0,-7 2-128 15,-7 2 0-15,0 0 0 0,-4-2 0 0,-5-3 0 16,-10-5 0-16,-3 3 0 0,-3 4 0 0,-3-3 0 15,-6-3 0-15,-2 2 0 0,-4 1 0 0,-1-1 0 16,-1 0 0-16,-2 2 0 0,0 0 0 0,-3 2 0 16,-1-3 0-16,-2 2 0 0,4-1 0 0,-2 0 128 15,-1-3-128-15,1 0 0 0,0 2 0 0,0 1 0 16,2 1 0-16,-1 0 0 0,4-3 0 0,2 0 0 0,-3 2 0 0,6 1 0 16,5-4 0-16,1 2 0 0,0-1 0 0,3 1 0 15,2 1 0-15,-1-2 0 0,2 2 0 0,-1 0 0 16,-1-2 0-16,0 3 0 0,3 0 0 15,-1 1 0-15,-1-1 0 0,4 2 0 0,1 1 0 0,2 0 0 16,2 0 0-16,3 1 0 0,3-3 0 0,5 3 0 16,5 4 0-16,5-2 0 0,2-1 0 0,4 3 0 15,0 2 0-15,6-2 0 0,7 0 0 0,2-2 0 16,4-2 0-16,7 3 0 0,3 1 0 0,3 1 0 16,3-3 0-16,5 1 0 0,4-2 0 0,5 0 0 15,4 2 0-15,8-5 0 0,0 0 0 0,0 0 0 16,0 0 0-16,9 2 0 0,7-2 0 0,6-3 0 0,4-1 0 15,14 2 0-15,8 1 0 0,11 0 0 0,4-2 0 16,7-1 0-16,4-1-128 0,8 1 128 0,8 3 0 16,5-2 0-16,4-2 0 0,1-1 0 0,3-1 0 0,9 3 0 15,7 1 0-15,5-1 0 0,5 0 0 0,5 1 0 16,4 2 0-16,3 2 0 0,5-1 0 0,1 0 0 16,0 0 0-16,2 1 0 0,4 3 0 0,0-3 0 15,-2-1 0-15,2 3 0 0,0 0 0 0,-4 2 0 16,-4 3 0-16,3 0 0 0,1-2 0 0,-2 3 0 15,-5 2 144-15,-4 2 0 0,-2 2 0 0,-4-2 0 16,1-2-16-16,-7 1-128 0,-7 2 192 0,-2-3-64 16,-2-2 0-16,-6 0 0 0,-10 1 0 0,-2-1 0 15,-2-3 0-15,-8 1 0 0,-2-2 0 0,-9 2 0 16,-9 1 0-16,-4-2-128 0,-5-3 192 0,-3 2-64 0,-2-3-128 16,-5 1 0-16,-2 3 144 0,-5-2-144 0,-6 0 0 15,-4-1 128-15,-8-1-128 0,-3 1 0 0,-5 1 0 0,-2-2 144 16,-6-4-144-16,-7 2 0 0,0 0 0 0,0 0 0 15,0 0 0-15,0 0 0 16,0 0-320-16,-11 0-160 0,-4 0-32 0,-3 0-16 16,-2 0-2352-16,-8-1-448 0</inkml:trace>
  <inkml:trace contextRef="#ctx0" brushRef="#br0" timeOffset="59113.021">9113 4013 20271 0,'-17'-11'896'0,"6"3"192"0,1-1-880 0,3 2-208 16,1 1 0-16,6 6 0 0,0 0 720 0,0 0 112 15,0 0 0-15,0 0 16 0,0 0-320 0,0 0-64 16,0 0-16-16,13 1 0 0,5-2 16 0,3 1 0 16,1 1 0-16,5 0 0 0,4-2 0 0,3 0 0 15,0 0 0-15,6 0 0 0,3-1-144 0,3 0-16 16,4-2-16-16,4 1 0 0,2 0-48 0,1 0-16 16,1-1 0-16,3 2 0 0,4-4 0 0,3 3 0 0,5-4 0 0,3 4 0 15,1 1-16-15,1 0 0 0,1-3 0 0,3 2 0 16,6 0 0-16,0 1 0 0,-2-1 0 0,6 2 0 15,5-2-64-15,-1 2-16 0,-3 1 0 0,3-1 0 16,-1-3 0-16,1 2 0 0,1 2 0 0,-1-1 0 16,-3-2-128-16,4 1 192 0,1-2-192 0,-1 3 192 15,-2 1-192-15,-2-1 0 0,3-3 0 0,-4 3 128 16,-4 0-128-16,-2-1 0 0,-5 2 0 0,2-3 128 16,0 1-128-16,-3 1 0 0,-6 0 144 0,0 1-144 15,-6 1 128-15,2 0-128 0,-4-1 128 0,-5 2-128 16,-4 3 0-16,-5 0 144 0,-6-2-144 0,-4 0 0 15,-3-2 128-15,-5 1-128 0,-2-2 0 0,-3 0 0 16,-2-2 128-16,-5 1-128 0,-5-1 0 0,-1 4 0 0,-3 1 160 0,-3-3-160 16,-10 0 128-16,0 0-128 0,0 0 208 0,0 0-32 15,0 0-16-15,0 0 0 0,0 0 80 0,0 0 16 16,-10 0 0-16,-3 0 0 0,-7 0-96 0,-2-2-16 16,-2-1 0-16,-4 2 0 0,-4 1-144 0,-4 0 128 15,-4-3-128-15,-2-1 128 0,-10 1-128 0,-2 1 0 16,-2 1 0-16,-4 0 0 0,-3 0 0 0,-4 0 0 15,-3-1 0-15,-3-1 0 0,-8 0 0 0,2 2 0 16,0-1 128-16,-4 1-128 0,-2-1 0 0,-8 2 0 16,-4 2 0-16,-3 1 0 0,-3-3 0 0,-3 3 0 15,0 3 0-15,-3-3 0 0,-1-2 0 0,0 3 0 16,0 2 0-16,2 0 0 0,2-3 0 0,2 1 0 0,0-1 0 0,4 1 0 16,7 1 0-16,3 1 0 0,0-5 0 15,7 2 0-15,2 2 0 0,9-1 0 0,5 1 0 0,3-2 0 16,2-1 0-16,6-2 0 0,6 1 0 0,6 0 0 15,7 0 0-15,7-1 0 0,3-1 0 0,11 0 0 16,5 0 0-16,11 1 128 0,0 0-128 0,0 0 0 16,0 0 0-16,19 0 0 0,10 0 0 0,8-2 0 15,10 1 0-15,4 1 128 0,9 0-128 0,8-1 0 16,7-3 128-16,9 1-128 0,9 1 128 0,3 0-128 16,4-1 128-16,9 1-128 0,5 0 0 0,0-1 128 15,3-2-128-15,0 2 0 0,4 1 0 0,0-3 128 16,-3 0-128-16,3 1 0 0,0 1 144 0,0-1-144 15,-1-2 0-15,-3 0 128 0,-2 3-128 0,-5 0 0 16,-1 0 160-16,2 3-32 0,1 0-128 0,-4 0 192 0,-2-2-16 16,-4 4-16-16,-3-1 0 0,-5 2 0 0,-7 1-160 0,-5-1 192 15,-4 1-192-15,-2 1 192 0,-3-1-192 0,-7 1 0 16,-8-1 144-16,-7 0-144 0,-7 2 0 0,-7-2 0 16,-7 1 0-16,-7-4 0 15,-5-2-976-15,-9 1-272 0,-9 0-48 0,0 0-15136 16</inkml:trace>
  <inkml:trace contextRef="#ctx0" brushRef="#br0" timeOffset="60402.31">4257 1816 9151 0,'-16'1'400'0,"5"-1"96"0,0 0-496 0,1 0 0 0,-2 0 0 0,2 4 0 16,1-1 656-16,2-1 48 0,7-2 0 0,0 0 0 15,0 0-32-15,0 0 0 0,0 0 0 0,0 0 0 16,2 9 128-16,4-1 32 0,6-3 0 0,2 2 0 16,3-3 16-16,3 0 16 0,4 0 0 0,7 0 0 15,5 1-224-15,5-2-64 0,4 0 0 0,7 0 0 16,3 2-128-16,6 1-48 0,4-1 0 0,5-3 0 15,4-3-16-15,5 3 0 0,3 7 0 0,-1-4 0 16,3-2 64-16,4-3 0 0,9-3 0 0,-1 7 0 16,1 3 32-16,5-1 16 0,4-5 0 0,0 2 0 0,1 4-48 0,2-3 0 15,4-3 0-15,-1 1 0 0,2-1-176 0,0-1-32 16,0-3-16-16,-2 3 0 0,1 4 0 0,-3-3 0 16,1-8 0-16,-4 7 0 0,-1 7 32 0,-7-5 0 15,-2-4 0-15,0 2 0 0,-3 5-112 0,-6 3-16 16,-5 1 0-16,-6-4 0 0,0-4 112 0,-4 4 16 15,1 3 0-15,-3 0 0 0,-7 1-256 0,-1-2 0 16,-3-3 0-16,-5 2 0 0,-4 1 0 0,-3 0 0 16,-3-3 0-16,-5 2 0 0,-2 0 0 0,-6 0 144 15,-4-1-16-15,-7 0 0 0,-3-2-128 0,-5 3 0 16,-2-6 0-16,-11 0 128 0,0 0-128 0,0 0 192 16,0 0-192-16,0 0 192 0,0 0 48 0,-11 3 16 15,-8-2 0-15,-6 0 0 0,-7 1 0 0,-5 1 0 0,-7-3 0 16,-5 3 0-16,-8-1-256 0,-2 1 144 0,-4 0-144 15,-5-1 128-15,-8-2-128 0,-2 2 160 0,-1 6-160 16,-6-4 160-16,0-2-160 0,-7-1 0 0,-5 3 0 0,-1-1-176 16,0 1 176-16,-4 0 0 0,-6-3 0 0,-1 3 0 15,-1-1 0-15,-4 1 0 0,-9-3 160 0,4 0-160 16,5-1 0-16,-8 0 0 0,-3 0 0 0,1 0 0 16,0-1 0-16,2 0 0 0,-1 1 0 0,3 0 0 15,6-1 0-15,-1 1 0 0,5 2 0 0,9-2 0 16,9-1 0-16,6 0 0 0,2-2 0 0,10 2 0 15,7 0 0-15,8 0 0 0,12-1 0 0,10 2 0 16,7 1 0-16,8 0 0 0,6 0 0 0,10 0 0 0,6-1 0 16,0 0 0-16,15 4-128 0,11-2 128 15,11-2 0-15,10-1 0 0,15-1 128 0,7-2-128 0,9-1 0 0,8 1 0 16,1-1 0-16,10-2 0 0,4 4 128 0,6-2-128 16,2-2 176-16,7 0-176 0,4 1 0 0,4-3 0 15,4-2 0-15,1 1 0 0,2 0 0 0,5-1 160 16,6-1-160-16,0-3 128 0,-4-1-128 0,3 3 0 15,0 1 144-15,0-1-144 0,-3-2 128 0,0 0-128 16,-4 2 160-16,2 2-160 0,2 2 128 0,-5 0-128 16,-3 4 0-16,-6-2 144 0,-5-1-144 0,-10 5 0 15,-9 2 0-15,-2 0 0 0,-4-5 0 0,-6 5 0 16,-7 0 0-16,-12 3 0 0,-6 2 0 0,-6-2 0 16,-4-2 128-16,-8 0-128 0,-11 0 0 0,-8 0 0 15,-8-1 0-15,-7 1 0 0,-11 0 0 0,0 0-272 16,0 0 32-16,-11 3 16 15,-10-3-464-15,-8 1-80 0,-7 1-32 0,-8 2 0 16,-4-1-864-16,-11-1-160 0,-7-2-32 0,-6 5-11776 0</inkml:trace>
  <inkml:trace contextRef="#ctx0" brushRef="#br0" timeOffset="62743.325">15406 3821 7359 0,'0'-6'656'0,"0"-4"-528"15,-1-2-128-15,1 4 0 0,0 8 1520 0,0 0 272 16,-1-8 48-16,1 8 16 0,-2-8-752 0,2 8-144 16,0 0-16-16,0-9-16 0,0 0-336 0,0 9-64 15,3-7-16-15,-3 7 0 0,8-2 48 0,5 1 0 16,2 0 0-16,8 2 0 0,6 2-64 0,6 1-16 15,6-2 0-15,4 1 0 0,6 3-176 0,4-3-48 16,4-1 0-16,5 0 0 0,5 7-16 0,3-3-16 0,-2-3 0 0,6-2 0 16,3-1 112-16,5 0 32 0,1-1 0 0,2-1 0 15,2-3 80-15,3 2 0 0,2 0 16 0,2 1 0 16,0-1 16-16,6 3 0 0,7-1 0 0,-1 1 0 16,-4 4-96-16,6-1-32 0,1 0 0 0,2 3 0 15,-3 1-176-15,1 1-48 0,0-2 0 0,-3 1 0 16,-6 3-128-16,0-2 0 0,-3-5 144 0,0 4-144 15,-1 2 0-15,-4-5 144 0,-8-2-144 0,2 0 0 16,-2 0 128-16,-5 0-128 0,-7 1 0 0,-4 0 0 16,-7 1 128-16,1-4-128 0,2-3 0 0,-5 5 0 15,-5 2 0-15,-3-1 0 0,-5 1 0 0,-3-1 0 16,-7-1 0-16,-3 0 0 0,-1 0 0 0,-1 0 0 0,-3-4 0 16,-3 2 0-16,1 2 0 0,-2 1 0 0,-3-3 976 15,-3 1 96-15,-5-2 16 0,-5 1 0 16,0 3-1728-16,-10-3-320 0,0 0-80 0,0 0-16 15,0 0 1056-15,0 0 0 0,0 0 0 0,-10 2 144 0,-5-3-16 0,-5 0-128 16,-4-2 192-16,-4 3-64 0,-2 0-128 0,-2-2 128 16,-4-1-128-16,0 1 128 0,-4 0-128 0,-4 0 0 15,-6 0 0-15,-6 1 0 0,-6-1 0 0,-1 2 0 16,1 0 0-16,-8 0 0 0,-2-3 0 0,-3 0 0 16,-9 1 0-16,1-1 0 0,-2 1 0 0,-4-2 0 15,-9-2 0-15,1 3 0 0,-1 3 0 0,-3-1 0 16,-3-2 0-16,-4-1 0 0,-2 3 0 0,-6 0 0 15,-3-1 0-15,-1 2 0 0,0 2 0 0,-7-2 0 16,-4-2 0-16,4 1 0 0,1 1 0 0,0 0 0 0,-2 0 0 16,8 1 0-16,8 1 0 0,4-1 0 0,2-1 0 15,8-1 0-15,9 0 0 0,4 0 0 0,2-1 0 0,9 2 0 16,2 1 0-16,6 1 0 0,5-1 0 0,4 2 0 16,8 1 0-16,6-3 0 0,6-2 0 0,1 1 0 15,6 3 0-15,4 0 0 0,5 0 0 0,5-2 0 16,5-2 0-16,2-1 0 0,9 2 0 0,0 0 0 15,0 0 0-15,0 0 0 0,16-5 0 0,7 2 0 16,3-3 0-16,10 2 0 0,5-2 0 0,11-1 0 16,6-3 0-16,11 3 0 0,9 2 0 0,8-1 0 15,6 1-128-15,10 0 128 0,10 2 0 0,7-2 0 16,4 0 0-16,7-2 0 0,6 3 0 0,5 1 0 16,5-1 0-16,-2 1 0 0,2 3 0 0,2 0 0 0,4 2 0 0,-6-2 0 15,-6-2 0-15,-4 2 0 16,-3-1 0-16,-4 0 0 0,-1 0 0 0,-6 1 0 0,-4 0 0 15,-6-1 0-15,-1-3 0 0,-7 7 0 0,-5 10 0 0,-6-3 0 16,-7-5 0-16,-4 2 128 0,-4 2-128 0,-6 2 0 16,-6 1 0-16,-9-2 0 0,-7-3 0 0,-4 1 0 15,-6 1 0-15,-7-3 0 0,-2 0 0 0,-9-2 0 16,-5 0-128-16,-5-1 128 0,-5 0-304 0,-7-3 16 16,0 0 0-16,-8 3 0 15,-7-1-288-15,-4-2-48 0,-6 0-16 0,-1 0 0 0,-2-2 256 0,-1-1 32 16,-1 0 16-16,-3-2 0 0,-3-1 192 0,3-2 144 15,1-1-192-15,3 5 192 0,1 2 0 0,1 1-128 16,3-2 128-16,3 1 0 0,2 0 0 0,2 4 0 16,2 0 0-16,2-2 0 0,3-2 0 0,10 2 0 0,-7 0 0 15,7 0 0-15,-7-5 0 0,7 5 0 0,-4-6 176 0,4 6-176 16,0 0 272-16,0 0-48 0,0-7-16 0,0 7 0 16,0-8 48-16,0 8 16 0,0 0 0 0,3-8 0 15,0 3-272-15,-3 5-176 0,0 0 32 0,0 0-12960 16</inkml:trace>
  <inkml:trace contextRef="#ctx0" brushRef="#br0" timeOffset="65126.713">11863 14153 9215 0,'-26'-4'816'0,"10"2"-656"16,0 0-160-16,-1 0 0 0,0 1 800 0,0 1 128 15,1-1 32-15,-1 0 0 0,1-2-464 0,0 2-96 16,1 1-16-16,0-1 0 0,1-2-32 0,3 0-16 0,0-1 0 0,3 3 0 16,1 2 304-16,7-1 48 0,-5-1 16 0,5 1 0 15,0 0 176-15,0 0 32 0,0 0 16 0,0 0 0 16,0 0-224-16,4 8-64 0,2 1 0 0,5-5 0 15,4-4 368-15,4 0 64 0,8 0 16 0,5-1 0 16,4-1-48-16,8-2 0 0,7 0 0 0,2-3 0 16,6 2-464-16,2-3-112 0,4-1-16 0,6 0 0 15,3-1-112-15,1 0-16 0,-3 0-16 0,4-1 0 16,-2-1-128-16,1 2-32 0,-2 2 0 0,-4 3 0 16,-1 0 48-16,-1-4 0 0,-1-2 0 0,-4 4 0 15,-5 1 16-15,0 3 16 0,2-4 0 0,-10 4 0 16,-4 1 32-16,-7 1 0 0,-4 0 0 0,-6 0 0 15,-2 1-48-15,-4-4 0 0,-4 0 0 0,-5 2 0 16,-13 2-32-16,0 0-16 0,0 0 0 0,0 0 0 0,0 0 160 0,0 0 16 16,-17 2 16-16,-6 0 0 0,-9-2-112 0,-10 2-32 15,-6 2 0-15,-5 0 0 0,-4-3-208 0,-7 1 0 16,-5 2 128-16,-1 0-128 0,-3 3 0 0,-4-3 128 16,-4 0-128-16,4 2 0 0,3 4 0 0,-1-5 128 15,0-3-128-15,4 2 0 0,-1 0 0 0,8 2 0 16,7-1 0-16,8 2 0 0,7-4 0 0,9-1 0 15,7-1 0-15,9-1 0 0,6 0 0 0,2 0 0 16,9 0 0-16,0 0 0 0,0 0 0 0,19-1 0 16,7 0 0-16,12-3 0 0,12-6 0 0,7 2 0 15,9-2 0-15,5 3 0 0,6-1 0 0,9-1 0 16,7-1 0-16,4 2 0 0,0 3 0 0,2-2 0 0,-3-3 0 16,3 2 0-16,0-1 0 0,-5 0 0 0,-4-1 0 0,-6 2 0 15,-3 0 0-15,-5 1 0 0,-7 2 0 0,-11-1 0 16,-11-1 0-16,-11 2 0 0,-12 1 0 0,-8 0 0 15,-16 4 128-15,0 0-128 0,-8-1 0 0,-13 3 144 16,-13 3-144-16,-14 2 128 0,-16 2-128 0,-10 1 128 16,-7 0-128-16,-9 0 0 0,-11-1 144 0,-6 3-144 15,-3 0 176-15,-8-1-48 0,-4-3 0 0,7 3 0 16,8 4 16-16,2-3 0 0,6-4 0 0,8 1 0 16,6-1-144-16,15 0 0 0,9-1 144 0,13-4-144 15,7-2 0-15,13-2 0 0,7-1 0 0,11-1 0 16,10 3-1856-1,11-11-448-15,12-5-96 0</inkml:trace>
  <inkml:trace contextRef="#ctx0" brushRef="#br0" timeOffset="65909.117">20307 14121 19343 0,'-31'-5'1728'0,"9"4"-1392"0,-3-1-336 0,-2 1 0 0,0 1 448 0,-2 0 32 15,-1-1 0-15,3 1 0 0,3 1 224 0,-1-1 32 16,5-1 16-16,1-1 0 0,3-2 16 0,8 2 0 16,8 2 0-16,0 0 0 0,0 0 112 0,0 0 16 15,5-5 16-15,6 0 0 0,4 1-352 0,7 0-80 16,5 0-16-16,5-1 0 0,2-1-64 0,3 3-16 15,2-4 0-15,3 1 0 0,1 0 80 0,3 0 16 16,-1-1 0-16,1 2 0 0,1 0-32 0,0 3 0 16,-2 0 0-16,-6 0 0 0,0 0-128 0,-7 1-48 15,-3 0 0-15,-7 2 0 0,-4 2-272 0,-5 0 0 16,-4 0 128-16,-9-3-128 0,0 0 0 0,-9 9 0 16,-4 0 0-16,-7 0 0 0,-7-1 0 0,-7 0 160 15,-7-4-160-15,-5 0 128 0,-8-1-128 0,-3-1 128 16,-5 0-128-16,1 1 128 0,3-4-128 0,2-1 0 0,1 1 0 0,7 0 128 15,5-2-128-15,2 0 160 0,3-2-160 16,9 2 160-16,9 0-160 0,6-1 0 0,3-1 144 0,6-1-144 16,5 6 176-16,10-8-48 0,7-1 0 0,7-1 0 15,7-1 0-15,7 2-128 0,7 4 192 0,4-3-64 16,1-2-128-16,5-1 192 0,6 1-192 0,-1 2 192 16,0 1 80-16,-2-1 32 0,-3-1 0 0,-5 3 0 15,-7 1-96-15,-7 2-16 0,-5-2 0 0,-7 1 0 16,-8-3-192-16,-5 3 128 0,-11 4-128 0,0 0 0 15,0 0 0-15,-13-2 0 0,-10 2 0 0,-8 1 0 16,-9-1-1744 0,-10 0-352-16,-6-1-64 0</inkml:trace>
  <inkml:trace contextRef="#ctx0" brushRef="#br0" timeOffset="71055.175">7903 15863 7359 0,'-5'-5'656'0,"1"-2"-528"0,1-4-128 0,1-1 0 16,-1-2 4192-16,3-3 800 0,-1-3 176 0,1-2 16 15,4-2-4096-15,-2-1-832 0,-1-3-256 0,3 0 128 16,2-2-128-16,1 0 176 0,1 0-176 0,1-1 192 16,1-1-64-16,0-1 0 0,3 0 0 0,1 1 0 15,3 1-128-15,0 4 0 0,0 1 144 0,-1 6-144 0,1 1 0 0,-2 2 128 16,-3 3-128-16,2 3 0 0,-1 4 0 0,-1 4 0 16,-4 1 0-16,3 4 128 0,3 6 48 0,-1 2 16 15,-2 3 0-15,1 3 0 0,-1 4 96 0,0 2 32 16,-3 0 0-16,0 2 0 0,-3 2-144 0,-1-3-32 15,0-2 0-15,0 0 0 0,-1-2-144 0,0 0 128 16,-2 0-128-16,0-2 128 0,-1 1-128 0,1-3 0 16,-1 1 0-16,0-3-176 15,0-1-2128-15,0-2-448 0</inkml:trace>
  <inkml:trace contextRef="#ctx0" brushRef="#br0" timeOffset="71503.145">8193 14482 911 0,'-5'-8'0'0,"1"1"0"16,1 2 0-16,0-1 0 0,-2 0 2112 0,1-1 352 15,-3 1 64-15,3 0 16 0,4 6-1424 0,-3-5-288 16,-3-2-48-16,3 1-16 0,3 6-64 0,0 0-32 15,0 0 0-15,0 0 0 0,-6-6-16 0,2 3 0 16,4 3 0-16,0 0 0 0,0 0-192 0,0 0-32 16,0 0-16-16,-4 8 0 0,3 6-288 0,1 3-128 15,0 2 0-15,2 3 128 0,3 2 48 0,-1 2 0 16,-2 2 0-16,1-1 0 0,0 1-176 0,1-3 160 16,-1 2-160-16,1-3 160 0,1-2-160 0,-1 1 0 0,-1 0 0 0,1-2 0 15,-2-6-240-15,-2 1-128 0,-2-5-16 16,1-1-16-16</inkml:trace>
  <inkml:trace contextRef="#ctx0" brushRef="#br0" timeOffset="71865.516">7951 14735 17503 0,'0'0'1552'0,"0"0"-1232"0,0-9-320 0,2 4 0 15,-2 5 896-15,10-7 112 0,0-1 16 0,3-1 16 16,4-2-592-16,2 0-128 0,3 0-32 0,0 0 0 15,0-2-80-15,1-1-16 0,2-1 0 0,-1 2 0 16,3 0-192-16,-3 2 176 0,-2 0-176 0,-2 2 160 16,-4 3-160-16,0 3 0 0,-3 1 0 0,-2 1 0 15,-1 1 0-15,-2 5 0 0,-1 2 0 0,-1 3 0 0,-2 1 0 16,0 2 0-16,1 4 0 0,-3 2 0 0,-1-1 0 0,1 2 160 16,-1-2-160-16,2 0 160 0,0 2-160 0,2-1 0 15,-1-4 0-15,0-3 0 0,3-1 0 0,-2-1 128 16,5-1-128-16,0-6 0 0,3-3 256 0,1-2-16 15,1-1-16-15,-1-3 0 0,-1-1 208 0,3-4 32 16,-1-5 16-16,-1 3 0 0,-5 1-96 0,-1 0 0 16,-2-5-16-16,-2 3 0 0,-5 1 128 0,-3 2 16 15,0 0 16-15,-4-1 0 0,-1-3 64 0,-4 2 16 16,-1 3 0-16,1 2 0 0,1 0-352 0,-2 0-80 16,-1 2-16-16,3 2 0 0,1 4-160 0,2 2 0 15,0 0-192-15,9-2 192 16,-7 2-1696-16,7-2-224 0,0 0-32 0</inkml:trace>
  <inkml:trace contextRef="#ctx0" brushRef="#br0" timeOffset="72184.457">8872 14263 11967 0,'0'0'528'0,"-7"-2"112"0,7 2-512 0,0 0-128 0,-8-7 0 0,8 7 0 0,0 0 2064 0,0 0 384 16,0 0 80-16,0 0 16 0,-3 10-1984 0,2 2-400 15,2 7-160-15,-1-2 128 0,0 1-128 0,0 1 192 16,1 4-192-16,-1 3 192 0,-1 4-64 0,1 1-128 15,-1-4 192-15,1 3-64 0,-2 1 0 0,1 0-128 16,-1 1 192-16,2-3-64 0,2-3-128 0,-2-3-144 16,0-1 144-16,1-3-208 15,1-3-1648-15,2-4-336 0</inkml:trace>
  <inkml:trace contextRef="#ctx0" brushRef="#br0" timeOffset="72783.45">8758 14253 15663 0,'0'0'688'0,"0"0"144"0,0 0-656 0,0 0-176 0,0 0 0 0,0 0 0 16,0 0 240-16,0 0 16 0,9-5 0 0,4 1 0 15,0 2-96-15,2-3-16 0,3-2 0 0,2 0 0 0,2 2 64 0,1-1 16 16,1 0 0-16,4-1 0 0,2 0-80 16,-2 3-16-16,0 1 0 0,0 2 0 0,-3-1-128 0,-1 4 192 15,0 1-192-15,-2 1 192 0,-4 3-192 0,-3 1 0 16,-1 0-160-16,-3 2 160 0,-4-2 0 0,-1 2 0 15,-3 1 0-15,-2-1 0 0,-3 0 192 0,-1-3 48 16,-4 5 0-16,-2-2 0 0,-2 0 160 0,-3-1 48 16,-4 0 0-16,0 0 0 0,-2 1-128 0,-2-1 0 15,-1-3-16-15,0-1 0 0,4 0-176 0,1 0-128 16,-2 3 144-16,2-4-144 0,3-1 128 0,2-2-128 16,5 2 0-16,8-3 0 0,-8-3 0 0,8 3 0 15,0 0 0-15,0 0 0 0,0 0 0 0,0 0 0 16,10-1 0-16,2 1 0 0,3 1 0 0,4 3 0 15,3-2 0-15,1 1 0 0,2-1 0 0,0 2 0 0,1 3 0 16,-2 0 0-16,-2 2 192 0,-2 1-64 0,-2-3-128 16,-3 3 192-16,-2 4-192 0,-2-2 0 0,-3-1 0 0,-3 0 0 15,-3 1 192-15,-7 1-48 0,0 1-16 0,-6 0 0 16,-4-1 256-16,-4 1 32 0,-6 1 16 16,-4-1 0-16,-3 0 80 0,-3-1 0 0,-2 0 16 0,2 1 0 15,-5 3-64-15,4-2-16 0,3-3 0 0,2 0 0 16,2-1-320-16,2 0-128 0,2-2 0 0,3-2 0 15,2-1 0-15,4-3 0 0,1-1-176 0,3 1 176 16,5-3-2000 0,7 0-288-16</inkml:trace>
  <inkml:trace contextRef="#ctx0" brushRef="#br0" timeOffset="73149.037">9418 14152 26719 0,'-9'3'2368'0,"0"2"-1888"16,1 2-480-16,3 6 0 0,-2 3 272 0,3 3-32 15,-2 2-16-15,4 5 0 0,0 2-224 0,1 4 0 16,1 2 0-16,1-2 0 0,1-5 0 0,0 1 0 15,3 4 0-15,-4-2 0 0,2-4 0 0,0-3 0 16,1-4 0-16,1-4 0 0,-2-3 0 0,3-3 128 0,-6-9-128 0,7 5 0 16,-7-5 256-16,8 0-32 0,0-3-16 0,2-2 0 15,-1-6 496-15,3-4 112 0,3-3 16 0,-4-1 0 16,-1-4-192-16,0-2-48 0,3-2 0 0,-3 2 0 16,1-1-208-16,1-1-64 0,4 1 0 0,-3-3 0 15,-2 2-192-15,2-1-128 0,1 5 160 0,1 0-160 16,-1 0 0-16,0 3 0 0,1 4 0 0,-1 0 0 31,-3 2-1152-31,1 1-256 0,-1 1-64 0,1 3-12592 0</inkml:trace>
  <inkml:trace contextRef="#ctx0" brushRef="#br0" timeOffset="73393.036">9963 14111 15663 0,'0'0'1392'0,"0"0"-1120"15,0 0-272-15,-4 14 0 0,-2 2 2272 0,1 1 400 16,-4 1 80-16,2 4 0 0,-4 2-2112 0,1 1-416 16,1 2-96-16,-4 1 0 0,1 1 0 0,1 2 16 15,1 1 0-15,2-2 0 0,-1-1-144 0,0-1 0 16,2-1 144-16,0-3-144 0,2-3-256 0,3-3-112 15,-2-3-16-15,3-3-7296 16,2-1-1472-16</inkml:trace>
  <inkml:trace contextRef="#ctx0" brushRef="#br0" timeOffset="73728.886">9735 14002 29487 0,'7'-8'2624'0,"3"0"-2112"0,3 1-512 0,7-1 0 15,4 1 384-15,6 0-48 0,3 1 0 0,2 4 0 0,-1 3 528 0,5 3 96 16,5 3 32-16,-4 3 0 15,1 2-1632-15,-2 3-320 0,-2 2-64 0,-2 1 0 0,-1-1 832 0,-3 3 192 16,-5 0 0-16,-1 1 0 0,-4-2 0 0,-6 0 0 16,-5 2 0-16,-6-1 0 0,-4-1 0 0,-2 0 0 15,-6-2 144-15,-4 2-144 0,-6 1 448 0,-6 4 0 16,-4 1 0-16,-4-1 0 0,-3-3-96 0,-6 0-16 16,-6-2 0-16,-1 1 0 15,-2 1-1712-15,-5-3-352 0</inkml:trace>
  <inkml:trace contextRef="#ctx0" brushRef="#br0" timeOffset="75328.964">18033 15777 18719 0,'-18'-6'832'0,"7"3"160"0,0 0-800 0,1 2-192 16,4 0 0-16,6 1 0 0,-9-6 768 0,3 3 128 15,6 3 0-15,0 0 16 0,0 0-80 0,0 0 0 0,0 0-16 16,0 0 0-16,0 0-144 0,0 0-32 0,0 0 0 0,14-2 0 16,-2-1-80-16,5 2-32 0,3 2 0 0,3-2 0 15,4-3 48-15,6 1 16 0,7 1 0 0,5 0 0 16,3 1-64-16,1-3-16 0,4-3 0 0,9 1 0 15,7 4-128-15,6-1-16 0,0-3-16 0,5 4 0 16,0 2-144-16,7 2-16 0,4 1-16 0,1 0 0 16,-2-3-176-16,1 2 128 0,2 2-128 0,1 0 128 15,3-1-128-15,-2-2 0 0,-4 1 144 0,2 3-144 16,5 1 0-16,-2 1 128 0,-1-1-128 0,1 0 0 16,3-5 128-16,-2 2-128 0,2 3 160 0,1-4-160 15,0-2 192-15,2 3-64 0,-1 1-128 0,-2 0 192 16,-7 0-192-16,4 2 144 0,3-2-144 0,-3 1 128 0,-4 3-128 0,0-1 192 15,2-1-192-15,-3 0 192 0,-2 2-192 0,-2-2 128 16,-10-1-128-16,4 0 128 0,1-2 32 0,-2 0 0 16,-3-1 0-16,-2 1 0 0,-2 0 0 0,0-2 0 15,3-2 0-15,-4 1 0 0,-2 2-160 0,-4 1 160 16,-2 0-160-16,-2-3 160 0,-2-1-160 0,0 0 0 16,-1 1 0-16,0 1 0 0,-6-1 0 0,-3 2 128 15,-4 1-128-15,-3 0 0 0,-1-2 0 0,-4 0 0 16,-1-1 128-16,-1 1-128 0,-1 1 0 0,-3 1 0 15,-4 0 0-15,0 1 0 0,-5-3 0 0,-1 2 0 16,-7 1 0-16,1-2 128 0,-3 0-128 0,-4-2 128 16,-9 0-128-16,0 0 128 0,7 2-128 0,-7-2 0 15,0 0 0-15,0 0 0 0,0 0 0 0,0 0 192 16,0 0-192-16,-12 2 192 0,-1-4-192 0,-2 2 128 0,-3 0-128 0,-4 0 128 16,-3-2-128-16,-4 2 0 0,-2 0 0 0,-3 2 0 15,-2 0 0-15,-4-1 0 0,-1-1-128 0,-4-1 128 16,-7 1 0-16,-6 0-144 0,-7 1 144 0,-2 0 0 15,-6-1-144-15,-3 0 144 0,-5-2 0 0,-10-2-144 16,-4 1 144-16,-4-1 0 0,-2-3 0 0,-7 2 0 16,-10 1 0-16,0 0 0 0,-3-5 0 0,-3 4 0 15,-8 4 0-15,-3-5 0 0,-5-2 0 0,5 2 0 16,-3 0 0-16,-3 1 0 0,-7-1 0 0,2 1 0 16,-4-3 0-16,5 1 0 0,-1 2 0 0,0 1 0 15,0-1 0-15,7 0 0 0,7-3 0 0,7 2 0 16,4 4 0-16,7 1 0 0,7-1 0 0,2 2 0 0,6-2 0 15,10 2 0-15,7 1 128 0,10-1-128 0,10-2 128 16,1-2-128-16,7 1 160 0,13 1-160 0,12-1 176 0,7-1-176 16,4 0 192-16,9 2-192 0,9 2 496 0,0 0-16 15,0 0 0-15,21-4 0 0,10-1-208 0,12 0-32 16,6 2-16-16,12 0 0 0,8-6 0 0,10 2 0 16,9 2 0-16,4 1 0 0,1-1-80 0,8 0-16 15,6-1 0-15,5 1 0 0,-2-1 48 0,10 2 0 16,7 2 0-16,5-2 0 0,2 1 48 0,2 2 16 15,4 1 0-15,5 4 0 0,5-2-80 0,-2 4-16 16,-1-2 0-16,2 4 0 0,2 3-144 0,1-2 0 16,0 0 0-16,-4 2 0 0,-6 4 0 0,-1 2 0 15,-3-2-144-15,-3 0 144 16,-8-3-1728-16,-4 3-224 0,-7 5-48 0,-7-6-16176 0</inkml:trace>
  <inkml:trace contextRef="#ctx0" brushRef="#br0" timeOffset="82810.719">1388 14074 10127 0,'0'0'448'0,"-8"-5"96"0,1-1-544 0,2 2 0 15,5 4 0-15,0 0 0 0,0 0 992 0,0 0 96 16,0 0 0-16,0 0 16 0,0 0-720 0,0 0-128 0,0 0-48 0,0 0 0 16,0 0 160-16,0 0 16 0,0 0 16 0,0 0 0 15,0 0 160-15,0 0 16 0,0 0 16 0,0 0 0 16,0 0-208-16,0 0-64 0,10-4 0 0,0 3 0 15,2 0 144-15,3 1 32 0,2-1 0 0,5 1 0 16,0 0 160-16,5-2 48 0,3-1 0 0,3-2 0 16,6-4-64-16,2 1 0 0,1-2 0 0,6 3 0 15,9-1-160-15,-2 2-32 0,2 1-16 0,2 0 0 16,-2 1-112-16,5-1-32 0,3-1 0 0,4 1 0 16,5-1-32-16,0 1-16 0,0 0 0 0,3-4 0 15,1-2 32-15,5 1 16 0,-1 2 0 0,1-2 0 16,-1 1-48-16,4-1-16 0,3-2 0 0,0 4 0 15,-2 1-32-15,1 0-16 0,1-3 0 0,3 1 0 16,0 2-32-16,0 0 0 0,-4 3 0 0,4-3 0 0,1-2-144 0,1 3 160 16,-2 2-160-16,0 0 160 0,3-1-32 0,1 1-128 15,-3 2 192-15,1 1-64 0,-1 1 16 0,1 0 0 16,-2-1 0-16,-3 1 0 0,-4 0-144 0,4 1 192 16,2-1-192-16,-2 1 192 0,1-3-192 0,-4-1 192 15,-1 1-192-15,2 2 192 0,2-2-192 0,-4 1 128 16,-4-1-128-16,1-2 128 0,-3 3 0 0,0 1-128 15,0 1 192-15,-2 1-64 0,-3-2-128 0,0 1 0 16,2 0 0-16,-2-1 0 0,-1 0 0 0,-3 0 160 16,-1 1-160-16,-1 1 160 0,1 0-160 0,-3-1 192 15,0-1-192-15,1 3 192 0,-2 0-192 0,-1 1 128 16,-6 1-128-16,3-3 128 0,0 1-128 0,-2 2 0 16,-2-2 144-16,0 1-144 0,-2 1 0 0,-2-1 0 0,-3-1 0 0,0 5 0 15,-3 0 0-15,0-4 144 0,1-1-144 0,-1 1 0 16,4 2 128-16,-5 0-128 0,0-3 0 0,-3 0 0 15,-1 2 0-15,1-1 0 0,0 1 0 0,-1-3 0 16,0-2 128-16,-2 1-128 0,-3 2 0 0,2 1 0 16,-2-2 0-16,-1-1 0 0,0-1 128 0,-4 0-128 15,-1 1 0-15,0 1 0 0,-1-1 0 0,1 0 0 16,0 3 128-16,-2-3-128 0,2-1 0 0,-3 0 0 16,-2 0 0-16,-1 0 128 0,1-1-128 0,-3 1 0 15,-1-1 128-15,0 1-128 0,-4 0 0 0,0 0 0 16,-2 0 128-16,0 0-128 0,-4 0 0 0,-1-3 0 15,-3 3 128-15,0 0-128 0,-8 0 0 0,7 4 0 0,-7-4 144 0,0 0-144 16,0 0 0-16,0 0 144 16,0 0 0-16,0 0 0 0,0 0 0 0,0 0 0 0,-10-1 0 0,-1 1 0 15,-4 1 0-15,-3-1 0 0,-3-4-16 0,-3 4-128 16,-6 0 192-16,-2 0-64 0,-3-1-128 0,-2 0 0 16,-5 1 144-16,-2 1-144 0,0 0 0 0,-3 4 128 15,-4-2-128-15,-2 1 0 0,-2 0 0 0,-4-1 0 16,-6-1 0-16,-1 0 0 0,0 0 0 0,-5 2 0 15,-4 4 0-15,-2-4 128 0,-1-1-128 0,-2 0 0 16,0-1 0-16,-1 0 0 0,-8 3 0 0,0-2 0 16,-3-4 0-16,-1 3 0 0,-3 5 0 0,-2 2 0 15,-2 0 0-15,1-3 0 0,-2-4 0 0,-1 2 0 16,-6 3 0-16,2-1 0 0,2-5 0 0,-3 3 0 16,-1-1 0-16,0 0 0 0,-1 2 0 0,-1-3 0 0,0 0 0 0,0-1 128 15,3 0-128-15,-2 2 0 0,-1 0 0 0,3-2 0 16,5 1 0-16,-1-1 0 0,1 1 0 0,1 1 0 15,-2-1 0-15,1-3 0 0,1-5 0 0,3 5 0 16,3 3 0-16,2-1 0 0,2-2 0 0,2-1 0 16,-3-1 0-16,6 2 0 0,2 0 0 0,3-2 0 15,0-1 0-15,1 1 128 0,-1 3-128 0,2-2 0 16,5-1 0-16,0 0 144 0,0-2-144 0,2 2 0 16,-4 3 192-16,4 0-192 0,4-4 192 0,3 4-192 15,-1 1 176-15,1 2-176 0,-1-3 160 0,0 3-160 16,-2-1 128-16,4 0-128 0,4 1 0 0,0 3 144 15,4-6-144-15,-4 2 0 0,0 2 144 0,3 1-144 0,2 0 0 16,1 1 128-16,5-2-128 0,0 1 0 0,1-1 0 16,1 0 128-16,0 1-128 0,1-4 0 0,1 1 0 0,3-1 128 15,5 1-128-15,0 1 0 0,0-1 0 0,4-1 128 16,4-1-128-16,2 2 0 0,3 0 0 0,0-2 0 16,4-2 0-16,2 1 128 0,3 2-128 0,2 1 0 15,2 0 0-15,5-2 0 0,6 0 0 0,0 0 0 16,0 0 128-16,0 0-128 0,0 0 0 0,0 0-128 15,0 0 0-15,0 0 0 0,9 2 128 0,3-2 0 16,2-2-144-16,4 0 144 0,2 2 0 0,1 0 0 16,2-1 0-16,4-2 0 0,4-4-128 0,5 1 128 15,5-2 0-15,2 1 0 0,3 1 0 0,4-1 0 16,6 1-144-16,-1-1 144 0,2 3 0 0,6-3 0 16,6-3 0-16,7 2 0 0,6 2 0 0,1-2 0 0,3-2 0 15,5 1 0-15,4 1-128 0,1 1 128 0,-2 1 0 0,6-1 0 16,3-3 0-16,5 0-128 0,0 1 128 0,3 0 0 15,2 3 0-15,3-3-128 0,-1-1 128 0,3 1 0 16,2 0 0-16,-1 1-128 0,2-2 128 0,3-1 0 16,3 0 0-16,0 0 0 0,-1 0 0 0,0 0 0 15,0 0 0-15,0 1 0 0,1-2 0 0,-3 4 0 16,-1 3 0-16,-1-1 0 0,-1-3 0 0,0 4 0 16,0 4 0-16,-3-3 0 0,-4 4 0 0,-3 0 0 15,-3 0 0-15,-2 1 0 0,-4 2 0 0,-2 1 0 16,-3-1 0-16,-8 2 0 0,-5-2 0 0,-5 3 0 15,-2 1 0-15,-1 2 0 0,-5 0 0 0,-6 0 0 16,-8-2 0-16,-4 2 0 0,-6-1 0 0,-4 0 0 16,-2-1 0-16,-8 2-192 0,-2 1 192 0,-9 1-160 15,-7 1-1824-15,-5 2-352 0,-4 3-80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9:46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3320 14273 25791 0,'0'0'2304'15,"0"0"-1856"-15,0 0-448 0,-5 7 0 16,1 3 144-16,-1 2-144 0,2 4 128 0,-3 7-128 16,-2 7 0-16,1 4 0 0,-1 1 0 0,0 2 0 15,1 2 0-15,-1 0 0 0,-1 2 0 0,1-1 192 16,1-1-192-16,-1 1 0 0,-4 1 0 0,3-2 0 15,1 0-320-15,1-3 16 0,-2-2 0 0,0-2-7232 16,0-3-1440-16</inkml:trace>
  <inkml:trace contextRef="#ctx0" brushRef="#br0" timeOffset="223.975">2890 14228 28559 0,'3'-13'2544'0,"2"1"-2032"15,5 0-512-15,5-1 0 0,6-2 896 0,7-1 64 0,3 0 32 0,5-1 0 16,2 2-848-16,2 2-144 0,4 1 0 0,1-2 0 16,-1 0-160-16,-2 1 160 0,-3 0 0 0,0 4-144 31,-3 1-2192-31,-3 2-432 0,10-3-96 0,-13 5-16 0</inkml:trace>
  <inkml:trace contextRef="#ctx0" brushRef="#br0" timeOffset="547.64">3662 14592 29487 0,'-24'10'2624'0,"10"-1"-2112"0,1 5-512 0,2 1 0 0,1 2 768 0,5 1 64 16,5 6 0-16,-1-2 0 0,-3-3-704 0,3 1-128 16,4 0 0-16,4-3 0 0,-2-3-160 0,7-3 16 15,5-3 0-15,4 0 0 16,3-2-256-16,-1-3-48 0,3-4-16 0,2-3 0 0,-5-2 208 0,1-3 32 16,-1-3 16-16,-1-1 0 0,-1-5 208 0,-3 3 0 15,-4-1 0-15,-2 1-144 0,-3 1 304 0,-4-1 64 16,-3 2 16-16,-5 1 0 0,-1 0 528 0,-4 1 128 15,-2 1 0-15,-4 1 16 0,-4-2-192 0,-2 2-32 16,1 5-16-16,-5 0 0 0,-1-1-480 0,-2 3-192 16,-1 1 176-16,3 1-176 15,3 2-976-15,3-1-304 0,3 0-48 0,4-2-8576 16,3 1-1712-16</inkml:trace>
  <inkml:trace contextRef="#ctx0" brushRef="#br0" timeOffset="888.637">6081 14109 32943 0,'-5'-23'1456'0,"3"11"304"16,-1 1-1408-16,1-2-352 0,0 1 0 0,1 1 0 0,-4 3 384 16,0-1 16-16,-3-2 0 0,-3 1 0 0,0 0-128 0,-3 2-16 15,-3 2-16-15,0 2 0 0,-3 3-240 0,-1 5 0 16,-2-1 0-16,0 6 0 0,0 5 0 0,-1 4-160 16,-1 2 160-16,1 5-192 0,1 1 192 0,0 4-128 15,1-1 128-15,-1 4-128 0,0 2 128 0,1 4 0 16,0 6-144-16,2 0 144 0,-2 3-192 0,2-1 16 15,0-1 16-15,1-2 0 16,-3 0-1248-16,2-4-240 0,3-5-48 0,1-2-7312 16,0 2-1456-16</inkml:trace>
  <inkml:trace contextRef="#ctx0" brushRef="#br0" timeOffset="1061.764">5148 14606 35935 0,'-3'-10'3200'0,"5"5"-2560"0,5-3-512 0,6 1-128 32,4 0-624-32,2 2-144 0,8 2-16 0,4 0-16 0,3-2 608 0,4 2 192 0,1 3 0 0,5-2-160 15,1-2 160-15,-1 0-208 0,-1-2 80 0,-3 4 128 32,-1 2-2880-32,-2-1-448 0</inkml:trace>
  <inkml:trace contextRef="#ctx0" brushRef="#br0" timeOffset="1242.763">6230 14460 29487 0,'-9'11'2624'16,"-1"4"-2112"-16,1 4-512 0,-3 2 0 0,0 0 208 0,1 1-64 15,1 0-16-15,-3 1 0 0,1-2-128 0,2-2 0 16,1-2 0-16,3 3 0 15,0-1-2128-15,2-1-464 0</inkml:trace>
  <inkml:trace contextRef="#ctx0" brushRef="#br0" timeOffset="1567.558">6483 14554 30399 0,'-11'10'2704'16,"0"1"-2160"-16,2 0-544 0,0-1 0 0,5-1 304 0,4-9-48 0,0 0-16 0,0 0 0 15,0 0-240-15,0 0 128 0,0 0-128 0,11 2 0 16,0-6 240-16,4-3-48 0,3-2-16 0,0-4 0 16,-1-5-368-16,-1 0-64 0,4 0 0 0,1-2-16 15,-1 1-112-15,-1 0 0 0,-1 0-16 0,1 5 0 16,-1 3 272-16,0 5 128 0,-2 1-128 0,-4 4 128 15,0 2 0-15,0 4 144 0,2 4 0 0,0 4 0 16,-1 1 48-16,-6 2 16 0,-1 4 0 0,-2-1 0 16,-4 0-80-16,0 2 0 0,-1 0-128 0,-2-2 192 0,1-2-64 15,1-2-128-15,1-5 176 0,0-10-176 0,-1 12 0 16,1-12-352-16,6 7 48 0,2-3-8848 16,3-4-1760-16</inkml:trace>
  <inkml:trace contextRef="#ctx0" brushRef="#br0" timeOffset="2003.105">7828 14417 29087 0,'-4'-13'1280'0,"3"4"272"0,-1 1-1232 0,1-1-320 15,-1-2 0-15,-2 2 0 0,-5 3 192 0,-3 0-32 16,-5 0 0-16,-2-1 0 0,-2 4 768 0,-2 3 160 15,-1 3 16-15,1 6 16 16,0 3-1792-16,-2 5-352 0,-3 2-80 0,3 3-16 0,-1 0 848 0,3 0 272 0,1 0-160 0,1 3 160 16,1 1 0-16,5-1-128 0,2-2 128 0,2-4 0 15,4-1 0-15,2-5-160 0,4 1 160 0,5-4 0 16,-4-10 0-16,9 4 0 0,4-2 0 0,1-4 0 16,1 0 464-16,3-4 208 0,4-5 32 0,2-4 16 15,2-3-80-15,5-5-32 0,4-5 0 0,-2-2 0 16,-1-3-384-16,2-2-80 0,3 1-16 0,-2-3 0 15,-1-3-128-15,-3-3 0 0,-3 0 0 0,-3-2 128 16,-1-4-128-16,-3-6 128 0,-4-9-128 0,0 0 128 16,-2-1-128-16,0 4 160 0,-3 0-160 0,-2 7 160 0,-3 12-160 15,0 9 0-15,-4 6 0 0,0 10 0 0,0 9 128 0,-3 8-128 16,-1 9 128-16,-4 10-128 0,-3 4 0 0,0 7 0 16,0 6 0-16,-2 9-176 0,-4 8 176 0,1 8 0 15,-2 6-144-15,0 4 144 0,-3 2 0 0,2 4 0 16,-1 4 0-16,4 1 0 15,3-9-816-15,5-7-80 0,1-7-32 0,7-4-8848 16,2-7-1760-16</inkml:trace>
  <inkml:trace contextRef="#ctx0" brushRef="#br0" timeOffset="2444.424">9196 14187 35935 0,'-11'0'3200'0,"11"0"-2560"0,-7 6-512 0,-1 7-128 31,0 2-656-31,-2 6-160 0,-3 4-16 0,-1 7-16 0,-1 2 608 0,-2 2 240 0,-1 2-176 0,0 1 176 16,-1 4 0-16,0-4 0 0,-3-2 0 0,1 0 0 16,-1-3 0-16,3-4 0 0,0-2 0 0,4-8 0 15,2-8 0-15,6-1 0 0,-1-6 0 0,8-5 0 0,0 0 0 16,0 0 0-16,0-14 0 0,3-2 0 0,4-1 192 16,3-2-64-16,2-3 0 0,3-1-128 0,2-1 192 15,0 0-64-15,3 1 0 0,0-4-128 0,-2-1 256 0,5 1-48 16,3 2-16-16,3 4 0 0,2 6-192 0,-2 2 0 15,-1 0 0-15,-2 8 0 0,-4 5 0 0,0 2-192 16,-2 0 192-16,-4 5-160 0,0 4 160 0,-3 2 0 16,-4 1 0-16,-1 2-128 0,-2-1 128 0,-1 3-128 15,-2 3 128-15,-3-4-128 16,-3 2-320-16,0 0-48 0,2-1-16 0,0 0 0 16,-1-3-1600-16,1 3-320 0,0-5-64 0</inkml:trace>
  <inkml:trace contextRef="#ctx0" brushRef="#br0" timeOffset="2754.689">9739 14363 29487 0,'-8'0'2624'0,"-1"5"-2112"0,3 6-512 0,-3 4 0 15,1 1 512-15,-2 3 0 0,0 1 0 0,3 3 0 16,4 5-368-16,-1-2-144 0,1-3 0 0,2 0 144 15,3-1-144-15,3-2 128 0,0-3-128 0,2-4 128 16,2-3-304-16,3-1-64 0,4-2-16 0,-2-4 0 16,0-5 64-16,2-4 0 0,0-1 0 0,0-3 0 15,-1-2 192-15,-2-3 0 0,2 0 0 0,-3-2-144 16,-2 1 144-16,-4-2 128 0,0 2-128 0,-5-3 176 0,0-3 400 16,-2 0 96-16,-4 0 16 0,-1-1 0 0,-4-2-80 0,-1 3-16 15,-3 2 0-15,-2 5 0 0,1 2-336 0,-1 2-80 16,1-1-16-16,0 5 0 0,0 3-352 0,2 3-64 15,1 0 0-15,1 1-16 16,2 0-2704-16,9 0-544 0</inkml:trace>
  <inkml:trace contextRef="#ctx0" brushRef="#br0" timeOffset="3267.642">10227 14295 23039 0,'-13'-6'1024'0,"13"6"192"0,0 0-960 16,-8 0-256-16,8 0 0 0,-7 5 0 0,2 3 1632 0,-1 7 288 15,-1 0 48-15,-2 2 16 0,3 3-1680 16,-2 2-304-16,0 2 0 0,0 0-208 0,0-3 208 0,-1 1 0 15,1 1 0-15,-2-5 0 0,0-2-144 0,3-5-48 16,-1-3 0-16,8-8 0 16,-3 5-192-16,3-5-32 0,0 0-16 0,0 0 0 0,7-9 224 0,0-1 32 15,3-3 16-15,1-3 0 0,1-4 160 0,0 1 128 16,0 2-128-16,-2 1 176 0,1-4 272 0,0 2 64 16,1 0 16-16,-2 5 0 0,1 5 0 0,1 3 0 15,-4-1 0-15,1 5 0 0,1 4-288 0,-1 6-64 16,0 2-16-16,-3 1 0 0,0 0-160 0,0 5 128 15,-1 3-128-15,-1 1 128 0,-2-4-128 0,1 2 0 16,-3 0 0-16,0 0-176 16,0 3-2160-16,-1-4-432 0</inkml:trace>
  <inkml:trace contextRef="#ctx0" brushRef="#br0" timeOffset="3522.574">11062 13778 22111 0,'0'0'976'0,"-10"0"208"0,1 3-944 0,0 5-240 16,-1 3 0-16,0 5 0 0,-3 6 1280 15,-3 7 224-15,1 4 32 0,-3 5 16 0,-4 4-1232 0,1 3-320 16,0 2 0-16,-2 2 0 0,-2-2 128 0,1 3-128 15,0 1 0-15,0 3 0 0,-2 1 144 0,4-1-144 16,-1-2 0-16,2-4 144 16,0-4-2304-16,2-5-464 0</inkml:trace>
  <inkml:trace contextRef="#ctx0" brushRef="#br0" timeOffset="3924.624">10466 14379 13823 0,'13'-12'1216'0,"-2"5"-960"0,-1-4-256 15,9 2 0-15,2-1 3008 0,3 0 544 0,2 0 112 0,2 0 32 16,0 4-2864-16,3-3-560 0,-1-1-112 0,1 1-32 16,-1 0-128-16,1 0 0 0,-5 0 0 0,0 0-176 15,1-1 176-15,1 1 0 0,-6 0 0 0,-2 4 128 16,-4 4-128-16,-4 1 0 0,-3 0 0 0,-9 0-128 15,5 7 128-15,-3 4 128 0,-4 5-128 0,-1 2 176 16,-3 4 176-16,-3 7 32 0,-1 3 16 0,-2 1 0 16,0 1-144-16,-4 2-48 0,-2 2 0 0,5-2 0 15,0-2-80-15,4-5-128 0,0-6 176 0,-1-3-176 16,4-3 336-16,1-6-32 0,3 0-16 0,2-11 0 16,0 0 80-16,0 0 16 0,0 0 0 0,0 0 0 0,0 0 384 15,8-11 64-15,0-4 32 0,2-2 0 0,2-1-352 16,-2-2-80-16,2-2-16 0,2 0 0 0,3-1-224 15,-2 1-64-15,2 3 0 0,-1 0 0 0,1 2-128 0,-1-2 192 16,2 5-192-16,1 3 192 0,-3 0-192 0,2 2 0 16,-2 1 0-16,1 5 0 0,-2 4-336 0,1 1 48 15,-1 3 16-15,1 1-10800 16,0 1-2144-16</inkml:trace>
  <inkml:trace contextRef="#ctx0" brushRef="#br0" timeOffset="4116.959">11494 14338 26719 0,'-15'4'2368'0,"5"5"-1888"0,0 4-480 0,0 2 0 16,2 1 1664-16,-3 5 256 0,-2 6 32 0,-1 1 16 15,-1 1-1632-15,-2 2-336 0,-1-2 0 0,4-1 0 31,1 0-1296-31,3-4-176 0,3-2-48 0,-2-3-11888 0</inkml:trace>
  <inkml:trace contextRef="#ctx0" brushRef="#br0" timeOffset="4410.554">11719 14318 4607 0,'0'0'400'0,"-6"7"-400"16,6-7 0-16,-6 13 0 0,0 2 6224 0,2 4 1168 15,3 2 224-15,-3 4 64 0,2 1-6208 0,0 2-1216 16,1 0-256-16,1-1 0 0,0-2 0 0,2-3 0 16,4-3 0-16,-2-3 0 15,2-1-592-15,1-4-64 0,-1-5-16 0,-6-6 0 16,11 1 0-16,2-1 0 0,-1-3 0 0,0-3 0 0,-2-2 400 0,2-3 80 15,-1-1 0-15,0-1 16 0,0 0 176 0,-1-1 0 16,-1-1 0-16,2 1 0 0,-2 2 0 0,1-1 0 16,1-1 0-16,-2 2 0 15,4 4-1216-15,0 0-256 0,0 3-48 0</inkml:trace>
  <inkml:trace contextRef="#ctx0" brushRef="#br0" timeOffset="4939.752">12324 14481 31967 0,'0'0'1408'0,"0"0"304"0,-8 4-1376 0,-2 1-336 0,3 4 0 0,-4 3 0 16,1 4 0-16,1 1 0 0,-1 1-160 0,-1 1 160 15,-2-2-176-15,1 1 176 0,0-1-160 0,1 1 160 16,2-3-656-16,0-2-48 0,3-4 0 0,5 0 0 0,1-9 256 0,0 0 32 15,0 0 16-15,0 0 0 0,7 10 400 0,1-5-160 16,-8-5 160-16,6-3 0 0,4 1 0 0,-2 1 144 16,-8 1 16-16,9-7 0 0,-3 3 256 0,-6 4 48 15,0 0 16-15,0 0 0 0,10-4 800 0,0 0 176 16,-10 4 16-16,11 0 16 16,0 4-1952-16,-1 0-400 0,-1 0-80 0,2 1-16 0,-1-1 752 0,2 1 208 15,0-2 0-15,0-2 0 0,1-2-240 0,0-3 80 16,3-2 16-16,2-3 0 0,0-1 144 0,2-2-192 15,0-3 192-15,1-3-192 0,1 3 192 0,2-3 0 16,-1-4 0-16,3-3 0 0,2-3 0 0,-3 1 0 16,0-1 0-16,2-1 0 0,-4-3 208 0,3-3 80 0,0-1 16 15,-1 1 0-15,-1-2 48 0,-3-2 16 0,-1-4 0 16,0-3 0-16,-3-3-240 0,-1-6-128 0,-3-7 160 16,-2 7-160-16,0 6 0 0,0 10 0 0,-4 11 0 0,1 4 0 15,-5 6 0-15,0 7 0 0,-3 11 0 0,0 0 0 16,-7 7 192-16,-4 9-48 0,-2 5-16 0,-3 11 0 15,-1 7-128-15,-3 9 0 0,-4 5 0 0,-3 8 0 16,-3 5 0-16,-1 7 0 0,0 7 160 0,1-1-160 16,3-4 144-16,2-5-144 0,7-7 0 0,4-5 144 15,3-4-144-15,4-3 0 0,5-5 144 0,3-3-144 16,3-5-576-16,5-2-176 16,1-7-32-16,7-3-16 0</inkml:trace>
  <inkml:trace contextRef="#ctx0" brushRef="#br0" timeOffset="5420.363">13910 14368 28047 0,'-23'-16'1232'0,"8"7"272"0,-2 1-1200 0,-2 1-304 0,0 0 0 0,-6 4 0 16,-1 2 448-16,-3 5 48 0,-5 2 0 0,1 2 0 15,1 2-240-15,2 1-64 0,-1 1 0 0,2 3 0 16,4-1-192-16,3 1 128 0,5 1-128 0,4-1 0 16,3 1 0-16,6-4 0 0,4 0 0 0,4 0 0 15,4 0 0-15,4 1-208 0,3-1 64 0,4 3 16 16,3 0 128-16,0 0-160 0,2 1 160 0,-1 1-160 16,2 0 160-16,-2 2 0 0,0-3 0 0,-2 2 0 15,-1 1 0-15,-4-2 0 0,-4-3 0 0,-3 1 0 16,-5 3 256-16,-3-1-32 0,-4-3 0 0,-5-1 0 0,-3-2 208 15,-5-1 32-15,-7 1 16 0,-5-2 0 0,-5-4-16 16,4 0 0-16,4-4 0 0,-1-1 0 0,-1 0-176 0,2-2-32 16,1-3-16-16,4 1 0 15,4-3-1280-15,3 0-256 0,2-7-48 16,5 0-12864-16</inkml:trace>
  <inkml:trace contextRef="#ctx0" brushRef="#br0" timeOffset="6369.713">14332 14446 17503 0,'-13'3'1552'0,"4"1"-1232"16,-4 3-320-16,1 4 0 0,-1 3 2304 0,1 2 384 0,2 3 96 0,-2 1 16 16,2 2-2224-16,2-1-432 0,3-2-144 0,3-1 0 15,0 0 0-15,5-1 0 0,1 0 128 0,2-3-128 16,0-2 0-16,3-1 0 0,2-2 144 0,0-2-144 15,-1-2 144-15,1-1-144 0,1-3 192 0,-1-2-192 16,1-3 368-16,0-1-48 0,1-3 0 0,-3 1 0 16,-1 1 0-16,-2 0-16 0,-7 6 0 0,5-10 0 15,-2 1 16-15,0 0 0 0,-3 9 0 0,-3-10 0 16,0 0 0-16,-3 0 16 0,-1-3 0 0,3 7 0 16,4 6-336-16,0 0 144 0,0 0-144 0,0 0 0 15,0 0 0-15,0 0-352 0,0 0 48 0,0 0 16 16,11-3-288-16,4-1-64 15,3-1-16-15,2 0 0 0,2-3 320 0,4-2 64 0,2-3 16 0,2-1 0 0,1 0 256 0,1 1 0 16,0-3 0-16,-2-3 0 16,-2-3-160-16,-1-1 160 0,0 0-128 0,0-1 128 0,-4-4 0 0,2 0 0 15,-1 1 144-15,-1 1-144 0,-1-3 400 0,-1 1-16 16,-5-4-16-16,0-1 0 0,-1 0-128 0,-7 2-32 16,-5-1 0-16,2 7 0 0,-2 4-80 0,-1 8 0 15,-2 13-128-15,0 0 192 0,-4-7-192 0,-4 8 144 16,0 6-144-16,-6 5 128 0,-4 5-128 0,-3 6-144 15,2 5 144-15,-2 4-208 0,0 3 208 0,-1 4 0 16,1 2 0-16,-2 4 0 0,1 5-144 0,-2 2 144 16,2 0-128-16,3-2 128 0,2-4 0 0,6-7-128 15,4-5 128-15,3-3 0 0,4-2 0 0,4-7 176 16,2-3-16-16,1-3 0 0,4-1 32 0,3-6 16 0,1-6 0 16,1-2 0-16,1-2 64 0,3-4 16 0,1-1 0 15,1-5 0-15,0-3-144 0,1-2-16 0,2 1-128 0,-3-2 192 16,-3 0-192-16,0-1 0 0,-1-1 0 0,-2 5 0 15,2 3 0-15,-5 2 0 0,-1 2 0 0,-2 3 0 16,-1 3 0-16,-9 1 0 0,6 9 0 0,-2 1-160 16,-3 1 160-16,-2 2-208 0,-1 2 80 0,-1 2 128 15,1-1 0-15,-3 2 0 0,-2 0 0 0,3-2 0 16,-2 3 0-16,3-3 0 0,0-1 0 0,1-8 0 16,2-7 0-16,0 0 0 0,0 0 0 0,0 0 0 15,0 0 0-15,11-1 0 0,0-4 0 0,2-4 128 16,0-4-128-16,2 0 128 0,1-2-128 0,-1 2 128 15,-1 0-128-15,2 1 0 0,-1 0 0 0,0 1 128 16,0 0-128-16,0 3 0 0,-2 1 0 0,2 2 128 0,-1 2-128 0,-1 1 0 16,-1 2 0-16,1 5-176 0,2 0 176 0,-4 1-208 15,1-2 80-15,2 6 128 0,3 0-144 0,-2 1 144 16,-1-1 0-16,2-1 0 0,0-2 0 0,3 0 0 16,2 0 0-16,1-5 0 0,2-4 0 0,2-2 0 15,1-1 0-15,0-4 144 0,1-1-144 0,-2 0 0 16,1-3-160-16,-1 0 160 0,2-1-192 0,-4 1 192 15,0 1-208-15,0 0 80 0,0-1 128 0,-1 3 0 16,-2 0 0-16,-4 6 0 0,-4-3 0 0,-3 5-128 16,1 0 128-16,-1 6 0 0,-5 3 0 0,0 3 128 15,-4 0 0-15,-2 5 0 0,-1 3 64 0,-5-1 32 16,-3 1 0-16,-3-1 0 0,-3-1 16 0,-2 0 0 16,-3 1 0-16,-4-4 0 0,-2-3 16 0,1-3 0 0,-3 0 0 15,1-2 0-15,-3-4-256 0,1-3 144 0,1-4-144 0,2-1 128 31,1 1-512-31,0-5-96 0,5 0-32 0,2 0-9712 0,3-2-1936 0</inkml:trace>
  <inkml:trace contextRef="#ctx0" brushRef="#br0" timeOffset="6779.059">17129 13827 29311 0,'2'-10'1296'0,"-2"10"272"0,0 0-1248 0,0 0-320 0,0 0 0 16,2 16 0-16,-2 5 0 0,-1 9-176 0,-2 10 32 0,-1 5 0 15,-3 5 144-15,0 0 0 0,-3-4 0 0,0 5 0 16,-1 2 0-16,-3 5 0 0,-1 3 0 0,0-4 0 16,0 2-256-16,-1-4 16 0,0-2 16 0</inkml:trace>
  <inkml:trace contextRef="#ctx0" brushRef="#br0" timeOffset="7159.84">16760 14544 30399 0,'-2'-11'2704'0,"5"0"-2160"15,8 0-544-15,2 0 0 0,-3 0 752 0,6-1 32 16,1 1 16-16,3 4 0 0,1-3-672 0,3 0-128 16,0 1 0-16,1 1 0 0,-2 2-144 0,-1-2 144 15,-5 2-128-15,0 1 128 0,-4-1-224 0,-3 3 32 16,-10 3 16-16,0 0 0 0,0 0 176 0,5 11-208 15,-2 2 80-15,-4 5 128 0,-2 5-208 0,-1 3 80 16,0 2 128-16,-1-1-208 0,1 0 208 0,3-1 0 16,4 1 0-16,2-4-144 0,5-5 144 0,6 2 0 15,4-3 0-15,6-1 0 0,-1-1 0 0,4-4 0 16,3-5 0-16,2 0 0 0,3-2 128 0,2-4-128 16,-1-4 128-16,0-2-128 0,-4-2 0 0,-3 0 144 0,-5-2-144 15,-2-3 0-15,-4-3 144 0,-5 1-144 0,-3-1 0 0,-5-1 144 16,-4-2 112-16,-4-3 32 0,-3 1 0 15,-2 0 0-15,-4 1 272 0,-1 4 48 0,-2-1 16 0,0 3 0 16,-2 3-384-16,-1 2-80 0,-1 3-16 0,0 1 0 31,1 1-2256-31,1 2-448 0</inkml:trace>
  <inkml:trace contextRef="#ctx0" brushRef="#br0" timeOffset="7626.571">18582 14389 25743 0,'0'0'1136'0,"-7"-5"240"0,1-2-1104 0,-2 2-272 15,-2-1 0-15,-2 1 0 0,-2-1 208 0,-3 2-16 16,-3 0 0-16,-2 2 0 0,-1 2-16 0,-1 2-16 16,-1 3 0-16,-4 0 0 0,-1-2-160 0,2 1 192 15,0 4-192-15,2-1 192 0,2 3-192 0,5 0 0 0,5-2 0 0,5 2 0 16,3 2 0-16,4 0 0 15,1 1 0-15,2-1 0 0,2 1-304 0,4 2 64 0,3-1 16 0,1 1 0 16,2 0 224-16,-1 2-176 0,3 0 176 16,-2 0-160-16,-2 0 160 0,-1-2 0 0,-3-3 0 15,0 3 0-15,-2 1 224 0,-1 1-32 0,-2-2 0 0,-2 2 0 16,-2-1 80-16,-2 0 16 0,-4-1 0 0,-1-1 0 16,-5 2 32-16,-2-5 16 0,0-3 0 0,-5 0 0 15,-1 0 80-15,0-5 16 0,0-3 0 0,2 0 0 16,-1 2-240-16,3 1-64 0,3-1 0 0,3-4 0 15,1-7-1648-15,4-2-336 16,1-6-64-16,9-3 0 0</inkml:trace>
  <inkml:trace contextRef="#ctx0" brushRef="#br0" timeOffset="8094.66">19254 14446 26719 0,'-23'-12'1184'0,"7"6"240"0,-5 0-1136 0,-4 4-288 16,-6 4 0-16,-1 4 0 0,-4 4 0 0,-3 4 0 15,-3 4 0-15,0 2 0 0,1 4 0 0,-1 0 0 16,1-1 0-16,1 1 0 0,4 1 160 0,2 1-160 15,2-1 128-15,9 0-128 0,6-4 0 0,5-2 0 0,4-3 0 0,2-2 0 16,-1-5 0-16,7-9 0 0,0 0-192 0,0 0 192 16,0 0 0-16,7-4 288 0,-2-4-32 0,5-2 0 15,3-4 192-15,3-1 48 0,0-2 0 0,2 1 0 16,1-2-288-16,-2 2-48 0,-1-2-16 0,-2 0 0 16,1 1 192-16,0 0 48 0,-2 1 0 0,-1 2 0 15,2 1-224-15,-3 7-32 0,1 1-128 0,-1 3 192 16,0 1-192-16,-2 4 0 0,0 5-144 0,0 2 144 15,-1-1 0-15,1 4 0 0,0 0-128 0,2 3 128 16,-2 1 0-16,2 1 0 0,0-3 0 0,0 1 0 16,2-1 0-16,1 0 0 0,1 0 0 0,1-4 0 15,3-4 0-15,1 0 0 0,-4 0 0 0,2-4 0 0,3-3 0 16,2-1 0-16,-3-6 0 0,2 1 0 16,0 1-512-16,0-1-64 15,0-3-16-15,-3-1 0 0,2-1-2320 0,1-2-464 0,0 0-80 0,1-5-6016 16</inkml:trace>
  <inkml:trace contextRef="#ctx0" brushRef="#br0" timeOffset="8319.295">19824 13789 24879 0,'0'0'2208'0,"0"0"-1760"15,0 0-448-15,0 0 0 0,0 0 272 0,-6 4-16 16,-3 5-16-16,2 4 0 0,-5 2-240 0,0 6 0 15,-3 6 0-15,0 5 0 0,-1 2 0 0,-2 3 176 0,-2 5 0 0,-3 3 0 16,0 6-16-16,-7 1 0 0,-2 5 0 0,3 4 0 16,6-1-32-16,-1 3-128 0,-3 0 192 0,0-4-64 15,3-6-128-15,1-3-224 0,4-5 48 0,3-4 16 32,0-5-1248-32,3-3-256 0,2-7-64 0,1-4-8368 0</inkml:trace>
  <inkml:trace contextRef="#ctx0" brushRef="#br0" timeOffset="8536.272">19339 14404 36863 0,'6'-11'1632'0,"4"6"336"0,5 3-1584 0,5 0-384 16,9 0 0-16,2 5 0 0,1 2 320 0,2 2-32 15,0-2 0-15,4 2 0 0,3 1-288 0,0-1-256 16,-2 2 64-16,-4-4 0 16,4-4-656-16,-3-1-128 0,-3 1-32 0,-1-1 0 15,-3 0-2448-15,-6-2-512 0</inkml:trace>
  <inkml:trace contextRef="#ctx0" brushRef="#br0" timeOffset="9159.843">20534 14310 11967 0,'3'-12'528'0,"-3"12"112"0,-6-8-512 0,1 2-128 15,-2 1 0-15,-4 2 0 0,-4 1 3200 0,-2 3 592 16,-1 2 128-16,-2 2 32 0,-8 0-3184 0,1 2-640 15,-3 0-128-15,1 4 0 0,3-2 0 0,-2 1 0 0,3 0 0 16,3 3 0-16,4 4 0 0,2-2 0 0,2-1 0 16,4 2 0-16,5-1 0 0,4-2 0 0,0 1 0 0,3-2 0 15,4-2-256-15,3 1 48 0,-2 2 0 0,3-3 0 16,2 1 208-16,-2-3 0 0,1 3 0 0,0 0 0 16,-2 0 0-16,0 0 0 0,-3-1 192 0,1 0-192 15,-6-1 320-15,-1 0-32 0,0 0-16 0,-4 1 0 16,-1-1 112-16,-1 1 0 0,-5-1 16 0,-1 0 0 15,-3 1-32-15,0-1-16 0,-3-6 0 0,1 2 0 16,-1 2-160-16,2-3-48 0,0-1 0 0,2-3 0 16,1-3-1728-16,3 1-336 15,10 2-80-15</inkml:trace>
  <inkml:trace contextRef="#ctx0" brushRef="#br0" timeOffset="9356.352">20705 14482 28559 0,'0'0'1264'0,"0"0"272"0,-2 11-1232 0,-1 2-304 16,-1 2 0-16,-4 4 0 0,-4 4 624 0,-1 1 64 16,-1 3 16-16,-2 0 0 0,-1 0-576 0,-2-1-128 15,-1 1 0-15,-1-1 0 0,-3-1-192 0,2 0-64 16,3 1 0-16,2-5-13312 0</inkml:trace>
  <inkml:trace contextRef="#ctx0" brushRef="#br0" timeOffset="9791.272">21571 14264 28559 0,'-2'-18'2544'0,"2"6"-2032"0,-1-1-512 0,1 0 0 16,-1-2-528-16,1 2-208 0,-2 0-32 0,-1 1-16 0,-1 2 640 0,0 0 144 15,0 0 0-15,-3 1 0 0,0 5 0 0,-1 0 128 16,-4-3-128-16,-4 4 160 0,-1-2-160 0,-5 3 192 16,-3 2-192-16,2 5 192 0,1 3-192 0,-3 4 192 15,-4 4-192-15,0 3 192 0,-1 1-64 0,1 5-128 16,3-1 192-16,1 6-64 0,-1 3-128 0,2 4 0 15,-4 3 144-15,4 0-144 0,4 3 0 0,1-3 0 16,-2-2 0-16,4-3 0 0,4-2 0 0,3-3 0 16,2-2 0-16,1-2 0 15,1-3-496-15,3-1-64 0,2-3-16 0,3-2-7152 16,3 0-1424-16</inkml:trace>
  <inkml:trace contextRef="#ctx0" brushRef="#br0" timeOffset="9958.277">20868 14706 25791 0,'0'0'1152'0,"0"0"224"0,0 0-1104 0,10-3-272 0,3-1 0 0,-2 7 0 15,-2 2 1600-15,3 1 256 0,4-2 48 0,4 2 16 16,2-2-1552-16,2-1-368 0,1 1 0 0,3-1 0 16,1-3-384-16,-4 0-96 0,-1-2-32 0,0 1-8848 15,0-2-1776-15</inkml:trace>
  <inkml:trace contextRef="#ctx0" brushRef="#br0" timeOffset="10142.262">21553 14585 7359 0,'0'0'320'0,"0"0"80"0,1 13-400 0,0 4 0 15,0 1 0-15,0 6 0 0,-1 3 6016 0,-1 4 1104 16,-1 2 240-16,0 0 32 0,0-2-5936 0,-2-1-1200 15,1 1-256-15,1-2 0 16,-3-5-1024-16,3 0-224 0,-3-1-32 0,-1-3-16 16,0-2-1776-16,1-5-368 0</inkml:trace>
  <inkml:trace contextRef="#ctx0" brushRef="#br0" timeOffset="10332.26">21846 14714 32255 0,'-15'2'2864'0,"6"3"-2288"0,1 5-576 0,-7 6 0 15,0 1 1280-15,-7 6 128 0,-2 5 48 0,-7 4 0 16,-1 3-1200-16,-4 0-256 0,-2-2 0 0,-1-1 0 16,-2 0-320-16,-4-1 16 0,-1-1 0 0,0 0-10576 15,0 0-2112-15</inkml:trace>
  <inkml:trace contextRef="#ctx0" brushRef="#br0" timeOffset="11279.63">22569 14240 8287 0,'0'0'736'0,"0"0"-592"15,0 0-144-15,0 0 0 0,0 0 1328 0,0 0 224 16,0 0 48-16,0 0 16 0,0 0-512 0,0 0-96 16,0 0-32-16,0 0 0 0,5 6-16 0,-3 5 0 15,-2 1 0-15,0 5 0 0,-1 3 64 0,-1 4 16 16,-2 0 0-16,2 4 0 0,0 2-656 0,-1-2-144 15,-1-1-32-15,2 1 0 0,-2-3-208 0,0-1 128 16,0-3-128-16,1-1 0 0,-3-5-128 0,2-1-128 16,-1-3-32-16,1 0-7168 15,1-1-1440-15</inkml:trace>
  <inkml:trace contextRef="#ctx0" brushRef="#br0" timeOffset="11675.211">22836 14320 11967 0,'-10'1'1072'0,"1"2"-864"0,0 2-208 0,-2 2 0 16,-2 4 2560-16,2 2 448 0,0 0 112 0,1 2 16 15,0 2-2608-15,-2 0-528 0,2 1 0 0,2-2-160 16,-2 0 160-16,3 1 0 0,-4 0 0 0,3-1 0 15,3-1 0-15,0-2 0 0,3-1 0 0,-1-2 0 16,0-4 0-16,3-6 0 0,0 0 0 0,0 0 0 0,0 0 176 0,0 0-48 16,9-2 0-16,1-3 0 0,1-5 208 15,5-2 48-15,1-4 0 0,3 0 0 0,-2-2-384 16,1 1 144-16,2-2-144 0,0 0 0 0,-5-1 128 0,1 2-128 16,2 1 0-16,-2 4 0 0,0 3 0 0,-2 1 0 15,-3 1 0-15,-1 4 0 0,-1 1 0 0,-10 3 0 16,0 0 0-16,7 11-144 0,-3 0 144 0,-3 4 0 15,-3 0 0-15,-1 3 0 0,1 2 208 0,-5 1-16 16,1 0-16-16,-2-2 0 0,-1-1-176 0,-1 2 0 16,0 1 144-16,0-4-144 0,2-5-176 0,1 2-96 15,1-2-32-15,2-1 0 16,0-4-592-16,4-7-128 0,0 0-32 0</inkml:trace>
  <inkml:trace contextRef="#ctx0" brushRef="#br0" timeOffset="11876.603">23233 14354 25279 0,'0'0'1120'0,"-8"7"224"0,0 1-1072 0,-2 2-272 0,-2 0 0 0,1 3 0 15,2 5 0-15,-2 0 0 0,-1 0-176 0,4 1 176 16,-2 0 0-16,2-3 0 0,-1-3 0 0,0 1 0 15,2-1-432-15,1-2-16 0,1 0-16 0,0-2-6672 16,5-9-1328-16</inkml:trace>
  <inkml:trace contextRef="#ctx0" brushRef="#br0" timeOffset="12125.6">23634 13827 27359 0,'0'0'1216'0,"0"0"240"0,-9 10-1168 0,-3 2-288 16,-1 2 0-16,-1 3 0 0,-2 3-192 0,-1 6-80 16,-2-1-32-16,3 3 0 0,0 3 304 0,2 1 0 15,-2 1 0-15,3 0 0 0,1 0 0 0,2 1 0 0,-2 0 0 0,2 2 0 16,1 2-128-16,0 1 128 0,1-3 0 0,1 1 0 31,3-2-2128-31,-1-2-320 0,3-4-64 0</inkml:trace>
  <inkml:trace contextRef="#ctx0" brushRef="#br0" timeOffset="12424.94">23400 14276 25791 0,'0'0'2304'15,"0"0"-1856"-15,9-3-448 0,-1 0 0 16,2 0 448-16,2 1 0 0,4 0 0 0,0 0 0 0,3-2-448 0,2-1 0 16,1-1 0-16,0-1 0 0,-2 0 0 0,-2 1 0 15,-3 3 0-15,-3-1 0 0,1-2 0 0,-4 2-240 16,-9 4 48-16,0 0 16 16,0 0-544-16,0 0-112 0,0 0-32 0,-7 8 0 15,1 1-608-15,-2 2-128 0,-2-1-32 0,-1 2 0 16,-1 2 672-16,2 1 128 0,1 2 16 0,3 0 16 15,-2 1 272-15,5-1 48 0,2 0 16 0,2-2 0 0,0 1 464 0,1-1 0 16,1 0 176-16,1 1-48 0,-3-1 400 0,1 0 96 16,0-2 16-16,-3 1 0 0,-3 1-224 0,-4 0-32 15,1-3-16-15,1 2 0 0,-1-1-368 0,-1-2 0 16,-2-1-192-16</inkml:trace>
  <inkml:trace contextRef="#ctx0" brushRef="#br0" timeOffset="13075.02">24018 14295 15663 0,'0'0'1392'16,"8"-6"-1120"-16,-8 6-272 0,0 0 0 15,0 0 576-15,0 0 64 0,5-5 16 0,-5 5 0 16,0 0 256-16,0 0 48 0,0 0 16 0,0 0 0 16,-14 4 160-16,0 3 16 0,-1-1 16 0,-1 4 0 15,-3 0-736-15,0 2-160 0,2 6-16 0,-2-1-16 0,4 3-240 0,-1-1 128 16,2-3-128-16,3 1 0 0,3 2 128 0,4-4-128 16,1-2 0-16,3-2 0 0,2-2 128 0,2-4-128 15,5 0 0-15,1-2 0 0,3-3 448 0,4-5-16 16,0-2 0-16,3-2 0 0,-2-1-144 15,3-1-32-15,2-2 0 0,-2 0 0 0,-2-1-128 0,-2 0-128 16,-5 5 192-16,1-2-192 0,0 1 128 0,-1 2-128 16,-5 4 0-16,-7 4 0 0,8-9 0 0,-8 9 0 15,0 0 0-15,0 0 0 0,0 0 0 0,0 9 0 16,0-9-144-16,-5 13 144 0,4 2 0 0,0-2 0 16,-1-1 0-16,3 1 0 0,5-2 0 0,0 0 0 15,1-3 0-15,3-2 0 0,2-4 0 0,3-2 0 0,4 1 0 16,0-4 0-16,-1-4 144 0,3-3 64 0,3-3 16 15,2-2 0-15,-2-4 0 0,2-2 0 0,1-3 0 0,1 1 0 16,-2 0-80-16,0 1-16 0,0 0 0 0,0-2 0 16,-2-3 0-16,1-3-128 0,-2-1 192 0,3-5-64 15,-1-2 16-15,-1-6 0 0,-2-6 0 0,-1-4 0 16,-1-1-144-16,-3 4 0 0,-2 2 0 0,-4 11 0 16,-3 8 0-16,-1 7 0 0,-3 4 0 0,-2 8 0 15,-4 3 176-15,2 8-48 0,0 0-128 0,-11 9 192 16,-3 2-192-16,-1 6 0 0,-3 4 0 0,-2 5 0 15,-2 5 0-15,-4 6 0 0,-3 9 0 0,2 2 0 16,2 5-128-16,-3 2 128 0,-1 3 0 0,4-1 0 16,2-5 0-16,5-3 0 0,2 0 0 0,5-3 0 15,5-4 0-15,1-4-128 0,3-5 128 0,3-3 0 16,3-5-720-16,2-2-48 0,-1-4 0 0,3-5 0 16,0-5-2384-16,-2-2-496 0</inkml:trace>
  <inkml:trace contextRef="#ctx0" brushRef="#br0" timeOffset="13239.402">24274 13889 34095 0,'0'0'3024'16,"0"0"-2416"-16,0 0-480 0,0 0-128 0,0 0 0 0,0 0 192 15,0 0-64-15,0 0 0 0,0 0-128 0,0 0-256 16,-1-9 64-16,1 9 0 15,0 0-640-15,1-8-128 0,-1-1-16 0</inkml:trace>
  <inkml:trace contextRef="#ctx0" brushRef="#br0" timeOffset="13409.402">23334 13726 37775 0,'-27'-13'1664'0,"13"7"368"0,1 2-1632 0,2 2-400 0,0 4 0 0,2-1 0 16,1 0-288-16,1 1-144 0,-2 0-16 0,9-2-16 16,0 0-2064-16,-9 5-416 0,-2-1-64 0,-1 0-32 15</inkml:trace>
  <inkml:trace contextRef="#ctx0" brushRef="#br0" timeOffset="13790.087">23016 14899 17503 0,'0'0'768'0,"0"0"176"0,0-9-752 0,0 9-192 0,0 0 0 0,-7-5 0 16,-3 3 2096-16,2 2 384 0,-4 1 80 0,-1 4 0 15,0 2-1792-15,-2 2-384 0,-2 1-64 0,1 1 0 16,-4 3 48-16,1 2 16 0,-2-2 0 0,4 3 0 15,1-1-224-15,2 1-32 0,1 0-128 0,3-1 192 16,7-2-192-16,-2 0 0 0,3-1 0 0,3-1 0 16,6 1 0-16,-1-2-288 0,4 1 64 0,5-1 16 15,1-6-1472-15,1 3-304 0,0 2-48 0</inkml:trace>
  <inkml:trace contextRef="#ctx0" brushRef="#br0" timeOffset="14114.892">23389 14984 28559 0,'-11'-5'2544'0,"1"4"-2032"15,-1 4-512-15,-4 1 0 16,-4 2-256-16,-1 3-128 0,1 2-48 0,-5 2 0 0,-3 2 176 0,5 1 16 16,4-1 16-16,2 2 0 0,-2-1 224 0,3 1 0 15,1-2 0-15,7-3 0 0,2-2 0 0,5-10 0 16,5 9 0-16,5-4 160 0,3-1 192 0,2-5 32 0,1-3 16 15,6-3 0-15,6-1 16 0,1-2 0 16,-1-4 0-16,-2-2 0 0,-2 0-160 0,-2 0-48 0,-2 0 0 16,-4-1 0-16,0 1-32 0,-5-2-16 0,0 3 0 0,-3-2 0 15,-5 2 48-15,-1 0 16 0,-1 5 0 0,-3 1 0 16,-3 0 64-16,-4 4 16 0,3 0 0 0,-5 5 0 16,-2 3-304-16,-2 2 0 0,0-1 0 0,0 2 0 15,-1 1 0-15,2 1-256 0,0 1 32 0,4-2 0 16,1-2-592-1,2 1-112-15,0-1-32 0,7-5-7888 0,0 0-1584 0</inkml:trace>
  <inkml:trace contextRef="#ctx0" brushRef="#br0" timeOffset="14497.942">23703 14932 11055 0,'0'0'480'0,"0"0"112"0,0 0-464 0,0 0-128 16,-1 13 0-16,0-2 0 0,-2 0 1936 0,0 2 368 16,-2 1 80-16,0 2 16 0,-5-1-800 0,1 0-144 15,0 0-48-15,-1 0 0 0,-2 2-496 0,1-1-96 16,-2 1-32-16,2-2 0 0,0-2-288 0,2-1-64 16,0-2-16-16,4-3 0 0,5-7-224 0,0 0-32 15,0 0-16-15,0 0 0 0,0 0 32 0,0 0 0 16,8-9 0-16,0-1 0 0,5-3 16 0,0 0 0 15,-1-4 0-15,3-1 0 0,2 0-192 0,0-1 128 16,0 4-128-16,-2-1 128 0,0 1-128 0,0 1 0 0,1 1 0 0,0 2 0 16,-4 1 0-16,0 4 0 0,-1 4 0 0,0 0 0 15,-11 2 0-15,9 4 0 0,0 5 0 0,-5 1-176 16,-1 4 176-16,1 3-192 0,-1 2 192 0,-3 2-192 16,-1 0 192-16,-2-1 0 0,-1 0 0 0,1-1 0 15,0-3 0-15,-3-2 0 0,2-3 0 0,0 0 0 16,2-2-240-16,2-9-16 0,0 0 0 0,0 0 0 31,0 0-1632-31,0 0-336 0,0 0-64 0</inkml:trace>
  <inkml:trace contextRef="#ctx0" brushRef="#br0" timeOffset="14945.331">24228 14977 21183 0,'0'0'944'0,"0"0"192"0,-9-4-912 0,2 0-224 16,-3 0 0-16,-1 1 0 0,-2 2 752 0,-3 1 96 15,0 1 32-15,-1 3 0 0,1 1-336 0,0 5-64 16,0-1-16-16,-2 2 0 0,-3 2-32 0,0 1-16 16,0 3 0-16,3-2 0 0,1 5-224 0,0-2-32 15,-2-2-16-15,5 3 0 0,3 0-144 0,2-1 0 16,3-2 0-16,5-3 0 0,1-1 128 0,4-2-128 15,1-2 0-15,3-3 128 0,1-3 0 0,4-4 0 16,4 0 0-16,4-6 0 0,2-2 64 0,2-1 16 0,1-3 0 16,-2 0 0-16,-2-3-48 0,1 0-16 0,5-2 0 15,-5 1 0-15,-1 1-16 0,-2-2 0 0,-2-1 0 0,0 0 0 16,-3-2-128-16,-1 0 128 0,-2-3-128 0,0-1 128 16,-3-2-128-16,-1 1 0 0,0-2 0 15,0 6 128-15,-1 2-128 0,0 5 0 0,-5 1 0 0,0 5 128 16,0 4-128-16,-2 6 0 0,0 0 0 0,0 0 0 15,0 0 0-15,0 0 128 0,-6 12-128 0,-2 3 128 16,2 3-128-16,-1 3 0 0,1 1 144 0,-2 3-144 16,0 6 0-16,0 2 0 0,2-1 0 0,-3 1 0 15,-2-4 0-15,1 4 0 0,0-1 0 0,0 0 0 16,0-3-304-16,3-4-128 16,-3-1-16-16,5-3-16 0,4-3-1712 0,0-4-352 0,1-4-64 0</inkml:trace>
  <inkml:trace contextRef="#ctx0" brushRef="#br0" timeOffset="15142.319">24492 15127 6447 0,'0'0'576'0,"-5"10"-576"16,-4 0 0-16,-2 1 0 0,-2 5 4160 0,-1-1 736 15,-1 0 144-15,0 2 16 0,-3-1-3984 0,3 0-816 16,0-1-256-16,1-1 160 0,-1 0 128 0,3 0 32 15,-2 1 0-15,3-4 0 0,1-2-320 0,3-2 0 16,1-2 128-16,6-5-128 16,-6 8-2208-16,6-8-496 0</inkml:trace>
  <inkml:trace contextRef="#ctx0" brushRef="#br0" timeOffset="15392.411">24814 14796 30175 0,'0'0'1344'16,"-8"6"256"-16,1 0-1280 0,-3 5-320 0,-2 3 0 0,-2 2 0 16,-3 3 0-16,1 1 0 0,-3 0 0 0,0 5 0 15,0 0 256-15,-1 2 128 0,2 2 16 0,1 1 16 0,-1-3-240 16,3 2-48-16,4-1-128 0,0 1 192 0,0 0-192 15,2-2 0-15,5 0 128 0,3-2-128 16,0-1-400-16,1-1-128 0,0-1-32 0,-1-3-8592 16,-2-3-1712-16</inkml:trace>
  <inkml:trace contextRef="#ctx0" brushRef="#br0" timeOffset="15647.346">24428 15183 24815 0,'0'0'1088'0,"0"0"256"0,0 0-1088 0,9-2-256 16,4 2 0-16,-1-2 0 0,2 0 0 0,1-1-272 16,-1-1 48-16,3-2 16 0,3-1 640 0,-2 0 128 15,-2 2 16-15,1-1 16 0,4 0-176 0,-4 1-32 0,-2 1-16 0,-4 1 0 16,-2 1-368-16,1 0 0 0,-10 2 0 0,8 4 128 16,-8-4-128-16,0 0 0 0,4 11 0 0,0 0 0 15,-3 1 0-15,-1 0 0 0,-1 3-144 0,-1 2 144 16,-1 2-144-16,3-1 144 0,-2 0-192 0,-1-1 192 15,0 1-272-15,1-3 48 0,-2 0 16 0,1-2 0 32,2 0-432-32,-1-1-96 0,-2 0-16 0,3-2-6576 0,1-10-1312 0</inkml:trace>
  <inkml:trace contextRef="#ctx0" brushRef="#br0" timeOffset="16578.144">24855 15312 13823 0,'0'0'608'0,"0"0"128"0,0 0-592 0,-8 7-144 16,1 3 0-16,-2 0 0 0,-4 1 3152 0,0 2 608 16,-2 1 112-16,1-1 32 0,1-1-2944 0,0 2-576 15,0-1-112-15,1 0-16 0,1 1-128 0,3-2-128 16,-2-1 176-16,4-1-176 0,1 0 128 0,1-1-128 15,1-1 0-15,3-2 0 0,0-6-224 0,0 0-96 16,0 0-32-16,7 6 0 16,3-5-112-16,2-2-32 0,-5-3 0 0,4 0 0 15,3 0-16-15,-2-3-16 0,1 0 0 0,-1 2 0 16,-1-1-192-16,-1 2-48 0,0-1 0 0,0 2 0 16,-5-2 256-16,-5 5 64 0,10-3 0 0,-10 3 0 15,8-5-16-15,-8 5 0 0,0 0 0 0,0 0 0 16,0 0-224-16,0 0-32 0,0 0-16 0,0 0 0 0,0 0 352 0,0 0 80 0,0 0 16 0,0 0 0 15,0 0 480-15,0 0 112 0,0 0 16 0,0 0 0 16,-4-6 336-16,4 6 80 0,-4-6 16 0,4 6 0 16,0 0-16-16,0 0 0 0,-2-5 0 0,2 5 0 15,0 0 96-15,0 0 32 0,0 0 0 0,0 0 0 16,-6-10-96-16,4 4-32 0,2 6 0 0,2-10 0 16,4 1-176-16,-3 1-48 0,2 0 0 0,2-1 0 15,0 0-96-15,3 1-32 0,-1-5 0 0,0 5 0 16,-1-1-128-16,1 1-48 0,2-1 0 0,0 2 0 0,2 1-80 15,-1 1-128-15,-2-2 176 0,0 2-176 0,3 1 160 16,-3 2-160-16,-10 2 128 0,8 0-128 0,2 2 128 0,-1 2-128 16,-9-4 0-16,6 7 128 0,-3 3-128 0,-1 1 0 15,-2 1 0-15,-4 1 0 0,0 2 0 0,-1 0 0 16,0-1 160-16,-2 2-160 0,-3-1 208 0,5 0-64 16,-1-2-16-16,0 0 0 0,-4-2 16 0,2 0 0 15,2-3 0-15,-1 3 0 0,0-4-144 0,3 0 128 16,4-7-128-16,0 0 128 0,0 0-128 0,0 0 128 15,0 0-128-15,0 0 128 0,0 0 80 0,0 0 16 16,11-7 0-16,1 0 0 0,-2-1-32 0,2 1-16 16,1 0 0-16,-1 3 0 0,-2-2-176 0,1 1 0 15,1 1 144-15,-2 4-144 0,-10 0 0 0,0 0 0 0,9 2 0 16,0 6-128-16,-2 4 128 0,-2 0 0 0,-1 1 0 0,0 3-128 16,0 0 128-16,1 1-128 0,-2-2 128 0,-1-1-128 15,1 1 128-15,1-3 0 0,-2-2 0 16,3-2 0-16,4-1 0 0,0-1 0 0,0-3 128 0,1-1-128 15,2-3 176-15,2-2-48 0,0-2 0 0,2 0 0 16,-1-3-128-16,1-1 0 0,-1-1 0 0,-3 0 0 16,-1 1 0-16,0 0 128 0,1 0-128 0,-4 5 128 15,0-1-128-15,-8 5 0 0,5-4-160 0,-5 4 160 16,0 0-384-16,0 0 32 0,0 0 0 0,2 10 0 16,-3 3-128-1,-2-1-32-15,1-1 0 0,-4 2 0 0,1 3-224 0,-1 0-48 16,-2 1-16-16,3-4 0 0,-1-3 480 0,1-2 80 0,-1 0 32 0,1 0 0 15,-1 0 208-15,6-8-176 0,0 0 176 0,-6 6-160 16,-2 0 160-16,8-6 0 0,-5 4 0 0,5-4 128 0,-7 6 48 16,2-1 16-16,0 3 0 0,-1-3 0 0,0 0 0 15,6-5 0-15,-8 2 0 0,8-2 0 0,-7 3-192 0,7-3 0 16,-10 2 0-16,2-3 0 16,0 1-448-16,8 0-128 0,-8-3-32 0,-1 0-7712 15,2-3-1552-15</inkml:trace>
  <inkml:trace contextRef="#ctx0" brushRef="#br0" timeOffset="16779.5">25102 15071 42847 0,'0'0'1904'0,"-4"-7"384"0,4 7-1840 0,-1-9-448 0,-1 1 0 0,2 8 0 16,0 0 0-16,0 0-208 0,0-8 16 0,0 8 0 15,0 0 192-15,5-7 0 0,-5 7 0 0,3-11 0 16,-4-1-192-16,-2 3 16 0,3 9 0 0,-6-7 0 31,-7 2-2496-31,0 1-496 0,1-4-96 0</inkml:trace>
  <inkml:trace contextRef="#ctx0" brushRef="#br0" timeOffset="16982.62">24368 14665 35935 0,'-20'-5'1600'0,"10"0"320"0,1 3-1536 0,2 2-384 16,-3 1 0-16,3 2 0 0,-2 0 1520 0,9-3 224 16,-6 3 48-16,6-3 16 0,0 0-1440 0,-10 1-368 15,1-2 0-15,1-1 0 16,8 2-320-16,-10-6-128 0,1 1-16 0,-4-3-11824 15,1 2-2368-15</inkml:trace>
  <inkml:trace contextRef="#ctx0" brushRef="#br0" timeOffset="33772.145">4272 16830 11807 0,'0'0'512'0,"-9"-1"128"0,0 2-512 0,0-1-128 15,9 0 0-15,0 0 0 0,-5-1 768 0,5 1 128 16,-9 0 16-16,9 0 16 0,0 0-80 0,0 0-16 15,0 0 0-15,0 0 0 0,0 0 0 0,-3-8 0 16,1 3 0-16,2 5 0 0,0 0-128 0,0 0-16 16,0-6-16-16,0 6 0 0,0 0-128 0,0 0-32 15,8-5 0-15,2 2 0 0,1-1-144 0,2 2-48 16,0-1 0-16,3 2 0 0,4-3 64 0,3 1 0 16,2 0 0-16,4-2 0 0,1 2-16 0,4-1 0 15,5-2 0-15,5 2 0 0,2 0 64 0,4 1 16 16,2 0 0-16,3-4 0 0,3-2-112 0,4 3-16 15,0 1 0-15,2 1 0 0,0-1-144 0,0-3-48 0,-3-2 0 16,5 2 0-16,2 3-128 0,3 0 192 0,-3 0-192 16,0-2 192-16,-1 3 0 0,2-1 0 0,0-1 0 0,2-1 0 15,3 3 128-15,-2-3 48 0,-3 2 0 0,0 1 0 16,-3 2-112-16,2-1 0 0,-1-4-16 0,-1 4 0 16,-1 7-80-16,-2-1-16 0,-4-3 0 0,2 0 0 15,-1 0-144-15,0 2 192 0,-2 2-192 0,0-2 192 16,-3-2-48-16,-2 2 0 0,0 2 0 0,-1-2 0 15,2-1 0-15,-4-1 0 0,-1 0 0 0,-1 4 0 16,0 1-144-16,0-2 128 0,-4 0-128 0,-2-1 128 16,-3 0-128-16,2 1 0 0,1 3 144 0,-6-6-144 15,-1-4 128-15,3 2-128 0,-1 2 160 0,-1 2-160 16,-2 5 224-16,-2 0-48 0,0-11-16 0,0 4 0 16,-1 5-160-16,0-2 192 0,-2-2-192 0,4 1 192 0,1-1-192 15,2 3 128-15,1 0-128 0,-1 1 128 0,4-3-128 16,-4 2 0-16,-2 5 144 0,-1-4-144 0,3-1 0 0,-5-4 0 15,-1 0 0-15,-2 2 128 0,-1 0-128 0,0 0 0 16,0-3 0-16,-1 0 0 0,1 0 144 0,-2 1-144 16,-3 0 192-16,1 0-192 0,-4-1 192 0,3 1-64 15,-2 1 0-15,-2 0-128 0,-1 1 176 0,-1-2-176 16,0-1 160-16,-2 1-160 0,-1 2 128 0,-3 1-128 16,-1-2 0-16,-9-1 0 0,9 1 0 0,-9-1 128 15,0 0-128-15,8 1 0 0,-8-1 0 0,0 0 0 16,0 0 128-16,0 0-128 0,0 0 0 0,0 0 128 15,0 0-128-15,-5 9 0 0,-4-4 192 0,-2-1-64 16,-4 0-128-16,-3-1 192 0,-3 1-192 0,-1-1 144 16,-3 0-144-16,-2-2 128 0,-2 0-128 0,-2 2 0 0,-3-1 0 0,-1 0 128 15,-4 0-128-15,1 0 0 0,-5-2 0 0,-2 3 0 16,-5-1 0-16,-2-1 0 0,-7-2 128 0,-1 1-128 16,-3 0 0-16,-3 1 0 0,-2 2 0 0,-4-2 0 15,-3-2 0-15,-2 1 0 0,1 1 0 0,-5-1 0 16,1-2 0-16,-4 1 0 0,-4 0 128 0,2 2-128 15,0 2 0-15,0-1 0 0,-2-2 0 0,-2 2 0 16,-4 0 0-16,3 1 0 0,3-1 0 0,-3 0 0 16,-2-2 0-16,5 4 0 0,0 2 0 0,1-3 0 15,-1-1 0-15,-2 0 0 0,1-2 0 0,4 3 0 16,2 1 0-16,0-2 0 0,0-2 0 0,1 2 0 16,4 1 0-16,3 2 0 0,4 0 0 0,-2 0 0 15,2-3 0-15,1-1 0 0,6 2 0 0,2 2 0 0,4 0 0 16,6-3 0-16,0 0 0 0,4 2 0 0,3-1 0 0,2 0 0 15,1 0 0-15,5-1 0 0,3 1 0 0,3 0 0 16,1-3 0-16,5 0 0 0,1 3 0 0,4-1 0 16,3 0 0-16,2 0 0 0,1-1 0 0,0 1 0 15,3 0 0-15,3 0 0 0,-3 0 0 0,2 0 0 16,2-2 0-16,2 1 0 0,-3 3 0 0,8-4 0 16,-6 3 0-16,6-3 0 0,0 0 0 0,0 0 0 15,-6 3-144-15,6-3 144 0,0 0-144 0,0 0 144 16,0 0-208-16,0 0 80 0,11 10 0 0,1-6 0 15,0-1 0-15,5-2 0 0,0 1 128 0,5 0-128 16,1 0 128-16,7-1-128 0,3-2 128 0,2-1 0 16,7-1 0-16,4-2 0 0,0 2 0 0,5-1 0 0,3-2 0 0,5 3 0 15,4 1 0-15,6 0 0 0,5-3 0 0,-1 2 0 16,1 0 0-16,2-1 0 0,1 0 0 0,6 2 128 16,5-1-128-16,0 2 0 0,-6 1 0 0,6-3 0 15,5 0 0-15,0-1 0 0,0 1 0 0,-1 2 0 16,1 0 0-16,2 1 128 0,2 0-128 0,-4 0 0 15,-4 0 0-15,4-2 0 0,1 0 0 0,-1 0 128 16,-4 2-128-16,-1-1 128 0,0 0-128 0,-1 1 128 16,-1 2-128-16,-4 1 0 0,-8-2 128 0,-2 1-128 15,1-1 0-15,-3 0 128 0,-1-1-128 0,-3 1 0 16,-5 0 0-16,-4 0 0 0,-7 1 0 0,-1-1 128 16,0 1-128-16,-4-2 0 0,-2 0 0 0,-1 0 128 15,-6 1-128-15,-2-2 0 0,-4-2 0 0,-3 3 0 16,-3 2 0-16,-2-1 128 0,-4-2-128 0,-1 1 0 0,-3 0 0 0,-2 0 0 15,-3-1 0-15,-2 0 128 0,-7 1-128 0,9 1 0 16,-9-1 0-16,0 0 0 0,0 0 0 0,0 0 0 16,0 0 0-16,0 0 128 0,0 0-128 0,0 0 0 15,0 0 0-15,0 0 0 0,0 0 128 0,0 0-128 16,0 0 128-16,-7-6-128 0,-3 2 0 0,0-1 0 16,-5 0 0-16,1 2 0 0,1-2 0 0,-1 1-128 15,-3-2 128-15,0 3 0 0,-4 1 0 0,0 0 0 16,0-1 0-16,-8 0-128 0,-4 0 128 0,-4 1 0 15,1 0 0-15,-4 2 0 0,-2 0 0 0,-4-1 0 16,-5-1 0-16,-5 2-128 0,-6 2 128 0,-7 3 0 16,0-4 0-16,-2 0 0 0,-1-1 0 0,-8 1 0 0,-6 1 0 0,-3 3 0 15,-2-3 0-15,-6 1 0 0,-4 0 0 0,-3 3 0 16,-1 2 0-16,-3 0 0 0,-3 1 0 0,2 3-128 16,-1 2 128-16,-1 0 0 0,0-1 0 15,-1 0 0-15,1-1 0 0,5 0 0 0,2 2 0 0,2 0 0 16,-1-2 0-16,6 0 0 0,3 2 0 0,2 1 0 15,-3-1 0-15,4 0-160 0,3 1 160 0,5-4 0 16,2 0-160-16,4 0 160 0,3 2-128 0,5-2 128 16,3 1-128-16,7 0 128 0,6-2-128 0,7 0 128 15,4-2 0-15,4-2-128 0,2 0 128 0,12-1 0 16,7 0 0-16,5-3-128 0,5-2 128 0,7 0 0 16,0 0-256-16,0 0 16 0,19-5 16 0,7 1 0 15,6 0-64-15,5-3-16 0,7-3 0 0,7-2 0 16,8-2 304-16,8-2-128 0,9 1 128 0,4-4 0 0,2-1 0 15,2 3 0-15,7 0 0 0,1 2 0 0,2-1 0 0,-1 2 0 16,2 2-128-16,0 1 128 16,0-1-1536-16,-4 2-256 0,-4 1-64 0</inkml:trace>
  <inkml:trace contextRef="#ctx0" brushRef="#br0" timeOffset="35925.29">6780 10591 6447 0,'0'0'272'0,"0"0"80"0,0 0-352 0,0 0 0 15,-1-7 0-15,1 7 0 0,-1-8 1872 0,1 8 304 16,-6-7 64-16,6 7 16 0,-4-6-1216 0,-3 3-240 16,-3 1-48-16,4 2-16 0,-3 3-320 0,0 2-64 15,-2-2-16-15,0 4 0 0,1 1-208 0,1 2-128 16,-1 0 160-16,3 1-160 0,-4 0 320 0,1 2-16 15,1 4-16-15,0 0 0 0,1 2-160 0,2 2-128 16,-1 0 192-16,3 4-192 0,-2 5 192 0,2-1-64 16,1-2 0-16,0 4-128 0,-2 4 208 0,1-1-64 15,-2 2-16-15,-1-1 0 0,1-2 32 0,-1 4 0 16,1 0 0-16,-1 3 0 0,0-3 32 0,2 2 16 16,-3 0 0-16,3 1 0 0,4 0 240 0,0-3 32 0,1-3 16 15,0-1 0-15,3-1 48 0,1 1 16 0,3 0 0 16,-3-1 0-16,3-1-112 0,2 2-32 0,2 2 0 0,-1 0 0 15,3-2-144-15,1-2-16 0,1-4-16 0,1 1 0 16,-2-2-96-16,3 0-16 0,2-3 0 0,3 1 0 16,0-2-128-16,3 0 0 0,-3-1 144 0,4-2-144 31,4-2-384-31,1-1-128 0,-1 2-48 0,0-3-11808 0</inkml:trace>
  <inkml:trace contextRef="#ctx0" brushRef="#br0" timeOffset="36743.494">7933 10549 15663 0,'0'0'1392'0,"0"0"-1120"0,1 9-272 0,2 2 0 15,1-1 464-15,3 2 48 0,2 1 0 0,3 3 0 16,3 1-64-16,1 2 0 0,-1-2 0 0,6 5 0 15,3 4-80-15,-3 1-32 0,0 0 0 0,1 1 0 16,2 2-64-16,0 3-16 0,-2 4 0 0,3-1 0 16,-2-3 0-16,-2 0-16 0,-2 0 0 0,0 0 0 15,-1-3 176-15,0 4 32 0,-1 3 16 0,-2-1 0 0,2 8 208 16,-2-2 32-16,-1 0 16 0,-1 2 0 0,-2-1-192 0,-3-1-32 16,0 1-16-16,0 2 0 0,-6 1-80 0,0 0-16 15,-1-1 0-15,-2 1 0 0,-1 2 64 0,-4 0 0 16,1-3 0-16,-2-2 0 0,-1 0-64 0,-2-3-16 15,-1 0 0-15,0 1 0 0,-1 2-64 0,-2-3-16 16,2 1 0-16,-2-5 0 0,-3-3 80 0,1-1 16 16,-3-4 0-16,2-2 0 0,-1 0 32 0,-2 0 16 15,-2-1 0-15,0-2 0 0,2-1-16 0,0-1 0 16,1 0 0-16,1-1 0 0,2-2-32 0,-1 0-16 16,2 1 0-16,-2-5 0 0,1 1-96 0,0-1-16 15,2-2 0-15,2 0 0 0,-1 1 0 0,2-4 0 16,2-4 0-16,1 1 0 0,2-1-64 0,1 2 0 0,-1 0-16 0,6-7 0 15,0 0 16-15,-6 3 0 0,6-3 0 16,0 0 0-16,0 0 64 0,0 0 0 0,0 0 16 0,0 0 0 16,0 0-16-16,0 0-16 0,0 0 0 0,0 0 0 15,0 0-80-15,0 0-16 0,0 0 0 0,0 0 0 16,0 0-144-16,0 0 128 0,0 0-128 0,0 0 128 16,0 0-128-16,0 0 0 0,0 0 0 0,0 0 128 15,0 0-128-15,0 0 0 0,0 0 0 0,0 0 0 16,0 0-144-16,0 0-64 0,0 0-16 0,0 0 0 15,-1-10-2704 1,-1 0-528-16</inkml:trace>
  <inkml:trace contextRef="#ctx0" brushRef="#br0" timeOffset="37780.052">4537 12110 13823 0,'-18'0'608'0,"8"2"128"0,2 3-592 0,-5 0-144 0,-3-7 0 0,1 5 0 16,-1 2 1216-16,2 0 192 0,1-2 64 0,1 3 0 15,-3-2-512-15,6 2-112 0,1 0-16 0,1-1 0 16,7-5-16-16,0 0-16 0,0 0 0 0,0 0 0 0,0 0-96 0,0 0-32 16,0 0 0-16,15-1 0 0,3 2-240 0,5-1-48 15,4-3-16-15,7 0 0 0,7 0 144 0,7 1 16 16,2 0 16-16,4-2 0 0,3 0-144 0,2-2-16 15,0 1-16-15,4 2 0 0,3 0-112 0,1 1-32 16,-4-2 0-16,-2 3 0 0,3 2 48 0,1 2 16 16,1-2 0-16,1 0 0 0,-2-2-32 0,-1 0 0 15,-3 1 0-15,0-2 0 0,-1 1-64 0,-4 0 0 16,-4 0-16-16,-3 1 0 0,-2 1-176 0,-4-2 0 16,-5-5 144-16,-5 3-144 0,-4 2 128 0,-5-1-128 15,-3 0 128-15,-5 0-128 0,-2-1 160 0,-4 1-32 16,-10 2-128-16,0 0 192 0,0 0 224 0,0 0 32 15,-8-5 16-15,-4 2 0 0,-7 2 0 0,-4 0 0 0,-7 0 0 0,-7 1 0 16,-5 2-336-16,-5 0-128 0,-7 0 0 16,-3 1 144-16,-5-1-144 0,-2 0 160 0,-3 0-160 0,-5 1 160 15,-8 1-160-15,1-3 0 0,0 1 0 0,-1 2 128 16,-2 2-128-16,1-2 0 0,1-1 0 0,3-1 0 16,3 0 0-16,6 1 128 0,4 2-128 0,4-1 0 15,7 0 0-15,4 0 0 0,8-1 128 0,3 1-128 16,5 2 0-16,5-3 0 0,5-1 0 0,8 1 0 15,3 1 0-15,12-4 0 0,0 0 0 0,0 0 0 16,0 0 0-16,12 3-144 0,7 0 144 0,7-2-160 16,4-5 160-16,9 3-192 0,12 2 192 0,4-3-192 15,3-3 192-15,6-1 0 0,4 1 0 0,5 1-128 16,3 3 128-16,-1-1 0 0,-3-3 0 0,1 3-128 0,-1 5 128 16,0-1 0-16,-1-2 0 0,-4 2 0 0,-5-1 0 0,-6 2 0 15,-6 1 0-15,-6-3 0 0,-5-3 0 0,-7 1 0 16,-9 1 0-16,-4 1 0 0,-7 1 0 0,-3 0 0 15,-9-2 0-15,0 0 128 0,-11 4 0 0,-6 2 0 16,-9 2 0-16,-6-2 0 0,-5-4-128 0,-8 2 192 16,-7-1-64-16,-6-1 0 0,-8 0-128 0,-4 1 144 15,-3-2-144-15,-7 1 160 0,-2 0 16 0,-6-2 0 16,-2-2 0-16,-1 0 0 0,3 2-176 0,0 0 0 16,5 1 0-16,3-1 0 0,7-1 0 0,7 1 0 15,8 2 0-15,6 0 0 0,7-1 0 0,6-2 0 16,7-2 128-16,7 2-128 0,6 3 0 0,7 0 0 15,6-1 128-15,6-1-128 0,0 0 0 0,0 0 0 0,13 0 0 0,5-2 0 16,6-5 0-16,5 1 0 0,8 0-176 0,2-1 176 31,6-3-1536-31,7 0-240 0,5 1-32 0</inkml:trace>
  <inkml:trace contextRef="#ctx0" brushRef="#br0" timeOffset="39675.107">18787 16806 15663 0,'-12'-3'688'0,"12"3"144"0,-8 3-656 0,-1 2-176 16,3 4 0-16,2 0 0 0,4-9 1968 0,-1 12 352 16,0-1 80-16,3 1 16 0,1 0-1904 0,5-1-368 0,2-1-144 0,5 1 0 15,5 1 528-15,5-2 0 0,5-3 0 0,6 1 0 16,10 0 176-16,12-1 48 0,5-4 0 0,7-1 0 16,1-2-32-16,10 2 0 0,8-2 0 0,4 0 0 15,2-5-160-15,2 2-48 0,3-2 0 0,6 1 0 16,6-1 0-16,1-1 0 0,0-1 0 0,3 4 0 15,0 0 0-15,2 1-16 0,1-1 0 0,0 2 0 16,0 0-208-16,1 1-32 0,-1 4-16 0,-1-2 0 16,1-1-112-16,2 1-128 0,2 0 176 0,-8 3-176 15,-4 1 128-15,-2 1-128 0,-3 1 0 0,-3-1 0 16,1 1 128-16,-10 0-128 0,-8-2 0 0,-1 1 0 16,-4-3 128-16,-5 1-128 0,-8-1 0 0,-7 0 0 15,-8 0 0-15,-5-1 0 0,-4 0 0 0,-5 1 0 0,-2-2 144 0,-4 0-144 16,-7-4 0-16,-4 2 144 0,-5 2-144 0,-3-1 0 15,-4-1 144-15,0-1-144 0,-10 1 128 0,0 0-128 16,7-5 160-16,-7 5-160 0,0 0 224 0,0 0-48 16,-10-5-16-16,-2 1 0 0,-2-2-160 0,-3 1 0 15,-3-4 0-15,-9 3 128 0,-3 3-128 0,-2 1 0 16,-4-1 0-16,-4 3 0 0,-2-3 0 0,-9 2 0 16,-6-1 0-16,-4 1 0 0,-2 0-144 0,-1 0 144 15,1-1 0-15,-7 2 0 0,-9 2 0 0,-2-1 0 16,-2-3 0-16,-1 1 0 0,-1 0 0 0,-6-1-128 15,-7 0 128-15,0 1 0 0,1 0 0 0,-4 1 0 16,-4 4 0-16,-1-1 0 0,1-4 0 0,-4-1 0 16,-7 0 0-16,4 4 0 0,1 2 0 0,-3-2 0 0,-2-3 0 0,5 0 0 15,4 4 0-15,0-1 0 0,-1-1 0 16,6 2 0-16,6-2 0 0,5 1 0 0,1 0 0 0,2 0 0 16,1 0 0-16,7 2 128 0,9-1-128 0,4 1 0 15,7 0 0-15,0-2 0 0,5-2 0 0,6 1 0 16,6 0 0-16,7 0 0 0,4 0 0 0,5-1 0 15,6-1 0-15,6 2 0 0,2 0 0 0,5 2 0 16,5-6 0-16,5 3 0 0,0 0 0 0,0 0 0 16,0 0 0-16,13 6 0 0,3-6-128 0,5 1 128 15,9 0-160-15,7 0 160 0,10 0-128 0,5-3 128 16,8-3 0-16,4 0 0 0,0 3 0 0,11 0 128 16,7-3-128-16,6 1 128 0,0 1-128 0,5-1 128 15,4 2-128-15,5-2 128 0,9-3-128 0,3 3 128 0,1 1-128 0,4-1 144 16,2 0-144-16,4 2 160 0,4-1-160 0,-1 2 192 15,-1 0-192-15,1 0 192 0,6 0-192 0,-5-1 160 16,-4 1-160-16,2 0 160 0,3 2-160 0,-12-1 0 16,-8-1 0-16,-1 1 0 0,0 2 0 0,-10 0 0 15,-9-1 128-15,-8 1-128 0,-5-2 0 0,-4 1 0 16,-2 2 0-16,-10-2 0 0,-8-1 0 0,-9 0 0 16,-5 0 0-16,-7-1 0 0,-6 0 0 0,-5 1 0 15,-6 2 0-15,-4-1 0 0,-11-1 0 0,0 0 0 16,0 0 0-16,0 0 0 0,0 0 0 0,-12-1 0 15,-4-1-192-15,-7-1 192 0,-8 1-208 0,-9 1 80 16,-9-1 128-16,-7 2-208 0,-8 0 208 0,-2-1-176 16,-5-4 176-16,-6 2-160 0,-6 0 160 0,-7-1 0 15,-4 0 0-15,-3 1-128 0,-7 1 128 0,-5 0 0 0,-5 2 0 0,-3-1 0 16,-2-1 0-16,-1 2 0 0,-1-2 0 0,-6 2 0 16,-3-1 0-16,1 0 0 0,-2 0 0 0,-1 0 0 15,-2 1 0-15,1 1 0 0,1 2 0 0,0-1 0 16,0-1 0-16,2 1 0 0,1 3 0 0,4 0 0 15,2-1 0-15,0-2 0 0,-2-3 0 0,8 2 0 16,4 2 0-16,4-1 0 0,3-3 0 0,5 1 0 16,6 0 0-16,6 1 0 0,10 2 0 0,4-2 128 15,6-1-128-15,9 0 0 0,8 0 0 0,13 0 128 16,7 0 0-16,10-1 16 0,9-2 0 0,6 2 0 16,7 1 48-16,0 0 16 0,19 1 0 0,9-1 0 15,10-1-208-15,8 1 128 0,7 0-128 0,8-1 0 0,3-2 128 16,14-3-128-16,11 1 0 0,5 2 0 15,4-2 128-15,10 0-128 0,5-1 0 0,4 3 144 0,-1 3-144 0,7-3 0 16,7-3 0-16,1 1 0 0,-1-1 144 0,3 2-144 16,9-3 160-16,2 0-160 0,-2 0 224 0,0 0-48 15,-2 2-16-15,4 1 0 0,4 0-32 0,1-2-128 16,-4-1 192-16,-1 1-64 0,0 7-128 0,-1-2 0 16,3-2 0-16,-7 2 128 0,-10 1-128 0,-4 1 0 15,-1 0 0-15,-9 0 0 0,-11-1 0 0,-4 0 0 16,-2 1 0-16,-12 0 0 0,-9 0 0 0,-11-1 0 15,-9-1 128-15,-7 0-128 0,-8 0 0 0,-6-1 0 16,-6-7 0-16,-10 4 0 0,-5 2 0 0,-8 2-176 16,-7 1 176-16,0 0-192 15,0-13-368-15,-4 1-80 0,-6 0 0 0,-3 2-16 16,-4-3-2192-16,-2-1-432 0,-6-4-96 0</inkml:trace>
  <inkml:trace contextRef="#ctx0" brushRef="#br0" timeOffset="47547.989">8998 1943 15663 0,'-1'-12'1392'0,"-1"2"-1120"0,0 1-272 0,1 1 0 16,0 3 0-16,1 5 0 0,0 0 0 0,0 0 0 15,0-7 352-15,0 7 16 0,0 0 0 0,0 0 0 16,0 0-368-16,0 0 0 0,0 0 0 0,0 0 0 15,0 0 272-15,0 0-16 0,0 0 0 0,3 11 0 16,-4 0 192-16,0 0 48 0,0 1 0 0,0 0 0 16,-4 3-32-16,2 1 0 0,-3 2 0 0,0 0 0 15,-1 3-112-15,2 2-32 0,-3 3 0 0,1-1 0 16,-2 4-16-16,-1 1-16 0,-1 3 0 0,0 7 0 16,-1 6-16-16,-2 6 0 0,-1 3 0 0,-2 2 0 15,1 5-48-15,-2-2-16 0,-1 2 0 0,-1 5 0 16,-3 3-64-16,3 2-16 0,3-1 0 0,-2 0 0 15,-2-4 0-15,1 0 0 0,2 0 0 0,3-1 0 0,-1-1 128 0,2-4 0 16,-1-8 16-16,0-3 0 0,1-4-48 0,1-2-16 16,2-2 0-16,2-4 0 0,0-4 176 0,2-1 48 15,-1 0 0-15,1-5 0 0,5-3-48 0,-2-1 0 16,-1-3 0-16,3-2 0 0,0-3-112 0,1 0-16 16,1-5-16-16,0-1 0 0,2 0-32 0,2-3 0 15,3 0 0-15,0-2 0 0,3 1 32 0,-2-3 0 16,3-1 0-16,3-2 0 0,2 0-48 0,3-1 0 15,-1-1 0-15,4 0 0 0,4-1-192 0,1 0 0 16,3-2 128-16,2 2-128 0,1 2 0 0,1-2 0 16,1 1 0-16,4 1 0 0,4 1 0 0,4 1 0 15,3 1 0-15,5 1 0 0,5-1 0 0,0 0 0 0,-1-1 0 0,3 1 0 16,5 3 128-16,4-2-128 0,1-1 0 0,1 1 0 16,-4 1 0-16,4-1 128 0,2 0-128 0,2 2 0 15,1-2 0-15,1 0 0 0,0-2 128 0,0 2-128 16,1-1 0-16,3-1 0 0,3-2 0 0,0 0 0 15,-4-1 128-15,8-3-128 0,1 2 0 0,1-2 144 16,-5 1-144-16,1 0 128 0,1 0-128 0,1 0 128 16,-2-2-128-16,-3 1 0 0,-3-1 0 0,2 3 0 15,3 0 0-15,-1 1 0 0,-6-1 128 0,-1 3-128 16,-2 3 0-16,-1-1 0 0,0 0 0 0,-3 0 128 16,-1 2-128-16,-2 1 0 0,-8-1 0 0,-2 2 0 15,0 1 0-15,1-1 0 0,0 1 0 0,-1 0 0 16,-3 1 0-16,-2 1 0 0,-2 0 0 0,-1 1 0 15,-2 0 0-15,2-1 0 0,0 1 0 0,-1 2 0 0,0 1 0 0,-5 1 0 16,0-1 0-16,-5 0 0 0,-1 0 0 0,-3 1 0 16,-1-2 0-16,-4-2 0 0,-1 0 128 0,-1-2-128 15,-5-1 0-15,1 0 128 0,1-2-128 0,-5 1 0 16,-2-3 0-16,-1 1 0 0,-2 2 0 0,-1-2 0 16,0-2 0-16,-3-1 128 0,-5-1-128 0,2 0 128 15,-4-1-128-15,3-1 128 0,-9 2 0 0,9-5 0 16,0-2 0-16,-2-1 0 0,0 0 80 0,1-3 16 15,0-7 0-15,3-1 0 0,-3-1-80 0,3 0-16 16,2-4 0-16,-2 1 0 0,2-1-128 0,2-2 0 16,-1-1 0-16,1-5 0 0,2-3 0 0,-2-7 0 15,1-6 128-15,2-4-128 0,4-3 0 0,-2-3 0 0,1-5 0 0,1-3 128 16,1-3-128-16,1 1 0 0,1-4 0 16,-2 5 0-16,1 2 0 0,-1 6 0 0,-1 6 0 0,-1 0 0 15,-1 1 0-15,1 1 0 0,0 3 0 0,-3 4 0 16,1 2 0-16,-1 2 0 0,-2 3 0 0,-1 2 0 15,-1 3 0-15,-1 2 0 0,-1 4 0 0,1-1 0 16,1 1 0-16,-4-2 0 0,-2 2 0 0,-1 1 0 16,-1 4 0-16,-4 0 0 0,0-1 0 0,1 1 0 15,2 2 0-15,-1 3 0 0,-8 4 0 0,2-1 0 16,0 1 0-16,-1 0 0 0,-2 1 0 0,-1 2 0 16,-1 1 0-16,-4 1 128 0,-2 4-128 0,-1-4 0 15,-3 4 0-15,-2 0 0 0,-2 0 0 0,-4 0 0 16,-2 3 0-16,-3-1 0 0,-3 0 0 0,-3 0 0 15,-5 3 0-15,-3-2 0 0,-3-1 0 0,-3 1 0 0,-2 1 0 16,-1 0 0-16,-2-1 0 0,-5 0 0 0,0-1 0 0,-4 1 0 16,-2 2 0-16,-1 0 0 0,2 1 0 0,1-3 0 15,-1 0 144-15,-2-2-144 0,-3 1 0 0,-2 1 128 16,-2 0-128-16,3 0 0 0,-1-3 0 0,-1 0 0 16,-5-1 0-16,0 2 128 0,2-3-128 0,2-3 0 15,0 0 128-15,1 1-128 0,-6 1 0 0,1-3 128 16,-2 3-128-16,2-2 0 0,1 4 0 0,-2-2 0 15,-7 0 0-15,3-1 128 0,4 3-128 0,-2 0 0 16,2 1 0-16,-2 0 128 0,0-4-128 0,2 0 0 16,1 2 0-16,0-1 0 0,1-1 0 0,0-2 0 15,-5 0 0-15,5 1 128 0,3 1-128 0,2 0 0 16,-2-2 0-16,3 1 0 0,-4-3 0 0,3 1 0 0,2 2 0 16,-1 0 0-16,3-3 0 0,-2 2 128 0,1 1-128 0,-3 2 0 15,2 4 0-15,3-2 0 0,4-4 0 0,1 0 0 16,1 3 0-16,-1 1 0 0,0 2 0 0,3 1 0 15,3-2 0-15,1 2 0 0,3 0 0 0,4-3 0 16,-4-2 0-16,4 2 0 0,0 3 0 0,4 0 0 16,4 2 0-16,-1 0 0 0,5-1 0 0,2 0 0 15,5 0 0-15,3 1 0 0,5 1 0 0,0-2 0 16,4-3 0-16,4 2 0 0,3-1 0 0,1 2 128 16,9 0-128-16,0 0 128 0,-5-4-128 0,5 4 128 15,0 0 0-15,0 0 16 0,0 0 0 0,0 0 0 16,11 3-144-16,2-3 0 0,4-3 0 0,2-1 0 15,1 1 0-15,7-1 0 0,0-1 0 0,7 2 0 16,3-3-160-16,4 4 160 0,2 1 0 0,5 0-144 0,1-1 144 16,2 2 0-16,0 0 0 0,7 0 0 0,2 0 0 0,5 2 0 15,5 0 0-15,-1 2-128 0,-1 0 128 0,2-1 0 16,6 2 0-16,2-2 0 0,2-1 0 0,2 1 0 16,-1 2 0-16,2 0 0 0,-1 0 0 0,5 1-128 15,2 2 128-15,0 1 0 0,-1-3 0 0,7 2 0 16,4 1 0-16,-2 1 0 0,-3-1 0 0,2-1 0 15,3-1 0-15,-2 2 0 0,0 2 0 0,0-2 0 16,0-3 0-16,2 2 0 0,3 3 0 0,-7-2 0 16,-1 1 0-16,0-2 0 0,3 1 0 0,-3 0 0 15,-5 0 0-15,1 0 0 0,1-2 0 0,1 4 0 16,-5 0 0-16,-3-2 0 0,-3 0 0 0,-1 0 0 16,0 0 0-16,-2-2 0 0,-2 1 0 0,-4 0 0 15,-6 0 0-15,1 1 0 0,-5 0 0 0,1 1 0 0,-1 0 0 16,-4-1 0-16,-1-3 0 0,-2 0 0 0,-6 1 0 15,0 0 0-15,1-1 0 0,-3-1 0 0,-3 1 0 0,0-1 0 16,-1-1 0-16,-4 1-128 0,-4-2 128 0,-1 0 0 16,-5 0 0-16,-1-3 0 0,-2-1 0 0,-2 1-128 15,-4-2 128-15,-1 4 0 0,-3-2 0 0,-2 1 0 16,-3-1 0-16,0 3 0 0,1-1 0 0,-2-2 0 16,-10 0 0-16,11-2 0 0,-4 1 0 0,-7 1 0 15,9 2 0-15,-9-2 0 0,0 0 0 0,8 2-128 16,1-2 128-16,-9 0 0 0,0 0 0 0,0 0 0 15,0 0 0-15,0 0 0 0,4 7 0 0,-4-7-128 16,0 0 128-16,4 8 0 0,-1 1-144 0,-3-9 144 16,0 0 0-16,0 0 0 0,-3 11 0 0,1-1 0 0,-2 0-128 15,1 2 128-15,-3-1 0 0,-1 3 0 0,-1 2 0 16,-2 3 0-16,-3 2-144 0,-1 1 144 0,0 2 0 0,-2 2 0 16,-2 3-128-16,0 3 128 0,-3-1 0 0,-1 4 0 15,-1 2 0-15,-1 7 0 0,-1 8 0 0,0 3 0 16,-5 2 0-16,-1 2 0 0,0 2 0 0,-1 4-128 15,-3 4 128-15,1-1 0 0,0 2 0 0,0-1 0 16,-1-5 0-16,-1 2 0 0,1 1 0 0,1 0 0 16,-2-4 0-16,0-4 0 0,-4-5 0 0,3-2 0 15,1-5 0-15,2-2 0 0,-2-2 0 0,3 3 0 16,2-1 0-16,3 0 0 0,-1-4 0 0,3-2 0 16,0-2 128-16,4-4-128 0,-1-1 0 0,2-6 0 15,0-2 0-15,2-3 0 0,-2-2 0 0,0-4 0 16,1-2 0-16,1-4 0 0,3-1 0 0,-1-2 0 0,0-1 0 15,-3-5 0-15,1-1 0 0,-1-2 0 0,1-1 0 16,-5 1 0-16,1-3 0 0,-3-2 128 0,-2-1-128 16,0 1 0-16,-4 2 0 0,-3 0 0 0,-6 0 0 0,-2-1 0 15,-3 2 0-15,0-1 128 0,-4-2-128 0,1 3 0 16,-2-3 0-16,-3 0 0 0,-3-1 128 0,-5 0-128 16,-1-1 0-16,-6 0 0 0,2-1 0 0,-2-1 0 15,-2-4 0-15,-6 2 0 0,-4-1 0 0,-2 2 0 16,1 0 0-16,0-2 0 0,-4 0 0 0,0-1 0 15,-3 2 0-15,2-1 0 0,1-2 0 0,-5-1 0 16,-2 2 0-16,-1-1-128 0,2 2 128 0,-2-1 0 16,-2 0 0-16,2 2 0 0,-2 1 0 0,3 2 0 0,0 1 0 15,-3 1 0-15,0 2-192 0,1 2 192 16,0 0 0-16,2 3-128 0,-1 1 128 0,1 1 0 0,-2 0 0 0,5 0 0 16,2 1 0-16,1 1 0 0,0 0 0 0,6 0 0 15,4 0 0-15,7 0 0 0,-1 1 0 0,6 1 0 16,3-1 0-16,1-1 0 0,3-3 0 0,4 3 0 15,5 1 0-15,3 0 0 0,3 0 0 0,4-1 0 16,0-1 0-16,5-1 0 0,0-1 0 0,3 1 0 16,4 0 0-16,1-1 0 0,7-1 0 0,2 1 0 15,2 0 0-15,0-2 0 0,4 0 128 0,3-1-128 16,2 0 0-16,6 4 144 0,-3-8-144 0,2-1 192 16,1-1-192-16,3-1 192 0,6-1-192 0,-3-3 0 15,4-5 0-15,1-1 0 0,5-3 0 0,1-3 0 0,3-2 0 16,1-1 0-16,-2-2 0 0,3-2 0 0,3-1 0 15,1-3 0-15,3 1 0 0,1-4 0 0,-1-3 0 0,3-6 0 16,1-6 0-16,3-7 0 0,2-3 0 0,-3 1 0 16,0-1 0-16,1-2 0 0,-2-3 0 0,0 0 0 15,-3-2 0-15,-2 3-144 0,0 3 144 0,-5 3 0 16,-1 2 0-16,-1-1 0 0,-2-2 0 0,-1 1 0 16,-2 0 0-16,1 7 0 0,-2 3 0 0,1 1 0 15,1 3 0-15,-2 1 0 0,-1 2 0 0,0 4 0 16,-4 3 0-16,1 7 0 0,-3 3 0 0,-1 4 0 15,-1 4 0-15,0 5 0 0,-5 2 0 0,0 4 0 16,-1 0 0-16,-1 3 0 0,-1 0 0 0,0 3 0 16,1 5-128-16,0 0 128 0,0 0 0 0,0 0 0 15,0 0-608-15,0 0-16 0,0 0 0 16,0 0-15824-16</inkml:trace>
  <inkml:trace contextRef="#ctx0" brushRef="#br0" timeOffset="49750.718">13933 2499 18191 0,'-2'-12'800'0,"2"12"176"0,0 0-784 0,8-9-192 15,-1-1 0-15,4-1 0 0,3 4 128 0,0-3 0 0,3-3-128 0,4-3 192 16,7 0 64-16,3-3 16 0,2 1 0 0,3 0 0 16,2-3 128-16,5-3 32 0,0-1 0 0,7 2 0 15,-1 0-32-15,5 1 0 0,1 0 0 0,3 1 0 16,0 0-16-16,2 2-16 0,0-1 0 16,4 0 0-16,5-2-64 0,0 3-16 0,4 4 0 0,0-2 0 15,-2 0-48-15,5-2-16 0,3-2 0 0,2 6 0 16,2 5 16-16,0-1 0 0,2-3 0 0,1 2 0 15,4 3-240-15,0 3 0 0,0 2 0 0,3-3 0 16,2-2 0-16,3 3 0 0,2 1 0 0,-3 3 0 16,2 0 0-16,1 0 0 0,4-1 128 0,-3 1-128 15,-3 1 128-15,4 1 0 0,5 0-128 0,-5 1 192 16,-4 1-64-16,1 1-128 0,2 1 176 0,-2 0-176 0,-3-2 128 16,-1 1-128-16,0 5 0 0,-1-2 0 0,-2 1 0 15,-5 0 0-15,-1-1 0 0,-1 2 0 0,1 2 128 0,0-1-128 16,-1-2 0-16,-1 2 0 0,0 2 0 0,0-1 0 15,1 0 0-15,-5 0 0 0,-2 0 128 0,0 3-128 16,-3-2 0-16,0-2 0 0,-3-4 0 0,-1 2 0 16,-4 0 0-16,-5 1 0 0,-3 1 0 0,-1-1 0 15,1 0 0-15,0 0 0 0,-2-2 0 0,-1 1 0 16,-4 3 128-16,-3-1-128 0,0-2 128 0,-3 0-128 16,0 2 192-16,-2-1-192 0,-2-2 144 0,2 2-144 15,3-1 0-15,-3-1 144 0,-6 3-144 0,-1-1 0 16,-1 0 144-16,0-1-144 0,-2-1 0 0,-2 0 0 15,-1 1 0-15,-2-2 128 0,-3-1-128 0,1-2 0 0,-4 0 0 16,0 0 128-16,-2 1-128 0,-3 0 192 0,-6-1-64 0,0 1 0 16,0 0 32-16,-1 0 16 0,-3 1 0 0,-2 0 0 15,-6-4-176-15,9 2 192 0,-9-2-192 0,0 0 192 16,0 0-192-16,4 4 160 0,-4-4-160 0,0 0 160 16,0 0 32-16,0 0 0 0,0 0 0 0,-3 12 0 15,-8-1 800-15,2-1 160 0,0-2 48 0,1 2 0 31,0 2-1776-31,-2 1-368 0,-1 0-64 0,0 3-16 0,-1 1 832 0,-3 4 192 0,-4 2 0 0,1 3 0 16,-3 1 0-16,2 2 0 0,-3-1 0 0,-3 3 0 16,3 1 0-16,-2 1 0 0,3 1 0 0,-5 5 0 15,-3-1 0-15,1 5 0 0,-2 2 0 0,-1 1 0 16,-3-2 896-16,2-1 128 0,2-3 32 0,2-3 0 16,1-2-1696-16,1-1-320 15,5-2-80-15,-1 4-16 0,1 2 864 0,4-3 192 0,-3-4 0 0,2 1 0 0,2-2 0 16,1-2 0-16,1 1 0 0,1-4 0 0,1-2 0 0,-2-1 0 15,0-2 0-15,2 0 0 0,3-1 0 0,0 0 0 16,-1 1 0-16,1 1 0 0,1-2 0 0,0 1 0 16,1-1 0-16,0-1 0 0,2-3 0 0,0 1 128 15,1-1-128-15,2-2 0 0,3 2 0 0,-1-4 128 16,1-3-128-16,1 1 0 0,1 2 224 0,3-4-48 16,-6-7-16-16,6 4 0 0,4 2 32 0,-1-2 16 15,3 2 0-15,4-3 0 0,1-1-208 0,5 1 176 16,0 0-176-16,6-1 160 0,0-4-160 0,1-1 128 15,5 1-128-15,1 1 128 0,4 1-128 0,1-1 0 16,2-1 0-16,4 3 128 0,1 4-128 0,1 0 128 0,0-3-128 16,3 1 128-16,3 0-128 0,0 0 160 0,2-1-160 15,2 4 160-15,-1-2-160 0,3 1 160 0,-3 1-160 16,4-1 160-16,1-1-160 0,4 0 0 0,5 1 144 0,-1 0-144 16,2 3 0-16,1-2 128 0,0 0-128 0,4-1 0 15,3 3 0-15,-2-1 128 0,-3-1-128 0,1 1 0 16,2-1 0-16,1 1 0 0,3 0 0 0,-4-1 0 15,-2 1 0-15,1-1 0 0,1-2 0 0,0 2 128 16,1 0-128-16,-3 0 0 0,-5 1 0 0,1-1 0 16,-4-2 0-16,1 1 0 0,2 3 0 0,-4 0 0 15,-3-3 0-15,-3 3 0 0,0-1 0 0,0 3 0 16,0 2 0-16,-2-2 0 0,3-2 0 0,-4 1 0 16,-3 1 0-16,-3 0 0 0,-3 1 0 0,-1 0 0 0,-2-6 0 15,-1 3 0-15,-2 1 0 0,-1 1 0 0,-2-1 0 16,-2 1 0-16,-4 1 0 0,-2 1 0 0,-2 1 0 15,-3-2 0-15,2-2 0 0,-6 1 128 0,0-1-128 0,-3 1 0 16,-1 0 0-16,0-1 128 0,-2-3-128 0,0 0 0 16,-1 0 0-16,-3 1 0 0,0 0 0 0,1 0 144 15,2-2-144-15,-2 2 0 0,-5-2 128 0,1 1-128 16,0-2 0-16,1 0 0 0,-3 0 128 0,1 0-128 16,-9-4 0-16,9 0 0 0,0-2 192 0,-9 2-192 15,0 0 192-15,10-6-192 0,-4-1 224 0,0-1-64 16,-2-1-16-16,0-1 0 0,1-2-144 0,1-2 128 15,-4-3-128-15,0 0 128 0,1-1-128 0,2-2 0 16,0-2 0-16,-3-4 128 0,1-3-128 0,0-2 0 0,3 0 144 16,-1-3-144-16,-2-3 0 0,4-2 144 0,-2-4-144 15,3-3 0-15,-1-5 128 0,0-4-128 0,1-4 0 0,1 3 0 16,0 2 128-16,2 1-128 0,-2 1 0 0,2 0 0 16,0-4 0-16,-1 0 128 0,-1 0-128 0,2 2 0 15,-3 3 128-15,1 2-128 0,-6 2 0 0,1 2 0 16,0-1 0-16,-1-2 0 0,-2 0 0 0,-1-2 0 15,-1 3 0-15,1 4 0 0,0 4 0 0,1 1 0 16,-1-1 0-16,0 2 0 0,0 5 0 0,0-2 0 16,1-3 0-16,-1 2 0 0,0 2 0 0,0 3 0 15,-1 4 0-15,1 0 0 0,-1 2 0 0,-3 6-144 16,-1 4 144-16,1 2 0 0,-2 1-144 0,1 2 144 16,-1 0-176-16,-1 4 48 0,-2 3 0 0,-1-2 0 15,1-1 0-15,-2 2 0 0,-1 0 0 0,-1 2 0 0,-2 1 128 0,-1-2-160 16,-4-2 160-16,-2 3-160 0,-2 0 160 15,-2-1 0-15,-4 1 0 0,-3-1-128 0,-2 0 128 16,1 2 0-16,-3 1 0 0,3-1-128 0,-2-1 128 0,-2 1 0 16,-1 0 0-16,-4 0 0 0,-4 1 0 0,-3-1 0 15,-5-1 0-15,0 2 128 0,-4 1-128 0,-1 0 144 16,0-2-144-16,-5 0 160 0,-7-1-160 0,-2 1 192 16,-3 1-192-16,2-2 192 0,0-1-64 0,-4 1-128 15,-9 0 192-15,0-1-64 0,1-2-128 0,-3 0 128 16,-2-1-128-16,-2-1 128 0,-5 2-128 0,0-2 0 15,2 0 144-15,-4-1-144 0,-5 1 128 0,4-1-128 16,1-2 128-16,-6 1-128 0,-6 2 0 0,5-3 144 16,6 0-144-16,-1 0 0 0,0 0 144 0,5 3-144 0,5-1 0 15,2 1 144-15,2-1 0 0,1 3 0 0,0-2 0 16,6 4 0-16,5 0-144 0,3 2 128 0,0-1-128 0,3-2 128 16,0 2-128-16,8 1 0 0,2 3 144 0,5-1-144 15,7-2 0-15,2 2 0 0,2 1 0 0,5 2 128 16,1-2-128-16,5 2 0 0,0 3 0 0,5 3 0 31,3 0-1792-31,6 2-384 0</inkml:trace>
  <inkml:trace contextRef="#ctx0" brushRef="#br0" timeOffset="54193.096">21392 3970 21183 0,'-8'-8'1888'0,"2"4"-1504"16,-1-1-384-16,2-1 0 0,-3 1 880 0,8 5 96 15,0 0 32-15,0 0 0 0,0 0-784 0,0 0-224 16,0 0 0-16,0 0 128 0,0 0 160 0,0 0 32 16,0 0 16-16,0 0 0 0,7 11-80 0,-3-4 0 15,-4-7-16-15,7 10 0 0,-1 0-112 0,1 1-128 16,-3 0 176-16,2 1-176 0,-1 0 128 0,3 3-128 0,-3 2 0 0,0 1 0 16,1-1 128-16,-4 3-128 0,-1 3 0 0,0 3 0 15,0 3 208-15,0 1-64 0,-1 1-16 0,-1 0 0 16,-2 1 64-16,-1 1 0 0,-3 3 0 0,0 1 0 15,1 1-64-15,-3 2-128 0,-1 1 192 0,0 2-64 16,1 3 0-16,-3-1 0 0,-2-2 0 0,2 3 0 16,2 0-128-16,-5-1 128 0,-1-1-128 0,-1 3 128 15,3 1-128-15,-2 3 0 0,-3 1 144 0,1-1-144 16,3-2 0-16,-2 1 144 0,1 1-144 0,-2 0 0 16,0 2 144-16,-1-1-144 0,-3-1 0 0,1 2 144 15,-2 2-144-15,-1-2 0 0,-2-2 144 0,2 4-144 16,-3 1 144-16,0 0-144 0,1-1 192 0,0 1-192 15,-5 1 160-15,0 0-160 0,2-1 128 0,2 5-128 16,-1-3 128-16,2 1-128 0,-2 1 128 0,1-1-128 0,-2-1 128 0,0-1-128 16,-3 0 0-16,-1 5 128 0,0-1-128 0,0 2 0 15,0 1 0-15,0-3 128 0,0-1-128 0,2 0 0 16,2 0 0-16,0 5 0 0,-2-1 0 0,0 1 0 16,1-1 128-16,0-1-128 0,-2-3 0 0,1 3 0 15,0 2 144-15,0 1-144 0,2 0 0 0,0 0 128 16,0-2-128-16,3 0 0 0,1-3 0 0,-1 5 0 15,3 2 0-15,0 2 128 0,2-3-128 0,3-1 0 16,-4-2 0-16,2 3 0 0,1 3 128 0,-3 2-128 16,1-4 128-16,1 0-128 0,-3 0 0 0,2 5 0 15,0-1 0-15,0 2 0 0,1-1 0 0,-1-1 0 16,2 0 0-16,1 1 128 0,0 3-128 0,1-2 0 0,2-2 0 16,-1-2 0-16,2-1 0 0,1 4 144 15,1 3-144-15,2 0 0 0,-2 0 160 0,1-4-160 0,-1-2 128 0,1 1-128 16,-3 4 160-16,2 0-160 0,0-1 192 0,0-1-192 15,1-4 208-15,-2 2-64 0,1 1-16 0,2 1 0 16,2 1 0-16,1-5-128 0,-2-3 192 0,1 1-64 16,3 1-128-16,0 2 160 0,3 3-160 0,-1-3 160 15,0-3-160-15,2-2 128 0,0-2-128 0,1 3 128 16,0 4-128-16,2-4 128 0,2-3-128 0,-1-1 128 16,-2 1-128-16,0-2 128 0,3 3-128 0,0 1 128 15,3 1-128-15,-3 1 0 0,0-2 144 0,2-3-144 16,-3-3 128-16,4 3-128 0,0-1 128 0,2 1-128 15,0-3 0-15,-1 0 128 0,-2-4-128 0,3 0 0 0,3-2 160 16,-1 5-32-16,0 2-128 0,-2 0 192 0,1-3-192 16,0-3 176-16,1-4-176 0,-1 3 160 0,-1-1-160 0,2 3 128 15,0 2-128-15,2-3 128 0,-3-4-128 0,3-1 0 16,1-2 0-16,2 0 0 0,-1 0 0 0,0 1 128 16,0-2-128-16,0 2 0 0,2-1 0 0,-1 0 0 15,1-1 128-15,-1-1-128 0,2 1 0 0,-3-4 0 16,-1 0 0-16,1 2 0 0,-1 1 0 0,-1 0 0 15,-1-1 0-15,1-1 0 0,-2-1 0 0,-1-3 0 16,0-3 0-16,-2-2 0 0,1 2 0 0,-4 0 0 16,2-1 0-16,-1-1 0 0,0 0 0 0,2 1 128 15,-4 1-128-15,3 1 0 0,-2-3 0 0,2-1 0 16,0-3 0-16,-2-2 0 0,-1 1 0 0,3-2 0 16,-3 3 128-16,3-1-128 0,1-2 0 0,-1 1 0 0,-1 0 0 15,-1 2 0-15,2-3 0 0,-3 0 0 0,2-5 0 0,0 2 0 16,-1-2 0-16,-1 2 0 0,-1-5 128 0,2-2-128 15,-2 0 0-15,1-3 128 0,-1-2-128 0,1-1 128 16,-2 0-128-16,2 0 0 0,-1-1 144 0,-3-10-144 16,0 0 128-16,3 9-128 0,2 0 128 0,-5-9-128 15,0 9 0-15,0-9 0 0,0 0 0 0,5 10 128 16,-2-2-128-16,-3-8 0 0,0 0 0 0,3 9 0 16,-3-9 0-16,4 8 0 0,-4-8 0 0,0 0 0 15,0 0 0-15,0 0 0 0,0 0 0 0,0 0 0 16,0 0 0-16,0 0 0 0,0 0 0 0,0 0 0 15,0 0 0-15,0 0 0 0,0 0 0 0,0 0 0 16,0 0 0-16,0 0 0 0,0 0 0 0,0 0 0 16,0 0 0-16,0 0 0 0,0 0 0 0,0 0 0 0,0 0 0 0,0 0 0 15,0 0 0-15,0 0 0 0,0 0 0 16,0 0 0-16,0 0 0 0,0 0 0 0,0 0 0 0,0 0 144 16,0 0-144-16,0 0 0 0,0 0 128 0,0 0-128 15,0 0 0-15,-3-8 0 0,1 2 128 0,2 6-128 16,-4-9 0-16,0 1 0 0,1 0 0 0,-4 1 0 15,-1-1 128-15,1 1-128 0,-1 0 0 0,-1 1 0 16,1 1 0-16,-3-2 0 0,-1 0 0 0,-1 2 0 16,2 1 0-16,-3-2 0 0,-2 1 0 0,1-3 0 15,-1 0 0-15,-2 0 0 0,1 2-160 0,-1-2 160 16,-3-1-160-16,1-1 160 0,-2 1-176 0,0 0 176 0,0 0-192 16,0-2 192-16,0 2 0 0,-1-2 0 0,-2 0 0 15,-1 2 0-15,2-1 0 0,2 3 0 0,-2 0 0 16,2 2 0-16,-2-1 0 0,2 3 0 0,-4 0 0 15,1 0 0-15,-1 1-128 0,-1 2 128 0,-1 2 0 0,-3 1 0 16,-2-5 0-16,0 4-128 0,-1 2 128 0,-3-1 0 16,3-1 0-16,4 2 0 0,1 1 0 0,1 1 0 15,0 0 0-15,-2 1 0 0,0 0 0 0,0-1 0 16,0 1 0-16,-1 0 0 0,-1 2 0 0,1 1 0 16,2 1 0-16,-4 2-128 0,-5 2 128 0,2 0 0 15,1 2 0-15,2-2 0 0,2 3 0 0,0-1 0 16,0 0 0-16,1 2 0 0,-1 0 0 0,2 1 0 15,2 1 0-15,-2 1 0 0,-1 2 0 0,1 2 0 16,0 1 0-16,3 1 0 0,3 3 0 0,1 0 0 16,1 0 128-16,-1-1-128 0,3 0 0 0,3 1 144 15,1-1-144-15,2 0 0 0,1-1 144 0,3 0-144 0,4-1 0 0,-1 2 0 16,3-1 0-16,2 4 0 0,3 3 0 0,1-1 0 16,4-3 0-16,1 0 0 0,1 0 0 0,5 0 0 15,-2-1 0-15,2-1 0 0,4 0 0 0,3 0 0 16,4 0 0-16,1 0 0 0,3 1 0 0,2-1 0 15,2-3 0-15,1 1 0 0,-1-1 0 0,2 0 0 16,-1-3 0-16,1-2 0 0,0-1 0 0,3 0 0 16,3 0 0-16,3-2-128 0,3 0 128 0,0 0 0 15,-1 0 0-15,3-3 0 0,-2-2 0 0,1 0 0 16,1-2 0-16,1 1 0 0,4 0 0 0,2-2 0 16,6-2 0-16,-1 1 0 0,-2-1 0 0,-1 0 0 0,2 1 0 15,-1 1 0-15,4-1 0 0,2 1 0 0,-2 0 0 16,0 0 0-16,-2-2 0 0,0 0 0 0,2 0 0 15,3 2 0-15,1 1 0 0,1-2 0 0,-3-2 0 0,-2-2 0 16,-1 1 0-16,2-1 0 0,6-3 0 0,-2 1 0 16,1 1 0-16,-4-1 0 0,-2 0 0 0,2-1 0 15,0-1 0-15,3-2 0 0,-2 0 0 0,1 3 0 16,0 3 0-16,-3-2 0 0,-1-7 0 0,5 3-128 16,7 3 128-16,-3 1 0 0,-5-2 0 0,0 0 0 15,-1-1 0-15,-1 2 0 0,1 0 0 0,1 1 0 16,3-1 0-16,-5-1 0 0,-5 1 0 0,-3-1 0 15,0-1 0-15,2-1 0 0,1 0 0 0,0 0 0 16,-2-1 0-16,0-1 0 0,-1-1 0 0,2-2 128 16,-1-2-128-16,3-1 0 0,0 0 0 0,4-2 0 15,1-1 0-15,-2-5 0 0,-6-6 0 0,3 1 0 0,-1 2 0 16,1-2-128-16,0 2 128 0,-4 0-128 0,-2-1 128 0,-3 4 0 16,-5-2-144-16,-3 1 144 0,-4 1 0 0,-1-2 0 15,-1 2 0-15,2-1 0 0,-2 0 0 0,2-1 0 16,-2-1 0-16,-1 0 0 0,-4-2 0 0,-2 0 0 15,0 0 0-15,-2-3 0 0,-3-3 0 0,2 1-144 16,-4 3 144-16,2-2 0 0,1 0 0 0,-5 3 0 16,-1-1 0-16,-2 2 0 0,0-2 0 0,-1 1 0 15,-3 1 0-15,-1-1 144 0,0 0-144 0,-2 0 160 16,-6-1-160-16,1 1 160 0,-2 0-160 0,0-2 0 16,-4-1 0-16,0-2 128 0,1-1-128 0,-2 1 0 15,-1 0 0-15,-1 2 128 0,-4 0-128 0,-1 1 0 0,-2-1 0 16,0 1 0-16,3-1 0 0,-7 3 0 0,-2 2 0 15,-1 0 0-15,-3 0 0 0,-1 0 0 0,0 0 0 16,0-1 0-16,-2 3 0 0,-2-1 0 0,-1 1 0 0,1-2 0 16,-4-6-128-16,1 5 128 0,-4 5 0 0,1-1 0 15,-1 0 0-15,-3-1 0 0,-3 1 0 0,-4 2 0 16,1 3 0-16,1 0 0 0,2 1 0 0,-1-2 128 16,2 2-128-16,-3 0 0 0,2 3 0 0,-6-1 0 15,-7-1 0-15,2 1 0 0,3 1 0 0,-1 0 0 16,-1 0 0-16,0 1 0 0,2-1 0 0,-1 4 0 15,-2 0 0-15,-4 0 0 0,-3-2 0 0,-1 3 0 16,2-1 0-16,-1 0 0 0,2 1 0 0,0-1 0 16,0-2 0-16,-5 3 0 0,-2 1 0 0,-2 0 0 0,-2-1 0 15,4 2 0-15,3 1 0 0,0-1 0 0,-3 0 0 16,-3 0 0-16,-3 0 0 0,2 0 0 0,2-1 0 0,4-1 0 16,2 0 0-16,-1 0 0 0,1-2 0 0,0 3 0 15,-1-2 0-15,2-1 0 0,1 2 0 0,2 1 0 16,4 1 128-16,0-3-128 0,-1 1 0 0,1 0 0 15,-3 0 0-15,1 1 0 0,-3 1 0 0,1-1 0 16,4-1 0-16,2 2 0 0,0-4 0 0,1 3 0 16,-1 0 0-16,1-2 0 0,3-2 0 0,-3 1 128 15,-1-1-128-15,2 1 0 0,2-2 0 0,3 4 0 16,-3-3 0-16,1 2 0 0,0-3 0 0,1 2 0 16,0-2 0-16,-2 0 0 0,0 0 0 0,3 0 0 15,-2 2 0-15,5-1 0 0,-3 0 0 0,3 1 0 16,2 2 0-16,-2 1 0 0,-1-1 0 0,-1 2 0 0,-2-2 0 15,2 2 0-15,0 1 0 0,0 0 0 16,-2-1 0-16,3 0 0 0,2-1-144 0,0 2 144 0,0-2-192 0,0 2 192 16,-1 2-144-16,-2 0 144 0,-1 0 0 0,0-1-144 15,-4 0 144-15,5 0 0 0,2 1 0 0,0 2 0 16,1 0 0-16,1-1 0 0,-1 1 0 0,2 1 0 16,0 3 0-16,0 0 0 0,-2-1 0 0,1-1-128 15,-2-3 128-15,2 4 0 0,-2 2-144 0,3-1 144 16,1-1-144-16,1 1 144 0,0-2-192 0,3 3 192 15,1 1-144-15,0-2 144 0,-1-1 0 0,1 3-144 16,-2 2 144-16,2 2 0 0,-3-1 0 0,2 0 0 16,-1 2 0-16,0 0 0 0,0 0 0 0,0 0 0 15,3 0 0-15,0 1 0 0,5 4 0 0,3 0 0 16,0-1 0-16,3-1 0 0,3 1 0 0,-2 1 0 16,3 2 0-16,2 1 0 0,1 2 0 0,0-2 0 0,2 0 0 15,2 0 0-15,3-1 0 0,0 2-128 0,1-4 128 0,2 4 0 16,0-2-144-16,4 1 144 0,2 1 0 0,-1-1 0 15,4 0 0-15,3 1 0 0,2 2-160 0,2-1 160 16,1-1 0-16,3 0-144 0,4 4 144 0,1-2 0 16,4 2-144-16,4 0 144 0,5 0 0 0,2-2-144 15,-4-2 144-15,3 1 0 0,-3-3-160 0,4-2 160 16,2 0-128-16,3-1 128 0,3 0-128 0,1-2 128 16,1 3-128-16,1-1 128 0,-1-4 0 0,1 3 0 15,-1 2 0-15,3-1 0 0,4 0 0 0,0 3 0 16,3 1 0-16,-1-2 0 0,0-4 0 0,-1-2 0 15,1 0 0-15,4 3 0 0,3-3 0 0,0-1 0 0,-2-2 0 16,0 1 0-16,-1 1 0 0,3-1 0 0,5-1 0 16,2-1 0-16,0-2 0 0,-5 2 0 0,-1 0 0 0,1 0 0 15,0-2 0-15,3 1 0 0,1-3 0 0,-2 0 0 16,-6 3 0-16,3-3 0 0,-1-1 0 0,4 2 0 16,-1 0 0-16,1 2 0 0,-4-2 0 0,0 0 0 15,-4-2 0-15,4 4 0 0,4-3 0 0,-1 1 0 16,1-4 0-16,-2 1 0 0,-4-1 0 0,8 3 0 15,4 0 0-15,-2-2 0 0,-6-2 0 0,1 2 128 16,-8 1-128-16,5 2 0 0,1-2 0 0,1 0 0 16,2-3 0-16,-3-2 0 0,-2 2 0 0,-1-2 0 15,2-2 0-15,2-1 0 0,1 1 0 0,-3 0 128 0,-5-3-128 16,-2-2 0-16,-1-1 0 0,1 1 0 0,-3 3 0 16,0-2 144-16,0-2-144 0,-4-3 0 0,-3 0 0 0,-4 1 0 15,-2 1 0-15,-2-3 0 0,1-2 0 0,-1-2 0 16,0-4 0-16,1 4 0 0,-1 0 0 0,-3 0 0 15,-7-3-128-15,-2 2 128 0,0-1 0 0,-3 1 0 16,-5-2 0-16,0 1 0 0,0 0 0 0,-1 2 0 16,0 1 0-16,-1-6 0 0,-5-7 0 0,2 3 0 15,-1-1 128-15,-2 2-128 0,-2 1 0 0,1-1 0 16,-1-3 0-16,-1 2 0 0,0 2 0 0,-2 1 0 16,-6-1 0-16,0 2 0 0,-1-2 0 0,-2 4 0 15,-2-2 0-15,-2 0 0 0,-2-1 0 0,-2-1 0 16,-1-3 0-16,-3 3 0 0,-4 1 0 0,0-3 0 15,-3-5 0-15,0 3 0 0,-1 4 0 0,-4 0 0 0,-1 0 0 16,-4 1 0-16,1 0 144 0,-3 0-144 16,-2 2 0-16,-4 1 144 0,-6 0-144 0,0 2 0 0,1-2 0 0,-3 2 0 15,-1 0 0-15,1-1 0 0,2-1 0 0,1-1 0 16,-4 2 0-16,-3 0 0 0,-3 1 0 0,-1 0 0 16,0 0 0-16,-3-2 0 0,1-1 0 0,3 2 0 15,1 1 0-15,-5 1 0 0,-5-1 0 0,-2 1 0 16,0 1 0-16,2-1 0 0,-1 2 0 0,2 0 0 15,0 1 0-15,-3 1 160 0,-3-1-160 0,-2 3 160 16,-1 0 32-16,3 1 0 0,3 0 0 0,0 0 0 16,-3 1 16-16,-1-1 16 0,-7-1 0 0,6 1 0 15,0 3-96-15,1-1-128 0,0-1 176 0,0 1-176 16,-1 0 128-16,2-1-128 0,0 1 0 0,1 1 0 16,3-1 128-16,-2 0-128 0,-3-1 0 0,0 2 0 0,-1-1 144 15,3 2-144-15,-1-2 0 0,2 1 144 0,0 0-144 16,-1 1 0-16,-1-1 144 0,0 2-144 0,-1 1 0 0,2 2 128 15,1 0-128-15,-1 2 0 0,-4-2 128 0,-1 4-128 16,0 2 128-16,2 2-128 0,1-1 0 0,1 1 0 16,-1 1 0-16,-1 2 128 0,-2 0-128 0,3 2 0 15,0-2 0-15,5 3 0 0,3-1 0 0,-1 0 0 16,1 0 0-16,3-1-192 16,0 3-1840-16,4-6-368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0:47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 11087 13295 0,'0'0'576'0,"-5"-4"144"0,5 4-576 0,0 0-144 15,0 0 0-15,-6-5 0 0,1 0 752 0,5 5 112 16,0 0 32-16,0 0 0 0,0 0-384 0,0 0-80 0,-6-2-16 0,6 2 0 15,0 0 160-15,0 0 16 0,0 0 16 0,0 0 0 16,0 0 32-16,0 0 0 0,0 0 0 0,0 0 0 16,8-3-208-16,2 6-48 0,2 0 0 0,0-2 0 15,7-3 112-15,-2 1 16 0,3 0 0 0,2 1 0 16,1 0-80-16,5-3-16 0,0 2 0 0,3 0 0 16,2 1-48-16,4 1-16 0,4 0 0 0,5-1 0 15,0-1-144-15,2 1-16 0,-1 4-16 0,3-4 0 16,-3-4 80-16,3 2 0 0,3 0 16 0,3 0 0 15,3 2 48-15,-2-1 0 0,-2-2 0 0,-1 2 0 16,-1 0-96-16,2 1-16 0,-2 0 0 0,2 0 0 16,0 0-80-16,-2 1 0 0,-1 3-128 0,-4-3 192 15,-1-1-192-15,-3 0 144 0,-4 0-144 0,3 1 128 16,-2-1-128-16,-3 1 0 0,-5-1 0 0,-1 2 0 0,-1 0 0 0,-2 2 0 16,-1-3 144-16,-7 0-144 0,-3-1 128 0,-2 1-128 15,-3 1 128-15,-2 0-128 0,-2-1 176 0,-9-1-48 16,0 0 0-16,0 0 0 0,7 4 144 0,-7-4 32 15,0 0 0-15,0 0 0 0,0 0 240 0,-10 3 48 16,-3 0 16-16,-3-1 0 0,-2-2-288 0,-3 0-64 16,-8 3-16-16,1-2 0 0,-3-2-240 0,-4 0 128 15,-5 1-128-15,0 0 0 0,-1-2 144 0,-1 2-144 16,-2 2 128-16,-2-2-128 0,-4-3 0 0,-3 2 128 16,-5 0-128-16,-1 0 0 0,-2-2 128 0,1 1-128 15,-2-1 0-15,-1 1 128 0,-3 0-128 0,-1 0 0 16,-5 0 0-16,3 2 128 0,1 1-128 0,-1 1 0 15,-6-1 0-15,4 2 0 0,1 2 0 0,4-1 128 0,2 2-128 0,1 0 0 16,-1 0 0-16,2 0 0 0,1 1 0 0,3 1 0 16,5-2 0-16,3 0 0 0,5-1 0 0,5 2 0 15,8-1 0-15,5 1 0 0,4-5 0 0,5 0 0 16,6 1 0-16,6 0 0 0,6-3 0 0,0 0 0 16,0 0 0-16,0 0-192 0,17 1 64 0,6-1 128 15,5 0-192-15,6-2 192 0,5-3-192 0,9 3 192 16,6 2-128-16,4-2 128 0,2-4 0 0,2 3 0 15,2 2 0-15,5 0 0 0,2-1 0 0,3 0 0 16,3-1 0-16,-1 1 0 0,-1 0 0 0,3 2 0 16,2 0 0-16,3-1 0 0,-1-1 0 0,-2 1 0 15,-7-1 0-15,4 2 0 0,3 0 0 0,-7-1 0 16,-2-1 0-16,-5 0 0 0,-4 2 0 0,-3-2 0 0,-2-2 0 16,-3 1 192-16,1 0-192 0,-7 2 192 0,-3-3-64 0,-7 3 0 15,-4-3 0-15,-6 2 0 0,-5 2-128 0,-3-1 192 16,-4-2-192-16,-4 2 192 0,-3-2-192 0,-9 3 192 15,0 0-192-15,0 0 192 0,0 0 96 0,0 0 32 16,-11-4 0-16,-5 0 0 0,-5 0-32 0,-3-2 0 16,-7 3 0-16,-5-1 0 0,-3 3-288 0,-2 0 0 15,-3-3 0-15,-3 3 0 0,-1 1 0 0,0 0 0 16,-2-1 0-16,-3 1 0 0,-6-2 128 0,-3 0-128 16,1-1 0-16,-3 2 0 0,-2 0 0 0,-2 0 0 15,0 1 0-15,-3 0 0 0,1 2 0 0,0 1 0 16,3-2 0-16,-1 2 0 0,1 0 0 0,2 2 0 15,-3-1 0-15,6-1 0 0,4-2 0 0,5 2 0 16,5 0 0-16,7 0 0 0,6 1 0 0,4-2 0 0,5-2 0 16,6 2 0-16,5 2 0 0,5 0 0 0,10-4 0 0,0 0 0 15,0 0-144-15,16 1-48 0,7 2 0 0,9-3 0 16,10-2 0-16,9 1 0 0,10 0 0 0,7 1 0 16,4 1 192-16,0-1 0 0,1-1 0 0,7 1-128 15,4 1 128-15,3-1 0 0,-4 0 0 0,1 0 0 16,-1 0-144-16,2 2 144 0,0 0-160 0,-2 1-11680 15,-5 1-2320-15</inkml:trace>
  <inkml:trace contextRef="#ctx0" brushRef="#br0" timeOffset="4922.224">5109 11020 1839 0,'0'0'0'0,"0"0"160"0,0 0-160 0,0 0 0 0,0 0 0 16,0 0 0-16,0 0 2576 0,0 0 496 0,-5-3 80 0,5 3 32 16,0 0-1856-16,0 0-368 0,-6-5-80 0,6 5-16 15,0 0 32-15,-7-5 16 0,2 3 0 0,5 2 0 16,0 0 0-16,0 0 0 0,0 0 0 0,0 0 0 16,0 0-144-16,0 0-16 0,-2-6-16 0,2 6 0 15,0 0-80-15,0 0-16 0,0 0 0 0,0 0 0 16,0 0-208-16,0 0-48 0,0 0-16 0,0 0 0 15,8-1-112-15,1 1 0 0,0 2-16 0,1-1 0 16,-10-1-16-16,10 1 0 0,1 0 0 0,1 2 0 16,-2-2 64-16,2 2 16 0,1-1 0 0,-1-1 0 15,2 0 16-15,1 2 16 0,-1-1 0 0,0-1 0 16,2-2-16-16,2 0 0 0,4 1 0 0,3 1 0 0,-4-1-64 0,4 0 0 16,0-1-16-16,4 1 0 0,2 0-32 0,0-1 0 15,1-2 0-15,0 2 0 0,0 1 0 0,-1 0 0 16,-2-1 0-16,0-1 0 0,1-1-64 0,0 1-16 15,0-1 0-15,2 2 0 0,1 0 0 0,-3-1-128 16,-2-1 192-16,-1 2-64 0,-1 3 32 0,-1 0 0 16,-2-1 0-16,-2 0 0 0,-3-1-16 0,1 2 0 15,-1 3 0-15,-2-3 0 0,0-2-16 0,-2 1-128 16,-1 0 192-16,0 1-64 0,-1 1 32 0,0-2 0 16,-4-2 0-16,2 2 0 0,-2 1 32 0,-8-2 16 15,9 2 0-15,-9-2 0 0,0 0-16 0,0 0-16 16,8 1 0-16,-8-1 0 0,0 0-176 0,0 0 128 15,0 0-128-15,0 0 128 0,0 0 0 0,0 0-128 0,0 0 192 16,0 0-64-16,0 0-128 0,0 0 192 0,0 0-192 0,0 0 192 31,0 0-1728-31,0 0-352 0,0 0-64 0,0 0-14768 0</inkml:trace>
  <inkml:trace contextRef="#ctx0" brushRef="#br0" timeOffset="5991.823">7132 10961 6447 0,'0'0'576'0,"0"0"-576"15,0 0 0-15,0 0 0 0,0 0 1600 0,0 0 224 16,0 0 32-16,0 0 16 0,0 0-752 0,0 0-160 16,0 0-16-16,0 0-16 0,0 0-32 0,0 0-16 15,0 0 0-15,0 0 0 0,0 0 192 0,11 3 32 16,1-2 16-16,1 1 0 0,1-2-96 0,3 1 0 16,0-1-16-16,7 0 0 0,1 0-304 0,3 1-48 15,0-1-16-15,2-1 0 0,2 3-192 0,1 1-64 16,0-2 0-16,3-1 0 0,1 0 48 0,5 2 0 15,0 1 0-15,1-2 0 0,0-2 48 0,1 2 16 16,2 3 0-16,0-2 0 0,-1 0-48 0,0-2 0 16,1-1 0-16,3 0 0 0,-3 4-16 0,2-1-16 0,1 1 0 15,0-1 0-15,1 1-96 0,-2 0-32 0,-2 1 0 16,1-3 0-16,0-3-32 0,-1 0 0 0,-2 4 0 0,0 0 0 16,0-3 0-16,-1 1 0 0,-4-1 0 0,-2 2 0 15,-4 0-32-15,-2 3-16 0,-2-3 0 0,-3-1 0 16,-2 0-32-16,-1 2-16 0,-1 2 0 0,-3-3 0 15,-3-2-160-15,0 0 192 0,-1 0-192 0,-3 2 192 16,-3 1-192-16,1-1 0 0,-10-1 144 0,0 0-144 16,0 0 144-16,10 2-144 0,-10-2 192 0,0 0-192 15,0 0 176-15,0 0-176 0,0 0 160 0,0 0-160 16,0 0 192-16,0 0-48 0,0 0-16 0,0 0 0 16,0 0 0-16,0 0 0 0,0 0 0 0,0 0 0 15,0 0-128-15,0 0 192 0,0 0-192 0,0 0 192 0,0 0-192 16,0 0 0-16,0 0 0 0,0 0 128 0,0 0-128 0,0 0 0 15,0 0 0-15,-9 7 0 0,9-7 0 0,0 0 0 16,0 0 0-16,0 0 0 0,-8 3 0 0,8-3 0 16,0 0 0-16,0 0 0 0,0 0 0 0,-10 4 128 15,3 1-128-15,7-5 0 0,0 0 0 0,0 0 128 16,0 0-128-16,0 0 0 0,-7-3 0 0,7 3-224 16,-7-2 32-16,7 2 0 15,-9 2-400-15,9-2-80 0,-11 2-16 0,2 0 0 16,-2 0-1808-16,1 3-352 0,0-1-80 0</inkml:trace>
  <inkml:trace contextRef="#ctx0" brushRef="#br0" timeOffset="7576.86">1825 13295 10127 0,'-12'-7'448'0,"12"7"96"0,0 0-544 0,0 0 0 15,-3-4 0-15,3 4 0 0,0 0 2928 0,0 0 464 0,0 0 112 0,7 3 16 16,2-2-2576-16,1-1-512 0,2-2-112 0,4 1 0 16,-1 1 80-16,3-2 32 0,3-2 0 15,0 2 0-15,2 1-32 0,2 0 0 0,3-1 0 0,1-2 0 16,1 2-16-16,3-3-16 0,3 1 0 0,3 1 0 15,-1 0 16-15,1 1 16 0,-3-1 0 0,1 2 0 16,1 0 96-16,-1-1 16 0,0-2 0 0,-2-1 0 16,3 3 32-16,0 0 16 0,-1-1 0 0,4 0 0 15,3 1-80-15,-1 2-16 0,2 1 0 0,-2-2 0 16,-4 0-128-16,2-2-16 0,0 1-16 0,2-1 0 16,2 1-112-16,1 0 0 0,1 1-16 0,2 1 0 15,0 2-176-15,-2 0 192 0,-2 0-192 0,1 0 192 16,0-2-192-16,1 2 160 0,0 1-160 0,1-2 160 0,-1-1-160 0,1 0 192 15,1 1-192-15,-2 0 192 0,-2 2-64 0,0-1 0 16,-2-2 0-16,0 1 0 0,4 1 32 0,2 0 0 16,0-3 0-16,1 2 0 0,-1 3 16 0,-1-1 0 15,-3 0 0-15,2-2 0 0,0 0-16 0,2-1 0 16,0-1 0-16,2 1 0 0,2 4-16 0,-4-1 0 16,1-5 0-16,-1 2 0 0,2 0-144 0,0 2 160 15,3 0-160-15,0-1 160 0,-1-1-160 0,0 2 128 16,-3 2-128-16,2-1 128 0,-4-3-128 0,3 0 0 15,-1 1 144-15,1 1-144 0,2-2 192 0,-2 0-48 16,0 0 0-16,1-2 0 0,-2 2-144 0,-2-1 0 16,-2-2 0-16,3-1 128 0,1 1 0 0,2 2 0 15,-2 0 0-15,3-1 0 0,-1-2 0 0,-4 1-128 16,1 1 192-16,-2 0-64 0,-1-1-128 0,2 0 128 16,0-2-128-16,3 4 128 0,4 3-128 0,-5 0 0 0,-3-1 0 0,0-1 128 15,-3 0-128-15,1 0 0 0,-1-1 0 0,3 0 128 16,0 0-128-16,2 1 128 0,-2 1-128 0,-1 0 128 15,-2-1-128-15,-1 0 0 0,0-1 0 0,0 1 0 16,2 0 0-16,0-1 0 0,-2-1 0 0,0 2 0 16,-1 2 0-16,1 0 0 0,-2-1 0 0,1 1 0 15,-3-2 0-15,0 0 0 0,-1 2 144 0,2-2-144 16,0 0 128-16,-1-2-128 0,-2-1 160 0,1 2-160 16,2 2 160-16,-1 1-160 0,-4-2 160 0,-1 0-160 15,-2-2 144-15,-1 2-144 0,-2 1 128 0,2-2-128 16,1-1 144-16,-1 1-144 0,-2-2 160 0,1 2-160 15,-1 1 160-15,-2 0-160 0,-1 0 160 0,0 1-160 0,0 1 160 0,-1-2-160 16,-2-2 160-16,1 1-160 0,-2 1 160 0,-1 1-160 16,-3 2 160-16,1-3-160 0,-2-6 176 0,-1 5-176 15,0 1 192-15,1 0-192 0,-3 0 160 0,2-3-160 16,-2-3 128-16,0 4-128 0,-1 4 160 0,0-2-160 16,-1-2 192-16,-1 1-192 0,-1 0 192 0,-1 1-64 15,0 1 0-15,-2 0-128 0,2-2 192 0,-9 1-192 16,0 0 192-16,0 0-192 0,0 0 224 0,0 0-64 15,4-6-16-15,-4 6 0 0,0 0-144 0,0 0 192 16,0 0-192-16,0 0 192 0,0 0-192 0,0 0 128 16,0 0-128-16,0 0 128 0,0 0-128 0,0 0 0 15,0 0 0-15,0 0 0 16,-9 4-816-16,1-3-144 0,-2-3-16 0,0-2-16 16,2-1-1776-16,3-2-368 0,-2-2-64 0</inkml:trace>
  <inkml:trace contextRef="#ctx0" brushRef="#br0" timeOffset="8544.034">12099 11047 4607 0,'0'0'400'0,"0"0"-400"0,-5 5 0 0,5-5 0 16,-8 3 2176-16,8-3 368 0,0 0 64 0,0 0 16 16,0 0-1360-16,0 0-272 0,0 0-48 0,0 0-16 15,0 0 96-15,0 0 0 0,0 0 16 0,0 0 0 16,0 0-80-16,12 3 0 0,-1 1-16 0,4-2 0 15,1-2-48-15,5 1 0 0,4 1 0 0,2-1 0 16,-1-1-48-16,6-1-16 0,4-1 0 0,4 3 0 0,-2 1-240 16,3 1-48-16,2-6-16 0,1 2 0 0,2 0-48 15,6 1-16-15,4 1 0 0,0-2 0 0,1-1-48 0,-1 1-16 16,-1 0 0-16,5-1 0 0,3-2-48 0,-1-1-16 16,1-2 0-16,-1 4 0 0,-2 0-32 0,2 1-16 15,-2-1 0-15,2 1 0 0,0 0-64 0,0 1-16 16,2 2 0-16,-3-3 0 0,0-4-48 0,-2 1-16 15,0-1 0-15,-2 2 0 0,-2-1-16 0,-1 1-128 16,2-2 192-16,-3 5-64 0,-2 1 0 0,0-2-128 16,-3-2 192-16,2 0-64 0,-1 2 0 0,-1 0 0 15,-3 1 0-15,0 0 0 0,-1-1 0 0,-2 0-128 16,-4 2 192-16,0 2-64 0,-4-1-128 0,1-1 160 0,-2-5-160 16,-2 4 160-16,-2 3-160 0,-1 1 0 15,-1-5 144-15,-5 4-144 0,-2 0 144 0,1 0-144 0,-2 3 192 16,-2-2-192-16,-1-3 224 0,-2 1-64 15,-2 2-16-15,0-1 0 0,-4-1 16 0,-8-1 0 0,10-1 0 0,-10 1 0 16,8 4 0-16,-8-4 0 0,0 0 0 0,7 2 0 16,-7-2-32-16,0 0-128 0,7 3 192 0,-7-3-64 15,0 0-128-15,0 0 192 0,0 0-192 0,0 0 192 16,0 0-64-16,0 0 0 0,0 0 0 0,0 0 0 16,0 0 16-16,0 0 0 0,0 0 0 0,0 0 0 15,0 0-16-15,0 0-128 0,0 0 192 0,0 0-64 16,0 0-128-16,0 0 128 0,0 0-128 0,0 0 128 15,0 0-128-15,0 0 0 0,8-3 0 0,-8 3 0 16,0 0 0-16,0 0 0 0,0 0 0 0,0 0 0 0,0 0 0 0,0 0 0 16,4 5 0-16,-1 4-13600 15,-3-9-2656-15</inkml:trace>
  <inkml:trace contextRef="#ctx0" brushRef="#br0" timeOffset="10558.4">19800 12854 3679 0,'0'0'160'0,"0"0"32"0,0 0-192 0,0 0 0 0,0-8 0 0,0 8 0 15,0 0 3120-15,4-9 576 0,-1 3 112 0,-3 6 32 16,0 0-2592-16,0 0-512 0,10-2-96 0,-10 2-32 15,9-2 16-15,1 2 0 0,-1 2 0 0,3 1 0 16,1-4 240-16,5 1 48 0,2-2 16 0,5 1 0 16,2 2 0-16,6-2 0 0,4-2 0 0,5 1 0 15,3 0-160-15,3-1-16 0,1 1-16 0,5-2 0 0,1-4-144 16,5 4-16-16,1 3-16 0,0-3 0 0,-3 0 32 0,2 1 16 16,2-3 0-16,1 3 0 0,-2 1 48 15,3 1 16-15,-1 1 0 0,0 2 0 0,-2 1-96 0,1 0 0 16,0 2-16-16,3-1 0 0,0 1-256 0,-1 1-48 15,-2 4-16-15,-4-2 0 0,-4-4-240 0,-5 1 128 16,1-1-128-16,-3 1 0 0,-2 3 0 0,-4-2 0 16,-9-2 0-16,-2 2 0 15,-4-2-384-15,-6 1-192 0,-8 1-16 0,-2-2-16 16,-10-4-3024-16,0 0-592 0</inkml:trace>
  <inkml:trace contextRef="#ctx0" brushRef="#br0" timeOffset="17570.824">14228 18316 3679 0,'0'0'320'0,"0"0"-320"0,0 0 0 0,0 0 0 16,0 0 1936-16,0 0 320 0,10-2 64 0,-10 2 16 16,10 1-1136-16,-10-1-240 0,9 3-32 0,-1 0-16 15,1-3-336-15,0 0-80 0,0 0-16 0,0 1 0 16,2 1 96-16,-2-2 0 0,2-1 16 0,2 1 0 15,0 1 16-15,1 1 0 0,-2 0 0 0,4 1 0 16,2-2-144-16,-1 2-16 0,-1 1-16 0,3 0 0 16,3-4-48-16,0 1 0 0,-1-1 0 0,2 0 0 15,0 1 64-15,3-1 16 0,3-1 0 0,-1 0 0 16,1 0 48-16,3 1 0 0,3 2 0 0,4 0 0 16,3 0-64-16,3-1-16 0,3-1 0 0,3 0 0 0,2 0-144 15,-23 0-32-15,2 1 0 0,7 2 0 0,4-2-256 0,3 0 160 16,3 1-160-16,4-2 128 0,-1 1 0 0,2-1-128 15,-1-1 192-15,47-2-64 0,-15 0-128 0,-8 2 0 16,-7 1 144-16,-2-1-144 0,-3-2 192 0,-4 2-48 16,-1 2 0-16,1 0 0 0,2-1-144 0,1 0 0 15,2-1 0-15,-2 1 0 0,-3 1 0 0,2 0 128 16,1 0-128-16,1-1 0 0,-1 0 0 0,-2-1 0 16,-1-1 0-16,-4 3 0 0,-2 2 0 0,-2-3 0 15,-2-3 128-15,0 2-128 0,-1 2 0 0,-1-1 0 16,-2 0 0-16,-2-1 0 0,-3-1 0 0,-2 1 0 15,-5 3 0-15,-1-2 0 0,-1-2 0 0,-1 1 0 0,-1-3 0 16,-1 1 128-16,-1 0-128 0,1 2 0 0,0 1 0 0,-1-2 0 16,0-1 0-16,0-1 128 0,-5 2-128 0,0 0 0 15,-2 2 0-15,-1-1 128 0,-1-2-128 0,-1 2 0 16,-2 1 128-16,-2 0-128 0,-1 1 0 0,-2-1 128 16,-2 0-128-16,-2-1 0 0,0 0 0 0,-8 1 128 15,8 1-128-15,-8-1 0 0,0 0 0 0,0 0 128 16,0 0 48-16,0 0 0 0,0 0 0 0,0 0 0 15,0 0 16-15,0 0 16 0,0 0 0 0,0 0 0 16,-11 0-208-16,1 0 0 0,-3 0 0 0,-1 1 0 16,0 1 0-16,-2 0 128 0,-2 2-128 0,-2 0 0 15,-1-3 0-15,-1 1 144 0,-3 0-144 0,-4 0 128 16,-2 0-128-16,-1-1 0 0,1-2 0 0,-3 1-176 16,-1 2 176-16,-4 3 0 0,1-5 0 0,-5 1 0 0,-1-2 0 0,-7 1 0 15,-5 1 0-15,-3 1 0 0,-3 0 0 0,0-2 0 16,2-1 0-16,-3 1 0 0,-1 0 0 0,-3 2 0 15,-1 4 0-15,1-3 128 0,0-5-128 0,31 2 0 16,-6 2 0-16,-6-2 0 0,-4 1 0 0,-3 1 0 16,0 2 0-16,-3-1 0 0,0 0 0 0,-54 5 0 15,15-3 0-15,12 2 0 0,6 0 0 0,4-2 0 16,5-1 0-16,3 2 0 0,3-3 0 0,1-1 0 16,-3 2 0-16,4-2 0 0,1-1 0 0,5 0 0 15,3-1 0-15,4 0 0 0,0 0 0 0,2 0 0 16,0-1 0-16,2 1 0 0,1 2 0 0,4-1 0 15,1-1 0-15,3 0 0 0,6 0 0 0,3 1 0 16,5 1 0-16,0-1 0 0,2-1 0 0,2 0 0 0,3 1 0 0,2 0 0 16,1-1 0-16,3 2 0 15,-1-2 0-15,5 0 0 0,5 0 0 0,0 0 0 0,0 0 0 0,0 0 0 16,0 0 0-16,0 0 0 0,0 0 0 0,0 0 0 16,0 0 0-16,10-2-256 0,2 2 64 0,2-1 0 15,2 0 192-15,1 0 0 0,5-1 0 0,0 0 0 16,3 0 0-16,3 0 0 0,2 0 0 0,6-2 0 15,4 1 0-15,4 0 0 0,2-1 0 0,2 0 0 16,2 2 0-16,2-1 0 0,5-2 0 0,2 0 128 16,4 0-128-16,5 2 0 0,1 1 128 0,3-2-128 15,-2 1 0-15,-29 2 0 0,8-1 0 0,6 1 128 16,5-3-128-16,1 1 176 0,3 1-176 0,3-1 192 0,5 2-192 16,66-3 0-16,-26-1 0 0,-13 3 0 0,-9 2 0 15,-4 0 0-15,-4 0 0 0,-3-3 0 0,-4 1 0 0,-5 2 0 16,-3 2 0-16,-2 1 0 0,0-7 0 0,-2 3 0 15,0 0 0-15,-6 1 0 0,-6 1 0 16,1-2 0-16,-7-3 0 0,-3 3 0 0,0 3 128 0,-1 0-128 16,-6-2 128-16,-1 0-128 0,-2 0 144 0,-3 1-144 15,-1 1 160-15,-4 2-160 0,-1-3 128 0,-2 1-128 16,-3-1 0-16,-2 1 0 0,0 0 0 0,-3 1 128 16,-2-3-128-16,0 0 0 0,-2 0 0 0,-9 0 0 15,0 0 0-15,6 2 0 0,-6-2 128 0,5 2-128 16,-5-2 0-16,0 0 0 0,0 0 160 0,0 0-160 15,4 3 160-15,-4-3-160 0,0 0 176 0,0 0-176 16,0 0 192-16,8 2-192 0,-8-2 128 0,0 0-128 16,0 0 0-16,0 0 0 0,7 3 128 0,-7-3-128 0,0 0 0 15,0 0 0-15,0 0 0 0,0 0 0 0,0 0-208 0,0 0 80 32,0 0-1440-32,0 0-288 0,0 0-48 0</inkml:trace>
  <inkml:trace contextRef="#ctx0" brushRef="#br0" timeOffset="22173.424">14643 18381 4607 0,'-10'1'192'0,"3"1"64"0,2 0-256 0,5-2 0 0,-6 3 0 0,6-3 0 16,-6 4 2496-16,2 2 448 0,4-6 80 0,0 7 32 15,-2 0-2224-15,2-7-448 0,3 10-96 0,2-2-16 16,-5-8 368-16,9 6 80 0,-2 0 16 0,4-1 0 16,2 0 416-16,3-2 64 0,-1-3 32 0,5 0 0 15,2 1-512-15,4-1-96 0,3-1-32 0,5-1 0 16,5 1 0-16,1-2 0 0,7 0 0 0,4 0 0 15,2 0-32-15,3-1-16 0,-2 0 0 0,5 2 0 16,4-4-176-16,5 1-48 0,3-1 0 0,0 2 0 16,-1-2-144-16,1 1-16 0,3-2-16 0,-1 2 0 0,1-1-160 15,0 1 128-15,-3 0-128 0,-31 4 128 0,6 0-128 16,8-1 0-16,5-3 0 0,4 1 128 0,1 3-128 0,3-1 192 16,2 2-192-16,62-1 192 0,-21-4-48 0,-15 4 0 15,-13 2 0-15,-6 0 0 0,-4-1 0 0,-2 0 0 16,-1 0 0-16,-31 1 0 0,5 1-144 0,2 0 192 15,0 0-192-15,1 1 192 0,1-1-64 0,1 1-128 16,0-1 192-16,39 2-64 0,-20 2-128 0,-11-2 0 16,-10-1 144-16,-8 0-144 0,-7-3 0 0,-5 2 144 15,-6-2-144-15,-4 0 0 0,-4-2 160 0,-1 2-160 16,-3-1 128-16,-8 1-128 0,0 0 192 0,0 0-32 16,0 0-16-16,0 0 0 0,0 0 64 0,0 0 16 15,0 0 0-15,0 0 0 0,-8-5-80 0,-3 2-16 16,-1 0 0-16,-3-1 0 0,-3 2-128 0,-1-1 0 15,-6 1 0-15,0-1 0 0,-2 1 0 0,-4 1 0 0,0 1 0 16,-5 0 0-16,-3 1 0 0,0 1 0 0,-2 1 0 0,-4-1 0 16,-1-1 0-16,-4-1 0 0,-6-1-160 0,-3 1 160 15,-4 2-144-15,0 0 144 0,0-1-128 0,-1-1 128 16,-5 0 0-16,-1 2 0 0,-6 0 0 0,-2 0 0 16,-1 0 0-16,-4-1 0 0,-1-2 0 0,-6 1 0 15,-4 1 0-15,1-1 0 0,5-1 0 0,-4 0-128 16,-5 0 128-16,2 0 0 0,0 1 0 0,0-3 0 15,2 1 0-15,-1 2 0 0,1 2 0 0,2 1 0 16,6-3 0-16,3 2 0 0,2 1 0 0,4 0 0 16,4 0 0-16,6 1 0 0,7-2 0 0,2 0 0 15,3 1 0-15,7-2 128 0,5 0-128 0,5 0 128 0,5-1-128 16,5 0 0-16,10-1 0 0,5 0 128 0,4 1-128 16,8 0 176-16,0 0-176 0,0 0 192 0,15-4-64 0,3 1 0 15,5-2 0-15,7 1 0 0,5-1-128 0,4-2 0 16,2 3 0-16,-16 1 0 0,5-2 0 0,10 1 0 15,4-1 0-15,5 1 0 0,8-3 0 0,4 3 0 16,5 0 0-16,65-5 0 0,-12 2 0 0,-7 3 0 16,-5 2 0-16,-3-1 0 0,1 1 0 0,1-1 0 15,2-3 0-15,1 6 0 0,-1 1 0 0,2 1 0 16,2-2 0-16,0 1 128 0,-1 2-128 0,-2 0 0 16,-1 1 0-16,0 0 128 0,-2 1-128 0,-2-1 128 15,-3-2-128-15,-5 3 128 0,-6 4-128 0,-43-4 0 16,7-3 0-16,6 2 0 0,1 2 0 0,-1 0 128 15,-2 1-128-15,-2 0 0 0,-2-1 0 0,37 5 0 16,-21-3 128-16,-16-2-128 0,-13-1 0 0,-7-1 0 0,-6-2 0 0,-8 1 128 16,-7-2-128-16,-3-1 160 0,-10 0-160 0,0 0 160 15,0 0 48-15,0 0 16 0,0 0 0 0,-10-7 0 16,-3 1-32-16,-5 0-16 0,-3 4 0 0,-6-1 0 16,-6-1-176-16,-2 2 0 0,-3 1 0 0,-3 0 0 15,-1-1 0-15,-10 2 0 0,-5 0 0 0,-5 0 0 16,-5 2-160-16,-1 0 160 0,-4-1-208 0,-7 0 80 15,-9-1 128-15,-1 2-208 0,-3 1 80 0,-5-2 128 16,-6-2-176-16,-3 0 176 0,-3-1-128 0,-2 0 128 16,-3 0-128-16,-1 0 128 0,-4 0-128 0,3-1 128 15,-1-1 0-15,4 2-128 0,2 0 128 0,4-1 0 16,3-1 0-16,5 2 0 0,3 1 0 0,8 1-128 0,10-1 128 16,5 1 0-16,6-1 0 0,5 2 0 0,7 0 0 15,5 1 0-15,1 0 0 0,7-1 0 0,11-1 0 0,6 2 0 16,7 0 0-16,6-2 0 0,3-2-128 0,9 2 128 15,0 0-128-15,13-2 128 0,2-1-368 0,2 1 16 16,7-3 0-16,8 1 0 0,5 1 352 0,8-2-176 16,7-2 176-16,9 1-128 0,7 1 128 0,76-5 0 15,-15 0 0-15,-3 3 128 0,-2 3 32 0,1 3 16 16,-1 1 0-16,6 1 0 0,2 0 0 0,-1 2 0 16,-5 0 0-16,3 2 0 0,3-1-48 0,-4 1 0 15,-4-2 0-15,-1 4 0 0,0 0 64 0,-58-2 16 16,9 0 0-16,5 2 0 0,6 2-32 0,-1-2-16 15,0 3 0-15,-1 0 0 0,-1-1-160 0,67 6 160 16,-36-2-160-16,-26 0 160 0,-22-6-160 0,-13 3-272 0,-8-5 64 16,-11-4 16-1,-8 2-1408-15,-9-2-256 0,-6 0-64 0</inkml:trace>
  <inkml:trace contextRef="#ctx0" brushRef="#br0" timeOffset="28589.93">18552 17518 1839 0,'0'0'0'0,"0"0"160"0,-7 0-160 0,7 0 0 15,-7 0 0-15,2 0 0 0,5 0 2112 0,0 0 400 16,-5-3 80-16,5 3 16 0,0 0-1520 0,0 0-288 15,0 0-64-15,0 0-16 0,0 0-48 0,0 0-16 16,12-1 0-16,1-1 0 0,0-1 64 0,3 1 16 16,-1-1 0-16,5 2 0 0,2-4-288 0,2 0-48 15,3-1-16-15,-2-1 0 0,0 1-224 0,2 2-160 16,-5 0 192-16,2 1-192 0,-2-2 0 0,-1 4 0 16,-2 0 0-16,-1 1-192 15,-1 0-704-15,-3 0-128 0</inkml:trace>
  <inkml:trace contextRef="#ctx0" brushRef="#br0" timeOffset="28816.903">18410 17630 27647 0,'0'0'2448'16,"0"0"-1952"-16,5-7-496 0,6 4 0 0,0 1 144 0,4-2-144 0,3 1 128 0,5 1-128 15,4 0 176-15,3 1-48 0,0-2-128 0,1 2 192 16,1 0-192-16,1 0 0 0,-1 0 128 0,0 1-128 31,-2-2-384-31,-2-1-128 0,1-4-32 0,-4 4 0 0,1-2-544 0,0 2-128 0,-2-1 0 0,2 0-16 16,-2-1-1424-16,0-1-288 0</inkml:trace>
  <inkml:trace contextRef="#ctx0" brushRef="#br0" timeOffset="29260.55">18880 17259 1839 0,'0'0'160'0,"0"0"-160"0,0 0 0 0,0 0 0 16,6-3 2080-16,-6 3 384 0,9-3 80 0,1 0 16 15,-10 3-1232-15,10-1-240 0,2 0-64 0,0 2 0 16,1 1-144-16,2 1-48 0,0-1 0 0,-3 1 0 15,0 0-160-15,5 2-32 0,4 0-16 0,-3 1 0 16,1 2-112-16,0-1-32 0,0 1 0 0,-1 1 0 16,-2 2-128-16,-2-1-32 0,-3 1 0 0,-1 1 0 15,-2 1-128-15,-4 2-16 0,-4 1-16 0,-1-2 0 16,-6 5-160-16,0-3 192 0,-3 3-192 0,-4-1 192 16,-1-2 0-16,-3 2 16 0,-2 1 0 0,-2-1 0 15,-3 1 64-15,1-1 16 0,0-1 0 0,-2-2 0 0,0-1-128 16,3 1-32-16,1 0 0 0,1-1 0 0,1-6-128 0,5 2 0 15,0 0 0-15,4-1-7792 16,5-2-1424-16</inkml:trace>
  <inkml:trace contextRef="#ctx0" brushRef="#br0" timeOffset="30176.425">19596 17272 8287 0,'0'0'736'0,"0"0"-592"16,0 0-144-16,0 0 0 0,0 0 768 0,0 0 112 16,0 0 16-16,0 0 16 0,0 0-320 0,0 0-64 15,-2-6-16-15,2 6 0 0,0 0-176 0,0 0-32 0,0 0-16 0,0 0 0 16,0 0 64-16,0 0 16 0,0 0 0 0,-7 4 0 16,1 3 48-16,0 3 16 0,-2 3 0 0,0 3 0 15,-1 0-16-15,1 0 0 0,1 3 0 16,0 1 0-16,-3 2-240 0,2 1-48 0,-2 1-128 0,4 0 192 15,-1-1-192-15,3-1 176 0,1-1-176 16,3-2 160-16,3-3-160 0,0 0 0 0,0-3 144 0,4-2-144 16,3-2 352-16,1-1 0 0,1-3 0 0,1-1 0 15,1 1 128-15,2-5 32 0,-1-2 0 0,2-1 0 16,-1 2-176-16,2 0-16 0,0-3-16 0,1-2 0 16,-2-1-144-16,-2-2-32 0,0-1 0 0,0 0 0 15,-3-4 32-15,0-1 0 0,0-1 0 0,-2-1 0 16,0 0 208-16,0-3 32 0,-5-3 16 0,1 2 0 0,2 0-32 15,-2 2-16-15,0 2 0 0,-3 0 0 0,1-1-176 0,1 2-48 16,-1 2 0-16,-2 3 0 0,0 1-144 0,0 2 192 16,-1 1-192-16,-1 7 192 0,0 0-192 0,0 0 160 15,0 0-160-15,0 0 160 0,0 0-160 0,0 0 0 16,0 0 0-16,-3 10 0 0,0-1 0 0,1 5 0 16,-2 2-160-16,1 1 160 0,1-2 0 0,2 0 0 15,0 2 0-15,2-1 0 0,1 5 0 0,0-2 0 16,-1-1 0-16,2-1 0 0,1 0 0 0,2-2 0 15,-3-1 0-15,2 0 0 0,2-2 0 0,0 1 0 16,-2 1 0-16,2-3 0 0,1-3 0 0,0-1 0 16,-1-3-176-16,1 1 176 15,0 2-2240-15,2-4-352 0,5-4-64 0,-1 1-16 0</inkml:trace>
  <inkml:trace contextRef="#ctx0" brushRef="#br0" timeOffset="31120.414">20551 16857 3679 0,'0'0'320'0,"0"0"-320"15,0 0 0-15,0 0 0 0,0 0 1280 0,0 0 176 16,0 0 32-16,0 0 16 0,-10 0-960 0,1 0-192 16,0 0-32-16,2 0-16 0,-3 1 80 0,3 3 32 0,-2 3 0 0,2-1 0 15,-5 1 256-15,-2 1 48 0,0 0 16 0,-1 7 0 16,-1 2 32-16,0 3 0 0,-3 1 0 0,1 5 0 15,-2 6-32-15,0 3 0 0,1 3 0 0,1-1 0 16,-1 1-288-16,2 1-48 0,2 0-16 0,2-3 0 16,0-3-144-16,2-1-48 0,4-1 0 0,1 0 0 15,3 0-16-15,2-2-16 0,3-3 0 0,1-1 0 16,1-1 64-16,1-1 16 0,3-5 0 0,1-2 0 16,-1 2-32-16,3-3 0 0,2-1 0 0,0-2 0 15,-3-1-64-15,2-3-16 0,-1-2 0 0,1-1 0 16,-2 1-464-16,2-3-112 0,-1-3 0 15,2 0-9984-15</inkml:trace>
  <inkml:trace contextRef="#ctx0" brushRef="#br0" timeOffset="31752.149">20781 17012 21183 0,'-2'-11'944'0,"2"11"192"0,0-9-912 0,0 9-224 0,2-7 0 0,-2 7 0 16,4-6-384-16,-4 6-128 0,0 0-32 0,0 0 0 0,0 0 544 0,0 0 0 15,0 0 0-15,0 0 0 0,-1 11 256 0,-2-1 96 16,-1-1 32-16,-2 4 0 0,-2 1-16 0,0 3 0 16,1 1 0-16,-2 2 0 0,1 1-112 0,-3 0 0 15,1 1-16-15,0 0 0 0,-4 0-96 0,1 1-16 16,0-1 0-16,1-1 0 0,2 1 0 0,-1-4-128 15,1 0 192-15,1-3-64 0,2-1 80 0,3-2 16 16,0 0 0-16,1-1 0 0,1 0 32 0,1 0 0 16,1 0 0-16,1-1 0 0,3-2-48 0,-1 0 0 15,3-1 0-15,2 0 0 0,-1 0 96 0,2-1 16 16,0-3 0-16,1 0 0 0,1-1-96 0,3 1-16 16,-2-3 0-16,2-2 0 0,-1 2-80 0,0 2-128 15,1 0 176-15,-2-2-176 0,-2-1 0 0,1 0 0 0,0 1 0 0,-3 1 0 31,1-4-1440-31,-9 3-352 0,12-1-64 0</inkml:trace>
  <inkml:trace contextRef="#ctx0" brushRef="#br0" timeOffset="32021.421">21066 17452 13823 0,'0'0'1216'0,"0"0"-960"0,8 0-256 0,1 2 0 16,0 2 2752-16,0 3 512 0,-5-1 112 0,2 4 16 0,0 2-2816 15,-3 2-576-15,-1-1 0 0,-2 2-144 0,-2 3 144 0,-1-1 0 16,-3 2 0-16,-2 0 0 0,-1 0 0 0,-2 0 0 16,-2 0 0-16,-2 1 0 0,-4-3 128 0,0 1-128 15,-2-1 160-15,-1 0-160 0,-1-1 176 0,5-5-176 16,1 0 192-16,-4-2-192 0,-3 1 144 0,3-1-144 15,5 0 0-15,0-2 144 0,3-3-144 0,3-1 0 16,10-3-192-16,0 0-7648 16,0 0-1520-16</inkml:trace>
  <inkml:trace contextRef="#ctx0" brushRef="#br0" timeOffset="32400.457">21759 17040 19343 0,'-15'-1'1728'0,"8"2"-1392"0,-3 4-336 0,0-1 0 15,0 0 256-15,-3 5 0 0,0 2-16 0,-3 5 0 16,-3 0-240-16,2 2 0 0,-3 0 0 0,1 3-160 16,1 2 160-16,-1-1 192 0,1 0-32 0,2 3-16 15,0-1 304-15,1-1 64 0,-3-2 16 0,5 1 0 0,0 1-80 0,1 0-32 16,2-1 0-16,3 0 0 0,4-3-160 0,0-2-48 16,1 0 0-16,3 0 0 0,3-1 0 0,2-2 0 15,4-1 0-15,-1 1 0 0,4 0 64 0,2-1 16 16,1 0 0-16,2 0 0 0,-1-3-96 0,1-1 0 15,-1-2-16-15,-1-2 0 0,2 1-368 0,-2-2-64 16,0 1 0-16,-3-5-7616 16,1-3-1504-16</inkml:trace>
  <inkml:trace contextRef="#ctx0" brushRef="#br0" timeOffset="32610.459">21225 17324 23951 0,'-10'-10'2128'0,"10"10"-1696"0,-3-9-432 0,3 9 0 16,5-7 1008-16,4 1 112 0,0 1 32 0,4 1 0 16,5 3-816-16,4 0-144 0,0 0-48 0,5 0 0 15,4 0-16-15,2 1 0 0,1 1 0 0,-1 0 0 16,-2-1-128-16,-1-1 192 0,-3 0-192 0,0 0 192 16,-3 0-192-16,-1 0 0 0,-1-2 0 0,0 2 0 31,-4-1-720-31,0 1-80 0,1-2-16 0,0 2-7376 0,-1-1-1488 0</inkml:trace>
  <inkml:trace contextRef="#ctx0" brushRef="#br0" timeOffset="33142.809">21861 16657 14735 0,'0'0'1312'0,"0"0"-1056"0,0-5-256 16,0 5 0-16,0 0 512 0,0 0 64 0,0 0 0 0,0 0 0 16,0 0-352-16,0 0-64 0,0 0-16 0,0 0 0 15,0 0 176-15,8 9 16 0,-1 2 16 0,2-1 0 16,0-2 464-16,3 2 80 0,-2 2 32 0,1 3 0 16,1 1-512-16,-1 2-96 0,0 1-32 0,0 3 0 15,1 2-48-15,-3 2-16 0,1 3 0 0,1-1 0 16,-2 2-48-16,-1 3-16 0,-1 1 0 0,0 4 0 15,-5 0 96-15,1 1 32 0,-1-2 0 0,-2 0 0 16,-3 2 32-16,0-3 16 0,-5-1 0 0,1-2 0 16,0 0-16-16,-1 1 0 0,-4 1 0 0,1-2 0 15,1-3-64-15,-2-1-32 0,0 0 0 0,0-3 0 16,2-1-32-16,-2-1 0 0,0-5 0 0,0-1 0 0,-2-1 64 16,3-1 0-16,-1-1 0 0,-1-1 0 0,-1-1-96 0,-1-1-16 15,1 0 0-15,4 1 0 0,0-5-144 0,4 0 0 16,-2 0 0-16,4 0 0 0,4-8 0 15,0 0 0-15,0 0 0 0,0 0 0 16,12 6-1792-16,-1-2-304 0,3-5-48 0</inkml:trace>
  <inkml:trace contextRef="#ctx0" brushRef="#br0" timeOffset="33525.489">22167 17277 17503 0,'0'0'1552'0,"0"0"-1232"16,0 0-320-16,0 0 0 0,0 0 1376 0,0 0 224 15,9-2 32-15,0-1 16 0,0 2-880 0,3 0-192 16,3-1-16-16,1 1-16 0,2-1-384 0,2 1-160 15,0-1 128-15,2 1-128 0,2-1 0 0,-5 0-320 16,0 2 48-16,-4 0-7168 16,-1 0-1440-16</inkml:trace>
  <inkml:trace contextRef="#ctx0" brushRef="#br0" timeOffset="33674.513">22158 17495 22911 0,'0'0'1024'0,"0"0"192"0,0 0-960 0,3-8-256 15,-3 8 0-15,10-10 0 0,-1 0 688 0,3 1 80 16,3 2 32-16,0-1 0 0,-2-1-800 0,5 0 0 0,4-4-256 0,1 4 64 31,0 2-1680-31,0-1-336 0,8-6-64 0,-3 1-16 0</inkml:trace>
  <inkml:trace contextRef="#ctx0" brushRef="#br0" timeOffset="34878.437">22842 16941 6447 0,'0'0'576'0,"0"0"-576"16,0 0 0-16,0 0 0 0,0 0 1488 0,0 0 192 16,0 0 48-16,0 0 0 0,0 0-608 0,0 0-112 15,0 0-32-15,0 0 0 0,0 0-272 0,0 0-64 16,10-3-16-16,-10 3 0 0,8 7-192 0,-1 0-48 15,0 2 0-15,2 3 0 0,-1 2-112 0,0 6-16 16,2 3-16-16,1 5 0 0,1-1-240 0,0 2 176 16,-1 2-176-16,0 0 160 0,-1 0-32 0,0 0-128 15,-1-3 192-15,1-1-64 0,-3 1 96 0,-2-2 16 0,-1 1 0 16,2-3 0-16,-1-1-48 0,0 1-16 0,-2 1 0 0,0-2 0 16,0-5-32-16,0-1 0 0,0-2 0 0,1 0 0 15,-3 2-144-15,1-4 0 0,2-2 0 0,1-2 0 31,-3 1-1856-31,-2-10-288 0</inkml:trace>
  <inkml:trace contextRef="#ctx0" brushRef="#br0" timeOffset="35192.434">23238 16973 8287 0,'0'0'736'0,"0"0"-592"15,0 0-144-15,0 0 0 0,0 0 1552 0,0 0 288 16,-8 6 48-16,0 1 16 0,-8 4-1264 0,2 1-256 16,2 4-64-16,-1 4 0 0,-3-2 320 0,-1 3 64 15,-2 1 16-15,1 7 0 0,-1 2 112 0,-1 2 32 16,-1 2 0-16,-1 0 0 0,1 1-128 0,0 1-32 15,-3-1 0-15,3 1 0 0,-2 1-368 0,1-3-80 16,-2-1 0-16,4-2-16 0,1-2-240 0,3-2 144 16,-3-4-144-16,6-2 128 0,0-2-128 0,2-3 160 15,2-2-160-15,2-4 160 0,2 1-352 0,1-2-64 16,4-10 0-16,0 0-7264 16,0 0-1440-16</inkml:trace>
  <inkml:trace contextRef="#ctx0" brushRef="#br0" timeOffset="35543.765">23643 16860 17215 0,'0'0'768'0,"0"0"144"0,0 0-720 0,0 0-192 16,0 0 0-16,0 0 0 0,-8 10 368 0,1-1 32 15,-2-1 16-15,0 3 0 0,-2 3 352 0,0 1 80 16,-2 1 16-16,1 4 0 0,-4 4-160 0,1 3-16 16,-1 1-16-16,1 5 0 0,0 4-224 0,-2 2-64 15,-3 2 0-15,3-4 0 0,1-1-208 0,2-4-48 16,1-3-128-16,2-2 192 0,2-3-48 0,1-2-16 15,0-1 0-15,2-3 0 0,4-1-128 0,-3-3 0 16,3-1 144-16,2 0-144 0,2-4-128 0,1-1-112 16,-3-8-16-16,0 0 0 15,0 0-1952-15,10 3-400 0,-1-1-80 0</inkml:trace>
  <inkml:trace contextRef="#ctx0" brushRef="#br0" timeOffset="35925.761">23764 17025 17503 0,'-4'-13'768'0,"4"13"176"0,0 0-752 0,0 0-192 0,0 0 0 0,0 0 0 15,0 0 0-15,0 0 0 0,-4 11 0 0,0 0 128 16,1-1 384-16,-5 4 64 0,0 1 0 0,-2 3 16 0,3 1 144 0,-4-2 32 15,0 1 0-15,-2 3 0 16,1 2-192-16,-2 2-16 0,0 0-16 0,-2 0 0 0,2-2-224 0,1 0-64 16,2-2 0-16,2-3 0 0,0 0-256 0,4-3 128 15,0-4-128-15,1 1 0 0,0 2 144 0,1-3-144 16,2-1 0-16,1-2 144 0,0-8-144 0,0 0 192 16,0 9-192-16,0-9 192 0,0 0-64 0,7 9 0 15,2-4 0-15,-1-2 0 0,2-1 240 0,2-2 32 16,-1 0 16-16,3 0 0 0,0-2-144 0,-1 2-16 15,-1-3-16-15,3 1 0 0,-2-1-240 0,0 0 128 16,-1-2-128-16,-1 4 0 0,0 0 0 0,-2 0-336 16,2 0 48-16,-2 0 16 15,-9 1-1536-15,8-1-304 0,-1-2-64 0,-7 3-8128 0</inkml:trace>
  <inkml:trace contextRef="#ctx0" brushRef="#br0" timeOffset="36318.571">23863 16853 14447 0,'0'0'640'15,"0"0"128"-15,0 0-608 0,0 0-160 0,0 0 0 0,0 0 0 0,0 0 288 16,10-1 32-16,-10 1 0 0,9 5 0 0,-1-3 160 0,0 4 32 16,-8-6 16-16,10 14 0 0,0 2-112 0,-3 5-32 15,1 2 0-15,-1 3 0 0,1 2 64 0,-3 4 0 16,2 3 0-16,-3 0 0 0,-4 0-48 0,-1 1 0 16,-3 0 0-16,-1-2 0 0,0 0-112 0,-3-3-32 15,0-1 0-15,0-1 0 0,0 0-48 0,-3-2-16 16,0 0 0-16,0-2 0 0,0-1 64 0,-2-2 0 15,-1 1 0-15,1-4 0 0,-1 0 0 0,1-3 0 16,1 1 0-16,-3-3 0 0,0 0-64 0,1 0 0 16,2-4 0-16,-1-1 0 0,4-1-192 0,-2 0 0 15,2-4 0-15,9-4 0 0,-6 4-240 0,6-4-80 16,0 0-32-16,0 0-7168 16,0 0-1440-16</inkml:trace>
  <inkml:trace contextRef="#ctx0" brushRef="#br0" timeOffset="36729.567">24271 16943 5519 0,'0'0'240'0,"0"0"64"0,0 0-304 0,0 0 0 15,0 0 0-15,0 0 0 0,0 0 2064 0,0 0 368 16,6 8 64-16,-6-8 0 0,3 10-1344 0,-1 0-256 15,-1 1-64-15,-2 3-16 0,-2 8-144 0,1 0-32 16,-1 1 0-16,-1 4 0 0,-2 0-32 0,1 3-16 16,-3-1 0-16,2 0 0 0,-2 0-304 0,-1-1-64 15,0 1-16-15,3-3 0 0,-3-1-208 0,2-2 176 16,-1-2-176-16,1-3 160 0,1 0-160 0,1-2 0 16,1 1 0-16,-1-4 0 0,4-3-160 0,0-1-112 0,-2 0-32 15,3-9 0 1,0 0-2000-16,0 0-416 0</inkml:trace>
  <inkml:trace contextRef="#ctx0" brushRef="#br0" timeOffset="36954.575">22650 17049 19343 0,'1408'0'1728'0,"-1408"0"-1392"0,0-9-336 0,0 9 0 15,6-5 256-15,4-1 0 0,-1 2-16 0,3-2 0 16,2-1-64-16,5 0-16 0,4 0 0 0,2 3 0 16,4 0 128-16,0-3 32 0,-2-1 0 0,2 2 0 0,-4 0-128 0,1 2 0 15,1-2-16-15,-4 1 0 0,1 2-176 0,-2 0 0 16,-3 1 0-16,0 0 0 16,-3 1-1712-16,1 0-368 0</inkml:trace>
  <inkml:trace contextRef="#ctx0" brushRef="#br0" timeOffset="37660.799">24733 16943 3679 0,'0'0'320'0,"0"0"-320"0,0 0 0 0,0 0 0 16,0 0 1984-16,-7 8 336 0,-1-2 64 0,-1-1 16 15,-1 2-1248-15,-1-1-240 0,0 1-48 0,-4 3-16 16,-1 5 96-16,1 2 16 0,-1 1 0 0,1 3 0 16,-6 1-384-16,5 4-80 0,5 3-16 0,-4 3 0 15,0 2-224-15,-1 2-64 0,1-2 0 0,2 0 0 16,0-2-192-16,3-3 176 0,2-1-176 0,5-2 160 15,-1-2-160-15,7-3 0 0,-1-4 144 0,2 0-144 16,5-1 0-16,0-3 0 0,3-2 0 0,1-2 0 16,3-3-1664-1,-2-2-368-15</inkml:trace>
  <inkml:trace contextRef="#ctx0" brushRef="#br0" timeOffset="37941.451">24862 17105 12895 0,'0'0'1152'0,"0"0"-928"16,0 0-224-16,0 0 0 0,-6 9 1344 0,1 1 208 15,-4 1 48-15,0 0 16 0,-1 2-816 0,1 2-160 16,-2 5-48-16,0 0 0 0,-1 1 16 0,1-1 0 15,0 0 0-15,1 0 0 0,2 6-320 0,-1-5-64 0,1 0-16 0,3-1 0 16,1 1-208-16,2-1 176 0,1-2-176 0,1-2 160 16,1 0-160-16,2-1 0 0,4 0 144 0,-3-1-144 15,2-6 0-15,1 1 0 0,-3-1 0 0,1-1-7216 16,-5-7-1360-16</inkml:trace>
  <inkml:trace contextRef="#ctx0" brushRef="#br0" timeOffset="38113.445">24625 17339 23039 0,'0'0'2048'0,"0"0"-1648"0,0 0-400 0,13 3 0 0,2-1 192 16,0-1-32-16,1 0-16 0,0-2 0 0,3 0-16 16,1 0 0-16,-3 0 0 0,3-3 0 0,0 0-128 0,0 0 0 15,-4 0 144-15,3 1-144 16,-1 1-1168-16,-1 0-304 0</inkml:trace>
  <inkml:trace contextRef="#ctx0" brushRef="#br0" timeOffset="38374.445">24974 16959 19343 0,'0'0'848'0,"0"0"192"0,0 0-832 0,0 0-208 0,0 0 0 0,0 0 0 16,0 0 272-16,0 0 16 0,7 14 0 0,-1 2 0 16,1-1-16-16,0 1 0 0,-1 1 0 0,4 4 0 15,2 5 48-15,-1 2 0 0,-2 0 0 0,0 4 0 16,-2 1-64-16,-2 4 0 0,-2-1 0 0,-3 1 0 16,-2 1-128-16,-5 0-128 0,-5 3 192 0,0-3-192 15,0 1 192-15,-4-3-64 0,-2-2 0 0,-1-2-128 16,1-1 0-16,2-4-224 0,-2-6 16 0,0 1-6832 15,1-3-1376-15</inkml:trace>
  <inkml:trace contextRef="#ctx0" brushRef="#br0" timeOffset="38853.44">21716 18232 20271 0,'0'0'1792'0,"10"0"-1424"0,4-2-368 0,4-1 0 16,2 0 384-16,6 1 0 0,2-2 0 0,4-1 0 16,0-1-384-16,0 2 0 0,0 1 0 0,-1-1 0 0,-2 0-192 0,2 2-16 15,1-3 0-15</inkml:trace>
  <inkml:trace contextRef="#ctx0" brushRef="#br0" timeOffset="39059.437">21991 18305 27647 0,'-8'10'1216'0,"8"-10"256"16,0 0-1168-16,0 0-304 0,0 0 0 0,0 0 0 0,0 0 160 0,7 3-32 15,4-3 0-15,0 2 0 0,2-4 16 0,3 1 0 0,4-1 0 0,1 0 0 16,2 0 0-16,2 2 0 0,1-2 0 0,-3-1 0 16,0 0-272-16,-3 0-64 0,-2-4-16 0,3 3 0 31,-1-1-2080-31,-1 1-400 0,-2-3-96 0</inkml:trace>
  <inkml:trace contextRef="#ctx0" brushRef="#br0" timeOffset="39524.916">23109 18111 911 0,'0'0'0'0,"2"-7"0"16,0 0 0-16,-2 7 0 0,0 0 3152 0,1-10 560 15,-4 2 96-15,1 0 32 0,2 8-2400 0,0 0-480 16,-7-2-80-16,-3 1-32 0,-2 2-80 0,0 3 0 16,-4 3-16-16,1 0 0 0,-3 2-208 0,-2 0-32 15,1 4-16-15,-1 2 0 0,-2 0 144 0,1 1 16 16,1 1 16-16,0 2 0 0,2 2-160 0,1 1-48 15,1-3 0-15,2 1 0 0,6-2-224 0,0 0-48 0,4 0-16 16,5-10 0-16,3 1 160 0,4 0 48 0,-2 0 0 16,4 0 0-16,3-2 0 0,1 0 16 0,1-1 0 0,15-1 0 15,-2-2-112-15,-1-6-32 0,-4-2 0 16,0-3 0-16,-1-1-48 0,-11 3-16 0,1-3 0 0,1-1 0 16,-3-1 0-16,0-1 0 0,-4-3 0 0,-1-1 0 15,-5 1 16-15,-1-17 0 0,-8 0 0 0,-2 4 0 16,-3 5-208-16,-3 2 0 0,-1 5 0 0,0-1 0 31,2 3-256-31,-2 3-160 0,0 6-32 0,0 1 0 0,0 3-2112 16,-1 0-416-16,3 0-96 0</inkml:trace>
  <inkml:trace contextRef="#ctx0" brushRef="#br0" timeOffset="40190.909">23459 18116 15887 0,'0'0'704'0,"0"-9"144"0,-1-2-672 16,1 0-176-16,2-1 0 0,-2 2 0 0,-1 3 320 0,1 7 48 16,-2-8 0-16,2 8 0 0,0 0 432 0,0 0 96 15,0 0 0-15,0 0 16 0,0 0-272 0,0 0-64 16,-2 5-16-16,0 6 0 0,-1 4-240 0,2 0-64 15,-2 2 0-15,1 1 0 0,0 3-32 0,1-1-16 16,-1 4 0-16,1-3 0 0,0-1-208 0,-2 2 0 16,1 1 0-16,-2-1 0 0,0-6 0 0,2-6 0 0,0 0 0 15,-1 1 0 1,1 0-2256-16,1-2-352 0,-2 11-64 0,3-20-16 0</inkml:trace>
  <inkml:trace contextRef="#ctx0" brushRef="#br0" timeOffset="40363.906">23347 18092 20495 0,'0'0'896'0,"9"-1"208"0,0 1-880 0,3-4-224 0,-1-2 0 0,2 4 0 16,-1-2 0-16,1 3 0 0,0-3 0 0,3-1 0 15,-1-1 144-15,0 1-144 0,-1 1 128 0,-1 2-128 16,0-3-400-16,0 2-176 0,0 0-16 15</inkml:trace>
  <inkml:trace contextRef="#ctx0" brushRef="#br0" timeOffset="40611.906">23824 17980 20271 0,'0'0'1792'0,"0"0"-1424"16,-3 6-368-16,-1 1 0 16,-3-2-336-16,-2 3-144 0,2 1-32 0,-7 2 0 0,0 2 704 0,-1 2 128 15,0 1 16-15,-1 0 16 0,-2 2 32 0,2 1 16 0,0-1 0 16,1 1 0-16,1-1-272 0,-1-1-128 0,3 0 128 0,2 0-128 16,4 1 0-16,3-3 0 0,0-1-224 0,6 0 80 31,1-1-752-31,5 0-160 0,-2-1-32 0</inkml:trace>
  <inkml:trace contextRef="#ctx0" brushRef="#br0" timeOffset="40866.244">23986 18037 13823 0,'0'0'608'0,"0"0"128"15,0 0-592-15,-3 6-144 0,1 1 0 0,-4 3 0 0,-2-1 1472 0,2 1 256 16,-1 1 48-16,-2 2 16 0,0 3-1088 0,1 1-224 16,1-2-32-16,1 1-16 0,-2 0-80 0,4 1-16 15,-2-1 0-15,3 3 0 0,-1-3-176 0,2 2-32 16,1-3-128-16,0 3 192 0,2 1-192 0,0-9 0 16,-1-3 128-16,2 2-128 0,2-1 0 0,0-2-208 15,2 0 32-15,-4-2 16 16,3 2-640-16,5-2-128 0,-1-2-32 0</inkml:trace>
  <inkml:trace contextRef="#ctx0" brushRef="#br0" timeOffset="41030.775">23799 18219 12895 0,'0'0'1152'15,"0"0"-928"-15,0 0-224 0,0 0 0 0,11 4 1728 0,-3-1 320 0,1 0 48 0,2-2 16 16,1-3-1424-16,3 0-288 0,3 0-48 0,3 2-16 15,-2 0-80-15,6-2-32 0,0-4 0 0,1 5 0 16,-1 2-368-16,-3-1-80 0,-3-1-16 0</inkml:trace>
  <inkml:trace contextRef="#ctx0" brushRef="#br0" timeOffset="41314.148">24101 17952 15663 0,'0'0'1392'16,"0"0"-1120"-16,0 0-272 0,9 3 0 0,1 1 928 0,-1 0 128 16,-9-4 32-16,10 9 0 0,1 2-352 0,-2-1-64 15,1 0-16-15,1 0 0 0,-1 2-112 0,2 3-32 16,1 3 0-16,0 0 0 0,-2 1-320 0,0 3-64 15,-1 0 0-15,-1 2-128 0,-1 1 176 0,-3-3-176 16,-1-2 160-16,-1 6-160 0,-8 0 336 0,3-10-16 16,-2 0-16-16,-1 2 0 0,-5 1-112 0,0 1-32 15,1 0 0-15,-2 1 0 16,-2-2-624-16,-10 13-128 0,2-7-32 0</inkml:trace>
  <inkml:trace contextRef="#ctx0" brushRef="#br0" timeOffset="41645.482">24432 18189 19007 0,'0'0'832'0,"0"0"192"0,7-5-832 15,2 0-192-15,3 0 0 0,-2 0 0 0,1-1 0 0,1 3 176 16,1 0-176-16,-2-1 160 0,-3 0-32 0,1 1 0 15,1-2 0-15,0 3 0 16,-10 2-448-16,7-2-80 0,-7 2-32 0,8 0 0 0</inkml:trace>
  <inkml:trace contextRef="#ctx0" brushRef="#br0" timeOffset="41812.48">24403 18301 12895 0,'0'0'576'0,"11"1"112"0,2-2-560 0,0 0-128 0,5-1 0 0,0 0 0 15,-1 1 2240-15,1-1 432 0,-2-3 80 0,5-2 0 16,5 2-1664-16,-1-1-320 0,-5 1-80 0,2-2-16 16,2-2-352-16,-2 3-80 0,-3 2-16 0,-3 2 0 31,-3 0-1440-31,-2-1-304 0,-3 0-48 0</inkml:trace>
  <inkml:trace contextRef="#ctx0" brushRef="#br0" timeOffset="42412.474">25083 17921 12895 0,'0'0'1152'16,"0"0"-928"-16,0 0-224 0,0 0 0 0,2-6 960 0,-2 6 128 0,-4-8 48 0,4 8 0 15,-6-5-352-15,6 5-64 0,-9-6-16 0,2 2 0 16,-1 3-64-16,-2 2-32 0,-4 2 0 0,1 1 0 16,2 1-64-16,-2 1-16 0,-1 3 0 0,0 3 0 15,0 3-16-15,0 1 0 0,0 2 0 0,1 1 0 16,-3 7-64-16,3-3 0 0,0-1-16 0,1 2 0 16,0-2-192-16,3 1-48 0,2-1 0 0,2 1 0 15,2-2-192-15,-3-1 144 0,3-1-144 0,2-2 128 16,1 2 16-16,2-3 0 0,1-5 0 0,4 0 0 15,1 2 112-15,-3-7 32 0,3 1 0 0,1-2 0 0,3-1 208 16,-1 0 32-16,2-2 16 0,1 0 0 0,0-2-32 16,1 0 0-16,-1-1 0 0,1-2 0 0,2-4-64 0,-1 0 0 15,1-2-16-15,10-10 0 0,-5 3-80 16,0-2-16-16,-2-2 0 0,-2 0 0 0,-3 1 64 0,-3-2 16 16,-1-1 0-16,-4 0 0 0,-2 0-160 0,0-1-16 15,-5-4-16-15,0 5 0 0,-1-1-16 0,-5 2 0 16,-1 0 0-16,-2 2 0 0,0 2-208 0,-3 1 176 15,-1-1-176-15,-1 3 160 0,1 2-160 0,-1 3-272 16,-3 3 64-16,2 3 16 16,1 3-1360-16,-2 1-272 0,0 1-48 0</inkml:trace>
  <inkml:trace contextRef="#ctx0" brushRef="#br0" timeOffset="45120.585">14671 18317 911 0,'0'0'0'0,"-9"-3"0"0,1 0 0 0,-1-1 0 15,0 6 2208-15,-1-5 352 0,4-1 80 0,-3 2 16 16,2 1-1184-16,7 1-224 0,-9 0-48 0,9 0-16 15,0 0-160-15,0 0-16 0,0 0-16 0,0 0 0 16,0 0-304-16,0 0-64 0,10-1-16 0,6-1 0 16,1 4 160-16,7-1 48 0,5 1 0 0,7 0 0 15,4-2 48-15,6 1 16 0,9 1 0 0,6 1 0 16,5-3-288-16,3-2-48 0,2 1-16 0,8-1 0 0,4 0-272 16,3 0-64-16,3 0-16 0,-1-1 0 0,2 0 32 15,3 0 16-15,1-2 0 0,0 3 0 0,-3 1 16 0,4 1 0 16,4 1 0-16,-1 0 0 0,-4 0-16 0,1 2 0 15,-2 0 0-15,0 2 0 0,-2 2-96 0,-5-3 0 16,-8 1-128-16,-2-3 192 0,0 2-192 0,-5 5 0 16,-3-2 0-16,-7-3 0 0,-8 1 0 0,-26-4 128 15,3 2-128-15,1-1 0 0,-3 1 0 0,0 1 0 16,0-1 128-16,0 1-128 0,-2 2 0 0,14 4 0 16,-12-2 0-16,-7-1 0 0,-9 1 0 0,-4-3 0 15,-8-5 128-15,2 7-128 0,2-3 0 0,-4-4 0 16,-4 7 128-16,2-1-128 0,2-6 128 0,-14 3-128 15,-4 3 176-15,-3-2-176 0,0 0 160 0,-2-3-160 0,-1-1 128 16,-1 2-128-16,1 0 0 0,-4-2 0 0,1 1 128 16,-4-1-128-16,-1-1 0 0,-5-1 0 0,-9 0 0 0,-1 1 128 15,-3-2-128-15,-4 0 0 0,-2-1 0 0,-4 0 128 16,-5-3-128-16,-4 2 128 0,-6-2-128 0,-3 3 128 16,-2 0-128-16,-8 0 0 0,-5-3 144 0,-1 3-144 15,-2 0 0-15,1-1 144 0,-1 1-144 0,-1-1 0 16,-1 1 128-16,3 2-128 0,3 0 0 0,41 1 0 15,-6 2 160-15,-4-1-160 0,-3-3 128 0,-2 1-128 16,2 3 0-16,0 0 0 0,1 1 0 0,3-1 0 16,2-1 0-16,2 0 0 0,3 1 0 0,4-1 0 15,4 1 0-15,5 0 0 0,3 0 0 0,-19 0 0 16,15-1 0-16,15 0 160 0,11 0-160 0,8-1 160 16,7 1-160-16,0 0 0 0,15-4 0 0,-1 1 0 0,4 1 0 15,9-1 0-15,8 0 0 0,10-1 128 0,9 0 80 0,6 0 16 16,9-1 0-16,69-4 0 0,-7 3-96 0,-7-1-128 15,-4-1 176-15,4 3-176 0,3 2 224 0,-1-1-64 16,-4-1-16-16,4 2 0 0,6 0 48 0,1 4 0 16,0 3 0-16,-4 0 0 0,-5-1-32 0,3 3 0 15,-2 3 0-15,-3 0 0 0,-7 0 32 0,-6-1 16 16,-6-3 0-16,-48-2 0 0,7 2-16 0,1 2-16 16,-1 0 0-16,-1-1 0 0,-2 1-176 0,-4-1 160 15,-7 1-160-15,30 5 160 0,-23-3-160 0,-18-3 0 16,-15 2 0-16,-13-3 0 15,-9-5-2592-15,-17 3-448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39:45.6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990 4481 7359 0,'0'0'320'0,"0"0"80"0,0 0-400 0,0 0 0 16,0 0 0-16,0 0 0 0,0 0 464 0,0 0 16 15,-8 0 0-15,8 0 0 0,0 0-480 0,0 0 0 0,0 0 0 0,-4 9-160 16,4-9-176-16,0 0-48 0,0 11 0 0,0-11 0 15,0 0 240-15,0 0 144 0,0 0-192 0,0 0 192 16,0 0 0-16,0 0 176 0,0 0 0 0,0 0 0 16,8 8 352-16,-8-8 80 0,0 0 16 0,10 2 0 15,2 1-96-15,0 2-16 0,-1-1 0 0,0-3 0 16,0-1-64-16,0 0-32 0,2-2 0 0,3 1 0 16,0 0-32-16,1 0-16 0,1-2 0 0,0 1 0 15,1 5-112-15,3-2 0 0,2-1-16 0,1 1 0 16,-2-1-80-16,4-1-16 0,2-3 0 0,1 3 0 15,1 2-16-15,1 2-128 0,-1-3 192 0,2 1-64 16,-1-1 80-16,1 0 16 0,1-1 0 0,3 1 0 16,0 2 32-16,1-2 0 0,-2 0 0 0,3 2 0 0,1 0-128 15,1 2 0-15,-4 0-128 0,2-1 192 0,-2-1-192 0,2 0 128 16,-1-2-128-16,2 0 0 0,0 2 0 0,0-2 0 16,-1-1 0-16,1 1 0 0,2 3 224 0,-1 0-48 15,0-1-16-15,-4 1 0 0,2-2-160 0,-2 2 128 16,4 1-128-16,-4 0 128 0,-1-5 32 0,3 0 0 15,3-1 0-15,-3 4 0 0,1 0-32 0,-3 1-128 16,2 1 192-16,-4 0-64 0,0-3-128 0,-1 1 160 16,1 0-160-16,1-2 160 0,1-2-160 0,2 2 0 15,-4 3 0-15,1 0 0 0,1-5 128 0,0 0-128 16,-4 0 128-16,-1 3-128 0,-2 5 144 0,-1-4-144 16,-1-4 160-16,-2 1-160 0,0 1 192 0,0-2-48 0,-1 1-16 15,-3 0 0-15,-2 0 0 0,-2 1-128 0,-2 0 192 0,-5 1-64 16,-1 0-128-16,1 0 160 0,1 1-160 0,-2-1 160 15,-1-1-160-15,-9 0 0 0,0 0 144 0,0 0-144 16,0 0 144-16,0 0-144 0,0 0 192 0,0 0-192 16,0 0 464-16,-11-4-16 0,-3 4 0 0,2 0 0 15,2-1-240-15,-4-1-48 0,-2 1-16 0,-5 1 0 16,0 3-16-16,-3-2-128 0,-4-2 192 0,-2 2-64 16,-2 5-128-16,2-3 192 0,-6-3-192 0,-1 1 192 15,-4 0-192-15,1 2 0 0,-3-1 144 0,-1 1-144 16,-2 3 0-16,0-4 144 0,2 0-144 0,2-1 0 15,-4-1 192-15,-2-1-64 0,-4-2 0 0,3 2-128 16,0-3 0-16,2 2 0 0,0-1 0 0,0 1 0 16,-2-1 0-16,-3 1 0 0,1 0 128 0,0 1-128 0,-3 0 128 0,1-1-128 15,-4-3 144-15,3 3-144 0,-1 2 0 0,3 0 0 16,-3-1 0-16,2 1 0 0,-2 0 0 0,3 1 0 16,-1 1 0-16,3-2 0 0,0-2 0 0,2 0 0 15,2 3 0-15,-3 1 0 0,-3-4 0 0,4 3 0 16,3 2 0-16,0 2 0 0,0 0 0 0,4-4 0 15,4-2 0-15,3 2 0 0,2 3 0 0,3-1 0 16,2 0 0-16,1-3 0 0,2-2 0 0,2 0 0 16,0 0 128-16,3 0-128 0,4 4 0 0,2-2 0 15,3-2 0-15,1 1 0 0,9 1 0 0,0 0 0 16,0 0-160-16,0 0 160 0,0 0 0 0,0 0 0 16,0 0 0-16,15 4 128 0,2-4-128 0,5 2 0 15,0 0 0-15,5 0 0 0,3 2 0 0,1-7 0 16,3 0 0-16,5 1 0 0,2 0 0 0,6-2 0 0,1-2 0 0,5 2 0 15,1 3 0-15,2-1 0 0,0-1 0 0,4-2 0 16,3 0 0-16,1 1 0 0,0-1 0 0,-1 3 0 16,2-4 0-16,0 1 0 0,-2-1 0 0,3 3 0 15,2 0 0-15,-1-3 0 0,-1-2 0 0,-4 1 0 16,-4 3 0-16,-2 0 128 0,0-1-128 0,-3-1 0 16,-3 0 0-16,-1 0 0 0,1 4 0 0,-5-2 128 15,-6-1-128-15,-1 1 176 0,-2 4-176 0,-5 0-12112 16</inkml:trace>
  <inkml:trace contextRef="#ctx0" brushRef="#br0" timeOffset="3555.1">13011 9303 14975 0,'0'0'656'0,"0"0"144"0,0 0-640 0,0 0-160 16,0 0 0-16,0 0 0 0,0 0 144 0,0 0 0 16,0 0 0-16,0 0 0 0,0 0-144 0,0 0 0 15,11 2 144-15,-1 2-144 0,0 0 208 0,-1 0-16 16,2-1-16-16,1 4 0 0,2-3 96 0,2 0 32 15,0 0 0-15,0 3 0 0,-3-2 16 0,2 2 16 16,4-3 0-16,3 3 0 0,1-4 96 0,2 5 16 16,3 1 0-16,-1-1 0 0,1-1 0 0,-4 1 0 15,2-2 0-15,2 2 0 0,-5 2-32 0,3 0 0 0,3 1 0 16,0 0 0-16,-6-1-64 0,3 1-16 16,4 0 0-16,-2 0 0 0,-1-1-144 0,-2-1-16 0,-3 1-16 0,-1 1 0 15,-2 0-160-15,-1 0 0 0,-3-2 144 0,-3 1-144 16,-2 1 0-16,-1 0 144 0,-1 0-144 0,-3-2 0 15,-1 0 368-15,-2 0-48 0,-2-9 0 0,0 11 0 16,-3 2 80-16,-2 0 16 0,-3-3 0 0,-2 2 0 16,-3 3 208-16,-3 1 32 0,1-1 16 0,-8 2 0 15,-2 0-112-15,-5 3-32 0,-1 0 0 0,-2 2 0 16,-3 1-80-16,1 1-32 0,0-1 0 0,2 1 0 16,-2 0-48-16,1-5-16 0,0-4 0 0,0 1 0 15,1 3-160-15,-1-2-16 0,1-1-16 0,4 0 0 16,4 0-160-16,1-2 128 0,0-1-128 0,0 0 128 15,2 0-128-15,5-4 0 0,-1 1 0 0,6-1 0 0,-1-2 0 0,4 0 0 16,3-2 0-16,6-5 0 16,0 0-384-16,0 0-128 0,0 0 0 0,6 6-9840 15,4-4-1952-15</inkml:trace>
  <inkml:trace contextRef="#ctx0" brushRef="#br0" timeOffset="4245.721">14756 9501 18431 0,'0'0'816'0,"0"0"160"0,0 0-784 0,0 0-192 16,0-6 0-16,0 6 0 0,0 0 1872 0,0 0 336 16,9 5 64-16,0-1 16 0,-9-4-1904 0,11 7-384 0,0-2 0 0,1 5 0 15,1 0 0-15,-2 0 0 0,1-1 160 0,3 1-32 16,2 3 16-16,-1 0 16 0,1-1 0 0,-1 6 0 15,0 2 32-15,2-1 0 0,2 2 0 0,1-1 0 16,1-1 0-16,-2-1 16 0,2 6 0 0,0-1 0 16,-1 4-48-16,-1-3-16 0,-1-3 0 0,-2 5 0 15,1 2-144-15,-1 2 192 0,0-4-192 0,-2 2 192 16,-2-4-192-16,0-2 0 0,2 0 144 0,-2-3-144 16,-2-1 0-16,0 0 0 0,0-3 0 0,0 0 0 15,0-4-448-15,-1-3-144 16,-1-2-48-16,-9-6-7808 0,8 7-1584 0</inkml:trace>
  <inkml:trace contextRef="#ctx0" brushRef="#br0" timeOffset="4726.118">15616 9553 13823 0,'-2'-11'1216'0,"-1"-1"-960"0,-2 3-256 0,2 0 0 16,3 9 1536-16,-3-6 256 0,-2 1 48 0,0 0 16 16,-1 0-1360-16,2 3-272 0,4 2-48 0,-9 0-16 15,1 2 192-15,-2 1 32 0,2 6 16 0,-2-4 0 16,0-1 368-16,-2 0 80 0,-3 1 16 0,0 3 0 16,-3 2-96-16,2 1-32 0,-1 0 0 0,-2 5 0 15,-6 5 48-15,2 2 16 0,1 1 0 0,-1 0 0 16,-2 0 32-16,1 1 0 0,-3 1 0 0,1 4 0 15,0 2-192-15,-3 3-48 0,0 1 0 0,0 3 0 16,-1-1-176-16,1-3-32 0,2-1-16 0,0-2 0 16,0 0-48-16,1-2 0 0,0-2 0 0,1-2 0 0,2-4 16 0,2-1 0 15,1-2 0-15,3 2 0 0,1-4-336 0,1-2 0 16,2 1 0-16,2-3 128 16,3 0-944-16,-2-3-176 0,3 0-32 0,1-4-15744 15</inkml:trace>
  <inkml:trace contextRef="#ctx0" brushRef="#br0" timeOffset="8252.576">11917 1618 6447 0,'0'0'272'0,"-5"-4"80"0,-2-2-352 0,2 1 0 15,2-1 0-15,3 6 0 16,-5-4-432-16,5 4-144 0,-4-8-48 0,2 3 0 0,0-2 448 0,2 2 176 15,0 5-128-15,1-8 128 0,0-1-160 0,-1 2 160 0,-1 3-192 0,1 4 192 16,-1-7 688-16,1 7 240 0,-6-2 48 0,6 2 16 16,-7-2 160-16,7 2 16 0,-8 1 16 0,8-1 0 15,-9 6-640-15,9-6-128 0,0 0-32 0,-3 8 0 16,-3 0-224-16,6-8-160 0,0 0 192 0,6 11-192 16,-2-1 336-16,3-1-32 0,1-3-16 0,3 1 0 15,-2-1 288-15,5 2 48 0,0-1 16 0,2-2 0 16,2 1-256-16,1-2-32 0,1 4-16 0,0-5 0 15,5 0 64-15,-2-1 16 0,2 0 0 0,5 0 0 16,2-1 32-16,-2 0 0 0,0 2 0 0,2-1 0 16,5 1-112-16,3 0-16 0,-3 1 0 0,3-1 0 15,-5-1-32-15,3 0-16 0,-1-1 0 0,4-1 0 16,2-1-272-16,4 1 0 0,2 0 0 0,2 0 0 16,-3 0 192-16,2 0-64 0,-3-1 0 0,-1-1-128 0,1-1 144 0,-1-2-144 15,1 0 0-15,4 0 144 0,4 2 48 0,-1-1 16 16,-3 2 0-16,0-3 0 0,-3 0-16 0,1-2-16 15,0-1 0-15,4 1 0 0,1 0-176 0,0 0 160 16,-1 2-160-16,-1 2 160 0,-2-1-160 0,-1-1 0 16,0-3 144-16,1 2-144 0,4-1 0 0,2 1 128 15,-1 3-128-15,0-1 0 0,-3-2 0 0,1 1 144 16,0-3-144-16,-2 4 0 0,0-3 128 0,2 2-128 16,4-1 0-16,-3 3 0 0,-1 3 144 0,-2-2-16 15,-1-2-128-15,1 0 192 0,-3-1-192 0,3 2 0 16,0 2-144-16,2 0 144 0,0 1 0 0,-1 0 0 15,-4-1 0-15,-1 1 0 0,-1 2 128 0,2-2-128 0,0-2 144 16,1 1-144-16,1 1 128 0,1 1-128 0,-3-1 0 0,-1 0 144 16,-1-1-144-16,-1-1 192 0,0 0-192 0,-1-1 192 15,-1 1-64-15,3 0 0 0,2 2 0 0,1 2 0 16,-2 1-128-16,-1-1 192 0,-3 0-192 0,1-2 192 16,-2-2-192-16,3 0 0 0,-1 1 144 0,3 0-144 15,3-1 0-15,0 2 0 0,-2 2 0 0,-2-1 0 16,-2-2 0-16,0-1 0 0,1-4 0 0,1 3 128 15,1 3-128-15,4 0 176 0,-1 0-176 0,-3 1 192 16,-2 2-64-16,0 0 0 0,-4-1 0 0,3-1 0 16,-1-1-128-16,1 0 128 0,1-1-128 0,1 2 128 15,1 2-128-15,2 1 0 0,-2-3 0 0,-3 2 128 16,-3 1-128-16,-1-1 0 0,1-6 0 0,2 2 0 0,3 0 0 0,5 3 128 16,2 2-128-16,0-1 0 0,-2-1 0 15,0 0 0-15,-3 1 0 0,0-2 0 0,3-1 0 0,-1 0 0 16,1-1 0-16,3 3 0 0,-1 3 0 0,-2-1 0 15,-2-1 128-15,-3-1-128 0,-2-1 0 0,4-1 0 16,2-1 0-16,-1 2 128 0,-3 0-128 0,1 0 0 16,1-1 0-16,-1 1 0 0,-4 2 144 0,3-3-144 15,-1-3 160-15,0 1-160 0,1 1 0 0,3 1 0 16,-2 1 0-16,0 1-160 0,-1 1 160 0,-1-1 0 16,1 0 0-16,-4-1 0 0,4 0 0 0,0-2 0 15,0 0 0-15,2 1 0 0,3 1 0 0,-4 0 0 16,-1-1 0-16,0 1 0 0,-5 0 128 0,1-1-128 0,-1-2 160 15,4 1-160-15,0 0 0 0,2 0 0 0,2 1 0 0,0 1-160 16,-1 1 160-16,-2 0 0 0,-1-3 0 16,-2 0 0-16,-1 0 0 0,2 0 0 0,2-1 0 0,0 2 0 15,-4 1 0-15,2 1 0 0,1 0 0 0,-2 1 0 16,0-1 0-16,-1-1 0 0,-1 1 160 0,0-2-160 16,4-2 0-16,0 2 0 0,1 2 0 0,1-1 0 15,-1-1 0-15,-1 0 0 0,-2 0 0 0,2 0 0 16,-2 0 0-16,3-1 0 0,5-4 0 0,-3 1 0 15,0 2 0-15,2 0 0 0,4 0 0 0,-6 2 0 16,-3-3 128-16,0-1 0 0,1-4-128 0,3 3 192 16,-1 2-192-16,3 0 0 0,1 1-144 0,-2 1 144 15,-5 1 0-15,-1 0 0 0,2 1 0 0,3-3 0 16,-1-2 0-16,0 0 0 0,-2 2 0 0,3 1 0 0,3-1 0 16,-2 1 0-16,-4 0 0 0,-1-1 0 0,-2 2 0 0,0-3 0 15,0 0 0-15,0 2 0 0,-1 1 0 16,2 1 0-16,-1 0 0 0,0 1 0 0,-5 1 0 0,-2-1 0 15,-2-1 0-15,-1 2 0 0,-3-2 0 0,-1 0 0 16,0-1 0-16,0 2 0 0,-2 1 0 0,-3-2 0 16,-5-1 0-16,1 2 0 0,1-1 0 0,-1 1 0 15,-4 0 0-15,-1 1 0 0,0-1 0 0,-2 0-144 16,-4 1 144-16,0-2 0 0,-1 3 0 0,-8-4 0 16,0 0 0-16,0 0 0 0,0 0 0 0,6 6 0 15,-6-6 0-15,0 0-128 0,0 0 128 0,0 0 0 16,-7 9 0-16,0-2-128 0,-4-3 128 0,-2-2 0 15,0 0 0-15,1 1 0 0,-3-1 0 0,-6-1 0 16,-2-1 0-16,-4 0 0 0,0 1 0 0,-2 0 0 0,0-1 0 16,-1 1 128-16,-1 1-128 0,-5-2 0 15,-4-2 0-15,-4 1 0 0,-3-2 0 0,-3 1 0 0,-4-1 0 0,3 1 0 16,0 0 0-16,-1-1 128 0,0-3-128 0,-4 0 128 16,-3-1-128-16,-2 0 0 0,-4 1 0 0,1 0 0 15,2 4 0-15,1-1 0 0,-3-6 0 0,-3 2 176 16,-8 4-176-16,1 0-144 0,4-3 144 0,-2 3-208 15,-1 1 208-15,-2-1 0 0,-2-4 0 0,2 4 0 16,3-2 0-16,-1 2 0 0,5-1 0 0,-5 1 0 16,-1 0 0-16,2 2 0 0,-3-1-144 0,-1 0 144 15,2-3 0-15,2 2 0 0,0 1 0 0,-1-1 0 16,-1 2-160-16,1-1 160 0,1-2-192 0,-2 2 192 16,-3 2-224-16,2-2 64 0,0 0 16 0,5 2 0 15,3-1 144-15,-5 1-208 0,-5 1 80 0,3-1 128 0,2-2-304 16,3 2 64-16,3 1 16 0,-5 0 0 0,2 3-32 0,-5-4-16 15,1-2 0-15,1 2 0 0,3 3 128 0,-3-1 144 16,-4-1-208-16,-1 1 80 0,-1 1 128 0,5 2 0 16,-1-2 0-16,0 2-128 0,-2-2 128 0,-1 1 0 15,-2 1 0-15,3-1 0 0,3 0 0 0,-1 0 0 16,-5-3 0-16,-2 2 0 0,2 2 0 0,4 0-192 16,4-3 192-16,-2 0-192 0,-2 1 192 0,-2-1 0 15,0 0 0-15,0 2-128 0,4-1 128 0,-3-1 0 16,1-2 0-16,-1 0 0 0,-1 2 0 0,3-1 0 15,3-1 0-15,-3 0 0 0,-1 1 0 0,1-1 0 16,-1-1 0-16,3 1 0 0,1 1 0 0,3-1 0 16,-3-2 0-16,3-1 0 0,1-1 0 0,-1 1 0 0,1 3 0 15,0-1 0-15,3 0 0 0,-1-2 0 16,-1-4 0-16,-2 4 0 0,3 2 0 0,1 0 0 0,1-2 0 0,-2 0 128 16,2 0-128-16,-5-1 176 0,0 2-176 0,2 0 192 15,-2 1-48-15,4 0 0 0,4-1 0 0,-6 1 0 16,-5 1 64-16,3 0 16 0,3 0 0 0,3 2 0 15,-3 1-224-15,2 0 0 0,1 1 128 0,3-3-128 16,-3 1 0-16,2 1 0 0,2-1 128 0,1 1-128 16,4-1 0-16,-2 0 0 0,0-1 0 0,-3-1 0 15,2 0 0-15,-1 2 0 0,0 1 0 0,5 1 0 16,2 3 0-16,-2-3 0 0,0-2 0 0,-4 1 0 16,-6 2 0-16,3-2 0 0,4 3 0 0,-1 0 0 15,3 2 0-15,-1-5 0 0,1-1 0 0,-2 2 0 0,-1-1 0 16,0 0 0-16,2 1 0 0,6 1 0 0,0 2 0 15,2-2 0-15,5 0 0 0,-4-3 0 0,-1-2 128 0,-1 0-128 16,-6 1 0-16,5 1 0 0,4 0 0 0,1 1 128 16,-2-1-128-16,3 0 0 0,3 1 0 0,-2-2 0 15,-1-2 128-15,0 0-128 0,2 1 208 0,1 0 0 16,3 0 0-16,2 2 0 0,0 1 48 0,5-1 16 16,1 0 0-16,5 0 0 0,4 3-272 0,3-2 0 15,3-1 0-15,5 1 0 16,2 3-1008-16,6-6-304 0,0 0-64 0,0 0-16 0</inkml:trace>
  <inkml:trace contextRef="#ctx0" brushRef="#br0" timeOffset="10565.582">4286 4286 5519 0,'0'0'240'0,"0"0"64"0,0 0-304 0,0 0 0 0,0 0 0 0,8-4 0 15,-8 4 1280-15,0 0 208 0,0 0 48 0,9 0 0 16,-9 0-896-16,0 0-192 0,0 0-16 0,0 0-16 15,8 6 0-15,-8-6 0 0,6 9 0 0,-4 1 0 16,-3-1 16-16,0 2 0 0,-2 0 0 0,-1 3 0 0,1-2-16 0,-1 3 0 16,-2 3 0-16,2 0 0 15,1 1 0-15,0 2 0 0,1 2 0 0,-2 4 0 0,0 2-160 16,3 1-16-16,1 0-16 0,0-1 0 0,0-1 0 0,1-2 0 16,3-2 0-16,1 0 0 0,-1-2-224 0,3 0 0 15,0-6 0-15,0-1 0 0,1-2 0 0,1-1 128 16,0-1-128-16,2-1 192 0,0-3-64 0,1-1-128 15,0-2 176-15,0-1-176 0,-1-3 176 0,2-2-176 16,3 0 160-16,-2-2-160 0,-1-1 128 0,2-1-128 16,1-2 0-16,1-1 0 15,4-1-448-15,-3 0-176 0,-2 0-32 0,0 1-16 0</inkml:trace>
  <inkml:trace contextRef="#ctx0" brushRef="#br0" timeOffset="10867.088">4012 4654 10127 0,'0'0'896'15,"0"0"-704"-15,-9-2-192 0,9 2 0 16,0 0 3024-16,0 0 576 0,0 0 112 0,0 0 32 16,10 1-3168-16,2-1-576 0,4-1-208 0,1-1 0 15,3-3 208-15,3 0 0 0,6-1 0 0,-3-2 0 0,0-1 0 0,1-1 0 16,-1-2 0-16,2 0 0 0,-2 2 0 0,2-5 0 16,-3 3 0-16,2 0 0 0,0 1-192 0,-3 2 192 15,-2 2-208-15,0 0 80 0</inkml:trace>
  <inkml:trace contextRef="#ctx0" brushRef="#br0" timeOffset="15782.882">7960 7516 3679 0,'0'0'320'0,"0"0"-320"16,0 0 0-16,-8 5 0 0,8-5 2880 0,-7 6 496 15,0-1 96-15,7-5 32 0,-7 4-2448 0,7-4-480 16,-9 5-112-16,0-1-16 0,1-1 128 0,-1 1 32 0,4-2 0 0,5-2 0 16,0 0-160-16,-10 4-48 0,0-2 0 0,2 1 0 15,8-3 112-15,0 0 0 0,-7 1 16 0,7-1 0 16,-7-5-256-16,3 0-48 0,-1-2-16 0,2-2 0 15,1-1-64-15,1-2-16 0,1-2 0 0,2 0 0 16,2-1-128-16,1 1 192 0,-2-1-192 0,1 0 192 16,0 1-192-16,1 1 160 0,2 2-160 0,0 0 160 15,-1 1-160-15,2 1 160 0,-3 3-160 0,2-1 160 16,-1 2-160-16,1-1 0 0,1 2 0 0,-8 4 0 16,7 2 0-16,2-1 0 0,-9-1 0 0,9 3 0 15,-9-3 0-15,8 8-144 0,-3 0 144 0,-1 0 0 16,-4-8 0-16,6 13 0 0,-3-2 0 0,-1 1 0 15,1 2 0-15,-3-3 0 0,0-2 0 0,-1 1 0 16,-2 1 0-16,0 1 176 0,0-5-176 0,-3 1 160 0,6-8 128 0,-9 5 32 16,0 0 0-16,-1 1 0 0,-1-2 64 0,0 1 32 15,0 1 0-15,1-4 0 0,-2 0-144 0,1-2-16 16,1-1-16-16,-1 0 0 0,2 0-64 0,1-2-16 16,1-3 0-16,7 6 0 0,-4-6-160 0,2-2 0 15,0-1 144-15,3 0-144 0,3-1 0 0,0 1 0 16,0-1 0-16,0 0 0 0,3 1 0 0,0 1 0 15,-1 1 0-15,2 0 0 0,1 3 0 0,0 1-160 16,-1 1 160-16,1 0 0 0,-9 2 0 0,11-2-128 16,-2 2 128-16,-9 0 0 0,10 0 0 0,2 2 0 15,-2 1-128-15,-1 3 128 0,-9-6 0 0,5 7 0 16,-5-7 0-16,7 10 0 0,-4-2 0 0,-3-8 0 16,-1 8 0-16,-1 2 0 0,-2 0 0 0,-2-2 0 0,-4-1 128 15,0 0-128-15,0 0 208 0,-1 1-48 0,0 1-16 0,-1-4 0 16,1-1 32-16,2-2 0 0,-3 0 0 0,3-2 0 15,9 0-16-15,0 0 0 0,-7-2 0 0,7 2 0 16,-6-8-16-16,3-1 0 0,2-1 0 0,2 0 0 16,4 1-144-16,0-1 128 0,0-2-128 0,3 2 128 15,-3 2-128-15,3 1 0 0,-2 3 0 0,1 0 0 16,0-1 0-16,-7 5 0 0,0 0 0 0,0 0 0 16,9-2 0-16,-9 2 0 0,0 0 0 0,0 0 0 15,3 13 0-15,-3-3 0 0,0-10 0 0,-5 11 128 16,-1 1-128-16,1 0 0 0,-4-4 0 0,3-1 128 15,-1-3-128-15,7-4 0 0,0 0 144 0,0 0-144 16,0 0-1072-16,0 0-272 0,0-11-64 0</inkml:trace>
  <inkml:trace contextRef="#ctx0" brushRef="#br0" timeOffset="17133.825">8634 7175 14735 0,'0'0'1312'0,"0"0"-1056"0,0 0-256 0,0 0 0 0,-7-6 560 0,7 6 48 16,0 0 16-16,0 0 0 0,0 0-304 0,0 0-48 16,-7-2-16-16,7 2 0 0,0 0-256 0,-7 3 0 15,1 2 0-15,1 3 0 0,4 2 0 0,-3 1 160 16,0 3 0-16,-3 2 0 0,-3 0 272 0,0 3 48 15,0 3 16-15,0 2 0 0,0 4 48 0,1 0 16 16,-1 3 0-16,1 2 0 0,-2 4-160 0,2 1-16 16,0-2-16-16,0 5 0 0,3 4-64 0,-4 2-16 15,0 3 0-15,1-4 0 0,2-7-32 0,0 0 0 16,3 1 0-16,-2-3 0 0,2-6-16 0,-1-3-16 16,3-1 0-16,-1-3 0 0,1-1-80 0,0 0-16 15,1-2 0-15,0-1 0 0,1-3-128 0,0-2 0 16,0-4-160-16,2-2 160 15,-2-9-2176-15,0 0-352 0</inkml:trace>
  <inkml:trace contextRef="#ctx0" brushRef="#br0" timeOffset="17474.121">8311 7183 11967 0,'0'0'1072'0,"0"0"-864"16,-4-3-208-16,4 3 0 0,0 0 1632 0,0 0 288 15,0 0 48-15,0 0 16 0,0 0-1344 0,11-2-272 16,1-1-48-16,3 1-16 0,3-1-48 0,0 2-16 16,2 1 0-16,2-1 0 0,5-4 144 0,2 2 16 15,2 0 16-15,-2-1 0 0,-6 1 0 0,5 0 0 16,6-3 0-16,2 3 0 0,-1 1-240 0,-3 0-48 16,-3-2-128-16,-3 1-7104 15,-3 0-1536-15</inkml:trace>
  <inkml:trace contextRef="#ctx0" brushRef="#br0" timeOffset="18095.794">8664 7924 21935 0,'0'0'960'0,"0"0"224"0,0 0-944 0,0 0-240 0,6 10 0 0,-1-3 0 16,-5-7 0-16,11 5-208 0,3-3 32 0,1 0 16 16,-1-1 160-16,1-2 0 0,3-1 0 0,-2-3 0 15,0-1 0-15,-1-3-208 0,1-2 80 0,-1 1 128 16,-1 0-224-16,0-1 80 0,-2-3 16 0,-4 2 0 16,2 1 128-16,-1 1 0 0,-2 1 0 0,-3-1 0 15,-3 0 0-15,-1 0 0 0,0 0 0 0,-2 0 0 16,-2 2 208-16,-2 1 32 0,-2 1 0 0,1 3 0 15,-1 2-64-15,0 2-16 0,-2 2 0 0,1 2 0 16,-2 1-160-16,0 3 0 0,-5 2 0 0,2 2 128 16,0 3-128-16,-1 0 0 0,2 6 0 0,1-3 0 15,2-2-128-15,-1 0 128 0,2 1-160 0,3-1 160 16,3-1-528-16,2-3-16 0,1 0 0 0,5 0 0 16,-1-3-608-16,3-1-112 0,0-1-16 0</inkml:trace>
  <inkml:trace contextRef="#ctx0" brushRef="#br0" timeOffset="18661.875">9169 7773 25791 0,'0'0'1152'0,"-9"4"224"0,1 2-1104 0,1 2-272 0,0 1 0 0,3 3 0 16,2 3 144-16,-2 1-16 0,0 2-128 0,1 3 192 15,1-1-384-15,0 0-64 0,-2-3-32 0,1 0 0 16,0 3-32-16,1-3 0 0,-1-1 0 0,0-3 0 16,0-3 128-16,0-3 32 0,3-7 0 0,0 0 0 15,0 9 160-15,0-9 0 0,0 0 0 0,0 0-128 16,0 0 128-16,7-6 192 0,-1 0-32 0,1-2-16 15,-1-4-144-15,3 0 0 0,-2 0 144 0,2-2-144 16,-1 3 0-16,1 0 144 0,0 0-144 0,1-3 0 16,1 1 128-16,-2 1-128 0,2 0 0 0,0 2 0 15,-2-1 0-15,-1 4 0 0,0 6 0 0,-8 1 0 16,10 0 0-16,-10 0 0 0,0 0 0 0,10 11-144 16,-6 3 144-16,0 3 0 0,-4 2 0 0,-2 0 0 0,0-2 0 15,-1-1 0-15,-1-2 0 0,-2 1 0 0,1 3 0 0,-3-2 128 16,3-3-128-16,2-3 176 0,-2 0 160 0,5-10 48 15,0 0 0-15,0 0 0 0,0 0 0 0,0 0 0 16,0 0 0-16,0 0 0 0,6-13-224 0,2 0-32 16,0-2-128-16,0 0 192 0,0-2-192 0,0 1 0 15,0-2 0-15,0 1 0 0,1-3 0 0,0 0 0 16,-4 0 0-16,3 5 0 0,0 3 0 0,-2 3 0 16,-6 9 0-16,0 0 0 0,7-4 0 0,-7 4 0 15,8 5 0-15,-2 6 0 0,-3 3 128 0,0 3-128 16,-1 4 0-16,0 2 0 0,0 2 0 0,2 2 0 15,-4 0 0-15,2 1 0 16,0-2-2112-16,0 2-352 0,-1 10-80 0,4-6-16 0</inkml:trace>
  <inkml:trace contextRef="#ctx0" brushRef="#br0" timeOffset="19132.806">9766 7918 27359 0,'0'0'1216'0,"-4"9"240"0,-2-2-1168 0,2 4-288 16,0 3 0-16,-2 3 0 15,1 4-320-15,0 2-128 0,3 0-32 0,-5 1 0 0,0 3 288 0,-3-1 48 16,1 4 16-16,-1 2 0 0,-2 2-192 0,-2 0-16 16,-3 0-16-16,1-1 0 0,-2-4 224 0,0-2 128 15,-1-3-160-15,2-3 160 0,2-3 0 0,4-5 240 16,1-3-32-16,4-4 0 0,6-6 400 0,0 0 80 16,-4-7 16-16,3-4 0 0,1-3-160 0,5-4-32 15,1-5 0-15,4-1 0 0,-1-5-512 0,2-2 0 16,1-1 0-16,2-3 0 0,-2-3 0 0,2-1 0 15,1 0 0-15,1-1 0 0,2 2 0 0,-1 3 0 16,0 5 0-16,0 2-144 0,3 2 144 0,-1 4 0 16,-3 3-144-16,1 6 144 0,-2 2 0 0,1 5 0 15,-1 3 0-15,-2 3 0 0,-3 4 128 0,2 3-128 0,-2 2 128 0,-1 3-128 16,-6 4 0-16,-3 3 0 0,-3 3 0 0,0-1 0 16,-5-1 0-16,0 3 0 0,-4-1 0 0,-1 1 0 15,-2-1-256-15,-1-1 80 0,2-3 16 0,1-4 0 31,2-5-480-31,-1-5-80 0,3-2-32 0</inkml:trace>
  <inkml:trace contextRef="#ctx0" brushRef="#br0" timeOffset="19501.705">10072 7955 28559 0,'0'0'2544'0,"0"0"-2032"15,0 0-512-15,0 0 0 0,12-3 736 0,1-1 48 16,3-1 16-16,-1 2 0 16,-2 2-1312-16,2-1-256 0,-1-4-48 0,1 1-16 15,0-2-544-15,-2 0-112 0,-1 0-32 0,-3-2 0 16,0-2-208-16,-6 2-32 0,-2-1-16 0,-1 2 0 0,0-1 1520 0,-2-1 256 15,-3-2 128-15,-2 4-128 0,-1 2 992 0,-2 1 96 16,0-4 0-16,0 4 16 0,-3 1 16 0,0 4 0 0,-1 2 0 0,-1 4 0 16,0 3-432-16,-1 1-96 15,1 3-16-15,0 0 0 0,-1 0-320 0,5 2-64 0,4 0 0 16,2 1-16-16,0 1-176 0,5-1 0 0,4 1 0 0,-1-3 0 16,3-2-144-16,3-1-64 0,2 1-16 0,0-2 0 31,0-2-560-31,2-2-112 0,-2-2-32 0,2-1-6496 0,0-1-1280 15</inkml:trace>
  <inkml:trace contextRef="#ctx0" brushRef="#br0" timeOffset="19798.879">10401 7761 27359 0,'0'0'1216'0,"-3"8"240"0,-2 6-1168 0,1 1-288 15,-1 1 0-15,2 2 0 0,-2 1 0 0,-1 3 0 16,2 0 0-16,-3-1 0 0,1-3 0 0,0 2 0 16,1-1 0-16,0-3 0 0,0-1 0 0,0-3 0 15,2-2 0-15,0-2 0 0,0-1-240 0,3-7 48 16,0 0 16-16,0 0 0 0,0 0 176 0,0-13-160 16,2 0 160-16,0-3-160 0,4 0 160 0,1-3-192 15,-3-2 192-15,4 0-192 0,2-1 192 0,1-1 192 16,2 0-32-16,-2 3-16 0,-1 5-16 0,1-1 0 15,0 3 0-15,2 0 0 0,3 1-128 0,0 3 0 16,1 3 0-16,1 0 0 16,-1 1-1664-16,1 1-224 0,-3 2-32 0,-1 1-16 0</inkml:trace>
  <inkml:trace contextRef="#ctx0" brushRef="#br0" timeOffset="20249.022">10969 7677 19583 0,'-11'-8'864'0,"11"8"176"15,-8-1-832-15,-1 2-208 0,-2-3 0 0,0 2 0 0,-1 0 320 0,-2 0 0 16,1 1 16-16,-1 2 0 15,0 2 128-15,-1-1 32 0,-2 4 0 0,1 2 0 0,-2 0-112 0,2 4 0 16,-1 4-16-16,1-3 0 0,0-2-96 0,2 2-16 16,1 0 0-16,2 1 0 0,2 1-64 0,0 1-32 15,5-3 0-15,-1-4 0 0,4-4-160 0,1-7 128 16,5 8-128-16,-2-2 128 0,-3-6 32 0,0 0 0 16,11-1 0-16,-1-3 0 0,1 0 96 0,1-3 0 15,-3-1 16-15,2-3 0 0,0-4-16 0,-1 1-16 16,-1 0 0-16,2-1 0 0,-4 0 0 0,1 2 0 15,-5 3 0-15,1 0 0 0,1 0-64 0,-1 2-16 16,-2 2 0-16,-2 6 0 0,0 0-160 0,0 0 160 16,0 0-160-16,-2 11 160 0,-2 2-160 0,1 4 0 15,-1 1 0-15,2 0 0 0,0 2 0 0,2-2 0 0,0 0 0 16,3 0 0-16,2-1 0 0,2-4 0 0,1-2 0 16,1 0 0-16,-3 0-416 0,4-4 32 0,2-5 16 0,-1-1 0 31,0-2-1216-31,3-1-240 0,1-4-48 0,0-1-16 0</inkml:trace>
  <inkml:trace contextRef="#ctx0" brushRef="#br0" timeOffset="20481.666">11179 7231 27647 0,'-13'3'1216'0,"4"1"256"0,-1 7-1168 0,2 4-304 16,-2 3 0-16,1 3 0 0,0 1 1216 0,-1 7 192 16,2 2 48-16,-2 4 0 0,1-1-1216 0,2 1-240 15,-1-1 0-15,2 3 0 16,3 4-496-16,0 1 16 0,-2-5 0 0,1 5 0 16,0-1-160-16,0-3-48 0,-1-1 0 0,0-2 0 15,1-3-1904-15,-2-2-384 0</inkml:trace>
  <inkml:trace contextRef="#ctx0" brushRef="#br0" timeOffset="20700.043">10952 7762 35711 0,'0'0'1584'0,"10"-5"320"0,3 0-1520 0,4 1-384 0,3 1 0 0,2 2 0 31,1-2-544-31,1-2-176 0,0-1-48 0,2-1 0 16,1 1-880-16,1 0-176 0,-1-1-32 0,-1 1-10928 0</inkml:trace>
  <inkml:trace contextRef="#ctx0" brushRef="#br0" timeOffset="21925.298">11340 7685 27407 0,'-13'3'1216'0,"13"-3"256"0,-2 15-1184 0,-1 2-288 16,-2-2 0-16,1 2 0 0,1 0 192 0,-1 1 0 16,8 0-16-16,-3-3 0 0,-2-2-176 0,3-3 128 15,3-2-128-15,2-1 128 0,-4 0-128 0,-3-7 160 16,12 4-160-16,-2-1 160 0,2-3-160 0,2-4 0 15,0 0 0-15,0-3 0 0,2-1 160 0,-3-2-160 16,-1-2 192-16,0-3-192 0,0-1 256 0,0-4-48 16,-4-4-16-16,0 5 0 0,-2 5 384 0,2 2 64 15,-4-3 0-15,1 3 16 0,-3 2-80 0,0 3-32 16,-2 7 0-16,0 0 0 0,0 0-304 0,0 0-64 16,0 0-16-16,0 0 0 0,0 0-160 0,-1 11 0 0,-1 3 0 0,1 1-176 15,-2 4 176-15,2 0 0 0,1-1-144 0,0-1 144 16,0-2 0-16,1-1 0 0,2-1 0 0,0-2 0 15,1-5 0-15,-4-6 0 0,0 0 0 0,8 4 0 16,1-5 0-16,0-3 208 0,-1-2-48 0,3-2-16 16,-1-2 48-16,1-1 16 0,0-3 0 0,-2-2 0 15,1 1-208-15,1-2 0 0,-2 1 128 0,0-2-128 16,-2-1 0-16,1-1 128 0,0 0-128 0,-1 2 0 16,-1 4 0-16,2 2 128 0,-4 2-128 0,0 0 0 15,0-2 0-15,0 2 0 0,-2 2 128 0,-2 8-128 16,0 0 0-16,0 0 0 0,0 0 0 0,0 0 0 15,5-7 0-15,-1-2 0 0,-4 9 0 0,0 0 0 16,0 0 0-16,0 0 0 0,0 0 0 0,0 0 0 0,0 0-256 16,0 0 48-16,0-7 16 0,0 7 0 15,0 0-208-15,0 0-48 0,0 0 0 0,-2-10 0 0,1 5 48 0,1 5 0 16,0 0 0-16,-3-8 0 0,-1 3 192 0,4 5 32 16,0 0 16-16,-6-6 0 0,-1 3 160 0,7 3 0 15,0 0 0-15,-8-2-128 0,8 2 128 0,-8-1 0 16,0 0 0-16,8 1 0 0,0 0 0 0,-8 1 144 15,8-1-144-15,-8 1 0 0,8-1 176 0,0 0-176 16,-7 0 160-16,7 0-160 0,0 0 144 0,0 0-144 16,0 0 128-16,0 0-128 0,0 0 0 0,0 0 128 15,0 0-128-15,0 0 0 0,0 0 0 0,0 0 0 16,-2 9 128-16,2-9-128 0,0 0 0 0,0 0 0 16,0 0 0-16,0 0 128 0,0 0-128 0,0 0 0 0,0 0 0 0,3 6 0 15,-3-6 0-15,0 0 0 0,0 0 0 0,6 6 0 16,-6-6 0-16,0 0 0 0,6 7 0 0,-6-7 0 15,3 7 0-15,-3-7 0 0,0 0 0 0,0 0 0 16,6 9 0-16,-1-2 0 0,-5-7 0 0,0 0 0 16,0 0 0-16,0 0 128 0,6 8-128 0,-6-8 0 15,0 0 0-15,5 9 0 0,1-2 128 0,-6-7-128 16,0 0 0-16,5 7 0 0,-5-7 0 0,9 9 0 16,-5 0 0-16,3 1 0 0,0 1 0 0,-1-1 0 15,0 0 0-15,-6-10 0 0,5 8 0 0,1 2 0 16,0 0 0-16,-2 0 0 0,-1-1 0 0,0 1 0 15,-1 2 0-15,4-4 128 0,3-4-128 0,0 3 0 16,-3 2 0-16,1 0 0 0,-7-9 128 0,9 10-128 0,-2-2 0 16,0 1 0-16,1 1 0 0,-4-3 0 0,-4-7 0 0,0 0 0 15,4 9 0-15,-4-9 0 0,3 10 0 0,-5-1 128 16,2-9-128-16,-4 12 0 0,-1 0 0 0,-2 0 0 16,-1-2 128-16,-1 0-128 0,0-1 0 0,-1-1 128 15,4 1-128-15,0 1 128 0,-1 1-128 0,0 0 0 16,1-1 0-16,2 0 0 0,0-1 0 0,4-9 0 15,0 0-144-15,3 9 144 0,-3-9 0 0,1 8 0 16,2-1 0-16,-3-7 0 0,13 0 0 0,2-1 0 16,3-2 0-16,2-2 144 0,1 1-16 0,1-1 0 15,2-1 0-15,0-3 0 0,0-2 64 0,-1-2 16 16,3-3 0-16,-1 1 0 0,-2 1 0 0,0-2 0 16,2 1 0-16,-2-2 0 0,-1-2-80 0,0 1 0 15,0-1-128-15,-4 3 192 0,-1 0-192 0,-5 0 176 0,-9-3-176 16,0 2 160-16,1 4-160 0,-2-1 128 0,-2-2-128 0,0 1 128 15,0 7-128-15,0 0 0 0,0 8 144 0,0 0-144 16,-5-9 0-16,0 5 0 0,-3 3 0 0,-2 2 0 16,-3 0 0-16,-1 4 0 0,-2 3 0 0,1 0-128 15,0 2 128-15,-1 1 0 0,2 1-144 0,2 3 144 16,2 7 0-16,-1-1-144 0,1-2 144 0,3-1 0 16,4 1 0-16,1-1-128 0,4-3 128 0,2 0 0 15,7 1 0-15,0-1 176 0,5-3-32 0,6-1 0 16,4-1 96-16,3-4 16 0,1-2 0 0,9-2 0 15,11-1-80-15,1-2-16 0,1-2 0 0,2-5 0 16,3-6-320-16,6-1-64 0,5-2-16 0,1 1 0 16,3-2-2512-16,-1 0-512 0</inkml:trace>
  <inkml:trace contextRef="#ctx0" brushRef="#br0" timeOffset="26322.444">1252 4577 11967 0,'-21'9'1072'0,"0"1"-864"0,2 2-208 0,-4-1 0 15,1-3 0-15,1 2 144 0,0 1-144 0,1 0 128 16,0-2-128-16,3 0 0 0,0-3 0 0,3-2 0 16,1-1 0-16,3 1 0 0,2 0 0 0,8-4 0 15,0 0 128-15,0 0 0 0,0 0 0 0,0 0 0 16,0 0 336-16,0 0 64 0,0 0 16 0,13-1 0 0,3-1-160 0,1 1-16 15,4-4-16-15,2 1 0 0,6 0 32 0,4-2 16 16,4-1 0-16,2 0 0 0,2-3 0 0,8 1 0 16,5 4 0-16,1-2 0 0,0-2-208 0,2-1-64 15,2-1 0-15,4 1 0 0,2 4 32 0,3-2 0 16,-1-2 0-16,0 2 0 0,-1 2-160 0,0 0 160 16,3 0-160-16,1 1 160 0,1-1-160 0,-2 0 0 15,-6 1 0-15,1-1 128 0,1 2-128 0,-3-2 0 16,-4-2 0-16,0 3 0 0,2 2 0 0,-5 1 0 15,-2-2 0-15,-5 1 0 0,-1 1 0 0,1 2 0 16,-1 0 0-16,-2 0 0 0,-1-1 160 0,-2 1-160 16,-4 0 192-16,-3 2-192 0,-4 0 0 0,-3 0 0 15,-2-1 0-15,-5 2-192 0,-3-1 192 0,-3 0 0 16,-3 0 0-16,-1 0 0 0,-4 0 0 0,-7-2 0 0,0 0 0 0,0 0 0 16,0 0 208-16,0 0-16 0,-7 3 0 0,-2 0 0 15,-2-3 80-15,-4 0 16 0,-4 0 0 0,-3 1 0 16,-2 1-32-16,-3 1-16 0,-4-2 0 0,-2 1 0 15,-4 0-48-15,2 0-16 0,-2 1 0 0,-2 0 0 16,-5 0 0-16,1-1 0 0,2 2 0 0,-6-2 0 16,-3 0-176-16,-3 1 128 0,-1 2-128 0,-1-1 128 15,-5-1-128-15,0 0 128 0,1-1-128 0,-4 0 128 16,-2 5-128-16,0-2 128 0,-3 2-128 0,2-4 128 16,1 0-128-16,3 0 0 0,-1-2 0 0,-2 1 0 15,0 1 0-15,1-2 128 0,3 1-128 0,2 2 0 16,4-2 0-16,5-2 0 0,-1-3 0 0,3 0 0 15,-1 2 0-15,8 0 0 0,6 0 128 0,4-1-128 0,-1 0 0 16,6 0 0-16,9 0 0 0,2 1 128 0,4-1-128 0,3-1 0 16,2-2 144-16,6 5-144 0,0 0 240 0,8-2-32 15,4-1 0-15,4 2 0 0,4 2-208 0,7 0 0 16,3-1 0-16,10 2 0 0,3 0 0 0,4 2 0 16,4-3 0-16,2 1 0 0,5 0 0 0,4 0 0 15,0 1 0-15,6-1 0 0,4 1 0 0,3-3 0 16,2-2 0-16,0 0 0 0,0-2 0 0,1 2 176 15,1 1-176-15,-1 0 160 0,-1-2-160 0,1-2 0 16,0 1 0-16,-3-2 0 0,-3 0 0 0,-3-1 0 16,-2 1 128-16,0 0-128 0,-2 2 0 0,0-1 0 15,-3 1 0-15,-4 1 0 0,-8 0-320 0,-2 2 64 16,-3 1 16-16</inkml:trace>
  <inkml:trace contextRef="#ctx0" brushRef="#br0" timeOffset="38894.735">9322 15091 4607 0,'0'0'400'0,"0"0"-400"0,0 0 0 0,0 0 0 16,0 0 1488-16,0 0 224 0,0 0 32 0,0 0 16 15,0 0-880-15,0 0-176 0,0 0-48 0,0 0 0 16,0 0 0-16,0 0 0 0,0 0 0 0,6 3 0 15,-6-3 64-15,0 0 16 0,0 0 0 0,0 0 0 0,7 1 32 0,3 2 16 16,-2-2 0-16,0-1 0 0,2-1-80 0,1 0-32 16,0 1 0-16,4-2 0 0,2 2-176 0,1-1-48 15,1 0 0-15,3-1 0 0,-3 2-64 0,7 0-32 16,0 0 0-16,5 0 0 0,2 0-96 0,-1 0 0 16,-1 0-16-16,3-1 0 0,-1 1-96 0,3-1-16 15,4-1 0-15,-3-1 0 0,3 1 80 0,2 2 16 16,9 0 0-16,-5-2 0 0,-1-2-32 0,-1 0 0 15,1 2 0-15,-1 0 0 0,-1-1 0 0,2 0 0 16,3-2 0-16,2 2 0 0,4 0 0 0,-2 1 0 16,-4-2 0-16,0 3 0 0,-2 0-192 0,2-3 144 15,3 0-144-15,-2 1 128 0,2-1 0 0,1 2 0 16,-1 1 0-16,-1 0 0 0,-3 0-128 0,2 0 192 0,-2-1-192 0,1 0 192 16,-1 2-192-16,0-1 128 0,5-2-128 0,-5 3 128 15,-1 0-128-15,-1-1 192 0,-2 0-192 0,-1-1 192 16,0-1-64-16,1 2-128 0,-3 0 192 0,6 0-64 15,2 2 0-15,-2-1 0 0,-2 0 0 0,-2 0 0 16,0 1-128-16,-5-1 192 0,1 0-192 0,2 0 192 16,2-1-192-16,-5 1 0 0,-2 0 144 0,5 1-144 15,3-1 0-15,-1 0 144 0,-5 1-144 0,1-1 0 16,-2 0 128-16,-3 0-128 0,0-1 0 0,1 0 0 16,2 0 160-16,-1 1-160 0,1-1 128 0,-1 1-128 15,2 1 128-15,-3 1-128 0,3 1 128 0,-1-2-128 16,-3-1 192-16,1 1-64 0,-1 1 0 0,0-1 0 0,0-1-128 15,3 0 0-15,1-1 0 0,-2 1 0 16,-3 0 0-16,3 1 128 0,0 2-128 0,1 0 128 0,2-1-128 0,-5-1 0 16,0 0 0-16,-2-1 128 0,-2 0-128 0,1 0 0 15,0 0 0-15,-3 1 128 0,0 1-128 0,-2-1 0 16,-1-1 0-16,1 0 128 0,3 0 0 0,-1 1-128 16,-2-1 192-16,0 4-64 0,-1-4 32 0,-1 1 0 15,-1 0 0-15,0 0 0 0,-2 1-160 0,0-1 0 16,-1-1 144-16,-1 0-144 0,-1 0 0 0,-2 0 144 15,2 0-144-15,-2 0 0 0,-1 0 0 0,2 1 0 16,-5 2 0-16,0-1 0 0,0-2 128 0,-2 0-128 16,-9 0 0-16,8 0 0 0,-8 0 0 0,10 0 0 15,-10 0 128-15,0 0-128 0,0 0 0 0,0 0 0 16,0 0 128-16,0 0-128 0,0 0 128 0,0 0-128 0,0 0 192 16,0 0-192-16,0 0 192 0,0 0-64 0,0 0 0 0,0 0-128 15,0 0 128-15,-12 0-128 0,1 0 0 0,-1 0 0 16,1 0 0-16,-2 2 0 0,0 0 0 0,-3-2 0 15,0-1 0-15,-1 1 0 0,-1 1 0 0,-6-1 0 16,2-2 0-16,-4 0 0 0,0 2-144 0,-5 2 144 16,-3-4 0-16,0 2 0 0,-2-2 0 0,-2 2-128 15,-1 1 128-15,-2 0 0 0,0-1 0 0,1 0-128 16,-3 0 128-16,-3 0 0 0,-3 2 0 0,-2-2 0 16,1-2 0-16,-3 4 0 0,0 0 0 0,-1 0 0 15,0 1 0-15,-3-1 0 0,-4-1 0 0,-1 1 0 16,-1-1 0-16,1 3 0 0,1-1 0 0,-1 0 0 15,2-1 0-15,-2 1 0 0,-4 0 0 0,0 0 0 0,2-2 0 0,3 1 0 16,1 0 0-16,2 0 0 0,-2 1 0 16,-2-1 0-16,-1 0 0 0,2 1 0 0,0-1 0 0,4 0 0 15,1-1 0-15,0 0 0 0,-1-1 0 0,-1 2 0 16,1 2 0-16,1-2 0 0,2-2 0 0,0 1 0 16,4 1 0-16,1 0 0 0,-2 1 0 0,-3-1 0 15,-4-2 0-15,5 3 0 0,-2 0 0 0,4 1 0 16,1-2 0-16,3-1 0 0,-2-1 0 0,-1 2 0 15,2 2 0-15,-1-1 0 0,0-2 0 0,1 1 0 16,0 0 0-16,2 1 0 0,2 0 0 0,1-1 0 16,0-1 0-16,-1-1 0 0,-2 0 0 0,3 2 0 15,-1 1 0-15,1-2 0 0,-2-1 0 0,3 2 0 16,1 2 0-16,2 0 0 0,0-4 0 0,0 1 0 16,2 1 0-16,1 1 0 0,-1 0 0 0,2 1 0 0,3-5 0 0,1 3 0 15,2 2 0-15,2 1 0 0,-1-1 0 0,4-2 0 16,-2 0 0-16,5 3 0 0,-1-1 0 0,2 1 0 15,2-3 0-15,2-1 0 0,0-1 0 0,2 2 0 16,0 1 0-16,2 2 0 0,0-5 0 0,2 1-128 16,1 1 128-16,2 1 0 0,0 0 0 0,7-3 0 15,-8-3 0-15,8 3-160 0,0 0 160 0,0 0 0 16,0 0-160-16,0 0 160 0,0 0-128 0,0 0 128 16,0 0-224-16,10 0 32 0,2-1 16 0,1 1 0 15,0 0 176-15,3-1 0 0,-1-2 0 0,2 2 0 16,0-1 0-16,4 1 0 0,2-2 0 0,1 1-192 15,3 0 192-15,0-1 0 0,1-2 0 0,0 2 0 16,1 0 0-16,4-1 0 0,0 1 0 0,0-1 0 0,1-1 0 0,2 3 0 16,2 1 0-16,-1-1 0 0,2-2 0 0,0 2 0 15,5 0 0-15,0 0 0 0,-1-1 0 0,3-1 0 16,1 0 0-16,-1 1 0 0,0 0 0 0,-1 0 0 16,-1 1 0-16,1-1 0 0,0 0 0 0,5 1 0 15,2-1 0-15,0 1 0 0,1-3 0 0,-2 2 0 16,-1 0 0-16,4-1 0 0,-2-1 0 0,2 3 0 15,1-1 0-15,1 2 0 0,-1-1 0 0,-1-1 0 16,-3-3 0-16,-1 3 0 0,2 2 0 0,-2 1-128 16,1 1 128-16,3-2 0 0,0-2 0 0,1 2 0 15,-6 1 0-15,2-2 0 0,-3 1 0 0,4 0 0 16,0 1 0-16,2 1 0 0,1 2 0 0,-1-1 0 16,-2 0 0-16,-1 1 0 0,-3-1 0 0,1 3 0 15,-2-2 0-15,3-1 0 0,-2 1 0 0,1-1 0 0,0-1 0 0,-2 2 0 16,-2-1 0-16,-2 1 0 0,-2-2 0 0,0 1 0 15,-1 0 0-15,2 2 0 0,0-2 0 0,2 1 0 16,1 0 0-16,0 0 0 0,-2 2 0 0,-3-4 0 16,-1-2 0-16,-1 2 0 0,1 2 0 0,-1 1 0 15,0-4 0-15,-2-2 0 0,2 4 0 0,0 0 0 16,1 1 0-16,-1-1 0 0,-1-2 0 0,-3 1 0 16,-2 0 0-16,-2-1 0 0,0-1 0 0,1 0 0 15,0-1 0-15,-1 1 0 0,1 1 0 0,-1 0 0 16,-1 0 0-16,0-1 0 0,2-1 0 0,0 2 0 15,0 2 0-15,-3-2 0 0,-4-1 0 0,1 0 0 16,-2 0 0-16,-1 1 0 0,-1 1 0 0,0-1 0 16,-4-3 0-16,0 2 0 0,-1 0 0 0,1 1 128 0,-2-1-128 15,-1 1 128-15,0 0-128 0,-3 0 128 0,-2 0-128 0,2 0 128 16,-1-1-128-16,-1 0 128 0,-9 1-128 0,0 0 0 16,11 1 128-16,-11-1-128 0,0 0 0 0,0 0 0 15,8 0 0-15,-8 0 0 0,0 0 0 0,0 0 0 16,0 0 0-16,0 0 0 15,0 0-1456-15,0 0-208 0,0 0-32 0,-8 0-12832 16</inkml:trace>
  <inkml:trace contextRef="#ctx0" brushRef="#br0" timeOffset="49115.46">4738 6009 11055 0,'0'0'976'0,"0"0"-784"0,-8-7-192 0,1 2 0 15,7 5 640-15,-9-3 64 0,9 3 32 0,-8-3 0 16,8 3-560-16,-6-7-176 0,0-2 0 0,6 9 0 16,0 0 512-16,-3-9-16 0,1 2 0 0,-1-1 0 15,1-1 80-15,2 9 32 0,0 0 0 0,0 0 0 16,0 0-64-16,-1-10-16 0,1 10 0 0,0 0 0 0,0 0 112 0,0 0 32 15,0 0 0-15,0 14 0 0,-2-1-224 0,0 2-32 16,-2 3-16-16,2 2 0 0,1 2-32 0,0 2-16 16,-4-1 0-16,2 4 0 0,2 3-80 0,1 3-16 15,-1 1 0-15,-1 2 0 0,0 6-48 0,-2 4-16 16,2 6 0-16,0 2 0 0,1 2 0 0,0 2-16 16,0 2 0-16,1 4 0 0,2 2 16 0,-1 2 0 15,0 1 0-15,0-3 0 0,1-3 0 0,2 2 0 16,-2 2 0-16,0 4 0 0,0 3-16 0,2-4 0 15,-2-2 0-15,1-4 0 0,-2 0-32 0,-1 2 0 16,1 2 0-16,0 0 0 0,-1-5 0 0,-1-1 0 16,0-2 0-16,-1 3 0 0,0 1 48 0,0 0 16 15,-2-5 0-15,1-2 0 0,1-1 32 0,-3-1 0 0,2-2 0 16,0-1 0-16,1-4-64 0,-1 3-16 0,2 1 0 0,0-2 0 16,-2-4-160-16,1-2 160 0,1-2-160 0,0 1 160 15,-2 2-160-15,3 0 128 0,0 2-128 0,1-3 128 16,-1-4-128-16,2 0 0 0,-1-1 0 0,-1-2 0 15,-1-4 0-15,1 0 0 0,0 0 0 0,0 0 0 16,-3-4 0-16,3-1 0 0,0-4 0 0,0 4 0 16,0 0 0-16,1 1 0 0,1 1 0 0,-1-7 0 15,1-5 0-15,-1 2 0 0,-1 3 0 0,1-3 0 16,2-2 0-16,-2 0 0 0,-1 0 0 0,0-3 0 16,2 0 0-16,-1-4 0 0,-1 0 0 0,0 0 0 15,0 0 0-15,1-4 0 0,-1-7 0 0,0 0 0 16,0 0 0-16,0 0 0 0,-1 7 0 0,1-7 0 15,0 0 0-15,0 0-176 0,0 0 176 0,-3-10-128 0,3 10 128 16,0-15 0-16,-2-4 0 0,-1-1 0 0,1-3 0 0,0-3 0 16,-1-7 0-16,2-4 0 0,1-4 0 0,0-1 0 15,0 2 0-15,1-5 0 0,3-3 0 0,-1-2 0 16,0-4 0-16,-1-2 0 0,0-5 0 0,1-4 0 16,0-2 0-16,-1-1 0 0,-2 4 0 0,0-4 0 15,-1-4 0-15,1 0 128 0,-1 3-128 0,0 1 0 16,0 1 0-16,0-4 0 0,-1-5 0 0,1 2 128 15,1-1-128-15,1 3 0 0,1 3 0 0,0-2 0 16,0-8 0-16,0 5 128 0,3 1-128 0,-3 0 0 16,1 1 0-16,3-1 0 0,0 0 0 0,1 0 0 15,-3 0 0-15,-1 5 0 0,0 4 0 0,0 5 0 16,-1 3-144-16,0 1 144 0,-5 0 0 0,1 5 0 0,0 6 0 16,0 6 0-16,0 5 0 0,-2 2 0 0,2 2 0 0,-1 6 0 15,-1 4 0-15,2 0 0 0,0 0 0 0,-2 2 128 16,-2 0-128-16,3 2 0 0,-2 3 0 0,3 1 0 15,1 0 0-15,0 1 0 0,1 1 0 0,-1 1 0 16,0 0 0-16,0 2 0 0,-1-2 0 0,2 8 0 16,0 0 0-16,0 0 0 0,0 0 0 0,0 0 0 15,0 0 0-15,0 0 0 0,0 0 0 0,0 17 0 16,0 0 0-16,0 3 128 0,-2 0-128 0,2 4 0 16,0 4 0-16,0 2 0 0,2 3 0 0,-2 3 0 15,-2 0 0-15,2 6 0 0,-1 3 128 0,2 3-128 16,2 6 0-16,-1 0 0 0,-1-1 0 0,-1 5 0 15,0 8 0-15,0 4 0 0,0 6 0 0,1-1 0 16,2-3 0-16,2 2 0 0,-2 3 0 0,1 4 128 0,4 1-128 16,-3 0 0-16,-1-5 0 0,1 3 0 0,0 1 0 0,0 1 0 15,3-2 0-15,-4-2 0 0,2-2 0 0,-1 3 0 16,-1 3 0-16,-1-4 0 0,-3-2 0 0,1-5 160 16,1 0-160-16,2 0 160 0,-4 2-32 0,2-3-128 15,-1-2 192-15,1-4-64 0,1-3-128 0,0-2 0 16,-2-2 144-16,0-1-144 0,-1-1 0 0,0-6 0 15,-1-10 0-15,0-2 128 0,1-7-128 0,0-4 0 16,-3-5 0-16,2-6 0 0,2-6 0 0,-1-9-128 16,0 0 128-16,0 0-128 0,0 0-224 0,0 0-32 15,0 0-16-15,-2-17 0 16,0-5-304-16,0-7-48 0,0-8-16 0,-2-7 0 16,1-3 192-16,1-6 48 0,-1-1 0 0,1-3 0 15,0-3-160-15,-1-4-16 0,1-2-16 0,-2-2 0 0,0-1 416 0,2 2 96 0,-3 5 16 0,3-4 0 16,1-2 192-16,0 0 0 0,0-3 0 0,-1 4 0 15,0 1 0-15,-3 1 0 0,0 0 0 0,0 0 0 16,3 0 0-16,-3 3 0 0,-2 3 0 0,0 6 0 16,1 4 256-16,1 3-64 0,-1 3-16 0,2 0 0 15,3 0 0-15,1 1 0 0,3 0 0 0,-1 5 0 16,0 3-176-16,2 5 0 0,-1 4 0 0,1 3 0 31,0 4-416-31,2 4-112 0,-3 3-32 0,3 3 0 0,0 3-432 0,-6 5-96 0,9-1 0 16</inkml:trace>
  <inkml:trace contextRef="#ctx0" brushRef="#br0" timeOffset="55053.423">4686 9427 11807 0,'0'0'512'0,"-7"6"128"0,0-3-512 0,-1 5-128 0,2 4 0 0,0-2 0 31,0-5-944-31,0 2-208 0,-1 0-32 0,1 1-16 0,2-1 1760 0,0 1 336 0,1 4 80 0,1 0 16 16,1-1-544-16,1-1-96 0,1 1-32 0,1-3 0 15,1 1 224-15,1-1 32 0,-4-8 16 0,4 10 0 16,-4-10 16-16,3 10 0 0,1-3 0 0,0 0 0 15,0 0-176-15,-4-7-48 0,0 0 0 0,0 0 0 16,7 5 128-16,-7-5 0 0,0 0 16 0,10 0 0 16,-10 0 288-16,10-7 48 0,-1 0 16 0,1-2 0 15,-4-4-272-15,3-4-48 0,-4-3-16 0,4-2 0 16,-2-3-160-16,2-1-16 0,-4-2-16 0,3-2 0 16,-2 2-96-16,2-3 0 0,0-1-16 0,-2-3 0 15,1-4-112-15,0-2-128 0,1-7 176 0,-1-1-176 0,2-2 208 0,-3-4-64 16,2-1-16-16,-2-4 0 0,0-1-128 15,3 0 192-15,-1-3-192 0,-2-1 192 0,-1-1-192 0,1 2 192 16,-1 2-192-16,1-1 192 0,1-3-192 0,0-1 192 16,-1-2-192-16,0 6 192 0,0 1 32 0,2 1 16 15,-1 0 0-15,0-1 0 0,0 0-48 0,1 1-16 16,-2 3 0-16,-1 4 0 0,-1 3-32 0,-3 3 0 16,0 1 0-16,0-2 0 0,-1 1-144 0,0-1 192 15,-1 2-192-15,-1 2 192 0,-2 1-192 0,-1 1 0 16,0-1 144-16,2 3-144 0,-1 0 0 0,1 1 0 15,-1 0 0-15,1 4 128 0,-1 1-128 0,-1 1 0 16,1-1 0-16,1-2 0 0,-1 1 0 0,2 0 0 16,0-2 0-16,1 4-128 0,0-1 128 0,-1-2 0 15,-1-4 0-15,1 2 0 0,-1 3 0 0,3 1-160 16,1-1 160-16,-2 3 0 0,-2 0-192 0,0 3 64 0,3 3 128 0,0 1-208 16,0 3 16-16,0 1 0 0,-1 1 0 0,1 1 0 15,0 0 192-15,-1 0 0 0,-1-2-160 0,2 1 160 16,1 3 0-16,-1 0 0 0,-1 2 0 0,1-3 0 15,1 1-144-15,-1 0 144 0,-1 0 0 0,1 1 0 16,-1 0 0-16,0 2-128 0,-3-1 128 0,3 2 0 16,2 0 0-16,1 2 0 0,0 1-128 0,-2 0 128 15,-2-1 0-15,0 1 0 0,7 0 0 0,-6 0 0 16,-5 2 0-16,2 0 0 0,1-1 0 0,3 0 0 16,0 3 0-16,0 0 0 0,0 0 0 0,-2 0 0 15,-1 2-128-15,3 5 128 0,2-6 0 0,1 0 0 0,-3 6 0 16,0-5-128-16,0 5 128 0,0 0 0 0,0 0 0 0,0 0 0 15,0 0 0-15,0 0 0 0,0 0 0 0,0 0 0 16,0 0-128-16,1 14 128 0,-2 4 0 0,-2-1 0 16,0 4 0-16,1-1 0 0,-1 3-128 0,0 3 128 15,2 3 0-15,0 1 0 0,1-2 0 0,0 3 0 16,-1 1 0-16,-3 5 0 0,-1 6 0 0,1 1 0 16,2 1 0-16,-3 3 0 0,0 1 0 0,0 5 0 15,1 2 0-15,0 2 0 0,-1 2 0 0,3 0 0 16,-2-2 0-16,0 0 0 0,2 0 0 0,0 3 0 15,0 1 128-15,1-1-128 0,-1-4 0 0,2-3 0 16,-4-3 0-16,1 0 0 0,1 2 0 0,0 1 144 16,1 0-144-16,0 0 128 0,1-3-128 0,-1 0 192 15,1 0-192-15,0 0 192 0,-1 0-192 0,-2 3 160 0,1 0-160 0,0 1 160 16,4-1-160-16,-4-3 0 0,0-1 144 0,1-1-144 16,0-1 0-16,0 0 128 0,-2 2-128 0,2-1 0 15,-3 1 0-15,3-1 144 0,-1-2-144 0,0 0 0 16,0-3 144-16,-2 2-144 0,2-1 0 0,-1 4 144 15,2 4-144-15,1-1 0 0,0-2 0 0,-1 0 128 16,-1-3-128-16,1 1 128 0,1-2-128 0,0-1 128 16,-1-1-128-16,0 1 0 0,1 0 144 0,-1-2-144 15,0-5 0-15,0-1 144 0,1-5-144 0,0-2 0 16,0 0 144-16,1-3-144 0,0-2 0 0,0-2 144 16,1-1-144-16,2-2 0 0,-2-4 0 0,1 0 0 15,-2 0 0-15,0-3 0 0,0-4 128 0,-1-9-128 16,0 0 0-16,0 0 0 0,0 0 0 0,0 0 128 0,0 0-128 15,0 0 0-15,3-12 0 0,-2 0 0 0,-2-3 0 0,0-3 0 16,-2-3 128-16,1-2-128 0,-2-3 224 0,0-2-32 16,2-1-16-16,-1-4 0 0,1-4-176 0,-2-3 160 15,2-2-160-15,-1-4 160 0,0 0-160 0,0 1 0 16,-2-3 0-16,3-2 128 0,0 1-128 0,-2-8 0 16,2-6 0-16,-2-3 0 0,1-1 0 0,2 1 128 15,1 0-128-15,3-5 0 0,1-2 0 0,-1-2 0 16,3 1 0-16,1 4 0 0,1 2 0 0,0-2 0 15,-4 0 0-15,3 2 0 0,1 4 0 0,-1 1 0 16,0 3 128-16,-2 0-128 0,0 0 0 0,-1-1 128 16,-1-1-128-16,1 0 128 0,-2 1-128 0,2 1 128 15,-3-3-128-15,1-1 128 0,0 0-128 0,0-5 0 0,1 2 144 16,3 3-144-16,-3 4 0 0,4 1 0 0,-1-1 0 0,2 3 0 16,0 2 0-16,-2 1 0 0,3-1 0 0,-1 6 0 15,2 2 0-15,-4 2 0 0,-5 1 0 0,2 5 0 16,1 2 0-16,-3 3 0 0,2 1 0 0,1-1-128 15,-2 1 128-15,2 2 0 0,-2 1 0 0,2 2 0 16,-2 2 0-16,0 1 0 0,3 1 0 0,-3 4 0 16,-2 4 0-16,1 1-160 0,-1 1 160 0,1 2 0 15,0 3-128-15,0 4 128 0,-1 5 0 0,0 0 0 16,0 0-128-16,0 0 128 0,0 0 0 0,0 0 0 16,0 0-176-16,0 0 176 0,-2 13-160 0,0 1 160 15,1 3-176-15,-3 4 176 0,1 2-192 0,2 1 192 16,2 4-144-16,0 2 144 0,-3 3 0 0,0 2-144 15,0 5 144-15,-1 2 0 0,3 1 0 0,-2-1-128 0,-2 3 128 0,2 2 0 16,0 3 0-16,1 1 0 0,-1 2 0 0,2 3 0 16,-1 3 0-16,0-1 0 0,1 1 0 0,0 2 0 15,1 0 0-15,-1 2 0 0,-1 2 0 0,-1-1 0 16,-3 1 0-16,1-2 0 0,-2 1 0 0,-1 2 0 16,0 2 0-16,-1 0 0 0,1-4 0 0,-2 1 0 15,1 1 0-15,-1 1 0 0,3 4 0 0,-2-1 0 16,0-4 0-16,1-2 0 0,0-2 0 0,2 0 0 15,-1 1 0-15,2-1 128 0,-2-2-128 0,1-4 0 16,0-3 0-16,2-2 0 0,-2-4 0 0,0 0 0 16,2-2 0-16,-4 2 128 0,2-1-128 0,0-1 0 15,-3-2 0-15,2-1 128 0,4-1-128 0,0 0 0 16,-2-2 0-16,1-2 128 0,0-1-128 0,1 2 0 0,-2-2 0 16,3 0 0-16,1 1 0 0,-1-3 144 0,0-2-144 0,0-4 0 15,0-3 144-15,0 2-144 0,0-5 0 0,-2-2 144 16,2-4-144-16,-1-2 160 0,-1-3-160 0,-1-3 160 15,1 3-160-15,0-4 192 0,3-7-192 0,-2 5 192 16,2-5-192-16,0 0 160 0,0 0-160 0,0 0 160 16,-8-4-160-16,4-3 0 0,1-2 0 0,-1-3 0 15,0-2 0-15,0-2 0 0,1-2 0 0,-3-6 0 16,2-7 0-16,0-2 0 0,-2-2 0 0,2-3 0 16,-2-3 0-16,2-3 128 0,-3-3-128 0,4-1 128 15,1 0-128-15,2-5 128 0,-1-6-128 0,1 0 128 16,0 1-128-16,1 1 0 0,1-3 0 0,1 0 128 0,3-2-128 15,-2-3 0-15,1-2 0 0,0-1 128 16,3 1-128-16,-1 1 0 0,1 0 0 0,0-6 128 0,0-3-128 16,-1 5 0-16,1 1 0 0,0 4 0 0,-1 2 0 0,1 0 0 15,0 0 128-15,-1 0-128 0,1 0 0 0,0 4 0 16,0 3 0-16,-1 0 0 0,0 0 0 0,-1-2 0 16,-1 0 0-16,-1 0 128 0,1-2-128 0,-1 4 0 15,0 2 0-15,0 4 0 0,-1 0 0 0,1 2 0 16,2 1 0-16,-3-1 0 0,-1-1 0 0,2 1 0 15,2 3 0-15,-2 4 0 0,-2 0 0 0,0 3 0 16,-1 2 0-16,2 2 0 0,2 1 0 0,-1 1 0 16,1 1 0-16,0 3 0 0,-3 0 0 0,2 4 0 15,-3 2 0-15,-1 0 0 0,-1 1 0 0,2 2 0 16,0 3 128-16,-1-1-128 0,-2 3 0 0,-2 2 0 16,0 1 0-16,0 2 128 0,-1 2-128 0,2 0 0 0,-4 1 0 0,4 2 0 15,3 4 0-15,0 0 0 0,0 0 0 16,0 0 0-16,-6-3-128 0,6 3 128 0,-4-4 0 0,4 4 0 15,0 0 0-15,0 0-144 0,-2-5 144 0,2 5 0 16,0 0 0-16,0 0-128 0,0 0 128 0,0 0 0 16,0 0 0-16,0 0 0 0,0 0 0 0,0 0 0 15,0 0 0-15,0 0 0 0,0 0-128 0,0 0 128 16,0 0 0-16,0 0 0 0,0 0-128 0,0 0 128 16,-9 10 0-16,4-1-192 0,5-9 192 0,-5 14-160 15,2 0 160-15,1 2-128 0,-1 3 128 0,-1 2-128 16,1 2 128-16,-1 7 0 0,2 3 0 0,1 6-128 15,0-1 128-15,-1 4-128 0,2 2 128 0,-1 3-128 0,0 3 128 16,0 7 0-16,-1 7-144 0,4 3 144 0,-1 1 0 0,0 2 0 16,-1 3 0-16,-1 2 0 0,-3 2 0 0,1 0 0 15,-1-2 0-15,-1-3 0 0,1-2 0 0,-1 0 0 16,-2 3 0-16,0-3 0 0,1-2 0 0,-2-2 0 16,-1-4 0-16,1-1 0 0,1 1 0 0,-1-2 0 15,2 0 128-15,0-4-128 0,0-3 0 0,0-5 0 16,1-3 0-16,2-3 0 0,2-3 0 0,0-3 0 15,1-2 0-15,2-1 0 16,1-1-544-16,3-4 16 0,2-1 0 0,0-4-13952 0</inkml:trace>
  <inkml:trace contextRef="#ctx0" brushRef="#br0" timeOffset="58622.609">15262 15170 10127 0,'0'0'896'0,"0"0"-704"0,1 5-192 0,-1-5 0 0,0 0 1200 0,0 0 208 16,0 0 32-16,0 0 16 0,0 0-736 0,0 0-144 15,0 0-16-15,0 0-16 0,9 0-96 0,1-1-32 16,0 1 0-16,2 0 0 0,1-2 288 0,3 2 64 15,4 2 16-15,2-2 0 0,2-2-80 0,5 2-32 16,3 2 0-16,2 0 0 0,3-2-160 0,0 0-48 16,0 0 0-16,4 1 0 0,2 1-176 0,2-1-32 15,2-1-16-15,6 0 0 0,2 1 16 0,2-2 16 16,0-1 0-16,1 1 0 0,1 0 16 0,3 1 0 16,1 1 0-16,4-2 0 0,2-3-16 0,-3 2 0 15,-1-1 0-15,1 1 0 0,2 2-32 0,-1-1-16 16,2-3 0-16,-1 3 0 0,-2 1 48 0,4 1 16 0,-3 0 0 15,6 2 0-15,-1-1-112 0,1-2-32 0,0-1 0 16,-2 2 0-16,-2 1-144 0,-1-2 0 0,0-1 0 0,-1 1 0 16,3 0 0-16,-3 0 128 0,-6-1-128 0,1 0 0 15,0 0 0-15,0 2 128 0,1 0-128 0,-2-1 0 16,-3-2 128-16,-2 2-128 0,-1 2 0 0,0-1 128 16,1-1-128-16,-2 0 160 0,-1 0-160 0,-3 0 160 15,3 1-160-15,-2 1 128 0,-4-2-128 0,-1 0 128 16,-2 1-128-16,-3 0 160 0,0-1-160 0,-1 2 160 15,-1-4-160-15,-1 1 0 0,0 0 0 0,-3 1 128 16,-3-2 16-16,-1 1 0 0,-4-1 0 0,1 1 0 16,-3 2-16-16,1 0 0 0,1-2 0 0,0 1 0 15,-3 1 0-15,3 0-128 0,-2 0 192 0,-1-1-64 0,-2-1-128 16,1 1 0-16,3 1 0 0,-4-1 0 16,0-1 0-16,-1 0 0 0,-4-1 0 0,1 1 0 0,-2-1 128 0,1 1-128 15,-3-1 0-15,0 1 128 0,2 1-128 0,-3 0 192 16,0 0-192-16,1 1 192 0,-4-2-192 0,2 0 128 15,-2 0-128-15,-1 1 128 0,1 1-128 0,0-1 0 16,-4-1 0-16,-6 1 0 0,9-2 128 0,-9 2-128 16,0 0 0-16,0 0 128 0,7-1-128 0,-7 1 128 15,0 0-128-15,0 0 128 0,0 0 0 0,0 0-128 16,0 0 192-16,0 0-64 0,0 0-128 0,0 0 192 16,0 0-192-16,0 0 192 0,-10-2-192 0,0 1 128 15,-1-1-128-15,1 1 128 0,-1 1-128 0,-3 1 0 16,-2 1 0-16,-3-1 0 0,-2 1 0 0,-1-1 0 15,-6-2 0-15,-1 1 0 0,-6 3 0 0,-5-3 0 0,0 0 0 0,-3 0 0 16,1 0-144-16,-2 0 144 16,-3 0 0-16,-3 0 0 0,-5 0-144 0,-2 0 144 0,-5 0 0 0,0 0-144 15,2 0 144-15,0 0 0 0,3 0 128 0,-4 0-128 16,-9 0 0-16,2 0 0 0,1-3 0 0,2 3-128 16,1 0 128-16,1 0 0 0,-6 0 0 0,0 1 0 15,-2 1 0-15,2-2 0 0,1 1 0 0,1-1 0 16,1 0 0-16,-4 0 0 0,-3 0 0 0,2 0 0 15,-1 0 0-15,3 0 0 0,-2-1 0 0,1 1 0 16,-5 1 0-16,0-1 0 0,-1 0 0 0,5 0 0 16,4-1 0-16,0 3 0 0,-3 1 0 0,2 1 0 15,2-4 0-15,4 0 0 0,2 2 0 0,2 0 0 16,1 0 0-16,1 0 0 0,-3 1 0 0,3 1 0 16,1 0 0-16,3 2 0 0,4-2 0 0,2 1 0 0,2-1 0 15,1 1 0-15,-2-1 0 0,1 1 0 0,0-1 0 0,2 0 0 16,1 1 0-16,0-1 0 0,0-1 0 0,2-1 0 15,4 0 0-15,-1 1 128 0,3 1-128 0,1 1 0 16,1-3 0-16,1 0 0 0,2 0 0 0,3 0 0 16,-1 2 0-16,5-2 0 0,0-1 0 0,6 2 0 15,5 2 0-15,-1-3 0 0,1-3 0 0,4 1 0 16,6 0 0-16,0 0 0 0,0 0 0 0,0 0 0 16,0 0-128-16,8 4 128 0,-8-4-144 0,16 2 144 15,4-2-160-15,-1 2 160 0,7-1 0 0,-1-2 0 16,4-2 0-16,1 3 0 0,3 3 0 0,4-3 0 15,-2-5 0-15,8 3 0 0,3 1 0 0,2 1 0 16,4-3 0-16,3-1 0 0,0 0 0 0,2 1-144 16,2 3 144-16,3 0 0 0,4-3 0 0,7 1 0 0,3 0 0 0,-2 0 0 15,-2 0 0-15,5-1 0 0,3 2 0 0,3-2 0 16,-4 1 0-16,1 0 0 0,0-2 0 0,2 2 0 16,4 0 0-16,-1 0 0 0,-2-3 0 0,1 3 0 15,2 1 0-15,-2 0 0 0,2-1 0 0,-1 1 0 16,-2-1 0-16,-1 2 0 0,-1-2 0 0,1 0 0 15,0 0 0-15,-4 1 0 0,-3 1 0 0,-1 0 0 16,1 0 0-16,-2 0 0 0,1 0 0 0,-6 1 0 16,-1 1 0-16,0 0 0 0,-2 0 0 0,-2 0 0 15,0 1 0-15,-2-1 0 0,0-1 0 0,-5-1 0 16,-7 0 0-16,0 0 0 0,-2-1 0 0,-1 1 128 16,0-1-128-16,-2 0 0 0,-1-1 0 0,-4 2 128 0,-1-1-128 15,-2-1 0-15,-3-1 0 0,-4 2 0 0,-1 0 0 0,-4 1 0 16,-2-4 0-16,-2 1 128 0,1 2-128 0,0 2 0 15,-4-2 0-15,0 1 0 0,-4-1 0 0,0 1 0 16,-1 0 0-16,-2 0 0 0,-10 0 0 0,11-1 0 16,-11 1 0-16,0 0 0 0,0 0 0 0,0 0 144 15,0 0-144-15,0 0 0 0,0 0 144 0,0 0-144 16,0 0 0-16,0 0 144 0,-10-4-144 0,-1-1 0 16,-3 2 0-16,-2 0 0 0,0-1 0 0,-2 1 128 15,1-1-128-15,-3 0 0 0,-2 0 0 0,-1 1 128 16,-3 0-128-16,-5 1 0 0,-2-2 0 0,-5 2 0 15,-5-2 0-15,-3 1 0 0,-3 0-192 0,-5-1 48 16,1 1 0-16,-5-1 0 0,-6-1 144 0,-7 0-192 16,-2 0 192-16,-6 2-192 0,-2-1 192 0,-5-2 0 15,-6 0 0-15,-7-1-128 0,-3 3 128 0,-7-2 0 0,-7 3 0 0,0-2 0 16,-6 1 0-16,-7 1 0 0,-6-3 0 0,-3 5-128 16,3-3 0-16,-3-2 0 0,-4-1 0 0,5-1 0 31,3 0-1200-31,7-1-224 0,6-2-48 0,4-2-12560 0</inkml:trace>
  <inkml:trace contextRef="#ctx0" brushRef="#br0" timeOffset="61399.919">12005 9247 4607 0,'0'0'400'0,"0"0"-400"15,0 8 0-15,0-8 0 0,0 9 1008 0,0-9 112 16,1 10 32-16,-1 0 0 0,-1-1-960 0,-1 0-192 0,2-1 0 0,0-8 0 16,-1 8 0-16,1-8 0 0,-2 10 0 0,1 0 0 15,0 0 0-15,1-10 128 0,0 0-128 0,-2 10 176 16,1 1 576-16,1-2 112 0,1-1 32 0,-1-8 0 15,-1 10-16-15,0 0 0 0,-1 0 0 0,1 0 0 16,1 0-384-16,0 0-80 0,0-10-16 0,-2 10 0 16,-1 1 48-16,2-1 0 0,1-1 0 0,0 0 0 15,0-9 48-15,0 0 16 0,0 9 0 0,0 0 0 16,0 0-32-16,2 2 0 0,2-2 0 0,-4-9 0 16,0 0-96-16,0 0-32 0,0 0 0 0,4 8 0 15,0 0-96-15,-4-8-32 0,0 0 0 0,0 0 0 16,0 0-16-16,0 0 0 0,0 0 0 0,0 0 0 0,8 3 48 0,-8-3 0 15,0 0 0-15,0 0 0 0,9-3 112 0,-3-2 16 16,0 0 16-16,-1 0 0 0,-1-2 112 16,-1 0 0-16,0 0 16 0,1-2 0 0,0-2-272 0,-2-2-48 15,2-3-16-15,-1 0 0 0,0-1-64 0,3 0-128 16,-3-3 176-16,0-1-176 0,-1-1 240 0,1-2-64 16,0 2-16-16,-2-2 0 0,-1 2 0 0,0-4 0 15,0-2 0-15,0-2 0 0,0-2-32 0,-1-1 0 16,0-2 0-16,-1-1 0 0,2-2 0 0,0 2-128 15,0 2 192-15,0-1-64 0,2-1-128 0,-1 1 192 16,0 0-192-16,0 1 192 0,0-5-192 0,-1 2 0 16,-2-2 144-16,2 3-144 0,-1 0 0 0,1 3 0 15,0-1 0-15,-1 0 128 0,-4 1-128 0,4 0 0 0,1-1 128 16,0 2-128-16,0-1 128 0,0-3-128 0,1-1 128 16,1-1-128-16,-4-3 160 0,4 3-32 0,1-1-128 0,-2 1 192 15,0 2-64-15,-1 0-128 0,0-2 176 0,0 3-176 16,0 1 176-16,0 1-176 0,0-2 160 0,0-2-160 15,0-3 144-15,-1-1-144 0,-3 5 128 0,2 1-128 16,1 1 128-16,0 2-128 0,-1-2 0 0,1 0 128 16,1-3-128-16,-1 1 128 0,1-1-128 0,1 0 128 15,-1 2-128-15,2-1 128 0,0 2-128 0,-1 1 128 16,-1 0-128-16,2 0 0 0,1 1 144 0,-2-1-144 16,-1-4 0-16,0 2 128 0,0-1-128 0,1 0 0 15,0-3 0-15,0 3 128 0,1 0-128 0,0-2 0 16,-2 0 0-16,2 0 0 0,0 1 0 0,-1 3 0 15,2 2 0-15,-2 1 0 0,1 0 0 0,-1-1 0 16,-1 0 0-16,0 3 0 0,-1 0 0 0,-1 1 128 0,0-2-128 0,-1 2 0 16,1 1 0-16,0 2 0 0,-1 0 0 0,0 1 144 15,3-1-144-15,-2 2 0 0,-4 0 128 0,2 1-128 16,1-3 0-16,0 5 0 0,-2 2 0 0,1 5 128 16,-1 2-128-16,4-4 0 0,-3-2 128 0,1 0-128 15,1 3 0-15,0 3 0 0,0 2 128 0,1 0-128 16,1-3 0-16,0 5 0 0,0-1 0 0,0 0 0 15,-1-1 0-15,1 2 0 0,0 7 0 0,0 0 0 16,0 0 0-16,0-7 0 0,0-1 0 0,0 3 0 16,0 5 0-16,0 0 0 0,0 0 128 0,0 0-128 15,0 0 0-15,0 0 0 0,0 0 0 0,0 0 0 16,0 12 0-16,0 1 0 0,0 0 128 0,0 5-128 0,0 5 0 16,0 0 0-16,1-4 0 0,-1 6 0 0,1 3 0 0,1 3 0 15,0 2 0-15,2 3 0 0,1 0 0 16,-1 7 0-16,0 7 0 0,-1 1 0 0,1 3 0 0,-1 2 0 15,2 4 0-15,1 0 0 0,-1 2 0 0,2 3 0 16,0 6 0-16,-1 2 0 0,-1-2 0 0,1 1 0 16,1-5 0-16,-2 1 0 0,-2 5 0 0,1-3 0 15,-2 0 0-15,0-2 0 0,0-2 0 0,3-2 0 16,-5 1 128-16,0 0-128 0,-3-2 0 0,3-3 0 16,-2-5 128-16,1-2-128 0,-1-1 0 0,1-3 0 15,-1 5 0-15,1-1 128 0,-2-2-128 0,2-2 0 16,0-1 0-16,-2-1 0 0,0-1 0 0,-1-1 0 15,1-1 128-15,2-1-128 0,-4 0 0 0,2-1 0 16,0 2 0-16,-2-1 0 0,0 0 128 0,1-4-128 0,0-3 0 16,1 0 0-16,-3-3 0 0,2-1 0 0,0-2 128 15,1 0-128-15,0-2 0 0,2 0 0 0,0-3 0 0,0 0 0 16,0-4 0-16,0-1 0 0,0 2 0 0,-1-3 0 16,1-2 0-16,0-3 0 0,0-2 0 0,1 2 0 15,-3 4 0-15,3-2 0 0,0 0 0 0,0-2 0 16,0-1 0-16,2 1 0 0,-1-1 0 0,0 0 0 15,0 0 0-15,0-2 0 0,-1-2 0 0,2 1 0 16,-2-10 0-16,1 8 0 0,-1-8 0 0,0 0 0 16,0 0 0-16,0 0 0 0,0 0 0 0,0 0 0 15,0 0 0-15,0 0 0 0,0 0 0 0,0 0 0 16,-5-8 0-16,3 0 0 0,-2-2 0 0,1-1 0 16,1-1 0-16,0-4 0 0,0-6 0 0,0 0 0 15,-3-4 0-15,2-1 0 0,1-2 0 0,0-2 0 0,-1 0 0 16,-1-1 0-16,1 1 0 0,-1-3 0 0,2-1 0 0,0-2 0 15,1 1 0-15,-2-4 0 0,0 1 0 0,1-5 0 16,0-7 0-16,0-2 0 0,0-1 0 0,-3-2 0 16,1-3 144-16,0-3-144 0,1-1 0 0,2-2 144 15,-2 0-144-15,2 1 0 0,1 1 0 0,0 4 0 16,1 2 0-16,3-2 0 0,-2 2 0 0,3 0 0 16,-2 1 0-16,3 1 0 0,-2 2 128 0,1 1-128 15,0 2 0-15,-2-1 0 0,2-3 0 0,-1 0 128 16,0-2-128-16,-1 3 0 0,0-2 0 0,0 5 128 15,0-1-128-15,1 6 0 0,0-4 0 0,-2 0 128 16,-1 1-128-16,2-1 0 0,-1 0 0 0,1 1 0 0,-3 2 0 16,0 2 0-16,0 0 128 0,1 2-128 0,-1-2 0 15,1 1 0-15,0 1 0 0,2 0 0 0,0-1 0 0,-1 6 0 16,-3 4 0-16,1 1 0 0,1 0 0 0,0 2 0 16,-1 1 0-16,-1 1 0 0,0 2 0 0,-1-1 128 15,0 1-128-15,1-1 0 0,1 4 0 0,0 1 0 16,1 1 128-16,1-1-128 0,-1-1 0 0,0 1 0 15,1 3 0-15,2 3 0 0,-3 4 0 0,1 1 0 16,1 1 0-16,-2 1 0 0,-1 2 0 0,1-1 0 16,0 0 0-16,-1 8 0 0,0 0 0 0,0 0 0 15,0 0 0-15,0 0 0 0,0 0 0 0,0 0 0 16,-4 15 0-16,2 2 0 0,1 4 0 0,0 2 0 16,1 5 0-16,0 0 0 0,0 0 0 0,-1 4 0 15,-1 2 0-15,4 2 0 0,-1 0-128 0,1 6 128 0,-1 3 0 0,0 6 0 16,0 4 0-16,1 4 0 0,-1 4 0 0,1 3 0 15,-5 3 0-15,2 5 0 0,1 3 0 0,0 3 0 16,-2 1 0-16,0-2 0 0,0-1 0 0,2 4 0 16,-3 6 0-16,-1-3 128 0,1-2-128 0,-2 1 0 15,2 2 224-15,-1 2-32 0,-1 1-16 0,1-1 0 16,-3-3 32-16,1 4 16 0,-3 4 0 0,2-2 0 16,1-4-48-16,-1-4-16 0,0-1 0 0,0-1 0 15,0-5 32-15,2-2 16 0,-1-10 0 0,2-2 0 16,-1-4-208-16,2-3 144 0,0-3-144 0,2 0 128 15,1 1-1008-15,3-5-208 16,4-5-32-16,-1-5-16032 0</inkml:trace>
  <inkml:trace contextRef="#ctx0" brushRef="#br0" timeOffset="62916.196">23802 14739 15663 0,'0'0'688'0,"0"0"144"0,-5-5-656 0,5 5-176 15,0 0 0-15,0 0 0 0,0 0 1152 0,0 0 192 16,0 0 32-16,0 0 16 0,0 0-1200 0,0 0-192 16,-6-4-144-16,6 4 144 0,-7-1 0 0,7 1 0 15,-8 0 0-15,1 2 0 0,1 2 544 0,-4-1 32 16,1 0 0-16,0 3 0 0,2-1 304 0,-3 2 64 15,-6-1 16-15,1 3 0 0,3 1-288 0,-1 2-48 16,-3 3-16-16,0-1 0 0,-4-2-48 0,0 2-16 0,0 1 0 0,1 0 0 16,-3 1 112-16,1 1 32 0,0-1 0 0,0 0 0 15,0 1-160-15,2 1-16 0,2-1-16 0,0-1 0 16,-3 3-176-16,3-3-48 0,-1-3 0 0,2 1 0 16,-2 1-128-16,3 3-16 0,-1-5-128 0,3-1 192 15,0 0-64-15,-1-2-128 0,-3-1 176 0,7-3-176 16,4-1 192-16,0-2-64 0,-3-1 0 0,9-2-128 15,0 0 320-15,0 0-64 0,0 0 0 0,0 0 0 16,0 0-128-16,0 0-128 0,6-6 192 0,-1-3-192 16,5 0 0-16,1 0 0 0,6 0 0 0,1-3 0 15,0-1 0-15,0 0 0 0,2-1 0 0,2-2 0 16,-2 1 0-16,0-2 0 0,0 1 0 0,1-4 0 0,-1-1 0 0,4 0 0 16,-2 0 0-16,3 0 0 0,3 1 0 0,-2 0 0 15,-3 0 0-15,2 5 0 0,3 1 0 0,-3 1 0 16,-4 0 0-16,-1 3 0 0,-1 3 0 0,-4 2 0 15,-4-2-128-15,-1 2 128 0,-2 0 0 0,-8 5-176 16,0 0 176-16,0 0-160 0,0 0 160 0,0 0 0 16,0 0-144-16,0 0 144 0,-10-1-128 0,-2 5 128 15,-3-1-160-15,-2 5 160 0,-3 0-144 0,-4 2 144 16,-2 1-128-16,0 3 128 0,-4-1 0 0,-1 1 0 16,0 1 144-16,-1 4-144 0,1 1 208 0,-1 1-64 15,0-1-16-15,-2-2 0 0,0 2 64 0,-2-2 0 16,-3-4 0-16,6 0 0 0,8 3 96 0,-2-3 32 0,2 0 0 15,2-1 0-15,2-2-128 0,3-2-32 0,4 0 0 16,3-2 0-16,-1-3-160 0,4 0 0 0,8-4 144 0,0 0-144 16,0 0 0-16,0 0 0 0,0 0 0 0,9-6 0 15,3-1 0-15,5 0 0 0,4-3-160 0,3-1 160 16,-1-2-192-16,4 1 64 0,3-4 128 0,2 0-208 16,1-3 64-16,-2 0 16 0,-4 1 0 0,1-1 0 15,-3 1 128-15,-1 3 0 0,-2 1 0 0,1 3 0 16,-4 2 0-16,2 2 0 0,1 2 0 0,-5 0-128 15,-2 2-112-15,-1 1-16 0,-3 0 0 0,-1 0 0 16,-10 2-528 0,10-2-112-16,-10 2-32 0,0 0-9696 0,0 0-1920 0</inkml:trace>
  <inkml:trace contextRef="#ctx0" brushRef="#br0" timeOffset="66277.316">12036 9461 15999 0,'-15'3'704'0,"7"1"160"0,0-1-688 0,-2 3-176 0,0-2 0 0,0-1 0 31,0-2-1504-31,3 2-336 0,-2-1-64 0,3 2-16 0,-3 2 1632 0,2 0 288 0,-1 1 128 0,3 0-128 16,5-7 896-16,-7 8 80 0,0-2 16 0,4 4 0 15,0 1-112-15,1-1-32 0,2-10 0 0,0 0 0 16,0 0 176-16,-2 8 48 0,2-8 0 0,0 0 0 16,0 0-112-16,0 0 0 0,0 0-16 0,0 0 0 15,0 0-368-15,0 0-64 0,0 0 0 0,0 0-16 16,0 0 128-16,0 0 16 0,0 0 16 0,-2-7 0 16,2 7 16-16,-1-13 0 0,1 0 0 0,2 0 0 15,1-3-80-15,1-4-16 0,-1-3 0 0,3 2 0 16,-2 2-128-16,2 0-48 0,1 0 0 0,1-1 0 0,0-2-96 0,-1 1-32 15,0 1 0-15,1-2 0 0,1-4-80 0,-2 2-32 16,0-2 0-16,2 0 0 0,-3-5-160 0,2 4 128 16,-3 0-128-16,1-4 128 0,-1-5-128 0,1 0 128 15,-1 2-128-15,0 0 128 0,-2-2-128 0,-1 1 128 16,1 1-128-16,0-2 128 0,0-4-128 0,0-2 160 16,1-3-160-16,-2 0 160 0,0 1-160 0,3 0 0 15,-3 0 144-15,1 2-144 0,0 2 0 0,1 0 0 16,0 0 0-16,-1-1 128 0,1-4-128 0,-2-1 0 15,-2 1 0-15,1 2 0 0,-1 2 0 0,0 0 144 16,0 0-144-16,-1 2 0 0,0 0 128 0,0 1-128 0,-3-3 0 16,1-2 0-16,1-3 128 0,-1 0-128 15,0 1 0-15,2 2 0 0,-1 2 0 0,1-1 0 0,2 1 0 0,1 1 0 16,-2 1 128-16,2 0-128 0,3-1 0 16,-3 0 0-16,-1-1 176 0,-1 2-32 0,1 3 0 0,-1 0 0 15,0-1-144-15,0 4 0 0,0 0 0 0,0 0 0 16,0-1 0-16,-1 1 0 0,0-2 128 0,1-1-128 15,0-2 0-15,-1 1 0 0,-2-1 0 0,-1 4 0 16,3 2 0-16,0 1 0 0,0-1 0 0,0 1 0 16,-1 0 0-16,1-1 0 0,1-1 0 0,0 2 128 15,-5 3-128-15,3 0 0 0,-1 1 0 0,-1 0 0 16,1 0 0-16,0 0 0 0,1 1 0 0,-1 2 0 16,0 0 0-16,1 3 0 0,0-5 0 0,-4 7 0 15,2-1 0-15,1 0 0 0,0 0 0 0,-1 4 0 0,1 1 0 16,-1 0 0-16,1 0 128 0,-1-1-128 0,-1 0 0 0,2 0 0 15,0 0 0-15,0 0 128 0,0 4-128 0,1 5 0 16,0-1 0-16,0 1 0 0,0 2 0 0,1-1 0 16,0 1 0-16,1 5 0 0,-1-6 0 0,1 6 0 15,3-7 0-15,-1 1 0 0,-2 6 0 0,0 0 0 16,0 0-144-16,0 0 144 0,0 0 0 0,0 0 0 16,0 0-128-16,0 0 128 0,0 0 0 0,0 0 0 15,0 0 0-15,0 0 0 0,0 0 0 0,5 8-128 16,-5-8 128-16,6 8 0 0,-6-8 0 0,4 11 0 15,-4-11 0-15,3 15 0 0,4-2 0 0,-5 3 0 16,0-1 0-16,2 3 0 0,0 2 0 0,0 4 0 16,2-1 0-16,-2 4 0 0,-2 4 0 0,3 2 0 0,-2-1 0 0,0 6 0 15,0 4 0-15,2 5 128 0,-3 4-128 16,2 3 0-16,-2 1 128 0,0 2-128 0,0-1 0 0,3 4 144 16,-5 1-144-16,2 5 0 0,-1 2 0 0,0 0 128 15,1 0-128-15,-2 0 0 0,-1 0 0 0,-1 1 0 16,0-3 0-16,2-1 0 0,-1-1 0 0,1-2 0 15,-1-2 0-15,-1 1 128 0,2-4-128 0,-2 3 0 16,1 3 0-16,2-5 128 0,3-4-128 0,-3-1 0 16,-1-6 0-16,2 2 0 0,2-2 128 0,0 3-128 15,0 0 0-15,-1-1 0 0,-1-5 0 0,1-4 128 16,-1-1-128-16,-2 0 0 0,0 0 0 0,0-1 128 16,-2 1-128-16,-1 1 128 0,1 1-128 0,0 0 128 15,-3-4-128-15,1 1 160 0,0-1-160 0,1-2 160 16,-3 1-160-16,3-2 0 0,-2 0 144 0,3-1-144 0,-1-1 0 15,0 2 128-15,0-1-128 0,1 1 0 0,-1-2 0 0,2 1 0 16,-3-2 0-16,3-2 128 0,0-2-128 0,-1-1 0 16,0 1 0-16,0 0 0 0,1-4 0 0,-2 2 0 15,2 0 0-15,-2-2 128 0,1-2-128 0,1-3 0 16,0-1 0-16,-1-1 0 0,2 2 0 0,0-3 144 16,-1-1-144-16,0-4 0 0,1-10 0 0,0 0 0 15,0 8 0-15,0-8 0 0,0 0 0 0,0 0 0 16,0 0 0-16,0 0 0 0,0 0 0 0,0 0 0 15,0 0 0-15,-1-8 0 0,1-2 0 0,1-4 0 16,0-4 0-16,0-1 0 0,-2-3 0 0,2-2 0 16,2-3 176-16,-2 1-48 0,0-5-128 0,1 0 192 15,1-1-64-15,2-6 0 0,-2-8-128 0,0-2 0 0,2 0 128 16,-2 2-128-16,3 1 0 0,0 0 0 0,-3-3 0 0,3-2 0 16,1-5 0-16,-4-4 0 0,0-2 0 0,0-3 128 15,0 1-128-15,0-3 0 0,-3-2 0 0,1-6 0 16,-1-5 0-16,1 3 144 0,1 4-144 0,3 0 0 15,-2 1 0-15,3 0 0 0,0 1 0 0,2 3 0 16,-5 2 128-16,4 3-128 0,-1 3 0 0,-1 0 0 16,-2-1 0-16,-1 0 0 0,2-2 0 0,-4 3 0 15,-2 0 0-15,-2 1 0 0,2 2 0 0,0 1 0 16,-2 0 128-16,1 2-128 0,-2 0 0 0,0 2 0 16,2-2 0-16,-4 6 0 0,2 3 0 0,1 2 0 15,2 0 0-15,-1 2-176 0,0 4 176 0,-1 1-208 16,1-1 80-16,2 3 128 0,-5 1-208 0,3 2 80 15,1 4 128-15,0 0-128 0,1 2 128 0,-2 3-128 0,-1 2 128 0,2 3 0 16,1-3 0-16,-1 2 0 0,-1-1 0 0,2 2 0 16,0 0 0-16,0 1 0 0,1-2 0 0,0 5 0 15,0 1 0-15,1 2-128 0,-1 1 128 0,0 0 0 16,0 2-144-16,0 6 144 0,0 0 0 0,0 0 0 16,0 0 0-16,0 0 0 0,0 0-160 0,-1 10 160 15,-2 0 0-15,2 2-144 0,1 4 144 0,0 1-160 16,-1 4 160-16,-1 1-160 0,0 5 160 0,1 3 0 15,0 2 0-15,0 7-128 0,0 1 128 0,0 7 0 16,1 5 0-16,-1 5-128 0,1 0 128 0,-3 1 0 16,1 0 0-16,0 7 0 0,1 8 0 0,-1 2 0 0,-2-4 0 15,3 0 0-15,1-4 0 0,-3 6 0 0,0 7 0 16,2-5 0-16,-2-3 0 0,0-1 0 0,1-3 0 0,-1 3 0 16,2 6 0-16,-2-1 0 0,0-2 0 0,1-5 0 15,-1-4 0-15,1 0 128 0,2 1-128 0,-2 2 0 16,0 1 0-16,2-2 144 0,0-3-144 0,0-2 0 15,-1-2 192-15,1 1-192 0,-1 0 192 0,0 0-192 16,0-4 160-16,1-3-160 0,-3-5 128 0,1 1-128 16,0-2 128-16,-2 3-128 0,0-2 128 0,1-1-128 15,0-4 128-15,-2-2-128 0,2-2 0 0,0-1 128 16,1-3-128-16,-1-2 128 0,1-1-128 0,-1-2 128 16,1-1-128-16,-1-3 0 0,1-2 144 0,1-1-144 15,0-2 0-15,1-3 0 0,1-3 0 0,0-3 128 16,-1-3-128-16,1 1 0 0,-1-11 0 0,0 0 0 15,0 0 0-15,0 0 0 0,0 0 0 0,0 0-128 0,0 0 128 0,4-11 0 16,-3-1 0-16,1-1 0 0,0-3 0 0,-2-1 0 16,0-3 0-16,-2-3 0 0,2-5 0 0,0 0 0 15,-1-1 0-15,0-3 0 0,-1-8 0 16,0-1 0-16,1-4 0 0,1-4 0 0,0-1 0 0,0-3 0 16,-1 0 0-16,2-4 0 0,2-4 0 0,-1-4 0 15,-2-4 0-15,2 0 0 0,1 1 0 0,-1-1 0 16,1 0 0-16,-2-4 0 0,-1-5 0 0,0 0 0 15,0 0 0-15,0 1 0 0,1 0 0 0,1-4 0 16,-1-5 0-16,4 5 0 0,-2 6 0 0,0 2 0 16,3-3 0-16,-1-1 0 0,1-3 0 0,-2 4 0 15,2 5 0-15,-2-1 0 0,-1 3 0 0,2 1 0 16,-2-1 0-16,0 4 128 0,-1 6-128 0,1 4 0 0,-2 3 0 0,1 5 128 16,-2 4-128-16,-1 1 0 0,0 1 0 0,-1-2 0 15,-1 1 0-15,0 3 0 0,2 4 0 0,-3 3 128 16,-1 1-128-16,2 1 0 0,0-1 0 0,3 3 0 15,-4 3 0-15,2 2 0 0,1 0 0 0,1 2 0 16,-1-1 0-16,3 3 0 0,0 3 0 0,2 1 0 16,-1 3 0-16,-1 2 0 0,1 1 0 0,1 0 0 15,-1 1 0-15,0 1-128 0,-2 2 128 0,-1 5 0 16,0 0 0-16,0 0-128 0,0 0 128 0,0 0 0 16,0 0-128-16,10 0 128 0,-2 2-128 0,-8-2 128 15,0 0-144-15,0 0 144 0,10 7-160 0,-10-7 160 16,0 0-176-16,9 7 176 0,-9-7-192 0,8 6 192 0,-8-6-176 15,0 0 176-15,7-1-160 0,-7 1 160 16,0 0 0-16,0 0 0 0,0 0-128 0,7 4 128 0,-7-4 0 0,0 0 0 16,0 0 0-16,0 0-144 0,3 12 144 0,-1-1 0 15,-2-11-144-15,2 11 144 0,1 3-176 0,-3 2 48 16,-3 4 0-16,2 2 0 0,1 3 128 0,-1 5-192 16,-1 3 192-16,0 4-192 0,0 5 192 0,-4 4 0 15,2 3 0-15,-1 8-128 0,-1 8 128 0,-1 2 0 16,3 1-144-16,-4 8 144 0,2 6 0 0,1 4 0 15,-1 2 0-15,2 8 0 0,0 6 0 0,0 3 0 16,0-3 0-16,0 4 0 0,-3 3 0 0,0-3 0 16,-1-6 0-16,-1-3 0 0,-2-2 0 0,1-4 0 15,-2-2 144-15,-1-4-16 0,-3-6 192 0,2 0 64 16,0 4 0-16,1-6 0 0,0-6-96 0,3-4-16 0,-2-3 0 16,2 0 0-16,3-2-96 0,-2-4-32 15,3-3 0-15,4-5 0 0,-3 0-144 0,4-3 0 0,1-5 0 0,1-6 0 16,-2-4-192-16,3-3-64 0,3-3 0 0,3-5-16 31,3-4-1584-31,1-3-320 0,-1-4-64 0</inkml:trace>
  <inkml:trace contextRef="#ctx0" brushRef="#br1" timeOffset="72659.62">7821 17264 1839 0,'0'0'160'15,"0"0"-160"-15,0 0 0 0,0 0 0 16,0 0 2368-16,0 0 432 0,-7-3 80 0,7 3 32 0,0 0-1856 0,0 0-368 15,0 0-80-15,0 0-16 0,0 0-208 0,0 0-64 16,-2-5 0-16,2 5 0 0,0 0 176 0,0 0 16 16,0 0 16-16,0 0 0 0,0 0 176 0,0 0 48 15,0 0 0-15,0 0 0 0,0 0-32 0,0 0 0 16,0 0 0-16,7-3 0 0,4 1-80 0,2 2-32 16,0 0 0-16,2 2 0 0,0-1-176 0,5 0-48 15,-1-1 0-15,4 0 0 0,1 1 48 0,6-1 0 16,6 1 0-16,4-1 0 0,4 0-80 0,-1 3-16 15,2-1 0-15,2 1 0 0,4-1-80 0,-3-2-32 16,3-2 0-16,5 2 0 0,1 3-32 0,2-2-16 16,2-1 0-16,-1 2 0 0,-1-1-16 0,1 3 0 15,2-2 0-15,3 0 0 0,3-2 32 0,1 1 0 16,-1 1 0-16,2-1 0 0,-5 1 32 0,5-2 16 0,5 1 0 0,-3-1 0 16,0 1 64-16,-3-1 16 0,4-1 0 0,2 0 0 15,3-1-48-15,1 2 0 0,-2-1 0 0,0 2 0 16,0-1-80-16,-1 0-32 0,0 0 0 0,1 2 0 15,2 0-32-15,-4 0-128 0,-2 1 192 0,3-1-64 16,-1 1 0-16,0-1-128 0,-2 0 192 0,-4 1-64 16,-3-2-128-16,2 2 0 0,0-1 144 0,0-2-144 15,0-1 144-15,-4 1-144 0,-1 3 192 0,-1-3-192 16,-1-1 240-16,4 0-64 0,3 0-16 0,0 1 0 16,-2 0 48-16,0 1 16 0,0 1 0 0,-2 0 0 15,5-1 0-15,0 0 0 0,0 3 0 0,-1-3 0 16,-5 1-80-16,-1 0-16 0,-1-1 0 0,4 2 0 0,1-1-128 15,-4-1 128-15,-4 0-128 0,-1 1 128 0,-4 0-128 16,2-1 0-16,-2 1 144 0,1 0-144 0,-1 0 160 0,-2 0-32 16,2 3-128-16,-6-3 192 0,-5 0-192 0,0 0 176 15,-1 1-176-15,-2 1 160 0,0-2-160 0,-1 1 128 16,1 1-128-16,-3-1 128 0,3 0-128 0,-4-1 0 16,1 1 144-16,-3-1-144 0,-3 0 128 0,0 0-128 15,-4 0 160-15,1 1-160 0,-3-1 128 0,-1 0-128 16,-5 0 0-16,3 0 144 0,-1 1-144 0,-1-3 0 15,-4 0 144-15,-4 0-144 0,-1 3 128 0,0-1-128 16,-3-3 128-16,-7 1-128 0,0 0 128 0,0 0-128 16,0 0 128-16,0 0-128 0,0 0 160 0,0 0-32 15,0 0-128-15,0 0 192 0,-11-4-64 0,-4 0 0 16,-2 0-128-16,-4 3 192 0,-3-3-192 0,-2 2 0 0,-3-3 0 0,-3 1 0 16,-2 3 0-16,-7-3 0 0,-3 1 0 0,-5-1 0 15,0 2 0-15,-1 0 0 0,-3 0 0 0,0 0 0 16,-3-1 0-16,-6 0 0 0,-5 0 0 0,-5 1 0 15,-1-2 0-15,-1 2 0 0,-2 1 0 0,-5-1 0 16,-7-2 0-16,1 2 0 0,4 1 0 0,0 1 0 16,0-4 0-16,0 2 0 0,-8 0 0 0,3 1 0 15,3 0 0-15,-6-1 0 0,0-1 0 0,-1 1 0 16,-1 0 0-16,1 1 0 0,1-1 0 0,-3 0 0 16,-2 0 0-16,3 0 0 0,1-1 0 0,-2 1 0 15,-1 0 0-15,0 1 0 0,2-1 0 0,4-2 0 16,1 0 0-16,5-2 0 0,-3 1 0 0,5 2 0 0,6-1 0 0,0 1 0 15,0 0 0-15,3-2 0 0,0 0 0 16,5 2 0-16,1-1 0 0,4 1 0 0,3-3 0 16,-3 1 0-16,-2 1 0 0,5-1 0 0,1 5 0 0,4-2 0 15,2-1 0-15,3 0 0 0,1 3 0 0,4 0-128 16,1-2 128-16,2 1 0 0,0 1 0 0,2 0-160 16,2-1 160-16,3 1-128 0,3 2 128 0,2 0 0 15,4 1 0-15,2-1-128 0,3-1 128 0,3 0 0 16,0 0 0-16,3 1-128 0,3 1 128 0,-1 0 0 15,1-1 0-15,4 1-128 0,7-3 128 0,-6 5-160 16,6-5 160-16,0 0-160 0,0 0-48 0,0 0-16 16,0 0 0-16,0 0 0 0,6 9-112 0,5-2-32 15,2-1 0-15,3-1 0 0,0 1 240 0,5-2 128 0,1-1-160 16,7 1 160-16,3-2 0 0,5 0 0 0,4 0-128 16,3 2 128-16,2-3 0 0,1 1 0 0,3-1 0 0,4 0-144 15,2-1 144-15,6 0 0 0,7-1 0 0,0 0 0 16,2 1 0-16,5-1 0 0,1-2 0 0,8-1 0 15,5 1 0-15,-1 1 0 0,-1 0 0 0,7-1 0 16,2-1 0-16,3 1 0 0,-1 2 0 0,2-2 0 16,4 2 0-16,0-1 0 0,2 1 0 0,0 1 128 15,-4 0-128-15,2 1 0 0,-1 1 0 0,-2-1 0 16,-2-1 0-16,2 0 0 0,1 3 0 0,-3-1 128 16,-5-1-128-16,-2 0 0 0,4-1 0 0,-3 3 0 15,-6 2 0-15,-4-2 128 0,-2-2-128 0,-1 1 0 16,-1 2 0-16,-6-2 0 0,-7-2 0 0,-4 0 128 15,-5 0-128-15,0 0 0 0,-4 2 0 0,-2 0 128 16,-2-2-128-16,-8 0 0 0,-3 2 0 0,-4-1 0 0,-6 1 0 0,-3-2 128 16,-6 0-128-16,-4 1 0 0,-2 0 0 0,-3-1 128 15,-11 0-128-15,0 0 0 0,0 0 128 0,0 0-128 16,0 0 160-16,0 0-160 0,0 0 208 0,0 0-48 16,0 0-16-16,-14-4 0 0,-1 3-144 0,-1-2 192 15,-5 0-192-15,0-1 192 0,-5 2-192 0,-1-1 0 16,-4 0 0-16,-4-1 0 0,-2 1 0 0,-3 0 0 15,-1 1 0-15,-1-2 0 0,-2 0 0 0,-2-1 0 16,-4 0 0-16,-6 3 0 0,-6 0 0 0,1-2 0 16,2 1 0-16,-3 1 0 0,-1 2 0 0,-4-2 0 15,-8 0 0-15,-3 1 0 0,-4 1 0 0,1 1 0 16,-4 1-144-16,-3 1 144 0,-10-2 0 0,1 1 0 0,2-1 0 0,-5 1 0 16,-5 1 0-16,0 0 0 0,0-1 0 0,-3 3 0 15,-2 0 0-15,1 1 0 0,3-1 0 0,-1 1 0 16,-1-2 0-16,4 0 0 0,2 2 0 0,3-1 0 15,0-2 0-15,1 0 0 0,-3 0 0 0,6 2 0 16,2-2 0-16,0 0 0 0,-4 0 0 0,3 1 0 16,3-2 0-16,2 0 0 0,0-1 0 0,2-1 0 15,-1 0 0-15,8 0 0 0,4 1 0 0,2-1 0 16,0-1 0-16,5 1 0 0,2-1 0 0,8 1 0 16,4 0 0-16,5-3-128 0,6 2 128 0,7 0 0 15,1-2 0-15,7 2 0 0,2 0 0 0,4 0 0 16,6-1 0-16,5 0-128 0,3 0 128 0,9 2-208 15,-8-4 80-15,8 4 128 0,0 0-208 0,8-4 80 16,-1 1-240-16,7-3-32 0,3 2-16 0,6 0 0 0,0 1 224 16,6 0 32-16,3-2 16 0,8 1 0 0,2 0 144 0,9-1-128 15,0 0 128-15,7 0-128 0,6 1 128 0,2 1 0 16,0-1 0-16,5 1 0 0,5-1 0 0,3 1 0 16,3 2 0-16,-1 0-128 0,-1 0 128 0,7 0 0 15,5 0 0-15,-3 1 0 0,-2 0 0 0,5 1 0 16,2 0 0-16,2 1 0 0,2 2 0 0,1-1 0 15,-3 0 0-15,3 0 0 0,2 2 0 0,-1-1 0 16,-1-2 0-16,3 1 0 0,1-1 0 0,-4 0 0 16,-6 0 0-16,2-1 0 0,2 2 128 0,-4-1-128 15,-2 0 160-15,-3-1-160 0,1-1 176 0,1 1-176 16,1 0 192-16,-3 1-192 0,-4 2 160 0,-2-1-160 16,0-1 128-16,-2 0-128 0,-2 1 0 0,-6-1 0 15,-4 0 128-15,-6 1-128 0,0-2 0 0,0 2 0 0,-1 1 144 0,0-2-144 16,-6 0 0-16,-1 2 0 0,-7-3 0 0,-2 1 128 15,-5-1-128-15,-1 1 0 0,0 1 0 0,-1-1 0 16,-4 0 0-16,-2 0 128 0,-3 0-128 0,-1 1 0 16,-2-2 0-16,-2 0 0 0,-3 0 0 0,-2 1 128 15,-2-1-128-15,-4 0 0 0,-1-2 0 0,-2 1 0 16,-1 1 0-16,-9-1 0 0,0 0 0 0,9 0 128 16,-9 0-128-16,0 0 0 0,0 0 128 0,0 0-128 15,0 0 0-15,0 0 128 0,0 0-128 0,0 0 0 16,0 0 0-16,0 0 128 0,0 0-128 0,0 0 0 15,0 0 0-15,0 0 144 0,0 0-144 0,0 0 0 16,0 0 0-16,0 0 0 0,0 0 0 0,0 0 0 0,7-4 0 0,-7 4 0 16,0 0 0-16,5-5 0 15,-5 5 0-15,0 0 0 0,6-3 0 0,-6 3 0 0,0 0 0 0,7 0 0 16,-7 0 0-16,0 0 0 0,0 0 0 0,8 0 0 16,-8 0 0-16,0 0 0 0,0 0 0 0,0 0 0 15,0 0 0-15,0 0 0 0,0 0 0 0,0 0-192 16,0 0 192-16,0 0-192 15,0 0-352-15,0 0-64 0,-8 7-16 0,-5-2 0 16,-2 0-1552-16,-2-2-320 0,-3-1-64 0,-1-2-11408 0</inkml:trace>
  <inkml:trace contextRef="#ctx0" brushRef="#br1" timeOffset="80226.464">4895 9775 1839 0,'0'0'0'0,"0"0"160"0,0 0-160 0,0 0 0 15,0 0 0-15,0 0 0 0,0 0 1984 0,0 0 352 16,0 0 80-16,0 0 16 0,-1-9-1408 0,1 9-256 16,0 0-64-16,0 0-16 0,-2-9-112 0,2 1 0 15,0 8-16-15,0 0 0 0,0 0 64 0,0 0 16 0,1-11 0 0,-1 11 0 16,0 0-112-16,0 0-16 0,8-3 0 0,1 1 0 16,1 1-304-16,-2 1-64 0,2 1-16 0,4 0 0 15,3-1 144-15,3 0 32 0,2 1 0 0,0-1 0 16,4 0 144-16,2 0 16 0,0 0 16 0,3-1 0 15,2 2-80-15,4 0-16 0,1 0 0 0,3 0 0 16,2-1-128-16,2 0-48 0,3 0 0 0,-1 0 0 16,2 0 16-16,0 0 0 0,2-2 0 0,2 0 0 15,2 0 32-15,4-1 0 0,4-2 0 0,1 3 0 16,-2 1-64-16,3 0 0 0,0-1 0 0,4-2 0 16,1-1-32-16,1 1-16 0,3 3 0 0,-1-1 0 15,-3-1-144-15,4 0 192 0,-1 0-192 0,2-1 192 0,1 0-192 16,-4-3 0-16,-2-3 144 0,0 5-144 0,0-1 144 15,-1 4-144-15,0-1 192 0,-1-2-192 0,1-1 256 0,-3-1-48 16,1 0-16-16,2 3 0 0,-1-2 0 0,-1 2-16 16,-1 0 0-16,-2-2 0 0,1 0-176 0,1-1 0 15,2 0 144-15,0 4-144 0,0 3 0 0,-2 0 144 16,-2-1-144-16,4-2 0 0,-1-5 0 0,-2 0 0 16,-2 3 0-16,-1 1 0 0,-3 2 0 0,-3-2 0 15,1-1 0-15,0 2 0 0,0-1 128 0,1 0-128 16,3 2 0-16,-3 0 0 0,0 2 0 0,0 1 128 15,-2-1-128-15,2-4 0 0,-2-1 128 0,1 2-128 16,-1 1 0-16,-2 2 0 0,1 3 128 0,-1-1-128 16,0-3 192-16,-1 0-192 0,4 0 0 0,-2 0 0 0,-1-2 0 15,0 4 0-15,1 4 0 0,-2 0 0 0,-4-4 0 0,2-1 0 16,2-4 0-16,-4 2 0 0,-3 1 0 16,2 0 0-16,-1 0 0 0,1 1 0 0,-4 2 0 0,0-2 0 15,-2-1 0-15,3-1 0 0,-2-2 0 0,-1 2 0 16,0 2 0-16,0 0 128 0,-1 2-128 0,0-2 0 15,-1-2 144-15,-5 1-144 0,-2 4 0 0,-1 0 144 16,-3-3-144-16,1-5 0 0,-1 0 144 0,0 0-144 16,-2 8 0-16,1-4 0 0,1-6 0 0,-3 6 128 15,-2 4-128-15,0 2 0 0,0-2 0 0,0-3 0 16,0-3 0-16,-2 0 128 0,-1 3-128 0,-1 0 0 16,-3-2 0-16,-1 0 0 0,-1 2 0 0,0 0 128 15,-1-1-128-15,-3 0 128 0,1 0-128 0,-1-2 128 16,-1-1-128-16,0 1 144 0,0-1-144 0,-1 2 160 0,-2 0-160 0,-7 2 128 15,10 2-128-15,-10-2 128 0,0 0-128 0,0 0 128 16,7-4-128-16,-7 4 128 0,0 0-128 0,0 0 128 16,0 0-128-16,0 0 128 0,-9 2-128 0,-1 1 0 15,-4 1 144-15,-2-3-144 0,1-5 0 0,-5 2 0 16,-2-1 0-16,-2 3 128 0,-2 3-128 0,-6 2 0 16,-6-4 0-16,2-1 0 0,0-1 0 0,-8 2 0 15,-4 2 0-15,-3 0 0 0,-3 1 0 0,-4-1 0 16,-4 0 0-16,-6 1 0 0,-6-1 0 0,-1 0 0 15,-2-1 0-15,-3 2 0 0,-7-3 0 0,0 1 0 16,0 0 0-16,-2 3 0 0,-2 3 0 0,-4-1 0 16,-3 1 0-16,0-1 0 0,-2 1 0 0,-1 0 0 15,-7-1 0-15,-1 2 0 0,-2-1 0 0,-3 1 0 0,-5 1 0 16,2 0 0-16,3-2 0 0,-3 0 0 0,-6 0 0 0,1 1 128 16,2-1-128-16,-2 2 0 0,-1 0 0 0,3-1 0 15,3-1 0-15,2 0 0 0,-2 2 0 0,4-1 0 16,3-2 0-16,0-1 0 0,-2 0 0 0,4 0 0 15,5 1 0-15,-3 0 0 0,-1-5 0 0,6 2 0 16,7 3 0-16,-1-3 0 0,-1-2 0 0,6 1 0 16,5 1 0-16,4-1 0 0,2 1 0 0,1-2 0 15,-2-2 0-15,1 0 0 0,3 2 0 0,4 0 0 16,4-1 0-16,0-1 0 0,-3 0 0 0,4 3 0 16,4-1 0-16,2-2 0 0,3-2 0 0,2 2 0 15,2 1 0-15,4 0 0 0,-2 0 0 0,1-1 0 16,1-2 0-16,1-1 0 0,0 1 0 0,5 2 0 0,0 2 0 0,3-2 128 15,3-2-128-15,-3 3 0 0,1 2 0 0,2-1 128 16,2-2-128-16,2 2 0 0,3 1 0 0,3-1 0 16,0 2 0-16,1-2-128 0,4 0 128 0,0 0 0 15,3 1 0-15,3-1 0 0,1-1 0 0,1-1 0 16,2-1 0-16,5 1 0 0,8 0 0 0,0 0-160 16,0 0 160-16,-1 9 0 0,4 0-208 0,5-3 64 15,4-2 16-15,6-1 0 0,2-3 128 0,8 3 0 16,4-1 0-16,6 1-128 0,1 1 128 0,6-2 0 15,4-3 0-15,6 0 0 0,2 1 0 0,4 1 0 16,6 0 0-16,6 0 0 0,3 0 128 0,0-1-128 16,0-1 128-16,6 2-128 0,5 1 128 0,4-2-128 15,4-3 160-15,1 0-160 0,4-1 160 0,1 2-160 16,2-1 160-16,5 1-160 0,2-1 128 0,1 2-128 0,1 0 0 0,3-3 0 16,0-3 128-16,4 2-128 0,1 0 0 15,-2 0 144-15,-1-2-144 0,4-2 0 0,3 1 0 0,-1 1 128 16,-3 2-128-16,1 0 0 0,-1 0 0 0,2 0 128 15,3 1-128-15,-2 1 0 0,-2-3 0 0,2 2 0 16,2 0 0-16,-3 2 160 0,-7 1-160 0,5 1 160 16,2-2-160-16,-2 0 0 0,-6-2 0 0,-1 2 0 15,2 1 0-15,-6 0 0 0,-2 0 0 0,-4 1 0 16,3 2 0-16,-4 0 0 0,-4-1 0 0,-2-2 0 16,-4-1 0-16,1 1 0 0,-2 2 0 0,-4 0 0 15,-5-1 0-15,1 1 0 0,-3-2 0 0,-5 3 0 16,-1 1 0-16,-5-2 0 0,-7-5 0 0,-5 3 0 0,-1 1 0 15,0 1 0-15,-4-1 0 0,-2 0 0 0,-3 0 0 0,-3 0 0 16,-3 0 128-16,-4 0-128 0,-3-2 0 16,-1 0 0-16,-5-1 0 0,0 0 0 0,-2 3 0 0,-5-2 0 15,-2-2 0-15,-3 3 0 0,0 2 0 0,-2 0 128 16,-1 0-128-16,-1-1 0 0,-3 0 0 0,-9 0 0 16,0 0 128-16,0 0-128 0,0 0 0 0,0 0 0 15,7-2 0-15,-7 2 128 0,0 0-128 0,0 0 0 16,0 0 0-16,0 0 0 0,0 0 0 0,-8-2 0 15,-3 1 128-15,-4 1-128 0,-3-2 0 0,-4 2 0 16,-1 0 0-16,-5 2 0 0,0-4 0 0,-2 2 192 16,-3-1-192-16,-2 1 192 0,-7 0-192 0,-3 0 0 15,-3-1-192-15,-4 1 192 0,-5 2 0 0,-2 2 0 16,-1 1 0-16,-8-4 0 0,-7-3 0 0,-4 2 0 16,-5 1 0-16,-2 1 0 0,-1 1 0 0,-7-1 0 0,-6-3 0 15,-4 2 192-15,-2 2-192 0,-7 0-192 0,-2-3 32 0,-4 4 16 16,-1 0 144-16,-5 1 192 0,-6 0-32 0,-2 1-16 15,-1-2-144-15,2-1-144 0,-3 2 144 0,-1 0-208 16,-4 2 208-16,1 0 0 0,-1 0 0 0,0 2 0 16,-1 1 0-16,1-1 0 0,-1-3 0 0,2 3 0 15,-1 1 0-15,-3 0 0 0,-1 5 0 0,1-3 0 16,3-3 0-16,0-1 160 0,2 2-160 0,3 0 192 16,3 1-192-16,2 0 0 0,6-2-192 0,1 2 192 15,1 0 0-15,6 2 0 0,8 0 0 0,4-3 0 16,0-5 0-16,7 5 0 0,3 1 0 0,7-1 0 15,6-2 0-15,2-1 0 0,2-2 0 0,3 1 0 16,2 4 0-16,4-2 0 0,2-6 0 0,3 3 0 0,6-1 0 16,3 1 0-16,3 1 128 0,2-1-128 0,3 1 0 0,5-1 0 15,6 0 0-15,4-1 0 0,4-3 0 0,3 2 0 16,6-3 0-16,6 0 0 0,12 0-192 0,0 0 192 16,0 0-160-16,0 0 160 0,13-4-208 0,6 2 48 15,5 0 16-15,6-1 0 0,4-2-16 0,8 1 0 16,3-1 0-16,4 1 0 0,11-3 32 0,1 1 0 15,3-2 0-15,4 0 0 0,3 1 128 0,6-1 0 16,6-1-144-16,3 0 144 0,-2 1 0 0,7-1 0 16,7 1 0-16,4-2 0 0,4 1-128 0,5 1 128 15,3-1 0-15,3 0 0 0,-1-2 0 0,5 1 0 16,5 0 0-16,0 1 0 0,2 1 0 0,3-3 0 16,3-5 0-16,4 4 0 0,-3 3 0 0,2-1 0 0,0-1 0 15,4 1 0-15,3 5 0 0,-2-2 0 0,-2 0 0 0,3-1 128 16,1-4-128-16,1 2 128 0,-1-1-128 0,-5 3 128 15,-3 2 16-15,-2-1 0 0,2-3 0 0,-3 2 0 16,-3 0-144-16,-3 1 0 0,-4 2 0 0,-4-2-176 16,-4-1 176-16,-3 4 0 0,1 3 0 0,-3-1 0 15,-6-3 0-15,-3 0 128 0,-3 0-128 0,-3 3 0 16,-6 1 0-16,0 0 0 0,-2 0 0 0,-3 1 0 16,-4 0 0-16,-8 0 0 0,-4-2 0 0,-5 0 0 15,-1 1 0-15,-7 0 0 0,-7 1 0 0,-3-1 128 16,-3 0-128-16,-2 0 0 0,-8 0 0 0,-4 0 0 15,-3 0 144-15,-1 0-144 0,-6-1 192 0,0 1-192 16,-3 1 0-16,-1 1 0 0,-2 2 0 0,-12-3 0 0,0 0 0 0,0 0 0 16,0 0 0-16,0 0 0 0,0 0 272 0,0 0-48 15,-11-4-16-15,-2 4 0 0,-4 0-64 0,-4-2-16 16,-6-2 0-16,-5 0 0 0,-6 6-128 0,-2 0 0 16,-5-1 0-16,-4 0 0 0,-4-1 0 0,-1 0 0 15,-5 0 0-15,-5 0-176 0,-4 0 176 0,-6 2 0 16,-7-2 0-16,-2 0 0 0,0-1 0 0,-8 1 0 15,-4-3 0-15,-5 2 0 0,0 3 0 0,-8 0 0 16,-9-2 0-16,0 0 0 0,-6 0-160 0,-2 1 160 16,-10 1-192-16,-3-1 192 0,-4 3 0 0,-1-1 0 15,-3-1 0-15,-5 4 0 0,-4-2 0 0,-2-1 0 16,-4-3 0-16,5 5 0 0,3 1 0 0,-1 2 0 16,-2 1 0-16,1-2 0 0,2-4 0 0,1 3 0 15,0 1 144-15,3-1-144 0,-2-3 0 0,5 0 0 0,4-1 0 0,3 2 0 16,7 0 0-16,3 0 0 0,2 0 0 0,5-1 0 15,5 0 0-15,4 0 0 0,5-1 0 0,8-1 0 16,7-3 0-16,7 3 0 0,8 1 0 0,6-1 0 16,5-5 0-16,9 0 0 0,5 1 0 0,7 3 0 15,6-1 0-15,6 0 0 0,7-2 0 0,6 1 0 16,4 1 0-16,7 1 0 0,2 0 0 0,8 0 0 16,0 0 0-16,0 0-192 0,0 0 64 0,11 3 128 15,3-3-320-15,6-2 48 0,7 1 16 0,5 4 0 16,3 1 112-16,8-3 144 0,7-1-208 0,1-1 80 15,3 1 128-15,8 1 0 0,5 1 0 0,8 0 0 16,7-2 0-16,3-1 0 0,2 0 0 0,10 1 0 16,9-2 0-16,4 2 0 0,4-2 0 0,4 1 0 0,7 0 0 0,5-2 0 15,4 0 0-15,3 1 0 0,3 1 128 0,4-1-128 16,7-4 128-16,2 2-128 0,1 2 0 0,2-2 0 16,6 1 0-16,5 0 0 0,5-1 0 0,3 1 0 15,0 0 0-15,-1 1 0 0,-2-1 0 0,-2 1 128 16,1-1-128-16,-2 1 0 0,-1-1 0 0,-2 3 0 15,-5 0 0-15,-4 0-128 0,-5 0 128 0,-2 0 0 16,-2 0 0-16,-7 3 128 0,-7-2-128 0,-1-2 176 16,-7-2-176-16,-5 2 192 0,-10 1-192 0,-3 0 0 15,-5-1 0-15,-7 0 0 0,-13 0 192 0,-3-1-64 16,-6-1 0-16,-5 0 0 0,-8 1-128 0,-9 0 0 16,-8 0 0-16,-10 0 0 0,-4-2 0 0,-10 0 0 15,-8-3 0-15,-6 3 0 0,-6 4 208 0,0 0 16 0,-11-5 0 0,-9 2 0 16,-8-1 16-16,-12 0 0 0,-8 2 0 0,-10 0 0 15,-6-1-240-15,-7 1 0 0,-6 0 0 0,-8 2-160 16,-13 3 160-16,-5-2 0 0,-4-2 0 0,-12 4-128 16,-11 1 128-16,-8 0-160 0,-2-2 160 0,-10 3-160 15,-2 0 32-15,-7 2 0 0,-10 3 0 0,-6-1 0 16,-5-3 128-16,-6 2 0 0,-5 2-144 0,-3 2 144 16,2 1 0-16,-9-1 0 0,-8 2 0 0,-1 1 0 15,-1 2 0-15,4 0 0 0,1-1 0 0,-1 1 0 16,-2 8 0-16,3 1 0 0,4 3 0 0,4-4 0 15,3-3 0-15,6 0 0 0,8 0 0 0,10 0 0 16,2 0 0-16,14-4 0 0,9-2 0 0,11-1 0 16,5-1 0-16,13 0 0 0,10-3 0 0,10-1 0 0,10-4 0 0,12 1 0 15,10 1 0-15,17-5 0 0,10-3-160 0,13-1 160 16,9-2-208-16,16 3 80 0,0 0-80 0,16-9-16 16,5-3 0-16,15 0 0 0,12 0-64 0,13-2-16 15,11-1 0-15,11-4 0 0,10-2 144 0,8-1 32 16,6 1 0-16,11-4 0 0,12 0 128 0,8 1 0 15,5 2 0-15,7-3-128 0,5-1 128 0,6-1 0 16,5 0 0-16,5 5 0 0,6 3 160 0,1 0-32 16,3-4-128-16,1 1 192 0,2 2-48 0,-1 1-16 15,0 1 0-15,1 2 0 0,3-4-128 0,-4 4 0 16,-1 0 144-16,-4 0-144 0,-5-4 0 0,-5 2 0 16,-3-1 0-16,-8 8 128 0,-4 4-128 0,-5 1 128 15,-6-3-128-15,-5 0 128 0,-5 0-128 0,-7 1 0 16,-5 4 0-16,-10-2 0 0,-4-1 0 0,-8-2 0 0,-3 4 0 0,-9 3 0 15,-7-1 0-15,-10 1 0 0,-6-2 0 0,-11 2 0 16,-7 0 0-16,-9 0 128 0,-8-3-128 0,-7 2 128 16,-7-1-128-16,-14 4 0 0,0 0 0 0,0 0 0 15,-8-4-144-15,-10 2-48 0,-7 1-16 0,-12 1 0 16,-7 0 208-16,-9 1-144 0,-10 1 144 0,-6 1-128 16,-6-3 128-16,-9 1 0 0,-5 0 0 0,-6 0-128 15,-6 1 128-15,-4 4 0 0,-5 1 0 0,-8 0 0 16,-5-4 0-16,-3-1 0 0,-1 3 0 0,-9 1 0 15,-7 3 0-15,-4-1 0 0,-4 0 0 0,-3-1 0 16,-1 5 0-16,-1 2 128 0,-5 0-128 0,1 1 0 16,-2-1 0-16,1 0 128 0,2 0-128 0,4-1 0 0,1-4 0 15,2 3 0-15,0 3 0 0,5 0 128 0,-1 0-128 0,9-1 0 16,5-1 0-16,4-2 0 0,7 1 0 0,8-1 0 16,8-1 0-16,5 0 0 0,4-2 0 0,11 2 0 15,9-1 0-15,11-2 0 0,10-4 0 0,12-1 128 16,11-2-128-16,10 2 0 0,8 1 0 0,8-2 0 15,8-1 0-15,11-4 0 0,8 0 0 0,12 2-128 16,10-3 0-16,13 0 0 0,14-2-16 0,9 0 0 16,7-1 0-16,9-1 0 0,6-2 144 0,11-1 0 15,9 0 0-15,9 0 0 0,13 2 0 0,5-2 0 16,4-2 0-16,7 0 0 0,4 3 0 0,8 1 0 16,6 1 0-16,7-2 0 0,4-2 0 0,3 4 0 15,2 2 0-15,0-1 0 0,-2-2 144 0,4 2-144 16,1-1 192-16,0 3-192 0,-7 5 240 0,-2 0-64 0,-1-1-16 15,-5 2 0-15,-7 1-160 0,-5 1 0 0,-5 0 0 0,-7 3 0 16,-11 2 0-16,-8-1 0 0,-10 1 0 0,-7-2 0 16,-8-2 128-16,-11 0 0 0,-9-3 0 0,-8 2 0 15,-8 2-128-15,-10 1 0 0,-10-3 0 0,-8 2-176 16,-11 1 176-16,-8-1 0 0,-7 0 0 0,-9 1 0 16,-12-5 128-16,0 0 48 0,0 0 16 0,-11 4 0 15,-10-2-192-15,-6-2 0 0,-10-1 0 0,-7 2 0 16,-8 4 0-16,-4-4 0 0,-2-1 0 0,-7 1 128 15,-3 1-128-15,-6 0 0 0,-7 1 0 0,-5-3 0 16,-2 0 0-16,-6 0 0 0,-8-2 0 0,-1 2 0 16,-1 3 0-16,-4-2 128 0,-2-2-128 0,-2 2 128 15,0 1-128-15,-4 0 0 0,-7-2 0 0,2 0 128 16,-1 3-128-16,-2 1 0 0,-4-1 0 0,1 3 0 0,-1-4 0 0,-1 3 0 16,-2 3 0-16,2-3 0 0,1 1 0 0,2 1 0 15,-3-5 0-15,1 3 0 0,2 3 0 0,4-1 0 16,5-1 0-16,5-1 0 0,4-1 0 0,7 0 0 15,3 0 0-15,14-2 0 0,14-1 0 0,13 1 192 16,7 1-192-16,15-1 192 0,12-5-192 0,10 2 0 16,13 1 0-16,0 0 0 0,16-2-192 0,12 0-80 15,8 0-16-15,15-4 0 0,10 0-80 0,15-3-16 16,11 0 0-16,11-1 0 0,8-3 96 0,13 1 16 16,9-1 0-16,11-2 0 0,6 1 272 0,6-3-128 15,1-1 128-15,10 1 0 0,6 3 0 0,8-1 0 16,2-5 0-16,2 1 0 0,3 3 0 0,-3 2 0 15,1 4 0-15,2-2 0 0,2-3 224 0,-4 3-48 0,-2 4-16 0,-4 3 0 16,-3 2-160-16,-8 1 0 0,-9 0 144 0,-6 2-144 16,-10 4 0-16,-10 2 0 0,-8 0 0 0,-11 2 128 15,-10 1-128-15,-14 2 0 0,-13 1 128 0,-14-2-128 16,-8-5 0-16,-16 0 0 0,-9 0-160 0,-13 1 160 16,-11 2-288-16,-13-2 48 0,-8-1 16 0,-13 2 0 15,-13 1 96-15,-12-1 128 0,-13-3-208 0,-14-1 80 16,-12 0 400-16,-9 0 96 0,-8 0 16 0,-9-1 0 15,-9-1 48-15,-10-1 16 0,-7 0 0 0,-8 3 0 16,-7 0-160-16,-10 4-32 0,-7-5 0 0,-7 3 0 16,-4 3 0-16,-4 0-16 0,-6-4 0 0,-4 3 0 15,-5 1-240-15,-3 2 176 0,-1-1-176 0,-1 0 160 16,0 0-32-16,-2 1 0 0,-2 1 0 0,2 1 0 0,4 1-128 16,5-3 0-16,1-4 0 0,4 4 0 0,1 2 0 15,11 2 0-15,8-1 128 0,10-2-128 0,7-3 0 0,10 0 0 16,11 0 0-16,12 0 128 0,14-1-128 0,10 0 0 15,8-3 0-15,14 0 0 0,14-1 0 0,14-2 0 16,10-2 0-16,15-1 0 0,12 1 0 0,9-3 0 16,8-2 0-16,5 6 0 0,9-6-176 0,14 1-112 15,10-2-32-15,12 0 0 0,8-1-32 0,12 0-16 16,9 0 0-16,10-1 0 0,6-1 112 0,11 0 32 16,5 0 0-16,8 3 0 0,4 2 224 0,4 1 0 15,3 0-160-15,2 1 160 0,8-3 0 0,-5 3 0 16,-1 2 0-16,0 0 0 0,-5 1 0 0,-3-1 0 15,-9 1 0-15,-4 0 0 0,-3 1 0 0,-12 1 0 0,-13 0 0 16,-9 1 0-16,-10 2 0 0,-8-1 0 0,-12 0 0 0,-12-1 0 16,-9 0 0-16,-10 2 0 0,-10-5 0 0,-7 5 0 15,-15-1 336-15,-10 1 96 0,-11-2 16 0,-14 2 0 16,-16 0-144-16,-9 1-32 0,-13-2 0 0,-12 1 0 16,-12 1-112-16,-7-1-32 0,-9 1 0 0,-5 1 0 15,-4-2-128-15,-5 1 192 0,-2-3-192 0,1 2 192 16,6 1-192-16,-5-2 192 0,-4-2-192 0,4 0 192 15,3 1-48-15,9-3 0 0,10-5 0 0,8 4 0 16,10 2 0-16,7-1 0 0,7 0 0 0,9-2 0 16,9-3-144-16,6-2 0 0,6 2 0 0,8 1 0 15,5 3 0-15,10-1 128 0,9-3-128 0,4-1 0 16,5 1 0-16,6-1 0 0,7 1 128 0,5-1-128 16,6 6-1984-16,0 0-416 0</inkml:trace>
  <inkml:trace contextRef="#ctx0" brushRef="#br2" timeOffset="91394.097">4776 5930 1839 0,'-3'-11'160'0,"3"6"-160"15,0-2 0-15,1 0 0 0,2 1 1712 0,-3 6 304 16,0-8 64-16,0 3 16 0,0 5-1008 0,0 0-192 16,0 0-32-16,0 0-16 0,0 0-160 0,0 0-48 15,0 0 0-15,0 0 0 0,0 0-192 0,-8-1-32 16,2-1-16-16,6 2 0 0,-6 6-144 0,6-6-16 15,-8 4-16-15,-1 3 0 0,4 5 32 0,-1 0 0 16,2-2 0-16,1 3 0 0,-2 0 80 0,-1 3 32 16,-1 0 0-16,2 2 0 0,-1 2 80 0,2 2 0 15,-4 1 16-15,2 1 0 0,3 2-208 0,-3 1-32 16,-1-1-16-16,0 3 0 0,2 3 0 0,0 1 0 0,-1 2 0 0,0 0 0 16,2 0-32-16,-2 4-16 0,3 3 0 0,0-3 0 15,0-1 48-15,1 0 16 0,-1-3 0 0,1 4 0 16,1 3-224-16,0 1 144 0,-1-1-144 0,0 2 128 15,2 0-128-15,0-1 192 0,0 0-192 0,2 0 192 16,-1-4-192-16,-1 0 192 0,1 2-192 0,-1 1 192 16,2-6-64-16,-2 1 0 0,0 1 0 0,1 0 0 15,0 2 128-15,0 0 0 0,-1-3 16 0,2 0 0 16,0-1-80-16,-1 1-32 0,2-1 0 0,-1 2 0 16,-2-1 48-16,0 4 16 0,3-2 0 0,0 2 0 15,0 1-48-15,-1-4-16 0,1 1 0 0,1-3 0 16,-2-1-160-16,2 2 192 0,-1 0-192 0,0 0 192 15,0 2-192-15,0 2 192 0,1 0-192 0,-3-1 192 0,2-3-64 16,-1 1 0-16,-1-1 0 0,2 0 0 0,-2-1 0 0,2-1-128 16,-2 0 192-16,0 2-64 0,-1-1 48 0,0-1 0 15,0 0 0-15,0 2 0 0,0 0-16 0,2-2 0 16,0-1 0-16,-1-1 0 0,-1-4-32 0,0-1-128 16,0 2 192-16,1 0-64 0,-1 1-128 0,0-1 192 15,0 0-192-15,0 2 192 0,0 1-192 0,0-1 160 16,0-1-160-16,0 1 160 0,0-3-160 0,0 1 128 15,0 0-128-15,0-2 128 0,0 1 0 0,0 0 0 16,0-1 0-16,1 1 0 0,0-1-128 0,0 1 0 16,-2 0 0-16,1-3 128 0,1 1-128 0,-1 2 192 15,-2 0-192-15,0 0 192 0,-1-1-192 0,1-1 160 0,2-1-160 16,-2 0 160-16,-2 1-16 0,0-1 0 0,1 0 0 0,1-1 0 16,1-3-144-16,0 0 192 0,-2-2-192 15,2 2 192-15,2 2-192 0,-1-5 128 0,-1-7-128 0,1 2 128 16,0 2-128-16,0 0 160 0,1-4-160 0,-1 0 160 15,-1-3-160-15,0 2 128 0,0-2-128 0,0 0 128 16,-1-1-128-16,2-8 0 0,0 0 0 0,-3 9 128 16,0 0-128-16,3-9 0 0,0 0 144 0,-4 6-144 15,1 2 0-15,3-8 144 0,0 0-144 0,0 0 0 16,0 0 128-16,0 0-128 0,0 0 0 0,0 0 0 16,0 0 272-16,0 0-48 0,0 0-16 0,8 4 0 15,1 0-48-15,0-4-16 0,0-4 0 0,1 2 0 16,0 0-144-16,1 1 0 0,1-1 144 0,2-1-144 15,0 0 0-15,2-1 0 0,-1-2 0 0,3 2 0 16,2-1 0-16,2 0 0 0,1-2 0 0,1 2 0 0,1 0 0 16,0 1 0-16,3-3 0 0,1 2 0 0,0-1 0 0,2 2 0 15,0 0 0-15,0-2 0 0,-1-2 0 0,1 2 0 16,2 1 0-16,0 1 0 0,1-3 0 0,2 1 0 16,0-3 0-16,1 2 0 0,6 5 0 0,0-1 0 15,-1-3 0-15,0 1 0 0,-1-1 0 0,3 0 0 16,-3-1 0-16,3 1 0 0,1 0 0 0,3-1 0 15,1-1 0-15,2 1 0 0,-3 3 0 0,0-1 0 16,-1 0 0-16,0-1 0 0,1 1 0 0,1 0 0 16,-2 2 0-16,0-1 0 0,1-2 0 0,-2 3 0 15,1-3 0-15,-2 3 0 0,-3 1 0 0,2 0 0 16,3 2 0-16,1 0 0 0,-2 0 0 0,1-1 0 16,3-1 0-16,-2-1 0 0,-1 2 0 0,-2 0 0 0,-1 1 0 0,2 1 0 15,0 0 0-15,0-1 0 0,1 0 0 0,1 0 0 16,-1 0 0-16,-1 0 0 0,-3 0 0 0,0 1 0 15,1 1 0-15,0-2 0 0,4 0 0 0,0 3 0 16,-1 0 0-16,-1-1 0 0,1-4 0 0,1 1 0 16,-2 1 0-16,0 1 0 0,0 0 0 0,0 0 0 15,2-2 0-15,0 1 0 0,2 0 0 0,-1 0 128 16,0-1-128-16,-1 1 0 0,-2-1 0 0,1 3 0 16,1 1 0-16,0 0 0 0,4-3 0 0,-2 3 0 15,0-3 0-15,-3 1 0 0,2 0 0 0,-1-1 0 16,-3-1 0-16,0 1 128 0,-1 0-128 0,0 0 0 15,2-1 0-15,1-1 0 0,-1-1 0 0,0 1 128 16,0 1-128-16,-1 1 0 0,-3 0 0 0,1-1 0 0,0-1 0 16,-1 1 0-16,2 2 0 0,-1 1 0 0,-2-2 0 0,0-1 0 15,2-2 0-15,-1 0 0 0,-3 3 0 0,2-2 0 16,2 1 0-16,-1 1 0 0,2 3 0 0,-3-1 0 16,-3-4 0-16,4 2 128 0,3-2-128 0,-2 2 0 15,-2 2 0-15,-1 0 0 0,-2-1 0 0,-1-1 0 16,-1 0 0-16,2-1 0 0,-2 2 0 0,-1-1 0 15,-3 0 0-15,1 0 0 0,3 4 0 0,0-3 0 16,0-2 0-16,-1 0 128 0,-3-1-128 0,1 1 0 16,-1 1 0-16,1 1 0 0,-2 0 0 0,1 0 0 15,0 1 0-15,0-1 0 0,-1 4 0 0,1-3 0 16,-1-2 0-16,1 0 0 0,-2 1 0 0,-1 1 0 0,0 0 0 16,-1-2 0-16,-3-1 0 0,-1-1 0 15,0 3 0-15,-1-1 0 0,3 0 0 0,-1 0 0 0,-1-1 0 0,-1 1 0 16,0 1 0-16,-1 0 0 0,0-1 0 0,-1 2 128 15,0 1-128-15,0-2 0 0,-1 0 0 0,0-1 0 16,-1-1 0-16,-1 2 0 0,1 1 0 0,-2 0 128 16,-1-1-128-16,-1 2 0 0,-2-2 0 0,1 1 0 15,-1 0 0-15,-2-1 0 0,0-2 0 0,0 3 0 16,-2 3 0-16,-1-4 0 0,3-2 0 0,-3 1 0 16,1 2 0-16,0-1 0 0,-9-1 0 0,8 1 128 15,1 0-128-15,-9-1 0 0,9 0 128 0,1 2-128 16,-2 1 0-16,-1-3 0 0,-7 0 0 0,7-4 128 15,1 1-128-15,-8 3 0 0,7-2 0 0,-7 2 128 16,6-6-128-16,-1 1 128 0,-5 5-128 0,8-6 128 16,-1-3-128-16,-1 3 176 0,0-4-176 0,-1 2 192 0,2 2-16 0,-1-3 0 15,-1-1 0-15,-1 0 0 0,2 2-32 0,-3-2 0 16,1-1 0-16,1 2 0 0,0-4-144 0,1 1 0 16,-2-1 0-16,3-1 128 0,-2-2-128 0,2 0 0 15,-3-6 144-15,2 0-144 0,2 0 0 0,-3-2 144 16,3-3-144-16,-3 0 0 0,1-3 128 0,0 0-128 15,-3 0 0-15,0-2 0 0,0-4 160 0,2 2-160 16,-1 1 128-16,-1-2-128 0,-2-2 0 0,2-3 0 16,-1-4 128-16,1 2-128 0,0 1 0 0,2-1 0 15,1 0 144-15,-2 0-144 0,0 1 0 0,0 1 144 16,2-1-144-16,-4-3 0 0,1-3 0 0,1 1 0 16,-2-2 0-16,2 0 0 0,-1 2 0 0,0 1 0 15,-1-1 0-15,0 2 0 0,2-2 0 0,-2 0 0 0,-1-2 0 16,2-2 0-16,0 0 0 0,3 2 0 0,-3 3 0 15,2 1 0-15,-3-1 0 0,1 1 0 0,2 1 0 0,-3-2 0 16,0-4 0-16,1 0 0 0,-1 0 0 0,1 2 0 16,0 3 0-16,-2 3 0 0,1-1 0 0,0 0 0 15,1 1 0-15,-1 0 0 0,0 0 0 0,1-1 0 16,1 0 0-16,-2-1 0 0,0 4 0 0,0 2 0 16,0 0 0-16,2 3 0 0,-3 0 0 0,1 1 0 15,0-1 0-15,0 1 0 0,1-2 0 0,-1 0 0 16,1 0 0-16,-2 0 0 0,1-1 0 0,1 2 0 15,-2 0 0-15,1 2 0 0,1-1-128 0,1 3 128 16,-3 1 0-16,1 0 0 0,0-5 0 0,-1 1 0 16,-1 0 0-16,1 2 0 0,0-1 0 0,2 1 0 0,-2 2 0 0,2 1 0 15,-2 3 0-15,1 1 0 0,-1-1 0 0,2 2 0 16,-1 5-128-16,0-1 128 0,2-1 0 0,-3-1 0 16,2 0-160-16,-1 2 160 0,-1 6 0 0,1-2 0 15,-1-4 0-15,0 3 0 0,-1 1 0 0,1 2 0 16,2-1-144-16,-2-1 144 0,-2 1 0 0,1 2 0 15,0 1-128-15,0 2 128 0,0 2 0 0,0-1-160 16,0 0 160-16,0 8-128 0,0 0 128 0,0 0 0 16,0 0-144-16,0 0 144 0,0 0-192 0,0 0 48 15,0 0 0-15,0 0 0 0,0 0-16 0,0 0 0 16,-4 13 0-16,4 3 0 0,1-1 160 0,2 3-160 16,-3-1 160-16,0 5-160 0,0 5 160 0,2 1 0 15,-1 1-144-15,1 1 144 0,0 0 0 0,2 3 0 16,-2 4 0-16,0 3 0 0,-2 1-160 0,0 3 160 0,1 1 0 0,-1 4-144 15,-1 2 144-15,-1 2-128 0,1 0 128 0,1 3-128 16,0 2 128-16,-1 3 0 0,0 2-144 0,-1-4 144 16,1 0 0-16,1-1 0 0,1-2-144 0,1 2 144 15,0 5 0-15,2-2 0 0,-3 1 0 0,0-1 0 16,-1-1 0-16,0-2 0 0,-1 0 0 0,1 3 0 16,-2 2 0-16,0-1 0 0,-1 0 0 0,-1-2 0 15,1-2 0-15,1 1 0 0,-3 2 0 0,2 2 0 16,1 4 0-16,0-5 0 0,-1-3 0 0,3 0 0 15,-2-2 0-15,2 1 0 0,1 2 0 0,0-2 0 16,-1-3 0-16,4-3 0 0,-2-2 0 0,0-4 0 16,0 0 0-16,2-5-128 0,-3 0 128 0,0 0 0 15,1-3 0-15,-1 2 0 0,-2 1 0 0,1-4 0 0,0-2 0 0,-1-1 0 16,0 0 0-16,-1 0 0 0,-3-2 0 0,3 1 0 16,-1 1 0-16,1-1 0 0,-1-1 0 0,0 3 0 15,2 1 0-15,0 0 0 0,0-5 0 0,1-5 0 16,0 0 0-16,1-2 0 0,-2-3-160 0,1-4 32 15,2-3 0-15,-1-2 0 0,-2 0 128 0,0-2 0 16,0-2 0-16,1-8 0 0,0 0 0 0,0 0 0 16,0 0 0-16,0 0 0 0,0 0 0 0,0 0 128 15,0 0-128-15,0 0 128 0,-6 5-128 0,6-5 128 16,0 0-128-16,-7 1 128 0,-1 0-128 0,8-1 128 16,-8 2-128-16,0 0 128 0,1-2-128 0,-1 5 0 15,8-5 0-15,-10 2 0 0,0 0 0 0,-2-1 0 16,1 0 0-16,-1 2 0 0,-3-1 0 0,-2 2 0 0,0 1 0 0,-3-3 0 15,-2-1 0-15,-1 1 0 0,-4-1 0 0,2 4 0 16,-6-2 0-16,-2-1 0 0,-2-1 0 0,0 0 0 16,-2-1 0-16,-2 0 0 0,-2-1 0 0,-1 3 128 15,-4 1-128-15,-1 0 0 0,-4-2 128 0,-2 1-128 16,0 2 128-16,-1-1-128 0,1-1 160 0,-4 0-160 16,-4-1 128-16,1 0-128 0,-4 1 0 0,0-1 0 15,-4-1 0-15,2-1 0 0,2-2 0 0,-3 2 0 16,-1 1 0-16,-3-2 128 0,-1 0-128 0,0-1 0 15,2 0 0-15,-4 2 0 0,-4 0 128 0,0-1-128 16,1-2 0-16,2 1 0 0,1 2 0 0,1 0 0 16,-4-1 0-16,-1 0 128 0,-4 1-128 0,5 0 0 0,3-3 0 15,-1 2 144-15,-4-5-144 0,0 1 128 16,0 3-128-16,5-2 0 0,2 0 0 0,-1-2 128 0,-2-1-128 0,2 2 0 16,-2 0 144-16,1 1-144 0,2-2 0 0,-1-1 0 15,-4-1 0-15,1 0 128 0,2 3-128 0,3 1 0 16,4-3 0-16,-1 1 0 0,-4 1 0 0,3 1 144 15,-1 1-144-15,4-1 0 0,3-1 128 0,-1 1-128 16,-2-1 0-16,2 1 0 0,2-1 0 0,-1 3 0 16,-3 1 0-16,2 2 0 0,1 1 128 0,-3-1-128 15,-1-3 0-15,-1 5 0 0,-5 0 0 0,4 3 0 16,1 0 0-16,-2-1 0 0,-3 0 160 0,0 2-160 16,-1 4 128-16,3-1-128 0,1-2 192 0,1 2-64 15,1-2 0-15,-1 3 0 0,0 2 48 0,1-1 0 16,4-2 0-16,3 0 0 0,6 2-176 0,2 0 0 15,3-1 144-15,-3 1-144 0,0 1 0 0,7-3 0 0,4-1 0 16,4 0 0-16,0 2 0 0,5-2 0 0,0 0 0 0,2-1 0 16,2 1 0-16,1 0 0 0,2-2 0 0,-3-1 0 15,3 3 0-15,0-3 0 0,3-1 0 0,0 0 0 16,-2 2 0-16,1-2 0 0,2 1 0 0,2 1 0 16,-3-2 0-16,2 1 0 0,1-2 0 0,0 3 0 15,2 1 0-15,0-1 0 0,4-5 0 0,2 3 0 16,1 3 0-16,0-3 0 0,0-2 0 0,1 1 0 15,1 0 0-15,1 0 0 0,-1-2 0 0,2 2 0 16,0-1 0-16,1 0 0 0,-1-1 0 0,3 2 0 16,-3 2 0-16,7-5 0 0,-8 3 0 0,-1-3 0 15,2-2 0-15,0 1 0 0,7 1 0 0,0 0 0 0,-8-2 0 0,3 0 128 16,5 2-128-16,-7-1 0 16,7 1 160-16,-5-4-32 0,-3-3-128 0,4 0 192 0,2-1-64 0,0 0 0 15,-2-1-128-15,2-3 192 0,0-4-192 0,1-2 144 16,2 0-144-16,2-2 128 0,0-1-128 0,2-3 128 15,-1-4-128-15,0-3 128 0,3-1-128 0,-3-4 0 16,1-5 0-16,1-4 128 0,0-2-128 0,2-4 0 16,-3-1 0-16,2-2 0 0,-2-1 0 0,-1-1 128 15,0-2-128-15,3-7 0 0,-4-7 144 0,3 3-144 16,2 0 160-16,0 2-160 0,-2 0 0 0,1-3 0 16,1-6 0-16,-1 4 0 0,2 6 0 0,0-1-128 15,0 1 128-15,-1-3 0 0,-1-1 0 0,0 0 0 16,-2 4 0-16,0 4 0 0,-2-3 0 0,1 0 0 15,1-2 0-15,-4 1 0 0,1 2 0 0,-1 1 0 0,-2 0 0 0,1 2 0 16,0-2-128-16,0-2 128 0,0-2 0 0,-1 1 0 16,-1 5-160-16,1 2 160 0,-1 2-128 0,0 2 128 15,1-1-128-15,0 3 128 0,3 3-128 0,0 3 128 16,-4 3 0-16,1 4-128 0,0 1 128 0,0 3 0 16,-1 5 0-16,0 0 0 0,0 2 0 0,0-2-128 15,-2-3 128-15,1 2 0 0,-1 3 0 0,2 1 0 16,0-3 0-16,-2 2 0 0,0 1 0 0,2-1 0 15,-1-1 0-15,1 6 0 0,-3 1 0 0,2 2 0 16,0 1 0-16,-1 0 0 0,2 2 0 0,-1 0-128 16,1 2 128-16,-1 0 0 0,2 2 0 0,0 1 0 15,0 0 0-15,1-1-128 0,0 0 128 0,0 2 0 16,0 2 0-16,1 0 0 0,0-1 0 0,2 0-128 16,-1 1 128-16,2 3 0 0,-4 7 0 0,2-6-128 0,2-1 128 0,-4 7 0 15,0 0-144-15,0 0 144 0,0 0-384 0,0 0 0 16,0 0 0-16,0 0 0 15,10 8-1360-15,-5 3-288 0,1 2-48 0</inkml:trace>
  <inkml:trace contextRef="#ctx0" brushRef="#br2" timeOffset="105959.744">4766 5733 13823 0,'0'0'608'0,"-3"-7"128"0,-2-1-592 0,5 8-144 0,0 0 0 0,0 0 0 16,-4-5 1392-16,4 5 240 0,-4-4 48 0,4 4 16 15,-7 0-960-15,7 0-192 0,0 0-32 0,0 0-16 16,0 0-144-16,0 0-32 0,0 11 0 0,2-1 0 0,-2-10 16 0,5 11 0 15,1-2 0-15,-1 3 0 0,1 3 80 0,0 1 16 16,-1-1 0-16,0 3 0 0,2 1-32 0,-1 8 0 16,-2 1 0-16,-1 1 0 0,-1-4 16 0,-2 3 0 15,-1 2 0-15,-1 0 0 0,0 3-16 0,0 1 0 16,0 1 0-16,-2-1 0 0,-1-1-32 0,0 6-16 16,1 4 0-16,0 2 0 0,1-2-32 0,0 2 0 15,1 0 0-15,1-2 0 0,-4-2-64 0,3 1-32 16,0 0 0-16,1 0 0 0,-2 4-32 0,2 1-16 15,0 3 0-15,0 1 0 0,-2 0 80 0,1-1 0 16,-2 0 16-16,1 0 0 0,0 2 32 0,-2 4 0 16,3 2 0-16,1 0 0 0,0-4-64 0,1-2-16 15,2 0 0-15,-1-1 0 0,-1-2-80 0,2 2-16 0,2-2 0 0,-2 1 0 16,1 1-128-16,1-2 160 0,-2-2-160 0,-1-1 160 16,-1 1-160-16,0 0 160 0,0 0-160 0,2 0 160 15,-1 1-16-15,0 1 0 0,-1 0 0 0,0-3 0 16,-1-1 32-16,0 0 0 0,-1 1 0 0,0-3 0 15,-2-1-48-15,2 0 0 0,0 3 0 0,0-1 0 16,-3-1 64-16,2 0 0 0,-1-4 0 0,1 2 0 16,-1 0-64-16,1-1 0 0,-1 1 0 0,1 0 0 15,0-3-128-15,-3 2 128 0,3-2-128 0,0-1 128 16,-1-4-128-16,-2-1 0 0,1-2 0 0,2 0 128 16,-1-2-128-16,-1-1 0 0,0-3 0 0,-3 2 0 15,3 0 128-15,0 0-128 0,-1 2 0 0,1-2 128 16,1 0-128-16,-2-2 0 0,2 0 0 0,1-4 0 15,2-1 0-15,-3-2 0 0,2 1 128 0,1-3-128 0,-1-2 0 16,0-1 0-16,0-2 0 0,1 4 0 0,-1-3 0 0,1 1 0 16,-2 1 0-16,2-1 0 0,-2-1 0 0,2-1 0 15,0-1 128-15,-1-1-128 0,0 2 0 0,2-1 0 16,0-9 0-16,0 0 0 0,0 0 0 0,0 0 0 16,2 8 0-16,-2-8 0 0,4 9 0 0,-4-9 0 15,0 0 0-15,0 0 0 0,9 4-128 0,0-1 128 16,-9-3 0-16,10 4 0 0,-10-4 0 0,12 0 0 15,-2-1 0-15,2 1 0 0,0-2 0 0,0 2 0 16,3 3 0-16,-1-2 0 0,1-3 0 0,3-1 0 16,2 1 0-16,3 1 0 0,0 1 0 0,4-2 0 15,4-1 0-15,1-2 0 0,3-1-144 0,4 0 144 0,-1-1 0 16,3 1 0-16,0-1 0 0,0 1 0 16,1-1 0-16,0 3 0 0,1-1 0 0,2 4 0 0,1-1 0 0,2 1 0 15,-1 1 0-15,-1 1-128 0,-2-1 128 0,-1 2 0 16,1-2 0-16,1 1 0 0,2 0 0 0,0 3 0 15,-3-2 0-15,2-1 0 0,0 1 0 0,2-1 0 16,0-2 0-16,1 0 0 0,3 0 0 0,3-1 0 16,0 1 0-16,4-3 0 0,3-1 0 0,1 2 0 15,-2-1 0-15,1 2 0 0,0 1 0 0,0-1 0 16,-3 0 0-16,1-1 0 0,-1 2 0 0,3 0 0 16,1 1 0-16,-1 0 0 0,3 1 0 0,0 3 0 15,-2-1 0-15,1 0 0 0,2 0 0 0,-2-1 0 16,2-4 0-16,-1 1 0 0,-1 1 0 0,3 0 0 15,3 0 0-15,0 1 0 0,-1-1 0 0,3 2 0 0,1 0 0 16,-2-1 0-16,0-2 0 0,1 2 0 0,-1-2 0 16,2 0 0-16,-3-2 0 0,4 2 0 0,-1-2 0 0,-2 0 0 15,-3-2 0-15,1 0 0 0,1-1 0 0,0 0-128 16,4-2 128-16,-1 1 0 0,-4 2 0 0,1 1 0 16,-4-1 0-16,4 0 0 0,2-1 0 0,-1 1-128 15,-4-2 128-15,-1 0 0 0,0 2 0 0,-1 1 0 16,4 1-128-16,-1-2 128 0,-1-1 0 0,-3 0 0 15,-2-1 0-15,-3 1 0 0,-1-1 0 0,0 1 0 16,0 1 0-16,-1 5 0 0,-2-1 0 0,-1 1-128 16,0 1 128-16,-3 1 0 0,-4 0 0 0,3-2 0 15,0-2 0-15,1 3 0 0,-2 3 0 0,-1-2 0 16,1 0 0-16,-1-1 0 0,-3 0 0 0,0-1 0 0,1-2 0 0,-1 0 0 16,1-2 0-16,-2 1 0 0,-3 0 0 15,0 2 0-15,2 3 0 0,-3-2 0 0,-2-2 0 0,-4 2 0 16,-1 2 0-16,-1 0-128 0,0 0 128 0,-1 2 0 15,-2-3 0-15,3-2 0 0,-1-3 0 0,-2 3 0 16,-4 5 0-16,-2-1 0 0,2-1 0 0,-4 0 0 16,-2 2 0-16,1 0 0 0,-2-2 0 0,-3-1 0 15,-1 0 0-15,-1-1 0 0,-1-1 0 0,-1 2 0 16,0 3 0-16,-11-4 128 0,10 1-128 0,1-1 0 16,-2 2 0-16,-9-2 0 0,9 1 0 0,0 0 0 15,-9-1 0-15,0 0 128 0,9 2-128 0,-9-2 0 16,8 4 0-16,-8-4 128 0,0 0-128 0,0 0 0 15,0 0 0-15,0 0 0 0,8 1 128 0,-8-1-128 0,0 0 0 0,0 0 128 16,0 0-128-16,0 0 0 16,0 0 128-16,0 0-128 0,0 0 0 0,0 0 0 0,0 0 0 0,0 0 0 15,0 0 0-15,0 0 0 0,8-7 128 0,-2-2-128 16,-3-2 0-16,0 3 144 0,0-1-144 0,0-1 0 16,-2 0 144-16,0-4-144 0,-1-5 0 0,1-3 144 15,0 2-144-15,1-1 0 0,2-2 128 0,-2-2-128 16,1-3 0-16,0 0 0 0,-3-3 0 0,3-3 0 15,1-3 0-15,-2-5 0 0,0-2 0 0,3-5 0 16,0-4 0-16,-3 3 0 0,0 0 0 0,-2 2 0 16,0-2 0-16,0 1 0 0,0-1 0 0,-2-1 0 15,1-3 0-15,-3 0 0 0,1 1 0 0,-2 1 0 16,2 4 0-16,-3-3 0 0,1-1 0 0,2-3 0 16,-4-4 0-16,2 0 0 0,0 1 0 0,1 0 0 0,0 1 0 0,0 0 0 15,2-2 128-15,1-1-128 0,0-1 0 0,-2 2 0 16,0 3 192-16,3 2-32 0,1 5 0 0,0-4 0 15,3 2-32-15,-1-1-128 0,2-5 192 0,0 7-64 16,-2 1-128-16,2 3 0 0,-1 0 0 0,3 3 128 16,-3-2-128-16,0 0 0 0,2-3 0 0,-3 1 0 15,3 1 0-15,-2 0 0 0,2 1 0 0,-3 2 0 16,0 0 0-16,3 2 0 0,-3 1-144 0,2-1 144 16,4 0 0-16,-2 3 0 0,1 4-128 0,-4 2 128 15,1 0 0-15,2 2 0 0,-3 2 176 0,2 2-176 16,-1 6 304-16,2 3-48 0,2-1-16 0,-6 2 0 15,-1 0-48-15,1 4-16 0,2 1 0 0,-3 1 0 16,0-1-32-16,1 4 0 0,0 1 0 0,-3 6 0 0,3-5-144 0,-3 5 0 16,0 0-160-16,0 0 160 0,0 0-384 0,0 0 0 15,0 0 16-15,0 0 0 16,0 0-1648-16,0 0-336 0,4 11-64 0,-4-11-14416 16</inkml:trace>
  <inkml:trace contextRef="#ctx0" brushRef="#br2" timeOffset="107746.523">5029 5722 11167 0,'0'0'496'0,"0"0"96"0,4-9-464 0,-1 3-128 15,-3 6 0-15,4-8 0 0,-1 0 704 0,-3 8 112 16,0 0 16-16,0 0 16 0,-2-7 208 0,2 7 32 16,-6-8 16-16,6 8 0 0,-6-1-400 0,6 1-64 15,0 0-32-15,-9 1 0 0,1 1-32 0,0 3 0 16,3-1 0-16,-3 3 0 0,-1 1-160 0,4 5-32 16,3 0-16-16,-2 1 0 0,0 1 0 0,0 4 0 15,-1 3 0-15,2 6 0 0,1 0 64 0,1 4 16 0,-1 1 0 0,1 5 0 16,-1 2-176-16,0 3-16 0,-1 2-16 0,0 3 0 15,1-2-240-15,1 3 128 0,-1 4-128 0,-4 2 0 16,1-2 176-16,-2 1-176 0,-1 1 192 0,-1 3-192 16,1 4 320-16,-1 0-32 0,2 4-16 0,-4 4 0 15,1-4 48-15,1 0 16 0,2 0 0 0,0 2 0 16,-2 4-80-16,2-1-32 0,3-1 0 0,-2-5 0 16,2-1 0-16,-1 0 0 0,2-3 0 0,1 3 0 15,1 1 32-15,0 1 16 0,-1-7 0 0,-1 2 0 16,1-1 0-16,1 3 0 0,0 2 0 0,-3 0 0 15,-1 0-80-15,1-4-32 0,-2-1 0 0,3-2 0 16,0 0 16-16,-1 3 0 0,2-1 0 0,-1-2 0 16,2-3-32-16,1-4 0 0,1-1 0 0,-1-2 0 0,-1-2-16 0,0 2 0 15,3-3 0-15,0 1 0 0,-1 1 0 16,0 0-128-16,-1-6 192 0,0 1-64 0,0-1-128 0,0 0 160 16,0-3-160-16,0 2 160 0,-1-2-160 0,-2 1 128 15,2 0-128-15,0-1 128 0,-2-1-128 0,2-3 0 16,0-4 0-16,0-1 128 0,-1-3-128 0,1-2 0 15,-1-1 0-15,-1-2 128 0,2-3-128 0,0-1 0 16,-1 0 144-16,0-3-144 0,1-2 0 0,0-1 128 16,0-2-128-16,-1 1 0 0,2 0 0 0,0-2 0 15,0-8 0-15,3 9 0 0,-3-9 0 0,4 11 0 16,0-3 0-16,1 0 0 0,-5-8 0 0,8 8 0 16,0-3 0-16,1 2 0 0,0 0 0 0,3-1 0 15,0-2 0-15,4 1 0 0,1-1 0 0,2 0 0 16,3 2 160-16,1-1-160 0,-3-2 0 0,5 0 0 0,0 0-176 0,6 1 176 15,2-1-128-15,1-3 128 0,-2 0 0 0,0 2 0 16,-1 1 0-16,4 1 0 0,5-2 0 0,0 0 0 16,3-2 0-16,3 2 0 0,1-1 0 0,1 0 0 15,2-2 0-15,-2 0 0 0,1-2 0 0,0 0 0 16,1-1 0-16,4 1 0 0,2 1-144 0,1-1 144 16,0 1 0-16,-1 1 0 0,-1-4 0 0,1 5 0 15,2 6 0-15,2 0 0 0,-4-6 0 0,4-1 0 16,3 1 0-16,1-5 0 0,-4-1 0 0,4 1 0 15,0 5 0-15,2-3 0 0,3-5 0 0,0 1 0 16,0 0 0-16,0-2 0 0,2-1 0 0,1-2 0 16,-1-3 0-16,1 2 0 0,-1 2 0 0,-2 1 0 15,-3 0 0-15,0 0 0 0,6 1 0 0,-2 2 0 16,-3 0 0-16,0-1 0 0,-5 3 0 0,6 0 0 0,3 0 0 0,-1 0 0 16,0-2 0-16,-2 1 0 0,-2 2 0 0,0-2 0 15,2-1 0-15,1 0 0 0,-1 4 0 0,-1-1 0 16,0 0 0-16,-3-3 0 0,-2 0 0 0,4 0 0 15,2 2 0-15,1 0 0 0,-3 2 0 0,-1-1 0 16,-4-3 0-16,2 3 0 0,1-1 0 0,1 2 0 16,-3 1 0-16,0-1 0 0,-1 1 0 0,0 0 0 15,-4-1 0-15,1-2 0 0,2 4 0 0,1 0 0 16,2-1 0-16,0 1 0 0,-5-1 0 0,-1-1 0 16,-2 2 0-16,1-1 0 0,-2 0 0 0,1 0 0 15,0 0 0-15,2 0 0 0,-4 1 0 0,-1 4 0 0,-2 0 0 16,-1-1 0-16,0-2 0 0,-2 0 0 0,0 1 0 0,4 2 0 15,-3 0 0-15,-1-1 0 0,-4-1 0 0,-2-2 0 16,-1-2 0-16,-1 0 128 0,2 0-128 0,-3 2 0 16,-1 1 0-16,-1-1 0 0,-1-1 0 0,2 1 0 15,-7 3 0-15,0 0 0 0,-5-1 0 0,1 2 0 16,-1 0 128-16,-3 0-128 0,0 0 0 0,0-1 0 16,0 1 0-16,0-1 0 0,-4-2 0 0,2 2 0 15,5-1 0-15,-3 1 0 0,2 0 0 0,-1 1 0 16,-1-6 0-16,-3 3 0 0,-1 3 0 0,2 0 0 15,1-1 0-15,-3 1 0 0,-2 0 0 0,1-1 0 16,-2 0 0-16,-1-1 0 0,2 0 0 0,-2 0 0 16,0 2 0-16,0-2 0 0,-2-2 0 0,1 1 0 15,-1-3 0-15,0 2 0 0,-2 1 0 0,0 0 0 0,0-1-160 16,-3 0 160-16,-7 1-128 0,0 0 128 0,0 0 0 0,9-2 0 16,-1-3 0-16,-8 5 0 0,0 0 0 0,0 0 0 15,0 0 0-15,8-7 0 0,-3-2 128 0,0 1-128 16,-5 8 160-16,3-9-160 0,-3 0 176 0,0 0-176 15,-2 0 192-15,-1-3-192 0,0-5 160 0,0 0-160 16,1-1 128-16,-3-5-128 0,1-2 0 0,-2-2 128 16,1-4-128-16,0 1 0 0,0-2 0 0,2-3 128 15,-2-4-128-15,2-4 0 0,1-5 0 0,0-7 0 16,0-6 0-16,1 0 0 0,0-2 0 0,-3-1 0 16,1-2 0-16,-1-5 0 0,1-5 0 0,-3 0 0 15,0 0 0-15,-1-2 0 0,1-5 0 0,-1-6 0 16,-3-6 144-16,1-3-16 0,-1 2 128 0,2-3 16 0,0-3 16 0,0 3 0 15,2 5 0-15,0 1 0 0,2-1 0 16,0 7 0-16,2 9 272 0,2 6 48 0,2 1 16 0,2 4 0 16,-1 0-304-16,4 5-48 0,0 4-16 0,2 4 0 15,0 1-256-15,2 6-256 0,0 2 64 0,1 1 0 16,0-2-112-16,1-4-16 0,-1-1 0 0,2 2 0 31,-1 5-368-31,1 1-80 0,-2 1 0 0,1 2-16 16,0 1-1584-16,-2 1-304 0,1 1-64 0,-2 1-16 0</inkml:trace>
  <inkml:trace contextRef="#ctx0" brushRef="#br2" timeOffset="116018.318">9235 15482 10127 0,'-13'-2'896'0,"-2"2"-704"15,3 4-192-15,0-2 0 0,0-2 1216 0,1 0 224 16,1-1 32-16,3 1 16 0,7 0-672 0,0 0-144 16,-9 0-32-16,9 0 0 0,0 0-16 0,0 0-16 15,0 0 0-15,0 0 0 0,0 0-48 0,0 0-16 16,0 0 0-16,9 1 0 0,-1 0 0 0,4-1 0 15,2-1 0-15,1 1 0 0,3 0-96 0,0-1-32 16,2-1 0-16,2-1 0 0,1 2-32 0,5-1 0 16,3 0 0-16,0-2 0 0,2-3 32 0,4 3 0 15,-1 0 0-15,4 1 0 0,-2-1 48 0,3-1 16 16,1 0 0-16,-1 0 0 0,2 1 0 0,2-2 0 0,3 0 0 0,0-2 0 16,2 3-32-16,4 0 0 0,-1 2 0 0,2-2 0 15,0 0-160-15,2-2-32 0,1 0-16 0,-1-1 0 16,3-1-16-16,0 3 0 0,2 0 0 0,0 1 0 15,0 1-32-15,2 1 0 0,-2-1 0 0,3-1 0 16,2 2 0-16,-1 1 0 0,-4 1 0 0,-1-2 0 16,-2 0 48-16,1 0 0 0,1 3 0 0,-2 0 0 15,2 0 0-15,-3 2 0 0,-3-1 0 0,-2 2 0 16,-1 0-48-16,-1-1-16 0,1 0 0 0,3 2 0 16,-1 2 0-16,1 2 0 0,-4-3 0 0,-3-1 0 15,-2 0-32-15,1-2 0 0,1 2 0 0,-1 2 0 0,-1-2-144 16,0 1 160-16,2-2-160 0,-4 2 160 0,-4 2-32 15,-1-3 0-15,-2-1 0 0,-1 0 0 0,-1 1 0 0,2-1-128 16,-1 0 192-16,1 1-64 0,-1-2-128 0,0 2 128 16,1-1-128-16,-2 0 128 0,-4 0-128 0,-2-1 0 15,-2-1 0-15,-2 2 0 0,-2-1 0 0,-1-1 0 16,-1-1 128-16,-3 0-128 0,-3 0 0 0,-1 0 0 16,1-1 144-16,-3 1-144 0,0-1 0 0,-2 1 0 15,-10 0 0-15,9 1 0 0,-9-1-288 0,9 0-80 16,-9 0-16-16,0 0 0 15,0 0-1520-15,0 0-304 0,7 0-64 0,2 0-13280 0</inkml:trace>
  <inkml:trace contextRef="#ctx0" brushRef="#br2" timeOffset="117001.981">15275 15480 21711 0,'0'0'960'0,"0"0"192"0,0 0-912 0,0 0-240 0,11 5 0 0,0-1 0 16,5 1 0-16,3 0 144 0,2 2-144 0,6-4 128 15,2-1 144-15,4 0 32 0,5 1 0 0,2-1 0 16,3 0 368-16,1-2 80 0,5-1 16 0,5 0 0 16,6 0 112-16,3 1 16 0,2 1 16 0,2-2 0 15,1-1-144-15,5-1-48 0,0-1 0 0,8 1 0 16,0-2-144-16,0 3-48 0,-1 0 0 0,2 0 0 16,1-1 32-16,4 1 0 0,-3 0 0 0,4 1 0 15,-2 1 96-15,4 0 32 0,5 2 0 0,-2 0 0 16,-5 2-176-16,1-1-16 0,3 0-16 0,-2 1 0 0,0-2-144 15,-3 0-16-15,-6-1-16 0,2 1 0 0,-1 0 0 16,-1 2 0-16,-5-2 0 0,-6 1 0 0,-4-1-48 0,-2 2-16 16,-1-2 0-16,-1 0 0 0,1 0-64 0,-5 1-16 15,-6-1 0-15,-4 2 0 0,-4-3-160 0,-1 1 160 16,-1 0-160-16,-5-2 160 0,0 0-160 0,-1 0 0 16,-4 0 144-16,-1 0-144 0,-3-2 0 0,-1 2 144 15,-2 2-144-15,-2-4 0 0,-3 0 144 0,-4 0-144 16,1 0 0-16,-3 1 144 0,2 0-144 0,-3 0 160 15,-2-1-160-15,0 2 160 0,0 2 0 0,-2-2 0 16,-1-3 0-16,0 1 0 0,0 1-160 0,1 1 0 16,-2 0 0-16,-7 0 0 0,10-1 0 0,-3 0 0 15,-7 1 0-15,10 0 0 0,-10 0 0 0,0 0 0 16,6-1 128-16,-6 1-128 0,9-1 0 0,-9 1 0 0,0 0 0 0,0 0 128 16,7 0-128-16,-7 0 0 15,0 0 0-15,0 0 0 0,0 0 0 0,0 0 0 0,0 0 0 0,0 0 0 16,0 0 0-16,0 0 0 0,0 0 0 0,0 0 0 15,0 0 0-15,0 0 0 0,0 0 0 0,0 0 0 16,0 0 0-16,0 0 0 0,1 6 0 0,-1-6 128 16,0 0-128-16,0 0 0 0,-5 7 0 0,5-7 0 15,-6 5 0-15,6-5 0 0,0 0 0 0,-8 6 128 16,0-2-128-16,8-4 0 0,-7 6 0 0,7-6 0 16,-4 6 0-16,4-6 0 0,-7 7 0 0,7-7 0 15,0 0-384-15,-8 5 0 0,-1 2 0 0,2-1 0 16,-6-3-2496-16,0-1-496 0</inkml:trace>
  <inkml:trace contextRef="#ctx0" brushRef="#br2" timeOffset="117978.872">9378 15730 7359 0,'0'0'656'0,"-2"7"-528"0,-4-3-128 0,6-4 0 15,0 0 1728-15,0 0 304 0,0 0 64 0,0 0 16 16,0 0-1072-16,0 0-208 0,0 0-32 0,0 0-16 16,7 9-80-16,3-4 0 0,2-1-16 0,2-1 0 15,2-1 112-15,2 0 32 0,4 2 0 0,0-2 0 16,4-2-48-16,2 3 0 0,0 2 0 0,2-2 0 15,2 0-176-15,4-2-32 0,-2-1-16 0,3 0 0 16,4 0-80-16,2 0-16 0,2 0 0 0,5 0 0 16,9 0-16-16,-2 3-16 0,2 2 0 0,2-5 0 0,-2-4 32 0,4-1 16 15,3 2 0-15,3 0 0 0,5-3-96 0,-3 0 0 16,3-2-16-16,4 0 0 0,4 3-48 0,1-1-16 16,0-2 0-16,0 2 0 0,1 0-80 0,2 3-16 15,1-1 0-15,0-1 0 0,-4 0-48 0,4-1-16 16,0 1 0-16,2 0 0 0,0 0-16 0,-1-2 0 15,-2 2 0-15,1 0 0 0,0 2 0 0,-3 0-128 16,-3-2 192-16,-2 2-64 0,-1 1-128 0,1-4 160 16,2 2-160-16,-6 0 160 0,-4-1-160 0,-5 3 0 15,-3 2 0-15,-4-1 128 0,-2-2-128 0,-4-1 0 16,-1 0 0-16,-6 2 0 16,-5 2-1232-16,-7-1-288 0,-6-2-48 0,-1 1-8736 15,-4 1-1760-15</inkml:trace>
  <inkml:trace contextRef="#ctx0" brushRef="#br2" timeOffset="118602.596">15563 15849 12895 0,'-19'-11'576'0,"10"5"112"0,9 6-560 0,0 0-128 0,-7-3 0 0,7 3 0 16,0 0 2448-16,0 0 464 0,10 0 96 0,3 1 0 15,3 1-2240-15,5 0-464 0,5-2-96 0,5-2-16 16,4-1 272-16,8-2 48 0,7-2 16 0,5 3 0 16,3 1 0-16,3 1 0 0,4 0 0 0,2-1 0 15,5 1 48-15,3-1 0 0,8 1 0 0,0 0 0 16,-2 1-64-16,5 0-16 0,4-1 0 0,4 3 0 16,1 1 0-16,3-2 0 0,3 1 0 0,6 3 0 15,5 4-32-15,0-1 0 0,3-4 0 0,-1 5 0 16,4 2-112-16,0 1-32 0,-2-5 0 0,0 3 0 15,-1 1-64-15,-3-1 0 0,-2-3-16 0,-3 2 0 16,-3-3-240-16,-7 2 128 0,-4 1-128 0,-3-4 0 16,-3-1 160-16,-5 2-160 0,-5-1 160 0,-6 1-160 0,-7 0 128 15,-5 0-128-15,-3-3 0 0,-5 1 0 0,-4 0 0 0,-5 2 0 16,-7-1 0-16,-6-2 0 16,-4 1-2432-16,-9-2-448 0,-1-1-64 0,-15 0-32 0</inkml:trace>
  <inkml:trace contextRef="#ctx0" brushRef="#br2" timeOffset="119603.139">7804 17850 14735 0,'12'2'1312'0,"1"-2"-1056"0,3 0-256 0,0 0 0 15,1 0 320-15,-1 2 0 0,1 0 0 0,1 0 0 16,4-1 80-16,0 0 32 0,4-1 0 0,1 2 0 16,6-2 272-16,0-2 48 0,2-2 16 0,3 2 0 15,5 2 96-15,1 0 32 0,1-1 0 0,1 1 0 16,1 0-240-16,3 1-32 0,4 0-16 0,2 0 0 16,4-1 0-16,2 2 0 0,-1-4 0 0,3 0 0 15,4 0 32-15,5 0 0 0,7-1 0 0,1-2 0 16,-1 3-32-16,7 1 0 0,2-2 0 0,3-1 0 15,2 1-176-15,3 0-48 0,-2-1 0 0,6 1 0 16,5 0-160-16,0-2-32 0,-3 1-16 0,2-2 0 16,3 1-176-16,0-1 160 0,-2 2-160 0,5 0 160 15,6-2-32-15,-5 2-128 0,-4-1 192 0,3 1-64 16,3 2-128-16,-3 0 160 0,-3-1-160 0,3 2 160 0,2-2-160 0,0 3 160 16,-9-2-160-16,3 2 160 0,2 0-32 0,-6-1 0 15,-4 0 0-15,1 1 0 0,0 0 16 0,-2 1 0 16,-1 0 0-16,-5-1 0 0,-4 0 32 0,-1 0 0 15,1 0 0-15,-4 0 0 0,-6 0-48 0,-4-2-128 16,-4-2 192-16,1 1-64 0,0 1 0 0,-3 0 0 16,-2-2 0-16,-3 2 0 0,-4 0-128 0,1 0 160 15,-4-1-160-15,-1 2 160 0,-1 2-160 0,-4-1 0 16,-3 0 0-16,-5 0 0 0,-5 0 0 0,-4 2 0 16,-4 0 128-16,-2 0-128 0,-6-2 0 0,-1 0 0 15,-5 1 0-15,-2 1 0 0,-4 0 144 0,0-2-144 16,-9 0 160-16,0 0-160 0,0 0 288 0,0 0-32 15,0 0-16-15,0 0 0 0,0 0 64 0,0 0 16 0,0 0 0 0,0 0 0 16,0 0-128-16,0 0-32 0,0 0 0 0,0 0 0 16,0 0-160-16,0 0 0 0,0 0 0 0,-11-1 0 15,1 2-192-15,1-1-64 0,-2 0 0 0,-2 0-16 32,-3 2-1648-32,-1-2-336 0,-2 0-64 0,-1 0-13312 0</inkml:trace>
  <inkml:trace contextRef="#ctx0" brushRef="#br2" timeOffset="122415.241">6091 6694 1839 0,'0'0'160'0,"0"0"-160"15,0 0 0-15,-6 6 0 0,0-1 1600 0,-1 0 272 16,2 1 64-16,-1-1 16 0,-1 2-1152 0,-1-2-224 16,0 1-64-16,1 0 0 0,-2 3 240 0,-1 0 32 15,1-3 16-15,-2 0 0 0,1-2 192 0,0 2 32 16,-1 3 16-16,1-5 0 0,2-5 48 0,0 0 0 15,8 1 0-15,-7 1 0 0,7-1-80 0,0 0-16 16,-6-6 0-16,4 2 0 0,2 4-32 0,4-8 0 16,-1-2 0-16,3-2 0 0,0 0-400 0,2 1-96 15,4 1-16-15,1 2 0 0,-3-2-448 0,1 3 128 0,0-2-128 0,-1 6 0 16,-1 1 0-16,1 1 0 16,-10 1 0-16,10 2 0 0,-1 1 0 0,-2 4 0 0,0 2 0 0,-4 0 0 15,0 0 0-15,-3 2 0 0,-2 2 0 0,-1 2 0 16,-4 0 0-16,-1 1 144 0,-3-2-144 0,0-2 128 15,0-2 16-15,-5-2 0 0,1-3 0 0,0 1 0 16,4-2 48-16,2-1 16 0,-1-1 0 0,10-2 0 16,-8-5 48-16,5-3 16 0,3 8 0 0,2-13 0 15,1-6-80-15,3 3 0 0,2 0-16 0,3 0 0 16,3-4-176-16,0 4 0 0,1 2 0 0,1 2 0 16,-2 0 0-16,0 5 0 0,-3 1 0 0,1 4 0 15,-1 2 0-15,-2 5 0 0,-2 2 0 0,-3 3 0 16,-3 1 0-16,-2 4 0 0,-3 4 144 0,-5 4-16 0,-4 3 48 15,-4 0 16-15,-1-4 0 0,0-2 0 16,2-3-352-16,1-5-64 0,3-6-16 0,12-6-9680 16,0 0-1952-16</inkml:trace>
  <inkml:trace contextRef="#ctx0" brushRef="#br2" timeOffset="123240.278">10350 6592 19343 0,'0'0'1728'0,"0"0"-1392"15,0 0-336-15,0 0 0 0,-7-3 1392 0,7 3 208 16,-8-1 32-16,-1 3 16 0,9-2-1360 0,-6 3-288 16,6-3 0-16,-9 6 0 0,2-3 0 0,1 2 0 15,6-5-128-15,-9 6 128 0,-3 1 0 0,2-1 0 16,1 1 0-16,1-3 0 0,1-2 192 0,7-2 80 16,-9 0 32-16,9 0 0 0,0 0 320 0,0 0 64 0,-5-5 16 0,5 5 0 15,1-8 256-15,4 1 48 0,1 0 16 0,0-1 0 16,4 0-576-16,-1-1-96 0,2 0-32 0,1 2 0 15,-1 4-112-15,0-2-16 0,-1-1-16 0,0 3 0 16,1 2 0-16,0 2 0 0,-2 1 0 0,-9-2 0 16,7 6-176-16,-1 1 0 0,-3 1 0 0,0 1 0 15,-2 1 128-15,-2 1-128 0,-4 0 128 0,-1 0-128 16,-2 0 192-16,-1 0-32 0,-5-3-16 0,3 0 0 16,3-2-16-16,-2-2-128 0,-1-2 192 0,2 2-64 15,1-2 0-15,8-2 0 0,-8 0 0 0,8 0 0 16,0 0 64-16,-1-8 0 0,2-2 0 0,5-1 0 15,3-3 48-15,3 0 16 0,3-1 0 0,3 1 0 16,-2 1-256-16,4 0 0 0,1-2 0 0,1 4 0 0,0 2 0 16,1 2 0-16,-3 1 0 0,-1 3 0 0,-3-1 0 15,-1 2 224-15,-4 5-32 0,-2 1-16 0,0 2-176 0,-3 0 0 16,-6-6 0-16,4 12 128 0,-4 0-128 0,-3 0-176 16,-3 1 48-16,0-2 0 15,-2 1-1168-15,3-1-240 0,1-5-32 0</inkml:trace>
  <inkml:trace contextRef="#ctx0" brushRef="#br2" timeOffset="123968.273">5593 8612 34719 0,'-19'-11'1536'0,"9"7"320"0,0 4-1472 0,10 0-384 0,0 0 0 0,0 0 0 16,0 0-160-16,3-7-96 0,2 0-32 0,4 1 0 16,2-2 96-16,3 0 32 0,3 2 0 0,2-2 0 15,2-1 160-15,2 0-128 0,-2 1 128 0,0 1-128 16,0 5 128-16,-3 1 0 0,0 1 0 0,1 0 0 16,-1 0 0-16,-4 4-160 0,-3 3 160 0,-1 3 0 15,-5 2 0-15,1 2 0 0,-2 1 0 0,-1 2 0 16,-3 1 320-16,-3-2-48 0,-2 2 0 0,0-1 0 15,2 1 96-15,-3-2 16 0,0 0 0 0,3-5 0 16,-3-4-80-16,3 1-16 0,1-1 0 0,2-7 0 16,0 0-128-16,0 0-32 0,0 0 0 0,0 0 0 0,0 0-128 0,0 0 160 15,0 0-160-15,0 0 160 16,0 0-1232-16,9 4-240 0,-2 1-48 0,3-5-13728 16</inkml:trace>
  <inkml:trace contextRef="#ctx0" brushRef="#br2" timeOffset="124545.624">10667 8844 26719 0,'-11'1'2368'0,"-1"-1"-1888"15,-2 0-480-15,-2-1 0 0,3-2 592 0,1 3 32 16,1 0 0-16,1 0 0 0,3-1-624 0,-1-2 0 15,1 1 0-15,7 2 0 0,-3-5 0 0,2-3 0 16,1-1 0-16,1 4 128 0,-1 5-128 0,5-7 0 16,1 1 128-16,1-3-128 0,-1-1 288 0,2 1-16 15,1 0 0-15,-1 3 0 0,2-1 176 0,1 0 16 16,-1 0 16-16,-1 2 0 0,-9 5 144 0,9-4 16 16,-9 4 16-16,0 0 0 0,0 0-80 0,0 0-32 15,8 7 0-15,-8-7 0 0,2 12-256 0,-4 1-48 16,-2 2-16-16,-5-2 0 0,1 0 0 0,-6-1 0 15,0 0 0-15,-1 2 0 0,-1 0-224 0,1 0 176 0,0-5-176 16,1-2 160-16,4-4-160 0,3 1-272 0,7-4 64 0,0 0-16528 16</inkml:trace>
  <inkml:trace contextRef="#ctx0" brushRef="#br2" timeOffset="126039.67">6157 7032 3679 0,'0'0'320'0,"1"-11"-320"16,0 3 0-16,-1 8 0 0,3-11 1072 0,-1 1 144 16,-2-2 16-16,2 1 16 0,0 0-992 0,1 2-256 15,-1-2 0-15,-1 0 0 0,-1-5 0 0,1 3 0 16,1-1 0-16,-2 1 0 0,-3-1 0 0,2 2 0 15,-4 2 128-15,2 1-128 0,-2-1 320 0,2 1 0 0,-3 0 16 16,1 0 0-16,2 2 336 0,-3-2 64 0,1 1 16 0,0-1 0 16,1-1 48-16,0 0 16 0,-1 1 0 0,2-1 0 15,-1-1 16-15,0 3 16 0,0-2 0 0,1 0 0 16,-1 0-144-16,1 0-48 0,0 2 0 0,-2-1 0 16,0 0 16-16,-1 1 0 0,0-1 0 0,-2 3 0 15,1 1 16-15,1 1 0 0,-1-1 0 0,-1 0 0 16,0 2-128-16,0 1-32 0,0 1 0 0,1-3 0 15,7 4-112-15,-9-2-32 0,-2 0 0 0,2 2 0 16,1 2-144-16,-1 1-48 0,0 1 0 0,0 0 0 16,2 3-192-16,-2 1 0 0,3 1 0 0,-1 1 0 15,3-1 176-15,-1 1-176 0,-3 1 192 0,2 5-192 16,4 5 176-16,-4 1-176 0,1 1 160 0,2 2-160 16,-3 1 224-16,3 4-48 0,1-1-16 0,-3 5 0 0,-6 3 896 0,6 3 176 15,0 3 48-15,0 2 0 16,-2 2-1664-16,-2 1-320 0,3 3-64 0,-3 6 0 0,2 7 768 0,-3-2 192 15,2 0 32-15,0 0 0 0,1-4-96 0,1 2 0 16,0 2-128-16,1-2 192 0,3 0-64 0,-1-2 0 16,1-1-128-16,0-1 192 0,-4-1-192 0,0 0 176 15,-1 0-176-15,0 0 160 0,1 0-32 0,-3-4-128 16,0-5 192-16,-3-2-64 0,1-2 64 0,-2 0 0 16,0-4 0-16,1 0 0 0,-1-4 48 0,1-3 16 15,2-2 0-15,1-4 0 0,1-5-96 0,3-4-16 16,1-6 0-16,4 0 0 0,-1-3-144 0,1-7 0 15,0 0 0-15,0 0 0 16,0 0-896-16,0 0-48 0,1-11-16 0,2 0 0 16,-1 0-2032-16,-1 0-400 0</inkml:trace>
  <inkml:trace contextRef="#ctx0" brushRef="#br2" timeOffset="127061.302">10376 6445 2751 0,'-1'-10'128'0,"1"10"16"0,0 0-144 0,0 0 0 0,-1-11 0 0,-1 6 0 16,2 5 2896-16,0 0 560 0,0 0 96 0,0 0 32 16,-6 2-1920-16,6-2-368 0,-11 3-80 0,11-3 0 15,0 0-32-15,-2 9 0 0,3 3 0 0,0 1 0 16,-1 1-496-16,3 3-112 0,4 4 0 0,-3 2-16 15,-1 3-128-15,5 2-32 0,1-2 0 0,1 8 0 16,-1 4-80-16,1 1-32 0,0 2 0 0,0 3 0 16,-2 2-80-16,0 3-16 0,2 0 0 0,-1 3 0 15,-6-3 64-15,1 2 16 0,1 2 0 0,0 2 0 16,-2 2 112-16,1 0 0 0,-3 0 16 0,4-2 0 16,-1 0-16-16,0-1 0 0,2-1 0 0,-1 1 0 15,2 0-112-15,-1-2-16 0,-2-2-16 0,2 0 0 16,2-2-96-16,-4 2-16 0,0-1 0 0,-1-1 0 0,0 0 0 15,0-1 0-15,0 0 0 0,-1 1 0 0,0-5 0 0,2-2-128 16,-4 0 192-16,0-2-64 0,0-3-128 0,2-3 0 16,-1-3 144-16,2 0-144 15,0 2-1216-15,5-3-320 0,-1-7-64 0</inkml:trace>
  <inkml:trace contextRef="#ctx0" brushRef="#br0" timeOffset="135415.998">2750 17139 11967 0,'-9'-3'1072'0,"3"2"-864"16,-1 1-208-16,7 0 0 0,-4 3 544 0,4-3 64 16,0 0 16-16,0 0 0 0,0 0-48 0,0 0 0 15,0 0 0-15,0 0 0 0,0 0-128 0,0 0-16 16,0 0-16-16,0 0 0 0,9-8 368 0,0 0 80 16,2-1 16-16,0 1 0 0,1 0-448 0,0 0-96 15,2-4-16-15,2 1 0 0,-2 1-128 0,1 0-16 16,0 1-16-16,0-1 0 0,0-1 16 0,1 3 0 0,-3 3 0 0,2 2 0 15,3 1 80-15,-3-2 32 0,-4 1 0 0,3 1 0 16,0 3-96-16,-1 1 0 0,-2-1-16 0,-1 2 0 16,0 3 0-16,0 1 0 0,-4 3 0 0,0 1 0 15,-2 3-176-15,0 1 0 0,0 3 144 0,-4-2-144 16,-4-2 192-16,1 4-16 0,3 2-16 0,0-2 0 16,-5-2-160-16,2 0 128 0,-2 0-128 0,2 1 128 15,-4-3-128-15,2 1 0 0,0 0 0 0,-1-1 128 16,1-2-128-16,-1 0 0 0,-2-1 0 0,3 0 0 15,-1-1-256-15,2 0-64 0,-1-5-32 0,5-5 0 16,0 0-864 0,0 0-192-16,0 0-16 0,0 0-8448 0</inkml:trace>
  <inkml:trace contextRef="#ctx0" brushRef="#br0" timeOffset="135790.795">2972 17183 6447 0,'0'0'576'0,"0"0"-576"16,0-10 0-16,0 3 0 0,0-2 1200 0,0 9 128 16,4-7 16-16,-4 7 16 0,0 0-656 0,0 0-128 15,0 0-16-15,0 0-16 0,0 0-96 0,0 0 0 16,0 0-16-16,0 0 0 0,0 0 144 0,0 0 48 16,0 0 0-16,-6 11 0 0,-2 1-16 0,2 2 0 15,-3-1 0-15,3 1 0 0,-3 1-240 0,1 2-48 16,2 1-16-16,0 1 0 0,0-1 16 0,0 2 0 0,-1-4 0 0,1 4 0 15,-2 1 16-15,2 0 16 0,-2-2 0 0,1 1 0 16,2 2-64-16,0 0-16 0,3-1 0 0,-2 0 0 16,-1 1-48-16,3-2-16 0,2-2 0 0,2-1 0 15,1 0-208-15,3-1 176 0,1 0-176 0,3-3 160 16,-2-1 48-16,5 0 16 0,1-2 0 0,2-1 0 16,1 0 64-16,0-3 16 0,2 0 0 0,4-1 0 15,3 2-144-15,-3-2-32 0,2 0 0 0,0-2 0 16,4 1-128-16,-1-1 128 0,1-1-128 0,0-1 128 15,-1 0-128-15,-1 0 0 0,-1-1 144 0,0 2-144 16,-2 2-368-16,0-4-144 0,-1 0-16 0,1 0-11184 16</inkml:trace>
  <inkml:trace contextRef="#ctx0" brushRef="#br0" timeOffset="136316.175">4103 17679 10127 0,'0'0'896'0,"-7"-2"-704"0,-3 0-192 0,-1 1 0 16,0 1 1024-16,-3-1 160 0,-4 0 32 0,3 2 16 15,5 1-624-15,-6 3-128 0,-5-1-32 0,4 0 0 16,1 3 32-16,1 2 0 0,-3-1 0 0,0 3 0 15,0 1 64-15,-1 2 16 0,2-1 0 0,-1 2 0 16,1 2-96-16,1-2-16 0,3-1 0 0,5 2 0 16,2-1-192-16,3 1-32 0,2-3-16 0,5 0 0 15,2 0-80-15,2-1 0 0,3-3-128 0,3-1 192 0,2-2 64 0,2-2 0 16,2-4 0-16,2-1 0 0,2-3-112 0,3-2-16 16,0-3 0-16,3-1 0 0,-1-1-128 0,-3 2 0 15,-1 0 0-15,-1-2 128 0,0-2-128 0,-5 0 0 16,-2 2 144-16,-4-1-144 0,-3-1 240 0,-5 1-32 15,0 0 0-15,-3 1 0 0,-5-4 192 0,-1 1 48 16,1 2 0-16,1 1 0 0,1 1-288 0,-1 1-160 16,-3 1 192-16,2 2-192 15,3 6-352-15,0 0-176 0,-2-8-48 0,2 8 0 0</inkml:trace>
  <inkml:trace contextRef="#ctx0" brushRef="#br0" timeOffset="136699.242">4474 17837 14735 0,'-9'6'1312'16,"3"3"-1056"-16,2 1-256 0,-1 2 0 16,1 0 1504-16,0-1 240 0,2-3 48 0,-1 2 16 15,1 1-1440-15,-1-2-368 0,3-9 0 0,0 0 0 0,0 0 192 0,0 0-16 16,0 0-16-16,0 0 0 16,0 0 720-16,0 0 144 0,0 0 16 0,0 0 16 0,8-10-272 0,-4-1-48 15,0-4-16-15,0 1 0 0,1 1-176 0,1-1-32 16,2-1-16-16,1 3 0 0,3-3-240 0,0 3-64 15,0 2 0-15,-1 1 0 0,3 0-64 0,2 3-128 16,-1-3 176-16,3 3-176 0,1 3 0 0,1 1 0 16,1-2 0-16,2 2 0 0,-2 1 0 0,2 0 0 15,-4 1 0-15,2 0-144 16,0 0-1808-16,-1 1-352 0</inkml:trace>
  <inkml:trace contextRef="#ctx0" brushRef="#br0" timeOffset="138292.719">5661 17365 10127 0,'0'0'896'0,"0"0"-704"0,-12-8-192 0,12 8 0 15,-8-9 832-15,8 9 128 0,-9-6 16 0,9 6 16 16,-9-5-160-16,9 5-16 0,-8 0-16 0,8 0 0 15,-13 7-384-15,3 2-80 0,3 2-16 0,-2 4 0 16,2 4-64-16,-3 4 0 0,2 4-16 0,0-1 0 16,3 1-48-16,-3 3-16 0,3 2 0 0,-2 1 0 15,0-4 80-15,1 0 0 0,-1-1 16 0,2-4 0 16,-3 0-272-16,1-5 0 0,2-6 0 0,1-2 0 16,-1-1 192-16,3-1 0 0,-4-3-16 0,6-6 0 15,0 0 512-15,0 0 96 0,0 0 32 0,0 0 0 16,4-10 96-16,-2 0 32 0,2-1 0 0,2 1 0 15,-1 1-624-15,1 0-128 0,2-1-32 0,-2 2 0 0,4 3-160 0,0 2 0 16,2 2 0-16,0 2 0 0,0-1 0 0,-2 4 0 16,1 0 0-16,1 3 0 0,-4-1 0 0,1 1 0 15,0 1 0-15,-3 3 0 0,-1 2 0 0,-3-1 0 16,-2-1 144-16,-2-1-144 0,-2 2 176 0,-2-1-48 16,-4-1 0-16,-2 0 0 0,-5 0-128 0,-2-2 0 15,-1-2 0-15,-4-1 0 0,-2-1 0 0,2-2 0 16,-3-2 0-16,4-1 0 0,2 1 0 0,3-2 0 15,0-2 0-15,3 1 0 0,0 0 0 0,8-1 0 16,7 4-144-16,0 0 144 16,2-11-2592-16,7 2-416 0</inkml:trace>
  <inkml:trace contextRef="#ctx0" brushRef="#br0" timeOffset="138674.232">6038 17673 27647 0,'-14'-2'1216'0,"7"2"256"16,-2 0-1168-16,0 1-304 0,0 1 0 0,0 2 0 15,0 3 0-15,-2-2 0 0,-1 3 0 0,-1 0-144 16,-2 3-288-16,-1-1-48 0,1 0-16 0,1 1 0 15,3-2-224-15,-2 4-48 0,0 0-16 0,6-1 0 0,0-2 400 0,4 1 96 16,-1-1 16-16,4 0 0 0,5 1 272 0,1-3 0 16,-6-8-128-16,11 7 128 0,1-3 0 0,1 1 176 15,-2-1-32-15,2-2 0 0,1-4 400 0,0-1 80 16,2-4 16-16,-3 0 0 0,-2-2 192 0,0-1 64 16,-1-2 0-16,0 1 0 0,0-1-240 0,-2 1-32 15,-1 0-16-15,0 0 0 0,-3-1-32 0,0 1 0 16,2 0 0-16,-4 0 0 0,1 0-208 0,1 2-48 15,-4 9-16-15,0 0 0 0,0 0-304 0,3-8 0 16,0 0 0-16,-3 8 0 16,0 0-352-16,0 0-128 0,0 0-32 0,0 0-8992 15,0 0-1808-15</inkml:trace>
  <inkml:trace contextRef="#ctx0" brushRef="#br0" timeOffset="139013.495">6329 17660 26255 0,'0'0'1152'0,"0"0"256"0,0 0-1120 0,0 0-288 0,-9 5 0 0,5 3 0 16,2 3 0-16,0 1 0 0,-5 0 0 0,0 1 0 15,0-1 0-15,2 1 0 0,0 1 0 0,-1-2 0 16,-2-1 0-16,3 1 0 0,-2 1 0 0,3-2 0 15,-1-2 0-15,5-9 0 0,0 0 0 0,-1 10 0 0,1-10 0 0,0 0 0 16,0 0 0-16,0 0 0 0,0 0 608 0,11 1 112 16,0-6 32-16,0 0 0 0,0-3 64 0,-2-1 16 15,-2 0 0-15,1-1 0 0,2-1-224 0,0 0-32 16,-1 0-16-16,0 0 0 0,2 1-80 0,1 0-16 16,-7 0 0-16,4 1 0 0,-2 1-320 0,2 1-144 15,-4 0 128-15,2 3-128 0,-2-2-224 0,3 3-128 16,1 0-32-16,-1-1 0 15,2 1-2720-15,1 1-544 0</inkml:trace>
  <inkml:trace contextRef="#ctx0" brushRef="#br0" timeOffset="139333.948">6653 17706 26607 0,'0'0'1168'0,"0"0"256"0,0 0-1136 0,0 0-288 0,0 0 0 0,8 11 0 15,-1-2 0-15,-4-1 128 0,1 0-128 0,-2 1 0 16,-3 1 192-16,-1 0-64 0,0 0 0 0,0-3-128 16,2-7 192-16,-6 10-64 0,-1 0 0 0,-1-1-128 15,-1-4 192-15,5 1-192 0,4-6 192 0,-8 5-192 16,8-5 176-16,0 0-176 0,0 0 160 0,0 0-160 16,0 0 496-16,0 0 0 0,0 0 0 0,8-7 0 15,-2-3 112-15,5 0 32 0,-1-1 0 0,2 1 0 16,1-2-256-16,2 2-64 0,0 1 0 0,1 1 0 15,-2 2-96-15,1 1-32 0,2 1 0 0,-2 2 0 0,-1 0-192 16,1 1 0-16,0-1 128 0,-2 4-128 0,-2 0 0 0,0 1 0 16,0 0 0-16,-2 2-160 0,1 0-80 0,0 1-16 15,-10-6 0-15,7 9 0 16,-1-3-1760-16,0 2-352 0,-1 1-80 0,1-3-9808 16</inkml:trace>
  <inkml:trace contextRef="#ctx0" brushRef="#br0" timeOffset="140885.017">7425 17663 5519 0,'0'0'496'0,"0"0"-496"0,0 0 0 0,0 0 0 0,0 0 2176 0,0 0 320 15,6-8 80-15,-6 8 16 0,0 0-1312 0,0 0-256 16,5-8-48-16,-5 8-16 0,0 0-48 0,6-7-16 16,-6 7 0-16,1-8 0 0,0 0-16 0,-2 2-16 15,-3-1 0-15,-1 1 0 0,1-2-240 0,-4 0-48 16,-3-1-16-16,-3 2 0 0,2 0-240 0,-1 2-64 15,-3-1 0-15,0 4 0 0,-1 0-256 0,0 4 0 16,-1 1 128-16,0 3-128 0,-1 0 192 0,3 3-32 16,6 3 0-16,-2 4 0 0,0-1-16 0,1 1 0 15,0 2 0-15,0 2 0 0,1-1-144 0,4-1 0 16,2-1 0-16,2-1 0 0,0-1 0 0,4-2 0 16,0 0 0-16,0-3 0 0,3-1 0 0,-5-9 0 0,4 5 0 0,-4-5 0 15,9 5 0-15,2-5 0 0,-2-4 0 0,1-1 128 16,-1 0 240-16,0-5 32 0,-1-1 16 0,0-1 0 15,2-3-144-15,3 2-16 0,-2-5-16 0,0 2 0 16,-2-4 80-16,-2-1 0 0,3-1 16 0,1-1 0 16,-1-5 32-16,1 1 0 0,-1-3 0 0,0-1 0 15,0-1-224-15,-1 1-144 0,-2-1 192 0,2 2-192 16,0 4 0-16,-1 0 0 0,-3 5 0 0,1 4 0 16,-1 0 0-16,0 2 0 0,-2-1 0 0,-1 7 0 15,-1 2 0-15,-1-1 0 0,-1-1 0 0,0 2 0 16,0-1 160-16,1 8-160 0,0 0 128 0,0 0-128 15,0 0 0-15,0 0 0 0,0 0 0 0,-8 10 0 16,1 1 0-16,0 2-176 0,-3 1 176 0,2 5-128 16,2 5 128-16,-1 1 0 0,-3 0 0 0,3 2 0 0,-1 4 0 15,-1 1 0-15,0 1 0 0,2 0 128 0,1 1-128 0,3 0 128 16,-2 0-128-16,1-2 128 0,-2-1-128 0,3-3 128 16,-1-4-128-16,4-1 128 0,2-2-128 0,1-1 0 15,-2-8 0-15,0 0 0 16,3-1-1312-16,0-5-288 0,-4-6-48 0,8 5-12064 15</inkml:trace>
  <inkml:trace contextRef="#ctx0" brushRef="#br0" timeOffset="141367.934">7949 17601 8287 0,'0'0'368'0,"0"0"80"0,0 0-448 0,0 0 0 0,0 0 0 0,-2-7 0 16,1-1 3648-16,-1 1 656 0,-2 2 128 0,1 0 32 16,3 5-3264-16,-4-6-656 0,-2-3-128 0,1 3-32 15,-4 4 64-15,2 1 0 0,-3 1 0 0,3-1 0 16,-4 0-96-16,0 2-16 0,0 5 0 0,0-2 0 15,-2-1-64-15,2 2-16 0,3 1 0 0,-2 1 0 16,1 2-96-16,0-1-32 0,0 0 0 0,2 0 0 16,3 1-128-16,0-2 128 0,3 0-128 0,1-7 128 15,0 0-128-15,5 8 128 0,-2-1-128 0,-3-7 128 16,7 4 176-16,-7-4 16 0,11 1 16 0,1-1 0 0,-3-2-112 0,2-2-32 16,0 0 0-16,-1-1 0 0,-1-1-192 0,1-1 176 15,-3 1-176-15,2-2 160 0,-3-2-160 0,0 1 0 16,-6 9 0-16,7-4 0 0,-7 4 0 0,0 0 0 15,0 0 128-15,0 0-128 0,0 0 0 0,0 0 0 16,0 0 0-16,0 0 0 0,4 8 0 0,-1 0 0 16,-1 1 144-16,1 0-144 0,-1 1 0 0,2-2 0 15,-4-8 0-15,5 9 128 0,1-1-128 0,0-1 0 16,2-1 0-16,0 0 0 0,3-2 0 0,1 1 0 16,-2-3 0-16,3-1 0 15,-1-1-512-15,1 0 0 0,1-1-16 0,-2 0 0 16,1 0-1728-16,2 0-352 0,4-2-64 0</inkml:trace>
  <inkml:trace contextRef="#ctx0" brushRef="#br0" timeOffset="141734.269">8355 17504 25791 0,'0'0'1152'0,"-8"0"224"0,8 0-1104 0,0 0-272 0,-7 0 0 0,0 5 0 16,1 0 1120-16,2 1 160 0,-1 3 48 0,0 1 0 15,1 1-1072-15,-1 1-256 0,0 0 0 0,-1 1 0 16,-1 2 0-16,0 2 0 0,0-3 0 0,2-1 0 0,1-2 0 0,2-1 0 16,1 0 0-16,1-3 0 0,0-7 0 0,0 0 0 15,0 0 0-15,0 0 0 0,0 0 176 0,0 0 16 16,0 0 16-16,5-9 0 0,0 1 352 0,2-1 64 15,-3-2 16-15,4 0 0 0,0-1-240 0,2-1-32 16,-4-2-16-16,5 0 0 0,-1 2-80 0,1 0-16 16,0-1 0-16,2 1 0 0,-1 0-112 0,2 2-16 15,-1 4-128-15,2 1 192 0,1 2-192 0,0 2-128 16,1 1 128-16,0 1-208 0,0-2-112 0,0 5 0 16,0 0-16-16,-2 2 0 15,-4 0-1840-15,3 0-352 0,3-1-80 0</inkml:trace>
  <inkml:trace contextRef="#ctx0" brushRef="#br0" timeOffset="141984.777">8844 17588 21183 0,'0'0'944'0,"0"0"192"16,0 0-912-16,0 0-224 0,0 0 0 0,-5 8 0 16,3 4 2208-16,1 0 400 0,1 0 80 0,1 1 0 15,1-3-2160-15,2 1-528 0,2 2 0 0,-2-2 0 16,2-1 0-16,0 0 0 0,0 0 0 0,-1-1 0 16,2-1-512-16,0 0-64 0,0-1 0 0,0 0-16 15,-3 0-1968-15,2-1-400 0,-6-6-80 0</inkml:trace>
  <inkml:trace contextRef="#ctx0" brushRef="#br0" timeOffset="142218.774">9210 17634 4607 0,'-16'-2'192'0,"6"3"64"0,0 2-256 0,-3 3 0 0,0 1 0 16,-2 2 0-16,-3 4 6736 0,0 3 1312 0,1 2 256 0,-4 1 48 16,0 2-6704-16,2 0-1344 0,0 1-304 0,0 1 0 15,1-1 0-15,3-2 0 0,-1-2 0 0,3 3 0 32,0 3-384-32,3-2-64 0,-2-7-32 0</inkml:trace>
  <inkml:trace contextRef="#ctx0" brushRef="#br0" timeOffset="142681.601">9796 17550 8287 0,'0'0'736'0,"-8"-3"-592"0,-1 1-144 0,9 2 0 0,-7 2 3248 0,7-2 608 16,-8 1 128-16,8-1 32 0,-7 8-2864 0,3 0-560 15,4-8-112-15,-4 11-32 0,3 2 272 0,-2 0 48 0,1 2 16 0,2 1 0 16,0-1-224-16,2 2-48 0,1 1-16 0,-3-1 0 16,0-1-160-16,0-2-16 0,2-1-16 0,1 1 0 15,-1 0-304-15,2-3 160 0,0-4-160 0,-4-7 128 16,4 8-128-16,2-4 0 0,-6-4 0 0,0 0 128 16,0 0 144-16,10-2 32 0,1 0 0 0,-2-5 0 15,2-4 192-15,0-1 32 0,0-2 16 0,1-1 0 16,0 1-320-16,0-3-64 0,-1-4-16 0,-2 1 0 15,-1 0-16-15,0 2-128 0,2-1 192 0,0 2-64 16,1 2-128-16,1 2 0 0,1 3-160 0,2 0 160 16,0 1-1536-1,1 3-224-15,1 1-32 0,1 2-11568 0</inkml:trace>
  <inkml:trace contextRef="#ctx0" brushRef="#br0" timeOffset="143148.169">10535 17623 28559 0,'-4'-9'2544'0,"4"9"-2032"16,-3-12-512-16,0 4 0 0,2 1 496 0,-1 0 0 15,-1 1 0-15,3 6 0 0,-6-8-496 0,3 3-128 16,3 5-16-16,-6-3 0 0,6 3 144 0,-12 1 0 16,0 1-144-16,0 2 144 0,1 4-144 0,-3 0 144 0,-3 1-192 0,2 2 192 15,0 0 0-15,-1 1 0 0,1 2 0 0,0-3 0 16,2-3 0-16,4 0 0 0,3 0 0 0,2-2 144 16,0 1 16-16,4-7 0 0,0 0 0 0,0 0 0 15,0 0 1008-15,0 0 208 0,0 0 32 0,0 0 16 31,11 2-1424-31,0-2-432 0,-1-2-16 0,0 0 0 0,0-4 576 0,1 1 96 0,1-2 32 0,-1 1 0 16,-2 2-128-16,-9 4 0 0,10-4-128 0,-10 4 192 16,9-1-192-16,-9 1 0 0,9 1 0 0,-9-1 0 15,8 6 0-15,-3 2 0 0,-1 1 0 0,1 1 0 16,0 1 0-16,0-1 128 0,1 1-128 0,-1 0 0 16,5 0 0-16,-1-1 0 0,1-5 0 0,2 1 0 0,2-2-192 0,2 2-48 15,-1-3 0-15,2-1 0 16,0-2-320-16,3 0-64 0,0-1-16 0,2-1 0 15,-1-3-1392-15,2 1-272 0,-2 0-64 0</inkml:trace>
  <inkml:trace contextRef="#ctx0" brushRef="#br0" timeOffset="143478.304">11136 17294 21183 0,'0'0'944'0,"0"-7"192"0,2 0-912 0,0-1-224 0,-1 2 0 0,2-1 0 16,-3 7 848-16,0 0 128 0,2-8 32 0,-2 8 0 15,2-6-672-15,-2 6-128 0,0 0-16 0,0 0-16 16,0 0 16-16,0 0 16 0,0 0 0 0,0 0 0 15,0 0-16-15,0 0 0 0,0 0 0 0,0 0 0 16,0 0-192-16,0 0 0 0,-7 5 0 0,7-5 0 16,-7 6-320-16,0-2 0 0,7-4 0 0,-8 5 0 15,8-5 192-15,-7 4 128 0,-1-1-192 0,8-3 192 16,-9 3 0-16,9-3 0 0,-8 0 0 0,8 0 0 16,0 0-288-16,-7 1 48 0,7-1 16 0,0 0-7136 15,0 0-1408-15</inkml:trace>
  <inkml:trace contextRef="#ctx0" brushRef="#br0" timeOffset="144019.952">10860 17809 6447 0,'0'0'272'0,"0"0"80"0,0 0-352 0,0 0 0 0,0 0 0 0,6-3 0 15,4-3 4800-15,-1 0 880 0,3-1 176 0,0-1 32 16,3 0-4544-16,0-2-896 0,1-2-192 0,3-2-48 15,0 0-208-15,0 1 0 0,0-2 0 0,1-3 0 16,1-1 0-16,0-2-128 0,-5-2 128 0,3-2-208 16,0-1 208-16,0-1-192 0,0 1 192 0,-2-3-192 15,-1-1 192-15,0 0 0 0,-1-2 0 0,-1 0 0 16,2 0 0-16,-4 0 0 0,-1-3 192 0,-1 3-192 16,-2 2 304-16,-2 4-48 0,0 6-16 0,-1 2 0 15,0 2 48-15,-2 4 16 0,-2 2 0 0,-2 2 0 16,-2 4-48-16,3 4 0 0,-5-3 0 0,5 3 0 0,-5-3 624 0,-2 8 112 15,-5 6 32-15,-1 0 0 16,-2 1-1568-16,0 4-304 0,-3 5-64 0,0 2-16 0,-1 5 928 0,-2-1 224 16,2 1 32-16,2-1 0 0,-1 3 112 0,3 0 16 15,-1 1 16-15,2-1 0 0,0 0-80 0,3 1 0 16,3 1-16-16,0-3 0 0,4-2-128 0,3-3-32 16,1-2 0-16,3-1 0 0,-1-1-144 0,3-4 160 15,1-3-160-15,3 0 160 0,1-1-160 0,1-2 0 16,2-3 0-16,-1 0-176 15,4-2-400-15,3-2-64 0,-1-5-32 0,5 1-9376 16,4-3-1888-16</inkml:trace>
  <inkml:trace contextRef="#ctx0" brushRef="#br0" timeOffset="144438.506">11680 17427 12895 0,'-8'0'1152'15,"1"0"-928"-15,-2-1-224 0,3 1 0 16,6 0 2096-16,-11 4 368 0,2 0 80 0,0 2 16 0,0 0-1456 0,1 3-272 15,-3 1-64-15,3 1-16 0,0 1-32 0,0 1 0 16,1 3 0-16,1 0 0 0,-1 2-224 0,3-1-48 16,1 0-16-16,2-2 0 0,1-3-176 0,1-1-16 15,2-1-16-15,1-3 0 0,-4-7-64 0,10 5-16 16,2 0 0-16,-3-4 0 0,1-1 256 0,3-4 48 16,2-2 16-16,-2-3 0 0,0-1 64 0,1-2 16 15,2-2 0-15,-1-1 0 0,-1 2-144 0,0-2-16 16,-2-1-16-16,1 1 0 0,-2-3-16 0,0 2 0 15,-1-3 0-15,-2 3 0 0,0-1-192 0,2 2-32 16,-2 1-128-16,0 3 192 0,-1 2-192 0,0 1-160 16,0 0 32-16,-3 2 0 15,3-1-1536-15,-1 2-320 0,-6 5-48 0,9-7-12112 0</inkml:trace>
  <inkml:trace contextRef="#ctx0" brushRef="#br0" timeOffset="144848.499">12146 17520 13823 0,'0'0'1216'16,"10"0"-960"-16,1 0-256 0,1 0 0 0,2 0 3056 0,0 0 560 15,2 0 112-15,1-1 32 0,5-3-2896 0,1 0-576 16,-1-3-112-16,3 0-32 0,-5-3 48 0,4 0 0 16,-6 0 0-16,-1 0 0 0,-3-1-192 0,-1-1-272 15,-3 0 64-15,-1 1 16 0,-2-1-64 0,-2 1-16 16,-4 0 0-16,-1 2 0 0,-1 0-64 0,-4 3-16 16,-2 1 0-16,-3 1 0 0,-4 2 352 0,-3 1 0 15,0 2 0-15,-4 2 0 0,-5 1 272 0,-2 3-16 16,-4-2-16-16,2 4 0 0,5 3 112 0,-1-1 32 15,-1 1 0-15,3 3 0 0,-1-1-48 0,4 1 0 16,1 1 0-16,3-2 0 0,2-2-16 0,4 1-16 16,-1 3 0-16,5-3 0 0,3-4-176 0,2 0-128 15,3 1 192-15,2-2-192 0,3 3 192 0,1-1-192 16,5-1 192-16,4 1-192 0,3 0 0 0,5 1-224 0,1-3 16 0,5 0-8880 16,3 1-1760-16</inkml:trace>
  <inkml:trace contextRef="#ctx0" brushRef="#br0" timeOffset="145250.742">13429 17383 32079 0,'-16'2'1408'0,"4"-2"320"16,0-2-1392-16,-3 5-336 0,0 0 0 0,-2 2 0 16,-1-1-256-16,-1 0-128 0,-3-1-32 0,0 1 0 15,-3-1-96-15,2 0 0 0,2 0-16 0,-1-1 0 16,-4 0-160-16,2 0-16 0,-1 1-16 0,4 2 0 0,-1-2 512 0,4 0 208 16,3 1-176-16,6-1 176 0,9-3 0 0,0 0 0 15,0 0 0-15,0 0 0 0,1 11 0 0,4-1 128 16,5-2-128-16,1 0 160 0,2 2 48 0,4 0 16 15,5-1 0-15,2 0 0 0,-1 3 48 0,2 0 16 16,1-1 0-16,0 0 0 0,-2 0-32 0,-1 0-16 16,-4 0 0-16,-3-1 0 0,-4-1 16 0,-2-2 16 15,-2 0 0-15,-8-7 0 0,2 10 432 0,-5 0 96 0,-6-4 16 16,-2 1 0-16,-8-1 16 0,-6-2 16 16,-10 3 0-16,-3-4 0 0,0 0-400 0,-6-1-96 15,-5-2-16-15,-1 0 0 0,-1 0-336 0,-2 0 0 0,-5-1 0 0,0-1-10976 16,-2 1-2192-16</inkml:trace>
  <inkml:trace contextRef="#ctx0" brushRef="#br0" timeOffset="148297.668">1549 16918 7711 0,'-12'3'336'0,"12"-3"80"0,-9 2-416 0,2-1 0 16,1 0 0-16,6-1 0 0,-10 2 384 0,10-2 0 15,-7 3 0-15,-1-1 0 0,8-2-16 0,0 0-16 16,0 0 0-16,-8 5 0 0,0-2-96 0,3 2 0 15,-3 0-16-15,2-1 0 0,0 0 16 0,6-4 16 16,0 0 0-16,-5 5 0 0,5-5-80 0,0 0-32 16,0 0 0-16,0 0 0 0,0 0 224 0,0 0 32 15,7 7 16-15,2-3 0 0,2-3 144 0,0-1 48 16,1-1 0-16,4 0 0 0,0 0 160 0,5-1 48 16,0-1 0-16,4-1 0 0,1 4-192 0,3 0-48 15,4-2 0-15,2-1 0 0,1-1-176 0,2 3-32 16,3 1-16-16,1 0 0 0,-2 0-80 0,2-1-16 15,2 0 0-15,2 1 0 0,2 1-32 0,3-1-16 0,7 1 0 16,0-1 0-16,-3-2-16 0,0-1 0 0,0 2 0 0,2-1 0 16,2-2 32-16,2 1 0 0,-2-3 0 0,3 4 0 15,-2-1-16-15,-3-3 0 0,-4 0 0 0,2 4 0 16,6 2-32-16,1-1-16 0,-3-5 0 0,-1 4 0 16,-1 2 64-16,1-1 16 0,-2-1 0 0,0-1 0 15,0 1 64-15,1 1 0 0,1 2 16 0,1-1 0 16,-2 0-144-16,-1 0-48 0,-3-1 0 0,3 3 0 15,-1 4-144-15,2-4 128 0,3-2-128 0,-4 2 128 16,-1 1-128-16,-1 2 0 0,-3 0 0 0,3 0 128 16,1-2-128-16,1 0 0 0,0-2 0 0,2 4 0 15,-3-5 0-15,-2-1 128 0,0-4-128 0,2 3 0 16,-1 2 0-16,1-1 0 0,-1-3 128 0,0 1-128 0,-2 2 0 16,-2 1 0-16,-1 0 0 0,0 4 0 0,0-2 128 15,-1-1-128-15,-1-2 0 0,3 1 128 0,-1 1 0 0,3-1-128 16,-6-2 192-16,0 1-64 0,-1 2 16 0,-1 1 0 15,3-3 0-15,0 0 0 0,2 0-16 0,-1-3-128 16,-2 2 192-16,-2-1-64 0,-4 0-128 0,-1 1 128 16,-5 2-128-16,0 0 128 0,-1-2-128 0,1 0 0 15,-1 1 0-15,-2 0 0 0,-2 0 208 0,-3 1 16 16,-2-4 0-16,-3 2 0 0,1 3 48 0,0 0 16 16,-2 1 0-16,-2-4 0 0,-4 0-16 0,-2 1 0 15,-1 3 0-15,-1-1 0 0,-10-1-48 0,0 0-16 16,9-3 0-16,-9 3 0 0,0 0-208 0,0 0 0 15,0 0 128-15,0 0-128 0,0 0 0 0,0 0 0 16,0 0 0-16,0 0 0 16,0 0-464-16,0 0-96 0,0 0-16 0,0 0-15072 0</inkml:trace>
  <inkml:trace contextRef="#ctx0" brushRef="#br0" timeOffset="149869.644">14983 17343 3679 0,'0'0'160'0,"-5"-6"32"0,2 1-192 0,-5-1 0 16,2 3 0-16,6 3 0 0,-7-4 3968 0,7 4 768 16,-8-3 128-16,1 3 48 0,-2 1-4048 0,0 1-864 15,1-4 0-15,-1 4-176 0,3 0 176 0,-4 0 0 16,1 0 0-16,-1 1 0 0,-3 2 0 0,-1 1-128 15,-3 3 128-15,0 1 0 0,-4 0 0 0,0 4 256 16,-1 2-48-16,-5 2 0 0,1 3 80 0,-1-1 16 16,-4 1 0-16,-3 3 0 0,-3 2 16 0,2 0 16 15,-2 0 0-15,0 0 0 0,3 0-16 0,0-2-16 0,5-1 0 0,0-1 0 16,5-3-144-16,2-2-32 0,2-2 0 0,3 0 0 16,3 3-128-16,2-7 0 0,1-1-192 0,3 0-7264 15,2-5-1440-15</inkml:trace>
  <inkml:trace contextRef="#ctx0" brushRef="#br0" timeOffset="150152.295">14150 17369 14735 0,'0'0'640'0,"0"0"160"0,0 0-640 0,9 0-160 15,-1 5 0-15,3-1 0 0,3 0 2240 0,0 3 400 16,1 3 96-16,4 1 16 0,2 1-2192 0,2 2-432 16,3 3-128-16,2 0 0 0,6 4 0 0,2 0 176 15,6 0-176-15,0 1 160 0,2-1-160 0,1 2 0 16,-1 0 144-16,0 0-144 0,-1-3 0 0,-1-1 0 15,1-2 0-15,0 2-7392 16,1-2-1552-16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1:39.3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3131 331 11055 0,'7'-12'480'0,"-4"4"112"0,0 1-464 0,4 0-128 16,3 3 0-16,1-1 0 0,-4 0 1792 0,2 1 320 15,-9 4 80-15,11-3 16 0,-1 0-1792 0,-1 0-416 16,-4-2 0-16,1 1 0 0,-6 4 160 0,5-7 32 16,-2-1 0-16,-1 1 0 0,0-1 368 0,-3 0 80 15,1 8 0-15,-4-7 16 0,0-1 80 0,-3 0 16 16,-3 1 0-16,-1 0 0 0,-3-2-192 0,-1 4-48 0,-3-2 0 0,-2-1 0 15,-4 3-160-15,-2-1-32 0,-3 3-16 0,2-1 0 16,-2-1 16-16,0 2 16 0,0 0 0 0,-1-1 0 16,-2 0-32-16,-1-2-16 0,0 3 0 0,-5 1 0 15,-2 1-112-15,-4 2-32 0,0 1 0 0,-2 0 0 16,-2 3-144-16,-1-1 128 0,-6 1-128 0,0-1 128 16,-5 0-128-16,-2 3 0 0,-2 2 144 0,3 0-144 15,1-2 0-15,1 1 128 0,-3 0-128 0,1-1 0 16,-2 0 0-16,3 1 0 0,-1-1 0 0,2 1 128 15,2 1-128-15,-2-1 0 0,3-2 0 0,-1 0 128 16,-1-3-128-16,2 1 0 0,4 1 0 0,-1 1 0 16,2 2 0-16,2 0 144 0,1 1-144 0,-1 2 0 15,-4-4 144-15,4 3-144 0,4 1 0 0,1 1 144 0,1 0-144 16,3 0 0-16,5-1 144 0,1-1-144 0,3-4 0 0,4 2 128 16,-3-1-128-16,5 0 0 0,4-4 160 0,-1 0-32 15,2 0-128-15,2 1 192 0,5-1 16 0,2 1 0 16,1-1 0-16,1 1 0 0,3 2 48 0,6-6 0 15,0 10 0-15,-2 2 0 0,-4 0-112 0,4-3-16 16,1 4 0-16,1 1 0 0,0 2-128 0,1 0 128 16,1 6-128-16,1 5 128 0,1 3-128 0,1 28 0 15,5-5 0-15,-4-2 0 0,-3-1 0 0,0 2 0 16,2 7 0-16,0-1 0 0,1-2 0 0,-1 0 0 16,-4 2 0-16,1 0 0 0,1-1 0 0,-1 0 0 15,0 5 0-15,1-3 0 0,-2-1 0 0,2 0 0 16,-1-6 0-16,-1 2 0 0,-2 1 0 0,1 4 0 15,3 2 176-15,-2 1-176 0,-3-4 128 0,1-1-128 0,0 0 0 0,-1 0 0 16,-1 0 128-16,0 3-128 0,1 3 0 0,1 0 144 16,0-3-144-16,-2-4 128 0,0-4-128 0,1 1 128 15,2 1-128-15,0-2 160 0,-3-3-160 0,0-1 160 16,2 0-160-16,-1-2 128 0,-2-6-128 0,0-1 128 16,-2-2 0-16,0 0-128 0,0-1 192 0,1-2-64 15,2-3-128-15,0-3 0 0,-5 0 0 0,0 2 0 16,0 2 0-16,2-3 128 0,5 1-128 0,-3-3 128 15,-5-3-128-15,2-1 0 0,2-2 144 0,-1-2-144 16,-2 1 0-16,5-4 144 0,3-1-144 0,-1-1 0 16,-2-2 160-16,1 0-160 0,2-4 128 0,0-8-128 15,2 10 128-15,-2-10-128 0,7 6 128 0,1-2-128 16,-8-4 144-16,8 7-144 0,-2-3 160 0,2-1-160 0,4-6 144 0,4 2-144 16,-2 0 128-16,4 0-128 0,4 0 0 0,2-1 0 15,2 1 128-15,-1 0-128 0,3 0 0 0,1 0 0 16,0 0 0-16,1 0 0 0,1 0 0 0,5-1 0 15,5-1 0-15,-1 0 0 0,-1 1 0 0,4-1 0 16,0-3 0-16,1 4 0 0,-1 1 0 0,0 0 0 16,1-2 0-16,1 3 0 0,2-1 0 0,1 0 0 15,2 1 0-15,-1-1 0 0,0-3 0 0,-3 3 0 16,-3 0 0-16,1-1 0 0,2 4 0 0,0-4 0 16,-1 0 128-16,1 0-128 0,0 0 0 0,0 1 0 15,-1 1 0-15,-3 1 0 0,0 1 0 0,-2 0 0 16,-3 2 0-16,-1-2 0 0,-3 0 0 0,1 0 0 15,-2 0 0-15,-1-1 0 0,-5 2 0 0,-2-3 0 0,-1 0 0 0,-3 0 128 16,-4 1-128-16,-5 1 0 0,-1 0 0 0,-1-2 0 16,-9 0 0-16,0 0 128 0,0 0-128 0,0 0 0 15,0 0 128-15,0 0-128 0,0 0 128 0,0 0-128 16,0 0 128-16,-9 0-128 0,-6 0 128 0,0 2-128 16,-3 3 0-16,-3 0 0 0,-6-1 128 0,-2 2-128 15,-3 0 0-15,0-3 0 0,-1-1 0 0,0 1 0 16,-3-1 0-16,1 1 0 0,-1 0 0 0,-6 2 0 15,-2-1 0-15,-1 0 0 0,-1 0 0 0,-1 0 0 16,0-1 0-16,2 3 0 0,3-1 0 0,-2 0 0 16,-2-2 0-16,-1 0 0 0,-2 2 0 0,3-2 0 15,2 1 0-15,-1 1 0 0,0-1 0 0,2-3 0 16,4-1 0-16,-1 1 0 0,0 1 0 0,-1-1 0 0,1 2 0 16,1 1 0-16,2 2 0 0,0-4 0 0,1-4 0 15,1 0 0-15,4 1 0 0,1-2 0 0,0 2 0 0,3 0 0 16,1-1 0-16,4 1 0 0,-1 1 0 0,3-2 0 15,2-3 0-15,2 4 0 0,2 1 0 0,-1-2 0 16,3-1 0-16,0-1 0 0,3 2 0 0,-1 0 0 16,2 3 0-16,1-4 0 0,4-4 0 0,0 1 0 15,-2 0 0-15,5 6 0 0,-6-4-176 0,2-1 176 16,-3 0-128-16,4-1 128 0,3 6-128 0,-2-11 128 16,0-1-128-16,1 0 128 0,0 1 0 0,2 0 0 15,0-1 0-15,1-2 0 0,-1-5 0 0,-1 2 0 16,0 0 0-16,0-3-128 0,1-2 128 0,0-3 0 15,-1-2 0-15,0 0 0 0,-1-2 0 0,1-4 0 16,1-2 0-16,3-2 0 0,0-3 0 0,0-1 0 16,2-3 0-16,2-2 0 0,-4-4 0 0,1-3 0 0,1-7 0 0,-1-2 0 15,5-1 0-15,-1 0 0 0,-2 1 0 0,-1-3 0 16,2-4 0-16,-2-1 0 0,0-6 0 0,0 6 0 16,-3 4 0-16,1 0 0 0,2 0 0 0,-3-5 0 15,0-5 0-15,2 6 0 0,1 6 0 0,-4 5 0 16,-1 4 0-16,1 2 0 0,1-1 0 0,3 1-128 15,-3 2 128-15,0 3 0 0,2 7 0 0,-1 1 0 16,-2-1 0-16,0 5 0 0,0-1 0 0,-1-1 0 16,0 0 0-16,0-2 0 0,-1 2 0 0,1-1-128 15,0-1 128-15,-1 3 0 0,-2 3 0 0,1 4 0 16,0 4 0-16,0 1 0 0,-1-7 0 0,1 4 0 16,0 3 0-16,1 2-128 0,-1 1 128 0,0 0 0 0,-2-2 0 15,2 5 0-15,1 3 0 0,0 2-128 0,0 0 128 16,0 6 0-16,0-1 0 0,1-1 0 0,0 2 0 0,1 0-160 15,-1-2 160-15,0 3 0 0,3-2-128 0,1-4 128 16,1 5 0-16,-1-3 0 0,4 2-160 0,-1 2 160 16,1 1-128-16,2-1 128 0,3 0-128 0,0 2 128 15,1-2-128-15,3 0 128 0,2 0 0 0,0-1-160 16,2 0 160-16,3-1 0 0,2 0 0 0,4 1-128 16,2 1 128-16,0 0 0 0,-3 1 0 0,1 2 0 15,1 1 0-15,0-4 0 0,1-3 0 0,1 3 0 16,2 0 0-16,1 3 0 0,3 0-144 0,1-1 144 15,2-2 0-15,-1 1-144 0,2-2 144 0,-2 1 0 16,-1 1 0-16,1-2 0 0,-2-2 0 0,3 1 0 16,0 2 0-16,2-2 0 0,2-1 0 0,-2 1-160 15,-1 0 160-15,-3 3-160 0,2 2 160 0,0 1-128 0,1-1 128 16,-2 0-128-16,-1 2 128 0,2 1 0 0,3 0-144 0,-1 1 144 16,-4 1-128-16,-2 1 128 0,-2 2-160 0,-4-2 160 15,-5-2-144-15,0 2 144 0,-2 0-128 0,-4-1 128 16,1-2 0-16,-4 1 0 0,1 0 0 0,-3 1 0 15,-1 0 0-15,-3 0 0 0,-3 1 0 0,-1-1 0 16,-2-1 0-16,-7 0 0 0,0 0 0 0,0 0 0 16,0 0 0-16,0 0-128 0,0 0 128 0,0 0 0 15,-7 4 0-15,-3-1 0 0,-5 0 0 0,-1 1 0 16,-5 1 0-16,0-1-128 0,0-2 128 0,-5 0 0 16,-3-1 0-16,-2 1 0 0,-2 2 0 0,-5-2-128 15,-5 0 128-15,-3 3 0 0,-4 1-144 0,-1 2 144 0,-2 0 0 16,-4-2-176-16,-3 3 176 0,1-1-128 0,-2-1 128 0,-4 0 0 15,-3 0 0-15,1 0 0 0,2 1 0 0,-2-1 0 16,-2-3-160-16,1 1 160 0,0 3 0 0,6 0-128 16,0 1 128-16,7-3 0 0,5 2 0 0,3-4 0 15,4-1-128-15,-1 1 128 0,-2 3 0 0,4-2 0 16,1 4 0-16,3-3 0 0,2 4 0 0,3-1 0 16,2 0 0-16,4-1 0 0,2 0 0 0,2 1-128 15,1-1 128-15,2-1 0 0,3 0 0 0,8-1 0 16,-1 1-128-16,-1 2 128 0,0 0 0 0,1 1 0 15,1 0 0-15,2 3 0 0,1 0 0 0,-6 15 0 16,4 0-160-16,4-1 160 0,3-6-128 0,1 2 128 16,0 3-128-16,2 2 128 0,3 1-128 0,0 1 128 15,1 0-128-15,-3 6 128 0,-1 6 0 0,1 3 0 16,1 1 0-16,0 4-128 0,-2-1 128 0,3 2 0 0,-3 2 0 0,1 2 0 16,0 2 0-16,1 3 0 0,0 4 0 0,-1 1 0 15,3 0 0-15,-3 0 0 0,-1 1 0 0,1 2 0 16,-2 2 0-16,-1 0 0 0,-2-1 0 0,-2 0 0 15,4 3 0-15,0 0 0 0,-1 1 0 0,0 0 0 16,0-4 0-16,0-2 0 0,-1-3 0 0,-2 0 0 16,-1 0 0-16,-1 2 0 0,1-1 0 0,-2-3 0 15,0-2 0-15,0-2 0 0,0-3 128 0,-1 3-128 16,-3-2 128-16,2 1-128 0,2-2 160 0,-1-1-160 16,2-4 144-16,0-4-144 0,0-4 128 0,0-2-128 15,0 0 0-15,1-3 128 0,2-3-128 0,2-4 0 16,-2-8 144-16,0-3-144 0,-1-2 160 0,2-4-160 0,2-6 208 15,0-7-48-15,1 10-16 0,-1-10 0 0,0 0-16 0,0 0 0 16,0 0 0-16,0 0 0 0,0 0-128 0,11 2 192 16,-3-3-192-16,4 0 192 0,2-1-192 0,2-1 128 15,1-4-128-15,3-1 128 0,2 0-128 0,4-6 0 16,5-4 0-16,1 2 0 0,2 5 160 0,1-1-160 16,4-2 192-16,5 0-192 0,3-4 192 0,5 1-192 15,-1 3 192-15,2 1-192 0,0 0 160 0,1 2-160 16,-1 0 128-16,3 0-128 0,2 0 0 0,-1-2 0 15,-2 2 128-15,-3 2-128 0,-4 1 0 0,-4 1 0 16,-3 1 0-16,-3 3 128 0,-7-2-336 0,0 3-80 16,-1 0-16-16,-4 2-15808 0</inkml:trace>
  <inkml:trace contextRef="#ctx0" brushRef="#br0" timeOffset="3346.849">6116 8247 1839 0,'0'0'160'0,"0"0"-160"0,0 0 0 0,-4 4 0 15,4-4 1920-15,0 0 368 0,0 0 64 0,0 0 16 0,-7 6-1216 0,7-6-224 16,0 0-48-16,0 0-16 0,0 0-96 0,7 8-32 16,-3-1 0-16,-4-7 0 0,11 1-32 0,0 0-16 15,3 1 0-15,2 1 0 0,4-1 336 0,0-2 64 16,3-2 0-16,2 1 16 0,2 1-176 0,2 0-32 15,3-3-16-15,3 2 0 0,7 1-240 0,-1-1-32 16,1-1-16-16,3-1 0 0,2-3-80 0,5 1-32 16,4-1 0-16,2 3 0 0,2 1-16 0,-2-2 0 15,1 1 0-15,3-1 0 0,3 0-112 0,4 2-32 16,3 0 0-16,-1 1 0 0,1 1-64 0,-2 0 0 16,1 1-16-16,4-1 0 0,3-2-48 0,0 2-16 15,-2 2 0-15,4 0 0 0,1-1-48 0,1 0-128 0,2 0 192 0,1 2-64 16,-2-1-128-16,3 0 160 0,2 0-160 15,0 0 160-15,-3 2-160 0,2-4 192 0,-3-2-192 0,3 0 192 16,4 1-192-16,-2 1 160 0,-2 3-160 0,2-3 160 16,2-2-16-16,-3 2 0 0,0 2 0 0,-1-1 0 15,-2 0 32-15,1 0 0 0,2 1 0 0,0 2 0 16,0-2-32-16,-1 0 0 0,0-1 0 0,1 0 0 16,3 0-144-16,-6 1 160 0,0-1-160 0,0-1 160 15,5-1-32-15,-1 0-128 0,0 0 192 0,-1 0-64 16,-2 1-128-16,3-1 0 0,-1-1 0 0,-1 1 0 15,-5 1 0-15,2 0 0 0,0-2 0 0,0 0 128 16,2 2 0-16,-3 2 0 0,-4-2 0 0,2 0 0 16,-2 0-128-16,2 0 0 0,-1 0-192 0,-3 0 192 15,-4 0 0-15,1-2 0 0,0 1 0 0,1 2 0 0,0 1 0 0,-3-2 0 16,-2-2 0-16,-1 1 0 0,0 0 0 0,1 0 0 16,-4 0 0-16,-2 3 0 0,-2 2 0 0,1-2 0 15,-3-4 128-15,0 2-128 0,-1 3 0 0,3-1 0 16,0-1 0-16,0 0 0 0,-2 0 0 0,-1 0 0 15,-1 0 0-15,-1 0 0 0,0 1 0 0,-2 1 0 16,2-3 0-16,-4 3 0 0,0 2 0 0,-4-3 128 16,-1-2-128-16,-1 0 0 0,0 0 128 0,-1 1-128 15,-1 2 0-15,0-1 128 0,0 1-128 0,-4-2 160 16,-3-1-160-16,0 1 160 0,-1 1-32 0,-2-2 0 16,-1-1 0-16,2 0 0 0,1 0 32 0,-3 0 0 15,-3-2 0-15,0 1 0 0,-1 2-32 0,0 2-128 16,-2 2 192-16,-2-3-64 0,-2-2 16 0,-2 0 0 0,-1 1 0 0,-2 0 0 15,-2 0 0-15,1 0 0 0,-1-2 0 0,-2 1 0 16,1 1-144-16,0-2 192 0,-1 2-192 0,0-2 192 16,-4 1-192-16,1 0 128 0,1 2-128 0,-2-2 128 15,0-1-128-15,0-1 192 0,-2 4-192 0,2 1 192 16,-1-5-64-16,-3 0-128 0,-7 3 192 0,8-2-64 16,0 2 0-16,-8 0 0 0,0 0 0 0,7 0 0 15,-7 0 0-15,9 1-128 0,-9-1 192 0,9 2-64 16,-9-2-128-16,8-1 0 0,-8 1 144 0,0 0-144 15,0 0 128-15,0 0-128 0,7-2 128 0,-7 2-128 16,0 0 144-16,0 0-144 0,0 0 192 0,0 0-192 16,0 0 192-16,0 0-64 0,0 0 0 0,0 0-128 15,0 0 160-15,0 0-160 0,0 0 128 0,0 0-128 0,0 0 128 16,0 0-128-16,8-5 0 0,-8 5 128 0,0 0-128 16,0 0 0-16,0 0 0 0,0 0 0 0,0 0 0 0,0 0 0 15,0 0 0-15,0 0 128 0,0 0-272 0,0 0-64 16,0 0-16-16,0 0 0 15,0 0-1216-15,0 0-240 0,0 0-48 0,0 0-10352 16,0 0-2064-16</inkml:trace>
  <inkml:trace contextRef="#ctx0" brushRef="#br0" timeOffset="6809.819">9283 9698 27519 0,'-4'-12'1216'0,"1"6"256"0,3 6-1168 0,-5-5-304 16,5 5 0-16,-5-6 0 0,-3 1 256 0,1 0-16 15,-1 2 0-15,-3 1 0 0,0-3-80 0,-5 0-16 16,-4 0 0-16,-3 2 0 0,-3-1-144 0,-4-1 0 16,-4 1 0-16,-3 0 0 0,-8 1 0 0,-2-1 0 15,-3-2 0-15,-5 2 0 0,-7 1 0 0,-4 1 0 16,-7 0 0-16,-3-1 0 0,-2-2 0 0,-5-2 0 16,-6-1 0-16,-2 3 0 0,-3 0 144 0,0-2 0 15,-5-4 0-15,0 1 0 0,-4 5 48 0,0-3 0 16,-3-3 0-16,-2 0 0 0,-2 1 64 0,0 0 32 15,3 2 0-15,-2-2 0 0,-6-4-32 0,2 2 0 16,1 2 0-16,-5 0 0 0,-3-1-128 0,0 0-128 0,2-1 192 0,-6 1-192 16,-4 2 144-16,-4-1-144 0,2 2 0 0,-1 3 144 15,-2-2-144-15,-2 3 0 0,-4 1 0 0,3-1 0 16,3 1 0-16,-4 2 0 0,0 2 0 0,1 0 0 16,4-1 192-16,5 1-64 0,6 0 0 0,0 2 0 15,-1 0 16-15,4-1 0 0,2-2 0 0,5 1 0 16,1 1-16-16,5-1 0 0,-3 3 0 0,3-2 0 15,4-1-128-15,1 1 192 0,-1 3-192 0,4-4 192 16,5-1-192-16,-3 1 0 0,-2 2 144 0,8 2-144 16,7 1 128-16,3 1-128 0,3-2 128 0,0 0-128 15,2 0 144-15,6 0-144 0,4 0 192 0,8-3-192 16,5-3 128-16,5 0-128 0,3 4 0 0,4 0 0 16,2-3 128-16,4-3-128 0,4-2 0 0,2 4 0 0,3 3 144 15,1-1-144-15,2-2 0 0,6 0 144 0,4 0-16 0,0 1-128 16,0 1 192-16,1-1-64 0,10 0 32 0,-6 2 0 15,6-2 0-15,0 0 0 0,0 0-160 0,-4 7 0 16,2 3 144-16,1 2-144 0,1 1 0 0,2 2 0 16,3 2 0-16,0 3-128 0,-1 3 128 0,4 3 0 15,-2 3 0-15,2 2 0 0,-6 0 0 0,3 6 0 16,-1 1 0-16,2 6 0 0,-4 2 0 0,2 5 0 16,4 2 0-16,-5 6 0 0,-1 5 0 0,1 2 0 15,-1 1 0-15,-1 5-128 0,-1 0 128 0,0 5 0 16,0 1 0-16,-1 3 0 0,-3-2 0 0,1 3 0 15,0-1 0-15,-3 1 0 0,4 0 0 0,-2 1 0 16,-2 0 0-16,0 0 0 0,-1 4 0 0,-2-2 0 0,3 0 0 16,-3 0 0-16,0 6 0 0,2-2 0 0,2 0 0 15,-4 0 0-15,1 0 0 0,-1 1 0 0,4 4 0 16,-1-2 0-16,-1-5 0 0,0 1 0 0,1 3 0 0,0 2 128 16,-4-1-128-16,0-1 128 0,1-5-128 0,-4 3 128 15,4 0-128-15,0-3 0 0,-4-4 0 0,0-1 128 16,1 0-128-16,1 3 0 0,-3-7 128 0,-1-1-128 15,0-4 128-15,2 1-128 0,-1-1 128 0,0-1-128 16,-1-3 0-16,3-4 144 0,2-5-144 0,-1-1 0 16,1 1 128-16,1-4-128 0,2 0 0 0,1-3 0 15,4-4 0-15,1-4 0 0,-1-4 0 0,3-4 0 16,1-3 0-16,5-3 0 0,1-3 0 0,5-1 0 16,-3-3 0-16,3-1 0 0,2-3-192 0,4 2 192 0,3-2-192 15,-1-1 192-15,3-2-208 0,-1 2 80 0,3-4 128 16,4-1 0-16,0-2 0 0,4-1-128 0,6-1 128 0,2-2 0 15,5-2 0-15,0-1-128 0,1 1 128 0,4-2 0 16,0-3 0-16,6-1 0 0,3-6 0 0,5 2 0 16,3-3 0-16,3-3 128 0,2-3-128 0,4-1 0 15,5-1 128-15,4 1-128 0,3 2 0 0,0-2 0 16,0 2 0-16,8 0 128 0,0 0-128 0,1 2 0 16,-2 2 0-16,6 0 0 0,6-2 0 0,-1 1 0 15,-6-1 0-15,6 1 0 0,5-2 0 0,-2 0 0 16,-3 0 0-16,6 0 0 0,7 0 0 0,-3 0 0 15,-1-2 0-15,6 0 0 0,5-1 0 0,-1 0 0 16,0 0 0-16,2 0 0 0,0 0 0 0,0 0 0 16,-1-2 0-16,0 2-128 0,4 2 128 0,0 1 0 0,5-7 0 0,-2 4 0 15,-5 0 0-15,4 3 0 0,5-3 0 16,-2 2 0-16,-4 2 0 0,5 0 0 0,-1 0 0 0,4 1 0 16,3 0 0-16,-3 1 0 0,-4-1 0 0,6 1 0 15,3 1 0-15,2-2 0 0,-2-1 0 0,5 0 128 16,2 0-128-16,1 1 0 0,1-3 0 0,1-2 0 15,4-1 0-15,-2 0 0 0,-2 2 0 0,3-1 0 16,-3-2 0-16,1 3 0 0,3 0 0 0,-3 0 0 16,-2 2 0-16,-3 1 0 0,-2-3 0 0,2 1 0 15,3 1 0-15,-7 0 0 0,-3 1 0 0,-1-2 0 16,-2-1 0-16,1 1 0 0,1 2 0 0,1 0 0 16,0 1 0-16,0-1 144 0,0-1-144 0,3 2 0 15,2 2 240-15,0 1-64 0,-3-3-16 0,3-1 0 0,4 2 16 16,-1 0 0-16,-3-2 0 0,1 2 0 0,-3 2-48 15,1-2-128-15,3 4 192 0,-6 0-64 0,1 1 32 0,-4-1 0 16,-3 3 0-16,2 1 0 0,2-5-32 0,-4 2-128 16,-2-2 192-16,0 2-64 0,1 0-128 0,-1-2 160 15,1 0-160-15,-4 0 160 0,-1 2-160 0,2-1 192 16,5 0-192-16,-5-1 192 0,-5 2-64 0,0-1-128 16,1 2 192-16,-1 1-64 0,1-2-128 0,-5-1 160 15,-2 1-160-15,-1 0 160 0,-1 2-160 0,1-2 160 16,-3-2-160-16,3 0 160 0,0-2-32 0,-3 4 0 15,-8 1 0-15,3 3 0 0,1-4-128 0,0 1 0 16,-5 1 144-16,9-2-144 0,-1 2 0 0,-2 1 128 16,-6-1-128-16,3 0 0 0,0 0 0 0,-3 1 0 15,-5 0 0-15,3 0 0 0,3 0 0 0,-5 0 0 16,-5 0 0-16,2-1 128 0,-3 2-128 0,-2 0 128 0,-1 0-128 16,-3 3 128-16,-3-1 0 0,-1 0 16 0,0 3 0 0,-5 1 0 15,-2 2-144-15,1 0 192 0,0-2-192 0,-1 2 192 16,-2 2-192-16,-4-2 0 0,-3-2 0 0,3 2 0 15,-1 0 0-15,0 0 0 0,-2 0 0 0,-6 1 0 16,-5 0 0-16,-2 0 0 0,-1 0 0 0,-2-1 0 16,0 0 0-16,-3 1 0 0,-2-1 0 0,-6 1 0 15,-3-2 0-15,-2 1 0 0,0-1 0 0,-3 3 0 16,2 0 0-16,-1 1 0 0,-1 1 0 0,1-2 0 16,0-1 0-16,-3 1 0 0,-5 0 0 0,-1-3 0 15,0 2 0-15,-2 0 0 0,-1 0 0 0,1 0 0 16,-2-2 0-16,1 1 0 0,3 1-144 0,-6-3 144 0,-1 1 0 15,1-3-160-15,3-1 160 0,-5-2-128 0,-1-1 128 16,-2 0-208-16,-1-1 80 0,-3-3 128 0,-1-1-176 0,-1-2 176 16,-1-3-128-16,0-1 128 0,0-2 0 0,-1-1 0 15,2-3 0-15,2 1 0 0,0-3 0 0,1-2 0 16,2-1 0-16,4-4 0 0,3-4 0 0,3-5 0 16,3-6 0-16,3-5 0 0,2-6 0 0,1-4 0 15,-1-5 0-15,0-3 0 0,-1-2 0 0,3-8 0 16,1-7 0-16,-2-1 0 0,2 1 0 0,1-1 0 15,1-1-144-15,-5-1 144 0,-4-2 0 0,0 5 0 16,-3 2 0-16,-2 0 0 0,-5-1 0 0,-1-3 0 16,0-4 0-16,-1 2 0 0,0 2 0 0,-1-2 0 15,-1-3 0-15,1 2 0 0,-2 1-192 0,2 2 192 16,-1-2-160-16,-2 2 160 0,-1-2-192 0,0 5 48 0,-4 1 16 16,1 5 0-16,-2 2 128 0,-1 0-192 0,-2 3 192 0,-1 4-192 15,-2 5 192-15,-1 3 0 0,-3 5-144 0,-3 3 144 16,-2-2 0-16,1 4 0 0,0-3 0 0,0 3 0 15,-6 2 0-15,3 4 0 0,1 1 0 0,1 4 0 16,-2 2 0-16,-1 2 0 0,0 1 0 0,-3 1 0 16,4 1-160-16,-4-2 160 0,-2 3 0 0,1 2-144 15,3 3 144-15,-2 2 0 0,-2-1-144 0,1 2 144 16,0 2 0-16,0 1-144 0,0 3 144 0,0-1 0 16,0-1-128-16,1 2 128 0,-3 4 0 0,0 1 0 15,1 0-128-15,-1 2 128 0,1 0 0 0,0 0 0 16,-3 1-144-16,-2-1 144 0,4 3 0 0,-3-2-144 0,-2 0 144 15,-2-1 0-15,-1 2 0 0,-1-1-128 0,0 3 128 0,-7 0 0 16,-5 0 0-16,-4-1-128 0,-4 0 128 0,-3 0-128 16,-4 1 128-16,-3 1-128 0,-1-3 128 0,-1 1 0 15,-5-2 0-15,-3 0 0 0,-5-1 0 0,-2 1 0 16,-6-1 0-16,0-1 0 0,2 1 0 0,-6-2 0 16,-6-1 0-16,-2 0-128 0,-3-1 128 0,-2-3 0 15,0-2 0-15,-7 4 0 0,-4 2 0 0,0-1 0 16,1-2 0-16,-6 1 0 0,-4-1 0 0,3-1 0 15,-1-3 0-15,-7 3 0 0,-7 2 0 0,2 3 0 16,0-3 0-16,-2 0 0 0,-2-3 0 0,0 3 0 16,1 3 0-16,-1-2 0 0,-1-1 0 0,-2 0 0 15,1-1 0-15,-2 0 0 0,4 0 0 0,-2 0 0 16,-5 1 0-16,5-1 0 0,4 1 144 0,-2 0-144 16,-4 2 192-16,3-1-192 0,2 0 128 0,-3 0-128 0,0 2 0 15,0-3 0-15,1-1 128 0,-1 2-128 0,2 2 0 16,-3 0 0-16,-3-2 0 0,2 1 0 0,4 2 0 0,-3 0 0 15,-5 1 0-15,4 0 0 0,1-3 0 0,-3 2 0 16,1 1 128-16,3 3-128 0,2 1 0 0,1-5 0 16,-2-4 0-16,2 2 0 0,0 5 128 0,2-2-128 15,1 3 0-15,5 0 0 0,-1 2 0 0,1 0 0 16,-3-3 128-16,1 3-128 0,-2 1 0 0,5 0 0 16,-3 0 0-16,4 1 0 0,-3 1 0 0,0 1 0 15,-1-2 0-15,3 1 0 0,0 0 0 0,0 2 0 16,1-2 0-16,2 0 0 0,1 0 0 0,2 0 0 15,3 0 0-15,-2-1 0 0,1-1 0 0,2 0 0 16,3 1 0-16,2 2 0 0,3 3 128 0,1-2-128 0,0-3 0 16,1 3 0-16,3 3 0 0,-2 0 0 0,0 0 0 0,2 1 0 15,1 3 0-15,2-2 0 0,3-2 128 0,-2 0-128 16,-1 3 0-16,0 0 0 0,0-4 0 0,2 0 0 16,-4 2 0-16,1 1 0 0,-2 2 0 0,6-2 0 15,0-2 0-15,-1 4 0 0,-3 4 0 0,3-3 0 16,2-2 0-16,3 2 0 0,2-1 0 0,-3 1 0 15,-3-1 0-15,6-2 0 0,1-3 0 0,1 1 0 16,1-1 128-16,-2 1-128 0,-2-1 0 0,3 2 128 16,-2 1-128-16,1 0 0 0,-2 0 128 0,-2 2-128 15,0 1 0-15,-1 1 0 0,6 0 160 0,0 4-160 16,-1-1 128-16,-1-2-128 0,-1-2 0 0,3 0 0 16,0-1 128-16,1 1-128 0,-1 2 0 0,2-2 0 0,1-5 0 15,2 5 128-15,2 5-128 0,1-1 0 0,-1-6 144 0,-1 0-144 16,0 1 160-16,1 0-32 0,-1 2-128 15,4-1 192-15,0-3-48 0,1 2-16 0,-1-1 0 0,3-1 0 16,0 2 64-16,4-1 0 0,0-2 0 0,6 0 0 16,3 2 16-16,1-1 16 0,2-1 0 0,3-1 0 15,2 1-16-15,4-2 0 0,3 1 0 0,3-1 0 16,2 0-32-16,5-2-16 0,4-2 0 0,4 2 0 16,0 0 16-16,4-1 0 0,2-2 0 0,2 2 0 15,1 0 0-15,3-1 0 0,6-1 0 0,0 0 0 16,0 0-176-16,0 0 192 0,0 0-192 0,0 0 192 15,0 0-192-15,0 0 0 0,0 0 144 0,0 0-144 0,0 0 0 16,0 0 0-16,0 0 0 0,0 0 0 0,0 0 0 16,0 0 0-16,0 0 0 0,0 0 0 0,0 0 0 0,0 0-128 15,0 0 128-15,10 6 0 0,-10-6-176 16,12 5 176-16,0 0-208 0,-2 0 80 16,0 0-1152-16,4-1-240 0,0-3-32 0,4 1-11184 15,1 0-2240-15</inkml:trace>
  <inkml:trace contextRef="#ctx0" brushRef="#br0" timeOffset="10083.988">21608 471 7071 0,'0'0'320'0,"0"0"64"0,-9-2-384 0,1-1 0 0,2 0 0 0,6 3 0 16,-9-2 368-16,9 2 0 0,-9-3 0 0,9 3 0 15,-7-3 176-15,7 3 32 0,-8-2 16 0,8 2 0 16,0 0 32-16,0 0 0 0,-8-1 0 0,8 1 0 15,0 0-112-15,0 0 0 0,0 0-16 0,0 0 0 16,0 0-176-16,0 0-16 0,0 0-16 0,0 0 0 16,10 6 240-16,3-2 48 0,2-1 16 0,1 0 0 15,4-2 80-15,5-1 16 0,3-1 0 0,7 1 0 16,2-2-128-16,5 2-32 0,2 0 0 0,0 3 0 0,1-1-128 16,1-2-16-16,1 0-16 0,3-1 0 0,1-1-64 0,3 0-16 15,1 1 0-15,2 2 0 0,0 2-16 0,-1-1 0 16,-3-2 0-16,2 0 0 0,3 0 0 0,1 0 0 15,-1 0 0-15,0 4 0 0,0 1-80 0,-1-1 0 16,-4 0-16-16,5-2 0 0,-3 1-176 0,2 1 160 16,2 1-160-16,-4 0 160 0,0 2-160 0,-3-1 0 15,-3 1 0-15,-22-2 0 0,1 1 0 0,4 2 128 16,4 0-128-16,2 3 0 0,-1-3 0 0,3 2 0 16,-4-2 128-16,30 7-128 0,-13 1 0 0,-8-5 0 15,-7-4 0-15,-3 0 0 0,-4-4 0 0,-3 3 0 16,0 2 0-16,-1-2 0 0,0-2 0 0,-1 1 0 0,-2 1 0 0,2 1 128 15,0 0-128-15,-2 0 0 0,-4-2 0 16,0 0 128-16,-2 2-128 0,1-1 0 0,-1-1 0 0,-3 0 0 16,1 2 0-16,-1-1 0 0,0-2 0 0,-3-1 0 15,1 1 0-15,0 2 0 0,0-1 0 0,-1 1 0 16,-2-3 128-16,1 3-128 0,3 3 0 0,1-2 128 16,-2 1-128-16,1 1 0 0,-1 1 144 0,-1 0-144 15,2-1 0-15,-2 2 0 0,-1 3 0 0,0-1 128 16,-3 1-128-16,2 3 0 0,-1 0 128 0,1 3-128 15,0 1 128-15,-1 2-128 0,-4 1 160 0,2 4-160 16,1 0 144-16,0 3-144 0,1 0 128 0,-1 1-128 16,-3 0 128-16,2 2-128 0,0-1 0 0,1 2 128 15,-1 1-128-15,2 3 128 0,-4 4-128 0,3 1 128 16,-5 2-128-16,2 0 0 0,2-1 0 0,-4 0 0 16,-1 2 0-16,1-1 0 0,0-1 0 0,4 0 0 0,-2 0 0 0,1 1 0 15,-2 0 0-15,3-3 0 0,2-2 160 0,-2 2-160 16,1-1 192-16,-1 2-192 0,2-1 240 0,-1 2-64 15,-1 1-16-15,1 0 0 0,0 3-32 0,2-2 0 16,-1-1 0-16,1-1 0 0,-2-4-128 0,2 1 128 16,1 1-128-16,-3 2 128 0,-1 0-128 0,0 1 0 15,0 0 0-15,0-1 128 0,-2-1-128 0,0-2 0 16,-2-6 0-16,-1 0 128 0,3-1-128 0,-2 0 0 16,-2-1 0-16,0 0 0 0,-1-4 128 0,0 0-128 15,0-1 0-15,2 0 128 0,1-1-128 0,-3-1 0 16,-3-3 0-16,3-1 128 0,3-1-128 0,-1-1 0 15,-2-1 0-15,1-1 128 0,1-1-128 0,-1 1 0 0,0-3 0 16,-1 0 128-16,-1-2-128 0,0 2 0 0,0-1 0 16,0 0 0-16,0-1 128 0,0-1-128 0,0-4 0 0,0 2 128 15,-3 1-128-15,1-1 0 0,0-1 144 0,-1-2-144 16,4-8 0-16,-3 10 144 0,-2 0-144 0,0-1 0 16,2 0 144-16,-3-2-144 0,0 3 0 0,1-1 144 15,-2-1-144-15,0-2 128 0,-1-1-128 0,2 0 128 16,0 3 48-16,0-1 0 0,-1-3 0 0,-2 2 0 15,0-2-176-15,1 1 128 0,-1 1-128 0,-1-2 128 16,-2 2-128-16,1-1 160 0,-1 1-160 0,0 0 160 16,-5-3-160-16,0 0 192 0,-2-1-192 0,-1 1 192 15,-1 2-192-15,-4-1 160 0,0-4-160 0,-2 2 160 16,-4 2-160-16,1-2 128 0,-1 1-128 0,-1-2 128 0,-2-1-128 16,-1 1 192-16,-2 2-192 0,-1-3 192 15,-3-3-64-15,-4 1-128 0,-6 0 192 0,0 1-64 0,-2 0 96 0,0 0 16 16,0 0 0-16,-2-2 0 0,-1 0 0 0,-5 0 0 15,-8 0 0-15,2-1 0 0,1 2 16 0,2-3 16 16,3-2 0-16,-5 0 0 0,-5 1-80 0,-1 0 0 16,-3 0-16-16,4 2 0 0,-1 1-48 0,-3 0-128 15,-7-2 192-15,-3 2-64 0,-1 3-128 0,2-1 192 16,-1-1-192-16,-2 0 192 0,-3-3-192 0,2 3 128 16,3 1-128-16,0-2 128 0,0-3-128 0,-1 2 0 15,-2-1 144-15,5 4-144 0,2-1 0 0,1-1 128 16,-3-3-128-16,4 3 0 0,4 3 128 0,4 0-128 15,1-3 160-15,2-1-160 0,0 1 144 0,2-3-144 16,3 5 128-16,2 0-128 0,-1 1 0 0,0-1 0 0,5 0 128 16,1 0-128-16,0 1 0 0,2 0 0 0,1 0 0 0,4 2 0 15,3 0 0-15,0-1 0 0,6-1 0 16,3 0 0-16,6-2 0 0,2 1 0 0,3 0 0 0,2 2 0 16,2 0 0-16,5 1 0 0,1-2 0 0,5 4 0 31,11-4-560-31,0 0-32 0,0 0-16 0,0 0 0 15,20 4-2672-15,7-2-544 0</inkml:trace>
  <inkml:trace contextRef="#ctx0" brushRef="#br0" timeOffset="11506.403">24259 2566 21183 0,'0'0'944'0,"0"0"192"0,5-6-912 0,4 2-224 16,0 1 0-16,0 2 0 15,0 1-720-15,1 0-192 0,2 0-48 0,2 2 0 0,0 3 960 0,2-2 0 16,1-1 0-16,2 1 0 0,3 1 336 0,0 0 0 16,-1 1 0-16,3 0 0 0,2 1 48 0,-1 1 16 15,-4 1 0-15,1 0 0 0,2 2-96 0,0 2-32 0,-2 1 0 0,0 1 0 16,-4-1-80-16,-1 3-32 0,0 0 0 0,-2 3 0 16,-1 1-160-16,1 2 160 0,-2 4-160 0,0 1 160 15,-3 0-160-15,1-2 0 0,0 1 144 0,-1 1-144 16,0 2 0-16,1-1 144 0,-4 1-144 0,3 2 0 15,0 1 144-15,-2 4-144 0,-5 1 0 0,1 2 144 16,0-1-144-16,-3 2 128 0,-1 2-128 0,-2-2 128 16,-3 1-128-16,1 0 0 0,0 1 144 0,-4-1-144 15,0 0 128-15,1 1-128 0,-1 3 160 0,-2 2-160 16,-2 6 208-16,-1-1-48 0,-1-2-16 0,-1 1 0 16,-3-3 16-16,0 3 0 0,-2 1 0 0,-4 4 0 15,-3 1-32-15,-3 0 0 0,0 2 0 0,-2-3 0 16,-5-2 0-16,-1 2 0 0,0 0 0 0,-1 1 0 0,3 0 16 15,0-1 0-15,0-1 0 0,1-2 0 0,0-5 48 0,-4 4 16 16,-3 0 0-16,-2 1 0 0,-2-1-32 0,0 1-16 16,-1-1 0-16,0-3 0 0,0-1-160 0,-2 0 160 15,-4-2-160-15,-3 2 160 0,-3 1-160 0,-1-2 128 16,2-4-128-16,-1-2 128 0,1 0-128 0,1-4 160 16,1-2-160-16,-6 1 160 0,-1-3-160 0,0-2 0 15,2 1 0-15,1 1 0 0,1-1 0 0,-2-1 128 16,-3-1-128-16,2 2 0 0,-2 2 128 0,2-2-128 15,2-2 0-15,1-1 128 0,2-1 0 0,-1 1-128 16,-4 0 192-16,-2-3-64 0,2 2 0 0,2 3 0 16,1 3 0-16,3 2 0 0,1 0-128 0,-3 1 128 0,-3-2-128 15,2 1 128-15,-2 0-128 0,6 1 0 0,1-2 0 16,4-1 128-16,1-2-128 0,-2 1 0 0,-2 1 0 0,2 2 0 16,5 2 0-16,0-1 128 0,0 0-128 0,3-2 0 15,2 0 0-15,2-1 0 0,3-2 128 0,-1 0-128 16,-4-2 0-16,3 2 0 0,1 2 144 0,0-2-144 15,-1-2 0-15,4 2 144 0,-2 2-144 0,3 1 0 16,2 0 144-16,0-2-144 0,-2-3 0 0,4 0 144 16,0-2-144-16,-1 0 0 0,-3 1 144 0,3-3-144 15,0-1 0-15,2 2 144 0,1 0-144 0,-2 1 0 16,0-4 208-16,1 2-64 0,4 5-16 0,-2 0 0 16,-1 0 160-16,3-2 32 0,-1 0 0 0,2 1 0 15,-2-3-112-15,2 0-16 0,-1-3 0 0,-1 1 0 16,1 3 0-16,-2-4 0 0,2 0 0 0,0 2 0 15,1 1 0-15,-1-2 0 0,-2-1 0 0,3 0 0 0,1 0 0 16,2-2 0-16,2-2 0 0,1 0 0 0,2-2 16 0,-1-1 0 16,1 1 0-16,2 0 0 0,0-1 64 0,-3 0 16 15,2-1 0-15,-2 2 0 0,1 1-16 0,0-2 0 16,-2 4 0-16,1 2 0 0,0-2-48 0,0 2-16 16,-3-1 0-16,4 0 0 0,-1 2-208 0,3-3 176 15,2-3-176-15,3-1 160 0,-2 1-160 0,4-3 0 16,-2 1 0-16,4-5 128 0,1 0-128 0,-1-2 0 15,-1-2 0-15,5-7 0 0,0 0-304 0,0 0-32 16,0 0-16-16,0 0 0 16,0 0-1664-16,9 5-336 0,-9-5-64 0,11-4-12048 0</inkml:trace>
  <inkml:trace contextRef="#ctx0" brushRef="#br0" timeOffset="11942.209">19603 7732 27647 0,'-13'-3'2448'0,"1"-2"-1952"16,0 3-496-16,1 6 0 0,-2 7 1392 0,1 5 176 15,0 0 32-15,-2 5 16 16,-2 2-1616-16,0 5-368 0,-1 2-48 0,0 3-16 0,-2 3 432 0,1 3 0 16,-2 5 0-16,2 7 128 0,-1 3 48 0,-1 2 16 15,-2 0 0-15,1-2 0 0,3-2-16 0,0 1 0 16,-3-2 0-16,4 1 0 0,0 1-48 0,3-4 0 15,2-3 0-15,3-5 0 0,3-7 0 0,4-4-128 16,3-3 192-16,5-2-64 0,4-7 192 0,5 1 16 16,6-2 16-16,1-4 0 0,4-6 80 0,6-1 16 15,6-3 0-15,7-4 0 0,6-1-32 0,9-7 0 16,8-4 0-16,4-5 0 0,1-1-240 0,9-8-48 16,7-3-128-16,4-1 192 15,6-2-576-15,-2-6-128 0,2-5-32 0,1 3-10720 0,0 1-2128 0</inkml:trace>
  <inkml:trace contextRef="#ctx0" brushRef="#br0" timeOffset="12924.32">22948 4897 13823 0,'0'0'608'0,"-11"-3"128"15,-4-1-592-15,7 0-144 0,8 4 0 0,-11-2 0 16,4 0 912-16,7 2 160 0,0 0 16 0,0 0 16 0,0 0 240 0,0 0 64 16,4-10 0-16,7 4 0 0,0 2-576 0,5-3-96 15,1 0-32-15,5-3 0 0,6-1-32 0,4-1-16 16,3-1 0-16,8-2 0 0,4 0-176 0,2-4-32 16,-2-1-16-16,1-1 0 0,2-1-64 0,3-1-16 15,-2-2 0-15,5-1 0 0,-1-1-48 0,3 1-16 16,0 2 0-16,-5-1 0 0,-3 0 48 0,1 2 16 15,-4 1 0-15,2 2 0 0,-1 0-96 0,0 3 0 16,-1 1-16-16,-4 1 0 0,-5 0-96 0,-2 0-16 16,-2 3 0-16,-2 1 0 0,-2 0-128 0,-1 2 128 15,-6 2-128-15,1 0 128 0,-1 2-128 0,-1 0 0 16,-4 0 0-16,-1 1 0 0,1 3 0 0,-2 1 0 16,0 1 0-16,-4 1 0 0,-2 0 0 0,-5 2-144 0,-5-4 144 0,6 11 0 15,-1-3-176-15,-3 4 176 0,1 1-160 0,-1 1 160 16,-2 1-144-16,0 2 144 0,0 3-128 0,-1 2 128 15,-3 2 0-15,2 3-128 0,-2 1 128 0,-1 5 0 16,0 4 0-16,-2 2 0 0,0 5 0 0,-1 2 0 16,0 2 0-16,1 1 0 0,-4-1 0 0,0 0 128 15,2 0-128-15,0 1 0 0,-2 1 0 0,3 0 128 16,1-1-128-16,1-4 128 0,-4-3-128 0,4-3 128 16,-2-2 80-16,2-4 32 0,3-2 0 0,-4-1 0 15,1-1 128-15,0 0 16 0,0 2 16 0,1-6 0 16,-1-6 16-16,1-2 0 0,2 1 0 0,-2-3 0 15,1-3-80-15,1-2-16 0,3-10 0 0,-3 11 0 16,-2 0-64-16,2-1 0 0,3-10-16 0,0 0 0 0,0 0-48 16,0 0-16-16,-4 8 0 0,4-8 0 0,0 0-176 15,0 0 160-15,0 0-160 0,0 0 160 0,0 0-160 0,0 0 0 16,0 0 0-16,0 0 0 16,0 0-1168-16,0 0-272 0,0 0-48 0,0 0-15152 15</inkml:trace>
  <inkml:trace contextRef="#ctx0" brushRef="#br0" timeOffset="13985.244">21457 7385 27647 0,'0'0'2448'0,"-6"-3"-1952"0,6 3-496 0,0 0 0 15,-7 1 736-15,7-1 48 0,-9 10 16 0,3 2 0 16,0 4-800-16,0 1 0 0,-2 1-144 0,1 4 16 16,2 3 128-16,-2 3-128 0,3-1 128 0,-1 2-128 15,1-1 128-15,1 2 0 0,0 0 0 0,2-1 0 16,1 2 0-16,0-1 0 0,0-3 0 0,-1-1 0 15,-1-2-160-15,1-3-96 0,1-2-32 0,0-4 0 16,0-3-1968-16,0-1-400 0,2 0-80 0</inkml:trace>
  <inkml:trace contextRef="#ctx0" brushRef="#br0" timeOffset="14188.241">21357 7355 34095 0,'-5'-9'1504'0,"0"1"320"0,-1-1-1456 0,2 2-368 15,4 7 0-15,0 0 0 0,0 0 0 0,0 0 0 16,-1-7 0-16,1 7 0 0,0 0-176 0,0 0 176 16,0 0-208-16,0 0 80 0,9 2 464 0,0 2 112 15,2-1 0-15,-1 0-15808 0</inkml:trace>
  <inkml:trace contextRef="#ctx0" brushRef="#br0" timeOffset="14578.519">22261 7234 25631 0,'1'-18'1136'0,"-2"9"224"0,-4 0-1088 0,-1 0-272 16,2-1 0-16,-6 0 0 0,-2 0 0 0,0 2 0 16,0 2 0-16,-1-4 0 0,-2-1 0 0,1 2 0 15,-1 1 128-15,-1 3-128 0,1 0 256 0,-2 1 0 16,0-1 0-16,0 3 0 0,-2 3-256 0,1 3 0 15,-2 0 0-15,1 2 0 0,-3 0 192 0,0 4-192 16,-1 2 192-16,1 4-192 0,1 0 144 0,-1 5-144 16,1 3 0-16,2 6 144 0,-5 5-144 0,6 2 0 15,1-1 0-15,2 2 0 0,-2 5 0 0,3 0 0 16,2 1 0-16,3-3 128 0,1 0-128 0,3 2 128 16,-4 0-128-16,4 0 128 0,-1-1-128 0,3-4 0 15,1-6 144-15,1-1-144 0,1-1-224 0,1-4-112 16,0-2-32-16,2-3-7632 15,4-3-1536-15</inkml:trace>
  <inkml:trace contextRef="#ctx0" brushRef="#br0" timeOffset="14757.924">21467 7733 34607 0,'-8'-11'1536'0,"8"11"320"0,0 0-1488 0,4-8-368 0,2 2 0 0,5 1 0 15,5 2 0-15,5 2-128 0,3 2 0 0,6 0 0 16,4-2 128-16,7 2-128 0,8 1 128 0,7 1-128 16,2 0 128-16,2 2-208 0,-3 2 80 0,-2-4-14848 15</inkml:trace>
  <inkml:trace contextRef="#ctx0" brushRef="#br0" timeOffset="20330.561">22746 7446 13647 0,'0'0'592'0,"0"0"144"0,0 0-592 0,0 0-144 0,0 0 0 0,0 0 0 16,6-9 736-16,-4 3 112 0,-2 6 32 0,2-8 0 15,-2 8-96-15,3-8-16 0,-5 3 0 0,2 5 0 16,0 0-16-16,0 0-16 0,0 0 0 0,0 0 0 16,-4 7-224-16,-1 3-32 0,0 2-16 0,-5 3 0 15,-3 1-128-15,1 3-16 0,1 1-16 0,-1 3 0 16,-2 3-64-16,-1-1-16 0,1 2 0 0,1 3 0 15,2 3-48-15,-2-2-16 0,0 1 0 0,4-2 0 16,1 0-160-16,1-4 128 0,2-3-128 0,3-3 128 16,2-3 0-16,1-3-128 0,0-2 192 0,3-2-64 0,2-4 0 15,1 0-128-15,4-4 192 0,3-3-64 16,2-3 176-16,2-2 16 0,-1-4 16 0,2-4 0 0,1-1-48 0,-2-4-16 16,3 0 0-16,1-2 0 0,-3-2-96 0,0-1-32 15,-2 0 0-15,-1 1 0 0,-5 0-144 0,-1 1 0 16,0-2 0-16,-2 2 0 0,-4 3 0 0,-1 2 128 15,-1 3-128-15,0 2 128 0,-1 3-128 0,-1 2 0 16,0 7 0-16,0 0 0 0,0 0 0 0,0 0 0 16,-7 5 0-16,1 6 0 0,0 4 0 0,-1 3 0 15,0 3-192-15,1 3 192 0,-1 2 0 0,1 3 0 16,0 1 0-16,1 1 0 0,0 4 0 0,1-2 0 16,3 0-128-16,-3-2 128 15,1-2-448-15,0-3 0 0,1 0-16 0,2-2 0 16,2-2-2160-16,0-3-448 0,-1 0-64 0,1 0-32 0</inkml:trace>
  <inkml:trace contextRef="#ctx0" brushRef="#br0" timeOffset="20754.981">23159 7667 13823 0,'0'0'1216'0,"0"0"-960"15,-10 0-256-15,1-2 0 0,2 2 752 0,7 0 96 16,0 0 32-16,-7 3 0 0,0-3 144 0,7 0 16 16,0 0 16-16,0 0 0 0,0 0 32 0,0 0 0 15,0 0 0-15,14-3 0 0,-1 1-96 0,4-4-16 16,6-2 0-16,5 0 0 0,4-3-304 0,1 0-64 15,-1 2-16-15,0 0 0 0,-2 1-304 0,-1 1-64 0,-1-1-16 0,-2 0 0 16,-2 1-208-16,-2 2 0 16,-3 1 0-16,-4 3 0 15,-3 0-1984-15,-3 1-448 0</inkml:trace>
  <inkml:trace contextRef="#ctx0" brushRef="#br0" timeOffset="20927.769">23184 7912 26719 0,'0'0'1184'0,"0"0"240"0,0 0-1136 0,0 0-288 0,0 0 0 0,0 0 0 16,0 0 768-16,11 4 112 0,2-4 16 0,4-1 0 15,2-2-672-15,5 0-224 0,1-1 144 0,2-1-144 16,-2 0 208-16,-2-1-32 0,1 1-16 0,-3-1 0 16,-1 1-1088-16,2-2-224 0,-2 3-32 0,-1-1-11296 15</inkml:trace>
  <inkml:trace contextRef="#ctx0" brushRef="#br0" timeOffset="21369.525">23996 7224 9215 0,'0'0'816'0,"0"0"-656"0,0 0-160 0,0 0 0 16,0 0 2080-16,0 0 384 0,0 0 80 0,0 0 16 16,2-8-1616-16,-2 8-320 0,0 0-64 0,0 0-16 15,10 7 80-15,2 1 16 0,4 1 0 0,-5 4 0 16,-4 6-272-16,2 4-48 0,2 1-16 0,-1 5 0 16,0 3-112-16,0 0-32 0,-4 1 0 0,4 3 0 0,0-2-160 0,0 3 0 15,0-1 144-15,-3 2-144 0,1 0 0 16,-3-2 144-16,0 0-144 0,1-3 0 0,-3-3 160 0,2-2-160 15,-2-2 128-15,1-4-128 0,-3-4 0 0,2-1-320 16,-1-3 48-16,-2-1 16 16,-1-5-1808-16,1-8-368 0</inkml:trace>
  <inkml:trace contextRef="#ctx0" brushRef="#br0" timeOffset="21675.524">24324 7344 19343 0,'0'0'1728'0,"0"0"-1392"0,0 0-336 0,0 0 0 16,0 0 0-16,0 0 144 0,-2-6-144 0,2 6 0 15,0 0 272-15,0 0-48 0,-5 8-16 0,-1 4 0 16,-4 3 352-16,0 4 64 0,0 4 16 0,-3 1 0 15,-3 3 48-15,-1 1 16 0,-3 3 0 0,0 2 0 16,-3 3-128-16,2 4 0 0,-2 0-16 0,0 3 0 16,-5 2-288-16,3-2-48 0,0 1-16 0,2-5 0 15,1-6-80-15,3-2-128 0,1-2 176 0,5-3-176 16,0-5 0-16,2-4 0 0,2-1 0 0,3-5 0 16,1-5-1648-1,5-6-272-15,0 0-64 0</inkml:trace>
  <inkml:trace contextRef="#ctx0" brushRef="#br0" timeOffset="22083.92">24743 7231 4607 0,'0'0'192'0,"0"0"64"0,0 0-256 0,0 0 0 0,0 0 0 0,0 0 0 15,-4 5 2672-15,-3 1 480 0,0 4 112 0,1 2 0 16,0 4-1984-16,0 1-384 0,-4 2-96 0,3 4-16 16,-3 4 144-16,1 1 32 0,1 3 0 0,-1 0 0 15,0 1-128-15,-3 3-32 0,0 3 0 0,0 4 0 16,2 2-192-16,-3 1-32 0,-1 0-16 0,5 1 0 16,2-1-304-16,0-5-64 0,-1-4-16 0,1-3 0 15,1-5-176-15,2-1 0 0,2-7 144 0,1-3-144 16,2-4-192-16,-1-3-128 0,0-2 0 0,0-8-7888 15,0 0-1584-15</inkml:trace>
  <inkml:trace contextRef="#ctx0" brushRef="#br0" timeOffset="22401.902">24510 7280 26255 0,'0'8'1152'0,"0"-8"256"0,0 0-1120 0,0 0-288 0,0 0 0 0,0 0 0 16,0 0 0-16,12-5 0 0,3-3 0 0,4 3 0 15,2 2 448-15,3-3 96 0,4-3 16 0,-1-1 0 16,2 2-128-16,-1-1-32 0,1 2 0 0,-1-3 0 16,3-2-240-16,-1 1-160 0,-5 5 192 0,3-1-192 15,0 3 0-15,0 0-352 0,-4 2 48 0,0 0-12752 16</inkml:trace>
  <inkml:trace contextRef="#ctx0" brushRef="#br0" timeOffset="25634.07">24384 7517 911 0,'0'0'0'0,"0"0"0"16,0 0 0-16,0 0 0 0,0 0 2112 0,-7 5 352 15,7-5 64-15,-9 6 16 0,0 0-1600 0,1 3-320 16,0 2-64-16,1 0-16 0,-1 1-176 0,2-1-48 15,-2 4 0-15,2 1 0 0,3-1-192 0,0 3-128 16,0-2 128-16,1 2-128 0,2 2 0 0,3-4 0 16,-1-3 0-16,1 3 128 15,2-1-448-15,-1-2-96 0,3-2-16 0</inkml:trace>
  <inkml:trace contextRef="#ctx0" brushRef="#br0" timeOffset="25870.493">24359 7662 9215 0,'0'0'400'0,"0"0"96"0,0 0-496 0,0 0 0 0,0 0 0 0,-1 7 0 16,1-7 832-16,-2 9 80 0,0 0 16 0,2 0 0 15,0-1-688-15,2 1-240 0,1-2 144 0,0 2-144 16,-3-9 0-16,6 8 0 0,-2 5 0 0,1-7-5600 16</inkml:trace>
  <inkml:trace contextRef="#ctx0" brushRef="#br0" timeOffset="26083.488">24460 7634 5519 0,'0'0'496'0,"-7"4"-496"16,7-4 0-16,-7 6 0 0,-1-1 1328 0,1 3 160 16,-2 0 48-16,1 3 0 0,1 0-1040 0,2 0-208 15,1-2-32-15,-3 1-16 0,1-1-240 0,3 2 0 16,-2-1 0-16,2-1-3488 0,2 0-736 15</inkml:trace>
  <inkml:trace contextRef="#ctx0" brushRef="#br0" timeOffset="26340.256">24373 7525 14735 0,'0'0'1312'0,"0"0"-1056"0,4 9-256 0,0 0 0 0,-4-9 192 0,3 12 0 16,0 0-16-16,1 4 0 0,3 3-176 0,-3 1 0 15,0-2 0-15,2 1 0 0,-3 2 0 0,3 1 0 16,-2-1 0-16,0 0 0 0,-4-2 0 0,2 1-192 15,-2 2 32-15</inkml:trace>
  <inkml:trace contextRef="#ctx0" brushRef="#br0" timeOffset="26951.876">24832 7491 9839 0,'0'0'432'0,"0"0"96"0,0 0-528 0,0 0 0 0,0 0 0 0,0 0 0 16,-9 8 880-16,3-1 64 16,-2 1 16-16,0 0 0 0,1-2-176 0,-2 5-16 15,-1 3-16-15,1 1 0 0,0 2-128 0,0 1-32 0,1 3 0 0,1 2 0 16,2 4-256-16,0-3-48 0,-3-2-16 0,4 2 0 16,1 1-80-16,3-2 0 0,-1-2-16 0,1-2 0 15,0-4-416-15,1 0-80 0,1-2 0 0,0-2-5328 16,-2-3-1072-16</inkml:trace>
  <inkml:trace contextRef="#ctx0" brushRef="#br0" timeOffset="27236.067">24909 7601 16575 0,'0'0'1472'0,"0"0"-1168"15,0 0-304-15,0 0 0 0,0 9 144 0,-1 0-16 16,-5 3-128-16,1 0 192 0,-3 0 128 0,1 3 0 16,-1 2 16-16,0 0 0 0,-1 0-64 0,3 2-16 15,1 0 0-15,0 1 0 0,0-1-256 0,2-1 128 16,2-1-128-16,1 0 0 0,-1-1 0 0,2-2 0 15,1-1 0-15,3-2 0 16,2-3-320-16,-2 3-160 0,0-3-32 0,2-2-4896 16,-1-3-976-16</inkml:trace>
  <inkml:trace contextRef="#ctx0" brushRef="#br0" timeOffset="27422.077">24723 7805 17327 0,'0'0'768'0,"0"0"160"0,0 0-736 0,0 0-192 0,0 0 0 0,10 2 0 15,0 0 0-15,1-1 0 0,-2-3 0 0,2-1 0 16,1 3 256-16,2-3-48 0,0 1 0 0,3-1 0 16,-1 0-208-16,3-1 0 0,-1-2 0 0</inkml:trace>
  <inkml:trace contextRef="#ctx0" brushRef="#br0" timeOffset="27677.733">25053 7559 13823 0,'0'0'1216'0,"0"0"-960"16,0 0-256-16,0 0 0 0,2 18 1360 0,-1-1 240 16,-2 2 32-16,1 1 16 0,0 3-1264 0,0 1-256 0,-1 2-128 0,0 0 128 15,0-1 368-15,0 3 80 0,0 0 0 0,0 2 16 16,-5-1-240-16,0-1-48 0,-2 0-16 0,-2 0 0 31,-1 0-1056-31,-2-1-224 0</inkml:trace>
  <inkml:trace contextRef="#ctx0" brushRef="#br0" timeOffset="35744.967">6316 8187 10591 0,'0'0'464'0,"0"0"112"0,0 0-576 0,0 0 0 0,0 0 0 0,0 0 0 16,0 0 960-16,0 0 96 0,0 0 16 0,0 0 0 16,0 0-160-16,0 0-16 0,0 0-16 0,0 0 0 15,0 0-176-15,0 0-16 0,0 0-16 0,8-3 0 16,-8 3-144-16,10-2-16 0,3 4-16 0,0-2 0 16,0-1 96-16,0 0 32 0,1-1 0 0,5 2 0 15,-1 0-64-15,2-1-16 0,5-1 0 0,-1 0 0 16,3 0-96-16,2 0 0 0,2 0-16 0,3-1 0 15,7 2-128-15,-2-4-32 0,1-2 0 0,4 2 0 0,2 4-80 0,0-3-32 16,0-4 0-16,-1 2 0 0,6 4-32 0,1-1 0 16,4-2 0-16,1 0 0 0,5-3-128 0,0 0 192 15,0 4-192-15,3-2 192 0,-1 0-192 0,2 1 192 16,1 3-192-16,1 0 192 0,1-1-192 0,1-1 160 16,-4 2-160-16,6 1 160 0,2 3-160 0,1 0 160 15,-1 4-160-15,2-3 160 0,0 1-160 0,0-1 0 16,0 0 0-16,1-1 0 0,-1-4 144 0,-2 2-144 15,-2 1 160-15,4 3-160 0,2-2 0 0,0 0 128 16,0-2-128-16,-2 2 0 0,-1 1 0 0,2 3 0 16,2-3 0-16,-1 1 0 0,-2-3 0 0,0 2 128 15,0 0-128-15,-1 1 0 0,0 0 128 0,2 0-128 16,1 1 0-16,-1 0 144 0,-1 0-144 0,1-3 128 0,2 0-128 16,1 2 128-16,-2 4-128 0,1-2 0 0,-1-5 0 15,2 0 0-15,1 0 0 0,1 4 0 0,-1 3 0 0,-2 0 0 16,4-3 0-16,-2 2 128 0,-3 0-128 0,2 1 0 15,-3 4 0-15,2-1 0 0,-1-4 0 0,2 1 0 16,2-1 0-16,-4 1 0 0,-4-1 128 0,2-3-128 16,1 1 0-16,0 0 0 0,0 3 0 0,-2-2 0 15,-4 0 0-15,1-5 128 0,4-1-128 0,1 3 0 16,1 2 0-16,-2-2 0 0,-1-2 128 0,1 0-128 16,2 1 0-16,1 1 0 0,-2-1 0 0,-1 0 128 15,-5 0-128-15,2 0 0 0,0 1 0 0,-1-1 0 16,5 0 0-16,-2-2 0 0,-3 0 0 0,-1 1 0 15,1 0 0-15,0 0 0 0,0 0 0 0,0 2 0 0,-2 0 0 0,-1-1 128 16,0-2-128-16,2 0 0 0,1 0 0 16,-4 0 0-16,-1 1 128 0,-1 2-128 0,-3-1 0 0,1-2 0 15,0 0 0-15,1 1 0 0,0 0 0 0,-3 1 0 16,0 0 0-16,-5-1 0 0,-1-1 0 0,-2 0 0 16,2 0 0-16,-1 0 0 0,-1-2 0 0,-2 2 0 15,-4 1 0-15,-3-1 0 0,-2-1 0 0,-2 1 128 16,-3-1-128-16,2 0 0 0,1-1 0 0,-1 1 0 15,1 1 0-15,-6 0 0 0,-1 0 0 0,-1 2 0 16,0 0 128-16,-3-1-128 0,-5-2 0 0,-2 2 0 16,-1 1 0-16,-2-1 0 0,-2-1 0 0,-3-1 0 15,0 0 0-15,-4 0 0 0,-3 0 0 0,0-1 0 16,0-3 0-16,-8 5 128 0,0 0 32 0,0 0 0 16,0 0 0-16,0 0 0 0,-9-4-160 0,-1-2 192 0,-2 1-192 0,-3 2 192 15,-3 0-192-15,-4 0 0 0,-2-2 0 0,-4 0 128 16,-6 2-128-16,-3 0 0 0,-3-2 0 0,-3 0 0 15,-7 0 0-15,-2 2 0 0,-4 0 0 0,-2-1 0 16,-4-1 0-16,-7 1 0 0,-7-2 0 0,-1 3 0 16,-1 2 0-16,-3-2 0 0,-2-1 0 0,-6 0 0 15,-3 0 0-15,2 0 0 0,1-2 0 0,-7 0 0 16,-4 1 0-16,-3 2 0 0,-1-1 0 0,0-2 0 16,-4-3 0-16,-1 3 128 0,-3 1-128 0,0-2 128 15,-1-3-128-15,-3 1 192 0,3 2-192 0,-4 3 192 16,-3 1-192-16,-2-2 128 0,1 0-128 0,-3 3 128 15,-3-1-128-15,3 0 128 0,0 1-128 0,-1-4 128 0,-2 1-128 16,0-1 0-16,2 2 144 0,0 0-144 0,-1-2 0 0,3 1 0 16,1 0 0-16,0 2 128 0,-1 1-128 0,-2 1 128 15,0 0-128-15,2-1 128 0,-1-1-128 0,2 0 128 16,-2 0-128-16,3 1 128 0,2 1-128 0,-3 1 0 16,-1 1 0-16,3-1 0 0,6 0 0 0,-4 0 128 15,0-2-128-15,4 1 0 0,4 1 0 0,0 0 0 16,-2-3 0-16,5 3 0 0,5 2 0 0,0-1 0 15,-3-1 0-15,2-1 128 0,4-3-128 0,-3 0 0 16,1 2 0-16,0 1 0 0,5 1 0 0,3 0 128 16,1 0-128-16,1 1 0 0,-1 1 0 0,2 1 0 15,5 0 0-15,-3 2 0 0,0 1 0 0,1 0 0 16,1 0 0-16,5-1 0 0,2 0 0 0,1 0 0 16,-2 1 0-16,0 0 0 0,3 1 0 0,3 1 0 0,1-2 0 15,1 2 0-15,-1 0 0 0,2-1 0 0,5 0 0 16,2 2 0-16,2 0 0 0,4-2 0 0,3 0 0 0,3-2 0 15,2 0 0-15,5 1 0 0,4 2 0 0,7-3 0 32,3-3-1408-32,8-1-256 0,6-1-64 0</inkml:trace>
  <inkml:trace contextRef="#ctx0" brushRef="#br0" timeOffset="38815.406">23897 4519 911 0,'-1'-11'0'0,"1"11"0"0,0 0 0 0,0 0 0 0,0 0 0 0,0 0 0 16,0 0 1296-16,0 0 176 0,0 0 48 0,0 0 0 0,0 0-976 0,0 0-192 16,0 0-32-16,0 0-16 0,0 0 304 0,0 0 64 15,0 0 16-15,0 0 0 0,0 0 192 0,0 0 32 16,0 0 16-16,0 0 0 0,-4 5-144 0,4-5-16 15,0 0-16-15,0 0 0 0,-4 8-96 0,0-1-16 16,4-7 0-16,-3 10 0 0,-2-1-112 0,2 2-16 16,-3 0-16-16,1 0 0 0,-1 2-176 0,-1 0-16 15,0 0-16-15,-1 3 0 0,1 3-80 0,-3 3-16 16,0 0 0-16,0-2 0 0,-1-1 0 0,-2-2 0 16,-3 3 0-16,0 0 0 0,-2 0-192 0,-2-1 128 15,-2-3-128-15,-1 4 0 0,0 1 240 0,-1-1-48 16,0 0-16-16,0 0 0 0,1 0 48 0,1 1 16 0,1 1 0 15,0 2 0-15,-1-1 16 0,0 2 16 0,0 1 0 0,0-4 0 16,0-4-16-16,1 2 0 0,-2-2 0 0,0 2 0 16,-5-1-96-16,2 1-32 0,2-1 0 0,-3-2 0 15,3 1-128-15,0 2 128 0,-5 0-128 0,3-3 128 16,-1 1-128-16,2-3 160 0,0 3-160 0,2 4 160 16,-3 3 16-16,3-3 0 0,-2-3 0 0,0-3 0 15,2 3-16-15,-3-2 0 0,-1 0 0 0,0 0 0 16,-2-2 48-16,0 0 16 0,0 0 0 0,1 0 0 15,-1-1 48-15,3 1 16 0,-2-1 0 0,2-1 0 16,-2-2 32-16,2 2 16 0,0 0 0 0,-3-1 0 16,-1 3-64-16,-2-2-16 0,-1 0 0 0,3 2 0 15,0 0-96-15,0-2-32 0,-2-2 0 0,2 4 0 16,0 2-128-16,1 1 128 0,3-3-128 0,1 1 128 16,3-1-128-16,-2 2 0 0,2-1 144 0,0 1-144 0,0-3 160 0,0 2-32 15,0 2-128-15,-2 2 192 0,-2-2-32 0,1 2-16 16,-1 1 0-16,-1 0 0 0,-4-2-144 0,0-3 0 15,0-1 144-15,2 1-144 0,-1 3 144 0,1-2-144 16,-1-1 192-16,0 0-192 0,-1 2 176 0,-1-2-176 16,-1 0 160-16,-1-1-160 0,-2 1 240 0,3-1-48 15,3 0-16-15,0 1 0 0,2-1-16 0,-2 1 0 16,3-1 0-16,1 3 0 0,2 0-160 0,1 0 128 16,0-2-128-16,0 1 128 0,0 0-128 0,-3 0 0 15,0-2 144-15,0 3-144 0,-4-2 0 0,2 3 128 16,2-1-128-16,1-1 0 0,-3 1 128 0,3 1-128 15,0-1 128-15,-1 3-128 0,2 3 128 0,1-2-128 0,3 0 128 0,-2 3-128 16,2 0 128-16,2-3-128 0,-4-3 128 16,2-1-128-16,0 3 128 0,0 0-128 0,2 1 160 0,-2-2-160 15,-1-5 144-15,-2 2-144 0,2 2 128 0,1-1-128 16,0 0 128-16,0-1-128 0,2 0 128 0,-4 2-128 16,3 0 160-16,1 1-160 0,2-4 192 0,-1 2-192 15,1-1 192-15,1 0-64 0,-1 3 0 0,1-1-128 16,-1 0 176-16,0-2-176 0,0 4 160 0,1-2-160 15,0-3 144-15,-2 0-144 0,2-1 128 0,0 2-128 16,0 1 0-16,0-1 0 0,1-2 128 0,2 3-128 16,0-1 0-16,2 1 0 0,-2 0 0 0,1-2 128 15,2 0-128-15,-2 0 0 0,2 2 0 0,0 0 128 16,-1-2-128-16,0-4 0 0,-1 2 0 0,-1 3 0 16,2 1 0-16,-2 1 0 0,0-2 128 0,-3-1-128 0,2 1 0 0,1-2 0 15,0 1 0-15,1 2 0 0,-3-1 0 0,3-1 0 16,1 1 0-16,0-2 0 0,-2 0 0 0,2-1 0 15,1-2 128-15,1 1-128 0,0 0 0 0,-2 2 0 16,1 1 0-16,1-3 128 0,3-3-128 0,-4 0 0 16,0 0 0-16,1 2 0 0,3 0 0 0,-3-1 128 15,2-1-128-15,-3 2 0 0,2 3 0 0,-3 0 0 16,3-3 128-16,-3 0-128 0,1 1 0 0,-1 2 0 16,1 2 0-16,1-1 0 0,-1-1 0 0,0 0 0 15,-1 1 0-15,1-1 0 0,1-2 128 0,0-1-128 16,1 0 0-16,0 0 128 0,-1 1-128 0,0-1 160 15,0 1-160-15,-1-2 160 0,2-3-160 0,-2 1 0 16,2 1 144-16,0 1-144 0,-1 1 128 0,1-1-128 0,2 0 128 16,0-1-128-16,-2 0 0 0,0-2 128 0,0-1-128 0,3 0 0 15,1 2 0-15,-1-1 128 0,0-2-128 0,4-6 0 16,0 0 0-16,0 0 0 0,0 0 0 0,0 0 0 31,0 0-592-31,0 0-96 0,0 0-16 0,0 0 0 16,0 0-2480-16,0 0-496 0</inkml:trace>
  <inkml:trace contextRef="#ctx0" brushRef="#br0" timeOffset="39308.4">19222 7798 13823 0,'-4'-14'608'0,"1"5"128"0,0 0-592 0,1 0-144 15,0-1 0-15,2 4 0 0,0 6 2688 0,0 0 496 16,0 0 96-16,0 0 32 0,3-9-2672 0,1 3-640 16,-4 6 0-16,0 0 0 0,0 0 0 0,6 6 176 15,-1 1-176-15,0 2 160 0,-1 2 112 0,-1 5 32 16,0 0 0-16,-2 4 0 0,0 4 112 0,-2 3 32 15,-3-1 0-15,0 3 0 0,-3 3 32 0,0 2 16 16,-1 3 0-16,-1 1 0 0,0 1-112 0,0 2-32 16,-2-2 0-16,1 3 0 0,1 1-144 0,0-1-16 0,0-2-16 15,-1-3 0-15,5-1-48 0,-3-1-128 0,3 1 192 16,2-4-64-16,2-3-128 0,1-2 192 0,1-5-192 0,1-1 192 16,1-2-64-16,3 0-128 0,3-4 192 0,3-2-64 15,-1-2 0-15,4-4 0 0,3-5 0 0,1 1 0 16,3-1 128-16,1-3 32 0,2-3 0 0,4-3 0 15,2-3 96-15,4-3 0 0,5-3 16 0,1 2 0 16,2-1-128-16,1 0-16 0,1 0-16 0,1 2 0 16,-2 1-80-16,-2-1-16 0,3 5 0 0,-3-2 0 15,5 0-144-15,0 1 160 0,-1 1-160 0,0 2 160 16,-2 0-160-16,-3 3 0 0,-4-1 0 0,-5 2 128 16,-3 1-272-16,-4 1-64 0,-2 1-16 0,-3 5-10960 15,-4 2-2192-15</inkml:trace>
  <inkml:trace contextRef="#ctx0" brushRef="#br0" timeOffset="41620.371">4066 2096 2751 0,'-9'-7'128'0,"5"4"16"0,-4-3-144 0,8 6 0 0,-1-5 0 0,1 5 0 16,1-8 2576-16,-1 8 496 0,8-7 80 0,0 2 32 15,0-1-2320-15,2 3-464 0,2 2-80 0,4 0-32 16,1-1 32-16,5-2 0 0,0-1 0 0,5-1 0 16,2 4 128-16,3-2 48 0,1-4 0 0,4-1 0 15,1-3-48-15,3 2 0 0,1 1 0 0,3 1 0 16,1-2-64-16,2 2 0 0,1 4-16 0,2-4 0 15,0 0-80-15,3-5-16 0,0 1 0 0,4 4 0 16,-2 4-16-16,1 2-16 0,2-2 0 0,-3 1 0 0,0 0 16 0,3 1 0 16,3 2 0-16,4 0 0 0,4-2 0 0,-3 2 0 15,-2 3 0-15,5-3 0 0,0-1 0 0,5-1 0 16,1 1 0-16,0 4 0 0,0 2-64 0,-1-2-16 16,5-4 0-16,-2 1 0 0,1 2-16 0,-3 1 0 15,-4-1 0-15,2-2 0 0,2-1-160 0,0 3 0 16,-1 5 0-16,0-3 0 0,-6-4 128 0,3 1-128 15,3 0 0-15,1-1 128 0,-4 1 0 0,-1 0-128 16,-2 2 192-16,0-3-64 0,-3-4-128 0,1 2 0 16,1 1 0-16,0 1 0 0,1 2 0 0,-5-1 160 15,-3-1-32-15,0-1-128 0,1 0 224 0,0 0-64 16,-2 1-16-16,-2 2 0 0,1 3-144 0,-3-2 192 16,-5-1-192-16,1-2 192 0,0-2-192 0,-3 0 0 0,-4 2 144 15,-1 2-144-15,-1-5 0 0,-2 3 144 0,-2 3-144 0,-5 0 0 16,-4-3 144-16,0 0-144 0,-3 0 0 15,-1 1 144-15,-1 1-144 0,-1 1 192 0,0-1-192 0,-2-1 192 16,-4-1-192-16,1 3 160 0,-4-1-160 0,-3 1 160 16,1-1-160-16,-5-1 0 0,-8-1 144 0,0 0-144 15,0 0 160-15,0 0-32 0,0 0-128 0,0 0 192 16,0 0 128-16,-10 1 0 0,-4-1 16 0,-3 0 0 16,-5 0-112-16,-6 2-32 0,-2 3 0 0,-2-2 0 15,-2-1-192-15,-3-3 144 0,-3-2-144 0,-7 2 128 16,-7-2-128-16,-1 6 0 0,-3-1 144 0,-2 1-144 15,-2-1 128-15,-4-2-128 0,-7-3 160 0,-4 0-160 16,-3 2 0-16,1-2 0 0,-1 6 0 0,-5-3 0 0,-7-7 144 16,0 5-144-16,-2 4 128 0,0-3-128 0,-4-3 128 15,-3 1-128-15,-4 3 128 0,2 0-128 0,-2 0 0 0,-1 1 0 16,-5 1 0-16,-1 0-176 0,2 0 176 0,-3 2 0 16,1 3 0-16,2-3 0 0,0-3 0 0,-1 3 0 15,-5 3 0-15,3 0 0 0,3 0 0 0,0-1 0 16,-3 1 0-16,5-1 0 0,5 1 0 0,-3 0 0 15,-1-2 0-15,4 1 0 0,4-1 0 0,4 0 0 16,2-2 0-16,4 2 0 0,7 1 0 0,4-2 0 16,3 0 0-16,6-2 0 0,2-1 0 0,4 1 0 15,6 1 0-15,4 1 0 0,6 0 0 0,4 0 0 16,9 1 0-16,4-2 0 0,5-3 0 0,5 3 0 16,4 0 0-16,5-1 0 0,4-2 0 0,7 0 0 15,0 0 0-15,0 0 0 0,0 0 0 0,11 4 0 0,4-3-128 16,6 0 128-16,6 1 0 0,7-2 0 0,3-3 0 15,9 1 0-15,6 0 0 0,5-1 0 0,5-1 0 0,5 0 0 16,3-3 0-16,6 1 0 0,6 2 0 0,4 1 0 16,0 0 0-16,8 0 0 0,4-2 0 0,5 4 0 15,3 2 0-15,3-1 0 0,2-2 0 0,3 2 0 16,3 1 0-16,4-1 0 0,2 0 0 0,1 0 0 16,0 2 0-16,1-1 0 0,3-2 0 0,-3 1 0 15,-7-1 0-15,4-1 0 0,0-1 0 0,-3 0 0 16,-9 1 0-16,-1 0 144 0,-1-1-144 0,-5 2 160 15,-8-2-160-15,-4 0 0 0,-2-2 0 0,-3 1 0 16,-4 2 0-16,-8 2 0 0,-8 1 0 0,-5 1-9856 16,-3 1-2064-16</inkml:trace>
  <inkml:trace contextRef="#ctx0" brushRef="#br0" timeOffset="45250.746">3517 9710 9215 0,'0'0'816'16,"0"0"-656"-16,-5 0-160 0,5 0 0 16,-9 0 2112-16,9 0 384 0,-7 1 64 0,-2 0 32 0,3 3-1696 0,-3 1-352 15,1 0-64-15,-4 1-16 0,0 0-112 0,-2 0-32 16,0 1 0-16,-3 0 0 0,-3 1 112 0,-3 0 16 15,-2-2 0-15,-5 4 0 0,-2 3-128 0,-1-2-32 16,-4-3 0-16,-1 0 0 0,0 3 160 0,1-2 16 16,-2-3 16-16,3 0 0 0,1-1 128 0,-2-2 32 15,1 0 0-15,-1-1 0 0,-6-1-96 0,2-2-16 16,2 1 0-16,-2 1 0 0,-3 0-256 0,0-1-48 16,2-2-16-16,0 0 0 0,1 1-80 0,4-1 0 15,0-1-128-15,-1 0 192 0,1 0-16 0,2-1-16 16,4 1 0-16,1 0 0 0,3 0-32 0,-1 0 0 15,3 0 0-15,2 1 0 0,1 1-128 0,2-3 160 0,2 2-160 16,2 0 160-16,0 4-160 0,2-2 0 0,1-2 0 16,2 2 0-16,1-2 0 0,1 1 128 0,0-1-128 0,1 2 0 15,1-1 144-15,-1-1-144 0,2-1 160 0,0 1-160 16,6 2 144-16,-6 0-144 0,-1-3 128 0,0 1-128 16,1 2 160-16,-2 0-160 0,8 0 192 0,-8 1-192 15,-3-2 160-15,4 1-160 0,7 0 128 0,-9-1-128 16,0 0 144-16,1 1-144 0,1 0 160 0,0 2-160 15,0 0 0-15,7-2 128 0,-8 4-128 0,0 0 0 16,2 3 0-16,2-1 0 0,-3 1 0 0,2 3 0 16,-3 3-160-16,2 1 32 0,0 1 0 0,1 1 0 15,1 3 128-15,-1 2 0 0,-6 1 0 0,2 3-128 16,1 5 128-16,1 1 0 0,-2 0 0 0,-1 4-128 16,0 0 128-16,-2 3 0 0,2 2 0 0,-1 2 0 0,-1-1 0 15,0 7 0-15,0 7 0 0,0-2 0 0,1-3 0 0,-3-1 0 16,2-3 0-16,-1 1 0 0,0 3 128 0,0-2-128 15,1-1 160-15,-2 2-160 0,2-3 256 0,1 0-32 16,1-1-16-16,3-1 0 0,2-2 16 0,1-1 0 16,-5 3 0-16,4 0 0 0,0 0-96 0,1 1-128 15,-2 1 176-15,1 0-176 0,-1 0 160 0,1-2-160 16,-1 3 128-16,1-2-128 0,-1 2 128 0,0 2-128 16,0 2 0-16,2 1 128 0,-4-1-128 0,3 0 0 15,-1 1 0-15,2-2 128 0,-1-1-128 0,3-3 0 16,-1 0 144-16,2-1-144 0,0 4 176 0,1-3-48 15,-1-4 0-15,1-1 0 0,2 2 32 0,-1-1 0 16,-1 2 0-16,2-2 0 0,0-2-32 0,-2-1 0 0,-1 2 0 16,1 0 0-16,0-2-128 0,0 2 160 0,0-6-160 0,1 2 160 15,-1 2-160-15,0-2 0 0,0 1 0 0,-1 0 128 16,-3 2-128-16,2-3 0 0,-2-4 144 0,2 2-144 16,1 3 0-16,0-2 144 0,-5-4-144 0,3 0 0 15,0 0 144-15,-1-1-144 0,0-1 0 0,0 2 144 16,-1 4-144-16,2-2 0 0,-5-2 0 0,4-1 128 15,2 4-128-15,-3-2 0 0,0-2 144 0,-1 0-144 16,2-3 0-16,-2-4 128 0,0 0-128 0,-2-1 0 16,3 0 128-16,1 0-128 0,-1-3 128 0,-1 1-128 15,3 0 0-15,-4 0 144 0,2-1-144 0,-3 2 0 16,0-4 144-16,2 2-144 0,1 1 0 0,1-1 144 16,-3-2-144-16,1-2 0 0,0 2 144 0,2-2-144 0,1 0 128 15,0-2-128-15,0-1 128 0,1 0-128 0,-2-1 0 16,1-2 144-16,1-1-144 0,1 0 0 0,0-1 160 15,0-1-160-15,0 1 128 0,1-3-128 0,0-5 128 0,0 0-128 16,0 0 128-16,0 0-128 0,0 0 0 0,0 0 128 16,0 0-128-16,6 8 0 0,1-1 0 0,-2-2 0 15,4-1 0-15,-1-1 0 0,-8-3 0 0,12 4 0 16,0 1 0-16,0-1 0 0,-1-2 0 0,2 0 0 16,4 0 0-16,1 1 0 0,-1-3 0 0,3 2 0 15,-2 0 0-15,4-1 0 0,1 0 0 0,0-1 0 16,1-1 0-16,2 0 0 0,1 0 0 0,0 2 0 15,1-2 128-15,0 1-128 0,4 1 0 0,0-1 0 16,0-1 0-16,2 0 0 0,2 1 0 0,2-1 0 0,0-2 0 16,1 0 0-16,-4 3 0 0,1 2 0 0,0-2 0 15,-3-2 0-15,0 0 0 0,0 0 0 0,1 1 0 16,-1 0 0-16,0 1 0 0,1 0 0 16,-2 1 0-16,1-1 0 0,-1 0 0 0,-3 0 0 0,0 0 0 0,-4 0 0 15,0 0 0-15,1 0 0 0,-5 2 0 0,0-2 0 16,-2 0 0-16,-1 0 0 0,0 0 128 0,-2 1-128 15,-1-1 0-15,0 0 0 0,-2 0 0 0,-2 1 128 16,1 2-128-16,-1 0 0 0,-11-3 0 0,11 1 0 16,-11-1 0-16,8 3 0 0,1-2 0 0,-9-1 0 15,0 0 0-15,6 5 0 0,3-3 0 0,-9-2 0 16,0 0 0-16,0 0 0 0,0 0 0 0,-3 8 0 16,3-8 0-16,0 0 0 0,0 0 128 0,0 0-128 15,-9 6 0-15,0 1 0 0,1-2 0 0,1 1 0 0,-1-1 0 16,-2 0 0-16,-4-2 0 0,-2 3 0 0,1-1 0 0,-3-1 0 15,-1-2-128-15,-1 2 128 0,-2 4 0 0,0-3 0 16,-2-2-144-16,-4 1 144 0,2 1 0 0,-5-1 0 16,-2 0 0-16,-2-3 0 0,-1-3 0 0,2 1 0 15,1-1 0-15,0 0 0 0,-2-1 0 0,1 0 0 16,0 0 0-16,1-2 0 0,-4 0 0 0,0-2 0 16,0-2 0-16,-2 2 0 0,2-2 0 0,-2-1 0 15,2 0 0-15,2 1 0 0,3 1 0 0,0 2 0 16,1 0 0-16,2 1 0 0,1-2 0 0,-2 0 0 15,-2-2 0-15,4 1 0 0,0 3 0 0,1 0 0 16,-2 0 0-16,4 0 0 0,1 2 0 0,3 1 0 16,4-2 0-16,1 2 0 0,-7-2 0 0,6 2-128 15,5-1 128-15,1 1 0 0,-4-1 0 0,3 0 0 0,1 3 0 16,2-3 0-16,-2 1-176 0,2 0 176 0,0-1-160 0,0 2 160 16,2 0 0-16,-1-3 0 0,1 3-128 0,7 1 128 15,-6-2 0-15,-1 0 0 0,3 0 0 0,4 2-144 16,0 0 144-16,-6-4 0 0,2 0 0 0,4 4 128 15,-2-5-128-15,0-1 0 0,0-1 128 0,1 0-128 16,-1-2 0-16,2-3 144 0,0-2-144 0,0-1 0 16,0-1 144-16,0-4-144 0,5-2 0 0,-4-2 144 15,-1-3-144-15,2 0 0 0,2-2 144 0,2-3-144 16,-3-2 0-16,3-1 0 0,1-1 0 0,0-3 128 16,3-6-128-16,-3-2 0 0,1-5 0 0,2-1 0 15,2 0 0-15,-1-1 0 0,-2-2 0 0,0-2 0 0,-2-4 0 16,1-5 0-16,-1-3 0 0,-2 2 128 0,0 1-128 15,-1 0 0-15,2 1 0 0,-4 1 0 0,0-1 0 0,1 1 0 16,2 1 0-16,-2 0 0 0,-3 1 0 0,3 2 0 16,2-3 0-16,1-1 0 0,-4-2 0 0,4 0 0 15,3 3 0-15,-4-1 0 0,1 0 0 0,-1-2 0 16,-1 2 0-16,3 2-128 0,2-2 128 0,0 4-160 16,-4 2 160-16,2-2-160 0,-2 0 160 0,2-1 0 15,2 3 0-15,-5 3-128 0,0 2 128 0,-2 1-128 16,2 0 128-16,-2 4-128 0,2 1 128 0,-1 3-128 15,-2 1 128-15,3 2-128 0,-1 1 128 0,-2 0 0 16,1 5-144-16,0 0 144 0,-1 1 0 0,1 0-176 16,3 1 176-16,-3-1-128 0,-2-2 128 0,0 2-128 15,2 0 128-15,3 2-128 0,1-1 128 0,-1 2-128 0,0 6 128 16,2 1-128-16,-3 2 128 0,1 1-192 0,2 4 192 16,-2-1-192-16,1 1 192 0,1 2 0 0,-1-2-144 0,2 3 144 15,-1 0-128-15,0 1 128 0,1-1-160 0,1 0 160 16,1 1-176-16,0 1 176 0,1-1-192 0,-2 2 192 15,-1-1-192-15,3 0 64 0,-1-1 128 0,1 1-208 16,1 0 208-16,3-1-176 0,1 3 176 0,-2 1-160 16,-3 1 160-16,3 0-128 0,1-1 128 0,0 2-128 15,0 3 128-15,1-1 0 0,1 1-144 0,0-2 144 16,0 4 0-16,0-1 0 0,0 2 0 0,1-2 0 16,-1 1 0-16,0 1-144 0,-2 2 144 0,0 0-208 15,2-3 208-15,1 2 0 0,-1-1 0 0,1 2 0 16,0 1-128-16,-1 0 128 0,1-1 0 0,0 0-144 0,2 0 144 0,2 1 0 15,1 0 0-15,1 0 0 0,-2-1 0 16,1 0 0-16,1 0 0 0,0 0 0 0,1 0 0 0,1 0 0 16,1-1 0-16,-1 0 0 0,-3 0 0 15,3 0 0-15,-2 1 128 0,-1 1-128 0,-1-1 0 0,0 0 0 16,-4-2 0-16,1 2 0 0,-1 0 0 0,-2-2 0 16,-3-1 0-16,-1 3 0 0,0 3 0 0,-5-3 0 15,1-5 0-15,-8 5 0 0,8 0 0 0,-8 0 144 16,0 0-144-16,0 0 0 0,0 0 128 0,0 0-128 15,8 4 0-15,-8-4 0 0,0 0 0 0,0 0 0 16,0 0-176-16,-10 1 176 16,-2 1-1904-16,-1 0-272 0,2 0-48 0,-3 3-16 0</inkml:trace>
  <inkml:trace contextRef="#ctx0" brushRef="#br0" timeOffset="46446.76">1712 11579 20271 0,'0'0'896'0,"-9"-2"192"0,0-1-880 0,9 3-208 15,0 0 0-15,0 0 0 0,0 0 576 0,0 0 80 16,10 4 16-16,2-1 0 0,1-1-368 0,5 1-80 15,4 0-16-15,8-2 0 0,5-2 112 0,4 1 32 16,-2 0 0-16,6 0 0 0,2-3 64 0,6 1 16 16,4 1 0-16,2 0 0 0,6 0 48 0,3-3 16 15,1 0 0-15,5 2 0 0,2 1-48 0,3 1-16 16,-1 0 0-16,1-2 0 0,2 2-64 0,5 0-16 16,7 2 0-16,0 0 0 0,-1-1-112 0,1 1-32 0,-3 4 0 15,1-4 0-15,3 1-32 0,1 1-16 0,-5-2 0 0,3 2 0 16,1-1-32-16,2 0-128 0,0 0 192 0,0-1-64 15,-4-1 96-15,1 3 16 0,4 1 0 0,0 0 0 16,0-4-32-16,0 1 0 0,3 0 0 0,-1 0 0 16,0-1-32-16,-1 1-16 0,1-2 0 0,4 0 0 15,0-2-32-15,2 5-128 0,-2 0 192 0,2-2-64 16,2-2-128-16,-2 1 128 0,-1 3-128 0,3 1 128 16,3-4-128-16,-3 1 160 0,-5 1-160 0,4 1 160 15,4-1-160-15,-5 1 128 0,-1-2-128 0,2 1 128 16,-2 1-128-16,1 0 160 0,2 1-160 0,-3-2 160 15,-2-2-160-15,2 2 128 0,0 5-128 0,0-2 128 0,-5-1-128 16,3-3 0-16,0 2 0 0,-2 1 128 0,-1 2-128 16,-3-1 128-16,2 1-128 0,-2 0 128 0,-2 7-128 0,-4-4 0 15,-1-1 0-15,2 1 128 0,3-1-128 0,-2 0 0 16,-5 2 0-16,3-1 0 0,-3-1 0 0,1-2 128 16,-5 1-128-16,0 0 0 0,-8-2 0 0,1-2 128 15,-3-1-128-15,2 1 0 0,0 2 128 0,-7 1-128 16,-6-5 0-16,1 0 128 0,-2 0-128 0,-6 0 0 15,-4 0 144-15,3 2-144 0,-4-1 128 0,-1 1-128 16,-3 1 128-16,-5 1-128 0,0-4 128 0,-5 0-128 16,1-1 128-16,-2 0-128 0,1 0 0 0,-1 0 128 15,-3 0-128-15,-1 0 0 0,-2 1 0 0,-2 0 144 16,-2 1-144-16,-2 1 0 0,-3-8 128 0,-3 3-128 16,-5 0 0-16,-3 0 0 0,-7 2-192 0,0 0-112 15,-2-8-16-15,-9 2 0 16,-8 2-2208-16,-10-1-448 0</inkml:trace>
  <inkml:trace contextRef="#ctx0" brushRef="#br0" timeOffset="47380.814">1734 14275 23039 0,'-4'-1'2048'0,"4"1"-1648"0,0 0-400 0,0 0 0 15,0 0 576-15,0 0 48 0,19-4 0 0,3 2 0 16,5 2-400-16,4 0-80 0,4-3-16 0,1-1 0 16,4-2 128-16,2 1 32 0,4-1 0 0,9 1 0 15,5-4-64-15,5 1-16 0,2 1 0 0,1 3 0 16,3-4-48-16,0 1-16 0,3-2 0 0,3 2 0 15,3 4 16-15,-2-3 0 0,1 0 0 0,4 0 0 16,2 2 64-16,1 0 16 0,-1-3 0 0,3 3 0 0,2 1 48 16,1 1 16-16,0-1 0 0,-4 3 0 0,-3-1 32 0,0 0 16 15,4-2 0-15,4 2 0 0,-2 1-96 16,0-1 0-16,-1-1-16 0,2 1 0 0,4-1-32 0,0-2 0 16,-2 4 0-16,5-3 0 0,1-2-64 0,0-2-16 15,-2 0 0-15,1 2 0 0,4-1 0 0,0 1 0 16,2-1 0-16,1 1 0 0,-1 2-128 0,2-2 192 15,1 1-192-15,-1-1 192 0,-3-1-192 0,-2 3 0 16,3-2 0-16,-3 1 0 0,-2-2 128 0,5 2-128 16,-1-1 0-16,-2 1 128 0,-6 1-128 0,2-2 160 15,2-1-160-15,-3 2 160 0,-1 4 96 0,-3-1 0 16,-1-2 16-16,1-1 0 0,-1-1-48 0,-3 0-16 16,-2-1 0-16,5 1 0 0,0-2-32 0,0 2-16 15,-2-1 0-15,0-2 0 0,0 2-160 0,-3 0 160 0,0 2-160 16,-3 0 160-16,-1-1-160 0,-3 0 0 0,-4-1 144 15,2 1-144-15,1-1 0 0,-4 2 128 0,-2-1-128 0,-3 1 0 16,-2-2 128-16,-1 1-128 0,4-2 128 0,-4 3-128 16,-5 0 144-16,-4 1-144 0,0 1 192 0,-1 0-192 15,-4 1 256-15,0 0-64 0,0-1-16 0,2 0 0 16,0-1-48-16,-4 3 0 0,-1 2 0 0,-2-1 0 16,-4-1-128-16,0 2 192 0,-5 0-192 0,2-1 192 15,-1-1-192-15,-1 0 128 0,-2 0-128 0,-2 1 128 16,-2 1-128-16,-1 1 0 0,-5-3 0 0,-1 0 128 15,-8 4-128-15,0-3 0 0,-4 0 0 0,-4 1 0 16,-9-2 0-16,0 0-144 0,3 7 0 0,-5-1 0 16,-6 0-1728-1,-5-2-352-15,-5 2-64 0</inkml:trace>
  <inkml:trace contextRef="#ctx0" brushRef="#br1" timeOffset="51955.84">9158 4008 2751 0,'0'0'256'0,"0"0"-256"0,0 0 0 0,0 0 0 15,0 0 1344-15,0 0 240 0,0 0 32 0,0 0 16 16,0 0-432-16,0 0-96 0,0 0-16 0,0 0 0 15,0 0-128-15,0 0-16 0,7-5-16 0,2 3 0 16,-1 0-208-16,2-1-32 0,2 0-16 0,0 2 0 16,3 1-112-16,1 0-32 0,3-1 0 0,2 0 0 15,5 4 32-15,3-2 0 0,5-2 0 0,2 0 0 16,4-1-48-16,6 0-16 0,2-3 0 0,3 2 0 16,-1 0-144-16,3-1-32 0,0 2 0 0,3-2 0 15,1-1 32-15,4 2 0 0,2 0 0 0,-1 0 0 16,0-1 96-16,1 1 0 0,1-3 16 0,0 4 0 0,3-1-32 15,3 1-16-15,-2-1 0 0,1 0 0 0,2-1-160 0,2 0-16 16,3 1-16-16,0 2 0 0,-1 1-96 0,1-1-128 16,-1-1 176-16,1 1-176 0,1-1 176 0,-2 1-176 15,1 0 160-15,-1 1-160 0,-1-3 128 0,1 1-128 16,1 1 0-16,-1-2 0 0,0 2 160 0,-1 0-160 16,-1 0 160-16,-1 0-160 0,1 1 128 0,2 1-128 15,-3-1 0-15,-3 1 144 0,-4 3-144 0,1-3 128 16,1-2-128-16,-1 1 128 0,3 1-128 0,-7 1 0 15,-2 0 144-15,-3-2-144 0,-3-2 0 0,-1 0 0 16,-1 1 0-16,-2-1 128 0,-3 0-128 0,-3 1 0 16,-2 0 0-16,-5 2 0 0,-2 0 144 0,-8 1-144 15,-1 2 192-15,-1-3-192 0,-7-1 192 0,0 0-64 16,-4 1 0-16,-2-1-128 0,-3 0 192 0,-9 0-64 0,0 0 0 0,0 0-128 16,0 0 256-16,0 0-48 0,0 0-16 0,0 0 0 15,-12 3 64-15,-2 1 16 0,-5-1 0 0,-2 0 0 16,-4-1-144-16,-5 2-128 0,-3-4 192 0,-4 2-192 15,-4-1 128-15,-5 1-128 0,-6 1 0 0,0 0 0 16,-3-2 128-16,-3-1-128 0,-5-1 0 0,-5 2 0 16,-5 2 0-16,0-2 0 0,1 1 0 0,-3 1 0 15,-2-3 0-15,-4 0 0 0,-6 2 0 0,0-1 0 16,1-1 0-16,-5 1 0 0,-3 0 0 0,-1 0 0 16,-4 0 128-16,1-1-128 0,0 0 0 0,-3 2 0 15,0 0 0-15,-2 0 0 0,0-1 0 0,1 0 0 16,-6 0 0-16,5 1 0 0,3-1 128 0,-5-1-128 0,2-2 0 15,4 0 0-15,1-1 0 0,1 0 0 0,0 0 144 16,1 0-144-16,3 0 0 0,2 0 144 0,5 2-144 0,4 0 0 16,2 0 0-16,5-1 0 0,4 1 0 0,6 0 0 15,4-2 0-15,3 1 0 0,2 0 0 0,4 1 0 16,5-1 0-16,4 1 0 0,1 1 0 0,8-3 0 16,7 1 0-16,6 1 0 0,0 0 0 0,6 0 0 15,5-1 128-15,1 1-128 0,9 1 0 0,0 0 0 16,0 0 0-16,0 0 128 0,0 0-128 0,11-3 0 15,3 3 0-15,6 0 0 0,7-1-128 0,2 0 128 16,4-2 0-16,7 3 0 0,7 3 0 0,5 1 0 16,-2-2 0-16,7-1 0 0,2 0 0 0,7 0 0 15,4 0 0-15,4 1 0 0,1 2 0 0,3-3 0 16,1 1 0-16,6 0 0 0,4 0 0 0,0 1 0 0,-1-2 0 16,3 0 128-16,-1 2-128 0,6-2 0 0,0 2 0 15,1 1 0-15,1-1 0 0,1 1 0 0,1 0 0 16,0-1 0-16,-6-1 0 0,5-1 0 0,1-1 128 0,-2 3-128 15,-3-1 0-15,1 0 0 0,0-1 0 0,0 0 0 16,0 0 0-16,-3 0 0 0,-2 0 0 0,-1-1 128 16,-2 0-128-16,-5 2 0 0,-5 0 0 0,-3 0 0 15,-7-3 0-15,5 1 0 0,-1-1 0 0,-5 2 0 16,-4 1 0-16,-2-1 0 0,-7-1 128 0,-1 0-128 16,-5 2 0-16,-3 1 0 0,-6-2 0 0,-2-1 0 15,-4-1 0-15,-2 1 128 0,-4 0-128 0,-4-2 0 16,-5-1 0-16,-4 2 0 0,-3-1 128 0,-11 2-128 15,7-3 0-15,-7 3 0 0,0 0 144 0,0 0-144 16,-7-4 0-16,-5 1 128 0,-5 0-128 0,-6 0 0 0,-6 2 0 16,-1 0 0-16,-4 0 0 0,-2 0 0 0,-6 0 0 0,-3 0 0 15,-2 0-144-15,-5 0 144 0,-5 0 0 0,-4 1-144 16,-3 0 144-16,-2 0 0 0,-1 1 0 0,-4 1-128 16,-2 0 128-16,-4-1 0 0,-5 0 0 0,-1 0 0 15,2 0 0-15,-6 2 0 0,-3-2 0 0,-3 1 0 16,1-2 0-16,0 0 0 0,-2 1 0 0,-2-1 0 15,-3 0 0-15,-1 0 0 0,1 0 0 0,-6 0 0 16,-3 1 0-16,1 0 0 0,3-1 0 0,-1 0 0 16,2 0 0-16,-2 0 0 0,2 0 0 0,2 0 0 15,-4 0 0-15,3 2 0 0,1 1 0 0,3-1 0 16,2-1 0-16,0 0 0 0,1 0 0 0,2-1 0 0,5 6 0 16,1-3 0-16,-3-3 0 0,5 3 0 15,5 1 0-15,6 0 0 0,7-1 0 0,2 1 0 0,2-1 0 16,2 0 0-16,8 2 0 0,7-1 0 0,4-1 0 0,5 1 0 15,5-2 0-15,8-1 0 0,3 0 0 0,8 0 0 16,4 0 128-16,9-1-128 0,0 0 0 0,0 0 0 16,0 0 192-16,17 0-64 0,5-2-128 0,7 2 192 15,6 1-192-15,4-1 176 0,5-2-176 0,6 0 160 16,5-3-160-16,3 2 128 0,2 0-128 0,8-1 128 16,8 0-128-16,2 0 0 0,0-1 0 0,5 1 0 15,4-2 0-15,-1 1 0 0,-1-2 128 0,-2 6-128 16,-4 1-1680-1,-3 1-368-15</inkml:trace>
  <inkml:trace contextRef="#ctx0" brushRef="#br1" timeOffset="54182.767">13034 11475 14735 0,'-14'-2'1312'0,"5"0"-1056"16,1 2-256-16,1 0 0 0,7 0 784 0,-8 3 112 15,3 1 0-15,5-4 16 0,0 0-160 0,0 0-48 16,0 0 0-16,-1 7 0 0,1-7-64 0,4 9 0 15,3-2-16-15,1-1 0 0,3 1 336 0,6-1 80 16,3 0 16-16,4-2 0 0,0 1-176 0,9-3-48 16,9 2 0-16,4-1 0 0,5-1-272 0,2-1-64 15,0 0-16-15,8-1 0 0,6-1-144 0,6 0-16 16,4-1-16-16,3 0 0 0,4 1-64 0,0-1-16 16,5 0 0-16,4 1 0 0,1-2 96 0,4 1 0 15,3 1 16-15,3 1 0 0,-4 0 32 0,2 0 0 0,3 0 0 16,-2 1 0-16,-1 3-112 0,1-3-32 0,-3-1 0 0,0 1 0 15,0 2-32-15,-3 1 0 0,-4-2 0 0,0 2 0 16,-1-4-192-16,-3 1 0 0,-2 0 128 0,-4-1-128 16,-4-2 0-16,-3 2 128 0,-4-2-128 0,-2 1 0 15,-4 0 128-15,-7 0-128 0,-7 0 0 0,-5-1 144 16,-4 2-144-16,-1 0 0 0,-4-1 0 0,-4 0 0 16,-7 0 0-16,-3 1 128 0,-1 1-128 0,-3-1 0 15,-8 0 0-15,-2-1 128 0,-10 1-128 0,0 0 0 16,0 0 0-16,0 0 0 0,0 0 0 0,-14 2 0 15,-5 1-176-15,-4-1 48 0,-6 0 0 0,-4 1 0 16,-4-1 128-16,-4 1-128 0,-1-2 128 0,-5 0-128 16,-7-1 128-16,-4 0 0 0,-4 2 0 0,-2-1-128 0,2 0 128 15,-3 0 0-15,-2 2 0 0,-6-2 0 0,-4 0 0 16,-2 0 0-16,-1 1 0 0,-5-1-128 0,0-1 128 0,-3 2 0 16,-6 1 0-16,-1-1 0 0,0-2 0 0,-3 2 0 15,-4-2 0-15,0 1 0 0,2-1 0 0,-4 0 0 16,-5-1 0-16,-1 2 0 0,0 2 0 0,2 1 144 15,0-2-144-15,3 0 160 0,3 1-160 0,-1-2 0 16,-3 3 0-16,7-1 0 0,8-1 0 0,3 0 0 16,4 2-160-16,3-3 160 0,0 1 0 0,4 0 0 15,3 0 0-15,4 2 0 0,8 0 0 0,2-2 0 16,4 2 0-16,7-3 0 0,2-2 0 0,11 0 0 16,5-2 0-16,9 2 0 0,2 1 0 0,9-1 0 0,7-3 128 15,4 4-128-15,0 0 160 0,14-5-32 16,8-1 0-16,10-2 0 0,9 1-128 0,5 3 0 0,5 2 144 15,7-5-144-15,7-3 0 0,6 3 128 0,5-1-128 0,5 1 0 16,2 0 0-16,5 0 0 0,5-1 0 0,8 2 128 16,4-1-128-16,8 3 0 0,-1-3 0 0,4 2 128 15,3 0-128-15,4 1 144 0,4-2-144 0,-2 4 160 16,0-1-160-16,3 1 160 0,1-1-160 0,-4 2 160 16,-4 2-160-16,0 1 0 0,3-1 144 0,-6 2-144 15,-4 4 0-15,-2-1 0 0,0 1 0 0,-7-1 128 16,-10 2-128-16,0 0 0 0,-2-1 0 0,-3 0 0 15,-5 0 0-15,-8-1 0 0,-7 2 0 0,-4 0 0 16,-5-5 0-16,-4 2 0 0,-5 1 0 0,-5-1 128 16,-6 2-128-16,-7-3 0 0,-6-1 0 0,-5 0 0 15,-8 2 0-15,-4 0 0 0,-3-1 0 0,-8-4 0 0,0 0 0 0,0 0 0 16,0 0-176-16,-9 2 176 0,-5 1-208 0,-8-3 48 16,-7-4 16-16,-5 3 0 0,-8 1 144 0,-4 0-160 15,-6-3 160-15,-4 1-160 0,-4 2 160 0,-6-2 0 16,-6-2 0-16,-4 1-128 0,-4 0 128 0,1-1 0 15,0 0 0-15,-4 0 0 0,-6-1 0 0,-1 3 0 16,-4-4 0-16,-1 4-128 0,-4 1 128 0,-4 0 0 16,-3 1 0-16,-1 0 0 0,-1-1 0 0,-2 1 0 15,-2 0 0-15,-3 1 0 0,0-2 0 0,-1 0 0 16,0 2 0-16,5-1 0 0,3 0 0 0,3 2 0 16,4 0 0-16,6 1 0 0,2 1 0 0,6-2 0 15,1 0 0-15,4 1 0 0,5-1 0 0,7 1 0 0,5 0 0 16,4-2 0-16,2-1 0 0,6 3 0 0,5 1 0 15,5-1 0-15,5 0 0 0,4-1 0 0,7-1 0 16,4 1 0-16,6-1 0 0,6 0 0 0,4-1 0 0,7 0 0 16,0 0 0-16,0 0 0 0,15 5 0 0,6-3 0 15,6-3-160-15,6 0 160 0,8 0-192 0,4 1 192 16,5-3 0-16,5-1 0 0,3 0 0 0,6 0 0 16,4 3 0-16,8 0 0 0,7 0 0 0,5-1 0 15,0-3 0-15,6 1 0 0,4 1 144 0,2-2-144 16,1 2 0-16,6-3 0 0,2 3 128 0,0 2-128 15,-5-1 128-15,8-1-128 0,2 0 192 0,-2 2-64 16,-3 1-128-16,3-1 0 0,0-1-160 0,-1 1 160 16,-2 1 0-16,-2 2 0 0,-3 1 0 0,0 2 0 15,-4-4 0-15,-2 1 0 0,-4 0 0 0,0 0 0 0,-4 2 0 16,-4-2 0-16,-9 0 0 0,-6 1 0 0,-2 2 0 0,-5 0 0 16,-3 0 0-16,-6-2 0 0,-4 0 0 0,-11 2 0 15,-5-3 128-15,-6 2-128 0,-4-3 0 0,-2 2 0 16,-5-1 0-16,-6 1 0 0,-3-1 0 0,-9-2 0 15,0 0 128-15,0 0-128 0,0 0 0 0,0 0 0 16,0 0 0-16,0 0 0 0,-10-1 0 0,-1 1 0 16,-2 1 0-16,-3-1 0 0,0-1 128 0,-1 0-128 15,-3-2 0-15,0 1 0 0,-1 1 0 0,0-1 0 16,0-1 0-16,0 0 0 0,0 2 0 0,3-1 0 16,1-2 0-16,1 1 0 0,-1-1 128 0,2 1-128 15,-1 3 0-15,3-2 0 0,1-3 0 0,2-1 0 16,-1 1 128-16,3 0-128 0,8 5 0 0,-6-3 0 15,1-1 0-15,5 4 0 0,0 0 128 0,0 0-128 16,-4-8 0-16,4 8 0 0,0 0 176 0,0 0-176 0,0 0 160 16,0 0-160-16,0-10 160 0,0 10-160 0,0 0 160 0,0 0-160 15,0 0 0-15,0 0 128 0,3-9-128 0,-3 9 0 16,0 0-160-16,0 0-80 0,0 0-16 0,0 0 0 31,0 0-2736-31,-4-8-544 0,4 8-112 0,-10-15-32 0</inkml:trace>
  <inkml:trace contextRef="#ctx0" brushRef="#br1" timeOffset="55976.128">14748 4014 7359 0,'-5'4'656'0,"-6"-1"-528"0,1-2-128 0,2 1 0 15,-1 1 2560-15,2 2 464 0,-1-2 112 0,8-3 0 16,-7 3-2096-16,7-3-416 0,-5 6-96 0,5-6-16 16,0 0 208-16,0 0 48 0,0 0 0 0,0 0 0 0,0 0-112 0,0 0-16 15,0 0 0-15,0 0 0 0,0 0 112 0,0 0 16 16,0 0 0-16,0 0 0 0,0 0-128 0,0 0-32 15,8-8 0-15,0-2 0 0,1-2-80 0,2 2-16 16,0-3 0-16,1-3 0 0,3 0-160 0,-1-2-32 16,0 2-16-16,3-5 0 0,1-2-48 0,4-1-16 15,-1-2 0-15,1 0 0 0,1 1-16 0,0 3 0 16,3 2 0-16,-1 3 0 0,0 2-96 0,0 1 0 16,-3-2-128-16,0 2 192 0,-2 2-192 0,1 1 128 15,-2 1-128-15,-1 0 0 0,-2 6 0 0,0 0 0 16,-2 2 0-16,0 3 0 0,-3 3 0 0,0 0 0 15,0 4 0-15,0 3 0 0,-3 3 0 0,2 7 0 16,1 6 0-16,-1 3 0 0,0 0 128 0,-3 1-128 0,3-1 0 0,2 0 144 16,-3-2-144-16,1-2 0 0,0-2 0 0,0-2 0 15,1-1 0-15,2-3 0 0,-1-2 128 0,1 0-128 16,2-2 0-16,0-2 0 0,1-2 144 0,5-2-144 16,1-7 240-16,4-2-32 0,-1-2 0 0,2-2 0 15,3-3 144-15,2-3 32 0,1-3 0 0,3-2 0 16,-2 2-192-16,4 0-16 0,1-4-16 0,-1 1 0 15,-1-1-160-15,-3 0 0 0,2 2 144 0,-5 1-144 16,-1-1 0-16,-2 2 128 0,-1 2-128 0,-2 1 0 16,0 1 0-16,-2 2 0 0,0 3 0 0,0 0 0 15,1 5 0-15,-2 0 0 0,-4 0 0 0,-1 5 0 16,-2-1 0-16,2 2 0 0,0-2 0 0,-2 0 0 16,1 1 0-16,-2-2 0 0,2 4 0 0,0-3 0 0,-2-2 0 15,1 0 0-15,2-2 0 0,1-1 0 0,0-1 0 16,3-1 0-16,0-4 160 0,2 1-160 0,1-1 256 0,3-1-64 15,1-2 0-15,5-2 0 0,1-1-16 0,-2 1-16 16,0 1 0-16,0 0 0 0,1-2-160 0,-1 2 160 16,-1 1-160-16,-1 3 160 0,-2 3-160 0,0 2 0 15,-5 1 144-15,2 3-144 0,-2 2 0 0,2 4 128 16,-3-1-128-16,0 1 0 0,-3 2 0 0,1 1 0 16,2 0 0-16,-3 1 128 0,-2 2-128 0,2-1 0 15,-1-1 0-15,4-1 0 0,2 0 0 0,2 0 0 16,2-2 0-16,0-6 0 0,3 2 0 0,0-3 0 15,1-5 0-15,2 0 0 0,4-4 0 0,1 1 0 16,-1-3 0-16,4 2 0 0,0-1 0 0,-4 2 0 0,1 1 0 16,-5 0 128-16,-1 2-128 0,-3 2 0 0,-3 1 0 0,-4 0 0 15,-1 2 0-15,-3 0 0 0,0 5 0 16,-5 1 0-16,-2 1 0 0,-1 2 0 0,1 3 0 0,-1-3 0 16,-1 1 0-16,-1-1 0 0,3-1 0 0,2-2 0 15,2 1 0-15,0-2 0 0,2-2 0 0,5-1 0 16,1-4 0-16,3 0 0 0,0-5 0 0,-2 1 0 15,3-3 0-15,-1 0 0 0,2-1 0 0,-2-1 0 16,1-3 0-16,1 0 0 0,-1-1 0 0,2 1 0 16,1-1 0-16,-3 4 0 0,-7 0 0 0,1 3 0 15,0 2 0-15,-3 3 0 0,-4 2 0 0,-2 2 0 16,0 0 0-16,-5 3 0 0,1 2 0 0,-1 3 0 16,-2 2 0-16,1-1 0 0,1 0 0 0,-2-2 0 0,3 0 0 15,0 1 0-15,1-7 0 0,3 0 0 16,2-4 0-16,3 0 0 0,3-2 0 0,2-3 0 0,2-6 0 0,5-2 0 15,1-3 0-15,3-1 0 0,1-4 0 16,1 1 0-16,0 0 0 0,0-1 128 0,-2 0-128 0,-2 3 0 16,-3 0 0-16,-2 3 128 0,-3 0 0 0,-1 4 16 15,-5 3 0-15,0 2 0 0,-4 3 144 0,-1 2 32 16,-4 2 0-16,0 2 0 0,-9-3-32 0,12 7 0 16,-1 2 0-16,1 2 0 0,-1 2-160 0,3-1-128 15,4-2 144-15,4 0-144 0,3-2 128 0,5 0-128 16,3-2 0-16,7-3 0 0,3-2 0 0,7-3-160 15,-1-4 0-15,11-1 0 16,4-2-2448-16,2 0-480 0</inkml:trace>
  <inkml:trace contextRef="#ctx0" brushRef="#br1" timeOffset="57657.302">18680 11896 20783 0,'-12'-7'912'0,"4"5"208"0,-1-3-896 0,0 0-224 0,-3-3 0 0,3 0 0 16,2 3 0-16,1-3 0 0,2-2 0 0,0 0-160 15,1-2 432-15,3-2 96 0,0-4 16 0,1 1 0 16,3-4-176-16,2-1-16 0,1-2-16 0,2 0 0 16,3-1 272-16,2 2 64 0,0 1 16 0,3 1 0 15,-1 4 304-15,2 1 64 0,2 2 16 0,-2 2 0 16,3 0-336-16,2 2-80 0,-2-1-16 0,3 2 0 15,-4-1-224-15,1 1-64 0,2 0 0 0,-1 4 0 0,-1 2-192 0,0 0 128 16,0-2-128-16,-1 5 0 0,0 3 0 0,-3 3 128 16,-1 1-128-16,-3 1 0 0,-4 1 160 0,-1 3-16 15,0 1 0-15,-1 3 0 0,-2-1 64 0,0 1 16 16,-1-1 0-16,0 2 0 0,2-4-224 0,2-1 144 16,3-2-144-16,-3-1 128 0,3-3 240 0,3 1 32 15,3-1 16-15,3-3 0 0,1-3 192 0,3 0 32 16,4-5 16-16,1 1 0 0,5-3-272 0,5-1-64 15,4 1-16-15,0-2 0 0,0 2-160 0,1-3-16 16,-3-1-128-16,0 2 192 0,-2 2-192 0,-2 1 128 16,-1-2-128-16,0 2 0 0,-1 2 0 0,-2 0 128 15,-1 2-128-15,0 0 0 0,-1 2 0 0,-2 2 0 16,-3 2 0-16,-2-1 0 0,1-1 0 0,-3 2 0 0,0 4 0 0,-2-1 0 16,1 2 0-16,1-3 0 0,-2 1 0 0,4-2 0 15,-1 1 0-15,4 0 0 0,0 0 0 0,1-2 0 16,1 0 0-16,2-2 0 0,0-2 0 0,1 0 0 15,0 0 128-15,0 0-128 0,-2-2 0 0,1 0 144 16,1 2-144-16,-1 4 192 0,-2-3-192 0,0 1 192 16,-2 0-48-16,3 0 0 0,1 1 0 0,-2 2 0 15,-3 2-144-15,-2 2 0 0,2-2 144 0,-4 3-144 16,-1 1 128-16,0 2-128 0,-2-2 160 0,2 0-160 16,1 0 128-16,0 0-128 0,0 1 0 0,0-3 144 15,2 0-144-15,-2 0 0 0,3-3 0 0,2 1 0 16,2-1 0-16,5-3 128 0,4-3-128 0,0 0 0 15,3 0 0-15,2 0 128 0,1-3-128 0,-3 0 0 0,-2 2 0 16,-1-3 0-16,-3-2 0 0,1 2 0 0,1 0 0 16,2 0 0-16,-3 2 128 0,4 1-128 0,-6 0 0 0,-1 0 0 15,-2 0 0-15,-2 1 0 0,0 1 0 0,-5 1 0 16,-2 1 0-16,-1 2 0 0,-2 1 0 0,-2 2 0 16,2 2 0-16,-3-4 0 0,-4-1 0 0,1 1 0 15,1 3 0-15,-3 1 0 0,-3-1 0 0,1-2 0 16,1-2-176-16,-4 1 176 0,1-1-160 0,3-1 160 15,2-4-192-15,1 0 192 0,-3 0 0 0,2-1-128 16,1 0 128-16,4-3 0 0,2-3 0 0,2 3-192 16,0-3 192-16,3 0-160 0,-3-3 160 0,2 1 0 15,-1 1 0-15,2 3-128 0,0-3 128 0,-1 1 0 16,0 0 0-16,2-1 0 0,-2-1 0 0,3 1 0 16,-3 2 0-16,0-1 128 0,-1 0-128 0,3 0 192 0,-3 1-64 15,2 2 0-15,-4-3 32 0,4 0 16 0,-1-1 0 0,2 1 0 16,-4 2 96-16,1-1 32 0,2-1 0 0,-2 0 0 15,-1 2-16-15,-2-1 0 0,0 1 0 16,0 0 0-16,1 1-160 0,-3 1-128 0,1 1 144 0,-2 1-144 16,0-1 0-16,-1-1 0 0,-1 6 0 0,-1-1 0 15,-2-2-256-15,-2 0-80 0,-9 0-32 16,10 5-11888-16,-2-1-2384 0</inkml:trace>
  <inkml:trace contextRef="#ctx0" brushRef="#br1" timeOffset="65283.499">1253 10826 8287 0,'-15'0'368'0,"7"0"80"0,1 0-448 0,-1 3 0 15,0 0 0-15,8-3 0 0,-9-3 1360 0,9 3 192 16,0 0 48-16,0 0 0 0,0 0-1040 0,0 0-208 16,0 0-32-16,0 0-16 0,0 0-16 0,10-3 0 15,3 0 0-15,1 0 0 0,3 1 352 0,2 2 80 16,4 1 16-16,3-2 0 0,2-5-272 0,2 2-48 16,2-1-16-16,-1 2 0 0,-1 0-128 0,0-2-16 15,-4 0-16-15,1 1 0 0,-2 4-64 0,-1-1-16 16,0-1 0-16,-1 1 0 0,-2 1-160 0,-4 2 192 15,-4 3-192-15,-2-2 192 0,1-3-192 0,-12 0 0 0,9 4 0 0,-4 2 128 16,1 0-128-16,-6-6 128 0,0 0-128 0,-4 13 128 16,-3 0-384-16,-3 2-64 0,0 1-32 0,-2-1 0 31,-7 0-464-31,3 2-80 0,2 3-32 0,-3-5 0 16,1-3-304-16,0-1-64 0</inkml:trace>
  <inkml:trace contextRef="#ctx0" brushRef="#br1" timeOffset="66036.585">1568 10874 10127 0,'9'-16'448'0,"-6"12"96"0,-3 4-544 0,0 0 0 15,7-7 0-15,0 3 0 0,-7 4 640 0,0 0 32 16,0 0 0-16,0 0 0 0,0 0-304 0,0 0-64 15,0 0-16-15,0 0 0 0,-11 6-160 0,0 4-128 16,-2 2 192-16,0 4-192 0,-5 1 0 0,0 4 0 16,-2 2 0-16,-1 2 0 0,-4-1 0 0,-2 3 0 15,1 4 0-15,-4 1 0 0,-1 2 0 0,-1 4 0 16,3 2 0-16,-5 8 0 0,-3 3 0 0,1 3 0 16,0 1 0-16,-4 1 0 0,-2 0 224 0,-4 6-64 15,-3 3-16-15,3 1 0 0,8 1 64 0,-4 0 16 16,0 1 0-16,4-1 0 0,-1-1 144 0,3 4 16 0,1 1 16 0,1 1 0 15,4-2 160-15,3 2 16 0,-3-1 16 16,1 6 0-16,2 2-272 0,6 0-48 0,8 3-16 0,-3-1 0 16,-2 1-256-16,0 1 0 0,4 3 0 0,0-1 0 15,5-3 128-15,2 3-128 0,5 6 0 0,0-3 0 16,0-4 128-16,6 1-128 0,-1-4 0 0,7 0 0 16,4 1 272-16,2-2 0 0,-2-4 0 0,7-1 0 15,2-2 96-15,4 2 16 0,2 0 0 0,3-5 0 16,1-2-112-16,1-1-16 0,-1-1 0 0,2-3 0 15,2-2 48-15,0-2 0 0,1-5 0 0,5-2 0 16,1-3 208-16,6 0 32 0,1-3 16 0,0 0 0 16,-1 0-112-16,1-3-32 0,3-2 0 0,2 1 0 15,3-3-128-15,-1-1-32 0,6-3 0 0,-6-2 0 0,-1-1-48 0,1-3-16 16,1-3 0-16,0-1 0 0,3 2 0 0,0-2 0 16,-1-2 0-16,1-3 0 0,-2-5 0 0,2 1 0 15,2 0 0-15,3-3 0 0,4-2 16 0,-1 0 0 16,-6 0 0-16,2-2 0 0,4-2-48 0,-1-1-16 15,0-1 0-15,1-1 0 0,-1 2-16 0,-4-2 0 16,0 0 0-16,2-2 0 0,4 0-128 0,2 1 160 16,-3 1-160-16,0 1 160 0,-4-2-160 0,0-2 128 15,-1-2-128-15,2 2 128 0,3 3 16 0,-2-3 0 16,-6-4 0-16,1 0 0 0,-1-2 0 0,5-1 0 16,5 3 0-16,-1-3 0 0,1-1-16 0,0-3 0 15,-3-2 0-15,2 0 0 0,2-3 0 0,2 3 0 16,0 2 0-16,2 0 0 0,2 0-128 0,-1 1 0 15,0-1 144-15,-1 1-144 0,-2 1 0 0,-3 2 0 0,0 0 0 0,-2 2 128 16,-1-2-128-16,0 4 0 0,-1 1 0 0,-6 2 128 16,-4-1-128-16,-3 1 0 0,-5 0 0 0,-2 5 128 15,-6 1-128-15,0 3 0 0,-4 3-176 0,-5 0 176 32,-4 0-2928-32,-2 0-480 0</inkml:trace>
  <inkml:trace contextRef="#ctx0" brushRef="#br1" timeOffset="66560.412">6582 15461 2751 0,'0'0'256'0,"0"0"-256"16,0 0 0-16,0-10 0 0,0 0 4192 0,3 0 800 15,4 1 144-15,0-3 48 0,5-2-3568 0,5-1-704 0,6 1-144 16,0 1-16-16,4 0-192 0,2 0-48 0,2-2 0 0,1 4 0 16,2 4-128-16,-1 3-16 0,-2 3-16 0,-4 3 0 15,-2 3-208-15,-5 2-144 0,-2 4 192 0,-4 3-192 16,0 1 144-16,-7 4-144 0,-3 3 0 0,-4 4 144 16,-3 3 16-16,-5 2 0 0,-6-2 0 0,-3 4 0 15,-5 4-160-15,-4-1 192 0,-3 0-192 0,-3-1 192 16,-3-3-64-16,4 0 0 0,3-1 0 0,1-2 0 15,0-5 144-15,5-2 32 0,5-1 0 0,3-4 0 16,1-1 16-16,6-4 0 0,1-3 0 0,6-9 0 16,-2 9-176-16,2-9-16 0,2 8-128 0,4-1 192 15,3-2-64-15,3-1 0 0,3-2-128 0,0-2 192 16,2-2-48-16,-1-2-16 0,1 0 0 0,3-2 0 0,4 0-128 16,-2-1 0-16,2-5 0 0,-2 3 0 15,1 3-1856-15,0-4-240 0,2-5-48 0</inkml:trace>
  <inkml:trace contextRef="#ctx0" brushRef="#br1" timeOffset="66945.115">7465 15033 32255 0,'0'0'2864'0,"0"0"-2288"0,0 0-576 0,0 0 0 16,0 0 464-16,0 0-16 0,-7 6 0 0,3 5 0 15,2 5-448-15,0-1-192 0,-2 4 16 0,1 2 0 16,1 3 176-16,-1 1 0 0,-1-3-144 0,1 2 144 16,-1 3 0-16,-1-3 0 0,2-3 0 0,0-3 0 15,0-5 0-15,2-2 0 0,1-2-128 0,0-9 128 16,0 0 0-16,0 0 0 0,0 0 128 0,2-8-128 15,2-2 256-15,0-3-16 0,1-4-16 0,0 1 0 16,1-2-224-16,1 1 0 0,1-1 128 0,1 3-128 16,2 0 0-16,-2 2 0 0,2 0 0 0,1 2 0 15,1 2 0-15,-2 2 0 0,0 2-160 0,1 2 160 16,1 3-176-16,-1 3 176 0,0 2-208 0,-1 3 80 0,-1 1-16 16,-1 1 0-16,0 1 0 0,0 2 0 15,-2 0-464-15,0 4-96 0,1-1 0 0,-5 3-8640 16,-2-1-1712-16</inkml:trace>
  <inkml:trace contextRef="#ctx0" brushRef="#br1" timeOffset="67384.347">8124 15089 21183 0,'-10'-10'1888'0,"5"6"-1504"15,-2-2-384-15,1 2 0 0,2-2 2048 0,-4 3 352 16,2 2 64-16,-2 2 16 0,0 2-1936 0,1 2-384 16,-1 1-160-16,-2 4 128 0,-3 1-128 0,0 3 0 0,1 1 0 0,-3 1 0 15,2 3 0-15,1 0 0 0,-2-1-128 0,0 3 128 16,1 2 0-16,2 1 0 0,0 1-144 0,1-3 144 16,3-7 0-16,2-1 0 0,1 0 0 0,2-6 0 15,2-8 0-15,0 0 0 0,0 0 0 0,0 0 0 16,0 0 240-16,8-1 144 0,1-4 48 0,2-4 0 15,0-5 128-15,4-3 16 0,-1-4 16 0,2-1 0 16,1-2-320-16,0-2-64 0,0-2-16 0,3 1 0 16,3-1-192-16,-2-3 0 0,-1-2 128 0,-4-3-128 15,-4 1 128-15,1-6-128 0,1-4 176 0,-1 0-176 16,1-2 176-16,-3 2-176 0,0 4 160 0,-1 6-160 16,-1 6 0-16,-2 8 0 0,0 7 0 0,0 5 0 0,-7 9 176 15,0 0-176-15,0 0 192 0,0 0-192 0,0 17 288 0,-1 5-48 16,-3 4-16-16,0 7 0 0,-3 4-224 0,0 6 0 15,-1 3 0-15,0 4 0 0,0 3 0 0,-1 2 0 16,-5 1 0-16,3-1 0 0,4-1-128 0,-2-4-128 16,0-2-32-16,2-2 0 15,4-1-2656-15,0-4-512 0</inkml:trace>
  <inkml:trace contextRef="#ctx0" brushRef="#br1" timeOffset="68323.544">10126 15225 17503 0,'-9'-17'768'0,"4"8"176"0,0 3-752 0,5 6-192 15,-3-5 0-15,3 5 0 0,0 0 2048 0,0 0 384 16,0 0 80-16,-4 10 16 0,-1 1-1920 0,1 3-384 16,0 6-80-16,-1-1-16 0,-1 0 0 0,2 3 0 15,0 1 0-15,-2 4 0 0,1 0-128 0,0 2 0 16,1 0 0-16,-3-2 0 0,0 1 0 0,-1-2 0 0,-1 0 0 0,2-3 0 16,3-5 0-16,-1 1 0 0,-1-3 144 0,-1 0-144 31,3-3-2112-31,1-4-480 0,3-9-96 0,0 0-32 0</inkml:trace>
  <inkml:trace contextRef="#ctx0" brushRef="#br1" timeOffset="68738.837">10645 15230 15663 0,'-12'4'688'0,"8"2"144"0,-5 1-656 0,2 2-176 16,-3 1 0-16,2 3 0 0,-2 0 960 0,0 7 144 16,1 1 48-16,-3 2 0 0,0-2-672 0,0 0-128 15,-1-1-32-15,2 1 0 0,1 0 128 0,0-5 32 16,-1-4 0-16,1-1 0 0,3-2 64 0,2 0 16 15,4-4 0-15,1-5 0 0,0 0 288 0,0 0 64 16,0 0 16-16,0 0 0 0,-2-10 144 0,5-1 16 16,1-3 16-16,-1 0 0 0,3-1-528 0,3 1-128 15,1-1 0-15,1-1-16 0,1 0-304 0,2 0-128 0,1 3 128 16,2-1-128-16,-1 3 0 0,2 0 0 16,-1 0 0-16,0 2 0 0,0 3 0 0,-1 1 0 0,1 1-144 0,-3 3 144 15,-1 2-144-15,0 3 144 0,-1 2 0 0,2 1-144 16,-6 1 144-16,1 3-128 0,0 2 128 0,-1 2-128 15,-2-2-80-15,0 2-16 0,-2 2 0 0,-2 0 0 32,-2 1-1552-32,0-1-304 0,-1-1-64 0</inkml:trace>
  <inkml:trace contextRef="#ctx0" brushRef="#br1" timeOffset="69361.307">11224 15247 16815 0,'0'0'736'0,"0"0"160"0,0 0-704 0,0 0-192 16,-3 13 0-16,0-2 0 0,2-1 272 0,-3 1 32 15,-1 8 0-15,1-1 0 0,2-2 208 0,-3 0 64 16,2-2 0-16,-1 2 0 0,0 3-160 0,0-2-32 15,2-3 0-15,0 1 0 0,1 0-256 0,1-2-128 16,2-3 0-16,1-2-9472 0</inkml:trace>
  <inkml:trace contextRef="#ctx0" brushRef="#br1" timeOffset="69695.305">11826 14759 13823 0,'0'0'1216'0,"-5"10"-960"0,3 1-256 0,-2 1 0 16,-1 0 640-16,1 4 96 0,-2 5 16 0,1 6 0 16,-1 2-304-16,2 3-48 0,-1 0-16 0,-1 1 0 0,-2 1 192 15,0 2 16-15,-4-2 16 0,0-1 0 0,-2 0-80 16,1 2-16-16,-2 2 0 0,3-2 0 0,-2-2-304 0,2-3-64 16,2-2-16-16,1-3 0 0,-3-1-128 0,2-5 0 15,1-4 0-15,0-2-6656 16,-2 0-1296-16</inkml:trace>
  <inkml:trace contextRef="#ctx0" brushRef="#br1" timeOffset="69882.352">11557 15187 32015 0,'0'0'1408'0,"0"0"320"0,8-1-1392 0,2 1-336 0,3-4 0 0,-1 4 0 15,3-1 208-15,4 0-16 0,-1 0-16 0,4 1 0 16,1-1-176-16,0-1 128 0,-1-3-128 0,-2 4 128 31,1-2-1488-31,1 1-304 0,-1-2-64 0</inkml:trace>
  <inkml:trace contextRef="#ctx0" brushRef="#br1" timeOffset="70384.045">12088 15117 16575 0,'0'0'1472'0,"0"0"-1168"0,0 0-304 0,0 0 0 16,0 0 896-16,0 0 128 0,0 0 32 0,0 0 0 15,0 0-672-15,0 13-144 0,0-1-32 0,0 1 0 16,0 2-80-16,0 1 0 0,-2-1-128 0,1 0 192 15,0 3-192-15,0-1 176 0,-2-2-176 0,-1 1 160 16,0 3-160-16,1-1 0 0,-5-2 144 0,2 2-144 16,-1-3 0-16,1 0-128 0,2-3 0 0,2-2-9536 15</inkml:trace>
  <inkml:trace contextRef="#ctx0" brushRef="#br1" timeOffset="71028.422">12634 15110 8287 0,'0'0'736'0,"-4"-6"-592"15,0 0-144-15,4 6 0 0,-2-8 4400 0,-1 2 848 16,0 1 160-16,-2 1 32 0,5 4-4368 0,-9 1-880 0,-1 2-192 0,-1 2 0 15,-1 4-256-15,-2 2-48 0,-1 1 0 0,-2 2 0 16,0-2 112-16,-1 3 0 0,1 3 16 0,2-1 0 16,0 1 176-16,1-1-160 0,5 1 160 0,2-1-160 15,3 1 160-15,4-6 0 0,0-12 0 0,3 11 0 16,0-2 0-16,-3-9 0 0,9 3 128 0,-1-4-128 16,0-2 192-16,1-5-16 0,0-3-16 0,2-1 0 15,-3 1 96-15,1-3 0 0,-2-4 16 0,1 3 0 16,0 1-112-16,-1 0-32 0,-1 1 0 0,0 2 0 15,0 0-128-15,-1 4 0 0,-5 7 144 0,0 0-144 16,7-6 0-16,-7 6 0 0,0 0 0 0,8 0 0 16,-8 0 0-16,10 6-128 0,-5-1 128 0,4 5-128 15,-2 0 128-15,2 1 0 0,2 0 0 0,2 0 0 16,-1-1 0-16,4-1 0 0,4-1 0 0,2-2 0 0,0-6 240 16,4-2-32-16,2-1 0 0,2-2 0 0,0-4 224 0,1-3 32 15,-2-3 16-15,0 0 0 0,1 3-160 0,2-3-16 16,1-5-16-16,2 0 0 0,-1 0-160 0,-1 0-128 15,-2-2 192-15,1-5-192 0,1-3 176 0,0 0-176 16,-1-3 160-16,-2-4-160 0,-3-2 256 0,-2-5-32 16,-1 1-16-16,-2-4 0 0,-4 0-80 0,0-4-128 15,-2-5 176-15,-2-3-176 0,-3-2 0 0,-4 7 0 16,1 8 0-16,-3 7-192 0,-1 6-128 0,-2 11 0 16,-2 9-16-16,-2 4 0 0,2 9 336 0,-9-1 0 15,-3 5 0-15,-2 11 0 0,-2 7 0 0,-3 7 0 16,-1 7 0-16,-5 8 0 0,-1 8-192 0,-4 8 192 0,-2 5-160 15,-1 3 160-15,-2 7 0 0,7-2 0 0,4 0-128 16,6-4 128-16,0-5 0 0,4-6 0 0,2-6 0 16,4-4 0-16,4-6 0 0,0-3 0 0,5-5 0 15,4-3 160-15,3-4-352 0,0 0-80 0,1-3-16 0,5-4-8864 16,6-5-1792-16</inkml:trace>
  <inkml:trace contextRef="#ctx0" brushRef="#br1" timeOffset="71459.47">14483 14691 27647 0,'-11'-5'2448'0,"1"5"-1952"15,3 5-496-15,7-5 0 0,0 0 336 0,-5 7-16 16,1 7-16-16,0 4 0 0,2 6-304 0,1 3 0 16,0-2-176-16,1 3 176 0,-1 4-128 0,1 1 128 15,0 0 0-15,0-3 0 0,-1-1 0 0,0-3 0 16,0 0 0-16,-2-4 0 0,6-4 0 0,-1-2 176 0,2-3-176 0,1-4 160 15,-5-9 32-15,8 4 0 16,6-5 0-16,-3-1 0 0,0-3 224 0,4-2 48 0,4-4 16 0,2-4 0 16,-2 0-64-16,1-4-16 0,-2-2 0 0,-1 1 0 15,-2-4-240-15,-2 0-160 0,-1-4 192 0,1 2-192 16,0 2 0-16,1 3-176 0,-2 1 0 0,2 4 0 31,3 2-2064-31,-2 2-400 0,0 4-96 0</inkml:trace>
  <inkml:trace contextRef="#ctx0" brushRef="#br1" timeOffset="72520.915">15244 14775 24479 0,'0'0'1088'0,"9"-5"208"0,-2-3-1040 0,-2 0-256 0,1 1 0 0,-6 7 0 0,0 0 736 16,0 0 96-16,0 0 0 0,0 0 16 0,-10-5-512 0,-1 5-96 15,-3 4-32-15,-3 2 0 0,-3-1-208 0,0 3 0 16,0 5 0-16,-2 1 0 0,0 1-144 0,-4 1 144 15,4 0 0-15,-1 4-144 0,2 6 144 0,4 1 0 16,1 0 0-16,4-4 0 0,7-1 0 0,2-5 0 16,3-2 0-16,0-2 0 0,2-4 0 0,-2-9 0 15,5 5 0-15,4-3 0 0,-1 2 0 0,1-5 176 16,4-4-16-16,-1-2 0 0,0 0 288 0,1 0 64 16,-3-3 16-16,2 0 0 0,0-4-48 0,1 2-16 15,-3 3 0-15,0-2 0 0,0-2-192 0,-2 0-32 16,0 4-16-16,-2 2 0 0,-6 7-224 0,0 0 0 15,10-2 0-15,-10 2 0 0,6 3 0 0,2 5 0 16,-2-1 0-16,0 2-160 0,0 1 160 0,1 0 0 16,3 2-144-16,2-1 144 0,-2-2 0 0,4 0 0 0,-1-4 0 0,2 1 0 15,2-3 0-15,2-3 0 0,3-2 0 0,3-1 0 16,0-2 144-16,2-1-144 0,3-2 160 0,1 0-160 16,-1-4 224-16,-2-1-48 0,1 1-16 0,-2-3 0 15,0-1 80-15,-2-5 16 0,0-3 0 0,2 1 0 16,-4 2 160-16,2-3 32 0,3-4 16 0,-3 0 0 15,1-2-144-15,1-2-16 0,-3-3-16 0,1-5 0 16,2-7-160-16,-2-2-128 0,1-2 144 0,0-1-144 16,-5 0 0-16,-2 4-208 0,-1 2 16 0,-4 12 0 15,-3 8-160-15,-3 7-32 0,-3 3 0 0,-1 6 0 16,-4 10 192-16,0 0 16 0,0 0 16 0,-11 11 0 16,-4 5-48-16,-1 5-16 0,-4 4 0 0,-3 5 0 0,-6 6 96 15,0 3 128-15,1 7-208 0,-3 5 80 0,-4 8 128 0,3-1 0 16,0-2 0-16,4-1 0 0,4-1 0 15,3-1 0-15,3-5 0 0,5-3 0 0,4-3 0 0,4-7 0 16,2-7 0-16,3-2 0 0,2-5 0 0,1-5 0 16,5-3 0-16,-1-4 0 0,3 0 128 0,3-2 0 15,-1-5 0-15,4-2 0 0,4-2-128 0,1-3 176 16,5-1-176-16,-2-3 192 0,-1-5-192 0,4-3 0 16,2-1 144-16,0-2-144 0,-2-3 0 0,0-4 0 15,-1-1 0-15,0 0 0 0,-4 3 160 0,-2 2-32 16,0 1-128-16,-2 4 192 0,-3 7-192 0,-2 3 0 15,-2 4-192-15,-1 2 192 0,-10 2-160 0,10 6 160 16,-2 7-128-16,-5 2 128 0,-1 0-192 0,1 2 64 0,-2-2 0 16,-1 4 0-16,0 2 0 0,0 1 0 0,0 0 0 15,0 0 0-15,2-2 128 0,2-2-192 0,0-2 192 16,1-4-192-16,3-3 192 0,0-2 0 0,3-1 0 0,2-2 0 16,-2-3 0-16,3-2 176 0,1-2-48 0,5-3 0 15,1 2-128-15,2-3 160 0,0-1-160 16,-1-1 160-16,-1 0-32 0,-2-1-128 0,-4-1 192 0,1 0-64 15,-3 0-128-15,0 0 128 0,-4 0-128 0,1 2 128 16,-2 4-128-16,-2 0 0 0,-6 5 0 0,0 0 128 16,0 0-128-16,0 0 0 0,7 7 0 0,-3 4 0 15,-1 2-176-15,2 2 48 0,-1 0 0 0,3-2 0 16,-3 0 128-16,6 1 0 0,0-1 0 0,2-2 0 16,2-4 0-16,4 0 128 0,1 0-128 0,3-2 176 15,1 0-176-15,1-3 0 0,1-2 0 0,4 0 0 0,1-2 0 16,0-2 0-16,1 0 224 0,-1-1-64 0,-1-1-32 15,-2 0 0-15,-3-4 0 0,-1 2 0 0,-1-3 0 0,1-3-128 16,-3-2 192-16,0-1-64 0,-1-1 32 0,-1-3 0 16,-1-2 0-16,-2-1 0 0,-4-3-32 0,-1 2-128 15,-2 0 192-15,-6 1-64 0,-1 2-128 0,-2 6 192 16,-1 4-192-16,-5 2 192 0,0 1-192 0,-4 4 192 16,-1 1-192-16,-4 4 192 0,-4 6-192 0,2 3-176 15,-3 2 48-15,1 4 0 0,0 3 128 0,4 1-160 16,0 5 160-16,3 0-160 0,4-1 160 0,4 0 0 15,1 0 0-15,6-1-128 0,3-1 128 0,4-2 0 16,0-2 0-16,4-1 0 0,3-1 0 0,4-2 0 16,3-2 0-16,6-1 0 15,3-2-320-15,2 0-128 0,0-3-16 0,6-3-10064 0,5-2-2016 16</inkml:trace>
  <inkml:trace contextRef="#ctx0" brushRef="#br1" timeOffset="73252.883">18545 14550 13823 0,'-22'19'608'0,"8"-1"128"0,-1 10-592 0,-1 3-144 0,-1 3 0 0,-2 3 0 16,-1 5 2416-16,-2 3 448 0,-2 3 80 0,-2 0 32 16,-5-3-2000-16,-1-1-400 0,1-1-64 0,3-2-32 15,2-3-96-15,5-6-32 0,4-7 0 0,2-3 0 16,0-2-160-16,5-4-48 0,4-4 0 0,0-3 0 16,6-9 304-16,0 0 48 0,0 0 16 0,6-10 0 15,5-2 576-15,2-2 128 0,1-4 32 0,5-3 0 16,4-3-704-16,3-2-144 0,1-1-16 0,0-1-16 15,2-2-176-15,0-3-48 0,2-2 0 0,2-2 0 0,2-3 48 0,4 0 0 16,3 3 0-16,2 1 0 0,1 4-192 0,2 4 0 16,2 7 0-16,-4 7 0 0,-4 5 0 0,0 3-176 15,-8 2 48-15,-3 5 0 0,-5 5 128 0,-4 3-208 16,-4 3 80-16,-4 2 128 0,-6 2-384 0,-2 1 32 16,-8 2 16-16,-5 2 0 0,-8 0-16 0,-3 1 0 15,-4-1 0-15,-4-1 0 0,-3 0 96 0,-3-4 0 16,-1-5 16-16,2-1 0 0,2-1 240 0,3-3 0 15,5-3 192-15,0-1-192 0,-2-2 240 0,3-2-64 16,4-2-16-16,1-2 0 16,2 0-1008-16,5-3-208 0,7-2-32 0,3-2-8224 15,4-3-1632-15</inkml:trace>
  <inkml:trace contextRef="#ctx0" brushRef="#br1" timeOffset="73559.611">19751 14506 30399 0,'-11'5'2704'0,"1"5"-2160"0,-3 8-544 0,0 1 0 16,-2-1 672-16,-1 4 32 0,-5 2 0 0,0 5 0 16,-3 3-576-16,-1 0-128 0,-1 0 0 0,1-3 0 15,4-2 0-15,-1-4 0 0,1-2 0 0,4-4 0 16,2-2 0-16,4-2 160 0,4-5-160 0,0-3 160 15,7-5 16-15,0 0 0 0,0 0 0 0,7-10 0 0,1-2 16 16,7-1 16-16,2-1 0 0,4-2 0 0,-1 0-208 0,2-3 0 16,1-1 128-16,5 3-128 0,1-3 0 0,2 1 0 15,-2 0 0-15,-2 2 0 0,2-1 0 0,-1 3 0 16,1 1 0-16,-4 1 0 0,2 4 0 0,-2 1 0 16,-1 0-128-16,-1 4 128 15,-2 3-1648-15,-2 0-208 0,-2-1-64 0</inkml:trace>
  <inkml:trace contextRef="#ctx0" brushRef="#br1" timeOffset="73888.565">20460 14599 28559 0,'0'0'1264'0,"0"0"272"0,0 0-1232 0,-10 8-304 0,1 3 0 0,-1 4 0 15,0 2 2224-15,-4 2 384 0,-2 0 80 0,1 5 0 16,-3 3-2304-16,3 2-384 0,0-3-256 0,1 2 32 31,1-2-576-31,5-2-112 0,4-2-32 0,4-3 0 16,2-4-240-16,5-2-48 0,-1 0-16 0,7-6 0 0,2-1 848 0,4-4 160 0,2-2 48 0,-1-4 0 16,2-1 192-16,2-1 0 0,1-5 144 0,-1-2-144 15,-1-1 176-15,-2 0-176 0,-4-2 192 0,-2 0-192 16,-2-1 640-16,-4-1 0 0,-1 0 16 0,-3-3 0 15,-4-2 160-15,-2 0 16 0,-2 1 16 0,-2 1 0 0,-3 1-304 16,-2 3-64-16,-2 0-16 0,-6 2 0 0,0 3-464 0,1 0 0 16,0 1-176-16,1 1 176 15,-3 2-2176-15,2 0-320 0,-4 2-64 0</inkml:trace>
  <inkml:trace contextRef="#ctx0" brushRef="#br1" timeOffset="74667.941">21568 14615 17503 0,'0'0'1552'0,"0"0"-1232"0,0 0-320 0,0 0 0 16,-8-1 3600-16,0 3 672 0,-5 2 128 0,-1 3 16 15,-2-1-3648-15,-3 3-768 0,-1 1 0 0,0 1-240 16,-2 1 240-16,-2 0 0 0,4 3 0 0,-4 2 0 15,-1 4 0-15,1 3-144 0,1 2 144 0,-1 2 0 16,3 3 0-16,3 1 0 0,4 0 0 0,3-5 0 16,5-5 0-16,4-3 0 0,5-4 0 0,4-2 0 15,4-2 0-15,4-5 0 0,4-4 0 0,6-2 0 16,3-2 176-16,2-1-48 0,0-6 0 0,6-3 0 16,0-3 32-16,0-3 0 0,1-4 0 0,-6-2 0 15,1-3-160-15,-2-1 160 0,0 0-160 0,-3 1 160 16,2-2 112-16,-1 1 32 0,2-1 0 0,-2-1 0 15,-1-1 80-15,-3-2 0 0,1-1 16 0,-2-4 0 0,0-5-144 16,-3-1-16-16,-2-2-16 0,-1 1 0 0,-3 3-224 0,-1 3 176 16,-2 5-176-16,-1 8 160 0,-2 6-160 0,-4 6 0 15,0 5 0-15,-4 9 0 0,0 0-208 0,0 0 16 16,-10 12 16-16,-4 3 0 0,-1 4-16 0,-3 6 0 16,-2 6 0-16,-5 4 0 0,-1 4 192 0,0 4 0 15,-2 4-144-15,1 0 144 0,2 1 0 0,6-1-176 16,2-3 176-16,4 1-128 0,2 0 128 0,3-1 0 15,5-1 0-15,0-2 0 0,0-3 0 0,6-5 0 16,2-3 0-16,4-4 128 0,2-4-128 0,3-1 144 16,4-3-144-16,0-3 160 0,3-3 0 0,0-2 0 15,5-3 0-15,0-2 0 0,4-1-16 0,0-3 0 16,2-2 0-16,0-3 0 0,-1 1-144 0,2-1 128 16,0 0-128-16,-1-1 128 0,2-3-128 0,-1 1 0 0,-1-1 0 0,0 1 0 15,0 0 0-15,0-1 0 0,-2-1 0 16,0 1 0-16,-3 1 0 0,-2-2 0 0,-5-1 0 0,-3-1 0 15,0-2 0-15,-3 0 0 0,-4-2 128 0,-3 1-128 16,-2-3 0-16,-1 1 0 0,-4-3 0 0,-2 4 128 16,-3 1-128-16,-2 1 0 0,-3 1 0 0,-2 4 0 15,-3 2 0-15,-3 3 0 0,-4 3 0 0,-4 4-176 16,-5 1 176-16,0 0 0 0,1 3 0 0,0 4 0 16,-2 3 128-16,1 5-128 0,3 2 128 0,3 3-128 15,0 3 0-15,5-1 0 0,5 0 0 0,4-3 0 16,1-2 0-16,5 0 192 0,4-1-64 0,5 1 0 15,4-1 240-15,7-3 48 0,3-1 16 0,9-1 0 16,6 2 16-16,2-3 16 0,2-1 0 0,5-2 0 0,8-1-144 16,1-2-16-16,2-3-16 0,2-3 0 0,6-4-288 0,1 0 0 15,3 0 0-15,-1-1 0 16,-3-2-1424-16,-3-2-192 0,-4 1-48 0,-7-1-9936 16,-4-1-2000-16</inkml:trace>
  <inkml:trace contextRef="#ctx0" brushRef="#br1" timeOffset="75590.672">21852 14085 23951 0,'3'-17'2128'0,"2"6"-1696"0,-3-1-432 0,1 0 0 16,1 1 784-16,-1 1 80 0,1 0 16 0,-1 2 0 15,-3 8-656-15,0 0-224 0,2-8 144 0,-2 3-144 16,0 5 272-16,0 0-16 0,-8 9-16 0,-2 6 0 16,-3 6-112-16,-4 8 0 0,-1 7-128 0,-6 5 192 15,-1 4-192-15,-3 4 176 0,-3 5-176 0,-1 9 160 16,-6 6-160-16,-1 0 0 0,-3-3 0 0,-3 4 0 15,-2 1 0-15,1-1 128 0,3-3-128 0,4-7 128 16,7-7 192-16,5-10 48 0,3-4 0 0,6-9 0 0,8-8 544 16,1-4 112-16,6-4 32 0,3-5 0 0,3-3-240 15,7-4-48-15,5-4-16 0,4-5 0 0,6-3-128 16,3-4-32-16,1-4 0 0,5-3 0 0,4-3-400 0,2 1-192 16,0-2 160-16,0-3-160 0,-2-3 0 0,2-1 0 15,0 1 0-15,3 2 0 0,1 7 0 0,-1 3 0 16,-7 2 0-16,-1 5 0 0,-3 5 0 0,-4 6 0 15,-4 5-144-15,-7 1 144 0,-6 1-192 0,-2 5 192 16,-3 6-208-16,-3 3 80 0,-7 2-32 0,-5 2 0 16,-5 1 0-16,-8 3 0 0,-8 0 160 0,-5 1 0 15,-4-1 0-15,-5-2 0 0,0-2 0 0,1-3 176 16,4-3-16-16,-2 0 0 0,5-5 48 0,-1-2 16 16,4-2 0-16,6-2 0 0,4-3-32 0,4-4-16 15,4-3 0-15,5-1 0 0,3-5-448 0,6-5-96 0,2-2-16 16,7-3 0-1,5-2-1968-15,5 3-400 0,4-2-64 0,2 0-32 0</inkml:trace>
  <inkml:trace contextRef="#ctx0" brushRef="#br1" timeOffset="76493.415">22033 15295 28447 0,'0'0'1264'0,"2"-8"256"0,1-2-1216 0,4 1-304 15,-2-2 0-15,7-1 0 0,3-1 0 0,3-3 0 16,5-3 0-16,6-2 0 0,3-2 0 0,2 1 208 15,2-4-16-15,4-1 0 0,2-6 288 0,1 1 48 0,-1-2 16 0,-1-4 0 16,1-3-16-16,1-2 0 0,-1-3 0 0,2-2 0 16,1-1-224-16,-2-1-48 0,-2 0-16 0,-3-4 0 15,-2-6-112-15,-2 4-128 0,-6 3 176 0,-2 6-176 16,-3 9 0-16,-5 5 0 0,-2 7 0 0,-2 9 0 16,-7 8 0-16,-7 9-144 0,0 0 144 0,0 0-128 15,0 0 128-15,-9 13 0 0,-5 5-144 0,-6 6 144 16,-3 5-144-16,-3 6 144 0,-5 4-192 0,-4 5 192 15,-6 8-208-15,-1 1 64 0,-2 0 16 0,1 5 0 16,2 0 128-16,4-2 0 0,7-3 0 0,4-3 0 16,6-5 0-16,7-5 0 0,6-2 0 0,2-6 0 0,8-6 0 15,2-4 256-15,3-1-64 0,4-4-16 0,4-3 240 16,4-5 48-16,2-4 16 0,5-4 0 0,5-2-16 0,4-4 0 16,1-4 0-16,3-2 0 0,1-3-336 0,0-3-128 15,-4-1 0-15,-2 0 0 0,-4-5 0 0,-3 0 0 16,-3-1 0-16,-3 5 0 0,-3 2 0 0,-3 4 0 15,-2 2 0-15,-4 5 0 0,-10 6-144 0,0 0-32 16,0 0 0-16,-5 11 0 0,-3 6-80 0,-1 2-32 16,-5 0 0-16,3 3 0 0,-1 0 288 0,1 0-128 15,-1 2 128-15,2-6 0 0,4-1 0 0,1-2 0 16,2-3 0-16,3-2 0 0,2-2 0 0,3-2 0 16,2 0 128-16,2-3-128 0,3-1 384 0,4-2-32 15,1-2 0-15,3-1 0 0,1-1-112 0,1-2-32 16,1 1 0-16,-2-3 0 0,-4-1-208 0,2 2 0 15,2 0 128-15,-2 1-128 0,-4 2 0 0,-1 2 0 0,0-2 0 0,-1 5 0 16,-4 4 0-16,-2 1 0 0,-2 4 0 0,0 1-160 16,2 1 160-16,-2 2 0 0,0 1 0 0,0 2-128 15,1 0 128-15,3 1 0 0,-2-3 0 0,2 1 0 16,2-2 0-16,2 1 0 0,2 1 0 0,0-2 0 16,3-3 288-16,2-1-16 0,1-2 0 0,5-3 0 15,-1-1 128-15,6 2 32 0,2 1 0 0,2-1 0 16,-2-1-176-16,3 1-16 0,3 2-16 0,-4 1 0 15,-1-1-224-15,-2 2 0 0,-1-2 0 0,-3 1 0 16,0 0-160-16,-4-1-128 0,-2 2-32 0,-1-4-17344 16</inkml:trace>
  <inkml:trace contextRef="#ctx0" brushRef="#br1" timeOffset="78643.243">24762 10486 23039 0,'-20'-20'2048'0,"4"11"-1648"16,-3-2-400-16,-8 2 0 0,-2 0 400 0,-4 1 0 15,-2 0 0-15,-5 1 0 0,-4 4-400 0,0-2 0 16,1-1 0-16,-2-3-176 0,-1-1 176 0,-7 1 0 0,-2 2 0 15,-5-3 0-15,0-2 0 0,-3-1 0 0,-2 2 0 16,-6 2-128-16,-4 3 128 0,-8-1 0 16,-6-1 0-16,-2-1 0 0,-1 0 0 0,-7 0 0 0,-7 0 0 0,-1-3 0 15,0-2 0-15,-7 1 0 0,-8 1 0 0,1-3 0 16,0-1 240-16,-4 1-32 0,-4-1 0 0,1 1 0 16,0-2 240-16,-5 2 32 0,-7 1 16 0,-7-1 0 15,-5 2-96-15,2-2-16 0,-1-2 0 0,-3 1 0 16,-5-1-192-16,-4 1-64 0,-1-2 0 0,-4 0 0 15,-3 0-128-15,2 0 0 0,4 1 144 0,-2 1-144 16,-3 2 192-16,-3 2-48 0,-3 1 0 0,0-1 0 16,-2-4 80-16,1 3 16 0,2 2 0 0,1-2 0 15,-4 3 16-15,2-2 0 0,-2 0 0 0,-3 1 0 16,-5-4 16-16,0 2 16 0,2-1 0 0,1 3 0 0,-3 2 48 16,1-3 16-16,1 0 0 0,-1 5 0 0,-1 3 80 15,-2 0 16-15,0-2 0 0,1-2 0 0,0 1-96 16,5 0-16-16,2 3 0 0,1-1 0 0,1 1-96 0,3 1-32 15,2 1 0-15,-1-1 0 0,3-3-64 0,5-1-16 16,0 0 0-16,2 2 0 0,-1-1-128 0,-1 3 128 16,1 0-128-16,2 1 128 0,-5-4-128 0,5-2 0 15,2 5 144-15,3 1-144 0,2 2 0 0,-2 0 0 16,1-2 0-16,4 1 128 0,3-1-128 0,4 1 0 16,2-1 0-16,3 0 0 0,0 2 0 0,5-2 0 15,1-3 0-15,-1 3 128 0,0 0-128 0,-2 3 0 16,3 3 0-16,1 0 0 0,1-4 0 0,-5 0 0 15,1-1 0-15,4 4 0 0,3 5 0 0,1-4 0 16,-3-5 0-16,2 1 128 0,1 1-128 0,0 1 0 0,0-1 0 16,1-2 128-16,-1-2-128 0,3 0 0 0,1 0 0 0,1 2 0 15,-2 0 0-15,2-2 0 0,0 1 0 0,-6 2 0 16,0 4 0-16,5-1 0 0,3-1 0 0,-2 3 0 16,-1 5 0-16,3-1 0 0,3-1 0 0,-2-1 0 15,1-2 0-15,1 1 0 0,6 3 0 0,-2 0 0 16,1 1 0-16,4-4 0 0,4-5 0 0,-2 6 0 15,-4 1 0-15,4 0 0 0,2 2 0 0,2-3 0 16,-3 0 0-16,1 0 0 0,4 3 0 0,0-3 0 16,-2-2 0-16,3 2 0 0,3 3 0 0,0 0 0 15,2-3 0-15,1 1 0 0,2 0 0 0,1 2 0 16,3 6 0-16,-1 0 0 0,-2-3 0 0,4 1-128 0,2 0 128 16,2 2 0-16,1 0 0 0,-1 4-128 0,-2 0 128 15,3 3 0-15,1 1 0 0,-4 0 0 0,1-1-128 0,-1 3 128 16,2 2-128-16,2 5 128 0,6 3-128 0,-1 0 128 15,-2-1-128-15,2 1 128 0,4 2 0 0,4 0-160 16,4 4 160-16,0 0 0 0,2 0-176 0,5-1 176 16,2 2-160-16,5-1 160 0,2-1-192 0,6-3 192 15,4 0-208-15,4-1 80 0,4 3 128 0,5-1-192 16,1 2 192-16,5-1-192 0,4-1 192 0,3-1-208 16,3 0 80-16,5 1 128 0,1-3-224 0,4-1 80 15,3-1 16-15,4 3 0 0,8 1-64 0,3-1-16 16,2-1 0-16,5 0 0 0,4 0 32 0,4-1 16 15,7-2 0-15,5-1 0 0,4 1 160 0,6-2 0 16,1 0 0-16,4 0-128 0,1-6 128 0,5 0 0 0,7 2 0 16,5-5-128-16,3-1 128 0,3-2 0 0,3 1 0 15,5 0 0-15,6 0 0 0,-1 0 0 0,3-4 0 0,6 1 0 16,2 0 0-16,-2-1 0 0,-1-1 0 0,6-2 0 16,8-2 0-16,-2 0 0 0,0-1 0 0,4 1 0 15,2-2 0-15,3 0 0 0,-2-4 0 0,7 1 128 16,3 0-128-16,3-1 0 0,2-2 128 0,2 0-128 15,0 0 0-15,3-1 0 0,2 1 0 0,-2 0 128 16,0-2-128-16,3 1 0 0,-2 2 0 0,5-1 0 16,4 1 128-16,-1-1-128 0,-5-2 160 0,1 2-160 15,2-1 0-15,1 1 0 0,5-1 0 0,-1 1 0 16,3-2 0-16,-4 0 0 0,-3 4 0 0,3-2 0 16,4 0 0-16,3 0 0 0,-3-1 0 0,4 1 0 15,2 0 0-15,-4 1 0 0,-3-3 0 0,3-1 0 0,5 3 0 16,1 0 0-16,-3-2 0 0,0 2 144 0,-1-2-144 15,1-1 0-15,3 0 144 0,-1 0-144 0,2-1 0 0,2 1 128 16,0-4-128-16,5 2 0 0,-3 0 0 0,2-1 128 16,-1-4-128-16,6 4 0 0,-2 2 0 0,2-2 0 15,-3 0 0-15,-1 0 128 0,-2 1-128 0,-1 2 0 16,0 0 0-16,3 0 0 0,0 0 0 0,0 0 128 16,-4-1-128-16,0 1 0 0,-2 0 0 0,-1 1 0 15,1-5 0-15,-2 4 0 0,3 0 0 0,0 0 0 16,-1 0 0-16,-2 0 0 0,-3 3 0 0,0-1 0 15,-1 0 0-15,1 2 0 0,1-1 0 0,-2-1 0 16,-5-2 0-16,2 2 0 0,-1 1 0 0,3-1 0 16,-2 0 0-16,2 0 128 0,-1 1-128 0,-3 0 0 0,-4-2 0 15,3 2 0-15,2-1 0 0,-1 0 0 0,-2 1 0 16,-3 0 0-16,-2-1 0 0,-4-1 0 0,1 1 0 16,-4 0 0-16,3-1 192 0,-6 2-48 0,-6-2 0 0,4 1 0 15,-2 1-16-15,-5-1-128 0,-5-1 192 0,1 2-64 16,1 0-128-16,-1-1 0 0,-3 3 144 0,-1-3-144 15,-4-3 0-15,-2 0 0 0,-1-2 0 0,-3 2 128 16,-4 0-128-16,-1 0 0 0,-2-1 0 0,0 0 0 16,0-2 0-16,-2 2 0 0,-2-2 0 0,0-1 128 15,3 0-128-15,-6-1 0 0,-9 0 128 0,1-2-128 16,4-1 0-16,-4 0 0 0,-5 1 0 0,-3-1 128 16,-6-1-128-16,0 0 0 0,2-2 128 0,-3 0-128 0,-2 2 0 15,-7-1 128-15,-2-2-128 0,-1 0 0 0,-1-6 160 16,0 1-32-16,-2 1-128 0,-1-1 192 0,-7-1-192 15,0-2 144-15,-2-3-144 0,1 2 128 0,-1 1-128 0,-1-2 0 16,-2-3 0-16,1 1 128 0,-4-3-128 0,-3-1 0 16,-5 1 0-16,-3-3 0 0,-2-2 128 0,-3-2-128 15,-2-4 0-15,-2 0 128 0,-4-2-128 0,-2-3 160 16,-4-2-160-16,0 0 160 0,-5 1 64 0,-3-6 16 16,-1-3 0-16,-4-2 0 0,-2-2-16 0,-2-2 0 15,-1-1 0-15,-2 0 0 0,-4 3-32 0,-1 2-16 16,0 2 0-16,-4 1 0 0,-4 1 0 0,-4 3 0 15,-2-1 0-15,-4 5 0 0,-5 3-176 0,-6 2 0 16,-6 0 0-16,-9 2 0 0,-7-1 0 0,-5 2 0 16,-5 0 0-16,-1 3 0 15,-3 0-1808-15,-6 2-240 0,-9 4-64 16</inkml:trace>
  <inkml:trace contextRef="#ctx0" brushRef="#br2" timeOffset="83311.334">12744 12650 28559 0,'0'0'2544'0,"0"0"-2032"16,9 0-512-16,-9 0 0 15,10-4-1280-15,-5-1-336 0,-5 5-80 0,0 0-16 0,0 0 1456 0,0 0 256 16,0 0 128-16,0 0 0 0,-7-1 304 0,-6 1 64 16,-3 2 16-16,-7-5 0 0,-1-6-320 0,-9 2-64 15,-3 2-128-15,-1-2 192 0,-3-4-192 0,-1 1-128 16,-3 3 128-16,-8 0-208 0,-4 2 208 0,-5-4-176 15,0-2 176-15,-2 0-160 0,-1 0 160 0,-7 1 0 0,-5 0 0 16,-4 0-128-16,-4-5 128 0,-1 3 0 0,2 3 0 0,-9-3 0 16,-4-3 0-16,-2-1 0 0,0 0 128 0,-7 1-128 15,-7 2 320-15,-1-1-16 0,-2-4 0 0,-3 1 0 16,-8 0 16-16,0 1 0 0,-2-1 0 0,-2 2 0 16,-4-4-160-16,-4 2-32 0,1-2 0 0,2 1 0 15,3 1 32-15,-4-3 0 0,-2-1 0 0,2 2 0 16,4 3 48-16,-2 0 16 0,-3 0 0 0,-3-1 0 15,0 0-48-15,1 1-16 0,0 1 0 0,-2 2 0 16,-3-3 48-16,0 3 16 0,0 2 0 0,-2 2 0 16,-4 2 32-16,-3 0 0 0,-4-1 0 0,1 4 0 15,1 2-80-15,1 2-16 0,2 1 0 0,0 0 0 16,0 0-160-16,7 1 160 0,7 3-160 0,4-4 160 0,2 2-160 0,6-1 0 16,3-1 0-16,5 2 128 0,2-1-128 15,3-1 0-15,2-2 144 0,3 0-144 0,3 2 0 0,2 0 0 16,3 0 0-16,0 1 128 0,-1 1-128 0,2 2 0 15,3-1 0-15,-3 2 0 0,0-1 0 0,1 3 128 16,0 2-128-16,0 1 0 0,-2 1 0 0,1-1 144 16,1 2-144-16,5 3 0 0,2-1 0 0,0 0 0 15,0-1 0-15,3 0 0 0,6-1 0 0,1 2 0 16,2 0 0-16,1-3 0 0,3-3 0 0,4 2 0 16,0 3 0-16,1-2 0 0,2-4 128 0,-2-1-128 15,2 3 0-15,-1 1 0 0,-3 3 0 0,4 0 0 16,3-2 0-16,-3 4 0 0,-2 3 0 0,0 3 0 15,-1 3 0-15,3 2 0 0,-2-1 0 0,3 5 0 16,-2 5 0-16,2 1-144 0,4 0 144 0,3 3 0 0,0 1 0 0,6 5-128 16,3 1 128-16,1-1 0 0,1-3 0 0,4 2 0 15,3 1 0-15,3 0-160 0,6 0 160 0,5 1 0 16,3 1 0-16,6 1-128 0,1-3 128 0,3 0 0 16,-1 0 0-16,7-2 0 0,6-3-128 0,2 3 128 15,3 2 0-15,6-2 0 0,6-1 0 0,2-2 0 16,1-3-144-16,9-1 144 0,4-1 0 0,9-4-144 15,4-5 144-15,2 0 0 0,-1-2 0 0,8-1 0 16,4 0 0-16,5 1 0 0,4-1 0 0,2-1 0 16,4-4 0-16,1-3 0 0,4-2 0 0,7-2 0 15,6-1 0-15,0 0 0 0,0-1 0 0,5-1 0 16,5-2 0-16,4 2 0 0,3-1 0 0,2 2 0 0,4-2 0 16,2 0 0-16,1-1 0 0,8 2 0 15,1 1 0-15,0 0 0 0,-2-1 0 0,5 1 0 0,6-2 0 0,0 0-192 16,-2-1 192-16,0-2-192 0,0 2 192 0,1-3-160 15,1 0 160-15,0-1-160 0,0-2 160 0,4 2 0 16,1-3 0-16,1 0 0 0,-1-3 0 0,2 1 0 16,2-3 0-16,-3 0 0 0,0-1 0 0,-1-2 0 15,0-3 0-15,2-2 0 0,3-2 0 0,-3-4 0 16,-1-4 128-16,-1 3-128 0,-4 2 0 0,3-2 144 16,4-2-144-16,-2 1 0 0,-3 0 160 0,4 0-160 15,2-1 128-15,-2-1-128 0,-4 1 176 0,-1-2-48 16,2-1-128-16,-2 0 192 0,2 1-64 0,-2-4-128 15,-8-3 176-15,1-1-176 0,-2 0 240 0,-7-1-64 16,-4-1-16-16,-3-5 0 0,0-2 112 0,-5 2 32 0,-5 2 0 16,-4 3 0-16,-2-3-64 0,-6 3-16 0,-3 2 0 15,-10 3 0-15,-8 0-224 0,-4-2 144 0,-5 0-144 16,-7 3 128 0,-10 0-1040-16,-7 3-224 0,-6 1-32 0,-10 1-16 15,-10 2-352-15,-15 4-80 0,-9 4-16 0</inkml:trace>
  <inkml:trace contextRef="#ctx0" brushRef="#br2" timeOffset="84155.248">1730 14422 9215 0,'-17'-4'400'0,"6"6"96"0,-4 6-496 0,0-3 0 0,3 2 0 0,-1-2 0 16,-1-1 2336-16,1 3 368 0,2 3 80 0,-3 2 16 15,2 0-1904-15,1 3-368 0,3 0-80 0,-5 2 0 16,0 4-320-16,0 1-128 0,1 1 128 0,1 3-128 15,-3 3 0-15,-2 4 0 0,1 4 0 0,-1 4 0 16,0 2 0-16,-1 2 0 0,-5 5 128 0,3 2-128 16,0 1 144-16,1 3 0 0,-1 1 0 0,1 4 0 15,0 2 224-15,2 2 32 0,0 1 16 0,1 0 0 16,3 0 32-16,3 1 16 0,1 4 0 0,3-4 0 16,-1 0-144-16,6-2-48 0,6-1 0 0,1-4 0 15,0-1-128-15,6-2-16 0,4 0-128 0,4-3 192 0,1-2-192 16,5-2 144-16,5-4-144 0,1-2 128 0,2 0-128 0,1-1 160 15,1-1-160-15,4 0 160 0,3-4-160 16,3-1 0-16,0-3 144 0,6-3-144 0,5-3 160 0,2 1-32 16,-2-6-128-16,3 0 192 0,0 2-192 0,3 1 0 15,6-7 0-15,0 1 0 0,-2-1 0 0,0 1 0 16,-1-2 0-16,1 1 144 0,4-1-144 0,1-3 192 16,-1-2-192-16,-1 2 192 0,-4 2-48 0,2 0 0 15,4-2 0-15,1 0 0 0,1 1 0 0,-3-1 0 16,-3-2 0-16,0-2 0 0,3-2 112 0,1-1 0 15,3 1 16-15,-1-2 0 0,-3 0-48 0,-3-1-16 16,0-2 0-16,4 0 0 0,4 4-48 0,-2-5-16 16,-5-3 0-16,-1 3 0 0,0 0-144 0,2-1 128 0,4-2-128 0,-1 0 128 15,-4 0-128-15,1-1 128 0,-2-1-128 16,1-2 128-16,-2 0-128 0,4 1 0 0,-2 3 0 0,-2-1 128 16,-5 0-128-16,1-2 0 0,1 0 0 0,2 2 128 15,0 3-128-15,-5 0 0 0,-1 1 0 0,-5-3 0 16,-1-3 0-16,0 3 0 0,0 0 0 0,1 0 128 15,-2 0-128-15,0 0 0 0,-5 0 0 0,-4 3 0 16,-5-1 0-16,-1 2 0 0,-2-3 0 0,1 1 0 16,-3 1-368-16,-1-1 48 0,-2 0 16 0,-1 1 0 15,-3 0-1424 1,-1 0-304-16,-5 0-48 0,-4 0-9424 0</inkml:trace>
  <inkml:trace contextRef="#ctx0" brushRef="#br2" timeOffset="84568.133">5960 16938 22111 0,'0'0'976'0,"0"0"208"0,6-8-944 0,3 4-240 0,4 2 0 0,2 1 0 16,1-2 832-16,2 2 112 0,3 1 16 16,3 1 16-16,4 2-816 0,-1-1-160 0,3 2 0 0,5-1 0 15,3 2 0-15,3-1 0 0,-2 1 0 0,3-1-128 16,1 0 128-16,-4 1 0 0,0-1 0 0,-3 4 0 15,1 2 0-15,2 0 0 0,-5 0 0 0,-1 4 0 16,-2 4 0-16,-4 1 0 0,-5 2 0 0,-3 1 0 16,-2-1 0-16,-4 2 0 0,-6 4 128 0,-4-2-128 15,-8-1 0-15,-4 1 0 0,-2 2 0 0,-5-1 0 16,-8 2 0-16,0-3 0 0,-2 0 0 0,1 0 176 16,-4-2-32-16,3 0 0 0,-3 1 0 0,4-1 0 15,3 0-432-15,1-3-96 0,1-6 0 0,3-4-16 16</inkml:trace>
  <inkml:trace contextRef="#ctx0" brushRef="#br2" timeOffset="84933.996">7278 16770 23951 0,'-11'-3'2128'0,"11"3"-1696"0,-5-7-432 0,0 2 0 15,5 5 1376-15,0 0 192 0,0 0 32 0,0 0 16 16,-6 6-1296-16,4 4-320 0,6 2 0 0,0 4 0 16,-1 4 0-16,2 2 0 0,1 1-160 0,0 1 160 15,1 3-128-15,-2 1 128 0,-1 4 0 0,0 2 0 16,-2 3 0-16,0-1 0 0,0-1 0 0,-1-2 0 16,3-4-448-16,-1-1 0 0,0 2 16 15,1-6-8000-15,-3-3-1600 0</inkml:trace>
  <inkml:trace contextRef="#ctx0" brushRef="#br2" timeOffset="85243.455">7590 16767 31327 0,'-16'-1'2784'0,"6"4"-2224"16,-2 0-560-16,1 2 0 0,1 2 624 0,1 0 16 16,2-1 0-16,0 2 0 0,3 1-640 0,4-9 0 15,0 0 0-15,0 0-192 0,0 0 0 0,0 0 0 16,0 0 0-16,0 0 0 0,2-9-48 0,2-1-16 0,2-2 0 0,0-2 0 16,2-3 256-16,1 1-144 0,3-4 144 0,-2 4-128 15,2 2 128-15,3-1 0 0,3-4-144 0,-3 7 144 16,-2 0 0-16,1 3 0 0,0 1 0 0,2 4 0 15,1 3 0-15,1 1 0 0,-1-1 0 0,1 5 0 32,-1 4-848-32,1 1-112 0,0-1 0 0,-1 0-11968 0</inkml:trace>
  <inkml:trace contextRef="#ctx0" brushRef="#br2" timeOffset="85573.729">8149 16609 31327 0,'0'0'2784'0,"0"0"-2224"16,0 0-560-16,0 0 0 0,0 0 384 0,0 0-16 15,0 0-16-15,0 0 0 0,-6 2-352 0,0 2-320 16,-3-1 64-16,2 1 16 16,-3 1-432-16,-2 0-96 0,-4 0 0 0,2 3-16 15,2 4 16-15,1 2 0 0,-2-6 0 0,2 1 0 0,2-1 496 0,0-1 96 16,9-7 32-16,-4 7 0 0,1 1 144 0,3-8 0 15,0 0 0-15,0 0 0 0,3 10 176 0,0-1 64 16,2-2 16-16,2 0 0 0,1 0-16 0,-1 0 0 16,-1 3 0-16,3-1 0 0,-4-2-96 0,2-1-16 15,-2 2 0-15,-2-2 0 0,-3-6-128 0,-4 7 192 16,0 1-192-16,-3-3 192 0,-2 5 0 0,0-3 0 16,-2 2 0-16,-3-3 0 0,0 0-32 0,0-1 0 0,-1 0 0 0,2-1 0 15,-1 0-400-15,2-4-80 0,3-3 0 0,-1 3-12464 16</inkml:trace>
  <inkml:trace contextRef="#ctx0" brushRef="#br2" timeOffset="85777.867">8681 16323 7359 0,'-13'2'656'0,"6"2"-528"0,-3 0-128 0,0 5 0 16,-2 3 6064-16,2 3 1168 0,0 4 256 0,2 3 32 0,-2 1-6112 0,2 3-1216 16,-3 2-192-16,2-1-128 0,2 2 128 0,-2 2-192 15,3 2 192-15,-3 0-192 16,1 1-1584-16,-2-3-320 0,1-2-64 0</inkml:trace>
  <inkml:trace contextRef="#ctx0" brushRef="#br2" timeOffset="85944.046">8304 16720 15663 0,'6'-6'1392'0,"3"-3"-1120"16,1-3-272-16,3 3 0 0,2 3 4048 0,5 0 752 16,3-4 160-16,0 3 32 0,4-3-3840 0,2 3-768 0,4 0-160 0,0 3-32 15,-1-1-336-15,1 2-80 0,1-1-16 0</inkml:trace>
  <inkml:trace contextRef="#ctx0" brushRef="#br2" timeOffset="86295.742">9244 16939 36287 0,'0'0'1600'0,"0"0"336"0,-7 0-1552 16,-2 3-384-16,1 3 0 0,-5 4 0 15,5 2-256-15,-1 0-128 0,-2 0-16 0,1 2-16 16,1 3-208-16,1 0-32 0,1 0-16 0,1-1 0 16,3 0-288-16,2-2-64 0,1-2-16 0,3-2 0 0,2-1 624 0,-1-1 128 15,1-2 32-15,2 0 0 0,2-3 464 0,0 0 112 16,-2-4 0-16,1-1 16 0,0-2 368 0,-1-1 64 15,1-4 0-15,-1-3 16 0,-3-4-80 0,1-1 0 16,-3 2-16-16,1 1 0 0,-2-1-224 0,-1-1-32 16,-4-3-16-16,0 3 0 0,1 6-416 0,-1-2 128 15,-3 1-128-15,1 0 0 0,-2 0-192 0,2 4-128 16,6 7-32-16,0 0 0 16,-6-4-1536-16,6 4-304 0,-7-5-64 0,7 5-10832 0</inkml:trace>
  <inkml:trace contextRef="#ctx0" brushRef="#br2" timeOffset="86574.066">9562 17122 20559 0,'-7'13'896'0,"4"-2"208"0,-3 1-880 0,0 1-224 0,-2-1 0 0,-1-2 0 15,0-2 1088-15,2-2 160 0,7-6 32 0,0 0 16 16,0 0-96-16,0 0-32 0,0 0 0 0,0-9 0 16,1-2-144-16,2-4-48 0,1-2 0 0,2 0 0 0,-2 1-528 0,3-2-96 15,1-4-32-15,-2 1 0 0,0 0-96 0,4 3-32 16,3 0 0-16,0 0 0 0,1 2-192 0,2 2 0 16,-1 1 0-16,2 2-160 15,-1 4-336-15,3 0-64 0,-2-1-16 0,2 4-9312 16,0 4-1872-16</inkml:trace>
  <inkml:trace contextRef="#ctx0" brushRef="#br2" timeOffset="87047.42">10171 16918 29487 0,'-10'0'2624'0,"-1"0"-2112"0,-1-4-512 0,0 5 0 15,0 2 1104-15,-2 4 112 0,-3-2 32 0,2 4 0 16,-2 3-1120-16,2-1-128 0,-2 0-192 0,1 3 32 31,-3 3-224-31,4 1-64 0,0-2 0 0,1 4 0 16,-2 0 32-16,1-2 0 0,2-1 0 0,4-2 0 0,4-2 128 0,0-3 32 0,5-10 0 0,0 0 0 16,1 8 256-16,-1-8 0 0,9 2-128 0,4-5 128 15,4-5 304-15,1-5 112 0,4-5 32 0,3-5 0 16,3-2-96-16,2 0-16 0,-3-3 0 0,-1 2 0 15,0 1-80-15,-3-1-32 0,-1 0 0 0,-2 1 0 16,0-2 160-16,-1 1 16 0,-4-1 16 0,-1-6 0 16,0-2-32-16,0-2-16 0,0-4 0 0,-3-1 0 0,-3 0-112 15,0 5-32-15,0 2 0 0,1 7 0 0,-1 7-224 0,-4 5 0 16,-1 5 0-16,-1 4 0 0,-2 7-176 0,0 0 32 16,0 0 0-16,-4 14 0 0,-2 0-48 0,-2 9-16 15,-1 4 0-15,1 8 0 0,-6 5 208 0,2 2 0 16,-1 2-160-16,1 4 160 0,1 1 0 0,-2-3 0 15,0-2 0-15,2-1 0 0,2-1 0 0,1-4 0 16,4-4 0-16,3 0 0 0,2-2 0 0,1-5 0 16,0-5 0-16,4-5 0 0,-3-3 0 0,2-2 288 15,3 0-48-15,-1-6-16 0,3-5-224 0,-3 2 0 16,3-1-192-16,3-4 192 16,2-4-2544-16,0 0-400 0,0-2-64 0,-1 0-32 0</inkml:trace>
  <inkml:trace contextRef="#ctx0" brushRef="#br2" timeOffset="87410.835">10532 16961 27647 0,'0'0'2448'0,"0"0"-1952"0,0 0-496 0,3 13 0 16,-1-1 592-16,4-1 32 0,3 0 0 0,1-3 0 15,3-4-304-15,3-1-48 0,3-3-16 0,2-1 0 16,1-1-256-16,2-2 0 0,-2-4 0 0,1 0 0 16,1-1 0-16,0-1 0 0,-4-2 0 0,0-1 0 15,-1-3 928-15,-3 1 128 0,0-2 32 0,-5 2 0 16,-1 1-1568-16,-1-1-304 0,-5 0-64 0,-2 1-16 0,-3 0 1024 0,-2 4 208 16,-3 3 32-16,-1 0 16 0,-3-1-160 0,-2 5-16 15,-2 2-16-15,-3 7 0 0,-1 3-224 0,-2 2-128 16,-1 0 128-16,-2 6-208 0,1 4 208 0,4 0-144 15,-2-1 144-15,3 0-128 0,1 1 128 0,4 0 0 16,2 2 0-16,0 0 0 0,3 1 0 0,2 2-128 16,3 1 128-16,2-2 0 0,2-6-128 0,3 1 128 15,1-1-128-15,4-3 128 16,-1-3-720-16,3-1-64 0,2-1-16 0,2-3-13024 0</inkml:trace>
  <inkml:trace contextRef="#ctx0" brushRef="#br2" timeOffset="87742.688">11150 16928 28559 0,'-8'10'2544'0,"-1"3"-2032"0,-1 4-512 0,-2 2 0 16,1 7 896-16,0 1 64 0,0 6 32 0,0-5 0 15,-2-2-752-15,5-2-240 0,-3-2 128 0,2-4-128 16,1-4 128-16,2-2-128 0,-1-3 144 0,7-9-144 16,0 0 288-16,0 0-32 0,0 0-16 0,0 0 0 15,-7-6 448-15,4-7 80 0,3-1 32 0,6-3 0 0,-1-4-288 0,5-5-64 16,-2-4-16-16,4 1 0 0,2 5-176 0,3-2-48 16,0 0 0-16,3 1 0 0,1 3-16 0,3 1 0 15,2 0 0-15,4 3 0 0,2 5-192 0,1 1 0 16,0 1 0-16,4 4 0 0,0 4 0 0,0 1 0 15,2 2 0-15,-2 3-160 16,-1 2-720-16,1 2-144 0,-1 3-16 0,0-1-15280 0</inkml:trace>
  <inkml:trace contextRef="#ctx0" brushRef="#br2" timeOffset="88767.974">12664 16518 15663 0,'0'-19'688'0,"1"12"144"0,-1 7-656 0,2-8-176 16,-2 8 0-16,2-7 0 0,-5-2 688 0,0 4 96 16,3 5 32-16,-9-5 0 0,-4 0-96 0,-1 2-16 15,0-1 0-15,-1 8 0 0,-2 4-256 0,0 2-48 16,-5 6-16-16,0 2 0 0,-1 5 112 0,-1 6 16 15,0 4 0-15,0 2 0 0,0-2 64 0,1 4 0 16,-3 2 16-16,6 3 0 0,-1 0-448 0,5-4-144 16,5-1 0-16,5-4 0 0,6-4 208 0,5-2-64 0,2-5-16 0,5-4 0 15,4 0 288-15,3-3 48 0,2-4 16 0,2-4 0 16,3-4 256-16,0-5 48 0,0 0 16 0,2-7 0 16,0-6-208-16,1-3-32 0,4-1-16 0,-2 1 0 15,-4-2-272-15,4-2-48 0,4 1-16 0,-4-1 0 16,-2 0-64-16,-3 1-16 0,-2 0 0 0,-7-4 0 15,-3-3-128-15,-4 2 0 0,-2 5-192 0,-5 0 192 16,-4 0-784 0,-3 4-48-16,-2 1 0 0,-3 6 0 0,-3 3-416 15,-1 1-96-15,0 3 0 0,-2 1-16 0,0 4-1392 0,3 0-256 16</inkml:trace>
  <inkml:trace contextRef="#ctx0" brushRef="#br2" timeOffset="89011.527">13401 16481 31039 0,'0'0'1376'0,"0"0"288"0,0 0-1344 0,-4 13-320 16,-1-2 0-16,1 6 0 0,-1 5 0 0,-4 6-208 15,2 1 16-15,-7 3 16 0,2 1 176 0,-2 1 0 16,-1 2 0-16,-4-1 0 0,0 0 0 0,-5 0 0 15,-1 0 0-15,-1 3 128 0,1-2-128 0,-2 4 0 16,-2 0 0-16,0 0 0 16,3-6-816-16,4-3-128 0,1-3-16 0,5-6-16 15,4-5-752-15,4-4-160 0,3-6-32 0</inkml:trace>
  <inkml:trace contextRef="#ctx0" brushRef="#br2" timeOffset="89331.077">13283 16419 28559 0,'-4'-9'2544'0,"4"9"-2032"0,0 0-512 0,10 0 0 0,1 3 496 0,5 1 0 0,5 2 0 0,3 1 0 15,3 6-496-15,4 1 0 0,5-1 0 0,0 4 0 0,-2 3 0 0,6 2 128 16,3 2-128-16,-2 2 0 0,1 2 0 0,-8 2 128 15,-4 4-128-15,-7-1 0 0,-2 3 0 0,-8 0 0 16,-5-1 0-16,-6 2 0 0,-4 0 0 0,-3-3 0 16,-4-5 0-16,-5 2 0 0,-3-1 0 0,-3-1 0 15,-5-7 0-15,-3-2 0 0,-3-4 256 0,-2 1-64 16,-2-1 0-16,1-1 0 0,-3-3 64 0,3-1 0 16,-2 0 0-16,3-1 0 0,1-5-256 0,2-3 144 15,0 1-144-15,2-6 128 16,1 2-688-16,5-4-144 0,2-4-16 0,8-1-8448 15,2 0-1696-15</inkml:trace>
  <inkml:trace contextRef="#ctx0" brushRef="#br2" timeOffset="89630.262">14408 16517 27647 0,'0'0'2448'0,"0"0"-1952"0,-1-8-496 0,1 8 0 15,0 0 752-15,0 0 48 0,0 0 16 0,-9 11 0 16,0 4-672-16,-6 3-144 0,1 3 0 0,-3 3 0 16,0 4 0-16,-3 1 224 0,0 4-64 0,0-1-16 15,0 1-144-15,-4 0 128 0,0 2-128 0,-1 2 128 16,-4-1-128-16,3 1 0 0,3 2 0 0,1-3 0 16,4-2 0-16,4-4 0 0,5-9 0 0,1 0 0 15,6 0 0-15,2-4 0 0,1-5 144 0,7 0-144 0,2-3 192 0,4-1-16 16,3-4-16-16,6 2 0 0,3-3 0 15,3 0 0-15,-1-3 0 0,2 0 0 16,1-2-528-16,1-1-96 0,0-1-32 0,1-2 0 16,0-3-1632-16,2 2-336 0,-2 0-64 0,-3-1-16 0</inkml:trace>
  <inkml:trace contextRef="#ctx0" brushRef="#br2" timeOffset="89816.262">13965 16879 34959 0,'13'-6'1536'0,"0"5"336"0,5-1-1488 0,6 2-384 0,8 0 0 0,6 0 0 16,2 0 0-16,4 0 0 0,1 2 0 0,3-4 0 16,-1 1 0-16,0-4 0 0,2 0 0 0,-3-1 128 31,-2 0-2880-31,-8-2-560 0</inkml:trace>
  <inkml:trace contextRef="#ctx0" brushRef="#br2" timeOffset="89999.207">14303 16628 5519 0,'-4'-11'496'0,"3"-2"-496"0,2-2 0 0,5 4 0 16,4 1 6432-16,6-1 1184 0,5-1 256 0,8 2 32 0,8 4-5664 15,3-2-1152-15,5-2-208 0,4 1-48 0,5 1-448 16,0-2-64-16,0 2-32 0,1-1 0 0,2-3-144 0,2 0-16 15,1 0-128-15,-6 4 192 16,-3 0-2000-16,-6 3-416 0,9-3-80 0,-18-2 0 0</inkml:trace>
  <inkml:trace contextRef="#ctx0" brushRef="#br1" timeOffset="93116.739">24080 14633 12895 0,'-6'-14'576'0,"2"5"112"0,-2 1-560 0,3-2-128 0,3 10 0 0,-3-11 0 16,-1 1 1168-16,2 1 208 0,0 1 32 0,2 8 16 15,0 0-720-15,-4-6-128 0,-1-2-48 0,-3 2 0 16,1 9-320-16,-4-1-64 0,0 1-16 0,-4 4 0 16,-3 2-128-16,-2 3 0 0,-1 4 144 0,0 3-144 15,0 1 0-15,-1 2 128 0,1 2-128 0,3 2 0 16,-2 3 0-16,3 1 0 0,2-1 0 0,5 1 0 15,6-1 0-15,1-1 0 0,5 0 0 0,2-5 0 16,5-5 192-16,3-1-16 0,2-2-16 0,4-4 0 16,2-5 464-16,3-3 80 0,4-3 32 0,5-2 0 15,2-2-224-15,4-5-32 0,1-4-16 0,3-1 0 0,-2 1-128 16,-2-1-16-16,-4 2-16 0,-2-3 0 0,-4-2-160 16,-5-2-16-16,-4 2-128 0,-4-5 192 0,-5-5 240 15,-4 2 32-15,-2 1 16 0,-8 2 0 0,-2 2 112 0,-4 0 32 16,-5 0 0-16,-2 4 0 0,-5 1-448 0,-2 3-176 15,-2 2 128-15,-2 2-128 16,-1-2-320-16,2 3-160 0,2 2-32 0,1 4-8448 16,2-4-1680-16</inkml:trace>
  <inkml:trace contextRef="#ctx0" brushRef="#br1" timeOffset="93406.318">24541 14541 13407 0,'0'0'592'0,"8"1"128"0,0-1-576 0,2 3-144 0,-2 2 0 0,-3 1 0 16,-5-6 384-16,3 11 32 0,-1 0 16 0,-5 4 0 15,-8 1 368-15,1 2 80 0,3-3 16 0,-10 8 0 16,-6 5-288-16,0 0-48 0,0 1-16 0,0 2 0 15,-1 1-288-15,1 1-64 0,-2 0-16 0,4 1 0 16,-1-1 112-16,3-1 32 0,-2-3 0 0,4 0 0 16,2-3-32-16,1-2 0 0,1-7 0 0,6-3 0 15,1-1-128-15,3-2-32 0,1 0 0 0,2-2 0 16,0-9-1344-16,0 0-288 0</inkml:trace>
  <inkml:trace contextRef="#ctx0" brushRef="#br1" timeOffset="93731.259">24406 14525 23263 0,'0'0'1024'0,"11"0"224"0,5-2-992 0,2 5-256 0,6 1 0 0,-2 4 0 15,2 2 0-15,-2 1 176 0,0 1-176 0,1 3 160 16,0 3-160-16,-2-1 128 0,-4-1-128 0,-2 2 128 16,-3 2-128-16,-3 2 0 0,-2 2 0 0,-2 2 0 15,-2-1 0-15,-5 3 0 0,-4 6 0 0,-6-2 0 16,-3-3 0-16,-5 1 0 0,-9 1 0 0,0-2 0 16,-3 0 0-16,-1-3 0 0,-2-2 176 0,-2-5-176 15,1 0 128-15,1-2-128 0,2-2 0 0,2-2 144 16,1-1-144-16,4-1 160 0,0-3-160 0,6 0 160 15,4-2-160-15,3-1 0 0,2-6 0 0,3 1-7200 16,8 0-1504-16</inkml:trace>
  <inkml:trace contextRef="#ctx0" brushRef="#br1" timeOffset="94064.255">25005 14828 12895 0,'0'0'1152'0,"0"0"-928"16,-8 5-224-16,0 2 0 0,0 4 1152 0,-7 2 192 16,-5 2 48-16,-2 3 0 0,-5 8-848 0,-1-1-160 15,0 0-48-15,-1 2 0 0,2-6 48 0,-2 1 16 16,-1 0 0-16,0 0 0 0,-1 0-32 0,1-1-16 15,-1-2 0-15,7-1 0 0,7 1-128 0,2-1-32 16,4 0 0-16,2-3 0 0,5-4-32 0,2 0-16 0,1 0 0 0,4-1 0 16,7-4 240-16,1 0 64 0,-1 3 0 0,5 1 0 15,7-2-16-15,4 1 0 16,2-2 0-16,1 3 0 0,-1 1-272 0,3 0-160 0,1-1 192 0,1-2-192 16,-1-2 0-16,-2-1-304 0,-3-2 48 0,1 0-7472 15,-2 0-1488-15</inkml:trace>
  <inkml:trace contextRef="#ctx0" brushRef="#br1" timeOffset="94262.446">24679 15073 21183 0,'0'0'1888'0,"0"0"-1504"16,0 0-384-16,12 8 0 0,5 0 1920 0,0 1 304 15,3-1 64-15,3 5 16 0,-1-2-1808 0,5 1-368 16,-2 1-128-16,1-1 0 16,1-4-1200-16,-2-1-336 0,-1-1-80 0,-3-2-16 15,-3 1-1136-15,0-4-240 0</inkml:trace>
  <inkml:trace contextRef="#ctx0" brushRef="#br1" timeOffset="94459.212">24785 14831 25791 0,'-5'-12'1152'0,"9"5"224"0,0-3-1104 0,7 5-272 0,1 3 0 0,8 2 0 16,1-3 640-16,6 3 64 0,3 3 0 0,4 3 16 15,4 2-720-15,3 0 0 0,6-2 0 0,-1 1 0 31,0 3-2000-31,0 0-304 0</inkml:trace>
  <inkml:trace contextRef="#ctx0" brushRef="#br1" timeOffset="101703.807">24343 10692 23951 0,'30'-22'1056'0,"-7"9"224"0,-1 0-1024 0,4 1-256 16,-1 2 0-16,1-3 0 0,1 0 144 0,-6 1-16 15,-3-1-128-15,0 3 192 0,-4 3 240 0,0-1 32 16,-2-1 16-16,-1-1 0 0,-5 4-32 0,0-1 0 16,-6 7 0-16,4-10 0 0,-4 0-112 0,-1 0-16 15,-2 1-16-15,-4 0 0 0,-5-5-176 0,-1 3-128 16,-3-1 144-16,-4 1-144 0,-10 0 0 0,-3 1 0 16,-2 3 0-16,-4-4 0 0,1-1 0 0,-5 4 0 15,0-1 0-15,-4 0 0 0,-6-2 0 0,-8 0 0 0,-3 0-128 16,-3 0 128-16,0-1 0 0,-5 2 0 0,-8-1 0 0,-4 1 0 15,-6 0 0-15,-4-1 0 0,-1 2 128 0,-8-2-128 16,-8 2 176-16,-3-4-176 0,-1-1 192 0,-8 0-192 16,-7-2 224-16,-6-1-64 0,-2-1-16 0,-1 2 0 15,-2-4 96-15,-7 1 16 0,-5-4 0 0,-4 2 0 16,-5 1-16-16,1-2 0 0,-1 0 0 0,-5 0 0 16,-7 2-64-16,-3 0-16 0,-3-1 0 0,-6 1 0 15,-5-1 16-15,-1 0 0 0,-1 2 0 0,-4 1 0 16,-2-1-16-16,-3 1 0 0,-6-1 0 0,0 1 0 15,2-1 32-15,-5 2 0 0,-3-1 0 0,-2 1 0 16,-1-3 80-16,2 1 32 0,-1 4 0 0,3-3 0 16,-1 1-48-16,3 0-16 0,2 2 0 0,-1-3 0 15,2-2-80-15,-1 1-16 0,1 0 0 0,0 3 0 0,2 4-144 16,2 0 0-16,4-1 0 0,0 0 128 0,-1 1-128 0,2 0 0 16,-1 1 0-16,7-1 128 0,1 1-128 0,2 2 0 15,-3 3 0-15,1-1 0 0,-1-3 0 0,3 3 128 16,3 4-128-16,2-2 0 0,2-2 0 0,3 0 128 15,4 3-128-15,1 0 0 0,3-1 0 0,-2 2 0 16,-4 1 128-16,2 0-128 0,4-4 0 0,2 0 0 16,1 3 0-16,1 0 0 0,1-1 0 0,2-2 0 15,0-3 0-15,0 0 0 0,3 5 128 0,2-3-128 16,4-2 0-16,1 0 128 0,-2 2-128 0,3-1 0 16,1-1 0-16,6-1 128 0,1-1 0 0,1 1 0 15,-3 3 0-15,4-1 0 0,4-1 96 0,1 4 16 0,1 0 0 16,-3 0 0-16,1-5-240 0,4 3 128 0,4 3-128 15,-2 1 0-15,-1-2 192 0,6 2-48 0,1 1-16 0,-1-4 0 16,4 1-128-16,3-2 0 0,2 5 0 0,-2-1 0 16,2-1 0-16,3 1 0 0,3-1 144 0,-1 3-144 15,-1-2 128-15,1 2-128 0,0 1 160 0,2 1-160 16,2 2 128-16,-2-1-128 0,-1 4 0 0,2 2 0 16,3 0 128-16,1 2-128 0,-1 6 0 0,1 0 144 15,-1 0-144-15,3 2 0 0,1 0 0 0,0 3 0 16,-1 5 0-16,5-3 0 0,5-1 0 0,-2 1 0 15,-1 2 0-15,4 1 0 0,2 2 0 0,1 1 0 16,-3-4 0-16,2 5 0 0,0 4 0 0,2 0 0 16,3 0 0-16,0-2 0 0,2-4 0 0,4 8 0 15,-3 4 0-15,6 0 0 0,3-5 0 0,3 0 0 0,3 1 0 0,4 0 0 16,0 0 0-16,10 5 0 0,2 3-128 0,4-1 128 16,4-4 0-16,2 4 0 0,1-1 0 0,1-1 0 15,3-2-144-15,6 2 144 0,5 0-128 0,4-1 128 16,2 2-192-16,3-1 192 0,1 0-192 0,3-1 64 15,7 1 128-15,1-4-208 0,4-1 80 0,2-2 128 16,4-1-208-16,3 2 80 0,2-1 128 0,1-1 0 16,3-4-144-16,3 3 144 0,3 2 0 0,6-1-176 15,6-4 176-15,2 1-128 0,3-1 128 0,5-1 0 16,-2-1 0-16,5-4-128 0,2-3 128 0,4-1 0 16,3 1-144-16,7 0 144 0,3-2 0 0,1-1 0 15,2 0 0-15,3-1 0 0,4 1 0 0,4 0 0 16,5 2 0-16,-1-3 0 0,0-1 0 0,4 0 0 15,6-1 0-15,4 2 0 0,2-2 0 0,4-2 0 0,4-1 0 16,1 1 0-16,1-1 0 0,3-2 0 0,6-3 0 0,-1-2 0 16,4 4 0-16,0-3 0 0,1 1 0 0,5-1 0 15,0 1 0-15,1-2 0 0,2-1 0 0,3 1 0 16,4-1 0-16,3 4 0 0,3-2 0 0,0 0 0 16,-2-3 0-16,5 1 0 0,0 0 0 0,8 0 0 15,1 1 0-15,2-1 0 0,-1-1 0 0,3-2 0 16,5 0 0-16,0-1 0 0,5 0 0 0,3 0 0 15,2-3 0-15,1-1 0 0,1 0 0 0,1 0 0 16,2 1 0-16,3-1 0 0,1-4 0 0,6 3 0 16,4 2 0-16,2-2 0 0,-4 3 128 0,0 0-128 15,-1 1 0-15,-1-1 0 0,1 3 0 0,-1 1 128 0,-3 2-128 16,3 1 0-16,0-1 0 0,2 3 0 0,0-2 0 16,3 2 0-16,-2 1 0 0,-1 1 0 0,-1 0 0 0,1 0 0 15,2 1 0-15,-3 1 0 0,-1 0 0 0,1 1 0 16,1 1 0-16,2-1 0 0,-1 0 0 0,0 0 0 15,-2 0 0-15,-2 3 0 0,-4-2 0 0,1 2 0 16,-1 2 0-16,1 0 0 0,-4-2 0 0,1 3 0 16,1-1 0-16,-2-2 0 0,-5-3-160 0,-2 2 160 15,-4 2 0-15,3-5-144 0,0 0 144 0,0-1 0 16,-2-1 0-16,-2-1 0 0,-3 0 0 0,5-3 0 16,2-1 0-16,-1 1 0 0,-1 4 0 0,2-2 0 15,1-2 0-15,0-2 128 0,-6-3-128 0,0 1 0 16,0 3 0-16,-4 0 0 0,2 0 0 0,-8-1 0 15,-5-3 0-15,-5 2 0 0,-1 3 0 0,-1-1 0 0,2-3 0 16,-5 0 0-16,-6 0 0 0,-1 2 0 0,2 1 0 16,-4-3 0-16,-3-2 0 0,0 1 0 0,-3 2 0 15,2 1 0-15,0-5 0 0,-3 2 0 0,-7 1 0 0,3 1 128 16,0-1-128-16,-4 1 0 0,-6 3 0 0,1-1 0 16,0-1 0-16,-2 1 0 0,-3 1 0 0,0-1 0 15,-1-2 0-15,-2 1 0 0,-2 2 0 0,-4-2 128 16,-6-1-128-16,1-2 0 0,-2-3 0 0,-4 2 0 15,-4 1 0-15,-1-1 0 0,1-4 0 0,0 1 128 16,-1 2-128-16,-4 0 0 0,-6-1 0 0,3-1 0 16,-2-1 0-16,2-1 0 0,-2 2-128 0,0-1 128 15,1 0-288-15,-6-4 32 0,-3-2 0 0,2 0 0 16,1 2-80-16,0-2-16 0,-3-4 0 0,-6 1 0 16,-5-3 48-16,-3 2 16 0,-6-2 0 0,2 0 0 0,-5-2 96 15,0 4 0-15,-6-2 16 0,-3 0 0 0,-2 0 176 0,-3 0 0 16,-1-1 0-16,-5 0-128 0,-5 1 128 0,-2-1 0 15,0-1 0-15,-5-1 128 0,0 0-128 0,-1-2 0 16,-1 1 128-16,-4-2-128 0,-1-3 0 0,-2 0 0 16,0 2 0-16,-4 1 128 0,-4-3-128 0,-1 2 0 15,-1-3 0-15,-3 3 0 0,-3 1 0 0,-4-1 0 16,-2-2 0-16,-4 0 0 0,-3-2 0 0,-1 2-160 16,-4-1 160-16,-1-2 0 0,-3-1-144 0,1 0 144 15,-4 2 0-15,-3 2-144 0,-5 0 144 0,-3 0 0 16,-4-1-144-16,-2 1 144 0,-4-1 0 0,-1 1 0 0,0-1-144 15,-5-1 144-15,-6-1 0 0,-6 2-128 16,-5 2 128-16,-1-2 0 0,-5-2-144 0,-7 0 144 16,-7 0 0-16,-2 3-144 0,2 1 144 0,-6 0 0 0,-8-1 0 15,3-1 0-15,0 6 0 0,-5-1 0 0,-8-3 0 0,2 0 0 16,1 1 0-16,-3 0 0 0,-1 2 0 0,-4-2 0 16,-2-3 0-16,0 1 0 0,-2 4 0 0,-3 1 128 15,-5 0 0-15,0 1 0 0,-6-1 0 0,3 1 0 16,3 2-128-16,-3 1 176 0,-6 2-176 0,-2 0 192 15,-2 0-192-15,2 0 0 0,3 1 144 0,-2-1-144 16,-2 0 0-16,-3-1 0 0,-4 1 0 0,1-1 0 16,2 2 0-16,1 1 0 0,3-1 0 0,-6 1 0 15,-5-1 0-15,3-2 0 0,2 0 0 0,2 0 0 16,0 3 0-16,-1-2 0 0,-1 1 0 0,-2 1 0 16,0-2 0-16,0 3 0 0,1 3 0 0,2 1 0 0,1 3 0 15,2-1 0-15,-2-1 0 0,3 1 128 16,-1 0-128-16,3 1 0 0,1-1 0 0,3 0 0 0,1 2-144 15,1-1 144-15,2 2-160 0,4-3 160 0,2-4-256 0,-1 5 64 16,-1-1 0-16,0-1 0 0,0-1-64 0,2 1-16 16,2 3 0-16,-5 0 0 0,-3-2 80 0,0 3 32 15,2 2 0-15,1 1 0 0,1 1 160 0,-4 0 0 16,0 0 0-16,1 1 0 0,2 3 0 0,0 1 0 16,-4 0 0-16,3-1 0 0,-3 0 0 0,6-1 0 15,3-1 0-15,-2 2 0 0,0 2-128 0,1-3 128 16,0 0-128-16,3-1 128 0,-1-1-176 0,-2 2 176 15,-5-1-208-15,2 0 80 0,2-2 128 0,2 0 0 16,0 0 0-16,-1 0-128 0,-2-2 128 0,3 4 0 16,3 0 0-16,0 0 0 0,0-1 208 0,4 1-16 15,2-1-16-15,0 3 0 0,1-1 48 0,-1 0 16 0,1 2 0 0,6 0 0 16,2 2-240-16,0-3 144 0,-2-4-144 0,3 3 128 16,3 1-128-16,-1 0 0 0,-1-1 0 0,6 3 128 15,4-2-128-15,0 0 0 0,-5-2 0 0,7 1 0 16,8 2 128-16,-3 1-128 0,-3 2 192 0,4-5-64 15,1-4-128-15,3 1 192 0,-2 6-192 0,3-2 192 16,3-7-192-16,1 4 128 0,3 2-128 0,-1 0 128 16,-1 2-128-16,5 1 0 0,3 4 144 0,-1-2-144 15,-2-1 128-15,3 0-128 0,0 3 128 0,5 1-128 16,2 0 176-16,-4 0-48 0,1-3 0 0,-2 5 0 16,3 4-128-16,5-2 128 0,4 0-128 0,-1 1 128 0,-4-2-128 15,3 0 128-15,1 3-128 0,5-2 128 0,3 1-128 16,0-1 0-16,-2 2 144 0,3-2-144 0,0-1 0 15,0 4 128-15,2 3-128 0,3-1 0 0,4-2 0 0,3 2 128 16,-3 1-128-16,0 3 0 0,0 3 0 0,2 3 0 16,3-1 0-16,2 3 0 0,-4 2 0 0,8-1 0 15,1-2 0-15,3 0 0 0,-2-1 0 0,-1 3 0 16,1 2 0-16,2-2-128 0,0-3 128 0,3 4-128 16,2 3 128-16,3-1-128 0,4-2 128 0,0-1-128 15,4 1 128-15,4 0-128 0,1-1 128 0,2 0 0 16,1 0-144-16,5-1 144 0,2-1 0 0,2 0 0 15,-1 0 0-15,4 2 0 0,4 1-128 0,3-2 128 16,-1-3 0-16,2 1 0 0,4 0-144 0,1 1 144 16,4-3-192-16,4-1 192 0,1-3-176 0,5 0 176 0,4 0-160 15,4 0 160-15,2-2-128 0,5-1 128 0,1 0 0 0,5-1-144 16,3 0 144-16,2 0 0 0,-1 0 0 0,5-1 0 16,5-2 0-16,4-2 0 0,3 0 0 0,1 1 0 15,0-1 0-15,4 0 0 0,1-3 0 0,6 0 0 16,6-1 0-16,-1 0 0 0,-2 0 0 0,4 0 0 15,6-4 0-15,2 0 0 0,3-1 0 0,2 2 0 16,1 2 0-16,3-2 0 0,6-1 0 0,1-1 0 16,1 0 0-16,3-1 0 0,-1 0 0 0,3-2 0 15,-1-1 0-15,5-1 0 0,8 2 0 0,1 0 0 16,1-1 0-16,4-1 0 0,3-1 0 0,4-1 0 16,2 0 0-16,0-1 0 0,-2-1 0 0,5 1 0 15,3-1 0-15,5 1 0 0,3-2 0 0,-2 2 0 0,-2-2 0 0,2 3-160 16,2-3 160-16,5 3 0 0,3-1 0 15,0 0 0-15,-1-1 0 0,2 0 0 0,-2 2 0 0,3 1-128 16,4 1 128-16,4-1 0 0,4-1 0 0,-1 0 0 16,2 0 0-16,-3 1 0 0,-2 1 0 0,4 0 0 15,6 0 0-15,-4 4-160 0,2-1 160 0,0 1 0 16,3-3 0-16,2 3 0 0,2 0 0 0,1 2 0 16,0 0 0-16,0 2 0 0,-2-5 0 0,-1 4 0 15,0 1 0-15,5 2-128 0,1-3 128 0,1 3-160 16,-3 2 160-16,3 1-160 0,-3 1-32 0,-1 3 0 15,-5 2 0-15,0-1 0 0,-3 2 32 0,-1 1 0 16,-1 1 0-16,0-1 0 0,-1-2 160 0,2 1 0 16,0-1-144-16,-4 0 144 0,-5 1 0 0,1-4 0 15,-3 3 0-15,3 0 0 0,2 1 0 0,0-4 0 16,1-2 0-16,-4 1 0 0,-1 1 0 0,-1-2 0 16,0 0 0-16,1 0 0 0,-1-1 0 0,-1 1 0 0,0 0 0 15,-1 0 0-15,-6-3 0 0,0 0 0 0,-6-1 144 0,1-1-144 16,-1 3 0-16,-3-4 0 0,-5-4 0 15,-3-1 0-15,-3 3 0 0,1-2 0 0,5-2 0 0,-8 1 0 16,-5-5 224-16,0 1-32 0,1 0 0 0,-3 0 0 16,-7-3-16-16,3 3-16 0,5 0 0 0,-8 0 0 15,-2 0-160-15,-2-1 0 0,0 0 0 0,-5 0 0 16,1-1 128-16,-5 0-128 0,-1-2 0 0,-4-1 128 16,-2-4-128-16,1 0 0 0,-2-1 0 0,-1 2 0 15,-9 1 0-15,1-2 0 0,0-1 0 0,-7 0 0 0,-9 1-208 16,2-2 80-16,0-2 128 0,-3 1-208 0,-4 0 208 15,-2-1 0-15,-6-1 0 0,-2-2 0 0,-1 1 0 16,-1-2 0-16,2 0 0 0,-2-1 0 0,-6 0 0 0,-3-2 0 16,-6-3 0-16,2 2 0 0,-4-2 0 0,-1-2 0 15,-2-1 0-15,-1 0 0 0,0-1 128 0,-2 2-128 16,-5-1 0-16,0-1 0 0,0 0 0 0,-3 0 0 16,-2 0 0-16,-3-1 0 0,-2-1 0 0,1-2 0 15,-2 2 0-15,1-2 0 0,-3-2 0 0,3 0 0 16,-3-2 192-16,2 0-192 0,-6-1 0 0,3-1 0 15,2 1 0-15,-6 2 0 0,-2-2 192 0,-4 3 0 16,1-1-16-16,-2 1 0 0,-1-3 96 0,-1 1 32 16,-1 0 0-16,-1-1 0 0,-1-2-48 0,-1 3 0 15,-3 0 0-15,2 1 0 0,-1 1-128 0,-1 0-128 0,-1 1 192 16,-1 1-192-16,0 0 0 0,-4 0 0 0,-3-2 0 0,-2 4-144 31,0 0-240-31,-5-1-64 0,-5 0 0 0,-3 0 0 16,-2 0-1328-16,-5 4-272 0,-5-1-48 0</inkml:trace>
  <inkml:trace contextRef="#ctx0" brushRef="#br1" timeOffset="109040.127">7309 17682 2751 0,'0'0'128'15,"0"0"16"-15,0 0-144 0,0 0 0 0,5-7 0 0,2 4 0 16,1-1 2112-16,0 1 384 0,3-2 64 0,-2 1 32 15,2 2-2144-15,1 0-448 0,-2-1 0 0,2 0 0 0,2 2 0 0,0-2-144 16,0 1 144-16,0 1 0 0,2-2 320 0,1 2 128 16,4-1 48-16,2 1 0 0,2 1 464 0,1-1 80 15,2 0 32-15,2-1 0 0,4 2-464 0,3 0-96 16,0-1 0-16,-1-1-16 0,4 1-176 0,-3 0-48 16,3-1 0-16,1-1 0 0,4-1-16 0,0-2-16 15,1-1 0-15,4 5 0 0,2-1-48 0,-1-1 0 16,0-1 0-16,0-1 0 0,0 0 0 0,4-1-16 15,0-3 0-15,2 3 0 0,0-1 16 0,1-1 0 16,-2 3 0-16,-4-2 0 0,2 0-192 0,0 0 0 16,6 2 0-16,1-1 0 0,1 1 0 0,-2 0 160 15,1 1-160-15,-3 0 160 0,3 3-160 0,-1 0 0 16,3 0 144-16,0-1-144 0,-2 0 0 0,-1 1 0 0,-2 1 0 16,0-1 0-16,3 1 0 0,-2-1 0 0,2 0 0 15,0 0 0-15,1 0 0 0,-3 2 0 0,-2 2 0 0,1-1 0 16,-5-1-128-16,6 2 0 0,3 2 0 0,-1 0 0 15,-3-2 128-15,-2 2-192 0,3 0 192 0,-1 0-192 16,-3 0 192-16,3 1-128 0,3 0 128 0,-3-2-128 16,-2-1 128-16,-2 2 0 0,-2 0 128 0,3-1-128 15,-1 0 0-15,2 2 0 0,0-1 0 0,1 2-128 16,0-2 128-16,-2 0 0 0,-1 1 128 0,5-2-128 16,3 0 0-16,0-1 0 0,-2-1 0 0,0 1-128 15,0 1 0-15,0 2 0 0,-3-2 0 0,2 0 0 16,3-1-64-16,-1 2-16 0,1 2 0 0,-4-2 0 15,0-1 64-15,-1 0 16 0,-2-2 0 0,3 1 0 16,4 1 128-16,0 0-192 0,2 0 192 0,-1 3-192 0,-4 0 192 16,2 1 0-16,0-2 0 0,1 1 0 15,0-1-256-15,-2 2 16 0,2 1 16 0,-4-1 0 0,-6 1 48 0,-1-3 16 16,1-2 0-16,0 0 0 0,-1-1 160 0,3 1 0 16,2-1 0-16,-5 0 0 0,0 1 0 0,-4-2 0 15,-1 0 0-15,0-1 0 0,-1-1 176 0,1 2 64 16,-4 2 16-16,2 0 0 0,-4-2 0 0,0 1 0 15,-4-1 0-15,0-1 0 0,-1 3-256 0,-2-3 176 16,2 0-176-16,-2 0 160 0,-2 1 32 0,0 1 0 16,-1-1 0-16,-1 0 0 0,-2 0 32 0,-1 1 16 15,0-1 0-15,-2 2 0 0,-3-2 16 0,-4 1 0 16,-3 1 0-16,-2-1 0 0,1 1 192 0,-3-3 64 16,-1-3 0-16,-9 3 0 0,8 3 80 0,-8-3 32 0,0 0 0 0,0 0 0 15,0 0-80-15,0 0-16 0,7 3 0 16,-7-3 0-16,0 0-144 0,0 0-16 0,0 0-16 0,0 0 0 15,0 0-80-15,0 0-16 0,0 0 0 0,0 0 0 16,0 0-64-16,0 0 0 0,0 0-16 0,0 0 0 16,0 0-176-16,0 0 128 0,0 0-128 0,0 0 128 15,0 0-128-15,0 0 0 0,0 0-192 0,0 0 192 32,0 0-640-32,0 0 0 0,0 0 0 0,0 0-8496 0,0 0-1696 0</inkml:trace>
  <inkml:trace contextRef="#ctx0" brushRef="#br1" timeOffset="110392.436">1654 14027 6447 0,'0'0'272'0,"0"0"80"0,0 0-352 0,0 0 0 0,0 0 0 0,0 0 0 15,0 0 2624-15,4-6 448 0,5 0 80 0,3 2 32 16,2-2-2480-16,1 1-512 0,-3-1-192 0,6 0 176 16,8 2-176-16,0 1 0 0,3-2 0 0,3 0 128 0,3 2-128 0,0 0 128 15,1-2-128-15,4-1 128 0,0-3-128 0,5 0 160 16,6-1-160-16,1-1 160 0,3 1-160 0,0 1 0 16,-2 1 0-16,1-1 0 0,0-1 0 0,3 4 128 15,0 1-128-15,4-1 0 0,-1 1 128 0,-2-1-128 16,0 2 128-16,0 1-128 0,0-1 0 0,0 2 0 15,8 1 128-15,-2-1-128 0,0-2 0 0,-1 0 0 16,-2 1 0-16,2-1 128 0,2-1-128 0,1 1 0 16,0-1 0-16,-1 2 128 0,1 0-128 0,4-1 0 15,2 1 0-15,3 1 0 0,2-1 0 0,1 0 0 16,1 2 0-16,2-1 0 0,-2-1 0 0,3 0 0 16,5-1 0-16,-3 0-176 0,2 1-96 0,-1-1-32 15,3 0 0-15,2-1 0 0,-5 3 48 0,-3 1 16 16,-1-1 0-16,-2 2 0 0,-2-2 48 0,0 2 16 0,-3 1 0 0,-4 2 0 15,-3-2 176-15,0-1 0 0,0-1-144 0,1 2 144 16,0 3 0-16,-5-1 0 0,2-3 0 0,1 2 0 16,2 0 0-16,1 2 0 0,1 0 0 0,-1-1 0 15,2-1 0-15,-3 1 0 0,3-1 0 0,4 0 0 16,0 5 0-16,2-4 0 0,-2-1 0 0,-1 3 0 16,-2 0 0-16,2 1 0 0,0 0 0 0,-1 1 0 15,1-4 144-15,-7 1 48 0,-2 3 16 0,2 1 0 16,0-4-32-16,0 1-16 0,-4-1 0 0,-1 3 0 15,-4 0 32-15,-1 1 0 0,-2-1 0 0,0 0 0 16,3 2-48-16,-4-2 0 0,1-4 0 0,-4 1 0 16,1 1 48-16,-1-1 0 0,-3 1 0 0,-2-1 0 15,1 0 16-15,-1 2 16 0,0-1 0 0,0 1 0 0,-6-1-224 16,1 1 144-16,-1-1-144 0,-2 1 128 0,-4 0 0 0,0 1-128 16,0-3 192-16,-2 1-64 0,0-3 0 0,-1 1-128 15,1 2 192-15,-2-1-64 0,-3-4 64 0,-1 0 16 16,1 1 0-16,0 0 0 0,-1-1 192 0,-3-1 48 15,-6-1 0-15,0 1 0 0,-2 0-80 0,-2 0-16 16,1 0 0-16,-7 0 0 0,1-2-64 0,-8 3-16 16,7 0 0-16,-7 0 0 0,7-4-272 0,-7 4 0 15,7 0-176-15,-7 0-11408 0</inkml:trace>
  <inkml:trace contextRef="#ctx0" brushRef="#br1" timeOffset="116329.452">5880 11481 2751 0,'0'0'128'0,"0"0"16"0,-9 3-144 0,9-3 0 15,0 0 0-15,-6 6 0 0,-3 1 5504 0,1 2 1056 16,-2 0 224-16,-2 1 32 0,-2 1-5408 0,-3 0-1072 16,-1-1-208-16,-3 1-128 0,-2-4 144 0,-3 2-144 15,-3 0 192-15,-3 1-192 0,-5-1 208 0,-3 0-64 0,-10 0-16 0,-2 1 0 16,-1 1 176-16,-6-1 16 0,1-1 16 16,-4-1 0-16,-4 1-96 0,-2-1-32 0,-2 2 0 0,-3-2 0 15,-3-3-32-15,-1 1-16 0,-1-5 0 0,0 2 0 16,0 2-16-16,-1-5 0 0,-2-6 0 0,2 2 0 15,-2-1 48-15,1 2 16 0,-2-3 0 0,1-1 0 16,-1-3-64-16,-2 5-16 0,-4 2 0 0,1-2 0 16,-1-4-128-16,2 1 0 0,1 2 144 0,2 0-144 15,-5 1 128-15,3-2-128 0,1-1 160 0,4 1-160 16,2-1 0-16,1-1 0 0,0-1 0 0,2-1 0 16,0-1 144-16,6 0-144 0,-2 1 128 0,0-4-128 15,-1-3 160-15,2-1-160 0,4 1 192 0,4-2-192 16,3-2 192-16,1-2-64 0,0-6 0 0,2 1-128 0,3 5 272 0,-1-3-48 15,0-4-16-15,2-1 0 16,4 1-64-16,-1 2-16 0,0 0 0 0,1-2 0 0,-1-3-128 0,0 0 0 16,0 2 0-16,4 0 128 0,3 0-128 0,2 1-144 15,3-2 144-15,1 3-208 0,5-1 208 0,5 0 0 16,1 2 0-16,4 1 0 0,-1 1 0 0,2 0 0 16,4 1 0-16,3-3 0 0,2-2 0 0,4 3 0 15,2-3 0-15,0 2 0 0,4-2 0 0,2 2 0 16,1-1-128-16,2 0 128 0,3 2 0 0,4 0-144 15,2 2 144-15,2-1 0 0,2 0-160 0,4 0 160 16,3 1-192-16,1 0 192 0,6-5-160 0,4-2 160 16,-2 0-128-16,7-1 128 0,4 0-128 0,3 1 128 15,4 1-128-15,-1 3 128 0,1 2 0 0,1 0-160 0,1 4 160 16,-1-1 0-16,4 0-128 0,5 2 128 0,3 4 0 16,-3-1 0-16,0 3-128 0,3-2 128 0,1 2 0 0,5-1 0 15,1 2 0-15,4-2 0 0,2 2 0 0,0 0 0 16,4-1 0-16,2 0 0 0,1-3-128 0,-1 4 128 15,0 2 0-15,3 3 0 0,3-4 0 0,1-1 0 16,1-4 0-16,1 3 0 0,-7 1 0 0,6 1 0 16,1-2 0-16,-2 0 144 0,-1 2-144 0,0 2 128 15,4 3-128-15,0 0 0 0,1-2 0 0,-1 1 0 16,-1 4 0-16,0-1 0 0,1-1 0 0,0 1 0 16,-3-2 0-16,1 0 0 0,3-1 0 0,0 2 0 15,1 1 0-15,2-2 0 0,-3-2 0 0,1 3 0 16,2 4 0-16,-1-3 0 0,-2-4 0 0,4 4 0 15,4 1 0-15,0 2 0 0,-5-1 0 0,4-1 0 16,-2-4 0-16,0 4 0 0,-3 5 0 0,3-1 0 0,4-4 0 0,-3 2 0 16,-1-1 0-16,-2 2 0 0,0 2 0 0,2 0 0 15,0 0 0-15,-2 0 0 0,-3-1 0 0,-1 1 0 16,2 1 0-16,1 0 0 0,-2 0 0 0,-1 0 0 16,0 0 0-16,1 2 0 0,-1 4 0 0,-1 1 0 15,-1-4 0-15,-3 4 0 0,0 2 0 0,0 1 0 16,-3 2 0-16,0-2 0 0,0-4 0 0,1 2 0 15,4 2 0-15,-3-2 0 0,-1-5 0 0,0 3 0 16,4-1 0-16,0-1 0 0,1 0 0 0,-1 0 0 16,-2 0 0-16,4 1 128 0,1-2-128 0,-2 0 0 15,-2 2 0-15,2-2 128 0,0-4-128 0,1 3 0 16,2 3 0-16,-2 0 0 0,-5-4 0 0,5 1 0 16,1 1 0-16,-3 0 0 0,-1 1 0 0,0 0 0 0,-1-1 0 15,2 2 0-15,-2 3-144 0,-2 0 144 0,0-3 0 0,4 2 0 16,3 1 0-16,-1-2 0 0,1 4 0 15,0-3 0-15,1-5 0 0,-1 2 0 0,4 2 0 0,-2-1 0 16,-2 0 0-16,3-2 0 0,4 0 0 0,-3 1 0 16,-3-2 0-16,2 0 0 0,2-1 128 0,-4-1-128 15,2-1 128-15,0 3-128 0,2 1 176 0,-4 0-176 16,0-3 0-16,-2 0 0 0,3 0 0 0,-1 2 0 16,1 1 0-16,0-1 0 0,-2-2 0 0,3 3 0 15,3 0 0-15,0 1 0 0,2 0 0 0,-3-1 0 16,1-1 0-16,0 3 0 0,1 2 128 0,-2-1-128 15,-3-5 0-15,1 1 0 0,2 0-160 0,1 3 160 16,-5-1 0-16,0 1 0 0,1-3 0 0,0 3 0 16,-2 3 0-16,-1 1 0 0,-4-3 0 0,3 0 0 0,0 0 0 0,-2 1 0 15,0 3 0-15,-1-2 0 0,0-3 0 0,1 2 0 16,-1 3 0-16,-2-2 0 0,-2 1 0 0,1-2 0 16,5 0 0-16,-2 3 0 0,-2 2 0 0,-1-3 0 15,-5-5 0-15,6 0 0 0,2 1 0 0,-2 1 0 16,-2 1 0-16,0-5 0 0,3 1 0 0,0 0 0 15,1 1 0-15,-3 1 0 0,-4 2 0 0,3-1 0 16,2-1 0-16,-1 0 0 0,-1 1 0 0,-1-1 0 16,0 1 0-16,3-1 0 0,1-3 0 0,-2 3 0 15,-3 1 0-15,-1 0 0 0,3-1 0 0,0 0 0 16,1-3 0-16,-3 2 0 0,-5 2 0 0,1-3 0 16,0 1 0-16,3-1 0 0,4 2 0 0,-3-1 0 0,-5 0 0 15,0 0 0-15,0 1 0 0,0-1 0 16,-1 0 0-16,-1 0 0 0,1 0 0 0,-2 0 0 0,3-1 0 0,0 0 0 15,-1 1 0-15,-2-1 0 0,-3 0 0 0,0 2 0 16,3-1 0-16,2 1 0 0,2 0 128 0,-2-2-128 16,-2-1 0-16,0-1 0 0,3 4 0 0,-3-2 0 15,-1-1 0-15,-4 1 0 0,-2-3 0 0,-1 2 0 16,4 4 0-16,-2 1 0 0,1-2 0 0,-3 0 0 16,-4-2 0-16,-4 3 0 0,-1 1 0 0,1 1 0 15,2-4 0-15,-4 3 0 0,-1 2 0 0,-1 2 0 16,-2 1 0-16,-6-1 0 0,1-6-144 0,-3 4 144 15,-2 2 0-15,1-1 0 0,1 0 0 0,-1 0 0 16,-7 0 0-16,5 2 0 0,-2 2 0 0,0-2 0 0,-7-2 0 16,1 1 0-16,-1 2 0 0,-1 2 0 0,-4-4 0 15,-2 1 0-15,1-2 0 0,-1 3 0 0,-2-1 0 0,1 2-128 16,-3 0 128-16,-2-1 0 0,-2 0 0 0,0 1-192 16,-4 2 192-16,-1-1-160 0,1-2 160 0,0 0-128 15,-6 5 128-15,2-1-128 0,0 2 128 0,0-1 0 16,2-3 0-16,-4 4 0 0,2 3 0 0,0 1-128 15,0-1 128-15,-2 0 0 0,2-1 0 0,0 1 0 16,0 0 0-16,-3-1-128 0,0-6 128 0,-1 2 0 16,2-1 0-16,-3 1 0 0,0 0 0 0,-1 0-160 15,-1-1 160-15,2 2 0 0,-4 1-128 0,1 1 128 16,-2-2 0-16,-1 3 0 0,0 1 0 0,0 2-128 16,-2 1 128-16,-1-1 0 0,3-1 0 0,-5 0 0 15,1 0 0-15,-2 2 0 0,0 2 0 0,0-1 0 0,-3 1 0 16,1-1 0-16,-1 1 0 0,-4 2 0 0,-3 3 0 15,-1-2 0-15,0-3 0 0,-3 4 0 0,0 3 0 16,-5-1 0-16,-4-3 0 0,-1 1 0 0,-1-2 0 0,0 1 0 16,-4-1 0-16,-2-2 0 0,-1 1 0 0,-4 0 0 15,-4 4 0-15,-6-2 0 0,-5-4 0 0,-2 2 0 16,2 0 0-16,-5 0 0 0,-6-2 0 0,-3-1 0 16,-4 1 0-16,-1-2 0 0,0-2 0 0,-4-2 144 15,-2 0-144-15,-4-2 128 0,-6-1-128 0,2-2 128 16,2-1-128-16,-6 0 0 0,-4-3 144 0,0 0-144 15,2 0 0-15,-3-1 144 0,-5-3-144 0,1 0 0 16,1-4 128-16,-2-1-128 0,-6 3 0 0,0-2 0 16,-1-2 0-16,-3-2 0 0,-1-1 0 0,-2 1 0 15,-2 1 0-15,-4-1 0 0,-5-3 0 0,3 0 0 0,4-2 0 16,-2 2 0-16,-5 2 128 0,-2-4-128 0,1-1 0 16,0 0 0-16,0 0 0 0,0 0 0 0,-2 1 128 0,4 0-128 15,5-2 0-15,-4 0 0 0,-4 3 0 0,0-1 128 16,4-1-128-16,-1 1 0 0,-1-1 128 0,0 0-128 15,-3-4 0-15,4 3 0 0,-2 0 128 0,1 1-128 16,2-2 0-16,-2 0 0 0,2 0 0 0,-2-2 0 16,-3-2 0-16,5 1 0 0,2 0 0 0,0 1 0 15,1 0 0-15,1 0 0 0,0-2 128 0,1 2-128 16,-1 3 0-16,2 0 0 0,0-4 176 0,2-1-32 16,2-1 0-16,2-1 0 0,-4 5-16 0,2-3 0 15,1 1 0-15,0-1 0 0,2 3 0 0,0 0-128 16,0-1 192-16,0 0-64 0,-1 0-128 0,4 0 192 15,0 0-192-15,1 1 192 0,-1 0-192 0,2-1 128 0,0 1-128 0,0 1 128 16,-1 0-128-16,1 0 0 0,2-1 144 0,-2 0-144 16,0 0 144-16,1 0-144 0,2 2 192 0,3 0-192 15,-1-5 256-15,0 3-64 0,-3 4-16 0,4-4 0 16,5-1-176-16,-1 0 0 0,0-1 144 0,3 2-144 16,2 2 160-16,-1-3-32 0,-1-4-128 0,1 5 192 15,2 5-64-15,1-2 0 0,2-3-128 0,1 0 192 16,0 2-192-16,4 2 144 0,0 1-144 0,-1 0 128 15,-1-2-128-15,1-1 0 0,6 3 0 0,2 1 0 16,-4 0 0-16,5-1 0 0,1 1 0 0,-1-1 0 16,0 3 0-16,1 1 128 0,4 1-128 0,-3-1 0 15,-3-1 0-15,3 1 0 0,0-1 0 0,5 0 0 16,3 0 0-16,-3 2 0 0,-4 1 0 0,3 0 0 0,-2 1 0 16,4-1 0-16,0 0 0 0,1 1 0 0,-1 1 0 0,-2 3 0 15,2-1 128-15,-1 1-128 0,4-3 0 0,4 1 160 16,-3 2-160-16,1 1 160 0,1-1-160 0,0 2 0 15,-1 0 144-15,4-1-144 0,1 1 0 0,0 0 144 16,0-6-144-16,1 2 0 0,-2 1 128 0,3-1-128 16,-2 0 0-16,2 2 0 0,6-1 0 0,-5 0 0 15,0-3 0-15,0 1 0 0,-2 3 0 0,0-3 0 16,1 3 0-16,3 0 0 0,3-1 176 0,2-1-176 16,-3-1 160-16,-1 1-160 0,0-2 208 0,1 1-48 15,1 0-16-15,2 2 0 0,1-1-16 0,0 1-128 16,3-2 192-16,-1 1-64 0,-2 2-128 0,1-3 128 15,-1-1-128-15,1 2 128 0,0 1-128 0,-2 1 0 0,4-3 0 16,2 1 128-16,-1 2-128 0,0-1 0 0,-1 1 0 16,0-1 128-16,1 2-128 0,-1 0 0 0,0 0 0 0,2 1 0 15,2-1 0-15,1-2 0 0,1 1 0 0,0 0 128 16,-2 2-128-16,2 0 0 0,-1-1 0 0,1 3 0 16,4-3 0-16,2 2 0 0,0 0 0 0,3 0 0 15,4 0-304-15,1 0 16 0,6-3 0 0,0 3-11808 16,2 1-2368-16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3:45.64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 5727 8287 0,'-9'-8'736'16,"7"2"-592"-16,-3 1-144 0,5 5 0 0,0 0 1200 0,0 0 208 15,-3-6 32-15,3 6 16 0,0 0-848 0,0 0-160 16,0 0-48-16,0 0 0 0,-2-5-144 0,2 5-16 16,0 0-16-16,0 0 0 0,0 0-96 0,0 0-128 15,0 0 176-15,0 0-176 0,0 0 304 0,0 0-48 16,0 0-16-16,-5 9 0 0,3-2 96 0,-1 4 32 16,0 2 0-16,-1-4 0 0,1 4 16 0,2 1 0 15,-4 5 0-15,2 1 0 0,-1 4-32 0,0 2 0 16,0 3 0-16,1 4 0 0,1 5 48 0,0 2 16 15,0-2 0-15,0 5 0 0,2 3-144 0,-1 2-16 16,-2-2-16-16,0 3 0 0,1 2 16 0,0 3 0 0,0 3 0 0,0 0 0 16,1-1-112-16,-5 3-16 0,-2 1 0 0,1 1 0 15,-2-1 64-15,-2 1 0 0,1-2 0 0,-1 0 0 16,-2-4 224-16,1 3 48 0,0-5 16 0,-1 0 0 16,1-2-48-16,2-1-16 0,3 2 0 0,-3-7 0 15,0-7 0-15,2-1 0 0,5-3 0 0,-3-1 0 16,2 0-160-16,3-4-16 0,-1-3-16 0,2 1 0 15,1-2-96-15,3-2-128 0,1-2 176 0,0-1-176 16,1-5 192-16,-1-2-192 0,1-1 192 0,2-2-192 16,3-1 128-16,3-2-128 0,0-3 0 0,2 0 0 15,1 2 144-15,3-3-144 0,3-3 0 0,2 0 144 16,5 0 0-16,6 1 0 0,2 0 0 0,2 1 0 16,1-1-144-16,5-2 0 0,5-2 0 0,2 1 0 15,4-1 0-15,4 0 0 0,2-1 128 0,0 0-128 0,2-3 0 0,7 0 0 16,4-3 128-16,0 3-128 0,5 2 0 0,-1-2 0 15,0-3 144-15,6 1-144 0,3 3 0 0,1-3 0 16,-1 0 0-16,0 1 128 0,3 3-128 0,0-4 0 16,3-1 0-16,-2 5 0 0,-1 2 0 0,3 0 0 15,5-1 0-15,-1-2 0 0,-4 1 0 0,4 1 0 16,3 3 0-16,-1 1 0 0,-1-3 0 0,3 0 0 16,0-1 0-16,0 2 0 0,2 0 0 0,-4 4 128 15,0 0-128-15,2 0 0 0,4-2 0 0,0 2 0 16,0 0 0-16,0 0 128 0,1 0-128 0,-1-1 128 15,-1-1-128-15,-2 3 128 0,4-6-128 0,-2 1 0 16,-3 0 0-16,6 1 0 0,2 0 128 0,-1 0 0 16,-2-1 0-16,2-1 0 0,3 0-128 0,-3 3 0 0,-4-2 128 0,3 1-128 15,3 1 0-15,-2 1 144 0,-3 0-144 0,0-1 0 16,4 0 160-16,-1-1-160 0,-1-1 128 0,-1 2-128 16,-2 1 128-16,-1 2-128 0,1-3 128 0,-5 0-128 15,0 2 160-15,-2-1-160 0,4 2 192 0,-4-3-192 16,1-2 192-16,-2 4-192 0,0 0 192 0,1 0-192 15,-6 0 160-15,1 0-160 0,1-1 128 0,1 2-128 16,-1-2 0-16,-2 1 0 0,-2 0 128 0,2 0-128 16,-4-1 0-16,-1 2 128 0,-4-2-128 0,4 0 128 15,-3-1-128-15,2 3 128 0,0 0-128 0,-2 1 128 16,-4-4-128-16,1 1 128 0,-1 0-128 0,0 0 128 16,0 0-128-16,-2 0 128 0,1 3-128 0,1-1 128 0,-3-1-128 15,0 1 128-15,-1 1-128 0,0-2 128 0,0 0-128 16,1-1 160-16,-1 0-160 0,-3 3 160 0,-3 1-160 0,1-2 128 15,-3-3-128-15,3 3 128 0,3 1-128 0,0-1 128 16,-5-2-128-16,2-1 128 0,-3-1-128 0,1 0 128 16,-1-1-128-16,1 1 128 0,1 1-128 0,-2 1 0 15,-5 1 0-15,1-2 128 0,1-2-128 0,2 0 0 16,1 0 144-16,-1 2-144 0,-4 3 0 0,2-2 128 16,1-2-128-16,1-1 0 0,1-1 0 0,1 3 144 15,-3 3-144-15,0-2 0 0,0-2 128 0,0 1-128 16,2 2 0-16,0 0 0 0,-1 0 0 0,-1 0 128 15,-5 1-128-15,2-3 0 0,2 0 160 0,0-3-160 16,2 1 128-16,0 4-128 0,1 4 128 0,-3-3-128 16,0-4 0-16,5-1 128 0,-1 0-128 0,2 2 0 0,1 3 0 15,-4-2 128-15,-1-2-128 0,0-1 0 0,0-4 0 0,1 4 0 16,4 3 0-16,-3 0 0 0,-1 0 0 0,-1-1 0 16,0 0 0-16,2 3 0 0,3-1 0 0,-1 1 0 15,-3-2 0-15,-1-1 128 0,-2 0-128 0,3 0 0 16,-2-1 0-16,2 1 0 0,-1 2 0 0,-2 1 0 15,-2-2 0-15,-1-2 0 0,2-3 0 0,0 2 0 16,5 2 0-16,-3 0 0 0,-6 0 0 0,1 0 0 16,-3 0 0-16,3 1 0 0,1 0 128 0,1 3-128 15,0-2 0-15,-1 1 0 0,-3-2 144 0,2 0-144 16,1-2 128-16,1 0-128 0,0-1 128 0,-1 4-128 16,-1 1 0-16,-1-2 0 0,0-2 0 0,0 0 128 15,1 1-128-15,2 2 0 0,2 1 128 0,0-1-128 16,-3 1 0-16,-1 0 128 0,1-3-128 0,3 2 0 15,2-1 0-15,0-1 0 0,-2-1 0 0,-1 2 0 0,-2 2 0 16,0-3 128-16,0-2-128 0,1 1 0 0,3 0 0 0,-4 2 0 16,-5 1 0-16,2 0 0 0,-4-2 128 0,4 0-128 15,3 0 128-15,1 1-128 0,-3 0 0 0,0 1 0 16,-3-2 0-16,1 5 128 0,0-3-128 0,-1 2 0 16,2 0 0-16,-2-2 0 0,0 1 0 0,2-1 0 15,-6 2 0-15,2-1 128 0,1-1-128 0,-1 0 0 16,0 0 0-16,-2 1 128 0,2 0-128 0,-2-1 0 15,-3-1 0-15,-3 2 0 0,0-1 0 0,3-1 0 16,4 2 0-16,-5-1 128 0,-4-2-128 0,1 3 0 16,-1 0 0-16,0 0 128 0,-2-2-128 0,2 2 0 15,-4-3 128-15,4 1-128 0,0 1 0 0,1 0 0 0,-1 1 0 16,-1 1 128-16,-2-1-128 0,-1 0 0 0,-2 1 0 0,-2-3 128 16,1 0-128-16,1 0 0 0,3 0 0 0,-2 0 0 15,2-1 0-15,-2 0 0 0,-3 1 0 0,1 2 0 16,-3 3 0-16,-1-3 0 0,-2-2 0 0,1 0 0 15,-3 1 0-15,0-2 0 0,1-2 0 0,-2 2 128 16,-2 2-128-16,2-2 0 0,0 2 0 0,0-1 0 16,0-1 0-16,-2 1 128 0,1 1-128 0,-1 0 0 15,-3-1 0-15,0-1 0 0,2 0 0 0,-5 2 128 16,1 0-128-16,-1-1 0 0,3-1 0 0,-2 0 0 16,1 1 0-16,0 2 0 0,1-1 0 0,0 0 0 15,1-1 0-15,-1-1 0 0,-3 0 0 0,2 2 0 16,-1 1 0-16,0-1 0 0,-3-3 0 0,-2 2 0 15,1 2 0-15,1 0 0 0,-4 1 0 0,2-2 0 0,-3-2 0 16,1 2 0-16,-1 0 0 0,1 0 0 0,-2-2 0 0,2 0 0 16,2 0 0-16,-1 0 0 0,-2 2 0 0,3 0 128 15,4-1-128-15,-4 2 128 0,2-1-128 0,0 0 0 16,1 1-128-16,1 0 128 0,0-1 0 0,-4 0 0 16,0-1 0-16,1 1 0 0,-2 2 0 0,0-2 0 15,-3 0 0-15,0-2 0 0,1 1 0 0,-1 0 0 16,-1-1 0-16,0 1-128 0,-3 0 128 0,2 2 0 15,1-2 0-15,-1-1 0 0,-4 0 0 0,3 0 0 16,2 0 0-16,1 2 0 0,-1 1 0 0,0 0 0 16,2 0 0-16,-1-1 0 0,-1 0 0 0,1 0 0 15,2-1 0-15,-4-1 0 0,-3 0 0 0,1 3 0 16,1-1 0-16,0 0-128 0,0-1 128 0,1 0 0 0,0 0 0 16,-2 4 0-16,2-2 0 0,-1-2 0 0,0 1 0 0,-1 0 0 15,1 2 0-15,0-1 0 0,-4 0 0 0,3 0 0 16,0 0 0-16,0 0 0 0,0-1 0 0,-2 3 0 15,-1-2 0-15,2 0 0 0,1 1 0 0,-1-1 0 16,-9-3 0-16,10 3 0 0,0-1 0 0,-10-2 0 16,0 0 0-16,6 4 0 0,3-2 0 0,-9-2 0 15,0 0 0-15,6 1 0 0,-6-1 0 0,0 0 0 16,0 0 0-16,8 0 0 0,-8 0 0 0,0 0 0 16,6-3 0-16,-1-1 0 0,1-1 0 0,-3-1 128 15,0-1-128-15,0-2 0 0,-2-1 0 0,-1 0 128 16,0-4-128-16,0-3 0 0,1 0 0 0,-1-5 0 15,-1 0 0-15,0-2 0 0,1-3 0 0,-1-1 0 16,-2-5 0-16,1 3 0 0,0-6 0 0,1-2 128 16,-1 0-128-16,-3-1 0 0,2 0 0 0,1-1 0 0,0 0 0 0,0-1 0 15,-2-6 0-15,2 0 0 0,-1-4 0 0,1 1 0 16,-1-1 0-16,1-2 0 0,-1 2 0 0,-1 0 0 16,1-4 0-16,-1 0 0 0,-1-3 0 0,2 2 0 15,-1 2 0-15,-1-1-128 0,-1 2 128 0,0 2 0 16,2 3 0-16,-2-1 0 0,1-2 0 0,1-1 0 15,0 1 0-15,2 3 0 0,-2 4 0 0,1 2 0 16,1 2 0-16,-2 1 0 0,-1 3 0 0,2 1 0 16,0-2 0-16,-2 7-128 0,3 2 128 0,-1 1 0 15,-1 0 0-15,2 1-128 0,2-1 128 0,0 2 0 16,0 3 0-16,0-1 0 0,0 2 0 0,-1 2 0 0,0 0 0 16,-1 2 0-16,0 2 0 0,0 0 0 0,1 2 0 0,-1 1-128 15,0 0 128-15,0 1 0 0,1 0 0 0,-3 1 0 16,1-3 0-16,1 2 0 0,1 1 0 0,-1 1-128 15,-2 2 128-15,0-3 0 0,2 0 0 0,-1 4 0 16,3 6-128-16,-6-3 128 0,-3-3-128 0,2 3 128 16,-1 1-128-16,-2 2 128 0,-2 2-128 0,-3-1 128 15,2-1-128-15,-3 0 128 0,-3 2-128 0,-4 2 128 16,-2-3 0-16,-3 0 0 0,-2-2 0 0,-2 1-128 16,-4 3 128-16,-2-1 0 0,-4-2 0 0,-8-1 0 15,-6-1 0-15,-2 1 0 0,-6 2 0 0,0-2 0 16,1-8 0-16,-6 3-128 0,-4 0 128 0,-7 1 0 15,-2-2 0-15,-4-1 0 0,3-2 0 0,-9 5 0 16,-2 0 0-16,-4 0 0 0,2-2 0 0,-4 1-128 0,-6-2 128 16,0 1 0-16,-2 1 0 0,-4 0 0 0,-5 0 0 15,0 1 0-15,-4-1 0 0,-2-1 0 0,-2-2 0 0,-1 1 0 16,3-5 0-16,-5 5 0 0,-6 3 0 0,-1-1 0 16,1-1 0-16,-4 0 0 0,-2-4 0 0,-6 3 0 15,-3 1 0-15,1-2 0 0,2-1 0 0,-1 2 0 16,-3 1 0-16,-3 0 0 0,-4 2 0 0,0-4 0 15,1-1 0-15,2 4 0 0,4 1 0 0,-5-1 0 16,-5-1 0-16,2-2 0 0,-1 0 0 0,3 1 0 16,0 1 0-16,-4-1 0 0,-3 1 0 0,0-4 0 15,-2-3 0-15,1 2 0 0,0 1 0 0,-2 4 0 16,-4-2 0-16,-2 2 0 0,-4 1 0 0,-6 0 0 16,0-1 0-16,-2 3 0 0,-2 1 0 0,-2 3 0 0,-3 3 0 15,-5 0 0-15,1 1 0 0,-1 1 0 0,-1 3 0 16,0 2 0-16,1-1 0 0,-4 0 0 0,2 0 0 15,0 1 0-15,0 0 0 0,5-1 0 0,8-3 0 0,0 2 128 16,-2 0-128-16,2 1 0 0,3-1 0 0,0 0 0 16,1-1 0-16,-1-1 0 0,1 0 0 0,4 2 0 15,2-2 0-15,3 2 0 0,4 0 0 0,2 0 0 16,-4 2 0-16,6 1 0 0,3-1 0 0,0 0 0 16,5 0 0-16,3-1 0 0,3 0 0 0,3-1 0 15,3 2 0-15,4-1 0 0,5-3 0 0,0 0 128 16,-1 2-128-16,5-2 0 0,9 0 0 0,0-2 0 15,2 0 0-15,4 0 0 0,4 3 0 0,2-2 0 16,-5-2 0-16,6 1 0 0,8 0 0 0,-1-1 128 16,2 1-128-16,2-3 0 0,4-2 0 0,1 3 0 0,-1 2 0 15,7-1 0-15,0-5 128 0,6 4-128 16,0 2 0-16,-1 1 128 0,0 0-128 0,3-1 0 0,-1 2 128 0,4-1-128 16,3 1 128-16,-1-3-128 0,-1-1 0 0,4 0 128 15,-2 2-128-15,6 1 0 0,2 3 0 0,5-4 128 16,-2-3-128-16,0 3 0 0,1 1 0 0,-1 1 0 15,2-2 0-15,0 2 128 0,4 0-128 0,1 0 0 16,1-2 128-16,0 1-128 0,-1-5 0 0,2 1 0 16,-2 1 0-16,3 1 128 0,3 0-128 0,-1 0 0 15,0-2 0-15,-4 1 0 0,-1 1 0 0,2 3 0 16,1 0 0-16,2 2 0 0,1 0 0 0,0-1 0 16,1 0 0-16,-4 1 0 0,0-1 0 0,0 2 0 0,-3 0 0 15,2 1 0-15,-5 0 0 0,3-1 0 0,1 1 0 16,-2-1 0-16,-4 0 0 0,-1 2 0 0,-2 1 0 0,1 0 128 15,4-1-128-15,-1 0 0 0,-3 4 0 16,1 0 0-16,-3 1 0 0,-2-1 128 0,1-3-128 0,-1 5 0 16,1 1 128-16,-3 0-128 0,-2-3 160 0,-1 2-160 15,-4 5 128-15,3 2-128 0,0 2 0 0,-2-1 144 16,-2-6-144-16,-2 3 0 0,-2 4 0 0,0 0 128 31,-1 4-816-31,-2-2-160 0,-5-1-48 0</inkml:trace>
  <inkml:trace contextRef="#ctx0" brushRef="#br0" timeOffset="4235.199">7812 9859 7487 0,'0'0'320'0,"0"0"80"0,-9 7-400 0,3-3 0 16,-3-4 0-16,9 0 0 0,-6 5 704 0,-3-1 64 15,1 1 16-15,1-1 0 0,7-4 176 0,0 0 48 16,-6 4 0-16,6-4 0 0,0 0 48 0,0 0 16 0,0 0 0 16,0 0 0-16,0 8-160 0,0-8-16 0,0 0-16 0,11 5 0 15,0 0-48-15,2-2-16 0,1 1 0 0,1-2 0 16,3-2-128-16,1-1-32 0,3 0 0 0,0 0 0 16,3 1-144-16,-1-3-48 0,4-2 0 0,5 2 0 15,6 0-144-15,-3 1-16 0,3-1-16 0,0 1 0 16,5 2-80-16,0-4-16 0,-1 1 0 0,-1-1 0 15,1-1 0-15,2 2 0 0,1 2 0 0,1-1 0 16,2-2 32-16,-1 1 0 0,1-1 0 0,-2 1 0 16,-2 1 0-16,0 0 0 0,0-2 0 0,3 1 0 15,0-1-80-15,3 3-16 0,-4 0 0 0,2 0 0 16,2-1-128-16,-3-1 0 0,-1 1 144 0,0 1-144 0,2 1 192 16,-1-2-48-16,-2 1 0 0,1 1 0 0,3 1-144 15,-3-1-144-15,-1-2 144 0,-2 1-208 0,-2 2 208 0,0-1 0 16,0-1 0-16,0-2 0 0,-2 2 0 15,0 1 0-15,-2 0 0 0,1 0 0 0,1-1 0 0,-2 1 0 16,-3-2 0-16,-1 2 0 0,-2 2 0 0,0 1 0 16,0-4 0-16,1 1 0 0,-5-1 128 0,3 2-128 15,-1 2 0-15,0-2 0 0,-3 0 128 0,2-1-128 16,-1 0 0-16,1 1 0 0,-4 2 144 0,2-2-144 16,0-2 0-16,-3 1 144 0,1 1-16 0,-1-2-128 15,2-2 192-15,-1 2-64 0,1 2-128 0,1 3 160 16,1-2-160-16,-1 0 160 15,-4-4-912-15,4 1-176 0,1-1-32 0,2 1-16 0,-5-1 1616 0,3 1 336 16,-3 0 64-16,-2 1 16 0,0 0-864 0,-1-1-192 16,-1-2 0-16,0 3 0 0,0 1 0 0,1-1 0 0,-2-2 0 0,1 0 0 15,0 1 160-15,-2 1-160 0,3 0 128 0,0 0-128 16,-1 0 144-16,0 0-144 0,1-1 160 0,0 1-160 16,1 0 128-16,0-1-128 0,1-3 0 0,-4 4 144 15,4 4-144-15,-4-2 0 0,1-1 0 0,1-2 0 16,-2-2 128-16,2 0-128 0,-1 1 0 0,-1 0 128 15,2-1-128-15,0 1 0 0,0-1 0 0,0 3 0 16,0 3 128-16,1-3-128 0,-2-3 128 0,2 0-128 16,0 3 176-16,5 0-48 0,-4-1-128 0,0 2 192 15,-2-2-64-15,0 0-128 0,1 0 176 0,0 1-176 16,-3-1 176-16,2 1-176 0,1 1 160 0,0-2-160 16,-1 2 128-16,2-2-128 0,2-3 0 0,-1 3 144 15,-3 1-144-15,2 1 0 0,-3 0 144 0,4 1-144 0,-2-4 0 16,3 1 128-16,-1 0-128 0,-1 0 0 0,-1 0 0 0,0 0 144 15,-2-2-144-15,1 3 0 0,-1 0 128 0,0 0-128 16,0-3 0-16,0 2 0 0,2 0 0 0,0 2 0 16,2-1 128-16,1 0-128 0,-2-2 128 0,1 0-128 15,-3 0 192-15,4 0-192 0,-1 0 240 0,1 0-64 16,1 0-16-16,-4 2 0 0,2 0-160 0,-2-1 192 16,0-1-192-16,0 3 192 0,2-1-192 0,0 0 0 15,0-2 0-15,2 1 128 0,0-2-128 0,-2 0 0 16,3 1 0-16,-1 1 0 0,-2 1 0 0,0 0 128 15,1 0-128-15,-2 0 0 0,2 0 0 0,-2-1 0 16,0-2 0-16,0 2 0 0,-1 1 0 0,1 0 0 0,-4 1 0 16,2-1 0-16,2 0 0 0,-1 0 0 15,1 0 0-15,-1 0 0 0,0 2 0 0,3-2 0 0,1-2 0 0,0 2 0 16,0 2 0-16,1-2 0 0,-2-2 128 0,0 4-128 16,0 0 0-16,-2-1 0 0,0-1 0 0,0 0 0 15,2-2 128-15,0-1-128 0,-4 1 0 0,3 1 128 16,2 0-128-16,0 0 0 0,-3-1 0 0,2 1 0 15,1-2 0-15,0 2 0 0,1-2 128 0,-4 2-128 16,0 1 0-16,0 0 0 0,1 0 0 0,0-1 0 16,-1-1 0-16,0 1 0 0,2 1 0 0,-1 0 0 15,0-2 0-15,-2 1 0 0,2 0 0 0,1 1 0 16,0 2 0-16,1-2 0 0,-2-1 0 0,1 2 0 16,3 1 0-16,1 0 0 0,1 0 128 0,-2 0-128 15,0-3 0-15,-3 1 0 0,2 0 144 0,0 1-144 0,-1-1 0 0,2 0 0 16,-1 0 0-16,3 0 128 15,1 2-128-15,1-2 0 0,-5 0 0 0,6 1 0 0,-1 2 0 0,0-2 0 16,0-1 0-16,-1 1 0 0,-2-2 0 0,2 2 0 16,0 0 0-16,0 0 128 0,0-1-128 0,3 1 0 15,0 0 0-15,2 1 0 0,2 2 0 0,-3-1 0 16,4-1 0-16,-3 0 0 0,3-2 0 0,-4 0 0 16,1 0 0-16,2 0 0 0,1-1 0 0,0 1 0 15,1 1 0-15,-3 2 128 0,2 0-128 0,1-1 0 16,-2-1 0-16,0-1 0 0,-2 2 0 0,2 2 0 15,-3-1 0-15,1 0 0 0,2 0 0 0,-3 0 0 16,3 0 0-16,1 0 0 0,4 0 0 0,0-1 0 16,-4 0 0-16,0 0 0 0,-2-1 0 0,1 2 0 15,-1-3 0-15,2 2 0 0,2 0 0 0,-4-1 0 0,2 0 0 16,-2 0 0-16,3 1 0 0,-3-2 0 0,1 0 0 0,-3 0 0 16,0-1 0-16,1 0 0 0,0 0 0 15,2 1 128-15,-2 2-128 0,4-1 0 0,-2-1 0 0,3 3 0 16,1-3 0-16,-1 0 0 0,-3 0 0 0,3 0 0 15,-3 0 0-15,1 2 0 0,0 1 0 0,2-2 0 16,2-2 0-16,-1 0 0 0,1 0 0 0,-2 1 0 16,0 2 0-16,0-1 144 0,-1-4-144 0,0 2 0 15,0 3 144-15,1 0-144 0,2-1 0 0,0 0 144 16,0-1-144-16,0 2 192 0,0-1-192 0,-3 0 192 16,-1 0-192-16,-2-1 0 0,-1-1 0 0,3 1 128 15,1 3-128-15,1 1 0 0,-4 0 0 0,3-2 0 16,1-1 0-16,0 1 128 0,1 0-128 0,-1 0 0 15,-2-4 0-15,2 2 0 0,-1 2 0 0,-1 0 0 0,1-1 0 16,2 0 0-16,-2-3 128 0,3 3-128 0,-1 2 0 0,0-1 0 16,-3-3 0-16,-1 2 0 0,0 3 0 0,-1 0 0 15,2-1 0-15,3 1 0 0,2-1 0 0,-2 0 0 16,-2-2 0-16,-2 2 0 0,3-1 0 0,-5-1 0 16,0-2 0-16,-1 2 0 0,0 2 0 0,2-1 0 15,-2-1 0-15,1 2 0 0,2 1 0 0,2-1 0 16,-2-2 0-16,2 1 0 0,-4-2 0 0,2 1 0 15,-3 1 128-15,0 1-128 0,-1 2 0 0,0-3 0 16,1 0 0-16,3 0 0 0,-5-1 0 0,2 1 0 16,2-2 0-16,-2 2 0 0,-3 3 0 0,1-1 0 15,-1-4 0-15,1 3 0 0,-4 0 0 0,3 1 0 16,-2 3 0-16,1-4 0 0,2-2 0 0,2-2 0 0,1-3 128 16,-3 3-128-16,0 3 0 0,-1-1 0 0,0-3 0 0,-1 4 0 15,0 2 0-15,-1 0 0 0,-1-1 0 0,0-2 0 16,1-1 128-16,2 0-128 0,2 0 0 0,-2 0 128 15,1-1-128-15,1 1 0 0,1 0 144 0,0 1-144 16,0-1 0-16,0 1 128 0,-4-1-128 0,-1 2 0 16,0 2 0-16,1-3 128 0,0-4-128 0,1 1 0 15,2 1 0-15,3 0 0 0,-3-1 0 0,2 2 128 16,-2 0-128-16,-2 1 0 0,2-1 0 0,-1 1 0 16,-1 3 0-16,0-4 0 0,2 0 0 0,-1-3 0 15,1-1 0-15,5 2 0 0,2 1 0 0,-4 1 0 16,-3-3 0-16,0 3 0 0,2 0 0 0,-1 0 0 15,-1-1 0-15,0-2 0 0,1-4 0 0,-1 3 128 0,-1 4-128 16,2-1 0-16,3-2 0 0,-1 0 0 0,1 2 0 0,0 1 0 16,-1 0 0-16,-1 1 0 0,-2 1 0 0,-1-2 0 15,-2 0 0-15,0 0 0 0,0-2 0 0,0 1 0 16,-1 1 0-16,1-1 0 0,3-1 0 0,-4 1 0 16,-2 2 0-16,-1-1 0 0,1-1 0 0,-2 0 0 15,1 0 0-15,0 1 0 0,-4 0 0 0,3 1 0 16,-2 0 0-16,-2 0 0 0,2-1 0 0,0 0 0 15,0-1 0-15,1 0 0 0,-1 1 0 0,-1 0 0 16,-1-2 0-16,0 2 0 0,0 2 0 0,0 0 0 16,-3 1 0-16,1-3 0 0,0-1 0 0,-1-1 0 15,-3 2 0-15,1 2 0 0,-2 2 0 0,0-1 0 0,-3-3 0 16,0 0 0-16,0 0 0 0,0 0 0 0,-3-3 0 16,1 1 0-16,-1 2 0 0,-2 2 0 0,1 1 0 15,-9-3 0-15,6-7 0 0,2 5 0 0,-8 2 0 0,0 0 0 16,0 0 0-16,0 0 0 0,0 0 0 0,0 0 0 15,0 0 0-15,0 0 0 0,0 0 0 0,0 0 0 16,0 0 0-16,0 0 0 0,-12 9 0 0,2-5 0 16,1-4 0-16,-3 0 0 0,-2 1 0 0,0 2 0 15,-1 0-256-15,1-5 48 0,-5-7 0 0,-1 4 0 16,0 5-1584 0,-2 0-304-16,0 0-64 0,-5-3-14016 0</inkml:trace>
  <inkml:trace contextRef="#ctx0" brushRef="#br0" timeOffset="6539.734">1036 11145 19295 0,'-11'-7'848'0,"7"6"176"0,4 1-816 0,0 0-208 15,-9 1 0-15,9-1 0 0,0 0 0 0,0 0 176 16,0 0-176-16,0 0 160 0,0 0 16 0,0 0 0 16,0 0 0-16,0 0 0 0,0 0 80 0,0 0 32 15,0 0 0-15,0 0 0 0,0 0 224 0,0 0 32 16,0 0 16-16,0 0 0 0,0 0 0 0,0 0 0 15,0 0 0-15,0 0 0 0,0 0 16 0,10-3 0 16,0 2 0-16,1 0 0 0,-1 1 0 0,3 0 0 16,-1-3 0-16,4 2 0 0,3 0-144 0,-2 1-32 15,3 1 0-15,5-1 0 0,1-1-96 0,0 0-32 16,0 2 0-16,4-2 0 0,3-3-80 0,-1 1-32 16,0 0 0-16,0 1 0 0,1 0-32 0,0 1 0 0,-1 0 0 15,0 0 0-15,-2 1 0 0,2 0 0 0,2 0 0 16,-1-2 0-16,0-1 64 0,3-1 0 0,2 2 0 0,-2 2 0 15,2-2-48-15,-2-1 0 0,-4-2 0 0,1 3 0 16,0 1-16-16,0-1 0 0,0-3 0 0,0 2 0 16,2 3 0-16,1-2 0 0,1-1 0 0,-1-1 0 15,-2 0-128-15,0 2 192 0,0 1-192 0,0-2 192 16,-1-1-16-16,-2 0 0 0,1-1 0 0,1 2 0 16,-3 0-48-16,2 0 0 0,0-1 0 0,-2 1 0 15,1 0 0-15,1 2-128 0,1 1 192 0,-2-2-64 16,-2 1-128-16,-1-1 160 0,1 0-160 0,-2-1 160 15,-1 1-32-15,-1 0-128 0,-1-1 192 0,1 1-64 16,2 0-128-16,-2 0 0 0,3 0 144 0,1 0-144 16,2 1 128-16,-1 0-128 0,-1 1 128 0,1-1-128 15,-5-2 0-15,3 2 0 0,-3 1 0 0,1 0 128 0,-2 0-128 16,0-1 0-16,-1 0 128 0,-1 0-128 0,0 1 0 16,0-1 144-16,1-1-144 0,-2 1 0 0,0 1 176 0,0 0-176 15,2 0 160-15,-3 1-160 0,-5-4 160 0,3 2-160 16,-1 0 160-16,3 1-160 0,-1 0 160 0,-2-1-160 15,1-1 160-15,-3 1-160 0,-1 2 144 0,-1-1-144 16,1-1 128-16,-1 1-128 0,-2 0 128 0,1 0-128 16,-1 0 128-16,2 0-128 0,-4-5 128 0,0 3-128 15,-2 0 128-15,2 0-128 0,1-1 0 0,1 3 128 16,-11 0-128-16,8-2 0 0,1 1 128 0,-9 1-128 16,9-2 128-16,-9 2-128 0,10-1 128 0,-10 1-128 15,8-1 0-15,-8 1 128 0,8-2-128 0,-8 2 160 0,10-4-160 16,-10 4 160-16,0 0-160 0,0 0 0 15,5-4 144-15,-5 4-144 0,0 0 128 0,0 0-128 0,0 0 128 0,0 0-128 16,0 0 176-16,0 0-48 0,0 0 0 0,0 0 0 16,0 0 16-16,0 0 0 0,0 0 0 0,0 0 0 15,0 0 0-15,0 0 0 0,5-4 0 0,-5 4 0 16,0 0-16-16,0 0-128 0,0 0 192 0,0 0-64 16,0 0-128-16,0 0 0 0,0 0 0 0,0 0 128 15,0 0-128-15,0 0 0 0,0 0 0 0,0 0 0 16,0 0 0-16,-9 1 0 0,-3-2-192 0,0 1 192 15,1 3-2464-15,-2-1-368 16,-5 1-80-16</inkml:trace>
  <inkml:trace contextRef="#ctx0" brushRef="#br0" timeOffset="9024.588">7442 11071 11967 0,'0'0'1072'0,"0"0"-864"0,0 0-208 0,-9 1 0 16,9-1 1152-16,0 0 192 0,0 0 48 0,0 0 0 15,0 0-368-15,0 0-64 0,0 0 0 0,0 0-16 16,0 0-176-16,0 0-48 0,0 0 0 0,9-4 0 16,0 2 0-16,1 0 0 0,2 1 0 0,0 0 0 15,3-3-48-15,3 2-16 0,-1 2 0 0,3-1 0 16,6-2-96-16,-1 0-32 0,2-3 0 0,4 3 0 16,3 1-144-16,4 2-16 0,-2-2-16 0,4 1 0 0,-2-2-64 15,3 0-16-15,1 2 0 0,3-3 0 0,5 0-16 0,0 1-16 16,0 2 0-16,2-2 0 0,2 1-16 0,1 0 0 15,0 0 0-15,2 0 0 0,5-1-32 0,-4 3 0 16,0 0 0-16,1 1 0 0,0 1 16 0,0 0 0 16,-2-2 0-16,2 2 0 0,1-4-16 0,4 2-16 15,4 2 0-15,-3-1 0 0,-2 0-16 0,1-2 0 16,0-2 0-16,1 2 0 0,-2 2-160 0,3-1 0 16,-2 0 0-16,-1 0 128 0,-3 0-128 0,2-1 0 15,0 0 0-15,-1-1 0 0,2 1 128 0,-2-1-128 16,1 1 0-16,0-1 128 0,-5 0-128 0,1-2 0 15,-1-1 0-15,5 3 0 0,3 1 0 0,-1 1 0 16,-4-2 0-16,3 1 0 0,1-1 0 0,1 0 128 16,1 2-128-16,0-1 0 0,-3-1 0 0,0 1 0 0,-1-1 0 0,-1 0 0 15,1-3 0-15,1 0 0 0,-1 1 0 0,0 2 0 16,-2 1 0-16,0-3 0 0,-1-2 128 0,2-1-128 16,-1 2 0-16,3 0 128 0,0 1-128 0,-1-1 128 15,0-2 16-15,-2 0 0 0,0 2 0 0,0-1 0 16,0 1-144-16,1-2 192 0,2-1-192 0,-1 5 192 15,-3 2-192-15,2-1 0 0,0-2 0 0,2 1 128 16,1 0-128-16,-3 3 0 0,2 0 0 0,-3 0 0 16,-1-6 0-16,3 3 0 0,4 0 0 0,-2 1 128 15,-3-2-128-15,-2 1 0 0,-1-1 0 0,2 0 0 16,-3 3 144-16,4 0-144 0,-1 1 160 0,3 0-160 16,2 0 160-16,-3 0-160 0,-1-2 160 0,0 2-160 0,4 2 128 15,-1-1-128-15,-1 2 0 0,0 1 0 0,-1-1 0 0,0-1 128 16,-1 0-128-16,4 1 0 0,2 3 0 0,1 1 0 15,-5 1 0-15,2-1 0 0,-2 0 0 0,0 2 0 16,2-1 0-16,2 0 0 0,0-2 0 0,0 0 0 16,0 2 0-16,-3 0 0 0,-2-1 0 0,6-1 0 15,2-3 128-15,0 3-128 0,2 4 0 0,-3-4 0 16,-1-3 0-16,2 1 0 0,0-2 0 0,0 5 0 16,1 0 128-16,-2-1-128 0,-1-4 0 0,-1 0 0 15,1 0 128-15,0 1-128 0,2-1 144 0,1 2-16 16,-5-2 0-16,1 2 0 0,-4 0-128 0,5 0 160 15,2 1-160-15,-2-2 160 0,1 2-160 0,-3-1 0 16,-1 0 144-16,1 1-144 0,3-5 0 0,-1 1 0 16,4 2 0-16,-5-1 0 0,-3-1 0 0,-1-1 0 0,0 0 0 15,-1 2 128-15,1-1-128 0,2-1 0 0,-2 0 0 0,-4 0 0 16,-2 1 0-16,0 1 0 0,1-1 0 0,-1 0 0 16,6-2 0-16,-4 1 0 0,-2 0 0 0,-2 0 128 15,-1 0-128-15,0 0 0 0,0-1 128 0,1 1-128 16,2 2 0-16,-1 0 0 0,0 1 0 0,-2-2 0 15,-3-1 0-15,-1 1 128 0,2-1-128 0,0 0 0 16,-1-1 192-16,3 0-48 0,1 1 0 0,-1 0 0 16,-2 0-144-16,-3 0 0 0,-3-4 0 0,3 3 0 15,1 1 0-15,0-1 128 0,0-1-128 0,2 1 128 16,0 1-128-16,-1 2 0 0,-5-1 144 0,-1 0-144 16,0-4 0-16,1 1 128 0,3 1-128 0,0-1 0 15,1 1 0-15,-2 0 0 0,-1 0 0 0,0 1 0 0,-2 0 0 0,-3 0 0 16,-2 0 0-16,2 0 0 0,-2 0 144 15,-1-3-144-15,1 3 192 0,-2-1-192 0,0 0 0 0,-1 0 0 16,-2-1 0-16,2 4 0 0,-2 0 128 0,-2-1-128 16,0-1 144-16,0 1-144 0,0 1 144 0,1-2-144 15,0 0 128-15,-1 1-128 0,-1-1 0 0,1 2 0 16,-4 1 128-16,0-1-128 0,-1-1 0 0,-1-1 0 16,0-1 0-16,-2 0 0 0,-3 1 0 0,-1 0 0 15,0 0 0-15,-4 0 0 0,2 2 0 0,-1-1 0 16,-2 0 0-16,1-1 0 0,-2-1 0 0,-1 1 0 15,0 1 0-15,-1-1 0 0,-1 0 0 0,-2 0 0 16,-2-1 0-16,-8 1 0 0,0 0 0 0,0 0 0 0,11 0 0 16,-11 0 0-16,0 0 0 0,0 0 0 15,0 0 0-15,0 0 0 0,0 0 0 0,0 0 0 0,0 0 0 0,0 0 0 16,0 0-128-16,-10-3 128 0,-1-1-160 0,-1 2 160 16,-4 1-176-16,0-2 176 0,-3-2-192 0,0 3 192 15,1 1-144-15,-6 0 144 0,1 0 0 16,-2 0-144-16,-1-2 144 0,-3 3 0 0,-5-2 0 0,-3 2-128 15,-4-2 128-15,-1-1 0 0,-3 1 0 0,-2 2-128 16,-6 1 128-16,0-1-128 0,0-2 128 0,-5 1-128 16,-8 1 128-16,-1-2-160 0,0 1 160 0,-4-1-160 15,-1 2 160-15,-5 0-160 0,-6-2 160 0,0 1-160 16,-4 0 160-16,2-1 0 0,-3-1 0 0,-3 1-128 16,-6 1 128-16,1 1 0 0,-2-1 0 0,-3-1 0 15,-5 2 0-15,2 0 0 0,1 2 0 0,-3-2-128 0,-7 0 128 16,5 1 0-16,3 1 0 0,-6 0 0 0,-4-2 0 15,1-1 0-15,2 0 0 0,-2 1 0 0,-4 1 0 0,3-1 0 16,2-2 0-16,-4 0 0 0,-5 2 0 0,2 0 0 16,2 0 0-16,-1 0 0 0,-3-2 0 0,2 1 0 15,3 1 0-15,-2 0 0 0,-3-1 0 0,4 1 0 16,6 0 0-16,-3 0 0 0,-2 1 0 0,1-1 0 16,2-1 0-16,-3 2 0 0,-1 0 0 0,3 2 0 15,2-2 0-15,-3-1 0 0,1-2 0 0,1 0 0 16,5 4 0-16,-4-4 128 0,-1 1-128 0,0 0 0 15,6-1 0-15,-2 2 0 0,-3 0 0 0,6-1 0 16,2-1 0-16,-2 0 0 0,-2 3 0 0,7 0 0 16,2 1 0-16,2-2 0 0,-1-1 0 0,-1 1 0 15,1 4 0-15,-2-2 0 0,4-3 0 0,1 2 0 0,-2-1 0 16,6 2 0-16,2 0 0 0,0 0 0 0,-4-3 0 0,2 1 0 16,-1 1 0-16,1 0 0 0,-4-1 0 0,3 0 0 15,-1 0 0-15,5 0 0 0,1 0 0 0,0 0 0 16,-2 0 0-16,2-1 0 0,1 0 0 0,-1 0 0 15,0 1 0-15,0 0 0 0,0 0 0 0,3 1 0 16,5-1 0-16,-4 0 128 0,-1 0-128 0,0 0 0 16,2-1 128-16,4 1-128 0,2 0 128 0,-1 0-128 15,-1 0 0-15,2 1 128 0,0 0-128 0,2 3 0 16,2-1 0-16,3-1 0 0,-3 3 0 0,2-1 128 16,-2 0-128-16,2-1 0 0,4 0 0 0,-1-1 0 15,-1-1 0-15,3 1 0 0,-3 1 0 0,3 0 0 0,2 0 0 16,4-2 0-16,0 1 0 0,-1 1 0 0,-5 2 0 15,4 0 0-15,4-2 0 0,1 0 0 0,1 2 0 16,-1-1 0-16,2 0 0 0,0 2 0 0,0-4 0 0,2 2 0 16,-1 2 0-16,4-1 128 0,5-1-128 0,3 0 128 15,0 1-128-15,4-1 128 0,3 0-128 0,2 1 0 16,2-3 0-16,2 1 0 0,2 2 0 0,2-1 0 16,0 0 0-16,3 0 128 0,5-2-128 0,-1 1 0 15,3 1 0-15,0-1-128 16,-2-1-768-16,4 0-128 0,1-2-48 0,1 6-10608 15,-2 0-2128-15</inkml:trace>
  <inkml:trace contextRef="#ctx0" brushRef="#br1" timeOffset="14336.128">13545 7546 1839 0,'0'0'160'0,"0"0"-160"0,0 0 0 0,0 0 0 16,0 0 1440-16,0 0 256 0,0 0 48 0,0 0 16 15,-7 2-576-15,7-2-112 0,0 0-32 0,0 0 0 16,0 0 48-16,0 0 16 0,0 0 0 0,0 0 0 16,0 0-144-16,0 0-16 0,0 0-16 0,0 0 0 15,0 0-336-15,0 0-64 0,0 0-16 0,0 0 0 16,0 0-160-16,8-1-32 0,-8 1-16 0,0 0 0 15,0 0 0-15,11 2 0 0,-1-1 0 0,-10-1 0 16,8 2 16-16,1-4 16 0,0-1 0 0,1 2 0 16,1 2 16-16,0 1 0 0,2 1 0 0,3-2 0 15,0 0-16-15,2 1 0 0,1 0 0 0,-2-1 0 16,4-2-160-16,3-2-48 0,-2 1 0 0,4 2 0 0,-1 2 144 0,3-1 32 16,2-2 0-16,4-2 0 0,3 1-80 15,1 0-16-15,2 0 0 0,0 0 0 0,3 1 80 0,1 1 16 16,1-4 0-16,3 3 0 0,1 1-48 0,4-1 0 15,0-1 0-15,5 0 0 0,3 0-64 0,-1-1-32 16,-3 2 0-16,4-2 0 0,3 2-32 0,4-1-128 16,4-2 192-16,1 2-64 0,0 2 48 0,-1-1 0 15,1 1 0-15,4-2 0 0,2-1-176 0,0-1 128 16,-1 1-128-16,3 0 128 0,-2 1 112 0,-1-4 16 16,-1 1 0-16,0 1 0 0,-5 3-112 0,2 1-16 15,-1-2 0-15,2 1 0 0,-3-1 80 0,1 2 16 16,-2 5 0-16,-4-4 0 0,-2 0-64 0,2 2-16 15,-2-1 0-15,1 1 0 0,0 3-144 0,-4 0 0 16,-4 0 0-16,-1-2 128 0,-2-1-128 0,-1 2 0 0,-1-1 0 16,0 1 0-16,-4-2 128 0,-4 0-128 0,-5 0 0 0,-3 1 128 15,0-4-128-15,-5 1 0 0,-5 1 0 0,1-1 0 16,-5-1 0-16,0 0 0 0,-3-1 128 0,1 2-128 16,1 1 0-16,-5 2 0 0,2-1 0 0,-5-1 128 15,-3-2-128-15,-3 0 0 0,-8 0 0 0,9 1 128 16,-9-1-128-16,8 2 0 0,-8-2 144 0,0 0-144 15,0 0 0-15,0 0 128 0,0 0-128 0,0 0 0 16,0 0 176-16,0 0-48 0,0 0 0 0,0 0 0 16,0 0 16-16,-9 5 0 0,-6-2 0 0,4-1 0 15,-1-2-144-15,-3-1 128 0,-5 0-128 0,0 0 128 16,-1 3-128-16,-1-1 0 0,-1-1 0 0,-1 0 0 0,-2 0 0 16,-2 0 0-16,-3 1 0 0,-4-1 0 0,-3-2 0 15,-4 0 0-15,-2 0 0 0,-2 1 0 0,-2 1 0 0,-1-1 0 16,0-2 144-16,-2 3-144 0,-5 4 0 0,-5 0 0 15,-3-1 0-15,-3 3 0 0,-3-3 0 0,-4 1 0 16,-3-1 0-16,-4 0 0 0,-5 0 0 0,1 2 0 16,0-1 0-16,-1 2 0 0,-6-1 0 0,1 0 0 15,0-1 0-15,0 0 0 0,2 1 0 0,-3-3 0 16,-4 1 0-16,4 2 0 0,3 2 0 0,-1-2 0 16,-4-2 0-16,1 2 0 0,-1 0 0 0,2 1 0 15,0-1 0-15,-1-3 0 0,0 0 0 0,1-2 0 16,4-2 0-16,1 1 0 0,0 2 0 0,6-1 0 15,1-1 0-15,6 0 0 0,2 1 0 0,6 0 0 16,-1 0 0-16,6-1 0 0,5-3 0 0,3-1 0 0,4 1 0 0,5 2 0 16,6 3 0-16,5-2 0 0,4-4 0 15,4 2 0-15,4-2 0 0,5 3 0 0,2-1 0 0,4 1 0 16,10 2 0-16,0 0 144 0,0 0-144 0,0 0 0 16,0 0 0-16,9-8 0 0,4 3 0 0,5-1 0 15,4 2 0-15,6-2 0 0,3 0 0 0,7-1 0 16,-1 1 0-16,8 0-144 0,7 1 144 0,5 1 0 15,3 0 0-15,1 0-128 0,3 2 128 0,4-1 0 16,5-3 0-16,2 2 0 0,1 2 0 0,3 1 0 16,4 1 0-16,3 0 0 0,3-1 0 0,-2-1 0 15,0 4 0-15,4-4 0 0,2-2 0 0,-1 2 0 16,-1 1 0-16,0 1 0 0,-1 0 0 0,1 0 128 0,3-4-128 16,-3 3 0-16,-2 0 128 0,1 0-128 15,-2 0 0-15,0 1 0 0,0 1 0 0,-5 1 128 0,-5 1-128 16,1-1 0-16,4-1 0 0,-4 1 0 0,-3 0 0 15,-6 0 0-15,-1 1 0 0,-4-2 0 0,-1-2 0 0,-1 2 0 16,-1 1 0-16,-3 1 128 0,-8 1-128 0,-2-2 0 16,-3-1 0-16,-4 1 0 0,-4-1 0 0,1-1 0 15,-2-1 0-15,-2 2 0 0,-7 1 0 0,-4 2 0 16,-3-1 0-16,-3-2 0 0,-4-3 0 0,-2 0 144 16,-2-1-144-16,-10 3 0 0,0 0 128 0,0 0-128 15,0 0 0-15,0 0 0 0,-11-2 192 0,-3 1-64 16,-4-1 0-16,-3 1-128 0,-7 0 144 0,-3 0-144 15,-2 0 0-15,-6 1 144 0,0-2-144 0,-3 2 0 16,-2 3 0-16,-5-3 0 0,-2-1 0 0,-10-2 0 16,-1 1 0-16,-1 2 0 0,-4 1 0 0,-5 1 0 0,-5 0 0 15,-2-1 0-15,-6-4 0 0,2 2 0 0,-3 2 0 16,-5-1 0-16,-6-1 0 0,-1 2 0 0,-3 3 0 0,-3-2 0 16,-1-2 0-16,-1-1 0 0,4 0 0 0,1 1 0 15,-5 5 0-15,5-3 0 0,1 1 0 0,4-2 0 16,3 1 0-16,-2 0 0 0,5 1 0 0,2 0 0 15,6-2 0-15,6-1 0 0,5-2 0 0,7 0 0 16,7 2 0-16,4 2 0 0,5-1 0 0,8-1 0 16,8 0 0-16,9-1 0 0,4-1 0 0,7 0 0 15,5-2 0-15,7 4 0 0,0 0 0 0,8-1 0 16,8-5 0-16,7 2 0 0,6 1-192 0,7-2 192 16,7-3-240-16,8 1 80 0,4-2 16 0,7 2 0 15,5 0 144-15,7-1 0 0,5-1 0 0,5 0 0 0,0 3 0 16,5-1 0-16,6-4 0 0,4 2 0 0,3 3 0 15,2 1 0-15,-1-3 0 0,3 1 128 0,3 1-128 16,-2 1 144-16,0-4-144 0,-2 6 160 0,-2 5-160 0,-7 1 0 16,-5 0 0-16,-3 0 0 15,1 0-1760-15,-1 2-432 0</inkml:trace>
  <inkml:trace contextRef="#ctx0" brushRef="#br1" timeOffset="15255.016">18858 7457 13823 0,'0'0'1216'0,"0"0"-960"0,0 0-256 0,0 0 0 16,0 0 1504-16,0 0 256 0,0 0 48 0,0 0 16 15,6 7-1200-15,7-3-240 0,1-2-64 0,5 3 0 16,4 1-64-16,5 0 0 0,6-3-16 0,5 0 0 0,4 2 144 0,3 0 16 15,2 1 16-15,5-2 0 0,2-1 48 0,8 1 16 16,7 0 0-16,3-1 0 0,2 0-176 0,1-2-48 16,-1-2 0-16,8 2 0 0,5 3-16 0,3 0-16 15,3 0 0-15,-1-1 0 0,4-1 144 16,1 0 16-16,2 1 16 0,0 0 0 0,-1 0 32 0,2 1 0 16,3-1 0-16,-1 0 0 0,-5-1-96 0,6-1-16 15,0-1 0-15,-1 4 0 0,-1 3 0 0,0 1 0 16,4 0 0-16,-3 0 0 0,-6-2-48 0,2 0-16 15,1 1 0-15,-2 1 0 0,-4 1-16 0,-3 0-16 16,-5-2 0-16,-1 5 0 0,2 4-224 0,-3 0 0 16,-4 1 128-16,-5-3-128 0,-6-2 0 0,-3-2 0 15,-2-1 128-15,-7 3-128 0,-7 2 0 0,-6 2 128 16,-7-3-128-16,-5-3 0 0,-6-1 0 0,-5-4 0 0,-5 1 0 16,-5-1 0-16,-3 3-144 0,-4-3-128 0,-4-5-32 0,0 0-9808 15,-8 7-1984-15</inkml:trace>
  <inkml:trace contextRef="#ctx0" brushRef="#br1" timeOffset="16456.499">15480 2479 8287 0,'0'0'736'0,"0"0"-592"0,0 0-144 0,0 0 0 0,0 0 2080 0,0 0 384 16,0 0 80-16,0 0 16 0,0 0-2000 0,-7 6-400 16,-1-3-160-16,8-3 128 0,0 0 320 0,0 0 48 15,0 0 16-15,0 0 0 0,-6-3 400 0,6 3 96 16,0 0 16-16,-8-3 0 0,3-4-192 0,0 0-48 16,3 1 0-16,-1-2 0 0,2-1-272 0,2-1-48 15,2 1-16-15,-1-4 0 0,3-3-272 0,1 1-176 16,2-3 192-16,2 3-192 0,-2-2 0 0,1 5 0 15,1 3 0-15,-1 1 0 0,-2 1 0 0,-2 0 0 16,-5 7 0-16,0 0 0 0,0 0 0 0,0 0-176 16,0 0 176-16,2 11-160 0,-3 1 160 0,-1 1 0 15,-6 2 0-15,0-2-128 0,-6-1 128 0,1 2 0 16,-1 2 0-16,0-4-128 0,-1-2 304 0,1-1 64 16,1-3 16-16,3 1 0 0,-1-2 80 0,3-1 32 15,8-4 0-15,-6-2 0 0,6 2 80 0,0 0 0 0,-3-8 16 0,5-1 0 16,1-1-64-16,5 0-16 0,0 1 0 0,4 0 0 15,1 0-384-15,1 0 0 0,0 2 0 0,2 2 0 16,-1-1 0-16,-3 2-256 0,-1 2 48 0,-1 2 0 31,-1 1-2048-31,-9-1-416 0</inkml:trace>
  <inkml:trace contextRef="#ctx0" brushRef="#br1" timeOffset="17744.197">15549 2312 12895 0,'0'0'1152'0,"-8"0"-928"16,1 0-224-16,7 0 0 0,-9-2 640 0,9 2 96 0,-6-4 16 15,6 4 0-15,0 0-624 0,0 0-128 0,-3 6 0 16,3-6 0-16,0 0 0 0,0 0 0 0,0 0 0 0,0 0 0 15,0 0 0-15,0 0 0 0,0 0 0 0,0 0 0 16,0 0 896-16,0 0 64 0,8 0 32 0,2 2 0 16,0 4-48-16,3-2-16 0,2 0 0 0,3-4 0 15,2-4-416-15,0 2-64 0,6 1-32 0,-1 2 0 16,3 1-32-16,2 1 0 0,4-2 0 0,5-1 0 16,-1-3 48-16,5 0 0 0,1-2 0 0,3 0 0 15,-1 4-32-15,0 0 0 0,0 0 0 0,4-1 0 16,1-2-144-16,4 1-16 0,4 0-16 0,-3 1 0 15,1-1-64-15,0 1-16 0,-2-1 0 0,2 0 0 16,3-1 48-16,2 3 16 0,2 1 0 0,-1-1 0 16,-3-2-48-16,2 1-16 0,1 1 0 0,3 1 0 0,2 0-144 0,-1-2 192 15,2 1-192-15,-2-1 192 0,-5 0-192 0,5 2 192 16,1-2-192-16,2 1 192 0,-2 1-192 0,-1 0 0 16,-1 0 0-16,0 0 128 0,0 0-128 0,2-1 160 15,1-2-160-15,0 2 160 0,-3 1 0 0,-1 0 0 16,-2 0 0-16,3-1 0 0,0-1-32 0,3 1-128 15,-1-2 192-15,-2 0-64 0,0 1 0 0,2 0 0 16,-1 0 0-16,2 1 0 0,1-2-128 0,-3 3 0 16,-3 2 0-16,0-2 128 0,-1-6-128 0,0 4 0 15,1 0 144-15,1 2-144 0,-2 2 160 0,-1-2-32 16,-4-2-128-16,2 1 192 0,0 2-192 0,3-2 0 16,1-2 0-16,-1 2 0 0,-1 1 0 0,-1 1 0 15,-2-1 0-15,2 0 144 0,-2-4-144 0,-1 1 0 0,-1 0 0 16,2 0 0-16,-3 2 0 0,-2 2 0 0,-4-1 0 15,1 0 128-15,1-2-128 0,-2 0 0 0,2 0 0 0,0 2 0 16,-4 0 0-16,-2 0 0 0,-2 1 0 0,-4-2 128 16,-1-3-128-16,-1 2 128 0,1 1-128 0,-1 1 128 15,3 2-128-15,-4 0 0 0,3 1 0 0,-4-2 0 16,1 1 0-16,0-3 0 0,-2-1 0 0,-2-1 0 16,-4 6 0-16,1-1 0 0,0 0 0 0,2-2 0 15,1-1 0-15,-2-1 0 0,-2 1 0 0,1-2 128 16,0 2-128-16,-2 2 0 0,-1 2 0 0,-3-1 0 15,0-2 128-15,-2-1-128 0,2 0 128 0,-4 1-128 16,-1 0 0-16,-1 1 0 0,2 0 128 0,-2-1-128 0,1-1 0 16,0 0 0-16,1 1 0 0,0 0 128 0,-1 2-128 15,2-1 0-15,-1 0 0 0,-1 0-176 0,1 0 176 0,-2-1 0 16,-4-1 0-16,0 2 0 0,2-1 0 0,-3 1 0 16,-1 1 128-16,-1-2-128 0,0-2 0 15,-1 1 144-15,-1 1-144 0,-1 1 0 0,2 0 160 0,-2 3-160 16,2 1 128-16,-2 0-128 0,0-3 160 0,1 0-160 15,0 0 192-15,-9-2-192 0,10 3 0 0,-10-3 0 16,6 5 0-16,-6-5 0 0,6 6 0 0,-6-6 0 16,0 0 176-16,4 11-48 0,-3-1-128 0,-1-1-128 15,0-9 128-15,-1 11-192 0,-3 2 192 0,0-3 0 16,-2-3 160-16,-1-1-160 0,0 2 208 0,-2-1-48 16,0-1-16-16,-1-1 0 0,1-3 64 0,0 0 16 15,-4-1 0-15,2 0 0 0,2 0-48 0,-4-1-16 16,1 0 0-16,2 0 0 0,2-2-32 0,2-1 0 0,0-3 0 15,0-1 0-15,-1-3-128 0,3 0 160 0,1 0-160 16,1-3 160-16,-5 1-160 0,4-1 160 0,3-2-160 0,2 3 160 16,-1-1-160-16,1 2 0 0,1-3 0 0,1 4 0 15,5 0 0-15,-1 1 0 0,1 1 0 0,-1 0 0 16,2-1 0-16,0 0 0 0,0 1 0 0,1 4 0 16,-3 2 0-16,-8 2 0 0,0 0-144 0,10 3 144 15,1 2 0-15,-3 1-192 0,-8-6 192 0,5 10-160 16,0 2 160-16,-4 1-128 0,-1 3 128 0,-1-2-128 15,-7-2 128-15,0-1 0 0,1-3 0 0,-1 0-128 16,-2 2 128-16,-1 0 0 0,0-1 0 0,-2-5 0 16,1 1 0-16,1-3 176 0,1-2-176 0,1 0 192 15,9 0-32-15,0 0 0 0,-9-1 0 0,9 1 0 0,-3-10-160 0,3 0 192 16,3-1-192-16,1 0 192 16,1 0-1472-16,2 1-304 0,-2 0-48 0,5 2-14368 15</inkml:trace>
  <inkml:trace contextRef="#ctx0" brushRef="#br1" timeOffset="18563.683">15362 2448 20271 0,'-12'-10'1792'0,"5"4"-1424"15,1-2-368-15,1 3 0 0,-2-1 1520 0,1 1 224 16,3-4 48-16,-2 1 16 0,2 1-1264 0,0-5-256 15,1-4-48-15,1 1-16 0,1-1 352 0,2 0 80 0,1-2 16 0,0-3 0 16,4-1-160-16,0 0-48 0,1 2 0 0,4-2 0 16,4 1-208-16,-1 2-32 0,1-2-16 0,1 3 0 15,1 3-64-15,-1 0-16 0,2-1 0 0,0 2 0 16,-2 1-128-16,2 4 128 0,-2 6-128 0,-3 0 128 16,-3 1-128-16,0 4 0 0,-1 3 0 0,-2 5-176 15,-2 3 176-15,-3 5 0 0,1 1-144 0,-4 3 144 16,-4 0 128-16,-1 3 80 0,-3-1 32 0,-2 2 0 15,-2 1-16-15,-1 0 0 0,-2-1 0 0,-1-1 0 16,1-8 0-16,-2 0 0 0,1-2 0 0,0 2 0 16,1 0 160-16,1-5 16 0,-2-3 16 0,4-3 0 15,1-3-128-15,4-3-32 0,-2-3 0 0,4-3 0 16,3-2 32-16,2 1 0 0,0-2 0 0,2-6 0 0,2-6-48 16,1 1-16-16,5 0 0 0,1 1 0 0,0 2-224 0,1 0 0 15,-1 1 128-15,1 3-128 0,-1 0 0 0,0 4 0 16,-2-1 0-16,-2 4 0 0,-7 6-144 0,0 0 144 15,8 3 0-15,-8-3-144 0,0 0-80 0,3 10-16 16,-2 1 0-16,-2 3 0 16,-2 1-2832-16,-3 1-576 0</inkml:trace>
  <inkml:trace contextRef="#ctx0" brushRef="#br1" timeOffset="19314.428">15240 2933 2751 0,'0'0'128'0,"-2"-9"16"0,-3 0-144 0,2 4 0 16,-1-1 0-16,4 6 0 0,0 0 4304 0,-8-1 832 15,1 0 176-15,7 1 16 0,-8 3-4144 0,0 2-832 16,-1 0-160-16,0 2-48 0,-1 1-144 0,0 3 192 0,-1 2-192 0,-3-1 192 16,0-1 112-16,-3 3 16 0,1 4 16 0,-5-1 0 15,-1 1 80-15,1 3 16 0,-2 0 0 0,1 5 0 16,-2 3-112-16,2 0 0 0,2 3-16 0,1 2 0 16,1 4-176-16,2 0-128 0,4 2 192 0,2-3-192 15,-1-1 144-15,5-3-144 0,1-3 0 0,4-2 144 16,1-3-144-16,3-2 192 0,4-1-192 0,0-4 192 15,1-6 16-15,3-3 16 0,1-4 0 0,4-2 0 16,3 0 48-16,0-6 16 0,1-1 0 0,5-5 0 16,2-4 16-16,3-2 0 0,-1-3 0 0,1-2 0 15,-3-2-80-15,2-2-16 0,-1-2 0 0,-2 0 0 16,-2 1-32-16,-3-1-16 0,0-5 0 0,-1 0 0 16,-5-1 144-16,-1-2 16 0,-5 0 16 0,-2 2 0 0,-6-1 64 15,-1 5 16-15,0 3 0 0,-6 1 0 0,-2 2-96 0,-1 0-32 16,0 1 0-16,-3 5 0 0,0 2-128 0,0 3-32 15,-1 1 0-15,2 2 0 0,-4-1-272 0,3 2-64 16,0 2-16-16,2 0 0 16,-2 0-2384-16,2 0-464 0</inkml:trace>
  <inkml:trace contextRef="#ctx0" brushRef="#br1" timeOffset="19779.421">15614 2886 21183 0,'-7'-5'1888'16,"2"3"-1504"-16,5 2-384 0,-8 0 0 0,-2 2 368 0,4 0 0 0,-2 1 0 0,1 0 0 15,-3 1-368-15,4 2 0 0,-2 0 0 0,2 2 0 16,-5 1 256-16,1 2-32 0,1-3 0 0,0 2 0 16,2 0 128-16,-1 0 32 0,1 0 0 0,2 0 0 0,3 0-64 15,2 0-16-15,0-10 0 0,6 11 0 0,2-1 176 0,2-3 32 16,-1 2 16-16,5-4 0 0,1-3-144 0,3 2-48 15,1-2 0-15,-1-1 0 0,2-2-96 0,1-1-32 16,-1-2 0-16,-1-1 0 0,0 0 112 0,2-3 32 16,-2-2 0-16,-2 1 0 0,0 2 64 0,-2-2 16 15,-1-2 0-15,-1 0 0 0,-6 0 16 0,0 0 0 16,-5-2 0-16,-1 1 0 0,-2-4 64 0,-2 4 0 16,-6 1 16-16,0-2 0 0,-1 0-272 0,-2 2-48 15,-3 1-16-15,-2 5 0 16,0 3-512-16,0 2-128 0,-4-2 0 0,3 2-16 15,0 2-2096-15,0 0-432 0</inkml:trace>
  <inkml:trace contextRef="#ctx0" brushRef="#br1" timeOffset="20716.955">22422 3045 5519 0,'0'0'240'0,"0"0"64"16,0 0-304-16,0 0 0 0,0 0 0 0,-4-6 0 0,-3 1 3712 15,7 5 672-15,-7-5 144 0,7 5 16 0,-7 2-3632 0,7-2-720 16,0 0-192-16,-8 2 0 0,0 1 0 0,1 0 0 16,7-3 0-16,-10 6 0 0,1 0 0 0,-4 3 0 15,-2 1 144-15,0-1-144 0,-2 2 320 0,1 2 0 16,-4 3 0-16,0 0 0 0,-1 3-64 0,3 1-32 16,-3 3 0-16,1 3 0 0,-1 3-96 0,1 3 0 15,3-1-128-15,1 2 192 0,2 2-192 0,4-6 0 16,1-2 0-16,4 0 0 0,3-2 0 0,2 0 128 15,2-3-128-15,3-3 0 0,5-2 240 0,-1-2-48 16,2-1-16-16,3-1 0 0,2 0 48 0,1-3 16 16,4 0 0-16,2-3 0 0,4-3-48 0,-2-3-16 15,1-2 0-15,4-3 0 0,3-1 64 0,0-4 16 0,0-3 0 16,1-1 0-16,0 0-48 0,-2-2 0 0,-1 0 0 16,-2-2 0-16,-3-1 16 0,0-2 0 0,-2 1 0 0,-4-5 0 15,-3-3 224-15,-4-3 64 0,-4-2 0 0,-2 1 0 16,-6 0 32-16,-4 5 16 0,-5 2 0 0,-2 2 0 15,-1 0-32-15,-5 2 0 0,0-2 0 0,-3 5 0 16,2 4-160-16,0 3-48 0,1 3 0 0,-1 0 0 16,2 0-448-16,-1 1-112 0,2-1-16 0,2 3 0 31,1 1-2064-31,0-1-432 0,0-1-64 0,2 0-32 0</inkml:trace>
  <inkml:trace contextRef="#ctx0" brushRef="#br1" timeOffset="21157.375">22991 2701 20271 0,'-8'-14'1792'0,"2"8"-1424"16,-1-2-368-16,-1 5 0 0,0 1 1584 0,0 4 240 15,-2-1 48-15,-1 2 16 0,-1 0-1584 0,-4 2-304 0,2 0 0 0,-2 3-176 16,0 2 176-16,-1 1 0 16,0 2-144-16,0 1 144 0,0 0 0 0,1 1 0 0,3 2 0 0,2 0 0 15,2 0 0-15,3 4 0 0,1-2 0 0,3-1 0 16,2-3 192-16,5-1-64 0,-1-3 0 0,5-3 0 15,3 1 288-15,1-2 48 0,1-2 16 0,5-3 0 16,4-2-176-16,-1-2-48 0,-1-3 0 0,2-2 0 16,5-1 0-16,-2-1-16 0,2-7 0 0,0-1 0 15,1-3 16-15,-2-1 16 0,0-1 0 0,-3 1 0 16,-3 0 384-16,-1 3 80 0,-5 3 16 0,-5 0 0 16,-2-1-96-16,-6 2-16 0,-2 2 0 0,-1 2 0 15,-2 1-320-15,-3 0-80 0,-2 1-16 0,-3 1 0 16,-4 3-544-16,-4 0-128 15,-3 1 0-15,-2 1-10384 0,-1 1-2080 0</inkml:trace>
  <inkml:trace contextRef="#ctx0" brushRef="#br1" timeOffset="30894.526">1961 7698 9151 0,'0'0'400'0,"0"0"96"0,0 0-496 0,0 0 0 16,8-3 0-16,-8 3 0 0,10 3 800 0,-2-1 64 15,2-3 16-15,-1 2 0 0,2 1-112 0,2-2-32 16,5-1 0-16,0 0 0 0,4-1-160 0,2 0-16 16,6-1-16-16,2-3 0 0,0-4-80 0,2 1-16 15,2 0 0-15,3-1 0 0,2 5-128 0,1-3-16 16,-1-1-16-16,3 3 0 0,2 0-48 0,2 1-16 15,1-3 0-15,3 3 0 0,2-1-32 0,0 3 0 0,0 0 0 16,1-2 0-16,4 0 16 0,0 1 0 0,3 1 0 0,4 0 0 16,-1-1-16-16,1 2 0 0,-1 1 0 15,2 1 0-15,1 0-192 0,5 2 176 0,-1-1-176 0,1 2 160 16,-3-2-160-16,0 1 0 0,0 0 144 0,5 0-144 16,2-2 144-16,-1 0-144 0,-2-1 192 0,1 0-192 15,1 0 272-15,-1406 0-48 0,2816 1-16 0,-1408 2 0 16,-2 1 128-16,2 1 32 0,4-2 0 0,0 0 0 15,-2-1-16-15,-3 1 0 0,-2 1 0 0,1-1 0 16,-1-2-160-16,4 4-48 0,-1 0 0 0,-4-1 0 16,-2 1-144-16,0 2 128 0,4-3-128 0,-2 3 128 15,1 1-128-15,-2-1 160 0,-3-3-160 0,1 0 160 16,2 0-160-16,-1 0 192 0,0 1-192 0,-1-2 192 0,-4 2-192 0,2-3 192 16,-1-1-192-16,1 1 192 0,0 1-32 0,1-1 0 15,-2-1 0-15,-2 0 0 0,0 0 16 0,2 1 0 16,-3 3 0-16,3-3 0 0,3-2 16 0,-4 1 16 15,-2 0 0-15,2 0 0 0,0 1-208 0,-1-1 144 16,-2 0-144-16,-2 1 128 0,0 3 0 0,0-2 0 16,-3 0 0-16,0-2 0 0,0 0 32 0,0 0 0 15,2 1 0-15,-4-1 0 0,0 0 32 0,-1-1 0 16,-3-2 0-16,0 0 0 0,-1 0 64 0,0-1 0 16,0 1 16-16,-4 0 0 0,1-3-32 0,-2 1-16 15,-2-2 0-15,0 3 0 0,1 2-96 0,-1 1-128 16,-1-2 176-16,5 1-176 0,-2 0 192 0,-1 1-64 15,-4-1 0-15,0 2-128 0,0 0 208 0,-2 0-64 0,0-1-16 0,2 2 0 16,-1 2 0-16,-2-1-128 0,-3-2 192 0,2-1-64 16,-3-1 0-16,0 0 0 0,0-2 0 0,0 2 0 15,-5 0-128-15,1 0 192 0,-2 0-192 0,0-2 192 16,0 2-192-16,2-1 160 0,1-1-160 0,-1 2 160 16,-5 0-160-16,0 0 0 0,-4 2 144 0,4-1-144 15,-2-1 0-15,0-1 128 0,-1 2-128 0,-2 0 0 16,-2 1 0-16,-2 0 144 0,2-1-144 0,-1-1 0 15,0-3 160-15,-1 1-160 0,-2 0 128 0,0 1-128 16,-3 3 128-16,0-1-128 0,0-1 128 0,0 0-128 16,-3 1 128-16,1 1-128 0,2-1 0 0,-1 1 128 15,-2-1-128-15,-2 1 128 0,-7 0-128 0,7 0 128 16,-7 0-128-16,11 0 0 0,-1 0 144 0,-10 0-144 16,0 0 0-16,11 0 128 0,1-1-128 0,-2 1 0 0,-10 0 0 0,6 2 128 15,-6-2-128-15,8 2 0 0,-8-2 128 0,0 0-128 16,0 0 128-16,9-1-128 0,-1 1 144 0,-8 0-144 15,0 0 192-15,5-3-192 0,2 4 192 0,1-2-192 16,-1-3 192-16,-7 4-192 0,0 0 128 0,9 0-128 16,-9 0 0-16,8 0 0 0,-1-1 128 0,-7 1-128 15,8 2 0-15,-8-2 0 0,0 0 0 0,8 0 0 16,-2-1 0-16,-6 1 0 0,8 4 0 0,-8-4 0 16,6 3 0-16,-6-3 0 0,8 3 0 0,-8-3 0 15,0 0 0-15,3 7 0 16,-3-7-832-16,-3 10-240 0,-5 1-32 0,-5 0-15392 0</inkml:trace>
  <inkml:trace contextRef="#ctx0" brushRef="#br1" timeOffset="31998.521">13843 7744 7423 0,'0'0'320'0,"0"0"80"0,0-11-400 0,0 2 0 16,-1 3 0-16,1 6 0 0,-2-7 512 0,1-1 32 16,1 0 0-16,-2 1 0 0,2 7 32 0,0 0 0 15,0 0 0-15,-1-9 0 0,2 0 128 0,2 3 16 16,-3 6 16-16,0 0 0 0,3-7-16 0,-3 7 0 16,5-8 0-16,2 6 0 0,2 0-128 0,1-1-16 15,1-3-16-15,5 2 0 0,6 3 16 0,1 0 16 16,5 0 0-16,2-2 0 0,3 1 112 0,3 2 0 15,5 1 16-15,1 0 0 0,0-5-192 0,3 1-32 16,3-3-16-16,3 3 0 0,2 2 0 0,4 0 0 16,4-2 0-16,0 1 0 0,1 2 0 0,0 0 0 0,1 0 0 15,2-1 0-15,4-1 0 0,0 0 0 0,1 1 0 0,0-2 0 16,-1 0-176-16,2 0-48 0,4 0 0 0,0-1 0 16,-4 2-16-16,0-1-16 0,-2-1 0 0,3 2 0 15,1 2-32-15,-1 1-16 0,-2 0 0 0,-2-1 0 16,-2-2-48-16,-1 1-128 0,2 1 192 0,5 0-64 15,-4 0-128-15,1 2 128 0,-3-1-128 0,0 3 128 16,0-3-128-16,2 0 128 0,-4-2-128 0,2 0 128 16,0 4-128-16,-1-1 0 0,-6-1 0 0,0 2 0 15,3-2 0-15,-2 1 0 0,0 1 176 0,-2 0-176 16,-1 0 0-16,-3-3 0 0,-5-1 0 0,-1 3 0 16,-3 2 128-16,1 1-128 0,-1-3 176 0,-1 0-176 15,-4 0 192-15,-2 0-64 0,-1 2 0 0,-3-2-128 16,-5-4 256-16,0 4-48 0,-3 0-16 0,0-1 0 0,-8-2 16 15,0 0 0-15,-3-2 0 0,-1 3 0 0,-5 2-48 0,0 1-16 16,-2 2 0-16,-7-5 0 0,0 0-144 0,0 0 128 16,0 0-128-16,0 0 128 0,0 0-128 0,0 0 0 15,0 0 0-15,0 0 128 0,0 0-272 0,0 0-64 16,-11 2-16-16,-5 0 0 16,1-1-2336-16,-1 1-448 0,-13-4-112 0,8 1-16 0</inkml:trace>
  <inkml:trace contextRef="#ctx0" brushRef="#br1" timeOffset="32886.676">19590 7522 11055 0,'0'0'480'0,"0"0"112"0,0 0-464 0,0 0-128 0,-1-8 0 0,1 8 0 15,0 0 1136-15,0 0 208 0,8-2 32 0,2 2 16 16,2 2-816-16,3 1-144 0,3 0-48 0,3-1 0 15,3-2 256-15,5 2 32 0,3 4 16 0,6-3 0 0,7-1 208 0,8-1 64 16,3-2 0-16,6 3 0 0,4 0-176 0,3 0-16 16,5-4-16-16,2 4 0 0,2 1-240 0,1 0-32 15,2 0-16-15,3 1 0 0,2 0-112 0,3-1-32 16,2 3 0-16,-4-1 0 0,-1 1-32 0,4-1-16 16,0 0 0-16,5 1 0 0,0 1-16 0,-2-1 0 15,3-3 0-15,1 1 0 0,-1 1 0 0,1 1 0 16,-3 3 0-16,1-2 0 0,5-3 64 0,-2 0 0 15,-5 4 0-15,0-1 0 0,2-1-32 0,-4 0 0 16,-4-2 0-16,-4 2 0 0,-4-2 0 0,-1 1 0 16,-2-2 0-16,-4 0 0 0,-2 6-32 0,-8-2 0 15,-4-4 0-15,-6 0 0 0,-1-1 0 0,-4 2 0 16,-2 0 0-16,-4 3 0 0,-6-1-256 0,-3 1 128 0,-3-1-128 16,-5 0 0-16,-5 2 0 0,-5-1 0 0,-3 0 0 0,-7 1 0 31,-4 0-2048-31,-6 0-480 0</inkml:trace>
  <inkml:trace contextRef="#ctx0" brushRef="#br1" timeOffset="36635.21">11830 9310 15663 0,'0'0'1392'0,"0"0"-1120"15,-2-8-272-15,-2-2 0 0,1-1 864 0,1 0 112 16,2 11 32-16,-2-13 0 0,-2-2-176 0,1 0-48 16,-1 2 0-16,-1-3 0 0,0-1-256 0,2-1-48 15,0-3-16-15,1 1 0 0,-3 2 32 0,-1-1 0 16,-2-1 0-16,2-1 0 0,-2 0-48 0,-1-1 0 16,-1-3 0-16,1 2 0 0,-5 2 48 0,1 1 0 15,-2 0 0-15,-1-2 0 0,1-4-112 0,-2 1 0 16,0 1-16-16,-3-1 0 0,0 1-176 0,-1-1-16 15,-3 1-16-15,0 1 0 0,-2 1-32 0,-2 3 0 0,-2 1 0 16,0 0 0-16,-2-4 800 0,-1 1 160 0,-1-1 16 16,-1 5 16-1,-2 2-1680-15,2 2-336 0,1-3-64 0,0 3 0 0,-4 0 768 0,0 0 192 0,-3-2 0 0,-1 1 0 16,-1 3 768-16,-1 1 208 0,-2 0 48 0,2 1 0 31,0 3-1664-31,0-1-336 0,-1 1-64 0,0-1-16 0,-1-2 848 0,-2 1 208 0,0 2 0 0,-1 3 0 16,-1 1 0-16,2 1 0 0,1 0 0 0,0 0 0 15,-2 0 0-15,-2 0 0 0,-2 1 0 0,0 0 0 16,1-1 0-16,0 3 0 0,-1 1-128 0,1 1 128 16,3-1 0-16,-5 0 0 0,-1-1 0 0,-2 3 0 15,0-1 0-15,2 2 0 0,-3-2 0 0,2 2 0 16,2 0 0-16,-2 2 0 0,0 0 0 0,-2 0 0 0,1 0 0 16,2 0 0-16,-4 1 0 0,5 2 0 0,2 3 0 15,0-1 0-15,-5 1 0 0,2 3-144 0,1-2 144 0,0 3 0 16,-1 1 0-16,0 3 0 0,2 2 0 0,0-2 0 15,1-2 0-15,1 1 0 0,-3-1 0 16,3 2 0-16,1 3 0 0,3 0 0 0,1 0 0 0,4-1-128 16,3-3 128-16,1 0 0 0,0 2 0 0,1-3 0 15,0-2 0-15,6 2 0 0,2 4 720 0,3 1 240 16,-1 0 32-16,4 0 16 16,3-2-1664-16,-1 3-336 0,2 3-64 0,0-1-16 0,2 1 816 15,4-1 256-15,1 1 0 0,3 1-160 0,-1 1 160 0,5-3 0 16,-2 3-144-16,3-1 144 0,1-1 0 0,1 3-176 15,4 3 176-15,1 0-128 0,3-1 128 0,4 0-192 16,4 0 192-16,1 2-192 0,3-3 48 0,2-1 0 16,6-2 0-16,3 2 0 0,4 3-48 0,6-1 0 0,5-1 0 0,3 1 0 15,4 4 192-15,-1-2-128 0,8-6 128 0,3 5-128 16,4-1 128-16,4-2 0 0,2-1-144 0,-1-4 144 16,0-2 0-16,0 0 0 0,3-5 0 0,0 1 0 15,2-1 0-15,-1-1 0 0,-2-2 0 0,3-1 0 16,2-2 0-16,3-2 0 0,2-1 0 0,0-1 0 15,0 0 0-15,0-1 0 0,2-5 0 0,-2 3 128 16,1 1-128-16,0-3 0 0,2-5 0 0,2 1 128 16,2 2-128-16,-3 0 0 0,0-3 0 0,0-5 0 15,-1-2 0-15,1-2 160 0,0-1-160 0,-3 0 160 16,-3-2-160-16,1-4 0 0,-3-2 0 0,-1-1 0 16,-5-1 0-16,-2-2 0 0,-5-2 0 0,0-1 128 15,1-2-128-15,-7 1 192 0,-4-5-192 0,-3-2 192 0,-3-3 64 0,-7-3 32 16,-3 0 0-16,-6-3 0 0,-3-2 208 0,-2-1 32 15,-4 2 16-15,0-2 0 0,-7-2 144 0,0-2 16 16,-2-3 16-16,-3 1 0 0,-6-2-176 0,-1 2-32 16,1 1-16-16,-5 1 0 0,-2 4-112 0,0 2 0 15,-5 4-16-15,-1-1 0 0,-2-2-144 0,-4 6-32 16,0 6 0-16,-5 2 0 0,-2-2-192 0,-1 5-192 16,-4 3 48-16,-2 2 0 15,-3 2-1136-15,-1 3-240 0,-5 2-32 0,0-1-14000 0</inkml:trace>
  <inkml:trace contextRef="#ctx0" brushRef="#br1" timeOffset="37688.199">2295 7777 13823 0,'-19'-7'1216'0,"9"2"-960"0,-1-3-256 0,5 4 0 15,6 4 272-15,-5-5 16 0,0 1 0 0,5 4 0 16,0 0 352-16,0 0 64 0,0 0 0 0,12-5 16 15,1 0-416-15,3 1-96 0,-1-1-16 0,6 3 0 16,2 2-16-16,5-1-16 0,-4-4 0 0,5 1 0 16,3 0 0-16,8-1 0 0,4 1 0 0,2-4 0 15,1-4 224-15,5 1 64 0,9 1 0 0,-2 3 0 16,-2-1-64-16,4 2 0 0,5 2 0 0,-1 0 0 16,1-4 16-16,0 1 0 0,0 1 0 0,-3 0 0 15,-1 5-16-15,2 0 0 0,0-1 0 0,1 0 0 16,1-1-144-16,-2 3-48 0,-4 2 0 0,0-1 0 0,0-1-192 15,-1-1 176-15,2-3-176 0,0 3 160 0,1 3-160 16,-2 2 0-16,-1-1 144 0,-3 4-144 0,1 0 0 0,-2 2-160 16,-2 0 16-16</inkml:trace>
  <inkml:trace contextRef="#ctx0" brushRef="#br1" timeOffset="38541.094">6512 7482 2751 0,'0'0'256'0,"0"0"-256"16,0 0 0-16,4 8 0 0,-4-8 1232 0,6 4 208 16,4 0 32-16,1-3 16 0,-1-2-512 0,3 0-96 0,4 1-32 0,0 0 0 15,4 0-160-15,1-3-48 0,5 2 0 0,2-1 0 16,4 0-16-16,5 1-16 0,0-1 0 0,4 0 0 15,1 2-16-15,2 0 0 0,0 0 0 0,3-1 0 16,0 0-80-16,4 0-32 0,-1 1 0 0,3 1 0 16,1 0 0-16,-1 0 0 0,-1-1 0 0,1 3 0 15,0 1-32-15,1-1 0 0,0 0 0 0,3 0 0 16,4 2-144-16,-5 2-48 0,-2 1 0 0,2-4 0 16,0-1-32-16,0-3-16 0,1 0 0 0,-1 3 0 15,3-1-32-15,-2 0-16 0,-3-1 0 0,-5 1 0 16,1 0 80-16,-2-2 16 0,-1-2 0 0,-1 1 0 15,-1 2 80-15,-1 0 32 0,-2 0 0 0,-2-1 0 0,-6-2 16 16,-1 0 0-16,-1-1 0 0,-1 2 0 0,0 0-32 16,-1-1 0-16,-2 1 0 0,2-2 0 0,-2 1-32 0,-1 0-16 15,-1-2 0-15,-2 2 0 0,-1 1-80 0,-1 1-16 16,-1 2 0-16,-1-1 0 0,-2-1-208 0,1 0 144 16,-4 0-144-16,0 0 128 0,-2 0-128 0,-4 1 0 15,0-3 144-15,-10 2-144 0,0 0 0 0,0 0 144 16,0 0-144-16,0 0 0 0,0 0 0 0,0 0-224 15,0 0 16-15,-5 9-9280 16,-6-2-1856-16</inkml:trace>
  <inkml:trace contextRef="#ctx0" brushRef="#br1" timeOffset="39060.237">11153 7590 15663 0,'-7'-15'688'0,"3"8"144"0,4 7-656 0,0 0-176 16,0 0 0-16,0 0 0 0,-1-8 1936 0,1 8 368 15,0 0 64-15,0 0 0 0,8-2-1456 0,1 0-288 16,2 1-64-16,1 0-16 0,3 3-240 0,4 0-48 16,-1-2-16-16,4 0 0 0,2 1-16 0,1-1 0 0,0-1 0 15,3-3 0-15,3 2 16 0,0 0 0 0,2 2 0 0,-3-2 0 16,-1-2-64-16,-2-1-16 0,0 1 0 0,-2 2 0 15,-1 1-160-15,1 1 160 0,-2-1-160 0,-1 1 160 32,-3 0-1024-32,0 1-208 0,1 0-32 0</inkml:trace>
  <inkml:trace contextRef="#ctx0" brushRef="#br1" timeOffset="41826.11">11574 9224 20271 0,'1'-20'896'0,"1"7"192"0,1-6-880 0,-1 2-208 16,1 4 0-16,0 0 0 0,-1-1 160 0,1-1-16 16,2 2 0-16,-1-1 0 0,-2 2-144 0,1-1 160 15,-1 0-160-15,-2-1 160 0,-1-1-160 0,-1-1 0 16,-1 2 0-16,-2-1 0 0,-3-2 144 0,-2 0-144 15,-2-2 160-15,-3 0-160 0,-4 2 224 0,-3-2-48 0,-3-3-16 0,-5-1 0 16,-3-3-16-16,-3 0 0 0,-5-1 0 0,-3 1 0 16,-4 2-16-16,-3 2 0 0,0 0 0 0,-2 1 0 15,-4-2 0-15,-2 3 0 0,-7 3 0 0,1 2 0 16,0 5-128-16,-2 2 0 0,-7-1 0 0,0 1 128 16,-3 4-128-16,-3 2 0 0,-2 0 0 0,-5 1 0 15,-2 1 0-15,-1 0 0 0,-1 0 0 0,0 4 0 16,-1 1 0-16,-1 1 128 0,0-4-128 0,2 4 128 15,-1 3-128-15,3 0 0 0,3 0 0 0,-2 2 128 16,3 2-128-16,3 4 0 0,4 2-192 0,0 2 192 16,-2 0 0-16,0 4 0 0,3 6 0 0,0 0 0 15,0-3-144-15,4 2 144 0,0 2 0 0,2 0 0 16,-3-1 0-16,9 3 0 0,3 0 0 0,6 4 0 16,7 1 0-16,4 2 0 0,2 0 0 0,5 0 0 0,8 2-144 0,7 0 144 15,6 2 0-15,4-2-144 0,2-1 144 0,3 2 0 16,4-2 0-16,3 4-128 0,1 4 128 0,6-4 0 15,4-1-144-15,4-1 144 0,4 2-128 0,2-1 128 16,3 0-160-16,1-2 160 0,5-2-192 0,3 1 192 16,2-2-208-16,4-1 80 0,4-5 128 0,4 1 0 15,3-5-144-15,7 0 144 0,4 0 0 0,4-4 0 16,1-3 0-16,2 1 0 0,8 2 0 0,0-3 0 16,-2-1 0-16,4-3 0 0,3-1 0 0,4-3 128 15,6-3-128-15,3-3 0 0,-1-6 208 0,9-5-32 16,5-3-16-16,0-3 0 0,-2-2 176 0,1-4 48 15,1-5 0-15,2-2 0 0,0-1-32 0,-2-1 0 16,-3-1 0-16,-2-3 0 0,0 2 96 0,-3-3 0 0,-3-5 16 0,-2-2 0 16,0-1-80-16,-6-1 0 0,-7-3-16 0,-4 2 0 15,-5 0 80-15,-6 0 0 0,-3-3 16 0,-7 3 0 16,-9 0 16-16,-4 0 0 0,-6-5 0 0,-6-1 0 16,-6 0 112-16,-5 1 32 0,-6 2 0 0,-3 3 0 15,-8-3-224-15,-3 6-32 0,-7 3-16 0,-3-1 0 16,-4 2-144-16,-4 2-16 0,-4-3-16 0,-1 6 0 15,2 6-176-15,-6-1 0 0,-1 0 0 0,-1 4 0 16,-1 4-352-16,3 4 0 0,2 3 0 0,2 1 0 16,3-2-1808-16,6 2-352 0,3-1-80 15,4 3-16-15</inkml:trace>
  <inkml:trace contextRef="#ctx0" brushRef="#br1" timeOffset="43926.924">15079 7409 3679 0,'0'0'320'0,"0"0"-320"16,0 0 0-16,0 0 0 0,0 0 1664 0,0 0 256 15,0 0 48-15,0 0 16 0,0 0-1424 0,0 7-288 16,0-7-48-16,0 0-16 0,0 0 224 0,0 0 32 16,0 0 16-16,0 0 0 0,0 0 256 0,0 0 48 15,0 0 16-15,0 0 0 0,0 0-96 0,6 6-32 16,-1-2 0-16,-5-4 0 0,0 0-272 0,0 0-48 15,0 0-16-15,0 0 0 0,0 0-112 0,0 0-32 16,0 0 0-16,0 0 0 0,0 0-192 0,8 7 176 16,-8-7-176-16,0 0 160 0,0 0 0 0,7 5 0 15,-1 1 0-15,-6-6 0 0,0 0-160 0,9 3 192 16,-9-3-192-16,10 3 192 0,-10-3-64 0,11 3-128 0,0-2 192 0,-1 0-64 16,1 0-128-16,2 1 0 0,2-2 144 0,3 1-144 15,2 0 0-15,1 1 0 0,4 0 0 0,1-2 0 31,5-2-320-31,4 2-96 0,0 0-16 0,2 2 0 16,4 0-288-16,3 0-64 0,0-3-16 0,0 3 0 16,1 1 160-16,5 1 16 0,1-1 16 0,4-1 0 0,2-2 352 0,3 0 64 0,-1 0 0 0,4 0 16 15,3 2 176-15,5 1 0 0,4 0 0 0,1-1 0 16,4 4 0-16,-1-4 0 0,3-1 0 0,5 3-128 16,0 4 128-16,-1 0 0 0,0-1 0 0,1-2 0 15,2 0 0-15,-2 1-128 0,-3-1 128 0,-4 0-128 16,-6 0 128-16,-3-3 0 0,-1 2 0 0,-6 1 0 15,-4 2 0-15,-6-1 0 0,-4 0 0 0,-8-1 176 16,-4 1 320-16,-5-2 64 0,-5 0 16 0,-4-1 0 0,-3 0 64 0,-3 2 0 16,-2 0 16-16,-1-2 0 0,-2-2 0 0,-3 3 0 15,-4-1 0-15,-6-3 0 0,11 0 0 0,-11 0 0 16,0 0 0-16,0 0 0 0,0 0-64 0,0 0-16 16,0 0 0-16,0 0 0 0,0 0-96 0,0 0-32 15,0 0 0-15,0 0 0 0,0 0-224 0,0 0-48 16,0 0-16-16,0 0 0 0,0 0-160 0,0 0 0 15,-5-5 0-15,-1 0 0 16,-2 3-1632-16,0-1-352 0,-4-3-80 0,2-2-16 0</inkml:trace>
  <inkml:trace contextRef="#ctx0" brushRef="#br1" timeOffset="44798.749">18956 7500 9215 0,'0'0'816'0,"14"0"-656"16,0-1-160-16,5 1 0 0,3 2 528 0,6 1 80 15,3 3 16-15,7-3 0 0,0-3-304 0,5 1-64 16,3 0-16-16,7 1 0 0,6 1-112 0,7-1-128 16,5 1 176-16,3-1-176 0,-3 2 144 0,6-2-144 15,6-3 0-15,2 2 144 0,6 2-16 0,1 0 0 16,1 1 0-16,3-2 0 0,7 2 64 0,3 1 16 15,0-1 0-15,5 1 0 0,7 1 128 0,0 2 32 16,-3 0 0-16,6 0 0 0,6 0-64 0,0 1-16 16,-1 0 0-16,0 2 0 0,2-1-128 0,-2-1-32 15,-4 1 0-15,-2-4 0 0,-1-3 48 0,-7 0 0 16,-4 2 0-16,-5-2 0 0,-6-2 128 0,-7 1 16 16,-6-2 16-16,-5 2 0 0,-3 1-16 0,-4 0-16 0,-6 0 0 15,-5 2 0-15,-4 3-32 0,-2-1 0 0,-3 0 0 16,-2-1 0-16,0 1-144 0,-1 1-128 0,-4 2 144 0,-1 0-144 15,0 2-192-15,-5-1-144 0,-2-1-32 0,-4-1 0 16</inkml:trace>
  <inkml:trace contextRef="#ctx0" brushRef="#br1" timeOffset="50977.383">14627 12076 1839 0,'0'0'0'0,"0"0"160"0,0 0-160 0,0 0 0 15,0 0 0-15,0 0 0 0,0 0 2576 0,0 0 496 16,0 0 80-16,0 0 32 0,0 0-2208 0,0 0-432 16,0 0-96-16,0 0 0 0,4-9-16 0,-4 9 0 15,0 0 0-15,0 0 0 0,5-9 128 0,-4 2 16 0,-1-1 16 16,0 8 0-16,0 0 112 0,-2-8 0 0,-2-2 16 16,0 2 0-16,4 8-112 0,-4-10-32 0,2-1 0 0,-3 0 0 15,1 1-224-15,1 1-48 0,3 9-16 0,-5-11 0 16,-1 0 0-16,-1 1 0 0,-1 0 0 0,3 2 0 15,5 8 48-15,-5-7 16 0,-2-2 0 0,1 2 0 16,1 2-96-16,5 5-32 0,0 0 0 0,-10-7 0 16,0 1-96-16,3 1-128 0,7 5 176 0,-9-4-176 15,2 2 128-15,-2-2-128 0,3-1 0 0,-2 3 0 16,-1 2 0-16,-1 0 0 0,2-3 0 0,1 2 0 16,7 1 0-16,-10 0 0 0,0 0 128 0,0 0-128 15,0-1 0-15,1 2 128 0,0 3-128 0,1-1 0 16,-1 0 192-16,2-2-64 0,7-1 0 0,-10 5-128 15,4-1 0-15,-3 2 0 0,2-1 0 0,0 3 0 16,0 0 0-16,1 0 0 0,1 3 0 0,1-2 0 0,-3-1 0 16,1 2 0-16,3 1 0 0,-2 0 0 0,0 0 0 0,2 0 0 15,0-1 0-15,-3 2 0 0,2 1 128 0,0 2-128 16,2 1 0-16,-2-1 0 0,1-1 0 0,0 2 0 16,2 0 0-16,0 2 0 0,1 0 128 0,0 0-128 15,0 1 0-15,0 0 0 0,0 0 128 0,1 0-128 16,0-2 144-16,2 0-144 0,-1 2 128 0,2-1-128 15,-2-2 0-15,2 1 144 0,0-3-144 0,2 1 128 16,-4 3-128-16,1-4 128 0,0-3 16 0,2 0 0 16,0 3 0-16,1-1 0 0,0-1 80 0,-1-1 16 15,-5-11 0-15,11 12 0 0,-6 3 16 0,3-2 0 16,1-2 0-16,2 0 0 0,-2-1-64 0,2-1-16 16,0-1 0-16,1-2 0 0,0 0-48 0,0-3-128 0,0-1 192 0,1 3-64 15,-2 0 0-15,0-1-128 0,0-6 192 0,-1 4-64 16,-10-2 64-16,10 2 0 0,0-2 0 0,0-2 0 15,0 0-64-15,1 2 0 0,-1 4 0 0,-1-8 0 16,2-3-128-16,-2 2 160 0,2 0-160 0,0 0 160 16,-1 0-160-16,1-4 128 0,0-4-128 0,0 5 128 15,-1 4-128-15,0-2 0 0,-1 0 0 0,-2-3 0 16,1 2 128-16,0 3-128 0,-8 4 0 0,9-8 128 16,-3-3-128-16,1 1 0 0,-1 0 0 0,-1 1 128 15,0-2-128-15,2 2 128 0,-4-3-128 0,1 0 128 16,-1 1-128-16,1 0 0 0,-2 1 144 0,2-2-144 15,-2-3 0-15,0 0 128 0,3 3-128 0,-3-1 0 0,-1-5 0 16,0 3 0-16,0 0 0 0,0 0 0 0,-1-1 0 0,1 0 0 16,0-3 0-16,0 4 0 0,-1 3 0 0,-1-3 128 15,0-2-128-15,0-1 0 0,0 5 0 0,-1 1 0 16,1 0 0-16,-1 2 128 0,-2-3-128 0,2 1 0 16,-1 1 0-16,-1 1 0 0,3 0 0 0,-3 0 0 15,1-3 0-15,-2 4 0 0,2 1 0 0,-4 1 0 16,2-2 0-16,0 1 128 0,-3-2-128 0,2 1 0 15,-3 2 0-15,2-1 128 0,-1 0-128 0,0-2 0 16,1 2 128-16,-1 0-128 0,-1 2 0 0,-1 0 0 16,0-2 0-16,1 3 128 0,1-1-128 0,-3 2 0 15,0-2 0-15,1 1 0 0,-2-1 0 0,1 2 0 16,0 2 0-16,0-2 0 0,0 0 0 0,1 2 0 0,1 2 0 16,0 0 0-16,0 0 0 0,-3 1 0 15,0 0-144-15,0 1 144 0,-1 2 0 0,1 2 0 0,0 4 0 0,0-5 0 16,-1 1-144-16,2 0 144 0,-2 2 0 0,1 0 0 15,0 0-128-15,0-1 128 0,1 1 0 0,-1 3 0 16,0 1-128-16,0 0 128 0,1-1 0 0,-3 2 0 16,3 3 0-16,-1-2-128 0,1 0 128 0,-1 2 0 15,3 1 0-15,1 2 0 0,-1 2 0 0,2-1 0 16,-2 1 0-16,3-2-128 0,0 5 128 0,3-2 0 16,1 3 0-16,1-1 0 0,0 0 0 0,1 2 0 15,1 1 0-15,0-2 0 0,1 0-128 0,1-3 128 16,3-3 0-16,2 4 0 0,-1-1 0 0,2-1 0 15,-1-3 0-15,2 0 0 0,2-2 0 0,0 1 0 16,1-3 0-16,1-3 0 0,2-5 0 0,0 2 0 0,0 2 0 0,1-2 0 16,2-3 128-16,1 1-128 0,0-3 240 0,0 0-48 15,1 1-16-15,0-5 0 0,0-5-176 0,0-1 192 16,1 2-192-16,1-2 192 0,2 1-192 0,0-2 128 16,-7-2-128-16,3 0 128 0,0 0-128 0,-2 0 128 15,-2-1-128-15,0-1 128 0,-2-2-128 0,1 1 128 16,0 1-128-16,-3-1 128 0,0-3-128 0,-4 0 128 15,1-1-128-15,-1 2 128 0,-1-3-128 0,-2-3 128 16,0-4-128-16,-2 1 128 0,0 2-128 0,-2-1 160 16,1-3-160-16,-2 1 160 0,-1-1-160 0,0 0 160 15,-1 3-160-15,-1 1 160 0,0-1-16 0,-2 1 0 16,1 1 0-16,0 3 0 0,-3 0 0 0,2 3 0 16,0-1 0-16,-2 2 0 0,-2 0-16 0,0 0 0 0,-1 2 0 0,-1 0 0 15,-1-1-128-15,1 2 160 0,-4 2-160 0,0 0 160 16,-1 1-160-16,0 0 0 0,-2 0 0 15,-2 3 0-15,-3 2 0 0,0 3 0 0,-2 2 0 16,1 1 0-16,1 0 0 0,0 2-144 0,1 0 144 0,-1 2 0 16,1 0 0-16,0 2-128 0,1 0 128 0,2 2 0 15,1-1-352-15,3-2-16 0,0-2 0 0,2 2-11184 16,1 1-2240-16</inkml:trace>
  <inkml:trace contextRef="#ctx0" brushRef="#br1" timeOffset="51885.254">3728 14654 1839 0,'0'0'0'0,"-1"8"160"0,1-8-160 0,0 0 0 16,-4 8 0-16,4-8 0 0,0 0 2560 0,-2 9 464 15,2-9 112-15,0 0 0 0,0 0-2112 0,3 7-416 0,-3-7-96 16,0 0 0-16,0 0 0 0,0 0 0 0,0 0 0 15,9 2 0-15,-9-2 192 0,7-2 64 0,-7 2 0 0,7-7 0 16,-1 0 176-16,-3-1 32 0,-1-2 16 0,0 0 0 16,0-2-352-16,2 0-64 0,0-1 0 0,2-3-16 15,-5-4-176-15,3-1-48 0,2 2 0 0,-1-3 0 16,1-3-80-16,1 0-32 0,-1-2 0 0,0 2 0 16,1 2-224-16,-1 1 144 0,1 1-144 0,-1 2 128 15,-1 2-128-15,2 1 0 0,-2 1 0 0,3 3 0 16,2 1 0-16,0 3 0 0,0 2 0 0,-1 3 0 15,-1 1 0-15,-8 2-176 0,9 2 176 0,2 3-192 16,0 2 192-16,3 2-160 0,-4 0 160 0,1 1-160 16,-2 2 160-16,-1 3 0 0,2 1 0 0,-3 0 0 15,0 3 0-15,-1-3 0 0,3-1 0 0,-3 1 0 0,-1 2 0 16,1-1 128-16,-3 1-128 0,2-2 128 0,2 0-128 0,-3-2 0 16,-1-2 0-16,1-1-8032 15,1-1-1552-15</inkml:trace>
  <inkml:trace contextRef="#ctx0" brushRef="#br1" timeOffset="52305.047">3892 12810 7359 0,'0'0'320'0,"-4"-5"80"0,-1-2-400 0,5 7 0 0,0 0 0 0,0 0 0 15,-6-3 2128-15,6 3 352 0,0 0 64 0,0 0 16 16,-7 8-1536-16,4 1-320 0,1 2-48 0,-2 1-16 16,0 0-208-16,1 5-48 0,2 3-16 0,0 2 0 15,-2 2-48-15,2 2 0 0,1 3 0 0,0 6 0 16,1 5-112-16,-1 1-16 0,0-2-16 0,0-3 0 0,0-3-176 0,3-4 160 16,-2-3-160-16,1-2 160 15,-1 1-16-15,1-5 0 0,0-1 0 0,2 0 0 0,0 2 0 0,-1-5 0 16,2-4 0-16,1 1 0 0,0 3-144 0,2-6 160 15,-1-6-160-15,3 2 160 16,-3-1-496-16,-1-1-112 0,-6-4 0 0</inkml:trace>
  <inkml:trace contextRef="#ctx0" brushRef="#br1" timeOffset="52505.048">3572 13242 26079 0,'0'0'1152'0,"0"0"256"0,0 0-1136 0,0 0-272 0,6-4 0 0,2 0 0 15,3 3 0-15,4-2 0 0,0-3 0 0,3 1 0 16,4-1 0-16,0 1 0 0,3-4 0 0,-1-2 0 16,0-1-240-16,1 1 48 0,-3 3 16 0,0-2-7392 15,1-4-1488-15</inkml:trace>
  <inkml:trace contextRef="#ctx0" brushRef="#br1" timeOffset="52780.042">4224 12992 13823 0,'-5'10'608'0,"3"0"128"0,0 2-592 16,-1 4-144-16,1 0 0 0,1 2 0 0,-1 0 1552 0,-3 3 288 15,1 0 48-15,0 1 16 0,3 1-1312 0,-5-1-256 16,2-1-48-16,-1-2-16 0,1-3-112 0,-1 0-32 15,2-4 0-15,0-2 0 0,-5-3 128 0,8-7 32 16,0 0 0-16,0 0 0 0,0 0 240 0,0 0 48 16,0 0 16-16,-3-7 0 0,-2-2 48 0,4 0 0 15,0-1 0-15,1-1 0 0,2-4-224 0,1-1-32 16,0 0-16-16,2-2 0 0,3 0-128 0,2 0-32 16,-1 2 0-16,3 0 0 0,3 1-208 0,2-4 0 15,-1-3 0-15,0 7 0 0,-1 7 0 0,1-1-128 16,-2-3 128-16,-1 3-8800 15,0 4-1664-15</inkml:trace>
  <inkml:trace contextRef="#ctx0" brushRef="#br1" timeOffset="53006.039">4510 12925 29311 0,'0'0'1296'0,"0"0"272"0,0 0-1248 0,0 0-320 0,0 0 0 0,9 8 0 16,0 2 0-16,-2 3 0 0,-2 0-208 0,1 0 80 15,-1 1 128-15,0 3 0 0,-1 5-144 0,-1-1 144 16,-3 0-256-16,-3 3 32 0,-1 5 0 0,1 3 0 16,0 1-736-16,-1 0-160 0,-3-4-32 0,2-1 0 15,-3 2-1872-15,1-4-384 0</inkml:trace>
  <inkml:trace contextRef="#ctx0" brushRef="#br1" timeOffset="53292.94">4759 12920 13823 0,'0'0'608'0,"0"0"128"0,0 0-592 0,-5 5-144 0,5-5 0 16,-4 9 0-16,4-9 2640 0,0 14 496 0,2 5 112 0,3-1 16 15,1-1-2656-15,-1 2-608 0,-1 3 0 16,1 1 0-16,-1 2 0 0,-1 2 0 0,1-3 0 0,0 2 0 16,0-2 0-16,-1 0 0 0,-1-4 0 0,-1-4 0 15,-1-5-336-15,0-1 16 0,0 0 16 0,1-4 0 31,-1-6-304-31,0 0-64 0,0 0-16 0,0 0 0 16,0 0-1504-16,0 0-304 0</inkml:trace>
  <inkml:trace contextRef="#ctx0" brushRef="#br1" timeOffset="53978.947">4799 13231 4607 0,'-6'10'192'0,"4"-4"64"0,2-6-256 0,-1 8 0 16,1-8 0-16,-1 9 0 0,1-9 1648 0,-1 8 272 15,1-8 64-15,0 0 16 0,0 7-1136 0,0-7-224 16,0 0-64-16,1 6 0 0,-1-6 448 0,0 0 64 16,0 0 32-16,0 0 0 0,0 0 352 0,0 0 80 15,7-9 16-15,-2 0 0 0,-1 0-352 0,3-3-80 16,-1-3-16-16,3-2 0 0,0 1-432 0,-1-3-96 15,-3-3-16-15,5 1 0 0,-2-1-192 0,2 1-64 16,-1 3 0-16,-1-1 0 0,1-1-144 0,-1 2-48 16,2 0 0-16,-3 0 0 0,2 3-128 0,1 1 0 0,2 2-192 15,0 1 192 1,-1 1-2496-16,-1 2-384 0,6 0-80 0,-4 3-7808 0</inkml:trace>
  <inkml:trace contextRef="#ctx0" brushRef="#br1" timeOffset="54159.923">5179 12868 24879 0,'0'0'2208'0,"0"0"-1760"0,0 0-448 0,0 0 0 16,0 0 384-16,0 0 0 0,0 0 0 0,-1 11 0 16,0 3-384-16,0-1 0 0,-2 1 0 0,0 2 0 15,1 2 0-15,0 2 0 0,-2-4 0 0,0 3 0 16,1 2 0-16,1 1 0 0,0 0 0 0,-2-3 0 15,3-1-2048-15,0 0-304 0</inkml:trace>
  <inkml:trace contextRef="#ctx0" brushRef="#br1" timeOffset="54737.327">5518 12965 21183 0,'0'0'944'0,"0"0"192"0,2-10-912 0,0 1-224 15,-2 9 0-15,0 0 0 0,-2-8 1456 0,2 8 240 16,-4-10 48-16,-1 6 16 0,5 4-896 0,-8 0-176 16,-2 3-48-16,-5 3 0 0,0 2-464 0,-1 4-176 0,-1 2 0 15,-2 0 144-15,2 1-144 0,-1 0 0 0,2 1 0 0,0 3 0 16,4 2 0-16,2-2 0 0,1-3 0 0,5 0 0 16,3-3 0-16,2-2 0 0,1-3 0 0,-2-8 0 15,8 7-128-15,1-2 128 0,2-3 0 0,-2-1 0 16,2-3 0-16,0-2 160 0,-3 1-16 0,3-2 0 15,1-4 48-15,1-1 16 0,-5-2 0 0,3 1 0 16,1 1-80-16,-2 0 0 0,0-1-128 0,2 2 192 16,-3 0-192-16,-1406 4 176 0,2804 5-176 0,-1396 0 160 15,-3-1-160-15,1 1 0 0,-9 0 0 0,11 3 0 16,-2 4 0-16,2 0 0 0,-1 1-128 0,1 1 128 16,-1 4 0-16,0-1 0 0,1 0 0 0,1-1 0 15,1-1 0-15,1 0 0 0,-1 0 0 0,2-4 0 16,0-5 0-16,0-1 0 0,1 0 0 0,1-4 0 0,1-2 0 15,-2-4 0-15,2-3 0 0,-2-3 0 0,1-2 192 0,-3-2-32 16,-2 0-16-16,-1-5 0 0,2-2-144 0,3 2 128 16,0 0-128-16,-2 0 128 0,-3-1 208 0,0-1 48 15,-4-4 0-15,2-1 0 0,-4-3 48 0,1-4 16 16,-2-4 0-16,-4 1 0 0,-1 0-128 0,-4-1 0 16,-1-1-16-16,3 4 0 0,-2 5-304 0,2 7 128 15,-1 7-128-15,2 6 0 0,-1 3 0 0,3 12 0 16,-8-1 0-16,1 5 0 0,-3 5 0 0,1 4 0 15,0 4 0-15,0 6-144 0,-4 4 144 0,1 7-128 16,-1 3 128-16,0 6-128 0,0 6 128 0,1 3 0 16,0 2 0-16,1 0-128 0,1-3 128 0,2 2-128 15,0 0 128-15,2 0-128 16,-6-4-336-16,3-1-64 0,2-2-16 0,2-4 0 16,-3-5-1536-16,1-4-304 0,-1-3-64 0</inkml:trace>
  <inkml:trace contextRef="#ctx0" brushRef="#br1" timeOffset="54913.746">5191 12794 43311 0,'-10'-9'3840'0,"1"2"-3072"0,4-1-608 0,2 3-160 15,2 0 208-15,1 5 16 0,0 0 0 0,0 0 0 16,0 0-224-16,13 2 0 0,0 2 0 0,-2-1-160 15,2 2-1440-15,-3 4-304 0,1 1-48 0</inkml:trace>
  <inkml:trace contextRef="#ctx0" brushRef="#br1" timeOffset="56698.589">6039 16401 7359 0,'0'0'320'0,"0"0"80"0,0 0-400 0,13-1 0 0,0-3 0 0,-1-2 0 16,3 1 1696-16,4-1 256 0,-1 1 48 0,4-1 16 16,1 1-1248-16,3-1-240 0,4 0-48 0,1-1-16 15,0 0-160-15,5 1-48 0,1 0 0 0,3 3 0 16,-3 1-112-16,4 0-16 0,-1-1-128 0,4 1 192 15,5 2-192-15,4 0 0 0,-3 3 128 0,6 1-128 0,0-2 0 16,1 2 0-16,-2 1 0 0,3-2 0 0,1-2 0 16,3 0 0-16,-1 0 0 0,4 3 0 0,4 1 0 0,-5-3 0 15,2-3 0-15,6 0 0 0,2 1 128 0,4 0 0 16,2-3-128-16,-2-3 192 0,2-4 160 0,5 2 32 16,4 0 0-16,1 0 0 0,1-1-128 0,0 3 0 15,1 0-16-15,2 2 0 0,0 2-112 0,1 0 0 16,-1-2-128-16,0 1 192 0,4 3-64 0,-1 0-128 15,-4 2 176-15,2 0-176 0,3-1 192 0,-1 2-64 16,-2 0 0-16,-4-1-128 0,0 0 192 0,6 3-64 16,2 0 0-16,0 1-128 0,-1-3 272 0,-3-1-48 15,3-1-16-15,1 3 0 0,-3 1 112 0,6 1 0 16,5-4 16-16,-1 2 0 0,-3 3-64 0,3 1-16 16,0-2 0-16,-1-3 0 0,-1 2-128 0,3 0-128 0,-1 2 192 15,0 0-192-15,-2 0 160 0,0 1-160 0,2 0 128 16,-2-1-128-16,-3 0 224 0,0 2-32 0,-2 1-16 0,2-3 0 15,5-1 192-15,-5 2 32 0,-6-2 16 0,3 0 0 16,0-2 80-16,-2-2 16 0,-4 3 0 0,-1 0 0 16,0 1-128-16,0-3 0 0,-2-1-16 0,-1 0 0 15,-1-2-96-15,-1 0-16 0,1-2 0 0,3 1 0 16,-4 0-256-16,-1-2 160 0,1 2-160 0,2-1 128 16,-1 2-128-16,-2-1 0 0,-5 0 0 0,-1 0 0 15,1 0 128-15,-1-1-128 0,2 0 0 0,-3-1 128 16,-4 0-128-16,1 0 0 0,-2 1 0 0,2 1 0 15,0-3 0-15,-2 2 0 0,-6-1 0 0,0-2 0 16,-2 0 272-16,-1-1-16 0,0 1-16 0,0-1 0 0,-1 1-16 16,-5 0 0-16,-1 0 0 0,-4 1 0 0,0 1-224 15,2-1 176-15,1-3-176 0,-3 2 160 0,-1 2-160 0,-1 0 0 16,-2 1 144-16,-3 0-144 0,-1-5 0 0,-3 5 144 16,1 2-144-16,-1-1 0 0,0-3 128 0,-1 3-128 15,0 2 0-15,-3 0 0 0,-1-2 128 0,-2 1-128 16,-3-1 0-16,0-2 0 0,-3-1 208 0,2 0-16 15,-2-1 0-15,-2 1 0 0,1-1 48 0,-1 1 0 16,2 0 0-16,-2 0 0 0,0 2-48 0,-5 0-16 16,0-1 0-16,-1 0 0 0,-2 3 16 0,1-2 16 15,1 1 0-15,-4-1 0 0,-2 0 48 0,0-1 0 16,0 2 0-16,-3-1 0 0,-1-2-48 0,1 2 0 16,0 0 0-16,-1 1 0 0,-2-1-208 0,2 1 144 15,-3 0-144-15,0 0 128 0,0 0-128 0,-8 1 0 16,8-1 0-16,-8 1 128 0,9-4-128 0,-1 1 0 0,-1 0 0 0,-7 3 0 15,0 0 0-15,0 0 0 0,8-1 0 0,-8 1 0 16,0 0-160-16,0 0-112 0,0 0-32 0,0 0 0 31,0 0-2928-31,0 0-592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4:49.4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6508 16914 8287 0,'0'0'368'0,"0"0"80"16,0 0-448-16,0 0 0 0,0 0 0 0,0 0 0 16,0 0 3904-16,0 0 688 0,-7-6 144 0,7 6 16 0,-4-4-3696 0,-4-2-736 15,1-2-160-15,-3 1-32 0,1 3 192 0,-2-5 16 16,-4-3 16-16,-3 0 0 0,-4 1 160 16,0 0 16-16,-1-3 16 0,-6 1 0 0,-5-3-160 0,-1 0-16 15,1 1-16-15,-1-2 0 0,-3 2 0 0,-1-3 0 16,-3 0 0-16,-4-4 0 0,-2 0 32 0,-4 1 16 15,-5 1 0-15,-2 1 0 0,2 1-96 0,-3-1-32 16,0-1 0-16,-3 2 0 0,-3-1-80 0,-1 3-32 16,-3-1 0-16,0 1 0 0,1 2-160 0,-1-3 192 15,-7 0-192-15,0 3 192 0,-5 3-192 0,2-2 0 16,0 0 144-16,-3 1-144 0,-3 1 128 0,3 0-128 16,3 1 160-16,-2 0-160 0,1-1 192 0,-2 1-48 15,0 4-16-15,3-1 0 0,3-2 64 0,0 2 16 16,-2-4 0-16,1 5 0 0,-2 0-208 0,2 3 0 0,0 3 0 0,-2-3 0 15,-2 0 0-15,-2 1 0 0,2-1 0 0,2 2 0 16,7 0 0-16,-3-1 0 0,-2-2 0 0,3 3 0 16,3 2 0-16,3 1 0 0,6 0 0 0,-1 2 0 15,0 4 0-15,3-2 0 0,-3-3 0 0,2 2 0 16,4 5 0-16,-2-1-128 0,6 2 128 0,-1 0 0 16,-1-2 0-16,3 3-128 0,-3 2 128 0,4 1 0 15,-5-1 0-15,6 2-128 0,3 1 128 0,1-1 0 16,-2 0 0-16,1 3-128 0,1 0 128 0,3 1 0 15,2-1-128-15,-1-2 128 0,2 1 0 0,2 2 0 16,4 3-128-16,0-1 128 0,2 0 0 0,2 1 0 16,1-2 0-16,-1 1-128 0,1 0 128 0,-1-1 0 15,1 3 0-15,1-2-128 0,3-1 128 0,-3 1 0 0,0-1 0 0,3 0-128 16,3-3 128-16,5 0 0 0,-3-1 0 0,4 0 0 16,2 1-128-16,2-1 128 0,4 0 0 0,1 3-128 15,1-2 128-15,4 4 0 0,-1 1-160 0,3 2 160 16,1-3-128-16,4 0 128 0,0 0-128 0,3-1 128 15,0-1-128-15,4 0 128 0,5-1 0 0,0 0-160 16,-2 0 160-16,6 2 0 0,6-1-144 0,4 1 144 16,-1 0 0-16,3 0-144 0,6 2 144 0,-1-1 0 15,4 3 0-15,3 1 0 0,-1 0 0 0,6-3-160 16,4 0 160-16,4-1 0 0,2 1 0 0,2-2-128 16,4-2 128-16,-1-2 0 0,1 1 0 0,7-4 0 15,5-3 0-15,2 0 0 0,-1 1 0 0,1-3 0 16,1-1 0-16,7 1 0 0,5-3 0 0,-2 2 0 0,-5 1 0 15,6-1 0-15,5-1 0 0,-1 4 0 0,-4 0 0 0,3 2 0 16,-2 0 0-16,3 1 0 0,0-1 0 0,-1 2 0 16,-5 1 0-16,5 0 128 0,2 0-128 0,0 4 0 15,-6-1 0-15,2 1 0 0,-1-3 0 0,-1-1 0 16,0 1 160-16,-1-5-160 0,-3-3 160 0,2 0-160 16,3 2 224-16,1-3-48 0,-3-3-16 0,2-2 0 15,0-2 128-15,-1 0 32 0,-1-1 0 0,-5-2 0 16,-3-4-96-16,0 0-16 0,2-2 0 0,-3 0 0 15,-2 3-16-15,-3-5 0 0,-4-4 0 0,0-2 0 16,-1 0 96-16,2 0 16 0,-3 0 0 0,-4-2 0 16,-6-3-32-16,-2 0 0 0,-4 2 0 0,2-1 0 15,-4-2-64-15,2-3-16 0,0-4 0 0,-5 3 0 0,-5-4-48 0,-6-2-16 16,-2-2 0-16,-3-6 0 0,-4-2 64 16,-3-2 0-16,-1 2 0 0,-3-1 0 0,-4-1 0 0,-3 0 16 15,0 0 0-15,-7-1 0 0,-2 3 32 0,-5-4 0 16,-5-4 0-16,-5 4 0 0,-3 0 80 0,-7 4 0 15,-4 3 16-15,-7 1 0 0,-7 2-208 0,-8 0-128 16,-9 2 128-16,-10 2-128 0,-9 4-144 0,-6-1-112 16,-7-3 0-16,-6 4-16 15,-10-1-1536-15,4 4-304 0,3 2-64 0,3-2-9520 16,0 1-1888-16</inkml:trace>
  <inkml:trace contextRef="#ctx0" brushRef="#br0" timeOffset="1819.485">6199 12631 12895 0,'0'0'1152'0,"1"-6"-928"0,-1 6-224 0,0-10 0 16,-1-3 2048-16,0 4 384 0,1 9 64 0,0 0 0 15,-3-14-1312-15,0 3-272 0,0 4-48 0,-2 2-16 16,-1-2-32-16,-1-2-16 0,-1-2 0 0,1 1 0 16,-3 3-320-16,0-1-64 0,0 1-16 0,-4-2 0 15,-1 0-96-15,-1 1-32 0,-4-2 0 0,-2 1 0 16,-3-2 48-16,0-1 0 0,-4 1 0 0,-2-1 0 16,0 0 0-16,-4 0 16 0,-4-3 0 0,1 3 0 0,-2 0-16 15,-1 1-16-15,0 0 0 0,-3-1 0 0,-3-2-48 16,0 1-16-16,-1 2 0 0,-3 2 0 0,-5-2-96 0,1-1-16 15,2 1 0-15,-1 0 0 0,-2 1 0 0,-5-1-128 16,-1-2 192-16,-2 4-64 0,-4 1-128 0,-2 2 128 16,2-2-128-16,-2 1 128 0,-3-2-128 0,-1 4 0 15,-1-1 0-15,-2 1 0 0,-2-1 0 0,-1 3 0 16,-1 2 0-16,-1-1 0 0,1 1 0 0,1-1 0 16,-1 2 0-16,0 0 0 0,-2-2 0 0,1 6 0 15,2-3 0-15,-1 1 0 0,-3-2 0 0,0 1 0 16,0 2 0-16,5 0 0 0,6-3 0 0,-2 3 0 15,-2 4 0-15,0 0 0 0,0 5 0 0,4-1 0 16,5-1 0-16,0 2 0 0,-2 2 0 0,1-2 0 0,-1 1 0 16,2 2 0-16,2 1 0 0,3 1 0 0,2 1 0 15,2-2 0-15,0 0-128 0,2 0 128 0,5 0 0 0,1 2 0 16,3 2 0-16,4-1 0 0,5 0 0 0,-2 0 0 16,5 3-160-16,0 4 160 0,2 2 0 0,0 1-144 15,0-4 144-15,2 4 0 0,1 0-144 0,1 2 144 16,-1 0 0-16,3 0-176 0,0 0 176 0,4-1-128 15,-1 3 128-15,3-4 0 0,-4-3 0 0,7 3-128 16,-2 3 128-16,2 1 0 0,0 0-144 0,2-2 144 16,1-4 0-16,1 1-144 0,2-3 144 0,2 4 0 15,2-1-160-15,-1 0 160 0,2-3-128 0,3 0 128 16,3 2 0-16,2 0-160 0,1 1 160 0,3 0 0 16,2 5-160-16,4 1 160 0,2 4-128 0,3-3 128 15,2-1 0-15,2 0 0 0,6 3 0 0,1-2 0 0,4-1 0 0,2 0 0 16,5-3 0-16,4 1 0 0,4 1 0 0,2 0 0 15,0-1 0-15,5 1 0 0,2 2 0 0,1-3 0 16,3 0 0-16,4-4 0 0,3-1 0 0,4-3 0 16,-2-2 0-16,6-4 0 0,-2 3 0 0,8-4 144 15,6-4-144-15,0 0 0 0,0 0 192 0,3 0-192 16,6-5 192-16,0 1-192 0,0-3 224 0,3-1-64 16,-2 3-16-16,7-4 0 0,4 0-144 0,-3-4 192 15,-2 1-192-15,3-2 192 0,1-2-192 0,-1 2 192 16,-4-2-192-16,0-1 192 0,3-1-192 0,-5 0 192 15,-1-1-192-15,0 0 192 0,-1-3-48 0,1 1 0 16,-1-1 0-16,-5 2 0 0,-4-2-16 0,-2-1-128 16,2 0 192-16,-5-3-64 0,-4-2-128 0,-3 0 160 15,-6-1-160-15,1-1 160 0,0-2-16 0,-1 3 0 0,3-1 0 16,-7-2 0-16,-4-3 32 0,1 1 0 0,-3-1 0 16,-2 1 0-16,-2-1-16 0,-3 3 0 0,1-4 0 15,-4 1 0-15,-4 1 16 0,-5 0 0 0,-1-1 0 0,-5-2 0 16,-4-2 64-16,-2-2 16 0,1-2 0 0,-4-2 0 15,-1-3 64-15,-2-3 32 0,-2-2 0 0,-4-2 0 16,-5-2 16-16,-2 0 0 0,0-2 0 0,-2 1 0 16,-2-3-80-16,-2-2-16 0,-5 0 0 0,-1-2 0 15,-1 1-96-15,-4 4-32 0,-2 3 0 0,-5 2 0 16,-7 1 16-16,-1 2 0 0,-3 0 0 0,-1 1 0 16,-3-1-160-16,-2 3 0 0,-1-1 0 0,-4 5 0 15,-4 5-160-15,-3 1-112 0,-2 3-32 0,-4 3 0 16,-1 4-1232-16,-4 3-240 15,1 1-48-15,-6 6-15952 0</inkml:trace>
  <inkml:trace contextRef="#ctx0" brushRef="#br0" timeOffset="7595.066">12062 4172 15263 0,'-16'-4'672'0,"7"3"144"0,-3 1-656 0,1 0-160 0,0 0 0 0,1 1 0 16,0 1 688-16,2 1 96 0,-2 0 32 0,10-3 0 16,-6 6-176-16,6-6-16 0,0 0-16 0,0 0 0 15,0 9-96-15,3-2-32 0,6-2 0 0,4 1 0 16,3-2 144-16,8 0 16 0,5 0 16 0,8-1 0 15,5-1-32-15,8-1-16 0,6 2 0 0,2 1 0 16,4 3-320-16,4-2-64 0,-1-3-16 0,10 0 0 16,7 1-48-16,2 0-16 0,0 1 0 0,3 0 0 15,0-2 48-15,6 1 0 0,1 4 0 0,1-3 0 0,1-2 64 16,0 1 32-16,7 0 0 0,0 1 0 16,0 1 48-16,3-2 16 0,-1-1 0 0,-1 1 0 0,1 3-48 0,1-2-16 15,2-1 0-15,-1 0 0 0,-6 1-112 0,1-2-32 16,4 2 0-16,-5-1 0 0,0 0-16 0,-3 1 0 15,0-4 0-15,0 1 0 0,-3 4 0 0,-4 0-128 16,-4-1 192-16,-1-1-64 0,-2 1-128 0,0 1 192 16,-3 2-192-16,-3-2 192 0,-6 0-192 0,-2 0 0 15,1 2 144-15,-3-1-144 0,-2-1 0 0,-6 0 144 16,-5 2-144-16,-4-3 0 0,-6 3 128 0,-3-3-128 16,-3-3 0-16,-2 2 0 0,-6 0 0 0,-6 0 0 15,-4-1 0-15,-5-2 0 0,-3 0 192 0,-5 3-192 16,-8-3 192-16,0 0-192 0,0 0 256 0,0 0-48 0,-12-3-16 15,-7 2 0-15,-4-1-16 0,-5-1-16 0,-4-2 0 16,-7 2 0-16,-1-2-160 0,-7 1 0 0,-7 0 0 0,-5-1 0 16,-6 0 0-16,-3 1 128 0,-4 0-128 0,-2 1 0 15,-4-1 0-15,-7-1 0 0,-9 0 128 0,-2 0-128 16,0 3 0-16,-9-1 0 0,-7-3 144 0,-2 1-144 16,-1 0 0-16,-2 2 0 0,-7-2 0 0,2 0 128 15,1 0-128-15,-4-1 0 0,-5 2 128 0,-2-2-128 16,2-1 0-16,-2 0 128 0,0 1-128 0,-2 1 0 15,-1-1 0-15,4 1 144 0,6-3-144 0,-4 3 0 16,-1 0 128-16,5 1-128 0,3-2 0 0,1 3 0 16,2-1 0-16,12-2 0 0,7 0 0 0,8-3 0 15,4-1 0-15,8 2 0 0,10 4 0 0,9 1 0 0,12-1 128 16,6-1-128-16,9-3 0 0,6 0 0 0,10 5 128 16,3 0-128-16,7-1 0 0,8 4 0 0,0 0 144 0,7-5-144 15,8 1 0-15,3 0 144 0,8 2-144 0,8 0-144 16,5-3 144-16,9 3-208 0,7 0 208 0,7 2-144 15,8 0 144-15,4 0-128 0,3-2 128 0,10 2 0 16,9 2 0-16,4-2 0 0,5-2 0 0,6 1 0 16,6 1 0-16,3 0 0 0,2 1 0 0,3 1 0 15,2-1 0-15,4-2 0 0,1-1 0 0,4 2 0 16,-1 1 128-16,3 1-128 0,3-2 192 0,-4 2-16 16,-6 1-16-16,2-1 0 0,-2-2 48 0,-5 0 16 15,-4 2 0-15,-1 1 0 0,-2 3-80 0,-6-2-16 16,-5-4 0-16,-8 2 0 0,-3 4 0 0,-8 2 0 15,-8-2 0-15,-6-1 0 0,-7-3-128 0,-5 1 0 0,-6 3-160 0,-6-2 160 16,-5-2 0-16,-10 1 0 0,-6 3 0 16,-7-3 0-16,-8-1 0 0,-7-2 0 0,-8 0 0 0,0 0 0 15,0 0 0-15,-17-2 0 0,-9-2 0 0,-8-1 0 16,-9 2 0-16,-7 1 0 0,-10-1-144 0,-6-2 144 16,-5-1 0-16,-10-1-160 0,-9 2 160 0,-5-1 0 15,-8-1 0-15,-8 1 0 0,-6-2 0 0,-5 4 0 16,-4 2 0-16,-5-1 0 0,-4 1 0 0,0 0 0 15,-5-2 0-15,-2 1 128 0,-2 3-128 0,0-2 144 16,-1-1-144-16,-1 1 160 0,2-1-160 0,5 0 160 16,2 1-160-16,4 2 192 0,1 0-192 0,1 0 192 15,6 0-192-15,2-2 0 0,-1 0 0 0,14 0 0 16,11 1 0-16,5 0 0 0,3 3 0 0,6-2 0 0,10-2 0 16,10-2 0-16,9-4 0 0,8 5 0 0,8 2 0 15,9-1 0-15,8-3 0 0,10 1 0 0,2 3 0 0,11 1-144 16,0 0 144-16,9-6 0 0,7 0-304 0,10 3 48 15,7 1 16-15,11-1 0 0,12-3 48 0,7 2 16 16,12 1 0-16,7-1 0 0,6 2 176 0,7 0-128 16,13 2 128-16,4 1-128 0,6 0 128 0,3 1 0 15,7-1 0-15,3 2 0 0,2 0 0 0,4 4 0 16,3 0 0-16,3 1 0 0,6-4 0 0,0 2 0 16,1 0 0-16,-4 0 0 0,-3 1 0 0,-1-2 128 15,3 2-128-15,-6-1 128 0,-6 3-128 0,-4-1 144 16,3-1-144-16,-8-1 160 0,-10-2-160 0,-4 3 0 15,-4 2 144-15,-12 0-144 0,-8-4 0 0,-8-1 128 16,-7 0-128-16,-9 1 0 0,-6 2 0 0,-7-3 0 16,-7 2 0-16,-11-1 128 0,-9 0-128 0,-5 2 0 0,-7-3 0 15,-10-4 0-15,0 0 0 0,-17 1 0 0,-8-1 0 0,-11 1 128 16,-9-1-128-16,-7 1-208 0,-7 0 48 0,-10-2 16 16,-10-2 144-16,-8-1 0 0,-10 1-144 0,-5-1 144 15,-6 0 0-15,-9 2 0 0,-9 3 0 0,-2-2 0 16,-9-3 0-16,0 2 0 0,-2 0 0 0,-5 0 0 15,-7 2 0-15,4-2 0 0,2-2 0 0,3 3 0 16,3 3 192-16,4-2-64 0,3-2 0 0,6 2 0 16,7 2-128-16,4 0 160 0,5-1-160 0,8 1 160 15,3 2-160-15,11-2 0 0,5-1 0 0,9-1 128 16,5-2-128-16,11 1 0 0,11-1 0 0,9 4 0 16,10-1 0-16,9 0 128 0,6-5-128 0,13 4 0 0,0 0-144 15,6-6-112-15,10-3-32 0,12 1 0 16,12 2-112-16,10 0-32 15,8 3 0-15,8-4 0 0,8-3 240 0,8 3 32 0,9-3 16 0,7 4 0 0,5-2 144 0,7 2 0 16,8 2 0-16,6 0 0 0,2 1 0 0,6 1 0 16,2 0 0-16,2 1 0 0,1-3 128 0,-2 2 16 15,1 0 0-15,-2 1 0 0,2 1-16 0,-6 0 0 16,-3 0 0-16,-4-1 0 0,-2 2-128 0,-6 1 128 16,-7-3-128-16,-6 3 128 0,-3 0-128 0,-6 2 0 15,-7-2 0-15,-9 1 0 0,-9-2 128 0,-7 2-128 16,-7 1 0-16,-6-2 128 0,-6 0-128 0,-10-2 0 15,-5-1 0-15,-7 1 0 0,-11 1 128 0,-9-1-128 16,0 0 0-16,-7 1 128 0,-8-2-128 0,-10-1 0 16,-9-2 0-16,-10-1 128 0,-5 0-128 0,-11 0 0 0,-8 2 0 15,-10-1 0-15,-10-1 0 0,-7-1 0 0,-5 1 0 16,-11 1 0-16,-12-1 0 0,-4 1 0 0,-1 0 0 16,-4-1 0-16,-5 3 192 0,-2 0-32 0,-7 1-16 0,2 0 0 15,0-1 32-15,0 2 0 0,-1 3 0 0,4-1 0 16,1 0-48-16,6-1-128 0,8-1 192 0,2 2-64 15,3 1-128-15,6-2 0 0,3-2 144 0,5 2-144 16,6 2 0-16,7-1 0 0,9-2 0 0,8-1 128 16,9 0-128-16,9-1 0 0,7 0 0 0,6-3 0 15,9 2 0-15,10 0 0 0,6-1 0 0,12 1 0 16,9 3 0-16,0 0 0 0,7-9-160 0,11 3 160 16,8 1-384-16,7 0 48 0,8-3 0 0,6 4 0 15,9-3 80-15,13 3 32 0,9 1 0 0,5-1 0 0,5-2 224 16,9 2 0-16,9 1-160 0,3 2 160 0,2 1 0 0,6 2 0 15,7 1-144-15,0 2 144 0,0 0 0 16,5 1 0-16,4-2 0 0,0 3 0 0,0 1 0 0,-2 2 0 16,-3 0 0-16,-4 1 0 0,-1 0 144 0,-4 2-144 15,-4-2 128-15,-3 3-128 0,-7-1 128 0,-5 0-128 16,-5 0 128-16,-7-1-128 0,-8-1 0 0,-5 0 0 16,-5-1 128-16,-7 2-128 0,-6-2 0 0,-8 0 0 15,-12 0 0-15,-6-2 0 0,-9 2 0 0,-8-5 0 16,-5-1 128-16,-9-4-128 0,0 0 0 0,-15 5 0 15,-11-3 0-15,-8-2 0 0,-9-1 0 0,-10 1 0 16,-8 0 0-16,-10-2 0 0,-7-6 0 0,-10 4 0 16,-13-2 0-16,-4 0 0 0,-3-1-144 0,-8-1 144 15,-7 3 0-15,-3-1 0 0,-4 1 0 0,-3 0 0 0,-6 1 0 16,-1-3 0-16,0-1 0 0,-3 1 176 0,2 1-48 0,2 2-128 16,2 1 240-16,4-3-64 0,3 3-16 0,5-1 0 15,6-1-160-15,2 1 160 0,4-2-160 0,7 4 160 16,9 1-160-16,7 1 0 0,10 0 0 0,6-2 128 15,4 0-128-15,12-1 0 0,9 0 0 0,9 0 128 16,8-2-128-16,10 1 0 0,9 1 144 0,4-2-144 16,9 5 0-16,7-4 144 0,12-1-144 0,7 2 0 15,9-1 0-15,12-1-304 0,9 0 48 0,12-1 0 16,7 1 80-16,16-1 32 0,16 0 0 0,10-1 0 16,13 2 144-16,9 0 0 0,6 1 0 0,11-1 0 15,12 0 0-15,8 3 0 0,8 1 0 0,5 0-128 0,6-1 128 16,-5 1 0-16,-2 1 0 0,2 4 0 0,-3 1 0 15,-5 3 0-15,-5 0 0 0,-7 1 0 16,-10 4-832-16,-8 2-176 0,-11 4-32 16</inkml:trace>
  <inkml:trace contextRef="#ctx0" brushRef="#br0" timeOffset="9839.591">4277 2464 17503 0,'-2'-19'1552'0,"-1405"9"-1232"16,2814 2-320-16,-1407-1 0 0,0 1 1120 0,0 2 160 16,0 6 48-16,0-6 0 0,-1 1-1104 0,-1-1-224 15,-2 3 0-15,-4-3 0 0,-2 2 0 0,-1 2 256 16,-6 1-32-16,-7-1-16 0,-7-1 144 0,-4 0 32 15,-5-4 0-15,-5 3 0 0,-4 2-112 0,-4-2-16 16,-5-2 0-16,-5-2 0 0,-3-1 0 0,-7 3 0 16,-1-1 0-16,-1 2 0 0,-1-3 128 0,-5 5 0 15,-6-2 16-15,-1-3 0 0,1-3-80 0,1 0 0 0,-2 4-16 16,-1-3 0-16,-6-1-128 0,5 2-32 0,4 1 0 0,-1 3 0 16,0-1-144-16,4 2 0 0,1-2 144 0,8 4-144 15,4 3 208-15,7-2-16 0,2 0-16 0,4 1 0 16,0 2-16-16,5 2 0 0,1-1 0 15,6 1 0-15,3 1-160 0,5 0 128 0,2 3-128 0,5-4 128 16,3 4-128-16,1-2 0 0,0-3 0 0,4 1 128 16,0 2-128-16,2-1 0 0,1-1 0 0,-1 2 0 15,0 0 0-15,2 2 0 0,3 2 0 0,0 1 0 16,-1-1 0-16,3 2 0 0,3-2 0 0,0 3 0 16,-1 5 0-16,0 1 0 0,0-2 0 0,1 4 0 15,-1 3 0-15,1 2 0 0,0-2 0 0,1 3 0 16,0 3 0-16,0 1 0 0,0 0 0 0,1 3 0 15,1 2 0-15,0 3 0 0,0 6 0 0,3 4 0 0,-3 4 0 16,2 2 0-16,-2 1 0 0,0 1 0 16,-2 5 0-16,0 5 0 0,-3 5 0 0,0 2 0 0,-3 3 0 0,1 1 0 15,-1 1 0-15,-2 2 0 0,0 3 0 0,-1-1 0 16,-1 1 0-16,2 3 0 0,-2 3 0 0,4 0 0 16,1-1 0-16,1 2 0 0,0 0 0 0,0-2 0 15,-2 0 0-15,1 1 0 0,0-1 0 0,0 2 0 16,-1 5 0-16,3-2 0 0,-2-3 128 0,1-2-128 15,-1 2 0-15,2 2 128 0,1 1-128 0,1 1 128 16,-1-9-128-16,3 4 128 0,1 5 32 0,2-4 0 16,-1-3 0-16,1-1 0 0,-1 0-16 0,4 1 0 15,0-1 0-15,-1-4 0 0,-3-5-144 0,-2 3 160 16,3-1-160-16,-1-2 160 0,-2-2-160 0,2-4 128 16,-2-2-128-16,3-3 128 0,2 0 0 0,-1-1-128 0,0 0 192 0,0 0-64 15,1-3 0-15,-1-1-128 0,-1 1 192 16,0-1-64-16,-1-3-128 0,0 3 192 0,-3-4-192 0,1 0 192 15,4-3-192-15,-4-2 128 0,0-2-128 0,1-3 128 16,0 2-128-16,3-5 0 0,1-4 0 0,2-1 128 16,0-3-128-16,0-4 160 0,-1-3-160 0,1-2 160 15,2-7-16-15,0 1 0 0,0-3 0 0,1 0 0 16,2-2-144-16,0-2 0 0,2-3 0 0,-1 1 0 16,2 3 0-16,0-3 0 0,2-2 0 0,3 0 0 15,4-1 0-15,-1 0 0 0,3-2 0 0,0-1 0 16,3 0 0-16,3-4 0 0,3-1 144 0,0 1-144 15,2 2 0-15,3-2 0 0,3-1 0 0,5 1 128 16,6-2-128-16,0 2 0 0,3 0 0 0,-1-1 0 0,1-2 0 16,2-1 0-16,5-1 0 0,2 3 128 0,5 1-128 0,3 1 144 15,-2-2-144-15,1 1 160 0,-2-1-160 0,4-1 0 16,3 3 0-16,4 1 0 0,-1 0 0 0,2-2 0 16,-2-2 0-16,4 0 0 0,5 2 0 0,1 4 0 15,-1 1 0-15,2-2 0 0,1-3 0 0,4 2 0 16,-1 2 0-16,-1-1 0 0,-3-4 0 0,4 1 0 15,1 1 128-15,3 5-128 0,1 1 0 0,0 2 0 16,-2-4 0-16,-1 3 0 0,1 1 0 0,0 2 0 16,-3 4 0-16,2-4 0 0,1-3 0 0,3 0 0 15,-1 1 0-15,2 2 0 0,-4 1 0 0,5-1 128 16,3-7-128-16,0 4 0 0,-1 0 0 0,2 1 128 16,2 1-128-16,-1-2 0 0,-4-3 144 0,2 2-144 15,1 6 160-15,-2-4-160 0,-2-7 176 0,-1 4-176 0,1 2 192 16,0 1-192-16,0 0 192 0,-3 1-64 0,-5 0 0 15,2 2-128-15,-1 1 224 0,0 1-64 0,-1 2-16 0,-1-4 0 16,-4-4 16-16,2 0 0 0,-1-1 0 0,-2 0 0 16,-6 2 0-16,-2-1 0 0,0-3 0 0,1 2 0 15,1 3-32-15,-4-3-128 0,-1-3 192 0,-2 1-64 16,-1-1-128-16,2 1 192 0,-2 0-192 0,1-1 192 16,-2-1-192-16,-2-1 0 0,-6 2 0 0,2-3 0 15,1-2 0-15,-4 1 128 0,-4 3-128 0,0-3 0 16,-5 2 0-16,-2-5 0 0,-3-3 0 0,-4 4-176 15,-4 4-1024 1,-2 2-208-16,-2-3-32 0,-2-4-9424 0,-1-6-1872 0</inkml:trace>
  <inkml:trace contextRef="#ctx0" brushRef="#br0" timeOffset="12148.312">5311 7161 14223 0,'0'0'624'0,"0"0"144"0,-4-4-624 0,-1-3-144 15,1-2 0-15,4 9 0 0,0 0 0 0,-5-4 128 16,0-2-128-16,1 2 128 0,4 4 0 0,-8-7-128 16,1 1 192-16,0-2-64 0,-2-2 128 0,0 0 32 15,-3 0 0-15,1-1 0 0,0-3 96 0,0 1 32 16,-2 2 0-16,-3-3 0 0,0-2 32 0,-1 0 0 0,1-3 0 0,-5-1 0 15,-1-1-64-15,0 1 0 16,-2 2 0-16,1 0 0 0,1 2 16 0,0 1 0 0,-4 4 0 16,1-1 0-16,1-2-48 0,-4 2-16 0,1-1 0 0,-1 3 0 15,2 2-80-15,-1 0 0 0,-2 3-16 0,-1 0 0 16,-1 2-240-16,-2 2 0 0,-2 1 128 0,3 2-128 16,-1 0 0-16,-1 4 0 0,-1 2 0 0,2 0 0 15,1 1 0-15,0 2 0 0,0 4 0 0,0 0 0 16,2-1 0-16,0 3 0 0,1-1 0 0,0 4 0 15,-2 1 0-15,0 3 0 0,0 0 0 0,2 3 0 16,0 0 0-16,3 2 144 0,-2 2-144 0,3-3 128 16,2-1-128-16,-2 1 160 0,3 5-160 0,3 2 160 15,1 5-160-15,3-4 160 0,0 0-160 0,4 1 160 0,-2 1-160 16,3-1 0-16,4-2 144 0,-3-2-144 0,2 2 0 0,5 1 144 16,-1 2-144-16,2 0 0 0,1 4 176 0,2 0-176 15,2-2 160-15,0 0-160 0,1 2 256 0,2-1-32 16,0-3-16-16,2 1 0 0,1-1-208 15,2 1 0-15,1-2 0 0,3 1 0 0,0-2 240 0,2 5-48 16,1-3-16-16,1-5 0 0,5-3-32 0,-1-4 0 16,-1-1 0-16,4 1 0 0,5-3 32 0,1 0 0 15,-1-4 0-15,2 0 0 0,-2 0-48 0,3-2-128 16,1-4 192-16,-1-1-64 0,-2-4 0 0,1-2 0 16,1-1 0-16,0-2 0 0,1 0 0 0,-3-3-128 15,2-2 192-15,1-2-64 0,1-4 48 0,1-4 0 16,-1-4 0-16,1 1 0 0,0 1 64 0,-2-3 16 15,2-1 0-15,-1-4 0 0,1-3-32 0,0 1 0 0,-2 1 0 16,0-1 0-16,-3-6-32 0,-4-2-16 0,-2-1 0 16,-2 0 0-16,-2 0 112 0,-1-2 32 0,-3 1 0 0,-2-1 0 15,-1 3 16-15,-2-3 16 0,-1-3 0 0,1-2 0 16,-7-2-112-16,2 0-32 0,-5-1 0 0,0-1 0 16,-2-2-208-16,-1 0 176 0,-2 2-176 0,-1 3 160 15,-4 1-160-15,-1 1 160 0,-1-2-160 0,0 3 160 16,-1 0-160-16,-2 3 128 0,-2 0-128 0,0-2 128 15,1 0-128-15,-2 3 0 0,-5 1 144 0,1 1-144 16,1 2 0-16,-2 2 0 0,-1-1 0 0,-3 3 128 16,0 0-128-16,0 1 0 0,0-1 0 0,-3 4 0 15,6 1 0-15,-5 1 0 0,2 4 0 0,-3-1 0 16,-3 1 0-16,1 0 0 0,-1 2 0 0,2 3 0 0,-3-1 0 16,-1 3-160-16,1-1 160 0,-2 2 0 0,1 2-144 15,-4 2 144-15,1 3 0 0,1 0-144 0,-1 0 144 0,0 2-128 16,1 4 128-16,0-2-128 0,2 2 128 0,4 2-128 15,-4 3 128-15,4 0-128 0,0 1 128 0,0 0 0 16,0 4 0-16,-2 5-128 0,-1-1 128 0,1 5 0 16,3 1-144-16,1 3 144 0,0 1 0 0,2 2 0 15,-2 1 0-15,4 1 0 0,-2-4-160 0,3 4 160 16,1 3 0-16,4-1-144 0,-1 3 144 0,1-1 0 16,1 0 0-16,2 4 0 0,0 3 0 0,3-3 0 15,-1-3 0-15,3 2-128 0,1 0 128 0,1 0 0 16,3 2 0-16,2 2-128 0,-1 2 128 0,2 0 0 15,0 0 0-15,4-1 0 0,5-5 0 0,-2-2 0 16,3-4 0-16,0 3-128 0,0 4 128 0,3-3-192 16,1-2 192-16,2-1-192 0,0-5 192 0,4-3-128 0,2-3 128 0,2 0-128 15,2 1 128-15,-2-4 0 0,4-3 0 0,3-1 0 16,5-3 0-16,-3-2 0 0,1-1 0 0,-1-2 0 16,3-2 0-16,-3-3 0 0,-1 1 0 0,3-2 0 15,3-4 0-15,-1-1 0 0,2 1 0 0,-2-3 128 16,3-5-128-16,0-1 192 0,-5-3-64 0,2-1 0 15,1-2-128-15,-2-1 0 0,1-6 0 0,-1-3 0 16,1-2 128-16,-4 0-128 0,0-3 160 0,-1 1-160 16,-1-3 192-16,-2 1-48 0,0-1-16 0,-3-1 0 15,-3-2 0-15,-2 0 0 0,-2-1 0 0,-2-6 0 16,0-7-128-16,-1 0 160 0,-1-2-160 0,-4 1 160 16,-2 1-160-16,0-2 128 0,-3-3-128 0,2 2 128 0,-4-2-128 15,-2 4 0-15,-2 2 0 0,1 3 0 0,-1 0 0 16,-1 4 128-16,-3 2-128 0,-1 4 0 0,-2 1 0 0,-3 2 0 15,2-1 128-15,-4 2-128 0,-1-1 0 0,-1 2 0 16,0 1 0-16,-2 4 0 0,-2 1 0 0,-1 4 0 16,-2-1 0-16,-2 1 0 0,-2-2 0 0,-3 2 0 15,-1 1-176-15,1 5 176 0,1 4-144 0,-1 2 144 16,-2 0-160-16,-1 0 160 0,-1 3-192 0,0 0 48 16,1 5 16-16,-1 0 0 0,-1 0 128 0,-1 3-160 15,-2 1 160-15,1 3-160 0,1-1 160 0,-1 3-192 16,1-1 192-16,-2 2-192 0,-1 3 192 0,-1 1-128 15,-2 2 128-15,3 1-128 0,1 3 128 0,1 0 0 16,1 1 0-16,0 1-128 0,-3-4 128 0,3 4 0 16,2 1 0-16,-1 3 0 0,0 0 0 0,0 1 0 0,1 2-144 0,5-1 144 15,1 1 0-15,3 1-144 0,2 1 144 16,1 5 0-16,1 6-144 0,2 5 144 0,1 3 0 0,1 2-144 16,2 4 144-16,3-2 0 0,2-2 0 0,1-4-128 15,-1-2 128-15,4-3 0 0,1-1 0 0,2 0 0 16,2 5 0-16,1-4 0 0,1 1 0 0,2-4-128 15,3-3 128-15,3-1-128 0,3-1 128 0,0 1-128 16,1-4 128-16,5 0-160 0,4 2 160 0,1-1-160 16,-1-1 160-16,3 0 0 0,-1-2 0 0,3 1 0 15,1-3 0-15,3-1 0 0,2-2 0 0,3-2-128 16,2-2-176-16,-2 0-16 0,2-4-16 0,2-3-14160 16</inkml:trace>
  <inkml:trace contextRef="#ctx0" brushRef="#br0" timeOffset="13249.907">7840 9319 11967 0,'0'0'528'0,"0"0"112"0,0 0-512 0,0 0-128 15,0 0 0-15,9 5 0 0,2-3 1488 0,-1 1 272 16,2 2 48-16,1-3 16 0,0-2-1312 0,4-2-256 15,0-2-48-15,3 1-16 0,2 0 0 0,1-1 0 16,3 1 0-16,2 1 0 0,1 1 128 0,2 0 0 16,1-5 16-16,1 2 0 0,4 2 208 0,1 0 32 0,-1 4 16 0,0-4 0 15,1-3-64-15,1 1-16 0,4 0 0 16,0 1 0-16,2-3-128 0,3 3-16 0,2 3-16 16,1 0 0-16,-1-1-48 0,-1-2-16 0,0-3 0 0,6 3 0 15,2 1-48-15,3 2-16 0,-1 0 0 0,2 0 0 16,-2-6-32-16,3 0 0 0,-1-2 0 0,4 2 0 15,0 2 0-15,1 0 0 0,2-3 0 0,0 3 0 16,1 1 16-16,0-2 0 0,3-3 0 0,5 3 0 16,0 3-16-16,-1-2 0 0,-2 1 0 0,2-3 0 15,4 0 768-15,2 1 160 0,-2 2 32 0,3-2 0 16,0-4-1648-16,2 0-320 16,2-1-64-16,-1 2-16 0,-3 3 896 0,2-2 0 0,1-1 0 0,-1 1 0 15,2-1 0-15,-1 5 160 0,-1-4-160 0,0 1 160 16,1-3 32-16,2 3 16 0,0 6 0 0,-1-3 0 0,0-5-16 15,-1 2 0-15,2 0 0 0,-3 1 0 0,-3-1-192 0,-1 2 144 16,2 0-144-16,2 0 128 0,0 1-128 0,-2 0 128 16,-4-2-128-16,2 0 128 0,-2-2 32 0,1 2 0 15,3 1 0-15,-5 1 0 0,-3 2-160 0,2-1 0 16,0-4 0-16,0 5 0 0,-2 2 0 0,0-1 0 16,-2-1 0-16,2 1 0 0,-4 2 0 0,1 2 0 15,-3-1 128-15,-2-4-128 0,-3-4 0 0,1 2 0 16,1 3 0-16,1 0 128 0,-3 0 16 0,-2 0 0 15,0-2 0-15,-2 2 0 0,-3 2 80 0,1-2 16 16,0-3 0-16,2 3 0 0,-4 5-80 0,0 1-16 16,-2-1 0-16,0-2 0 0,-4-8-16 0,1 3-128 15,-1 1 192-15,1 1-64 0,1 0-128 0,-2 0 128 16,-1-1-128-16,-2 0 128 0,-2 0-128 0,1-2 0 0,-4-2 144 16,1 3-144-16,0 2 128 0,-1 0-128 0,-4-1 128 0,2-1-128 15,-1-2 128-15,0 1-128 0,-3-2 160 0,-3 3-160 16,-3-1 128-16,-2 1-128 0,-2 1 0 0,-4 1 0 15,-1 0 128-15,-2-2-128 0,-1-1 0 0,0 0 0 16,-2 1 0-16,-3 2 128 0,-1 4-128 0,-3-4 0 16,0-4 0-16,-9 4-128 0,0 0 128 0,0 0-208 15,0 0-1808 1,0 0-352-16,0 0-80 0</inkml:trace>
  <inkml:trace contextRef="#ctx0" brushRef="#br0" timeOffset="14360.671">7962 8403 8287 0,'0'0'736'0,"0"0"-592"16,-7-1-144-16,7 1 0 0,0 0 1552 0,0 0 288 15,0 0 48-15,0 0 16 0,0 0-384 0,13-1-80 16,3 1-16-16,6-5 0 0,10-2-464 0,7-1-80 15,5-1-32-15,5 1 0 0,7 1-208 0,7-2-32 16,4-2-16-16,8-1 0 0,4 0-192 0,1-1-32 16,4 3-16-16,2-4 0 0,3-1-176 0,3 2-48 15,4 4 0-15,1-2 0 0,-3 1 16 0,3 5 0 16,1 0 0-16,-4 3 0 0,-2 2 48 0,1-1 0 0,1-1 0 16,-1 7 0-16,2 8-192 0,-3 2 128 0,-4-2-128 15,-3 1 128-15,0 2-128 0,-6 1 0 0,-2 1 0 0,-4-3 128 16,-4-3-128-16,-1 0 0 0,-2-1 0 0,-3-2 0 15,-5-2 0-15,-5-2 0 0,-7-4 144 0,-4 2-144 16,-5 2 0-16,-4-2 144 0,-4-1-144 0,-5-2 0 16,-4-3 160-16,-2 2-160 0,-4 0 128 0,-4-1-128 15,-10 2 320-15,0 0-32 0,0 0 0 0,0 0 0 16,0 0 160-16,-8-3 16 0,-3-1 16 0,-5 2 0 16,-6 1-256-16,-5 1-48 0,-2 1-16 0,-6-3 0 15,-3-2-160-15,-6 2 0 0,-8 0 0 0,-2 1 0 16,-2-1 0-16,-1 2 0 0,-1 1 0 0,-4-2 0 15,-3-1 0-15,-1-2 0 0,-3-1 0 0,-1 4 0 0,-1 2 0 16,-5-1 0-16,-1 0 0 0,-5 0 0 0,-4 0 0 0,1 1 0 16,3-1 0-16,-3 0 0 0,-6 0 0 0,-2 1 0 15,0 4 0-15,-4-2 0 0,1-1 0 0,-1 0 0 16,1 0 0-16,3 2 0 0,2-1 0 0,0 1 0 16,-3 0 0-16,4 0 0 0,3-1 0 0,5 2 0 15,2-1 0-15,8 0 0 0,4-2 0 0,4 2 0 16,3 3 0-16,8-1 0 0,9-1 0 0,5-1 0 15,4-2 0-15,7 1 0 0,8 1 0 0,5-1 0 16,4-3 0-16,11 0 0 0,0 0 0 0,0 0 0 16,15 6 0-16,11-5-176 0,6-1 32 0,8 0 0 15,13 0 0-15,9 0 0 0,10-1 144 0,6-1 0 16,4-2-144-16,6 3 144 0,5 3 0 0,4-1 0 16,1-2 0-16,5-1 0 0,6-2 0 0,2 0 0 0,2 4 0 15,3-1 0-15,0-3 0 0,0 2 0 0,1 2 0 16,2-1 0-16,1-4 0 0,-4 0 0 0,-1-2 0 15,-5 4 0-15,-4 2 0 0,-4 2 0 0,-6 1 0 0,-7-1 0 32,-8 0-832-32,-4 3-256 0,22 3-64 0,-28-2-11872 0</inkml:trace>
  <inkml:trace contextRef="#ctx0" brushRef="#br1" timeOffset="-65300.463">4185 1240 18591 0,'0'0'832'0,"0"0"160"0,0 0-800 0,0 0-192 0,0 0 0 0,0 0 0 16,0 0 0-16,0 0-128 0,0 0 128 0,0 0-208 15,0 0 208-15,0 0 192 0,-3-6-48 0,-1 1 0 16,-1-2 304-16,0 1 48 0,1-4 16 0,-3 1 0 0,-3 1 128 0,-1 0 16 16,5-1 16-16,-5-2 0 0,-1 0-208 0,-1 0-32 15,-1-2-16-15,2 1 0 0,-2-3-16 0,-1 2 0 16,-3 3 0-16,0-6 0 0,2-2-144 0,-1-1-16 15,1 0-16-15,-2 3 0 0,0 0-32 0,0 1 0 16,1-4 0-16,1 4 0 0,-2 2-48 0,2 1-16 16,-2-2 0-16,2 1 0 0,-1-2-128 0,1 2 192 15,-2-1-192-15,-1 1 192 0,0 0-192 0,-2-1 0 16,0-2 144-16,-2 2-144 0,2 0 192 0,2-1-48 16,-2 1 0-16,1 1 0 0,0 4-144 0,-4-3 0 15,2-2 0-15,0 1 0 0,2 2 0 0,0 2 0 16,-1 3 144-16,0 0-16 0,0-6-128 0,8 7 176 0,0-1-176 15,-3-1 192-15,-1-1-192 0,-1 2 160 16,-3-2-160-16,-1 2 160 0,-2-2-160 0,-19-4 0 0,3 2 0 0,6 2 0 16,2 1 0-16,2 2 0 0,0 2 0 0,1 0 0 15,0 1 0-15,0 1 0 0,0-1 0 0,0 0 0 16,-1-2 0-16,-3 2 0 0,-1 0 0 0,2 0 0 16,3 2 0-16,-1 2 0 0,-6 1 0 0,3 1 0 15,-1-1 0-15,2 1 128 0,-2 2-128 0,1-1 0 16,1 0 0-16,13-1 0 0,-6 0 128 0,-1 5-128 15,-5 2 0-15,0-2 0 0,-4-2 0 0,1 3 128 16,0 3-128-16,-29 11 0 0,13-6 0 0,6-3 0 16,4-1 0-16,3-4 0 0,3 1 0 0,-3-1 0 15,2 0 0-15,2 1 0 0,1-2 0 0,0 2 0 16,0 1 0-16,3 1 0 0,0-4 0 0,2 2 0 0,-2 3 0 0,2 2 0 16,-3 0 0-16,1-1 0 0,2 0 0 0,-3 0 0 15,-2 1 0-15,0 0 0 0,0-2 0 0,2 1 0 16,-1 1 0-16,2 3 0 0,2 3 0 0,0-2 128 15,0-3-128-15,1 3 0 0,2-3 0 0,1 2 0 16,2 2 0-16,4 0 0 0,-2-1 0 0,2 1 0 16,1-4 128-16,1 0-128 0,-1 2 0 0,2-1 0 15,2 1 0-15,-1 1 0 0,3 1 0 0,0-1 0 16,1-1 0-16,2 2 0 0,3 3 144 0,1 2-144 16,0-1 160-16,3 4-160 0,4-2 176 0,-1 3-176 15,3 2 192-15,0-1-192 0,4-1 160 0,-2-1-160 16,1-2 128-16,2 3-128 0,3-5 128 0,0 2-128 15,2-1 128-15,0 0-128 0,3-1 160 0,-2 3-160 16,4 3 192-16,3-1-192 0,0-3 176 0,2-1-176 0,3-3 160 0,0-2-160 16,2 1 160-16,2 0-160 0,2-2 160 0,0-2-160 15,-2 0 144-15,3-2-144 0,-3-1 128 0,2-1-128 16,0 0 128-16,1-1-128 0,2-3 128 0,2 1-128 16,2 1 128-16,2-2-128 0,1-1 0 0,2 0 128 15,0 0-128-15,-1-3 0 0,-1 3 144 0,2-3-144 16,3-4 0-16,1 0 128 0,-2 2-128 0,4-1 0 15,2-3 128-15,-1-3-128 0,-3 0 128 0,1 1-128 16,0-1 0-16,1 0 0 0,1 0 0 0,1-1 128 16,-2-3-128-16,1 1 0 0,-3-1 128 0,-2 0-128 15,-2-4 0-15,0 0 0 0,4-2 0 0,-2 2 0 16,4-1 0-16,0-1 144 0,-7-3-144 0,-2 0 160 16,-1-3-160-16,-1 1 0 0,-3-1 0 0,1-3 0 0,0-2 0 15,-1-2 128-15,-1 1-128 0,-1-1 0 0,-1-1 0 0,0-1 128 16,-4 1-128-16,-1 2 0 0,-2 2 0 0,-4 0 0 15,0 1 128-15,-2-2-128 0,-1-2 0 0,-2 3 0 16,-1-1 0-16,-3-2 0 0,0-3 128 0,-1-1-128 16,-1-3 0-16,0 4 128 0,-3 1-128 0,1-1 0 15,-3-1 0-15,-1 2 128 0,-4 2-128 0,-1 0 0 16,0 4 0-16,-2-2 128 0,-2 0-128 0,-1 0 128 16,-1 0-128-16,-2-2 128 0,-3 0-128 0,0 0 128 15,-3-1-128-15,-1 2 128 0,-1 0-128 0,-3-3 0 16,-1-3 144-16,-1 4-144 0,1 1 0 0,0 1 128 15,-2-2-128-15,-2 2 0 0,-1 3 0 0,2 2 0 16,0-1 0-16,-4-2 0 0,-2-3 0 0,-4 3 0 16,-2 3 0-16,2-2 0 0,2 1 0 0,0 3 0 0,-3 0 0 15,0 3 0-15,0-2 0 0,14 7 0 0,-4-2 0 0,-2-1 0 16,-3-2 0-16,-2 0 0 0,-4-1 0 0,-1 2 0 16,1-2 0-16,-32-8 0 0,4 7 0 0,8 5 0 15,3 5 0-15,5 0 0 0,4-1 0 0,-4 4 0 16,-2 0 0-16,0-2 0 0,1 4 0 0,-1 0 0 15,-3 2 0-15,0 3 0 0,2-2 0 0,-1 3 0 16,-3 0 0-16,3-1-128 0,-3-1 128 0,-1 0 0 16,-3 6 0-16,4 0 0 0,0 3 0 0,3 0 0 15,0 1 0-15,23-4-128 0,-6 3 128 0,-5 0 0 16,-3-3 0-16,0 6 0 0,-2 4 0 0,-3 3 0 16,1-1 0-16,-36 16-128 0,14-7 128 0,6 0 0 15,6-2 0-15,1-3 0 0,0-3 0 0,5 0 0 0,2 1 0 16,1 1 0-16,3 0 0 0,3-1 0 15,2-1 0-15,0 0 0 0,2 3 0 0,0 2-128 0,-2-2 128 0,0-2 0 16,-1-2 0-16,2 2 0 0,4 2 0 0,4 0 0 16,-2 0 0-16,4-2 0 0,3 2 0 0,0 1 0 15,1-1 0-15,3-2 0 0,4-4 0 0,-1 3-128 16,0 2 128-16,3 1 0 0,2 0 0 0,0-1 0 16,2-1 0-16,2 3-128 0,3 4 128 0,2-1 0 15,2 0 0-15,1 0 0 0,0-2 0 0,4 0-160 16,1-2 160-16,3 1 0 0,-2-3-144 0,3-2 144 15,1 1 0-15,1 1-144 0,3-1 144 0,-1 1 0 16,4 0-144-16,-1 2 144 0,3 1 0 0,4-2 0 16,-2-1 0-16,3 2 0 0,3 0 0 0,0 1 0 15,2 2 0-15,1-3 0 0,0-2-128 0,1-1 128 0,1-2 0 0,4-2 0 16,-2 0 0-16,2-2 0 0,3-1 0 0,2 1 0 16,2-2 0-16,1 0 0 0,0-2 0 0,0 0 0 15,0-1 0-15,2-1 0 0,2-3 0 0,1 1 0 16,1-1 0-16,-1 0 128 0,3 0-128 0,-1-3 192 15,0-1-192-15,1-1 0 0,0 1 0 0,1 0 0 16,0-2 0-16,2 0 0 0,2-2 0 0,-1 1 0 16,-4-1 0-16,1-4 0 0,-4-2 0 0,3-1 0 15,-1 1 0-15,2-4 0 0,2 0 0 0,-1 0 128 16,-5 2-128-16,-1-5 0 0,-4-1 0 0,1-1 128 16,1-3-128-16,4 0 0 0,-1-2 0 0,-2 0 128 15,-1-4-128-15,-3 0 0 0,-4-1 144 0,1-2-144 0,-4-3 0 16,0 3 0-16,-2 0 0 0,0 2 128 15,-3-2-128-15,-4 2 0 0,-2-1 0 0,1 2 128 0,2-2-128 0,-5 1 0 16,-2-3 0-16,-2-2 128 0,-2-2-128 0,-2 2 0 16,-1-2 128-16,-3 1-128 0,-3-2 0 0,-2 2 128 15,-3 1-128-15,0 2 0 0,-3 2 0 0,-2 0 144 16,-2 3-144-16,0-4 0 0,-2 2 192 0,-1-1-64 16,-3 0 0-16,-1-1-128 0,0 3 160 0,-3-1-160 15,-3 1 128-15,-3-1-128 0,-3 1 0 0,1 1 0 16,-1 0 128-16,-4 2-128 0,-3-1 0 0,0 1 0 15,-1 0 0-15,-1 0 0 0,-1 2 0 0,-1 1 0 16,0-2 0-16,-3-1 0 0,0-1 0 0,-2 2 0 16,-5 3 0-16,-1 0 0 0,0 1 0 0,19 7 0 15,-6 0 0-15,-2 0 0 0,-1-1 0 0,-4 1 0 0,-3-1 0 16,-4 1 0-16,-2 0-144 0,-40-5 144 0,16 6 0 16,6 4 0-16,2 2 0 0,5 1 0 0,2 1 0 0,0 0 0 15,-2-2-144-15,1 4 144 0,1 1 0 0,2 2-144 16,-2 1 144-16,3 3 0 0,4-3 0 0,19 0 0 15,-1 3 0-15,-7 2 0 0,-1 2 0 0,-2 1 0 16,-1 1 0-16,2 1-160 0,-1 3 160 0,-35 16 0 16,15-6 0-16,7-1 0 0,5-3 0 0,3-2 0 15,3 0 0-15,-1-2-128 0,2 0 128 0,3 2 0 16,4 0 0-16,0 1 0 0,3 1-128 0,3-1 128 16,0-1 0-16,1 2 0 0,4 1 0 0,-1 5 0 15,4-1 0-15,0 2-128 0,2-2 128 0,0 0 0 16,2 2 0-16,1 1-128 0,2 0 128 0,1-1 0 0,2 1 0 0,2 1-128 15,3 1 128-15,0 1 0 0,0-1 0 0,2 3 0 16,-1 3 0-16,5 1 0 0,4-4-128 0,1-1 128 16,-1-1 0-16,5 0 0 0,2-1-192 0,1-1 192 15,1-2-192-15,2 0 192 0,2-1-160 0,3 2 160 16,-1 0-128-16,2 1 128 0,1 0-192 0,4 0 32 16,-1-3 16-16,4-1 0 0,-1-3 144 0,6-1 0 15,3-1 0-15,2-1-128 0,0-1 128 0,3-2 0 16,1-3 0-16,1 0 0 0,-2-1 0 0,3-2 0 15,2 0 0-15,3-5 0 0,4-4 0 0,3 0 0 16,-1 0 0-16,-3 0 0 0,1-2 0 0,2-3 0 16,1 0 0-16,4-4 0 0,3 0 0 0,-3-1 144 15,0-4-144-15,0 1 0 0,-2-2 0 0,3-3 0 16,0 0 0-16,1-2 0 0,-1-4 144 0,-1 1-144 0,-4-2 0 0,-2-2 144 16,-4-2-144-16,1-3 0 0,2-3 0 0,-1 1 0 15,-3-1 128-15,-1 0-128 0,-3-2 0 0,-3 2 128 16,-4 2-128-16,-2-1 0 0,-2 1 144 0,1-2-144 15,-1-2 0-15,-2-1 128 0,-6 0-128 0,1-3 0 16,2-3 0-16,-3 1 144 0,-3-1-144 0,-3 0 0 16,-1 3 160-16,-4 0-160 0,-4 0 128 0,-4-2-128 15,1-2 144-15,-7-1-144 0,-5-2 160 0,0-1-160 16,-5-2 192-16,-3 0-64 0,-2 0-128 0,-7 4 192 16,-4 3-192-16,2 0 144 0,-2 2-144 0,-3 1 128 15,-3 2-128-15,-4 5 0 0,1 7 0 0,0 2-176 16,-1 1-352-16,14 9-80 15,-4 0-16-15</inkml:trace>
  <inkml:trace contextRef="#ctx0" brushRef="#br1" timeOffset="-50823.609">15399 1555 14735 0,'0'0'640'0,"-3"-6"160"0,3 6-640 0,-1-8-160 16,1 0 0-16,0 8 0 0,0 0 640 0,0 0 80 15,0 0 32-15,0 0 0 0,0 0-432 0,0 0-96 0,0 0-16 0,7 11 0 16,-3 2 144-16,-1 2 32 15,1 3 0-15,-2 2 0 0,-1 4 192 0,-2 0 32 0,-2 3 16 0,-1 3 0 16,-2 2-112-16,-2-1 0 0,-2 1-16 0,1 3 0 16,0 3-208-16,2 2-32 0,-1-1-16 0,1-3 0 15,1-7-112-15,1-1-128 0,2-5 176 0,-1-5-176 16,0-5 176-16,2-3-176 0,2-10 160 0,0 0-160 16,0 0 208-16,0 0-48 0,0 0-16 0,0 0 0 15,5-11 352-15,1-5 64 0,-2-4 16 0,1-3 0 16,3-5-256-16,-3-4-64 0,1-6 0 0,-2 1 0 15,-1-1-256-15,1-2 0 0,-2-2 0 0,1-2 0 16,2-1 128-16,1-4-128 0,2-6 192 0,2 3-192 16,2 2 176-16,2 5-176 0,5 1 160 0,2 8-160 15,-1 4 0-15,2 5 128 0,0 5-128 0,1 2 0 16,0 2 144-16,-1 4-16 0,2 4 0 0,0 3 0 0,-1 3-128 0,-1 3 0 16,3 0 144-16,-5 6-144 0,1 5 0 0,-1 3 0 15,-3 3 0-15,-2 0 0 0,-4 4 0 0,-4 4-128 16,-6 2 128-16,-2 2 0 0,-3 2 0 0,-3 0 0 15,-3-1 0-15,-5 0 0 0,-1-1 0 0,-2-1 128 16,2-4-128-16,-1-2 128 0,2-2-128 0,1-3 176 16,2 1-176-16,-1-5 192 0,4-4-192 0,1-1 0 15,2-1 144-15,6-6-144 0,0 0 0 0,0 0 144 16,0 0-144-16,0 0 0 0,7 5 128 0,3-1-128 16,2 1 0-16,3-1 0 0,2 2 0 0,2 3 0 15,3-1-240-15,4 2 80 0,-2 0 160 0,0 1 0 16,-4 1-144-16,-2 1 144 0,-3 2 0 0,-3-1-144 0,-5-1 144 15,-2 0 0-15,-4-2 0 0,-3 3 0 0,-9 0 0 0,-2 1 0 16,-5 0 320-16,-6 1 0 0,-5 4 16 0,-7 0 0 16,-2-2 96-16,-4-1 16 0,-2-1 0 0,-2 1 0 15,-3-4-208-15,1-2-48 0,2-2 0 0,2-1 0 16,2-2-192-16,6-1 0 0,4-3 128 0,4-2-128 31,5-1-448-31,3-3-144 0,8 0-32 0,2 1 0 16,6-2-1744-16,3-2-368 0,3-3-64 0</inkml:trace>
  <inkml:trace contextRef="#ctx0" brushRef="#br1" timeOffset="-50513.61">16136 1570 28959 0,'0'0'1280'0,"0"0"272"0,0 0-1232 0,0 0-320 16,0 0 0-16,-4 15 0 0,1 6 0 0,-3 0 0 15,-1-1-176-15,-2 4 176 0,-1 0 0 0,0 3 176 16,0 0 0-16,1 1 0 0,2-1-176 0,1 2 0 16,2 0 0-16,3-1 0 0,2-4 0 0,3-3 0 15,4-5 0-15,3-2 0 0,0-3 0 0,4-4 128 16,2-3-128-16,1-7 0 0,0-4 128 0,2-5-128 16,0-4 128-16,-1-2-128 0,-2-6 192 0,-3 2-32 15,-3 3-16-15,-3-2 0 0,-4-2 0 0,-4 1 0 16,-3 2 0-16,-4 0 0 0,-1 1 192 0,-5-2 48 15,-1 2 0-15,0 0 0 0,0 1-192 0,0 3-16 16,2 1-16-16,0 3 0 0,3 2-160 0,3 2-224 0,6 7 48 0,0 0 16 31,0 0-1696-31,0 0-320 0,0 0-80 0</inkml:trace>
  <inkml:trace contextRef="#ctx0" brushRef="#br1" timeOffset="-50301.619">16575 1680 31503 0,'0'0'1392'0,"0"0"288"16,6 12-1344-16,-1 3-336 0,2 4 0 0,1 1 0 0,-1 0 0 0,2 2 0 16,1-3-192-16,1 4 64 0,2 1 128 0,-1-2 0 15,2 2 0-15,-2-2 0 16,3-4-576-16,-1 0-48 0,-2 0 0 0,1-4 0 15,-1-3-1648-15,-1-1-336 0,0-1-64 0</inkml:trace>
  <inkml:trace contextRef="#ctx0" brushRef="#br1" timeOffset="-50069.62">16851 1504 16575 0,'0'0'736'0,"-6"-2"160"0,-3 0-720 0,9 2-176 0,-7 9 0 0,0 8 0 16,-3 4 3760-16,1 4 720 0,2 4 128 0,0 4 48 16,-4 0-3792-16,0 1-864 0,1-1 0 0,-1 1 0 15,-1 0 0-15,2 4 0 0,-1 5 0 0,0 2 0 16,-2 0 0-16,1 2 0 0,-2-3 0 0,0-3 0 16,0-2-288-16,1-4-32 0,-1-3-16 0,2-1 0 31,2-1-1744-31,0-2-352 0,3 0-64 0</inkml:trace>
  <inkml:trace contextRef="#ctx0" brushRef="#br1" timeOffset="-49752.469">17630 1466 34095 0,'-22'-2'3024'0,"-3"1"-2416"16,-3 1-480-16,-1 2-128 0,-1 5 128 0,-6 3 16 15,-3 4 0-15,-1 5 0 0,-2 4-144 0,0 2 0 16,1 3-160-16,3-1 160 0,-2 2-192 0,7-2 192 15,3 1-208-15,5-1 80 0,3 2 128 0,5-2 0 0,0 0-144 16,6 0 144-16,4 3-384 0,3-5-16 0,4-2 0 16,6-2 0-1,0-1-2336-15,6-5-464 0,4-4-80 0,2-4-7776 0</inkml:trace>
  <inkml:trace contextRef="#ctx0" brushRef="#br1" timeOffset="-49408.932">17734 1588 28559 0,'-11'3'2544'15,"3"1"-2032"-15,0 2-512 0,4 2 0 16,1 3 0-16,3 0 0 0,3 3-128 0,2-3 128 0,3-2-208 0,6 0 64 16,2 0 16-16,4-3 0 0,2-3-64 0,2 0-16 15,3-5 0-15,-1 1 0 0,0-1 208 0,0-3 0 16,2-2 0-16,-4-1 0 0,0 0 0 0,-2-1 0 15,2-2 0-15,-3 0 0 0,-3-1 0 0,-4 0 0 16,-3 1 0-16,-2-2 0 0,-3-1 0 0,-5 2 0 16,-2-1 0-16,-5 4 160 0,-1 0 208 0,-2 1 32 15,-6 3 16-15,-1 1 0 0,-2 4 272 0,-2 1 48 16,-2 4 16-16,0 2 0 0,1 4-352 0,-1 4-64 16,0 0-16-16,4 4 0 0,-2 2-320 0,5 1 0 15,2 0 0-15,2 3 0 0,4-1 0 0,2 0 0 16,4-2 0-16,6 0 0 0,2 2-128 0,7-2 128 15,1-2-128-15,4 4 128 16,4-2-688-16,4-2-48 0,4-1-16 0,4-5-12816 0</inkml:trace>
  <inkml:trace contextRef="#ctx0" brushRef="#br1" timeOffset="-48892.011">19340 958 20271 0,'-16'-5'896'0,"7"5"192"0,-2 3-880 0,2 5-208 16,-2 4 0-16,1 5 0 0,-1 5 3040 0,0 5 560 15,-1 4 112-15,3-1 32 0,-2 2-3104 0,2-1-640 16,1 1 0-16,2-2-176 0,2-1 176 0,1-1 0 16,1-3 0-16,1-2 0 0,2-4 0 0,2-3 0 15,2 0 0-15,-1-3 0 0,-1-3 0 0,-3-10 0 16,4 8 0-16,-4-8 0 0,0 0 0 0,0 0-192 16,0 0 64-16,0 0 0 0,0 0 128 0,0 0 0 15,0 0 0-15,-6-7 0 0,-1 0 0 0,0 2 0 16,-3-1 0-16,0 2 0 0,-3 1 0 0,-3 2-160 15,0 3 160-15,-4 1 0 0,0-1-144 0,0 2 144 16,0-1 0-16,-1 4-144 0,0 1 144 0,1 1 0 0,2 0-144 16,2 2 144-16,-1 0 0 0,2 1-144 0,1-1 144 15,0 1 0-15,3 2 0 0,2 0 0 0,1-2 0 0,-1 2 0 16,5-2-128-16,-2 2 128 0,2 1 0 0,0 0 0 16,2 2-144-16,0-1 144 0,-1 1 0 0,2-1-144 15,-2 0 144-15,3-1 0 0,3-1 0 0,-3 2 0 16,0-2 0-16,2 1 0 0,2 1 0 0,-2-4 0 15,3-2 0-15,1 0-128 0,-1 0 128 0,4-4-128 16,2 0-2640 0,1-3-528-16,5-3-96 0,6-2-32 0</inkml:trace>
  <inkml:trace contextRef="#ctx0" brushRef="#br1" timeOffset="-48602.013">20045 920 30351 0,'0'0'1344'0,"0"0"272"0,0 0-1296 0,0 0-320 15,-8 2 0-15,0 4 0 0,0 3-256 0,-2 8-112 16,-2 7-16-16,1 3-16 0,-4 2 208 0,1 6 32 15,-3 7 16-15,-1 3 0 0,-1-1 144 0,0 2 128 16,-1 1-128-16,-1 4 176 0,-1 4-32 0,1 4 0 16,-2-3 0-16,2-1 0 0,-2-3-144 0,2-3 192 15,2-5-192-15,-1-5 192 0,4-3-192 0,1-8-272 0,4-4 64 0,1-4 16 32,5-2-2320-32,1-7-464 0</inkml:trace>
  <inkml:trace contextRef="#ctx0" brushRef="#br1" timeOffset="-48138.481">19820 1014 17103 0,'0'0'752'0,"-2"-6"160"0,-3 1-720 0,5 5-192 15,0 0 0-15,0 0 0 0,-7-4 0 0,7 4 0 16,0 0 0-16,0 0 0 0,-3-6 368 0,-2 1 32 16,5 5 16-16,-2-8 0 0,1 0 480 0,2 1 80 15,1-1 32-15,4 1 0 0,0 2-160 0,4-1-16 16,2 0-16-16,4 0 0 0,2 1-336 0,2-1-64 15,1 1-16-15,2 0 0 0,2 3-208 0,1 2-64 16,1 0 0-16,3 5 0 0,0-1-128 0,0 5 192 16,-1 2-192-16,-2 3 192 0,-2 3-192 0,0 6 0 15,-3 5 0-15,-2 4 128 0,-4 2 0 0,-2 2-128 0,-1 1 192 0,-3 4-64 16,-6-1 176-16,-3 2 16 0,-3 1 16 0,-2 2 0 16,-6 0 48-16,-2 1 0 0,-5 1 0 0,-2-7 0 15,-6-3-96-15,-3-3-16 0,-6-5 0 0,-6 0 0 16,-4 1 16-16,-1-4 0 0,-3-2 0 0,0-2 0 15,2-2-96-15,2 0-32 0,1-1 0 0,1-2 0 16,0-5-160-16,4-3 128 0,3-4-128 0,3-5 128 31,1-4-1920-31,10-5-400 0,6-6-80 0</inkml:trace>
  <inkml:trace contextRef="#ctx0" brushRef="#br1" timeOffset="-47905.483">20423 1590 28559 0,'-10'7'1264'0,"4"4"272"0,-5 5-1232 0,1 3-304 15,0 6 0-15,-1 2 0 0,-1 2 1072 0,0 0 144 16,1 2 48-16,-1 2 0 0,0 0-1008 0,1 0-256 15,0-1 0-15,1-1 0 16,-1-4-1232-16,1-1-304 0,1-4-48 0,0-6-11536 0</inkml:trace>
  <inkml:trace contextRef="#ctx0" brushRef="#br1" timeOffset="-47463.219">20475 1647 33919 0,'-7'17'1504'0,"1"-1"304"0,-2 4-1440 0,-2 6-368 0,-2 1 0 0,2 8 0 16,0-2 0-16,0 4-128 0,-2 3 0 0,-2 0 0 15,1-2 128-15,0-2 0 0,0 0 0 0,0-5 0 16,1-5 0-16,-1-1 0 0,1-3 128 0,1-5-128 0,1-6 0 0,0-1 144 15,2-4-144-15,3-1 0 0,5-5 192 16,0 0-192-16,-6-6 192 0,4-3-192 0,-2-2 240 0,2-5-64 16,0-3-16-16,2-5 0 0,0-2-160 0,3-4 0 15,0-3 0-15,2-4-176 0,3-5 176 0,1 1 176 16,3 3-48-16,2 2 0 0,3 4-128 0,2 1 160 16,1 0-160-16,6 4 160 0,3 2-32 0,1 3 0 15,1 2 0-15,-1 2 0 0,-2 4 64 0,1 4 0 16,-3 3 0-16,0 3 0 0,-7 2-192 0,0 3 0 15,-4 2 0-15,-1 4 0 0,-3 1 0 0,-6 4 0 16,0 2 0-16,-3 0-176 0,-2 1 176 0,-2 2-160 16,-5 2 160-16,-3-2-160 0,-3 2 160 0,-1 2-208 15,-1-3 80-15,-3 1 128 0,-2-3-320 0,-1-2 48 16,-4-3 16-16,3-1 0 0,-2-4-48 0,4 0 0 0,1-3 0 0,1-2 0 31,5-2-1856-31,2-2-368 0,4-4-80 0</inkml:trace>
  <inkml:trace contextRef="#ctx0" brushRef="#br1" timeOffset="-47149.629">21043 1552 19343 0,'0'0'1728'0,"0"0"-1392"0,0 0-336 0,-7 7 0 16,0 3 2112-16,3 1 368 0,-3 2 64 0,0 4 16 15,-2 4-1744-15,-2 1-352 0,-1-2-64 0,-3 2-16 0,2 1 32 0,-1 1 0 16,0 1 0-16,2-3 0 0,3-4-96 0,-1-1-32 16,0-3 0-16,2-4 0 0,5-2-32 0,3-8-16 15,0 0 0-15,0 0 0 0,0 0-16 0,0 0 0 16,0 0 0-16,9-10 0 0,3-4 272 0,3-2 48 16,3-1 16-16,1-3 0 0,0-2-432 0,1 1-128 15,1-1 0-15,1 0 0 0,1 0 0 0,0-1 0 16,1-1 0-16,0 2 0 0,-2 0 0 0,3 2-176 15,3 1 32-15,-2 4 0 16,-3 0-256-16,0 5-48 0,-1 4-16 0,-4-1 0 16,-4 3-2288-16,-1 3-448 0</inkml:trace>
  <inkml:trace contextRef="#ctx0" brushRef="#br1" timeOffset="-46901.627">21684 1543 35535 0,'0'0'1568'0,"-7"12"336"0,-2-1-1520 0,1 6-384 0,-4 4 0 0,1 3 0 15,2 1-240-15,-3 0-112 0,1 1-32 0,1-1 0 16,0 1 384-16,2 0 0 0,0 0 0 0,2 0 0 15,-2 4-320-15,3-2 16 0,-2-2 0 0,2 0 0 16,1-7-2608-16,0-2-528 0,2-5-96 0,2-3-32 0</inkml:trace>
  <inkml:trace contextRef="#ctx0" brushRef="#br1" timeOffset="-46404.365">21962 1438 33167 0,'0'0'2944'0,"0"0"-2352"15,0 0-464-15,-4 14-128 0,-1 5-128 0,-2 4-64 16,0 3 0-16,-2 2 0 0,3 0 64 0,-3 2 0 16,2-1 0-16,-2-3 0 0,3 0 128 0,1-2 0 0,3-4 0 0,2-1 0 15,2-1 0-15,2-6 0 0,0-3 0 0,3-4 128 16,2-2-320-16,2-1-48 0,-3-5-16 0,6-2 0 31,0-5-224-31,1-1-48 0,1-2-16 0,0-3 0 0,0 1 192 0,-1-3 32 0,0 2 16 0,0-1 0 16,-1 2 304-16,0-2-128 0,-1-1 128 0,0 2 0 15,-2 3 0-15,-2 2 0 0,0 5 0 0,-9 6 0 16,0 0 0-16,0 0 272 0,0 0-16 0,6 11-16 16,-4 4 16-16,-3 3 0 0,0 1 0 0,-5 3 0 15,0 0 64-15,0 3 0 0,-2-3 16 0,2 0 0 16,-1-2-128-16,1-1-16 0,0-3-16 0,3-3 0 15,1-3 128-15,2-10 16 0,-1 11 16 0,1-11 0 16,0 0-112-16,0 0-32 0,11 4 0 0,3-6 0 16,2-6 64-16,5-4 16 0,5-3 0 0,-3-2 0 0,0-2-272 15,2 1 0-15,1 0 0 0,1-1 0 0,-1 1 0 0,1 0 0 16,-2 2-128-16,-2 1 128 0,-1 2-176 0,-3 3 176 16,-1 4-192-16,-1 3 192 0,-3 3-176 0,-1 5 176 15,1 4-160-15,-1 3 160 0,-4 6-208 0,-1 1 48 16,0 1 16-16,0 2 0 0,-2 1 144 0,0 1 0 15,-5 3 0-15,1 1 0 0,-1 4-272 0,2-2 16 16,-1-4 16-16,2 1-9408 16,2-5-1872-16</inkml:trace>
  <inkml:trace contextRef="#ctx0" brushRef="#br1" timeOffset="-46019.043">23400 1592 30399 0,'-28'-8'1344'0,"6"6"288"0,-5 3-1312 0,-7 4-320 0,-6 5 0 0,-1 6 0 15,1 4 1280-15,1 3 176 0,0 2 32 0,6-1 16 16,4-2-1232-16,5 1-272 0,2 0 0 0,5-2 0 15,4-4 0-15,5-3 0 0,3-1 0 0,3-2 0 16,3-1-256-16,4-2 64 0,3 0 0 0,3-5 16 16,3-5-192-16,4-2-32 0,3-1-16 0,2-4 0 0,0-4 416 15,3 0 0-15,2-3 0 0,-4 4 0 0,-2 0 0 16,-1 1 0-16,3 1 0 0,-4 4 128 0,-2 2 128 0,-2 5 16 16,0 4 16-16,-2 2 0 0,-1 2-16 0,0 3 0 15,0 6 0-15,1 1 0 0,0-1-144 0,1 5-128 16,2 5 144-16,3-1-144 0,1-1 128 0,3-4-128 15,-1-4 0-15,3-1 144 0,3-3-368 0,2-3-80 16,1-3-16-16,-3-4 0 16,-5-4-2144-16,1-1-432 0</inkml:trace>
  <inkml:trace contextRef="#ctx0" brushRef="#br1" timeOffset="-45818.497">22045 1156 48831 0,'-10'-20'4352'0,"6"10"-3488"0,0 4-688 0,4 6-176 31,-2-8-800-31,2 8-192 0,0 0-32 0,0 0-16 16,0 0-944-16,0 0-192 0,0 0-48 0,0 0-9808 0,0 0-1952 0</inkml:trace>
  <inkml:trace contextRef="#ctx0" brushRef="#br1" timeOffset="-45638.498">20376 1092 54367 0,'-15'-12'4832'0,"0"3"-3872"16,5 3-768-16,3 7-192 16,-2 7-1616-16,6 4-368 0,3 3-80 0,4 4-20016 0</inkml:trace>
  <inkml:trace contextRef="#ctx0" brushRef="#br1" timeOffset="-43197.124">1747 1854 16575 0,'-37'-10'736'0,"10"7"160"0,-2 3-720 0,-4 2-176 0,0-1 0 0,0 2 0 15,-1 1 128-15,-2 0-128 0,1-2 192 0,3 1-64 16,3-1 256-16,4-1 32 0,6-1 16 0,1 3 0 15,7-1 16-15,1-1 16 0,5-3 0 0,5 2 0 16,0 0-208-16,0 0-32 0,11 7-16 0,8-2 0 16,6-3 176-16,8-2 48 0,7-2 0 0,8 1 0 15,7-1 128-15,7-2 16 0,9 0 16 0,8-1 0 16,7 4-48-16,4 0-16 0,3 1 0 0,6 0 0 16,5 0-272-16,-4 0-64 0,-3 0-16 0,-3 1 0 0,1 0 16 15,-5 6 16-15,-5 2 0 0,-4-5 0 0,-3-5-16 0,-3 2-16 16,-2 3 0-16,-7-2 0 0,-5 1-48 0,-7-5-128 15,-9-4 192-15,-6 1-64 0,-5 4 0 0,-7 0 0 16,-3 0 0-16,-12-2 0 0,-7-1 128 0,-5 4 0 16,0 0 16-16,-10-2 0 0,-8-2 288 0,-8 4 48 15,-9 0 16-15,-10 3 0 0,-9-1-464 0,-12 2-160 16,-7 3 0-16,-2-1 144 0,-4-1-144 0,-5-3 0 16,-3-3 0-16,-3 1 0 0,-2 2 128 0,3-1-128 15,-3-2 0-15,3 0 128 0,2 1-128 0,2 2 160 16,6 2-160-16,3 0 160 0,5 0-160 0,0 3 0 15,4 0 0-15,5 2-176 0,5 5 176 0,8-2 0 16,6-1-144-16,7-2 144 0,3-2 0 0,6 2 0 16,8 2 0-16,5-3 0 0,6-5-128 0,8-3 128 0,0 0 0 0,17 8 0 15,6-2-160-15,10 0 160 0,10-2-208 16,13 0 80-16,13-1 128 0,9 2 0 0,7 1-144 0,6-4 144 16,4-2 0-16,3 1 0 0,-2 1 0 0,-2-2 0 15,-2-2 0-15,-2-2 0 0,-4-3 0 0,-6 1 0 16,-5 1 0-16,-7-1 0 0,-11-2 0 0,-5-1 0 15,-6 0 0-15,-9 2 0 0,-4 0 0 0,-8 0 0 16,-10 2 128-16,-3 2-128 0,-12 3 0 0,0 0 128 16,-9-6 256-16,-6 2 32 0,-7 0 16 0,-9 4 0 15,-10 5-192-15,-7-3-48 0,-8-3 0 0,-9 1 0 16,-10 0-192-16,-6 3 128 0,-6 5-128 0,-9-3 0 16,-7-1 0-16,-3 2 128 0,-5 5-128 0,1 0 0 15,2-1 0-15,0 3 0 0,4 3 0 0,6-1 0 16,11-1 0-16,9 2 0 0,7-1 0 0,9 1 0 0,10-2 0 0,8 2-160 15,10 1 160-15,11-4-128 0,7-5 128 0,9 0 0 16,7-8-144-16,8 4 144 0,10 1-144 0,12 1 144 16,9-3-192-16,12-1 192 0,12-2 0 0,8-2 0 15,8-5 0-15,6-1 0 0,8-1 0 0,4-1 0 16,-1 0 0-16,6-3 0 0,3-3 0 0,0 0 0 16,-2 0 0-16,-3-3 0 0,1-6 0 0,-5-1 0 15,-5 3 0-15,-7-1 0 0,-9-2 0 0,-7-1 0 16,-6 2 0-16,-9 2 0 0,-6 1 128 0,-10 3-128 15,-8 2 0-15,-10 3 144 0,-8 4-16 0,-7 1 0 16,-6 1 0-16,-12-1 0 0,-10 0 144 0,-9 3 32 16,-11 0 0-16,-5 2 0 0,-10 0-304 0,-10 0 0 15,-10-1 0-15,-5 2 0 0,-3 3 0 0,0 5 0 0,-3 2 0 16,0 3 0-16,0 1 0 0,5 4 0 0,3 1 0 0,5 1 0 16,3 2-128-16,2 3 128 0,6 3 0 0,6 7-144 31,4 5-1312-31,6 1-256 0,6 0-48 0</inkml:trace>
  <inkml:trace contextRef="#ctx0" brushRef="#br1" timeOffset="-36382.259">1632 4600 30399 0,'-28'-20'2704'0,"13"11"-2160"0,1-1-544 0,3 1 0 16,-2-1-368-16,5 4-176 0,0 3-32 0,4 1-16 16,4 2 592-16,-7-1 0 0,7 1 0 0,0 0 0 15,0 0-208-15,0 0 80 0,0 0 128 0,-4 10-208 16,1 2 208-16,1 1 0 0,0 2-160 0,2 3 160 0,0 0 0 0,3 4-144 15,-2 2 144-15,3 4 0 0,-1 5 0 0,4 4 0 16,-1 3 128-16,5 6-128 0,-1 1 400 0,2 8-16 16,1 8 0-16,-1 1 0 0,1 1-16 0,-4-1-16 15,4-1 0-15,-1 4 0 0,0 3-112 0,-3 2-32 16,-1-4 0-16,-1-3 0 0,2-5 64 0,-5 1 16 16,-3-1 0-16,0 0 0 0,2-2 192 0,-5-1 32 15,-1-1 16-15,1-4 0 0,2-2-32 0,0-4-16 16,-2-4 0-16,-2 2 0 0,4-6-304 0,3-3-176 15,-2-2 192-15,-1-4-192 0,-1-4 0 0,2-5 0 16,0-6 0-16,0-5 0 16,-1-9-416-16,0 0-192 0,0 0-32 0,-1-15-16 15,-4-5-2672-15,1-6-512 0,0-9-128 0</inkml:trace>
  <inkml:trace contextRef="#ctx0" brushRef="#br1" timeOffset="-33513.046">1512 4607 23951 0,'-12'-18'1056'0,"7"8"224"0,4 0-1024 0,2 2-256 0,2 0 0 0,-3 8 0 16,5-7 0-16,3 3-304 0,2 0 64 0,2 1 16 15,3 1 224-15,2 0 0 0,1 0 0 0,4 2 0 0,3 1 240 0,2 1-16 16,4 0 0-16,3-1 0 0,2-1 112 0,5 3 32 16,2-1 0-16,3-3 0 0,-3 0 32 0,3-1 16 15,3 1 0-15,1 0 0 0,7 0 32 0,3-1 16 16,2-1 0-16,4-1 0 0,-1 4 64 0,4-2 16 16,2-2 0-16,5-2 0 0,3 2-144 0,0-2-16 15,-1 1-16-15,5 0 0 0,6 2-80 0,1 1-16 16,2 1 0-16,0-4 0 0,1 0-32 0,2 1-16 15,3 0 0-15,-2 3 0 0,-6-1-32 0,7 0 0 16,1 2 0-16,3 0 0 0,-3-1-32 0,2 0-16 16,2 1 0-16,-2-2 0 0,-1 1-144 0,1 0 128 15,3 2-128-15,-3-1 128 0,0-1-128 0,-5 0 128 16,-2 0-128-16,4 2 128 0,3-2-128 0,-2 0 0 0,-4-1 144 0,3 1-144 16,4 0 0-16,-3 1 0 15,0 1 0-15,-2 0 128 0,1-1-128 0,-1 2 0 0,2-1 0 0,-4-1 0 16,-3 0 0-16,4 0 128 0,0 1-128 0,1 1 0 15,-2-2 0-15,-2 0 0 0,-1-1 0 0,2 1 128 16,0 0-128-16,-2 0 0 0,-1-1 0 0,1 1 0 16,-3 0 0-16,0 2 128 0,-1 1-128 0,-3-1 0 15,3-2 0-15,1 0 0 0,1 2 0 0,-2 1 128 16,-3 2-128-16,1-1 0 0,-3-1 0 0,3 2 0 16,0-1 128-16,-2 1-128 0,0 0 128 0,0-2-128 15,5 0 128-15,-2-2-128 0,0-1 128 0,0 2-128 16,-1-1 0-16,1 2 144 0,0-3-144 0,0 0 0 15,-5 0 128-15,2 0-128 0,3-1 0 0,-1-1 0 0,4 1 208 0,-1-1-64 16,-2 1-16-16,3-2 0 0,5 1 80 16,-1 0 16-16,0 0 0 0,3 0 0 0,4-1-32 0,-1 1 0 15,-1-2 0-15,1 0 0 0,1 1-192 0,0 0 176 16,-3-2-176-16,-2 2 160 0,-1 1-160 0,1 0 0 16,3 2 144-16,-1 0-144 0,-4-1 0 0,0 1 144 15,2 0-144-15,-1 1 0 0,-1-2 176 0,-2 0-176 16,1-1 160-16,3 1-160 0,4 0 0 0,-4-1 128 15,-1 0-128-15,2 0 0 0,3-2 0 0,-2 4 0 16,-3-4 0-16,0 2 0 0,-1 1 128 0,2 0-128 16,-1 1 0-16,1 1 144 0,-4 1-144 0,3 0 0 15,3-1 0-15,-2 0 0 0,-4 0 0 0,1-1 128 16,0 0-128-16,5 0 0 0,-2 4 0 0,-3-2 0 0,-4 0 0 16,5-2 0-16,2-1 0 0,-2 1 0 0,-6 2 128 0,4-2-128 15,0-2 0-15,0 1 0 0,0 0 0 16,-6 0 0-16,-1-3 0 0,2 3 0 0,2-1 0 0,-3 2 128 15,-3 1-128-15,-1 0 0 0,1 0 0 0,1-1 0 16,2 0 0-16,-2 0 0 0,-4 3 0 0,0-2 0 16,2-1 0-16,2 1 0 0,1 2 0 0,-5-2 0 15,-2-1 0-15,2 0 0 0,2-2 0 0,4 3 0 16,0 1 0-16,-4-1 0 0,-5 0 0 0,2 1 0 16,1-1 0-16,3-1 0 0,0 0 0 0,-1 1 0 15,-7-1 0-15,3-2 0 0,4 2 0 0,-2 0 0 16,-3-2 0-16,-4 2 0 0,0-1 128 0,-1-1-128 15,6 1 0-15,-1-1 0 0,0 1 0 0,-2 0 0 16,-4 0 0-16,5-2 0 0,1 2 0 0,1-1 0 16,-2-1 0-16,-3-1 0 0,-6 0 0 0,4 1 0 0,2-1 0 0,1 1 0 15,-2 0 128-15,-2 1-128 0,-3-3 0 0,1 2 0 16,1 0 0-16,3-1 0 0,2 3 0 0,0-1 0 16,-5 1 0-16,2 0 128 0,-4-1-128 0,6-1 0 15,1 1 0-15,-1 1 0 0,-4 1 0 0,-1-2 0 16,-1-1 0-16,2-1 0 0,3 1 0 0,-2 0 0 15,-2-1 0-15,-3 1 0 0,-3-1 0 0,-1 0 0 16,3 1 0-16,-2 0 0 0,2-2 0 0,-1 2 0 16,-2 0 128-16,-2 1-128 0,-1-5 0 0,-1 2 0 15,-4-1 0-15,5-1 0 0,0-1 0 0,-2 4 0 16,-2 1 0-16,-3 0 0 0,-5-3 0 0,-3 3 0 16,0-1 128-16,3-1-128 0,1 0 0 0,1 0 0 15,1 1 0-15,-1 2 0 0,-1-1 0 0,0 3 0 0,1-2 0 0,-3 0 0 16,0 0 0-16,0 0 0 0,0-3 0 0,1 2 0 15,-1 0 0-15,-4 2 0 0,-1-1 0 0,-2 1 0 16,0-1 0-16,-4 0 0 0,-1-1 0 0,-3 2 0 16,-1-4 0-16,0 2 0 0,2-4 144 0,-2 4-144 15,1-3 0-15,0 1 0 0,-2-1 0 0,1 2 0 16,0 2 0-16,-2 1 0 0,-2 0 0 0,-1 0 0 16,-2-4 0-16,-2 3 0 0,-3 0 0 0,0 0 128 15,-2-1-128-15,0-1 0 0,-1 0 0 0,-3 0 0 16,1 2 0-16,0-1 0 0,-2-4 0 0,2 2 128 15,0 2-128-15,-1 2 0 0,0 1 0 0,1 0 0 16,-1-4 0-16,0 2 0 0,0 2 0 0,-2 0 0 0,2 0 0 16,0 0 0-16,-1-1 0 0,1 1 0 0,-10 0 0 0,9-1 0 15,-2-1 0-15,-7 2 128 0,10 0-128 0,-1 3 0 16,1 0-176-16,-3 1 176 0,-7-4 0 0,11 4 0 16,-4-1 0-16,2-1 0 0,0-1 0 0,2 0 0 15,1-1 0-15,1 1 0 0,-2 1 0 0,0-2 0 16,0 0 0-16,2-2 0 0,-2 1 0 0,0 0 0 15,-2 0 0-15,1 0 0 0,1-1 0 0,1 1 0 16,-2-1 0-16,1-1 0 0,0 0 0 0,1 1 0 16,-3 0 0-16,0 2 0 0,-2 0 0 0,1 0 0 15,0-1 0-15,0 2 0 0,0 1 0 0,0 0 0 16,0-2 0-16,-8 0 0 0,9 3 0 0,2 0 0 16,-3-1 0-16,1 1 0 0,-1 0 0 0,2 0 0 15,2-1 0-15,2-2 0 0,-2 0 0 0,3 0 0 16,0 0 0-16,0 0 0 0,1 0 0 0,-1 0 0 0,-2 1 0 0,4 1 0 15,0 0 0-15,2 0 0 0,-3 0 0 0,-3 0 0 16,0 2 0-16,-2-2 0 0,0 2 0 0,-3 0 0 16,0 2 0-16,0-2-144 0,-8-4 144 0,10 8 0 15,0 0 0-15,-3 1 0 0,-1-1 0 0,1 2-128 16,-2 3 128-16,2-1 0 0,-3 0 0 0,1 1 0 16,-2 3 0-16,1 0 0 0,2 4 0 0,-2 1 0 15,1 1 0-15,-2 0 0 0,1 1 0 0,2 1 0 16,-2 5 0-16,1 1 0 0,-1 3 0 0,2 2 0 15,-3 1 0-15,0 4 0 0,-1-4 0 0,-1 3 0 16,1 0 0-16,-2 2 0 0,0-2 0 0,-2 3 0 16,0 1 0-16,-1 3 0 0,0 5 0 0,-3-2 0 15,1 0 0-15,-1-1 0 0,1 0 0 0,-1-3 0 0,2 0 0 16,-1 1 0-16,2 2 0 0,-2 1 0 0,-2 1 0 0,0-2 0 16,3-4 0-16,-2 2 128 0,1-2-128 0,1 2 0 15,-2-2 0-15,1-1 0 0,0-2 0 0,1 0 0 16,-1 1 0-16,2 0 0 0,1-3 0 0,1-3 0 15,-4-1 0-15,3-3 0 0,0-3 0 0,0 0 128 16,-2 0-128-16,3-2 0 0,-1 1 0 0,-1-1 0 16,0 1 0-16,-1 0 128 0,2-3-128 0,1 0 0 15,1 0 0-15,1 1 0 0,-2-2 0 0,1-2 0 16,3-1 0-16,-1 0 0 0,-2-1 0 0,2 0 0 16,0-1 0-16,-2-5 0 0,-1 4 0 0,0-2 0 15,-1 2 0-15,2-3 0 0,0 0 0 0,-1-2 0 16,-3-1 0-16,2 0 128 0,0-1-128 0,-1 0 0 15,-2 1 0-15,2 0 0 0,-3-2 0 0,1 2 0 16,-2-1 0-16,-5 1 0 0,-1-1 0 0,-2 0 0 0,0 4 0 0,-4-1 0 16,-4-1 0-16,-2 0 0 0,-3 1 0 0,-1-1 0 15,-3-2 0-15,-1 0 0 0,0-1 0 0,-7 0 0 16,-4-2 0-16,-4 1 0 0,-5 0 0 0,-5 0 0 16,-2 0 0-16,1-1 0 0,-3 0 0 0,-4-1 0 15,-5-3 0-15,-6 2 0 0,-5 0 0 0,0-3 0 16,2-3 0-16,-11 0 0 0,-4 0 0 0,-4 0 0 15,0-1 0-15,-4-2 0 0,-4 0 0 0,-3-2-128 16,1 3 128-16,-7-2 0 0,-7-3 0 0,-2 1-128 16,-3-1 128-16,-4-2 0 0,-8 3 0 0,-1-5 0 15,-3-2 0-15,-3 1 0 0,-6-1 0 0,-6 3 0 0,-10 0 0 16,-7-2 0-16,-4-3 0 0,-3-1 0 16,-2 2 0-16,-3-1 0 0,-3-1 0 0,-3 2 0 0,-2-1 0 0,3-3 0 15,-1 3 0-15,1-1 0 0,-4 1 0 0,1-1 0 16,0 1 0-16,-1 2 128 0,1 1-128 0,5 1 176 15,3 0-176-15,3 1 192 0,0 0 16 0,1 0 16 16,-2 1 0-16,-1 2 0 0,-1 0-80 0,-4 1-16 16,-1 1 0-16,-1 2 0 0,1 0-128 0,2 1 0 15,0-1 0-15,-1 3 0 0,1 0 0 0,1-2 0 16,-2-2 0-16,1 3 0 0,3 1 0 0,0 0 0 16,-2 0 0-16,0 0 0 0,1-1 0 0,4 0 0 15,6 0 0-15,2 0 0 0,2 0 0 0,1 1 0 16,2-2 0-16,-1 2 0 0,0 1 0 0,3-1 0 15,5-1 128-15,2 1-128 0,3-1 0 0,1 1 0 16,0 0 0-16,4 0 0 0,1-3 0 0,3 2 0 16,5 1 0-16,1 0 0 0,-5-1 0 0,4 0 128 0,3-1-128 15,3 2 0-15,4 0 0 0,2-1 0 0,-3 1 128 16,5-1-128-16,1-2 0 0,1 1 0 0,1 1 0 0,5-1 128 16,6-1-128-16,0-2 128 0,-1 2-128 0,6-3 128 15,6-1 32-15,-2-3 0 0,0 1 0 0,5 2 0 16,4 2-160-16,-4 1 0 0,1-2 0 0,3 2 0 15,4-1 0-15,-3 1 0 0,-1 1 0 0,4 1 0 16,0 5 0-16,2-4 0 0,1-2 0 0,-2 2 0 16,-3 1 0-16,5-2 0 0,1 0 0 0,0 2 0 15,-3 2 0-15,2 2 0 0,0 1 0 0,1-2 0 16,2-2 0-16,-2 4 0 0,-1 1 0 0,3 1 0 16,4-3 0-16,-4 1 0 0,-2-2 0 0,4 2 0 15,5 0 0-15,-1-2 0 0,2-1 0 0,0 1 0 0,0 2 0 16,0 1 0-16,1 0 0 0,4 0 0 0,2-1 0 0,0-2 0 15,-2 3 0-15,3 1 0 0,-1-1 0 0,2 3 0 16,6-4 0-16,-5 3 0 0,-2-1 0 0,3-2 0 16,-1 0 0-16,7 0 0 0,1 1 0 0,0 0 0 15,-1 1 0-15,3-3 0 0,0-2 0 0,1 3 0 16,0-2 0-16,4 2 0 0,1-2 0 0,-3 2 0 16,3 0 0-16,-1-1 0 0,3-1 0 0,0 0 0 15,3-2 0-15,0 1 0 0,2 1 0 0,1 2 0 16,2-1 0-16,0-1 0 0,-1 0 0 0,3-2 0 15,4-1 0-15,-1 2 0 0,1 2 0 0,3 0 0 0,5-4 0 16,2 0 0-16,1-2 0 0,1 2 0 0,4 2 0 0,1 0 0 16,0 0 0-16,1 0 0 0,2-1 0 0,2-1 0 15,-1-1 0-15,1 1 0 0,0 0 0 0,3 0 0 16,4 0 0-16,0 1 0 0,2 1 0 0,1 1 0 16,-2-2 0-16,3 0 0 0,7-1 0 0,-6 1 0 15,-2 1 0-15,8-2 0 0,0 0 0 0,-5 3 0 16,-4 1 0-16,9-4 0 0,0 0 0 0,0 0 0 15,-6 3-176-15,6-3 176 0,0 0-128 0,-4 8 128 16,0-1-432 0,4-7 0-16,0 0 0 0,3 11 0 0,0 2-2080 15,0-2-432-15,-2-2-64 0</inkml:trace>
  <inkml:trace contextRef="#ctx0" brushRef="#br1" timeOffset="-31322.325">7054 6046 18431 0,'0'0'1632'0,"0"0"-1312"0,0 0-320 0,0 0 0 16,0 0 320-16,5-4-16 0,5-2 0 0,0 0 0 16,1 1 80-16,1-4 0 0,1-4 16 0,-1-3 0 15,3 1-224-15,1-3-48 0,3-1-128 0,-2-2 192 16,-1-2 144-16,-1 1 32 0,2-2 0 0,1 0 0 15,3-2 208-15,-3-1 32 0,-4 1 16 0,1-1 0 16,-2-3-112-16,-1-1 0 0,0-1-16 0,-3-3 0 16,-3-2 16-16,1-1 0 0,0 0 0 0,-4-1 0 15,0 2-176-15,-2 0-16 0,-2-1-16 0,-1 2 0 16,0 0-176-16,1 2-128 0,-3-2 144 0,1 2-144 16,0 1 128-16,-2 0-128 0,0 0 0 0,-2 2 144 15,0 1-144-15,-1 1 0 0,-2 2 0 0,1 1 0 0,-1-2 160 16,-1 2-160-16,0-3 192 0,-2 2-192 0,3-1 128 0,-3-2-128 15,-5-2 0-15,4 1 0 0,5 2 0 0,-3 3 0 16,-1-3 128-16,-1 3-128 0,-2 1 0 0,0-1 0 16,-3 3 0-16,1 3 0 0,-1 2 0 0,0 1 160 15,-1 0-160-15,1 1 128 0,-3 1-128 0,3 2 0 16,0 1 0-16,0 2 128 0,-3 0-128 0,1 2 0 16,-1 3 0-16,0-1 0 0,1 1 0 0,-2 2 0 15,1 3 0-15,0 3 0 0,-2 1-192 0,0 3 192 16,1 1-160-16,-2 1 160 0,1 1-128 0,0 0 128 15,3 2 0-15,-2 0-144 0,1-2 144 0,-1 2 0 16,1 2 0-16,1 1 0 0,-1-1 0 0,0 1 0 16,-3 0 0-16,3 3-128 0,-1 3 128 0,3 2 0 15,1 1-144-15,1 1 144 0,1 0 0 0,2 2 0 0,-1 0-144 16,1 2 144-16,0 0 0 0,0 3 0 0,1-1 0 0,2-1 0 16,-1-2-128-16,2 3 128 0,0 1 0 0,1 2 0 15,1 0 0-15,1 0 0 0,1 4 0 0,1-1 0 16,3 1 0-16,-2-2 0 0,2-3 0 0,1 1 0 15,0 1 0-15,1 0 0 0,-1 1 0 0,2 0 0 16,2-1 0-16,0 1 0 0,0 4 0 0,1-3 0 16,2 1 0-16,-3-3 0 0,0-2 0 0,2 1 0 15,3 1 0-15,-1-2 0 0,-1-1 0 0,2-2 0 16,-3 1 0-16,5-4 0 0,-1 2 0 0,1-2 0 16,2 0 0-16,0 0 0 0,0 2 0 0,4-2 144 15,1-4-144-15,0-3 160 0,-1 1-160 0,3-2 160 16,1-2-160-16,3 0 0 0,0-5 144 0,3 0-144 0,-3-1 128 15,3-2-128-15,-2 1 128 0,2-5-128 0,1-1 128 16,0-3-128-16,3-2 160 0,-2-1-160 0,1 0 192 16,-1 0-64-16,3-2-128 0,0-2 192 0,-2-2-16 0,2 1-16 15,0-5 0-15,0 0 0 0,1-2 64 0,-1 0 16 16,0-4 0-16,-3 2 0 0,-1-1-80 0,0-1-16 16,-1-2 0-16,-1-1 0 0,0-1-144 0,-2-2 160 15,0-4-160-15,-1 4 160 0,0 1-160 0,-3 0 192 16,-4-1-192-16,-1 1 192 0,3 0 0 0,-3 1 16 15,0-2 0-15,-2 4 0 0,-2-4 48 0,1 1 16 16,-4-2 0-16,2 2 0 0,-6 2 64 0,3 1 16 16,-1 2 0-16,2 1 0 0,-4 1-48 0,1-2-16 15,-1 1 0-15,2 4 0 0,-1 3-160 0,-2 3-128 0,-1 0 192 16,0 7-192-16,-1-10 128 0,1 10-128 0,0 0 0 16,0 0 0-1,-3-5-544-15,3 5-160 0,-9 0-48 0,0 4-10208 0,0 4-2048 0</inkml:trace>
  <inkml:trace contextRef="#ctx0" brushRef="#br1" timeOffset="-13077.284">7108 4848 9215 0,'0'0'816'0,"0"0"-656"16,0 0-160-16,2-10 0 0,-3-3 800 0,4 1 128 15,2 1 32-15,0-2 0 0,-1 0-176 0,3-2-16 16,-3-3-16-16,3 1 0 0,1 1-144 0,-1-1-32 16,1-3 0-16,2 1 0 0,-4 2-144 0,2-1-48 15,-1-4 0-15,-2 3 0 0,2 1 16 0,-6 0 0 0,-2-1 0 0,0 3 0 16,-3-1 64-16,0 2 16 0,-3 2 0 0,-2-2 0 16,-2 2 0-16,1 0 0 0,-5 2 0 0,2 0 0 15,0-1-224-15,0 0-32 0,-2 1-16 0,1 1 0 16,-1 1-48-16,0 1-16 0,2 1 0 0,-1 2 0 15,-3 0 16-15,2 0 0 0,0 1 0 0,-1 0 0 16,-1-1-32-16,-2 3 0 0,-1 2 0 0,0-1 0 16,-2-1-128-16,1 1 0 0,2 1 144 0,-2 2-144 15,1 1 0-15,-1 1 0 0,-1 2 0 0,1 2 0 16,2-1 0-16,-1 3 0 0,1 2 0 0,1 0 0 16,2 1 0-16,0 1 0 0,1 2 0 0,0 3 0 15,-2-1-128-15,1 3 128 0,0 2-128 0,1 4 128 16,-1 5 0-16,1 1 0 0,-2 0 0 0,2 3-128 0,0 4 128 0,0 1 0 15,1 0 0-15,1 1-128 0,-1 1 128 0,0 3 0 16,3 3 0-16,0 2 0 0,3 3 0 0,0-1 0 16,0-3 0-16,3-1 0 0,0-2 0 0,0 0 0 15,1-3 0-15,1 2 0 0,1 2 0 0,0-2 0 16,0-3 0-16,2 1 128 0,2 4 32 0,0-3 16 16,-1-2 0-16,2 1 0 0,1-1 16 0,-1 2 16 15,0 0 0-15,-2 0 0 0,2-2-80 0,0-1-128 16,1-3 176-16,3 0-176 0,2-3 144 0,-1-2-144 15,2-3 0-15,-1-4 144 0,2-4-144 0,2 1 128 16,-3 1-128-16,3-4 128 0,3-6 80 0,0 1 16 16,1-2 0-16,3-2 0 0,-3-2 48 0,4-5 16 15,2-2 0-15,-1-3 0 0,4-3-96 0,-3-1-32 0,1-4 0 0,-1 1 0 16,1 0-32-16,-1-5-128 0,-1-8 192 0,2 1-64 16,3 3 16-16,-1-5 0 0,-2-4 0 0,0-1 0 15,-4 2-144-15,4-3 192 0,-4-6-192 0,2-1 192 16,0-1-192-16,0-1 0 0,-2-2 0 0,1-3 128 15,0-3-128-15,1 1 0 0,-2 2 0 0,0 0 128 16,-3-3-128-16,1-2 0 0,1-1 144 0,-4 0-144 16,-2 1 0-16,0-4 128 0,-2-4-128 0,3 3 0 15,0 1 128-15,-1 1-128 0,-5-3 128 0,1 0-128 16,-7-2 0-16,3 1 0 0,3 4 0 0,-3 3 0 16,-2 2 0-16,-2 2 0 0,-1 1 0 0,-4 3 0 15,-1-1 0-15,-3 3 0 0,1 0 0 0,-1 2 128 16,-1-1-128-16,-2 5 0 0,0 0 0 0,-3 1 0 0,-5 3 0 0,1 3 0 15,2 1 0-15,-1 2 0 0,1 0 0 16,-1 3-160-16,-2 2 160 0,0 3-208 0,-1-1 208 16,0 3 0-16,-4 4 0 0,2 0-144 0,0 2 144 0,-1 1 0 15,-1 2-144-15,-1 2 144 0,-4 2 0 0,-2 0 0 16,6 4-144-16,-3-2 144 0,2 2 0 0,-4 0-128 16,4 3 128-16,2 2 0 0,1 2-144 0,2 2 144 15,-2 3 0-15,2 4-144 0,-4 3 144 0,3 4 0 16,-1 3-144-16,1 1 144 0,-1 0 0 0,1 4-144 15,1 0 144-15,-2 2 0 0,1-1-144 0,-1 1 144 16,2 1 0-16,5 3-144 0,1 3 144 0,1 2 0 16,-2 2 0-16,0 0 0 0,2-2 0 0,1-1 0 15,0-1 0-15,0 3 0 0,2 1 0 0,0 4 0 16,2 3 0-16,0-4 0 0,1-4 0 0,3-3-128 0,1 0 128 16,3-1 0-16,0 1 0 0,2-1 0 0,0 1 0 0,4-1 0 15,0 0 0-15,3 0 0 0,0-5 0 0,3-2 0 16,1-1 0-16,2-5 0 0,1-5 0 0,3-1 0 15,1-1 0-15,-2-3 0 0,-1-2 0 0,5-4 0 16,2-2 0-16,3-7 0 0,2-2 0 0,-2-1 128 16,3 0-128-16,-1-4 0 0,2-4 0 0,0-2 128 15,1 0-128-15,1-6 128 0,1-3-128 0,0-1 128 16,0 0-128-16,4-5 0 0,1-3 128 0,2 0-128 16,-5 0 0-16,1-3 144 0,-1 0-144 0,-2-3 0 15,0 0 144-15,0-7-144 0,-2-3 0 0,-1-2 144 16,-1 1-144-16,-1 1 0 0,-4-4 144 0,1 1-144 15,-3 0 128-15,-4 2-128 0,-2-4 160 0,-1-3-160 16,0-3 128-16,0-3-128 0,-3-3 0 0,-2 0 0 0,-1 0 0 16,-2-3 128-16,0-1-128 0,-2-4 0 0,-2 0 0 0,0 3 0 15,1-1 128-15,-2 7-128 0,-3 3 0 0,-2 0 0 16,-2-1 0-16,-5 2 0 0,-2 4 0 0,-3 0 0 16,-1 4 0-16,-1 2 0 0,0 3 128 0,-2 5-128 15,-1 2 0-15,-3 0 0 0,1 1 0 0,-2 2 0 16,0 2 0-16,-3 2-160 0,2 1 160 0,1 1-160 15,-3-1 160-15,0 4-160 0,0 4 160 0,1 3-160 16,-1 0 160-16,-2 2-160 0,-1 0 160 0,2 5 0 16,-2 4 0-16,4 1-128 0,-3-5 128 0,4 6-160 15,0 4 160-15,0 4-160 0,0 1 160 0,1 3-128 16,-1 3 128-16,1 4-128 0,-2 3 128 0,1 3-128 16,-1-1 128-16,0 1-128 0,-1 3 128 0,2 2 0 0,0 3-144 0,3 0 144 15,-1 4 0-15,4-1 0 0,1 2-144 0,3 2 144 16,0 5 0-16,0-1-128 0,2-2 128 0,1 4 0 15,3 1 0-15,0 1-128 0,3 0 128 0,-1 5 0 16,3 3 0-16,-1 3 0 0,-1-1 0 0,0-2 0 16,2-2-128-16,-3 5 128 0,3 5 0 0,2-2 0 15,1-2 0-15,0 0 0 0,1-1 0 0,1 0 0 16,0 1 0-16,3-1 0 0,5 1 0 0,-1-2 0 16,3 0 0-16,3-7-128 0,2-2 128 0,2-4-160 15,0-1-80-15,0 0-16 0,3-2 0 0,1-3 0 16,4-5-320-16,-1-4-64 0,-1-4 0 15,2-4-16-15,-1-1-32 0,0-6 0 0,-1-5 0 0,1-1 0 16,2-5 400-16,1-5 80 0,-1-3 16 0,3-7 0 0,0-4 192 0,2-4 0 16,-1-2 192-16,1-5-192 0,-1-7 128 15,0-1-128-15,-2-3 0 0,-1-3 0 0,-2-1 0 0,-3-7 0 16,0-4 0-16,-3 1 0 0,0-2 0 0,-1 1 160 16,-2-3-160-16,1 10 192 0,-3 5-64 0,1 10-128 15,-6 4 192-15,-2 3-11072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5:13.2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11588 5189 22111 0,'0'0'1968'0,"0"0"-1584"15,-9-1-384-15,9 1 0 0,-4-6 512 0,4 6 0 16,0 0 16-16,0 0 0 0,0 0-528 0,0 0 0 15,0 0 0-15,0 0 0 0,-2 8-128 0,-2 4 128 16,3-1 0-16,1 1-144 0,3 1 144 0,-1 4 0 16,1 0 0-16,1 1 0 0,1 3 0 0,0 0 0 0,2 1 0 0,0 2 0 15,0 2 0-15,2-1 0 0,-4-5 0 0,4-3 0 16,-1-4 0-16,1-3 0 0,-1-2 0 0,0-3 0 16,-8-5 0-16,12 2 192 0,-1-4 0 0,1-2-16 15,0-2 432-15,2-2 96 0,-4-3 0 0,2-4 16 16,2-2-320-16,0-2-64 0,1-1-16 0,-1 3 0 15,0 2-192-15,0 0-128 0,-3-3 160 0,0 2-160 16,-1 1 0-16,-1 1 128 0,-2 1-128 0,-1 1 0 16,3 1 0-16,-3 2 0 0,-6 9 0 0,0 0 0 15,10 1 0-15,-5 5 0 0,1 2 0 0,-1 7-160 16,-1 3 32-16,2 3 0 0,-1 0 0 0,3 5 0 16,0 3 128-16,1 1 0 0,2 1 0 0,0-4 0 0,2-5 0 0,-2 0 0 15,1-4 0-15,2-6 0 0,1-8 0 0,0-4 0 16,1-3 0-16,3-5 0 0,3-7 0 0,-2-5 144 15,1-4 0-15,0-4 0 0,-4-2 0 0,4-2 0 16,2-1 0-16,-3-1 0 0,-1-2-144 0,-3 1 0 16,-1 0 144-16,-3-2-144 0,-5-4 304 0,0-1-16 15,-4 0 0-15,1 4 0 0,-1 2-112 0,1 7-32 16,-1 6 0-16,0 4 0 0,0 5-144 0,3 4 0 16,-3 2 0-16,-3 8 0 15,5-4-1232-15,-5 4-128 0,9 1-32 0,-9-1 0 0</inkml:trace>
  <inkml:trace contextRef="#ctx0" brushRef="#br0" timeOffset="461.675">12664 5387 25791 0,'0'0'2304'0,"0"0"-1856"0,0 0-448 0,1 10 0 16,-1-10 592-16,4 10 32 0,0-2 0 0,2-1 0 0,3 0-496 0,1-5-128 15,0-3 0-15,3-2 0 16,3-2 0-16,1-2 0 0,-2-3 128 0,2-1-128 0,0 3 176 0,0-1-48 15,-3-2 0-15,1-1 0 0,-3-1-128 0,0-1 0 16,-5 2 0-16,0-1 0 0,-5 1 0 0,0 0 0 16,0-2 0-16,-5 1 128 0,0 7 80 0,-6-1 16 15,-2 0 0-15,-1 1 0 0,-5 2 32 0,-1 4 16 16,-3 0 0-16,0 7 0 0,-5 0-144 0,-1 5-128 16,2 2 192-16,-2 5-192 0,2 3 0 0,3 2 0 15,4 3 0-15,0-1 0 0,6-1 128 0,1 3-128 16,3 0 0-16,5 0 0 0,2-3 208 0,4-1-64 15,4-2-16-15,3-3 0 0,3-3 128 0,7-3 0 16,3-2 16-16,4 0 0 0,4-2 80 0,5-3 16 16,7-1 0-16,2-3 0 0,0-4-240 0,4-2-128 0,1 0 128 15,-1-4-10176-15,-4-6-2048 0</inkml:trace>
  <inkml:trace contextRef="#ctx0" brushRef="#br0" timeOffset="1045.16">14270 5276 23039 0,'-5'-7'2048'0,"0"2"-1648"16,-1-1-400-16,2 3 0 0,4 3 976 0,0 0 112 15,-9-4 32-15,9 4 0 0,-6 10-1120 0,-2 2 0 16,1 3-240-16,2-2 48 0,-1-1 192 0,2 0 0 15,1 4-160-15,-2 1 160 0,3 2 0 0,1 0 0 16,1-2 0-16,0 4 0 0,0 2 0 0,1-2 0 16,0-3 0-16,2-2 0 0,1 1 0 0,0-6 0 0,-4-11 0 15,6 7 0-15,-6-7 0 0,8 5 0 0,1-3 160 0,0-5-160 16,2-6 448-16,-2-1 0 0,2-2-16 0,0 1 0 16,-1-1-192-16,0 2-48 0,-1 2 0 15,-1-3 0-15,1 0-192 0,-1 0 128 0,0 2-128 0,-1 5 0 16,-7 4 0-16,9-1 0 0,-9 1 0 0,12 2 0 15,-4 1 0-15,2 5 0 0,-3 0 0 0,2 1 0 16,0-1 0-16,1-1-128 0,1-2 128 0,0 0 0 16,1-1 0-16,0 1 0 0,-1 2 0 0,0-7 0 15,1-7 0-15,1-2 0 0,0 0 0 0,3-1 0 16,-1 0 0-16,-2-1 0 0,-3-1 0 0,0-1 144 16,0-2-144-16,-4 0 192 0,-2-2-192 0,0 1 192 15,-1 3 32-15,-2-2 16 0,0 0 0 0,0 3 0 16,0 2-240-16,1 2 0 0,3 1 0 0,-1 0 0 0,0 1-224 15,-4 6-144-15,11-5-16 0,-2 1-16 16,1-3-2304-16,1 2-464 0</inkml:trace>
  <inkml:trace contextRef="#ctx0" brushRef="#br0" timeOffset="1252.16">14972 5251 15663 0,'0'0'688'0,"-8"8"144"0,1 0-656 0,4 5-176 15,2 1 0-15,0 3 0 0,-1 0 2976 0,-2 1 560 16,0-1 112-16,-3 2 32 0,1 3-2944 0,-3 0-592 16,2 4-144-16,0-5 0 15,1-6-320-15,2-1-80 0,0 1-32 0,1-4-7872 0,1-4-1568 0</inkml:trace>
  <inkml:trace contextRef="#ctx0" brushRef="#br0" timeOffset="1534.158">15415 4915 22111 0,'0'0'976'0,"0"0"208"0,0 0-944 0,0 0-240 16,0 0 0-16,0 0 0 0,-2 14 1376 0,1 3 224 15,-1 2 64-15,1 5 0 0,-3 2-1376 0,1 3-288 16,-1 1 0-16,0 3 0 0,-2 1 0 0,0 3 0 16,-2 0 0-16,0 2 0 0,1-1 0 0,-2 5 0 15,0 1 0-15,0-2 0 0,1-4-256 0,1-2 64 16,0-5 16-16,4-3 0 15,1-8-896-15,2-6-176 0,0-4-32 0,2-3-6016 16,-2-7-1216-16</inkml:trace>
  <inkml:trace contextRef="#ctx0" brushRef="#br0" timeOffset="1759.153">16013 4777 16575 0,'7'-13'1472'0,"-7"13"-1168"0,8-8-304 0,-8 8 0 16,0 0 2368-16,7-1 432 0,-7 1 80 0,7 9 0 16,-4 5-2048-16,-1 3-432 0,-2 2-80 0,0 3 0 15,0 3 80-15,-1 5 32 0,0 3 0 0,0 1 0 16,-1 4-192-16,-3 3-48 0,1 1 0 0,0 0 0 16,-5 0-192-16,2 0 0 0,-3 1 0 0,3-1 0 15,-3-1-1088 1,2-4-256-16,0-6-48 0,3-4-10688 0</inkml:trace>
  <inkml:trace contextRef="#ctx0" brushRef="#br0" timeOffset="2218.627">17535 5094 23951 0,'0'0'2128'0,"-3"12"-1696"0,0 1-432 0,-1 3 0 16,-1 1 1408-16,-1 3 208 0,-3 2 48 0,0 2 0 15,-3 3-1328-15,1-1-336 0,-1-3 0 0,1 2 0 16,-2-2 176-16,-2-1-176 0,1-3 160 0,1-2-160 16,-1-5 160-16,3-2-160 0,3 2 160 0,0-6-160 15,8-6 192-15,0 0-48 0,0 0-16 0,-4-8 0 16,2-4 192-16,2-5 48 0,3-4 0 0,3 3 0 16,2 1 32-16,2 1 16 0,-2-4 0 0,3 1 0 15,2 0-288-15,1 3-128 0,-1 1 0 0,1 1 128 16,0 2 0-16,-2 1 0 0,-1 4 0 0,1 2 0 15,-2 5-128-15,0 2 0 0,-1 3 0 0,-2 4 0 16,0 3 0-16,-1 3-192 0,-2 3 32 0,0-1 16 16,2 0 144-16,-4-1 0 0,-1 1 0 0,0 1-128 0,-1 4-224 0,0 4-32 15,0 2-16-15,1-3 0 16,-1-8-2336-16,3-1-464 0,-1-3-80 0</inkml:trace>
  <inkml:trace contextRef="#ctx0" brushRef="#br0" timeOffset="2535.565">18088 5244 23951 0,'0'0'2128'0,"0"0"-1696"16,-6-6-432-16,6 6 0 0,-11 2 1552 0,1 4 240 16,1 3 32-16,-2 3 16 0,-3-1-1504 0,0 3-336 15,0 2 0-15,1 0 0 0,-2 1 0 0,1 1 0 0,0 1 0 0,2 1 0 16,-1 0 0-16,5-2 0 0,0-1 0 0,6-3 0 15,1-5 128-15,1-9-128 0,0 0 0 0,10 5 0 16,2 0 144-16,1-4-144 0,2-4 128 0,1-4-128 16,0-6 160-16,2-2-160 0,-1-1 192 0,1 1-192 15,-2-1 288-15,1 2-48 0,1 0-16 0,-2-1 0 16,-4 0 128-16,-1-1 32 0,-2 1 0 0,-5 2 0 16,0-5 160-16,-4 3 32 0,-4-2 16 0,0 3 0 15,-4 2-80-15,-1 2-32 0,-4 1 0 0,0 3 0 16,-1-3-480-16,-2 2-128 0,1 3-16 0,0 2 0 15,-1 2-1792-15,4 2-368 16,2 0-64-16</inkml:trace>
  <inkml:trace contextRef="#ctx0" brushRef="#br0" timeOffset="2793.564">18829 4597 25791 0,'0'0'2304'0,"0"0"-1856"15,0 0-448-15,0 11 0 0,0 4 560 0,-1 5 16 16,-7 4 0-16,2 4 0 0,-4 6-256 0,-2 0-64 16,-4 1 0-16,0 3 0 0,-2 0-80 0,0 1-32 15,-2-4 0-15,-1 6 0 0,1 3-144 0,5 2 0 0,3-2 144 16,-3-2-144-16,-1-3 0 0,2 0 0 0,3-3 0 15,-3 0 0 1,2-4-1728-16,5-1-400 0,1-2-96 0</inkml:trace>
  <inkml:trace contextRef="#ctx0" brushRef="#br0" timeOffset="2976.778">18320 5018 24879 0,'0'0'2208'0,"7"-3"-1760"0,2-6-448 0,7 5 0 0,4 2 3520 16,6 0 640-16,6 2 112 0,6 0 16 15,6 2-3584-15,6 0-704 0,2 0-192 0,4-2-16 16,4-1-1472-16,1 0-304 0,-1 0-48 0,-3 1-13520 16</inkml:trace>
  <inkml:trace contextRef="#ctx0" brushRef="#br0" timeOffset="3357.776">20293 5026 31903 0,'-11'-14'1408'0,"2"6"304"0,-1 2-1376 0,0 3-336 0,-6 2 0 0,0 1 0 16,-5 0 0-16,-1 3 0 0,-2 3 0 0,-3 2 0 15,-5 0 0-15,-1 6 0 0,1-2 0 0,1 3 0 16,-2 5 736-16,2 0 224 0,3 2 64 0,3 1 0 16,3-2-1648-16,3-2-320 0,4 0-64 0,3 0-16 0,2 2 816 15,3-1 208-15,4 0 0 0,2-3 0 0,1-3-384 16,3-1 16-16,5 0 0 0,-2-2 0 16,3-2-1568-16,6 1-320 0,1 0-64 0</inkml:trace>
  <inkml:trace contextRef="#ctx0" brushRef="#br0" timeOffset="4438.614">20675 5223 9215 0,'0'0'400'0,"-3"-9"96"0,0 0-496 0,-3 2 0 15,1-1 0-15,-2 1 0 0,-3-2 4704 0,0 5 848 16,1 0 160-16,-5 3 48 0,-2 3-4480 0,-1 1-896 0,-1 1-192 15,-2 2-16-15,-1-1-48 0,0 3-128 0,4 1 192 0,1 1-64 16,-1 3-128-16,2-2 0 0,1 1 144 0,4-1-144 16,0 0 0-16,4 0 0 0,1-1 0 0,5-10 0 15,3 9 0-15,-3-9 0 0,8 4 0 0,2 2 0 16,-3-1-176-16,2-4 0 0,-9-1 0 0,14-3 0 16,0-4 176-16,1-1 0 0,3-1 0 0,-2-1 0 15,-4 0 0-15,1 1 0 0,-2 0 0 0,-1 2 0 16,-3-4 128-16,2 2 0 0,-3 2 0 0,-6 7 0 15,0 0 80-15,0 0 32 0,10 4 0 0,-4 4 0 16,-6-8-240-16,7 10 0 0,-2 2 0 0,-1 1 0 16,0 1 0-16,1-1 0 0,2-1 0 0,1-2 0 15,1-4 0-15,2-1 0 0,0-1 0 0,4 1 0 0,-3-1 0 16,3 0 0-16,0-4 128 0,4-3-128 0,-1-2 0 16,3-3 0-16,2-1 0 0,-1-1 0 0,4 1 0 0,-2-1 0 15,1 0 0-15,-1-1 0 0,-2-4 0 0,2 3-128 16,0-1 128-16,1 0 0 0,-3-1 0 0,3 0 0 15,-4 0 0-15,-1-3 0 0,1-5 0 0,-3-3 0 16,0 1 0-16,-1-6 0 0,0-1 0 0,-2-2 0 16,-2 1 0-16,0-4 0 0,2 2 0 0,-5 0 0 15,-2-1 0-15,2 0 0 0,-1-3 0 0,0 2 0 16,-5 0 0-16,2 4 0 0,0 4 0 0,0 6 128 16,-3 4-128-16,-2 5 0 0,-3 3 256 0,0 2-64 15,1 2 0-15,1 6 0 0,0 0 0 0,0 0-16 16,-2-5 0-16,2 5 0 0,-10 2-176 0,1 1 0 0,1 3 0 15,1 1 128-15,-7 1-128 0,1 6 0 0,0 3 0 16,-1 3-176-16,-1 3 176 0,1 2 0 0,-1 3 0 0,-1 0 0 16,-1 1 0-16,-1 2 0 0,-2 3 0 0,3-1 0 15,-1-2 0-15,0 0 0 0,2-2 0 0,2 1 0 16,3-1 0-16,0-1 0 0,2-4 0 0,2 1 0 16,4-2 0-16,2-2 0 0,-1-4 0 0,2 2 0 15,0 1 0-15,2-4 0 0,-2-3 0 0,3-1 0 16,0-1 0-16,2-1 0 0,0-4 0 0,2 0 0 15,1 1 0-15,-3 0 0 0,1-1 0 0,0-1 0 16,2-3 0-16,-8-2 128 0,10 3-128 0,1 0 0 16,-2 1 0-16,-1 0 0 0,0-1 0 0,1-3 0 15,1-2 0-15,-2 0 144 0,1 1-144 0,0-1 0 16,2-2 224-16,1 1-64 0,-1 0-16 0,1-3 0 16,1 0-144-16,-2-2 0 0,0 0 0 0,0 3 0 0,-2 0 0 15,1 3 0-15,0-1 0 0,0-1 0 0,-2-1 0 0,1 2 0 16,-1 1 0-16,1 1 0 0,1-1 0 0,-10 2 0 15,8 3 0-15,2-1 0 0,-10-2-144 0,0 0 144 16,0 0 0-16,7 1 0 0,-7-1 0 0,0 0 0 16,0 0 0-16,0 0 0 0,8 2 0 0,-8-2 0 15,0 0 0-15,0 0 0 0,9 3 0 0,-9-3 0 16,0 0 0-16,0 0 0 0,7 6 0 0,-7-6-128 16,0 0 128-16,0 0 0 0,0 0 0 0,7 4 0 15,-7-4 0-15,0 0 0 0,0 0 0 0,0 0 0 16,8 5 0-16,-8-5 0 0,9 3 0 0,-9-3-128 15,0 0 128-15,0 0 0 0,0 0-192 0,0 0 64 16,0 0 128-16,0 0-208 0,0 0 208 0,0 0-144 0,0 0 144 16,0 0-128-16,6 6 128 0,-6-6-160 0,0 0 160 0,0 0-160 15,0 0 160-15,0 0 0 0,0 0 0 0,0 0 0 16,0 0 0-16,0 0 0 0,0 0 0 0,0 0 0 16,0 0 0-16,0 0 0 0,0 0 0 0,0 0 0 15,0 0 0-15,0 0 0 0,0 0 0 0,0 0 0 16,0 0 0-16,0 0 0 0,0 0 0 0,0 0 0 15,0 0 0-15,0 0 0 0,0 0-144 0,0 0 144 16,0 0-416-16,0 0-16 16,0 0 0-16,0 0 0 0,8 0-1056 0,-8 0-224 15,0 0-32-15</inkml:trace>
  <inkml:trace contextRef="#ctx0" brushRef="#br0" timeOffset="4850.273">21833 4985 28559 0,'-9'-12'2544'0,"3"8"-2032"16,3-2-512-16,3 6 0 0,-7-5 528 0,7 5 16 0,0 0 0 16,-9 2 0-16,-2-4-544 0,3 1-144 0,8 1-16 0,-13 3 0 15,-2 5 160-15,0-1 0 0,-1 1 0 0,-2 2-128 16,-3 1 128-16,0 1 0 0,0 0 0 0,0 5 0 16,0 2 0-16,0 1 0 0,0 1 0 0,3-1 0 15,2 1 0-15,3-4 0 0,2 0 0 0,4-1 0 16,5 2 0-16,-1-4 0 0,3 0 0 0,4-5 0 15,0 2 0-15,2-1 0 0,3-3 0 0,3 0 128 16,-1-1 48-16,2 0 16 0,2-2 0 0,0-1 0 16,0-2-192-16,2-1 192 0,-1-2-192 0,2 1 192 15,1 2-192-15,0-1-192 0,2-2 32 0,-1 0 16 16,-3-1-1968-16,-1-2-400 0,1-3-80 16</inkml:trace>
  <inkml:trace contextRef="#ctx0" brushRef="#br0" timeOffset="5146.785">22112 5101 25791 0,'0'0'1152'0,"0"0"224"0,0 0-1104 0,-5 7-272 16,-2 6 0-16,1-2 0 0,1 0 1104 0,-1 2 176 15,1 2 16-15,-2 2 16 0,4-1-1072 0,1 0-240 16,0-2 0-16,4-1 0 0,-1-2 0 0,2-2 0 15,4 4 0-15,-2-4 128 0,2-4-128 0,1 1 0 16,3-2 0-16,-1-2-128 0,2-3 128 0,2-2 0 0,0 1 0 0,1-3 128 16,1 1-128-16,1-3 0 0,2-1 0 0,-2-1 128 15,-4 0-128-15,0 0 176 16,0 0-176-16,1-2 192 0,3-1 64 0,-4-1 0 0,-3-1 16 0,0-2 0 16,1 0-16-16,-2 3 0 0,-3-3 0 0,2-1 0 15,1-1-256-15,-3 1 0 0,-1 2 0 0,-1 5 0 31,-3 2-2320-31,3-2-432 0</inkml:trace>
  <inkml:trace contextRef="#ctx0" brushRef="#br0" timeOffset="5422.782">22797 4446 12895 0,'0'0'1152'0,"0"0"-928"16,0 0-224-16,0 0 0 0,0 0 3616 0,3 13 672 15,-3 4 144-15,-1 3 32 0,-2 3-3664 0,-4 1-800 16,-1 0 0-16,-1 7 0 0,-2 5-128 0,1 2 128 16,0-1 0-16,-3 2 0 0,-4 2 0 0,-1 1 0 15,-1 0 0-15,-1 2 0 0,1 1 0 0,0-1 0 16,0-2 0-16,1-2 0 0,3-4-272 0,3-3 48 15,2-6 16-15,1-6 0 16,2-1-912-16,1-6-176 0,1-4-48 0,5-10-6048 0,-3 7-1216 16</inkml:trace>
  <inkml:trace contextRef="#ctx0" brushRef="#br0" timeOffset="5781.386">22950 4985 15663 0,'0'0'1392'0,"0"0"-1120"0,0 0-272 0,0 0 0 16,2-6 2656-16,-2 6 480 0,0 0 80 0,0 0 32 16,0 0-2672-16,-8 8-576 0,-1 2 0 0,-2 4 0 15,-2 1 0-15,-4 3 0 0,0-1 0 0,0 3 0 16,-2 1 0-16,0 1 0 0,1-1-176 0,0-1 176 16,5 2 0-16,2-4 0 0,5-2 0 0,2-3 0 15,8 2 0-15,3-3 0 0,5-2 0 0,2-3 0 0,-3-5 0 0,5-3-160 16,2-3 160-16,-1-1 0 0,-1 2 0 15,1-4 0-15,-2-2 0 0,3-2 144 0,-3-3-144 0,0 0 0 16,-2-3 144-16,-2 3-144 0,0 1 272 0,-2 2-16 16,-2 1 0-16,1 0 0 0,-4 0 192 0,1 0 16 15,-1 1 16-15,-4 9 0 0,0 0-272 0,0 0-48 16,0 0-16-16,2 11 0 0,0 3-144 0,-2 1-192 16,0 0 32-16,-2 3 16 0,2 0 144 0,0 1-128 15,2 2 128-15,0 0-128 16,1-4-400-16,3-2-80 0,2 1-16 0,2-3 0 15,-1 0-1776-15,3-3-352 0,9-2-80 0,-1-4-16 0</inkml:trace>
  <inkml:trace contextRef="#ctx0" brushRef="#br0" timeOffset="6012.418">23741 4543 26719 0,'0'0'2368'0,"-8"6"-1888"0,-5 6-480 0,1 7 0 15,-1 9 848-15,-2 4 80 0,-1 1 16 0,-3 2 0 16,-1 0-784-16,3 4-160 0,-1-3 0 0,3 0 0 16,-1 0 0-16,3-1 0 0,-1 3 0 0,2 3 0 15,1 1-272-15,2 0-16 0,-2 0 0 0,2-7 0 0</inkml:trace>
  <inkml:trace contextRef="#ctx0" brushRef="#br0" timeOffset="6210.5">23400 4986 35935 0,'0'0'1600'0,"0"0"320"0,0 0-1536 0,0 0-384 15,0 0 0-15,9 1 0 0,1 3 368 0,1 1 0 16,0 3 0-16,4 0 0 0,4-1-368 0,3-3-192 16,2-4 32-16,4 3 0 15,3 5-480-15,2-2-80 0,0 0-32 0,1-2 0 16,2 1-1872-16,-5-1-384 0,-2 0-80 0</inkml:trace>
  <inkml:trace contextRef="#ctx0" brushRef="#br0" timeOffset="6534.146">24097 5205 32255 0,'0'0'1424'0,"0"0"304"0,0 0-1392 0,0 0-336 0,11-4 0 0,0 1 0 15,-4 1 592-15,4 0 48 0,3-2 16 0,2-1 0 16,-1-1-656-16,1-2 0 0,-1-1-128 0,-2 2 128 0,-2-1-240 0,-3-3 80 15,-4-1 16-15,-2 2 0 0,-1-2 144 0,-2 1-192 16,-2-1 192-16,-3 5-192 0,-6 5 64 0,-1 1 0 16,-2-2 0-16,-3 5 0 0,-2 3 128 0,-3 5-160 15,1 0 160-15,-1 2-160 0,1 1 160 0,2 2 0 16,2 0 0-16,1 2 0 0,2-1 0 0,4 1-128 16,3-2 128-16,3-2 0 0,-2-1 0 0,4-1 0 15,3-1 0-15,2 0 0 16,-1 2-656-16,2 0-48 0,3-1-16 0,3-2 0 15,0-5-1984-15,2 0-400 0</inkml:trace>
  <inkml:trace contextRef="#ctx0" brushRef="#br0" timeOffset="6937.745">24542 5180 19343 0,'-6'-10'1728'0,"1"7"-1392"0,-2-1-336 0,7 4 0 15,-7-2 2240-15,-1 1 384 0,-6 1 80 0,0 6 16 16,-1 2-2288-16,-1 6-432 0,1-1-144 0,-2 2 0 16,-1 2 144-16,0-1 0 0,-1 2 0 0,3 2 0 15,1-1 0-15,2 2 0 0,2 1 0 0,4-3 0 16,1-6 0-16,5-1 0 0,1-12 0 0,5 14 0 16,1-1 0-16,2-6 0 0,4-5 0 0,2-4 0 15,1 2 0-15,2-1 0 0,3-3 0 0,3-5 128 16,3-4 0-16,2-5 16 0,-1-3 0 0,2 2 0 0,1 0 0 15,-1-1 0-15,-3-1 0 0,0-4 0 0,1-4 288 16,-2-1 48-16,-3-3 16 0,-1-5 0 0,-3-5 128 16,0-2 16-16,1-2 16 0,-3-3 0 0,0 2-32 0,-1-6-16 15,2-1 0-15,-3 0 0 0,-1 1-176 0,-3 12-48 16,1 8 0-16,-1 11 0 0,-5 7-128 0,-1 5-16 16,-4 11-16-16,0 0 0 0,0 0-224 0,-7 11 0 15,-6 5 128-15,-1 12-128 0,-3 9 0 0,-1 7 0 16,-2 3-144-16,-2 6 144 0,-2 3 0 0,-3 8-144 15,-7 11 144-15,-1 5 0 16,-4 5-448-16,3 0 0 0,1-1 0 0,-1-1 0 16,0-2-2624-16,3-4-544 0,-8 19-96 0,3-27-32 0</inkml:trace>
  <inkml:trace contextRef="#ctx0" brushRef="#br0" timeOffset="7699.346">10499 6659 18591 0,'0'0'832'0,"0"0"160"0,-6 9-800 0,6-9-192 0,-2 9 0 0,2 0 0 16,0-9 0-16,4 11 0 0,1-2 128 0,-5-9-128 16,11 3 384-16,0-2 16 0,2-2 16 0,3-2 0 15,0-2 224-15,3-1 32 0,0-2 16 0,0-1 0 16,2-1-288-16,3-2-48 0,0-2-16 0,-1-3 0 15,0-1-192-15,2-1-144 0,1-1 192 0,-2 0-192 16,-8 4 160-16,1-4-160 0,0-1 128 0,-1 1-128 0,-4 5 0 0,-6 1 0 16,-1-2 0-16,-4 2 0 0,-3 2 256 0,-3 2-16 15,-1 3-16-15,-5 2 0 0,-2 0 288 0,-1 2 64 16,-2 2 16-16,-2 8 0 0,-2 7-272 0,-2 4-64 16,-1 0-16-16,0 4 0 0,0 2-240 0,0 3 0 15,0 0 128-15,-3 4-128 0,2 1 0 0,-1 1 128 16,2 1-128-16,1-2 0 0,2-1 272 0,5-3-32 15,3 0-16-15,6-3 0 0,3-2-224 0,7-2 0 16,2-2 0-16,4-1 0 0,1-3 0 0,3-2 0 16,2-3 0-16,3-1 0 15,-1 0-1408-15,3-2-256 0,-1-3-64 0</inkml:trace>
  <inkml:trace contextRef="#ctx0" brushRef="#br0" timeOffset="8089.079">11359 6411 19343 0,'0'0'1728'0,"-8"1"-1392"15,4 6-336-15,-1 0 0 0,-2-3 1280 0,7-4 192 16,-3 11 48-16,0 3 0 0,-1 5-1248 0,3 1-272 15,1 1 0-15,-4 2 0 0,-3 1 192 0,4 0 48 16,-1 0 16-16,7 2 0 0,-1 1-64 0,-2 0 0 16,-1 4 0-16,-4-2 0 0,3-2-192 0,-1 2 144 15,-2-1-144-15,4-1 128 16,1-5-1120-16,2-5-224 0,1-2-64 0</inkml:trace>
  <inkml:trace contextRef="#ctx0" brushRef="#br0" timeOffset="8529.195">11889 6549 14735 0,'0'0'1312'0,"-5"-7"-1056"0,-1-2-256 0,1 1 0 15,-1-1 1120-15,-4 3 160 0,-1 0 48 0,-1 2 0 16,-3 0-448-16,1 0-96 0,2 3-16 0,-3 4 0 16,-2 3-288-16,-2 3-64 0,-3 2-16 0,1 3 0 0,-1 5-176 15,0-1-32-15,1 2-16 0,-1 2 0 0,2 0 16 0,3-2 16 16,0 0 0-16,4 0 0 0,3-2-208 0,4 0 176 16,3-3-176-16,2-3 160 0,1-12-160 0,0 0 0 15,0 0 0-15,8 7 0 0,1-3 128 0,-2-1-128 16,3-6 128-16,0-2-128 0,1-3 0 0,0-3 0 15,2-3 0-15,-2 1 0 0,0 1 0 0,2 2 0 16,0-1 0-16,1 0 0 0,-3 0 0 0,0 2 0 16,-2 3 0-16,0 2 0 0,-9 4 128 0,10 7 0 15,-1-2 0-15,-3 5 0 0,-2 2 192 0,1 6 16 16,-2 4 16-16,-1 2 0 0,0-2-128 0,-2 4-32 16,-2 4 0-16,-1 2 0 0,-6 2-192 0,-1 0 144 0,-1-1-144 15,-3 2 128-15,1-2-128 0,-2-3 0 16,1-2 0-16,1-6 0 15,0 3-528-15,3-3-144 0,-2-6-32 0,3-1-11152 0</inkml:trace>
  <inkml:trace contextRef="#ctx0" brushRef="#br0" timeOffset="8939.553">12103 6580 26719 0,'-4'7'2368'0,"0"1"-1888"15,4-8-480-15,-1 13 0 0,2 1 752 0,3-2 48 16,3-2 16-16,3 0 0 0,2-1-816 0,3-5-400 15,3-4 32-15,-3-2 16 16,-4-4-176-16,5 3-48 0,4-3 0 0,-1-2 0 16,5-2 112-16,-5 0 16 0,-1-3 0 0,-3 1 0 0,0 0 448 0,-3 0 0 15,-3-1 0-15,-3 4 0 0,-3-2 0 0,0 1 0 16,-3 0 0-16,-4 2 0 0,-2 3 400 0,-3-1 80 16,-1 2 16-16,-4 4 0 0,-3 4-48 0,-1 3 0 15,-1 1 0-15,2 5 0 0,3 1-288 0,1 3-160 16,0 2 160-16,-1 3-160 0,2-1 0 0,1 3 0 0,-2 3 0 15,3 0 0-15,3 2 0 0,-1-2 0 0,3-3 0 16,3 3 0-16,2 0-160 0,2-4 160 0,2-5-128 0,1-4-8240 16,2-2-1632-16</inkml:trace>
  <inkml:trace contextRef="#ctx0" brushRef="#br0" timeOffset="9265.612">12511 6563 25791 0,'-8'12'1152'0,"5"-2"224"0,-4 4-1104 0,2-1-272 0,1 3 0 0,-1 3 0 0,-1 6 1024 16,3 0 128-16,-1-1 48 0,0 2 0 0,2 1-1008 0,0-3-192 16,1-3 0-16,1-2 0 0,0-3 0 0,0-2 0 15,0-1 0-15,1-7 0 0,-1-6 0 0,0 0 0 16,0 0 0-16,4-8 0 0,1 0-192 0,-1-4 192 15,2-5-160-15,1-5 160 0,0-4-192 0,3-1 48 16,-1 1 16-16,1-1 0 0,-2 3 128 0,1 3 192 16,1-1-32-16,-1 3-16 0,3-2 128 0,0 3 32 15,0 4 0-15,-1 4 0 0,1 2-160 0,4 4-16 16,0-1-128-16,-1 8 192 0,-4 3-192 0,3 5 0 16,1 2 0-16,0 2 0 0,-2 0-160 0,1 3 32 15,-2-1 0-15,0 3 0 16,0 1-384-16,-2 0-64 0,1-1 0 0,-1-2-12432 0</inkml:trace>
  <inkml:trace contextRef="#ctx0" brushRef="#br0" timeOffset="9736.897">13184 6362 11055 0,'-9'4'976'0,"0"-2"-784"16,2-2-192-16,-1 5 0 0,-5 5 2480 0,10 1 448 15,5 0 80-15,0 6 32 0,-4 8-2448 0,2 2-592 16,2 3 0-16,-2 1 0 0,-3 0 144 0,2 0-144 16,1-2 160-16,0 0-160 0,0-3 192 0,0-1-48 15,0-1-16-15,1-3 0 0,0-3 64 0,-2-4 16 16,-2-4 0-16,3-10 0 0,0 0 320 0,0 0 64 0,9-4 16 15,4-5 0-15,3-4 432 0,-1-2 96 16,0-2 16-16,0-1 0 0,1-2-704 0,2-2-128 0,-1 2-16 16,-2-1-16-16,-2 0-128 0,0-1-32 0,1-3 0 0,0 0 0 15,-4 2-128-15,3-1 0 0,2 0 0 0,1 2 0 32,0 1-704-32,1 6-192 0,-1 0-16 0,2 4-7792 0,1 1-1568 0</inkml:trace>
  <inkml:trace contextRef="#ctx0" brushRef="#br0" timeOffset="11137.048">13906 6368 28383 0,'-12'-7'1264'0,"3"4"256"0,1 1-1216 0,-4 2-304 16,0 1 0-16,-2 4 0 0,-3 5 0 0,-1 2-144 15,-1 4 16-15,-4 3 0 0,-1 3 128 0,-2 0 0 16,0 2-144-16,-1 0 144 0,-1 2 0 0,7 0 0 16,9-3 0-16,0 0 0 0,1 1 0 0,4-2 0 15,-1-3 0-15,6-5 0 0,2-4 0 0,0-10 0 16,6 5 0-16,-6-5 0 0,8 3 0 0,-8-3 0 16,0 0 0-16,12-6 0 0,2-4 336 0,-2-1-16 15,0-3 0-15,2 0 0 0,2 2-128 0,-3 1-16 16,-1-4-16-16,-2 4 0 0,2-2 96 0,-1 1 32 15,-1 3 0-15,0-1 0 0,0 3-144 0,-1 2-16 0,1 2-128 16,1 4 192-16,-1 2-192 0,0 3 0 0,0 0 0 16,-1 3 0-16,1 1-144 0,2 2 144 0,-2 0 0 0,2-1-144 15,0-2 144-15,1 0 0 0,3 0 0 0,-1-3 0 16,3-1 0-16,-2-2 0 0,-1-2 0 0,3 0 0 16,4 1 0-16,-2-2 0 0,-4-3 0 0,4-4 0 15,4 0 192-15,-2-3-16 0,4-1-16 0,-3-2 0 16,2-2-32-16,-1 0 0 0,-1-3 0 0,-1 0 0 15,0-3-128-15,-3-3 128 0,1-4-128 0,-1 3 128 16,-2 2 16-16,-1-3 0 0,-1-2 0 0,-2 0 0 16,1-3-144-16,0-2 160 0,-3-5-160 0,0-3 160 15,-3-5-160-15,1-1 0 0,-1-7 144 0,0 4-144 16,-2 4 0-16,-2 5 0 0,-4 10 0 0,1 7 0 16,2 9 0-16,-2 1 0 0,-2 5 0 0,1 9 0 0,-9 3 0 15,3 8 272-15,-4 8-32 0,-1 2-16 0,-3-1-224 0,2 5 0 16,-3 8 0-16,0 4-160 0,0 4 160 0,1 0 0 15,-1-1 0-15,-1 7 0 0,1 4 0 16,0 3 0-16,2 2 0 0,1-2 0 0,3-3 0 0,2-6 0 16,2-8 0-16,3-4 0 0,2-4 0 0,1-5 0 15,1-3 0-15,3-4 0 0,1-6 0 0,0-3 0 16,2-2 0-16,-1-2 0 0,4-2 0 0,1-2 224 16,-1-3-48-16,3-5-16 0,-1-3-160 0,2-1 128 15,2-1-128-15,-1 0 128 0,1-5-128 0,0 0 0 16,1-2 0-16,-4-1-176 0,-3-2 176 0,2-2 0 15,3 0 0-15,-2 3-128 0,-1 7 128 0,0 2 0 16,-2 0 0-16,-1 6 0 0,-10 7 0 0,0 0 0 16,8 2 0-16,-8-2 0 0,0 0 0 0,0 0-192 0,4 16 64 15,-4 3 0-15,-4 2 0 0,-3 0 0 0,-1 2 0 16,-2 3 0-16,-3 1 0 0,4 1 0 0,4-3 0 0,1-3 0 16,-3-2-32-16,4-5 0 0,2-1 0 0,-1-2 0 15,-2-2 160-15,4-10 0 0,6 7 0 0,4-4 0 16,4-3 0-16,3-2 0 0,5-5 0 0,1-1 0 15,-2-3 0-15,2 0 0 0,0-3 128 0,-1 1-128 16,-2-2 0-16,-1 2 128 0,0 1-128 0,0-3 0 16,-4-3 0-16,1 0 0 0,-1 3 0 0,-1 4 0 15,0 1 0-15,-2 2 0 0,-1 0 0 0,-4 5 0 16,-7 3 0-16,0 0 0 0,8 5 0 0,-4 4 0 16,1 2 0-16,-2 2 144 0,-2 1-144 0,-2-1 0 15,-1 0 0-15,1 0 0 0,2 2 0 0,1-3 0 0,1-1 0 16,0 0 0-16,0-1 0 0,2-3 0 0,1 0 128 15,1-1-128-15,1-2 0 0,1-2 0 0,0-1 0 16,5 0 128-16,6-1-128 0,2-2 0 0,2-2 128 16,2-3-128-16,-4-1 0 0,2 1 0 0,-2-2 128 0,0 0-128 15,-2 0 0-15,-2 1 0 0,-1 0 144 0,-1-2-144 16,1-1 0-16,-3 0 144 0,-1 1-144 0,-1 0 128 16,-1-1-128-16,-1-4 128 0,0-3-128 0,-4 0 160 15,-2 1-160-15,0 0 160 0,-4 2-160 0,0 2 0 16,-1 1 144-16,-3 4-144 0,4 8 176 0,-9 0-48 15,-2 0 0-15,0 5 0 0,-2 4 32 0,0 7 0 16,-2 4 0-16,1 1 0 0,0-2-160 0,2 1-144 16,0 0 144-16,3-2-208 0,0 1 208 0,4-1 0 0,0-3 0 0,4-1 0 15,2-2 0-15,2-2 0 0,2-2 0 16,-5-8 0-16,10 7 0 0,-3-3 0 0,2 2-160 0,1-5 160 16,1-4 0-16,0-1-144 0,2 0 144 0,-1-2 0 15,3 0 0-15,0-3 0 0,1-2 160 0,-1 2-32 16,0-2-128-16,2 0 128 0,-1-1-128 0,3 0 128 15,-1-4-128-15,-1 1 128 0,0 0-128 0,3-1 128 16,3-3-128-16,-4 4 0 0,0 3 128 0,0 1-128 16,1 0 0-16,-3 0 0 0,-1 3 0 0,-3 6 0 15,-2 4 0-15,-1 0 0 0,-1 1 0 0,-9-3 0 16,6 5-128-16,0 2 128 0,-2 2-128 0,-2 0 128 16,2 0-128-16,-2 1 128 0,-3 1-128 0,0 0 128 15,-2 1 0-15,0-1 0 0,0 0 0 0,-2 2-128 16,-1 2 128-16,-1-1 0 0,-1-2 0 0,0-1 128 15,-1-1-128-15,-5 3 176 0,-2 2-176 0,1-3 192 0,-2-2-64 0,2-2 0 16,-5 1 0-16,0 0 0 0,0 1 64 0,3 1 0 16,1-2 0-16,0-3 0 0,-4-1-48 0,1-2 0 15,0 0 0-15,0-3 0 0,-2-2 0 0,2-2 0 16,1 0 0-16,1 0 0 0,2-2-144 0,2 1 128 16,0-2-128-16,5 0 128 15,-2-2-1696-15,4-1-352 0,3-2-64 0,3 2-12672 0</inkml:trace>
  <inkml:trace contextRef="#ctx0" brushRef="#br0" timeOffset="11747.659">16974 6123 25103 0,'2'-30'1104'0,"-1"10"240"0,-1-1-1072 0,0 1-272 0,-1 2 0 0,-1-2 0 15,-1-3 528-15,-2 6 48 0,-2 7 16 0,0 3 0 16,-2 2-80-16,0 5-32 0,0-1 0 0,-4 2 0 15,-2 8-480-15,-2 1 0 0,1 0 0 0,-3 5 0 16,-1 6 0-16,-1 5 0 0,-1 1 0 0,1 2 0 16,0-2 144-16,0 3-144 0,1 2 128 0,0 2-128 15,-1 2 0-15,2 2 0 0,0-1 0 0,2 4 0 16,-1 2 0-16,3-2 0 0,2-3 0 0,1-2 0 16,2-2 0-16,1-1 0 0,2-4 0 0,2-2-8704 15,3 0-1632-15</inkml:trace>
  <inkml:trace contextRef="#ctx0" brushRef="#br0" timeOffset="12150.055">16457 6563 34847 0,'8'-12'1536'0,"2"7"320"0,1 2-1472 0,4 0-384 15,0 0 0-15,1 0 0 0,0 2-128 0,1-1-112 16,4 0-16-16,0-2 0 0,0-1 256 0,2-1-144 16,3 0 144-16,-4 0-128 0,-2 3-224 0,-1 1-32 15,-3-1-16-15,-3 3 0 16,0 3-48-16,-2 2-16 0,-4 2 0 0,-2 4 0 0,-1 6 272 0,-2 1 192 0,-5 3-208 0,0 2 80 16,1-2 128-16,-1 1 0 0,3 0 0 0,1-1 0 15,-1-4 0-15,3 0 0 0,0-3 0 0,6-2 0 16,3-2 128-16,2-3-128 0,2-4 128 0,3-1-128 15,3 0 496-15,0-5 16 0,0-1 16 0,-4-4 0 16,1-4-272-16,-1-1-48 0,-3 0-16 0,-2-1 0 16,-2 2 0-16,-2-1-16 0,-4-1 0 0,-1 1 0 15,-2-1 464-15,-2 1 112 0,-3 0 16 0,-3 2 0 16,-2-3 64-16,0 3 32 0,-2 0 0 0,-1 1 0 16,-1 1-432-16,-3 2-96 0,-1 0-16 0,-1 2 0 15,1 3-320-15,-2 1 0 0,0 1 0 0,1 2 0 16,3 0-1040-16,3 3-288 0,1-1-48 15,2 1-9872-15,8-5-1968 0</inkml:trace>
  <inkml:trace contextRef="#ctx0" brushRef="#br0" timeOffset="12456.052">17595 6437 35295 0,'0'0'1568'0,"-3"10"320"0,1 1-1504 0,-4 5-384 15,-1 4 0-15,0 2 0 0,-2 2 0 0,-1 2 0 16,0 0 0-16,0-3 0 0,0-3 0 0,2-1 128 0,-3-1-128 16,2-2 0-16,0-2 0 0,1-4 0 0,3-2 0 0,5-8 0 15,0 0 0-15,0 0 128 0,-5-6-128 0,2 0 0 16,3-4 128-16,3-2-128 0,0-4 160 0,2-1-160 15,4-4 0-15,1-1 0 0,1 0 0 0,2 2 0 16,0 1-256-16,3 1 64 0,-1-1 16 0,3 3 0 31,2 0-320-31,4 3-64 0,-4 1-16 0,4 3 0 16,-6 5-1968-16,6 0-400 0</inkml:trace>
  <inkml:trace contextRef="#ctx0" brushRef="#br0" timeOffset="12847.84">18613 6355 37199 0,'-18'-2'1648'0,"5"6"336"0,-4 5-1584 0,-3 5-400 15,3 1 0-15,-2 4 0 16,0 3-496-16,2 0-176 0,0 1-32 0,2-1-16 16,0 1 208-16,1-1 64 0,4 0 0 0,4-4 0 15,0-5-384-15,3-1-80 0,2-2-16 0,2-2 0 16,-1-8 352-16,0 0 80 0,8 6 16 0,-3-2 0 0,-5-4 480 0,11-4 0 0,-2-1 0 16,1-2 0-16,1 1 320 0,-1-2 0 0,1-1 0 0,0-1 0 15,1-1 112-15,-1 0 16 0,0 0 16 0,0 3 0 16,-3 1 176-16,2 3 16 0,-1-1 16 15,1 4 0-15,0 4-80 0,1 1-16 0,5 1 0 0,-2 5 0 16,-3 3-384-16,2 3-64 0,3 1-128 0,1 0 176 16,5-1-176-16,0 0 0 0,-1-1 0 0,2-1 0 15,0 1-128-15,1-4-64 0,-4 2-16 0,2-4-10272 16,0-1-2048-16</inkml:trace>
  <inkml:trace contextRef="#ctx0" brushRef="#br0" timeOffset="13470.417">19814 6340 35295 0,'-19'11'1568'0,"8"0"320"0,-1 5-1504 0,-2 5-384 16,0 5 0-16,0 1 0 0,-1-1-176 0,-1 3-96 0,1-3-32 0,0 1 0 15,-1-2 304-15,1-4 0 0,0-5 0 0,3-2 0 16,4 0 0-16,0-6 0 0,0-2 0 15,2-2 0-15,6-4 0 0,0 0 0 0,0 0 128 0,0 0-128 16,4-9 128-16,1-2-128 0,6-1 176 0,2-2-176 16,2 0 0-16,3-1-144 0,-1-2-16 0,2 0 0 15,2 0 160-15,1-2-128 0,-4-1 128 0,3 2-128 16,1-1 128-16,-1 5 128 0,0 4-128 0,0 3 176 16,-3 3-176-16,-1 0 0 0,-1 4 0 0,-1 10 0 15,-1 8 128-15,-2 1-128 0,0-1 0 0,-5 5 128 16,-1 5-128-16,-1-1 0 0,-3-1 0 0,-2 2 0 15,-1 4 0-15,-4-1 0 0,-3-1 192 0,3-4-64 16,0-4-128-16,2-4 192 0,-2-6-192 0,4-2 192 16,1-10-192-16,0 0 192 0,0 0-192 0,0 0 192 0,0 0 0 0,0 0 0 15,10-12 0-15,0-6 0 0,-2-3-192 0,4-3 128 16,3 0-128-16,2-1 128 0,-1-1-128 0,2 0-192 16,1-1 32-16,-2 2 16 0,3 1 144 0,0-2 0 15,1 6 0-15,-2 2-128 0,-1 6 128 0,-1 4 0 16,-1 4 0-16,-3 2 0 0,-2 0 0 0,2 7 0 15,-5 3 192-15,1 5-64 0,-2 3-128 0,-1 4-128 16,-3 2 128-16,0 1-192 0,-1-1 192 0,-1 0 0 16,-2-1 0-16,0 1 0 0,-1 2-144 0,2 0 144 15,-2 3-160-15,2-3 160 16,-2-6-1856-16,1-4-256 0,-1-3-64 0,2-1-7024 16,0-10-1392-16</inkml:trace>
  <inkml:trace contextRef="#ctx0" brushRef="#br0" timeOffset="13855.741">20904 6422 32943 0,'-9'-11'1456'0,"4"5"304"0,-3 1-1408 0,-2 2-352 0,-3 3 0 0,-3 4 0 16,1 5 0-16,-3 5 144 0,0 4-144 0,-3 0 0 15,1 1 0-15,1 2 0 0,3 1 0 0,-1-1 0 16,2 1 0-16,1 1 0 0,-1-2 0 0,5-2 0 16,1-4 0-16,3-1 0 0,2-2 0 0,1 0 0 0,3-12 128 0,0 9-128 15,2-1 0-15,-2-8 0 0,0 0 208 0,9-1-64 16,1-4-16-16,0 0 0 0,-1 1 96 0,1-4 16 16,2-1 0-16,-1-1 0 0,0-2-48 0,1 3-16 15,1-1 0-15,-4 3 0 0,0 1 144 0,0 3 48 16,-9 3 0-16,11 2 0 0,0 0-112 0,0 2 0 15,-5 2-16-15,4 4 0 0,-1 1-240 0,2 3 0 16,0 2 0-16,-1 0 0 0,2 0 0 0,-1-1 0 16,0 3 0-16,-1-6 0 0,-1-3 0 0,1-2 0 15,4-1 0-15,1-2 0 0,1 1-416 0,2-2 32 16,2-5 0-16,0-2 0 16,-1-2-2512-16,-1-4-496 0,2-4-112 0</inkml:trace>
  <inkml:trace contextRef="#ctx0" brushRef="#br0" timeOffset="14071.315">21497 6102 33167 0,'0'0'2944'0,"0"0"-2352"0,-7 4-464 0,0 2-128 15,-1 1 688-15,-1 5 112 0,-3 6 32 0,0 1 0 16,-2 1-832-16,-2 3 0 0,2 3 0 0,1 6-144 15,-1 5 144-15,5 1 0 0,1-3 0 0,0 5 0 16,-1 1 0-16,-1 1 0 0,1 0 0 0,-1 0 0 16,2-4-896-16,1-3-112 0,3 2-16 0,-3-3-8960 15,1-2-1792-15</inkml:trace>
  <inkml:trace contextRef="#ctx0" brushRef="#br0" timeOffset="14516.416">21091 6534 35007 0,'7'-12'1552'0,"-1"3"320"0,2 0-1488 0,3 2-384 16,2-2 0-16,2 1 0 0,1 0 768 0,3 2 96 15,3 0 16-15,3 0 0 0,2-5-720 0,2 5-160 16,-4 1 0-16,6 0 0 0,5 4 0 0,-3-2 0 0,1-3 0 0,-4 1 0 15,-2 1 0-15,-6 1 0 0,0 2 0 0,-5 1 0 16,0 1 0-16,-3 4 0 0,-3 0 0 0,-1 4 0 16,0 2 0-16,-4 1 0 0,0 5 128 0,-1 1-128 15,0 7 0-15,-3-2 128 0,-2 2-128 0,-1 1 0 16,-1 0 128-16,1 0-128 0,0-1 0 0,-2-2 144 16,1-1-144-16,-1-4 0 0,0 1 144 0,1-3-144 15,1-1 256-15,1-1-32 0,0-3 0 0,0-11 0 16,3 9-48-16,-3-9-16 0,0 0 0 0,0 0 0 15,9 2 96-15,1-4 0 0,-1-1 16 0,2-5 0 16,-2-8 16-16,3 0 0 0,2-2 0 0,2-1 0 16,-2 3-288-16,3-3 160 0,2-2-160 0,2 0 128 0,-3 1-128 15,4-1 0-15,2 1 0 0,1 1 128 0,1 4-128 16,0-1 0-16,-4 2 0 0,1 1 0 0,-3 0 0 0,0 3 0 16,-3 2-144-16,3 3 144 15,-3 0-400-15,-2 1-32 0,-1-1 0 0,-2 3 0 16,1 2-2256-16,-2 2-448 0,1-2-80 0</inkml:trace>
  <inkml:trace contextRef="#ctx0" brushRef="#br0" timeOffset="14822.857">22534 6390 34847 0,'0'0'1536'0,"0"0"320"0,-6-6-1472 0,6 6-384 0,-11 5 0 0,1 3 0 16,0 1 0-16,1 4-320 0,0 0 64 0,-1 3 16 15,1 5 240-15,0 1 0 0,-1-3 0 0,-1 2 0 16,0 1 0-16,1-1 0 0,2 0 0 0,-2-1 0 15,0 1 0-15,1-3 0 0,2-3 128 0,-1 1-128 16,1 0 0-16,2-1 0 0,1-3-128 0,0-1 128 16,2-1-1536-16,0-3-224 0,2-7-32 15,0 0-7168-15,0 0-1440 0</inkml:trace>
  <inkml:trace contextRef="#ctx0" brushRef="#br0" timeOffset="15061.952">22914 6381 33167 0,'0'0'1472'0,"0"0"304"0,0 0-1424 0,3 9-352 15,-1 7 0-15,1 3 0 0,0 2 1040 0,0 1 144 16,-2 1 32-16,2 0 0 0,1 5-992 0,0-2-224 15,2-4 0-15,0 1 0 0,1-2-176 0,-1-1-32 0,3-4-16 0,-2 3 0 32,0 2-1504-32,0-1-320 0,2-3-48 0,-3-2-7504 0,3-3-1488 0</inkml:trace>
  <inkml:trace contextRef="#ctx0" brushRef="#br0" timeOffset="15317.948">23211 6412 33167 0,'0'0'2944'0,"0"0"-2352"0,-9 7-464 0,0 4-128 0,1 6 1456 16,0 4 272-16,-8 2 48 0,0 4 16 0,-6 0-1552 0,1 2-240 15,2 0-192-15,-3 1 48 0,-2 1 144 0,1 1 0 16,1 0 0-16,1 2 0 0,1 2 0 0,0 0 0 15,-2 1 0-15,1-4 0 16,3-3-368-16,1-2-32 0,2-2-16 0,3-1 0 16,3-3-2464-16,1-3-512 0,4-3-80 0</inkml:trace>
  <inkml:trace contextRef="#ctx0" brushRef="#br0" timeOffset="15520.945">22559 5952 51599 0,'-7'-6'4592'0,"2"-1"-3680"0,5 7-720 0,0 0-192 31,-5 9-672-31,0 1-160 0,1 0-48 0,1 4 0 15,-2 2-1360-15,0 1-288 0</inkml:trace>
  <inkml:trace contextRef="#ctx0" brushRef="#br0" timeOffset="16818.795">16116 8414 17791 0,'-10'1'784'0,"4"1"176"0,0 2-768 0,-3 1-192 0,1 3 0 0,-3 2 0 16,-2 2 192-16,-3 3 16 0,0 6 0 0,-3 2 0 15,-2 2 272-15,-2 1 48 0,0-5 16 0,1 5 0 16,5 8-144-16,-1-2-16 0,-2-1-16 0,4-4 0 16,0-1-208-16,2-5-32 0,4-4-128 0,5-1 192 15,-1-3-64-15,5-2-128 0,1-1 176 0,5-2-176 0,1-1 320 0,4-3-32 16,-1-2-16-16,4 0 0 0,2 0-32 0,2 2-16 15,-2 3 0-15,3-3 0 0,4-4-224 16,-1 1 176-16,4 1-176 0,-2-1 160 0,1-1-160 0,-2 0 0 16,0-1 0-16,-4 1-7248 15,-2 1-1520-15</inkml:trace>
  <inkml:trace contextRef="#ctx0" brushRef="#br0" timeOffset="17075.822">15866 8865 29487 0,'-1'-7'2624'0,"1"3"-2112"0,0 4-512 0,0 0 0 16,10-8 672-16,4 3 32 0,6 0 0 0,5 0 0 15,1-3-576-15,4 0-128 0,3 0 0 0,2-4 0 16,-1-4 0-16,5 0 0 0,1-3 0 0,2-3 0 15,0-3 0-15,7 0 0 0,3-1-144 0,0 4 144 16,-3 3-288-16,-4 2 48 0,-4-2 16 0,1 3 0 31,-3 0-784-31,0 2-144 0,2-2-48 0,-4 4-7248 0,0 5-1440 0</inkml:trace>
  <inkml:trace contextRef="#ctx0" brushRef="#br0" timeOffset="17677.883">17452 8049 19343 0,'-8'-9'1728'0,"8"9"-1392"16,-4-6-336-16,4 6 0 0,0 0 2384 0,-3 10 416 15,-2 4 80-15,1 3 0 0,-2 6-2400 0,0 6-480 16,-2 4 0-16,0 5-208 0,0 3 208 0,-2-1 0 16,1 0 0-16,-4 0 0 0,-1-4 0 0,-1 2 0 15,-1 0 0-15,-2-2 0 0,-4 0 0 0,4-1 0 0,5-2 0 16,0-5 0-16,-2 0 0 0,4-7 0 0,0-5 0 16,5-6 0-16,1-3 0 0,5-7 0 0,0 0 192 0,0 0-192 15,0 0 432-15,2-12-32 0,2-4 0 0,4-3 0 16,1-5-80-16,-2 0 0 0,0-1-16 0,4 1 0 15,9 0-304-15,1-1 0 0,-2-1 128 0,3-3-128 16,3-1 0-16,0 0 0 0,1 1 128 0,0 3-128 16,0 1 0-16,0 4 0 0,-1 2-128 0,-1 5 128 15,0 3-144-15,-1 4 144 0,-2 3-128 0,-3 6 128 16,-3 3-128-16,-2 5 128 0,-1 0-128 0,-1 6 128 16,-4 2-176-16,0 1 176 0,-5 1-208 0,-2 2 80 15,-2 0 128-15,-6 2-192 0,0 2 192 0,-4 2-192 16,0-1 192-16,-1-2-208 0,0-6 80 0,3-2 128 15,0-4 0-15,3-3 0 0,-1-5 0 0,4 2 0 0,2 0 0 16,2-7 0-16,0 0 0 0,0-7 0 0,3-8 128 0,3-2 0 16,0 0 0-16,5-2 0 0,2-2-128 0,3 1 0 15,-1 0 144-15,1-1-144 0,-1-2 0 0,3 0 0 16,3 0 0-16,3 3 0 0,2 3 0 0,-1 5 0 16,-4 1 0-16,-1 3 0 0,-2 4 0 0,-3 1 0 15,-2 4 0-15,-2 5 0 0,-1 5 0 0,-3 3 0 16,-1 3-128-16,1 0 128 0,-3 1 0 0,1 2 0 15,-1-2 0-15,-2 3-128 0,2 4-176 0,-1 1-16 16,3 0-16-16,-2 1-8640 16,3-4-1728-16</inkml:trace>
  <inkml:trace contextRef="#ctx0" brushRef="#br0" timeOffset="18035.736">18459 8384 30399 0,'-8'-11'2704'0,"8"11"-2160"0,-8-6-544 0,0 2 0 16,8 4 608-16,-8 0 16 0,-3 5 0 0,-1 2 0 16,-3 4-624-16,0 2 0 0,-1-1 0 0,-2 4 0 15,-3 7-160-15,-1 1 160 0,2 4-192 0,2-6 192 16,2 0 0-16,3 1 0 0,3 1 0 0,3 2 0 0,4 1 0 0,4-3 0 15,7-3-160-15,2-1 160 0,2-2-320 0,3-5 0 16,2-4 16-16,2-3 0 0,1-3 304 16,2-4-192-16,-3-3 192 0,2-2-160 0,1-3 160 15,-1-4 0-15,2-5 0 0,-3-1 128 0,-1 1-128 0,0 1 0 16,-1-2 128-16,-3 2-128 0,-2-1 192 0,-2 0-48 16,0 1 0-16,-5-2 0 0,-3 4 112 0,2 0 0 15,-3 0 16-15,0 2 0 0,-2 3-272 0,0 10 0 16,0-8 0-16,0 2 0 15,0-1-368-15,0 7-128 0,0 0-16 0,0 0-8784 16,0 0-1760-16</inkml:trace>
  <inkml:trace contextRef="#ctx0" brushRef="#br0" timeOffset="18320.525">18845 7874 16575 0,'0'0'1472'0,"4"-9"-1168"0,2 0-304 0,-6 9 0 15,5-5 1856-15,-5 5 320 0,0 0 64 0,0 0 16 16,6 7-1776-16,-3 6-352 0,-3 2-128 0,-1 4 0 16,-3 2 128-16,1 1-128 0,0 0 160 0,-4 5-160 15,1 5 192-15,-2 4-48 0,-1 7-16 0,-3 2 0 16,2 0 352-16,-3 4 64 0,-2 0 16 0,-2 3 0 15,-1 0-272-15,1-2-48 0,-1 2-16 0,3-7 0 0,1-4-224 16,1-5 0-16,1-3 128 0,4-2-128 16,3-5-320-16,1-3-96 0,0-4-32 0,3-5-7728 15,2-6-1552-15</inkml:trace>
  <inkml:trace contextRef="#ctx0" brushRef="#br0" timeOffset="18532.93">18537 8329 33167 0,'-9'-9'2944'0,"9"9"-2352"15,0 0-464-15,2-6-128 0,2-3 288 0,3 4 32 16,4 0 16-16,3 3 0 0,0 2-336 0,2 0 0 16,4-2 0-16,6 2 0 0,2 0 0 0,5 2 0 0,0 0 0 0,1-2 0 15,0-2 0-15,0 1 0 0,-2 0 0 0,0 0 128 16,1 0-368-16,-5-1-64 0,0 2-16 0,-4-1-9680 15,-3-1-1952-15</inkml:trace>
  <inkml:trace contextRef="#ctx0" brushRef="#br0" timeOffset="18703.884">19254 8286 20271 0,'-8'10'1792'15,"-3"5"-1424"-15,0 4-368 0,-1 3 0 16,0 1 2816-16,0 1 512 0,0-2 80 0,0 2 32 0,1 2-2752 0,-1 2-560 16,2-1-128-16,2-6 0 15,4-3-1792-15,0-2-384 0,2 3-64 0</inkml:trace>
  <inkml:trace contextRef="#ctx0" brushRef="#br0" timeOffset="19039.27">19566 8263 34431 0,'0'0'1536'0,"-7"10"304"0,3 1-1472 0,0 5-368 0,1 1 0 0,-2 2 0 16,2 2 0-16,-3 2 0 0,1-1-160 15,2 1 160-15,1 0 0 0,2-2 0 0,2-3 0 0,-1-3 0 16,3-4-256-16,0-1 64 0,-4-10 16 0,8 6 0 16,3-3 176-16,-3-3-208 0,2-1 80 0,0-4 128 15,3-3 0-15,2-4 0 0,1-4 0 0,0 0 128 16,0 2-128-16,-2 0 128 0,0-3-128 0,-2 0 128 16,0-1-128-16,-2 1 192 0,1-1-192 0,-1 3 192 15,0 0-64-15,0 3-128 0,2 1 192 0,-1 0-64 16,1 0-128-16,2 3 0 0,1 0-160 0,1 0 160 15,3 2-3072-15,2 1-512 0,5 1-96 16,-1 1-32-16</inkml:trace>
  <inkml:trace contextRef="#ctx0" brushRef="#br0" timeOffset="19378.077">20322 8270 28559 0,'-10'-6'2544'0,"10"6"-2032"15,-11-1-512-15,1 0 0 0,-2 1 544 0,1 3 16 16,-2 5 0-16,0 2 0 0,-3 2-560 0,1 2 0 16,0 3 0-16,-2-1 0 0,1 2 0 0,0-1 0 15,2 0 0-15,2 1 0 0,2-1 0 0,1 1 0 16,6-3 0-16,2-3 0 0,1-12 0 0,4 13 0 16,2-4 0-16,2-2 0 0,3-3 0 0,-1-2 0 15,2-6 0-15,2 1 0 0,1-1 176 0,0-2-32 0,1-4 0 0,0 0 0 16,0 0 96-16,-1 0 16 15,0 2 0-15,0-4 0 0,-2-3 256 0,-2 2 48 0,0 3 16 0,0 1 0 16,-2 3-192-16,0 0-16 0,0 2-16 0,-9 4 0 16,0 0-352-16,9 3 0 0,3 2 0 0,-4 2 0 15,-4 3 0-15,2 3 0 0,3 5 0 0,-3-3 0 16,2-1 0-16,-2 1 0 0,1 3 0 0,1-2-128 16,0 2-224-16,0-2-32 0,3-3-16 0,3-2 0 15,2-1-2720 1,1-5-528-16</inkml:trace>
  <inkml:trace contextRef="#ctx0" brushRef="#br0" timeOffset="19609.434">21098 7871 33343 0,'-8'11'1472'0,"3"-2"320"0,-2 5-1440 15,0 3-352-15,-2 6 0 0,-1 5 0 0,-1 3 0 0,-2 5 0 16,0 4 0-16,0 0-128 0,0 2 128 0,-1 2 0 16,3 0 0-16,-2 1 0 0,1 0 0 0,2-1 128 15,1-2-128-15,3 3 0 16,1-3-608-16,3-1-192 0,0-5-32 0,3-6-8544 16,2-6-1696-16</inkml:trace>
  <inkml:trace contextRef="#ctx0" brushRef="#br0" timeOffset="19790.564">20788 8381 35935 0,'0'0'3200'0,"0"0"-2560"0,10-4-512 0,2 0-128 16,3 2 512-16,0 1 64 0,6 1 32 0,0 0 0 15,-1-1-608-15,3 0 0 0,7 0 0 0,3 1 0 16,0-3-256-16,2 0 48 0,-3 0 0 0,1-2 0 15,0 1-2048 1,-1-3-416-16,-3 1-80 0,0 0-10992 0</inkml:trace>
  <inkml:trace contextRef="#ctx0" brushRef="#br0" timeOffset="19950.549">21643 8375 31327 0,'-15'17'2784'0,"3"-3"-2224"15,-3 5-560-15,0 1 0 0,0 2 640 0,-2 2 0 16,-1 2 16-16,-2 0 0 0,-1 0-528 0,2-2-128 16,1 0 0-16,4-2 0 15,2-4-1504-15,3-3-336 0,4-1-64 0</inkml:trace>
  <inkml:trace contextRef="#ctx0" brushRef="#br0" timeOffset="20293.245">22001 8350 33119 0,'-7'14'1472'0,"2"-1"288"0,-1 4-1408 0,-3 3-352 0,0 2 0 0,-2 0 0 16,-3-1 0-16,0-1 0 0,0 1 0 0,0-3 0 15,1-1 0-15,4-3 0 0,3-3 0 0,2-3 0 16,4-8 0-16,0 0 144 0,0 0-144 0,6-6 0 15,3-3 192-15,2-4-64 0,4-5 0 0,-1 0-128 16,0 1 160-16,1 1-160 0,0-1 128 0,3-1-128 16,0-4 0-16,0 1 0 0,0 0 0 0,2 4 0 15,1 3 0-15,-2 4 128 0,1 3-128 0,1 0 0 0,-3 4 160 16,0 3-160-16,1 3 192 0,1 6-192 0,0 4 0 0,-3 5 0 16,-2 4 0-16,-1 1 0 0,-1 2 0 0,-1 0 0 15,1 2 0-15,-2 2 0 0,-3 1 0 0,0 1 0 16,1-1-128-16,-1-2 128 15,2-3-576-15,-2-3-64 0,1-2 0 0,1-4-16 16,2-4-2032-16,1-5-416 0,0-4-80 0</inkml:trace>
  <inkml:trace contextRef="#ctx0" brushRef="#br0" timeOffset="20691.518">23056 8402 35759 0,'-15'-6'1584'0,"8"4"336"0,-2 0-1536 16,-2 2-384-16,-2 0 0 0,-4 7 0 0,-2 4 0 0,-2-3-240 0,-3 2 48 0,-2 2 0 15,-1 2 192-15,-2 1 0 0,-1 3 0 0,5 1 0 16,4 1 0-16,2 1 0 0,4 4 0 0,2-4 0 16,5-5 0-16,7-1 0 0,7-1 0 0,1-2 0 15,2-1-192-15,6-2-32 0,4-4-16 0,4-3 0 16,2-2 64-16,2-2 16 0,1-1 0 0,0-5 0 15,1-4 160-15,0-2 0 0,0 0 0 0,0-1-128 16,1 3 0-16,-1 1 0 0,-4 2 0 0,-1 0 0 16,-1-1 128-16,-2 2 0 0,-2 2 0 0,0 0 0 15,-1 3 0-15,1 4 0 0,-6 3 0 0,-1 3 0 16,-3 4 0-16,-2 2 0 0,0 2 0 0,-3 4 0 0,-2 6 160 16,0 3-32-16,-1 3-128 0,-3 2 192 0,-4 2-48 0,-3 1-16 15,-6 1 0-15,0 3 0 0,-2 7 112 0,-4-1 16 16,-5 0 0-16,0 1 0 0,-1 0 48 0,-2-1 16 15,-3 0 0-15,2-8 0 0,1-7-192 0,3-1-128 16,1-1 192-16,-2-5-192 16,3-2-1136-16,0-7-336 0,-3-4-64 0</inkml:trace>
  <inkml:trace contextRef="#ctx0" brushRef="#br0" timeOffset="20887.52">21839 7737 44223 0,'-7'-14'3936'0,"4"1"-3152"0,1 2-624 0,4 3-160 16,-2 8 1280-16,0 0 240 0,0 0 32 0,10 2 16 31,2 4-2592-31,-1-1-512 0,0 1-96 0,1 2-12144 0,0 3-2432 0</inkml:trace>
  <inkml:trace contextRef="#ctx0" brushRef="#br0" timeOffset="21707.414">17441 9528 24879 0,'-7'-22'1088'0,"0"14"256"0,-3-2-1088 0,-1 1-256 15,-5 0 0-15,1 0 0 0,-5-3 1664 0,-2 5 288 16,-2 5 48-16,-1 0 16 0,2-1-1680 0,-2 4-336 16,1 3 0-16,-1 6 0 0,-4 6-176 0,1 1 176 15,2 2-128-15,2 5 128 0,-1 3 0 0,3 2-128 16,-2 1 128-16,4-1 0 0,2-1 0 0,3-1 0 16,1-2 0-16,5-2-128 0,4-2 128 0,5-4 0 15,4-3 0-15,3-3-128 0,2 1 128 0,3-6 0 16,4-5 0-16,4-3 0 0,3-2 0 0,3-6 224 15,2-4-48-15,2-5-16 0,3-2 32 0,4 0 16 16,-1 0 0-16,5 0 0 0,-3-5-64 0,-2-2-16 0,0-2 0 16,-3-1 0-16,-3 3 112 0,0-4 16 0,-1-4 0 15,-4 2 0-15,-1 3 0 0,-1-2 0 0,-1-1 0 0,0-3 0 16,1-3-112-16,-4 0-16 0,-1 2 0 0,-3 5 0 16,-2 3-128-16,-1 7 0 0,-2 4 0 0,-1 7 0 15,-3 4 0-15,-6 8 0 0,0 0-192 0,0 0 192 16,-7 17-240-16,-1 7 80 0,0 9 16 0,-3 0 0 15,-3 0 144-15,-3 4 0 0,-3 1 0 0,-2 5-128 16,-2 2 128-16,1 5 0 0,-2 4 0 0,2 1 0 16,1 1 0-16,0-5 0 0,0-5-144 0,4-2 144 15,-2-2-1728-15,1-2-288 16,-1-3-48-16</inkml:trace>
  <inkml:trace contextRef="#ctx0" brushRef="#br0" timeOffset="22151.744">17679 9590 18431 0,'0'0'1632'0,"-4"8"-1312"16,2 2-320-16,2 2 0 0,2 0 2144 0,3 0 352 15,0 3 80-15,2 1 16 0,1-1-2080 0,5-4-512 16,2-3 0-16,4-3 0 0,5 5 208 0,2-4-64 0,2-5-16 16,2 0 0-16,-1-1 112 0,-1-2 16 0,-1-4 0 0,1-2 0 15,-1 1 0-15,3-6 16 0,-2-3 0 0,0 0 0 16,0-1-272-16,-3-3 128 0,-3-1-128 0,0-2 0 16,-3 6 192-16,-3-3-64 0,0 0 0 0,-3-1-128 15,-6 4 240-15,0 0-64 0,-6 1-16 0,-1-1 0 16,-5-1-32-16,-1 4 0 0,-2 3 0 0,-3 1 0 15,-4 0-128-15,-1 4 128 0,-5 4-128 0,-2 4 128 16,-4 8-128-16,-1 4 0 0,-2 2 0 0,-2 5-176 16,-1 0 176-16,0 7 0 0,0 5 0 0,0-1 0 15,1-3 128-15,1 3 48 0,2 2 16 0,3-2 0 16,3-2-64-16,6-2 0 0,2-3 0 0,5 3 0 16,7 1-128-16,4-3 192 0,2-2-192 0,7-4 192 15,6-2-64-15,5 1 0 0,4 1 0 0,2-2 0 0,3-7-128 0,4-1 0 16,1-1-192-16,7-4-9760 15,0-5-1952-15</inkml:trace>
  <inkml:trace contextRef="#ctx0" brushRef="#br0" timeOffset="22448.599">19240 8994 34095 0,'-9'-17'3024'0,"0"2"-2416"15,1 2-480-15,-2 3-128 0,0 3 384 0,1 4 48 0,-6 1 16 0,0 4 0 16,-3 4-448-16,-3 3 0 0,0 2 0 0,1 5-176 16,-7 3 176-16,1 6 0 0,-3 1 0 0,3 4 0 15,-3 3 0-15,4 3 0 0,2 1 0 0,-1 3 0 16,2 2 0-16,-3 4 0 0,4 2 0 0,-1 5-128 15,4 3 128-15,-2-1 0 0,-1-1 0 0,2-1 0 16,1 1 0-16,-1 0 0 0,1 1 0 0,5-6 0 16,4-4-1168-1,1-1-160-15,-3-4-16 0,4-5-8288 0,0-4-1648 0</inkml:trace>
  <inkml:trace contextRef="#ctx0" brushRef="#br0" timeOffset="22659.732">18411 9720 40143 0,'9'-9'1776'0,"1"5"368"0,3-2-1712 0,6 1-432 16,4-2 0-16,6 5 0 0,4 2 0 0,3 1-256 16,2 0 48-16,3-1 0 0,4 0 208 0,2 0 0 15,3 0 0-15,2 2 0 0,-2 0-416 0,-1-2 16 16,0-4 0-16,1 1 0 15,-1 2-2096-15,-3-1-400 0,-4 2-96 0,-3-1-6416 16,-6-1-1296-16</inkml:trace>
  <inkml:trace contextRef="#ctx0" brushRef="#br0" timeOffset="22898.335">19441 9722 38703 0,'-22'12'3440'0,"6"-4"-2752"0,0-2-560 0,-1 6-128 15,3 5-144-15,0 1-64 0,1 2-16 0,1 1 0 16,2 1-1216-16,0 0-240 0,4 3-48 0,2-3-13376 15</inkml:trace>
  <inkml:trace contextRef="#ctx0" brushRef="#br0" timeOffset="23364.08">20124 9682 31327 0,'-23'12'1392'0,"6"-1"272"0,-1 4-1328 0,-2 3-336 0,0 7 0 0,2 0 0 15,3 1 1152-15,-2 2 176 0,-1 3 16 0,-1-1 16 16,4 2-1120-16,3-3-240 0,-2-5 0 0,5-5 0 16,1-5 0-16,1-4 0 0,3-2 0 0,4-8 0 15,0 0-128-15,0 0 128 0,3-8 0 0,0-6 0 16,2-6-272-16,4-3 16 0,4-6 0 0,0 3 0 16,-1 3-64-16,2-1 0 0,1-3 0 0,1 3 0 15,4 1 320-15,1 1-160 0,1-1 160 0,0 2-128 16,4 1 128-16,1 4-160 0,-4 1 160 0,2 2-160 15,-3 1 160-15,1 4 0 0,-4 3 0 0,0 5 0 0,-1 5 0 0,-1 4-128 16,-2 2 128-16,0 3-128 0,-4 4 128 16,1 1-128-16,-3 0 128 0,-2 6-128 0,-3-1 128 0,-2 2 0 15,0 2 0-15,-3-1 0 0,-4 0 0 0,1-2-128 16,-3-2 128-16,1 1-128 0,-2 0-112 0,2-2-16 16,2-4 0-16,-1-4-9264 15,0-2-1856-15</inkml:trace>
  <inkml:trace contextRef="#ctx0" brushRef="#br0" timeOffset="23618.918">20733 9699 42383 0,'-7'5'3776'0,"-1"5"-3024"0,-1 5-608 0,0 0-144 16,-3 1-208-16,0 5-80 0,-1 4-16 0,0 3 0 15,-1 3 304-15,1 0 0 0,4-2 0 0,-1-2 0 16,-1-3-240-16,1-2 64 0,0-3 16 0,1-1 0 16,1 1-1600-16,3-2-320 0,0-4-64 0,3-1-8608 15,-2-3-1712-15</inkml:trace>
  <inkml:trace contextRef="#ctx0" brushRef="#br0" timeOffset="23911.707">21418 9099 42383 0,'-11'-2'1872'0,"11"2"400"0,-7 9-1824 0,3 2-448 15,-4 1 0-15,0 8 0 16,-4 7-560-16,3 4-208 0,2 2-32 0,-3 4-16 0,-5 1 624 0,-1 1 192 0,-1 4 0 0,2 1 0 16,1-1 0-16,-3 3 0 0,-1 4 0 0,0 0 0 15,3-1-160-15,-3-1 160 0,3-2-128 0,-1 2 128 31,2 3-1792-31,-2-2-256 0,1-2-64 0,0-5-13152 0</inkml:trace>
  <inkml:trace contextRef="#ctx0" brushRef="#br0" timeOffset="24128.706">20905 9779 34095 0,'0'0'1504'0,"0"0"320"16,12-8-1456-16,2 2-368 0,3 0 0 0,3 4 0 0,3 2 384 0,2 2 0 16,0 1 0-16,4-2 0 0,-1-1-384 0,3 0 0 15,5 1 0-15,-1 0 0 0,3 2 0 0,0 0 0 16,-4 1 0-16,2-2 0 0,2-2 0 0,-5 0 0 16,-5-2 0-16,0 3-192 15,-6 1-1936-15,-3-1-400 0,-2-1-80 0,-3 0-10400 16</inkml:trace>
  <inkml:trace contextRef="#ctx0" brushRef="#br0" timeOffset="24308.703">21807 9910 38751 0,'-19'13'1728'0,"8"0"336"0,0 3-1648 0,-2 3-416 0,0 4 0 0,0 2 0 15,-3 1 0-15,3 0-304 0,2-3 48 0,1-3 16 32,-1-5-1680-32,5-1-352 0,-1-2-64 0,4-1-12160 0</inkml:trace>
  <inkml:trace contextRef="#ctx0" brushRef="#br0" timeOffset="24594.702">22420 9791 39615 0,'-24'2'1760'0,"7"3"352"0,-2 3-1680 0,0 1-432 15,-1 7 0-15,1 1 0 0,0 5 0 0,1 5-176 16,0 3 16-16,-3 0 0 0,1-1 160 0,2 1 0 15,1-4 0-15,2 0-128 0,0 2 128 0,4-5 0 16,2 0-144-16,2-4 144 16,3-2-576-16,2 1-64 0,1-3 0 0,2-2 0 15,2-4-560-15,1 0-112 0,-4-9-32 0,10 5 0 16,-1-3-1264-16,2-2-256 0,6-3-48 0,1-2-16 0</inkml:trace>
  <inkml:trace contextRef="#ctx0" brushRef="#br0" timeOffset="25479.203">22805 9823 37023 0,'0'0'1648'0,"-11"2"336"0,11-2-1600 16,-10 11-384-16,0 1 0 0,-2 5 0 15,2 2-448-15,0 0-192 0,-3 0-16 0,1 3-16 0,0 2 496 0,0-1 176 16,1 1 0-16,1-4-144 0,0 0 144 0,3-1 0 16,4 0 0-16,2-1 0 0,0-2-224 0,3-1 32 15,4 1 16-15,3-7 0 0,3-1-144 0,0-1-48 16,4-1 0-16,0-2 0 0,3-1 368 0,3-3-144 15,4-3 144-15,0-1 0 0,0 2 0 0,-1 0 0 16,-3 0 0-16,3-3 0 0,-1 1 0 0,-1-3 0 16,-2 1 0-16,-1-1 0 0,-1 1 0 0,-1-2 144 15,-3 0-144-15,0-1 128 0,-1-1 0 0,-4-1 0 16,-1-1 0-16,-2 0 0 0,-1 0 176 0,-3 0 16 0,-4-2 16 16,-3-3 0-16,-7-4 112 0,-2 2 0 15,-2-1 16-15,-2 0 0 0,-3 0-272 0,-3 1-48 0,1-1-16 0,-2 3 0 16,-1 3-128-16,-3-1 0 0,-3 2 0 15,0 1-176-15,0 3 176 0,2 4-128 0,-1 2 128 0,1-1-128 16,1 0 128-16,2 1 0 0,1-1 0 0,5 2 0 16,3 1 0-16,-1 1-128 0,5-1 128 0,1 1 0 15,3 0 0-15,9 0 0 0,0 0 0 0,0 0 0 16,0 0 0-16,0 0 0 0,0 0 0 0,0 0-128 16,0 0 128-16,0 0 0 0,0 0 0 0,9 5 0 15,-9-5 0-15,13 4 0 0,-1-5 0 0,1-1 0 16,-2 1 0-16,0-1 0 0,0-2 0 0,3 0 128 15,0 1-128-15,-2 1 0 0,-1 1 0 0,2-2 0 16,4-2 0-16,-1 1 0 0,0-1 0 0,0 2 0 16,4 1 0-16,-1 0 0 0,-3-2 0 0,1 1 0 0,1 1 0 15,-1 0 0-15,-1-2 0 0,1 2 128 0,-2-2-128 16,2 2 0-16,-1-1 128 0,-2 1-128 0,0-1 128 0,0 0-128 16,-2 0 128-16,0 2-128 0,-3 0 0 0,1 0 128 15,0-2-128-15,-1 1 0 0,-9 2 0 0,0 0 144 16,5-5-144-16,-5 5 0 0,10 2 128 0,-10-2-128 15,0 0 0-15,7 1 0 0,-7-1 0 0,9 3 0 16,-2 1 0-16,-7-4 0 0,8 8 0 0,-3 2 0 16,1 1 0-16,-1 0-144 0,-4 1 144 0,2 2 0 15,-1 1 0-15,-1 2 0 0,0-1 0 0,-1 3 0 16,-1 3 0-16,-1-1 0 0,-2-2 0 0,2 1 0 16,-2 0 0-16,-1 0-128 0,0-3 128 0,-1-2 0 15,3-2 0-15,1-1 0 0,-1-1 0 0,0-1 0 0,-1-3 0 16,4-7 0-16,0 0 0 0,0 9 0 0,0-9 0 15,0 0 0-15,0 0 0 0,0 0 0 0,0 0 128 0,0 0-128 16,0 0 128-16,0 0-128 0,4-6 128 0,0 1-128 16,0-2 0-16,0 3 0 0,-4 4 0 0,6-9 128 15,-4 0-272-15,1 4-48 0,-3 5-16 0,0 0 0 32,-1-9-2096-32,-2-1-400 0,2 1-96 0,-8-1-16 0</inkml:trace>
  <inkml:trace contextRef="#ctx0" brushRef="#br0" timeOffset="26292.83">22950 9891 28559 0,'0'0'1264'0,"0"0"272"0,0 0-1232 0,0 0-304 16,0 0 0-16,0 0 0 15,0 0-704-15,0 0-192 0,0 0-32 0,0 0-16 0,3-11 1072 0,2-1 224 16,-2 0 32-16,1 0 16 0,1 1 304 0,0-1 64 16,1 0 16-16,-2-1 0 0,1-2-160 0,-4 3-48 15,-1 1 0-15,-3 0 0 0,0-3-96 0,-1 2-32 0,-3 0 0 0,-3 1 0 16,0-4-48-16,-2 2-16 0,-5 3 0 0,-2 4 0 15,-4 1-384-15,-2 3 0 0,-4 2 0 16,-2 3 0-16,-1 4 0 0,-1 4 0 0,-2 0 0 0,1 3 0 16,-2 2 192-16,3 2-64 0,2 2 0 0,0 4 0 15,0 5 80-15,0 1 16 0,2 2 0 0,-1 2 0 16,0 0-48-16,4-1-16 0,1-1 0 0,5-1 0 16,4-3-160-16,5-4 0 0,5-4 0 0,-1-1 128 15,3-3 144-15,5 0 32 0,4-4 0 0,6 0 0 16,5-4 96-16,3-1 32 0,1-2 0 0,2-2 0 15,5-1-112-15,-2-2-32 0,3-2 0 0,0-1 0 16,2-4-112-16,2-1-32 0,1 0 0 0,-1-1 0 16,1-3-144-16,3 0 0 0,-1 3 0 0,0-3 128 15,0-3-128-15,-4 0 0 0,-1 0 0 0,-5 0 0 0,-4 2 0 16,-4-4 0-16,-3-4 128 0,-4-2-128 0,-3-2 0 16,-3 1 0-16,-4 1 0 0,-4 0 0 0,-3-2-256 0,-3 0 64 15,-4 2 0-15,1 4 16 0,-3 1 176 0,-1 4-208 16,-1 3 80-16,3 2 128 0,1 0-144 0,3 2 144 15,0 4 0-15,5-1 0 0,6 4-128 0,0 0 128 16,0 0 0-16,0 0 0 0,11-1 0 0,5-3-128 16,5-1 128-16,2 4 0 0,3 2 0 0,1-1 0 15,1 0 0-15,1 0 0 0,2 2 0 0,4 0 0 16,1 2 0-16,0 0 0 0,0 1 0 0,-2 1 0 16,3-1 0-16,0 6 0 0,-2 0 0 0,-4 4-128 15,-7 1 128-15,-2 1 0 0,-3 3 0 0,-3 0 0 16,-6-1 0-16,-2 4 0 0,-1 6 0 0,-5-1 0 0,-1-1 0 15,-2-2 0-15,-3-3 0 0,0-2 0 0,1-2 0 16,-1-4 0-16,1-3 160 0,0-1-160 0,3 0 160 16,0-10-160-16,0 0 240 0,0 0-48 0,11-1-16 0,2-1 0 15,2 1 128-15,2-3 16 0,2-6 16 0,3-1 0 16,2-2-144-16,2 1-48 0,1 0 0 0,2 0 0 16,0-2-144-16,2 2 160 0,2 1-160 0,-5 6 160 15,1 7-160-15,0 2 0 0,-1-1 0 0,0 2 0 16,-2 4 0-16,0 1 0 0,-1 0 0 0,0 2-176 15,-3 3-1008 1,-1 2-208-16,-2-1-32 0,-4 2-15872 0</inkml:trace>
  <inkml:trace contextRef="#ctx0" brushRef="#br0" timeOffset="26556.686">22201 9167 46079 0,'0'0'2048'0,"0"0"400"0,0-12-1952 0,1 6-496 15,-1 6 0-15,0 0 0 16,0 0-816-16,9 4-256 0,-2 1-48 0,1 0-16 16,-1 3-2192-16,-1-4-432 0</inkml:trace>
  <inkml:trace contextRef="#ctx0" brushRef="#br0" timeOffset="26962.371">19020 9152 46079 0,'0'-13'4096'0,"2"5"-3280"0,0 3-656 0</inkml:trace>
  <inkml:trace contextRef="#ctx0" brushRef="#br0" timeOffset="37535.977">1780 2324 18719 0,'0'0'832'0,"0"0"160"0,0 0-800 0,0 0-192 16,-5-5 0-16,5 5 0 0,0 0 0 0,0 0 0 15,0 0-144-15,0 0 144 0,0 0 0 0,0 0 0 16,5-7 0-16,-5 7 0 0,0 0 128 0,8 0 80 15,1-1 16-15,1 1 0 0,2 0 160 0,0 0 16 16,0 0 16-16,3 0 0 0,1-1 160 0,1 1 16 16,2 2 16-16,0-2 0 0,2 0-320 0,0 2-64 15,3 1-16-15,-1-3 0 0,2-1 16 0,4-1 0 16,3 0 0-16,0 0 0 0,2-2 160 0,4 0 16 16,4 1 16-16,1 0 0 0,0-1-32 0,-1 2 0 0,3 1 0 15,2 0 0-15,4 2-48 0,-1-2-16 0,3-1 0 0,4 2 0 16,3 3-16-16,-1-3-16 0,-4-5 0 0,4 1 0 15,4 3 16-15,3 1 0 0,3-2 0 0,2-1 0 16,-2-1-48-16,0 1 0 0,2 0 0 0,1-3 0 16,1 0-32-16,0-1-16 0,-1 3 0 0,-1 0 0 15,-2-1-64-15,3 1-16 0,3 0 0 0,0 1 0 16,0 0 0-16,0-1 0 0,-4 1 0 0,3 1 0 16,2-1-128-16,-1 0 192 0,0 2-192 0,0-1 192 15,-4-1-192-15,1 1 0 0,4-2 0 0,-1 3 128 16,-1-2-128-16,-3 2 0 0,-3-3 0 0,2 2 0 15,-1 0 0-15,0 2 0 0,-1 1 0 0,0-1 128 16,-5 0-128-16,2-1 0 0,0-1 0 0,1 1 128 16,2 1-128-16,-2 2 160 0,0 0-160 0,-3-2 160 0,-1-2-160 0,-1 0 0 15,1-2 0-15,3 2 0 0,4-1 0 0,-2 0 0 16,-2-1 0-16,0 1 0 0,0-2 0 0,2 0 0 16,2 0 0-16,-1 0 0 0,-3 2 128 0,-1-4-128 15,-2 2 0-15,-1 0 128 0,1 0-128 0,4 3 0 16,3-2 0-16,-3 1 0 0,-4-1 0 0,-2-2 0 15,-1 0 0-15,0-1 0 0,2 3 0 0,0 0 0 16,2 2 0-16,-2-2 0 0,0 3 0 0,-4-4 0 16,0-1 0-16,5 0 0 0,2 2 0 0,-2 2 0 15,-1 3 0-15,-3-2 0 0,-1-3 0 0,-2 2 192 16,3-3-192-16,-3 2 192 0,-1 2-192 0,-1 1 0 16,2-1 0-16,-2 2-176 0,-2 1 176 0,-3-2 0 15,2-2 0-15,-1 0 0 0,2 1 0 0,-1 2 0 0,0-1 0 0,-1 0 0 16,-1-1 0-16,-3 0 0 0,-3-1 0 0,2-3 0 15,-5 2 0-15,3 1 0 0,1 1 0 0,-3-2 128 16,-2 1-128-16,1 2 128 0,-1 0-128 0,-2 0 128 16,0 0-128-16,0 2 144 0,-3 1-144 0,0-1 160 15,-3-2-160-15,-1-1 160 0,1 0-160 0,1 2 160 16,-4 2-160-16,0 0 128 0,-3 1-128 0,-2-3 128 16,2 2 0-16,-3-1-128 0,-5-1 192 0,0 2-64 15,-1 0 64-15,-2 0 16 0,-2 0 0 0,-2 1 0 16,-9-4 96-16,0 0 16 0,0 0 0 0,0 0 0 15,0 0 0-15,7 3 16 0,-7-3 0 0,0 0 0 16,0 0-112-16,0 0-32 0,0 0 0 0,0 0 0 0,4 7-64 0,-4-7 0 16,4 7-128-16,-4-7 192 0,0 0-192 15,0 0 0-15,0 0 128 0,0 0-128 0,-2 9 0 0,2-9 128 16,0 0-128-16,0 0 0 0,0 0 0 0,-3 10 128 16,1-2-128-16,2-8 0 0,0 0 0 0,0 0 0 15,-4 7 0-15,-2-1 0 0,6-6-176 0,-7 5-128 16,7-5-16-16,0 0-16 15,-11 4-2352-15,3-3-448 0,-3-2-112 0</inkml:trace>
  <inkml:trace contextRef="#ctx0" brushRef="#br0" timeOffset="41282.884">13412 2090 4607 0,'0'0'192'0,"0"0"64"0,0 0-256 0,-10 2 0 0,2-1 0 0,8-1 0 15,0 0 1600-15,-8 1 256 0,8-1 64 0,-7 2 16 16,7-2-976-16,-7 4-208 0,7-4-48 0,0 0 0 16,0 0 48-16,0 0 0 0,0 0 0 0,0 0 0 15,0 0 32-15,0 0 16 0,0 0 0 0,0 0 0 16,0 0-16-16,0 0 0 0,0 0 0 0,0 0 0 15,0 0-176-15,0 0-32 0,0 0-16 0,11 5 0 16,-1 0 0-16,2-1 0 0,-1-2 0 0,2 1 0 16,-2-2-80-16,4-2-16 0,1 1 0 0,3 0 0 15,-2 0-48-15,2 2-16 0,2-2 0 0,1 1 0 16,1-2 16-16,4 2 0 0,0 0 0 0,3 0 0 16,1-1-128-16,0 1-32 0,-1 0 0 0,2-1 0 0,1 0-16 0,2 0-16 15,3-1 0-15,1 0 0 0,3 1 0 0,3 0 0 16,1-2 0-16,1 1 0 0,-1 1 80 0,0-1 16 15,1-1 0-15,2-2 0 0,1-1-128 0,3 1-32 16,1 1 0-16,3 1 0 0,-1 0 16 0,0 2 0 16,-3 0 0-16,3 0 0 0,3 0 0 0,-2 1 0 15,1-1 0-15,1 1 0 0,1 1-48 0,-1 1-128 16,-3 0 192-16,3-1-64 0,0-2 0 0,5 1 0 16,4 2 0-16,-1-1 0 0,-3 0-128 0,1-2 160 15,-1 0-160-15,1 2 160 0,1 0-160 0,1 0 128 16,0 0-128-16,-1 2 128 0,-5-2-128 0,2 0 128 15,0 1-128-15,3 0 128 0,2-3-128 0,-1 2 128 0,-3 1-128 16,-1 0 128-16,-1-3 0 0,2 0 0 0,1 0 0 0,1 3 0 16,-1 0 32-16,-2 0 0 0,-3-3 0 0,2 0 0 15,1 0-160-15,3 3 0 0,4 0 0 0,-5-1 0 16,0-1 192-16,-3 1-64 0,-2 0 0 0,1 1 0 16,4-1 0-16,2 0 0 0,0 0 0 0,-2 1 0 15,-2 1-128-15,0 0 160 0,-1-2-160 0,3 2 160 16,2-2-160-16,-3 0 128 0,-1-1-128 0,-3 4 128 15,-4-3-128-15,3 0 0 0,0-2 0 0,3 2 128 16,2 1-128-16,-3 0 0 0,1 0 144 0,-4-2-144 16,3 1 0-16,-1-2 144 0,3-1-144 0,1 2 0 15,0 1 144-15,-1 1-144 0,-2-3 0 0,0 1 144 16,1 1-144-16,3 0 0 0,1 0 144 0,2 1-144 0,-5-2 128 16,-2-1-128-16,-1 1 160 0,1 2-160 0,3 1 192 15,2 0-48-15,0-4-16 0,-1 1 0 0,0 3-128 0,-2 2 192 16,-1-2-192-16,1 1 192 0,1-2-192 0,0 1 128 15,-2 3-128-15,0-4 128 0,-4 0-128 0,5 1 0 16,2 0 0-16,0 2 0 0,-3-1 0 0,0 0 0 16,-1-2 128-16,-2 0-128 0,-1-1 0 0,2 2 0 15,0 0 0-15,4 2 0 0,3-1 0 0,0 3 0 16,-1-2 0-16,-3 0 0 0,-2-2 0 0,3 0 160 16,6-1-160-16,-3 2 160 0,-5 3-160 0,-3-2 0 15,-2-1 0-15,0-2-176 0,2 0 176 0,-1 0 0 16,-3 1 0-16,1 3 0 0,-2-1 0 0,-2 1 0 15,-1 0 0-15,-3-2 0 0,2 0 0 0,-1 1 0 0,1 1 0 16,1 0 0-16,-3-1 0 0,-2 1 0 0,-3-2 0 16,-6 1 0-16,-1-2 0 0,0 0 0 0,-4 1 0 0,-2 0 0 15,-3 0 0-15,2-3 0 0,-3 0 0 0,-1-1 0 16,-5 0 0-16,-2 0 0 0,-3 0 0 0,-5 1 0 16,-10-2 0-16,0 0 0 0,0 0 0 0,0 0 0 15,7 4 0-15,-7-4 0 0,0 0 0 0,0 0 0 16,0 0 0-16,0 0 0 0,0 0 0 0,-15 3 0 15,0 2 0-15,-3-2 0 0,-1-3 0 0,-5 2 0 16,0 0 0-16,-4 3 0 0,-2-6 0 0,-2 1-128 16,-2 0 128-16,-8-1-128 0,-5-3 128 0,-3 1-128 15,-7-3 128-15,-1 3-208 0,-4 0 80 0,2 0 128 16,-2-3-208-16,-4-4 80 0,-3-4 128 0,-7 5-208 16,-1 7 208-16,-1-6-144 0,4-2 144 0,-6-1-128 0,-7-2 128 0,1 3 0 15,-3 4-144-15,-3-3 144 16,-3-3 0-16,-2 2 0 0,3 0 0 0,-2-1 0 0,-1-2-128 0,-1 3 128 15,-6 2 0-15,1 0 0 0,3-2 0 0,-5 2 0 16,-4 1 0-16,-1 0 0 0,2 0 0 0,-2 0 0 16,-4 3 0-16,4-2 0 0,2-1 0 0,-2 2 0 15,-5 3 0-15,3 0 0 0,5-3 0 0,-5 1 0 16,-3 0 0-16,4 1 0 0,3 2 0 0,-1-1 0 16,-5 1 0-16,5-1 0 0,2 0 0 0,-2-1 0 15,-4 0 0-15,3 1 0 0,3 0 0 0,-3 1 0 16,-5-1 0-16,3 1 0 0,6-2 0 0,-3 2 0 15,-3-3 0-15,2 2 0 0,1 4 0 0,2-2 0 16,0-3 0-16,2 2 0 0,0 0 0 0,3 2 0 16,2 1 0-16,-1 1 0 0,-2-4 0 0,5-1 0 0,5 4 0 0,-2-2 0 15,-4-4 0-15,4 3 0 0,2 3 0 0,2 1 0 16,-1-1 0-16,-1-2 0 0,0-1 0 0,6 0 0 16,1 1 0-16,1 1 0 0,-4 0 0 0,4-1 0 15,5-1 0-15,3 1 0 0,2 1 0 0,2 1 0 16,-2-1 0-16,2 0 0 0,1-1-144 0,5-1 144 15,4 0-144-15,2 1 144 0,2 0 0 0,3 0-144 16,1 0 144-16,2 0 0 0,2-2 0 0,4 2-128 16,6-1 128-16,4 1 0 0,2 0 0 0,1 1-128 15,1 1 128-15,2-2-128 0,1-2 128 0,3 1-128 16,0 1-64-16,4 0 0 0,5-1 0 0,-1 1 0 16,1 1-16-16,2-1-16 0,0 0 0 0,3 1 0 15,3-2 48-15,0 1 16 0,3 0 0 0,-1-1 0 0,1-3 160 0,7 4-208 16,0 0 80-16,0 0 128 0,-6-2-192 0,6 2 192 15,0 0-160-15,0 0 160 0,0 0-144 0,0 0 144 16,0 0-128-16,0 0 128 0,12 2 0 0,1-1-128 16,1-1 128-16,1 0 0 0,1 1 0 0,7-1 0 15,7-1 0-15,3 1 0 0,2 3 0 0,1-2 0 16,5-4 0-16,2 1 176 0,3 2-176 0,5-2 0 16,-2-2 0-16,11 0-176 0,5 1 176 0,1 1 0 15,0 0 0-15,5-2 0 0,5-1 0 0,3-1 0 16,3 3 0-16,0 0 0 0,-4-3 0 0,6 1 0 15,2-2 0-15,2 3 128 0,3-1-128 0,2 1 0 16,2 1 0-16,3-1 0 0,3 2 0 0,1 0 128 16,1 0-128-16,2 2 0 0,3-2 0 0,-1-1 144 0,-4 3-144 0,7 0 0 15,6 0 128-15,-2 3-128 0,-4-2 0 0,5-1 0 16,3 0 144-16,0 1-144 0,-6-2 0 0,6 1 144 16,4 1-144-16,-5-1 0 0,-6 0 0 0,6 1 0 15,6-1 0-15,-5 2 0 0,-1-2 128 0,0 1-128 16,1 1 0-16,-2-1 0 0,-4-1 144 0,0 0-144 15,2 0 0-15,-2 2 128 0,-2-1-128 0,2 0 0 16,3-1 0-16,-1 2 144 0,-6-2-144 0,0 1 0 16,6 2 144-16,-5 0-144 0,-6-1 0 0,5 1 144 15,3 3-144-15,-2-2 0 0,-3-2 144 0,0 1-144 16,1 3 0-16,-5-1 144 0,-1 3-144 0,0-3 0 16,0-2 144-16,-3 2-144 0,-5 2 0 0,-2-3 144 15,-1 1-144-15,1 0 0 0,-2 1 0 0,-3 0 0 0,-5-3 0 16,-2 0 0-16,-1 0 0 0,-2 2 0 0,0-1 0 15,-6-1 0-15,-8 1 128 0,-2 0-128 0,-10 1 0 0,2 0 0 16,2-4 0-16,-7 1 0 0,-3 0 0 0,-3-1 0 16,-2 2 0-16,-2 0 0 0,-5 0 0 0,-5 1 0 15,-4-1 0-15,-3-1 0 0,-5-1 0 0,-5-1 0 16,-2-1 128-16,-8 1-128 0,0 0 0 0,0 0 0 16,0 0 0-16,0 0 0 0,-11 4 0 0,-4 2 0 15,-7 1 0-15,-7-2-176 0,-5-4 176 0,-7 2 0 16,-5 2-144-16,-6 1 144 0,-6 3 0 0,-1-4 0 15,-3-5 0-15,-7 3 0 0,-13 2-144 0,-3 2 144 16,-5-3 0-16,-5-1 0 0,-5-4-128 0,-6 1 128 16,-6 3 0-16,-1-4 0 0,-2-7-160 0,-7 4 160 15,-3 1-128-15,-8 0 128 0,-6-1 0 0,-2-2-128 0,-2-1 128 0,-1 1 0 16,-1 2 0-16,-5-2 0 0,-3-2 0 0,-2 1 0 16,2 0 0-16,-4 3 0 0,-3 0 0 0,-1 0 0 15,-8-3 0-15,3 4 0 0,1 0 0 0,0 0 0 16,-2-2 0-16,1 2 0 0,0 2 0 0,-1 1 0 15,-6 0 0-15,7-1 0 0,6-3 0 0,1 2 0 16,-1 2 0-16,1 1 0 0,-2 1 0 0,4 0 0 16,3-1 0-16,3 0 0 0,4 0 0 0,-3 0 0 15,1-2 0-15,2 1 0 0,6 0 0 0,2 0 0 16,6 0 0-16,2 0 0 0,-3 1 0 0,6-1 0 16,4 0 0-16,2 2 0 0,1 4 0 0,7-3 0 15,6-1 0-15,2 0 0 0,3 2 0 0,5-3 0 16,4-5 0-16,6 4 0 0,5 0 0 0,1 4 0 0,2-3 0 0,5 1 0 15,5 0 0-15,6 0 0 0,4 2 0 0,4-1 0 16,5-1 0-16,3 2 0 0,5 0 0 0,7-1 0 16,4 2 0-16,9-3-128 0,6-3 128 0,4-1-208 15,5-2 80-15,8 4 128 0,0 0-352 0,0 0 48 16,0 0 16-16,16 5 0 0,5-5 96 0,4 1 0 16,7 1 16-16,3-1 0 0,6-4 176 0,3 1-128 15,2-2 128-15,5 3-128 0,8-1 128 0,5 0 0 16,8 0-144-16,4-2 144 0,2 0 0 0,4-1 0 15,6-1 0-15,9 0 0 0,5 0 0 0,6 0 0 16,2 1 0-16,7-1 0 0,5 1 0 0,5-1 0 16,4 2 0-16,1-2 0 0,-1 2 0 0,7 0 0 15,1-2 0-15,3 2 0 0,0-2 0 0,0 2 0 16,1-1 0-16,4 1 0 0,3 0 0 0,-4 1 0 0,0 2 0 0,1 0 0 16,1-2 0-16,5 2 0 0,4 0 0 0,-3 1 0 15,-3-3 0-15,1 2 0 0,1 0 0 0,4 1 0 16,5-1 0-16,0 0 0 0,-3 0 0 0,-3 0 0 15,-4 0 0-15,2 1 0 0,2 1 0 0,0 1 0 16,-1 0 0-16,-4 0 0 0,-2 1 0 0,-2 2 0 16,3-4 0-16,-5 3 0 0,-4-2 0 0,-2 0 0 15,-2-3 0-15,1 3 0 0,-3 0 0 0,-7-1 0 16,-5-2 0-16,0 5 0 0,0 2 128 0,-6 0-128 16,-5-3 0-16,-1-1 0 0,3 4 0 0,-4-1 0 15,-1412-2 0-15,2815 2 0 0,-1406-1 0 0,-7 2 0 16,-8 0 0-16,-5 3 0 0,-5-3 0 0,-4-1 0 15,-3 2-1088-15,-6 0-256 0,-8 4-64 0</inkml:trace>
  <inkml:trace contextRef="#ctx0" brushRef="#br0" timeOffset="47841.294">1775 9852 15663 0,'0'0'1392'0,"0"0"-1120"16,0 0-272-16,0 0 0 0,0 0 560 0,0 0 48 15,0 0 16-15,0 0 0 0,0 0-240 0,0 0-32 16,0 0-16-16,0 0 0 0,0 0 112 0,0 0 32 16,0 0 0-16,0 0 0 0,0 0 224 0,0 0 32 15,9 4 16-15,-9-4 0 0,0 0-48 0,9 1 0 16,-1-1 0-16,-8 0 0 0,10 2-48 0,0-3-16 16,1-3 0-16,0 1 0 0,1 2-112 0,-1-1-16 15,2-3-16-15,3 3 0 0,-1 1-80 0,0 1-16 16,1 0 0-16,-1-1 0 0,2-3-80 0,0 0 0 15,1-2-16-15,1 4 0 0,-2 2-32 0,3-1 0 16,1-1 0-16,1 1 0 0,1 1-64 0,0 1-16 0,0-2 0 0,4 0 0 16,0-2 0-16,3 2 0 0,-2 2 0 0,-1-2 0 15,-1-2 0-15,2 0-16 0,0-2 0 0,-2 2 0 16,0 3 16-16,2 0 16 0,1-1 0 0,1 1 0 16,1 0-32-16,-3 0-16 0,0 1 0 0,2-1 0 15,3-1-32-15,0-1 0 0,1-2 0 0,-1 2 0 16,-1 3-128-16,-1-1 192 0,-1-1-192 0,0 1 192 15,1 0-192-15,1 0 160 0,-2 0-160 0,4 0 160 16,2-1-160-16,1 0 192 0,-1 1-192 0,3-1 192 16,-1 1-192-16,1 0 192 0,0-1-192 0,2-1 192 15,-2 2-64-15,2 0-128 0,3-3 192 0,2 1-64 16,0 1-128-16,2 1 0 0,1-3 144 0,0 2-144 16,-2 4 0-16,1-2 144 0,0-2-144 0,4 1 0 0,-1 0 128 0,7 0-128 15,-4 0 0-15,1-1 0 0,0-2 0 0,-2 0 0 16,-3 1 128-16,2 2-128 0,2 0 0 0,-2 4 128 15,3-2-128-15,-1 0 0 0,-1 0 160 0,-2 0-160 16,-2 1 128-16,2-3-128 0,0-3 208 0,-1 2-32 16,2 1-16-16,0 4 0 0,-1-1-32 0,-1 0 0 15,-2-1 0-15,-2-1 0 0,0-1-128 0,2 3 128 16,-1-1-128-16,0 0 128 0,3 2-128 0,-2 1 128 16,2 0-128-16,-2 2 128 0,-2-3-128 0,0 1 0 15,1-2 0-15,0 0 128 0,1 0-128 0,1-2 0 16,-3 0 0-16,0 1 128 0,0 1-128 0,-1-1 0 15,-3-2 0-15,2 2 0 0,0 1 0 0,-1-1 0 16,2-1 0-16,0 1 128 0,-2 1-128 0,2 0 0 16,2 0 0-16,-2-1 0 0,-1-3 0 0,-1 1 0 0,2-1 0 15,2 2 0-15,0 1 0 0,4 1 0 0,3-1 128 0,1-1-128 16,-4-2 0-16,1 0 0 0,-1 1 0 0,3-1 0 16,1 0 0-16,0-1 0 0,0 1 128 0,-1 1-128 15,1 1 0-15,-2-1 0 0,-1-1 0 0,0 1 0 16,-2 0 0-16,3-1 0 0,-1-1 0 0,3 1 0 15,-1 2 0-15,1 1 0 0,-5 2 0 0,1-3 0 16,-1-1 0-16,1 0 0 0,4 1 0 0,-1 0 0 16,0-2 0-16,0 1 0 0,0-1 0 0,0 2 0 15,-5-1 0-15,3 1 0 0,2-1 128 0,-1 1-128 16,2 0 0-16,-1-1 0 0,-4-3 0 0,1 1 0 16,-4 2 0-16,1 0 0 0,2-3 0 0,1 2 0 0,0 0 0 15,2 0 0-15,2-1 128 0,-3-1-128 0,1 0 0 16,-3 0 0-16,1-1 0 0,0-1 0 0,1 2 0 0,2 1 0 15,1 1 0-15,-3-3 128 0,-2-2-128 0,1 0 0 16,-3 1 0-16,2 1 0 0,-1 3 0 16,0-1 0-16,-3-2 0 0,3 0 0 0,3 0 0 0,1 1 0 15,-5-3 128-15,1 3-128 0,-1 2 0 0,-1-1 0 16,0-1 0-16,0 1 0 0,-1-1 0 0,1 0 0 16,0-2 0-16,-1 3 0 0,0 0 0 0,0 0 0 15,2-1 0-15,-2 1 0 0,3-2 0 0,2 4 0 16,0-2 0-16,-1 1 0 0,1-1 0 0,-2 0 0 15,-1-1 0-15,-1 1 0 0,-1 1 0 0,2 1 0 16,3 0 0-16,0 1 0 0,3-2 0 0,-2-2 0 16,-2 0 0-16,-2 3 0 0,-2 2 0 0,3 2 0 0,1-1 0 15,0-1 0-15,3 0 0 0,1 1 0 0,-3-3 0 16,0 1 0-16,0 1 0 0,-1 0 0 0,3-2 0 0,0 2 0 16,-4 3 0-16,5-3 0 0,2-2 0 0,-2 2 0 15,-2 0 0-15,-2 3 0 0,0-3 0 16,2 0 0-16,-1 0 0 0,5 0 0 0,1 1 0 0,-4 0 0 15,0-2 0-15,-2 0 0 0,1 0 0 0,-3 0 0 16,1 0 0-16,0 2 0 0,2-2 0 0,-2 1 0 16,1 1 0-16,-1-1 0 0,-5-3 0 0,0 1 0 15,-1 3 0-15,2-1 0 0,2-1 0 0,1 0 0 16,-2-1 0-16,1 1 0 0,1-1 0 0,-3 1 0 16,1 0 0-16,-2-1 0 0,-3-2 0 0,3 1 0 15,5 3 0-15,-4 0 0 0,-3 2 0 0,1-4 0 16,-2-3 0-16,0 2 0 0,-2 1 128 0,1 1-128 0,-3-1 0 15,2 3 0-15,1-3 0 0,-3-3 0 0,1 2 0 0,-3-1 0 16,-2 0 0-16,-1 2 0 0,-1 2 0 0,-1-1 0 16,-3-1 0-16,-1-1 0 0,-3 0 0 0,-1 0 0 15,0 1 0-15,0 0 0 0,-3 0 0 0,-1 1 0 16,-2 0 0-16,0-1 0 0,-2-2 0 0,0 0 0 16,-4-2 0-16,0 2 0 0,-1 0 0 0,-1 4 0 15,1 3 0-15,-10-5 0 0,0 0 0 0,0 0 0 16,0 0 0-16,0 0 0 0,0 0 0 0,0 0 0 15,0 0 0-15,0 0 0 0,0 0 0 0,0 0 0 16,0 0 128-16,-8-7-128 0,-2 4 0 0,0-1 0 16,0 2 0-16,-2 1 0 0,-1 1 0 0,-3 0 0 15,1 0 0-15,-3-1 0 0,1-1-144 0,-4-1 144 16,-2-2 0-16,-4 3 0 0,0 0-160 0,-4 0 160 0,-3-2-128 0,-3 1 128 16,-1 0 0-16,-3-1-128 0,-3 1 128 0,0 1 0 15,-1 2 0-15,-1 0-128 0,0 0 128 16,-2 0 0-16,-3-1 0 0,-2-1 0 0,-3-1 0 0,-1 2-128 15,-4 1 128-15,0 0 0 0,-1-1 0 0,-5-1-128 16,-4 3 128-16,1-1 0 0,-1-1-144 0,-4 1 144 16,-1 0 0-16,-4 0 0 0,-5-1 0 0,-1 1 0 15,-1-2-128-15,-3-1 128 0,-4 2 0 0,-1 1 0 16,-1 1 0-16,0 2 0 0,-2-6 0 0,-2 7 0 16,-4 1 0-16,0-1 0 0,2-4 0 0,-3 1 0 15,-7-1 0-15,4 0 0 0,2 0 0 0,-6 2 0 16,-5 0-128-16,2 0 128 0,0 0 0 0,-4 1 0 0,-7-2 0 15,3 0 0-15,3-1 0 0,-4 2 0 16,0 0 0-16,0 2 0 0,-1-1 0 0,-1 1 0 0,4-2-144 16,-1 0 144-16,-1-1 0 0,0 1 0 0,1 0 0 0,-3 0 0 15,-1-1 0-15,3 0 0 0,3 2 0 0,0 0 0 16,-2 0 0-16,-1-1 0 0,3 0 0 0,-1 0 0 16,-2 2 0-16,2-1 0 0,3 0 0 0,3 0 0 15,0-1 0-15,2 1 0 0,0 0 0 0,-1-1 0 16,0 1 0-16,2 0 0 0,0 2 0 0,-2-1 0 15,1 0 0-15,4-1 0 0,3-1 0 0,1 0 0 16,0 2 0-16,3-1 0 0,5-2 0 0,-3 2 0 16,-2 1 0-16,1 0 0 0,3-1 0 0,0-1 0 15,1-3 0-15,-1 0 0 0,2 3 0 0,3 1 0 16,1-1 0-16,0 0 0 0,-1 0 0 0,2 0 0 0,1 1 0 0,-2 1 0 16,0 3 0-16,2-1 0 0,6-1 0 15,-3 0 0-15,2 2 0 0,2-2 0 0,3-1 0 0,-1 2 0 16,4 3 0-16,5-2 0 0,-1-5 0 0,0 1 0 15,-1 1 0-15,3 2 0 0,-2 1 0 0,4-3 0 16,0-2 0-16,1-1 0 0,-1-1 0 0,2 4 0 16,0 2 0-16,5 0 0 0,1-2 0 0,0 2 0 15,0 0 0-15,1 1-128 0,1-3 128 0,-1 3 0 16,1 0 0-16,4 1 0 0,1-1-128 0,2-1 128 16,1-1-144-16,3-1 144 0,-2 2-208 0,3-2 80 15,1 0 128-15,5 2 0 0,2-4-144 0,4 3 144 16,-1 0-144-16,4 1 144 0,-1-2-192 0,2-1 192 15,4 1-176-15,0-1 176 0,-1-1-160 0,1 1 160 16,1 1-176-16,1-1 176 0,2-1-192 0,3 1 192 0,-2 2-160 16,2-2 160-16,0-3-128 0,0 5 128 0,3-2-128 0,1 1 128 15,2 0-128-15,0 0 128 0,1-2-128 16,2 1 128-16,4 0-128 0,0-1 128 0,1-2-160 0,7 0 160 16,0 0-192-16,0 0 192 0,-7 2-160 0,7-2 160 15,0 0-128-15,0 0 128 0,0 0-176 0,0 0 176 16,10 4-208-16,2-1 80 0,4-1 128 0,-1-1-128 15,3-1 128-15,4 0-128 0,2-2 128 0,5 0 0 16,-3-1-144-16,6-1 144 0,3 2 0 0,1-2 0 16,1-3 0-16,2 1 0 0,3 1-128 0,1-2 128 15,3-1 0-15,6 1 0 0,2-2 0 0,6-1 0 0,5 0 0 16,1 0 0-16,-3 0 0 0,3-1 0 0,6-2-144 16,0 1 144-16,3 2 0 0,0 1 0 0,-3 1 0 15,3-3 0-15,5 0 0 0,2 1 0 0,6 0 0 16,-5 2 0-16,2 0 0 0,3-2 0 0,3-2 0 15,1 1 0-15,-2 1 0 0,1-1 0 0,-3 2 0 0,9 0 0 16,4-1 0-16,1 1 0 0,1 0 0 0,0 0 0 16,0 0 0-16,4 0 0 0,0 1 0 0,2 0 0 15,0-2 0-15,-2 5 0 0,-4 1 0 0,6-3 0 16,5-2 0-16,-3 1 0 0,-2 2 0 0,3-1 0 16,5 1 0-16,-5 0 0 0,-1 1 0 0,0 0 0 15,4 0 0-15,-5 0 0 0,-4 0 0 0,7 2 0 16,2 1 0-16,-2 0 0 0,-4-1 0 0,2-1 0 15,3-1 128-15,-4 1-128 0,-5 0 0 0,2-1 144 0,1-2-144 16,0 2 0-16,-3 0 0 0,3 2 128 0,2 1-128 0,-1-1 0 16,-2 0 144-16,-2 0-144 0,2-2 0 15,-4 0 0-15,3 4 0 0,-4 0 128 0,-1-1-128 0,1 1 0 16,-1 0 0-16,-3 1 0 0,-5 0 0 0,2-1 0 16,2-2 0-16,-3 3 128 0,-3 4-128 0,2-3 0 15,0-3 0-15,2 0 0 0,-2 4 0 0,0-4 0 16,-5 0 0-16,1 1 128 0,3-2-128 0,-4 2 0 15,-2 0 0-15,0-2 0 0,3 1 0 0,-3-2 0 16,-1-2 0-16,-3 4 0 0,-6 2 0 0,1 0 0 16,3-1 0-16,-2 0 0 0,-1 0 0 0,-3-2 0 15,-2-2 0-15,0 0 128 0,1-2-128 0,3 2 0 16,2 0 0-16,-2 2 0 0,-3 1 0 0,2-4 0 16,2-3 0-16,-1 5 0 0,0 4 0 0,-4 0 0 0,-3-6 0 15,-1 2 128-15,0 2-128 0,0-1 0 0,5-3 0 16,-6 1 0-16,-1-2 0 0,-2 2 0 0,-2 3 0 15,-3-1 128-15,-1 0-128 0,3-1 0 0,1-3 0 0,1 2 0 16,-5 4 128-16,2-1-128 0,-4 1 128 0,1-5-128 16,-1-1 0-16,1 1 144 0,5 3-144 0,-1 0 0 15,-6-3 176-15,0 3-176 0,0-1 160 0,-2 1-160 16,1-1 0-16,-1-2 128 0,1-1-128 0,-3 1 0 16,0 5 0-16,-2 1 0 0,-1 0 128 0,-2-2-128 15,1-5 0-15,-3 2 176 0,0 1-176 0,0 1 160 16,1-2-160-16,-4 2 0 0,-3 3 0 0,-2-2 0 15,-2-2 0-15,-2 2 0 0,-1-2 0 0,-2 4 0 16,-5 1 0-16,1 2 0 0,0 0 128 0,0-3-128 16,-2-2 192-16,-1 1-64 0,0 1 0 0,0 1 0 0,-3 1 0 0,1-3-128 15,2-1 192-15,-4 2-64 0,-1 3-128 16,0 0 128-16,-3-5-128 0,-1 2 128 0,1 1-128 0,-3 0 128 16,-1 0-128-16,-1 0 128 0,0-3 16 0,0 4 0 15,-1 5 0-15,-8-7 0 0,9 0-16 0,-9 0-128 16,7 0 192-16,-7 0-64 0,0 0-128 0,8 1 160 15,-8-1-160-15,0 0 160 0,0 0-160 0,0 0 0 16,5 7 0-16,-5-7 0 0,0 0 0 0,0 0 0 16,7 7 128-16,-7-7-128 0,0 0 0 0,0 0 0 15,0 0 0-15,0 0 128 0,0 0-128 0,0 0 0 16,2 8 0-16,-2-8 0 0,0 0 128 0,0 0-128 16,0 0 0-16,0 0 128 0,0 0-128 0,0 0 128 0,0 0-128 15,0 0 128-15,0 0-128 0,0 0 0 16,0 0 0-16,0 0 128 0,-10 8-128 0,4-3 0 0,6-5 0 15,0 0 128-15,-8 6-128 0,8-6 0 0,-8 5 0 0,8-5 0 16,0 0 0-16,0 0 0 0,-6 7 0 0,6-7 0 16,0 0 0-16,0 0 0 0,0 0 128 0,-9 2-128 15,9-2 0-15,-7 7 0 0,7-7 0 0,0 0 0 16,0 0 0-16,0 0 0 0,-7 4 0 0,7-4 0 16,0 0 0-16,0 0 0 0,0 0 0 0,0 0 0 15,0 0 0-15,0 0 0 0,0 0 0 0,0 0 0 16,-8 6 0-16,8-6 0 0,0 0 0 0,0 0 0 15,0 0 0-15,-7 6 0 0,3 2 0 0,4-8 0 16,0 0 0-16,0 0 0 0,0 0 0 0,0 0 0 16,-9 4 0-16,9-4 0 0,0 0 0 0,0 0 0 0,0 0 0 0,0 0 0 15,0 0 0-15,0 0 0 0,-10 7 0 16,10-7 0-16,0 0 0 0,0 0 0 0,0 0 0 0,0 0 128 16,-9-1-128-16,9 1 0 0,0 0 0 0,0 0 0 15,0 0 0-15,0 0 0 0,-8-1 0 0,8 1 128 16,0 0-128-16,0 0 0 0,-9-3 0 0,9 3 0 15,0 0 0-15,0 0 0 0,0 0 0 0,0 0 0 16,0 0 0-16,-9 0 0 0,9 0 0 0,0 0 0 16,-7-6 0-16,7 6 0 0,-9 4 0 0,9-4 0 15,0 0 0-15,0 0 0 0,0 0 128 0,0 0-128 16,0 0 128-16,0 0-128 0,0 0 0 0,0 0 0 16,0 0 0-16,0 0 0 0,0 0 0 0,0 0 0 15,-11-1 0-15,11 1 0 0,0 0 0 0,0 0 0 16,-9 1 0-16,9-1 128 0,0 0-128 0,0 0 0 15,-9 6-192-15,9-6 192 0,0 0-128 0,0 0 128 0,0 0 0 0,-8 2 0 16,-3 2 0-16,11-4 0 0,0 0 0 0,0 0 0 16,-9 8 0-16,2-4 0 0,7-4 0 0,0 0 0 15,-8 6 0-15,8-6 0 0,-7 7 0 0,7-7 0 16,0 0 0-16,0 0 0 0,0 0 0 0,0 0 0 16,0 0 0-16,-6 6 0 0,6-6 0 0,0 0 0 15,-8 7 0-15,8-7 0 0,-5 9 0 0,5-9 0 16,0 0 0-16,0 0 0 0,-6 7 0 0,6-7 0 15,0 0 0-15,0 0 0 0,0 0 0 0,0 0 0 16,0 0-144-16,0 0 144 0,0 0-192 0,0 0 192 0,0 0-384 16,0 0 16-16,0 0 16 0,0 0 0 15,-9-1-1744-15,9 1-336 0,-8-1-80 0,-1-3-16 16</inkml:trace>
  <inkml:trace contextRef="#ctx0" brushRef="#br0" timeOffset="52230.973">4925 14796 6447 0,'0'0'576'0,"0"0"-576"16,-11 0 0-16,1-1 0 0,-3-1 1536 0,2 0 192 15,1 0 32-15,2 2 16 0,8 0-432 0,-7-3-64 16,0-1-32-16,7 4 0 0,0 0-32 0,-5-2 0 16,5 2 0-16,0 0 0 0,0 0-64 0,0 0-32 15,0 0 0-15,0 0 0 0,0 0-384 0,0 0-80 16,0 0-16-16,0 0 0 0,0 0-240 0,0 0-48 16,0 0-16-16,0 0 0 0,0 0 144 0,0 0 32 15,8 2 0-15,3 1 0 0,4-6 80 0,1 3 32 16,2 0 0-16,1 0 0 0,0 0-144 0,2 0-32 0,6-1 0 15,0 0 0-15,5 0-64 0,2-3 0 0,-1-1-16 16,3 0 0-16,2 3-144 0,0-2-32 0,6-3 0 0,4 3 0 16,3-1 16-16,3 1 0 0,1-1 0 0,0-2 0 15,0-1-16-15,4 2-16 0,2 0 0 0,2 0 0 16,1-1-48-16,2 0-128 0,-4 1 192 0,1 0-64 16,1 0-128-16,1 1 128 0,0 1-128 0,4 2 128 15,0-2-128-15,1 1 0 0,-3 2 0 0,4-2 128 16,3-3-128-16,1 3 0 0,-1 2 144 0,1 2-144 15,-1-1 128-15,3-1-128 0,-1-3 160 0,2 2-160 16,0 2 0-16,-1 0 0 0,-3-2 0 0,2 0 0 16,1 2 144-16,5 0-144 0,0 3 128 0,-1-3-128 15,-3-1 144-15,6-1-144 0,1 2 160 0,1 0-160 0,0 3 144 0,-1-3-144 16,-3 0 128-16,4 0-128 0,-2 0 0 16,-3 1 128-16,-4-1-128 0,1 1 0 0,1 2 0 0,3 0 0 15,-3-2 128-15,-1 0-128 0,-2-1 0 0,1 0 0 16,2-1 0-16,-1 1 0 0,-3 2 128 0,-2-1-128 15,-3-1 0-15,3 0 128 0,-3 2 0 0,4 0-128 16,1-1 192-16,-2 1-64 0,-3 0 0 0,1 0-128 16,-3 2 192-16,3-1-64 0,-2-2-128 0,2 2 160 15,-1-1-160-15,-1 1 160 0,-5-1-160 0,3 0 0 16,1 0 0-16,-1 0 0 0,3 0 0 0,-3 0 128 16,-6 0-128-16,2 0 0 0,0 0 0 0,1 2 128 15,0-2-128-15,0 1 0 0,-1-1 128 0,-1 1-128 16,-3 0 128-16,1-1-128 0,3 1 0 0,2 1 0 15,2-2 0-15,-3 2 0 0,-2 1 0 0,0-1 0 0,1 0 0 16,1 1 0-16,2-3 0 0,0 0 0 0,2 0 0 0,-3 1 0 16,-2-3 0-16,0 0 0 0,2 0 0 0,3 1 0 15,6 1 160-15,-7-1-160 0,-1 1 192 0,1-2-192 16,-3 0 0-16,0 0 0 0,0 0 0 0,0 2 0 16,-1 1 0-16,0-1 0 0,-4-1 128 0,1 0-128 15,-1 0 0-15,4 1 0 0,-1 2 0 0,0-3 0 16,0 1 0-16,-1 0 0 0,0 0 0 0,1 1 0 15,0-1 128-15,3 0-128 0,-2 1 0 0,1-1 0 16,-2 1 128-16,2 0-128 0,2 1 0 0,-2 2 0 16,1-3 0-16,-2-1 0 0,-2 1 0 0,-3-3 0 15,-3-2 128-15,3 2-128 0,0 0 144 0,-2 0-144 0,-1-1 0 16,0 0 0-16,0 0 0 0,-3 0 0 0,-4-1 0 16,3 0 0-16,-2-2 0 0,4 4 0 0,2-1 0 15,2 0 0-15,-2-1 0 0,0 0 0 0,1 0 0 0,-1-1 0 16,0 1 0-16,0 0 0 0,1 0 0 0,-1-3 0 15,4 0 0-15,-5-1 0 0,-4 1 0 0,0 0 0 16,-2 3 0-16,-1-3 0 0,1-1 0 0,0 2 0 16,2-4 0-16,-1 3 0 0,0 0 0 0,-3 2 0 15,-2-1 0-15,-4 0 0 0,2 2 0 0,0 0 0 16,0 1 0-16,1 0 0 0,0 0 0 0,0-2 0 16,-2 2 0-16,-1 0 0 0,-4 0 0 0,-1 0 0 15,-4 0 0-15,-2 1 0 0,-2 0 0 0,0-1 0 16,-4-3 0-16,0 2 0 0,-1 0 0 0,0 1 0 15,-2 0 0-15,-3 0 0 0,-1-1 0 0,-2 0 0 0,-2 1 0 16,-1 2 0-16,-11-1 0 0,0 0 128 0,0 0-128 0,0 0 0 16,0 0 0-16,0 0-128 0,0 0 128 0,0 0-208 15,0 0 48-15,-8 6 16 0,-6-2 0 0,-2 0 0 16,-3-2 0-16,-3 1 0 0,-4 0 0 0,-3 1 0 16,-2-1-48-16,-3-1-16 0,-3-1 0 0,-4 2 0 15,-9 2-64-15,-2 1-16 0,-4-1 0 0,-3-1 0 16,-3 1 48-16,-4-2 16 0,-2 0 0 0,-3 1 0 15,-7-2 224-15,0-1-192 0,-1-1 192 0,-3 2-192 16,-3-1 192-16,-3 2 0 0,-3-2 0 0,1 1-144 16,-2-1 144-16,-5 1 0 0,-7-1 0 0,0 1 0 15,2 1 0-15,-6-1 0 0,-2-1 0 0,-1 1 0 16,1-2 0-16,-5 0 0 0,-6 2 0 0,0-2 0 16,0-1 0-16,-3 0 0 0,-3 0 0 0,0 2 0 15,-1 4 0-15,2-2 128 0,-3 0-128 0,3-1 0 0,0 1 0 16,-1-1 144-16,-2 1-144 0,-1-1 0 0,0-2 160 0,3 1-160 15,8-1 128-15,-4 3-128 0,-2-1 160 0,2 0-160 16,4-3 192-16,-1 1-192 0,-3 2 192 0,4 0-192 16,3 2 192-16,0-2-192 0,-5-2 224 0,5 4-64 15,2 1-16-15,0-2 0 0,-5-2 0 0,4 0 0 16,0 0 0-16,1 2 0 0,-2 1 0 0,4-1 0 16,2-2 0-16,-1 2 0 0,-6 3-144 0,9-1 0 15,3-2 144-15,-2-2-144 0,-3 0 0 0,4 0 144 16,3 2-144-16,1-4 0 0,-2-4 128 0,3 0-128 15,6 4 0-15,0-1 0 0,-3-2 0 0,4-2 0 16,1 1 0-16,3 0 0 0,1 3 128 0,0-1-128 16,-2-2 0-16,3 0 0 0,3-1 0 0,-1 2 0 0,-1 1 0 15,-1-2 0-15,2 0 0 0,3 0 0 0,1 2 0 16,2 1 0-16,-5-2 0 0,2 1 0 0,-1-1 0 0,3 0 0 16,2 2 0-16,-2 1 0 0,-1 0 0 0,0-1 0 15,1-4 0-15,3 3 0 0,3 2 0 0,0 0 0 16,2 0 0-16,0 2 0 0,0 3 0 0,6-2 0 15,3 1 0-15,-5-1 0 0,-7 0 0 0,3 5 0 16,1-1 0-16,3 2 0 0,4 0 0 0,2-1 0 16,2 1 0-16,-1 0 0 0,0-2 128 0,3 1-128 15,3 0 0-15,1-2 0 0,6-2 0 0,4 3-144 16,1-1 144-16,1 0 0 0,1-3 0 0,0 3 0 16,1 3-144-16,1 0 144 0,1-4-160 0,3 2 160 15,3-1-176-15,1 2 176 0,4-1-192 0,1-1 192 0,4-2-176 0,1 0 176 16,3 1-160-16,2 0 160 0,1 1-160 0,4-2 160 15,4 0-160-15,1 2 160 0,3-1-128 0,4-4 128 16,0 0 0-16,0 0-144 0,0 0 16 0,0 0 0 16,7 8 0-16,0-2 0 0,-7-6 0 0,16 6 0 15,0-2 0-15,3 1 0 0,1-1 128 0,4-2 0 16,3-2-144-16,5 0 144 0,2 2 0 0,3-2 0 16,3-3 0-16,7 1 0 0,3 0 0 0,4-1 0 15,0 0 0-15,4-2 128 0,3-4-128 0,7 1 0 16,6 3 144-16,2-1-144 0,-2 0 0 0,5-2 0 15,5-3 0-15,3 3 128 0,3 3-128 0,-1-1 0 16,1 1 0-16,-1-1 0 0,3 1 0 0,-1-1 0 0,0 2 0 16,8-1 0-16,11 1 0 0,-2 0 0 0,-2-1 0 15,2 2 0-15,0 0 0 0,2-1 0 0,2 1 0 0,0 1 128 16,-3 1-128-16,4 1 0 0,7 0 0 0,-1-1 0 16,-1-2 0-16,0 1 0 0,2-2 0 0,-1 0 0 15,-1 2 0-15,-3-1 0 0,3-1 0 0,3 0 0 16,-1 2 0-16,1-1 0 0,1-2 0 15,1 0 0-15,0-1 0 0,-2 2 128 0,-3 0-128 0,3 0 0 16,2 3 0-16,1-1 0 0,-3 0 0 0,1 1 128 16,2-4-128-16,-1 2 0 0,-2-1 0 0,4 1 0 15,-1 2 0-15,-2 1 0 0,-3 0 0 0,2 0 0 16,0-2 0-16,2 1 0 0,0-1 0 0,-3 0 0 16,-3-2 0-16,0 2 0 0,1 0 0 0,-2-1 128 15,-3 0-128-15,2 0 0 0,4 1 0 0,-2-1 0 16,-6-3 0-16,2 3 0 0,3 1 0 0,-5-1 0 15,-5-2 0-15,0-1 128 0,1 2-128 0,1 2 0 0,-4-2 0 0,-1 1 0 16,0 0 0-16,-4 0 128 0,2 0-128 0,-3 0 0 16,-2-2 0-16,3 1 128 0,-2 3-128 0,-2 0 128 15,-6-1-128-15,2 0 128 0,4-2-128 0,-1 2 0 16,-3 3 0-16,-3-3 0 0,-2-2 0 0,3-1 0 16,-1 3 0-16,-2 0 128 0,-5 2-128 0,-1-1 0 15,-2-1 0-15,2 2 0 0,-2 0 0 0,-5 0 0 16,-1-2 0-16,-2 1 0 0,-5 0 0 0,3 0 0 15,4 0 0-15,-3-1 128 0,-2 2-128 0,-4 0 0 16,-7 0 0-16,1 2 0 0,2-2 0 0,0 0 0 16,-2 0 0-16,-2 1 0 0,-2 2 0 0,-5 1 0 0,-3-2 0 15,-3 1 0-15,0-1 0 0,-1 2 0 0,-1-1 0 0,-2 1 0 16,-3-2 0-16,-2 1 0 0,1-2 0 16,-3 2 0-16,-5-2 0 0,0 3 0 0,-4-2 0 0,-5 0 128 15,-1 0-128-15,-3 2 0 0,-4-1 0 0,-1 0 0 16,-8-3 0-16,0 0 0 0,0 0 0 0,0 0 0 15,0 0 0-15,0 0-208 0,0 0 80 0,-4 7 128 16,-5-2-128-16,-3 0 128 0,-4-1 0 0,-4-2 0 16,0 2 0-16,-6-2 0 0,-3 1 0 0,-3-1 0 15,-3 0-128-15,-4 1 128 0,1 0 0 0,-1-1 0 16,1-2 0-16,-3 2 0 0,-2 1 0 0,-5 0 0 16,-6-3 0-16,-2 1 0 0,3-1 0 0,-3 0 0 15,-1 1 0-15,-1 1 0 0,-4 0 0 0,-4 0 0 0,-6-2 0 16,0 1 0-16,-2 1 0 0,2-1 0 0,-3-1-128 15,-3 0 128-15,-7-1 0 0,0 2 0 0,2 2 0 0,-4-2 0 16,-5 2-144-16,0-1 144 0,-3 0 0 0,2 0 0 16,-2 0 0-16,-4-2 0 0,-2-2 0 0,-1 0 0 15,4 1 0-15,-8 0 0 0,-4-1 0 0,1 0-128 16,2 1 128-16,-2 0 0 0,-7 1 0 0,4-2 0 16,2 1 0-16,-1 0 0 0,-6 0 0 0,6 0 0 15,3-2 0-15,-2 1 0 0,-2 0 0 0,-1 0 0 16,2-4 0-16,-4 3 0 0,-3 0 0 0,3-1 0 15,6-1 0-15,-5 1 0 0,-3-1 0 0,1 0 0 16,1-1 0-16,-2 2 0 0,-5-1 0 0,3 2 0 16,1 1 0-16,-3-1 0 0,-4-1 0 0,0 0 0 15,2-1 0-15,-2 2 0 0,-3 0 0 0,1 0 0 16,0-1 0-16,4 1 0 0,1 0 0 0,2-2 0 0,-2 0 0 16,2 0 0-16,1 3 0 0,0-1 0 0,-1 1 0 15,0-1 0-15,3 0 0 0,-5 0 0 0,-2 1 0 0,4-1 0 16,4 2 0-16,-2-1 0 0,-4-2 0 0,3 2 0 15,4 0 0-15,-5 0 0 0,-4-2 0 0,5 2 0 16,5-1 0-16,1 2 0 0,-6-3 0 0,6 1 0 16,1 2 0-16,1-2 0 0,-1 0 0 0,4 1 0 15,3 1 0-15,4-1 0 0,-2-2 128 0,5 2-128 16,1 1 0-16,3-1 0 0,0 0 0 0,6 0 0 16,0 4 0-16,6 0 0 0,1 1 0 0,1-1 0 15,-2-3 0-15,3 2 0 0,1 4 128 0,3 1-128 16,4-2 0-16,0 1 0 0,0 1-144 0,2-1 144 0,-1 2 0 15,9-1-144-15,6 2 144 0,2-1 0 0,4-1 0 16,3 2-160-16,1 1 160 0,0-2 0 0,-2 0-176 0,7-2 176 16,4 1-160-16,4 1 160 0,2-2-224 0,4 3 48 15,-1-1 16-15,7 0 0 0,-2-1 160 0,4 0-208 16,3 1 80-16,1-2 128 0,2-1-192 0,3-1 192 16,3 0-160-16,6-3 160 0,0 0 0 0,0 0-144 15,0 0 144-15,0 0 0 0,0 0 0 0,5 10-160 16,-5-10 160-16,14 10 0 0,-2-2 0 0,6-3 0 15,1-3 0-15,3-1 0 0,1 2 0 0,4-1 0 16,2-1 0-16,8-1 0 0,-1 0 0 0,6 0 0 16,3 0 0-16,1-1 0 0,-1-1 0 0,3-2 0 0,6 1 0 15,7 1 0-15,2 0 0 0,3-3 0 16,1 0 0-16,5-1 0 0,4-1 0 0,7 1 0 0,1-1 0 16,2 3 0-16,-3-1 0 0,2-1 0 0,2 5 0 15,5-1 0-15,3 0 0 0,0 0 0 0,-2 1 0 0,6 0 0 16,6 1 0-16,-3 0 0 0,-2 0 0 0,3-1 0 15,4 0 0-15,1-1 0 0,-2 0 0 0,5 1 0 16,4-2 0-16,1 2 0 0,-2 2 0 0,4 2 0 16,7 0 0-16,0 0 0 0,-2 0 0 0,0 3 0 15,0-1 0-15,1 0 0 0,-1 1 0 0,0 0 0 16,1-2 0-16,1 2 0 0,-1 2 0 0,0-1 0 16,0-2 0-16,3 0-160 0,2 2 160 0,-1-2-128 15,1 1 128-15,1-1-192 0,1 3 192 0,0-1-192 16,-1-1 192-16,4 0-192 0,0-5 192 0,0 1-192 0,-1 0 192 15,0 0-208-15,-2 1 80 0,3-3 128 0,4 0 0 0,-2-2 0 16,-3 1 0-16,2-1 0 0,0 1 0 0,-1 1 0 16,-3 0 0-16,0-1 0 0,0-2 0 0,2 0 0 15,-1 3 0-15,-3-3 0 0,-6-2 128 0,1 0-128 16,5 3 0-16,-3-1 128 0,-4-5 0 0,2 3-128 16,-1 0 192-16,-2 2-64 0,0 1 48 0,-1-3 0 15,0-1 0-15,-4 0 0 0,-2 1 32 0,3 0 16 16,-1 0 0-16,-1-1 0 0,-5 0 80 0,4 1 16 15,1 2 0-15,-3 0 0 0,-4-2-32 0,0 4 0 16,0 1 0-16,-7 3 0 0,-5-3-160 0,4 3-128 16,4 0 192-16,-5 1-192 0,-5 0 0 0,-3 0 0 15,0 2 0-15,-2-1 0 0,-5 1 0 0,-7-1 0 0,-6 2 0 16,-7-1-144 0,-7-1-1568-16,-5 1-304 0,-10 2-64 0</inkml:trace>
  <inkml:trace contextRef="#ctx0" brushRef="#br0" timeOffset="61151.651">5329 9953 9151 0,'0'0'400'0,"0"0"96"0,0 0-496 0,0 0 0 15,0 0 0-15,0 0 0 0,5 11 992 0,2-4 96 16,2-1 32-16,1 0 0 0,0-3-64 0,1 4-16 16,0-2 0-16,4-2 0 0,5-4-144 0,2 5-48 15,1 2 0-15,3 0 0 0,3-1-144 0,3-2-16 16,1-1-16-16,2 1 0 0,1 0-240 0,5 3-48 15,3-4-16-15,3 1 0 0,3 2-176 0,0-3-48 16,1 0 0-16,0 0 0 0,-2 0 80 0,2-3 16 16,1-1 0-16,5 0 0 0,0 1 208 0,2-1 32 15,3-1 16-15,-2 1 0 0,-1 1-16 0,0-1 0 16,3-4 0-16,1 2 0 0,4 0-112 0,2 1-32 16,-4 2 0-16,3 0 0 0,2-4-112 0,2 0-32 15,-1 0 0-15,1 3 0 0,0 3-64 0,1 1 0 16,-1-2-128-16,1 0 192 0,1 1-192 0,-2 1 128 0,1 0-128 0,-4 2 0 15,1-1 0-15,-3-1 128 0,2-2-128 0,0 1 0 16,1 1 0-16,-2 1 128 0,-3 0-128 0,-2-2 0 16,1-1 176-16,-3-1-176 0,-3-2 192 0,1 3-192 15,-2 2 240-15,-5 0-64 0,-3-1-16 0,-3 1 0 16,-2-2-160-16,-1-2 128 0,0 2-128 0,-5-1 128 16,-5-1-128-16,-2 1 0 0,-2 1 144 0,-4 0-144 15,-4 0 0-15,-2 0 144 0,-2-2-144 0,-4 0 0 16,-1 1 224-16,-5 1-64 0,-7 0-16 0,0 0 0 15,0 0 112-15,0 0 0 0,0 0 16 0,0 0 0 16,0 0-16-16,-8-3 0 0,-4 0 0 0,-3 1 0 16,-4 0-96-16,-4 0-32 0,0-2 0 0,-7 2 0 0,-3-2-128 15,-3 4 0-15,0 0 0 0,-2 3 128 0,-4-1 0 16,-3-1-128-16,-3-1 192 0,-5-1-64 0,-4-1-128 0,-6 2 160 16,-4 3-160-16,-2 0 160 0,-5-1-160 0,-3 1 0 15,-4-3 0-15,-2 2 0 0,-1 4 0 0,-3 0 0 16,-1-3 0-16,-4 4 0 0,-4 0 0 0,-1 1 128 15,-2 1-128-15,-2 1 0 0,-3 0 0 0,-1 1 0 16,1-4 0-16,-4 3 0 0,-4-1 0 0,4 0 0 16,4-2 128-16,-2 0-128 0,3 3 0 0,1 0 0 15,4 0 0-15,-1-2 0 0,1-1 0 0,3 2 0 16,4 0 0-16,6-2 0 0,5-3 0 0,3 3 0 16,2-1 0-16,7 1 0 0,6-2 0 0,9 1 128 15,7-2-128-15,7-2 0 0,7 1 0 0,9-1 0 16,4-2 0-16,8 0 0 0,1-1 128 0,10 1-128 0,0 0 0 0,0 0 128 15,10-5-128-15,2 1 0 0,9-3 144 0,9 2-144 16,6-2 0-16,9 1 0 0,7-2-160 0,6 0 160 16,6 4-160-16,6-3 160 0,7-1-128 0,6 0 128 15,7-2 0-15,5 1 0 0,1 1 0 0,7-2 0 16,6 0 0-16,1 3-128 0,1-2 128 0,9 2 0 16,5-1 0-16,3 1 0 0,1-1 0 0,1 5 0 15,2 2 0-15,-2 1 0 0,0-3 0 0,1 4 0 16,-2 3 0-16,2-1 0 0,-1-2 0 0,-3 3 0 15,-5 1 0-15,-2 0 0 0,-2-3 0 0,-6 3 0 16,-5 0 0-16,0-2 0 0,-4-2 0 0,-2 1 128 16,-6 3-128-16,-6-1 0 0,-6-4 0 0,-5 1 128 15,-4 0-128-15,-8 3 0 0,-6 1 128 0,-8 0-128 0,-9-4 128 0,-6 0-128 16,-8 1 128-16,-6-1-128 0,-7-1 128 16,-4 0-128-16,-12 0 128 0,0 0-128 0,0 0 144 0,-7 2-144 15,-6 2 192-15,-8-4-192 0,-8-3 192 0,-8 2-64 16,-10-1 0-16,-8 0-128 0,-6 1 0 0,-8-3 0 15,-6-1 0-15,-8 1 0 0,-8 2 0 0,-7 0 0 16,-5-2 0-16,-5 1 0 0,-7 0-160 0,-3 2 160 16,-6 0-160-16,-5 1 160 0,-9-4 0 0,2 2 0 15,-2 3 0-15,0-1 0 0,-3-3-128 0,-2 2 128 16,-2 1 0-16,1 1-144 0,3 2 144 0,-2-1 0 16,0 0 0-16,1 2 0 0,1 1 0 0,7 1 0 15,6 2 0-15,5-3 0 0,2-1 0 0,6 3 0 16,5-1 0-16,6 1 0 0,10-1 0 0,8 1 0 0,8-2 0 0,13 2 0 15,13-1 0-15,10-3 0 16,11-3 0-16,12 1 0 0,7 1-128 0,12-2 128 0,12 0-128 0,13-1 128 16,15-4-336-16,18-1 16 0,13-2 0 0,15-2 0 15,11-2 160-15,14 0 160 0,12 0-208 0,10-3 80 16,8-3 128-16,10-1 0 0,4-3-144 0,10 2 144 16,10-1 0-16,4-1 0 0,6 0 0 0,4 0 0 15,4 2 0-15,-3-2 0 0,-3 0 0 0,-3 5 0 16,-3 5 0-16,-10 0 0 0,-12-2 0 0,-6 6-10656 15,-4 5-2016-15</inkml:trace>
  <inkml:trace contextRef="#ctx0" brushRef="#br0" timeOffset="73691.129">3003 10170 9215 0,'0'0'816'0,"0"0"-656"0,0 0-160 0,0 0 0 16,0 0 1312-16,9-5 224 0,0 2 64 0,-1 0 0 16,-8 3-1216-16,11-1-256 0,3 1-128 0,1 0 160 15,0 0 128-15,1 0 32 0,3 0 0 0,3 2 0 16,0 1 64-16,4 0 32 0,3 1 0 0,2-1 0 16,-2-2-32-16,3 0-16 0,0 1 0 0,6-4 0 0,2-2-48 0,4-2 0 15,-1 0 0-15,7 1 0 0,0 2-64 0,3-3 0 16,0-1-16-16,0-1 0 0,4 5 32 0,3-4 16 15,2 2 0-15,3-1 0 0,5 0-16 0,1 0 0 16,0 2 0-16,1-1 0 0,4-1-80 0,3-1 0 16,3 0-16-16,0 1 0 0,0-1-16 0,4 0 0 15,3-2 0-15,0 2 0 0,0 1-16 0,2-3 0 16,0 0 0-16,2-1 0 0,6 0 32 0,-1-1 0 16,0-1 0-16,1 1 0 0,3 1-16 0,-1-1 0 15,-4-1 0-15,-2 1 0 0,1 2 48 0,-1 0 16 16,1 0 0-16,0 1 0 0,1 0 64 0,-1 2 16 15,2 0 0-15,0 1 0 0,-4 0-96 0,4 1-16 16,3-2 0-16,-5 2 0 0,-3 4-192 0,2-1 128 0,-1-1-128 16,1 0 0-16,-2 2 128 0,1-1-128 0,-2-2 0 0,2 2 0 15,0 0 0-15,-1 1 128 0,-4 1-128 0,2-1 0 16,-1-1 0-16,1 1 128 0,-5 2-128 0,2-1 0 16,-1-3 176-16,0 0-176 0,3-2 192 0,-2 4-192 15,-3 5 192-15,1-4-192 0,0-3 192 0,1 2-192 16,1 2 240-16,-1 1-64 0,-2 1-16 0,1-2 0 15,0-3 880-15,0 2 176 0,1 5 48 0,-3-2 0 32,-1-3-1728-32,2-1-352 0,1-1-64 0,0 4-16 0,0 4 896 0,3-2 0 0,3-3 176 0,-4 0-32 15,0 1-144-15,0 0 128 0,0 2-128 0,-2-1 128 16,2-2-128-16,-4-1 160 0,-4-1-160 0,4 2 160 16,-4 3-16-16,3-3 0 0,1-2 0 0,-1 1 0 0,-3 2 80 0,-2-3 16 15,0-3 0-15,5 0 0 0,2 3-80 0,0 0-16 16,-3 0 0-16,4-1 0 0,4-3 144 0,1 2 32 15,-1 4 0-15,2-2 0 0,-1-5-32 0,0-1 0 16,-3 2 0-16,-3-1 0 0,-5 4-32 0,-1-1-16 16,2-3 0-16,1 2 0 0,-1 3 96 0,-3 2 32 15,-2-2 0-15,-2 0 0 0,-1 0 16 0,0 0 16 16,-3 0 0-16,-5 1 0 0,-1 0-144 0,-2 1-48 16,-1 0 0-16,-2 1 0 0,-2 2-80 0,-2-4-128 15,-3-1 176-15,-1 1-176 0,-7 2 128 0,-4 0-128 16,-1-1 0-16,-5 0 0 0,0 1 128 0,-4-1-128 15,-3 3 0-15,-2-2 0 0,-3-5 128 0,-7 2-128 16,-1 2 0-16,-6-1 0 16,-8-1-832-16,0 0-208 0,0 0-48 0,-11 2-10704 0,-6 3-2144 15</inkml:trace>
  <inkml:trace contextRef="#ctx0" brushRef="#br0" timeOffset="76096.429">5021 14927 911 0,'-13'-4'0'0,"4"2"0"0,-2-1 0 0,1 1 0 0,0-2 0 0,10 4 0 16,-7-1 4896-16,7 1 896 0,-3-6 176 0,3 6 48 15,0 0-4176-15,0 0-832 0,0 0-176 0,0 0-16 16,0 0-368-16,9-4-80 0,0 2-16 0,2-1 0 15,1 0-160-15,1 2-48 0,-3-1 0 0,3 2 0 16,4 2 272-16,0-2 48 0,1 0 16 0,2 1 0 16,-2 1 128-16,4 0 32 0,0 1 0 0,4-1 0 15,1-1-176-15,5 0-16 0,4 2-16 0,0-2 0 16,0 2-80-16,5 0-16 0,4 0 0 0,0 1 0 16,-2-1-48-16,1-2-16 0,1-2 0 0,2 2 0 15,5-1 16-15,1 1 0 0,4 0 0 0,-2 1 0 16,-1 2-64-16,0-2-16 0,-2 1 0 0,1-2 0 15,4 1-16-15,-1 1 0 0,1-1 0 0,2 1 0 0,3 2-16 0,-1-1-16 16,-1-3 0-16,3 0 0 0,3-1-32 0,5 2 0 16,0 2 0-16,2-1 0 0,-2 2-128 0,0 0 128 15,2-2-128-15,3 2 128 0,0-2-128 0,1 1 0 16,-4 3 0-16,2-2 0 0,-1-1 0 0,5 0 128 16,-1 2-128-16,-2-1 0 0,-3-1 0 0,3 1 0 15,0 0 0-15,3 1 0 0,3 0 0 0,-3 0 0 16,-2-3 128-16,0 4-128 0,0-3 0 0,1 1 0 15,-1 0 0-15,-1 2 0 0,-1-1 0 0,1 1 0 16,-3-2 128-16,4 2-128 0,5 0 0 0,-5 0 0 16,-1 0 0-16,-2 1 0 0,7-1 0 0,-3 1 0 15,0 1 0-15,-1-3 128 0,-6 0-128 0,4 2 0 16,1-4 0-16,2 2 0 0,4-1 0 0,-4-2 0 0,-4 2 0 16,0-1 0-16,0 3 0 0,1-4 0 0,0-3 0 0,-3 1 0 15,-1 1 0-15,-2-1 128 0,5-1-128 0,-2 0 0 16,-3-2 128-16,2-1-128 0,-6-3 0 0,2 2 128 15,1 1-128-15,-2-2 192 0,1 0-192 0,1 0 192 16,-4 1-16-16,2 0 0 0,-3-4 0 0,0 1 0 16,-1 2 32-16,4 0 16 0,4 2 0 0,-4 0 0 15,-5-4-32-15,2 3 0 0,0 1 0 0,4-1 0 16,-4-2-192-16,2 1 176 0,-2 1-176 0,-2 2 160 16,-2-2-160-16,1-1 0 0,4-1 0 0,-2 2 128 15,-1 1-128-15,0-2 0 0,-3 0 0 0,2-1 0 16,-4 0 0-16,2 1 0 0,-2 0 144 0,0-1-144 0,-2 2 0 15,-1-2 0-15,-2 1 0 0,-2 0 0 0,-3 2 0 0,0-1 128 16,1-2-128-16,-1 2 0 0,-1-1 128 0,2 3-128 16,3 2 128-16,0-2-128 0,-3 0 144 0,-1 0-144 15,-2 2 192-15,2-3-192 0,0 0 176 0,1-1-176 16,2-2 160-16,-1 3-160 0,-2 1 128 0,1 1-128 16,-1 0 0-16,-1-2 144 0,-2 0-16 0,2 0-128 15,1-1 192-15,0 1-64 0,3 1-128 0,-2 0 0 16,3-2 0-16,-4 3 0 0,-2 1 0 0,-1 0 0 15,-3-1 0-15,4-1 128 0,0 0-128 0,0 0 160 16,0-2-160-16,3 2 160 0,0 0-160 0,0 1 0 16,-2-1 0-16,-2-1 0 0,-1 1 0 0,3-1 0 15,-3-3 0-15,1 2 0 0,0 1 0 0,1 1 0 16,2 0 0-16,-4 1 0 0,-1 0 0 0,-1 1 0 0,-1 0 0 16,-1-1 0-16,-1 0 0 0,2-1 0 0,-3-1 0 15,3 0 0-15,-1 1 0 0,1 0 0 0,-1 0 0 16,2 1 0-16,-2 2 0 0,0-1 0 0,-2-1 0 0,-3 0 0 15,1-1 0-15,2 0 0 0,1-1 0 0,1-1 0 16,0 1 0-16,-3 2 0 0,0 3 0 0,2-3 0 16,-2-2 0-16,-1 1 0 0,-2 2 0 0,-3 0 0 15,1-1 0-15,1-1 0 0,1-3 0 0,-2 2 0 16,-1 0 0-16,2-1 0 0,2 1 0 0,-2 1 0 16,-3 0 0-16,3-1 0 0,0 1 0 0,0-1 0 15,-5 0 0-15,2-2 0 0,-1 1 0 0,-1-1 0 16,0 1 0-16,-1-2 0 0,-2-1 0 0,0 3 0 15,0 2 0-15,3 0 0 0,0-1 0 0,-1-2 0 16,-3 1 0-16,1 3 0 0,-1 1 0 0,0-2 0 0,2-6-128 16,-5 4 128-16,2-1 0 0,-1 1 0 15,-2-1 0-15,-3 1 0 0,2 1 0 0,-3 0 0 0,-1 1 0 0,-4 0 0 16,0-2 0-16,-9 4 0 0,6-3 0 0,-6 3 0 16,0 0 0-16,0 0 0 0,0 0 0 0,0 0 0 15,0 0 0-15,0 0 0 0,0 0-160 0,0 0 160 16,0 0 0-16,0 0-144 0,-9-1 16 0,-4 0 0 15,-1 0 0-15,-3 1 0 0,-2 2-96 0,-4-1-16 16,-6-1 0-16,-2 0 0 0,-1 2-16 0,-4-2-16 16,-5 0 0-16,1 0 0 0,-3 0 80 0,-4 1 32 15,0 0 0-15,-7 1 0 0,-4 1 32 0,-4-2 0 16,-3 0 0-16,1 2 0 0,-2-1 128 0,-7 1-192 0,-4 3 192 16,-3-3-192-16,-4 0 192 0,0 1-160 0,3-1 160 15,-6-2-160-15,-5 2 160 0,-3-2 0 0,-1-1 0 16,-5 3-128-16,-3 0 128 0,-3-1 0 0,0-1 0 15,0 0 0-15,-3-1 0 0,-2 1 0 0,-3 2 0 0,-1-1 0 16,-6 0 0-16,2-1 0 0,1-1 0 0,-4 2 0 16,-2 3 0-16,2-2 0 0,0-1 0 0,-2 1 0 15,-1 2 0-15,3-2 144 0,3 2-144 0,-1-3 0 16,-6 0 128-16,4 2-128 0,0 3 0 0,1-2 0 16,-5-2 0-16,3-2 0 0,-1-2 0 0,2 2 0 15,4 1 128-15,-4 0-128 0,-1-1 0 0,2 3 0 16,2 0 0-16,0-2 0 0,3-2 0 0,-2 2 0 15,2 4 128-15,-2-3-128 0,-2-4 0 0,4 2 0 16,1 1 128-16,4 1-128 0,-2-2 0 0,3 0 0 0,1-1 0 16,2 0 0-16,0-1 0 0,1 0 0 0,3-1 0 15,2 0 0-15,2-1 0 0,3 2 0 0,2 2 128 16,1-1-128-16,2-2 0 0,1 1 0 0,-1 0 160 0,6-2-160 16,2 2 128-16,2-3-128 0,3-2 128 0,1 1-128 15,-3 0 0-15,4 0 128 0,4-3-128 0,-2 3 0 16,3-2 0-16,1 3 0 0,-2-2 128 0,3 1-128 15,3 1 0-15,3 0 128 0,3 0-128 0,-1-1 0 16,-3 2 0-16,4-3 128 0,1 0-128 0,4 1 192 16,2 2-192-16,1 1 192 0,2 0-192 0,-1 1 128 15,-1 1-128-15,3 2 128 0,-2 0-128 0,0 0 0 16,-1-1 0-16,4 2 0 0,2 0 0 0,0 1 0 16,-1 1 0-16,-4-1 0 0,1-1 0 0,0 4 0 15,-3-5 0-15,4 3 0 0,1-1 0 0,2 3 0 0,1-1 0 0,-5 2 0 16,2-2 0-16,1 2 128 0,2-1-128 15,-2 0 0-15,-4 1 128 0,5 0-128 0,0-2 0 0,2 1 128 16,2-3-128-16,1 3 0 0,-2-1 0 0,2 0 0 16,-4 1 0-16,6-1 0 0,5-1 0 0,2 2 0 31,1 2-528-31,3-1 16 0,2-3 0 0,4 2-11744 0,0-1-2336 16</inkml:trace>
  <inkml:trace contextRef="#ctx0" brushRef="#br1" timeOffset="83469.011">8112 4802 12783 0,'0'0'560'0,"-3"-6"128"0,3 6-560 0,0 0-128 0,-3-7 0 0,3 7 0 16,0 0 656-16,0 0 112 0,0 0 0 0,0 0 16 16,6-4-496-16,-6 4-96 0,10-2-32 0,-1 1 0 15,3 0 0-15,1 0 0 0,0-1 0 0,2 5 0 16,3 0 96-16,0 0 32 0,-1-1 0 0,4 1 0 15,3-2 96-15,3 0 32 0,-1 0 0 0,3-1 0 16,0-1-64-16,4 1-16 0,5-1 0 0,-2 1 0 16,4-1-16-16,0 1 0 0,3 0 0 0,2 1 0 0,1 1 48 0,0 0 0 15,0-1 0-15,1-1 0 0,3-2-16 16,1 0 0-16,4 0 0 0,3 1 0 0,0 1 16 0,0-2 0 16,1 0 0-16,1 1 0 0,4-2-48 0,-1 0 0 15,-2-1 0-15,1 3 0 0,-1 2-64 0,1-1-32 16,0-2 0-16,1 0 0 0,3 0-48 0,4 2-16 15,4 0 0-15,-3 1 0 0,-3-1-16 0,-1 0 0 16,1 0 0-16,4 0 0 0,3-1-144 0,0 0 192 16,-5 1-192-16,3-2 192 0,2 1-64 0,1 0 0 15,1 0 0-15,-1 0 0 0,-3 1-128 0,1-2 192 16,0 0-192-16,2 2 192 0,0-3-64 0,0 3-128 16,-3-2 192-16,4 0-64 0,2 1 16 0,1 1 0 15,-3 1 0-15,0 0 0 0,-3 1-144 0,3-2 192 16,1-2-192-16,3 2 192 0,0 1-192 0,-2 1 192 0,-3 2-192 15,1-3 192-15,2-2-192 0,2 2 128 0,1 2-128 0,-1-1 128 16,-4 1-128-16,1-3 0 0,1-2 0 0,1 4 128 16,-3 1-128-16,-1-1 0 0,-3-2 0 0,1 1 128 15,1-1-128-15,1 1 160 0,0 1-160 0,-2 0 160 16,1-2-160-16,-2 0 0 0,-1-2 0 0,1 2 0 16,1 3 0-16,-4-2 0 0,0-2 0 0,1 1 0 15,4 1 128-15,-3 1-128 0,1 1 128 0,-5-1-128 16,-2-2 0-16,1 2 0 0,4 0 128 0,1-2-128 15,0-1 0-15,-2 2 0 0,-2 1 0 0,2 0 128 16,-4-2-128-16,4 0 0 0,1 0 0 0,0 0 0 16,-6 0 0-16,0 0 0 0,-2 0 128 0,5-1-128 15,-4 0 0-15,5 2 0 0,-1 2 144 0,-4-2-144 16,-2 1 0-16,0-2 144 0,0-3-144 0,1 2 0 0,3 2 128 0,1 0-128 16,-1-2 0-16,-4 2 0 0,0 4 160 0,1-5-32 15,2-3 0-15,-1 0 0 0,-1 3-128 0,-2 0 0 16,0-1 0-16,-3 0-176 0,1 0 304 0,-1 0 48 15,3-1 16-15,2 1 0 0,0 1-192 0,1 0 0 16,-7-1 0-16,1-1 128 0,0 0 80 0,2 2 16 16,1-1 0-16,2 1 0 0,0 0-224 0,-2 0 0 15,0 0 0-15,-3 0-160 0,3-2 160 0,0 1 0 16,1 0 0-16,0 0 0 0,-2 1 0 0,-3 0 144 16,-3-3-144-16,2 2 0 0,1 2 192 0,2-1-64 15,-1 2 0-15,0-2-128 0,-2 0 176 0,-3 0-176 16,0 0 160-16,2-2-160 0,0 0 160 0,1 0-160 0,4 0 160 15,-1 1-160-15,-2 1 144 0,-4 0-144 0,-1-1 128 0,0 0-128 16,0-1 144-16,3 1-144 16,0 0 160-16,0 2-160 0,0 0 160 0,-2 1-160 0,-5-1 160 0,3-1-160 15,0-1 128-15,3 1-128 0,-1 0 0 0,2 0 0 16,-1 1 0-16,0 0 128 0,-1 0-128 0,-1-1 0 16,-5 2 0-16,1 0 0 0,1-1 0 0,-2-1 0 15,-2 0 0-15,-2 3 0 0,-1 0 0 0,-4-2 0 16,-2 0 0-16,-4 1 0 0,-3-2 0 0,-1 4 0 15,-4-3 128-15,-2 0-128 0,-1-1 0 0,-4 1 144 16,-1 0-144-16,-2 1 0 0,-1 1 0 0,-3 0 128 16,-10-3-128-16,0 0 0 0,0 0 144 0,8 2-144 15,-8-2 0-15,0 0 0 0,0 0 0 0,0 0-192 16,-6 8-1248-16,-5-1-256 0,-3-1-48 0</inkml:trace>
  <inkml:trace contextRef="#ctx0" brushRef="#br1" timeOffset="84738.419">2368 6325 17327 0,'0'0'768'16,"0"0"160"-16,0 0-736 0,0 0-192 0,10-1 0 0,1 0 0 0,1 0 0 0,3 3 0 15,2 2-192-15,3 0 192 0,5-5 0 0,4-2 0 16,3 0 144-16,5 2-16 0,3 1 64 0,6 0 0 16,5-2 16-16,1 1 0 0,-1 1-208 0,3 2 176 15,4 0-176-15,3 0 160 0,5 0-160 0,5 0 160 16,1-2-160-16,2 0 160 0,1 1-32 0,3 0-128 16,3 0 192-16,2 1-64 0,-2-2 48 0,2 2 0 15,0 0 0-15,2 1 0 0,5-2 64 0,-1 1 16 16,-1 1 0-16,2 1 0 0,3-2 48 0,0 1 16 15,1 0 0-15,4 0 0 0,0-3-48 0,-1 1 0 16,2-1 0-16,-3 1 0 0,0-1-32 0,3 2-16 16,4-1 0-16,0-2 0 0,-7-1-32 0,7 0-16 0,-1-2 0 15,0 1 0-15,-2 0-48 0,-1 0 0 0,1-2 0 0,2 1 0 16,-3 0 0-16,-1 2 0 0,-1-2 0 0,0-2 0 16,1 1 112-16,-1-2 16 0,-5 3 0 0,0-1 0 15,0-1-64-15,-2-1 0 0,-1 0 0 0,0 1 0 16,2-2 64-16,-4 0 0 0,-2 2 0 0,0-1 0 15,0 1-64-15,-3-1 0 0,1-1 0 0,1 1 0 16,1-1 0-16,-2 1 0 0,-5 0 0 0,0-1 0 16,-1 1-16-16,-1 1-16 0,0 1 0 0,-6 0 0 15,-4-2 64-15,1 2 16 0,-3-1 0 0,1 1 0 16,-2 0 784-16,-3 1 176 0,-2 1 16 0,-2-1 16 16,-4 1-1696-1,0 0-352-15,-2-1-64 0,2 0-16 0,-3 0 896 0,-2 0 0 0,-2 0 0 0,0 0 128 0,-4 0 80 16,-3 0 16-16,-1-2 0 0,-3 2 0 0,0 0-32 0,-2 0-16 15,-4-2 0-15,1 1 0 0,1 3 48 0,-6 0 16 16,-6 1 0-16,1-4 0 0,-1 2 64 0,-3 0 16 16,-2-1 0-16,-1 3 0 0,-2-2-64 0,-10 3-16 15,0 0 0-15,0 0 0 0,0 0-112 0,0 0 0 16,0 0-128-16,0 0 192 0,0 0-320 0,0 0-80 16,-12 6-16-16,-4-1-10544 15,-6 1-2112-15</inkml:trace>
  <inkml:trace contextRef="#ctx0" brushRef="#br1" timeOffset="89066.932">2435 16362 15663 0,'0'0'1392'0,"0"0"-1120"16,0 0-272-16,0 0 0 0,0 0 528 0,0 0 48 16,0 0 16-16,0 0 0 0,0 0 224 0,0 0 32 15,0 0 16-15,0 0 0 0,0 0-224 0,0 0-64 16,0 0 0-16,0 0 0 0,0 0 16 0,10-6 0 15,-3 1 0-15,2 1 0 0,0 1 32 0,2 2 0 16,3 0 0-16,2-1 0 0,2-3-80 0,4 1-16 16,-1 0 0-16,7 1 0 0,3 0-80 0,2-3-32 15,4 0 0-15,3 1 0 0,4 2-80 0,-3-1-16 16,2-4 0-16,6 0 0 0,5-1-48 0,2 1-16 16,5 0 0-16,3 2 0 0,0 5-128 0,0-4-128 15,2-5 144-15,2 1-144 0,0 1 128 0,0 2-128 0,5 1 0 0,-3-3 0 16,0-4 0-16,-1 4 128 15,-1 6-128-15,7-5 0 0,3-1 0 0,-4 2 128 0,-4 1-128 0,3 1 0 16,3-3 208-16,-2 2-48 0,7 0-16 0,-3-1 0 16,-1 0 32-16,1 3 0 0,-1 3 0 0,4-4 0 15,1-2 0-15,-4 2 0 0,-2 0 0 0,2 2 0 16,3 0-176-16,2-1 160 0,-2-3-160 0,-2 3 160 16,-3 2-160-16,3 0 160 0,2-1-160 0,-4 0 160 15,-3 2-32-15,-3 0-128 0,-4 0 192 0,3-1-64 16,1 0 64-16,0 0 0 0,-1 1 0 0,-3 0 0 15,-5-1-16-15,1 0 0 0,3 1 0 0,2 0 0 16,2 0-176-16,-3 0 192 0,-2 0-192 0,-2 1 192 16,-2-2-192-16,-1 1 160 0,1-1-160 0,0-1 160 15,3-2-160-15,-2 1 160 0,-6 1-160 0,0 1 160 0,-2 0-160 0,3 1 128 16,1 1-128-16,2 0 128 0,-1-2-128 0,0 1 128 16,-1-1-128-16,-3 1 128 0,-2-1-128 0,2-1 0 15,1 2 0-15,2-2 0 0,0 2 0 0,-2 0 0 16,-2 2 0-16,-3 0 128 0,-2-6-128 0,2 3 0 15,0-2 0-15,-3 1 0 0,2-1 128 0,-2 1-128 16,0-2 0-16,0 3 128 0,-3-3 0 0,-2 2-128 16,0 0 192-16,-1 2-64 0,7 0 0 0,-3 1-128 15,-3-2 192-15,0 0-64 0,1-1 0 0,-2 1-128 16,-3-2 192-16,0 3-64 0,-3-2-128 0,3 0 128 16,-4 0-128-16,-1 1 128 0,0-1-128 0,0-1 0 15,1 0 144-15,-1 2-144 0,-1 0 0 0,0 0 144 0,-2 1-144 16,-1 0 0-16,-3-1 128 0,0 1-128 0,-3 0 0 0,0 1 0 15,-1-2 144-15,0 0-144 0,2-1 0 16,-3 1 144-16,0-1-144 0,1 1 0 0,-4-1 144 0,2 2-144 16,-3 0 128-16,2 0-128 0,-4-2 128 0,2 2-128 15,-1 0 192-15,-2 0-48 0,-3 0 0 0,2-1 0 16,-5-1 16-16,0 1 0 0,-3-1 0 0,-6 2 0 16,0 0-32-16,8-2 0 0,-8 2 0 0,0 0 0 15,0 0 64-15,0 0 0 0,0 0 0 0,0 0 0 16,-10-8-16-16,-4 2 0 0,-6-1 0 0,0 2 0 15,-4-2-176-15,-2 3-224 0,-4-3 48 0,-1 3 16 16,-3-1 160-16,-2 0-208 0,-4-2 80 0,1 0 128 16,-5 4-144-16,-5-1 144 0,-5-3 0 0,-2 2 0 15,-4 0-144-15,-2 3 144 0,-4 1 0 0,-2-1-144 0,-7-3 144 16,-4 3 0-16,-3 1-144 0,-1 0 144 0,-2-1 0 16,-3 0-144-16,-5-2 144 0,-5 3 0 0,-6 1 0 0,-5-1-128 15,-5-2 128-15,3 1 0 0,-1-1 0 0,-4 2 0 16,-3 0 0-16,0-2 0 0,0 1 0 0,-3-1 0 15,-4 1 0-15,1 1 0 0,-1-2 0 0,-2 3 0 16,-3 2 0-16,1 1 0 0,-1 1 0 0,2 1 0 16,-4 2 0-16,-1 2 144 0,-1-3-144 0,-2 3 0 15,3-1 0-15,-3 2 128 0,-5-2-128 0,1 1 0 16,5-1 0-16,-2 1 0 0,-2 1 0 0,0-3 0 16,-1 1 0-16,6-5 0 0,4 2 0 0,4-1 0 15,1-2 0-15,10 3 0 0,11-5 0 0,3-1 0 16,3-3 0-16,9 2 0 0,8 0 0 0,6 0-176 15,3-2 176-15,5 1-192 0,1 2-48 0,5 1-16 0,6 0 0 0,4 3 0 32,5 2-944-32,4 1-192 0,5 0-32 0,1 1-15792 0</inkml:trace>
  <inkml:trace contextRef="#ctx0" brushRef="#br1" timeOffset="90436.417">9686 16848 4607 0,'0'0'192'0,"0"0"64"16,11-4-256-16,0 1 0 0,-1 1 0 0,0 0 0 0,1-3 3936 0,-1 2 736 15,-10 3 160-15,0 0 32 0,8-2-3264 0,-8 2-640 16,6-9-128-16,-6 9-16 0,1-8 144 0,-1 8 48 15,-2-11 0-15,-6 1 0 0,-1 1-112 0,-4-2-32 16,-1-2 0-16,-3 0 0 0,-6-1-96 0,-1-3 0 16,-6 1-16-16,-2-1 0 0,-3-1-368 0,-2 1-64 15,-4 0 0-15,0 0-16 0,-3-2-144 0,0 1-32 16,-1 0 0-16,-3 2 0 0,-3-1-128 0,-3 2 0 16,-2 0 144-16,-3 1-144 0,0-1 128 0,-2-1-128 15,-1 3 160-15,-2 0-160 0,-5 0 208 0,-4 0-48 16,-4-2-16-16,-3 2 0 0,1 2 64 0,-3 1 16 15,-4-2 0-15,-1 2 0 0,3-1-48 0,-4 1-16 0,-1-1 0 16,-1 0 0-16,-2 1-160 0,-1-1 0 0,4-1 144 16,-5 2-144-16,-4 0 0 0,1 1 128 0,1 2-128 0,-1-3 0 15,-3-1 0-15,2 3 0 0,2 6 0 16,2-2 0-16,1-3 0 0,2 2 128 0,3-2-128 0,4-1 0 16,0 3 128-16,-1-3-128 0,0 0 160 0,2 1-160 15,-2 2 0-15,6 2 128 0,2-1-128 0,0 3 0 16,-2 1 0-16,0 2 0 0,1-1 0 0,1 1 0 15,1 1 0-15,-1 2 0 0,-2 2 0 0,1 0 0 16,-2-3 0-16,6 3 0 0,0 6 0 0,0-1 0 16,-1 2 0-16,3-1 0 0,0-1 0 0,5 1 0 15,4-1 0-15,-4 4 0 0,0 2 0 0,1 0 0 16,0 1 0-16,0 1 0 0,4 7 0 0,0-2 0 16,1-2 0-16,-1 1 0 0,-1 2 0 0,5 1 0 0,5 2-128 15,0 2 128-15,-1 2 0 0,6-3 0 0,2-1 0 0,2 0-128 16,2 0 128-16,1 0 0 0,-2-3 0 0,6 1 0 15,1-1-128-15,5-1 128 0,1 0 0 0,8-2 0 16,3 0-128-16,4 0 128 0,4 0 0 0,7 0-128 16,1 0 128-16,6 0 0 0,1 2-208 0,7-2 64 15,-1-1 16-15,9 0 0 0,3 0 128 0,5 0-208 16,6 0 80-16,4 1 128 0,4-1-208 0,2 2 80 16,2-3 128-16,2 0-208 0,5 1 208 0,4 0-176 15,5-4 176-15,3 1-160 0,5-1 160 0,1 0-128 16,0 0 128-16,5 1-128 0,8 1 128 0,4-2 0 15,3 0 0-15,0-1 0 0,-5-3 0 0,8 0 0 16,8 1 0-16,-2 1 0 0,1-1 0 0,2-2 0 16,6-1 0-16,-2 1 0 0,0-4 0 0,4-1 0 0,6 0 0 0,-1-3 0 15,-1 0 0-15,5-2 0 0,3 1 128 16,0-2-128-16,-1 0 128 0,-1 0-128 0,2-2 160 0,2 0-160 16,0-4 144-16,-2 1-144 0,-2 2 128 0,2-3-128 15,2-2 128-15,-3 3-128 0,-7-1 128 0,0-2-128 16,2 0 144-16,-2 0-144 0,-2 2 160 0,0-2-160 15,1-4 208-15,-2 0-48 0,-4 3-16 0,-1-7 0 16,0 0-144-16,-4-1 160 0,-2-3-160 0,-3-1 160 16,-4 3-160-16,3-6 192 0,3-2-192 0,-5-3 192 15,-4 0-32-15,-3 0 0 0,2-2 0 0,-2-2 0 16,-5-1-160-16,-5-3 192 0,-8-4-192 0,0-4 192 16,-2-2-192-16,-6-3 160 0,-5-3-160 0,-5 2 160 15,-5-1 32-15,-4 1 0 0,-9-1 0 0,-4 2 0 0,-7 2 64 16,-6 5 0-16,-4 1 16 0,-5 6 0 0,-4 6 48 0,-7 0 16 15,-5 3 0-15,-5 1 0 0,-4 4-336 0,-7 0-160 16,-6 0 16-16,-5 2 0 16,-6-2-2128-16,-5 4-416 0</inkml:trace>
  <inkml:trace contextRef="#ctx0" brushRef="#br1" timeOffset="92094.363">15786 17541 11967 0,'-16'-1'1072'0,"16"1"-864"0,-5-5-208 0,5 5 0 16,0 0 1248-16,0 0 208 0,0 0 32 0,16-2 16 16,4-1-992-16,7-1-208 0,8 1-48 0,6 2 0 15,4-1 128-15,5 2 0 0,4-2 16 0,6-1 0 16,9 1-80-16,3-1-32 0,6-3 0 0,5 2 0 16,-2 1-64-16,8-1-16 0,6 0 0 0,3 1 0 15,0-2 160-15,5 3 16 0,5 0 16 0,2-1 0 16,1 2-208-16,3-1-64 0,3 2 0 0,2 0 0 0,0-1 32 15,4 1 0-15,1 0 0 0,-1-1 0 0,-5-1 192 16,5 1 32-16,4 2 16 0,-3 0 0 0,-2-3-80 0,7 1 0 16,3 0-16-16,0 1 0 0,-6 2-176 0,3-1-128 15,3-2 192-15,0 2-192 0,2 2 144 0,0 0-144 16,-3-2 0-16,1 2 144 0,-3-1-144 0,-1 1 0 16,-6 0 0-16,-1-2 0 0,-1-1 0 0,-8 0 0 15,-4-1 0-15,-1 1 0 0,2 0 0 0,-3 0 0 16,-7-4 0-16,-1 1 0 0,-1 3 0 0,-4-2 0 15,-6-3 0-15,-4 1 0 0,-10-3 0 0,1 1 128 16,0-2-128-16,-2 3 128 0,-5-1 80 0,-2 3 16 16,-3-2 0-16,-2 4 0 0,0 2-80 0,2-1-16 15,3-1 0-15,-4 1 0 0,-5 1-128 0,-9 3 0 16,-5-1-160-16,-3 0-8272 0,-5 1-1648 16</inkml:trace>
  <inkml:trace contextRef="#ctx0" brushRef="#br1" timeOffset="214645.836">6231 10950 6447 0,'0'0'576'0,"-3"5"-576"15,3-5 0-15,-7 2 0 0,-1 2 1632 0,8-4 224 16,-6 4 32-16,6-4 16 0,0 0-800 0,-8 0-144 15,8 0-48-15,0 0 0 0,0 0-144 0,0 0-16 16,0 0-16-16,0 0 0 0,0 0 16 0,0 0 0 16,0 0 0-16,0 0 0 0,0 0-144 0,0 0-32 15,0 0 0-15,0 0 0 0,5-13-240 0,4 1-48 16,1 0-16-16,2 1 0 0,4 1 16 0,0-1 0 16,3-4 0-16,3 5 0 0,2 4-96 0,2-1-32 15,-1 0 0-15,2 0 0 0,1-1-16 0,0 4 0 16,0-1 0-16,-2 1 0 0,1-5-144 0,1 3 0 15,-1-3 0-15,1 4 0 0,2 3 0 0,0 0 0 0,-3-1 176 16,2 2-176-16,-3 4 0 0,2 1 128 0,-3 2-128 0,-1 0 0 16,-2 0 0-16,-1 2 0 0,-1 0 128 0,-2 1-128 15,-2-1 0-15,-3 2 0 0,0-1 0 0,-2 4 0 16,-4 4 0-16,-3-1 0 0,0-2 0 0,-3 3 0 16,-2 1 0-16,-2 0 0 0,-2 0 0 0,-4-1 0 15,-2-3 128-15,-3 2 0 0,-3-1-128 0,1 2 192 16,-2-6 80-16,-2 1 16 0,-6 0 0 0,2 1 0 15,1 0 32-15,-2 1 0 0,0-3 0 0,1 1 0 16,1 1-160-16,-1 1-32 0,2 0 0 0,-1-3 0 16,3-1-128-16,2-1 0 0,3 1 144 0,2 0-144 15,0-5 0-15,5 0 128 0,-1 0-128 0,4 1 0 16,-1 0 0-16,6-6 0 0,0 0 0 0,0 0 0 0,0 14 0 16,2-4 0-16,2-2 0 0,3 1 0 0,3 0 0 0,3 1 0 15,1 0 0-15,4 1 0 0,2-1 0 0,2-3 0 16,0 2 0-16,2 1 0 0,1 1 0 0,4 0 0 15,1-1 0-15,-1 3 128 0,1 1-128 0,-2 2 0 16,-2-2 0-16,-2 0 128 0,-2 1-128 0,-1 0 0 16,-1 1 0-16,-3 0 0 0,-1-2 0 0,-2 2 0 15,-1-2 0-15,-3 3 0 0,-1 2 0 0,-1 0 0 16,-3-1 0-16,-1 4 0 0,-6 0 0 0,0 0 0 16,-2 1 0-16,-3-1 128 0,-2-1 0 0,-2 1 16 15,-3 2 0-15,-1-2 0 0,-3-2 176 0,-3-2 16 16,-3 1 16-16,-3 1 0 0,-8 0 64 0,1-1 16 15,-5 0 0-15,-1 1 0 0,-1 0-32 0,1-2 0 0,-1-2 0 16,-2-3 0-16,-1 0-64 0,0 0-16 16,-3 6 0-16,2-8 0 0,-1-4 0 0,-1-1-16 0,1 1 0 15,2 1 0-15,3-1-48 0,2-2-16 0,3-5 0 16,4 1 0-16,1 2-48 0,1-1-16 0,0-2 0 0,3-1 0 16,3-1-176-16,0 0 192 0,3 0-192 0,1-1 192 15,3 1-192-15,2-1 0 0,-2-1 144 0,4 1-144 16,3 2 128-16,2-3-128 0,0-5 128 0,1 4-128 15,1 3 144-15,6 2-144 0,0 0 192 0,-7-3-192 16,2-1 176-16,5 4-176 0,0 0 160 0,0 0-160 16,-4-8 128-16,2 3-128 0,1-1 0 0,1 6 144 15,0 0-144-15,0 0 0 0,-4-4 0 0,4 4 0 16,0 0 0-16,0 0 0 0,0 0 0 0,0 0 0 16,0 0 0-16,0 0 0 0,0 0 0 0,0 0 0 0,0 0 0 15,0 0 0-15,0 0 0 0,0 0 0 0,0 0 0 0,0 0 0 16,0 0 0-16,0 0 0 0,0 0 0 0,0 0 0 15,0 0 0-15,0 0 0 0,0 0 0 0,0 0 0 16,0 0 0-16,0 0 0 0,0 0 0 0,0 0 0 16,0 0 0-16,0 0 0 0,0 0 0 0,0 0 0 15,6-7 0-15,-6 7 0 0,0 0 0 0,0 0 0 16,0 0 0-16,0 0 0 0,0 0 0 0,0 0 0 16,0 0 0-16,9-1 0 0,-9 1 0 0,8-4 0 15,-8 4 0-15,0 0 0 0,0 0 0 0,0 0 0 16,7-5 0-16,-7 5 0 0,0 0 0 0,0 0 0 15,0 0 0-15,0 0 0 0,0 0-256 0,8 0 80 16,-8 0 16-16,0 0 0 0,0 0-80 0,0 0-16 16,9-3 0-16,-9 3 0 0,0 0-48 0,0 0-16 0,0 0 0 15,0 0 0-15,0 0 80 0,0 0 16 0,0 0 0 0,0 0 0 16,0 0 224-16,0 0-192 0,0 0 192 0,0 0-192 16,0 0 192-16,0 0 0 0,0 0 0 0,0 0 0 15,5 8 0-15,-5-8-144 0,0 0 144 0,0 0 0 16,0 0 0-16,0 0 0 0,0 8 0 0,0-8-128 15,0 0 128-15,0 0 0 0,0 0 0 0,0 0 0 16,0 0 0-16,0 0 0 0,0 0 0 0,0 0 0 16,-7 9 0-16,1-3 0 0,6-6 0 0,0 0 128 15,0 0-128-15,-8 5 0 0,2-2 0 0,6-3 0 16,0 0 0-16,0 0 0 0,0 0 0 0,0 0 128 16,0 0-128-16,0 0 0 0,0 0 0 0,0 0 0 0,0 0 0 15,0 0 0-15,-5 6 0 0,5-6 0 16,0 0-1520-16,-6 7-272 0,1 0-48 15,5-7-12864-15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6:55.2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24742 2893 8799 0,'-3'-14'384'0,"3"14"96"0,0 0-480 0,0 0 0 16,-6-8 0-16,2 3 0 0,-1-1 400 0,5 6-16 16,-5-4 0-16,5 4 0 0,0 0-48 0,0 0-16 15,-8-6 0-15,4 3 0 0,4 3 80 0,0 0 16 16,-8-9 0-16,2 6 0 0,0-1 32 0,0 1 0 16,1 0 0-16,-5 0 0 0,-2-1-128 0,0 1-32 15,1-1 0-15,-5 0 0 0,-3 1-144 0,1 1-16 16,3-2-128-16,-4 2 192 0,-4 1-192 0,-4 0 176 15,0-1-176-15,-1 2 160 0,2 0-160 0,-3 0 128 0,2 0-128 0,-2-1 128 16,-2-1 0-16,-3 2 0 0,-3 1 0 0,-4-2 0 16,-1-3 64-16,-3 1 16 0,-3 0 0 0,-2 0 0 15,0 1 112-15,-3-1 0 0,-1-1 16 0,-6 0 0 16,-5 1 80-16,-3 0 16 0,-1-1 0 0,1 1 0 16,-1 0-96-16,-3-2-16 0,-1 1 0 0,-5 0 0 15,-5-2-32-15,2-1-16 0,1 2 0 0,-3 1 0 16,-4 1-272-16,1-1 0 0,1-3 0 0,1 2 0 15,-1 0 192-15,-3 2-64 0,-2-3 0 0,3 1-128 16,3-3 208-16,-3 3-64 0,-5-1-16 0,0 2 0 16,1 1-128-16,0-2 0 0,-2-3 0 0,0 2 0 15,-1 3 0-15,1-2 0 0,3 1 0 0,-1-2 0 0,-3 0 0 0,2 0 192 16,-2 1-192-16,2-2 192 0,0-2-64 0,-2 4-128 16,-2 4 192-16,0-1-64 0,1-2-128 0,-3 0 160 15,0-2-160-15,2 3 160 0,5 1-160 0,0-1 0 16,-2-2 144-16,-1 4-144 0,-3 1 0 0,-1-1 144 15,2-1-144-15,-2 1 0 0,-1 0 176 0,3 0-176 16,0-1 160-16,0 1-160 0,-5 1 0 0,4 0 128 16,2 0-128-16,-3-1 0 0,-2 3 0 0,2 1 144 15,-2 0-144-15,2-1 128 0,-1-1-128 0,0 0 0 16,1 4 0-16,1-3 0 0,7 0 0 0,-4 0 128 16,-5 1-128-16,5-1 0 0,2 3 0 0,4-3 0 15,-1-2 128-15,0 3-128 0,-1 0 0 0,4-1 0 16,1 3 0-16,1-3 0 0,-5-1 0 0,1 1 0 15,0 0 0-15,3 2 128 0,2-1-128 0,-1 0 0 0,-1-1 144 0,0 1-144 16,4-1 144-16,0 0-144 0,-4 2 192 0,0 0-192 16,2-1 176-16,2-1-176 0,3 0 160 0,0 1-160 15,0-3 192-15,1 2-64 0,0-1-128 0,2 1 192 16,5-3-192-16,-1 1 0 0,1 0 0 0,-3 1 0 16,2 0 0-16,0 1 0 0,1 1 0 0,1-1 144 15,-2-2 0-15,2 2 0 0,-2-2 0 0,1 1 0 16,0 2-144-16,3 1 0 0,-4-1 0 0,3 1 128 15,-4-1-128-15,0 0 128 0,1 0-128 0,2 0 128 16,2 1-128-16,-1-1 0 0,-3 0 0 0,0 1 128 16,1-2-128-16,3 1 0 0,-2 0 0 0,3 1 0 15,-1-1 128-15,-3 0-128 0,-2 2 0 0,5-2 128 0,1-1-128 0,4 0 0 16,-1 2 0-16,-3 0 128 0,-2 3-128 16,1-1 0-16,-3 0 0 0,3 0 0 0,3 0 0 0,-4 1 128 15,0-3-128-15,1 3 0 0,-3 0 128 0,2 1-128 16,1 0 0-16,1-2 128 0,1 0-128 0,1-1 0 15,-2 5 0-15,0 0 0 0,-2 1 128 0,4-1-128 16,1 0 0-16,-1 1 128 0,0-2-128 0,0-1 0 16,1 1 0-16,1 1 128 0,2 3-128 0,-2-2 0 15,1-2 0-15,1 1 0 0,2-1 0 0,-3 3 128 16,-2 1-128-16,2 0 0 0,4 1 0 0,-1 0 0 16,1-1 0-16,-3 0 0 0,-2-1 0 0,4 2 0 15,2-1 128-15,1 0-128 0,1 2 0 0,2 1 0 16,3-1 0-16,-3-1 128 0,0-1-128 0,0 2 0 15,1 4 0-15,1-1 0 0,2 0 0 0,2 1 0 0,1-1 0 0,-1 2 0 16,6 2 0-16,-2-1 128 0,1 1-128 16,3-1 0-16,3 2 128 0,3 0-128 0,0 0 0 0,5-1 128 15,0-1-128-15,4-1 0 0,3-2 0 0,3 1 0 16,2 2 0-16,4 1 0 0,2-1 0 0,2 3 0 16,0-2 0-16,5 0 0 0,-3 0 0 0,6 0 0 15,3-1-144-15,0 1 144 0,3 0 0 0,3 1 0 16,2-3-144-16,2 1 144 0,5-1 0 0,3 1-144 15,3 0 144-15,3-2 0 0,1-1-144 0,5 0 144 16,3-2 0-16,2 0 0 0,2-1 0 0,1 0 0 16,1 1 0-16,3-2 0 0,2-2 0 0,5 1 0 15,0 1 0-15,5-1 0 0,0-1 0 0,3-1 0 0,-2-1 0 16,4-4 128-16,3 0-128 0,6 2 0 16,3 3 0-16,2 0 0 0,-1 0 128 0,2-4-128 0,-1-2 0 0,5 0 0 15,4 1 0-15,-3 1 128 0,2-1-128 0,3 0 0 16,6 1 0-16,-2 0 0 0,-3-1 0 0,1-1 0 15,3-3 0-15,1 4 0 0,2 1 0 0,-1-1 128 16,-2-2-128-16,6 1 0 0,2 2 0 0,-1 1 0 16,-2-2 0-16,1 1 0 0,2-2 0 0,2 2 0 15,-5 0 0-15,3-1 0 0,2 0 0 0,2-1 0 16,-2 1 0-16,1-1 0 0,-1 2 0 0,1-3 0 16,-2 1 0-16,-2 1 0 0,-3 0 0 0,3 1 0 15,1 1 0-15,-1-1 0 0,-3-3 0 0,1 2 0 16,-2 0 128-16,2 2-128 0,-3 0 0 0,3-1 0 15,3 0 0-15,-3 0 0 0,0-3 0 0,0 1 0 0,-3 0 0 16,4-1 0-16,3 0 0 0,-3-1 0 0,-1 0 0 16,2 3 128-16,4-1-128 0,-4 0 0 0,0-3 0 0,-3-1 0 15,1 1 0-15,1 0 0 0,-3 2 0 0,-1-2 0 16,0 2 0-16,0-1 0 0,0 0 0 0,-1-1 0 16,-5 0 0-16,1 1 128 0,1 0-128 0,-1-1 0 15,-2 1 128-15,0 0-128 0,0 0 128 0,2 0-128 16,0 1 0-16,-1 0 0 0,-3-2 0 0,0 0 0 15,3-2 0-15,1 2 0 0,0 3 0 0,-1-3 0 16,-3-3 0-16,3 1 0 0,4 0 0 0,-3 1 0 16,-6 0 0-16,2-1 0 0,-1-5 0 0,3 3 0 15,-1 2 0-15,-2-1 0 0,-4-1 0 0,6 1 0 16,0-1 0-16,-1 2 0 0,-4 2 128 0,3-2-128 16,-4-1 0-16,2-1 0 0,0-2 0 0,-2 2 0 0,-4 1 0 0,1 0 0 15,1 0 0-15,1-1 128 0,-1-1-128 0,-2 1 0 16,-2-1 0-16,0 0 0 0,-1-2 0 0,1 4 0 15,-3 0 0-15,1 0 0 0,-2 0 0 0,-1 0 128 16,0 1-128-16,-1 0 0 0,2 1 0 0,-4-1 0 16,0-1 128-16,-1 1-128 0,-3 0 0 0,3 2 0 15,4 0 0-15,-2-1 0 0,-2-1 0 0,-2 0 0 16,-2 3 0-16,-2 1 0 0,1-2 0 0,1-1 0 16,2-1 0-16,0 0 128 0,-5 0-128 0,-2 0 0 15,-3 0 0-15,0 1 0 0,1 1 0 0,1 1 0 16,2-1 0-16,1-1 0 0,-2-2 0 0,-2 2 0 15,-3 2 0-15,1 0 0 0,-2 0 0 0,3-2 0 0,2-2 144 16,2 1-144-16,-3 1 0 0,0-2 0 16,-4-3 0-16,0 1 0 0,-1 1 0 0,1 1 0 0,3-3 0 0,0 1 0 15,-2 0 0-15,-1 0 0 0,-3-2 0 0,-2 0 128 16,0-2 0-16,-1 2 16 0,-3-1 0 0,4 1 0 16,2-2 80-16,3-1 16 0,-4 1 0 0,0-1 0 15,-1 0-32-15,-3 2 0 0,-2-1 0 0,0 0 0 16,0 0-80-16,0-1-128 0,1 0 176 0,-1-1-176 15,-2 1 192-15,-1-1-192 0,0 0 192 0,-4 0-192 16,-5-1 0-16,0 0 0 0,0-1 0 0,-5-2 0 16,-2 1 208-16,0-1-64 0,1 0-16 0,-1-3 0 15,0 0 32-15,0-1 0 0,1 1 0 0,-2-2 0 16,0 1-160-16,-3-1 160 0,0-1-160 0,-1 3 160 16,0-1-16-16,-4 0 0 0,-3-4 0 0,2 2 0 15,4 2 0-15,-2 0 0 0,0-2 0 0,-5 1 0 16,0-1 32-16,-1 1 0 0,-2 1 0 0,-1-3 0 0,-3-1-48 0,-1-1 0 15,0 0 0-15,-2 1 0 0,-2 1-128 0,-2-1 192 16,-1-3-192-16,-1 6 192 0,-1 2-192 0,0 0 0 16,-2-2 0-16,-4 2 0 15,-1-1-304-15,1 5-80 0,-2 3-32 0,-6-2-10512 16,-6-1-2096-16</inkml:trace>
  <inkml:trace contextRef="#ctx0" brushRef="#br0" timeOffset="2639.671">1441 2652 9263 0,'0'0'400'0,"8"-6"112"0,-2-3-512 0,-1 1 0 0,2 3 0 0,0 0 0 16,1-1 704-16,-1-1 64 0,-7 7 0 0,9-4 0 15,-1 0-272-15,2 3-48 0,-10 1-16 0,8 1 0 16,-8-1-112-16,0 0-32 0,9 7 0 0,-4 3 0 16,0 3 192-16,-1 2 32 0,-3 0 16 0,0 3 0 15,-1 7 256-15,-1 1 48 0,0 4 16 0,-2 4 0 16,-1 2-464-16,1 1-112 0,0 1-16 0,1-2 0 16,-4 0-128-16,2-3-128 0,-1-5 144 0,3-3-144 15,-2-3 0-15,3-1 128 0,1-2-128 0,2-4 0 16,2-3 0-16,0-3 0 0,0 0 128 0,3-2-128 15,-7-7 0-15,6 6 176 0,-6-6-176 0,11 7 160 0,-2-2 0 16,2 1 0-16,0-2 0 0,0-2 0 0,-1-3-160 16,2 2 160-16,1 3-160 0,3-1 160 0,0-3-160 15,-1 0 0-15,0-3 0 0,2 2 128 16,5 1-1232-16,-4-3-256 0,-2-5-48 0,2-1-16 0</inkml:trace>
  <inkml:trace contextRef="#ctx0" brushRef="#br0" timeOffset="2902.67">2193 2806 24879 0,'0'0'2208'0,"0"0"-1760"0,0 0-448 0,0 0 0 16,-5 10-144-16,2 2-112 0,1 4-32 0,1 1 0 16,0 4 112-16,-4 1 32 0,-1 1 0 0,2 0 0 15,0 1 144-15,1 1 0 0,-1-2 0 0,0 0 0 16,-3-1-128-16,2 0 0 0,2 1 0 0,1-3 0 31,-1-3-848-31,1-1-176 0,0-3-16 0</inkml:trace>
  <inkml:trace contextRef="#ctx0" brushRef="#br0" timeOffset="3226.087">2407 2923 21183 0,'0'0'1888'0,"0"0"-1504"15,6 10-384-15,-3 0 0 16,0 2-256-16,2 2-128 0,0-1-32 0,1 1 0 0,-1 3 416 0,0-1-128 15,-2-1 128-15,0-2 0 0,-1-1 0 0,2-1 0 16,-1-2 0-16,-3-9 0 0,0 0 0 0,1 10 0 16,-1-10 0-16,0 0 0 0,0 0 0 0,0 0 192 15,8-5-64-15,0-1 0 0,0-4 112 0,2-2 16 16,1-3 16-16,-3-1 0 0,1-2-272 0,-2 2 128 16,2-2-128-16,-1 2 0 0,-1 0 0 0,1 3 0 15,2 1 0-15,0 3 0 0,-5 0 0 0,1 5 0 0,2 2 0 0,-8 2 0 16,12 2 0-16,-3 4 0 0,-2 1 0 0,0 3 0 15,2 3 0-15,-4 3 0 0,1 1 0 0,-1-1 0 16,-5-1 0-16,3 1 0 0,1-1 0 0,0-1-6336 16,2-2-1152-16</inkml:trace>
  <inkml:trace contextRef="#ctx0" brushRef="#br0" timeOffset="3611.679">3204 2968 20271 0,'0'0'896'0,"0"0"192"0,0 0-880 0,0 0-208 16,5-5 0-16,5 1 0 0,0 2 752 0,1 0 96 15,-1-2 32-15,1 1 0 0,1 0-880 0,-1-2-336 16,-1-1 16-16,-4-1 0 0,1 1 112 0,-3-2 16 16,0-2 16-16,-4 1 0 0,-4-1 176 0,2 1 0 15,-2 1 0-15,-2-1 0 0,-2-2 0 0,-2 1 0 16,-6 2 0-16,1 4 0 0,-2 2 0 0,-2-1 0 16,-3 0 0-16,2 3 0 0,-3 6 0 0,2 4 128 15,0 1-128-15,0 3 128 0,0 2-128 0,2 1 0 0,0-1 0 16,3 2 0-16,5-2 0 0,-1 0-160 0,2-2 160 15,5-1 0-15,2-1 0 0,2-1 0 0,1-2 0 0,0-9 0 16,5 11-160-16,2-2 160 0,3-1-128 0,1-2 128 31,4-1-528-31,1-2-32 0,4-2 0 0</inkml:trace>
  <inkml:trace contextRef="#ctx0" brushRef="#br0" timeOffset="4055.469">3746 2662 24815 0,'-14'-8'1088'0,"5"6"256"0,-1 7-1088 0,-3 0-256 16,-2 1 0-16,1 5 0 0,0 4 0 0,-4 5-192 15,-2 2 16-15,3 2 16 0,5 2 160 0,-1 1 0 16,-4-2-144-16,3 5 144 0,3 1 0 0,3-4 0 15,0-4 0-15,4-3 0 0,2-2-176 0,2-2 48 16,1-5 0-16,2-3 0 16,-3-8-336-16,11 2-64 0,3-2-16 0,-3-2 0 0,-1-4 192 0,1-4 32 15,1-2 16-15,3-3 0 0,1-1 304 0,2-4 0 16,-3-2 128-16,1-2-128 0,-3 2 160 0,0 0-160 16,-1 3 160-16,-2 0-160 0,0 0 352 0,-1 2-32 15,-2-2 0-15,0 4 0 0,-1 4 64 0,0-2 16 16,-3 4 0-16,3 1 0 0,1 2-208 0,-7 6-32 15,7-1-16-15,-7 1 0 0,10 6-144 0,-1 3 0 0,-1 2 0 16,0 3 0-16,2 2-128 0,1 3 128 0,3 1 0 0,-3 1 0 16,2-1 0-16,-1-2 0 0,0 0 0 0,2-1 0 15,3 2 0-15,-2-2 0 0,-2-3 0 0,3-1 0 16,0-2 0-16,-1 1 0 0,-7-1 0 0,4 0 0 16,4-4 0-16,-2-1 0 0,-1 1 128 0,4-4-128 15,2 0-256-15,-1-5-64 0,1-2-32 0,2-1 0 16</inkml:trace>
  <inkml:trace contextRef="#ctx0" brushRef="#br0" timeOffset="4355.795">4492 2681 30399 0,'-1'15'2704'0,"0"3"-2160"16,-1 0-544-16,1 7 0 0,1 2 0 0,-2 3-144 16,-3 1-16-16,1 1 0 0,2 1 160 0,0-5 0 15,1-6 0-15,-2-3 0 0,1-4 0 0,2-3 0 16,0-3 0-16,0-9 128 0,0 0-128 0,0 0 0 16,9-1 0-16,-9 1 0 0,6-12 0 0,-1-3 0 15,-3-5 0-15,7-1-128 0,3 0-64 0,0-2 0 16,-1-4 0-16,-1 1 0 0,2 0 192 0,3 3 0 15,-1 2-144-15,1 4 144 0,1 2 0 0,-1 3-144 0,2 2 144 16,-1 4 0-16,0 4-160 0,-1 1 160 0,2 1-128 16,-2 5-8384-16,-1 8-1680 15</inkml:trace>
  <inkml:trace contextRef="#ctx0" brushRef="#br0" timeOffset="4876.564">2163 3715 9215 0,'0'0'816'0,"-7"6"-656"16,3 6-160-16,0 4 0 0,-2 1 3696 0,4 9 704 15,1 3 144-15,2 6 16 0,-1 2-3776 0,0 0-784 16,-1 1 0-16,1 2-224 0,0 3 224 0,0-1 0 0,-1-6 0 0,2 2-144 16,1-2 144-16,0-3 0 0,0-4 0 15,-2-7 0-15,0-7 0 0,0-3 144 0,0-12-144 0,0 0 0 16,0 0 192-16,9 0-192 0,-9 0 192 0,9-11-192 16,1-3 176-16,-1-3-176 0,0-1 160 0,-2 0-160 15,-1 1 0-15,1-1-192 0,0 3 16 0,3-1 0 16,-1 1 176-16,2 5-160 0,1 4 160 0,1 4-160 15,-3 2 160-15,2 3 0 0,1 4-144 0,0 3 144 16,3 3 0-16,-2 0-144 0,-2 5 144 0,1 0 0 16,0 2 0-16,-1 1 0 0,0 1 0 0,-2 0 0 15,2 0-208-15,-2-3 64 0,0-2 16 0,-1-2-10704 16</inkml:trace>
  <inkml:trace contextRef="#ctx0" brushRef="#br0" timeOffset="5240.476">2875 4068 35935 0,'-17'-9'1600'0,"7"5"320"0,-1 0-1536 0,4 4-384 16,-3 4 0-16,1 3 0 15,-1 4-816-15,-2 5-224 0,1 4-48 0,2-1-16 0,-2 2 704 0,3 2 144 16,3 3 16-16,2-1 16 0,0 0 32 0,3-3 0 0,-1-2 0 0,4-2 0 16,5 1-96-16,0-4-16 0,-1-4 0 0,0-4 0 15,2-1-16-15,0-3 0 16,-9-3 0-16,11 2 0 0,-3-4 320 0,-8 2 0 0,10-5 0 0,-3-1 0 16,0 1 0-16,-2-4 256 0,0-2-64 0,0-1 0 15,-1-2-192-15,-1-1 0 0,-1 0 0 0,-2-1 0 16,-1 1 160-16,-1 0-16 0,-3-3 0 0,0 2 0 15,-3-1-144-15,0 3 0 0,0-1 0 0,0 3 0 16,-2 1 0-16,2 1 0 0,2 3 0 0,4 0 0 16,-2 2-576-1,4 5-160-15,0 0-32 0,5-6-11536 0</inkml:trace>
  <inkml:trace contextRef="#ctx0" brushRef="#br0" timeOffset="5723.036">3476 3981 11967 0,'-9'8'528'0,"2"-2"112"0,0 3-512 0,3 3-128 16,-3 4 0-16,1 1 0 0,-1 2 4416 0,-1 3 864 15,0 2 160-15,-1-2 48 0,0-2-4400 0,2-4-864 16,0-2-224-16,1-2 0 0,3-1 0 0,-1-5 0 15,4-6 0-15,0 0 0 0,0 0 0 0,0 0 0 16,0 0 0-16,0 0 0 0,-7-10 0 0,4-1 0 16,-3 0 0-16,3-2 0 0,1-1-176 0,1-3 32 15,-2-2 0-15,2 1 0 0,1 1 144 0,0 1 0 0,0-1 0 16,0 0 0-16,1-2 0 0,3 5 0 0,0 2 0 0,3 2-128 16,-3-2 128-16,3 4-208 0,-1 4 80 0,-6 4 128 15,10 1-208-15,0 2 80 0,0 1 128 0,0 4-208 16,-1 3 80-16,-3 3 128 0,0 3-208 0,-1 1 80 15,1-1 128-15,-2 1 0 0,-1-1 0 0,0 0-128 16,-2-4 128-16,-1 0 0 0,-2-1 0 0,0-2 0 16,2-10 0-16,0 0 144 0,0 0-144 0,0 0 0 15,0 0 160-15,0 0-160 0,0 0 128 0,10-2-128 16,-2-5 176-16,2-2-48 0,-1-4-128 0,1 0 192 16,0-1-192-16,-3 1 128 0,3 0-128 0,-1 2 0 15,-1 0 0-15,-1 2 0 0,0 1 0 0,2 5 0 0,1 2 0 16,1 2 0-16,-3 3 0 0,3 2 0 15,2 2-192-15,-2 3 192 0,0 0-192 0,0 2 192 0,1-2-320 16,-4 1 64-16,0 1 0 0,0-1-8544 16,3-1-1696-16</inkml:trace>
  <inkml:trace contextRef="#ctx0" brushRef="#br0" timeOffset="6126.072">4193 3916 28559 0,'-2'-7'2544'0,"2"0"-2032"0,0-2-512 0,-3 2 0 16,3 7 176-16,-6-5-176 0,0 0 192 0,-3 3-192 31,0 4-224-31,-2 1-160 0,-3 1-16 0,-2 5-16 0,-1 2 240 0,-2 3 176 0,3 4-208 0,-1 2 80 16,1 0 128-16,-1 1-192 0,2 0 192 0,3-1-192 15,3 2 192-15,1-1 0 0,2-2 0 0,4-3 0 16,4-3 0-16,1-2 0 0,-3-11 0 0,8 8 0 16,1-2 0-16,2-2 0 0,1-1 0 0,-5-2 0 15,-7-1 240-15,11-6-32 0,3-1 0 0,0-1 0 16,-4-1 112-16,0-2 0 0,0-4 16 0,-4 3 0 16,1 0-64-16,-3-1-16 0,0-4 0 0,-6 3 0 15,-1 1-48-15,-5 0-16 0,1-2 0 0,-3 1 0 16,-2 0 160-16,2-1 32 0,-1 2 0 0,0 1 0 0,-1 1-112 0,1 1-16 15,-5 1 0-15,5 4 0 0,5 2-256 16,-3 0 0-16,3 2-208 0,6 1 80 16,0 0-528-16,0 0-112 0,0 0 0 0,3 8-16 15,-3-8-2160-15,8 7-416 0,7 0-96 0,0 1 0 16</inkml:trace>
  <inkml:trace contextRef="#ctx0" brushRef="#br0" timeOffset="6509.214">4923 3629 28559 0,'-12'-4'2544'0,"-2"2"-2032"16,-2 5-512-16,-1 2 0 0,-4 5 320 0,-2 5-16 16,-2 6-16-16,-1 1 0 0,0 1-288 0,-3 4 0 0,-2 1-128 0,0 3 128 15,1-2 0-15,-1-1 0 0,-1 1-128 0,7-4 128 16,8-3 0-16,3-3 0 0,1-4 0 0,6-2 0 15,6-4 0-15,1-9 0 0,5 7 0 0,-5-7 0 16,10 2 0-16,2-3 0 0,3-2 0 0,1-2 0 16,3 0 0-16,3-4 128 0,1 0-128 0,1-3 160 15,1-2-160-15,1-1 128 0,0-2-128 0,2 1 128 16,-4-2 16-16,2 3 0 0,3-2 0 0,-3 3 0 16,3-1 112-16,-3 6 0 0,-4 3 16 0,1 5 0 15,5 4-16-15,-5 7-16 0,0 7 0 0,-3 4 0 16,-1 2 16-16,-4 5 0 0,-3 4 0 0,-3 7 0 0,-6 5 128 15,-3 4 16-15,-6 6 16 0,-4 0 0 0,-6 2-64 16,-7 1-16-16,-4-3 0 0,-5 3 0 0,-6 3 256 0,-3 1 48 16,-7 2 16-16,-2-1 0 0,-6-1-80 0,-7 2-32 15,-6-3 0-15,-1 3 0 16,5 0-1264-16,2 1-256 0,-1-6-48 0</inkml:trace>
  <inkml:trace contextRef="#ctx0" brushRef="#br0" timeOffset="7825.786">19686 2591 12895 0,'-11'-5'576'0,"3"4"112"0,0 1-560 0,-1 2-128 15,0 2 0-15,1 0 0 0,-2 3 2272 0,3 2 416 16,-3 1 96-16,0 5 16 0,1 0-2304 0,-1 4-496 16,3 2 0-16,-4 4 0 0,-3-1 0 0,3 4 0 15,1-1 0-15,1 4 160 0,2 3 0 0,-2-1 0 16,0-3 0-16,2-3 0 0,-1-1-16 0,1-4 0 15,3-5 0-15,2-1 0 0,0-4 32 0,0-2 0 16,2-10 0-16,2 7 0 0,-2-7 144 0,6 5 48 16,-6-5 0-16,11-1 0 0,-3-3-32 0,4-2 0 15,2-3 0-15,5-2 0 0,3-2-128 0,1-2-16 16,-1 1-16-16,1-1 0 0,0 1-176 0,1-1 0 16,3 0 0-16,-5 0 0 0,-1 4 0 0,0 0 0 0,-4-2 0 0,1 5 0 15,-2 4-144-15,-2 0-112 0,-2-2-32 0,-3 3 0 31,-1 1-640-31,-8 2-128 0,0 0-32 0,0 0 0 16,0 0-496-16,0 0-96 0,0 0-32 0</inkml:trace>
  <inkml:trace contextRef="#ctx0" brushRef="#br0" timeOffset="8143.638">19556 3039 20271 0,'-21'-5'896'0,"12"2"192"16,0-4-880-16,2 1-208 0,-1-3 0 0,6 1 0 16,3 1 544-16,2-3 64 0,-2-1 16 0,4-1 0 15,4-1-336-15,2-5-64 0,3 2-16 0,3-2 0 0,1 0 112 0,6-3 0 16,-2-3 16-16,4-2 0 0,3 4 128 0,1-3 32 16,2-4 0-16,5 1 0 0,3-1-64 0,5-2-16 15,3-1 0-15,4 1 0 0,5-2-80 0,-1-2-16 16,-1-1 0-16,2-2 0 0,0-6-176 15,3 1-144-15,-3 4 192 0,2 5-192 0,2 2 144 0,-4 3-144 16,-2 2 0-16,0 1 144 0,-1 4-144 0,0 1 0 16,-3 3 0-16,-1 3 0 0,0 3 0 0,-2 3 0 15,-5 2 0-15,-4 2 0 0,-5-3 0 0,-1 4 0 16,-3 0 0-16,-1 2 0 16,-6 1-1760-16,-1 0-288 0,-6-1-48 0</inkml:trace>
  <inkml:trace contextRef="#ctx0" brushRef="#br0" timeOffset="9050.987">23393 2300 17503 0,'-5'-5'1552'0,"0"-1"-1232"15,0 2-320-15,0-2 0 0,2 1 0 0,0 0 0 16,3 5 128-16,0 0-128 0,-5-7 176 0,5 7-32 16,0 0 0-16,0 0 0 0,-1-8 480 0,1 8 80 15,-1-8 32-15,1 8 0 0,0 0 224 0,0 0 64 16,0 0 0-16,0 0 0 0,0 0-432 0,0 0-80 16,0 0 0-16,9 8-16 0,0 1-176 0,1 3-48 15,0 4 0-15,2 4 0 0,3 3 16 0,2 4 0 0,-1 1 0 16,5 6 0-16,4 3-96 0,3 0 0 0,2 0-16 15,-2 1 0-15,2-1-48 0,0 4-128 0,-2 1 192 0,-3-3-64 16,0-1-128-16,-4 0 160 0,-2 5-160 0,-1-1 160 16,-4-4-160-16,-1-3 192 0,0-4-192 0,-4-1 192 15,1-1-192-15,1-5 192 0,-3-2-192 0,1-1 192 16,-3-2-192-16,2-2 0 0,-3 1 0 0,0-4 128 16,1-2-256-16,-3-2-64 0,-3-10-16 0,0 0 0 31,0 8-752-31,0-8-128 0,0 0-48 0,0 0-6976 0,-5-6-1392 0</inkml:trace>
  <inkml:trace contextRef="#ctx0" brushRef="#br0" timeOffset="9306.738">23442 3039 22111 0,'0'0'1968'0,"0"0"-1584"15,0 0-384-15,5 7 0 0,3 2 656 0,1 0 48 16,1-1 16-16,2 1 0 0,3-2-512 0,2-1-208 15,2 0 176-15,7-1-176 0,-1-2 448 0,5-2 0 16,3-1 0-16,1-1 0 0,-3-2 16 0,-3-1 0 16,1 2 0-16,-2-3 0 0,0 1-16 0,-3-3-16 15,-1 0 0-15,-2-5 0 0,1-3 96 0,-2 0 32 16,1-3 0-16,-3-2 0 0,-1-2-224 0,-3-1-32 16,-2-1-16-16,-1-1 0 0,-3-2-288 0,-3 3 128 15,-2 3-128-15,-1 2 0 16,-1-2-1296-16,-3 2-368 0,-3 1-80 0</inkml:trace>
  <inkml:trace contextRef="#ctx0" brushRef="#br0" timeOffset="10386.407">20279 1558 4607 0,'0'0'400'0,"-11"-1"-400"0,-1-1 0 0,2 0 0 15,1 0 848-15,1 0 96 0,0-1 16 0,8 3 0 16,-7-4 112-16,7 4 16 0,0 0 16 0,-3-5 0 16,3 5-80-16,0 0 0 0,0-7-16 0,2 2 0 15,1-1-512-15,4 1-112 0,2-3 0 0,1 1-16 16,1 2-48-16,4-1 0 0,1 1 0 0,1-2 0 15,2 1 96-15,0 1 16 0,0 4 0 0,0 0 0 16,1-1-160-16,-5 2-16 0,-4 2-16 0,-1 2 0 16,-1 2-240-16,-4 3 176 0,-3 0-176 0,-2 3 160 15,-2 2 32-15,0 2 0 0,-2 1 0 0,-5 3 0 16,-1 2 240-16,-5 2 48 0,-1-1 16 0,-1 0 0 16,-3 0 32-16,3-2 16 0,1-3 0 0,1-1 0 0,-1 0-336 0,3-2-64 15,4-3-16-15,0 0 0 0,4-1-128 0,3 0 0 16,1-2 0-16,1-9 0 0,5 9 0 0,5-2 0 15,-1-1 0-15,4 0 0 0,3-2 144 0,2-2-144 16,5-2 160-16,-2-1-160 0,1-2 128 0,1 0-128 16,-1 0 0-16,2-1 144 0,3 0-400 0,-4-1-96 15,0 2-16-15,-4 0 0 16,-2-1-736-16,-2 2-160 0,-3 2-16 0,-12 0-8512 0</inkml:trace>
  <inkml:trace contextRef="#ctx0" brushRef="#br0" timeOffset="10612.849">20241 1730 23551 0,'0'0'1040'0,"-4"-4"224"0,4 4-1008 0,0 0-256 0,0 0 0 0,0 0 0 15,0 0 0-15,0 0-192 0,0 0 48 0,0 0 0 16,9 0 144-16,2 0 0 0,3 1-144 0,3 0 144 15,1-1 0-15,1 0 0 0,1-2 0 0,2 0 0 16,3-2 0-16,2 2 0 0,-1 0 0 0,2 0 0 16,-1-1-1680-16,-1 0-224 0</inkml:trace>
  <inkml:trace contextRef="#ctx0" brushRef="#br0" timeOffset="10927.055">20772 1656 19343 0,'0'0'1728'0,"0"0"-1392"15,0 0-336-15,0 0 0 0,7-9 144 0,-2 3-144 16,3-1 192-16,-1-1-192 0,4-2 0 0,3 1 0 16,0-2-160-16,-2-1 160 0,-1 0 0 0,-1 1 0 15,-6 0 0-15,1 2 0 0,-4 0 0 0,0 2 0 16,2-1 0-16,-3 0 0 0,-3 3 0 0,-1 0 240 15,-4 1-64-15,-3 1-16 0,1 5 224 0,-4 2 32 16,-4 3 16-16,-2 3 0 0,2 2 208 0,-3 2 64 16,1 3 0-16,2 0 0 0,2 2-384 0,1-1-64 0,2-3 0 15,3 1-16-15,2 0-240 0,4-4 0 0,3-2 0 16,2 0 0-16,1 0 0 0,4 0 0 0,2-5 0 0,0-2 0 16,5-3 0-16,1 1 0 0,1 1 0 0,4-4 0 31,4-1-1168-31,-1-2-336 0,3-2-64 0,-2 0-16 0</inkml:trace>
  <inkml:trace contextRef="#ctx0" brushRef="#br0" timeOffset="11216.075">21063 1496 6447 0,'0'0'272'0,"0"0"80"0,-6-4-352 0,6 4 0 0,-8 3 0 0,2 0 0 15,6-3 2704-15,-8 7 480 0,-1 3 80 0,1 1 32 0,3 3-2320 0,0 1-464 16,-2 0-80-16,1 3-32 0,1 2-144 0,0-1-48 15,2-1 0-15,1-1 0 0,0 3-80 0,-1-4-128 16,0 0 176-16,2-3-176 0,1-3 176 0,1-2-176 16,1-2 160-16,-2-6-160 0,0 0 272 0,0 0-32 15,0 0-16-15,9-1 0 0,-1 0 320 0,1-4 64 16,2-4 16-16,-3 0 0 0,2-5-304 0,1-1-48 16,-2 1-16-16,0-1 0 0,-1-2-80 0,-1 1-32 15,1-1 0-15,0 0 0 0,1 1-16 0,-1 1-128 16,0 0 192-16,0 3-64 0,-2 4-128 0,1 1 0 15,-2 1 0-15,-5 6 0 0,9-3 0 0,-9 3 0 16,0 0-160-16,0 0-7520 16,9 6-1520-16</inkml:trace>
  <inkml:trace contextRef="#ctx0" brushRef="#br0" timeOffset="11574.614">21450 1553 2751 0,'-6'-4'256'16,"-3"1"-256"-16,3 0 0 0,-3 1 0 16,1-4 3712-16,-3 2 704 0,-1 3 144 0,0 2 32 15,0 1-3568-15,-1 3-720 0,2 1-144 0,-4 5-32 0,0 2 272 0,-3 1 48 16,0 1 16-16,1 1 0 15,3-1-208-15,3 3-64 0,4-3 0 0,2-2 0 0,1-2-192 0,6-1 128 16,1-2-128-16,3 0 0 0,2-3 448 0,2-2 0 16,2-4 0-16,4 1 0 0,-2 0-16 0,0 0-16 15,2-2 0-15,0-2 0 0,2-4-96 0,0 0 0 16,1-2-16-16,0 0 0 0,-1-1-304 0,-2 0 0 16,-4-1 128-16,-2 1-128 0,-1 0 144 0,-5 0-16 15,0-1-128-15,0 0 192 0,-1 4-192 0,-2 1 0 16,-1 0-144-16,0 7 144 15,0 0-2000-15,-3-5-304 0,3 5-64 0,0 0-16 0</inkml:trace>
  <inkml:trace contextRef="#ctx0" brushRef="#br0" timeOffset="11801.852">21760 1121 24879 0,'0'0'2208'0,"0"0"-1760"0,0 0-448 0,0 0 0 15,-7 7 0-15,-2 1 0 0,3 4 0 0,-2 1 0 16,0-1 0-16,-2 2 0 0,1 0 192 0,-1 3-64 16,-1 1-128-16,0 0 160 0,0-4-160 0,1 2 160 15,0 0-1376-15,1 1-256 0,-1-2-64 0,5-1-16 16</inkml:trace>
  <inkml:trace contextRef="#ctx0" brushRef="#br0" timeOffset="12113.942">21995 1412 20271 0,'-10'-7'896'0,"10"7"192"0,-11 0-880 0,0 1-208 15,0 0 0-15,-2 0 0 0,-2 1 1232 0,3 2 208 16,-1 0 32-16,1 0 16 0,1 2-1168 0,-1 0-320 16,2 1 128-16,4 0-128 0,0-2 0 0,1 2 0 15,-1-2 0-15,4 3 0 0,-1 2 0 0,4 1 0 0,2 0 0 16,0 1 0-16,3 0-160 0,2 1 32 0,-1 0 0 0,0 1 0 16,-2-1 128-16,0 1 0 0,-1-1 0 0,-3-1 0 15,-1-2 0-15,-3 2 144 0,-2-1 0 0,-3 0 0 16,-4 0 352-16,-1 0 64 0,-2 0 16 0,-1 2 0 15,-4-5 0-15,0 2 0 0,1-4 0 0,2 0 0 16,0 0-416-16,3-2-160 0,2 0 128 0,3-4-128 31,3-4-1856-31,6 4-464 0,-4-10-96 0,4 10-16 0</inkml:trace>
  <inkml:trace contextRef="#ctx0" brushRef="#br0" timeOffset="12860.934">22621 1343 15663 0,'3'-10'1392'0,"1"-2"-1120"15,-2-3-272-15,1 2 0 0,-1 0 976 0,-1-1 144 16,-1-3 32-16,-1 1 0 0,1 2-768 0,-2 4-128 0,-3 2-48 16,5 8 0-16,-6-6 304 0,6 6 64 0,-10-1 16 0,0 4 0 15,-4 2 32-15,1 3 0 0,0 1 0 0,-2 5 0 16,0 6-304-16,0 2-64 0,0 1-16 0,1 3 0 15,0 2-240-15,-2 4 0 0,1 5 0 0,-1 5 0 16,2 1 0-16,2 1 0 0,-1 0 0 0,2-2 0 16,5-2 0-16,2-1 0 0,2-5 128 0,2-5-128 15,1-2 0-15,1 0 0 0,1 1 128 0,-2-1-128 16,2-5 0-16,-2-2 0 0,-1-2 0 0,0-4 0 16,0-4 0-16,0-10-320 0,-2 8 64 0,2-8 0 15,-4 5-224-15,4-5-32 16,-11-4-16-16,0-3 0 0,-3-4-304 0,-1-1-64 0,-2-3-16 15,3-2 0-15,4 0 512 0,-3-1 96 0,-1 1 32 0,6-1 0 0,0 3 464 0,4 1 80 16,-3 0 32-16,6 2 0 0,4 0 16 0,4 1 0 16,-2 0 0-16,5 0 0 0,-1 1-160 0,3 0-32 15,3 0 0-15,3 0 0 0,1-1 64 0,2 0 0 16,1 0 0-16,0 3 0 0,-3-1 144 0,0 0 48 16,-1 0 0-16,-2 0 0 0,-3 4-48 0,0 0 0 15,-2 2 0-15,-11 3 0 0,0 0-144 0,0 0-16 16,5 9-16-16,-2 2 0 0,-3 2 96 0,-3 1 32 15,-1 2 0-15,-4 0 0 0,1 2-32 0,2-3 0 16,0-1 0-16,2-1 0 0,1-2-256 0,2 0 128 16,1 0-128-16,-1-11 0 0,8 7 0 0,1 0 0 15,2-1 0-15,-2-3 0 0,5-3 192 0,-1-3-64 16,1-2 0-16,0 1-128 0,1-2 256 0,-1-1-64 16,1-2-16-16,-4-1 0 0,-1 0-32 0,-1-1 0 0,-3 1 0 15,-2 0 0-15,-2 0 128 0,-2 3 32 0,0 7 0 0,-3-10 0 16,0 0 64-16,-2 2 16 0,-5 1 0 0,2 3 0 15,-1 0-128-15,-1 3 0 0,0 1-16 0,-1 1 0 16,1 0-240-16,1 1 0 0,-3-1 0 0,3 2 0 31,2 2-1456-31,-1 0-176 0,0 1-32 0</inkml:trace>
  <inkml:trace contextRef="#ctx0" brushRef="#br0" timeOffset="13195.931">22883 1595 21183 0,'0'0'1888'0,"0"0"-1504"15,-8 8-384-15,0 2 0 0,0 1 768 0,0 1 96 16,-1 2 16-16,3 1 0 0,-3-2-736 0,2 1-144 15,-2-2 0-15,4 0 0 0,0 1 160 0,0-1 80 16,-2-2 16-16,0-2 0 0,7-8 16 0,-6 7 16 16,2 0 0-16,4-7 0 0,0 0 176 0,0 0 48 15,0 0 0-15,0 0 0 0,0 0 272 0,4-9 64 16,4-3 16-16,1 1 0 0,-2-1-480 0,2-1-112 0,2-1-16 0,-1-1 0 16,1 0-256-16,0 2 128 0,-1 1-128 15,0 1 0-15,1 1 0 0,-3 2 0 0,-1 3 0 0,1 0 0 31,0 0-336-31,-8 5-80 0,8-2-16 0,1 0-8832 0,-9 2-1760 0</inkml:trace>
  <inkml:trace contextRef="#ctx0" brushRef="#br0" timeOffset="13765.687">23494 1616 19343 0,'0'0'1728'0,"0"0"-1392"0,0 0-336 0,0 0 0 15,0 0 400-15,0 0 16 0,0 0 0 0,0 0 0 16,-6 8-416-16,-1-1 0 0,2 2 0 0,-2 2 0 16,-3 2 192-16,5 1 16 0,-2 0 0 0,2 0 0 0,-2 3-64 0,2-3-16 15,-1-1 0-15,2 0 0 0,0 1-256 16,1-1-64-16,0-2-16 0,2-2-9376 16</inkml:trace>
  <inkml:trace contextRef="#ctx0" brushRef="#br0" timeOffset="14185.125">23662 1689 21183 0,'0'0'1888'0,"0"0"-1504"0,-4 8-384 0,-2 1 0 16,-5 1 256-16,0 1 0 0,4 0-16 0,-1 3 0 16,2 2-112-16,-3-1-128 0,1-3 176 0,0 0-176 15,2-2 240-15,-2 5-64 0,1-1-16 0,0-3 0 16,7-11-160-16,-5 6 0 0,5-6 144 0,0 0-144 16,0 0 0-16,0 0 144 0,0 0-144 0,0 0 0 15,0 0 192-15,8-5-192 0,2-2 192 0,0-1-192 16,0-5 0-16,1 0 0 0,1 2 0 0,-1-1 0 15,-5 1 0-15,4 0 0 0,-1-2 0 0,1 4 0 16,-3 3 0-16,1 1 0 0,0 1 0 0,-8 4 0 16,0 0 0-16,0 0 0 0,9 1 0 0,-9-1 0 0,10 9 0 15,-7 1 0-15,-3 2 0 0,0 2 160 0,0 0 32 16,-1 3 16-16,-4 1 0 0,-1 0 0 0,2 1-80 0,-4-2-128 16,-1 0 176-16,2 0-176 0,1 1 176 0,3-1-176 15,-4-4 160-15,2-1-160 0,-1-1 0 0,6-11 0 16,-2 6 0-16,2-6-7472 15,0 0-1392-15</inkml:trace>
  <inkml:trace contextRef="#ctx0" brushRef="#br0" timeOffset="14526.443">23923 1741 17503 0,'0'0'768'0,"0"0"176"0,0 0-752 0,-2 9-192 0,0 0 0 0,-3 1 0 16,-2 2 368-16,1 0 32 0,-1-1 16 0,1 1 0 0,-3 1 288 16,3 4 64-16,-4 3 16 0,2 1 0 0,-1-3-352 15,3 0-80-15,-4-4-16 0,2 2 0 0,3 0-208 0,-1-2-128 16,0-4 128-16,1-1-128 16,5-9-528-16,0 0-176 0,0 0-48 0</inkml:trace>
  <inkml:trace contextRef="#ctx0" brushRef="#br0" timeOffset="14817.54">24258 1324 13823 0,'0'0'608'0,"0"0"128"0,0 0-592 0,0 0-144 0,0 0 0 0,-7 11 0 15,2 2 1728-15,-1 2 304 0,-1 1 64 0,0 4 16 16,-3 4-1536-16,0 2-320 0,0 1-48 0,-2 3-16 16,0 4 64-16,0-1 0 0,-1 3 0 0,0 1 0 15,-6-1-64-15,5-1 0 0,3-2 0 0,-3 0 0 16,-1-1-192-16,2-1-256 0,1-1 48 0,2-2-6704 15,-2-1-1344-15</inkml:trace>
  <inkml:trace contextRef="#ctx0" brushRef="#br0" timeOffset="15078.583">23930 1767 19519 0,'12'-8'864'0,"-4"6"176"0,0-3-832 0,1 2-208 16,5-4 0-16,1 2 0 0,2 2 0 0,0-3 0 15,2 0 0-15,-2 0 0 0,1 1 352 0,-1-1 32 16,-4 2 0-16,0 0 0 0,0 2-16 0,-2-1 0 16,-11 3 0-16,11 0 0 0,-1 1-192 0,-10-1-48 15,0 0 0-15,2 10 0 0,-3 3 48 0,-1 2 0 16,-5 3 0-16,-4 2 0 0,-2-1 160 0,-1 4 48 16,-2 2 0-16,4-3 0 0,4-4-112 0,-2-1-16 15,2 0 0-15,-2 0 0 0,2-1-256 0,3-4 0 16,0-2 0-16,3-2 0 0,2-8 0 0,0 0 0 15,0 0-192-15,0 0-7360 0,9 0-1472 0</inkml:trace>
  <inkml:trace contextRef="#ctx0" brushRef="#br0" timeOffset="15733.134">24381 1735 13823 0,'0'0'1216'0,"0"0"-960"0,0 0-256 0,0 0 0 15,-11 6 2592-15,2 0 480 0,2 0 80 0,-2 2 32 16,0 1-2656-16,-2 0-528 0,1 0 0 0,0-1-192 16,-2 3 192-16,2-1 0 0,1 1 0 0,-2 2 0 0,1 3 0 0,4-5 0 15,6-11 0-15,-3 9 0 0,-1-1-256 0,4-8 0 16,0 0 0-16,0 0 0 15,9 4-400-15,1-5-96 0,0-4-16 0,2-1 0 0,0-2 416 0,1 0 80 16,2-1 16-16,-1 0 0 0,1-2 80 0,-3 1 32 16,0 0 0-16,-1 3 0 0,-2 2 144 0,0 1 0 15,-9 4 0-15,11-3 0 0,-11 3 0 0,0 0 192 16,7-4-32-16,-7 4-16 0,0 0 160 0,0 0 16 16,0 0 16-16,0 0 0 0,0 0 16 0,0 0 0 15,0 0 0-15,0 0 0 0,-3 8-144 0,0 0-16 16,3-8-16-16,0 0 0 0,0 0-176 0,-3 8 128 15,3-8-128-15,0 0 128 0,0 0-128 0,-6 10 0 0,2-1 144 16,4-9-144-16,0 0 0 0,0 0 0 0,0 0 0 0,3 7 128 16,-3-7-128-16,0 0 192 0,13 2-64 0,0 1 0 15,-1-2 112-15,-2-1 16 0,2-1 16 0,1-3 0 16,0 0-48-16,-1 1-16 0,-3-2 0 0,1 2 0 16,2-1 16-16,0-2 0 0,-2-2 0 0,2 1 0 15,-2-1 48-15,2 0 16 0,1 1 0 0,3-4 0 16,-1-3 32-16,0 1 0 0,0 0 0 0,0-5 0 15,2 0-96-15,-2-4-16 0,-1-4 0 0,1-1 0 16,-1-5-64-16,-2-2-16 0,-1-2 0 0,-2-2 0 16,-1 2-128-16,-1 2 0 0,-2 2 0 0,-1 4 0 15,-2 5 0-15,3 7-144 0,-2 3 144 0,-1 2 0 16,-2 11-160-16,0 0 160 0,0 0-128 0,0 0 128 0,0 0-192 0,-10 11 64 16,-1 4 0-16,0 4 0 0,-1 0 128 15,-1 8 0-15,-1 5 160 0,2 4-160 0,-3 4 0 0,2 1 0 16,-1 1 0-16,2 0 0 0,0-1 0 15,1-2 0-15,-4 1 0 0,6-6 0 0,4-3 0 0,1-5-128 16,-3 1 128-16,1-4 0 16,3-2-528-16,-1-5-48 0,0 0-16 0,0-7-11776 0</inkml:trace>
  <inkml:trace contextRef="#ctx0" brushRef="#br0" timeOffset="15890.133">24311 1377 29487 0,'-7'-9'2624'0,"7"9"-2112"0,0 0-512 16,0 0 0-16,0 0 768 0,0 0 32 0,0 0 16 0,0 0 0 15,0 0-816-15,0 0-304 0,0 0 16 0,0 0 0 32,0 0-1472-32,0 0-288 0,0 0-64 0</inkml:trace>
  <inkml:trace contextRef="#ctx0" brushRef="#br0" timeOffset="16046.132">23500 1254 16575 0,'-9'-13'1472'0,"4"8"-1168"0,-3 4-304 0,0 2 0 0,8-1 2320 0,-9 2 416 0,2 1 80 0,-3 2 0 15,3-1-3968-15,-3 1-816 0,2 2-144 0</inkml:trace>
  <inkml:trace contextRef="#ctx0" brushRef="#br0" timeOffset="16411.58">24047 2094 29135 0,'-11'-9'1280'0,"3"4"288"0,-1 2-1248 0,-2 0-320 0,-1-1 0 0,-2 4 0 16,-2 2-128-16,1 4-96 0,-2 1-16 0,2 1 0 15,-3 1 240-15,1 2 160 0,4 1-32 0,-2 4 0 16,1 0-128-16,1 4 0 0,2 0 0 0,3 0 0 16,0-3 0-16,5 1 0 0,2-3 0 0,3-2 0 15,3 2 0-15,1-4 0 0,3-5 0 0,3 2 0 16,1-4 0-16,3-1 0 0,0-5-160 0,2 1 160 16,2-2-512-16,-1 0-16 0,0-3 0 0,1-1-7600 15,0-3-1504-15</inkml:trace>
  <inkml:trace contextRef="#ctx0" brushRef="#br0" timeOffset="17271.105">24151 2195 27647 0,'-12'6'1216'0,"3"0"256"0,-1-1-1168 0,-1 4-304 15,5-1 0-15,-4 3 0 16,0 1-960-16,2 1-256 0,3-1-64 0,0-2 0 0,1-1 1120 0,4-9 160 16,-1 10 144-16,1-10-16 0,0 0 0 0,0 0 0 0,9 5 0 0,1-4 0 15,1 1 128-15,-3-4 48 0,0 0 0 0,2-3 0 16,2-3 80-16,0 0 32 0,-1 0 0 0,0 2 0 16,0-5-224-16,0 1-32 0,0 0-16 0,-2 2 0 15,1-2-144-15,0 3 0 0,-1 1 0 0,-2 1 0 16,-1-1 0-16,0 1 0 0,2 3 0 0,-8 2 0 15,0 0 0-15,0 0-144 0,8 5 144 0,-2 3 0 16,-5 1-176-16,1-1 176 0,-2-8-160 0,-2 11 160 16,1-1 0-16,-2 0 0 0,-1 1-128 0,-2-3 128 15,0-2 0-15,0 1-192 0,1 0 192 0,-2-2-192 16,0 1 192-16,1-1-144 0,-2 1 144 0,8-6-128 16,-5 4 128-16,5-4 0 0,0 0 0 0,0 0 0 0,0 0 0 15,0 0 0-15,0 0 0 0,6-4 0 0,3-4-192 16,-1 1 64-16,3 2 0 0,-1 3 0 0,-3-1 128 0,2 2 0 15,1 2-144-15,0 3 144 0,0-1 0 16,0 1 0-16,-10-4 0 0,12 7 0 0,1 1 0 0,-4 1 0 16,0-1 0-16,-2-1 0 0,-7-7 0 0,8 5 128 15,-8-5 0-15,0 0 0 0,12 5 160 0,-3-3 32 16,-9-2 0-16,11 0 0 0,0-2-32 0,-11 2 0 16,8-2 0-16,1-2 0 0,0 0-96 0,2-2 0 15,0-2-16-15,-3 1 0 0,0-2-176 0,2 5 128 16,2-2-128-16,-4 1 128 0,-8 5-128 0,0 0 0 15,0 0 0-15,8 3 0 0,-8-3 0 0,0 0 0 16,3 9 0-16,1 0 0 0,-2 0-160 0,-1-1 160 0,-3 0 0 16,2 3-144-16,4-2 144 0,-4-9 0 15,0 0 0-15,2 11 0 0,2 2 0 0,-2-5 0 0,-2-8 0 0,0 0 0 16,0 0 0-16,0 0 0 0,3 7 0 0,-3-7 0 16,0 0 0-16,0 0 0 0,8 7 0 0,-8-7 0 15,10 1 0-15,0-2-128 0,-1-1 128 0,0 2 0 16,-9 0 0-16,11-6 0 0,2-2 0 0,-1 0 0 15,0-1 0-15,1-1 0 0,-1-3 0 0,2 0 0 16,1 0 0-16,-2-2 0 0,-1-1 0 0,1-2 0 16,-2-2 0-16,0 2 0 0,-1-1 0 0,1 0 0 15,-1 1 0-15,-1-1 0 0,-3 1 0 0,3 2 0 16,-3 0 0-16,0 1 128 0,0-2-128 0,-3 2 0 16,-3 3 0-16,1 1 144 0,0 2-144 0,0 3 0 15,-1 6 304-15,0 0-48 0,0 0-16 0,0 0 0 16,0 0-64-16,-7 11-16 0,-1 2 0 0,0 3 0 0,1 3 0 15,-1 2 0-15,-1 0 0 0,1 3 0 0,-2 3 32 0,2 5 16 16,-1-2 0-16,2 3 0 0,1 2 16 0,0 2 0 16,-3-1 0-16,5-2 0 0,2 0-80 0,0-3-16 15,-4-3 0-15,3 0 0 0,1-3-128 0,2-2 0 16,2 0 0-16,1-2-9632 16,-3-3-1952-16</inkml:trace>
  <inkml:trace contextRef="#ctx0" brushRef="#br0" timeOffset="20027.599">2144 6588 25279 0,'10'-10'1120'0,"1"6"224"0,0-1-1072 0,10 1-272 0,10-1 0 0,5 2 0 16,6 1 0-16,6 0-192 0,5 2 16 0,8-5 16 15,8-1 160-15,3 1 144 0,3-2-16 0,4 0-128 16,0-1 128-16,7 0-128 0,6-7 0 0,4 4 0 16,2 1 0-16,1-3 0 0,0-4 0 0,5 2 0 0,7 5 0 0,-1-1 0 15,-3-2 128-15,6 0-128 0,5 0 160 0,1 0-32 16,-4-1 0-16,4 1 0 0,2-1 64 0,2-3 0 16,1-2 0-16,-1 2 0 0,-6 4 96 0,6-3 32 15,5-1 0-15,-1 1 0 0,-8 4-32 0,6 0 0 16,-1-1 0-16,-4 1 0 0,-3 3-16 0,-3 0 0 15,-1 2 0-15,-4 0 0 0,-5-1-80 0,-1 1-32 16,-1-2 0-16,-5 3 0 0,-5 4-160 0,-7-2 128 16,-3-3-128-16,-7 2 128 0,-2 4-128 0,-7 2 0 15,-7 1 0-15,-5 1 128 0,-10-1-128 0,-6 2 0 16,-6 0 0-16,-5 2 0 16,-5 0-288-16,-4 0-144 0,-3-2-16 0,-3 2-12688 0</inkml:trace>
  <inkml:trace contextRef="#ctx0" brushRef="#br0" timeOffset="21498.414">23520 6834 15599 0,'0'0'688'0,"12"-3"144"0,-1-1-656 0,1 0-176 0,-2 3 0 0,2-2 0 16,-3 0 0-16,1-2 0 0,-3-2 0 0,1 1 0 15,1 1 272-15,-1-1 32 0,-2-2 0 0,0 0 0 16,-5-2 288-16,0 1 64 0,-1 9 16 0,-1-11 0 16,-8-1-64-16,2 0-16 0,-3 0 0 0,-2 1 0 15,-3 0-240-15,-4 0-48 0,-3-2-16 0,-4 1 0 16,-5 0-288-16,-2-1 160 0,-2-1-160 0,-8-1 128 16,-4 1-128-16,-7-1 0 0,-7-3 0 0,-3 3 0 0,-3-2 0 0,-4-1 0 15,-5-4 0-15,-8-2 0 0,-5 4 0 0,-2 0 0 16,-3 0 0-16,-6-1 0 0,-6-3 0 0,-4 1 160 15,0 0-160-15,-11 0 160 0,-9-1 16 0,-2 2 0 16,0 0 0-16,-3 3 0 0,-7 0 0 0,-1-2 0 16,-1 0 0-16,-4 1 0 0,-1 3-16 0,-5-1 0 15,-4 1 0-15,-6 0 0 0,-3-1-160 0,1 1 192 16,1-1-192-16,-1 2 192 0,-2 1-64 0,-5 3-128 16,-3 1 192-16,-5 4-64 0,0-3 64 0,2-3 0 15,-4 2 0-15,0 0 0 0,-1 1 64 0,1 2 0 16,4 2 16-16,-4 1 0 0,-1 1 0 0,1 2 0 0,-1 2 0 15,0 2 0-15,3-2-128 0,2 0-16 0,6 1-128 0,1 1 192 16,1 1-48-16,-1 0-16 0,-2 0 0 0,3 5 0 16,0 7-128-16,7-3 0 0,4-4-160 0,-1 4 160 15,2 3 0-15,-2-2 0 0,3-2 0 0,0-2 0 16,3-1 0-16,4 4 0 0,6 4-128 0,-2 0 128 16,1-3 0-16,-1-1-176 0,3 1 176 0,2 3-160 15,1 1 160-15,5 0-192 0,3-2 192 0,3 2-192 16,4-2 192-16,-2 4 0 0,0 1-144 0,4 0 144 15,4 2-160-15,1-1 160 0,1-2-208 0,-1 2 80 16,3 1-160-16,0 1-32 0,-3-5 0 0,3 4 0 16,4 5 96-16,2 0 16 0,-1-2 0 0,6 1 0 15,2 1 208-15,2-2 0 0,0-1 0 0,3 3 0 16,3-3 0-16,9 1-144 0,6-1 144 0,2 2 0 0,0-1 0 16,4 2 0-16,2 1 0 0,7 2 0 0,5-1 0 15,4 2-128-15,2 0 128 0,4 0 0 0,2 1 0 0,6 1 0 16,3-2 0-16,3 2-128 0,1-2 128 0,6 2 0 15,5 5 0-15,3-2-128 0,4 0 128 0,4 2-192 16,4-1 192-16,6 2-192 0,3 0 16 0,2 2 0 16,6-3 0-16,3 1 0 0,5 0 48 0,9 2 0 15,2 1 0-15,8 2 0 0,3-1 128 0,7 1-160 16,4 1 160-16,6-2-160 0,0-4 160 0,9-3 0 16,5-3 0-16,8 0 0 0,6 0 0 0,3-1 0 15,4-2 0-15,6 1 0 0,9 0 0 0,4-1 0 16,1-2 0-16,9 2 0 0,5-3 0 0,6 0 0 15,3-2 0-15,6-1 0 0,1-1 144 0,7 1 16 16,5-5 0-16,2 0 0 0,1 0-160 0,3-2 0 0,3-1-160 0,4-1 160 16,3-3 0-16,6 1 0 0,4 1 0 0,-1 0 0 15,3 0 0-15,3 1 0 0,0 0 128 0,6-2-128 16,2-1 0-16,4 0 128 0,-3 3-128 0,6-3 0 16,3-1 272-16,3-2-48 0,2-3-16 0,2-1 0 15,4-1-208-15,1-2 128 0,0 1-128 0,0-5 0 16,3-4 256-16,0-1-32 0,0-3-16 0,2-1 0 15,1-1-16-15,1-1 0 0,0 0 0 0,3 1 0 16,0-3 0-16,-3 1-16 0,-5 1 0 0,-1-2 0 16,-3 1-176-16,-2 1 0 0,-1 0 144 0,-6-2-144 15,-1-2 0-15,-1 0 128 0,-7 2-128 0,0-3 0 16,-6-1 128-16,-8-5-128 0,-6-4 128 0,-8-3-128 0,-8-2 0 16,-6-4 0-16,-6-5 0 0,-10-2 0 0,-11-2 304 0,-8-3 32 15,-12-1 16-15,-12-6 0 0,-14-6 464 0,-8-2 80 16,-6-3 32-16,-11 1 0 0,-12 4 64 0,-6 3 16 15,-7 1 0-15,-8 5 0 0,-11 3-64 0,-8-1-16 16,-6 1 0-16,-9 2 0 0,-3-1-800 0,-12 5-128 16,-9 0 0-16,-9 2-176 15,-4-2-1552-15,-15 1-320 0,-13-2-64 0,-14 4-13024 16</inkml:trace>
  <inkml:trace contextRef="#ctx0" brushRef="#br0" timeOffset="23200.48">2369 9964 17791 0,'0'0'784'0,"0"0"176"0,0 0-768 0,0 0-192 15,13-4 0-15,0 0 0 0,5 1 208 0,-1 0 16 16,5-3 0-16,6 3 0 0,5 1 32 0,2-2 16 16,2-1 0-16,9 0 0 0,2 1 64 0,5 0 16 15,2-3 0-15,3 2 0 0,-2-1 0 0,6 2 0 16,3-4 0-16,5 0 0 0,4-1-96 0,2 3 0 15,-5-5-16-15,4 4 0 0,2 1-240 0,2-1 176 16,3 0-176-16,-2 1 160 0,-6-1 16 0,4 1 0 16,5 1 0-16,1 0 0 0,1-1 80 0,-1 0 32 0,1 1 0 15,0 1 0-15,2 2 16 0,-3-3 0 0,2 0 0 0,2 0 0 16,1 2 16-16,0 1 0 0,0 0 0 0,-1-1 0 16,-1 1-32-16,1 1 0 0,-1-1 0 0,-1 0 0 15,-1-2-64-15,0 1-16 0,-1 0 0 0,2-2 0 16,1 0-16-16,-3 1 0 0,-2-1 0 0,-1 1 0 15,1-2 0-15,0 3-16 0,1 0 0 0,-3 0 0 16,-4 2-48-16,1-2 0 0,3 0 0 0,-2 2 0 16,0-2-128-16,-3 1 192 0,-3-1-192 0,-2 0 192 15,-4-1-64-15,4 1-128 0,1-1 192 0,-2 0-64 16,-5 2 16-16,-2-1 0 0,-1-4 0 0,2 4 0 16,-2 2 80-16,0-1 16 0,-2-1 0 0,1 1 0 15,-3 0-16-15,0-1 0 0,-2-2 0 0,3 2 0 0,3 1-80 0,-3 1-16 16,-2 0 0-16,0 1 0 0,-2 0-128 15,0 0 128-15,0-3-128 0,0 2 128 0,0 1-128 0,0 1 0 16,1 4 144-16,-2-3-144 0,-4-2 0 0,1 0 0 16,-3 1 0-16,5 0 128 0,-4 0-128 0,2-2 0 15,-2-2 0-15,0 3 128 0,0 3-128 0,-1-2 144 16,-3-2-144-16,-1-1 160 0,-1 0-160 0,-3 0 160 16,3-2-160-16,-2 1 160 0,-2 0 16 0,0 1 0 15,-2-2 0-15,-3 4 0 0,2 2-16 0,-2 1 0 16,-3-3 0-16,-2 0 0 0,0 2-160 0,-1 0 160 15,-1 1-160-15,2-3 160 0,1 0-160 0,2 0 0 16,1 1 0-16,-2 2 128 0,-3-3-128 0,-2-1 0 16,1-2 0-16,1 1 0 0,-2 2 0 0,-2 0 0 15,-1-1 0-15,-3 0 0 0,0 1 0 0,-4 1 128 0,-1-2-128 16,-3 1 0-16,-1 1 128 0,-2 2-128 0,-8-3 0 16,8 0 128-16,-8 0-128 0,0 0 192 0,0 0-192 0,0 0 192 15,0 0-192-15,0 0 160 0,0 0-160 0,0 0 160 16,0 0-400-16,-10 5-80 0,-5-1 0 0,-1 3-10704 15,-6-3-2144-15</inkml:trace>
  <inkml:trace contextRef="#ctx0" brushRef="#br0" timeOffset="27088.44">16207 4356 3679 0,'0'0'320'0,"0"0"-320"0,-9 0 0 0,-2-3 0 15,1 1 1552-15,1 0 240 0,-1 2 64 0,3 0 0 0,-3-1-672 0,2 0-128 16,8 1-32-16,-9-1 0 0,3 0 0 0,6 1 0 16,0 0 0-16,0 0 0 0,0 0-160 0,0 0-32 15,0 0-16-15,0 0 0 0,0 0-400 0,0 0-80 16,0 0-16-16,0 0 0 0,0 0 16 0,12 2 0 15,1 2 0-15,2-4 0 0,2-3-16 0,1 0 0 16,1-1 0-16,3 0 0 0,5 2-80 0,2 1-32 16,-1-1 0-16,4 1 0 0,3 2-16 0,-3 1-16 15,-1 0 0-15,-2-1 0 0,1-1-32 0,0 1 0 16,-3 2 0-16,3-2 0 0,0-1-16 0,-1 2 0 16,2 0 0-16,-1 0 0 0,-1 1 16 0,0-1 0 15,2-1 0-15,1 1 0 0,0 0 160 0,-1 0 16 16,-2 0 16-16,1-2 0 0,1 0 64 0,-1-2 16 15,-2 0 0-15,5 2 0 0,-1-2-80 0,0 0-16 0,0-1 0 16,1-1 0-16,-1 4 0 0,-3-1-16 0,-1-1 0 16,-3 2 0-16,-2 2-48 0,-2 1 0 0,-3 2 0 0,-3-1 0 15,-2 0-16-15,-2-1-16 0,-2 0 0 0,-2 0 0 16,-7-3 48-16,0 0 16 0,0 0 0 0,0 0 0 16,8 7-32-16,-8-7 0 0,5 9 0 0,-5-9 0 15,0 0-64-15,0 0-32 0,0 0 0 0,0 0 0 16,0 0-160-16,0 0 160 0,-1 9-160 0,-2-1 160 15,3-8-624 1,-6 8-128-16,6-8-32 0,0 0 0 0,1 11-2496 0,6-3-496 16</inkml:trace>
  <inkml:trace contextRef="#ctx0" brushRef="#br0" timeOffset="27892.715">20692 4292 1839 0,'-7'5'160'0,"-3"-3"-160"15,0-2 0-15,0 1 0 0,-1 0 2368 0,3 1 432 16,8-2 80-16,0 0 32 0,-8 1-1504 0,8-1-320 16,0 0-48-16,0 0-16 0,0 0-192 0,0 0-32 15,0 0-16-15,0 0 0 0,11 1 80 0,0-1 16 16,2 0 0-16,2-1 0 0,1-1 16 0,3 1 16 16,1 2 0-16,6-2 0 0,3-1-192 0,1 0-32 15,-2-3-16-15,6 4 0 0,6 2-80 0,0-1-16 16,-1-1 0-16,2 1 0 0,0 0-48 0,5 0-16 15,3-1 0-15,2 1 0 0,5-1-80 0,4 1-32 16,1 2 0-16,0-1 0 0,-3-1-112 0,2 0-32 0,1 0 0 16,1 0 0-16,-5 2 0 0,-1-2-16 0,-4 0 0 0,-2 2 0 15,-6-1 16-15,-1 0 16 0,-1-1 0 16,1-1 0-16,-1-4 0 0,-3 4 0 0,-4 1 0 0,-2 0 0 16,-2-1-64-16,-2 0-16 0,-4 1 0 0,-2 0 0 15,-2 0-16-15,-4-1-16 0,-4 0 0 0,-3 1 0 16,-1 1-32-16,-9-1 0 0,0 0 0 0,9 1 0 15,-9-1-128-15,0 0 160 0,0 0-160 0,6 3 160 16,-6-3-160-16,0 0 0 0,0 0 144 0,0 0-144 16,5 8 0-16,-5-8 0 0,0 0 0 0,0 0 0 15,1 8-208-15,-1-8-64 0,-3 12-16 0,0-3 0 16,3-9-2016-16,-5 7-416 0,-2 1-80 16,2-3-11216-16</inkml:trace>
  <inkml:trace contextRef="#ctx0" brushRef="#br0" timeOffset="30094.321">16375 4336 5519 0,'-13'-7'496'0,"4"3"-496"0,-2 0 0 0,0 1 0 15,1 0 656-15,-1 1 48 0,4-1 0 0,-1 1 0 16,-1 4-192-16,1-1-48 0,8-1 0 0,-7 0 0 16,0-3-80-16,7 3 0 0,0 0-16 0,0 0 0 15,-5-3-160-15,5 3-16 0,0 0-16 0,0 0 0 16,0 0 48-16,0 0 16 0,-9 2 0 0,9-2 0 15,-7 1 176-15,7-1 32 0,0 0 16 0,0 0 0 0,0 0-48 0,0 0-16 16,0 0 0-16,0 0 0 0,0 0-16 0,0 0-16 16,0 0 0-16,0 0 0 0,0 0 176 0,0 0 32 15,0 0 16-15,11 6 0 0,1-1-80 0,3-2-32 16,0-3 0-16,4 0 0 0,4-1-64 0,2 0-16 16,4 1 0-16,1 0 0 0,3-1-64 0,3-2-16 15,0 1 0-15,2-1 0 0,2-3-16 0,3 1-16 16,3-3 0-16,0 5 0 0,1 0-48 0,-1 0-16 15,1 2 0-15,-1-1 0 0,-5-1-32 0,1 0-16 16,-2-3 0-16,2-1 0 0,0 3-32 0,-1 0 0 16,-3 0 0-16,1 1 0 0,-6 3 32 0,0 0 0 15,-2 0 0-15,-2 0 0 0,-1 0 48 0,-6 3 16 16,-1 1 0-16,-2-3 0 0,-1-2 80 0,-3 0 0 0,-1-1 16 16,-3 2 0-16,-1 0 0 0,-10 0 0 0,0 0 0 0,9 3 0 15,-9-3 16-15,0 0 0 0,0 0 0 0,0 0 0 16,0 0 80-16,0 0 16 0,0 0 0 0,-4 8 0 15,-1 2-304-15,-1 0-144 0,-2-1 160 0,1-1-160 32,1-2-2016-32,6-6-496 0,0 0-112 0</inkml:trace>
  <inkml:trace contextRef="#ctx0" brushRef="#br0" timeOffset="30793.813">20959 4381 14223 0,'-18'0'624'0,"8"-1"144"0,-2-1-624 0,1 1-144 0,1 1 0 0,1 0 0 16,-2-2 1056-16,1 0 176 0,0 0 48 0,2 0 0 15,8 2-320-15,0 0-64 0,0 0-16 0,0 0 0 16,0 0-176-16,0 0-48 0,0 0 0 0,11-2 0 15,1 0-240-15,5 0-48 0,2-2-16 0,5 2 0 16,2 2 160-16,3-1 16 0,2-2 16 0,2 2 0 16,3 1-160-16,1 0-48 0,3 0 0 0,1-1 0 0,3-1 128 15,6 2 32-15,5 2 0 0,1 1 0 0,-2 0-48 0,1-1 0 16,-4-2 0-16,1 1 0 0,2 3-64 0,0-2-32 16,-1-2 0-16,-2 2 0 0,-4 1 48 0,-2 0 16 15,-2-3 0-15,-4-1 0 0,0-1-64 0,1-1-16 16,0 2 0-16,-2-1 0 0,-8-1-80 0,1-1 0 15,0 2-16-15,-3-1 0 0,-4 2-112 0,-4 1-128 16,-4-1 176-16,-2 1-176 0,-2 0 160 0,-2 0-160 16,-10 0 128-16,9 2-128 0,-9-2 128 0,0 0-128 15,0 0 0-15,8 3 128 0,-8-3-128 0,0 0 0 16,0 0 0-16,0 0 0 0,0 0 0 0,0 0-256 16,0 0 48-16,0 0 0 15,-8 9-1280-15,0 1-256 0,1 0-48 0,-2-4-12896 0</inkml:trace>
  <inkml:trace contextRef="#ctx0" brushRef="#br0" timeOffset="35738.557">17152 7032 911 0,'0'0'0'0,"0"0"0"0,2-8 0 0,1-1 0 0,-1 0 0 0,1 1 0 15,-3 8 3072-15,0-9 512 0,-1 2 128 0,1 7 0 16,-3-7-2272-16,3 7-464 0,0 0-80 0,0 0-32 16,0 0-128-16,0 0-32 0,-7-4 0 0,-1 4 0 15,-1 0-176-15,0 2-32 0,-2 2-16 0,0 3 0 16,-3 3-336-16,-1 3-144 0,-2 0 128 0,-2 6-128 16,0 5 144-16,-2 3-144 0,-2 4 160 0,-2 7-160 15,1 0 256-15,-1 5-32 0,2 6-16 0,-1-2 0 16,3-1-208-16,0-2 0 0,4-2 0 0,4-4 0 15,3-1 0-15,8-4 0 0,4-6 0 0,4 2 0 0,-1-3 0 16,6-4 128-16,5-4-128 0,2-3 0 0,4 1 464 0,3-6 0 16,2-2 0-16,2-2 0 0,0-3-144 0,2-3-48 15,0-3 0-15,2-4 0 0,2-4-80 0,3-2-32 16,-2-3 0-16,0-3 0 0,-2-3 32 0,-2 1 0 16,0-1 0-16,-1-1 0 0,-5-1 176 0,-3-1 32 15,-4 2 16-15,-5-2 0 0,-4-1 224 0,-4-5 32 16,-5-3 16-16,-6 1 0 0,-4 0 16 0,-6-4 16 15,-3-2 0-15,-3 5 0 0,-4 8-224 0,2 4-48 16,-2 2-16-16,4 1 0 0,-2 1-432 0,4 5 0 16,3 3-192-16,5 1 192 15,3 2-2704-15,8 7-432 0</inkml:trace>
  <inkml:trace contextRef="#ctx0" brushRef="#br0" timeOffset="36512.358">22721 7245 5519 0,'-9'-15'496'0,"1"0"-496"0,1 0 0 0,-2 2 0 16,0 5 3264-16,1-2 576 0,2-1 96 0,-2 1 32 15,2-1-2752-15,-2 4-560 0,8 7-96 0,-7-7-32 16,2-3-16-16,1 2 0 0,4 8 0 0,-6-6 0 16,6 6-224-16,-7-4-48 0,3-3-16 0,-1 6 0 15,-4 5-224-15,0 0 0 0,-3 2 0 0,-1 1 0 16,-3 5 0-16,0 5 0 0,-3 6 0 0,-1 2 0 15,-1 4 0-15,-1 3 0 0,-3 3 128 0,3 5-128 16,-2 2 0-16,0 2 128 0,-3-1-128 0,7 1 0 0,6 5 0 0,0-4 128 16,-2 3-128-16,4-4 0 0,5 0 0 15,8-5 0-15,8-6 128 0,2-4-128 0,-3-3 144 0,8-4-16 16,6-6 0-16,3 0 0 0,4-2 576 0,3-5 96 16,2-6 32-16,3-2 0 0,5-3-128 0,2-5 0 15,3-5-16-15,4-2 0 0,-3-3-176 0,1-3-16 16,-5-5-16-16,-5 0 0 0,-4-5 272 0,-7-4 48 15,-4-5 16-15,-5-1 0 0,-5-1 128 0,-5 1 16 16,-6-3 16-16,-4 5 0 0,-3 4-256 0,-8 1-48 16,-4-1-16-16,-5 3 0 0,-5 3-304 0,-5 4-64 15,-5 4-16-15,-5 3 0 0,-3 4-448 0,-4 3-80 16,-4 4-32-16,-2 4-12064 0,-3 6-2432 16</inkml:trace>
  <inkml:trace contextRef="#ctx0" brushRef="#br0" timeOffset="38958.086">8745 11442 911 0,'0'0'0'0,"0"0"0"0,0 0 0 0,0 0 0 16,0 0 1568-16,0 0 224 0,0 0 64 0,0 0 0 15,0 0-1392-15,0 0-272 0,-7-2-48 0,0 2-16 16,7 0 64-16,-9 5 0 0,2-2 0 0,-1 0 0 16,0-1 0-16,-1 1 16 0,1 2 0 0,-1-1 0 15,0-1 208-15,0-2 32 0,2 0 16 0,-1 0 0 16,8-1 272-16,-7 3 48 0,-3-2 16 0,4 0 0 15,6-1 64-15,0 0 16 0,-11 3 0 0,11-3 0 16,0 0-96-16,0 0-16 0,0 0 0 0,0 0 0 16,0 0-128-16,0 0-48 0,0 0 0 0,0 0 0 15,0 0-272-15,10-3-48 0,-2 0-16 0,5 0 0 16,2 1 32-16,3-1 0 0,1 1 0 0,3 1 0 0,-1-1 0 16,5 1 0-16,-2 0 0 0,3-1 0 0,2-1 16 0,3 0 0 15,2-2 0-15,3-1 0 0,1 2-16 0,3-1 0 16,3 2 0-16,0 1 0 0,3 1-96 0,-1-2 0 15,1 1-16-15,2-1 0 0,0 0-32 0,2-2 0 16,-2 2 0-16,4 0 0 0,-2 0-16 0,0 1-128 16,-1 0 192-16,0-1-64 0,0 4 64 0,-1-3 0 15,-1-4 0-15,4 2 0 0,6 3 80 0,-1-3 32 16,-3 1 0-16,0 0 0 0,-2-1-48 0,2 2 0 16,0-2 0-16,-1 1 0 0,0-1-16 0,1 1-16 15,-2-1 0-15,-2 1 0 0,3 3-64 0,-2-3-16 16,2-4 0-16,1 1 0 0,0 6-144 0,0 0 0 15,-1 1 0-15,-1-1 0 0,-4-1 0 0,-1-1 0 16,1-2 128-16,0 2-128 0,3 1 0 0,-2-4 0 0,0 0 0 0,-3 4 0 16,-3 3 0-16,0 0 0 0,-2-2 0 0,-2 2 128 15,-2-1-128-15,0 0 0 0,-1-1 0 16,0 0 0-16,-1-1 0 0,1 1 0 0,0 2 0 0,-3 0 0 16,0 1 0-16,1 0 0 0,-3-1 0 0,-3-1 0 15,-1 3 0-15,-1 0 0 0,-1-3 0 0,1 0 0 16,-4-1 0-16,2 0 0 0,-1 1 0 0,1-2 0 15,0 0 0-15,-2 1 0 0,-4 2 0 0,3-1 0 16,2-3 0-16,-2 1 128 0,-1 0-128 0,2 1 0 16,-2 0 0-16,0 0 0 0,1 0 0 0,-3 1 0 15,0-1 0-15,-2 2 0 0,1 0 128 0,-1-2-128 16,1-2 0-16,-1 0 0 0,1 1 0 0,1-1 0 0,-1 2 0 16,-1 0 0-16,4-3 0 0,-1 2 0 0,-3 0 0 0,2 0 0 15,2-1 0-15,-2 1 0 0,2-1 0 0,1 1 0 16,-3 0 0-16,0 1 0 0,2 0 0 0,-1 0 0 15,1 2 0-15,-3-2 0 0,2 0 0 0,-1-1 0 16,-1-2 0-16,1 1 0 0,0 4 0 0,0-2 0 16,0-2 0-16,0 1 0 0,0 0 0 0,1 0 128 15,-1 1-128-15,1-3 0 0,0-1 0 0,4 2 0 16,-1 2 0-16,0-1 0 0,-3 1 0 0,-2-4 128 16,3-1-128-16,1 3 0 0,1 3 0 0,0-1 0 15,0-1 0-15,-2 1 0 0,-1 0 0 0,2 0 0 16,-1 0 144-16,1-1-144 0,1-2 128 0,-2 2-128 15,0 1 160-15,2-2-160 0,-1 2 192 0,-1-1-48 16,0 0-16-16,0 0 0 0,1 3 16 0,1-2 0 0,-6-2 0 16,3 0 0-16,1 3-16 0,-1 0 0 0,-1-1 0 15,0 0 0-15,1 0 0 0,-2 2-128 0,0 1 192 0,0-1-64 16,-2-3 0-16,-2 0 0 0,-1-2 0 0,0 3 0 16,-2 3 0-16,1-2 0 0,0 2 0 0,0-2 0 15,-2-1-128-15,-9 0 0 0,9 0 144 0,-9 0-144 16,0 0 0-16,0 0 0 0,0 0 0 0,0 0 0 31,0 8-2224-31,-9 1-352 0,-11-3-80 0,-5-3-16 0</inkml:trace>
  <inkml:trace contextRef="#ctx0" brushRef="#br0" timeOffset="41050.554">16726 7402 8287 0,'0'0'736'0,"0"0"-592"16,0 0-144-16,0 0 0 0,0 0 1472 0,0 0 256 15,0 0 48-15,0 0 16 0,0 0-672 0,0 0-128 0,0 0-32 0,0 0 0 16,-5-7 112-16,2-1 16 16,4-2 0-16,1-2 0 0,-2-4-336 0,4 1-64 0,1-1-16 0,4 1 0 15,-2 1-160-15,3-3-48 0,4-4 0 0,-3 5 0 16,1 4-64-16,4 1-16 0,0 0 0 0,2 2 0 15,-1 2 0-15,1 3 0 0,-3 1 0 0,1 1 0 16,-4 2-224-16,1 4-160 0,0 1 192 0,-1 4-192 16,-1 6 256-16,-5 5-64 0,-1 2-16 0,1 7 0 15,-4-1-16-15,0 4 0 0,-1 4 0 0,-4-3 0 16,-4 0-160-16,-3 1 128 0,-2-1-128 0,-2 1 128 16,-4-1-128-16,1-1 192 0,-4-3-192 0,1-1 192 15,0 0 16-15,3-1 16 0,-4-3 0 0,2-3 0 16,4 1 0-16,2-6 0 0,2-2 0 0,1-4 0 0,5-2-224 15,5-8 0-15,0 0 128 0,0 0-128 0,0 0 0 0,9-1 0 16,0-2 128-16,5-4-128 0,5-1 128 0,3-3-128 16,2-2 176-16,4 1-176 0,-3 0 0 0,3 0 0 15,2-2 0-15,-2 1 0 0,-2 1 0 0,-3 3 0 16,1 0-160-16,-1 2 160 0,2 1-304 0,-2-1 16 16,-1 1 0-16,-4 1 0 15,2 2-2160-15,-2 1-432 0,4-3-96 0,-6-4-16 0</inkml:trace>
  <inkml:trace contextRef="#ctx0" brushRef="#br0" timeOffset="41384.133">17390 7135 23039 0,'0'0'2048'0,"-7"-3"-1648"0,7 3-400 0,0 0 0 15,-7-1 0-15,7 1 0 0,-8 0 0 0,8 0 0 16,-6 6-192-16,6-6-64 0,0 0 0 0,0 0-16 16,-8 12 400-16,3 0 64 0,0 2 32 0,1 4 0 15,-1 1 272-15,0 7 48 0,-3 6 16 0,2 1 0 16,-1 1 32-16,-1 2 16 0,1 2 0 0,-1 1 0 0,2 0-256 0,-2-1-48 15,1 0-16-15,-1 0 0 16,4 3-160-16,1-3-128 0,-3-2 192 0,1-2-192 0,1 1 0 0,0-6 0 16,3-5 0-16,0-3 0 0,-3-3 0 0,3 0-176 15,1-5 0-15,3-2-8128 16,1-2-1616-16</inkml:trace>
  <inkml:trace contextRef="#ctx0" brushRef="#br0" timeOffset="41640.519">17590 7093 30351 0,'0'0'1344'0,"-6"-6"272"0,6 6-1296 0,0 0-320 0,0 0 0 0,0 0 0 15,-8 3 0-15,4 5-192 0,1 6 32 0,0 3 0 16,1 5 160-16,0 2 0 0,1 5 0 0,0 6-128 15,1 7 128-15,2 1 128 0,1 0-128 0,1-1 176 16,-2-1-176-16,2 0 0 0,2 0 0 0,0-1 128 16,1 0-128-16,1 1 0 0,-2-2 0 0,0 0 0 15,-2-2 0-15,1-2-192 0,1 0 32 0,2-8 16 16,-4-5-2064 0,1-2-416-16,-2-1-64 0</inkml:trace>
  <inkml:trace contextRef="#ctx0" brushRef="#br0" timeOffset="41833.369">17162 7431 28559 0,'-4'-14'2544'0,"4"4"-2032"16,4-1-512-16,8 0 0 0,3-1 2352 0,8 1 368 15,7 1 80-15,8-2 16 16,9 1-2624-16,3-4-528 0,9-4-112 0,7 2 0 0,9-1 448 0,8 0 0 15,5 0 0-15,3 0 0 16,3 1-1072-16,0 2-160 0,2 4-48 0</inkml:trace>
  <inkml:trace contextRef="#ctx0" brushRef="#br0" timeOffset="43245.4">22157 7345 8287 0,'-11'-5'368'0,"5"0"80"0,0-5-448 0,0 2 0 16,1-1 0-16,-2 0 0 0,5-2 1664 0,4-4 240 15,3 0 48-15,1 1 16 0,3-1-720 0,4 1-144 16,5-1-16-16,2-1-16 0,-1 1-496 0,3 0-112 16,3 0-16-16,2 4 0 0,3-1 80 0,-1 1 16 15,-1-1 0-15,-1 5 0 0,-2 3-64 0,-2 1-16 16,-1-1 0-16,-5 8 0 0,0 0-128 0,-2 6-16 0,-2 2-16 0,-3 2 0 15,-1 2 16-15,-4 3 16 0,-5 7 0 0,-3 2 0 16,-1 4 96-16,-4 5 16 0,-5 3 0 0,0 2 0 16,-5 0-320-16,0-3-128 0,-6-1 128 0,1-2-128 15,0 0 128-15,-2-3-128 0,0-2 0 0,0-4 128 16,2-6-128-16,4-3 160 0,6 1-160 0,4-3 160 16,-5-1 32-16,8-4 16 0,1-4 0 0,5-7 0 15,0 0-48-15,7 7-16 0,2-3 0 0,4-4 0 16,1-2 224-16,3 1 32 0,3-1 16 0,3-2 0 15,2-2-160-15,0-3-48 0,2 3 0 0,-3-3 0 16,1 0-208-16,0 1 0 0,-3 3 0 0,-1-2 0 16,2 3-576-16,-1 1-16 0,0-2 0 0,-3 2 0 15,-2 0-1952-15,-2 0-384 0,-2 0-80 16</inkml:trace>
  <inkml:trace contextRef="#ctx0" brushRef="#br0" timeOffset="43490.91">23040 7295 27183 0,'0'0'1200'0,"0"0"256"0,0 0-1168 0,0 0-288 16,0 0 0-16,1 6 0 0,-1-6 144 0,-1 12-16 16,1 3-128-16,-2 6 192 0,-2 6 416 0,-3-1 80 15,0 5 16-15,-1 0 0 0,0 2-432 0,-2 1-80 16,2 0 0-16,1 2-16 0,-1 0-176 0,-1 2 160 0,-1 0-160 15,2-1 160-15,0-1-160 0,1-3 0 0,-4-5 0 16,2-1 0 0,0-1-352-16,3-4-160 0,-2-4-16 0,4-5-16 15,-1-2-1728-15,3-4-352 0,2-7-64 0,0 0-7552 0</inkml:trace>
  <inkml:trace contextRef="#ctx0" brushRef="#br0" timeOffset="43735.028">23197 7231 17503 0,'8'-6'1552'0,"-8"6"-1232"0,0 0-320 0,0 0 0 16,0 0 1536-16,0 0 256 0,0 0 64 0,1 10 0 15,-2 2-736-15,-2 5-144 0,0 9-16 0,-3 1-16 0,-1 2-304 0,1 1-48 16,1 1-16-16,-2 4 0 0,0 1-208 0,-1 1-48 16,2 4-16-16,-1-1 0 0,1-2 32 0,-2 1 16 15,-1 1 0-15,3 0 0 0,2-1-224 0,1-3-128 16,-1-4 128-16,-1-2-128 0,2-2 0 0,-2-3 0 15,1-3 0-15,1-2 128 16,-1-2-496-16,2-1-80 0,1-3-32 0,-1-3 0 16,0-4-1856-16,2-7-368 0,0 0-80 0</inkml:trace>
  <inkml:trace contextRef="#ctx0" brushRef="#br0" timeOffset="44038.463">22750 7311 21183 0,'-11'3'1888'0,"11"-3"-1504"0,-8-3-384 0,8 3 0 0,0 0 368 0,0 0 0 0,0 0 0 0,0 0 0 15,0 0-48-15,0 0-16 0,0 0 0 0,12-5 0 16,4 1 480-16,0 1 112 0,2 0 0 0,3 2 16 15,3-3-224-15,4-1-48 0,0 1-16 0,5-3 0 16,-1 1-16-16,2 1 0 0,5 0 0 0,-1-2 0 16,-2-4-240-16,2 4-48 0,-2-2-16 0,0 2 0 15,-1 1-304-15,-6 0 160 0,-3 0-160 0,-1 0 128 16,-6 2-128-16,-1-1 128 0,-3 0-128 0,0 0 128 16,-4 2-480-16,-1 1-96 15,-4 4-32-15,-6-2 0 0,0 0-2768 0,0 0-544 0</inkml:trace>
  <inkml:trace contextRef="#ctx0" brushRef="#br0" timeOffset="44512.626">23483 7223 16575 0,'0'0'736'0,"-2"-8"160"0,2 8-720 0,0 0-176 16,0 0 0-16,0 0 0 15,0 0-400-15,0 0-112 0,0 0-32 0,0 0 0 0,-5-10 176 0,1 2 48 16,4 8 0-16,0 0 0 16,0 0-192-16,0 0-48 0,0 0 0 0,0 0 0 15,0 0-128-15,0 0-16 0,0 0-16 0,0 0 0 16,0 0 224-16,0 0 48 0,0 0 16 0,0 0-1936 16,-4-7-384-16</inkml:trace>
  <inkml:trace contextRef="#ctx0" brushRef="#br0" timeOffset="44714.689">23445 7178 7599 0,'0'0'320'0,"0"0"96"0,0 0-416 0,0 0 0 16,0 0 0-16,0 0 0 0,0 0 1648 0,0 0 240 15,0 0 48-15,0 0 16 0,0 0-720 0,0 0-144 16,0 0-16-16,0 0-16 0,0 0-224 0,-3 6-32 16,3-6-16-16,-3 14 0 0,1 8-160 0,0 3-48 0,-1 3 0 15,2 1 0-15,1 2-80 0,-1 3-32 0,-2 3 0 0,3 2 0 16,-1-1 240-16,-1 3 32 0,-2-2 16 0,-1 5 0 16,1 4-176-16,1-1-48 0,-4-5 0 0,3-4 0 15,-1-4-288-15,0 1-64 0,-1-4-16 0,3-1 0 16,-4-5-160-16,2 1 128 0,-1-4-128 0,0-1 128 15,1-3-128-15,3-2-176 0,-2-5 48 0,1-1 0 32,3-3-1808-32,0-7-368 0,0 0-64 0</inkml:trace>
  <inkml:trace contextRef="#ctx0" brushRef="#br0" timeOffset="45069.601">23130 7319 27647 0,'0'0'2448'0,"6"-6"-1952"0,-4-4-496 0,6 6 0 16,5 4 1312-16,0 1 160 0,3 0 48 0,3-1 0 16,6 0-1328-16,1 0-192 0,4-1-192 0,-1-2 32 15,1-3 160-15,2-2 0 0,2-1 0 0,2 2 0 16,2-1 0-16,1-2 0 0,2-3 0 0,-2 1-9744 15,-2 2-1840-15</inkml:trace>
  <inkml:trace contextRef="#ctx0" brushRef="#br0" timeOffset="49803.278">12372 8350 12895 0,'-6'-12'1152'0,"3"7"-928"0,3 5-224 0,0 0 0 15,3-9 800-15,1 0 112 0,4 3 32 0,-3 3 0 16,-5 3-512-16,12-2-112 0,2-2 0 0,0 2-16 16,0 0-176-16,3 1-128 0,0 1 192 0,4 0-192 15,3-2 144-15,1 1-144 0,2 1 0 0,4-1 144 0,2-1-144 0,1-1 0 16,2 1 0-16,-1 2 128 0,6 0 16 0,-3 2 0 16,-1-2 0-16,0 1 0 0,2 1 80 15,2-1 16-15,1 0 0 0,2-1 0 0,-3 0 144 0,4 1 48 16,5 1 0-16,0 0 0 0,-2 0 96 0,-1-2 32 15,0-2 0-15,4 1 0 0,4-1-224 0,-1 0-32 16,3-3-16-16,2 3 0 0,0 1 96 0,0 0 0 16,0 0 16-16,3-1 0 0,1-4-48 0,1 3-16 15,0 3 0-15,2-2 0 0,-2-1-80 0,3-1 0 16,4-3-16-16,-3 4 0 0,3 2-240 0,-2 1 0 16,-2 0 0-16,1-1 0 0,1-1 0 0,1 1 224 15,0 2-32-15,1-1-16 0,0-2-176 0,-5-1 0 16,-1 0-160-16,0-1 160 0,2 1 0 0,-2 3 0 0,-2-1 208 15,-1 1-64-15,-3 1 80 0,-1-2 16 0,-1-1 0 16,-1-2 0-16,-2 0 80 0,1 1 0 0,-1 2 16 0,1 1 0 16,-4 2-48-16,0-1-16 0,0-1 0 0,-3-1 0 15,2-2-144-15,-1 1-128 0,-1 1 192 0,3 0-192 16,-3 2 128-16,-1-1-128 0,-7-1 0 0,2 1 0 16,-1 2 128-16,-2 0-128 0,2 0 0 0,-1-3 0 15,-3-1 128-15,1 1-128 0,-1 1 0 0,-2 2 0 16,-2 0 0-16,0-2 128 0,-4-3-128 0,-2 3 0 15,0 3 192-15,-4-1-192 0,2 2 192 0,-4-4-192 16,-1-3 256-16,0 3-48 0,-2 4-16 0,1-4 0 16,-3-1 80-16,0-3 16 0,-2 2 0 0,2 1 0 15,-2 1-32-15,-2-1-16 0,-5-1 0 0,-7 2 0 16,11 1-96-16,-3 2-16 0,-8-3 0 0,0 0 0 16,0 0 0-16,10 0 0 0,-10 0 0 0,0 0 0 0,0 0-128 0,0 0 0 15,0 0 0-15,0 0 0 16,0 0-1376-16,0 0-352 0,0 0-80 0</inkml:trace>
  <inkml:trace contextRef="#ctx0" brushRef="#br0" timeOffset="59195.767">19076 11970 1839 0,'-15'-14'160'0,"7"6"-160"16,-1 0 0-16,-3 0 0 0,-3-1 832 0,1-1 144 15,0-2 32-15,-1 2 0 0,0-1-480 0,1 0-80 16,-2-1-32-16,2-1 0 0,-1-5 176 0,-1 3 48 16,0 2 0-16,-2-5 0 0,1-2-176 0,-2 2-16 15,-3 0-16-15,-1 1 0 0,-1 0-272 0,-1-1-160 16,-1 0 192-16,0 1-192 0,-1-1 176 0,-3 2-176 15,-1-1 160-15,-2 0-160 0,0-1 256 0,0 2-32 16,0-2-16-16,-2 3 0 0,0-4 48 0,-2 1 16 16,-1 1 0-16,-2-1 0 0,-5 2-16 0,1 1-16 15,1 1 0-15,-1 0 0 0,-1 0-80 0,1-1-16 16,-1 2 0-16,-3 2 0 0,-1-4-144 0,-3 4 0 16,-1 4 144-16,2-1-144 0,-3-3 0 0,1-1 0 15,1-3 0-15,-1 5 0 0,-3 3 0 0,0 1 128 0,0-3-128 16,-2 2 0-16,-2 2 0 0,1 0 0 0,2 2 0 0,0-2 0 15,-1-2 0-15,-2 0 128 0,-1 2-128 0,0-1 0 16,-3 4 160-16,3 0-32 0,3-3-128 0,-1 2 192 16,-2 2-192-16,0 1 176 0,-2 0-176 0,2 1 160 15,1 2-160-15,2 0 128 0,-2 0-128 0,1 3 128 16,-3-3-128-16,-2 0 160 0,0 3-160 0,1 1 160 16,0 0-160-16,-1 0 0 0,1-3 0 0,-1 4 0 15,-1 4 0-15,2-1 128 0,2-3-128 0,2 1 128 16,4 5 32-16,-1-1 0 0,1-2 0 0,1-1 0 15,3-3-160-15,0 3 0 0,3 4-160 0,2-2 160 16,4 1 0-16,-1-3 0 0,3 0 0 0,-1 1 0 0,1 0 0 16,0 0 0-16,0 0 0 0,1 0 0 0,-2 1 0 0,0 1 0 15,2 1 0-15,3-3 0 0,0-1 0 0,3-1 0 16,-3 0 0-16,4 0 0 0,0-1 0 0,1 0 0 16,1 0 0-16,0-2 0 0,0 6 0 0,3 1 0 15,-3-5 0-15,4 2 0 0,4 2 0 0,-3-2 0 16,0 2 0-16,2-1 0 0,1 0 0 0,0 1 0 15,1 3 0-15,-2 0 0 0,1-1 0 0,3 1 0 16,-2 0 0-16,2 3 0 0,0 3 0 0,-1 0 0 16,1-2 0-16,3 1 0 0,-1 0 0 0,1 1 0 15,1 1 0-15,0-1 0 0,1-4 0 0,2 1 0 16,1 0 0-16,1-1 0 0,2 1 0 0,-1-1 0 0,3-1 0 16,0 2 0-16,3 4 0 0,1-1 0 0,0-4 0 15,-1 2 0-15,-1 0 0 0,2 2 0 0,0 5 0 0,1-6 0 16,1-1 128-16,2 1-128 0,2 1 0 15,2 0 0-15,-4 0 0 0,3 0 0 0,2-3 128 0,0 3-128 16,0 1 144-16,2-2-16 0,2-4-128 0,3 2 192 16,2 0-192-16,0 0 144 0,1 1-144 0,1-2 128 15,6-4-128-15,-5 2 0 0,3 5 144 0,1-2-144 16,1-4 0-16,0-3 0 0,-1-2 0 0,1 3 0 16,2 3 0-16,0-1 128 0,1-3-128 0,2 0 0 15,-1 0 0-15,4 0 0 0,2 0 0 0,2-2 0 16,1-2 0-16,-2 2 144 0,2 1-144 0,0-3 0 15,-2-5 128-15,5 2-128 0,-1-1 0 0,3 1 0 16,1 0 128-16,1-1-128 0,1 1 0 0,1 1 0 16,-1-1 128-16,1 2-128 0,-4 0 0 0,6-2 0 0,1-2 0 15,1 1 0-15,0 2 0 0,2-1 0 0,5-3 128 0,-2 2-128 16,-2 1 0-16,1 0 0 0,1 2 0 0,4-2 0 16,4 0 0-16,0 1 0 0,-1-1 0 0,0 1 0 15,-4 2 0-15,4 0 0 0,2-2 0 0,1 2 0 16,3 0 0-16,0-3 0 0,-3-1 0 0,1-2 0 15,0-2 128-15,2 0-128 0,4 1 0 0,-1 0 128 16,1-3-128-16,-3 0 0 0,1-3 256 0,0 4-64 16,1 3-16-16,2-3 0 0,0-5 16 0,0 1 16 15,-3 0 0-15,4 1 0 0,3-2-16 0,0 1 0 16,-1 0 0-16,-2-1 0 0,-4 4-192 0,1-4 176 16,1-3-176-16,-3 2 160 0,2-1-32 0,-6-1 0 15,-3 0 0-15,0-4 0 0,-4-4 144 0,-5 3 32 0,-2 2 0 16,-3-1 0-16,-2 0-32 0,-4 3 0 15,-6 0 0-15,-6 2-7184 0,-7 3-1456 0</inkml:trace>
  <inkml:trace contextRef="#ctx0" brushRef="#br0" timeOffset="61026.397">12669 8209 18431 0,'-9'10'1632'0,"5"1"-1312"0,0-1-320 0,-1 0 0 16,-1-2 608-16,1-3 48 0,2 0 16 0,2-3 0 16,-2 0-224-16,3-2-64 0,0 0 0 0,0 0 0 15,0 0 400-15,0 0 80 0,11-12 16 0,0-2 0 16,2-4 192-16,2-7 32 0,6-5 16 0,-1-3 0 0,3-1-256 0,3-5-48 16,1 1-16-16,-1-5 0 0,2 0-224 0,1-4-32 15,2-6-16-15,2 0 0 0,3-5-112 0,-1 1-32 16,3-2 0-16,2 1 0 0,1 0-64 0,1 1 0 15,3 1-16-15,-1-2 0 0,-2-3-128 0,-2 2-32 16,-1 4 0-16,1 4 0 0,-2 1-144 0,-1 4 0 16,-4-1 144-16,-4 6-144 0,1 6 0 0,-3 4 0 15,-5 1 0-15,-2 5 0 16,-4 3-384-16,-2 2-64 0,-5 4 0 0,-1 4 0 16,-4 2-1776-16,-2 2-352 0,-2 8-80 0,-2-8-10528 0</inkml:trace>
  <inkml:trace contextRef="#ctx0" brushRef="#br0" timeOffset="61376.575">13091 6918 34095 0,'-9'-15'1504'0,"3"4"320"0,2 0-1456 0,6-3-368 0,6-1 0 0,2-2 0 15,-2 0 128-15,8-1-128 0,6-3 128 0,5 0-128 16,0-2 0-16,2-1 0 0,2-1 0 0,1-2-128 16,0 1 128-16,0 1 0 0,2-2 0 0,-2 1 0 15,-1 0 0-15,0 4 0 0,-4 2 0 0,2 3 0 16,-1 1 0-16,0 4 0 0,-3 3 0 0,-6 8 0 16,-2 4 0-16,-1 7-128 0,-1 5 128 0,-3 4 0 0,-2 2 0 0,-2 3-160 15,-2 5 160-15,0 4 0 0,-6 2 0 16,0 1 0-16,-2 2 0 0,-2 3 0 0,-2 3 0 0,-1-2 0 15,1-4 0-15,0-6 0 0,-3 3 0 0,3-7 0 16,-4-5 0-16,4 1 0 0,1-2-256 0,0-3-64 16,1-1 0-16,0-5 0 15,1-5-2464-15,3-8-496 0,0 0-112 0,14-3-7744 16</inkml:trace>
  <inkml:trace contextRef="#ctx0" brushRef="#br0" timeOffset="61763.572">14636 5741 16575 0,'-1'-28'1472'0,"-3"13"-1168"0,-1 1-304 0,0-1 0 16,-4 0 1824-16,1 2 304 0,-4 2 64 0,1 3 16 15,-1 4-1312-15,-2 2-272 0,-2 0-48 0,0 6-16 16,-2 3 80-16,-4 6 0 0,-3 3 16 0,-4 8 0 15,0 5-368-15,-2 5-80 0,2 4-16 0,-1 6 0 16,1 6-192-16,1 2 128 0,4-1-128 0,4 2 0 16,5 1 176-16,3-1-176 0,3-5 192 0,8-6-192 15,3-2 160-15,6-6-160 0,3-3 128 0,4-3-128 16,5-1 512-16,4-7 0 0,5-2 16 0,2-7 0 16,4-5 64-16,7-8 16 0,0-4 0 0,10-7 0 0,3-6-80 15,1-6-16-15,1-5 0 0,-3-5 0 0,1-2-16 0,-4-2-16 16,-3-1 0-16,-4-2 0 0,-5 0 176 15,-5-5 48-15,-9-4 0 0,-8-1 0 0,-10 1-80 0,-8 4-16 16,-7 3 0-16,-10 8 0 0,-7 6-96 0,-9 6 0 16,-7 5-16-16,-9 6 0 0,-4 5-368 0,-10 6-128 15,-9 5 0-15,-3 5 0 16,-2 5-320-16,-1 5-176 0,0 3-16 0,-1 4-12400 16,1 5-2464-16</inkml:trace>
  <inkml:trace contextRef="#ctx0" brushRef="#br0" timeOffset="63131.126">14625 10490 12895 0,'-9'-9'1152'0,"-2"1"-928"16,-4-1-224-16,-1 2 0 0,2-1 4000 0,1 0 752 15,-1 3 160-15,0-2 16 0,1 3-4128 0,-3-4-800 16,-6-4-224-16,0 2-16 0,-1 0 48 0,-3 0 0 16,0-1 0-16,-5-2 0 0,-4-2 16 0,-4-2 16 15,-6 2 0-15,-4 1 0 0,-6 1 32 0,-5 0 0 16,-3-3 0-16,-4 1 0 0,-5 2 128 0,-6 0 0 16,-7 0 160-16,-1 0-160 0,2-1 224 0,-9 2-48 15,-6 1-16-15,-2 3 0 0,-3-1 64 0,-6 1 16 16,-7 0 0-16,-1 2 0 0,1 1 32 0,-5 3 16 15,-6 0 0-15,1 0 0 0,1 1-64 0,-7 1-16 16,-4 1 0-16,2 2 0 0,2 3-16 0,-1 0-16 16,-4 0 0-16,0 1 0 0,-4 3-176 0,1 1 0 15,1 4 144-15,-4 0-144 0,-2 0 0 0,1 1 0 16,2 0 0-16,0 3 0 0,3 0 0 0,0 6 0 0,-2 5 0 0,4-3 128 16,0-3-128-16,5 4 0 0,0 2 0 0,7-4 128 15,3-1-128-15,5 3 0 0,3-2 0 0,5 1 0 16,4-3 0-16,3 0 0 0,3 0 0 0,9 3 0 15,8-2 0-15,3 2 0 0,4 1 0 0,2-2 0 16,10 5 0-16,3 2 0 0,4 0 0 0,7 0 0 16,5-2 0-16,7 0 0 0,3-1 0 0,5 1-128 15,6 0-64-15,2 0-16 0,6 1 0 0,6 1 0 16,3 1-96-16,6 1-16 0,3 2 0 0,8 1 0 16,5 0-80-1,4 1-32-15,1-2 0 0,6 0 0 0,5-3 112 0,4 0 0 0,3 1 16 0,8-2 0 16,1 0 144-16,8 1 32 0,3 1 0 0,4-1 0 0,-1-1 128 15,5 0 0-15,5-4 0 0,5-2 0 0,4 0 0 0,2-2 0 16,3-1 160-16,1 2-160 0,2-5 128 0,4-2-128 16,3 0 0-16,2-1 144 0,2-2-144 0,4-3 128 15,5-3-128-15,1 0 128 0,0 2-128 0,4-4 192 16,4-4-192-16,-1 0 192 0,2 0-192 0,2-4 0 16,3-2 144-16,0-1-144 0,2-2 0 0,-1-1 128 15,-1-3-128-15,4 0 0 0,4-2 0 0,-6-1 0 16,-4-1 0-16,2-2 0 0,1-1 0 0,1-1 0 15,-8 0 0-15,3-2 0 0,2 1 0 0,-2-1 0 16,-4-1 0-16,0 2 0 0,-1-2 0 0,-4 1 0 16,-4-2 0-16,3 1 128 0,4-2-128 0,-7-1 0 15,-6 2 0-15,1-1 128 0,-1 0-128 0,-3 2 0 16,-7-1 0-16,-3-1 0 0,-3-2 0 0,-1 1 0 0,1 1 128 16,-6 1-128-16,-8-4 0 0,-1-1 144 0,-4 1-144 0,-3 0 0 15,0 1 160-15,-5-2-160 0,-5 1 128 0,-3 0-128 16,-6-2 224-16,-4 2-32 0,-1 1-16 0,-6 2 0 15,-1 1 16-15,-2 2 16 0,-4 5 0 0,-4-1 0 16,-3-3-80-16,-3 3 0 0,-2 1-128 0,-3 0 192 16,-2 3-192-16,-2 1 0 0,-3 0-192 0,-2 1 192 15,-3 2-1872 1,-1-1-272-16</inkml:trace>
  <inkml:trace contextRef="#ctx0" brushRef="#br0" timeOffset="64009.623">14219 11075 18831 0,'0'0'832'0,"0"0"176"0,0 0-816 0,0 0-192 0,0 0 0 0,0 0 0 15,0 0-192-15,0 0-96 0,11-1-16 0,-1 1 0 16,0 0 304-16,1-1 0 0,1-1 0 0,0-3 0 16,1 2 304-16,1 0-48 0,1 1 0 0,0-1 0 15,2-2 48-15,-2-2 0 0,1-1 0 0,1 0 0 16,2-1 368-16,1-2 80 0,1-1 16 0,-2-2 0 16,3-1 160-16,2-1 32 0,-1-4 16 0,0-1 0 15,0-3-80-15,0-2 0 0,-1 0-16 0,-1-2 0 16,0 0-208-16,-3 0-32 0,0 1-16 0,1 0 0 0,-7 0-80 15,1-2-16-15,0-1 0 0,-3-2 0 0,-3-2-96 0,2-3-32 16,-2 0 0-16,0-3 0 0,-5 1-208 0,-1-1-32 16,-2 3-16-16,0 1 0 0,-5 3-144 0,0 0 160 15,-3 0-160-15,-1 0 160 0,-4 2-16 0,0-5 0 16,-2 1 0-16,-1 1 0 0,-3 0 0 0,-1 3 0 16,-1 1 0-16,-5 2 0 0,0-2 64 0,-4 4 16 15,-3 3 0-15,1 1 0 0,0 0-96 0,1 2 0 16,1 1-128-16,1-1 192 0,-6-3-192 0,2 0 176 15,2 0-176-15,-2 4 160 0,-1 0-160 0,-3 1 160 16,-1-2-160-16,1 1 160 0,2-1-160 0,2 0 0 16,-4 1 0-16,4-1 0 0,2 0 0 0,1 3 0 15,0 1 0-15,1-1 0 0,3-4 0 0,-2 2 0 16,-1 3 0-16,-2-3 0 0,-2-1 0 0,2 3 240 16,2 1-64-16,1-1-16 0,0-2-32 0,1 1 0 0,0 1 0 15,2 0 0-15,3 0 64 0,0 0 16 0,2 1 0 0,4-5 0 16,-1-4-32-16,3 0-16 0,0 0 0 15,1 2 0-15,1 3-160 0,3 0 192 0,1-4-192 0,-1 2 192 16,4 0-192-16,-3 0 0 0,2-1 144 0,-1-1-144 16,3-1 0-16,1 2 128 0,-2 0-128 0,3-1 0 15,1-2 144-15,2-2-144 0,2-4 192 0,1 6-192 16,1 5 0-16,2-2 0 0,-1 1 0 0,3-2 0 16,-3 3 0-16,1 0 0 0,1 2 0 0,-1 0 0 15,1 4 0-15,-2 1 0 0,2 1 0 0,1-3 0 16,-2 3 0-16,1 1 0 0,1 0 0 0,-1 1 0 15,-2 4 0-15,-1 1 0 0,-4 6-128 0,0 0 128 16,5-7 0-16,-5 7 0 0,0 0-160 0,0 0 160 16,0 0-352-16,0 0 0 0,0 0 0 0,0 0 0 15,0 0-1376-15,0 0-256 0,0 0-64 0,0 0-16 16,3 8-1264-16,-3-8-256 0</inkml:trace>
  <inkml:trace contextRef="#ctx0" brushRef="#br0" timeOffset="64346.934">12930 8650 28559 0,'-15'-3'1264'0,"6"0"272"0,0-2-1232 0,1 1-304 0,3 0 0 0,0-3 0 15,3-1 832-15,3-2 96 0,1-4 32 16,5 0 0-16,0 2-336 0,4-4-64 0,4-2-16 15,4-2 0-15,2-3-384 0,3-1-160 0,3-1 128 0,1-1-128 16,0 0 0-16,5-2 128 0,6-2-128 0,-1 2 0 16,1 1 192-16,-3 2-64 0,-2 1 0 0,0 0 0 15,-2-1 128-15,0 1 32 0,-1 3 0 0,0 3 0 16,0 6-32-16,-1 4 0 0,0 6 0 0,0 2 0 16,-5 2-80-16,3 4-32 0,-2 5 0 0,4 7 0 15,-4 6-16-15,2 7 0 0,-2 4 0 0,-1 0 0 16,0-5 64-16,-3 3 0 0,-3 0 0 0,2 1 0 15,-2 0-64-15,-1 4-128 0,-4-2 192 0,1 1-64 16,3 2-128-16,-1 1 160 0,-4 1-160 0,0 3-11472 16,0 3-2400-16</inkml:trace>
  <inkml:trace contextRef="#ctx0" brushRef="#br0" timeOffset="70704.543">18687 8007 18431 0,'-13'-3'1632'0,"1"-1"-1312"0,0 2-320 0,-1-1 0 16,-3 1 256-16,8 1 0 0,8 1-16 0,-10-3 0 16,-1 6 272-16,2-3 48 0,9 0 16 0,0 0 0 15,-8 2-96-15,8-2-16 0,0 0 0 0,0 0 0 16,0 0 112-16,0 0 0 0,6 6 16 0,-2 1 0 15,6-4 176-15,5 2 16 0,4-1 16 0,9 0 0 0,3 1-336 0,6-1-64 16,5-2-16-16,5 2 0 0,2-1-96 0,10-1-32 16,3-2 0-16,8 1 0 0,3 3-48 0,3-2-16 15,0-1 0-15,7-2 0 0,6-1 0 0,1-1 0 16,-3 2 0-16,4-2 0 0,2 0 112 0,2-3 16 16,3 0 0-16,-2 2 0 0,-1 4-48 0,-1 0 0 15,0 0 0-15,-3 0 0 0,-3 1 128 0,0 3 32 16,0 0 0-16,-1-1 0 0,0-1-256 0,-5-2-48 15,-4-2-128-15,2 2 192 0,0 4-16 0,2-3-16 16,0 1 0-16,-4 1 0 0,-8 1-160 0,3-2 0 16,2-1 144-16,-4 0-144 0,-4 1 0 0,-4 2 144 15,-5 0-144-15,-3 1 0 0,0-2 128 0,-3-1-128 16,-3-1 0-16,-1 2 0 0,-2 2 144 0,-5-3-16 16,-6 0-128-16,-4 0 192 0,-4 2-192 0,-5 0 0 0,-5 1 0 15,-5 0 0-15,-2-5 0 0,-10 0 0 0,0 0 0 16,0 0 0-16,0 0-160 0,0 0 160 0,0 0-128 0,-12 0 128 15,-3 5 0-15,-6-1 0 0,-6-4 0 0,-5 0-128 16,-3 4 128-16,-7-2 0 0,-5-1 0 0,-3-1 0 16,-2-1 0-16,0 1 0 0,0 0 0 0,-7 2 0 15,-6 3 0-15,-6-3 0 0,0-2 0 0,-2 2 0 16,-3 4 0-16,-3-2 0 0,-7-2 0 0,0-1 0 16,-2 3 0-16,-2-1 0 0,-2 0 0 0,-3 2 0 15,-2-2 0-15,-2-1 0 0,0-2 0 0,-2 4 0 16,-2 0 0-16,-1-1 0 0,0-3 0 0,1 2 0 15,-4 3 0-15,4-2 0 0,10 0 0 0,2-1 0 16,0-4 0-16,2 4 0 0,-3 1 0 0,5-2 0 0,7 0 0 16,5-1 0-16,2-2 0 0,4 2 0 0,4 3 0 0,6-3 0 15,8-3 0-15,7 1 0 0,3 5 0 0,8 0 0 16,5-2 0-16,7-2 0 0,4-2 0 0,5 2 0 16,4 1 0-16,8 0 0 0,0 0 0 0,0 0 176 15,9-2-176-15,8 2 192 0,5 2-192 0,8-2 0 16,3 1 0-16,7-2 0 0,9-6 0 0,9 2 0 15,8 1 0-15,6 1 128 0,2-1-128 0,8 0 0 16,7 1 0-16,4-2 0 0,6-4 128 0,7 2-128 16,3 2 0-16,6-3 128 0,7-2-128 0,6 1 0 15,1 4 0-15,1 0 0 0,-2 2 0 0,3 1 0 16,5 1 0-16,-3 0 0 0,-4 0 128 0,2 1-128 16,0 2 0-16,-2 1 128 0,-4 3 0 0,-4 0-128 0,-5 3 192 15,-3 0-64-15,-1-3-128 0,-4 2 0 0,-4 0 0 0,-9 0 0 16,-5-1 0-16,-5 0 0 0,-3-3 0 0,-7 4 0 15,-5 2 0-15,-10 2 0 0,-9-2 144 0,-7-1-144 16,-9-6 0-16,-6 2 0 0,-7 4 0 0,-7-4 128 16,-4-3-128-16,-11-2 0 0,0 0 0 0,0 0 0 15,-11 6-256-15,-5-2 0 0,-6 0-16 0,-7-3 0 16,-7-3 272-16,-11 0-160 0,-12-1 160 0,-6 1-128 16,-9-1 128-16,-6 1 0 0,-5 1 0 0,-10-2 128 15,-11-3-128-15,-2 1 0 0,1-2 0 0,-10-1-128 16,-10-1 128-16,-6 2 0 0,-4-1 0 0,-1-1 0 15,4 0 0-15,-7 0 0 0,-3 1 0 0,-2 0 0 16,-4-1 0-16,1 1 0 0,-1 0 0 0,-2 0 0 0,-2 2 0 0,6-3 144 16,6-2-144-16,2 1 0 0,2 4 144 15,2 1-144-15,3-2 0 0,8 1 144 0,2-3-144 0,6 1 128 16,4 2-128-16,6 2 128 0,6 1-128 0,7 0 0 16,10-1 0-16,5 1 0 0,8 0 0 0,8 1 0 15,9-1 128-15,10 1-128 0,9 2 0 0,7 0 0 16,8-1 0-16,8 0 0 0,4 1 0 0,8 0 0 15,0 0 0-15,8 7 0 0,7-4 0 0,9-1-256 16,14 1 64-16,5 2 16 0,7 1 176 0,8 0 0 16,7-2-144-16,7 3 144 0,9-1 0 0,6 2 0 15,9 0 0-15,6 1 0 0,7-4 0 0,4 1 0 16,7-1 0-16,5 1 0 0,2-2 128 0,3 2-128 16,1-1 128-16,8 2-128 0,7-1 144 0,-2-1-144 0,-2-3 160 15,0 4-160-15,0 9 160 0,1-3-160 16,-4-2 160-16,-4 2-160 0,-8-2 160 0,0 3-160 0,1 0 160 0,-6 0-160 15,-7-1 128-15,-2-2-128 0,-3 0 0 0,-10 2 0 16,-11 5 128-16,-6-5-128 0,-7-1 0 0,-6-2 144 16,-5 1-144-16,-7-4 0 0,-6-1 144 0,-9 0-144 15,-10 0 0-15,-8 0 0 0,-9-2 0 0,-5 0 0 16,-11-3 0-16,0 0-240 0,-8-3 64 0,-9 1 16 16,-6-1-112-16,-12-2-32 0,-12-1 0 0,-9 0 0 15,-9 2 304-15,-6-3-128 0,-6-4 128 0,-13 1 0 16,-11-2 0-16,-6-1 0 0,-4 0 0 0,-6 1 0 15,-13-1 0-15,0-1 0 0,-1 1 0 0,-5 1 144 16,-12 2 0-16,-1-2 0 0,-3-1 0 0,-2 3 0 16,0 3-16-16,3-2 0 0,8-5 0 0,0 2 0 0,3 2-128 15,11 3 0-15,10 2 0 0,4 0 128 0,4-3-128 0,11 1 128 16,10 1-128-16,10 4 128 0,9-3-128 0,9 0 0 16,12-2 144-16,8 4-144 0,8 1 0 0,8 1 128 15,9-1-128-15,8 1 0 0,9 1 0 0,0 0 0 16,17-3 0-16,10 0 0 0,12-3-288 0,8 1-32 15,8 0 0-15,16 1 0 0,6 2 192 0,11 2 128 16,10-4-192-16,8 3 192 0,4-3-144 0,7 1 144 16,4 0 0-16,5 1-144 0,8 2 144 0,2 2 0 15,4 2 0-15,2-2 0 0,1-2 0 0,0 1 144 16,-4 0-144-16,-3 1 160 0,-6 2 32 0,-4 1 0 16,-3 2 0-16,-4 0 0 0,-4 7-64 0,-6-2 0 15,-6-1 0-15,-7 1 0 0,-4 1-128 0,-13 2 160 16,-9 3-160-16,-3 1 160 15,-7-1-704-15,-7 4-144 0,-8 4-16 0,-6-1-15840 0</inkml:trace>
  <inkml:trace contextRef="#ctx0" brushRef="#br0" timeOffset="75135.588">20102 8440 8287 0,'0'0'368'0,"0"0"80"0,1-11-448 0,-1 1 0 16,0 2 0-16,0-1 0 0,-1-1 912 0,0 2 112 16,1-1 0-16,0 3 16 0,0 6-208 0,0 0-32 15,0 0-16-15,-3-8 0 0,3 8-80 0,0 0 0 16,0 0-16-16,0 0 0 0,-8-2-208 0,0 3-32 16,-3 2-16-16,0 6 0 0,-2 3-256 0,0 6-48 0,-5 3-128 0,0 5 192 15,-3 4 0-15,-2 3 0 0,-4 2 0 0,-2 10 0 16,-2 6 32-16,-1 3 0 0,1 1 0 0,-4 1 0 15,-2-1-48-15,0 3-16 0,-5 4 0 0,0 4 0 16,-2 2-32-16,-2 1 0 0,-2-4 0 0,-1 3 0 16,3 5 176-16,0-4 16 0,-1-2 16 0,-1-3 0 15,-1 0 176-15,-1-1 16 0,0-3 16 0,2 1 0 16,3-3-32-16,4 0-16 0,1-4 0 0,4-1 0 16,2-1-112-16,-2-6-32 0,3-3 0 0,1 0 0 15,4 1-96-15,3-5 0 0,-1-4-16 0,5 1 0 16,4-3-112-16,1-1 0 0,3-2-128 0,0 0 192 15,0-4-192-15,2-2 128 0,2-4-128 0,2-1 0 0,1-1 128 0,2-4-128 16,0-2 0-16,2-1 0 0,0-2 0 16,2-9 0-16,-1 8 0 0,1-8 0 15,0 0-352-15,0 0-160 0,0 0-48 0,9-4 0 16,2-3-1904-16,0-3-384 0</inkml:trace>
  <inkml:trace contextRef="#ctx0" brushRef="#br0" timeOffset="75418.689">18543 10304 24879 0,'-24'9'2208'0,"9"-1"-1760"16,-4 2-448-16,0 6 0 0,3 6 0 0,0 1 0 0,2 1 0 0,1 4 0 15,2 2 0-15,0 3 192 0,2 0-32 0,2 0 0 16,2 0 80-16,-1-2 16 0,3 1 0 0,2-3 0 15,3 0-64-15,3-4 0 0,-1-5 0 0,4-2 0 16,2 2 32-16,4-7 0 0,5-5 0 0,5-4 0 16,2-1 240-16,4-5 48 0,2-2 16 0,6-5 0 15,6-5-48-15,5-5-16 0,-1-1 0 0,3-1 0 16,0 0-240-16,3 1-48 0,-1-5-16 0,1 3 0 16,2 3-160-16,-2 0 0 0,-2 2-192 0,-4 2-9216 15,-3 2-1824-15</inkml:trace>
  <inkml:trace contextRef="#ctx0" brushRef="#br0" timeOffset="79502.253">22112 12804 21183 0,'-19'-1'1888'0,"9"-1"-1504"0,-1 0-384 0,1 1 0 15,1-1-1200-15,3 1-304 0,-4 4-64 0,10-3-16 0,-6-5 1584 0,6 5 224 16,0 0 96-16,0 0 0 0,0 0 80 0,0 0 16 15,0 0 0-15,16 5 0 0,3-2 0 0,4-1 0 16,5 0 0-16,6-1 0 0,5 0 16 0,6 2 0 16,7-1 0-16,2 0 0 0,2-1-32 0,2 0 0 15,4-1 0-15,4 2 0 0,4-2-48 0,4 0-16 16,-2 0 0-16,2 0 0 0,0 0 160 0,0-2 16 16,3-1 16-16,0 2 0 0,0 2 96 0,-3-2 16 15,-2-1 0-15,0-1 0 0,2 1-16 0,-1 0 0 16,-3 2 0-16,-6-2 0 0,-4 2-112 0,2 0 0 15,-5 2-16-15,-2 0 0 0,-4 0-128 0,-5 3-32 16,-3-1 0-16,-7 2 0 0,-5-2-96 0,-4 2-32 16,-4-1 0-16,-6 1 0 0,-6-4-80 0,-1-1-128 0,-10-1 176 0,0 0-176 15,0 0 192-15,0 0-64 0,0 0 0 0,0 0-128 16,0 0 320-16,0 0-32 0,0 0-16 0,-11 0 0 16,0 1-80-16,-3-1 0 0,-4 1-16 0,-1-2 0 15,-2-1-176-15,-1 1 0 0,-5 0 0 0,-5 0 128 16,-4-1-128-16,-4 2 0 0,-3 0 0 0,-1 3 0 15,0-2 0-15,-4 1 0 0,-3 0 0 0,-5 3 0 16,-4-4 0-16,1 0 0 0,0 1 0 0,3-2 0 16,1-2 0-16,-2-2 0 0,-1 1 0 0,-1 2 0 15,-6 2 0-15,0-1 0 0,-1 0 0 0,1 2 0 16,-2 1 0-16,-3-2 0 0,-7-1 0 0,0 1 0 16,0 0 0-16,0-1 0 0,2 0 0 0,0 1 128 15,-3-2-128-15,4 0 0 0,4-1 0 0,8 2 0 16,11 0 0-16,8-2 0 0,4-1 0 0,10 2 0 0,5 2 0 0,9 1 0 15,3-2 0-15,12 0 0 0,0 0 0 0,0 0 0 16,0 0 0-16,11 4 0 0,3-4 0 0,5-1 0 16,5-4 0-16,6 5 0 0,6 0 128 0,6-1-128 15,11-2 128-15,3-1-128 0,4 1 0 0,2 1 0 16,0 2 128-16,5-4-128 0,3-4 0 0,5 1 0 16,3 3 144-16,0-1-144 0,-1 1 160 0,4-3-32 15,3 1-128-15,0-1 192 0,1 3-192 0,-3-2 0 16,-3-1 128-16,2 0-128 0,2 2 0 0,-5 1 0 15,-5 5 128-15,-6-2-128 0,-7-2 0 0,-6 2 0 16,-2 3 0-16,-7-2 0 0,-5-2 128 0,-7 1-128 16,-7 0 0-16,-10 1 0 0,-3 0 0 0,-13 0-240 0,6-3 32 0,-6 3 0 31,-11 4-2352-31,-10-1-480 0</inkml:trace>
  <inkml:trace contextRef="#ctx0" brushRef="#br0" timeOffset="81087.884">18897 15204 18431 0,'0'0'1632'0,"-6"-2"-1312"0,-3-2-320 0,2 0 0 15,-4 2 608-15,2 0 48 0,-1-1 16 0,-4-2 0 16,-2 2 0-16,-1 0 0 0,-3-3 0 0,-2 0 0 16,-5-3-128-16,2-1-32 0,-4 0 0 0,-3-1 0 15,-4-2 64-15,-1 0 0 0,-3-1 0 0,-1 2 0 16,0 0-128-16,-3-1 0 0,-5-1-16 0,-3-1 0 15,-5 0-112-15,-1 2-32 0,-3 1 0 0,1-1 0 0,1-2 16 16,-9 1 0-16,-3-1 0 0,-3 1 0 0,1 0-64 0,-1 0-16 16,0-3 0-16,-6 4 0 0,-5 2-64 0,-2 1-16 15,-1 1 0-15,-3 2 0 0,0 2-144 0,-4 3 128 16,-6 1-128-16,2 0 128 0,0 0-128 0,-2 1 0 16,-4 2 0-16,3 1 0 0,3 1 0 0,1 1 128 15,-1 3-128-15,1-1 0 0,0 3 0 0,0 0 0 16,1-3 128-16,0 4-128 0,-1 3 0 0,3 2 0 15,4-1 144-15,-4 0-144 0,-5 2 0 0,5 0 0 16,3 1 0-16,-1 2 0 0,-4-1 0 0,2 0 0 16,2 1 0-16,5 1 128 0,2 1-128 0,3 1 0 15,4 1 0-15,3 1-128 0,6 0 128 0,6 1 0 16,6 1 0-16,6-2 128 0,4 1 0 0,3 1 0 0,3-1 0 16,5 1 0-16,6-2-128 0,6 0 128 0,7-3-128 15,3 2 128-15,1-1-128 0,9 2 0 0,6-2 0 0,2 0 0 16,1 1 0-16,6 0 0 0,7 2 0 0,4-1-192 15,5 0 192-15,4-1-128 0,1-1 128 0,4 2-128 16,4 0 128-16,4-2 0 0,0-2 0 0,7 1 0 16,-1 1 0-16,9 0 0 0,4-1 0 0,2 0 0 15,-3 0 0-15,7 1 0 0,4-2 0 0,5-2 0 16,0 0 0-16,0-2 0 0,-2 0 0 0,4 0 0 16,-1 3 0-16,3 0 0 0,8-3 0 0,-4 1 0 15,1-3 0-15,1 1 0 0,6-1 0 0,-1 0 0 16,-1-4 0-16,1 3 0 0,-1 0 0 0,3-1 128 15,3-1-128-15,-2 1 0 0,-4 0 0 0,4-3 0 0,5 1 128 16,-2 0-128-16,-5-4 128 0,5 0-128 16,-2-2 128-16,0 1-128 0,-2-2 128 0,0-3-128 0,-2-1 128 15,3-1-128-15,0 1 160 0,-3-4-160 0,-8 0 192 0,3-2-48 16,3-4-16-16,0 1 0 0,-2 2-128 0,-6-2 160 16,-2-2-160-16,1-1 160 0,0 0-160 0,-3 1 128 15,-4 0-128-15,-4-3 128 0,-4-2-128 0,-3-1 0 16,-5 2 0-16,2-3 128 0,-1-2-128 0,-3-2 128 15,-4-4-128-15,-6 2 128 0,-1 1 16 0,-6-2 0 16,-4-4 0-16,-1 2 0 0,-3 0 208 0,-5-1 32 16,-1-3 16-16,-4-1 0 0,-4-2 112 0,-5 2 32 15,-3 4 0-15,-4-1 0 0,0-2 0 0,-2-1 0 16,-5 3 0-16,-4 2 0 0,-1-4-96 0,-7 1-32 16,1 1 0-16,-3-1 0 0,-5-1-144 0,-1 0-16 0,-2 1-16 15,-2-1 0-15,-1-1-112 0,-2 1-128 0,-2 0 176 0,-2 3-176 16,-1 2 0-16,-1 2 0 0,-7 2 0 0,-1 2-192 31,2 4-1840-31,-3 2-352 0,-6 1-80 0</inkml:trace>
  <inkml:trace contextRef="#ctx0" brushRef="#br0" timeOffset="84291.68">3035 14376 7359 0,'0'0'656'0,"0"0"-528"0,-3-5-128 0,3 5 0 16,-4-7 2704-16,4 7 512 0,0 0 112 0,0 0 0 15,0 0-2032-15,0 0-400 0,0 0-96 0,0 0-16 16,0 0-400-16,0 0-64 0,0 0-32 0,-3 12 0 16,2 3-160-16,1 4-128 0,1 2 144 0,-1 3-144 15,-1 3 208-15,0 1-48 0,0 1-16 0,-1 1 0 16,0-3-144-16,1 3 160 0,-3-3-160 0,3-1 160 0,1-6-160 0,0 0 0 16,-1-2 144-16,1-1-144 15,1 2-576-15,0-6-176 0,-1-13-32 16</inkml:trace>
  <inkml:trace contextRef="#ctx0" brushRef="#br0" timeOffset="85929.187">2987 14181 15487 0,'0'0'688'0,"0"0"144"0,0 0-672 0,0 0-160 0,0 0 0 0,0 0 0 16,0 0 144-16,0 0 0 0,0 0 0 0,0 0 0 15,-1 11 16-15,1 0 0 0,1 1 0 0,1 1 0 16,0 1 480-16,1-2 80 0,-1 3 32 0,-1 7 0 15,0 0 80-15,2 1 32 0,-1 1 0 0,1 5 0 0,-3 10-48 0,0-2-16 16,0 3 0-16,0 2 0 0,-3 2-240 0,2-5-48 16,0-3-16-16,-3-1 0 0,1-5-96 0,-1 2-16 15,1 0 0-15,-1-3 0 0,0-6 128 0,1-1 32 16,0 1 0-16,2-4 0 0,-1-4-288 0,2-2-48 16,0-2-16-16,2-2 0 0,-2-9-192 0,0 0 0 15,0 0 0-15,0 0 0 16,6 3-2128-16,-6-3-320 0,8-7-64 0</inkml:trace>
  <inkml:trace contextRef="#ctx0" brushRef="#br0" timeOffset="86197.31">2720 14455 28799 0,'-29'1'1280'0,"15"-1"256"0,5-1-1232 0,9 1-304 0,0 0 0 0,0 0 0 16,-6-5 128-16,6 5-128 0,0 0 192 0,0 0-192 15,9-9 128-15,7 1-128 0,5-1 0 0,2 1 0 16,3-2 304-16,4-1-48 0,2-2-16 0,2-3 0 16,1 1 16-16,2-1 0 0,1 1 0 0,1 0 0 15,3-4-112-15,2 1-16 0,1 4 0 0,-1 0 0 16,0 0-128-16,-2 0 0 0,-6 3 144 0,-2 2-144 15,-4 2-1056-15,-1 0-288 0,-1 0-48 0</inkml:trace>
  <inkml:trace contextRef="#ctx0" brushRef="#br0" timeOffset="86537.375">3473 14618 23951 0,'-6'8'2128'0,"0"3"-1696"15,2 0-432-15,1 4 0 0,2 2 1040 0,1 0 128 16,0 1 32-16,0 1 0 0,-1-1-960 0,0 2-240 0,1 0 0 16,0-4 0-16,-1-5 0 0,1-11 128 0,0 0-128 0,0 0 0 15,-1 9 288-15,1-9-32 0,0 0-16 0,0 0 0 16,0 0 464-16,-2-8 112 0,1-4 16 0,1-1 0 15,0-1-256-15,3 1-32 0,0-2-16 0,2 0 0 16,0-2-208-16,4 0-32 0,3 4-16 0,2-3 0 16,0 2-144-16,1 2-128 0,3-1 192 0,-3 1-192 15,0-1 0-15,2 5 0 0,4-1 0 0,0 2 0 16,-2 1 0-16,0 3 0 0,-1 2-144 0,-2 1 144 31,-1 0-2688-31,-2 1-464 0,2-1-96 0,-15 0-16 0</inkml:trace>
  <inkml:trace contextRef="#ctx0" brushRef="#br0" timeOffset="86737.374">3965 14583 17503 0,'0'0'1552'0,"-5"5"-1232"16,-1 1-320-16,1 0 0 0,3 3 3776 0,1 3 688 15,1 4 144-15,0 0 16 0,-4-4-3792 0,3 4-832 16,1 0 0-16,-1 2-144 16,-4-2-1408-16,1 2-288 0,-4 3-48 0,1 2-16 15,0 0-1472-15,-1-1-288 0</inkml:trace>
  <inkml:trace contextRef="#ctx0" brushRef="#br0" timeOffset="87060.37">4265 14599 15663 0,'0'0'688'0,"-5"12"144"0,0 6-656 0,1-1-176 0,-3-3 0 0,4 5 0 15,2 3 2800-15,0 1 528 0,0 2 96 0,-2 0 32 16,1-2-2768-16,1 2-560 0,-1-3-128 0,0-3 0 15,0-1 0-15,0-5-192 0,4-2 32 0,-1-2 16 16,-1-9-64-16,0 0-16 0,0 0 0 0,0 0 0 0,6-7 480 0,2-5 80 16,-1-2 32-16,0-3 0 0,1-6 192 0,0 2 32 15,0 2 16-15,0-3 0 0,-2-3 0 0,1 2 0 16,0 1 0-16,2 4 0 0,-3-3-256 0,3 3-48 16,-1 2-16-16,1 0 0 0,-2 2-288 0,2 2 0 15,0 1 0-15,1 0-144 16,2 1-1840-16,1 1-384 0,0 3-64 0</inkml:trace>
  <inkml:trace contextRef="#ctx0" brushRef="#br0" timeOffset="87270.369">4865 14625 30399 0,'0'0'2704'0,"-6"6"-2160"0,-2-1-544 0,3 1 0 16,2 4 640-16,-3 1 32 0,1 1 0 0,0 4 0 16,0 1-672-16,-1 3 0 0,1 0 0 0,-4 0 0 15,2-3-128-15,-4 2 128 0,1 0-160 0,2-1 160 32,0 0-2256-32,1 0-368 0,1-3-64 0,1-5 0 0</inkml:trace>
  <inkml:trace contextRef="#ctx0" brushRef="#br0" timeOffset="87851.364">5230 14670 11055 0,'-10'-1'976'0,"2"-2"-784"16,-2 2-192-16,2 1 0 0,-2 1 4512 0,0 3 864 15,-2 1 160-15,-2 1 32 0,1 0-4320 0,-2 3-864 16,-3 1-192-16,0 0-16 0,-1 3-176 0,2-1 0 15,3-1 0-15,2 1 0 0,3-1 0 0,4 1 0 16,2 1 0-16,2-4 0 0,1-9 0 0,4 9 0 16,-4-9-144-16,8 6 144 0,5-5 0 0,-1-2 0 15,1-1 0-15,0-2 0 0,0 1 0 0,0 0 0 16,2-3 0-16,-2 0 0 0,-3-3 0 0,0 0 0 16,1 5 0-16,-4-2 0 0,2-2 176 0,-2 3-176 15,1 0 192-15,-8 5-192 0,0 0 304 0,0 0-48 0,5-4-16 16,-5 4 0-16,0 0-240 0,9 6 144 0,-4-1-144 0,1 2 128 15,0 0-128-15,0 3 0 0,4 0 0 0,-2 0 0 16,-1-2 0-16,0-1 0 0,2 1 0 0,3-3 0 16,3-4 0-16,4 0 0 0,1-1 0 0,-2-1 0 15,-1-5 0-15,5 1 0 0,3-5 0 0,2 0 0 16,-1-3 0-16,4-2 0 0,-3 1 176 0,1-2-176 16,-2-3 128-16,2-1-128 0,-4-1 0 0,0 0 144 15,-1-1 48-15,0 1 0 0,0-4 0 0,1 0 0 16,1-4 192-16,-3-2 64 0,-1-1 0 0,-4-2 0 15,-3-2-64-15,1-4 0 0,-2 0 0 0,-1-1 0 16,-3-1-176-16,-4 3-32 0,-2 2-16 0,-3 8 0 16,-2 4 16-16,-1 8 0 0,-5 3 0 0,1 5 0 15,-6 5 128-15,2 7 16 0,0 3 16 0,-5 7 0 0,-3 7-336 0,1 6 0 16,-1 3 0-16,0 5 0 0,1 5-176 0,0 2 176 16,0 8-208-16,2 3 80 0,-1 3 128 0,3 0 0 15,1-2 0-15,2 0 0 0,2 0-400 0,3-2 0 16,1-3 0-16,5-4 0 15,5-2-1984-15,2-3-400 0,5-8-80 0</inkml:trace>
  <inkml:trace contextRef="#ctx0" brushRef="#br0" timeOffset="88469.708">6416 14636 2751 0,'-10'-9'128'0,"4"4"16"0,3 1-144 0,1 1 0 15,-2-1 0-15,4 4 0 0,-5 3 5248 0,5-3 1008 16,-6 6 208-16,1 3 32 0,-2 0-4896 0,0 3-960 15,-1 0-208-15,-1 5-48 0,3-1 64 0,0 3 16 16,3-2 0-16,-3 4 0 0,2 0-128 0,2 0-16 16,1-2-16-16,2-1 0 0,0-1-160 0,3-3-16 15,3 2-128-15,-1-5 192 0,-6-11-64 0,10 7-128 16,2 1 176-16,-3-4-176 0,1-1 272 0,-1-6-48 16,0 2-16-16,2-2 0 0,-1 2 0 0,-1-2 0 15,1-3 0-15,-2 0 0 0,1-3-208 0,-3 3 0 16,1 2 128-16,-7 4-128 0,7-7 0 0,-3 2 0 0,-1-2 0 0,-3 7 0 15,0 0 0-15,0 0 0 0,0 0 0 0,0 0 0 16,0 0-128-16,0 0-32 0,0 0 0 0,0 0 0 16,0 0-144-16,-6 5-16 0,0-1-16 0,-1 1 0 15,0-1 96-15,7-4 32 0,0 0 0 0,-10 4 0 16,2-2 208-16,0 3 0 0,8-5 0 0,0 0 0 16,0 0 0-16,0 0 0 0,0 0 0 0,-6 3 0 15,6-3 0-15,0 0 0 0,0 0 0 0,0 0 0 16,0 0 0-16,0 0 0 0,0 0 0 0,0 0-144 15,0 0 144-15,0 0 0 0,0 0 0 0,0 0 0 16,0 0-1392-16,0 0-288 0,0 0-64 16,0 0-9856-16</inkml:trace>
  <inkml:trace contextRef="#ctx0" brushRef="#br0" timeOffset="88997.856">6578 14531 3679 0,'18'-2'160'0,"-4"0"32"0,4-3-192 0,2 0 0 15,1-3 0-15,0 4 0 0,3 2 1600 0,-4-3 288 16,-3-3 48-16,2 4 16 0,-2 2-1104 0,-1 0-208 0,-4-1-64 0,-1 1 0 15,-2-1 672-15,-9 3 128 0,0 0 32 0,0 0 0 16,0 0 496-16,0 0 96 0,0 0 32 0,0 0 0 16,-8 0-560-16,-1 0-96 0,-1-2-32 0,-5 4 0 15,-2 2-656-15,-5 2-144 0,-1 2-32 0,-1-1 0 16,0 1 0-16,-4 2-16 0,0 1 0 0,0 1 0 16,3 0-112-16,-2 0 0 0,-2 0-16 0,1 3 0 15,0-1-128-15,3-1-32 0,-2-1 0 0,6 2 0 16,3 2-208-16,2-1 144 0,3 2-144 0,2-2 128 15,7-3-128-15,-1 1 0 0,4 2 0 0,3 0 0 16,5-2 0-16,5-1 0 0,3 3 0 0,1-1 0 16,-1 0 0-16,3 2 0 0,2-3 0 0,-1 5 0 15,2-1 0-15,-3 1 0 0,-1-3 0 0,-1-1 0 0,-3 0 0 16,0 0 0-16,-4-2 0 0,0 1 0 16,-1-2 0-16,-2-2 0 0,-4 1 0 0,-2-1 0 0,-2 0 144 0,-4-1 112 15,-2 0 0-15,-2 1 16 0,-3 0 192 0,-4-2 48 16,-4 1 0-16,-5-1 0 0,-4-3-160 0,-2 0-32 15,-2 6 0-15,0-4 0 0,-4-3-160 0,5-1-32 16,3-2-128-16,2 0 192 0,2-1-192 0,4-3 0 16,4-1-144-16,5 1 144 15,4 0-1696-15,2-2-240 0,7 6-48 0,2-10-8640 16,7-1-1728-16</inkml:trace>
  <inkml:trace contextRef="#ctx0" brushRef="#br0" timeOffset="89309.973">7231 14593 23039 0,'0'0'2048'0,"0"0"-1648"0,-6 5-400 0,-3 3 0 15,-3 2 1600-15,-4 1 224 0,-4 4 48 0,0 3 16 16,-3 1-1184-16,0 0-224 0,-2 0-48 0,2 2-16 16,0 2-208-16,2 1-32 0,1-1-16 0,3 0 0 15,3 2-160-15,3-3 0 0,3-4 0 0,4-1 128 16,2-3-128-16,4-2 0 0,2-1 144 0,4-4-144 15,3-3 240-15,4-2-32 0,4-2 0 0,0-2 0 16,2-1 192-16,2-4 48 0,3-3 0 0,2-3 0 16,-1-3-80-16,1 0-16 0,-3 1 0 0,0 0 0 15,0-1-32-15,-6 1-16 0,-1-1 0 0,-2 0 0 16,-1-1-48-16,-4 0-16 0,-7-2 0 0,-2 1 0 16,-3 2-64-16,-2-1-16 0,-4 0 0 0,-1 3 0 0,-3 1-448 0,2 4-96 15,0 0 0-15,-3 2-16 16,-7 2-2544-16,7 1-496 0</inkml:trace>
  <inkml:trace contextRef="#ctx0" brushRef="#br0" timeOffset="89548.513">7798 14274 32191 0,'0'0'1424'0,"0"0"304"0,0 0-1392 0,0 0-336 15,0 0 0-15,-2 9 0 0,-6 4 448 0,-1 3 32 16,-5 5 0-16,-4 4 0 0,-3 4-240 0,1 5-48 0,3 4-16 0,-3 2 0 16,-5 2-48-16,0 2-128 0,-1 2 192 0,-1 0-64 15,1 2 0-15,1-1 0 0,0 0 0 0,2-2 0 16,1-1-128-16,0-5 0 0,-1-7 0 0,4-5 128 31,5-4-448-31,3-4-112 0,3-3-16 0,2-4 0 16,1-6-2736-16,5-6-544 0</inkml:trace>
  <inkml:trace contextRef="#ctx0" brushRef="#br0" timeOffset="89900.507">8041 14715 31327 0,'-8'11'2784'15,"-1"2"-2224"-15,0 2-560 0,1 3 0 0,1 3 976 0,-2 2 96 16,-2 0 16-16,1-1 0 0,0-3-816 0,-1 0-144 16,-1-2-128-16,2-1 144 0,1-4-144 0,2-1 128 15,1-5-128-15,6-6 128 0,0 0-128 0,0 0 0 16,0 0 144-16,0 0-144 0,0 0 208 0,4-10-16 16,5-2-16-16,2-4 0 0,1-4-176 0,4 0 192 15,0 3-192-15,2 0 192 0,2 2-192 0,-1-1 0 16,2 0 0-16,-1 3 128 0,0 3 0 0,-2 2 0 15,1 2 0-15,2 4 0 0,1 3 32 0,-1 5 0 16,-2 3 0-16,-3 2 0 0,-2 0-160 0,-5 5 0 16,-2 4 0-16,-1 0 0 0,-5-3 0 0,-2 2 0 0,-4 2 0 0,-1 0 0 15,1 1 0-15,-5-2-224 0,-1-2 48 0,1 0 16 32,0-3-2160-32,4 0-432 0,1-2-96 0,4-5-10960 0</inkml:trace>
  <inkml:trace contextRef="#ctx0" brushRef="#br0" timeOffset="90190.703">9789 14747 18431 0,'0'0'1632'0,"-10"6"-1312"0,1-1-320 0,0 5 0 0,-3-2 3824 0,1 7 688 15,-1 1 144-15,-2 4 16 0,1 2-3648 0,-2 0-720 16,-3 0-160-16,1-1-16 0,-1-1-128 0,3 0 0 16,0-1 0-16,-1-1 128 0,-4-2-128 0,6 1 0 15,5-2 0-15,-2 1 0 16,-5-2-1856-16,3-2-272 0,3-2-64 0,2 0-16 15,-5-5-1056-15,6-1-192 0</inkml:trace>
  <inkml:trace contextRef="#ctx0" brushRef="#br0" timeOffset="90372.727">9617 14534 24879 0,'-12'-7'2208'0,"1"0"-1760"0,1 1-448 0,3 2 0 16,7 4 4352-16,0 0 768 0,-4-2 176 0,4 2 16 16,0 0-4480-16,0 0-832 0,0 0-320 0,0 0 0 15,0 0-2240 1,0 0-464-16,0 0-96 0</inkml:trace>
  <inkml:trace contextRef="#ctx0" brushRef="#br0" timeOffset="90716.75">10403 14774 23951 0,'0'0'2128'0,"0"0"-1696"16,1-6-432-16,-2 0 0 0,1 6 3440 0,-6-4 592 16,-4 0 128-16,-2 3 32 0,-4 1-3232 0,-4 4-656 15,-3 1-128-15,-2 3-32 0,-3 2-144 0,1 3-176 16,-3 0 48-16,4 1 0 0,-2 1-144 0,3-1-32 15,2-1 0-15,2-1 0 0,2 3 32 0,5-2 0 16,4-2 0-16,4 2 0 0,3 4-48 0,4-2-16 16,3-1 0-16,2 2 0 0,3 0 208 0,2 3 128 15,0-2-160-15,0 1 160 0,0-3 0 0,0 2 192 0,1-1-16 0,-3 0 0 16,-1-1 0-16,-2-2 0 0,-1 0 0 0,-1-1 0 16,-3 0 64-16,-2-2 16 0,-3-3 0 0,-4 0 0 15,-2 0 224-15,-1-2 48 0,-4-2 16 0,-4 1 0 16,-2-2-112-16,-1-1-32 0,-4-2 0 0,6-1 0 15,5-1-400-15,-1-1 0 0,1-3-192 0,0-1 192 32,3-3-2688-32,4 0-432 0,2 1-80 0</inkml:trace>
  <inkml:trace contextRef="#ctx0" brushRef="#br0" timeOffset="91146.751">11216 14737 13823 0,'0'0'1216'0,"0"0"-960"16,-9-3-256-16,3 0 0 0,-3 3 3200 0,3 4 608 16,0 2 112-16,-1 3 32 0,1 1-2928 0,0 3-592 15,1 3-112-15,0 3-32 0,1 4-160 0,1 1-128 0,0-2 192 0,2 1-192 16,1 1 160-16,0-1-160 0,1-1 128 0,2-3-128 16,0-3 192-16,0-3-64 0,2-2 0 0,-2-1 0 15,2-3 384-15,3-4 64 0,-8-3 0 0,11 2 16 16,1-2 432-16,0-2 64 0,1-4 32 0,3-3 0 15,-1-2-272-15,1-1-48 0,-2-2-16 0,0-2 0 16,2-4-352-16,-6-1-80 0,-3 1-16 0,2 1 0 16,0-1-176-16,3-1-32 0,-1-1-128 0,2 0 192 15,-1 2-368-15,3 3-80 0,0-1 0 0,1 1-16 16,1 2-2288 0,-1 2-464-16,1 4-96 0,1 0-16 0</inkml:trace>
  <inkml:trace contextRef="#ctx0" brushRef="#br0" timeOffset="91480.745">11834 14702 20271 0,'-12'7'1792'0,"-1"5"-1424"16,-1 4-368-16,-1 3 0 0,1 3 2368 0,0 0 384 16,-2 1 96-16,0 2 16 0,-1 4-2096 0,2-3-400 15,1-4-96-15,2-1-16 0,1-2-128 0,2-3-128 16,2-3 192-16,0-4-192 0,7-9 160 0,-7 3-160 15,7-3 128-15,0 0-128 0,0 0 352 0,0 0-16 16,-1-12 0-16,1-1 0 0,3-6 112 0,4 0 32 16,0-5 0-16,4 2 0 0,0-1-272 0,4 1-48 15,-1-3-16-15,3 3 0 0,-1-1 48 0,1 4 16 0,-1 1 0 16,4 0 0-16,-1 1-64 0,-1 4-16 0,-1 3 0 16,-1 3 0-16,0 2-128 0,-3 3 0 0,-3 2 0 0,0 6 0 15,-3 2 0-15,0 3-176 0,0 3 176 0,-5 1-192 16,0 4 64-16,-2 3 0 0,-2 4 0 0,-2 0 0 31,-4 1-464-31,0 0-96 0,-3 6-16 0,1-5 0 16,0-2-2144-16,1-3-432 0,5-6-96 0,0-2-16 15,2-2 1600-15,4-4 320 0</inkml:trace>
  <inkml:trace contextRef="#ctx0" brushRef="#br0" timeOffset="91686.746">12439 14748 36047 0,'-13'8'1600'0,"7"0"320"0,-1 4-1536 0,0 5-384 16,-3 2 0-16,1 2 0 0,0 1 0 0,-3 1 128 15,-2 1-128-15,0-2 0 0,-1-1 0 0,-1-1-192 16,1-1 0-16,0 0-10416 15,2-2-2080-15</inkml:trace>
  <inkml:trace contextRef="#ctx0" brushRef="#br0" timeOffset="92138.782">13093 14635 35999 0,'0'0'1600'0,"-4"-6"320"0,4 6-1536 0,-4-5-384 0,-1 1 0 0,-3 5 0 16,-5 4 0-16,-3 0 0 0,0 2 0 0,-6 3-128 16,-2 2-160-16,-5 1-32 0,-1 1 0 0,-1 2 0 15,-2 0-48-15,-1 2-16 0,-3 1 0 0,3 0 0 16,3 3 112-16,5-3 16 0,1-4 0 0,2-2 0 15,6 1 16-15,2-2 16 0,7-1 0 0,1-3 0 0,7-8 224 16,0 0 0-16,0 0 0 0,0 0 160 16,9 3 304-16,5-5 64 0,3-3 16 0,-2-1 0 0,2-2-96 15,1-1-32-15,2-1 0 0,3-1 0 0,1-2-96 0,-1 3-32 16,1-1 0-16,-2 1 0 0,-5 4 0 0,1 1 0 16,-3 3 0-16,-2 3 0 0,-2 3-128 0,-4 1-32 15,0 3 0-15,-3 3 0 0,-3 4-128 0,-1 6 0 16,-1 1 0-16,-1 3 0 0,-6 2-128 0,0 1 128 15,-4 1 0-15,-1 2 0 0,-3 1 0 0,-2-2 0 16,-3 2 0-16,-1 0 0 0,-2 1-160 0,0-1 160 16,-1-1-208-16,3-2 80 0,5 0-144 0,-1-2-32 15,0-4 0-15,5-2 0 16,2-2-1008-16,5-1-208 0,1-5-32 0,4-3-8176 16,1-10-1616-16</inkml:trace>
  <inkml:trace contextRef="#ctx0" brushRef="#br0" timeOffset="92437.783">13425 14670 35711 0,'0'0'1584'0,"-10"5"320"0,0-3-1520 0,2 6-384 0,-3 3 0 0,2 2 0 16,-2 3 0-16,-2 0 0 0,4 1 0 0,1-1-128 15,-2-3 128-15,3 1 0 0,1-2 0 0,1-3 128 0,5-9-128 16,0 0 0-16,0 0 0 0,0 0 128 0,0 0 160 0,0 0 32 16,5-9 16-16,1 0 0 0,1-1 176 0,3-2 16 15,-2 0 16-15,0-4 0 0,1 0-208 0,1 1-32 16,1-1-16-16,-3 2 0 0,-1 0-96 0,1-1-32 16,1 2 0-16,0 2 0 0,-2 2-160 0,2 0 128 15,0 1-128-15,0 0 128 16,-1 2-1328-16,1 2-272 0,0 0-48 0,1 3-9632 15,2 2-1936-15</inkml:trace>
  <inkml:trace contextRef="#ctx0" brushRef="#br0" timeOffset="92782.382">13903 14652 30575 0,'0'0'1344'0,"7"-2"304"0,1 0-1328 0,2-2-320 0,1 1 0 0,-1-1 0 15,2-1 576-15,1 0 64 0,0 0 0 0,0-2 0 16,-3-2-320-16,2-1-64 0,1 2-16 0,1-3 0 16,-6 1-112-16,-1 1-128 0,-1 0 176 0,-3 0-176 15,-3 2 176-15,0 7-176 0,-6-4 160 0,6 4-160 16,0 0 192-16,-14 5-48 0,-6 6-16 0,-1 2 0 15,-1 0-128-15,-1 2 128 0,-1 2-128 0,0 1 128 16,2 3 0-16,2-1 0 0,-1-2 0 0,5 1 0 16,1 3-128-16,5-4 0 0,1-4 144 0,4 1-144 15,4-2 128-15,2-1-128 0,4-1 128 0,4-2-128 0,2 0 0 0,8-3 0 16,1-1 0-16,6-4 0 16,3-1-1280-16,6-1-208 0,1-2-48 0,6-1-12848 15</inkml:trace>
  <inkml:trace contextRef="#ctx0" brushRef="#br0" timeOffset="93230.517">15383 14542 22111 0,'-17'-4'1968'0,"8"-1"-1584"0,-4 0-384 0,1 0 0 16,-3 3 2688-16,0 1 464 0,-3 2 96 0,-3 3 16 16,0 0-2560-16,-1 4-512 0,-3 0-192 0,0 1 128 15,-2-1-128-15,1 1 0 0,-1 1 0 0,2 2 0 16,1 0 0-16,2 0 0 0,2-2 0 0,8 3 0 15,8-1 0-15,0 0 0 0,2-1 0 0,0 2 0 16,0 3-224-16,6-1 32 0,2-2 0 0,2 2 0 16,-2-1 0-16,0 1 16 0,2 2 0 0,-1-3 0 0,-2-2 176 0,1-1 0 15,-1-1 0-15,0 2 0 0,-6 2 0 0,-1-3 0 16,2-11 0-16,-6 9 0 0,-1 2 0 0,-4-1 128 16,-1-1-128-16,0-2 128 0,1-5-128 0,-3 1 176 15,-5 2-176-15,-2-3 192 0,2-2-48 0,0-1 0 16,-2-3 0-16,0 2 0 0,1 1-144 0,2-2 0 15,0-2 0-15,0 0 128 0,2-1-128 0,-1 1 0 16,2-1 0-16,0 2-176 0,3 0-144 0,1 0-16 16,1 2-16-16,10 2-9424 15,0 0-1872-15</inkml:trace>
  <inkml:trace contextRef="#ctx0" brushRef="#br0" timeOffset="93965.447">15698 14554 37727 0,'0'0'1664'0,"-9"1"352"0,-1 4-1616 0,0 0-400 0,-2 5 0 0,0 1 0 16,-1 1 0-16,0 1-272 0,0 3 32 0,3 1 16 15,-2 0-80-15,3 1-16 0,2-2 0 0,2 3 0 16,0-3-384-16,3 2-64 0,2-3-32 0,3-2 0 16,2 0 320-16,2-5 64 0,3-2 16 0,3-2 0 0,-1 0 400 0,4-3 0 15,0-5 0-15,3 1 0 16,-3-2 240-16,1-2 128 0,2-1 16 0,-1-3 16 0,0-2 144 0,1 0 32 16,-2-1 0-16,0-1 0 0,-1-1-112 0,-3-1-16 15,-4 0 0-15,-1 0 0 0,-2 2-128 0,-1 0-48 16,-2 0 0-16,-3 3 0 0,-1 1-272 0,-3 1 128 15,-1 1-128-15,0 2 0 0,-2-1 0 0,1 3-224 16,6 5 16-16,-8-4 0 0,2 0-48 0,6 4 0 16,3-7 0-16,0 0 0 0,-3 7 96 0,10-7 16 15,3-3 0-15,0 0 0 0,-1 0 144 0,6-1 0 16,3-1 0-16,2-1 0 0,0-4 176 0,0 1 64 16,1-3 16-16,2 3 0 0,-4 1 320 0,0-1 64 15,0-3 0-15,-2 1 16 0,1 2-16 0,-2-3 0 16,1 1 0-16,-3-1 0 0,0-3-224 0,-1 1-48 0,0-1-16 0,-2 4 0 15,-1 3-128-15,-1 3-32 0,-1 2 0 16,-5 1 0-16,-6 9-192 0,0 0-240 0,0 0 48 0,0 0 16 31,-3 17-208-31,-3 0-64 0,0 3 0 0,-4 4 0 0,-2 3 112 0,-4 2 16 0,-3 3 0 0,2 6 0 16,-1-4 128-16,4 0 16 0,0-2 16 0,2-4 0 16,3-3 160-16,1-3 0 0,0-4 0 0,4-2-128 15,0-3 320-15,2-2 64 0,2-1 0 0,0-10 16 16,0 0 32-16,7 5 0 0,1 0 0 0,2-6 0 15,2-3-48-15,0-1 0 0,3-3 0 0,4-1 0 16,-1-1-128-16,4 0-128 0,2 1 192 0,0 0-192 16,1-2 0-16,3 4 0 0,1 3 0 0,0-1 0 15,0 1 160-15,-2 4-160 0,-2 1 128 0,0 3-128 16,-2 4 192-16,0 1-32 0,0 2-16 0,1 0 0 0,1 1 48 0,3 1 16 16,-3 2 0-16,6-1 0 0,3-1 48 0,-1 0 0 15,0 0 0-15,5 1 0 0,1-3-32 0,2-3 0 16,-2 0 0-16,3 0 0 0,4-4-96 0,3 1-128 15,4-3 176-15,1-1-176 16,-3-1-1760-16,-1 1-464 0,-4-3-80 0,-3 1-32 0</inkml:trace>
  <inkml:trace contextRef="#ctx0" brushRef="#br0" timeOffset="94725.444">2151 16346 22111 0,'0'0'976'0,"0"0"208"0,10 0-944 0,5 0-240 15,6-3 0-15,3 1 0 0,5-2 1264 0,4 0 208 16,4 2 32-16,0-5 16 0,1-1-1072 0,1 1-224 15,1-2-32-15,1 1-16 0,0 2-176 0,-3 2 0 16,-3 4 0-16,-3 0 0 16,0 0-2128-16,-3 5-368 0,-6-1-64 0</inkml:trace>
  <inkml:trace contextRef="#ctx0" brushRef="#br0" timeOffset="94956.442">2268 16633 24239 0,'0'0'1072'0,"0"0"224"0,0 9-1040 0,5-2-256 0,4-3 0 0,4 0 0 16,4-1 400-16,6-2 32 0,1-2 0 0,4-2 0 16,2 1 128-16,4-3 16 0,5-1 16 0,3 3 0 15,-1 0-288-15,4-1-64 0,3-2-16 0,-1 0 0 16,0 1-96-16,-2 1-128 0,-3 3 176 0,-1 0-176 15,-4-1 0-15,0-1-272 0,-4 2 16 0,0 0-12432 16</inkml:trace>
  <inkml:trace contextRef="#ctx0" brushRef="#br0" timeOffset="95302.956">2477 16024 13823 0,'0'0'1216'0,"0"0"-960"15,0 0-256-15,0 0 0 0,0 0 3104 0,0 0 576 16,11-2 112-16,6-1 32 0,1 2-2832 0,4 0-560 16,6 0-112-16,4 0-32 0,1 0 80 0,6 1 16 15,4 1 0-15,1 1 0 0,0 0-64 0,0 3-16 16,-3 3 0-16,7 0 0 0,1 1 16 0,1 4 0 15,-4 3 0-15,0 5 0 0,-1 2-160 0,-3 3-32 0,-7 2 0 16,-3 2 0-16,-2 3-128 0,-5-2 0 0,-6-3 144 16,-4 1-144-16,-2 0 160 0,-7 1-32 0,-4 1-128 0,-5-2 192 15,-6 2 64-15,-5 2 0 0,-6 4 0 0,-8 1 0 16,-5 1 160-16,-6-2 32 0,-7-1 16 0,-2 0 0 16,2 4-224-16,0-5-48 0,0-5-16 0,3-3 0 31,7-1-1168-31,5-8-224 0,1-6-64 0,6-4-13664 0</inkml:trace>
  <inkml:trace contextRef="#ctx0" brushRef="#br0" timeOffset="95967.011">4548 16188 9215 0,'-21'1'816'0,"10"1"-656"0,-2 0-160 0,4-2 0 16,9 0 720-16,-7-2 112 0,-1-1 32 0,8 3 0 16,-8 0-864-16,-1 0 0 0,9 0 0 0,-7-4 0 31,0 0-592-31,0 1-48 0,-1 3 0 0,8 0 0 0,-6-5 384 0,-2 2 80 0,-1 0 16 0,-1-1 0 15,4 2 800-15,-4-2 176 0,1-1 16 0,0 2 16 16,2 2 288-16,7 1 48 0,-6-2 16 0,2-5 0 16,-1 1-208-16,5 6-32 0,0 0-16 0,0 0 0 15,-5-6 48-15,5 6 16 0,0 0 0 0,0 0 0 16,0 0-128-16,0 0-32 0,0 0 0 0,0 0 0 16,2-12-160-16,4 3-48 0,-6 9 0 0,11-9 0 15,4-2-240-15,1 3-48 0,3 0-16 0,1 2 0 0,3 3-32 0,5-1-16 16,2-3 0-16,3 4 0 0,1 2 32 0,3 1 0 15,-2 0 0-15,1 3 0 0,1 4-128 16,0 3 0-16,1 2-16 0,-2 2 0 0,0 2-176 0,-3 6 0 16,-2 4 144-16,0 1-144 0,-2 2 0 0,-2 2 128 15,-2 1-128-15,-4-3 0 0,-2-1 128 0,-3-1-128 16,-2 1 128-16,-3-1-128 0,-1 0 176 0,-3-2-48 16,-1 0 0-16,-1-1 0 0,-3 1 16 0,-1 1 0 15,-2 3 0-15,-1-2 0 0,0 1-16 0,-4-3-128 16,1-3 192-16,-2-2-64 0,-2-2-128 0,2-1-272 15,-1-4 64-15,1-1 16 16,-2-3-1600-16,3-3-320 0,6-6-64 0,-9 2-10816 0</inkml:trace>
  <inkml:trace contextRef="#ctx0" brushRef="#br0" timeOffset="96240.78">5012 16239 27647 0,'-20'-4'2448'0,"10"2"-1952"0,-3-1-496 0,2-2 0 16,2 0 1824-16,-1 1 272 0,3 3 48 0,0 1 16 15,1-2-2160-15,-3 4-448 16,2 4-64-16,-3 3-32 0,0-1 544 0,0 6 128 0,-4 1 0 0,-1 7 16 16,-2 1 176-16,1 2 48 0,-5 2 0 0,1 1 0 15,-1 3 80-15,-3 2 32 0,1 2 0 0,-6 7 0 0,0 7-48 0,-2-2-16 16,0-2 0-16,-2 0 0 15,0-2-160-15,-2-2-48 0,1-3 0 0,3-4 0 0,2-2-80 0,5-2-128 16,3-7 176-16,4-2-176 0,2-5 128 0,6-4-128 16,4-3 0-16,5-9 0 15,0 0-2608-15,12-4-576 0</inkml:trace>
  <inkml:trace contextRef="#ctx0" brushRef="#br0" timeOffset="96580.777">5640 16356 33279 0,'0'0'1472'0,"0"0"320"0,0 0-1440 0,0 0-352 0,0 0 0 0,0 0 0 16,0 0 736-16,9 0 80 0,1-4 16 0,3-1 0 16,4 4-576-16,3-4-128 0,6-2 0 0,2 0-128 15,3 3 0-15,1-1 0 0,1 0 0 0,1 1 0 16,-2 0-272-16,0 2-176 0,-6 1-16 0,-1 0-16 15,-5 0-2896-15,-2-1-576 0,2 2-112 0,-6 5-32 16</inkml:trace>
  <inkml:trace contextRef="#ctx0" brushRef="#br0" timeOffset="96746.78">5716 16665 28559 0,'-15'10'1264'0,"8"-4"272"0,-2-3-1232 0,9-3-304 16,0 0 0-16,0 0 0 0,0 0 848 0,0 0 112 15,12-1 32-15,6 0 0 0,3-2-720 0,5 0-144 16,5-1-128-16,2-4 192 0,1-1-192 0,5 2 0 16,4-1 0-16,-1-2 128 0,-1-2-128 0,0-1-192 15,-2-2 32-15,3 4-9424 0,1 3-1872 16</inkml:trace>
  <inkml:trace contextRef="#ctx0" brushRef="#br0" timeOffset="97400.634">6730 16074 17503 0,'-20'-8'1552'0,"11"1"-1232"16,0-2-320-16,2-1 0 0,2-1 2176 0,4 0 368 15,4 0 80-15,1 1 0 0,4 2-1424 0,5-1-304 16,5-2-48-16,3 1-16 0,0 0-448 0,4 2-112 15,0 2-16-15,5 0 0 0,2 1 64 0,0 0 16 16,-2 2 0-16,0 1 0 0,-1 1 0 0,-1 1 0 16,0 0 0-16,-2 4 0 0,-2 2-144 0,-2 1-48 15,-3 3 0-15,-7-1 0 0,-2 1-144 0,-2 1 0 0,-5 2 0 0,-2 3 0 16,-3-2 128-16,-5 3-128 16,-1 3 0-16,-8 4 128 0,-5 1 16 0,-1-4 0 0,-1 2 0 0,-1-1 0 15,-1-3 64-15,2-1 16 0,3-3 0 0,3 0 0 16,3-3-96-16,3 0 0 0,2-1-128 0,6 1 192 15,4-1-192-15,3 1 0 0,2 4 0 0,4 0 0 16,3 2 0-16,4-2 0 0,1 1 0 0,3 2 0 16,1 2 0-16,1 0 0 0,1 0-128 0,1 2 128 15,-1 0 0-15,-2 4 0 0,-1-2 0 0,-4 0 0 16,-2 1 0-16,-3-2 0 0,-2-8 0 0,-3 3 0 16,0-2 0-16,-6-1 192 0,-4-4 0 0,-2-1 0 15,0 1 544-15,-4 0 96 0,-3-1 32 0,-5 0 0 16,-2 3 32-16,-4-2 0 0,-5-4 0 0,1 1 0 15,-2 0-192-15,-1-1-16 0,-1-3-16 0,-2 1 0 0,-3-3-208 0,-3-2-32 16,-5-2-16-16,2 2 0 0,-1 1-224 16,1-2-64-16,-1-2 0 0,2 1 0 0,6 1-128 0,1 0 0 15,2 1 0-15,7-1 0 16,1 0-1056-16,5 2-144 0,5 1-16 0,4-3-16 16,4-3-1824-16,6 3-352 0</inkml:trace>
  <inkml:trace contextRef="#ctx0" brushRef="#br0" timeOffset="99295">8433 16445 18431 0,'0'0'816'0,"0"0"160"0,0 0-784 0,0 0-192 0,0 0 0 0,0 0 0 16,0 0 1728-16,0 0 320 0,-1 12 48 0,-3-1 16 16,0 4-1648-16,2-1-320 0,0-1-144 0,1 1 128 0,-1 3 128 0,0 5 0 15,-2 5 16-15,0 1 0 0,-1-3 48 0,0 3 16 16,-1-2 0-16,1-3 0 0,-1-2-208 0,2-4-128 16,1-4 160-16,0-2-160 0,-1 0-160 0,2-4-128 15,2-7-32-15,0 0-12128 16</inkml:trace>
  <inkml:trace contextRef="#ctx0" brushRef="#br0" timeOffset="99504.998">8433 16181 35007 0,'-16'-16'3120'0,"5"8"-2496"16,0 1-496-16,2 2-128 0,1-4 1600 0,3 5 320 0,5 4 48 15,0 0 16-15,-7-3-1408 0,7 3-256 0,0 0-64 0,0 0-16 16,0 0-240-16,0 0 0 0,-6-4-192 0,6 4 192 31,0 0-720-31,0 0-48 0,0 0 0 0,0 0 0 16,0 0-2320-16,0 0-480 0,0 0-80 0,0 0-32 0</inkml:trace>
  <inkml:trace contextRef="#ctx0" brushRef="#br0" timeOffset="99851.539">9429 16429 24879 0,'-15'-3'2208'0,"1"1"-1760"16,0 1-448-16,-1 1 0 0,1-2 3488 0,-2 2 608 15,-4 2 128-15,-2 1 32 0,-4 3-3472 0,-1 1-784 16,-4-3 0-16,-2 1 0 0,-1 0 0 0,1 1-160 15,1 2 160-15,4 1-160 0,1-1 160 0,5 2-208 16,5-1 80-16,2 0 128 0,3-1-224 0,7-1 80 16,5-7 16-16,-3 11 0 0,7 2-48 0,1 2 0 15,6 3 0-15,4-1 0 0,-1 1 176 0,3 3-128 16,2 0 128-16,1 5-128 0,1-1 128 0,-2 0 0 16,-1-2 160-16,-2 0-160 0,-4 1 304 0,-2-3-48 15,-3-1 0-15,-2-4 0 0,-5 0 192 0,-2-2 16 0,-3 0 16 16,-5-1 0-16,-4-3 224 0,-6 0 32 15,-4-3 16-15,-1-1 0 0,-6 1-224 0,0-3-32 0,-4-1-16 0,-1-1 0 32,-2-1-1088-32,-3-1-224 0,-3-4-32 0,-5-2-12016 0,-7 1-2416 0</inkml:trace>
  <inkml:trace contextRef="#ctx0" brushRef="#br0" timeOffset="100780.659">10476 16333 16527 0,'1'-12'720'0,"-1"6"176"0,-2 1-720 0,2 5-176 16,0 0 0-16,0 0 0 0,0-6 832 0,0 6 128 16,0 0 16-16,0 0 16 0,0 0 80 0,0 0 16 15,0 0 0-15,-9 9 0 0,1 7-272 0,-1 1-48 16,3 5-16-16,-3 2 0 0,1 1-112 0,-5 6 0 16,-2 5-16-16,-1 3 0 0,2-1-32 0,-3 2 0 15,-2 1 0-15,-1 3 0 0,0-2-80 0,1-5 0 16,2-5-16-16,-1-5 0 0,3-5 16 0,4-4 0 15,0-1 0-15,4-6 0 0,-1-4 192 0,4-1 64 0,4-6 0 16,0 0 0-16,0 0-112 0,0 0-16 0,0 0 0 0,8-9 0 16,-1-2-64-16,3-2-32 0,1-5 0 0,3 2 0 15,0-2-352-15,2-2-192 0,2-3 192 0,2 0-192 16,1-2 0-16,1 1 0 0,1 2 0 0,3-1 0 16,4-2 0-16,2 3 0 0,3 3 0 0,-3 3 0 15,0 3-128-15,-2 5 128 0,-4 2 0 0,-3 4-144 16,-2 4 144-16,1 5-192 0,-6 6 192 0,0 4-192 15,-5 4 48-15,-1 3 0 0,-3 3 0 0,-4 5 0 16,-3 1 16-16,-5 2 0 0,-1-2 0 0,-5 3 0 16,-5 1 128-16,-1 2-160 0,-2-4 160 0,0-1-160 15,-2-2 160-15,3-1 0 0,0-1 0 0,3-6-128 16,0-4 128-16,3-2 0 0,2-2 0 0,4-4 0 16,1-1-1568-16,5-11-224 0,1 6-64 0,7-2-14016 15</inkml:trace>
  <inkml:trace contextRef="#ctx0" brushRef="#br0" timeOffset="101126.662">11382 16602 16575 0,'-26'7'1472'0,"9"-3"-1168"15,-1 1-304-15,-3 4 0 0,-6 2 4704 0,2 6 880 16,-1 4 176-16,0 1 48 0,1 2-4720 0,1 1-928 15,1 0-160-15,1 1 0 0,2 3-128 0,2 1 128 16,4-7 0-16,1 2-144 0,2 1-48 0,4-1-16 0,5-5 0 0,3-2 0 16,4-3-128-16,3-2-32 0,1-2 0 15,3-4 0-15,3-1 368 0,1-2 0 0,2-1 0 0,0-3 0 16,2-2 192-16,-1-1 128 0,1-5 0 0,2 2 16 16,-3-3 96-16,2-1 16 0,-1-3 0 0,-1 1 0 15,-3 1 32-15,-1-3 16 0,-4-3 0 0,-3 1 0 16,-1 0 16-16,-1-4 0 0,-5-1 0 0,-2 0 0 15,-2 0-192-15,0 3-16 0,2 1-16 0,-2 2 0 16,-5 1-288-16,-2 1 0 0,2 1-176 0,-2 4 176 31,-2 2-1616-31,0 1-224 0,-1-2-32 0,2 5-16 0,-1 2-1328 0,2 2-272 16,-4 1-48-16,14-3-16 0</inkml:trace>
  <inkml:trace contextRef="#ctx0" brushRef="#br0" timeOffset="101388.653">12253 15909 34847 0,'2'-12'1536'0,"0"6"320"0,-2 6-1472 0,0 0-384 16,0 0 0-16,0 0 0 0,0 0 256 0,-4 13 0 15,0 3-16-15,-4 3 0 0,-5 3-240 0,-2 3 144 16,-3 6-144-16,-1 2 128 0,-5 4-128 0,2 3 128 15,-2 9-128-15,2-1 128 0,-1 4-128 0,-1 1 0 16,-3 0 0-16,0 5 0 0,-3 1 0 0,0 3 128 0,1 1-128 16,-2-1 128-16,-1-3-128 0,1-5 0 0,4-4 0 15,0-4 128 1,6-1-576-16,2-6-112 0,3-6-16 0,5-3-16 16,1 1-2128-16,3-7-416 0</inkml:trace>
  <inkml:trace contextRef="#ctx0" brushRef="#br0" timeOffset="101573.648">11511 16511 33167 0,'0'0'2944'0,"0"0"-2352"0,9-8-464 0,6 4-128 16,6 2 2288-16,5 3 432 0,10 3 96 0,2 1 0 15,7-3-2192-15,8 0-448 0,6 1-176 0,3 1 128 0,1-1-128 0,2-2 0 16,2-2 0-16,1 2 0 15,0 1-1920-15,-3-2-272 0,-1-1-48 0</inkml:trace>
  <inkml:trace contextRef="#ctx0" brushRef="#br0" timeOffset="102174.348">13694 16858 11967 0,'-3'-10'1072'0,"-1"-1"-864"0,2 0-208 0,-2 0 0 15,1 0 4384-15,-1 3 832 0,-2 3 160 0,-1-1 48 0,-2 1-4272 0,-2 2-832 16,-5 3-192-16,1 6-128 0,-2 0 144 0,-3 4-144 15,-2 2 0-15,-3 4 144 0,1 0-144 0,1 4 0 16,0 1 0-16,1 3 0 0,1 0 176 0,-1 3-48 16,3-3-128-16,4-1 192 0,0-1-192 0,6-1 0 15,2-1 128-15,5-5-128 0,2-5 160 0,0-10-16 16,6 6 0-16,3-2 0 0,0-2 368 0,3-3 80 16,3-4 16-16,2-4 0 0,-1-2-32 0,1-2-16 15,-1-2 0-15,3 0 0 0,-3 0-240 0,0-1-32 16,-1 1-16-16,1 0 0 0,-1-2-80 0,1 0 0 15,-5 0-16-15,0 1 0 0,-1 2-176 0,2 2 192 16,-1 1-192-16,1 3 192 0,-2 6-192 0,-10 2 0 16,10-1 0-16,-2 4 0 0,0 5-224 0,-1 1 80 15,-2 2 16-15,3 3 0 0,-2 3 128 0,3 0-192 16,1 1 192-16,0 3-192 0,0 3 192 0,-1 3 0 0,1 3-144 0,2-4 144 31,-1-2-1600-31,2-2-240 0,0-2-48 0,3 0-16 16,-1-2-1360-16,0-6-256 0</inkml:trace>
  <inkml:trace contextRef="#ctx0" brushRef="#br0" timeOffset="102499.347">14232 16829 22111 0,'-18'3'976'0,"7"2"208"16,-1 0-944-16,-3 4-240 0,1 2 0 0,1 4 0 0,0 3 2816 15,-2 1 528-15,-2-1 112 0,0 1 0 0,2 3-2368 16,3-3-464-16,2-3-112 0,0 0 0 0,1-3-272 0,-2-1-48 16,2-1-16-16,5-2 0 0,4-9-48 0,0 0 0 15,0 0 0-15,0 0 0 0,0 0 192 0,11-8 16 16,0-3 16-16,3-2 0 0,2-1-96 0,0-2-32 16,3 1 0-16,-2-1 0 0,3 0-80 0,-1 2-16 15,0 0 0-15,-1 3 0 0,1 3-128 0,-1 2 0 16,-3 2 144-16,-1 0-144 0,-1 3 0 0,2 4 0 15,-4 0 0-15,0 2 0 0,0 4-160 0,0 2 160 16,-4 2-192-16,3 3 192 0,-3 1-256 0,2 2 64 16,-2 1 16-16,1 4 0 15,0 4-688-15,0-1-144 0,-1-1-16 0,0 0-9920 16,-5-1-1984-16</inkml:trace>
  <inkml:trace contextRef="#ctx0" brushRef="#br0" timeOffset="103091.939">15355 17049 24879 0,'0'0'2208'0,"0"0"-1760"16,0 0-448-16,0 0 0 0,0 0 1600 0,0 0 224 15,14 9 48-15,2-4 16 0,4 1-1200 0,3-2-240 16,6 1-64-16,0-5 0 0,2-5 16 0,1-1 0 0,0-1 0 0,1-1 0 16,0-4-192-16,-1 1-32 0,-2-2-16 15,-2 0 0-15,1 2-160 0,-7-2 192 0,-2-1-192 0,-2-1 192 16,-5 1-192-16,0 2 0 0,-4-2 144 0,-3 0-144 15,-5-1 160-15,-2 0-32 0,-2 3-128 0,-6 2 192 16,-3 3-192-16,-5 1 176 0,-4 2-176 0,-3 6 160 16,-3 5-160-16,-4 3 0 0,-1 1 0 0,-2 4-176 15,-1 0 176-15,-2 5 0 0,0 3 0 0,-2 3 0 16,3-1 0-16,4 2 0 0,3 3 0 0,4 0 176 16,4-2-48-16,4-3-128 0,4-6 192 0,2 0-64 15,3 0-128-15,2-2 128 0,4-2-128 0,4-2 128 16,4-1-128-16,3-1 160 0,2 0-160 0,4-2 160 15,4-3-160-15,5 2 0 0,7-2 0 0,2-2 0 16,4-3-2720-16,2 0-576 16</inkml:trace>
  <inkml:trace contextRef="#ctx0" brushRef="#br0" timeOffset="103277.938">16160 17356 40543 0,'0'0'3600'0,"0"0"-2880"16,-3-4-576-16,3 4-144 0,0 0 1104 0,0 0 192 15,0 0 48-15,0 0 0 0,0 0-1344 0,5-10-304 16,0 1-32-16,1 0-16 16,0-1-1136-16,3 1-240 0,1 1-32 0,-2 1-10240 0,-1-1-2048 15</inkml:trace>
  <inkml:trace contextRef="#ctx0" brushRef="#br0" timeOffset="103875.175">17234 16750 31151 0,'-7'-8'1376'0,"7"8"288"0,0 0-1328 0,0 0-336 0,0 0 0 0,-4 10 0 16,1 2 0-16,-4 5 0 0,1-1 0 0,-2 6 0 15,0 2 160-15,4 5 16 0,-2 4 0 0,2 2 0 16,-1-2-16-16,-3 6 0 0,2 4 0 0,-2-4 0 16,0-1-16-16,-2-3 0 0,0-1 0 0,1-4 0 15,0-4-16-15,3-3-128 0,3-6 192 0,-2-4-64 16,3-1 0-16,2-4 0 0,0-8 0 0,0 0 0 16,0 0 384-16,13-3 64 0,4 0 0 0,1-6 16 15,2-5 192-15,2-3 48 0,6 0 0 0,0-4 0 16,-4-3-208-16,6-3-48 0,2-1 0 0,-1-2 0 15,-4-3-128-15,1 0-16 0,2 0-16 0,-5 3 0 16,0 1-224-16,2 4-32 0,-4 3-16 0,2 4 0 16,0 2-144-16,1 3-256 0,0 0 64 0,0 3 16 15,1 2-1680-15,0 3-320 0,1-1-80 0,-1 4-14256 16</inkml:trace>
  <inkml:trace contextRef="#ctx0" brushRef="#br0" timeOffset="105116.773">18385 16939 37375 0,'-7'-14'1664'0,"1"8"320"0,-1 3-1584 0,-1 3-400 16,0 2 0-16,-7 3 0 0,-5 0 0 0,-2 4-192 0,-3 1 0 0,-1 1 16 15,-5 2 176-15,1 2-160 16,2 3 160-16,0 2-160 0,1 2 160 0,1 2 0 0,1 2 0 0,3 2 0 15,2 2 0-15,5-4-128 0,4-3 128 0,1-4 0 16,4-3-160-16,1-4 160 0,2-2-192 0,4-3 192 16,-1-7-192-16,7 5 192 0,-7-5-192 0,11 0 192 15,2-2 0-15,0-2 0 0,1-3 192 0,0-1-48 16,0-1 0-16,1 1 0 0,0-1 0 0,0-1 0 16,-5-2 160-16,1 1 16 0,0-1 16 0,-2 2 0 15,1-2 16-15,0 4 0 0,-4 2 0 0,0 1 0 16,-6 5-352-16,0 0 0 0,9-2 0 0,-9 2 0 15,0 0 0-15,10 10-160 0,-1 0 16 0,1 1 0 16,-1 0 144-16,2-1 0 0,1 1-144 0,4-1 144 16,4-2 0-16,2-1 0 0,1-3 0 0,1 0 0 0,0-3 0 0,4-2 0 15,2 0 0-15,0-5 0 0,2 0 0 0,5-3 0 16,2 0 0-16,3-2 0 0,-3-2 0 0,1 1 0 16,1 0 0-16,0-5 0 0,-1-4 176 0,-2-1-48 15,0-1-128-15,-1-1 192 0,1-5 128 0,2 1 32 16,1-2 0-16,-2-3 0 0,-1-3 32 0,-3-5 0 15,0-4 0-15,-2-7 0 0,-2-7-192 0,-2-3-16 16,-2-1-16-16,0 4 0 0,-3 2-160 0,-1 7 0 16,-3 6 0-16,-3 9 0 0,-3 9 0 0,-3 9-192 15,-4 3 64-15,-5 6 128 0,-2 8-320 0,0 0 64 16,-10 10 16-16,-4 3 0 0,-6 7-64 0,-1 1-16 16,-1 4 0-16,-6 4 0 0,-1 2 192 0,-5 5 128 15,-8 4-192-15,0 6 192 0,-3 7-160 0,1 2 160 0,-2 3-128 16,2-3 128-16,5-2 0 0,5 0-128 0,3-7 128 15,4-2 0-15,4 0 0 0,2-1 0 0,1-2 0 0,6-3 0 16,2-5 0-16,4-6 0 0,4-2 0 0,2-7 128 16,2-2-128-16,3-3 128 0,3-1-128 0,4-3 128 15,0-3 32-15,3-2 16 0,5-4 0 0,2-1 0 16,2-6-32-16,4-2 0 0,3-1 0 0,5-2 0 16,3-3-144-16,3-2 0 0,-1-1 0 0,3-2 128 15,-1-2-128-15,-2-4 0 0,-1-7 144 0,-3 2-144 16,-1 0 160-16,-1 0-32 0,-1 0-128 0,-2 5 192 15,-2 2-192-15,-1 4 0 0,-4 3 0 0,-3 6 0 16,-4 4 0-16,-3 1 0 0,-5 3 0 0,-8 3 0 16,0 0-144-16,6 9 144 0,-3-1-208 0,-4 4 80 0,-4 3 0 15,1 2 0-15,1 2 0 0,-4 1 0 0,-2-1 128 16,0 1 0-16,2 2-144 0,0 0 144 0,3-1 0 0,2-3 0 16,0-4 0-16,2 1 0 0,3-1 0 0,1-2 0 15,3-1 0-15,-1-2 0 0,4-2 0 0,-2-1 0 16,0-2 0-16,3 2 0 0,2 2 0 0,2-4 0 15,2-4 176-15,2 0-176 0,1-1 192 0,1-2-64 16,1-4-128-16,-3 0 192 0,0 0-32 0,-1-2-16 16,2-2 0-16,-2-2 0 0,-3-4-16 0,2 1 0 15,0 0 0-15,0 1 0 0,-2 1 0 0,0 3 0 16,1 2 0-16,-3 2 0 0,0-1-128 0,-4 5-192 16,-9 3 32-16,8 0 16 0,-8 0 16 0,0 0 0 15,6 8 0-15,1 2 0 0,-4 3-32 0,0 2 0 0,-3 2 0 16,1 0 0-16,1 1-16 0,2-3 0 0,1-1 0 15,1-2 0-15,3-2 176 0,2 1-192 0,1-4 192 0,4 2-192 16,2-1 192-16,3-3 0 0,0 1 0 0,3-2 0 16,-2 0 0-16,4-2 0 0,0-2 128 0,1 0-128 15,1-2 160-15,2-2-32 0,2 0-128 0,1-4 192 16,0-3 0-16,4-1-16 0,0-1 0 0,3 0 0 16,-5-1 64-16,0-3 16 0,-1-6 0 0,1-1 0 15,-4-2-64-15,0 2-16 0,0-2 0 0,0-4 0 16,-4-3-176-16,0-3 0 0,-2-6 144 0,-1 3-144 15,-1 0 0-15,-2 4 0 0,-3 2 0 0,-7 4 0 16,-7 4-192-16,-2 6 64 0,-2 6 0 0,-5 1 0 16,-9 1 128-16,-4 6-192 0,-3 5 192 0,-6 5-192 15,-3 3 64-15,-2 6 0 0,-2 1 0 0,-2 6 0 0,-4 5 128 16,2 1-160-16,-1-1 160 0,4 2-160 0,-1 1 160 16,5 1-128-16,7 0 128 0,4-2-128 0,5 0 128 0,7 0 128 15,4-1-128-15,7 1 176 0,6 4 16 0,9 0 0 16,1-2 0-16,10 0 0 0,9 0 64 0,6 0 32 15,4 0 0-15,7-5 0 0,7 2-160 0,5-4-128 16,7-4 192-16,2 0-192 0,-1-3-192 0,5-1-160 16,0-1-32-16,2 1 0 15,1-3-1968-15,-8 0-400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9:08.1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8518 17777 4607 0,'18'0'400'0,"-4"0"-400"16,2-1 0-16,3 1 0 0,-2 0 1024 0,1 0 128 16,-1-2 32-16,-1 1 0 0,1 2-800 0,-2 0-176 15,-2 0-16-15,0-1-16 0,1 0 240 0,-5 0 48 16,1-1 16-16,1 3 0 0,-3 3 448 0,-8-5 96 0,0 0 0 0,0 0 16 16,9 4-32-16,-9-4-16 0,0 0 0 0,0 0 0 15,0 0-32-15,0 0 0 0,1 10 0 0,-1-2 0 16,0-8 48-16,-11 5 0 0,-1-2 0 0,-5 3 0 15,-4 2-368-15,-3-2-80 0,-3-1-16 0,-5 0 0 16,-3 1-96-16,-3 1 0 0,-4 1-16 0,-2 1 0 16,-2-4-112-16,-4 2-32 0,-4 1 0 0,-5-1 0 15,-7 1-16-15,2 1 0 0,-1 0 0 0,0-1 0 16,1 3 112-16,-2-2 0 0,-3-4 16 0,-3-1 0 16,0-2 32-16,-1 2 0 0,4-1 0 0,-3-2 0 15,-4-4-96-15,-3 2-16 0,-1-1 0 0,-5 1 0 16,1-2-112-16,-4-1-16 0,-5-4-16 0,-2 1 0 15,0 0-176-15,-3 0 128 0,-3-1-128 0,-2 1 128 0,2-2-128 0,-2 3 0 16,-4 3 0-16,1-4 0 16,3-4 0-16,-3 4 0 0,4 2 128 0,3 1-128 0,1-6 0 0,6 0 0 15,5-1 0-15,2 1 0 0,4 1 0 0,-1 1 0 16,-2-2 0-16,4 1 128 0,5-3-128 0,-1 0 0 16,-4 2 0-16,6 0 0 0,2 0-176 0,4-3 176 15,4 0-128-15,1-2 128 0,-1 2-128 0,1-1 128 16,0-3-128-16,5 2 128 0,2 0-176 0,3-2 176 15,6 2-208-15,-2-3 80 0,1 2-128 0,-1-2 0 16,-2 1-16-16,6 1 0 0,4-2 128 0,2 3 144 16,5-2-208-16,5 2 80 0,4-1 128 0,2-2 0 15,6 1 0-15,4 1 0 0,2 1 0 0,6-3 144 16,5-3 0-16,7 1 0 0,2-1-144 0,8-2 0 16,7-3 0-16,6-4 128 0,4-3-128 0,7-1-176 0,1-2 48 0,3-2 0 15,4 3 128-15,3 2-128 0,0 1 128 0,3-1-128 16,2-1 128-16,8 1 0 0,3 0-144 0,3 0 144 15,0 0 0-15,3-1 0 0,1-2 0 0,8-2 0 16,4 0-128-16,4 4 128 0,-2 5 0 0,8-1 0 16,1 3 0-16,0 1-176 0,-1 4 176 0,2-4-128 15,5 2 128-15,4 0 0 0,0-1 0 0,3-2 0 16,8 2 0-16,-3 0 0 0,2-2 0 0,4 4 0 16,3 1 0-16,1 0 0 0,-2 2 0 0,6 0 0 15,3 0 0-15,0 1 0 0,0 1 0 0,1 1 0 16,-3 0 0-16,4 1 0 0,2-2 0 0,-1 3 0 15,-1-1 0-15,5 2 0 0,7 1 0 0,-3-2 0 16,-2 0 0-16,0 3 0 0,0 2 0 0,2 1 0 0,3 2 0 0,0-1 0 16,0-1 0-16,-4 4 0 0,-1 2 0 0,1-1 0 15,3-3 0-15,-2 3 0 0,0 0 0 0,2 0 0 16,0 2 0-16,3-1 0 0,6-4 0 0,-4 3 128 16,0 3-128-16,0 1 0 0,-1-3 0 0,3 0 0 15,0-1 0-15,-1 2 0 0,-1 0 0 0,-2 2 0 16,-3 0 0-16,4 0 128 0,0-1-128 0,0 0 0 15,-2 0 0-15,-2 1 0 0,1-1 0 0,0 0 0 16,-6-1 0-16,3 1 0 0,-1 1 0 0,0 1 128 16,1 0-128-16,0 0 0 0,-4 0 0 0,-2 1 0 15,1 2 0-15,-3-2 0 0,3 0 0 0,-4 1 0 16,-3 2 0-16,1 0 128 0,1 1-128 0,-1-1 0 0,-4-2 0 16,-2 4 128-16,-2 2-128 0,0-3 0 15,1-1 128-15,-2 3-128 0,-2 0 0 0,-1 2 0 0,1-2 0 0,-3 1 128 16,-2 2-128-16,-1-2 0 0,2 2 128 0,-4 0-128 15,0-2 0-15,-2 2 144 0,-3-2-144 0,2 3 0 16,-1 2 128-16,0-1-128 0,-3-2 0 0,-3 1 0 16,2 3 0-16,-4 1 0 0,-6-1 128 0,-2 5-128 15,0 0 0-15,-3-1 0 0,-5 1 0 0,-2 0 0 16,0 1 0-16,0 2 0 0,3 2 0 0,-7-3 0 16,-4-3 0-16,0 2 0 0,1 1 0 0,-5 2 0 15,0 3 0-15,-6-3 0 0,-4-1 0 0,-3 2 0 16,-5 3 0-16,-1 0 0 0,-3 2 0 0,3 2 0 15,-5 0 0-15,0 0 0 0,-4 1 0 0,-7 1 0 16,-2-2 0-16,-2-2 0 0,-4 0 0 0,-1-1 0 0,-3-2 0 0,0 3 0 16,-3-1 0-16,-1 0 0 0,0 3 0 15,-2 1 0-15,-4 0 0 0,-4 1 0 0,-1-5 0 0,-1 1 0 16,-5-2 0-16,-2 1 0 0,-6-2 0 0,0 1 0 16,0-2 0-16,-3-1 0 0,-7 2 0 0,0-2 0 15,-1 2 0-15,-4-3 0 0,-2 0 128 0,-2 3-128 16,-2 0 0-16,-3-1 0 0,0 0 0 0,-4-1 128 15,-7-3-128-15,-2 2 0 0,-1 0 176 0,-6-1-176 16,-5-1 160-16,3 0-160 0,1 0 208 0,0-2-48 16,-5-1-16-16,-4 0 0 0,-7-1-144 0,-2 1 192 15,-4-3-192-15,2 2 192 0,-3 1-192 0,-6-2 0 16,-6 0 0-16,-4 3 128 0,0 3 0 0,-3-5 0 16,-4-4 0-16,-2 1 0 0,-1 7-128 0,-4-7 0 15,-3-4 0-15,-5 0 0 0,-5 4 0 0,-6-4 0 0,0-1 0 0,-4-4 0 16,-2 0 128-16,-7-1-128 0,-8 0 0 0,-2-3 128 15,-4-1-128-15,-6 0 128 0,-7 1-128 0,-10-2 128 16,-7-2 16-16,-5-2 0 0,-6-1 0 0,-8-1 0 16,-6 0 16-16,-5-2 0 0,-3 0 0 0,-6 0 0 15,-6 1-16-15,-5 0 0 0,-2-1 0 0,-1 0 0 16,-3 2 16-16,4-4 0 0,4-2 0 0,-4 2 0 16,-1 2 176-16,7-3 48 0,8-3 0 0,1-1 0 15,-2 4-128-15,7 0 0 0,6 3-16 0,8-1 0 16,5 0-240-16,5-1 128 0,3-1-128 0,11-1 0 15,6-3 0-15,15-1-288 0,15 0 32 0,7-6 16 16,6-2-2704-16,14-7-528 0</inkml:trace>
  <inkml:trace contextRef="#ctx0" brushRef="#br0" timeOffset="1231.529">4254 17030 36863 0,'-27'-7'3264'0,"-6"-2"-2608"0,-5-1-528 0,1-3-128 16,-1-5-320-16,-1-3-112 0,-2-3-16 0,3-1 0 15,1-2 32-15,4-2 0 0,1-5 0 16,3-7 0-16,-1-6 416 0,4-7 192 0,-3-7 0 0,2 1-16 16,-2-2-176-16,1-3 192 0,0-6-192 0,1-5 192 0,5-5-192 15,-1-2 0-15,1-2 0 0,-2-4 0 0,2-6 0 0,-2 1-176 16,2-1 176-16,1 0-128 0,5-4 128 0,-1 0-128 16,-1-2 128-16,1-1-128 0,-1 1 128 0,1-2 0 15,-3-7 0-15,-1-4 0 0,2-2 0 0,-3-3 0 16,0-1 0-16,2-4 0 0,-2-4 0 0,3-1 128 15,1 3-128-15,-2-3 128 0,0-2-128 0,4 0 0 16,5-1 0-16,0-2 128 0,1 0-128 0,2-4 128 16,1-2-128-16,2 2 128 0,3 2-128 0,1-3 0 15,-1-5 0-15,1 0 0 0,2-1 0 0,1 0 0 16,-2 2 0-16,2 0-192 0,3-2 192 0,1 0 0 16,-1-1-144-16,2 1 144 0,2 3 0 0,-1-3-176 15,1-2 176-15,2-1-128 0,-3-3 128 0,6 3-128 16,1 4 128-16,1-6-128 0,2-5 128 0,1-1 0 0,2 0 0 15,1 5 0-15,3 1 0 0,5-1-128 0,0-2 128 0,5 2 0 16,4-2 0-16,6 4 0 0,6 4 144 0,2 1-144 16,3 1 320-16,2 4-64 0,1 3 0 0,4 1 0 15,4 0 0-15,4-2 0 0,3 5 0 0,6 2 0 16,3 5-128-16,2 0-128 0,3 1 144 0,4 3-144 16,3 5 160-16,4-4-160 0,1 1 160 0,5 3-160 15,5 4 0-15,0 2 128 0,-2-2-128 0,8 6 0 16,6 4 0-16,2 2 0 0,1-1 0 0,0 5 0 15,2 9 0-15,-1 0 0 0,-1-2 0 0,-5 2 0 16,-3 1 0-16,1 7 0 0,-1 6 128 0,-2-1-128 16,-10 1 0-16,-3 4 0 0,-6 3 0 0,-3 8 0 15,-3 6 0-15,-8 5 0 0,-6 3 0 0,-2 3 0 0,-2 6 0 16,-8 5 128-16,-1 4-128 0,-5 4 0 16,-3 0 0-16,-3 4 0 0,-3 5 0 0,-2 1 0 0,0 3 0 15,-2 2-240-15,0 4 80 0,-5 3 16 16,-2 3-480-16,0 0-80 0,-6 0-32 0,-4 3 0 15,-1 7-1792-15,-7 0-352 0,-3-1-80 0</inkml:trace>
  <inkml:trace contextRef="#ctx0" brushRef="#br0" timeOffset="1587.523">7806 3467 26719 0,'19'-24'1184'0,"1"9"240"0,8 0-1136 0,5 3-288 0,7 2 0 0,6 2 0 31,6 0-368-31,6 2-128 0,9 3-16 0,1 3-16 0,4 0 384 0,5-2 144 0,1-4 0 0,7 5-144 16,3 7 144-16,2 0 128 0,1-1-128 0,3-1 176 15,1-1 16-15,-1 4 0 0,-4 4 0 0,-4 0 0 16,0 1-192-16,-5 1 0 0,-4 3 0 0,-9 1 0 16,-8 3 0-16,-8 3 0 0,-5 0 176 0,-8 4-176 15,-5 5 384-15,-7 5 0 0,-9 5-16 0,-6 4 0 16,-8 2 336-16,-12 5 80 0,-10 1 16 0,-10 7 0 0,-11 4-416 16,-10 9-64-16,-13 4-32 0,-13 5 0 0,-13 3-112 0,-6 9-32 15,-7 11 0-15,-10 2-9456 16,-10 1-1888-16</inkml:trace>
  <inkml:trace contextRef="#ctx0" brushRef="#br0" timeOffset="82635.678">19296 15444 21183 0,'12'-10'1888'0,"-1"-1"-1504"16,1-3-384-16,1 3 0 15,0 2-448-15,0 1-176 0,-2 2-16 0,0-2-16 0,-1-2 864 0,0 0 176 16,-1 2 48-16,2-1 0 0,-5-3 80 0,-1 0 0 16,-1-2 16-16,-1 3 0 0,-4-3 224 0,-1 1 32 15,-1-1 16-15,-3-1 0 0,-3 0-480 0,-3 1-80 16,-4-2-32-16,0 1 0 0,-5-1-208 0,-1-1 0 15,-2-2 0-15,-2 0 0 0,-2 1 0 0,-4 0 0 16,-4-3 128-16,-3 0-128 0,1 0 160 0,-4 2-16 16,-4-1 0-16,0 2 0 0,1-1-144 0,-2 0 0 0,-1-3 0 0,-5 1 0 15,-3 1 0-15,-3-1 0 0,2 0 0 0,-2 1 0 16,-3-2 0-16,0 3 0 0,-3 0 0 0,-6 1 0 16,-9 1 176-16,1-1-48 0,1-2-128 0,-4 4 192 15,0-1-192-15,-5 4 0 0,-2 2-144 0,4 0 144 16,6-2 0-16,-6 2 0 0,-4 0 0 0,2 3 0 15,1 4 0-15,3-2 0 0,-1 0 0 0,-1 1 0 16,-3 3 0-16,2 2 160 0,-1 2-160 0,-1 0 128 16,0 2 0-16,-1 0-128 0,-2-2 192 0,3 5-64 15,3 1 16-15,-1 2 0 0,-1 1 0 0,1 2 0 16,1-3 48-16,4 4 16 0,3 0 0 0,1 1 0 16,3-1 48-16,3 1 16 0,5 0 0 0,7 1 0 15,7 3-32-15,0 1-16 0,3-2 0 0,2 4 0 16,0 1-224-16,3 2 0 0,1-1 0 0,3 0 0 0,2 1 0 0,0 1 0 15,4-1 0-15,2-1 0 0,3-1 0 0,2 0 0 16,0-2 128-16,3 2-128 0,-2-1 0 0,4 0 0 16,1 0 0-16,5 0 0 0,2 0 0 0,4 0 0 15,-1 1 0-15,5 0 0 0,2 2 0 0,4-1-160 16,5 0 160-16,2 2-128 0,3 4 128 0,4-2 0 16,2-2 0-16,1 0 0 0,4 2 0 0,3-2-128 15,-1 0 128-15,6-2-128 0,3-2 128 0,3 0 0 16,1 1 128-16,6 2-128 0,3-2 0 0,6 0 0 15,-1-1 0-15,3 3-128 0,0 1 128 0,3-3 0 16,1-5 0-16,6 0 0 0,5 3 0 0,3 0 0 16,-1-1 0-16,-1-1 128 0,3-1-128 0,5 1 0 15,2-3 0-15,2-1 0 0,0-2 128 0,1 3-128 0,-1-2 128 0,3-2-128 16,5-1 0-16,0-1 0 0,-4 1 0 0,2-1 0 16,2-3 0-16,-1 0 128 0,0-1-128 0,1-1 0 15,-3 2 0-15,4-2 128 0,4 1-128 0,-5-2 0 16,-4-1 0-16,0 1 0 0,4-2 0 0,-1 1 0 15,2 2 0-15,-5-3 128 0,-2 0-128 0,3-1 128 16,-1-1-128-16,1-2 0 0,-5-4 0 0,-3 1 0 16,-2-3 0-16,-1-1 0 0,2-1 0 0,0-1 0 15,-5-3 128-15,-3 0-128 0,-4 0 128 0,0-2-128 16,-1 0 224-16,-4 0-32 0,-1 1 0 0,-3-1 0 16,-8 0 0-16,-2-1 0 0,-4 1 0 0,-3-4 0 15,-4-3 128-15,-2 0 32 0,-1-1 0 0,-1-3 0 0,-2 3 0 16,-3-3 0-16,-7-1 0 0,1 1 0 0,0-2 16 0,-5 0 0 15,1 0 0-15,-6 0 0 0,-3 1-64 0,-3 0-16 16,-7 2 0-16,-2-4 0 0,-8-2-64 16,-2 0-16-16,-1 2 0 0,-6 1 0 0,-3-1-208 0,-7 0 0 15,-5 0 0-15,-1 1 0 0,-2 1 0 0,-3 2 0 16,-3 0-128-16,-4-1 128 0,-4-1 0 0,-5 1 0 16,0 0 0-16,0 0 0 0,-1 1-128 0,-4-3 128 15,-5 1 0-15,-2 0 0 0,-3 1-144 0,-1-2 144 16,-4 1 0-16,-4 2-144 0,-6 2-144 0,-4 3-32 15,-4 0 0-15,-2 4 0 16,-3-2-192-16,-5 5-32 0,-3 2-16 0,-2 1 0 16,-4-2-1584-16,-1 6-320 0,-5 3-64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9:13.3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12874 3174 12895 0,'0'0'1152'0,"5"-8"-928"16,2-2-224-16,-3 1 0 0,2 0 512 0,2 2 48 16,-4 0 16-16,1-1 0 0,1 2-256 0,-4-3-64 15,-2 9 0-15,5-9 0 0,-1-1 32 0,0-2 0 16,0 2 0-16,-1-1 0 0,0 0 32 0,-1-3 16 16,-2-1 0-16,0 0 0 0,-1 1-16 0,-1 0 0 15,0-3 0-15,-2 1 0 0,-1-4-48 0,-4 0-16 16,1-1 0-16,-2 1 0 0,0 3-256 0,-2-2 128 15,0-3-128-15,-4 4 0 0,2 6 320 0,-2-1-32 16,0-2-16-16,-3 2 0 0,-1 3-16 0,1 2 0 16,-2 4 0-16,-1-1 0 0,1 0-256 0,-1 2 0 15,-1 2 128-15,1 2-128 0,-1 3 0 0,1 1 0 16,-1 2 0-16,2 3 0 0,-2 2 0 0,1-1 0 16,0 0 128-16,0 3-128 0,-3 5 0 0,1 3 0 0,-2 2 0 0,-1 2 0 15,3 3 0-15,0 3-176 0,3 3 32 0,-1 3 0 16,-1-1 144-16,0 3 0 0,1-3-144 0,2 5 144 15,0 3 0-15,3 3 0 0,0 2-144 0,3-1 144 16,1 0 0-16,2-2 0 0,-1-1 0 0,4 0 0 16,2-1 0-16,3 3 0 0,1 1 128 0,2 2-128 15,1-1 0-15,2 0 176 0,2-4-176 0,0-1 160 16,-2 1-160-16,4-2 0 0,2 3 144 0,2-3-144 16,-2-3 0-16,3 0 144 0,1 0-144 0,3-4 0 15,1-3 192-15,1-3-64 0,0-2 0 0,0-3-128 16,-2-3 176-16,4-2-176 0,3-3 160 0,4-3-160 15,0 1 256-15,2-4-32 0,-4-5-16 0,0-2 0 16,2-3-16-16,-3-3 0 0,0-4 0 0,0-2 0 0,2-4 192 16,2-2 48-16,3-4 0 0,-1-4 0 0,-4-2-112 0,5-2 0 15,1-5-16-15,-1-4 0 0,3-5-112 0,-3-1-32 16,-4-5 0-16,1-2 0 0,-3 1 208 0,-2-2 32 16,-2-4 16-16,-5-5 0 0,0-7 80 0,-2-3 16 15,-5-3 0-15,-1 3 0 0,-4 2-192 0,-1 0-48 16,-3-1 0-16,-1 5 0 0,-1 5 16 0,-2 3 0 15,-3 4 0-15,-1 5 0 0,-2 6-48 0,-1 5-16 16,0 6 0-16,-2 4 0 0,0 0-224 0,0 6 0 16,0 3 0-16,-2 3 0 15,1 2-1056-15,-1 5-304 0,-3 2-64 0</inkml:trace>
  <inkml:trace contextRef="#ctx0" brushRef="#br0" timeOffset="5509.487">18422 7154 10703 0,'0'0'464'0,"0"0"112"0,0 0-448 0,0 0-128 0,0 0 0 0,5-8 0 16,-2-1 576-16,-3 9 80 0,0 0 32 0,5-9 0 15,1-2 16-15,-3 1 16 0,-1 2 0 0,-2 8 0 16,4-7 112-16,-4 7 0 0,3-8 16 0,-3 8 0 16,0 0-80-16,0 0 0 0,0 0-16 0,0 0 0 15,-2-11-16-15,2 11 0 0,0 0 0 0,0 0 0 16,-8-9-240-16,0 5-48 0,0 1-16 0,-3 3 0 16,1 4-304-16,-1 0-128 0,-4 1 0 0,1 0 128 15,-1 2-128-15,-2 3 160 0,-3 2-160 0,2 2 160 16,-1-1-16-16,-1 5 0 0,-2 2 0 0,0 2 0 15,1-1 32-15,-1 4 0 0,3 2 0 0,-1 4 0 0,-6 2 16 16,6 2 0-16,-1 1 0 0,1 0 0 0,0 0-32 0,0 1 0 16,4-2 0-16,-1 0 0 0,1 5-160 0,0-1 160 15,2-1-160-15,3-2 160 0,0-1-32 0,2-1-128 16,2-3 192-16,4-1-64 0,3-1 64 0,4 0 0 16,1-3 0-16,5-1 0 0,2 0 48 0,4-1 16 15,0-3 0-15,2 1 0 0,1-2-32 0,5-4 0 16,1 0 0-16,1-2 0 0,2-3 32 0,-2-1 0 15,2-2 0-15,1-3 0 0,3 1 48 0,0-4 16 16,-2-3 0-16,0-3 0 0,-1-1 96 0,2-4 32 16,0-6 0-16,0-4 0 0,-1-2-144 0,2 0-32 15,1-2 0-15,-2 1 0 0,-2-3-16 0,-1-3-16 16,1-1 0-16,-4-3 0 0,-1-2 80 0,2-2 0 16,-5-5 16-16,-3 0 0 0,-3-2 32 0,-2 1 0 0,-1 1 0 0,-4 3 0 15,-2-2-48-15,-4 5 0 16,-3 2 0-16,-2 1 0 0,-2 1 48 0,-3 2 0 0,-5 0 0 0,-2 4 0 15,-1 3-96-15,-4 1-16 0,-2 2 0 0,0 6 0 16,-2 4-256-16,-3 3 0 0,-2 0 0 0,0 3 0 16,-1 1-192-16,1 4 16 0,0 2 0 0,3 1 0 31,2-2-1568-31,-2 4-320 0,4 1-64 0,0 3-14592 0</inkml:trace>
  <inkml:trace contextRef="#ctx0" brushRef="#br0" timeOffset="7012.796">15053 8628 7359 0,'-21'6'320'0,"11"-1"80"0,-2 4-400 0,0 0 0 0,-2-1 0 0,2-1 0 16,2 0 1024-16,-2-1 112 0,2 0 16 0,2 0 16 16,2 0-256-16,1-2-48 0,5-4-16 0,-7 5 0 15,0-2-96-15,7-3-32 0,0 0 0 0,0 0 0 0,-5 8-464 0,5-8-80 16,0 0-32-16,0 0 0 0,0 0 192 0,0 0 48 16,0 0 0-16,0 0 0 0,-4 0 256 0,4 0 48 15,0 0 16-15,0 0 0 0,-3-8 64 0,0 1 0 16,1-1 16-16,1-1 0 0,1-2-48 0,2-2-16 15,0-4 0-15,4-2 0 0,-1-6-128 0,5-3-16 16,1-1-16-16,4-3 0 0,1-6-48 0,5-1-16 16,2-4 0-16,1-4 0 0,1-7-96 0,1-3-16 15,1-7 0-15,2 3 0 0,-1 1-128 0,2-2-16 16,4-9-16-16,2-1 0 0,0-4-32 0,7-1-16 16,3 3 0-16,1-3 0 0,1-6-48 0,-2 0 0 15,0-1 0-15,0 3 0 0,0 1-128 0,1 5 160 16,-3 3-160-16,1 7 160 0,0 7 0 0,-3 6 0 0,-5 7 0 0,-3 8 0 15,-3 6 0-15,-2 6 0 0,-4 3 0 0,-4 3 0 16,-1 3-160-16,-2 1 0 0,1 2 144 0,-3 3-144 16,1 1 0-16,-2 1-240 0,0-1 48 0,-3 2 0 31,1 3-1360-31,1 0-272 0,1 3-48 0,-2-3-7392 0,-1 3-1472 0</inkml:trace>
  <inkml:trace contextRef="#ctx0" brushRef="#br0" timeOffset="7461.568">15575 6666 9215 0,'-6'-9'816'0,"1"-1"-656"16,1-2-160-16,6 1 0 0,2 0 4192 0,3 1 800 15,3-2 176-15,3-3 16 0,4-4-4416 0,3-1-768 16,1-1-384-16,4-3 48 0,3-2 336 0,4-2 0 16,2-2 0-16,5 2 0 0,-3 1 0 0,4 1 0 15,-2 2 0-15,2 2 0 0,-4 2 160 0,2 0-160 16,-3 0 192-16,-2 3-192 0,-1 5 224 0,1 0-64 0,-1-1-16 15,-2 3 0-15,-1 2 0 0,-1 5 0 16,-4-1 0-16,-1 4 0 0,-1 4-16 0,-2 1 0 0,-2 3 0 0,-2 2 0 16,-4 4 32-16,-1 5 0 0,-2 5 0 0,-1 1 0 15,0 3 112-15,-2 3 32 0,-3 4 0 0,1 1 0 16,-3-1-96-16,-1 2-16 0,-2-1 0 0,-2-1 0 16,-1-1-192-16,1-1 128 0,-4-3-128 0,2 0 0 15,-2-3 0-15,0 1 0 0,2-1 0 0,-1 1 0 31,2-2-512-31,-1-3-80 0,4-1-32 0,1-3 0 16,2-3-1808-16,2-2-352 0,3-5-80 0</inkml:trace>
  <inkml:trace contextRef="#ctx0" brushRef="#br0" timeOffset="8007.896">17466 5310 17503 0,'-11'-6'1552'0,"-2"2"-1232"15,1-3-320-15,-1 2 0 0,1-1 1104 0,-3 3 176 16,2 0 16-16,1 0 16 0,0 2-992 0,-1 2-192 0,0 2-128 16,-2-2 160-16,0 0 32 0,-2 1 16 0,-1 0 0 0,1 3 0 15,2 1 16-15,-1 1 0 0,0 1 0 0,-1 0 0 16,1 1-96-16,1 1 0 0,-1 1-128 0,2-2 192 16,-2 2-192-16,1 1 128 0,0 2-128 0,-2-1 0 15,2 2 0-15,-1 5 0 0,0 4 0 0,-1 2 0 16,1 2 160-16,-1 1-160 0,1 2 160 0,0 0-160 15,2 3 272-15,2-1-32 0,1-2-16 0,2 1 0 16,3 0-32-16,2 2 0 0,4 2 0 0,3-5 0 16,2-4 0-16,2 1-16 0,3 0 0 0,3-4 0 15,2-4-48-15,2-3 0 0,0-5 0 0,4-1 0 16,2-2 64-16,1-5 16 0,5-5 0 0,4-5 0 16,6-5 64-16,0-5 16 0,4-4 0 0,3-4 0 0,3-6 16 15,-2 0 0-15,-3-2 0 0,0-1 0 0,-1-4 0 0,-2 1 0 16,-1 0 0-16,-5 1 0 0,-5-1 240 0,-5 0 48 15,-3-1 16-15,-5 4 0 0,-5 3-128 0,-3 1-32 16,-7 2 0-16,-2 3 0 0,-2 5-192 0,-9 4-64 16,-2 1 0-16,-7 6 0 15,-4 1-656-15,-4 6-144 0,-3 5-32 0,3 2-9632 16,-2 2-1936-16</inkml:trace>
  <inkml:trace contextRef="#ctx0" brushRef="#br0" timeOffset="9046.386">23061 7261 12831 0,'0'0'576'0,"0"0"112"0,0 0-560 16,0 0-128-16,0 0 0 0,0 0 0 15,0-11-304-15,0 11-80 0,0 0-32 0,0 0 0 0,0-9 576 0,0 9 112 16,2-11 32-16,2 4 0 0,-4 7 576 0,0 0 112 16,0 0 32-16,0 0 0 0,0 0-448 0,0 0-96 15,0 0-16-15,0 0 0 0,0 0-48 0,0 0-16 16,0 0 0-16,0 0 0 0,-9 2 48 0,2 3 0 16,-2 4 0-16,3 2 0 0,-3 3 192 0,1 3 32 15,-3 3 16-15,2 3 0 0,2 4-192 0,-2 3-48 16,1 3 0-16,1 3 0 0,0 3-208 0,0 3-48 15,-1 3-16-15,0 4 0 0,0 5-176 0,0 1 0 16,1-3 144-16,3-4-144 0,0-5 0 0,3-2 0 16,2-6 0-16,3-4 128 0,2-4-128 0,4-5 144 0,0-3-144 15,3-4 160-15,1-1 128 0,4-4 32 0,1-5 0 0,4-3 0 16,2-4 144-16,1-5 48 0,2-2 0 0,3-6 0 16,4-3-16-16,-1-3 0 0,-1-2 0 0,-1-2 0 15,0-1-48-15,-3-2-16 0,-3-3 0 0,-2-4 0 16,-2-1 16-16,0-6 16 0,-4-5 0 0,-2-1 0 15,-3 3-16-15,-3 4 0 0,-2 1 0 0,-4 5 0 16,-4 2 112-16,-3 3 16 0,-5 2 0 0,-3 4 0 16,-4 0 0-16,-3 5 16 0,-3 1 0 0,-2 3 0 15,-4 1-416-15,-5 3-176 0,-2 4 128 0,-4 2-128 16,-1 4-176-16,-3 1-112 0,5 0-32 0,-3 4 0 16,3 3-1344-1,-2 3-288-15,2 2-48 0,0 0-13312 0</inkml:trace>
  <inkml:trace contextRef="#ctx0" brushRef="#br0" timeOffset="16373.279">21387 8421 911 0,'-18'-4'0'0,"6"3"0"16,-3 1 0-16,0 0 0 0,2 0 2864 0,3 1 480 15,-1 1 112-15,6 0 0 0,5-2-2528 0,0 0-512 16,0 0-96-16,0 0-32 0,0 0 176 0,0 0 48 16,15 1 0-16,6 0 0 0,6 1 64 0,7-2 0 0,7-6 16 0,7 5 0 15,3 0-144-15,11 0-16 0,7-2-16 0,8 1 0 16,7-4-160-16,0 2-48 0,-2-1 0 0,3 0 0 15,5-1-208-15,-2 1 128 0,-7-1-128 0,2 2 0 16,-3 0 128-16,3-1-128 0,-2 3 0 0,-3-1 0 16,-5-1 128-16,-3 3-128 0,1-2 0 0,-4 0 0 15,-1-2 192-15,0 2-48 0,-4 1-16 0,0 1 0 16,-8 1 16-16,-4 0 0 0,-1-4 0 0,-3 4 0 16,-2 0-144-16,-2 3 0 0,-4-2 0 0,-6 0 0 15,-6-1 0-15,-4 2 128 0,-7 2-128 0,-1-1 0 16,-6-5 128-16,-8 2-128 0,0 0 0 0,0 0 128 15,-7 2-128-15,-7-2 0 0,-5 0 0 0,-6 0 0 0,-4 2 0 0,-4-2 0 16,-2 2 0-16,-4 0 0 0,-1-1 0 16,-3 1 0-16,-2 0 0 0,-4-2 0 0,-9 0 0 0,1 0 0 15,1 0 0-15,-6 3 0 0,1 3 0 0,-6-1 0 16,-5-3 0-16,-3 2 0 0,-5 3 0 0,3 0 0 16,-1-2 0-16,-3 0 0 0,-3-1 0 0,2 3 0 15,-5-2 0-15,6 2 0 0,8-3 0 0,0 0 0 16,0 1 0-16,3 0 128 0,4-1-128 0,7 0 0 15,7-1 0-15,6 2-176 0,8-3 176 0,5 1 0 16,5-2 128-16,6 0-128 0,5-1 0 0,5 3 0 16,6-1 0-16,6-2 0 0,0 0 176 0,0 0-48 15,8-2 0-15,8-3 0 0,6 0 0 0,4-4 0 16,7 2 0-16,8-3 0 0,6-1-128 0,8 2 0 0,7-5 0 16,0 2 128-16,1 0 48 0,6-1 0 0,6-2 0 15,3 1 0-15,3 2 80 0,-2 1 32 0,-2-1 0 0,3 0 0 16,-1-3-112-16,1 3-32 0,-5 1 0 0,-2 2 0 15,-5 0-144-15,-2 1 160 0,-4 2-160 0,-5-1 160 16,-3 0-160-16,-2 3 0 0,-5 2 144 0,-5-3-144 16,-6 1 128-16,-6 1-128 0,-6 1 160 0,-5 2-160 15,-5 1 128-15,-4-2-128 0,-10 1 0 0,0 0 144 16,0 0-144-16,0 0 192 0,0 0-192 0,-14 3 192 16,-6-3-192-16,-11 1 0 0,-10 2 144 0,-5 1-144 15,-5-1 0-15,-5 1 0 0,-5 0 0 0,-5-1 0 16,-4 1 0-16,-7-2 0 0,-8 1 0 0,2 0 0 15,0 1 144-15,-1 0-144 0,-1-2 192 0,1 1-192 16,-2 3 0-16,9-1 0 0,9 0 0 0,5-2-192 0,3-1 192 16,9-1 0-16,5 0 0 0,8 1-8144 15,6 2-1520-15</inkml:trace>
  <inkml:trace contextRef="#ctx0" brushRef="#br0" timeOffset="19142.96">17964 7509 16175 0,'9'-12'704'0,"-1"1"176"0,1-2-704 0,1 0-176 0,2 0 0 0,0 2 0 16,-1 1 0-16,2-1 128 0,2-4-128 0,-2 5 128 15,0 3 128-15,0 3 0 0,1 2 16 0,-3-1 0 16,-1 2-112-16,1 1-32 0,-2 0 0 0,1 1 0 16,2 2-128-16,-3 1 0 0,-1 2 0 0,-1 3-176 15,0 2 176-15,-2 3 0 0,0 1 0 0,-2 3-128 16,-5 0 128-16,1 7 0 0,-1 0 0 0,-3 5-128 15,-5 3 128-15,2 4 0 0,-5 4 0 0,-1 2 0 16,-2 3 0-16,-2 0 0 0,2-1 0 0,-4-3 0 16,1-4 0-16,3-2 0 0,2-6 0 0,3-2 0 15,-1-4 0-15,2-2 0 0,2-2 0 0,-2-5 0 16,4-4 400-16,0-1 16 0,0 0 0 0,4-3 0 0,2-7 128 0,0 0 32 16,0 0 0-16,0 0 0 15,0 0 64-15,11-8 0 0,3-2 16 0,2 1 0 0,-1 2-480 0,3-2-176 16,1-2 0-16,-1 0 144 0,0 0-144 0,0 1 0 15,3 1 0-15,-2 1 0 0,0 1 0 0,0 0 0 16,2 3 0-16,-4 0 0 0,-2 2 0 0,-1 0 128 16,-1-5-128-16,-1 5 128 0,-1 2-128 0,1 1 0 15,-2-1 0-15,0 1 0 0,-10-1 0 0,12-1-320 16,-4 0 48-16,2 1-10096 0</inkml:trace>
  <inkml:trace contextRef="#ctx0" brushRef="#br0" timeOffset="19428.204">18591 7438 25279 0,'0'0'1120'0,"0"0"224"0,1-7-1072 0,-1 7-272 0,0 0 0 0,0 0 0 16,0 0 0-16,-1 14 0 0,-3-1 0 0,1 6 0 16,1 3 0-16,-5 2 0 0,-1 1-192 0,2 4 192 15,-1 2 0-15,2 1 0 0,-5-2 0 0,1 4 0 16,0 1 0-16,0-1 0 0,1-2 0 0,-2-3 0 16,1 1 0-16,1-1-144 0,1-4 144 0,1-2 0 15,3 0-592-15,1 0-48 0,2-1 0 0,0-1-9744 16</inkml:trace>
  <inkml:trace contextRef="#ctx0" brushRef="#br0" timeOffset="19632.273">18805 7421 28735 0,'0'0'1280'0,"0"0"256"0,-5 10-1232 0,1 3-304 15,-1 2 0-15,-1 4 0 0,0 6 0 0,-1 3 0 16,2-1-128-16,-1 7 128 0,1 4 0 0,-1 0 0 16,-3 0 0-16,4 1 0 0,-4 3-176 0,2-1 176 15,1-1-192-15,-1 0 192 16,-1 0-1632-16,1-4-224 0,0-5-32 0</inkml:trace>
  <inkml:trace contextRef="#ctx0" brushRef="#br0" timeOffset="19837.533">18487 7634 34095 0,'3'-15'1504'0,"5"7"320"0,4 4-1456 0,9-2-368 0,8 1 0 0,8 0 0 15,5 2 0-15,9 2 0 0,6-3 0 0,8 1-192 16,3-1-176-16,10-2-32 0,10 1-16 0,0-1 0 15,2 1-2560-15,1-2-512 0,34-8-96 0,-17 3-32 0</inkml:trace>
  <inkml:trace contextRef="#ctx0" brushRef="#br0" timeOffset="20778.939">22903 7565 13823 0,'0'0'1216'0,"-6"-6"-960"0,-3-1-256 0,4-1 0 16,5 8 368-16,-5-9 16 0,2-1 16 0,4 0 0 15,4 1 608-15,0 0 112 0,3-2 32 0,3 0 0 16,1-2-480-16,3-1-96 0,3-1 0 0,0 3-16 16,0-2-256-16,2 1-48 0,1 0-16 0,1 3 0 15,0 4-240-15,1 1 144 0,-1 4-144 0,-2-2 128 0,-3 1-128 16,-3 3 0-16,-3 3 144 0,-1 4-144 0,-2 3 0 0,-4 3 0 15,-9 3 0-15,1 3 0 0,-4 5 0 0,-1 0 0 16,-4-1 0-16,-7 3 0 0,-4 2 0 0,-2 3 144 16,-3 3-144-16,-1 1 0 0,0-2 0 0,-1 0 0 15,0 1 0-15,2-4 0 0,-1-5 128 0,2-4-128 16,5-3 0-16,1-4 0 0,-1 0 320 0,5-2-64 16,5-3 0-16,4-2 0 0,6-1 0 0,0 0 0 15,3 0 0-15,5-3 0 0,5-3 0 0,2-1 0 16,-1 1 0-16,5-1 0 0,3 0-80 0,1-1-32 15,-1-1 0-15,-1-1 0 0,0 3-144 0,3-2 160 16,-1 1-160-16,-2 1 160 0,0 1-160 0,1 1 0 16,0 1 144-16,-1-1-144 0,-1 0 0 0,2-1 0 15,3-1 0-15,0 2 0 0,-2 2 0 0,0-2 0 0,0-6-160 16,-3 3 160 0,-2 0-2256-16,0-1-352 0</inkml:trace>
  <inkml:trace contextRef="#ctx0" brushRef="#br0" timeOffset="21006.936">23450 7455 2751 0,'0'0'256'16,"0"0"-256"-16,0 0 0 0,0 0 0 15,0 0 5632-15,0 0 1072 0,-4 13 208 0,0 3 64 16,0 4-5664-16,-3 4-1120 0,0 4-192 0,-2 2 0 15,3 3 0-15,-3 4 0 0,1 2 0 0,-3 0 0 0,-1 2 0 16,0-2 0-16,0-2 0 0,-2 0 0 0,-2 1-144 0,3-2 144 16,1-1 0-16,1-3 0 15,1-2-1824-15,2-6-256 0</inkml:trace>
  <inkml:trace contextRef="#ctx0" brushRef="#br0" timeOffset="21244.934">23614 7498 26719 0,'-5'-7'2368'0,"5"7"-1888"0,0 0-480 0,-9 8 0 15,1 5 1792-15,-2 2 256 0,1 1 48 0,0 5 16 16,-1 6-1792-16,0 3-320 0,-1-2 0 0,1 8-192 15,0 1 192-15,0 0 0 0,0 1 0 0,2 0 0 16,-3 0 0-16,2 0-192 0,1-3 192 0,1 0-192 31,0-1-1776-31,2-2-336 0,1-4-80 0,0 0-10144 0</inkml:trace>
  <inkml:trace contextRef="#ctx0" brushRef="#br0" timeOffset="21472.932">23331 7479 41231 0,'0'-17'1824'0,"4"8"384"0,6 0-1760 0,2 1-448 15,7 0 0-15,2 4 0 0,6 1 0 0,5 2-256 16,4 1 48-16,8 0 0 0,7-3 64 0,5 3 16 15,4 4 0-15,1-2 0 16,-6-3-1360-16,3 1-272 0,2 0-48 0,-5 1-14160 0</inkml:trace>
  <inkml:trace contextRef="#ctx0" brushRef="#br0" timeOffset="22748.16">19526 8358 3679 0,'0'0'320'0,"5"3"-320"0,5-1 0 0,0 1 0 16,1 0 832-16,1 1 80 0,1 0 32 0,1-2 0 15,-3 0-96-15,3 0-16 0,-1 1 0 0,0 1 0 16,0-2 160-16,2 2 32 0,-1-3 0 0,1 1 0 15,-2 0-208-15,3 0-48 0,2 0 0 0,-1 0 0 16,1 1 0-16,3 0-16 0,2 1 0 0,1 2 0 0,5-2-160 0,1-1-16 16,2 3-16-16,6-2 0 0,1 0-64 0,4 2-16 15,1 1 0-15,3-1 0 0,2 2-80 0,5-2-16 16,3 0 0-16,6 2 0 0,5 1 112 0,0-3 16 16,5 2 0-16,0-2 0 0,7-2-32 0,1 1 0 15,6 1 0-15,-2-1 0 0,-3 0-96 0,3-3 0 16,3-2-16-16,1 0 0 0,0 8-48 0,1-5 0 15,0-3 0-15,-1-1 0 0,3-1-64 0,-3 2 0 16,-3 0-16-16,1-1 0 0,4-2-96 0,0-1-16 16,-1 2 0-16,2-1 0 0,-1-2 16 0,2 0 0 15,1 0 0-15,-3-1 0 0,-6-3 32 0,3-1 0 16,2 0 0-16,-2 1 0 0,0 2-48 0,-1-2-128 16,-7-2 192-16,3 1-64 0,3-2-128 0,-5 1 0 0,-1-1 0 15,-5-3 0-15,-6 0 240 0,-3-5-48 0,-3-1 0 16,-2-2 0-16,-3-1-192 0,-6-2 0 0,-7-2-144 0,-6-3 144 15,-1 3 0-15,-7-2 0 0,-7 0 0 0,-1-1 160 16,-7-2-160-16,-1 2 128 0,-7-2-128 0,-1 0 128 16,-3 0-128-16,-2-3 128 0,-6-3-128 0,0 2 128 15,-6-1-128-15,-1-2 0 0,-2 0 0 0,-4-1 0 16,0-1 128-16,-2 1 0 0,-1 1 0 0,-4-2 0 16,1-1-128-16,-6 0-192 0,0 0 32 0,-4 4 16 15,-4-1 144-15,0 2 0 0,-3 1 0 0,-2 4-128 16,-3 6 128-16,0-2 0 0,-1 2-144 0,-2 1 144 15,-8 2 0-15,-3 2-144 0,-2 1 144 0,0 0 0 16,3 0 0-16,-2-1 0 0,-2 0 0 0,-2 2 0 0,-5 2 0 0,-2 0-192 16,-6 0 192-16,1 3-160 0,4 4 160 15,-7 4 0-15,-6-1 0 0,-1 0 0 0,1-1-160 0,-2 2 160 16,-3 0-192-16,-2 3 192 0,-2 2-224 0,5-2 64 16,5 2 16-16,-7 2 0 0,-4 1 16 0,2 1 0 15,5 1 0-15,1 1 0 0,-2 1 128 0,0 4-128 16,1 2 128-16,5 1-128 0,3 0 128 0,2 3 0 15,-4 5 0-15,-1 2 0 0,1 0 0 0,3 4 0 16,-2 1 0-16,1 2-128 0,-3 1 128 0,3 2 0 16,-1-2 0-16,3 3 0 0,2 3 0 0,1 1-208 15,-1-1 80-15,7 5 128 0,8 1-400 0,7 2 32 16,6 1 16-16,5-2 0 0,8-2 80 0,1 3 16 16,5 2 0-16,2 2 0 0,3 2 96 0,4 4 32 15,3 3 0-15,5 2 0 0,5 3 128 0,6-1-128 0,2-3 128 16,8 1-128-16,4 0 128 0,5 0 0 15,4-2-144-15,3-3 144 0,5-6-256 0,6-3 32 0,3-3 0 0,7-1 0 16,5-2-96-16,7 1 0 0,7-3-16 0,4-1 0 31,2-3-1648-31,-1-6-336 0,26 6-64 0,-7-11-16 0</inkml:trace>
  <inkml:trace contextRef="#ctx0" brushRef="#br0" timeOffset="23828.918">22108 6689 13823 0,'-6'0'1216'0,"-2"0"-960"16,2-1-256-16,1 0 0 0,1 0 2688 0,3-2 512 16,1-2 80-16,1 0 32 0,-1 5-2800 0,7-10-512 15,3-5-176-15,2 0 0 0,4-1 176 0,0-2 128 16,4-2-128-16,5-4 176 0,0-6-176 0,1-3 0 16,2-2 144-16,2 1-144 0,2-1 0 0,-1-2 128 15,-1-1-128-15,-6 3 0 0,1 2 0 0,-3 2-192 16,-4 2 32-16,-1 5 0 15,-4 3-784-15,-1 5-144 0,0 1-48 0,-5 3-5648 16,-2 1-1120-16</inkml:trace>
  <inkml:trace contextRef="#ctx0" brushRef="#br0" timeOffset="24997.873">22339 6953 14735 0,'0'0'640'0,"0"0"160"16,0 0-640-16,0 0-160 0,0 0 0 0,0 0 0 0,3-5 192 16,1-1 16-16,-4 6 0 0,9-4 0 0,-9 4-32 0,9-4-16 15,1 1 0-15,-1-1 0 0,-9 4-32 0,10-5 0 16,0 2 0-16,0 1 0 0,-10 2-128 0,10 2 0 15,-10-2 0-15,10 3 0 0,-10-3 0 0,0 0 128 16,0 0-128-16,10 0 0 0,-10 0 144 0,10 4-144 16,-10-4 160-16,0 0-160 0,11-5 448 0,-4 1-16 15,2-2 0-15,-3 2 0 0,4-2 96 0,-3 0 32 16,3-2 0-16,1-3 0 0,-3-1-48 0,4-3 0 16,3-3 0-16,2-2 0 0,2-1 0 0,2-2-16 15,2-1 0-15,-1 0 0 0,-1-3-48 0,1 1-16 16,2 0 0-16,0-1 0 0,-2 6-240 0,-1 0-32 15,0 1-16-15,-1 0 0 0,-5 2-144 0,0 3 0 0,-4 2 0 0,1 2 0 32,1 1-528-32,-1 0-96 0,-5 2-16 0,1 3-6736 0,-4-1-1360 0</inkml:trace>
  <inkml:trace contextRef="#ctx0" brushRef="#br0" timeOffset="25480.728">23534 5404 26031 0,'-27'-6'1152'0,"7"5"240"0,-2 1-1120 0,-1 3-272 16,0 2 0-16,-3 6 0 0,-5 4-128 0,0 2-96 16,0 5-16-16,0 7 0 0,-2 4 240 0,3 4 0 15,2 1-160-15,0 2 160 0,0 3 0 0,1 5 0 16,2 3 0-16,6 2 0 0,2 1-144 0,4-4 144 15,5-5 0-15,5-7 0 0,6-6-128 0,5-4 128 16,3-9 0-16,5-3 0 0,4-6 128 0,2 1 144 16,4-7 32-16,3 2 0 0,-2-8 304 0,8-2 64 0,3-5 16 0,1-2 0 15,0-3-48-15,0-4 0 0,0-5 0 16,1-2 0-16,0-5-128 0,0-2-48 0,-3-2 0 0,-3 3 0 16,-8 3-64-16,-3-2-16 0,-8-2 0 0,-4 1 0 15,-6 0 16-15,-7-1 0 0,-7-2 0 0,-2-2 0 16,-3 0-208-16,-3 3-64 0,-7 2 0 0,-2 3 0 31,0 2-512-31,-4 2-128 0,0 0 0 0,-3 2-16 0,2 4-1296 16,-2 3-256-16,-3 0-48 0,1 1-10672 0</inkml:trace>
  <inkml:trace contextRef="#ctx0" brushRef="#br0" timeOffset="26140.035">22251 4087 16127 0,'0'0'704'0,"0"0"160"16,5-9-688-16,0 1-176 0,-5 8 0 0,4-8 0 0,-4 8 608 15,0 0 96-15,0 0 0 0,0 0 16 16,0 0-288-16,0 0-64 0,0 0-16 0,5 14 0 0,2 1 224 0,-5 4 32 15,-3 2 16-15,-2 4 0 0,0 6-128 16,2 1-32-16,2 1 0 0,-2 2 0 0,-1 3-288 0,1 2-176 16,2 2 192-16,-1 3-192 0,-1 2 128 0,0 4-128 15,0 3 0-15,0-5 0 0,0 1 128 0,1 0-128 16,0-1 0-16,2 0 0 0,3-3 256 0,-1 2-48 16,-1-1-16-16,-1 2 0 0,2 2-16 0,0-3-16 15,-2 1 0-15,1 0 0 0,-1 0-32 0,-2 2 0 16,-1 5 0-16,0 2 0 0,0 0 0 0,1-3-128 15,-2-3 192-15,4-5-64 0,0-2-128 0,-1-4 0 16,1-4 0-16,0 2 0 0,0-4 0 0,2-3 0 16,5-5 0-16,-1-4 0 0,-3-5 0 0,2 0 0 15,1-4 0-15,-1-2 0 16,0-2-1648-16,-7-10-400 0,0 0-96 0,0 0-16 0</inkml:trace>
  <inkml:trace contextRef="#ctx0" brushRef="#br0" timeOffset="26419.092">22009 5680 23951 0,'0'0'1056'0,"0"0"224"16,-7 5-1024-16,3 6-256 0,2 5 0 0,1 2 0 15,0-3 1792-15,3 4 288 0,3 4 64 0,1 0 16 0,3 0-1856 0,0-2-304 16,3-1-192-16,3 0 16 0,4 0 48 0,4-6 0 16,2-5 0-16,7-6 0 0,5-5 128 0,-1-1-208 15,1 0 80-15,1-3 128 0,4-10 0 0,-4-1 0 16,1-2 0-16,-2-1 0 16,3 0-512-16,-6 1-16 0,-2-1-16 0,-4-2 0 15,-1 2-1680-15,-5-2-336 0</inkml:trace>
  <inkml:trace contextRef="#ctx0" brushRef="#br0" timeOffset="26932.087">17454 4036 27647 0,'0'0'2448'0,"0"0"-1952"15,-4-2-496-15,4 2 0 0,0 0 608 0,0 0 32 16,6 11 0-16,5 4 0 0,0 3-640 0,5 6-320 16,3 3 48-16,1 3 0 0,6 1 272 0,1 3-128 15,8 1 128-15,3 3 0 0,3 0 0 0,4 3-128 16,2 3 128-16,1 4 0 0,2 5 0 0,3 1 0 15,1-1 0-15,3 0 0 0,-1-2 0 0,4 3 0 16,1 1 0-16,-1 1 0 0,0-1 0 0,1 1 128 16,2 0-128-16,3-2 0 0,4-1 0 0,-4 0 0 15,0-4 128-15,-1-1-128 0,2-3 0 0,-1 0 128 0,3-1-128 16,-2-1 0-16,0-4 0 0,-3-1 0 0,-5-6 0 16,-1-1 0-1,2-1-432-15,-5-2-80 0,1-4 0 0,-3-2-7808 0,-2-5-1568 16</inkml:trace>
  <inkml:trace contextRef="#ctx0" brushRef="#br0" timeOffset="27281.737">18703 5262 35935 0,'-10'-2'3200'0,"2"0"-2560"15,8 2-512-15,0 0-128 16,0 0-608-16,0 11-144 0,5 2-16 0,4 3-16 16,4 1 160-16,3 3 48 0,4 1 0 0,3 1 0 0,3 0 416 0,1 3 160 15,2 6 0-15,4 0-144 0,3-4 144 0,1 4 0 16,3 0 0-16,3 2 0 0,2 0 0 0,0 1 0 15,0-1 0-15,1 1 0 0,-1-1 0 0,4 2 0 16,-1 1 0-16,4-2 0 0,-2 0 0 0,3-1 0 16,1 2 0-16,-1-2 128 0,-2-2-128 0,-2-3 0 15,-2-1 0-15,3-2 0 0,2 3 0 0,-1-4 0 16,-5 0-160-16,2-3 160 16,-2-4-624-16,-4 1-16 0,-2-3 0 0,-2 1-8080 0,-4-4-1632 0</inkml:trace>
  <inkml:trace contextRef="#ctx0" brushRef="#br0" timeOffset="27730.505">20176 5347 33055 0,'-10'-12'1472'0,"5"8"288"0,5 4-1408 0,0 0-352 15,0 0 0-15,0 0 0 16,0 0-368-16,0 0-144 0,6 11-16 0,2 2-16 0,-1 2 304 0,3 3 64 16,2 1 16-16,0 3 0 0,4 6 160 0,-1 2 0 15,0-3 0-15,2 3-128 0,3 0 128 0,0 2 0 16,0 3 0-16,2 0 0 0,2-1 0 0,-1 0 0 15,0 1 0-15,-1 2 0 0,0 0 0 0,1 2 0 16,-1409-1 0-16,2816 1 0 0,-1407-2 0 0,-3-1 0 16,-2-4 0-16,-3 1 0 0,-2-2 0 0,0-5 0 15,-1 0 0-15,2-2 128 0,-7 1 0 0,1-2 0 16,-2-1 0-16,-1-3 0 0,-1-4 80 0,-1 1 32 16,-3-1 0-16,-4 4 0 0,-6 0 208 0,-3-3 64 0,-3 0 0 15,-8-2 0-15,-8 2 128 0,-9 4 16 0,-6 2 16 0,-9 0 0 16,-5-1-288-16,-6 3-48 0,-6 2-16 0,-6 1 0 15,-6 4-320-15,-2 0 0 0,3 1 0 0,4 2 128 32,5 3-1504-32,6 3-288 0,7-5-64 0</inkml:trace>
  <inkml:trace contextRef="#ctx0" brushRef="#br0" timeOffset="29774.658">21699 10430 23039 0,'-18'-18'2048'0,"7"7"-1648"0,-3 0-400 0,1 0 0 16,-2 1-336-16,-3 3-160 0,1 2-16 0,-4 1-16 15,-4 1 528-15,-2 2 0 0,-5 1 0 0,-2 1 0 0,1 0 256 0,-7-2-32 16,-5-1-16-16,-2 2 0 0,1 1 128 0,-3-1 32 16,-2-1 0-16,-4 1 0 0,-7 2-64 0,-5-1-16 15,-3-4 0-15,-4 3 0 0,-2 1-128 0,-4 1-32 16,-4 0 0-16,-6 1 0 0,-5-3-128 0,-6 1 128 15,-6 2-128-15,-2 0 128 0,-1-1 48 0,-2 1 0 16,-1-1 0-16,-5 3 0 0,-4 2 64 0,-2-3 16 16,-3-3 0-16,2 2 0 0,-3-2 64 0,0-1 0 15,-3-1 16-15,3 1 0 0,5-3 32 0,-3 1 0 16,-3-2 0-16,2 2 0 0,1 1-112 0,-3-2 0 16,-1-4-16-16,-3 6 0 0,-3 6-112 0,0-2 0 15,-1 1-128-15,-3-1 192 0,-2 0-64 0,0 3 0 0,4-1-128 16,1 2 192-16,-1-2-192 0,4 1 128 0,2-2-128 0,4 2 0 15,3-1 0-15,2 0 128 0,2-3-128 0,6 0 0 16,5-1 128-16,0 0 0 0,1 0-128 0,3 0 192 16,5 2-192-16,2-3 0 0,1-3 128 0,2 1-128 15,1 1 0-15,4 0 0 0,5 0 0 0,6 0-160 16,0-2 160-16,6-1 0 0,-2-2 0 0,6 3 0 16,7 3 0-16,0 0 0 0,1-6 128 0,4 0-128 15,4 1 896-15,3 0 128 0,0 2 0 0,6-2 16 16,4-2-1648-1,4 2-336-15,0 1-64 0,3 2-16 0,3-1 880 0,1 2 144 0,0 2 0 0,1 0 128 16,2 3-128-16,4 2 128 0,4 4-128 0,1-2 128 16,2-1-128-16,2 2 0 0,4 0 0 0,0 4 0 15,3 1 160-15,2 5-32 0,2 4-128 0,2 4 192 0,0 4-192 0,1 4 0 16,2 3 0-16,2 5 0 0,1 4 0 0,-1 8 0 16,0 6 0-16,-2 2 0 0,-2 0 0 0,0 3 0 15,3 2 0-15,0 3 0 0,-1-1 0 0,1 0 0 16,-1 1 0-16,2-2 0 0,0 0 0 0,-3 1 0 15,1 0 0-15,1 3-160 0,0 3 160 0,3-4 0 16,1-1 0-16,-3-2-128 0,1-1 128 0,-1-2 0 16,4 0 0-16,1-5 0 0,1-5 0 0,-2-3 0 15,2-3 0-15,1-4 0 0,-2 3 0 0,2-5-128 16,1-2 128-16,0-2 0 0,2-1 0 0,-1-6 0 16,0-4 0-16,1 0 0 0,2-3 0 0,0 1 0 15,2-5 0-15,-1 0 0 0,2-2 0 0,3-3 0 16,2 0 0-16,5-1 0 0,2 0 0 0,4-3 0 15,1-1 0-15,6-1 0 0,1 1 0 0,2-3 0 0,1-4 0 0,3 2 0 16,1 2 0-16,3 0 0 0,2-2 0 0,2 3 0 16,9-1 0-16,0 1 0 0,1-1 0 0,5 1 0 15,4-3 0-15,2 2 0 0,0 1 0 0,2 0 0 16,-1 3 0-16,7-2 128 0,5-1-128 0,0 2 0 16,0 3 0-16,4 3 0 0,2-3 0 0,4 2 0 15,1-2 0-15,1 1 0 0,-2-1 0 0,4 1 0 16,1 0 128-16,-2 1-128 0,1-2 128 0,5-1-128 15,5-3 0-15,1 2 0 0,-2 3 0 0,1-2 0 16,4-3 0-16,0 3 0 0,-1 5 0 0,3 0 0 16,2-2 176-16,-1-2-48 0,-6-3 0 0,3 2 0 15,5 4-128-15,-2-4 128 0,-2-3-128 0,-3 2 128 16,1 3 0-16,0-3 0 0,-1-1 0 0,2 0 0 0,-3 1 32 16,1 0 0-16,4 1 0 0,-3-4 0 0,-1 1-160 0,2-2 0 15,-1 0 0-15,1-1 0 0,-2-1 0 0,4-2 0 16,3-2 0-16,-2 1 0 0,-3-2 0 0,1 0 128 15,2-1-128-15,-5 1 128 0,-6 2-128 0,-2-2 128 16,-4 0-128-16,-5 1 128 0,-3 1-128 0,-3 0 0 16,-3 0 0-16,-4 0 128 0,-1-1-128 0,-7 0 0 15,-7 2 0-15,-4-2 0 0,-4 0 0 0,0 1 0 16,-2 0 128-16,-4-1-128 0,-5 0 0 0,-4-2 0 16,-8-1 0-16,-3 2 0 0,-7-1-192 0,-2-1 48 15,-4-2 0-15,-2 2 0 0,-2-1 144 0,-3 1-160 16,-4-3 160-16,-2 1-160 0,-1 1 160 0,-11 1 0 15,0 0 0-15,0 0 0 0,4-10 128 0,-3 0 16 0,-1 10 0 0,-2-12 0 16,-3-2 48-16,-1-1 16 0,-4-2 0 0,0-1 0 16,-1 0-208-16,1-6 144 0,-2-6-144 0,-3-3 128 15,2-3 0-15,2-8 0 0,0-11 0 0,1 0 0 16,-1-3 144-16,4-2 32 0,-1-6 0 0,1-9 0 16,-4-6 32-16,3-3 16 0,1-4 0 0,1-8 0 15,0-8-32-15,0-1 0 0,0-2 0 0,1-6 0 16,2-1-16-16,1 0-16 0,-3 1 0 0,2-3 0 15,-1-4 176-15,0 8 48 0,-1 8 0 0,-2 0 0 16,-1-3-96-16,-1 6-16 0,1 8 0 0,-1 3 0 16,-3 4-208-16,1 2-32 0,1-2-16 0,-3 6 0 15,0 3-352-15,1 1-80 0,1-3-16 0,1 5 0 16,-1 1-1168-16,1 5-224 16,-1 3-48-16,0 1-15792 0</inkml:trace>
  <inkml:trace contextRef="#ctx0" brushRef="#br0" timeOffset="33804.58">22279 15590 20271 0,'0'0'1792'16,"0"0"-1424"-16,0 0-368 0,0 0 0 16,0 0 256-16,0 0 0 0,0 0-16 0,0 0 0 15,0 0 0-15,-6-6 0 0,6 6 0 0,-9-8 0 16,-1 0 144-16,-1 0 48 0,0-2 0 0,-4 0 0 15,-1 4-176-15,-1-1-16 0,-1-2-16 0,-1-1 0 0,-3 0-48 0,0 1-16 16,0 2 0-16,-1-1 0 0,-4-4-160 0,-1 0 192 16,-3-2-192-16,-3 2 192 0,-8-2-192 0,0 0 192 15,-2-1-192-15,1 2 192 0,-2 2-64 0,-1 0-128 16,1-1 192-16,-2 1-64 0,-2-2 48 0,-5 1 0 16,-1 0 0-16,-4 0 0 0,0 0-48 0,-1 1 0 15,1 1 0-15,-2 1 0 0,-2-1-128 0,-6 0 128 16,-4-3-128-16,-1 3 128 0,1 3-128 0,-3 1 192 15,-1-3-192-15,-4 0 192 0,-3 0 0 0,2 3 0 16,-3-1 0-16,-1 2 0 0,-3-4 32 0,5 2 16 16,1-2 0-16,3 5 0 0,2 0-32 0,-3-1 0 15,-2 0 0-15,1 0 0 0,1 3-80 0,1-1-128 0,-2-2 176 16,-2 2-176-16,-6 1 128 0,2 1-128 0,5-1 0 0,-1-1 0 16,-6 0 0-16,3 1 0 0,-1 2 0 0,3 0 0 15,3-1 0-15,-6 0 0 0,-3 0 128 0,0 1-128 16,5 3 0-16,-6-1 0 0,0-1 0 0,2-1 0 15,-2 2 128-15,7 1-128 0,4 1 0 0,-1-2 0 16,-4-1 128-16,3 3-128 0,3 2 0 0,2 1 0 16,4-2 0-16,-2 1 128 0,-2-1-128 0,-1 2 0 15,-1 2 0-15,2 1 0 0,0 0 0 0,-2 1 0 16,-6 0 0-16,3 0 0 0,1-2 0 0,1 2 0 16,2 0 128-16,-1 2-128 0,-3-1 0 0,3 1 0 15,3 2 0-15,1-2 0 0,0 0 0 0,2 0 0 16,1 0 0-16,3 2 0 0,4 3 0 0,3-3 0 15,2 0 0-15,-2 1 0 0,-1 2 0 0,0 0 0 16,2-1 128-16,3 1-128 0,2-1 0 0,2 2 0 0,0-2 0 0,1 1 0 16,-5-1 0-16,5-1 0 0,3 2 0 0,1 0 0 15,1 1 0-15,3 0 0 0,2 1 0 0,-2 0 0 16,2 4 0-16,2-4 0 0,0-1 0 0,1 1 0 16,5 1 0-16,-1 0 0 0,6 2 0 0,1-1 0 15,0 0 0-15,4-1 0 0,-2-1 0 0,4-1 0 16,2 0 0-16,2 1 0 0,-3 0 0 0,4-1 0 15,1 0 0-15,2 1 0 0,0-1 0 0,2 3 0 16,1-3 128-16,2 3-128 0,4-2 0 0,2 2 0 16,3 2 0-16,2 0 0 0,2-2 0 0,2 1 0 15,3 2 0-15,3-2 0 0,3-1 0 0,-2-1 0 16,3-1 0-16,1 1 0 0,6-3 0 0,0 1 0 16,2-1 0-16,2-1 0 0,3 2 0 0,0 0 0 0,4 0 0 0,5 1 0 15,3 3 208-15,5-1-64 0,2 0-16 0,0 1 0 16,2-1 32-16,4-1 0 0,2-3 0 0,6 1 0 15,6-1-32-15,0 1-128 0,0 0 192 0,0-2-64 16,0 1-128-16,7 0 128 0,3-3-128 0,2 0 128 16,2 1-128-16,0 1 0 0,0-3 0 0,6-1 128 15,3-1-128-15,2 1 0 0,0 0 0 0,3 2 0 16,1-1 0-16,0-2 128 0,2-3-128 0,2 2 0 16,0 1 0-16,4 0 0 0,1-2 128 0,-4 1-128 15,2-3 0-15,2 1 0 0,3 5 0 0,-2-8 0 16,-3-2 0-16,6-1 0 0,6-1 144 0,-5 0-144 15,-2 2 0-15,4-1 0 0,6-1 0 0,-3 2 128 16,-4 0-128-16,5-1 0 0,6-1 0 0,-5 0 128 0,-4-2-128 16,3 5 0-16,4-1 0 0,-4 1 0 0,1-3 0 0,4 0 0 15,-1 0 0-15,0-2 128 0,-2 2-128 0,-2-3 128 16,1-3-128-16,-4 0 128 0,-2 0 64 0,5-2 0 16,0-2 16-16,0-2 0 0,-5-1 80 0,-1-7 16 15,-1-5 0-15,-5 0 0 0,-3-1 64 0,1-1 16 16,-2-3 0-16,-8 0 0 0,-8-6-48 0,-4-7 0 15,0-6 0-15,-3-4 0 0,-3-3 128 0,-6-1 32 16,-6-1 0-16,-8 1 0 0,-7 3-64 0,-6 6-16 16,-6 3 0-16,-9 4 0 0,-5-1-96 0,-11 0-32 15,-6 1 0-15,-9 2 0 0,-6 7-112 0,-11-3-32 16,-8-3 0-16,-9 6 0 16,-13 0-1328-16,-13 2-272 0,-14 3-48 0,-8 0-16 15,-7 2-1968-15,-11 2-400 0,-56-6-80 0,16 4 0 0</inkml:trace>
  <inkml:trace contextRef="#ctx0" brushRef="#br0" timeOffset="35853.064">9573 18353 12831 0,'-7'-9'576'0,"3"4"112"15,-2 1-560-15,0 1-128 0,1-1 0 0,5 4 0 16,-4-4 736-16,-1 1 112 0,-1 0 32 0,6 3 0 16,0 0 16-16,0 0 0 0,0 0 0 0,0 0 0 0,0 0 96 0,0 0 32 15,0 0 0-15,7-5 0 0,-7 5-320 0,13-2-64 16,1 2-16-16,2-2 0 0,1-1 32 0,4 2 16 16,3 0 0-16,5 1 0 0,4 0-160 0,5 2-48 15,7 1 0-15,7 0 0 0,2-1-176 0,6-1-32 16,6-2-16-16,-1 2 0 0,-1 4-48 0,1-4-16 15,3-4 0-15,4 2 0 0,2 2 64 0,-2 1 16 16,-3-2 0-16,4 1 0 0,4 1 0 0,1 1 0 16,2 0 0-16,-2 2 0 0,-2-1-48 0,-35 0 0 15,7-1 0-15,6 2 0 0,6 2-80 0,1-2-128 16,2 3 176-16,1 0-176 0,1 0 128 0,56 8-128 16,-21-3 0-16,-14-1 0 0,-13 0 0 0,-8 1 0 15,-4-5 128-15,-2 1-128 0,-5-1 0 0,-2 0 0 16,-3-2 0-16,-3 1 0 0,-3-2 160 0,-3 0-160 0,-5-1 128 15,-3-1-128-15,-3 1 128 0,-3-2-128 0,-3 0 128 16,-2-1-128-16,-3 0 176 0,-3 1-48 0,-2-2-128 0,-4 0 192 16,-1 0 0-16,-8 0 0 0,0 0 0 0,0 0 0 15,0 0 176-15,0 0 16 0,0 0 16 0,0 0 0 16,-14-7-16-16,0 1 0 0,-2 0 0 0,-4 0 0 16,-7 1-384-16,-1-3 0 0,-3 0 0 0,-4 2 0 15,-7-3 0-15,-2 0 0 0,-3 0 0 0,-4 2 0 16,-1-3 0-16,-6 1 0 0,0-2 0 0,-5 0 0 15,-4-2 0-15,29 7 0 0,-8 0 128 0,-2-3-128 16,-5 0 0-16,-6 1 0 0,-4 2 0 0,-5-1 128 16,-2-1-128-16,-65-5 0 0,20 3 0 0,7 5 0 0,2 0 0 15,9 1 0-15,1 0 0 0,1 1 0 16,-2 1 0-16,4 1 0 0,2 0 0 0,6-1 0 0,2 2 0 16,4 2 0-16,-2-2 0 0,3 1 0 0,4 0 0 0,7 0 0 15,6-1 0-15,4 1 0 0,3 0 0 0,3-1 0 16,2 0 0-16,5 0 0 0,3 0 0 0,5 0 128 15,3 0-128-15,6 0 0 0,5 2 0 0,5 1 0 16,4 2 0-16,5-4 0 0,8-1 0 0,0 0 0 16,0 0 0-16,0 0 0 0,9-4 0 0,6 1 0 15,9-1-176-15,2 1 176 0,6 1-144 0,9-2 144 16,8-4-160-16,5 1 160 0,3 5 0 0,4 1-144 16,6-1 144-16,6-2 0 0,10 1 0 0,2 1 0 15,0 0 0-15,6 2-128 0,1-1 128 0,4 0 0 16,3-1 0-16,3 2 0 0,5 2 0 0,-3 1 0 0,0 1 0 15,-2 2 0-15,-2-1 0 0,0 3 0 0,1 3 0 0,-3-2 0 16,-7 0 0-16,-1 2 0 0,0 2 0 0,-43-6 0 16,7 3 0-16,1 2 0 0,2-1 0 0,1 2 0 15,-5-1 0-15,4 1 0 0,-2 0 0 0,38 7 128 16,-25-5-128-16,-17-3 0 16,-14-3 0-16,-9-2 128 0,-6-4-128 0,-10 1 0 0,-4 0 128 0,-8-4-128 15,0 0 144-15,0 0-144 0,0 0 192 0,-9-1-192 16,-4-2 192-16,-8 1-64 0,-7-1 0 0,-7 0-128 15,-8-4 144-15,-6 0-144 0,-10 0 0 0,-2-1 144 16,-3-2-144-16,-7 0 0 0,-10-1 0 0,-4 1 0 16,-5-1 0-16,41 6 0 0,-12-3 0 0,-8 0 0 15,-10 1 0-15,-5-1 0 0,-2-1 128 0,-4 2-128 0,-8 0 0 16,-87-5 0-16,39 3 0 0,21 4 0 0,6-1 128 16,15 2-128-16,10 1 128 0,6 0-128 0,0 2 0 0,7 0 128 15,3-1-128-15,6 2 0 0,7 0 0 0,9 0 0 16,6-2 0-16,8 2 0 0,8 4 0 0,6 1 0 15,5 1 0-15,7-3 0 0,6-2 0 0,10-1 0 16,0 0 0-16,10 5 0 0,1-4-320 0,11-1 0 16,11-5 0-16,10 3 0 0,7 1 112 0,11 0 16 15,13-2 16-15,6 1 0 0,7-1 176 0,9 3-128 16,3 0 128-16,5 1-128 0,5-1 128 0,5 4 0 16,3 1 0-16,0 1 0 0,0-1 0 0,0 2 0 15,1 2 0-15,-55-4 0 0,8 3 0 0,8-2 0 16,6 2 0-16,3 0 0 0,0 0 0 0,1 0 0 0,-1 0 0 0,75 7 0 15,-38-5 0-15,-23-2 0 0,-19 0 0 0,-15-3 0 16,-9 1 0-16,-8-2 0 0,-6 1 0 0,-7-2 128 16,-11 1-128-16,-5 0 0 0,-5 0 0 0,-6-2 128 15,-11-2-128-15,0 0 176 0,0 0-176 0,-11 2 192 16,-7 2 176-16,-9-4 32 0,-7-1 16 0,-10-1 0 16,-6 0-240-16,-11-1-48 0,-10-3-128 0,-8 0 192 15,-8-1-192-15,-6 1 0 0,-6-1 0 0,-6 2 0 16,-4-2 0-16,-4 0 0 0,-5 2 0 0,2-1 0 15,-1 1 0-15,1 0 128 0,-2 1-128 0,2 2 0 16,0 0 0-16,4 1 0 0,4-1 128 0,5 2-128 16,6 2 0-16,8-1 0 0,6-1 0 0,5 2 0 15,1 1 0-15,9 0 0 0,9 1 0 0,7-1 0 16,8 0 0-16,9 1 0 0,8-1 0 0,7-1 0 16,7-2 0-16,5 1 0 0,8-1 0 0,0 0 0 0,13-1-240 0,10-1 64 15,12-2 16-15,14-2 0 0,10 2-112 0,11-2-32 16,8 0 0-16,-32 2 0 0,9 0 304 0,12 1-128 15,10-1 128-15,7 3 0 0,5-1 0 0,4 1 0 16,6 2 0-16,0 0 0 0,2 0 0 0,1 0 0 16,-1 4 0-16,-2-2 0 0,-3 1 0 0,84 5 0 15,-38-1 0-15,-27 1 0 0,-18-2 0 0,-14 2 0 16,-12-1 0-16,-6 3 0 0,-7-2 0 0,-6-1 0 16,-10 0 0-16,-7 0 0 0,-9-2 0 0,-6 0 0 15,-5-2 0-15,-8 1 0 0,-7-5 0 0,-2 6 128 16,-7-1-128-16,-8-1 0 0,-12 1 240 0,-9-2-48 15,-10 0-16-15,-9 0 0 0,-10-1-176 0,-13-2 0 16,-16-2 144-16,-4 2-144 0,-5-3 0 0,-8 1 0 0,-7-2 0 16,-3 0 0-16,-2 2 128 0,-5 0-128 0,-3 0 160 0,3-1-160 15,-1 1 224-15,8 1-48 0,6 0-16 0,4-1 0 16,5 0-160-16,7-3 0 0,5 2 144 0,11-1-144 16,12-2 160-16,8 2-32 0,8-3-128 0,6 2 192 15,10 0-192-15,10 1 128 0,9-2-128 0,7 2 0 16,6-2 0-16,10 1 0 0,13-2 0 0,6-2 0 31,11 2-592-31,13-4-64 0,12-1-16 0,-17 5 0 0,14-2-1888 16,10-4-384-16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09:54.7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13962 11643 20271 0,'-11'-9'1792'0,"3"3"-1424"0,-1 0-368 0,-1 0 0 16,-1 3 880-16,-1 0 96 0,-1-2 32 0,2 1 0 16,-3 3-624-16,-2 0-128 0,0 1-32 0,-5-2 0 15,-1 1-32-15,-2 1 0 0,-3 0 0 0,-6 1 0 16,-3 1-192-16,-2-2 0 0,-5-3 0 0,-1 3 0 15,-1 1 128-15,-3-1-128 0,-1-3 0 0,-5 1 0 16,-7 0 0-16,0 0 0 0,-4-1 0 0,0 0 0 16,-1 0 208-16,-2-1-48 0,-3 0-16 0,-2 0 0 0,-4-2 320 15,2 2 64-15,0-1 16 0,0 1 0 0,-5-2 96 0,-1 2 0 16,-4-1 16-16,0 0 0 0,0 2-160 0,-4 1-48 16,-6 1 0-16,0-4 0 0,-2 2-224 0,-1 0-48 15,-2 0-16-15,-3 0 0 0,-1-1-160 0,2-1 0 16,-2 1 0-16,-1-2 0 0,-2 3 0 0,0-2 0 15,-4-3 128-15,-2 1-128 0,3 2 0 0,-2-1 192 16,1 1-192-16,-1-3 192 0,-3 0 16 0,1 2 16 16,2-1 0-16,-3 2 0 0,-7 0-16 0,-1-1 0 15,1-3 0-15,1 2 0 0,0 3-80 0,1-3 0 16,0-4-128-16,2 2 192 0,2 3-192 0,-3-1 128 16,1-2-128-16,2 2 0 0,-4-1 128 0,2-3-128 0,-1 0 0 0,3 0 0 15,0 0 128-15,1 2-128 0,-2 2 0 0,1-2 144 16,-1-2-144-16,-2 2 0 0,0 1 0 0,2 2 128 15,-4-2-128-15,0 4 0 0,-3 1 144 0,3 1-144 16,2-4 0-16,-2 3 0 0,-3 3 0 0,2 0 128 16,5-1-128-16,-1 0 0 0,-2-1 128 0,6 2-128 15,4 2 128-15,-2-1-128 0,-2-1 128 0,5-1-128 16,1 1 0-16,1 1 144 0,-5 3-144 0,5-3 0 16,1-4 144-16,2 5-144 0,-3-1 0 0,2 2 144 15,3-3-144-15,0 1 128 0,2 1-128 0,-3 2 128 16,2-1-128-16,-1-1 0 0,1-3 144 0,1 2-144 15,3 1 208-15,4-1-16 0,5-1-16 0,0 0 0 16,-1 1 16-16,2 1 0 0,6 1 0 0,0-2 0 16,2-1-192-16,4 1 192 0,0 2-192 0,0 1 192 0,3-2-192 15,5 0 0-15,5-2 0 0,0 2 128 0,3 2-128 0,1 1 0 16,3 1 144-16,2-3-144 0,3-2 160 0,4 0-32 16,2 0-128-16,4 0 192 0,0-1-16 0,3-1-16 15,-2-1 0-15,1 0 0 0,5 2-160 0,0 0 160 16,1-1-160-16,2 0 160 0,2-2-160 0,2 3 160 15,4 5-160-15,2-3 160 0,1-2-160 0,4 0 128 16,0 0-128-16,3 2 128 0,1 1-128 0,0 2 0 16,3 0 0-16,-1 4 0 0,1 3 0 0,1 0 0 15,2 3 0-15,-2 0 0 0,1 0-160 0,-3 3 160 16,3 3 0-16,-1 1-144 0,0 0 144 0,-3 2 0 16,-2 4 0-16,3 0 0 0,1 4 0 0,0 1-128 15,-5 2 128-15,2 4 0 0,0 2 0 0,0 3 0 16,-3 2 0-16,2 0-128 0,0-1 128 0,1 1 0 0,-1 0 0 15,1-2 0-15,0-1 0 0,3 1 0 0,4 0 0 16,-4-1 0-16,-3-2 0 0,5-1 0 0,3-2 0 0,1-1 0 16,-7 1 0-16,3-2 0 0,-4-3 0 0,4 0 0 15,0 2 0-15,1-1 0 0,2 3 0 0,1-4 0 16,-1-2 0-16,-1-1 0 0,0 1 0 0,2-2 0 16,1-5 0-16,2-1 0 0,-1-1 0 0,2-2 0 15,1 2 0-15,2-3 0 0,1-4 0 0,1 0 0 16,-1 1 0-16,0-1 0 0,1 3 0 0,-2-5-128 15,3-3 128-15,1 1 0 0,-2 2 0 0,2-2 0 16,-1-4 0-16,2-1 0 0,1 2 0 0,3 1-128 16,1 0 128-16,1 2 0 0,-1-4 0 0,3 2 0 15,4 0 0-15,2 1 0 0,1 0 0 0,3 0-128 0,-1-2 128 0,4 0 0 16,2-1 0-16,6-2 0 0,1 0 0 0,3 0 0 16,1 2 0-16,0-1 0 0,4 3 0 15,0-2 0-15,0 0 0 0,3-1 128 0,3-2-128 0,5 1 0 16,4 0 0-16,0-2 0 0,2 2 0 0,2-3 0 15,2-3 0-15,4 2 0 0,5 2 0 0,3 1 0 16,-1-2 0-16,2 2 0 0,-1 1 0 0,5 1 0 16,2 1 0-16,-1-1 0 0,-2 0 0 0,1 1 0 15,4 1 0-15,1 0 0 0,1 0 0 0,0-1 0 16,-3 2 0-16,4-1-128 0,3 0 128 0,-3-2 0 16,-4-1 0-16,5 1 0 0,2 3 0 0,0-1 0 15,3-3 0-15,-1 1 0 0,2 1 0 0,2-1 0 16,0 3 0-16,-1-3 0 0,1 1 0 0,0-2 0 15,2-1 0-15,0 0 0 0,-5 1 0 0,6 0 0 0,5-4 0 16,-2 2 0-16,-4-3 0 0,5-1 0 0,8-1 0 16,-3 1 0-16,-6-2 0 0,5-3 0 0,3 0 0 0,1 0 0 15,-2 2 0-15,5-1 0 0,2 0 0 0,-1-1 0 16,-2 1 0-16,2-2 0 0,5 0 0 0,-2 0 0 16,-7 1 0-16,4 1 0 0,1-3 0 0,2 1 0 15,-1-1 0-15,0 1 0 0,0 1 0 0,0 0 0 16,1-2 0-16,-5 1 0 0,-2-2 0 0,3 1 0 15,-1 2 0-15,0 0 0 0,-2 1 0 0,-1-1 0 16,0 4 0-16,-3-1 0 0,-6 0 0 0,2-2 0 16,0-1 0-16,-1 2 0 0,-2 2 0 0,0 0 0 15,-1-2 0-15,-3 3 0 0,-5 2 0 0,-2 0 0 16,-2 1 0-16,4 0 0 0,-1 1 0 0,-3-1 0 0,-4 5 0 0,2-4 0 16,2 0 0-16,-5 2 0 0,-2 0 0 0,-3 2 0 15,-1-2 0-15,0 1 0 0,1-3 0 0,-1-1 0 16,0 3 0-16,-5 0 0 0,-2 0 0 0,-1-1 0 15,3-1 0-15,-2 1 128 0,-2-1-128 0,-5 1 0 16,-6 3 0-16,2-3 0 0,2 0 0 0,-1-1 0 16,0 0 0-16,-4 1 0 0,-4-3 0 0,-3 1 0 15,-2-1 0-15,-1 1 0 0,1 2 0 0,-3-1 0 16,-3-1 0-16,-2 1 0 0,-1 1 0 0,-2 0 0 16,-6-2 0-16,-2 2 128 0,-3 0-128 0,-1-1 0 15,-2-1 0-15,-4 1 0 0,1 0 0 0,-2 0 0 16,3 1 0-16,-7-1 128 0,0 0-128 0,1-1 0 0,3 3 128 15,-6-2-128-15,-2-1 0 0,1-1 0 0,0-1 0 16,-4 1 128-16,-1-1-128 0,-2 2 128 0,-2-1-128 16,-6-1 128-16,0 0-128 0,0 0 128 0,0 0-128 0,6-4 128 15,-6 4 64-15,5-7 0 0,-3-3 16 0,0-1 0 16,-1 1-32-16,-1-2-16 0,-3-3 0 0,1-1 0 16,-1-2-160-16,1 0 0 0,-2-5 0 0,1-1 128 15,1-2-128-15,-1-3 192 0,3-4-192 0,0-2 192 16,0-2-48-16,0-1 0 0,2-2 0 0,-2 0 0 15,-2-1-16-15,2-1 0 0,0-5 0 0,3-2 0 16,-1-4 0-16,0-1 0 0,-2 0 0 0,3-3 0 16,1-2-128-16,0-1 0 0,-3 0 0 0,2-3 0 15,-1 0 0-15,0 3 0 0,0 3 0 0,2 3 0 16,-1 2 0-16,-2 0 0 0,-1 3 0 0,1-2 0 16,1 3 192-16,0-1 16 0,1 3 0 0,-1 4 0 0,-1 3-16 0,1 4 0 15,-1 2 0-15,0 1 0 0,0 3-192 16,-1 3 144-16,0 4-144 0,0 2 128 0,-1 0-128 15,0 5 0-15,1 4 0 0,-1 1 0 0,1 1-160 0,-2 0 160 16,2 9-208-16,0 0 80 0,-2-6-48 0,2 6 0 16,0 0 0-16,0 0 0 15,0 0-320-15,0 0-64 0,0 0-16 0,0 0 0 16,0 0-1584-16,0 0-320 0,-6 12-64 0</inkml:trace>
  <inkml:trace contextRef="#ctx0" brushRef="#br0" timeOffset="2756.686">12437 17217 16575 0,'0'0'736'0,"0"0"160"0,-10 3-720 0,10-3-176 15,-5 4 0-15,5-4 0 0,-9 4 736 0,9-4 112 16,0 0 32-16,0 0 0 0,-4 6-608 0,4-6-112 16,0 0-32-16,0 0 0 0,0 0 176 0,0 0 16 15,0 0 16-15,0 0 0 0,0 0 304 0,0 0 64 16,0 0 16-16,0 0 0 0,4-10 208 0,1-1 32 16,1-1 16-16,1 0 0 0,1 0-240 0,-1-3-48 15,2-2-16-15,-3-3 0 0,3-3-64 0,-2 1-16 16,2 0 0-16,0-1 0 0,1-3-112 0,1 2-32 15,-1-2 0-15,0-1 0 0,1-1-192 0,0-3-64 16,2-4 0-16,1-4 0 0,-2-1-192 0,1-4 128 16,0-5-128-16,0 5 0 0,0 1 0 0,2 4 0 0,-1 2 0 15,0 2 0-15,-2 3 0 0,1-2 0 0,-4 1 0 16,1 2 0-16,1 2 144 0,-4 0-144 0,-2-1 128 0,1 1-128 16,-2 1 224-16,1 2-32 0,-3-1-16 0,1 2 0 15,-2 0 64-15,-1 1 16 0,-1 3 0 0,-3-1 0 16,-1-1-64-16,0 1-16 0,-2 0 0 15,-1 0 0-15,-3 1-176 0,0-2 160 0,1 2-160 0,-2 0 160 16,-2 0-160-16,-1 0 0 0,-2 1 0 0,1 2 128 16,-3-1-128-16,2 0 0 0,-3 0 144 0,0 0-144 15,-1 1 0-15,-2 2 0 0,0-1 0 0,-1 2 128 16,0 1-128-16,-4 1 0 0,1-3 0 0,-3 1 0 16,-2 2 0-16,0 3 0 0,0-3 0 0,-1 1 0 15,-3 0 0-15,-2 2 0 0,2 1 0 0,-2-1 0 16,0 0 0-16,0-1 0 0,-2 2 0 0,-4-4 0 0,-2 1 0 15,-2 1 0-15,0 1 0 0,-2 2 0 0,-2 1 0 0,1 0 0 16,2-1 0-16,-6 0 0 0,-3 0 0 0,0 2-128 16,0-1 128-16,-1 2 0 0,-3 2 0 0,0-1 0 15,1-3 0-15,-2 2 0 0,-2 0 0 0,-2 1 0 16,-1-1 0-16,1-1 0 0,3 1 0 0,-5-1 0 16,-1-1 0-16,-1 0 0 0,3-1 0 0,-2 1 0 15,3 1 0-15,-1-1 0 0,-2 1 0 0,-2-2 0 16,-3 2 0-16,2 2 0 0,-3 0 0 0,0 1 0 15,0-1 0-15,-2 1 0 0,-4 3 0 0,0-1 0 16,3 0 0-16,-2 1 0 0,0 2 0 0,-1-1 0 16,0-2 0-16,5 0 0 0,9 0 0 0,-4-2 0 15,0 1 0-15,0 1 0 0,2-3 0 0,1 0 0 0,-4-1 0 16,2 3 0-16,-2-3 0 0,-5 2 0 0,-6-1 0 0,6 1 0 16,3 2 0-16,-1-2 0 0,-4 2 0 0,0 1 0 15,-3-3 0-15,4 1 0 0,2 2 0 16,-4 2 0-16,-4 0 0 0,4 1 0 0,-2 0 0 0,5 2 0 15,3-1 0-15,2 2 0 0,-4-1 0 0,3 5 0 16,-1-1 0-16,6 2 0 0,-2 0 0 0,2 1 0 16,-2 1 0-16,0 3 0 0,-1 1 0 0,2 3 0 15,4 2 0-15,0 0 0 0,-1 0 0 0,-2 2 0 16,-2 1 0-16,1 2 0 0,3 0 0 0,3 0 0 16,3-2 0-16,-1 1 0 0,-1 2 0 0,3-1 0 15,1-1 0-15,4 2 0 0,5 3 0 0,3 1 0 16,0-1 0-16,6-1 0 0,2-3 0 0,1 1 0 15,2-1 0-15,2 2 0 0,-1-2 0 0,5 1 0 0,5-1 0 16,2 3 0-16,1 1 0 0,4 1 0 0,3-1 0 0,3 4 0 16,2-1 0-16,2 0-128 0,6-1 128 15,2-1-128-15,1-4 128 0,4 2-128 0,-1 0 128 0,5-3-160 16,4 0 160-16,2-1-160 0,2-1 160 0,4 2-128 16,1-2 128-16,2 0-128 0,2 4 128 0,4-1 0 15,1 0 0-15,3-2-128 0,0 1 128 0,3-2 0 16,0-2-144-16,6 2 144 0,3-4 0 0,3 2 0 15,4-2 0-15,2-1 0 0,0 0 0 0,-1-1 0 16,0-1 0-16,4 2 0 0,6 2-128 0,4-2 128 16,-1-1 0-16,2 0 0 0,-3-2 0 0,3 5-144 15,2 2 144-15,2-3 0 0,2-4-144 0,0 1 144 16,-1 1 0-16,2-1-144 0,2-3 144 0,3 1 0 0,4 0 0 16,-4-1-128-16,-3 0 128 0,2-2 0 15,0 0 0-15,4 1-128 0,1-3 128 0,1 0 0 0,-5 1 0 0,6-2 0 16,2-2 0-16,0 0 0 0,-2 2 0 15,3 1 0-15,0-3 0 0,3 0 0 0,0-1 0 0,-1 1 0 16,-3 0 0-16,1 0 0 0,0 1 0 0,0-3 0 16,-3 1 0-16,-1-1 0 0,-1 3 0 0,0-2 0 15,1-3 0-15,-2 2 0 0,-5 3 0 0,1-3 128 16,3-3-128-16,0 2 0 0,-2-2 0 0,-3-1 0 16,-4-1 0-16,3-1 128 0,1 0-128 0,3 0 0 15,0-2 0-15,0 0 128 0,-4-2-128 0,3 1 0 16,0-3 0-16,2-1 144 0,-3 0-144 0,-1-1 0 15,-2 1 144-15,3-2-144 0,2 1 0 0,-1-1 144 16,-4 0-144-16,-5 0 0 0,-1-1 0 0,1 0 128 0,2 3-128 16,-1-3 0-16,-5-1 0 0,-2 0 0 0,-2 0 0 0,0-1 128 15,3-1-128-15,-1-3 0 0,2 0 0 0,-2-2 128 16,-3-1-128-16,-1 0 0 0,-4-2 128 0,0 1-128 16,1 0 0-16,-3-3 128 0,-3-3-128 0,-3 1 128 15,-5 1-128-15,-4 1 128 0,-3 0-128 0,-4 2 0 16,-4 1 144-16,-1 4-144 0,-4-2 160 0,0 1-32 15,-1-1-128-15,-2 3 192 0,3 0 0 0,-6 0 0 16,-3-1 0-16,0 2 0 0,-1 1-48 0,-3 0-16 16,0 2 0-16,-1 0 0 0,-7 1-128 0,-1 1 0 15,1 0 144-15,-3 9-144 0,2-5-160 0,-2 5-96 16,-2-7-32-16,2 7-11120 16,0 0-2224-16</inkml:trace>
  <inkml:trace contextRef="#ctx0" brushRef="#br0" timeOffset="5066.836">21120 15483 16991 0,'-2'-10'752'0,"2"4"144"0,0 6-704 0,0-11-192 0,3 0 0 0,-1 4 0 15,0-1 192-15,0 0 16 0,-2 8 0 0,4-9 0 16,-1 2 48-16,0 0 16 0,-1 0 0 0,-2 7 0 16,0 0-16-16,0 0-16 0,0 0 0 0,0 0 0 15,0 0-240-15,7 10 0 0,-3 0 0 0,-1 2 0 16,-1 4 0-16,-2 0 0 0,-2 7 0 0,-1-1 0 16,2 0 0-16,0 1 176 0,1-1-48 0,0 2-128 15,-2 1 176-15,4-3-176 0,0-3 160 0,2 1-160 16,0 2 0-16,3-3 0 0,-3-2 0 0,6-5 0 15,-1-3 0-15,3-3 0 0,1 0 0 0,4-4 0 16,0-5 384-16,3-4 64 0,2-2 32 0,-4 0 0 16,-4 1-112-16,1-5-32 0,3-3 0 0,-2 1 0 15,1-1 0-15,-3 0 0 0,-2-2 0 0,-1-1 0 0,-1-3 320 16,0 3 64-16,0 0 16 0,-1 2 0 0,-3 3-352 0,0 3-80 16,-1 0-16-16,1 7 0 0,-6 4-288 0,0 0 0 15,0 0 0-15,9 0 0 0,-9 0-144 0,8 8 144 16,-2 2-128-16,-1 0 128 0,2-1 0 0,-3 1 0 15,1 1 0-15,1-3 0 0,2-2 0 0,1-1 0 16,-9-5 0-16,13 2 0 0,-3 0 0 0,1-2 0 16,0-2 0-16,0-1 0 0,1-2 0 0,0 0 144 15,-1-3 0-15,-3-1 0 0,1 0 192 0,0 1 48 16,-1-2 0-16,1 0 0 0,-2-1-64 0,2-1-16 16,-1-3 0-16,2 2 0 0,-1 1-176 0,2 0-128 15,1-3 192-15,-2-1-192 0,0 1 0 0,1-1 0 0,-2 2 0 16,2 2 0-1,2 0-1520-15,0 3-304 0,1 1-64 0,-1 3-9888 0</inkml:trace>
  <inkml:trace contextRef="#ctx0" brushRef="#br0" timeOffset="5441.977">22387 14844 19343 0,'-13'0'1728'0,"5"-2"-1392"15,-1 1-336-15,0 4 0 0,2 5 384 0,-6 2 16 16,-1 0 0-16,1 4 0 0,2 5-400 0,-1 4 0 16,-4 6 0-16,-2 2 0 0,-1 2 256 0,-1 3-48 15,2 4 0-15,-3 2 0 0,0 6 160 0,0 2 16 16,0 5 16-16,0 0 0 0,1 0-208 0,-2-1-64 16,-1-3 0-16,2-3 0 0,3 2-128 0,0-5 0 15,0-3 0-15,4-6 0 0,2-7 0 0,4-3 0 16,3-2 0-16,1-5 0 15,2-6-1536-15,2-4-304 0,0-9-48 0,0 0-16 0</inkml:trace>
  <inkml:trace contextRef="#ctx0" brushRef="#br0" timeOffset="5859.998">22272 15384 23039 0,'0'0'2048'15,"0"0"-1648"-15,-8-1-400 0,8 1 0 16,-3 7 320-16,3-7-32 0,-3 8 0 0,6 1 0 16,3 0-288-16,0-2 0 0,1 0 0 0,5-4 0 0,5-1 0 0,0 1 160 15,2-3-160-15,2-2 192 0,1 0-32 0,-2-1 0 16,1 0 0-16,-1-1 0 0,0 0-160 0,-1-3 128 15,0 0-128-15,-1-1 128 0,-2-3-128 0,-3 0 128 16,-1 1-128-16,-2 0 128 0,-3 0-128 0,-2-1 0 16,-1-1 144-16,-1 3-144 0,-4-1 192 0,-2 1-16 15,0-1-16-15,-5 1 0 0,0 4-16 0,-7 3 0 16,0 2 0-16,-1 4 0 0,-1 0-16 0,-4 4-128 16,0-1 192-16,1 8-64 0,-3 1-128 0,1 3 0 15,-3 1 0-15,4 1 0 0,0 2 144 0,2-1-144 16,0-1 160-16,4-2-160 0,6 1 0 0,5 1 0 15,2-2 0-15,-1-4 0 0,-2-3 0 0,8 0 0 16,3 2 0-16,5-1 0 0,0-2 160 0,4-2-160 0,5-3 160 16,0 1-160-1,2 0-320-15,1-1-144 0,1-3-48 0,0-1-11280 0</inkml:trace>
  <inkml:trace contextRef="#ctx0" brushRef="#br0" timeOffset="6216.995">22827 15648 29999 0,'0'0'1328'0,"-5"-4"272"0,5 4-1280 0,0 0-320 16,0 0 0-16,0 0 0 0,-5-4 0 0,5 4 0 15,0 0 0-15,0 0 0 0,0 0-176 0,0 0-96 0,6-3-32 0,1 0 0 32,0-2-1776-32,0-1-352 0</inkml:trace>
  <inkml:trace contextRef="#ctx0" brushRef="#br0" timeOffset="6554.2">23205 15269 27007 0,'0'0'1200'0,"0"0"240"0,2-9-1152 0,-2 9-288 0,0 0 0 0,0 0 0 16,0 0 0-16,0 0 0 0,0 0 0 0,-2 11-144 16,-2 2 144-16,0 0 0 0,-1 2 0 0,1 3 0 15,-1 2 0-15,2-1 0 0,0 1 0 0,-2-1 0 0,0 0 0 0,4-2 0 16,4 0 0-16,-1-2 0 0,-1-3 0 0,-1-2 0 15,0-10 0-15,0 0 0 0,0 0 0 0,0 0 0 16,11 3 144-16,1-3-144 0,3-2 576 0,1-1 0 16,2-4 0-16,-1-2 0 0,1 0-48 0,-1-4 0 15,1 0 0-15,-1-1 0 0,-1-1-64 0,1-2-16 16,-2-1 0-16,0 2 0 0,0-1-176 0,0 2-32 16,-1 0-16-16,1-1 0 0,-2 3-224 0,1 1 0 15,2 4 128-15,-2 1-128 16,-1-2-992-16,1 3-240 0,1 1-48 0,-3 1-12352 0</inkml:trace>
  <inkml:trace contextRef="#ctx0" brushRef="#br0" timeOffset="7629.685">23810 15333 21183 0,'-9'-15'944'0,"5"9"192"0,-3 2-912 0,7 4-224 0,-7-1 0 0,-1 1 0 16,-1 1 1760-16,-2 5 304 0,-1 3 64 0,-3 3 16 16,-1-1-1760-16,1 1-384 0,-2 2 0 0,4 1 0 15,2 1 0-15,1 1 0 0,-1-3 0 0,4 1 0 16,4-3 0-16,1 0 0 0,-1-1 0 0,2-2 0 16,1-9-128-16,2 7 128 0,3-1-128 0,-5-6 128 0,0 0 0 0,15 1-160 15,0-3 160-15,1-2 0 0,-3 0 0 0,-1-3 0 16,1-1 0-16,0 0 0 0,0 2 0 0,0 0 144 15,-4-2-144-15,0 3 128 0,-1 0 0 0,-8 5 0 16,0 0 0-16,10-1 0 0,-10 1-128 0,0 0 192 16,6 6-192-16,1-1 192 0,-1 3-192 0,-1 1 0 15,-5-9 0-15,3 12 0 0,1-1 0 0,-1-1 0 16,0-1 0-16,2-1 0 0,-5-8 0 0,8 6 0 16,1-2 0-16,0-3 0 0,2-3 0 0,1-1 0 15,2-3 0-15,3 0 0 0,1-3 0 0,1-1 0 16,2-3 0-16,1-3 0 0,2 0 0 0,0-2 0 15,-1-3 0-15,-2 0 128 0,3-1-128 0,-3-1 0 16,0 0 0-16,1-1 0 0,-2-1 128 0,0-4-128 16,-1 0 0-16,-1 0 128 0,-3-1-128 0,1-5 0 15,-1-3 0-15,0-1 128 0,-3 0-128 0,1 0 0 16,-2-2-192-16,0 7 192 0,-4 6-256 0,1 8 64 0,-4 4 0 0,-2 5 16 16,-3 3 176-16,1 8-192 0,0 0 192 0,-11 13-192 15,-2 2 48-15,2 3 0 0,-4 1 0 0,-2 8 0 16,-4 4 144-16,-2 3 0 0,-2 3-144 0,0 3 144 15,-4 1 0-15,-1 5 0 0,1 1 0 0,2-2 0 16,5-2 0-16,1-2 0 0,4-4 0 0,2-3 0 16,4-2 0-16,0-5 0 0,4-3 0 0,4-5 0 15,5-2 0-15,2-4 0 0,-3-3 0 0,6-2 0 16,1-4 0-16,3 2 160 0,2-3-16 0,-1-3 0 16,-1-3 192-16,5-3 48 0,6-2 0 0,1 0 0 15,-4-2-192-15,2-1-48 0,2-3 0 0,-3 0 0 0,-2 0-144 16,0-2 0-16,-3 1 144 0,0 0-144 0,-2-1 0 0,-1 3 0 15,0 2 0-15,-1 2 128 0,-3 4-128 16,-3 1 0-16,-5 4 0 0,0 0 0 0,3 9 0 0,-5 2 0 16,-1 2-128-16,-2 3 128 0,-2 0-128 0,-1 2 128 15,1 0-128-15,-3 0 128 0,-1 1 0 0,1 0 0 16,1-2 0-16,0-1 0 0,2-4 0 0,1 0 0 16,2-1 0-16,1-1 0 0,3-10 0 0,3 9 0 15,-3-9 0-15,0 0 0 0,8 6 0 0,0-3 0 16,1 1 0-16,1-4 0 0,0-4 0 0,1 0 128 15,-2-1-128-15,2-2 176 0,1 0-176 0,-2 0 0 16,-1-3 144-16,1 1-144 0,-2 0 192 0,1 1-48 16,-4 0 0-16,3 0 0 0,-2 1-16 0,0 3-128 15,-6 4 192-15,0 0-64 0,0 0-128 0,9-1 0 0,-1 3 0 16,-8-2 0-16,0 0 0 0,3 10 0 0,-2 0 0 16,0 1 0-16,-2 1-144 0,1-1 144 0,2 0 0 0,-1 1 0 15,-2 0 0-15,1 0 0 0,2 0 0 0,1 0 0 16,-3-12 0-16,6 11 0 0,0-1 0 0,4-2 0 15,0-2 0-15,1-2 0 0,0-1 0 0,0-2 0 16,3 3 0-16,-2-2 0 0,-2-1 0 0,1-1 0 16,5-3 0-16,3-2 0 0,0-1 144 0,1-1-144 15,-2-1 144-15,2-3-144 0,-2 1 160 0,-2-4-160 16,-2 1 352-16,1-2-32 0,-3-4 0 0,0-1 0 16,-1 1 48-16,-1-3 0 0,-6-3 0 0,1 0 0 15,-2-2 96-15,-3 4 32 0,-3 1 0 0,-3 6 0 16,-2 4-64-16,0 3-16 0,-3 3 0 0,-4 6 0 15,-1 5-272-15,-5 2-144 0,-3 6 160 0,0 2-160 0,-2 3 0 0,2 2 0 16,2 4 0-16,1-1 0 0,-1 2 0 0,3 1 0 16,4 2 0-16,3-2 0 0,3 1-192 0,3 1 32 15,4 3 0-15,6-2 0 16,1-3-1728-16,5 0-352 0,3 1-64 0</inkml:trace>
  <inkml:trace contextRef="#ctx0" brushRef="#br0" timeOffset="8205.589">21854 16389 22111 0,'0'0'1968'0,"-1"-4"-1584"15,0-3-384-15,0 2 0 0,1 5 960 0,0-8 128 16,2 0 0-16,3 2 16 0,-5 6-656 0,12-5-144 15,1-3-32-15,3 1 0 0,2-1 16 0,3 1 0 16,0 1 0-16,3-2 0 0,-2-2-96 0,3 3 0 16,1 1-16-16,0 3 0 0,0 1-176 0,0-1 0 15,0-1 144-15,1 4-144 0,-4 5 0 0,-1 5 0 16,-6 4 0-16,1 1 0 0,2 1 0 0,-1 4 0 0,-3 3-144 0,1 3 144 16,-1-3 0-16,-2 1 0 0,-3 3 0 0,-1 2 0 15,-1 5-304-15,-4 0 64 0,-2-1 16 0,0-1 0 31,-1 0-496-31,-1-2-112 0,-1-4 0 0,-1-4-16 16,0-2-1456-16,1-2-304 0</inkml:trace>
  <inkml:trace contextRef="#ctx0" brushRef="#br0" timeOffset="8452.5">22253 16363 11967 0,'-13'-4'528'0,"6"3"112"16,-4 0-512-16,2 0-128 0,2-1 0 0,-1 2 0 0,-2 4 4192 0,-2 6 800 15,-3 7 176-15,1-1 16 0,0 0-4144 0,0 1-832 16,0 4-208-16,1 2 0 0,-1 2 128 0,-2 2 0 16,0 0-128-16,-3 5 192 0,1 5-192 0,0-3 128 15,-2-2-128-15,2-2 0 0,-3-1 0 0,5-3 0 16,-1-1 0-16,4-3 0 15,3-5-528-15,-1-1-112 0,3-3 0 0,0-2-16 16,3-4-2144-16,5-7-416 0</inkml:trace>
  <inkml:trace contextRef="#ctx0" brushRef="#br0" timeOffset="8704.203">22739 16404 25791 0,'10'5'2304'0,"2"-5"-1856"0,1-3-448 0,2 1 0 15,2 6 1024-15,2-2 96 0,0 1 32 0,3 1 0 16,-3-1-960-16,3 0-192 0,0-1 0 0,-2 2 0 15,-3-4-144-15,1-1 0 0,0-2 0 0,-1 3-8624 16,-4 3-1712-16</inkml:trace>
  <inkml:trace contextRef="#ctx0" brushRef="#br0" timeOffset="8884.072">22680 16690 27647 0,'5'-12'1216'0,"1"6"256"0,4-1-1168 0,4 3-304 16,3-1 0-16,5 1 0 0,5-3 832 0,-2 6 96 15,-2 3 32-15,0-2 0 16,1-3-1552-16,-1 0-304 0,-1-4-64 0,1 2-11904 0</inkml:trace>
  <inkml:trace contextRef="#ctx0" brushRef="#br0" timeOffset="9294.045">23608 16183 26719 0,'0'0'2368'0,"0"0"-1888"16,-5-7-480-16,5 7 0 0,0 0 368 0,0 0-32 16,0 0 0-16,0 0 0 0,0 0-336 0,0 0 0 15,-4 12 0-15,0 2 0 0,-5 1 448 0,2 4 32 16,3 1 0-16,-2 1 0 0,1 0 48 0,-1 1 16 15,0 2 0-15,1-1 0 0,2-2-160 0,0 0-48 16,-1-2 0-16,5-1 0 0,4-2-80 0,0-1 0 16,1 2-16-16,4-4 0 0,4-2 112 0,1 0 32 15,2 1 0-15,5-2 0 0,2-5-112 0,3 0-16 16,1 0 0-16,1-3 0 0,0-3-256 0,0 0-272 16,-1 0 48-16,-4-3 16 15,-1 1-2080-15,-1 0-400 0,0-2-96 0,-5-2-10080 0</inkml:trace>
  <inkml:trace contextRef="#ctx0" brushRef="#br0" timeOffset="9524.409">24077 16129 35935 0,'0'0'3200'0,"-3"16"-2560"0,1 6-512 0,-2 3-128 16,-1 3 688-16,0 7 112 0,-5 8 32 0,-2 7 0 16,-2 4-704-16,-1 5-128 0,-3 0 0 0,1 5 0 0,-2 2 0 0,0 0 0 15,-1-6 0-15,0 0 0 0,-1-3 0 0,-2 2 0 16,0 1 0-16,-3-3 0 16,-2-4-1536-16,-1-5-384 0,3-3-64 0</inkml:trace>
  <inkml:trace contextRef="#ctx0" brushRef="#br0" timeOffset="26516.939">10262 4087 8399 0,'0'0'368'0,"-2"8"80"0,0 3-448 0,1-1 0 0,-4-2 0 16,5-8 0-16,-1 9 960 0,0 0 112 0,0-2 16 0,1-7 0 15,0 0-80-15,2 9-16 0,1 0 0 0,-3-9 0 16,0 0 80-16,7 11 16 0,1-2 0 0,3-1 0 16,2-1-368-16,4 0-64 0,0-2-16 0,6-2 0 15,3-1 0-15,4 0-16 0,7 1 0 0,1 0 0 16,5-2-48-16,5-1-16 0,2 0 0 0,7-1 0 16,4-1-144-16,5 0-32 0,5 0 0 0,1 0 0 15,2 0-48-15,4 0-16 0,5-3 0 0,0 1 0 16,0 3-64-16,2 2 0 0,0-1-16 0,3-3 0 15,3-3-64-15,0 1-16 0,2 4 0 0,-1-2 0 0,3-4 32 0,-3 3 0 16,-2 2 0-16,-4-3 0 0,0 0-32 16,-2-1 0-16,2 2 0 0,-1 0 0 0,0 2-32 0,-3 0 0 15,0 0 0-15,-2 0 0 0,0-1 0 0,-3 2-128 16,-3-2 192-16,0 0-64 0,-4-4-128 0,-1 1 0 16,2 0 144-16,-4 3-144 0,-2 1 0 0,-4-2 0 15,-3 1 0-15,-2-1 128 0,-5-1-128 0,-2 1 0 16,-5 3 0-16,0 0 128 0,0-3-128 0,-6 1 0 15,-4 1 0-15,-3 0 0 0,-2-1 0 0,-5 1 0 16,-4 1 0-16,-4-1 128 0,-1 0-128 0,-3-1 0 16,-12 3 128-16,6-1-128 0,-6 1 208 0,0 0-16 15,0 0-16-15,0 0 0 0,0 0 144 0,0 0 48 16,-8-3 0-16,-7 2 0 0,-3 2-144 0,-4 0-32 16,-6 2 0-16,-2-1 0 0,-4-1-48 0,-4 0-16 0,-7-1 0 0,-6 2 0 15,-3 0-128-15,-5 0 192 0,-5 1-192 16,-2 0 192-16,-4 0-192 0,-5 3 0 0,-4 0 0 0,-2-2 128 15,1-2-128-15,-4 0 0 0,-1 0 0 0,-3 3 0 16,-2 0 0-16,-4-1 0 0,-5-1 128 0,-1 2-128 16,3 3 0-16,-3 1 0 0,-4 1 0 0,0-4 0 15,1-4 0-15,-4-2 192 0,-2-1-192 0,1 2 192 16,-1 4-192-16,3-1 0 0,3-4 0 0,2 0-176 16,-2 0 176-16,5 0 0 0,1 0 0 0,1 0 0 15,1 0 0-15,3 2 0 0,4 4 0 0,5-3 0 16,1-2 0-16,4 3 0 0,2 1 0 0,7 2 0 15,3-1 0-15,6 1 0 0,8-3 0 0,4 2 0 16,3 0 0-16,9-2 0 0,5-1 0 0,6 0 0 16,5 2 0-16,7-2 0 0,4-2 0 0,9-1-128 0,0 0-16 0,0 0 0 15,7 8 0-15,5-4 0 0,8-1-112 0,6 0 0 16,9-2-16-16,7 0 0 0,9 0 272 0,6-1 0 16,11-2 0-16,10-2 0 0,7 3 0 0,9-1 0 15,11-1 0-15,7-2 0 0,7 0 0 0,9-1 0 16,7 2 0-16,6-1 0 0,5-2 0 0,4 4 0 15,6 2 0-15,4 2 144 0,5 1 0 0,-1-1 0 16,-3-2 0-16,1 2 0 0,0 1-16 0,2 6 0 16,2 3 0-16,-7-3 0 0,-5-4-128 0,-1 1 160 15,-6 6-160-15,-5 2 160 0,-7 0-160 0,-8 0 0 16,-10 1 144-16,-8 2-144 16,-9 3-1344-16,-10 5-352 0,17 11-64 0,-33-7-16 0</inkml:trace>
  <inkml:trace contextRef="#ctx0" brushRef="#br0" timeOffset="29055.464">14560 16815 13935 0,'-23'-4'608'0,"8"3"144"0,-2 1-608 0,3 0-144 0,-2-2 0 0,2 4 0 16,2 1 1088-16,0-2 192 0,12-1 48 0,0 0 0 0,0 0-272 0,0 0-48 16,0 0-16-16,0 0 0 15,0 0 160-15,0 0 48 0,13 2 0 0,3 1 0 0,2 0-592 0,6-1-112 16,5-4-32-16,6 4 0 0,2 2-144 0,5-2-48 16,0 0 0-16,6 1 0 0,2-1-16 0,5-1 0 15,7-2 0-15,5 1 0 0,-2-1 0 0,4 2-16 16,3 1 0-16,3 0 0 0,6-2 48 0,1 1 16 15,2 1 0-15,2 1 0 0,2 1 48 0,4-1 16 16,5 0 0-16,2 0 0 0,-2 1-16 0,8 2 0 16,5-1 0-16,0 0 0 0,-2-2-64 0,3 1-16 15,6-1 0-15,-4 2 0 0,-2 1-96 0,2-2-32 16,4-2 0-16,-4 3 0 0,-5 1-144 0,3-4 192 16,4-1-192-16,-3 3 192 0,-4 1-192 0,2 2 128 15,0 1-128-15,-6-3 128 0,-5-2-128 0,-1 1 128 16,1-1-128-16,-2-1 128 0,-1-1-128 0,-7 3 0 15,-1-2 144-15,0 1-144 0,4 0 0 0,-7-2 128 0,-5-3-128 16,-1 1 0-16,0 0 0 0,0 1 144 0,-1 0-144 0,-5 0 0 16,-3-2 0-16,-3 1 0 0,-2 0 0 0,1 1 0 15,-4 0 128-15,-1-1-128 0,-6-3 0 0,-3 2 0 16,-5 1 0-16,-7-1 128 0,-2 1-128 0,-6-2 0 16,-1 1 160-16,-6-2-160 0,-3-1 128 0,-2 1-128 15,0 2 0-15,-5 0 0 0,-2-2 128 0,-2 2-128 16,-3 1 0-16,1 0 0 0,2 1 0 0,-11 0 128 15,0 0-128-15,0 0 0 0,0 0 0 0,0 0 0 16,0 0 0-16,0 0 128 0,0 0-128 0,0 0 0 16,0 0 0-16,0 0 128 0,0 0-128 0,0 0 0 15,0 0 128-15,-12 0-128 0,-2-2 128 0,0 2-128 0,0 3 144 16,-3-1-144-16,0-3 160 0,-3 2-160 0,-4 4 0 0,1-3 128 16,-5-1-128-16,-2 1 0 0,-3 0 0 0,-4 2 0 15,-5-2 0-15,-3 3 0 0,-4 0-144 0,-4-2 144 16,-1-1 0-16,-3 2-144 0,1 0-64 0,-6-1-16 15,-6-2 0-15,-6 3 0 0,-4 1 48 0,-3 0 16 16,-1-2 0-16,-9 1 0 0,-7 1 160 0,-2-2-192 16,-1-1 192-16,-5-1-192 0,-8 0 192 0,0 4 0 15,2 0-144-15,-8 2 144 0,-5-1 0 0,1 0 0 16,-1-3 0-16,1 3 0 0,-6-3 0 0,3 3 0 16,0 0 0-16,1 2 0 0,-5 2 0 0,3 0 0 15,2-4 0-15,0 1 0 0,1-2 0 0,-4 0 0 0,-1-3 0 16,7 3 0-16,6 2 0 0,2 0 0 15,2 0 0-15,2-1 0 0,6-2 0 0,-1-3 0 0,2-1 0 0,6 1 0 16,7-2 0-16,6 0 0 0,6-2 0 0,5 0 0 16,6-2 0-16,4 1 0 0,5-2 0 0,8 1 0 15,6 0 0-15,10 1 0 0,4 1 0 0,5-4 0 16,6-2 0-16,1 2 0 0,8 1 0 0,1 2 0 16,5-4 0-16,3 3-176 0,-1-1 176 0,7 1-192 31,0 0-208-31,7 1-48 0,3-3-16 0,4 4 0 0,4 1 176 0,7-1 32 0,6-1 16 0,5 1 0 15,8 1 240-15,8 0 0 0,3 1 0 0,7-1-144 16,4 1 144-16,8 1-160 0,7 0 160 0,7 1-160 16,1 1 160-16,5-2 0 0,4-1 0 0,3 1 0 0,4 0 0 15,-1 1 192-15,1 0-32 0,3 1-16 16,1-4-144-16,4 2 160 0,-3 0-160 0,0-2 160 0,0-2 16 0,1 3 0 16,2 2 0-16,-2-1 0 0,2-1-32 0,0 1 0 15,-2 0 0-15,1-1 0 0,2-2-144 0,2 1 192 16,-2 0-192-16,-1 2 192 0,-7 0-192 0,0 1 0 15,0-1 0-15,-3 2 0 0,-2-1 0 0,-3 2 0 16,-3-6 0-16,-2 6 0 0,-1-1 0 0,-9 0 0 16,-12 0 0-16,0 0 128 0,-3-2-128 0,-6 0 0 15,-7 0 0-15,-4 2 0 0,-4-4 128 0,-8 0-128 16,-6-1 0-16,-5 0 128 0,-7 3-128 0,-4 1 0 16,-2 0 0-16,-8 0 128 0,-2 1-128 0,-9-2 0 15,0 0 0-15,0 0 128 0,0 0-128 0,0 0 0 16,-15-1 0-16,-2 1 0 0,-6 0 0 0,-8 1-192 15,-8 0 0-15,-6-1 16 0,-4-1 176 0,-8-1-208 0,-6-4 80 0,-3 6 128 16,-3 3 0-16,-8-3 0 0,-9-5 0 0,-4 3 0 16,-1 2 0-16,-4 0 0 0,-9-1 0 0,-1 0 0 15,-5 0-144-15,-6-1 144 0,-4-2 0 0,-4 1 0 16,-4 0 0-16,-7 0 0 0,-5 2 0 0,-2 1 0 16,1-1 0-16,-7 1 0 0,-1 0 0 0,-5 1 0 15,-4 2 0-15,-1-1 0 0,-1 0 0 0,2 2 0 16,2 2 0-16,-2-1 0 0,-1 1 0 0,3 2 0 15,3 1 128-15,6 0-128 0,6 1 0 0,3 1 144 16,4 1-144-16,13-1 128 0,12-1-128 0,10 0 128 16,5-2-128-16,13 2 128 0,8 3-128 0,15-4 128 15,9-2-128-15,13-1 0 0,11-4 0 0,8 0 0 16,7 0 0-16,10-2 0 0,0 0 128 0,14 4-128 0,6-2 0 0,13-1 0 16,12-2 0-16,11 0 128 0,8-4-128 0,7 0 160 15,4-2-160-15,12 0 160 0,12-2-160 0,7 0 0 16,2 2 0-16,13 1-176 0,15 0 176 0,3-1 0 15,7-3 0-15,3 0 0 0,4 0 0 0,6 0 192 16,8 2-64-16,3 2 0 0,2 0-128 0,3 4 192 16,3 0-64-16,-1-1 0 0,1-2-128 0,2 2 192 15,3 3-64-15,0-1 0 0,-2-1-128 0,-6 0 144 16,-3 2-144-16,-6 0 160 0,-3 0-160 0,-2 2 0 16,-3 0 144-16,-6 1-144 0,-11 0 0 0,-7 2 144 15,-11-2-144-15,-3-1 0 0,-4 2 128 0,-7-6-128 16,-8-1 0-16,-6 3 0 0,-6 1 144 0,-7-1-144 15,-8-1 0-15,-4 0 144 0,-7 2-144 0,-4-1 0 0,-11-1 0 0,-3 1 0 16,-4 1 0-16,-4 0 0 0,-4 4 0 0,-4-2 0 16,-5-2 0-16,0 1 0 0,-1 0 0 0,-7 3 0 15,-6-4 0-15,-10-1 0 0,0 0 0 0,7 1 0 16,-7-1 0-16,0 0 0 0,0 0 0 0,0 0 0 16,0 0 0-16,0 0 0 0,9 3 0 0,-9-3 0 15,0 0 0-15,0 0 128 0,0 0-128 0,0 0 0 16,0 0 192-16,0 0-64 0,0 0 0 0,0 0 0 15,0 0 0-15,0 0-128 0,0 0 192 0,0 0-64 16,0 0-128-16,0 0 160 0,0 0-160 0,0 0 160 16,0 0-160-16,0 0 0 0,0 0 0 0,0 0 0 15,0 0 0-15,0 0 0 0,0 0 128 0,0 0-128 16,0 0 0-16,0 0 0 0,0 0 0 0,0 0 0 16,0 0 0-16,0 0 0 0,0 0 0 0,0 0 0 15,0 0 0-15,0 0 0 0,0 0-192 0,0 0 192 16,0 0-1792-16,0 0-256 0,-11 4-32 0,-4-1-13488 15</inkml:trace>
  <inkml:trace contextRef="#ctx0" brushRef="#br0" timeOffset="30571.737">1306 13075 18719 0,'0'0'832'0,"0"0"160"15,0 0-800-15,0 0-192 0,11-5 0 0,3 3 0 0,2 4 0 0,1-2 0 16,4-2 0-16,4 1 0 15,1 1 0-15,3 0 0 0,-1 0 0 0,4-1-5472 16,0-2-1184-16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11:57.7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1912 6229 16575 0,'0'0'1472'0,"0"0"-1168"15,-7-1-304-15,7 1 0 0,-7 4 512 0,7-4 32 16,0 0 16-16,0 0 0 0,-9 3-560 0,9-3 0 0,-5 6 0 0,5-6 0 16,0 0 224-16,0 0-64 0,0 0-16 0,0 0 0 15,0 0 432-15,-3-8 64 0,2-6 32 0,1 1 0 16,0 1-160-16,1-3-16 0,2-4-16 0,-1-2 0 15,-1-1-64-15,-1-1-16 0,-1-2 0 0,-2-2 0 16,0-3 96-16,1-3 16 0,-1-2 0 0,1 1 0 16,2 0-64-16,-1-1-16 0,-3-1 0 0,1-2 0 15,-1 1-112-15,0-3-32 0,2-3 0 0,-3 1 0 16,0 0-128-16,4-2-32 0,1 1 0 0,0 1 0 16,-1 0-128-16,0 2 0 0,1-1 144 0,0 3-144 15,2 1 0-15,0 0 0 0,-1-1 0 0,0 4 128 16,2 3-128-16,-2 4 0 0,0 0 0 0,2 3 0 15,-1 3 0-15,-1 2 0 0,-2 1 128 0,2 3-128 16,3 0 0-16,-1 2 144 0,-1-1-144 0,2 3 0 0,-3 3 0 16,2 0 0-16,1 0 0 0,2 0 0 0,-2 1 0 0,3 2 0 15,-1-1 0-15,2 3 0 0,0-3 0 0,2 3-144 16,0 2 144-16,3-1 0 0,0 0 0 0,2-2-160 16,1 0 160-16,0 0 0 0,6 0-144 0,3 0 144 15,1-1 0-15,5 1-144 0,4 0 144 0,2-1 0 16,5 4 0-16,3-1 0 0,4 0 0 0,-1 1-128 15,0-2 128-15,6 2 0 0,4 0 0 0,0 0 0 16,0-2 0-16,4 5-128 0,3 1 128 0,1 1 0 16,1-2 0-16,1-1 0 0,6 0 0 0,2 1 0 15,-3 2 0-15,1-2 0 0,-3-3 0 0,4 0 0 16,-1-3 0-16,2 4 0 0,-1-2 0 0,-4-1 0 16,-2-3 0-16,1 1 128 0,0-2-128 0,-2-1 0 0,-1 1 0 0,-1-1 0 15,0 4 0-15,-2-3 0 0,-1-3 0 0,1 0 0 16,-2-1 0-16,1 1 128 0,0 3-128 0,0-3 0 15,-3-1 0-15,1 0 0 0,-2-4 0 0,1 4 0 16,-2-1 0-16,-2 0 144 0,-2 0-144 0,-3-3 0 16,-2-1 288-16,-2 3-48 0,0 2-16 0,-3 0 0 15,-2-2-224-15,-4 3-240 0,-1 0 48 0,-2 2 16 16,-4 2 176-16,-2-1 0 0,-5-2 0 0,0 3 0 16,-4 0 0-16,-2 3 0 0,-1 1 0 0,-3 0 0 15,-2-2 0-15,0 3 0 0,-2 1 0 0,-1 0 0 16,-9 0 0-16,10 1 0 0,-3-1 128 0,-7 0-128 15,0 0 0-15,0 0 0 0,0 0 0 0,0 0 0 16,5 9 0-16,1 0 0 0,-6-9 0 0,0 12 0 16,-1-1 0-16,-1 1 144 0,-2 1-144 0,1 3 0 0,1 2 128 0,-2 6-128 15,2 2 0-15,-2 5 0 0,1 2 0 0,0 4 0 16,0 2 0-16,1 6 0 0,-3 1 0 0,3 3 0 16,0 2 0-16,1 5 0 0,-1 6 0 0,0-1 0 15,2 1 0-15,-1-4 0 0,1-1 0 0,0 3 0 16,0 3 0-16,0-3 0 0,1-5 0 0,-1-1 0 15,2-3 0-15,0-5 0 0,0-3 0 0,1-4 0 16,3 0 0-16,-2-3 0 0,1-2 0 0,0-1 0 16,-1-2 0-16,2 0 0 0,2 0 0 0,-3-2 0 15,4-2 128-15,0-4-128 0,0 0 0 0,0-2 0 16,1-3 0-16,0 1 0 0,-2 1 0 0,1-2 128 16,0-2-128-16,0 1 0 0,2-3 160 0,0-2-160 0,-3-1 128 15,-1-1-128-15,-1-1 192 0,0-1-32 16,-6-8-16-16,4 6 0 0,-4-6 112 0,0 0 32 0,0 0 0 15,0 0 0-15,7 4 224 0,-7-4 64 0,0 0 0 0,0 0 0 16,0 0 64-16,0 0 0 0,0 0 16 0,-10-2 0 16,1-1-336-16,-3 1-80 0,-1 1-16 0,-1-1 0 15,-2 2-96-15,0-3-128 0,-1-1 176 0,0 2-176 16,-1 0 192-16,-3 2-192 0,-1-1 192 0,-2 0-192 16,-3 0 176-16,-2 1-176 0,-6 0 160 0,-3-1-160 15,-5-1 160-15,-3 1-160 0,-5 4 160 0,1-3-160 16,-1 0 176-16,-2 2-176 0,-4 0 192 0,-3 2-192 15,-4-1 240-15,-1-1-64 0,-2 0-16 0,0 1 0 16,0 1 32-16,0-1 16 0,-5-2 0 0,1 2 0 16,-3-1-16-16,2 2 0 0,3 2 0 0,-6-1 0 0,-3 3-64 15,1 0-128-15,2-4 176 0,4 4-176 0,3 2 128 16,2-2-128-16,-1-3 0 0,3 1 0 0,1 3 0 0,3 0 0 16,4 0 0-16,2-4 0 15,4-2-1056-15,2 0-272 0,0 0-48 0,2 3-10160 16,2 0-2032-16</inkml:trace>
  <inkml:trace contextRef="#ctx0" brushRef="#br0" timeOffset="1243.394">4240 6424 13823 0,'0'0'1216'0,"0"0"-960"0,-6-7-256 0,6 7 0 16,0 0 704-16,0 0 112 0,-6-3 16 0,6 3 0 15,-9 2-832-15,0 1 0 0,0-1 0 0,-1 0 0 16,-3 0 0-16,-1 0 0 0,0 4 144 0,-4-4-144 16,-4-2 0-16,0 0 128 0,0 0-128 0,-2 2 0 15,-4 2 240-15,-1-2 0 0,-4-2 0 0,0 2 0 0,0 0 160 0,-1-2 48 16,-4-5 0-16,0 0 0 0,-4 1 16 0,1 3 16 16,0 1 0-16,-4 0 0 0,-3-1 128 0,-3 0 32 15,2-2 0-15,-2 3 0 0,1 0-64 0,-4 0-16 16,-1-3 0-16,-2 2 0 0,0 8-64 0,2-1-16 15,2 1 0-15,-1-2 0 0,0 0-224 0,-2-1-64 16,-7-1 0-16,2 4 0 0,2 2-64 0,2 0-128 16,1-1 176-16,-1 0-176 0,-1-2 160 0,0-3-160 15,-5 0 128-15,3 4-128 0,3 2 0 0,-1-1 128 16,0 1-128-16,3-1 0 0,-2-2 0 0,2 2 0 16,0 0 128-16,-1 1-128 0,0 1 0 0,1 1 0 15,2 2 0-15,5 0-8448 16,-4 1-1728-16</inkml:trace>
  <inkml:trace contextRef="#ctx0" brushRef="#br0" timeOffset="10697.395">1752 2331 6271 0,'0'0'272'0,"0"0"64"0,0 0-336 0,0 0 0 15,0 0 0-15,0 0 0 0,0 0 464 0,0 0 32 16,0 0 0-16,0 0 0 0,-8-3 192 0,8 3 32 16,0 0 16-16,0 0 0 0,-6-5 32 0,6 5 0 15,-3-7 0-15,3 7 0 0,0 0-144 0,0 0-32 16,0-8 0-16,0 8 0 0,0 0-176 0,0 0-32 16,0 0-16-16,0 0 0 0,0 0-32 0,0 0 0 15,0 0 0-15,0 0 0 0,5-8-16 0,-1 3 0 16,-4 5 0-16,5-6 0 0,-5 6-160 0,8-4-32 15,0 0-128-15,2 1 192 0,1 0-192 0,0 1 144 0,1 1-144 0,-1-1 128 16,2 0-128-16,2 3 0 0,2 3 0 0,-1-2 0 16,1-3 0-16,1 1 0 0,0 0 0 0,1 2 0 15,0 3 0-15,2-1 0 0,-1-5 0 0,4 3 0 16,1 2 0-16,2 1 0 0,4-3 0 0,0 1 0 16,3-1 0-16,1 1 0 0,-1-1 0 0,2 2 0 15,-1-1 128-15,0 0-128 0,-1-4 128 0,1 3-128 16,-2 0 144-16,4 1-144 0,-2-1 160 0,2 0-160 15,1-4 192-15,2 2-48 0,4 3-16 0,-2-3 0 16,-2 0 32-16,0 0 0 0,-2 3 0 0,1-3 0 16,-2-1-32-16,3-1 0 0,2-3 0 0,3 3 0 15,1 1 16-15,2-1 0 0,-2-4 0 0,0 4 0 0,0 0-144 0,-1 1 0 16,1 1 144-16,2-1-144 0,3 0 0 16,-1-2 144-16,-3 1-144 0,3-1 0 0,-1 0 176 0,1 0-176 15,-3 1 160-15,3 2-160 0,-3 0 160 0,3 0-160 16,-2-1 160-16,3-1-160 0,2-4 192 0,2 4-48 15,-2 2-16-15,-3-1 0 0,-3-2-128 0,1 1 0 16,3 0 0-16,1 2 128 0,-3 3-128 0,2-3 192 16,-2-4-192-16,2 3 192 0,-3 5-192 0,2-2 0 15,0-2 144-15,-1 1-144 0,-3 1 128 0,4 0-128 16,-2 0 160-16,1 1-160 0,-1-6 160 0,-2 6-160 16,-1 0 160-16,1-3-160 0,3-3 160 0,-2 0-160 15,-2 2 160-15,2 0-160 0,3-2 144 0,-3 2-144 16,-3 1 128-16,-1 0-128 0,1-2 176 0,0 2-48 15,-1 2-128-15,2-2 192 0,-1-2-192 0,1 1 128 0,0-1-128 0,0 2 0 16,0 0 192-16,-1-1-64 0,-2-1-128 0,1 2 192 16,1 2-192-16,2 1 0 0,1-5 0 0,-1 1 0 15,0-1 0-15,0 2 0 0,-1 0 0 0,0 0 0 16,0 0 128-16,-3-2 0 0,3-4-128 0,-1 4 192 16,1 2-192-16,2 0 0 0,-2-1-144 0,0 0 144 15,0-1 0-15,0 1 0 0,-4-3 176 0,1 2-48 16,0 1-128-16,2-1-128 0,-1-2 128 0,2 1-192 15,1-1 192-15,-4 3 0 0,1 1 0 0,-3 0 0 16,-3-1 128-16,2 0-128 0,-2-2 128 0,0 2-128 16,0 0 0-16,-1 1 0 0,-1 1 0 0,3-1-128 15,3 0 128-15,-1 0 0 0,0 3 128 0,-2-3-128 16,-4 0 0-16,2 1 0 0,-2 1 0 0,1 0 0 0,-2-3 0 16,1 1 0-16,0 1 0 0,2 0-128 0,0 1 128 0,1-1 0 15,0 2 0-15,0-1 0 0,-3-3 0 0,0 2 0 16,0 1 128-16,-2 0-128 0,2-1 0 0,0 0 0 15,0-1 0-15,3 4 0 0,-2-2 0 0,0 2 0 16,-2-1 0-16,0-1 0 0,1 0 0 0,1 0 0 16,-2-2 0-16,-1 1 0 0,0 1 0 0,0 1 0 15,-1-1 0-15,2-1 0 0,1-2 0 0,0 1 0 16,0 2 128-16,2-1-128 0,3-1 128 0,-2 0-128 16,0-1 160-16,-3 1-160 0,0 1 176 0,0 1-176 15,0-1 192-15,3 2-192 0,0-7 192 0,1 2-64 16,-2 5 0-16,2-3-128 0,-3-1 192 0,1 0-192 15,3 1 192-15,-4 2-192 0,-1 1 144 0,1-1-144 16,1-1 0-16,-2 1 144 0,2 0-144 0,2-1 0 0,-2-1 0 16,1 0 128-16,0 0-128 0,0 2 0 0,3 0 0 0,-3 1 0 15,0-3 128-15,1 0-128 0,-2 0 0 0,1 0 128 16,-2 0-128-16,2 0 0 0,0 0 144 0,-1 1-144 16,0 0 0-16,0-1 128 0,-2 0-128 0,2-1 0 15,1-2 128-15,-4 3-128 0,1 3 128 0,-1-3-128 16,0-3 0-16,2 1 144 0,-1 3-144 0,-2 0 0 15,1-1 0-15,2 0 0 0,4-2 0 0,-4 1 0 16,-1-1 0-16,-1 2 0 0,0 0 0 0,0 0 160 16,-3-1-160-16,-1 0 0 0,1-1 0 0,1 0 0 15,-1 1 0-15,0 0 0 0,0-2 0 0,0 2 0 16,0 2 0-16,-1-1 0 0,2-1 0 0,-1 1 0 0,-2 0 0 16,-1 0 128-16,-3-1-128 0,0 0 128 0,-2-1-128 15,0 1 0-15,0 1 0 0,-1-1 0 0,1-1 0 0,-1 0 0 16,-1 4 0-16,0-2 0 0,-1-3 0 0,-1 3 0 15,1-1 0-15,-2 1 0 0,0-1 0 0,-3 1 0 16,-1-3 0-16,0 4 0 0,0-1 0 0,-5 0 160 16,1-1-160-16,-1 0 160 0,-8 1 16 0,0 0 0 15,0 0 0-15,0 0 0 0,0 0 0 0,0 0 0 16,0 0 0-16,0 0 0 0,0 0 16 0,0 0 16 16,0 0 0-16,0 0 0 0,-8-6-208 0,-3 3 176 15,-2 3-176-15,-2-1 160 0,-4-2-160 0,-1 1 160 16,-3 1-160-16,0 0 160 0,-5-1-160 0,0-1 0 15,-4-1 0-15,-1 1 128 0,-2 5-128 0,-7-4 128 16,-2 0-128-16,-5 0 128 0,-1 1-128 0,-5 0 0 16,1-1 0-16,-1 1 0 0,-1 0 0 0,-4 0 0 0,-7 1 144 15,-1 0-144-15,-2 0 0 0,-1-1 144 0,1 0-144 0,-5-1 0 16,-3 4 160-16,-2 0-160 0,-3-1 128 0,3-1-128 16,-3-1 0-16,-2 1 0 0,-6 3 0 0,0 1 0 15,-1-3 0-15,-1 0 0 0,0-2 0 0,-3 4 0 16,-3 4 0-16,2-4 0 0,2-3 128 0,-3 1-128 15,-6 1 0-15,5 3 160 0,4-2-160 0,-3-1 160 16,-2-2-160-16,-4 4 0 0,2 2 0 0,0-4 0 16,-2-2 0-16,2 1 0 0,0 2 0 0,0-1 0 15,1-2 0-15,-1 0 0 0,2-1 0 0,0 1 0 16,3 0 0-16,0 1 0 0,-4-1 0 0,2 0 0 16,1 0 0-16,1 0 0 0,0 0 128 0,2 0-128 15,-2-1 0-15,3 0 0 0,0 0 0 0,0-1 0 0,0 4 0 16,1-2 128-16,3-2-128 0,-2 0 0 0,-4-1 0 15,2 1 0-15,3 2 128 0,1-1-128 0,1-2 0 0,-2 2 0 16,-1 0 0-16,6 0 0 0,5-1 0 0,-1 1 0 16,-4 1 0-16,1-1 0 0,-3 1 0 0,3-2 0 15,3 0 0-15,0 2 0 0,2 0 0 0,-1 4 0 16,4-1 0-16,0-1 0 0,1-4 0 0,0 2 192 16,-1 2-192-16,2 0 192 0,4 0-192 0,2 1 0 15,2 0 0-15,1 2-176 0,-1-1 176 0,1-1 0 16,-2-1 0-16,4 1 0 0,4 0 0 0,-1-1 0 15,1 0 0-15,-1-2 0 0,0-2 0 0,2 3 0 16,1 3 0-16,4-3 0 0,2-4 0 0,2 0 0 16,-2 2 0-16,0 2 0 0,0 2 0 0,1 0 0 0,0-3 0 15,3 2 0-15,0 1 0 0,3-1 0 0,2-2 0 16,-1 0 0-16,2 0 0 0,-2 1 0 0,1 2 0 0,1-2 0 16,1-1 0-16,3 2 0 0,3 0 0 0,2-1 0 15,0 1 0-15,2 0 128 0,1-2-128 0,2 1 0 16,-2 3 0-16,1-1 0 0,-1 1 0 0,-1-2 0 15,0-2 0-15,2 2 0 0,3 1 0 0,-2 1 0 16,2-1 0-16,2 1 0 0,1 1 0 0,3-3-128 16,2 0 128-16,2 0 0 0,-1-1 0 0,3 3-128 15,1-2 128-15,3 1 0 0,1 2 0 0,-1-3 0 16,6-3-176-16,4 1 176 0,0 0-208 0,0 0 80 16,0 0-80-16,0 0-16 0,0 0 0 0,0 0 0 15,0 0 32-15,2 9 16 0,-2-9 0 0,9 4 0 16,2-1 176-16,1-1-160 0,1 1 160 0,3-3-160 0,0-3 160 15,4 1 0-15,1 7 0 0,2-5-128 0,1-3 128 16,2 1 0-16,4-1 0 0,2 2 0 0,1 2 0 0,3-1 0 16,-2-2 0-16,3 1 0 0,1 0 0 0,1-3-128 15,5 2 128-15,1-1 0 0,1-4 0 0,5 4 0 16,4-2 0-16,-1 3-128 0,-1-2 128 0,1-1 0 16,5 1 0-16,1-1 0 0,2-1 0 0,3-1 0 15,1 1 0-15,1 1 0 0,-5 1 0 0,4 1 0 16,4-1 0-16,0 1 0 0,5-1 0 0,0 0 0 15,-5 1 0-15,4 0 0 0,1-2 0 0,1 3 0 16,1-1 0-16,0 0 0 0,-4-1 0 0,3-1 0 16,2-3 0-16,5 4 0 0,0-1 0 0,2 4 0 15,-1 1 0-15,3-2 0 0,-2-3 0 0,1 2 0 16,0 4 0-16,0-1 0 0,0-1 0 0,2-2 0 0,2 1 0 16,-3 1 0-16,-6 1 0 0,3-1 0 0,1-2 0 0,1 2 0 15,0 0 0-15,-1 1 0 0,-2-1 0 0,1 1 0 16,4-1 0-16,-1 1 0 0,-2 0 0 15,0-1 0-15,1 1 0 0,-1-2 0 0,-3 2 0 0,0-1 0 16,-3-2 0-16,2 2 0 0,3 0 0 0,0-1 0 16,0 0 0-16,-3 0 0 0,-2 1 0 0,0-3 0 15,0 1 0-15,1 1 0 0,3 1 0 0,-6 1 0 16,-3-1 0-16,0-1 0 0,3 2 0 0,0-1 0 16,-1 0 0-16,-2 0 0 0,-5-1 0 0,3 1 128 15,0 0-128-15,3 0 0 0,-2 0 0 0,-2-2 0 16,-2 1 0-16,0-1 0 0,0 0 0 0,2-1 0 0,0 2 0 15,-3 1 0-15,-3 0 0 0,-1 0 0 0,-1 0 0 16,2-2 0-16,2-1 0 0,-2 3 0 0,-1 1 0 0,-1 0 0 16,0-1 0-16,-2-1 0 0,1-3 0 0,0 2 0 15,-1 1 0-15,-2 1 0 0,-6-2 0 0,0 1 0 16,-1-1 0-16,1 1 0 0,-2 0 0 0,3-2 0 16,2 1 0-16,2 2 0 0,-4 0 0 0,-1 0 0 15,-1-2 0-15,1 0 0 0,2-2 0 0,-3 2 128 16,-2 0-128-16,0 0 0 0,3-2 0 0,-1 2 0 15,-3 2 0-15,-1-1 0 0,0-1 0 0,1-2 0 16,1 4 0-16,1-1 0 0,-1-1 0 0,0 0 0 16,1 1 0-16,-3 1 0 0,-4-2 0 0,3 1 0 15,-2-2 0-15,0 1 0 0,0-4 0 0,0 6 0 0,0 0 0 16,1 1 0-16,-1 0 0 0,-1 0 0 0,-3 1 0 16,-2-1 0-16,-1 0 0 0,1-1 0 0,-2-1 0 0,1 0 0 15,-2 1 0-15,0 0 0 0,0-1 0 0,-2 2 0 16,-2 2 0-16,-2 0 0 0,-1 1 0 0,-5-1 0 15,-1-2 0-15,-1 1 0 0,0 2 0 0,-5-2 0 16,2-1 0-16,-3 2 0 0,-3 0 0 0,-1 0 0 16,-3 0 0-16,-1 0 0 0,-8-2 0 0,7-2 0 15,-7 2 0-15,0 0 0 0,0 0 0 0,0 0-192 16,0 0 192-16,0 0-128 0,-7 4 128 0,-1 1-128 16,-4 1 128-16,-3-3 0 0,-1-2 0 0,-4 2 0 15,-2-1 0-15,-7-2-128 0,-1 0 128 0,-3 0 0 16,-9-2 0-16,-3 5 0 0,-4 0 0 0,-1 1-128 15,-3 1 128-15,-1-1 0 0,-2 1 0 0,-4-1 0 0,-6-1 0 16,-2 2 0-16,-5 0 0 0,0 1 0 0,3-2 0 16,-7-1 0-16,-8 0 0 0,0 1 0 0,-3 3 0 0,0-1 0 15,-4-3 0-15,-1 2 0 0,0-1 0 0,-1 2 0 16,1-3 0-16,-5 3 0 0,-4 1 0 0,-1-1 0 16,2 0 0-16,0-1 0 0,-5-2 0 0,0 0 0 15,-2 0 0-15,-1-1 0 0,-2 0 0 0,2 0 0 16,1 1 0-16,-1 1 128 0,1-1-128 0,-4 0 0 15,-1 2 0-15,-2-1 128 0,0-1-128 0,1 1 0 16,1-3 0-16,-1 2 0 0,0 0 0 0,2 0 0 16,0-1 0-16,0-1 0 0,0 2 0 0,1-1 0 15,2-2 0-15,0 3 0 0,1 0 0 0,-1 0 0 16,-2-1 0-16,4 2 0 0,1 0 0 0,-2-1 0 0,0-1 0 16,1-1 0-16,5-1 0 0,-3 1 0 0,-3-1 0 0,4 1 0 15,2 2 0-15,2-3 0 0,-3-3 0 16,5 5 0-16,1 2 0 0,3 0 0 0,1-4 0 15,-2-1 128-15,-2-2-128 0,3 1 0 0,3-2 0 0,-1 3 0 16,0-4 0-16,3 3 0 0,2 1 0 0,-2 1 0 16,-1 1 0-16,3 1 0 0,2 2 0 0,4-2 128 15,2-3-128-15,1 2 0 0,-3 2 0 0,3 0 0 16,0 0 0-16,3 0 0 0,3-2 0 0,1 3 0 16,-4 2 0-16,4-2 0 0,1-3 0 0,4 2 0 15,4 1 0-15,0-1 0 0,0 0 0 0,2-1 0 16,-1 1 0-16,4-3 0 0,2 0 0 0,4 0 0 15,-2 2 0-15,3-2 0 0,1-2 0 0,1 0 0 16,-3-1 0-16,1-1 0 0,3 1 0 0,1 0 128 0,1 0-128 16,2 1 0-16,4 1 0 0,5 0 128 0,1 1-128 15,0 0 0-15,1 0 0 0,1 1 0 0,4-1 0 0,-2 1-160 16,2 0 160-16,6 3 0 0,2 1 0 0,3 1-128 16,0-2 128-16,4-1 0 0,-1 1-128 0,4-1 128 15,2 1-192-15,-1 1 192 0,1-3-240 0,7-2 64 16,-7 1 16-16,7-1 0 0,0 0-16 0,0 0 0 15,0 0 0-15,0 0 0 0,0 0 32 0,0 0 0 16,0 0 0-16,0 0 0 0,0 0 144 0,0 0 0 16,0 0 0-16,0 0 0 0,0 0-144 0,0 0 144 15,13-3-160-15,1 2 160 0,3-2-144 0,-3 3 144 16,0 0-128-16,4-1 128 0,3 0 0 0,3 1 0 16,2 2 0-16,0-2 0 0,2 0 0 0,2 0-128 0,0 0 128 15,3-1 0-15,1-2 0 0,3-1 0 0,6-1 0 16,0 1 0-16,2-2 0 0,4 1 0 0,4-3 0 0,1 3-128 15,-1 0 128-15,4 3 0 0,7-1 0 0,-1-2 0 16,-1 0 0-16,4 0 0 0,1 3 0 0,2 0 0 16,-1 0 0-16,4 0 0 0,7-1 0 0,-1 2-128 15,0 0 128-15,1 0 0 0,0-2 0 0,6 1 0 16,1 1 0-16,1 1 0 0,-3-2 0 0,3 1 0 16,3 0 0-16,3 2 0 0,2 2 0 0,1-3 0 15,-1-5 0-15,4 3 0 0,2 2 0 0,1 2 0 16,1-2 0-16,0 0 0 0,3 0 0 0,-3 0 0 15,-4 2 0-15,4 1 0 0,2-1 0 0,-2 0 0 16,0 1 0-16,-1-1 0 0,5-2 0 0,-3 0 0 0,-2 3 0 16,-3-2 0-16,0-1 0 0,4 1 0 0,1 1 0 0,-3-1 0 15,-2-2 0-15,0 3 0 0,4 0 0 0,-7 1 0 16,-1-2 0-16,2 0 0 0,2 2 0 0,-3-1 0 16,-3 2 0-16,-1-1 0 0,0 0 0 0,-1 2 0 15,1-1 0-15,-2-1 0 0,-5-3 0 0,3 0 0 16,1 0 0-16,1 1 0 0,-2 2 0 0,1-3 0 15,-4-1 0-15,1 1 0 0,-2 1 0 0,-3-1 0 16,0 0 0-16,-3 3 0 0,0-1 0 0,1-3 0 16,2-4 0-16,-3 0 0 0,-3 2 0 0,1-2 0 15,2-1 0-15,-2 0 0 0,0 1 0 0,-6 0 0 16,-1 1 0-16,-3 0 0 0,1-1 0 0,0 2 0 16,-2 0 0-16,1-1 0 0,-1 2 0 0,-3-2 0 0,-2 0 0 15,-2 1 0-15,-1 0 0 0,0 2 0 0,5-3 0 0,-4 2 128 16,-3 0-128-16,-4 0 0 0,0 0 0 15,-2-1 128-15,3 0-128 0,-4 1 0 0,3 1 0 0,-4 0 0 16,-3-3 0-16,-2 1 0 0,-4 1 0 0,0-1 0 16,-5 2 160-16,0-2-32 0,-2 0-128 0,-2 0 192 15,1 1-192-15,-1-3 0 0,-3 2 128 0,2 0-128 16,-2-1 128-16,-1 3 0 0,-2 1-128 0,-1-2 192 16,0-2-48-16,-2 1-16 0,0 2 0 0,-2 0 0 15,-1 0-128-15,-1 0 160 0,-3-1-160 0,-1 0 160 16,-1 0-160-16,0 0 192 0,-3-1-192 0,-8 3 192 15,8 0-64-15,-8 0-128 0,0 0 192 0,6 0-64 16,-6 0-128-16,0 0 192 0,0 0-192 0,0 0 192 16,0 0-192-16,0 0 0 0,0 0 0 0,0 0 0 15,-7 5-1408-15,-7 4-320 0</inkml:trace>
  <inkml:trace contextRef="#ctx0" brushRef="#br0" timeOffset="15753.152">1745 2263 7071 0,'-9'7'320'0,"9"-7"64"0,-7 8-384 0,-1-1 0 15,1-2 0-15,1 4 0 0,-1 2 240 0,-1 0-32 16,2-2 0-16,1-1 0 0,5-8 128 0,-3 9 32 16,1 2 0-16,1-2 0 0,1-9-96 0,0 0-16 15,6 10 0-15,2 0 0 0,-1-3 192 0,4-4 16 16,2-2 16-16,3 0 0 0,3 5 48 0,4-3 16 16,-1-2 0-16,5-1 0 0,2-2-224 0,2 2-32 15,0 0-16-15,0-3 0 0,1-5 48 0,-1 1 0 16,2 1 0-16,5-3 0 0,3 3-16 0,0-1 0 15,-3-2 0-15,4 2 0 0,3 4-48 0,1 0 0 16,0-3 0-16,0 1 0 0,0 2-80 0,3 0-32 16,-1 0 0-16,5-2 0 0,3-1 80 0,2-1 16 15,-3 0 0-15,0 2 0 0,-3 3-240 0,3-1 0 0,5-3 0 0,-1 3 0 16,3 1 0-16,-1 1 176 0,-1-1-176 0,0 0 160 16,2-3-160-16,0 1 192 0,4 2-192 0,0 0 192 15,0 0-32-15,-2-3 0 0,-2 0 0 0,3 2 0 16,3 0-32-16,-1 2 0 0,0-2 0 0,1 2 0 15,2 2 0-15,-1 0 0 0,0-1 0 0,2 2 0 16,0-1 0-16,1 1-128 0,0-2 192 0,0 0-64 16,-2 0-128-16,2 2 160 0,-1 1-160 0,1-3 160 15,0-2-32-15,-1 0-128 0,-2 1 192 0,1 1-64 16,3 0 16-16,-1 1 0 0,3 1 0 0,-2 0 0 16,-3 1 0-16,3 2 0 0,3-4 0 0,0-1 0 15,0-1-144-15,-2 1 192 0,-1 1-192 0,2 1 192 0,2 0-192 16,0-2 0-16,-1-3 144 0,0 2-144 0,-3 1 128 15,4 2-128-15,1 0 160 0,0-1-160 0,-2 0 160 0,0 1-160 16,-5-1 160-16,3-1-160 0,3-1 176 0,0 1-176 16,-1 0 192-16,-1 0-192 0,-4 0 144 0,-1 0-144 15,0 0 0-15,4 1 144 0,2 1-144 0,-3-1 0 16,-5-2 0-16,2 1 128 0,-1 3-128 0,2-3 0 16,0 0 0-16,-1 0 128 0,-2 0-128 0,0 0 192 15,-3 0-192-15,0-2 192 0,-2 1-192 0,-1 0 0 16,1-1 0-16,-4 0 0 0,-1 2 0 0,-1 0 0 15,-1 0 0-15,2 0 0 0,3-2 0 0,-2 2 0 16,-1 5 0-16,1-5 0 0,-3-3 0 0,1 1 0 16,0 1 0-16,0 0 0 0,-1 0 0 0,2 1 160 15,-1 2-160-15,-3-2 160 0,-1-1-160 0,-4-1 0 0,3 1 144 0,1-1-144 16,-1 0 0-16,3 1 0 0,-2 0 0 0,-1 1 0 16,-2 2 0-16,-3-2 0 0,0-1 0 0,-1 0 0 15,3 1 0-15,-1 0 144 0,-2 0-16 0,2 0-128 16,-1 0 144-16,-1-1-144 0,-3 0 0 0,1 0 144 15,-2 0-144-15,2 1 0 0,0 1 0 0,0-2 0 16,0-1 0-16,1 1 0 0,0-1 0 0,-4 1 0 16,-2 1 0-16,-1-3 0 0,-1 0 0 0,-4-1 0 15,0 6 0-15,1-1 0 0,-1 0 0 0,-1-2 0 16,-2-3 0-16,-2 2 0 0,0 2 128 0,0-1-128 16,-3 0 0-16,-1-1 160 0,-2-4-160 0,-3 5 160 15,-2 4-160-15,-1 0 160 0,-3-6-160 0,-1 2 160 0,-2 1-160 16,-1 1 192-16,-9-1-192 0,6 2 192 15,-6-2-192-15,0 0 192 0,0 0-192 0,0 0 192 0,0 0 0 0,0 0 0 16,0 0 0-16,-8-5 0 0,-1 2 64 0,-7 1 0 16,0 1 16-16,-6-3 0 0,-1 1-272 0,-5 1 0 15,-4 1 128-15,-3 0-128 0,-7-2 0 0,-2 2 0 16,-1 0 128-16,-4-1-128 0,-3 2 0 0,-9 0 128 16,-6-4-128-16,-2 1 0 0,-4 4 144 0,0 1-144 15,-2-1 0-15,-8 0 144 0,-1-2-144 0,-3 1 0 16,-4 1 0-16,-3-1 0 0,-5-1 0 0,0 1 0 15,-2 2 128-15,-2-1-128 0,0-1 0 0,-5-1 128 16,-5 0-128-16,-2 2 128 0,-1 2-128 0,-2-2 0 16,0 0 0-16,0 2 0 0,-2-1 0 0,-2 1 0 15,-2 0 0-15,-2 1 0 0,-5-5 0 0,3 2 0 16,2 2 0-16,-4-1 0 0,-4-1 0 0,2-1 0 0,3 0 0 16,-2 1 0-16,-3 4 0 0,-1-2 0 0,1-1 0 15,1 3 0-15,1 0 0 0,0 2 0 0,-5-1 0 0,5 0 0 16,2-4 0-16,-1 2 0 0,-1 2 0 0,4 1 0 15,-1-3 0-15,5-1 0 0,1-2 0 0,-1 0 0 16,1 4 0-16,3-2 0 0,0-2 128 0,3 3-128 16,-1-1 0-16,1 2 0 0,5-1 0 0,1-2 0 15,-3-1 0-15,5-2 0 0,3 1 0 0,3 0 0 16,2 1 0-16,0-1 0 0,0-2 0 0,7 1 0 16,2 2 0-16,2 1 0 0,1 0 0 0,2-3 128 15,7-1-128-15,5 2 0 0,5 2 0 0,-1-1 0 16,-1-5 0-16,3 0 0 0,6 0 0 0,2 2 0 15,4 5 0-15,2-2 0 0,1-3 0 0,3 0 0 0,-1 2 0 0,3 0 0 16,4-5 0-16,2 3 0 0,3 1 160 0,0-1-160 16,3-1 192-16,4 0-192 0,2 2 0 15,1-1 0-15,1-2 0 0,2 0 0 0,1 2 0 0,0 1 0 16,1-3 0-16,1 2 0 0,-3 0 0 0,3 1 0 16,3 0 0-16,1 1 0 0,1-1 0 0,1 1-144 15,3-1 144-15,-1 1 0 0,1 0 0 0,4 1-128 16,-1 0 128-16,2-1 0 0,2-1-192 0,0 3 64 15,3 3 0-15,5-5 0 0,-7 0-32 0,7 0 0 16,0 0 0-16,-5 5 0 0,5-5 32 0,0 0 0 16,0 0 0-16,0 0 0 0,0 0 128 0,0 0-192 15,-2 9 192-15,2-9-192 0,0 0 192 0,0 0 0 16,0 0-144-16,0 0 144 0,10 11 0 0,-1-2 0 0,1-5 0 16,4 1 0-16,1-2-144 0,4-1 144 0,3-2 0 0,2 1 0 15,-1-1 0-15,7 4 0 0,7-1 0 0,2-3 0 16,0-2 0-16,3 2 0 0,2 2 0 0,2-2 0 15,1-2 0-15,5-3-128 0,1 0 128 0,4 1 0 16,5 3 0-16,-1 1 0 0,0 0 0 0,4-2 0 16,5-2 0-16,3-2 0 0,3 0-128 0,0 0 128 15,-2 2 0-15,3-1 0 0,5 0 0 0,4-1 0 16,2 0 0-16,2 0 0 0,-1 2 0 0,3-1 0 16,3 1 0-16,-2 2 0 0,-1 1 0 0,2 0 0 15,3-4 0-15,3 2 0 0,1 4 0 0,-1-2 0 16,-2-2 0-16,4-2 0 0,0 0 0 0,1 3 0 0,2 2 0 15,-1 0 0-15,4 0 0 0,-2-4 0 16,-5 0 0-16,2 2 0 0,4 2 0 0,0-3 0 0,-2 0 0 0,4 0 0 16,2 2 0-16,-2-1 0 0,-1-2 0 0,0 0 0 15,0-2 0-15,-3 4 0 0,-1 2 0 0,-1 1 0 16,5-1 0-16,-4-1 0 0,-1-1 0 0,-2 1 0 16,2 2 0-16,-3-1 0 0,-2-1 0 0,-3 0 0 15,-2 0 0-15,3 2 0 0,1 2 0 0,-3-1 0 16,-5-2 0-16,2 1 0 0,-1 2 0 0,0-1 0 15,-1 1 0-15,-2-3 0 0,-1-2 128 0,-3 1-128 16,3 1 0-16,-5-2 0 0,-3-1 0 0,-2 1 0 16,-7-1 0-16,3 0 0 0,4-3 0 0,-5 3 128 15,-5-1-128-15,-4 1 0 0,-1-1 0 0,-4 3 0 16,0-4 0-16,1 1 0 0,-6-2 0 0,0 5 0 0,0 1 128 16,-6-1-128-16,-4-2 0 0,-3-2 0 0,-1-1 0 15,-2 3 0-15,-1 0 0 0,0 0 0 0,2-2 0 0,-3 2 0 16,-2 2 128-16,-3 0-128 0,0-1 0 0,-3 0 0 15,2 0 0-15,-3-1 0 0,1 1 0 0,-4 2 0 16,-3-1 0-16,0 0 0 0,1 1 0 0,-4-1 0 16,2-1 0-16,0-1 128 0,-1 0-128 0,1 1 0 15,2 0 0-15,-4 1 0 0,1 0 0 0,-2-2 0 16,1 2 0-16,-1 0 0 0,-3 1 0 0,0-1 0 16,1-1 0-16,-1 0 128 0,1 1-128 0,1 1 0 15,-3 1 160-15,0-1-160 0,0-4 160 0,0 4-160 16,-1-1 128-16,0 1-128 0,1 0 0 0,-2 0 144 15,1 0-144-15,-3-1 192 0,-7 1-192 0,9-2 192 16,-2 0-64-16,-7 2 0 0,0 0 0 0,9-2 0 0,-1 0 0 0,-8 2 0 16,0 0 0-16,9 0 0 0,-9 0-128 0,0 0 0 15,0 0 0-15,0 0 128 0,7-2-128 0,-7 2 0 16,6 5 0-16,-6-5 128 0,0 0-128 0,0 0 0 16,0 0 0-16,0 0 0 0,0 0-160 0,0 0 160 15,0 0-208-15,-14 3-13552 16</inkml:trace>
  <inkml:trace contextRef="#ctx0" brushRef="#br0" timeOffset="20319.383">7760 2585 5519 0,'0'0'240'0,"0"0"64"0,0 0-304 0,-5 9 0 0,2 0 0 0,3-9 0 15,0 0 1424-15,0 0 240 0,0 0 32 0,0 0 16 16,7 11-608-16,2-7-112 0,-2-6-32 0,3-1 0 15,1 0-48-15,0-1-16 0,3-3 0 0,3-3 0 16,1-2-480-16,-1-2-96 0,0-1-32 0,-1-2 0 16,4 1-80-16,-1-6-16 0,-2 0 0 0,3 1 0 15,-2 0 64-15,1 4 16 0,1 3 0 0,1 3 0 16,-3-2 48-16,-4 5 0 0,-5 3 0 0,2 1 0 16,1 2-128-16,2 5-32 0,-2 3 0 0,2 4 0 0,0 3 16 15,-1 4 0-15,-1 2 0 0,0 3 0 16,0 3 16-16,0 0 16 0,-2 1 0 0,2 2 0 0,-3 1-208 0,1-1 128 15,1 2-128-15,-2 0 0 0,1 5 0 0,0-5 0 16,-1 1 0-16,2-1 0 0,-2 1 0 0,2-2 0 16,-1-2 0-16,0-3 0 15,0-2-320-15,1-3-144 0,-1-3-48 0</inkml:trace>
  <inkml:trace contextRef="#ctx0" brushRef="#br0" timeOffset="20774.538">8357 2555 22111 0,'-10'-4'1968'0,"10"4"-1584"0,0 0-384 0,-7 4 0 16,-2 1 608-16,4 1 32 0,3 3 16 0,0 5 0 15,-1 5-656-15,2 4 0 0,-2 3 0 0,3 2 0 16,0 4-160-16,0 2 160 0,0 0 0 0,0 6-144 16,0 6 144-16,-1 0 0 0,0 0 0 0,0 3 0 15,-1 0 0-15,0 5 0 0,-3 5 0 0,0 2 0 16,0 3 0-16,-1-2 0 0,-1-2 0 0,-1 2 0 16,-1 1 0-16,1 2 0 0,1-1 0 0,2 1 0 15,-2 1 0-15,3-3 0 0,-3-3 0 0,5 2 0 16,4-2 0-16,4 2 0 0,-2 0 128 0,8-3-128 0,2-6 176 15,3 1-48-15,3-4 0 0,4 2 0 0,-1-1 0 0,5 1 0 16,1-3 0-16,5-3 0 0,5-2 128 0,0-1 32 16,3-1 0-16,4-5 0 0,2-1 32 0,2 1 16 15,-1 0 0-15,-1-2 0 0,1-1-80 0,1-2-32 16,3-2 0-16,4 1 0 0,5 0-32 0,-1-3 0 16,1-5 0-16,-3 0 0 0,0-2-64 0,-1 1-128 15,0-4 176-15,4-2-176 0,-2-1 144 0,-2-2-144 16,-7-2 0-16,-1-1 144 0,-3-3-400 0,0-1-96 15,1-3-16-15,-3-1-12352 0</inkml:trace>
  <inkml:trace contextRef="#ctx0" brushRef="#br0" timeOffset="21840.628">10891 5111 14735 0,'0'0'640'0,"-3"-9"160"0,2 0-640 0,1 0-160 0,1-1 0 0,2 2 0 16,-2 0 608-16,-1 8 96 0,0 0 0 0,1-6 16 15,-1 6-16-15,0 0-16 0,0 0 0 0,0 0 0 16,0 0-384-16,0 0-80 0,0 0-16 0,11 5 0 16,0 4-48-16,1 3-16 0,0 3 0 0,1 6 0 15,3 5 304-15,0 4 64 0,1 1 16 0,1 4 0 16,-1 2-80-16,1 5 0 0,1 2-16 0,1 2 0 15,-2 2-112-15,-1 2-32 0,1 1 0 0,-2 0 0 0,0-3-112 16,-1-2-32-16,2-4 0 0,-2-1 0 0,-2 0-144 0,0-4 0 16,1-6 0-16,-1-5 128 0,-2-1 0 0,-2-4-128 15,-6 1 192-15,0-9-64 0,-3-13-288 0,5 9-64 16,-2-2-16-16,-3-7-7504 16,0 0-1488-16</inkml:trace>
  <inkml:trace contextRef="#ctx0" brushRef="#br0" timeOffset="22155.625">11532 4913 7359 0,'-12'-16'656'0,"4"12"-528"0,-1 4-128 0,0 2 0 15,-3 5 4800-15,2 1 912 0,2 3 192 0,-6 5 48 16,0 3-4800-16,-1 6-960 0,-3 8-192 0,-2 2 0 16,-3 4 0-16,2 2 0 0,2 0 0 0,-1 4 0 15,-4 4 0-15,-2 3 0 0,0 3 0 0,-3 8 0 16,0 5 0-16,-4 0 0 0,-3-4 0 0,0-1 0 16,-6-1 0-16,3-2 0 0,0-1 0 0,1-5 0 15,-1-7 0-15,5-2 0 0,3-5 0 0,4-7 0 16,6-5 0-16,1-7 0 0,5-6 0 0,4-3 0 15,1-3 0-15,5-2-144 0,5-7 16 0,0 0-12528 16</inkml:trace>
  <inkml:trace contextRef="#ctx0" brushRef="#br0" timeOffset="22488.623">12278 4846 21183 0,'-16'-5'1888'0,"10"5"-1504"15,6 0-384-15,-10 5 0 0,-2 0 1040 0,1 3 144 0,-1 3 32 0,-3 2 0 16,-3 5-960-16,0 5-256 0,-3 4 0 15,1 6 0-15,-1 2 288 0,-3 7-32 0,2 3 0 0,-2 4 0 16,1 0 16-16,-4 5 0 0,0 3 0 0,-1 3 0 16,2 1-272-16,-1 2 128 0,1 6-128 0,5-6 0 15,4-5 128-15,1-4-128 0,3-4 0 0,3-2 0 16,3-3 0-16,4-4 0 0,1-8 0 0,5-5 0 31,1-4-288-31,1-7-112 0,2-3-32 0,1-5-7536 0,3-3-1504 0</inkml:trace>
  <inkml:trace contextRef="#ctx0" brushRef="#br0" timeOffset="22778.418">12587 5095 29599 0,'0'0'1312'0,"0"0"272"0,0 0-1264 0,-8 10-320 16,-1 2 0-16,2 5 0 0,-4 4 0 0,0 3 0 16,-2 2 0-16,1 5 0 0,-1 3-128 0,-1 5 128 15,0 2 0-15,-1 5-144 0,1 2 144 0,0 4 0 16,0 4 0-16,0-5 0 0,-2-2 0 0,1-4 0 16,4-2 0-16,-1 1 0 0,2 1 0 0,4-7 0 15,2-7 0-15,0-2-128 0,3-4-128 0,1-3-32 16,2-5 0-16,3-4 0 15,0-2-352-15,1-3-80 0,-1-2-16 0,-5-6-11024 0</inkml:trace>
  <inkml:trace contextRef="#ctx0" brushRef="#br0" timeOffset="23378.241">12201 5220 25391 0,'-9'-7'1120'0,"9"7"240"0,0 0-1088 0,0 0-272 0,0 0 0 0,0 0 0 15,0 0 128-15,0 0-128 0,2 8 192 0,5 5-192 16,1 2 288-16,1 3-48 0,0 5-16 0,5 2 0 16,6-1 192-16,3 3 32 0,0 4 16 0,2 4 0 15,-1 1-144-15,0 5-16 0,-1 0-16 0,-1-1 0 16,-1-1-112-16,-1-2-32 0,0 1 0 0,-3-3 0 0,1-3-144 0,-1 0 0 16,1-1 0-16,0-1 0 0,0-2 0 0,-2-3 0 15,-4 0 0-15,2-4-8864 16,0-1-1696-16</inkml:trace>
  <inkml:trace contextRef="#ctx0" brushRef="#br0" timeOffset="24325.253">14218 5470 13823 0,'0'0'1216'0,"0"0"-960"15,-7-5-256-15,7 5 0 0,0 0 448 0,0 0 32 16,0-10 16-16,0 10 0 0,0 0-496 0,7-4 0 16,-7 4-208-16,10-3 64 0,1 0 416 0,0 1 96 15,-1 0 16-15,2 1 0 0,1-2 304 0,1 3 64 16,1-1 16-16,2 0 0 0,2 1-64 0,4 2 0 15,-1 2 0-15,2-3 0 0,-2-2-128 0,4-3-16 16,2 3-16-16,3-1 0 0,2 0-96 0,1 2-32 16,-1 2 0-16,-1-1 0 0,-3-4-272 0,-2 0-144 0,-3-2 160 15,-1 5-160-15,-4 5 0 0,-1-1-240 0,-3-2 32 0</inkml:trace>
  <inkml:trace contextRef="#ctx0" brushRef="#br0" timeOffset="24528.572">14273 5788 34095 0,'0'0'1504'0,"9"-1"320"15,3-3-1456-15,3 0-368 0,3 4 0 0,5 0 0 0,3 0 0 0,6 3-208 16,7-2 16-16,4 0 16 0,2-3-176 0,3-1-32 15,5-4-16-15,-3 2-14080 16</inkml:trace>
  <inkml:trace contextRef="#ctx0" brushRef="#br0" timeOffset="25290.762">15626 5479 15663 0,'0'0'688'0,"-8"5"144"0,3 2-656 0,2 4-176 16,-1 4 0-16,4-2 0 0,0-13 1168 0,6 10 208 15,1 1 32-15,3 2 16 0,4 2-800 0,2-4-176 16,3-2-16-16,2-3-16 0,1-4 96 0,3 0 0 15,4-2 16-15,0-2 0 0,1-3-64 0,3 1-16 16,4 1 0-16,0-4 0 0,-2-3 0 0,0-3-16 16,-2-1 0-16,-2 0 0 0,-5 5-240 0,1-5-32 15,-2 1-16-15,-4-2 0 0,-1-4-144 0,-2 3 0 0,-2-1 144 0,-5 2-144 16,-2 3 0-16,-3-1 144 0,0-1-144 0,-6 0 0 16,-6-3 160-16,1 1-160 0,-3 0 128 0,-3 3-128 15,-4 3 0-15,-1 4 0 0,0 2 0 0,-5 0 0 16,-2 1 0-16,-3 3 0 0,-1 1 0 0,-5 5 0 15,-4 3 128-15,-2 6-128 0,-4 0 0 0,1 1 128 16,-3 0-128-16,1 4 0 0,-1 4 0 0,-1 6 128 16,2 4-128-16,0 1 0 0,-2 1 144 0,2 4-144 15,-1 2 192-15,2-1-48 0,6-1 0 0,4-2 0 16,2-1-144-16,7-1 128 0,4 0-128 0,6 1 128 16,4-2-128-16,5-3 128 0,6-5-128 0,6-1 128 0,4-2 0 15,7-2-128-15,8-6 192 0,5-3-64 0,7 0-128 16,6-5 0-16,5-1 0 0,4-4 128 0,1-3-256 15,5-3-64-15,2-3-16 0,5-3 0 16,2-4-1344-16,0-3-272 0,-4-2-48 0</inkml:trace>
  <inkml:trace contextRef="#ctx0" brushRef="#br0" timeOffset="25912.757">16495 4916 15663 0,'-9'-3'1392'0,"0"-1"-1120"0,-3 2-272 0,2 2 0 16,10 0 704-16,-8 1 64 0,8-1 32 0,0 0 0 16,0 0-624-16,0 0-176 0,0 0 0 0,0 0 0 15,0 0 336-15,0 0 0 0,0 0 0 0,0 0 0 0,11-9 48 0,0-2 16 16,0-2 0-16,2 2 0 15,0 1-64-15,-1-1-16 0,1-2 0 0,1 0 0 0,-1 1-160 0,-1-1-32 16,0-2-128-16,0 2 192 0,-1-2-192 0,0 0 144 16,-1 2-144-16,0 1 128 0,-2 2 0 0,-2 4-128 15,-6 6 192-15,7-4-64 0,-7 4-128 0,0 0 0 16,0 0 0-16,5 14 0 0,-4 2 0 0,0 2 0 16,-2 0 0-16,1 4 0 0,-1 0 0 0,1 1 0 15,-1 1 0-15,-1-1 0 0,0 0 0 0,0-1 0 16,-1-1 0-16,1-3 0 0,0 0 0 0,1-4 0 15,-4-4 144-15,3 1-144 0,0-1 544 0,2-10 32 16,0 0 16-16,0 0 0 0,0 0 80 0,0 0 16 16,0 0 0-16,4-8 0 0,1-3-48 0,-2-1 0 15,3-2 0-15,1-3 0 0,-2-1-384 0,1-2-96 0,2 1-16 16,3-2 0-16,-1 2-144 0,1 1 128 0,0 3-128 0,4 0 128 16,1 1-128-16,1 1 0 0,1 0 0 0,1 0 0 15,-1 6 160-15,2-1-160 0,0 5 192 0,0 1-192 16,-2 0 128-16,2 2-128 0,-2 3 0 0,-1 0 0 15,0 1 0-15,-2 2-256 0,1-1 64 0,-3 1-13728 16</inkml:trace>
  <inkml:trace contextRef="#ctx0" brushRef="#br0" timeOffset="26496.584">17421 4544 23903 0,'0'0'1056'0,"0"0"224"0,0 0-1024 0,0 0-256 0,8-4 0 0,-8 4 0 15,9 4 0-15,-3 2 0 0,1-1 0 0,-2 5 0 16,4-1 0-16,-2 3 0 0,-1 3 0 0,3 1 0 15,2-3 0-15,-2 2 272 0,1 2-48 0,2 2-16 0,-2 1 0 0,1 4 0 16,0-1 0-16,0 1 0 0,1 0-64 0,-1 0-16 16,-1 0 0-16,-2 3 0 0,2 1-128 0,-4 2 160 15,2 2-160-15,-3-4 160 0,2-6-160 0,-2 0 0 16,0 0 0-16,-2-2 0 0,-1-1 0 0,2-1 0 16,-3-1 0-16,-1-5 0 15,0-1-1792-15,-2-3-304 0,2-8-48 0</inkml:trace>
  <inkml:trace contextRef="#ctx0" brushRef="#br0" timeOffset="26762.584">17885 4524 29599 0,'0'0'1312'0,"-6"-4"272"0,-2 3-1264 0,0 4-320 0,-1 6 0 0,-5 2 0 15,-1 1 0-15,-4 7 0 0,-7 6 0 0,1 5 0 16,0 4 0-16,-5 3 0 0,-6 0 0 0,0 2 0 16,0 3 0-16,-2 3 0 0,-2 2 0 0,-4 4 0 15,-4 2 0-15,-1 2 0 0,-6-1 0 0,3-4-13088 16</inkml:trace>
  <inkml:trace contextRef="#ctx0" brushRef="#br0" timeOffset="29118.616">17705 6219 22111 0,'0'0'976'0,"0"0"208"0,0 0-944 0,0 0-240 15,0 0 0-15,0 0 0 0,0 0 928 0,0 0 144 16,0 0 16-16,0 0 16 0,17 6-896 0,0-2-208 15,2 0 0-15,2 1 0 0,2 2 0 0,1-2 0 16,4-1 160-16,-2-1-160 0,3 1 192 0,-1 2-64 16,5-2 0-16,2 3 0 0,4 0 0 0,3-2 0 15,-3-3 0-15,6 1 0 0,3 3 64 0,-1-4 0 16,-1-3 0-16,3 4 0 0,1 3 32 0,0-3 16 16,0-4 0-16,6-1 0 0,5 0 112 0,-1-2 32 15,-2-2 0-15,1-1 0 0,0-4-64 0,3-1 0 0,3-2 0 0,0-1 0 16,2 1-64-16,-4-1-32 0,-3-2 0 0,-1-2 0 15,3-1 16-15,1-2 0 0,1 0 0 0,-3 0 0 16,-1-2-32-16,-3-2 0 0,-2-1 0 0,-2-3 0 16,-2-4-64-16,1 1-16 0,-1-4 0 0,-1 3 0 15,1 2-128-15,-5-1 160 0,-4-2-160 0,-4-1 160 16,-4-3-16-16,-3 4 0 0,-3 1 0 0,-2-3 0 16,-1-3 0-16,0 1 0 0,-8 3 0 0,2 1 0 15,0 1-144-15,-5 1 128 0,-4-1-128 0,-1 1 128 16,-2 0-128-16,1 0 128 0,0 0-128 0,-4 0 128 15,-1 0-128-15,-1-2 128 0,-2 3-128 0,-3 1 128 16,0-1-128-16,-1 1 128 0,-2 2-128 0,-2 0 128 16,-3 0-128-16,0 2 0 0,2 1 144 0,-2-1-144 15,-3-3 0-15,1 3 128 0,0-1-128 0,0-1 0 16,0-1 144-16,0 3-144 0,0-2 192 0,3 4-192 0,-2 3 144 0,1 2-144 16,1 3 0-16,0 0 144 0,2-1-144 0,-1 3 0 15,-1 0 0-15,1 1 128 0,1-1-128 0,3 0 0 16,-4 1 0-16,3 2 0 0,-2 1 0 0,2-2 0 15,0 1 0-15,0 0 0 0,2 1 0 0,-3 0 0 16,2 4 0-16,1-1 0 0,-1-2 0 0,1-2 0 16,0 1 0-16,2 4 0 0,2 7 0 0,-7-5 0 15,3-1 0-15,0 1 0 0,-1 0 0 0,5 5 0 16,0 0-144-16,-5-6 144 0,0-1 0 0,5 7 0 16,0 0 0-16,0 0 0 0,0 0 0 0,0 0 0 15,0 0 0-15,0 0 0 0,-2-7 0 0,2 7 0 0,-5-7 0 16,2 3 0-16,3 4 0 0,0 0 0 0,0 0 0 15,0 0 0-15,-2-4 0 0,2 4 0 0,0 0 0 0,0 0 0 16,-2-10 0-16,0 4 0 0,2 0 0 0,0 6 0 16,0 0 0-16,0-8 0 0,0 1 0 0,-1 1 0 15,1 6 0-15,-5-9 0 0,5 9 128 0,-3-10-128 16,0-3 128-16,0 2 0 0,2 4-128 0,-1-2 192 16,-2 1-64-16,4 8-128 0,-7-7 176 0,3 1-176 15,0 0 160-15,4 6-160 0,0 0 128 0,-5-6-128 16,5 6 0-16,-4-6 0 0,4 6 128 0,0 0-128 15,0 0 0-15,0 0 0 0,-10-4 0 0,10 4 0 16,0 0 0-16,0 0 0 0,-7-3-128 0,7 3 128 16,0 0 0-16,0 0 0 0,0 0 0 0,0 0 0 15,0 0 0-15,0 0 0 0,-10-1 0 0,10 1 0 0,0 0 0 0,0 0 0 16,-4 7-144-16,-3 1 144 0,2 3 0 16,0 2 0-16,-4 1-128 0,3 1 128 0,-4 2 0 0,0 0 0 15,0 2 0-15,0 3 0 0,0 3 0 0,0 1 0 16,1 0 0-16,-1 0 0 0,-3 2 0 0,0-3 0 15,0 1 0-15,1-1 0 0,1-2 0 0,0 0 0 16,2-1 0-16,0-1 0 0,1-3 0 0,1 0 0 16,0-1 0-16,2-2 0 0,1-1 0 0,-2-1 0 15,2-4 0-15,0 0 0 0,2-2 0 0,2-7 0 16,0 0 128-16,0 0-128 0,0 0 128 0,0 0-128 16,0 0 176-16,0 0-176 0,0 0 224 0,0-11-64 15,0-1-16-15,0-4 0 0,1 2-144 0,3-2 192 16,0-4-192-16,3 0 192 0,-3 1-32 0,1-2 0 15,2 3 0-15,-1-3 0 0,2 0-160 0,-1-3 0 0,3-1 144 0,-2 1-144 16,-1 1 128-16,1 0-128 16,3 0 128-16,1 0-128 0,-3-2 0 0,1 1 0 0,1 1 0 0,-2 2 0 15,0 2 0-15,1 0 0 0,-1 1 0 0,1 4 0 16,-2 4 0-16,1 1 0 0,-1-2 0 0,-1 5 0 16,0-1 0-16,-7 7 0 0,0 0 0 0,0 0-128 15,0 0 128-15,8-3 0 0,-8 3-144 0,9 1 144 16,-9-1 0-16,11 8-176 0,1-1 176 0,2 3-128 15,-2 1 128-15,3 2 0 0,0 0 0 0,4 1 0 16,-1-2 0-16,2 2 0 0,-1 1 0 0,2-1 0 16,0-3 0-16,0 0 0 0,-1-1 0 0,0 0 0 0,-2 0 0 15,0-1 0-15,0 0 0 0,-1 1 0 0,-1-4 0 16,-1 1 0-16,-2 1 0 0,-1-1 0 0,-2-2-160 16,-10-5-48-16,0 0-16 0,7 8 0 15,-7-8-2272-15,3 9-464 0,-3-3-96 0</inkml:trace>
  <inkml:trace contextRef="#ctx0" brushRef="#br0" timeOffset="30550.828">20205 3990 21711 0,'0'-11'960'0,"0"11"192"0,0 0-912 0,0 0-240 0,0 0 0 0,0 0 0 16,8-4 0-16,-8 4-160 0,8-3 32 0,-8 3 0 15,8-2 320-15,-8 2 80 0,0 0 16 0,0 0 0 16,0 0 288-16,0 0 64 0,0 0 16 0,0 0 0 15,0 0 80-15,0 0 16 0,-4 9 0 0,0-5 0 16,-5 2-240-16,-1-2-64 0,-2 2 0 0,-2-1 0 16,-3-2-96-16,-3 1-32 0,-2-1 0 0,-2 1 0 15,-2 2-48-15,-4-1-16 0,-2-1 0 0,-1 0 0 16,-5-1 128-16,0 1 0 0,1-3 16 0,-2 1 0 0,-1 0-48 16,-4 0-16-16,-5 1 0 0,-1-1 0 15,-1-2-64-15,-4-1-16 0,1-3 0 0,-2 3 0 0,1 1 0 0,-3-1-16 16,-5-3 0-16,-4 3 0 0,-1 1-32 0,2-1 0 15,0-1 0-15,2 0 0 0,-1 0 16 0,-2 0 0 16,-3 0 0-16,1-2 0 0,2 3-64 0,2-2-16 16,2-1 0-16,-3 0 0 0,-4-1-144 0,-1 0 0 15,-3 2 144-15,3-2-144 0,0-2 0 0,-3 0 0 16,-3 1 0-16,0-1 128 0,0-1-128 0,3 1 128 16,2-1-128-16,-4 0 128 0,-1 1-128 0,-2-1 176 15,-2 0-176-15,4 1 192 0,4 0-192 0,-4 0 160 16,-7-1-160-16,5-1 160 0,2 1-160 0,1 0 0 15,2 1 0-15,-5-1 0 0,-3-1 0 0,2 1 0 16,2 1 128-16,3-1-128 0,1-4 0 0,-2 0 0 0,-3-1 0 16,4-1 0-16,6 3 0 0,4 2 0 0,1-1 0 0,-1-2 0 15,3-4 128-15,1 1-128 0,2 0 0 16,-1 0 128-16,2-1-128 0,6-1 0 0,2 2 0 0,2-1 0 16,1 0 0-16,1-2 0 0,0-2 128 0,5 2-128 15,0-1 0-15,6-1 128 0,2-1-128 0,2-1 128 16,3 1-128-16,2 0 192 0,4 1-192 0,3-5 192 15,2-4-192-15,5-3 192 0,0 1-192 0,2 2 192 16,3 3-192-16,5-3 0 0,0 3 0 0,5 1 128 16,1-1-128-16,3 1 0 0,3-1 0 0,2-1 0 15,3 1 0-15,3-2 0 0,5 0 0 0,5-2 0 16,4-2 0-16,5 2 0 0,-1 5 0 0,6-1 0 16,4-1 0-16,0 0 0 0,1-1-128 0,3 4 128 15,4 2 0-15,7 0-144 0,6-2 144 0,-1 2 0 0,1 2 0 16,1 0 0-16,2 1 0 0,1-2 0 0,4-1 0 0,-3 2-160 15,4 1 160-15,0 2-128 0,-1-2 128 0,4 1 0 16,7 0 0-16,-2 1-128 0,3 3 128 0,-1 1 0 16,5 0 0-16,-1 2 0 0,1-2 0 0,0 4 0 15,2 3 0-15,0 1 0 0,5 0 0 0,0-1 0 16,-1 4 0-16,-1-1 0 0,2 0 0 0,3-1 0 16,1 2 0-16,0 0 0 0,-3 2 0 0,3 2 0 15,1-2 0-15,-6 0-128 0,-3 0 128 0,1 0 0 16,1 0 0-16,-3 2 0 0,-3 2 0 0,2 1 0 15,-3 3 0-15,2 0 0 0,1-3 0 0,-5-2 0 16,-2 0 0-16,-1 3 0 0,1 3 0 0,0 2 0 0,-1 0 0 0,-4-4 0 16,-1-3 0-16,4 5 0 0,1 3 0 15,0 3 0-15,-2-5 0 0,0 0 0 0,-4-1 0 16,-1 2 0-16,-1 1 0 0,-3 1 0 0,-2 1 0 0,-3 2 0 16,-1-3 0-16,1 2 0 0,2 2 0 0,-3 1-128 15,-3-2 128-15,-4-1 0 0,-1 1-144 0,-3-1 144 16,1 1-160-16,0 0 160 0,0 1-208 0,-1 0 80 15,-1-2 128-15,-3-1-192 0,-3-1 192 0,-2 1-192 16,-1 2 192-16,-2-3-208 0,-1 0 80 0,-1 1 128 16,-2 1-192-16,0 1 192 0,-6 2-192 0,-1-2 192 15,-5 0-192-15,-3-1 192 0,-2 1-160 0,-2-1 160 16,-3-1-144-16,-2 3 144 0,-1-1-128 0,1 2 128 0,-4-3 0 16,-1 2 0-16,1 1 0 0,-2 1-128 0,0 0 128 15,0 0 0-15,-4 3 0 0,3-2 0 0,-3 1 0 0,-2-2 0 16,-2 0 0-16,-1 3 0 0,-2 1 0 0,-1 1 0 15,-1 1 0-15,-3 1 0 0,-1 0 0 0,-1-1 0 16,-4-2 0-16,0-1 0 0,-3 4 0 0,0-1 0 16,-3-1 0-16,1-1 0 0,-2-2 0 0,-2 0 128 15,-1 0-128-15,-3 2 0 0,0 4 144 0,-5-4-144 16,0 0 192-16,-2 0-192 0,0 0 208 0,-1-1-64 16,0-1-16-16,-1 1 0 0,-1 1-128 0,0-2 0 15,-1-1 144-15,-4-3-144 0,-4-4 144 0,-2 1-144 16,-4-3 192-16,0 0-192 0,-2 1 160 0,0-2-160 15,1-2 128-15,0 1-128 0,0-1 128 0,0-1-128 16,-5 0 128-16,-4 1-128 0,-3 0 128 0,2 0-128 0,-1 3 128 16,-2-3-128-16,-2-3 160 0,-2-1-160 0,-3 0 192 0,-2 2-192 15,2-1 240-15,-1 3-64 0,-3-4-16 16,-2 0 0-16,-2 1 16 0,1-1 0 0,1-2 0 0,-1 0 0 16,-1 0 16-16,-7 1 16 0,-2 3 0 0,0-3 0 15,1-3-16-15,-2 1 0 0,-5 0 0 0,2 1 0 16,2-2-48-16,-2 3-16 0,-2 0 0 0,4-1 0 15,2-1-128-15,7 1 0 0,7 0 0 0,2 0 0 16,2 0 0-16,4-2 0 0,3-2-192 0,6 1-12416 16,4 1-2480-16</inkml:trace>
  <inkml:trace contextRef="#ctx0" brushRef="#br0" timeOffset="36919.999">12640 4689 8287 0,'0'0'368'0,"-5"-6"80"0,2-4-448 0,3 0 0 0,1-1 0 0,2 4 0 16,-3 7 2832-16,8-3 496 0,-1-1 80 0,-7 4 32 15,8 1-2800-15,4 2-640 0,-1 0 0 0,3 2 0 16,0-2 0-16,0 3 0 0,-1 2-144 0,3 2 144 16,0-3 0-16,0 1 0 0,-1 0 0 0,1 2 0 15,-1 3 0-15,0 2 0 0,2-1 128 0,-1 3-128 16,2-1 176-16,2 2-48 0,-2 1-128 0,3 1 192 16,0 0-48-16,1 3-16 0,0 2 0 0,1 3 0 0,2 2 32 15,-2 2 0-15,-1 1 0 0,0 4 0 0,1 4 32 16,0 0 0-16,0 1 0 0,-1-1 0 0,-4-1 0 0,0 0 16 15,0 6 0-15,-4 0 0 0,-2 5 16 0,0 0 0 16,-4-3 0-16,0 1 0 0,-5-2 80 0,0-2 16 16,-2-3 0-16,-2 1 0 0,-2 1 224 0,0 1 48 15,-4 0 16-15,1 1 0 0,-5-1-176 0,0-1-48 16,0 0 0-16,-4-3 0 0,-3-5 64 0,-2-1 0 16,-1 1 0-16,-1-2 0 0,0 0 16 0,0-3 16 15,-3-3 0-15,0 2 0 0,0 2-16 0,1-5 0 16,2-2 0-16,2-3 0 0,2-5-208 0,3 0-32 15,2-3-16-15,2-1 0 0,1-3-64 0,3-3-16 16,0-2 0-16,7-5 0 16,0 0-1072-16,0 0-208 0,0 0-64 0</inkml:trace>
  <inkml:trace contextRef="#ctx0" brushRef="#br0" timeOffset="39257.829">15375 6466 4607 0,'0'0'400'0,"0"0"-400"0,-1-12 0 0,1 1 0 15,0 4 1536-15,0 7 240 0,1-9 32 0,3 1 16 16,-3-2-1040-16,-1 2-208 0,0 8-32 0,-1-9-16 16,1-2-336-16,0 3-192 0,-2 1 192 0,2 7-192 15,0 0 128-15,0 0-128 0,0 0 0 0,0 0 0 16,0 0 192-16,0 0 0 0,0 0-16 0,0 0 0 15,0 0 48-15,0 0 16 0,-3-7 0 0,3 7 0 0,0 0 64 16,0 0 16-16,9 1 0 0,2 3 0 0,-2 1 352 0,4 1 80 16,6-4 16-16,4 0 0 0,5 0 192 0,4 4 32 15,1-2 16-15,6-1 0 0,3-2-432 0,4 1-96 16,5 0-16-16,3-2 0 0,5-2-32 0,0 2-16 16,3 0 0-16,1 3 0 0,1-1-176 0,2-3-48 15,4-3 0-15,1 2 0 0,3 6 16 0,-3-2 0 16,-1-3 0-16,-1 0 0 0,0-3-208 0,-1 2 176 15,-1 2-176-15,-4 0 160 0,-5 0-160 0,0-1 192 16,-3-2-192-16,-3 1 192 0,2 2-192 0,-5-1 160 16,-2-2-160-16,-2 1 160 0,-3 2-160 0,-5 2 0 15,-5-1 144-15,-2 1-144 0,-5-2 0 0,-3 2 144 16,-4 2-144-16,-4-3 0 0,-2-2 144 0,-3-1-144 16,-9 2 0-16,0 0 144 0,0 0-16 0,0 0-128 0,0 0 192 0,0 0-64 15,-9 2 80-15,-6-2 16 0,-2-2 0 0,-9 1 0 16,-5 1-224-16,-4 0 128 0,-7-2-128 0,-2 1 0 15,-2 1 0-15,0 0 128 0,-2-2-128 0,0 1 0 16,-3 5 128-16,-1-5-128 0,-2-5 176 0,-5 4-176 16,-2 3 144-16,-2 1-144 0,2 0 0 0,-3-2 144 15,-1-2-144-15,-4 2 160 0,-1 0-160 0,-3 3 160 16,-2 0-160-16,1-1 0 0,1 0 0 0,-2 0 0 16,-1-1 0-16,-2 2 0 0,-1-1 128 0,2 0-128 15,4 1 0-15,0 1 192 0,2-2-192 0,2 0 192 16,2 0-192-16,7 1 0 0,6 1 0 0,2-1 0 15,3-3 0-15,3 0 128 0,0-2-128 0,7 3 128 16,0 2-128-16,9 1 0 0,3-1 144 0,5-1-144 0,2-2 0 16,5 1 0-16,3 0 0 0,5 0 128 0,7-1-128 0,0 0 176 15,0 0-176-15,13 0 192 0,7-1-16 0,3 2 0 16,6 2 0-16,7-1 0 0,8 0 0 0,5-2 0 16,2 0 0-16,4-2 0 0,6 2-176 0,6-1 0 15,6-2 0-15,1 1 128 0,1 0-128 0,4-1 128 16,5-4-128-16,1 3 128 0,0 0-128 0,0 1 192 15,-2 0-192-15,2-2 192 0,0 1-192 0,2 2 0 16,-1 2 0-16,-1 0 0 0,-2-3 0 0,2 5 128 16,-4 1 0-16,-2 3 0 0,-4-2-128 0,-2-2 0 15,-5-4 0-15,-2 4 128 0,-3 0-128 0,-2 3 0 16,0-2 0-16,-6 4 0 0,-7 3 0 0,-4-3 0 16,-7-2 0-16,-4-1 0 0,-3-1 0 0,-2 0 0 0,-3-3 0 15,-6 2 0-15,-3 0 0 0,-2 0 0 0,-6 0 0 16,-8-2 0-16,0 0 0 0,0 0 0 0,0 0 0 0,0 0 0 15,-8-1 0-15,-3 0 0 0,-5 0 0 16,-1 0 0-16,-3 0 0 0,-4 0 0 0,-1 1 0 0,-2-4 0 16,-4-1 0-16,-4-1 0 0,-5-1 0 0,-3 2 0 15,-2 3 0-15,-3 1 0 0,-4-1 176 0,0 2-176 16,1 0 0-16,-1-1 0 0,-4-5 0 0,-3 1 0 16,-3 0 0-16,-1 3 0 0,-1 0 0 0,3 2 0 15,-1-3 0-15,0-3 0 0,-3-2 0 0,1 4 0 16,-4 3 0-16,4 1 0 0,2-1 0 0,3 0 0 15,1-1 0-15,-2-3 0 0,3 0 0 0,-1-1 0 16,-2 2 0-16,4 4 0 0,2 0 0 0,4 0 0 0,1-1 128 16,4-4-128-16,1-1 0 0,6 3 0 15,5 1 0-15,4 1 0 0,4-1 0 0,4 0 0 0,3-2 0 0,3 4 0 16,2 3 0-16,4-2 0 0,9-1 128 0,0 0-128 16,0 0 0-16,0 0 144 0,0 0-144 0,0 0 0 15,11-7 0-15,4 6 0 0,5 3-128 0,6 0-16 16,6 0 0-16,6-1 0 0,5 0 144 0,6 0 0 15,5 1 0-15,8-2 0 0,4-2 0 0,7 1 0 16,5 3 0-16,5 3 0 0,2 0 0 0,2 0 0 16,5 0 0-16,-1 0 0 0,-1 2 0 0,2-1 0 15,-1-1 0-15,0 1 0 0,1 4 0 0,-5-1 0 16,-2-3 0-16,1-1 0 0,0 1 160 0,-5 1-32 16,-4 4-128-16,-5-2 192 0,-8-1-192 0,-3-3 0 15,0 0 0-15,-8 2 0 0,-4 3-256 0,-4 1 48 0,-4-1 16 16,-7 0-15088-16</inkml:trace>
  <inkml:trace contextRef="#ctx0" brushRef="#br0" timeOffset="40519.457">17284 4505 2751 0,'0'0'256'0,"0"0"-256"0,0 0 0 0,0 0 0 0,0 0 1648 0,0 0 272 16,0 0 64-16,0 0 16 0,0 0-1040 0,4-6-192 15,-4 6-64-15,0 0 0 0,0 0-320 0,0 0-64 16,10 4 0-16,0 1-16 0,-10-5-48 0,0 0-16 15,9 4 0-15,1 2 0 0,-5 3 32 0,5-1 16 16,-2 1 0-16,2-1 0 0,-4-3 64 0,3 2 16 16,0 2 0-16,1-2 0 0,1 3 16 0,-1 4 0 15,1-2 0-15,0 1 0 0,0 1-64 0,0 0-16 16,-1 0 0-16,3 1 0 0,-3 0-48 0,1 1 0 16,0-2 0-16,1 0 0 0,0 1 32 0,-1-1 0 15,0-1 0-15,0 0 0 0,1 2 48 0,0-1 16 16,0-1 0-16,2-1 0 0,-1 0-112 0,1-1-32 15,-1 4 0-15,-1-2 0 0,-1-4-16 0,-1 1-16 0,0 0 0 16,1 1 0-16,-2-2-16 0,0 4 0 0,-1-1 0 0,1 0 0 16,1-1-32-16,-3-4 0 0,-7-7 0 0,10 10 0 15,-1 4-128-15,-2-2 128 0,-3-4-128 0,1 0 128 16,-5-8-128-16,0 0 128 0,0 0-128 0,4 8 128 16,-4-8-128-16,2 9 128 0,-2-9-128 0,0 0 128 15,0 0-128-15,0 0 0 0,0 0 0 0,0 0 0 31,-6 5-448-31,6-5-128 0,-10 1-32 0,0-2-6624 0,1-3-1312 0</inkml:trace>
  <inkml:trace contextRef="#ctx0" brushRef="#br0" timeOffset="41141.991">17795 4560 8287 0,'0'0'736'0,"0"0"-592"15,0 0-144-15,0 0 0 0,0 0 928 0,0 0 160 16,0 0 16-16,-7 3 16 0,-3 0-592 0,0 0-112 15,0 2-32-15,0 1 0 0,0 2-112 0,0-1-16 16,-2 2-16-16,0 0 0 0,-2 4 48 0,-2 2 16 0,0 0 0 0,-4 2 0 16,-1 0 96-16,-1 2 32 0,-1 0 0 0,0 1 0 15,0 2 16-15,-1-1 16 0,-2 1 0 0,2-3 0 16,-2 0-32-16,-1-1-16 0,-1-3 0 0,1 2 0 16,-1 3 16-16,1 0 0 0,4 0 0 0,1-2 0 15,2-3-112-15,3-2-32 0,0-2 0 0,4 1 0 16,2 3-128-16,3-3-32 0,0-1 0 0,1-4 0 15,1 1-128-15,6-8 192 0,0 0-192 0,0 0 192 16,-3 6 64-16,3-6 32 0,0 0 0 0,0 0 0 16,0 0 192-16,12-4 32 0,0-1 16 0,2-2 0 15,-3-2-208-15,2 0-32 0,2-4-16 0,1-1 0 16,-1-2-96-16,3-3-32 0,2-2 0 0,1 1 0 16,2 3-16-16,2-1-128 0,-1 0 192 0,-1-1-64 0,2-2 16 0,-1 1 0 15,-2 1 0-15,0-2 0 0,2-1-144 0,-5 0 160 16,1 1-160-16,0 2 160 0,-1-1-160 0,-3 1 0 15,0 2 0-15,-2 1 0 0,-3 3 0 0,0 2 0 16,-1 1 0-16,-1 2 0 0,-3 2 0 0,-6 6 0 16,0 0 0-16,0 0 0 0,0 0 0 0,0 0 0 15,0 0 0-15,0 0 0 0,0 0-240 0,-4 12 80 16,-5 0 16-16,-2 3 0 0,-2 1 144 0,0-1 0 16,-1 3 0-16,0-1-128 0,-1 1 128 0,-1 0 0 15,3-3 0-15,0 1 0 0,0-5-144 0,1-2 0 16,2 1 0-16,-1-2 0 15,2 1-1664-15,1-3-336 0,0 0-64 0</inkml:trace>
  <inkml:trace contextRef="#ctx0" brushRef="#br0" timeOffset="41519.264">17280 4563 11967 0,'0'0'1072'16,"0"0"-864"-16,0 0-208 0,0 0 0 0,0 0 1232 0,0 0 208 15,0 0 32-15,10 6 16 0,0 1-768 0,2 2-144 16,0 0-48-16,3 2 0 0,0 0-80 0,2 1 0 16,0-2-16-16,1 4 0 0,-2 2 32 0,2 3 16 15,0 1 0-15,0-1 0 0,3-2-112 0,-2 1-32 16,1 1 0-16,1 0 0 0,-1 2-144 0,1-2-48 16,1 1 0-16,-3 1 0 0,0-3-144 0,-1 1 128 15,1-2-128-15,0 2 128 0,-3 3-128 0,0 1-176 16,-2-3 48-16,-1-1-10624 0</inkml:trace>
  <inkml:trace contextRef="#ctx0" brushRef="#br0" timeOffset="44076.369">9794 5434 28383 0,'-18'-7'1264'0,"6"5"256"0,0-1-1216 0,0 1-304 15,-1-2 0-15,2 3 0 0,-3 1 0 0,2 1 0 16,-1-2 0-16,-1 0 0 0,-2-1 208 0,0 0-64 16,-3-1-16-16,-1 0 0 0,0 0 128 0,0 0 0 15,1-3 16-15,-1 1 0 0,-6 0-80 0,1 0 0 16,-1-5-16-16,-1 2 0 0,0 1-16 0,1-3 0 15,0-1 0-15,-1-4 0 0,0-1 160 0,-2-2 48 16,-1-2 0-16,-2 1 0 0,-1-4 16 0,-2-5 0 16,0-6 0-16,-2 2 0 0,-1 1-32 0,3-2 0 15,-1-2 0-15,2-3 0 0,0 0-96 0,1 0 0 16,-3-1-16-16,0-3 0 0,-1-3-80 0,-2-4-16 0,2-1 0 16,-1 0 0-16,0 0-144 0,0 0 128 0,2 0-128 0,1 2 128 15,1-1-128-15,0 0 128 0,1-3-128 0,2-2 128 16,0 0 32-16,0 0 0 0,-1-2 0 0,3 2 0 15,2 3 0-15,2-1 0 0,3-1 0 0,-1-1 0 16,3 1-160-16,4 2 160 0,-4-2-160 0,4 6 160 16,3 3-160-16,0 0 0 0,3-1 0 0,5 2 128 15,-1 0-128-15,4 0 0 0,-1-1 0 0,3 2 0 16,2-1 0-16,1 4 0 0,3 1 0 0,-2 3 0 16,0 0 0-16,3 1 0 0,2 1 0 0,0 0 0 15,-2 0 0-15,2-1 0 0,2 2 0 0,-3 6 0 16,-2 5 0-16,-1-1 0 0,0-2 0 0,2 4 0 15,-5 4 0-15,1 4 0 0,1 2 0 0,-1-1 0 16,1 3-384-16,-4 8 32 0,0 0 16 0,4-5 0 16,0-1-1472-16,-4 6-304 0,0 0-48 0,0 0-16 15,6 10-896-15,-4 1-176 0,-3 5-32 0,-4 0-16 0</inkml:trace>
  <inkml:trace contextRef="#ctx0" brushRef="#br0" timeOffset="44405.778">7457 3089 24879 0,'-5'-14'2208'0,"2"-4"-1760"0,1-2-448 0,2-1 0 15,3 0 608-15,3 2 32 0,1-3 16 0,3-4 0 16,2-2-384-16,2-3-80 0,3-4 0 0,2 2-16 15,1 1-176-15,4 1 0 0,0 1 144 0,2 2-144 16,1 0 0-16,0 2 0 0,1 0 0 0,2 1 0 16,1 3 0-16,-1 2 144 0,-1 3-144 0,0 2 0 15,0 2 144-15,-3 3-144 0,0 4 0 0,2 5 144 16,0 4-144-16,1 7 0 0,4 2 0 0,0 7 0 16,3 3 0-16,-2 3 0 0,-1 1 0 0,-1 5 0 15,2 4 0-15,-2 1 0 0,-1-2 0 0,0 4 0 16,-4 1 128-16,3-2-128 0,0-2 0 0,2 0 128 15,3 1-896-15,-1-1-192 0,-1-1-48 16,1-4 0-16</inkml:trace>
  <inkml:trace contextRef="#ctx0" brushRef="#br0" timeOffset="45291.377">12409 1982 4607 0,'0'0'400'0,"0"0"-400"0,-7-6 0 0,7 6 0 15,0 0 2320-15,0 0 384 0,0 0 80 16,0 0 16-16,0 0-1840 0,0 0-352 0,2-9-80 0,-2 9-16 16,0 0-304-16,12-3-64 0,-1-2-16 0,1 4 0 15,-1 1 256-15,3 0 64 0,0 1 0 0,2 1 0 16,1 1 160-16,3 1 32 0,-3 4 16 0,5-3 0 16,5-3-208-16,1 4-32 0,3-1-16 0,1 5 0 15,0 1-16-15,2 4-16 0,0 1 0 0,2 1 0 16,0-2-16-16,1 3 0 0,0 0 0 0,3 2 0 15,0-1-16-15,2 3 0 0,1 2 0 0,1 1 0 16,0 1-176-16,0-1-32 0,0-1-128 0,0 1 192 16,-3 1-48-16,2-2-16 0,1 2 0 0,0 0 0 0,-2-1-128 15,3 0 192-15,3-2-192 0,-2-2 192 0,0 0-16 16,-2-2 0-16,-3-1 0 0,-1 0 0 0,-3-1-48 0,1-2-128 16,-1-2 192-16,-2 1-64 0,-2 2-128 0,-1-2 0 15,-3-3 144-15,-3 0-144 0,-2-1 0 0,0 0 144 16,-4-1-144-16,-1 0 0 0,-1-2 0 0,-4 1 0 15,-3-1 0-15,-1-2 0 16,-10-5-256-16,0 0-176 0,0 0-16 0,0 0-7808 16,0 0-1568-16</inkml:trace>
  <inkml:trace contextRef="#ctx0" brushRef="#br0" timeOffset="45671.568">13797 2361 24527 0,'-4'-12'1088'0,"4"12"224"0,0 0-1056 0,0 0-256 0,0 0 0 0,0 0 0 16,9 6 0-16,1 3-144 0,0 1 16 0,1 4 0 15,3 2 128-15,3 0 0 0,3 2 0 0,1-2 0 16,-1 2 0-16,5-1 0 0,2 1 0 0,2 3 0 16,-1 2 0-16,2 0 0 0,1-2 0 0,0 1 0 15,-4-2 0-15,2 0 0 0,-2-4 0 0,0 2 0 0,-2-1 176 16,-2 3-48-16,-1 0 0 0,-1-4 0 0,0-4 224 16,-2 1 32-16,-3 0 16 0,-2 1 0 0,-3 1 16 0,-1 1 0 15,-3-1 0-15,-3 1 0 0,-3-2-128 0,-4 0-32 16,-4 2 0-16,-5-1 0 0,-5 3-112 0,-9 0-16 15,-5 3-128-15,-12-2 192 0,-10 1-192 0,-13 2 0 16,-11 1 0-16,-13 3-12800 0</inkml:trace>
  <inkml:trace contextRef="#ctx0" brushRef="#br0" timeOffset="50624.114">5339 8960 15775 0,'-12'7'704'0,"12"-7"128"0,-5 11-656 0,0-1-176 15,3 0 0-15,2-10 0 0,0 0 288 0,-3 9 32 16,3 1 0-16,0-10 0 0,0 0 96 0,0 0 32 16,0 0 0-16,0 0 0 0,0 0 176 0,12-6 32 15,2-1 16-15,-4-3 0 0,1-2-48 0,1-3-16 16,2 0 0-16,1-2 0 0,3-5-176 0,3 1-48 15,2 1 0-15,0 1 0 0,-1-1-112 0,-2-3-16 16,0 0-16-16,-2 2 0 0,-1 2-48 0,-2 2-16 16,0-3 0-16,-1 2 0 0,0 2-176 0,-1 1 192 15,-1 2-192-15,2 1 192 0,-3 0-192 0,-1 3 0 16,-1 3 0-16,1 5 0 0,1 2 0 0,-1 3 0 0,-2 3 0 16,1 5 0-16,0 3 0 0,-1 4 0 0,0 4 0 15,0 3 0-15,-3 4 0 0,1 4 0 0,-3 4 0 16,0 1 0-16,-3 3 192 0,-1 1-64 0,0 1 0 0,-2 2 0 15,-4 1-128-15,1-4 160 0,2-6-160 0,-1-4 160 16,-1-2-160-16,3-2 0 0,-1-4 0 0,0-5 0 16,1-3 192-16,0-2-32 0,2-1-16 0,0-5 0 15,1-9 160-15,0 0 16 0,0 0 16 0,0 0 0 16,0 0 80-16,0 0 16 0,0 0 0 0,3-6 0 16,2-5 352-16,2-3 80 0,-4-1 16 0,1-4 0 15,-3-4-496-15,1-2-112 0,0-4-16 0,1-6 0 16,0-7-96-16,-1 0-32 0,-2 2 0 0,2-2 0 15,1 0 0-15,4 0 0 0,-2 2 0 0,5 0 0 16,0 3 0-16,2 0-128 0,-1 1 192 0,4 1-64 16,0 0-128-16,4 4 0 0,2 4 0 0,1 2 0 0,2-1 0 15,-1 2 0-15,-1 0 0 0,1 5 0 0,-3 2 0 0,2 2 0 16,-1-1 0-16,-3 4 0 0,1 1-192 0,-1 4 16 16,-1-2 16-16,1 2 0 15,-6-2-1920-15,2 5-384 0,2 2-80 0,-1 0-10560 16</inkml:trace>
  <inkml:trace contextRef="#ctx0" brushRef="#br0" timeOffset="50997.371">6929 8159 18015 0,'-13'-4'800'0,"4"4"160"0,3 3-768 0,6-3-192 0,0 0 0 0,-9 2 0 15,9-2 576-15,0 0 64 0,0 0 0 0,0 0 16 16,0 0-176-16,0 0-32 0,0 0-16 0,14 0 0 16,2-1 224-16,1-1 48 0,1-3 16 0,2 2 0 0,-1-2-336 15,2 2-64-15,1-2 0 0,-1 0-16 0,5 2-176 0,-2 1-128 16,1 1 144-16,-2 0-144 0,-2-5 128 0,-2 4-128 16,-1 2 0-16,0 0 0 0,-1-2-176 0,-2 2-128 15,-2 0-16-15,-2 2-10928 16</inkml:trace>
  <inkml:trace contextRef="#ctx0" brushRef="#br0" timeOffset="51807.833">6893 8208 1839 0,'-8'4'160'0,"1"-2"-160"15,-1 1 0-15,-1-1 0 0,0 0 2864 0,-1-2 528 16,10 0 128-16,-7 3 0 0,7-3-2432 0,-8 2-480 16,8-2-96-16,-8 1-32 0,8-1-32 0,0 0 0 15,0 0 0-15,0 0 0 0,-2-8 304 0,3 2 48 16,-1 6 16-16,7-9 0 0,2-1-48 0,2 0-16 0,0-1 0 0,3 1 0 15,1 0-256-15,2 1-48 16,0 0-16-16,2 1 0 0,0 0-16 0,1 0 0 0,-3 1 0 0,2 0 0 16,-1 1-80-16,0 2-16 0,3 5 0 0,-2 0 0 15,1 2-96-15,-1 1-32 0,1 4 0 0,-2 2 0 16,-3 0-192-16,-5 2 0 0,-5 0 128 0,1 4-128 16,3 3 0-16,-4 1 128 0,-5 1-128 0,2-2 0 15,0 0 256-15,-6 1-64 0,-5 1 0 0,-4 0 0 16,-1-4 64-16,-1 1 0 0,-2-2 0 0,-3 1 0 15,1 1 32-15,0-2 16 0,0-2 0 0,3 2 0 16,-3-4-64-16,3 0-16 0,0-2 0 0,4 0 0 16,0 0-224-16,2-2 144 0,2-1-144 0,1-3 128 15,7-4-128-15,0 0 0 0,0 0 144 0,0 0-144 0,0 0 224 0,0 0-32 16,7-5 0-16,4 2 0 0,1 0-16 16,4 2-16-16,0-2 0 0,3 1 0 0,2 0-32 0,2 1 0 15,0 1 0-15,6 0 0 0,0-4-128 0,-1 2 0 16,-1 1 144-16,3-1-144 0,2 2 0 0,0-1 144 15,-1-3-144-15,-2 1 0 0,-1 0 0 0,1 1 0 16,-4-1-240-16,0 2 80 16,0-1-2816-16,-3-1-560 0,8-6-112 0,-3 2-32 0</inkml:trace>
  <inkml:trace contextRef="#ctx0" brushRef="#br0" timeOffset="52169.833">8067 8775 27807 0,'0'0'1232'0,"0"0"256"0,0 0-1184 0,0 0-304 16,12 0 0-16,3-1 0 0,2-2 160 15,4 2-32-15,4 1 0 0,5 1 0 0,2 2-128 0,1-2 0 16,0-2 144-16,0 0-144 0,0-1 192 0,1 2-48 15,-2 3 0-15,-1-3 0 16,0-3-496-16,-2 2-96 0,-4 2-32 0,-2-1-11920 16</inkml:trace>
  <inkml:trace contextRef="#ctx0" brushRef="#br0" timeOffset="52393.828">8052 9138 24879 0,'0'0'2208'0,"0"0"-1760"0,0 0-448 0,5 10 0 15,4 1 496-15,3 0 16 0,3-1 0 0,5-4 0 16,1-5-80-16,7 3-16 0,7 0 0 0,2-3 0 16,3-4-16-16,1-2 0 0,3 0 0 0,3-2 0 15,0 1-208-15,-1-3-64 0,-1-2 0 0,2 1 0 16,5 1-128-16,-1 1 0 0,-7 1 0 0,-1-5-8832 15,-3 0-1888-15</inkml:trace>
  <inkml:trace contextRef="#ctx0" brushRef="#br0" timeOffset="52865.822">9933 8448 17503 0,'-12'-5'768'0,"5"2"176"0,-3-2-752 0,-2 3-192 15,-2 6 0-15,1 0 0 0,-1 3 3216 0,0 2 624 16,0 5 112-16,-2 5 16 0,-3 4-3216 0,2 4-752 15,0 5 0-15,0 1 0 0,-3 1 0 0,2 6 0 16,-3 0 0-16,3-2-160 0,-2 3 160 0,2 1 0 16,-2 2-144-16,4 0 144 0,3-3 0 0,3 0 0 0,2-1 0 0,5-4 0 15,4-4 0-15,7-3-176 0,0-6 176 0,6-6-128 16,1-2 128-16,4-3 0 0,3-1-144 0,3-3 144 16,1-2 192-16,3-3 96 0,1-1 32 0,4-7 0 15,6-5 128-15,-1-2 16 0,1-2 16 0,5-2 0 16,3-2-160-16,2-6-48 0,-4-3 0 0,-3-3 0 15,-4-1-112-15,-5 1-32 0,-4-3 0 0,-4 0 0 16,-2 1 48-16,-10-2 0 0,-4-3 0 0,-1 0 0 16,-5-2 256-16,-3 3 48 0,-4 3 16 0,-4 3 0 15,-2 4-144-15,-2 3-32 0,-2 5 0 0,-2 3 0 16,-2 3-464-16,-1 3-112 0,-2 2 0 0,-3 5-16 16,0 2-2160-16,-2 2-448 0,3 1-64 15,0-1-32-15</inkml:trace>
  <inkml:trace contextRef="#ctx0" brushRef="#br0" timeOffset="53295.833">11401 8793 8287 0,'10'-2'736'0,"-1"2"-592"0,3 0-144 0,4 1 0 15,4 0 4016-15,5-2 768 0,1-2 144 0,3 2 48 0,3 0-3760 16,6 0-768-16,0-3-128 0,6 1-48 0,5 2-144 0,1 0-128 15,3 1 192-15,-2-2-192 0,-1-3 128 0,2 2-128 16,-3-1 0-16,-1-1-8128 16,-3-1-1664-16</inkml:trace>
  <inkml:trace contextRef="#ctx0" brushRef="#br0" timeOffset="53541.827">11507 9044 23951 0,'-10'5'1056'0,"10"-5"224"0,0 0-1024 0,3-7-256 0,4 2 0 0,2 0 0 16,5 0 2080-16,3 1 352 0,7-3 80 0,2 2 16 15,3 3-2112-15,6-3-416 0,2-4 0 0,9 1-192 16,8 3 192-16,2-3-192 0,1-3 192 0,-2 1-192 31,1 2-224-31,-2 3-48 0,-1-2-16 0,1-1-8800 0,4 0-1776 0</inkml:trace>
  <inkml:trace contextRef="#ctx0" brushRef="#br0" timeOffset="53864.827">11844 8488 30751 0,'0'0'1360'0,"13"-4"288"0,4-3-1328 0,5-1-320 16,1 1 0-16,5 3 0 0,1 3 0 0,4 0 0 16,2 1-160-16,5 0 160 0,1 3 0 0,4 0-128 15,1 2 128-15,2 0 0 0,3 1 0 0,-3 3 0 16,0 3 0-16,-4 2 0 0,-5-1-128 0,-1 3 128 15,-3 2 0-15,-3 3 0 0,-5 1 0 0,-4 5-128 16,-6 1 128-16,-4 3 0 0,-5 3 0 0,-5-1 0 16,-5 0 0-16,-6 2 0 0,-5 0 0 0,-5 2 0 15,-2 0 0-15,-4-2 0 0,-1-1 192 0,0-2-48 16,1-1-16-16,-2-1 0 0,2 1 16 0,2-5 0 0,2-7 0 0,1-2 0 31,3 0-2048-31,5-5-400 0</inkml:trace>
  <inkml:trace contextRef="#ctx0" brushRef="#br0" timeOffset="54338.218">13655 8786 29487 0,'0'0'2624'0,"0"0"-2112"16,0 0-512-16,0 0 0 0,8-4 720 0,0 0 48 15,0 1 0-15,1-2 0 0,2 0-608 0,1-4-160 16,0-3 0-16,2 2 0 0,-2-4 144 0,2-1-144 16,-1-1 192-16,0-1-192 0,-1 0 208 0,-1 1-64 15,-2 4-16-15,1 1 0 0,-4 1-128 0,2 3 0 16,-5 0 0-16,-3 7 0 0,0 0 0 0,6 10 0 15,-4 4-176-15,-1 4 176 0,-1 5 0 0,-1 6-160 16,-1 5 160-16,-1 2 0 0,-1 0 0 0,-4 4 0 16,-3 3 0-16,0 0 0 0,-4-1 320 0,1-2-16 15,0-1-16-15,-1-5 0 0,0-1 96 0,1-8 32 16,-1-7 0-16,3 0 0 0,1-4 224 0,4-4 32 0,7-10 16 16,0 0 0-16,0 0 0 0,0 0 0 0,0 0 0 15,6-10 0-15,3-8-48 0,4-4 0 0,4 0 0 16,2-4 0-16,2-5-416 0,1 0-96 0,1-1 0 0,2-1-128 15,3-2 0-15,4 3 0 0,3 0 0 0,2 1-144 16,-2 2 144-16,7 1-192 0,2 2 192 0,0 3-192 16,1 2 192-16,0 3-128 0,-2 2 128 0,-1 1-128 15,-2 2-768 1,1 3-160-16,1 4-32 0,-3-1 0 0,0 5-2080 0,-1 1-416 16</inkml:trace>
  <inkml:trace contextRef="#ctx0" brushRef="#br0" timeOffset="54686.217">15031 8828 911 0,'-22'0'0'0,"13"-3"0"0,9 3 0 0,0 0 0 16,0 0 0-16,0 0 0 0,0 0 8688 0,10-2 1648 0,2 1 336 0,5 1 64 15,6 0-8608-15,3 0-1712 0,3-1-416 0,2 0 0 16,0 1 0-16,5-1 0 0,2-3 0 0,2 1 0 15,3 0 0-15,3 1-144 0,1 1-16 0,0-1 0 32,-1 2-384-32,-2 0-80 0,0-1-16 0,-6 1 0 15,1 4-2208-15,-5-1-448 0,0-1-96 0</inkml:trace>
  <inkml:trace contextRef="#ctx0" brushRef="#br0" timeOffset="54902.211">14961 9205 36863 0,'0'0'3264'15,"0"0"-2608"-15,0 0-528 0,0 0-128 0,3-6 1072 0,8 2 176 16,4 1 32-16,7 0 16 0,8-1-1136 0,6 2-160 16,4-1-176-16,4-3 48 0,3-1 128 0,7-4 0 15,4 0 0-15,11 4 0 0,5 1 0 0,1 1-192 16,-2-1 192-16,-2 0-192 15,1-2-1072-15,0 4-208 0,1 2-64 0,-4 0-9600 16,-5-3-1936-16</inkml:trace>
  <inkml:trace contextRef="#ctx0" brushRef="#br0" timeOffset="55338.103">17282 8631 20271 0,'-16'-15'1792'0,"5"8"-1424"0,-4 2-368 0,-1 1 0 16,1 3 4768-16,0 4 880 0,-2 4 176 0,-1 5 48 16,2 2-4832-16,-4 5-1040 0,0 4 0 0,1 3-176 15,0 3 176-15,-3 2 0 0,1 1-144 0,0 4 144 16,-4-1 0-16,1 5-144 0,-2 5 144 0,-1 1 0 15,-1 2-128-15,5 0 128 0,1-3 0 0,3 0 0 16,1-4-192-16,6-4 64 0,6-5 128 0,6-1-208 0,3-2 208 16,3-2-144-16,1-5 144 0,2-2-128 0,8-1 128 0,6-2 0 15,6-4 128-15,3-2-128 0,1-2 320 0,2-4-16 16,3-3 0-16,1-6 0 0,4-2-64 0,2-4-16 16,2-4 0-16,6-2 0 0,4-4-224 0,0 1 176 15,-5 1-176-15,-3-6 160 0,-3-7-32 0,-2-2-128 16,-3-5 192-16,-1-3-64 0,-3-7 176 0,-5-1 16 15,-2-5 16-15,-7 4 0 0,-1 5 48 0,-7 5 16 16,-6 3 0-16,-4 5 0 0,-8 4 0 0,-6 2 0 16,-7 2 0-16,-6 2 0 0,-1 2-144 0,-8 3-48 15,-7 5 0-15,-4 3 0 16,-6 1-1056-16,-7 3-224 0,-9 1-32 0,-8 6-12272 0,-7 2-2432 16</inkml:trace>
  <inkml:trace contextRef="#ctx0" brushRef="#br1" timeOffset="58867.548">4754 11011 14735 0,'-6'2'1312'0,"-2"1"-1056"0,5-2-256 0,1-1 0 16,2 0 2608-16,-2-4 464 0,-2 0 80 0,3-2 32 16,1 6-1904-16,6-12-368 0,-3-3-80 0,5-2 0 0,-1-2-480 0,2-2-96 15,1-1 0-15,1-4-16 0,3-2-240 0,-1 1 176 16,-1 1-176-16,1 1 160 0,1-2-160 0,-1 1 0 15,2 3 0-15,-1 5 0 0,-5 6 0 0,1 2 0 16,0 1 0-16,-10 9 0 0,9 0-160 0,5 7 160 16,0 4-208-16,0 4 80 0,-2 3 128 0,4 8-208 15,-2 7 80-15,-2 5 128 0,-2-1-192 0,0 4 192 16,-5 1-160-16,0 2 160 0,-3 1 0 0,-2-1 0 16,-3-2 0-16,-1-4 0 0,0-3 0 0,-1-3 0 15,-3-2 0-15,3-7 0 0,-4-5 384 0,4-7 32 16,-1 0 0-16,6-11 0 0,0 0 352 0,0 0 64 15,0 0 0-15,2-14 16 0,1-2 96 0,0-4 16 16,3-3 0-16,2-2 0 0,1-4-656 0,2 1-128 16,3-1-32-16,-2-3 0 0,2-4-144 0,1-2 0 0,3-1 0 0,0 0 0 15,1 2 0-15,6 1 0 0,-2-1 0 0,2 5 0 16,0 8 0-16,3 4 0 0,0 3 0 0,1 2 0 31,0 3-992-31,0 5-80 0,0 3-16 0,-3 2-9408 0,2 1-1872 0</inkml:trace>
  <inkml:trace contextRef="#ctx0" brushRef="#br1" timeOffset="59301.161">5818 10987 15663 0,'0'0'688'0,"0"0"144"0,0 0-656 0,0 0-176 15,10 4 0-15,-1 3 0 0,-1-2 2688 0,3 1 496 16,2-5 96-16,5-1 32 0,5 0-2544 0,-1-3-512 16,3-4-112-16,-2-2-16 0,1-2 32 0,0-2 0 15,1 0 0-15,-3-2 0 0,0-3-32 0,-4-1 0 16,-1-1 0-16,-3 4 0 0,-2 2-128 0,-4-2 128 15,0-2-128-15,-5 2 128 0,-1 3 80 0,-1 2 16 16,-2 1 0-16,-2 0 0 0,-4-1 240 0,-2 1 48 0,0 4 16 16,-4 2 0-16,-2 3-128 0,-1 2-16 0,-3 0-16 15,0 7 0-15,-1 5-176 0,-1 4-48 16,-3 3 0-16,1 2 0 0,0-1-144 0,-1 4 0 0,0 2 0 0,3 3 0 16,6 0 0-16,6-3 0 0,0-1 0 0,4-4 0 15,3-2-176-15,2-3 176 0,0-4-128 0,5 0 128 16,6-1 0-16,4 1 0 0,5-2 0 0,5-5 0 15,1-1 0-15,5-2-128 0,6 0 128 0,-2-5 0 32,2-1-1520-32,3-2-208 0,3 0-64 0</inkml:trace>
  <inkml:trace contextRef="#ctx0" brushRef="#br1" timeOffset="59847.028">6872 10900 18543 0,'0'0'816'0,"0"0"176"0,-8 6-800 0,2 1-192 0,1 1 0 15,-2 3 0-15,-1 2 800 0,-1 5 112 0,3 3 32 0,-4 0 0 16,0-2-224-16,0 3-32 0,-3 3-16 0,0-1 0 16,0 0-32-16,5 0-16 0,-1 3 0 0,1-1 0 15,-4 0-288-15,2-1-48 0,2-6-16 0,0-2 0 16,1-4-64-16,3-2-16 0,0 0 0 0,2-5 0 15,2-6 352-15,0 0 64 0,0 0 16 0,0 0 0 16,-1-8 256-16,3-4 48 0,2-7 16 0,1-1 0 16,1-1-416-16,2-2-80 0,-1-2 0 0,3-1-16 15,2-2-224-15,-1-1-32 0,-3 2-16 0,4-6 0 16,5-3 32-16,2-3 0 0,1 1 0 0,4 1 0 16,1 3-192-16,2 3 0 0,-1-3 0 0,2 9 0 15,-1 5 0-15,0 4 0 0,-2 0-144 0,-1 5 144 16,1 3-160-16,0 3 160 0,-2 4-128 0,-4 3 128 0,-1 4-192 15,-4 3 64-15,-3 0 0 0,-4 7 0 16,-5-1-304-16,-4 6-48 16,-6 1-16-16,-2 1 0 0,-3 1-16 0,-3 2 0 0,-4-3 0 0,-1-2 0 15,-4-1 64-15,0-4 0 0,0-2 0 0,1-2 0 0,1-2 64 0,0-2 32 16,-1-2 0-16,2-4-8480 16,2 0-1712-16</inkml:trace>
  <inkml:trace contextRef="#ctx0" brushRef="#br1" timeOffset="60262.458">7467 10845 9215 0,'0'0'816'0,"0"0"-656"0,0 0-160 0,6 10 0 16,1 1 3328-16,2-1 624 0,0-1 128 0,4-3 16 16,2 0-3008-16,2-3-624 0,2-3-112 0,3 0-32 15,2-5 0-15,-2-2-16 0,-4-2 0 0,4 1 0 16,3 1-176-16,0-2-128 0,-2-3 144 0,-3 2-144 16,-2 2 208-16,-6-1-48 0,-1 1-16 0,-1-4 0 15,-7-2 80-15,0 3 16 0,-2 1 0 0,-3 1 0 0,-3-1 176 16,-5 0 32-16,0 0 16 0,-2 1 0 0,-5 2-128 15,-5 2-16-15,-2-2-16 0,-1 5 0 16,4 2 16-16,-3 5 16 0,-3 0 0 0,3 3 0 0,2 1-144 16,0 3-16-16,-1 4-16 0,1 2 0 0,1 0-160 0,2 3 0 15,1 1 0-15,1 3 0 0,2 1 0 0,5 0 0 16,1-3-128-16,5-2 128 0,2-2 0 0,4 0-144 16,2 1 144-16,7-5 0 0,-1-3-256 0,5-1 64 15,5-1 16-15,1 0 0 16,6-2-2224-16,0-4-448 0</inkml:trace>
  <inkml:trace contextRef="#ctx0" brushRef="#br1" timeOffset="60697.012">8478 10683 23039 0,'-15'-2'2048'0,"4"0"-1648"0,0-2-400 0,1 1 0 16,-2 2 912-16,0 6 112 0,-4 0 0 0,0 3 16 16,-3 1-800-16,0 4-240 0,-4 3 0 0,2 4 128 15,-2 1 0-15,2 0 16 0,3-2 0 0,-2 2 0 16,3 1-144-16,2-2 192 0,1 0-192 0,5-3 192 0,6-4-192 15,0 0 0-15,2-3 144 0,2-3-144 0,-1-7 128 16,0 0-128-16,0 0 160 0,12 1-160 0,5-5 384 0,-1-2-32 16,0-3 0-16,-1-2 0 0,1-1 16 0,-1 0 0 15,0-1 0-15,0-3 0 0,-1-2-112 0,0 1 0 16,0 1-16-16,-1 0 0 0,0 2-64 0,-3 1-16 16,1 5 0-16,0 4 0 0,-1 2-160 0,0 0 0 15,0 2 0-15,-1 4 0 0,1 3-128 0,1 3 128 16,-3 2-160-16,2 0 160 0,0 0 0 0,0 3-144 15,0 1 144-15,1 1 0 0,1-2 0 0,1 1 0 16,1-1 0-16,1 0 0 0,-2 1 0 0,-1-3-128 16,-6-2 128-16,5-1 0 15,5 0-1872-15,1-4-304 0,1-1-48 0</inkml:trace>
  <inkml:trace contextRef="#ctx0" brushRef="#br1" timeOffset="60909.024">9070 10162 35423 0,'-9'9'1568'0,"1"1"320"0,-1 4-1504 0,1 4-384 0,-2 2 0 0,3 8 0 15,0 4 0-15,0 3 0 0,-3 1 0 0,4 3 0 16,-2 2 0-16,1-1 0 0,-3 3 0 0,4-2 0 15,-2-3-320-15,1 1 0 0,-1-1 16 0,0 1-9952 16,-2 0-2000-16</inkml:trace>
  <inkml:trace contextRef="#ctx0" brushRef="#br1" timeOffset="61121.036">8753 10584 32255 0,'0'0'1424'0,"0"0"304"0,8-6-1392 0,4 1-336 15,3 1 0-15,4 1 0 0,1-1 448 0,3 3 0 16,2 0 16-16,4 1 0 0,2 0-464 0,2-2 0 16,2-1 0-16,2 2 0 15,5 2-960-15,-5 0-304 0,0 0-48 0,-3-1-12448 0</inkml:trace>
  <inkml:trace contextRef="#ctx0" brushRef="#br1" timeOffset="61470.641">9407 10755 28559 0,'0'0'2544'0,"16"-3"-2032"0,1-5-512 0,1 1 0 16,2-2 1472-16,4 3 208 0,5-1 48 0,1-2 0 16,-5 0-1328-16,1-2-256 0,0-2-144 0,-6 0 160 0,-1-1-160 15,-1 0 0-15,-4-2 0 0,-2 2 0 16,-1 3-480-16,-5-2-32 0,-2-3 0 0,-4 3 0 0,-3 1 272 0,-2 4 48 16,5 8 16-16,-12-5 0 0,-4 0 176 0,-3 4 0 15,-2 5-144-15,-3 1 144 0,-4 5 0 0,-1 2 192 16,-3 2-32-16,1 4 0 0,2 3 144 0,0 1 16 15,-1 0 16-15,3 1 0 0,0 1-112 0,4-1-32 16,3-1 0-16,4-2 0 0,0-3-192 0,4 0 128 16,3 2-128-16,3-1 0 0,0-3 0 0,5-3 0 15,3-2 0-15,4 1 0 0,2 2-160 0,4-3-128 16,4-2-32-16,4-4-9840 16,2-1-1968-16</inkml:trace>
  <inkml:trace contextRef="#ctx0" brushRef="#br1" timeOffset="61918.728">10236 10517 33343 0,'-24'-11'1472'0,"7"8"320"0,-1 3-1440 0,-1 3-352 0,-2 3 0 0,-2 1 0 15,-4 3 0-15,-3 6 0 0,-1 5 0 0,2 1 0 16,5 0 0-16,1 3 0 0,1 1 0 0,1 2-128 16,0 2 128-16,2 0-192 0,6 1 192 0,-1 2-192 0,2 1-64 0,4-3-32 15,4-6 0-15,2-3 0 0,2-3 80 0,3-4 16 16,3-1 0-16,2-8 0 0,3-6 192 0,2-3 0 16,-1-3 0-16,7-5 0 0,4-5 368 0,1-6 64 15,0-3 16-15,2-4 0 0,5 0-192 0,2-1-48 16,1-4 0-16,-1-1 0 0,-2 0-208 0,-3-1 128 15,0-5-128-15,-1-3 0 0,2-5 320 0,-3-4-48 16,1-4 0-16,-1-2 0 0,-2 1-128 0,-2-3-16 16,-1-7-128-16,-1 5 192 0,0 0-192 0,0 7 0 15,1 5 0-15,-1 12 0 0,-3 9 0 0,-3 8 0 16,-3 9 0-16,-1 7-160 0,-10 6 16 0,6 11 0 16,-4 8 0-16,-3 8 0 0,-3 11-48 0,-1 5 0 15,-3 4 0-15,-2 7 0 0,-4 6 192 0,-1 8 0 16,-3 6 0-16,-2 4 0 0,1 5 0 0,4-3-128 0,1-3 128 15,2-2-128-15,1-3-64 0,3-5 0 0,1-6 0 0,5-8 0 32,1-5-1728-32,5-6-336 0,10-5-80 0</inkml:trace>
  <inkml:trace contextRef="#ctx0" brushRef="#br1" timeOffset="62514.079">11863 10757 23039 0,'-13'-3'2048'0,"4"-1"-1648"15,2-2-400-15,3-2 0 0,4-3 2704 0,2-1 464 16,3 1 96-16,1-2 0 0,4-1-2176 0,4-3-432 15,4-2-80-15,3 3-32 0,2-1-384 0,1 0-160 0,0-5 128 0,2 1-128 16,-2 1 0-16,1 1 0 0,-1 0 128 0,1 0-128 16,-2-1 0-16,-1 7 0 0,-3 2 0 0,-1 6 0 15,-3 2 0-15,-4 4-176 0,-11-1 176 0,9 13-192 16,-1 11 48-16,0 2 0 0,-2 5 0 0,-1 3 0 16,-4 2 144-16,-1 4-208 0,-1 0 80 0,-5 3 128 15,-4 2-128-15,-2 1 128 0,-3-1 0 0,-1-5 0 16,1-2 0-16,1-9 0 0,2-5 0 0,-2-5 0 15,1-3 352-15,3-2 32 0,3-8 16 0,7-6 0 16,0 0 128-16,0 0 32 0,0 0 0 0,-3-10 0 16,3-8 112-16,3-3 32 0,2-4 0 0,4-2 0 0,0-3-464 15,2-6-96-15,2-1-16 0,3 0 0 0,4 1-128 16,3 1 0-16,-1 1 0 0,8 1 0 0,5 2 0 16,4 5 0-16,-1 1 0 0,1 4 0 0,-2 2-176 0,2 5 48 15,-4 2 0-15,2 4 0 16,2 2-1536-16,-2 5-320 0,0 4-48 15,-2 1-14448-15</inkml:trace>
  <inkml:trace contextRef="#ctx0" brushRef="#br1" timeOffset="62917.145">13389 10552 26719 0,'-5'-9'1184'0,"5"9"240"0,-5-9-1136 0,0 1-288 0,1 3 0 0,4 5 0 15,-9 2 1072-15,-1 2 144 0,-4 2 48 0,-3 2 0 16,-2 3-1040-16,-3 6-224 0,-5 1 0 0,0 1 0 16,-1-2 0-16,3 4 0 0,7 1 0 0,0 3 0 15,-3 1 0-15,1 1 0 0,2 3 0 0,4-3-128 16,2-1 128-16,4-2 0 0,4-6 0 0,3-1 0 15,4-3 0-15,3-3 0 0,3-1 128 0,2-5-128 16,5-5 576-16,-1-2 32 0,0-1 16 0,7-3 0 16,4-2-48-16,5-6-16 0,2-5 0 0,1 1 0 15,-3 0-288-15,-2-1-48 0,-2-2-16 0,-2 0 0 0,-2-1-208 16,-2 1 128-16,-3 0-128 0,-4 2 0 0,-2-3 384 16,-4 0-32-16,1 0 0 0,-6 1 0 0,-4 3-80 0,-3 0-16 15,-1 1 0-15,-4 3 0 0,-4 3-256 0,-1 3 0 16,-3 2 0-16,1 2-144 15,-1-1-432-15,2 1-64 0,-1 3-32 0,2 1 0 16,3 2-2736-16,1 0-560 0,-2-2-96 0,12 0-32 0</inkml:trace>
  <inkml:trace contextRef="#ctx0" brushRef="#br1" timeOffset="63275.879">14206 10540 23951 0,'0'0'2128'0,"0"0"-1696"0,0 0-432 0,0 0 0 16,0 0 1312-16,0 0 176 0,-10 6 48 0,0-1 0 15,-4 2-1040-15,-2 2-208 0,-1 2-32 0,-5 0-16 16,-1 0 16-16,-3 2 0 0,4 0 0 0,-4 4 0 16,0 0-256-16,1 0 144 0,0-1-144 0,5 3 128 15,1 3-128-15,2-1 128 0,2-4-128 0,5 1 128 16,0 1-128-16,5-2 0 0,3 0 0 0,1-5 0 15,1-12 0-15,5 7 208 0,1 0-48 0,3-5-16 16,3 0 368-16,-1-5 80 0,3-2 16 0,3-1 0 16,-1 1 0-16,3-4 0 0,-2 0 0 0,1-3 0 15,2-4-224-15,-2 0-32 0,-4 2-16 0,0-1 0 16,1-4-64-16,-3 2-16 0,-1 0 0 0,-5 0 0 16,1 3 64-16,-3 0 16 0,-2-2 0 0,-2 4 0 0,-2 0-176 0,-5 3-32 15,-1 2-128-15,-4 0 192 0,0-1-416 0,-4 5-96 16,0 0 0-16,-2 2-16 15,1 1-2160-15,-2 2-416 0,-3 0-96 0</inkml:trace>
  <inkml:trace contextRef="#ctx0" brushRef="#br1" timeOffset="63599.877">14829 9819 25791 0,'-8'10'2304'0,"-1"-2"-1856"0,2 0-448 0,-1 6 0 15,-2 6 960-15,0 6 80 0,-2 5 32 0,1 4 0 16,0 1-704-16,-4 5-144 0,1 0-32 0,0 3 0 15,1 4 64-15,-2 1 0 0,-1 1 0 0,-3 6 0 16,0 3-256-16,-3-1 128 0,0 1-128 0,-1-2 0 16,4-4 0-16,-1-4 128 0,-3 1-128 0,4-4 0 15,1-5 0-15,4-6 0 0,2-4 0 0,2-4-160 16,0 1-272-16,4-7-48 0,1-6-16 16,2-4-8464-16,0-2-1712 0</inkml:trace>
  <inkml:trace contextRef="#ctx0" brushRef="#br1" timeOffset="63804.127">14044 10504 38703 0,'19'-14'3440'0,"3"5"-2752"15,13 3-560-15,10 1-128 0,8-1 1040 0,4 0 176 16,9 0 48-16,4 3 0 0,4 3-576 0,4 0-112 15,1-1-32-15,3-1 0 0,6-2-272 0,2 2-48 16,2 1-16-16,-2-2 0 16,-8-3-688-16,1 1-144 0,-2 3-16 0,-6 1-12592 0,-2-1-2512 0</inkml:trace>
  <inkml:trace contextRef="#ctx0" brushRef="#br1" timeOffset="64714.116">4439 12441 8287 0,'-14'-3'736'0,"5"2"-592"0,9 1-144 0,0 0 0 16,-6-2 4768-16,6 2 928 0,0 0 176 0,9-2 32 15,3 1-4784-15,4-1-960 0,0-1-160 0,9 0 0 16,8 1-128-16,5 0 128 0,0-3 0 0,5 1-144 16,-1-2 144-16,1-1 0 0,0 2 0 0,2-2 0 15,1-2 0-15,-2 1 0 0,-2 4 0 0,0 0 0 32,-4-2-1328-32,-3 2-336 0,-3 0-64 0</inkml:trace>
  <inkml:trace contextRef="#ctx0" brushRef="#br1" timeOffset="64920.497">4539 12736 21183 0,'0'0'1888'0,"0"0"-1504"16,-2 8-384-16,2-8 0 0,12 3 2464 0,3 1 416 15,8 2 96-15,3-4 16 0,3-4-2352 0,3-1-448 16,6-1-192-16,2 2 128 0,6 0-128 0,2-3 0 15,1-4 0-15,5 1 128 0,1 5-128 0,0-2 0 16,-6 1 0-16,-3-3 128 16,-1-3-2560-16,-3 3-512 0</inkml:trace>
  <inkml:trace contextRef="#ctx0" brushRef="#br1" timeOffset="65268.19">5047 12149 20271 0,'0'0'896'0,"0"0"192"16,-2-9-880-16,6 1-208 0,7 3 0 0,4 1 0 15,1 3 2176-15,5-1 384 0,3 1 64 0,-1 4 32 16,4 2-2208-16,1 0-448 0,3 2 0 0,2 1-128 0,4 2 128 0,-2 5 0 15,-2 3 0-15,0 2 0 0,1 1 0 0,-1 5-160 16,-3 7 160-16,-5 3 0 0,-6-1-128 0,-5 3 128 16,-1 4 0-16,-9 3 0 0,0 3 0 0,-6-3 0 15,-4-5 0-15,-6 1 0 0,-3-1 0 0,-6-3 224 16,-5-1-16-16,-2-3 0 0,-5-2 400 0,0 2 80 16,-6 3 16-16,1-3 0 0,-1-4-288 0,1 0-48 15,0 0-16-15,1 0 0 0,2-2-352 0,-3-3 0 16,3-9-160-16,7-2-9776 15,6-3-1968-15</inkml:trace>
  <inkml:trace contextRef="#ctx0" brushRef="#br1" timeOffset="65884.181">7174 12384 21183 0,'0'0'944'0,"-5"-9"192"0,2 1-912 0,1 3-224 16,2 5 0-16,0 0 0 0,-8-8 976 0,2 2 160 15,2 1 16-15,4 5 16 0,-12 0-736 0,1 0-160 16,-1-1-16-16,-2 2-16 0,-4 1-96 0,-2 3-16 16,1 1 0-16,-3 2 0 0,2 0 80 0,-1 3 16 0,-4 3 0 15,3 0 0-15,-3 0-224 0,4-1 144 16,-1-1-144-16,5 2 128 0,1 3-128 0,5-2 0 16,5-2 0-16,3 1 128 0,6 4-128 0,2 2 0 0,4-1 0 15,4-3 0-15,5-1-192 0,3 1 192 0,2 4-160 16,3-1 160-16,2-2-256 0,-1 1 32 0,0 0 16 0,-3 1 0 15,1 0 80-15,-2-3 128 0,-2 0-208 0,-1 0 80 16,-4 2 128-16,-2-1 0 0,-3-1 0 0,-7-3 0 16,-3-1 0-16,-3 1 0 0,-5 3 192 0,-4-1-64 15,-4-3 416-15,-6 1 96 0,-2 0 0 0,-2-1 16 16,-4-2 0-16,-2-2 0 0,-3-1 0 0,-1-3 0 16,-1 1-224-16,-2-1-48 0,2-3-16 0,4-3 0 15,1-5-368-15,5 0 0 0,4-1-160 0,3-2 160 16,8-5-2880-16,3-1-480 15</inkml:trace>
  <inkml:trace contextRef="#ctx0" brushRef="#br1" timeOffset="67075.971">7762 12446 26719 0,'-11'9'2368'0,"-4"1"-1888"16,-5 1-480-16,2 3 0 0,2 0 368 0,-2 3-32 16,-1 4 0-16,2-1 0 0,0-2-336 0,2 2 0 15,1 0 0-15,2 2 0 0,-1 0 0 0,7 0 0 16,0 0 0-16,4 0 0 0,2 2-336 0,6-4 16 16,-1-3 0-16,6-2 0 15,0-1-208-15,2-2-48 0,1 0 0 0,3-5 0 0,4-3 368 0,-3-2 64 0,-4 0 16 0,1-2 0 16,2-1 304-16,3-2 64 0,2-2 16 0,-1-1 0 15,-3-1 240-15,0-2 48 0,-1-1 16 0,0 1 0 16,-2-6-256-16,1 0-48 0,-1 2-16 0,-2-3 0 16,-1-2-240-16,1 0 128 0,-5 3-128 0,2 1 0 15,1 2 0-15,-2 1 128 0,1-2-128 0,0 1 0 16,0-2 0-16,0 2 0 0,-3-1 0 0,5-1 0 16,3-3 0-16,0 0 0 0,1 3 0 0,0-3 0 15,1-3 0-15,-2 1 0 0,-2-1 0 0,5-1 0 16,4 0 0-16,0-2 0 0,-1-1 0 0,1 0 0 15,-3 0 160-15,2-3-16 0,1-2 0 0,-3 0 0 16,-1-2 240-16,-1-1 32 0,0 0 16 0,-2 0 0 0,-1 0-256 16,0 0-48-16,-1 2-128 0,-1-1 192 0,-3 0-192 0,1 0 128 15,-2-1-128-15,0 4 0 0,0-1 128 0,-2 4-128 16,1 3 0-16,-1 4 0 0,-5 4 128 0,-1 4-128 16,0 3 0-16,0 7 144 0,0 0-144 0,-7 9 160 15,-1 3-160-15,0 6 160 0,-2 4-160 0,-4 4 0 16,2 5 0-16,-1 1 0 0,-2 5-144 0,-1 2 144 15,0 4 0-15,-1 4 0 0,-1 5 0 0,0 3 0 16,-3 3 0-16,4-3 0 0,0-4 0 0,1-4 0 16,1-5 0-16,5-2 0 0,5-3 0 0,3-8 0 15,2-5 0-15,4-6 0 0,4-2 0 0,1-2 0 16,2 0 0-16,3-6 0 0,2-8 160 0,3 1 32 16,0 3 16-16,3-8 0 0,1-9 48 0,1-4 16 0,0-1 0 15,3 2 0-15,0 5-272 0,1-1 0 0,-2-2 0 16,-1 2 0-16,1 3 0 0,-1 3 0 0,0 4 0 15,-2 2-144-15,-3-3 144 0,-1 7 0 0,-2 6-144 0,0 2 144 16,-2-2 0-16,-1 5-144 0,-3 1 144 0,-3 3 0 16,-1 3 0-16,-3-1-128 0,0-4 128 0,-2 0 0 15,1-1 0-15,-1-1 0 0,-2-4 0 0,1-4 0 16,-1-7 144-16,0 0-144 0,0 0 128 0,0 0-128 16,7-10 208-16,1-1-32 0,1-2-16 0,-1 1 0 15,3-1-160-15,-2-1 160 0,2-6-160 0,2 2 160 16,3 2-160-16,-1 1 0 0,1 4 0 0,-1 0 128 15,1 1-128-15,3 4 0 0,2 3 0 0,-3 1 0 16,-5 2 0-16,3 5 0 0,5 0 0 0,0 6 0 0,-1 3 0 16,1 1 0-16,-2 0 0 0,0 3 0 0,1 0 0 15,0-2 0-15,-4-1 0 0,2-1 0 0,0-3 0 0,0 0 0 16,0 0 0-16,2-3 0 0,-2-4 144 0,3-3-144 16,1-2 160-16,0 0-160 0,3 0 192 0,1-3-64 15,1-1-128-15,-2-2 192 0,-6-1-192 0,3 1 128 16,3-2-128-16,-3 1 0 0,-3 1 0 0,0 2 128 15,-2 2-128-15,-1 1 0 0,0-2 0 0,0 2 0 16,-1-1 0-16,0 3 0 0,-3 5 0 0,1-1 0 16,-2-2-160-16,0 2 160 0,-1 3-320 0,-2-2 32 15,-1 1 0-15,2-2 0 16,0-2-240-16,-9-2-48 0,0 0-16 0,9 5 0 16,0-2 80-16,-9-3 32 0,0 0 0 0,0 0 0 0,0 0 304 0,9 2 176 15,-9-2-192-15,0 0 192 0,0 0 0 0,7-1 0 16,-7 1 0-16,9-3 0 0,-6-3 0 0,-3 6 176 0,5-5-32 15,-5 5 0-15,5-6 0 0,-1 0 0 0,1 1 0 16,-1 2 0-16,-4 3 0 0,0 0 0 0,9-4 0 0,-1 0 0 16,-8 4-144-16,0 0 0 0,10-2 144 0,-2-1-144 15,-3-3 0-15,-5 6 0 0,0 0 0 0,0 0 128 16,9 5-128-16,-3 1 0 0,-6-6 0 16,4 14 128-16,-1-1 48 0,-1 0 16 0,-2 1 0 0,-2 1 0 15,-3-4 96-15,1 0 32 0,-1-1 0 0,-3 1 0 16,-2-4 112-16,0 2 16 0,-3 0 16 0,0-1 0 15,-2-3 48-15,1-1 0 0,0 1 0 0,-2-2 0 16,0-1-208-16,-1 1-48 0,1-2 0 0,-1-2 0 16,0-3-112-16,1 0-16 0,-1-4-128 0,1-2 192 15,2-2-2288-15,2-1-464 0</inkml:trace>
  <inkml:trace contextRef="#ctx0" brushRef="#br1" timeOffset="67340.742">10855 12235 11055 0,'0'0'976'0,"5"-7"-784"0,-5-2-192 0,2 2 0 15,-2 7 5744-15,3-5 1104 0,-1-2 208 0,-2 7 48 32,0 0-6688-32,10 0-1344 0,-10 0-272 0</inkml:trace>
  <inkml:trace contextRef="#ctx0" brushRef="#br1" timeOffset="67500.876">10722 12568 35935 0,'-6'-9'3200'16,"2"6"-2560"-16,4 3-512 0,0 0-128 0,0 0 1536 0,0 0 304 15,0 0 48-15,0 0-13680 16,10 5-2736-16</inkml:trace>
  <inkml:trace contextRef="#ctx0" brushRef="#br1" timeOffset="69477.248">11888 12021 6447 0,'0'0'272'0,"0"-10"80"0,0-1-352 0,0 1 0 0,1 0 0 0,0-1 0 15,2 0 2240-15,0 1 368 0,-1 2 80 0,1 1 0 16,3 1-1472-16,-6 6-288 0,7-7-64 0,-2 6-16 16,4 1-416-16,-1 1-96 0,0 3-16 0,1 2 0 0,1 4-128 0,2 3-16 15,-1 4-16-15,2 1 0 0,1-2-32 0,1 6-128 16,0 5 192-16,2 3-64 0,-1 1-128 0,3 2 0 15,1 3 144-15,-1 0-144 0,-2 7 128 0,0-4-128 16,-2 2 160-16,-4-2-160 0,-5-3 192 0,1 1-64 16,3 4-128-16,1-6 192 0,-1-5-192 0,0-3 176 15,-1 0-176-15,0-2 160 0,-2-2-160 0,1-5 192 16,-1-6-192-16,-1 0 192 0,1 1-384 0,-1-2-80 16,2-3-16-16,-2-5-9584 0</inkml:trace>
  <inkml:trace contextRef="#ctx0" brushRef="#br1" timeOffset="69788.189">12579 11852 20847 0,'0'0'912'0,"0"0"208"0,-1-10-896 0,1 10-224 0,1-10 0 0,-1 10 0 15,0 0 576-15,0 0 80 0,0 0 16 0,-5 10 0 16,-2 1-480-16,-2 4-192 0,-1 3 176 0,-2 4-176 16,0 0 128-16,-2 1-128 0,-3 0 0 0,0 7 144 15,-2 5 0-15,-3 1 0 0,-2 1 0 0,-5 7 0 16,-3 8 160-16,-2 0 16 0,1 0 16 0,-4-3 0 16,-2-2-80-16,-1 4-32 0,1 7 0 0,-2-5 0 0,1-6-96 15,1-4 0-15,1-5-128 0,4-5 192 16,2-4-64-16,4-6 0 0,4-9-128 0,7-1 192 0,3 1-192 0,6-4 176 15,3-4-176-15,5-6 160 16,0 0-2608-16,11-5-528 0</inkml:trace>
  <inkml:trace contextRef="#ctx0" brushRef="#br1" timeOffset="70094.792">13124 11847 18191 0,'0'0'800'0,"0"0"176"0,0 0-784 0,0 0-192 0,0 0 0 0,0 0 0 16,-8 8 272-16,0 2 16 0,-1 1 0 0,-1 4 0 15,-1 5-128-15,0-1-32 0,3-1 0 0,-6 5 0 16,0 3 128-16,-1 5 0 0,-2 2 16 0,1 3 0 15,-2 6 192-15,-2 4 48 0,-1 4 0 0,-1 0 0 16,-3-3-208-16,-1 1-48 0,0-2 0 0,-3 1 0 16,2 6-96-16,1-7-32 0,1-5 0 0,9-4 0 15,3-2-128-15,5-4 160 0,2-6-160 0,2-5 160 16,3-5-288-16,4-3-64 0,3-6-16 0,4 0-6832 16,3-3-1376-16</inkml:trace>
  <inkml:trace contextRef="#ctx0" brushRef="#br1" timeOffset="70370.875">13583 11992 24639 0,'-13'7'1088'0,"5"-4"240"0,0 1-1072 0,-4 4-256 15,-1 8 0-15,0 0 0 0,-1 3 176 0,0 3-32 16,0 1 0-16,-1 7 0 0,0 5 48 0,-1 2 16 16,0 0 0-16,0 0 0 0,-1 0-208 0,0 1 176 15,2 0-176-15,-2 0 160 0,1-6-160 0,-1 1 0 0,0-1 144 0,1-4-144 16,1-1 0-16,1-3 0 0,0-1 0 16,5-2 128-16,-2-3-256 0,3-5-64 0,0-6 0 0,3-1 0 31,-3-2-1712-31,8-4-336 0</inkml:trace>
  <inkml:trace contextRef="#ctx0" brushRef="#br1" timeOffset="70766.199">13280 12240 19343 0,'0'0'1728'0,"0"0"-1392"16,-5 6-336-16,5-6 0 0,0 0 512 0,-1 10 48 15,2 1 0-15,3 5 0 0,-1 2-192 0,4 0-48 0,0-1 0 0,3 1 0 16,1 3 32-16,1 1 0 0,0-1 0 0,0 0 0 16,2 0-224-16,-3 1-128 0,0 1 128 0,0-1-128 15,-1-2 0-15,-2 1 0 0,-1 2 0 0,0 0 0 31,0-6-640-31,1 1-208 0,1-5-48 0</inkml:trace>
  <inkml:trace contextRef="#ctx0" brushRef="#br1" timeOffset="71109.601">14068 11813 25279 0,'0'0'1120'0,"0"0"224"0,0 0-1072 0,10-2-272 15,-1 2 0-15,4 5 0 0,3 5 0 0,0 3 128 16,2 4-128-16,3 4 0 0,0 2 0 0,1 4 0 15,0 1 0-15,-1-2 0 0,-2 4 0 0,1 4 0 16,-3 7 0-16,-2 1 0 0,-1-3 0 0,-3 6 0 16,-2 3 0-16,-4 0 0 0,-5-2 0 0,-4-1 0 15,-1 0 0-15,-6-2 0 0,-1 2 192 0,-5-3-192 0,-2-1 192 16,1-5-192-16,-4-5 176 0,0-5-176 0,-2-1 160 0,-1-8-160 16,1-4 0-16,1 0-336 0,-3-4 48 0</inkml:trace>
  <inkml:trace contextRef="#ctx0" brushRef="#br1" timeOffset="71416.266">14895 12389 31327 0,'0'0'2784'0,"12"-5"-2224"16,4 1-560-16,6-3 0 0,3-2 560 0,6 3 0 15,6 3 0-15,-3 2 0 0,0-3-560 0,0 1-304 16,2-2 48-16,-3 2-14320 0</inkml:trace>
  <inkml:trace contextRef="#ctx0" brushRef="#br1" timeOffset="71582.266">14946 12638 29487 0,'-21'-2'2624'0,"11"2"-2112"0,10 0-512 0,-7 4 0 16,1 2 816-16,6-6 48 0,0 0 16 0,0 11 0 16,4 1-720-16,3-3-160 0,2-2 0 0,2-2 0 15,2-3 0-15,4-1 0 0,6 2 0 0,3-2-9728 16,2-3-1856-16</inkml:trace>
  <inkml:trace contextRef="#ctx0" brushRef="#br1" timeOffset="72290.256">15943 12381 8287 0,'-20'-12'368'0,"7"7"80"0,-3 2-448 0,7 1 0 0,9 2 0 0,0 0 0 16,-7-1 2944-16,7 1 496 0,0 0 96 0,0 0 32 15,0 0-2432-15,0 0-496 0,0 0-80 0,0 0-32 16,-1 11 64-16,5 1 16 0,5-2 0 0,5-4 0 16,3 0 32-16,2 0 16 0,3 2 0 0,2-3 0 15,2-2-128-15,-1 0-16 0,3-1-16 0,1 3 0 16,-2-4-80-16,4-1-16 0,1-3 0 0,-1 0 0 15,0 3 48-15,4-2 0 0,0-2 0 0,-1-1 0 0,0-3-128 16,-3 3 0-16,-4-2-16 0,0 1 0 0,-3-4-160 16,-2 0-16-16,-5 0-128 0,0 1 192 0,-4-2-192 15,-1-1 0-15,-1-4 128 0,-4 2-128 0,-2 3 0 0,-1-1 0 16,-5 0 128-16,-4-2-128 0,-1-1 0 0,-4 0 0 16,-4 1 0-16,-2 0-160 0,-4-2 160 0,-3 4-192 15,-6 3 192-15,-2 4-192 0,-10 3 0 0,1 1 0 16,3 2 0-16,-2 6 0 0,-4 5 192 0,2 4 0 15,-1 3 0-15,0 0 128 0,-3 4-128 0,2 2 0 16,0 2 0-16,5 3 0 0,-1 2 0 0,5 0 144 16,3 2 0-16,4 1 0 0,4 1-144 0,5 1 128 15,4-3-128-15,4 1 128 0,5 0-128 0,8-3 128 16,4-5-128-16,7 0 128 0,5-4 176 0,6-2 16 16,4-4 16-16,9-1 0 0,7-2 112 0,4-2 0 0,0-1 16 15,2-4 0-15,1-4-320 0,5 0-144 0,5-3 128 0,3 0-128 16,2 4-128-16,-6-3-128 0,-4-2 0 0,-2 0-16 31,-2-2-1568-31,-1 2-304 0,-5 1-64 0,1 0-16 0</inkml:trace>
  <inkml:trace contextRef="#ctx0" brushRef="#br1" timeOffset="72961.137">14722 12807 16527 0,'0'0'720'0,"-8"-3"176"0,2-2-720 0,0 0-176 0,1 1 0 0,5 4 0 15,-6-5 640-15,6 5 112 0,-3-5 16 0,3 5 0 16,0 0 96-16,0 0 32 0,9-10 0 0,-1 3 0 16,3 4-112-16,3 2-16 0,1 1 0 0,0 0 0 0,3-4-128 0,2-1-16 15,2-1-16-15,0 1 0 0,3 2-160 16,-1-4-16-16,0-4-16 0,5 5 0 0,-1 5 32 0,1-2 0 16,2 3 0-16,-1-3 0 0,-3-2-48 0,0 1 0 15,-3 3 0-15,-2-1 0 0,-3 2-224 0,-3 0-48 16,-2 0-128-16,0 2 192 0,-6 2-192 0,-8-4 0 15,0 0 0-15,0 0 0 0,7 6 0 0,-7-6-128 16,0 0 128-16,0 0-208 0,0 0 16 0,-6 12 0 16,0 1 0-16,-3-4 0 0,-1-9-16 0,-2 2 0 15,0 0 0-15,0-1 0 16,0-2-1888-16,-1-4-368 0,-4-6-80 0,2 3-16 0</inkml:trace>
  <inkml:trace contextRef="#ctx0" brushRef="#br1" timeOffset="74320.985">17430 11269 6447 0,'-1'-10'576'0,"2"4"-576"16,-1 6 0-16,0 0 0 0,4-5 1472 0,-1-1 176 15,-3-2 32-15,0 8 16 0,0 0-1024 0,0 0-208 16,0 0-32-16,0 0-16 0,0 0-176 0,-9 2-48 16,1 1 0-16,-2 1 0 0,-1-2-64 0,0 2 0 15,-3 0-128-15,-1 1 192 0,-2 0 112 0,-2 2 16 16,2-2 0-16,-1 4 0 0,-1 2 304 0,1 4 64 16,-4 3 16-16,0 3 0 0,0 2-320 0,1 2-48 15,0 3-16-15,1-2 0 0,3 1-128 0,2-1-48 16,4-2 0-16,1-1 0 0,5-5-144 0,0-3 0 0,4-3 144 15,2 2-144-15,3-1 256 0,0-2 0 0,5-2-16 16,3-3 0-16,1-1 272 0,4-2 48 0,5 3 16 0,-2-6 0 16,2-4 0-16,0-3 16 0,-2 1 0 0,7-1 0 15,4 0-144-15,1-3-48 0,-3-4 0 0,1 0 0 16,-4 2-128-16,1 0-16 0,-2-2-16 0,-2-3 0 16,-1 0 128-16,-3-1 16 0,-2-1 16 0,-2-1 0 15,-3-5 112-15,-2-1 32 0,-3-2 0 0,-3 3 0 16,-4 2 32-16,-4 1 16 0,-1 0 0 0,-3 2 0 15,-2 0-272-15,-1 5-48 0,-3-1-16 0,-2 7 0 16,-4-1-256-16,-1 3 0 0,-4 3 0 0,-1-1 0 16,-3 0 0-16,-1 1-192 0,0 2 16 0,3 4 16 15,2 1-1808-15,6-1-352 0,8 0-80 0</inkml:trace>
  <inkml:trace contextRef="#ctx0" brushRef="#br1" timeOffset="74755.302">17943 11238 9215 0,'2'-11'400'0,"-2"11"96"0,0 0-496 0,0 0 0 0,0 0 0 0,0 0 0 15,5 6 2096-15,1 3 320 0,0 3 64 0,0 3 16 16,3-1-1696-16,-2 2-336 0,2 3-64 0,0 3-16 16,0 2-32-16,3 2-16 0,-1-2 0 0,2 2 0 15,0 2-144-15,1-2-16 0,-1 2-16 0,-2-3 0 16,-1-1-160-16,1 1 160 0,1-2-160 0,-6 1 160 16,-1-4-160-16,1-1 0 0,-1-2 0 0,-1-1-176 15,1 2-480-15,-3-6-112 0,-2-12 0 16,4 11-7984-16</inkml:trace>
  <inkml:trace contextRef="#ctx0" brushRef="#br1" timeOffset="74995.302">18273 11148 21183 0,'-1'-8'1888'0,"1"8"-1504"15,0 0-384-15,0 0 0 0,0 0 480 0,0 0 32 0,-8 1 0 16,-1 7 0-16,-4 7-32 0,-3 5 0 16,-2 3 0-16,-3 1 0 0,0-1 32 0,-1 7 16 0,-1 5 0 0,-1 0 0 15,-2 1-224-15,-2 1-48 0,0 0-16 0,-1 1 0 16,-2-1-64-16,-1-2-16 0,0-1 0 0,0 1 0 16,0 0-288-16,2-6-64 0,4-3-16 0,4-2-12080 15</inkml:trace>
  <inkml:trace contextRef="#ctx0" brushRef="#br1" timeOffset="75649.341">18726 12228 3679 0,'0'0'320'0,"0"0"-320"15,-1-10 0-15,3 3 0 0,-2 7 4528 0,10-4 832 16,-1-1 160-16,2 1 48 0,1 4-4448 0,2 0-880 16,1 0-240-16,2 0 0 0,2-2 0 0,0 0 0 15,3-1 0-15,2 1 0 0,2-1 0 0,3 0 0 16,0 2 0-16,2 2 0 15,-1 3-1056-15,1-2-288 0,10 0-48 0,-4 2-16 0</inkml:trace>
  <inkml:trace contextRef="#ctx0" brushRef="#br1" timeOffset="75858.339">18553 12595 31327 0,'-8'-1'2784'0,"8"1"-2224"0,0 0-560 0,0 0 0 16,0 0 400-16,14 2-16 0,2-2-16 0,12 2 0 15,11 2-144-15,7-4-32 0,5-5 0 0,8 2 0 16,7-1-32-16,7-2-16 0,4 0 0 0,4 0 0 16,2-2-752-16,-3 3-160 0,-1 2-16 15,-7-2-16-15</inkml:trace>
  <inkml:trace contextRef="#ctx0" brushRef="#br1" timeOffset="76678.543">20711 11913 911 0,'0'0'0'0,"0"0"0"0,-6-4 0 0,6 4 0 15,-2-12 0-15,2 4 0 0,0 8 6592 0,0 0 1248 16,8-8 240-16,3-1 48 0,3-2-6528 0,3-1-1296 16,4-2-304-16,6-1 0 0,1-6 0 0,0 2 128 15,-4 1-128-15,3-1 160 0,4-6-160 0,0 3 0 0,-1-2 0 16,-2 2 128-16,1 1 0 0,-5 0 0 0,-2-1 0 0,1 2 0 16,0 0-128-16,0 0 0 0,2-1 0 0,-6 2 0 15,-1 1 0-15,2 0 0 0,1 3 0 0,-3 4 0 16,-2 3 0-16,-5 1 0 0,-5 4 0 0,-6 3 0 15,10 2 0-15,-10-2 0 0,7 8-176 0,-3 1 176 16,0 4-192-16,-6 3 32 0,-2 4 16 0,0 2 0 16,-2-1 144-16,-3 4 0 0,-3 3-144 0,0 3 144 15,-2 3 0-15,-3 3 0 0,-4 2 0 0,2 5 0 16,-2 2 0-16,-1 2 128 0,1-3-128 0,0 3 128 16,0-2 32-16,1 2 0 0,0 2 0 0,-2-2 0 15,2-3 32-15,-2 0 16 0,0 1 0 0,3-5 0 16,3-3-64-16,2-3-16 0,4-5 0 0,3-1 0 0,-3 2-128 15,3-4 192-15,-1-3-192 0,4-2 192 0,2 0-192 0,2-5 0 16,1-1 0-16,0-7 0 16,-1-9-1952-16,0 0-368 0,0 9-80 0</inkml:trace>
  <inkml:trace contextRef="#ctx0" brushRef="#br1" timeOffset="76973.113">20161 12820 34431 0,'0'0'1536'0,"6"-7"304"0,2-2-1472 16,4 3-368-16,2 0 0 0,6 3 0 0,2 2 0 0,8-2 0 0,4-1 0 0,7 1 0 15,6-1 208-15,8 2 32 0,6 3 0 0,3-2 0 16,-3-5 16-16,5 2 0 0,5 2 0 0,2 0 0 16,-1 1-128-16,0-2 0 0,-4-1-128 0,5 4 192 15,6 2-192-15,-4 1 0 0,-1-1 128 0,-3 2-128 32,-5 3-1152-32,-1 1-288 0,-4 0-48 0,0 0-13312 0</inkml:trace>
  <inkml:trace contextRef="#ctx0" brushRef="#br1" timeOffset="78694.681">11614 13912 21183 0,'0'0'1888'16,"-3"8"-1504"-16,1 1-384 0,1-1 0 0,1-8 816 0,4 12 80 15,4 6 32-15,0-1 0 0,0 2-400 0,2 1-80 16,3 2 0-16,4 1-16 0,4 3-176 0,-2 1-16 16,-1-2-16-16,5 2 0 0,3 2-80 0,2 1-16 15,0-1 0-15,0 2 0 0,-2-1-128 0,-1 0 192 16,-1 1-192-16,-4-4 192 0,-2-2-192 0,-2-1 0 15,-2-1 144-15,1 0-144 0,-2-2 0 0,0-2 0 16,-2-1 0-16,0 0 128 0,-1-1-128 0,-3 0 0 16,0-2 0-16,-1 1 0 15,0-4-1536-15,0-1-288 0,-4 0-48 0,0-5-8624 0</inkml:trace>
  <inkml:trace contextRef="#ctx0" brushRef="#br1" timeOffset="79057.742">12377 13706 22111 0,'0'-14'976'0,"0"14"208"15,0 0-944-15,0 0-240 0,0 0 0 0,0 0 0 16,0 0 576-16,-6 9 64 0,0 1 0 0,-2 4 16 16,-1 1-176-16,-2 7-32 0,-3 5-16 0,-4 1 0 15,-2 3-224-15,3 2-32 0,1 0-16 0,-5 7 0 0,-2 5 160 0,-3 3 16 16,-4-2 16-16,-2 3 0 0,-2-1 176 0,-3 4 48 16,-5 1 0-16,-5-1 0 0,-5 2-224 0,0 0-32 15,2-1-16-15,1 0 0 0,-3-4-160 0,5-4-16 16,8-4-128-16,1 0 192 0,5-4-192 0,4-3 176 15,3-5-176-15,3-3 160 0,5-4-160 0,4-4 160 16,4-4-160-16,5-2 160 16,3-3-2256-16,2-9-448 0,14 0-80 0,6-6-32 0</inkml:trace>
  <inkml:trace contextRef="#ctx0" brushRef="#br1" timeOffset="79558.634">13104 13513 13823 0,'0'0'1216'0,"0"0"-960"15,-9 0-256-15,9 0 0 0,-8 2 1440 0,-2 0 240 16,0 2 48-16,2 7 16 0,-4 3-1232 0,-1 1-256 16,0-1-64-16,-1 5 0 0,-1 4 256 0,-2 3 32 15,1-1 16-15,-3 5 0 0,-2 3 0 0,-3 8 0 16,-3 4 0-16,0 4 0 0,-7 0-192 0,0 6-48 16,-2 5 0-16,3-2 0 0,4 0-96 0,1-1-32 15,2 1 0-15,3-2 0 0,3-4 256 0,3 1 64 16,4-3 0-16,2-2 0 0,6-8 32 0,-1-2 16 15,2-1 0-15,3-6 0 0,1-1-256 0,2-1-48 0,1-1-16 0,3-2 0 16,1-5-368-16,3-3-64 0,2-6 0 0,1-1-8400 16,2-1-1680-16</inkml:trace>
  <inkml:trace contextRef="#ctx0" brushRef="#br1" timeOffset="79937.432">13105 14099 22687 0,'0'0'1008'0,"0"0"208"0,0 0-976 0,0 0-240 16,2 8 0-16,2 0 0 0,3 2 272 0,0 1 16 16,3 0 0-16,-3 2 0 0,1 3 192 0,2 1 32 15,5 3 16-15,3 1 0 0,2-1-80 0,-1 3-32 16,2 2 0-16,1 4 0 0,-3-2-224 0,-1 2-64 0,-4-1 0 15,-1 1 0-15,-2 2-128 0,-3-1 0 0,0-2 144 0,-5 1-144 16,-1-5 0-16,-1-1 0 0,-1-2 0 0,-2-1 0 31,0-5-1808-31,-3-1-432 0,2-2-96 0</inkml:trace>
  <inkml:trace contextRef="#ctx0" brushRef="#br1" timeOffset="80213.947">13444 14090 31503 0,'0'0'1392'0,"-9"-2"288"0,2 2-1344 16,7 0-336-16,-12 5 0 0,4 2 0 0,1 2 208 0,-1 3-16 15,-1 2-16-15,-1 3 0 0,-1 1-176 0,0 3 0 16,-2 1 0-16,-1 2 0 0,-3 3 0 0,0 1 0 15,0 1 0-15,-4-1 0 0,0 2 0 0,-2 3 0 16,-2 1 0-16,5-2 0 0,3-3 0 0,-1-2 0 16,-1 1 0-16,2-3 0 0,-2-3-208 0,4-2-80 15,0-3-16-15,2-2 0 16,1-1-304-16,4-3-64 0,8-11-16 0,0 0-8096 16,-3 9-1632-16</inkml:trace>
  <inkml:trace contextRef="#ctx0" brushRef="#br1" timeOffset="80686.984">13578 13610 22511 0,'0'0'992'0,"0"0"224"15,0 0-976-15,0 0-240 0,0 0 0 0,0 0 0 0,0 0 416 0,12 3 32 16,1-3 16-16,1 2 0 0,1 4-224 0,0 2-48 15,1 2-16-15,2 1 0 0,2-3 144 0,2 2 16 16,-3 3 16-16,2 3 0 0,1 1-64 0,-1 0-16 16,1 2 0-16,0 3 0 0,-2 5 48 0,2 3 0 15,-3 3 0-15,0 4 0 0,-4 0 0 0,-2 4 16 16,0 3 0-16,-6 0 0 0,2 1-16 0,-6-1 0 16,-2-1 0-16,1 4 0 0,0 5 160 0,-4-4 32 15,-4-3 0-15,-4 3 0 0,-3 1-32 0,-2-1 0 16,-3-2 0-16,-3-5 0 0,-3-2-80 0,-4-1-16 15,0 2 0-15,-5 0 0 0,-1-6-112 0,-4 0-16 16,-5-1-16-16,6 0 0 0,2-1-240 0,3-4 0 0,1-2 0 16,2-4 0-1,4-5-2176-15,4-1-496 0</inkml:trace>
  <inkml:trace contextRef="#ctx0" brushRef="#br1" timeOffset="81445.387">14482 14330 23615 0,'0'0'1040'0,"0"0"224"0,6-2-1008 0,2-2-256 16,1 2 0-16,5 0 0 0,5 0 288 0,6 2 16 15,5-1 0-15,3-2 0 0,1 2-304 0,4 0 160 16,-2 1-160-16,5-1 128 0,-4-2-128 0,4 0 0 16,-4-1 0-16,5 1 0 0,3 1 0 0,-5-2-144 0,-5-2 0 15,-4 5-10832-15</inkml:trace>
  <inkml:trace contextRef="#ctx0" brushRef="#br1" timeOffset="81624.41">14316 14780 27935 0,'20'0'1232'0,"2"-1"256"16,10-3-1184-16,9 0-304 0,10 1 0 0,5-3 0 0,9 1 0 0,1 0 0 15,2-1 0-15,7 1-12416 16</inkml:trace>
  <inkml:trace contextRef="#ctx0" brushRef="#br1" timeOffset="86018.35">12183 5203 1839 0,'0'0'0'0,"0"0"160"15,0 0-160-15,0 0 0 0,-1-8 0 0,1 8 0 16,0 0 2720-16,0 0 512 0,0 0 96 0,0 0 32 0,0 0-2192 0,0 0-432 16,0 0-96-16,0 0 0 0,0 0-432 0,0 0-80 15,0 0 0-15,0 0-128 0,0 0 256 0,0 0-64 16,0 0-16-16,10 4 0 0,-1-1 368 0,-3 2 80 15,0 4 16-15,4 1 0 0,4 0 0 0,-1 4 0 16,1 2 0-16,2-1 0 0,-1 1-256 0,2 2-64 16,0 1 0-16,1 1 0 0,-2-3-16 0,1 2-16 15,-1 0 0-15,0 2 0 0,-2 2-48 0,0 2-16 16,0-2 0-16,-3 1 0 0,1 2-224 0,-1-2 176 16,1-1-176-16,-2-2 160 0,0-4-160 0,1 1 0 15,-1 0 0-15,1-3 0 16,1-3-432-16,-2-1-160 0,1-2-48 0,0 0-6432 0,1-2-1296 0</inkml:trace>
  <inkml:trace contextRef="#ctx0" brushRef="#br1" timeOffset="86403.03">12723 5008 20783 0,'0'0'912'0,"0"0"208"0,0 0-896 0,-5 3-224 16,-3 0 0-16,1 2 0 0,1 4 144 0,-1 3-16 15,-1 5 0-15,0 3 0 0,-3 2 192 0,-1 4 16 16,-3 5 16-16,3 2 0 0,-1 2 160 0,-1 3 16 16,-4 4 16-16,0 3 0 0,-2 3 208 0,0 1 32 15,0 1 16-15,-3 5 0 0,0 3-96 0,-1-4-32 16,-1-1 0-16,-2-5 0 0,-1-1-288 0,1-2-48 16,-1-1-16-16,5-2 0 0,3-5 0 0,2 0-16 15,-2-1 0-15,1-4 0 0,1-3-112 0,1-3-32 16,4-4 0-16,1-1 0 0,1-1-160 0,2-5 0 15,1-3 0-15,4-3-9712 0,4-9-1856 16</inkml:trace>
  <inkml:trace contextRef="#ctx0" brushRef="#br1" timeOffset="89468.3">16142 13976 15663 0,'0'0'688'0,"0"0"144"16,0 0-656-16,0 0-176 0,3-7 0 0,3 2 0 0,-3-3 1040 0,-3 8 176 16,0 0 48-16,0 0 0 0,8-1-624 0,-8 1-128 15,9 5-32-15,-1 3 0 0,2 3-32 0,0 0 0 16,1 0 0-16,2 3 0 0,2 4 64 0,0 2 0 16,2 3 0-16,3 1 0 0,1 0-128 0,6 1 0 15,0 3-16-15,4 2 0 0,0-2-80 0,-1 3-16 16,-2 4 0-16,0 2 0 0,-2 1 32 0,-1-2 0 15,1-2 0-15,-1 2 0 0,-2 2-16 0,2-3 0 16,0-4 0-16,-1-1 0 0,-3-2-80 0,3 0-16 16,2-4 0-16,0-1 0 0,-2 0-64 0,-3-1 0 15,1-2-128-15,-3-2 192 0,-2-4-192 0,-3-2 0 16,1-3 0-16,-6 0 0 16,-2-3-2144-16,-7-6-416 0</inkml:trace>
  <inkml:trace contextRef="#ctx0" brushRef="#br1" timeOffset="89854.942">17035 14085 24879 0,'0'0'2208'0,"0"0"-1760"16,0 0-448-16,0 0 0 0,0 0 544 0,0 0 32 15,-6-3 0-15,6 3 0 0,-11 8-432 0,-3 1-144 16,0 0 0-16,-2 3 144 0,-2 3 128 0,-4 3 32 15,-1 0 0-15,-2 4 0 0,-2 3 96 0,1 3 32 16,-1 4 0-16,-1 3 0 0,-2 1 128 0,0 2 16 16,0 3 16-16,-2 2 0 0,-2 0-16 0,-3-3 0 15,0-2 0-15,-3-3 0 0,-5-1-256 0,1-1-64 16,-1 0-16-16,1 1 0 0,1-3-96 0,1 0-16 16,3 2 0-16,0-3-10528 0,-4 0-2112 15</inkml:trace>
  <inkml:trace contextRef="#ctx0" brushRef="#br1" timeOffset="93527.936">5146 15718 6447 0,'-1'-11'272'0,"0"6"80"0,-2-1-352 0,3 6 0 0,0 0 0 0,0 0 0 16,1-7 1728-16,-1 7 288 0,0 0 48 0,0 0 16 15,0 0-992-15,0 0-192 0,0 0-32 0,0 0-16 16,0 0-272-16,12 8-48 0,-2 2-16 0,0 3 0 15,-1 2-128-15,-1 2-16 0,2 2-16 0,1 2 0 16,-1 1 128-16,2 3 32 0,3 4 0 0,0 3 0 16,-1-2 48-16,3 6 16 0,0 0 0 0,3 5 0 15,2 3-208-15,-2 0-48 0,1-2 0 0,1 4 0 16,2-2-144-16,0-4-48 0,-1-3 0 0,-1 0 0 16,-1-4 128-16,-2-1 32 0,-3-6 0 0,0 4 0 15,-3-1-128-15,-2-2-32 0,0-2 0 0,-3-2 0 0,-1 1-128 0,-1-5 160 16,-2-2-160-16,1-3 160 0,-4-2-160 0,-1-2-144 15,0-1 144-15,0-9-12176 16</inkml:trace>
  <inkml:trace contextRef="#ctx0" brushRef="#br1" timeOffset="93884.399">5813 15705 16575 0,'3'-12'1472'0,"-3"12"-1168"0,0 0-304 0,0 0 0 16,0-8 1280-16,0 8 208 0,2-8 48 0,-2 8 0 15,0 0-1296-15,0 0-240 0,0 0 0 0,0 0-144 16,-2 10 144-16,-3 2 224 0,-3 3-48 0,0 1-16 15,-1 3 96-15,-2 3 32 0,-2 2 0 0,-2 5 0 16,-3 3 240-16,0 1 48 0,-3 0 16 0,-1 4 0 16,-3 1 0-16,-1 5 0 0,-6 1 0 0,-3 3 0 15,-2-2-160-15,1-4-48 0,3 2 0 0,-3-1 0 16,-1-3-112-16,4-3-16 0,2-5-16 0,2-3 0 16,5 1-112-16,3-4-128 0,2-6 176 0,4-1-176 15,2-1 0-15,2 0 0 0,3 0 0 0,2-8-144 16,6-9-1744-16,0 0-352 0,0 0-64 0</inkml:trace>
  <inkml:trace contextRef="#ctx0" brushRef="#br1" timeOffset="94234.873">6430 15644 4607 0,'0'0'192'0,"0"0"64"0,-9 1-256 0,0-1 0 0,9 0 0 0,0 0 0 16,-6 3 4864-16,-2 2 912 0,0 3 192 15,0 1 48-15,-1-1-4816 0,-2 3-960 0,1 3-240 0,1 2 0 16,-3 3 192-16,-2 3-16 0,-4 3 0 0,0 4 0 15,-2 3 144-15,-1 1 48 0,0 1 0 0,-2 2 0 16,1 4-96-16,-1 4-16 0,2 3 0 0,1 0 0 16,-1-2-128-16,2 0-128 0,2 2 144 0,1-4-144 15,2-4 0-15,3-3 128 0,2-3-128 0,6-1 0 16,3 0 0-16,3 0 0 0,3-1 128 0,4-1-128 16,2-3-416-16,3 0-128 15,3-4-32-15,-1-5-12000 0</inkml:trace>
  <inkml:trace contextRef="#ctx0" brushRef="#br1" timeOffset="94516.905">6628 16228 30399 0,'-3'-9'1344'0,"3"9"288"0,0 0-1312 0,0 0-320 16,0 0 0-16,0 0 0 0,0 0 192 0,12 9-48 16,-3 4 0-16,3 2 0 0,1 1-144 0,1 3 0 15,0 0-192-15,3 2 192 0,-1 0 0 0,0 1 0 0,-2 1 0 16,2 0 0-16,0 0 0 0,1 0 0 16,-2 1 0-16,-1-1 0 0,2 2 0 0,-3-2 0 0,-4 2 0 0,-1-2 0 31,1-5-720-31,-2-2-32 0,-2 0 0 0,2-1 0 15,-2-1-2128-15,1-5-416 0</inkml:trace>
  <inkml:trace contextRef="#ctx0" brushRef="#br1" timeOffset="94748.112">7010 16233 25791 0,'-10'-1'2304'0,"0"3"-1856"0,0 3-448 0,-1 2 0 0,-2 1 1344 0,0 2 160 16,-1 1 32-16,-1 3 16 16,-4 4-1296-16,1 2-256 0,-1 2 0 0,0 2 0 0,-1 1 0 0,-1 0 0 15,1 0 128-15,2 3-128 0,3 2 192 0,-1 3-192 16,-1 2 192-16,1 0-192 0,2-6 128 0,1-1-128 16,-2 1 0-16,5-3 0 15,4-5-1152-15,0-3-304 0,4-4-48 0,2-3-11168 16</inkml:trace>
  <inkml:trace contextRef="#ctx0" brushRef="#br1" timeOffset="95138.272">7070 15724 15663 0,'0'0'688'0,"0"0"144"0,0 0-656 0,0 0-176 0,0 0 0 0,0 0 0 16,7-6 1376-16,3 3 240 0,-3 2 48 0,5 4 16 15,2 2-1248-15,0 3-256 0,0 1-48 0,4 2-128 16,2 2 256-16,-2 4-48 0,0 0-16 0,4 4 0 15,1 2 176-15,2 4 16 0,1 0 16 0,-3 3 0 16,0 1 128-16,-3 2 32 0,-2 3 0 0,-1 5 0 16,-2 4-160-16,-2 2-16 0,-2 1-16 0,-1 4 0 0,-1 0-112 0,-3-3 0 15,-4-4-16-15,0 2 0 0,-2-2-16 16,-3 2 0-16,-3 4 0 0,2-4 0 0,-4-6-16 0,-1-4 0 16,-3-4 0-16,-1-2 0 0,-1-3 0 0,-3-2 0 15,-1-5 0-15,0 0 0 0,3-4-208 0,0-1 0 16,2-4 0-16,3-5-9040 15,2-2-1904-15</inkml:trace>
  <inkml:trace contextRef="#ctx0" brushRef="#br1" timeOffset="95605.582">8234 16320 28559 0,'-26'0'2544'0,"13"1"-2032"15,4 2-512-15,1-2 0 0,8-1 544 0,0 0 16 16,0 0 0-16,0 0 0 0,0 0-336 0,0 0-64 15,13-2-16-15,5-1 0 0,4 1 112 0,1-3 32 16,4 3 0-16,2-2 0 0,1-2-32 0,1-1 0 16,2 1 0-16,3-2 0 0,2-1-256 0,-2 1 160 15,1-1-160-15,0 2 128 0,3 5-128 0,-3-1 0 16,-4-3-192-16,-3 5 192 16,-3 1-2432-16,-5 0-384 0,-2 0-64 0,-3 1 0 0</inkml:trace>
  <inkml:trace contextRef="#ctx0" brushRef="#br1" timeOffset="95776.582">8376 16662 28559 0,'0'0'2544'0,"0"0"-2032"0,-2 9-512 0,2-9 0 16,4 6 1152-16,4 1 144 0,2-2 32 0,4 0 0 15,4-2-896-15,5-1-176 0,4-2-48 0,4 0 0 16,2 1 32-16,4-3 0 0,2-2 0 0,2-3 0 15,0-2-1456 1,1 2-272-16,-6-3-64 0</inkml:trace>
  <inkml:trace contextRef="#ctx0" brushRef="#br1" timeOffset="97006.158">10540 16093 11567 0,'14'-2'512'0,"-4"-1"112"0,0-2-496 0,0 1-128 16,-2 2 0-16,-8 2 0 0,10-7 720 0,-2 3 128 15,-8 4 32-15,0 0 0 0,7-8-112 0,-3-1 0 16,-2 0-16-16,-1 3 0 0,-1 6 272 0,-2-7 64 0,-2-1 16 0,-1 2 0 15,-3-1-304-15,-2 2-64 0,-2 0-16 0,-3 0 0 16,-1-4-80-16,-5 0-32 0,0 6 0 0,-4-1 0 16,-3 0-176-16,3 2-48 0,6 1 0 0,-2 1 0 15,-4 0-64-15,-2 4-32 0,1 3 0 0,0 2 0 16,-3 0-288-16,2 3 128 0,-3 2-128 0,-1 4 0 16,-2-1 176-16,1 2-176 0,0 0 160 0,1 1-160 15,3 2 224-15,3 0-48 0,4 0-16 0,3 2 0 16,3-2-160-16,3 1 0 0,2 0 144 0,1 2-144 15,1 3 0-15,4-2 128 0,2-2-128 0,0 3 0 16,2-3 0-16,4-1 0 0,0-3 0 0,3 2 128 16,-1-1-128-16,3-3 0 0,3-2 128 0,-2-1-128 15,0 3 128-15,3-4-128 0,5-3 128 0,2 1-128 16,2-5 176-16,-1-1-48 0,2 0 0 0,1-3 0 0,-1-3-128 0,-1-1 160 16,-1-1-160-16,-2 1 160 15,0 1-512-15,-2 1-96 0,-2-5-32 0,0 4 0 16,-1 4-2240-16,-2-1-448 0</inkml:trace>
  <inkml:trace contextRef="#ctx0" brushRef="#br1" timeOffset="97374.857">10751 16613 24879 0,'-9'8'2208'0,"2"-1"-1760"0,7-7-448 0,-9 10 0 16,3 2 384-16,-1 1 0 0,2 2 0 0,2 0 0 15,-3-2-192-15,2 0-64 0,0 1 0 0,2 0 0 16,2-14 0-16,-4 13 0 0,-1 0 0 0,1-1 0 0,0 1-128 0,-2 2 192 16,1-2-192-16,-9 4 192 0,-2 5-320 0,-2 5-64 15,3 2-16-15,2-7-11824 16</inkml:trace>
  <inkml:trace contextRef="#ctx0" brushRef="#br1" timeOffset="97794.651">11672 15836 18143 0,'0'0'800'0,"-7"2"160"0,-2 2-768 0,3 2-192 0,-5-1 0 0,2 3 0 16,0 1 576-16,0 3 80 0,1-2 16 0,1 4 0 15,-1-1 336-15,-4 3 64 0,1-1 16 0,3 4 0 16,7 1-304-16,-10 4-48 0,-9 3-16 0,-3 5 0 16,-1 7-320-16,-1-2-64 0,3-1-16 0,-4-1 0 15,1-4-128-15,3 5-48 0,5 7 0 0,2 3 0 0,3 2-144 0,3-7 0 16,3-7 144-16,1-4-144 0,4-3 0 0,2 1 144 15,3-2-144-15,0-4 0 16,2-5-368-16,0-3-176 0,4-1-32 0,7-4-11776 16</inkml:trace>
  <inkml:trace contextRef="#ctx0" brushRef="#br1" timeOffset="98178.854">12003 16065 17503 0,'-10'-9'768'0,"6"2"176"0,0-2-752 0,4 2-192 0,2 0 0 0,2 0 0 15,0 0 2640-15,1-1 496 0,2 0 112 0,2 0 16 16,1-2-2560-16,2-1-512 0,1-1-192 0,-1-4 128 15,4-1-128-15,2-2 0 0,1-1 144 0,3 1-144 16,1 0 0-16,-1 0 0 0,-2 3 0 0,0 3 0 16,-5 2 0-16,2 2 0 0,-2 1 0 0,-1 4 0 15,-2 4 0-15,-1 3 0 0,-1 1 0 0,-3 4 0 16,-1 4 0-16,-3 4 0 0,-1 5 0 0,-2 2 0 16,-1 1 0-16,-1 3 0 0,-6 3 0 0,0-2 0 0,-5 2 0 15,1 4 0-15,0 4 0 0,1 2 0 0,-4 2 0 0,0 4 128 16,-7 4-128-16,0-1 0 0,0 1 0 15,0-4 0-15,2-2 0 0,0-2-192 16,2-3-384-16,1 2-64 0,2 2-32 0,2-6 0 16,-1-5-1360-16,2-2-272 0,0-4-48 0</inkml:trace>
  <inkml:trace contextRef="#ctx0" brushRef="#br1" timeOffset="98432.851">11773 16731 32303 0,'0'0'1424'0,"0"0"304"0,2-9-1376 0,5 2-352 0,4 3 0 0,4 1 0 16,3 2 144-16,4 0-144 0,4 0 192 0,1 1-192 16,1-1 192-16,2 2-64 0,-2-3 0 0,2 2-128 15,-1 0 160-15,4 0-160 0,3-4 128 0,0 1-128 16,4-1 0-16,6 2 0 0,6 4 128 0,-4 0-128 15,-7-1 0-15,-6 1 0 0,-5 1-160 0,-7 1 160 16,-3-2-2096 0,-5-1-320-16,-4-2-64 0,0 2-9712 0</inkml:trace>
  <inkml:trace contextRef="#ctx0" brushRef="#br1" timeOffset="98833.928">12822 15647 21135 0,'0'0'928'0,"0"0"208"0,9 3-912 0,2-1-224 16,-3 2 0-16,3 3 0 0,2 1 176 0,1 4-16 0,-1 4 0 15,1 1 0-15,1-2 288 0,4 3 64 0,-2 4 16 0,3 1 0 16,1 3 160-16,3 3 16 0,4 1 16 0,-3 4 0 16,-4 0-144-16,4 4-48 0,5 5 0 0,0 2 0 15,-4 4-240-15,-3 2-48 0,-3 6-16 0,-6-1 0 16,-6-1-224-16,-6-3 144 0,-6-1-144 0,-5 2 128 15,-3 2 0-15,-8-6 0 0,-4-4 0 0,-2-3 0 16,2-2 64-16,-3-2 16 0,-3-2 0 0,0-7 0 16,1-3-32-16,1-4-16 0,3-2 0 0,0-1 0 15,4-5-160-15,0-3 0 0,2-2 0 0,1-2-9088 16,2-4-1920-16</inkml:trace>
  <inkml:trace contextRef="#ctx0" brushRef="#br1" timeOffset="99243.278">14140 15925 18431 0,'0'0'1632'0,"0"0"-1312"0,0-9-320 0,0 9 0 15,0 0 1664-15,0 0 272 0,0 0 48 0,7 6 16 16,2 1-1536-16,-3 4-304 0,-1 4-160 0,1 3 160 16,-2 4-160-16,1 2 0 0,0 6 0 0,-3 2 0 15,2 1 0-15,-3 2 0 0,-2 3 0 0,0 2 128 16,-2 0-128-16,1 3 0 0,-4 0 0 0,-1-4 0 16,-2-1 0-16,0-1 0 0,0 2 0 0,-1-3-176 15,2-2-2192-15,0-5-448 0,1-6-96 16</inkml:trace>
  <inkml:trace contextRef="#ctx0" brushRef="#br1" timeOffset="99460.792">13858 16371 29487 0,'0'0'2624'0,"0"0"-2112"16,4-7-512-16,2-1 0 0,5 3 960 0,6 0 96 15,4 1 16-15,3 0 0 0,4 2-816 0,3 1-256 16,2-1 160-16,7 3-160 0,5 1 0 0,0-1 0 16,-1-2 0-16,-1-1 0 0,-1-1 0 0,-2-1 0 15,1 1-160-15,-1 0 160 16,-3 1-1760-16,1-1-256 0,3 2-48 0,2 2-6528 0,-3-1-1312 0</inkml:trace>
  <inkml:trace contextRef="#ctx0" brushRef="#br1" timeOffset="99798.116">15828 15913 22111 0,'-2'-13'976'0,"2"13"208"0,-5-9-944 16,5 9-240-16,-4-7 0 0,4 7 0 0,-12 0 1440 0,1 3 240 16,-3 2 48-16,-2 1 16 0,-5 3-1456 0,0 2-288 15,-2 1 0-15,-3 2-128 0,0-2 128 0,-5 1 0 16,-3 4 0-16,-3 3 0 0,-3 2 0 0,0 2 0 16,2 0 0-16,4 5-128 0,0 4 128 0,6 0 0 15,3-1 0-15,5 0 0 0,3-1 0 0,3-4 0 16,4-2 0-16,5-5 0 0,1-2 144 0,2 0-144 15,6 0 192-15,-1-2-192 0,5-3 0 0,2-2 0 16,2-1 0-16,2-1-12656 0</inkml:trace>
  <inkml:trace contextRef="#ctx0" brushRef="#br1" timeOffset="100132.6">15720 16415 24879 0,'3'-9'2208'0,"2"4"-1760"0,4 1-448 0,4 0 0 16,3 0 2112-16,-1 2 320 0,3 2 80 0,-1 3 16 16,0 3-2064-16,-2-1-464 0,0 2 0 0,-3-3 0 15,-4 2 0-15,0-1 0 0,-2 3 0 0,-2 0 0 16,-4-8-432-16,-1 12 48 0,-6 0 0 0,0 0 0 15,-1 1 112-15,-2 2 16 0,-1 0 16 0,-4 1 0 16,-6 0 240-16,3 1 0 0,2 2-160 0,1-1 160 0,2-3 0 0,4 0 0 16,1 3-144-16,4 1 144 0,3-4 0 0,4-1 0 15,3 1 176-15,4-2-176 0,5-1 224 0,4-1-64 16,3-2-16-16,0 1 0 0,4-3 16 0,4 2 0 16,3-2 0-16,0-1 0 0,0-2-288 0,-3-1-64 15,-3-1-16-15,-1 0 0 16,-3-2-1456-16,-2 0-304 0,-4 0-48 0</inkml:trace>
  <inkml:trace contextRef="#ctx0" brushRef="#br1" timeOffset="100544.368">17252 15498 19343 0,'-13'-4'1728'0,"5"1"-1392"0,0 1-336 0,-1 2 0 0,0 2 1376 0,-6 3 208 16,0 1 32-16,-3 4 16 16,-5 0-1360-16,1 3-272 0,-2 1 0 0,0 3 0 0,-3 3 0 0,0 2 240 15,-3 1-32-15,-3 5 0 0,-2 6-16 0,2 3-16 16,-2 4 0-16,2 3 0 0,-1 0-176 0,3 1 160 16,3 1-160-16,4-1 160 0,1 1-160 0,3 0 0 15,4-1 0-15,3-4 0 0,2 3 0 0,3-4 0 16,1-4 160-16,5-2-160 0,1-2 224 0,4-4-64 15,4-4-16-15,3 0 0 0,2-3-144 0,4 0 192 16,4-1-192-16,2-3-8096 16,5-2-1728-16</inkml:trace>
  <inkml:trace contextRef="#ctx0" brushRef="#br1" timeOffset="100821.025">17476 16004 35999 0,'0'0'1600'0,"0"0"320"0,9 2-1536 0,3 2-384 0,-3 2 0 0,2 4 0 15,1 3 0-15,-1 4-192 0,1 4 32 0,1 2 0 16,2 1 160-16,0 2 0 0,-1 2 0 0,3-2 0 15,2-3 0-15,-2 2-128 0,-1-2 128 0,-2 0-128 16,1 0-96-16,0-1-16 0,-2-3 0 0,1-1 0 16,0 1-1424-16,0-1-272 0,-3-2-64 0,0 1-16 15,0-2-1072-15,1-3-224 0</inkml:trace>
  <inkml:trace contextRef="#ctx0" brushRef="#br1" timeOffset="101092.043">18028 16022 23951 0,'-12'-6'2128'0,"5"5"-1696"15,-4 1-432-15,0 3 0 0,0 3 2176 0,-5 4 336 0,-2 4 80 0,-4 4 16 16,-5 3-2176-16,-5 3-432 0,-4 3 0 0,0 4-192 15,-1 0 192-15,0 2 0 0,-5 1 0 0,3 1-128 16,-1 1 128-16,0-3 0 0,0-2 0 0,-4 0 0 16,-4-1 0-16,2 1 0 0,1 0 0 0,3 0 0 15,4-5 0-15,5-2-256 0,3-2 64 0,4-1 0 32,6 1-1312-32,4-6-272 0,4-3-48 0</inkml:trace>
  <inkml:trace contextRef="#ctx0" brushRef="#br1" timeOffset="101548.79">18256 15273 31327 0,'0'0'2784'0,"8"8"-2224"0,4 6-560 0,3 4 0 16,2 6 256-16,3 5-48 0,2 4-16 0,1 3 0 15,1 4-192-15,1 4-128 0,3 2 128 0,0 3-208 16,2 3 208-16,1 4-144 0,0 5 144 0,-2-1-128 16,1 1 128-16,-1 2 0 0,-4-1 0 0,-2 4 0 15,-3 3 0-15,-6-3 0 0,-6-5 0 0,-5 0 0 16,-3 0 0-16,-6-2 0 0,-3-2 0 0,-6-3 0 15,-1-4 128-15,-7 1-128 0,-2-2 128 0,-10-2-128 16,-2-5 0-16,-5-1 144 0,-5 0-144 0,-7 0-9376 16,-6 3-1952-16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13:44.68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6246 10442 18015 0,'-20'-12'800'0,"7"7"160"0,-1 0-768 0,2 2-192 0,-1 0 0 0,2 1 0 15,1 1 0-15,2 1 0 0,8 0 0 0,0 0-160 16,-8 0 160-16,8 0 0 0,0 0 0 0,0 0 0 16,0 0 304-16,0 0 80 0,0 0 32 0,10-4 0 15,1 4-64-15,2-1-16 0,4 0 0 0,3-2 0 16,3 1 32-16,4-1 0 0,4 2 0 0,3 0 0 16,3 0 96-16,3 2 32 0,4 1 0 0,2 1 0 15,1-2-96-15,7-1-16 0,2-3 0 0,5 2 0 16,6 2-32-16,-1 4-16 0,3 0 0 0,1-1 0 0,4-5-32 15,4-1-16-15,2 4 0 0,1 0 0 0,0 1-48 0,2 1-16 16,0-1 0-16,5 1 0 0,5 2-64 0,0-3-16 16,-5-1 0-16,7 2 0 0,7 3-16 0,-1 0-128 15,-4-3 192-15,3-1-64 0,2-3 0 0,0 3 0 16,-3 0 0-16,4-2 0 0,-2-5 16 0,1 2 0 16,0 1 0-16,2-1 0 0,1-1 32 0,0 1 0 15,-6-1 0-15,-1 0 0 0,0 1 16 0,0-1 16 16,4 0 0-16,-4 0 0 0,-1-2-16 0,1-1 0 15,-2 1 0-15,0-1 0 0,0 1-64 0,1-1 0 16,1-2-128-16,-1 2 192 0,4 0-192 0,-6 2 128 16,-3 0-128-16,1 0 0 0,4 1 144 0,-5 1-144 15,-3-2 128-15,-1 0-128 0,0 0 0 0,0-1 128 0,3 2-128 16,-7 0 0-16,-2-2 128 0,0 1-128 16,2 2 0-16,2-4 128 0,-4 1-128 0,2-1 0 0,-2 2 0 0,2-1 128 15,4 2 32-15,-2 1 0 0,-2 0 0 0,2-1 0 16,2-1-160-16,0 1 0 0,-5-1 0 0,-2 3 128 15,-3-1-128-15,0-3 128 0,2 1-128 0,0 2 128 16,-1 1-128-16,-1 0 128 0,-3-5-128 0,0 2 128 16,-4 0 0-16,3 0-128 0,-2 2 192 0,-5-1-64 15,-2 2 48-15,1-3 0 0,0 1 0 0,3 0 0 16,-2-2-32-16,-1 4 0 0,-5-1 0 0,1 0 0 16,-1 0-144-16,3 1 128 0,2 1-128 0,0 1 128 15,1-1-128-15,-4 0 0 0,0-1 0 0,-3 2 0 16,2-1 0-16,1 0 0 0,-1-1 128 0,1 2-128 15,-3-1 0-15,-5 0 0 0,-2-1 144 0,-2 3-144 0,1 1 0 16,-1 0 0-16,-2-3 0 0,-1 0 128 0,-1 4-128 0,0-2 0 16,-5 0 0-16,-2 0 0 0,-3-2 0 0,0 3 0 15,-3 0 0-15,0-1 0 0,-3 0 128 0,-2 0-128 16,0 0 128-16,-1 0-128 0,-1 0 128 0,2 0-128 16,-5-1 160-16,0-1-160 0,-5 0 128 0,-2 4-128 15,-1-1 0-15,-2 0 144 0,-3-4-144 0,-1 0 160 16,-10 1-160-16,9-2 160 0,-3 0 32 0,-6 2 16 15,0 0 0-15,6-6 0 0,-1-1 128 0,-1 0 32 16,-4-3 0-16,0 0 0 0,0-1-48 0,0-2 0 16,-4 0 0-16,1-4 0 0,1-3-176 0,-4-2-144 15,3-4 192-15,-1-3-192 0,-3 0 128 0,2-6-128 16,-1-4 0-16,1 0 0 0,-2 1 0 0,3-3 0 0,-2-1 0 16,2-3 0-16,0-2 128 0,2-3-128 0,-2 0 0 15,2-4 0-15,-1-3 0 0,3 1 0 0,-1 3 0 0,2 0 0 16,2 0 0-16,2-4 0 0,-1-6 0 0,3 3 0 15,1 1 0-15,1 2 0 0,2 3 0 0,-2 3 0 16,0 0 0-16,1 0 0 0,1 0 0 0,-2-1 0 16,1 0 0-16,-1 4 0 0,1 1 0 0,-1 6 0 15,-2 0 0-15,1 5 0 0,-3 2 0 0,0 2 0 16,-3 0-128-16,1 2 128 0,-2 3 0 0,0 0-144 16,-1 4 144-16,-1 4 0 0,1 1 0 0,-3 0 0 15,0 0 0-15,-1 2-128 0,0 4 128 0,2 1 0 16,-4 0 0-16,1 2-128 0,-3 1 128 0,-1 1 0 0,-2 1-160 15,-1 2 160-15,-3-1-192 0,-4-1 192 16,-2 4-192-16,-4 0 64 0,-8 2 128 0,-3-1-208 0,-7 1 64 16,-2 1 16-16,-4 1 0 0,0 0 0 0,-7 2 128 0,-4 1-192 15,-6-1 192-15,-4 1-192 0,-4-1 192 0,-2 0-160 16,-2 1 160-16,-4-1-160 0,-5 1 160 0,-1-1 0 16,-1 0-144-16,-2 0 144 0,2-2 0 0,-4 0 0 15,-6 0-144-15,3-1 144 0,1 1 0 0,-6-1 0 16,-7-1 0-16,1 2 0 0,1 0 0 0,-2 0 0 15,-3 0 0-15,1 0 0 0,0-5 0 0,-2 1 176 16,0 0-176-16,1-1 160 0,0 2-32 0,-2-2-128 16,-1 1 192-16,-3 0-64 0,2-1 0 0,-3-2-128 15,-3 3 192-15,5 0-64 0,1 0-128 0,-1-1 192 16,-4 1-192-16,3 1 192 0,2 1-192 0,-1 1 160 16,-5-1-160-16,6-1 160 0,5 0-160 0,-3 1 0 0,-1 1 0 15,1 0 128-15,4-2-128 0,-3 1 0 0,-6 0 0 0,5 0 0 16,5-3 0-16,-2 3 128 0,0 0-128 15,2-2 0-15,1-2 0 0,-2 2 0 0,-3 1 0 0,3 1 0 16,1-3 0-16,1 2 0 0,-2-2 128 0,0 3-128 16,1 0 0-16,0 0 0 0,0 0 0 0,3 0 0 15,4 0 0-15,2-1 0 0,2 2 0 0,0-1 0 16,2-1 0-16,4 0 128 0,3-1-128 0,1 2 0 16,2-1 128-16,1 0-128 0,2 0 0 0,4 0 128 15,2 0-128-15,2 1 0 0,-3-2 0 0,3 2 0 16,1 2 0-16,2-1 0 0,4-1 0 0,-3 2 0 15,0-2 0-15,3 0 0 0,3-2 128 0,2 1-128 16,3 1 0-16,3-2 0 0,2-2 0 0,1 4 0 0,-1 0 0 16,3-1 0-16,1-1 128 0,5 0-128 0,3-2 0 0,6 2 128 15,4 1-128-15,2-1 128 0,3-2 32 16,3 1 0-16,-1 0 0 0,6 0 0 0,2-2-32 0,2 2 0 16,-2-2 0-16,2 2 0 0,3 1-128 0,2 2 128 15,2-3-128-15,0 2 128 0,8 1-128 0,0 0 0 16,-6-3 144-16,6 3-144 0,0 0 0 0,0 0 0 15,0 0 0-15,0 0 0 0,0 0 0 0,0 0 0 16,0 0 0-16,0 0 0 0,0 0 0 0,2 9 0 16,-2-9-144-16,4 13 144 0,2-2 0 0,-4 3-176 15,3 0 176-15,-2 2-128 0,-1 1 128 0,1 3 0 16,-2-1 0-16,1 7-128 0,-1 3 128 0,0 4 0 16,-2 4 0-16,0 1 0 0,1 2 0 0,-5 3-128 15,1 0 128-15,-3 6 0 0,-2 2 0 0,3 5 0 0,-4 3 0 16,0 2 0-16,-1-1 0 0,-1 4 0 15,2 3 0-15,0 2 0 0,-3 0 0 0,0-1 0 0,-2 0 0 16,2 0 0-16,1 2 0 0,0 1 0 0,-2 3 0 0,0-4 0 16,1 3 0-16,1-5 128 0,2-5-128 0,-3 1 176 15,0 0 0-15,0-1 0 0,1-5 0 0,-1-4 0 16,2-4 48-16,0-4 16 0,2-5 0 0,-1-3 0 16,-2 0 0-16,1-4 0 0,1-5 0 0,-1 0 0 15,3-3-48-15,0 0-16 0,2-3 0 0,0-6 0 16,1-6-176-16,0-1 0 0,2 1 0 0,0-4 0 15,3-7-992 1,0 0-128-16,0 0-32 0,0 0-17888 0</inkml:trace>
  <inkml:trace contextRef="#ctx0" brushRef="#br0" timeOffset="3293.083">17228 8601 13759 0,'0'0'608'0,"0"0"128"16,0 0-592-16,0 0-144 0,0 0 0 0,0 0 0 15,0 0 128-15,0 0 0 0,0 0 0 0,0 0 0 0,0 0 272 0,-7 7 48 16,-2-4 16-16,0 2 0 0,-5 3 240 0,0 4 32 15,-2 0 16-15,0 0 0 0,-4-2-112 0,0 6-32 16,-1 5 0-16,-1-2 0 0,0-1-96 0,2 0-32 16,-5-1 0-16,3 3 0 0,-3 1-208 0,0 0-32 15,-2 3-16-15,1-2 0 0,0-1-96 0,2 2-128 16,4 2 176-16,1-4-176 0,2-3 0 0,4-4 0 16,4-2 0-16,3-1 0 0,0-1 0 0,4 0 128 15,2-10-128-15,0 0 0 0,6 9 240 0,2-4-64 16,3-1-16-16,0-2 0 0,0-1 160 0,6-1 48 15,4 2 0-15,2-4 0 0,1-3-112 0,1 2 0 16,3 2-16-16,0-2 0 0,-2-6-48 0,0 1-16 16,2 2 0-16,1 0 0 0,-1 1-176 0,0 2 0 0,1 0 0 15,-3-1 0 1,-2-2-1744-16,-2 4-288 0,-6 2-48 0</inkml:trace>
  <inkml:trace contextRef="#ctx0" brushRef="#br0" timeOffset="3543.506">16822 8957 23151 0,'-13'-5'1024'0,"5"4"208"16,-4-1-976-16,4-1-256 0,5-1 0 0,3 4 0 15,0 0 416-15,0 0 32 0,12-4 16 0,5-3 0 16,5-3 96-16,6 0 16 0,4 0 0 0,4 0 0 0,0-2-176 0,7 0-16 15,5-1-16-15,4-1 0 0,6-2-96 0,3 2-16 16,4-1 0-16,-1 1 0 0,-1 1-96 0,-1 0-32 16,1 0 0-16,-1 1 0 0,-4 2-320 0,0 3-80 15,1 3-16-15,-4-2-8304 16,-4-1-1664-16</inkml:trace>
  <inkml:trace contextRef="#ctx0" brushRef="#br0" timeOffset="4142.332">19154 7998 21183 0,'-10'-15'944'0,"5"8"192"0,2-2-912 0,-1 1-224 15,0-2 0-15,1 2 0 0,3 8 816 0,-2-9 112 16,-5 1 32-16,2 1 0 0,0-2-768 0,0 0-192 16,1 0 0-16,-1 1 0 0,-5 2 0 0,4 1 0 15,-3-2 0-15,1 4 0 0,-3 2 0 0,0 4 128 16,-1 2-128-16,0 2 0 0,-2 0 0 0,-3 1 0 0,-3 6 0 0,1 1 0 16,-1 4 0-16,2 2 0 0,-2 1 0 0,2 4 0 15,-1 0 0-15,1 3 0 0,1 2 128 0,1 2-128 16,2 5 0-16,0 0 0 0,3-1 0 0,3-2 0 15,0-3 128-15,6-2-128 0,2-3 0 0,2 2 128 16,1-3-384-16,0-1-96 0,1-2-16 0,2-2-6848 16,-1-3-1360-16</inkml:trace>
  <inkml:trace contextRef="#ctx0" brushRef="#br0" timeOffset="4361.179">18529 8450 11055 0,'-14'-10'976'0,"8"4"-784"0,2 0-192 0,4 6 0 0,0 0 4128 0,1-7 784 15,2-1 144-15,4 5 48 0,3-1-4016 0,5 4-784 16,5-1-176-16,3-2-128 0,4-3 192 0,4 2-64 16,3 0 0-16,3 0-128 0,1 1 144 0,-3-1-144 15,2 0 0-15,-2 1 144 16,-3 1-464-16,0 0-80 0,-2-1-32 0,1 0 0 15,-4 0-2320-15,-3 1-448 0,-1 2-112 0</inkml:trace>
  <inkml:trace contextRef="#ctx0" brushRef="#br0" timeOffset="4603.691">19209 8323 16527 0,'0'0'720'0,"0"0"176"0,0 0-720 0,5 10-176 16,-5 2 0-16,1 1 0 0,-1 0 976 0,0 1 176 16,-1 2 16-16,-2 0 16 0,0 3-400 0,-1 1-80 0,0-3 0 0,0 3-16 15,-2 2-144-15,1-1-32 0,-2-3 0 0,1-3 0 16,2-4 128-16,-1 0 32 0,-1 0 0 0,3-1 0 15,3-10 224-15,-5 9 64 0,5-9 0 0,0 0 0 16,0 0-368-16,0 0-64 0,6-6-16 0,3-4 0 16,2 0 176-16,2-2 16 0,1-2 16 0,3-2 0 15,0-5-400-15,2 2-96 0,-1-1-16 0,2 3 0 16,0 1-208-16,2 2 0 0,0 0 0 0,1 3 0 16,0 1 0-16,2 1-128 0,-1 1 128 0,2 4-208 15,-4 3-384-15,2 3-80 16,-2 3-16-16,3 1 0 0,-3-3-2656 15,1 2-544-15</inkml:trace>
  <inkml:trace contextRef="#ctx0" brushRef="#br0" timeOffset="4926.003">19960 8377 27647 0,'-21'-10'2448'0,"9"4"-1952"16,-3 4-496-16,-1-1 0 0,1-1 528 0,0 4 16 15,-3 4 0-15,0 1 0 0,1 3-544 0,0 0 0 16,0 3 0-16,0 0-192 0,1 0 192 0,0 1 0 16,1 1 0-16,2 1-144 0,-1-1 144 0,6 3 0 15,-2-1 0-15,5-3 0 0,5-12 0 0,0 13 0 16,4 1 0-16,5-3 0 0,4 1 0 0,3-1 0 16,3-2 0-16,1-4 0 0,2-4 0 0,4-4 0 15,3 2 0-15,0-3 0 0,2-1 0 0,1-2 0 0,0-1 0 0,-1-2 0 16,-4-5 0-16,2 2 0 0,-5 0 0 0,-1 1 0 15,-5 1 0-15,-4 1 192 0,-3-2-32 0,-3 0-16 16,-3 1 192-16,-4 0 48 0,-4-1 0 0,-1 1 0 16,-3 0-192-16,-2 3-16 0,-1 4-16 0,2-2 0 31,-5-1-528-31,2 2-96 0,-1 1-32 0,2 1-8576 0,-1 3-1712 0</inkml:trace>
  <inkml:trace contextRef="#ctx0" brushRef="#br0" timeOffset="5406.716">20408 8286 23951 0,'1'10'2128'16,"-2"3"-1696"-16,0 3-432 0,-4 0 0 0,0 2 272 0,-1 0-16 16,-2 2-16-16,1 1 0 0,-3-1-96 0,2 1-16 15,-2 0 0-15,1-1 0 0,-2-3 160 0,-2 1 32 16,5-2 0-16,0 0 0 0,-3-5 32 0,4 0 16 15,0-7 0-15,7-4 0 0,0 0-96 0,0 0-16 16,0 0 0-16,0 0 0 0,3-7 16 0,1-3 0 16,0-4 0-16,1 1 0 0,2-4-144 0,-3 2-128 15,1 0 144-15,1 0-144 0,-1-1 256 0,1 1-32 16,1-1-16-16,2 2 0 0,-1 2-16 0,3 0-16 0,-3 2 0 16,3 1 0-16,3 3-176 0,-3 1 0 15,0 3 144-15,-2 2-144 0,-9 0 0 0,9 5 0 0,-2 2 0 0,-2 3 0 16,-1 1 0-16,2 1-160 0,-1-1 160 0,-1 3 0 15,-4-2-128-15,1 2 128 0,1-2 0 0,0-2 0 16,-2-10 0-16,0 8 0 0,0-8 0 0,0 0 0 16,0 0 0-16,0 0 144 0,0 0 16 0,8 2 0 15,2-4 160-15,3-2 16 0,-1-4 16 0,2 1 0 16,2-2-128-16,1 1-32 0,3-2 0 0,-2 0 0 16,-1-2-192-16,2 1 0 0,-1 1 128 0,-1 0-128 15,1 2 0-15,-2 0 0 0,2 1 0 0,-1 5 0 16,-2 3 0-16,-1 3 0 0,1 3 0 0,-1 3 0 15,0 2 0-15,-2 4 0 0,-1 2 0 0,-1 2-160 16,0 1 160-16,-1 2 0 0,-1 2-144 0,0 3 144 0,2 2-384 16,-5-1 0-16,-2 0 0 0,2-2-14016 15</inkml:trace>
  <inkml:trace contextRef="#ctx0" brushRef="#br0" timeOffset="6275.719">22082 8171 10127 0,'0'0'448'0,"0"0"96"0,0 0-544 15,-4-6 0-15,-2 1 0 0,6 5 0 0,0 0 1600 0,0 0 192 16,0 0 64-16,0 0 0 0,-8-2-1488 0,8 2-368 15,-7-3 0-15,7 3 0 0,0 0 0 0,0 0 144 16,0 0-144-16,-7-2 0 0,7 2 160 0,-3-5-160 16,-4-2 128-16,7 7-128 0,-6-2 448 0,6 2 0 15,0 0 0-15,0 0 0 0,-9-7 0 0,1 1 16 16,2 1 0-16,0 2 0 0,1-1 176 0,-4 1 48 16,1 0 0-16,-2 0 0 0,1-2-48 0,-1 0 0 15,-1-2 0-15,0 2 0 0,2 3-48 0,-4-1-16 16,2 2 0-16,3 0 0 0,-3-1-336 0,0 1-80 15,0 1-16-15,2 1 0 0,9-1-144 0,-11 3 0 0,0 2 0 0,-2 0 0 16,-3 1 0-16,2-1 0 0,0 0 0 0,0 1 0 16,0 2 0-16,2 1 0 0,0 3 128 0,1-2-128 15,1 0 176-15,2-2-48 0,-2 1-128 0,3 1 192 16,1 0-192-16,2 0 0 0,1-2 128 0,-1 0-128 16,4 1 0-16,5 0 144 0,-3 0-144 0,3 0 128 15,2-1 64-15,1 1 0 0,2 1 0 0,3-1 0 16,-1-2-192-16,3 2 160 0,0 1-160 0,0 1 160 15,1 0-160-15,1 0 0 0,1 1 0 0,-4 1 0 16,0 1 0-16,0-2 128 0,-1-1-128 0,-2 0 0 16,-4 0 0-16,0 0 0 0,-2 0 0 0,0 0 0 15,-1-2 0-15,-3 0 0 0,-2-2 0 0,-2 3 0 0,-2-1 256 0,-1 1-16 16,-3 1-16-16,-3-2 0 0,-3-3 208 16,-4 1 32-16,-3-2 16 0,-2 3 0 0,-4 0-128 0,2-3-32 15,-1 0 0-15,1-1 0 0,1-2-64 0,-1 3-32 16,4-6 0-16,-1-3 0 0,1 3-224 0,2-3 128 15,2-4-128-15,2 0 0 16,3 3-640-16,3-2-240 0,3 0-32 0,4-1-16 16,7-1-2400-16,2-1-496 0</inkml:trace>
  <inkml:trace contextRef="#ctx0" brushRef="#br0" timeOffset="6519.716">22475 7955 27007 0,'-4'-12'1200'0,"4"12"240"0,0 0-1152 0,0 0-288 0,0 0 0 0,-6 2 0 16,6-2 0-16,-10 6 0 0,2 4 0 0,-2 5 0 15,0 2 208-15,1 5-64 0,-6 3-16 0,3 2 0 16,0 3-128-16,0 1 0 0,-2 0 144 0,2 3-144 15,-3 1 0-15,2 1 0 0,-1 0 0 0,1-2 0 16,0-4 0-16,1 1 0 0,-2 1 0 0,-1-1-8208 16,-2-5-1600-16</inkml:trace>
  <inkml:trace contextRef="#ctx0" brushRef="#br0" timeOffset="7010.522">21940 8337 19343 0,'1'-13'848'0,"3"7"192"0,-4 6-832 0,9-7-208 15,0-1 0-15,2 2 0 0,2 2 2384 0,3 1 432 16,0 0 96-16,5-1 16 0,3-4-2352 0,4 3-448 16,-1-3-128-16,8 2 0 0,1-2 0 0,-1 3 0 15,-3 2 0-15,0 2 0 0,1 1 0 0,-3 0 0 16,-5 0 0-16,-3-2 0 0,-2 1 0 0,-5 1 0 15,-4 3 0-15,-2-1 0 0,-9-2 0 0,0 0 0 0,4 8-144 16,-4-8 144-16,-1 10 0 0,-2 1-144 0,-2-2 144 0,-1 3 0 16,-3 1 0-16,-1 1 0 0,-3 2 192 0,0 0-48 15,1-2-16-15,-2-1 0 0,3-1 0 0,2-1 0 16,1 0-128-16,3-1 160 0,0-2-160 0,5-8 160 16,0 0-160-16,7 9 192 0,-7-9-192 0,8 5 192 15,4-1 64-15,1-2 32 0,0-3 0 0,-2-2 0 16,2-2-48-16,0 0-16 0,0-2 0 0,1 0 0 15,0-2-48-15,-1 0-16 0,-1-2 0 0,-1 3 0 16,-1 1-160-16,0-1 0 0,0 0 0 0,0 2 128 16,-5-1-128-16,2 1 0 0,-7 6 144 0,8-3-144 15,-8 3 0-15,0 0 0 0,0 0 0 0,0 0 0 16,6 7 0-16,0 2 0 0,-5-1 0 0,1 1 0 0,1 2 0 16,2-2 0-16,-5-9 0 0,5 10-128 0,1-1 128 15,1-2 0-15,0 0 0 0,2-2 0 0,-4 2 0 0,3 0 0 16,0-2 0-16,2-2 0 15,-2 1-400-15,2-3-160 0,-1-1-16 0,1 1-16 16,1 0-2608-16,0-3-528 0,2-6-112 0,-3 3 0 0</inkml:trace>
  <inkml:trace contextRef="#ctx0" brushRef="#br0" timeOffset="7347.242">22856 8228 31327 0,'0'0'1392'0,"0"0"272"0,-8 6-1328 0,0-1-336 16,4 3 0-16,-5 2 0 0,-1 5 0 0,1 0 0 0,1 1 0 0,2-1-192 16,1 1 192-16,0-2 0 0,-3-1 0 0,4 1-128 15,-2 1 128-15,1-3 0 0,-3 0 0 0,4-1 0 16,4-11 0-16,0 0 128 0,0 0-128 0,0 0 0 16,0 0 0-16,7 3 0 0,1-2 0 0,2-4-128 15,1-5-80-15,1 0-16 0,0-3 0 0,1 1 0 16,1 0 224-16,1-1 0 0,-3 0 0 0,1-2-144 15,-1-2 144-15,2 1 0 0,0 2 0 0,-1 2 0 16,0 4 176-16,-2 2-48 0,0 1 0 0,0 1 0 16,-1 0-128-16,-1 5 0 0,-2 2 0 0,-1 4 0 15,1 2 0-15,-2 3 0 0,-4 4 0 0,0-2 0 16,3 0 0-16,-2 0 0 0,-3 0 0 0,1 0 0 16,0 1 0-16,0-1-176 0,-1 0 48 0,-1-2 0 15,-1-2-512-15,2-1-80 0,2-2-32 16,-1-9 0-16,1 10-2000 0,-1-10-416 0</inkml:trace>
  <inkml:trace contextRef="#ctx0" brushRef="#br0" timeOffset="7850.363">23387 8278 29487 0,'1'-18'1296'0,"-1"8"288"0,-1 1-1264 0,0 0-320 15,-1 1 0-15,0 0 0 0,2 8 0 0,0 0 0 0,-9-3 0 0,1 5 0 16,-2 3-144-16,-2 4 144 0,-4 2-128 16,-1 3 128-16,-2-1 0 0,-2 2-128 0,-1-2 128 15,2 4 0-15,4 1 0 0,0 2 0 0,2-2 0 0,3-1 0 16,2 3 0-16,6-3 0 0,0-3 0 0,6-2 0 16,-1-2 0-16,4-1 0 0,1-2 0 0,1-3-128 15,3-4 128-15,6-2-160 0,5-5 160 0,1 0-160 16,1 1 160-16,1-2 0 0,2-3 0 0,-2-1 0 15,0-3 0-15,2-1 0 0,-5-1 0 0,3 0 0 16,0-1 0-16,-2-1 0 0,-2-2 0 0,2-3 128 16,0-2-128-16,2-2 176 0,-6-5-176 0,2-1 192 15,1-2-192-15,-1-2 160 0,-2 2-160 0,0-4 160 16,-3-6-160-16,-1-3 0 0,-1 1 0 0,0-2 0 16,-1 1 0-16,-1 5 0 0,0 8 0 0,-2 3 0 0,-3 0 192 15,-2 10-64-15,2 4 0 0,-5 3 0 0,0 7 176 0,-2 2 16 16,0 7 16-16,0 0 0 0,0 0-112 0,-8 7-32 15,-2 4 0-15,-1 2 0 0,-1-1-192 0,-3 8 0 16,-1 3 0-16,-2 4 0 0,-1 6 0 0,0 6-128 16,-7 4 128-16,2 3 0 0,0 1 0 0,0 5 0 15,1-3-128-15,1 3 128 0,2 1 0 0,3-4 0 16,3-2 0-16,1-2 0 0,3-4 0 0,0-5 0 16,5-2 0-16,-1-6 144 0,4-1-144 0,1-3 0 15,1-5 0-15,2-1 0 16,0-2-352-16,4-3-96 0,-2-4-32 0</inkml:trace>
  <inkml:trace contextRef="#ctx0" brushRef="#br0" timeOffset="8567.997">23949 8160 31103 0,'-20'2'1376'0,"6"0"288"15,-4 2-1344-15,-3 1-320 0,0 4 0 0,-3 3 0 0,-1 2 0 0,-2 4 0 16,0 2-192-16,3-1 64 0,3-3 128 0,1 0 0 15,0 0 0-15,5 0-128 0,4 1 128 0,3-2 0 16,3-4 0-16,2-1 0 0,3-1-288 0,0-9 32 16,7 5 0-16,4-1 0 15,2-2-256-15,3-2-32 0,-1-2-16 0,3-2 0 0,-1-4 256 0,3-3 48 16,2-3 16-16,-3 2 0 0,-3 1 240 0,1-1 0 16,-1-1 0-16,-2 2 0 0,-1 2 0 0,0-2 0 15,-3 2 208-15,1 1-64 0,-1 0 112 0,-5 3 0 16,-5 5 16-16,0 0 0 0,0 0 0 0,0 0 0 15,0 0 0-15,0 0 0 0,0 0-64 0,2 11-16 16,-2 2 0-16,-1 0 0 0,-2 1-64 0,1 0 0 0,-3 0-128 0,3-2 192 16,0-1-192-16,1-3 0 0,0-2 128 0,1-6-128 15,0 0 0-15,5 7 176 0,2-2-176 0,2-3 160 16,2-3 224-16,3-2 32 0,3-4 16 0,2 1 0 16,1-2-176-16,1 0-16 0,5-1-16 0,-4 0 0 15,-1-2-224-15,0 1 128 0,1 2-128 0,0 1 0 16,-3-3 0-16,-1 3 0 0,1-1 0 0,-2 6 0 15,-4 0 0-15,-2 4 0 0,-11-2 0 0,9 3 0 16,-9-3 0-16,6 9 0 0,0 0-176 0,-3 2 176 16,0 2-144-16,0 1 144 0,0-1 0 0,-1 0 0 15,-1-2 0-15,1-2 0 0,-2-9 0 0,5 10 0 16,-4-1 0-16,-1-9 0 0,0 0 0 0,0 0 0 16,9 5 0-16,-1-5 256 0,1-2-64 0,1 0 0 0,1-1 128 15,3 0 32-15,0-2 0 0,2-2 0 0,1-1-96 16,-1-1 0-16,0-1-16 0,1 2 0 0,1 1-96 15,-2 1-16-15,0 3 0 0,-3 1 0 0,-2 0 64 16,1 2 16-16,1 2 0 0,0 2 0 0,1 4-80 0,-1 2 0 16,1 2-128-16,0 0 192 0,2-1-192 0,-1 0 0 15,-1 2 0-15,-1 1 0 0,-1 1 0 0,-1-1 0 16,1 1-144-16,-3 0 144 16,0-1-2272-16,0-1-352 0</inkml:trace>
  <inkml:trace contextRef="#ctx0" brushRef="#br0" timeOffset="9159.556">18680 9169 13823 0,'-10'-2'1216'0,"10"2"-960"16,-7 6-256-16,1 2 0 0,-5-1 3920 0,2 4 752 16,2 4 128-16,1 4 48 0,0 5-3968 0,1 0-880 15,-3-2 0-15,0 4 0 0,-2 1 0 0,0 3-144 16,-1 3 144-16,1-3 0 0,4-5 0 0,-2 2 0 0,2 1 0 0,3-6 0 16,3-1 0-16,1-4 128 0,2-4-128 0,1-3 0 15,2-3 0-15,1-3-160 0,-7-4 16 0,13 1 0 31,2-1-240-31,0-2-32 0,1-3-16 0,-1 0 0 16,1-3-192-16,2 1-32 0,0-2-16 0,0 1 0 16,0 0-32-16,1 1 0 0,-3-2 0 0,-4 2 0 15,-1 2-272-15,-1-2-64 0,-1-1-16 0,-2 4-8560 0</inkml:trace>
  <inkml:trace contextRef="#ctx0" brushRef="#br0" timeOffset="9341.955">18516 9438 19919 0,'-12'-7'880'0,"12"7"192"16,-5-3-864-16,5 3-208 0,-2-8 0 0,2 8 0 0,0 0 1024 0,0 0 176 16,10-3 16-16,2 1 16 0,3 2-640 0,2 0-128 15,4 2-16-15,0-2-16 0,1-2-32 0,2-1 0 16,3 2 0-16,3-2 0 0,2 0-224 0,0 1-48 16,0 2-128-16,1-2 192 0,1-3-192 0,-3 1 0 15,-4-2 0-15,1 4-8192 16,-3 2-1664-16</inkml:trace>
  <inkml:trace contextRef="#ctx0" brushRef="#br0" timeOffset="9521.016">18499 9276 28559 0,'-5'-7'1264'0,"5"7"272"0,-5-5-1232 0,5 5-304 0,3-7 0 0,2-1 0 16,2-1 1248-16,4 4 192 0,4 1 32 0,5 0 16 15,1-4-1264-15,7-1-224 0,6-3 0 0,7 3-192 16,0 3-64-16,3-4 0 0,-2-4-16 0,1 0-9520 16,-4 6-1888-16</inkml:trace>
  <inkml:trace contextRef="#ctx0" brushRef="#br0" timeOffset="10131.983">19092 9582 21183 0,'-9'-16'944'0,"6"6"192"0,2 0-912 0,0-1-224 16,0-3 0-16,1-1 0 0,3 0 448 0,3 1 32 16,0-2 16-16,1 2 0 0,3-2-496 0,-2 3 128 0,0 1-128 15,1 1 0-15,-1 0 0 0,-1 1 0 16,0 0 128-16,1 3-128 0,-1 0 0 0,0 2 128 0,0-2-128 0,-7 7 0 16,4-6 128-16,-4 6-128 0,0 0 0 0,0 0 0 15,0 0 0-15,0 0 0 0,0 0 0 0,0 0 0 16,4 8 0-16,-1 1 0 0,-3-9 0 0,0 11 0 15,0 3 0-15,0 1 144 0,-2-2-16 0,0 0 0 16,-1 0 80-16,-1 0 16 0,-1 1 0 0,2-1 0 16,1 1 160-16,-2 2 16 0,1 0 16 0,0-2 0 15,2-5 128-15,-2 3 32 0,0-1 0 0,1 0 0 16,1-1-160-16,0-1-32 0,1-9 0 0,0 0 0 16,0 0-128-16,0 0-16 0,-1 8-16 0,1-8 0 15,0 0 32-15,0 0 16 0,0 0 0 0,7-9 0 16,2-1-16-16,-2-1 0 0,2-2 0 0,-2 1 0 0,2 2-80 15,0-2-32-15,2-3 0 0,0-2 0 16,0-4 48-16,1 2 16 0,0 4 0 0,2-2 0 0,1 0-208 0,-1-1 0 16,0 5 128-16,3-2-128 0,-1 1 0 0,1 3 0 15,-1 2 0-15,1 4-160 0,-2-1 160 0,-1 2 0 16,-1 4 0-16,-2 5 0 0,-3 0-160 0,-1 5 160 16,0 3-192-16,-2 0 192 0,2-3-176 0,-4 2 176 15,1 4-160-15,-1 1 160 0,-6 5 0 0,1-1-144 16,0-2 144-16,0 2 0 0,0 0-224 0,-4-3 32 15,2-6 16-15,0 1 0 16,2 2-1472-16,0-1-288 0,2-4-64 0,3-1-10160 0</inkml:trace>
  <inkml:trace contextRef="#ctx0" brushRef="#br0" timeOffset="10528.717">20032 9312 26719 0,'-6'-8'2368'0,"0"0"-1888"0,-7 0-480 0,1 2 0 16,-2 1 320-16,-1 2-48 0,-3 3 0 0,-2 2 0 16,-1-1-272-16,0 4 0 0,1 0 0 0,-2 6 0 15,-2 4 224-15,2 1-64 0,0 1-16 0,4-2 0 16,-2-1-144-16,3 0 0 0,3-1 144 0,4 2-144 0,4 2 0 0,1-1 144 15,2-3-144-15,3-4 0 16,0-9 128-16,9 5-128 0,-1-2 0 0,3 0 0 0,4-1 0 0,0-3 0 16,2-2 0-16,-1-4 0 0,3-3 160 0,1 1-160 15,1 0 128-15,-2-3-128 0,2-2 176 16,1 5-48-16,-2 2-128 0,-2 0 192 0,-3 1-192 0,-3 0 0 16,-1 2 128-16,-2 4-128 0,0 4 192 0,-3 4-16 15,-1 2 0-15,-2 9 0 0,-3 7-176 0,-3 3 192 16,-2-1-192-16,2 4 192 0,1 3-64 0,-6 2 0 15,-5-1 0-15,0 0 0 0,-3 1-128 0,-1-1 0 16,-2 1 144-16,0-2-144 16,0-2-960-16,1-3-272 0,-3-5-48 0,5-3-7168 15,1-1-1408-15</inkml:trace>
  <inkml:trace contextRef="#ctx0" brushRef="#br0" timeOffset="11051.417">20526 9736 35423 0,'0'0'1568'0,"0"0"320"0,0 0-1504 0,-4-5-384 0,4 5 0 0,0 0 0 16,1-10 0-16,5 0 0 0,-2-2-160 0,4-2 160 15,1-8 0-15,2-2-128 0,-1-2 128 0,1 0 0 16,0 1 0-16,-1-1-160 0,-1-4 160 0,2-2-128 0,-1-5 128 0,0 0 0 16,0 4 0-16,-1-3 0 0,2 0 0 0,1 4-160 15,-3 7 160-15,1 3-208 0,-1 4 48 0,-1 0 16 16,2 3 0-16,-4 9 0 0,-6 6 144 0,0 0-192 16,9 8 192-16,-5 8-192 0,0 0-48 0,-1 3-16 15,-3 1 0-15,1 1 0 0,0 2 256 0,-2 0-144 16,-2 4 144-16,0-2-128 0,0-3 128 0,2-4 0 15,0 0 0-15,-3-3 0 0,2 1 0 0,1-5 0 16,1-11 0-16,0 0 0 0,0 0 0 0,0 0 176 16,0 0-48-16,10-1 0 0,3-7 96 0,0-2 16 15,3-4 0-15,0-3 0 0,0 0-96 0,1-4-16 16,4-2 0-16,-2 1 0 0,-4 1-128 0,3-2 0 16,2-3 144-16,-1 1-144 0,2 1 0 0,0 2 0 15,-2 3 0-15,1 4 128 0,-2 3-128 0,0 3 0 0,-6 3 0 16,0 6 0-16,-1 4 0 0,-1 4 0 0,-1 8 0 15,-2 4 0-15,-3 4-128 0,-1 2 0 0,1 1 0 0,-2 0 0 16,0 4 128-16,-3 3-128 0,-2 3 128 0,-1 3-128 16,1 2-192-16,1-4-16 0,-5-2-16 0,3-6 0 31,0-2-3168-31,4-7-624 0,0-8-128 0</inkml:trace>
  <inkml:trace contextRef="#ctx0" brushRef="#br0" timeOffset="11382.785">21554 9449 9215 0,'0'0'816'0,"-3"-9"-656"15,-3-3-160-15,1 4 0 16,0 5 4672-16,-3 2 912 0,0 3 176 0,-3-1 48 0,1-1-4688 0,-2 3-928 16,-5 0-192-16,-1 2 0 0,-3 3 0 0,-1 2 0 15,-1 3 0-15,3-2-144 0,1-1 144 0,2-1 0 16,-1 3 0-16,4-1 0 0,6 1 0 0,1-1 0 15,3 3 0-15,4-4 0 0,4-3 0 0,4-2 0 16,2 2 0-16,1-4 0 0,1 0 0 0,2-3 0 16,4-3-144-16,2 2 144 0,2 0 0 0,0-4-144 15,1-5 144-15,-2 3 0 0,1 4-176 0,-1-2 176 16,-3-2-160-16,-1 0 160 0,-4 5-160 0,-1-1 160 16,-3 0-160-16,-9 3 160 0,9 0 0 0,-9 0 0 15,6 13 0-15,-1-2 0 0,-2-3 144 0,-1 3-144 16,-1 3 0-16,-1-1 144 0,-1 2-144 0,1 1 0 0,1-1 0 15,0-4 128 1,1-2-1088-16,-2-9-240 0,4 9-32 0,1-3-10608 0</inkml:trace>
  <inkml:trace contextRef="#ctx0" brushRef="#br0" timeOffset="11592.834">22310 9079 31327 0,'0'0'1392'0,"0"0"272"0,0 0-1328 0,-10 7-336 0,2 1 0 0,-1 6 0 15,4 5 720-15,-5 2 80 0,-4 1 16 0,0 2 0 0,1 6-816 0,-1 0 0 16,-1 3 0-16,-1-2 0 0,1-3 0 16,3 2 0-16,-3 3 0 0,3 2 0 15,0 1-704-15,1-3-64 0,1-3 0 0,0-1-13568 16</inkml:trace>
  <inkml:trace contextRef="#ctx0" brushRef="#br0" timeOffset="12099.737">21847 9412 25791 0,'0'0'2304'0,"0"0"-1856"15,0 0-448-15,0 0 0 0,10-1 1520 0,1-1 208 16,1 0 32-16,2 1 16 0,2-2-1472 0,4 0-304 0,3-1 0 15,-1-2 0-15,4-4 0 0,-1-1 0 0,4-5 0 0,0 3 0 16,3 1 0-16,1-2 0 0,3-4 0 0,-4 3 0 16,-1 0 128-16,0 1-128 0,1-2 0 0,0-1 0 15,0 0 0-15,-3-1 128 0,-1 1-128 0,-3-2 0 16,2-7 160-16,-1-2-160 0,-4-4 128 0,2 2-128 16,-3 3 192-16,1 4-64 0,0 3 0 0,-2 3 0 15,-3 2-128-15,-1 6 128 0,-4 6-128 0,-1 3 128 16,-11 0-128-16,7 9 0 0,0 5 0 0,-5 2 0 15,-2 2 0-15,-1 4 0 0,-5-1 0 0,-2 7 0 16,-4 11 192-16,-1-1 0 0,-3 0 0 0,-1 1 0 16,-3 5-192-16,-2-1 0 0,-1 0 0 0,0-2 0 0,2-4 0 15,1-1 192-15,2-1-32 0,0-3 0 16,2-7 224-16,4-3 32 0,-1-4 16 0,3-3 0 0,5-2 16 0,2-4 16 16,3-9 0-16,0 0 0 0,0 0-144 0,0 0-48 15,6-7 0-15,4-2 0 0,-1-8 0 0,2-1 0 16,1-1 0-16,-1-2 0 0,1-1-272 0,1 0 0 15,1 1 128-15,2 4-128 0,-4 5 0 0,2 2 0 16,-2 0 0-16,0 5 0 0,-2 3 0 0,0 3 0 16,0 3 0-16,0 5 0 0,0 3 0 0,0 3-144 15,0 7 144-15,-3-2-192 0,2-2 192 0,-1 2 0 16,0 3-144-16,-2 0 144 0,1 2 0 0,-3-2 0 16,2-3 0-16,-1 1 0 15,-2 0-912-15,1-3-112 0,-1-1-32 0,4-4 0 16,-1-3-1776-16,4 0-368 0</inkml:trace>
  <inkml:trace contextRef="#ctx0" brushRef="#br0" timeOffset="13165.136">23364 8989 22575 0,'0'0'992'0,"0"0"224"0,0 0-976 16,0 0-240-16,-2-7 0 0,2 7 0 0,2-8 128 0,-2 8 0 0,2-10-128 0,-2 10 192 15,0 0 192-15,0 0 48 0,0 0 0 0,0 0 0 16,0 0 32-16,0 0 16 0,0 0 0 0,0 0 0 15,0 0 128-15,-8 12 32 0,-2 3 0 0,-1 1 0 16,0-1-128-16,0 1-32 0,-4 0 0 0,0 2 0 16,1 3-112-16,1 0-32 0,-1-1 0 0,0-1 0 15,0-5-144-15,4 0-16 0,1 0-16 0,3-3 0 16,-4-2-32-16,7-2-128 0,3-7 192 0,0 0-64 16,4 9 96-16,5-2 16 0,0-3 0 0,3-2 0 0,1 1 112 0,2-1 32 15,2-1 0-15,2 0 0 0,1-3-128 0,1 2-32 16,-2 1 0-16,2-1 0 0,1-1-64 0,-2 2-16 15,-3 0 0-15,4 1 0 0,-1-1-144 0,0 0 0 16,-3 1 0-16,4 0 128 0,-1 1-128 0,0 1 0 16,0-1 0-16,-2-3-176 15,-3-3-1488-15,0 2-320 0,2 1-48 0,-2-1-11888 0</inkml:trace>
  <inkml:trace contextRef="#ctx0" brushRef="#br0" timeOffset="13529.015">23794 8872 5519 0,'0'0'496'16,"0"0"-496"-16,-11-2 0 0,3 4 0 16,1 5 7328-16,0 6 1376 0,-1 4 256 0,-1 5 64 15,-1 4-7344-15,-1 5-1472 0,-2 3-208 0,1 7-208 0,1 4 208 0,-2 5 0 16,-4 1 0-16,1 2 0 0,0 2 128 0,1 3 32 15,0 4 0-15,-2 1 0 0,2 1-32 0,-1-5-128 16,1-3 192-16,1-2-64 0,0 1-128 0,2 0 0 16,5 0 0-16,-3-2-17168 15</inkml:trace>
  <inkml:trace contextRef="#ctx0" brushRef="#br0" timeOffset="15389.047">19463 10032 911 0,'0'0'0'0,"-7"-4"0"0,2-2 0 0,0-1 0 0,-2-1 0 0,0 1 0 15,0 3 2400-15,0-3 400 0,-3-3 80 0,2 2 0 16,-1 4-1248-16,2-2-256 0,-5-4-48 0,2 3-16 16,2 4-336-16,-3 1-64 0,0-2-16 0,-1 5 0 15,-1 5-384-15,-3 2-64 0,-1 2-32 0,-1 1 0 16,-3 1 160-16,-2 4 16 0,-2 6 16 0,-2 2 0 16,0 3-288-16,2 1-48 0,-2 3-16 0,3 2 0 15,1 1-32-15,3 1-16 0,-1 3 0 0,4-1 0 0,1 1-208 16,2 1 128-16,4 4-128 0,-1-5 0 15,3-2 128-15,3-3-128 0,3-1 0 0,0-3 0 0,4-1-128 0,1-3-128 16,0-2-32-16,3-1-6928 16,0-1-1376-16</inkml:trace>
  <inkml:trace contextRef="#ctx0" brushRef="#br0" timeOffset="16122.368">19900 10210 23039 0,'-2'-13'2048'0,"2"13"-1648"0,0 0-400 0,0 0 0 16,-2-9 560-16,2 9 16 0,-2-10 16 15,2 10 0-15,0 0-384 0,-11-1-80 0,-2 2 0 0,0 3-128 16,0 2 192-16,-3 1-192 0,-3 2 192 0,-2 3-192 16,-1 1 176-16,0 5-176 0,-1 5 160 0,-3 1-160 15,-3-1 272-15,0 3-32 0,-3 1-16 0,4 4 0 16,6 4-224-16,-1-1 144 0,2 0-144 0,4-1 128 16,0-1-128-16,5-3 0 0,5-7 0 0,6-4 128 15,6-1-128-15,0-4 0 0,5-4 0 0,1-3 0 16,3-5 304-16,5-2-32 0,5-3 0 0,4-2 0 0,4 1 208 15,0-6 32-15,1-2 16 0,-1 0 0 0,-2-1-288 16,2 1-64-16,1-2-16 0,2-3 0 0,-1-3-160 16,-2 0 0-16,4 2 144 0,0-2-144 0,0-4 176 0,2 2-48 15,-1-1 0-15,-3 0 0 0,-2-1-128 0,-1-3 192 16,-2-2-192-16,-3 0 192 0,-3 1-192 0,-1 0 128 16,-1 0-128-16,-3-3 128 0,-2-2-128 0,-1 1 128 15,-2 2-128-15,0 3 128 0,-3 2-128 0,-3 3 0 16,-3 6 0-16,-2 8 128 0,-2 9 16 0,0 0 0 15,0 0 0-15,0 0 0 0,-11 7 16 0,-1 8 0 16,-3 4 0-16,0 8 0 0,-4 1-160 0,1 3 0 16,-1 0 0-16,-1 1 0 0,0 1-128 0,1 2 128 15,-1 0 0-15,0 0 0 0,-2 5 0 0,2-5 0 16,1 0 0-16,3-4 0 0,2-7 0 0,2-2 0 0,3-5 0 16,4-3 0-16,1-4 0 0,3-2 0 0,1-8 128 15,0 0-128-15,0 0 208 0,0 0-32 0,10-5-16 0,3-2 0 16,3-1 224-16,4-2 32 0,0-3 16 0,1 0 0 15,-1 1-432-15,1-2 0 0,0-1 128 0,-2 1-128 16,1-1 0-16,-2 7 0 0,-1 1 0 0,0 4 0 16,-4 1 0-16,-1 2 0 0,-1 2 0 0,-1 4 0 15,0 6 0-15,-3 5 0 0,1 2-128 0,-1 0 128 16,1 2 0-16,-4 1 0 0,2 1 0 0,0 1 0 16,-1-4 0-16,4-1 0 0,0 0 0 0,3-4 0 15,4 0 0-15,1-3 0 0,3-2 0 0,1-2 0 16,2 1-992-16,4-2-176 0,1-3-48 15,2-2-13376-15</inkml:trace>
  <inkml:trace contextRef="#ctx0" brushRef="#br0" timeOffset="16667.176">21302 10254 22399 0,'-24'-6'992'0,"10"1"208"0,-3 1-960 0,3-2-240 15,3 1 0-15,1-1 0 0,-1-1 256 0,4-1 0 0,2 0 0 0,5 8 0 16,-2-10 416-16,2 2 96 0,0 8 0 0,10-10 16 16,-1 2-400-16,5 0-96 0,1 1-16 0,4-1 0 15,3 0-272-15,0 4 0 0,0-1 0 0,1 3-144 16,0 2 144-16,1 0 256 0,0 1-64 0,-2 5-16 16,-1 3-176-16,-5 1 192 0,-5 1-192 0,-3-2 192 15,-3 4-192-15,-4 0 0 0,-3 0 0 0,-4 1 0 16,-4-1 0-16,-4 3 0 0,-4-1 0 0,-1 1 0 15,-2-3 160-15,2 1-160 0,3-1 192 0,-1-1-192 16,1-1 208-16,3-2-64 0,6 3-16 0,1-2 0 0,2-3-128 16,4-7 0-16,5 11 144 0,1-1-144 0,-2-3 0 15,6 2 144-15,6 2-144 0,1 2 0 0,4 4 128 0,2 2-128 16,-2-2 0-16,0 3 0 0,0 1 0 0,-5-1 128 16,-1-3-128-16,-2 2 0 0,-4 0 336 0,-2 1-32 15,-4-3-16-15,-5-1 0 0,-2-3 144 0,-4 2 16 16,-3 2 16-16,-5-3 0 0,-6-4 64 0,-8 0 16 15,-3 0 0-15,-1 1 0 0,-1-1-240 0,-1-5-48 16,-4-4-16-16,3 1 0 0,2 3-240 0,4-2 0 16,1-3 0-16,2-2 0 15,3-5-1664-15,3 1-256 0,4 0-64 0,3-2-11456 0</inkml:trace>
  <inkml:trace contextRef="#ctx0" brushRef="#br0" timeOffset="17293.344">22001 9965 911 0,'0'0'0'0,"0"0"0"15,0 0 0-15,0 0 0 0,0 0 3184 0,0 0 544 16,0 0 112-16,0 0 32 0,0 0-2848 0,0 0-560 0,6 4-112 0,3 2-32 15,-3 1 384-15,2-3 80 0,-8-4 16 0,11 2 0 16,3 0 96-16,-1 1 32 0,-1-1 0 0,1 1 0 16,2 0-96-16,1 3-32 0,-1-4 0 0,4 5 0 15,0 4-352-15,2 3-64 0,1 1 0 0,-3 4-16 16,-4 2-128-16,1 4-32 0,3 5 0 0,-3 1 0 16,-1 1 16-16,-3 3 0 0,-3 4 0 0,-4 5 0 15,-3 5 0-15,-3 0 0 0,-4 1 0 0,-3-1 0 16,-2 3 32-16,-4-4 16 0,-7-2 0 0,2-2 0 15,2-4 16-15,-4 3 0 0,-8 0 0 0,0-3 0 16,0-7 16-16,-3-3 0 0,-1 1 0 0,-2-3 0 16,-5-3-96-16,-3 0-16 0,-5 4 0 0,-3-6 0 0,-3 0-336 0,4-1-80 15,0 1-16-15,4-2-14016 16</inkml:trace>
  <inkml:trace contextRef="#ctx0" brushRef="#br0" timeOffset="24973.264">2964 12320 16415 0,'0'0'720'0,"0"0"160"0,-5-5-704 0,5 5-176 0,0 0 0 0,0 0 0 16,0 0 576-16,4-7 64 0,-4 7 32 0,0 0 0 16,0 0-160-16,9-3-16 0,-2-1-16 0,2 7 0 15,-1 3-96-15,2 3-32 0,1 1 0 0,-1 0 0 16,2 1 96-16,1 3 32 0,1 4 0 0,0-1 0 15,1 3-96-15,1 2-32 0,2 3 0 0,3 3 0 16,1 3-112-16,0 2-32 0,1 3 0 0,-3 5 0 16,-1 7-80-16,1-3-128 0,0-3 176 0,-2-5-176 15,-3-2 144-15,-1-2-144 0,2-2 0 0,-2-1 144 16,-4-5-144-16,0-1 0 0,0-1 144 0,-3 0-144 0,1 0 144 0,-3-3-144 16,0-6 192-16,3 0-192 0,-3-1 128 0,1-2-128 15,-2 0 0-15,-1-2 0 16,-3-9-1792-16,0 0-448 0</inkml:trace>
  <inkml:trace contextRef="#ctx0" brushRef="#br0" timeOffset="25356.256">3683 12173 22111 0,'-2'-10'1968'0,"2"10"-1584"0,1-9-384 0,-1 9 0 16,0 0 480-16,0 0 16 0,0 0 0 0,0 0 0 16,0 0-496-16,0 0-192 0,0 0 16 0,0 0 0 15,0 0 176-15,-5 10-128 0,-2 2 128 0,-2 5-128 16,0 1 256-16,-5 3 48 0,-3 1 16 0,1 5 0 15,2 3 384-15,-4 4 96 0,-7 1 16 0,0 0 0 16,-1 3 144-16,-1 4 16 0,-1 3 16 0,1-1 0 16,-3 3-224-16,3-1-32 0,-3-1-16 0,-1-5 0 15,-1-1-144-15,-1-4-48 0,-2-4 0 0,6 0 0 16,5-1-48-16,6-2-16 0,-1-2 0 0,6-4 0 16,2-1-208-16,2-2-128 0,0-1 128 0,6-3-128 0,3-1-176 15,2-4-96-15,-2-10-32 0,5 7 0 16,5-5-2576-16,0-2-512 0,3-6-96 0,6-2-32 0</inkml:trace>
  <inkml:trace contextRef="#ctx0" brushRef="#br0" timeOffset="25806.08">4435 12122 7359 0,'0'0'656'0,"-6"-4"-528"0,1-2-128 0,5 6 0 15,0 0 2496-15,-9 1 448 0,0-2 112 0,9 1 16 16,-9 4-1856-16,0 2-384 0,1 4-64 0,-3 0 0 16,1-1-176-16,-1 3-16 0,-4 4-16 0,1 3 0 0,0 3 128 0,-2 1 16 15,1 1 16-15,-2 3 0 0,0 2-16 16,-1 3 0-16,0 1 0 0,-1 0 0 0,0 1-224 0,0 3-48 15,-1 3-16-15,1 1 0 0,0 1-256 0,4 1-160 16,2 1 192-16,2-1-192 0,1 0 128 0,2-4-128 16,1-2 0-16,4-1 0 0,-1 1 0 0,5-4 0 15,3-5 0-15,2-2 0 16,-3 1-1824-16,6-7-416 0,5-2-96 0,5-7-16 0</inkml:trace>
  <inkml:trace contextRef="#ctx0" brushRef="#br0" timeOffset="26272.204">4770 12495 13823 0,'-4'-8'1216'0,"4"8"-960"0,0 0-256 0,-8-4 0 16,0-3 1792-16,2 2 320 0,-2 0 64 0,-1 3 16 16,1 6-1456-16,-3 0-288 0,-1-1-64 0,-1 5-16 0,-1 3-48 15,-2 4 0-15,0 3 0 0,-3 1 0 16,-1-2 112-16,3 2 16 0,1 1 0 0,2 0 0 0,-1 3 32 0,5-1 16 15,3-3 0-15,6 2 0 0,2 1-256 0,1-3-48 16,1-2-16-16,2-3 0 0,4-2-176 0,2 0 192 16,1-3-192-16,2 0 192 0,1-3-32 0,1 1 0 15,1-7 0-15,2 0 0 0,-2 0 288 0,2-2 64 16,-1-4 16-16,3 0 0 0,-2-2 64 0,2-3 16 16,0-5 0-16,1 3 0 0,0-1-192 0,0-3-32 15,0-3-16-15,0-1 0 0,-5 2-192 0,-6 0-48 16,-4-1 0-16,-2 2 0 0,-1-1 0 0,-2 0 0 15,-2-3 0-15,0 3 0 0,0 2-128 0,-4 2 192 16,-4 0-192-16,-3 4 192 16,-2 4-720-16,-3 3-144 0,-4 3-32 0,1 1-9472 0,-6 0-1920 0</inkml:trace>
  <inkml:trace contextRef="#ctx0" brushRef="#br0" timeOffset="26654.317">5055 12002 16575 0,'0'0'1472'0,"0"0"-1168"15,0 0-304-15,0 0 0 0,0 0 2624 0,7 5 448 16,-1-1 112-16,2 4 16 0,1-2-2688 0,1 4-512 16,1 1 0-16,-2 5-240 0,5 1 240 0,0 2 0 15,0-1 0-15,1 5 0 0,0 5 0 0,-1 3 0 16,-1 0 192-16,3 3-192 0,-5-1 480 0,0 3-16 16,-1 6 0-16,-5-2 0 0,0-3 48 0,-2 2 16 15,-3 1 0-15,-2 2 0 0,-3 2-80 0,-1-3 0 16,-4-5-16-16,1 0 0 0,-3-3-16 0,0-3 0 15,-1-1 0-15,-2-4 0 0,0-3-144 0,-2-1-16 16,1-4-16-16,2 0 0 16,-1-3-944-16,2-3-192 0,1-3-48 0,0-3-13856 0</inkml:trace>
  <inkml:trace contextRef="#ctx0" brushRef="#br0" timeOffset="26932.298">5819 12473 20271 0,'0'0'896'0,"0"0"192"0,0 0-880 0,0 0-208 0,10 2 0 0,1-2 0 0,0-2 2304 0,5 1 432 15,2 1 80-15,7-1 0 0,1-4-2016 0,3 2-416 16,-1 0-64-16,1-2-32 0,-1-1-64 0,2 0-16 16,-2 2 0-16,-1 0 0 0,-2 2-208 0,0 1 0 15,-3-1 0-15,-1 2-160 16,-2-1-1200-16,-1 0-240 0,-6 1-64 0,0 0-10896 16</inkml:trace>
  <inkml:trace contextRef="#ctx0" brushRef="#br0" timeOffset="27127.724">5747 12738 18431 0,'0'0'1632'0,"0"0"-1312"0,0 0-320 0,0 0 0 16,0 0 2448-16,0 0 432 0,10-1 64 0,6-2 32 16,5-2-2208-16,6-1-432 0,2-3-80 0,5 1-32 15,4-1 32-15,4 1 0 0,3-1 0 0,0 0 0 16,-1 0-256-16,0-2 0 0,-2-2 0 0,-1 2 0 31,0 2-2176-31,0 0-496 0,-1 2-80 0,-1-4-32 0</inkml:trace>
  <inkml:trace contextRef="#ctx0" brushRef="#br0" timeOffset="27562.2">7287 12147 18431 0,'-8'-8'1632'0,"3"2"-1312"16,-3 0-320-16,2 1 0 0,2 2 3792 0,4 3 688 16,-8 1 144-16,1 7 32 0,-5 3-3824 0,-2 2-832 15,0 2 0-15,0 4-144 0,-3 1 144 0,0 3-160 16,-3 2 160-16,2 4-160 0,1-2 160 0,-1 2 0 15,-2-1 0-15,2 2 0 0,0 0 0 0,-1 3 0 16,2-1 0-16,1 1 0 0,3-2 0 0,3-1 0 16,2 0 0-16,4-5 0 0,3-7 0 0,4-2 0 15,5 1 0-15,1-2-128 0,2-4 128 0,3-5 0 16,4-6 0-16,3 0-128 0,2 0 448 0,5-2 80 16,4-7 32-16,3-1 0 0,2-2-112 0,3-1-32 0,5-3 0 0,1-4 0 15,-2-8-128-15,-3 3-32 0,-3 3 0 0,-4-2 0 16,-3 1 96-16,-5-2 16 0,-6-2 0 0,-4-1 0 15,-2 1 336-15,-5-4 80 0,-6-1 16 0,-3 0 0 16,-8 1-128-16,-1 6-32 0,-5 1 0 0,-2-1 0 16,-7-1-224-16,-1 6-48 0,-7 5-16 0,-6 3 0 15,-8 1-416-15,-1 5-64 0,-3 3-32 0,0 3 0 16,-2 2-1952 0,5 0-400-16,4 1-80 0,7 1-13280 0</inkml:trace>
  <inkml:trace contextRef="#ctx0" brushRef="#br0" timeOffset="28522.753">14574 12222 18431 0,'-9'-10'1632'15,"-1"2"-1312"-15,-1-1-320 0,2 0 0 16,3 3 1904-16,6 6 304 0,0-9 64 0,0 2 16 0,0 7-1520 0,0 0-288 16,0 0-64-16,0 0-16 0,9 2-400 0,2 6 128 15,1 4-128-15,3 4 0 0,-1 3 0 0,3 3 0 16,4 2 0-16,2 3 0 0,2 0 0 0,0 1 0 16,1-3 0-16,2 0 128 0,-1 5 0 0,3 0 0 15,1 1 0-15,0-2 0 0,-2-1-128 0,3-3 128 16,3 1-128-16,2 1 128 0,-5-3-128 0,-3-1 0 15,-3-2 144-15,-1 0-144 0,-3 0 0 0,-1-2 0 16,-2-5 0-16,-2 0-128 16,0 0-1504-16,-2-3-288 0,-2-3-64 0</inkml:trace>
  <inkml:trace contextRef="#ctx0" brushRef="#br0" timeOffset="28812.446">15370 12144 23039 0,'-10'-16'1024'0,"5"7"192"0,1 1-960 0,4 8-256 0,-3-6 0 0,3 6 0 16,0 0 1088-16,0 0 192 0,-8 8 16 0,-1 4 16 15,-5 3-944-15,0 6-192 0,-2 6-48 0,1 3 0 16,-2-2 144-16,0 3 32 0,-5 3 0 0,-1 3 0 15,-6 2 80-15,-3 1 32 0,-4-2 0 0,-2 4 0 16,-1 7-176-16,-2-1-48 0,-2 1 0 0,1 0 0 16,2 0-192-16,2-5 144 0,1-2-144 0,4-6 128 0,2-4-128 0,5-3 128 15,2-4-128-15,5-3 128 16,3-4-432-16,8-3-80 0,1-4-32 0,7-11-13376 16</inkml:trace>
  <inkml:trace contextRef="#ctx0" brushRef="#br0" timeOffset="29159.891">16085 12144 17503 0,'-8'-17'1552'0,"3"9"-1232"0,-4 3-320 0,0 2 0 16,-1 4 2304-16,-1 1 384 0,-2 2 96 0,-3 3 16 15,-3 4-2208-15,-4 3-432 0,-3-3-160 0,0 4 0 16,4 5 144-16,-5 4-144 0,0 4 0 0,-2 2 144 16,0 0 32-16,1 3 0 0,0 2 0 0,-2 2 0 15,0-1-48-15,2 2-128 0,1 2 192 0,2 1-64 16,2-1-128-16,2 1 0 0,3-1 0 0,3-3 128 15,4-4-128-15,2-2 0 0,2-3 0 0,5-3 0 16,4-4 0-16,2-2 0 0,2-1 0 0,3-2 0 16,5-1-320-16,4-4-160 0,3-4-32 15,0-1-11920-15</inkml:trace>
  <inkml:trace contextRef="#ctx0" brushRef="#br0" timeOffset="29609.516">16483 12329 28559 0,'0'0'2544'0,"0"0"-2032"0,0 0-512 0,0 0 0 31,0 0-576-31,0 0-192 0,0 0-64 0,0 0 0 0,0 0 576 0,0 0 128 0,0 0 128 0,0 0-208 16,-4 11 208-16,0 0 0 0,-2 0 0 0,0-1 0 15,0-1 0-15,-2 2 0 0,-2 1 0 0,0 1 0 16,-3-1 160-16,-1 2-32 0,-3 3 0 0,-1 3 0 16,1 2 112-16,-2 2 16 0,-1 0 0 0,1 4 0 15,-2 0-112-15,1 2-16 0,2-2 0 0,2-2 0 16,3-5 32-16,2-3 0 0,2 1 0 0,3-4 0 15,2 0 112-15,1-4 32 0,3-11 0 0,-2 10 0 16,2 0-48-16,3-3-16 0,-3-7 0 0,7 7 0 16,3-3 112-16,2 3 32 0,2-6 0 0,2 0 0 15,3-1-64-15,1 0-16 0,0 1 0 0,1 1 0 16,5-2-64-16,-3 0-16 0,2-1 0 0,-2 1 0 0,1 0 32 16,1 0 16-16,-2 1 0 0,-2-1 0 0,-4 3-272 15,3-1 0-15,-2 1 128 0,-1-2-128 16,0 1-768-16,-2-1-192 15,-2 2-64-15,0-3-13072 0</inkml:trace>
  <inkml:trace contextRef="#ctx0" brushRef="#br0" timeOffset="29969.67">17115 12072 30463 0,'4'-14'1344'0,"-4"14"288"0,0 0-1312 0,9-4-320 0,-4-3 0 0,-5 7 0 16,10 1 0-16,-1 5 0 0,-2 1 0 0,2-1 0 15,1 5 0-15,1 5 0 0,-1 3-144 0,0 3 144 16,1 0 0-16,-1 3 0 0,3 1 0 0,0 6 0 15,0 5 208-15,1 1-32 0,0-1-16 0,-5 3 0 16,-2-2 48-16,0 5 16 0,-3 4 0 0,-4 1 0 16,-2 0-80-16,-4-2-16 0,-5 4 0 0,-3-4 0 15,-2-4-128-15,1-5 128 0,1-5-128 0,-2-1 128 16,-4-3 0-16,2-1 0 0,3-3 0 0,-1-2 0 0,-3-3-128 16,2-3 192-16,2 1-192 0,1-3 192 15,-1-3-512-15,5-2-80 0,4-3-32 16,-1-3-9152-16,7-3-1824 0</inkml:trace>
  <inkml:trace contextRef="#ctx0" brushRef="#br0" timeOffset="30312.285">17971 12534 22111 0,'0'0'976'0,"-9"-4"208"0,9 4-944 0,0 0-240 0,0 0 0 0,0 0 0 16,0 0 1760-16,0 0 304 0,0 0 64 0,10-7 16 15,1 1-1344-15,5 2-272 0,2 0-48 0,4-1-16 16,-1-4-208-16,6 0-64 0,4 2 0 0,0-2 0 16,5 0-192-16,0-1 0 0,0-1 0 0,-3 3 0 15,-3 3-240-15,0 0 16 0,-6 0 0 0,-2 3 0 16,-5 2-1296-16,-3 5-256 0,-4 2-48 0,-4 1-10240 16</inkml:trace>
  <inkml:trace contextRef="#ctx0" brushRef="#br0" timeOffset="30497.22">17874 12875 18431 0,'-9'-9'816'0,"9"9"160"0,0 0-784 0,0 0-192 15,0 0 0-15,0-9 0 0,4 0 3152 0,1 3 592 16,4 0 112-16,3-1 32 0,7-1-2784 0,2-2-544 16,6 2-112-16,4-2-32 0,6 1-224 0,4-1-64 15,6-2 0-15,1 5 0 0,4 1-128 0,0 2 0 16,-3-2-160-16,-1 0 160 15,-2-3-1856-15,2 4-256 0,0 3-64 0,-2 0-6608 16,-2 0-1328-16</inkml:trace>
  <inkml:trace contextRef="#ctx0" brushRef="#br0" timeOffset="30960.074">19840 12163 29487 0,'-13'-20'2624'0,"4"9"-2112"0,-4-1-512 0,1 5 0 0,-1 6 1024 0,-2 5 80 15,-2 2 32-15,-4 2 0 16,-4 3-992-16,-3 5-144 0,-4 7 0 0,-1-1-192 0,-1 2 192 15,0 2 0-15,1 5 0 0,-4 3-144 0,-2 5 144 0,2 0 0 16,0-1 0-16,1 5 0 0,-4 9 0 0,4 0 0 16,-1 2 0-16,4-3 0 0,2-1 0 0,9-4-128 15,5-1 128-15,8-5-128 0,5-7 128 0,8-1 0 16,4-3-144-16,8 0 144 0,6-6 0 0,4 0 0 16,6-5-144-16,2-1 144 0,2-1 0 0,5-6 144 15,2-3-16-15,3-2 0 0,3-2 128 0,6-4 0 16,6-3 16-16,0-4 0 0,-6-2-96 0,-1-4-32 15,-2-6 0-15,1-2 0 0,0-3 544 0,-2-5 96 16,0-6 32-16,-2-2 0 0,-5-4 96 0,-5-3 32 16,-7-3 0-16,-5-1 0 0,-7 0-272 0,-6 4-48 0,-10 6-16 15,-6 2 0-15,-6 2 96 0,-7 2 32 16,-8 1 0-16,-10 1 0 0,-9 0-480 0,-6 2-80 0,-8-1-32 0,-5 2 0 31,-4 3-1088-31,-4 1-208 0,-9-1-64 0,-7 1-11760 0,-4 2-2352 0</inkml:trace>
  <inkml:trace contextRef="#ctx0" brushRef="#br0" timeOffset="36765.582">2389 14113 16927 0,'0'0'752'0,"0"0"144"0,0 0-704 0,0 0-192 0,-3-8 0 0,3 8 0 15,0 0 1024-15,0 0 160 0,0 0 32 0,0 0 16 16,-4-7-80-16,4 7-32 0,0 0 0 0,-8-5 0 16,1 1-416-16,-1 0-64 0,1-1-32 0,-2 3 0 0,1 3-160 0,-4 2-16 15,-1 1-16-15,0-1 0 0,0 0-64 0,-1 2-16 16,-2-1 0-16,1 4 0 0,0-1 48 0,-2 3 16 15,-2 2 0-15,2 2 0 0,0 0-128 0,-1 4-16 16,-3 0-16-16,1 4 0 0,2 1-240 0,1 5 0 16,-1 5 128-16,-1 2-128 0,3 1 128 0,2 5-128 15,1 3 176-15,0 0-176 0,1-2 0 0,6 3 0 16,-1 0 0-16,6-2 0 0,3-1 0 0,5 2 0 16,3 2 0-16,3-3 0 0,2-6 0 0,4-4 0 15,2-3 0-15,3-4 160 0,1-5-160 0,4-2 0 16,3-4 0-16,4-6 0 0,4-2 0 0,-1-4 0 15,1-2 0-15,-1-2 128 0,2-2 0 0,-1-4 0 16,-4-3 0-16,1-2 0 0,1-3 48 0,-3-5 0 0,-2-5 0 16,4-3 0-16,1 0 112 0,-1-2 32 0,-2-1 0 0,-3-5 0 15,-3-2-80-15,-7 2-16 0,-3 3 0 16,-4 0 0-16,-6 0 96 0,-5-2 0 0,-6-3 16 0,-6 1 0 16,-4-1 288-16,-8-2 48 0,-2-4 16 0,-2 5 0 15,-2 5-240-15,-1 7-64 0,1 3 0 0,1 6 0 16,-3 4-192-16,2 2-64 0,-2 2 0 0,3 2 0 15,0 4-128-15,3-1-192 0,-2 0 32 0,2 1 16 32,2 4-1632-32,2 2-320 0,3-1-64 0,5-1-14016 0</inkml:trace>
  <inkml:trace contextRef="#ctx0" brushRef="#br0" timeOffset="37204.069">3255 14354 17503 0,'-18'8'768'0,"7"-6"176"0,0 1-752 0,3-3-192 0,8 0 0 0,0 0 0 15,0 0 3520-15,0 0 688 0,10-5 128 0,3-1 16 16,5-1-3264-16,3 2-672 0,4 1-128 0,2-3-32 16,0-2-256-16,5 2 0 0,2 0 0 0,3-1 0 15,-3 3 0-15,0 0 0 0,-2-1 0 0,1 3 0 16,2 0-144-16,-3 3-96 0,-2 3-16 0,-7-1 0 16,-3 1-2064-16,-5 0-432 0,-4 2-64 0,-3 0-32 15</inkml:trace>
  <inkml:trace contextRef="#ctx0" brushRef="#br0" timeOffset="37362.03">3329 14687 30399 0,'0'0'2704'0,"0"0"-2160"16,0 0-544-16,9 6 0 0,2-4 1024 0,2 0 112 16,4-2 16-16,5 0 0 0,3-1-704 0,3-2-128 15,4-2-16-15,0-1-16 0,1-1-128 0,1 0-32 16,2-1 0-16,-5-1 0 15,1 2-1472-15,-2 4-320 0,-4-1-48 0</inkml:trace>
  <inkml:trace contextRef="#ctx0" brushRef="#br0" timeOffset="37847.599">4952 14182 22111 0,'0'0'976'0,"-8"-2"208"0,0-4-944 0,-1 1-240 16,1 2 0-16,-5 0 0 0,1-3 1632 0,-2 3 288 16,-1 0 48-16,-1 1 16 0,0 0-1152 0,-2 2-208 15,-1 0-48-15,-1 4-16 0,-4 1-160 0,-1 2-16 16,0 3-16-16,-4 1 0 0,0 1-128 0,-3 1-32 15,-1 4 0-15,2 1 0 0,2 2 192 0,4 1 48 16,2 2 0-16,0 1 0 0,2 1-96 0,2 2-16 16,-1-1 0-16,6-1 0 0,3-1-336 0,3-1 128 15,3 0-128-15,3-5 0 0,2 0 0 0,4-3 0 16,6-1 0-16,3-3 0 0,7 0 0 0,2-3 0 0,3 0 128 16,5-2-128-16,5-2 0 0,4-2 0 0,0-2 0 0,3 0 0 31,-2-2-1312-31,0 1-176 0,-1 0-48 0,-2-4-13024 0</inkml:trace>
  <inkml:trace contextRef="#ctx0" brushRef="#br0" timeOffset="38112.598">5280 14596 20271 0,'0'0'1792'0,"-4"11"-1424"0,-1-4-368 0,0 3 0 0,2 1 3712 0,1 2 688 16,-4 2 128-16,3 3 16 0,1 0-3696 0,-1 4-848 15,1-1 0-15,-3 5 0 0,-1-4 0 0,1 3 0 16,-4 1 0-16,1 2 0 0,1-1 0 0,0 0 0 16,-3-3 0-16,1 0 0 0,-1 1 0 0,0 0 0 15,3-2 0-15,-3-3 0 16,3-2-432-16,-2 1-112 0,3-1-32 0,-2-3 0 15,3-2-2608-15,2-2-528 0</inkml:trace>
  <inkml:trace contextRef="#ctx0" brushRef="#br0" timeOffset="38442.001">5799 14226 20271 0,'0'0'1792'0,"0"0"-1424"0,0 0-368 0,0 0 0 16,0 0 1952-16,2 11 320 0,-1 0 64 0,1 2 16 15,0 1-1792-15,0 5-368 0,1 0-64 0,-2 3 0 16,-1-1 128-16,0 2 48 0,1 2 0 0,-2-1 0 0,-1-1-96 0,-2 1-16 16,1 0 0-16,-1-1 0 0,-2-2-192 0,1 0 144 15,-2-1-144-15,3-1 128 16,-1-1-448-16,0-1-80 0,-1-2-32 0,1 1 0 16,-3-3-2272-16,2-2-464 0</inkml:trace>
  <inkml:trace contextRef="#ctx0" brushRef="#br0" timeOffset="38602.056">5612 14505 27647 0,'0'0'2448'0,"0"0"-1952"0,9-6-496 0,4 1 0 16,1 0 1152-16,2 1 144 16,6 0 32-16,1 0 0 0,2 1-1136 0,2-1-192 0,5 0 0 0,0 0-192 15,-1-2 880-15,-2 3 176 0,1 0 32 0,-3 1-10944 16,-4-2-2208-16</inkml:trace>
  <inkml:trace contextRef="#ctx0" brushRef="#br0" timeOffset="38946.052">6785 14076 24879 0,'0'0'2208'0,"0"0"-1760"15,-10 1-448-15,-2-1 0 0,1 0 1824 0,1 2 288 16,0 2 48-16,-2 3 16 0,-4 3-1808 0,-1 1-368 16,1 1 0-16,-2 3 0 0,-2 0 0 0,1 0 0 15,-2 2 0-15,-1 1 0 0,0 1 0 0,1 3 288 16,-1 0-32-16,1 3 0 0,0 1 304 0,1-1 48 15,2-1 16-15,2-2 0 0,4-1-112 0,3 0-32 16,0-2 0-16,6 0 0 0,4 2-288 0,4-4-64 16,2-3-128-16,1 0 192 0,1 4-192 0,4-6 0 15,4-3 0-15,0-1 0 16,4-2-448-16,2-2-128 0,0-2-16 0,3-2-16 16,-1-1-2624-16,2-2-528 0,10-6-96 0,-7 1-32 0</inkml:trace>
  <inkml:trace contextRef="#ctx0" brushRef="#br0" timeOffset="39246.917">6891 14555 35183 0,'0'0'1552'0,"0"0"336"0,0 0-1504 0,10-2-384 0,-3 2 0 0,3 0 0 15,1 1 0-15,-1 3 0 0,2-1 0 0,-1 1 128 16,-1 2-128-16,-2 0 0 0,-3 1 128 0,2 2-128 15,-3 1 0-15,-1 2 0 0,-3 0 0 0,-1 3 0 16,-2 0 208-16,-2 0-16 0,-4 1-16 0,-2 3 0 16,-2 1 80-16,0 1 0 0,1-4 16 0,-2 0 0 0,1 2 112 0,2-2 0 15,2 0 16-15,3-4 0 0,1-3 0 0,2-1 0 16,3-9 0-16,0 11 0 0,3-3-176 0,3-1-32 16,-6-7-16-16,13 7 0 0,1-2 96 0,2 1 32 15,-1-2 0-15,2-1 0 0,-1-3-304 0,2-1 160 16,0-2-160-16,0 0 128 15,-1-1-576-15,0-2-128 0,1-1-32 0,0-2-11424 16,4-2-2304-16</inkml:trace>
  <inkml:trace contextRef="#ctx0" brushRef="#br0" timeOffset="39596.641">7909 13747 23951 0,'0'0'2128'0,"0"0"-1696"0,0 0-432 0,0 0 0 16,0 0 1072-16,0 0 128 0,0 0 16 0,0 0 16 15,-7 8-1040-15,-2 3-192 0,-3 1 0 0,-1 3-160 16,-2 2 160-16,0 2 192 0,-2 6-32 0,-2 3-16 16,-2 1 288-16,-2 3 48 0,2 4 16 0,3 0 0 15,-1 4 96-15,2 1 32 0,-1-2 0 0,2 2 0 0,0-2-368 0,3 3-64 16,3 0 0-16,0-3-16 0,3-2-176 16,1 0 128-16,2-3-128 0,3 1 128 0,2-6-400 0,3-1-96 15,2-2-16-15,2-4-9312 16,3-2-1872-16</inkml:trace>
  <inkml:trace contextRef="#ctx0" brushRef="#br0" timeOffset="39956.63">8398 14097 8287 0,'-18'-5'736'0,"7"2"-592"0,-4-1-144 0,-2 0 0 15,-2 2 6320-15,-2 1 1232 0,0 1 240 0,-1 4 48 16,1 2-6240-16,2 3-1264 0,-1 3-336 0,3 2 128 16,0 3-128-16,2 3 0 0,-2 0 0 0,3 1 0 15,1 0 0-15,2 3 128 0,-1 0-128 0,4 3 128 16,5-1-128-16,2 0 0 0,0-1 0 0,4-1 0 16,5 0 0-16,-2-3 0 0,3-3 0 0,2-2-128 15,5 0 128-15,3-4 0 0,-3-3-144 0,2-2 144 16,5 0 256-16,4-4 112 0,0-2 16 0,2-3 16 15,-3-5 48-15,3-1 16 0,-2-4 0 0,0-2 0 16,-2-1-144-16,-1-3-48 0,-1-1 0 0,-2-1 0 16,-5 0 32-16,-1 1 0 0,-1 1 0 0,-6-2 0 15,-1-2 160-15,-5 1 48 0,-1 0 0 0,-2 2 0 0,-1 2-192 16,-5 1-48-16,0 3 0 0,-5 1 0 16,-2 1-1184-16,-4 3-240 0,0-3-64 0,-4 5 0 15,-1 1-1456-15,0 1-288 0,-2-1-64 0</inkml:trace>
  <inkml:trace contextRef="#ctx0" brushRef="#br0" timeOffset="40341.174">8802 13328 30399 0,'0'0'1344'0,"0"0"288"0,0 0-1312 0,0 0-320 0,0 0 0 0,8 0 0 15,3 3 896-15,3 5 96 0,1 2 32 0,1 2 0 16,3 4-816-16,3 6-208 0,5 7 0 0,-1 2 0 15,-1-2 160-15,-1 4-160 0,2 5 192 0,-3 2-192 16,1 7 272-16,-4 1-48 0,-1 0-16 0,-3 5 0 16,-3 4 112-16,-4 3 0 0,-3 3 16 0,-4 0 0 15,-3-1-80-15,-6 1-32 0,-7 3 0 0,-3 0 0 16,-4 1-16-16,-1-5 0 0,-3-1 0 0,-1-4 0 0,-8-1-48 16,1-3-16-16,-2-3 0 0,-1-1 0 15,-5 3-1200-15,-4-3-240 0,-5-4-48 0,-9-3-16 16</inkml:trace>
  <inkml:trace contextRef="#ctx0" brushRef="#br0" timeOffset="41332.111">5168 16120 4607 0,'0'0'400'16,"0"0"-400"-16,0 0 0 0,0 0 0 0,0 0 3712 0,-9-4 672 15,3 2 128-15,6 2 32 0,0 0-3200 0,-7-4-624 16,0-1-128-16,-1 2-16 0,-1 0 288 0,1-2 64 16,1 1 16-16,-2 1 0 0,0-1 0 0,-3 2 0 15,-2-1 0-15,-3 1 0 0,-2-1-240 0,-1 6-64 16,-1 0 0-16,-5-1 0 0,-3-2-96 0,-2 4-32 16,1 4 0-16,2 3 0 0,-3 1-112 0,1 5-16 15,3 3-16-15,0-1 0 0,3 3 0 0,1 0 0 16,3-2 0-16,4 4 0 0,1 3 32 0,5-1 16 15,3 3 0-15,2-3 0 0,5-2-192 0,4 1-32 16,-1 0-16-16,5 1 0 0,1 0-176 0,2-3 128 0,3-1-128 0,-1-1 128 16,4-1-128-16,1 2 0 0,-1 0 0 0,0-5 0 15,1-3 0-15,3 2-144 0,1-1 144 16,1-5 0 0,1-6-528-16,2 1 0 0,-1-4 0 0,-1-1 0 15,-1 0-2800-15,0-6-544 0,9-4-112 0,-2-7-32 0</inkml:trace>
  <inkml:trace contextRef="#ctx0" brushRef="#br0" timeOffset="41654.125">5662 16578 32079 0,'0'0'1408'0,"0"0"320"0,-4 7-1392 0,2 2-336 16,2-9 0-16,-3 10 0 0,1 2 448 0,1 4 0 16,0 3 16-16,0 1 0 0,-4-2 368 0,3 1 64 15,-1 2 0-15,1 1 16 0,0-2-320 0,0-3-64 16,1-1-16-16,-2 2 0 0,0 4-256 0,1-3-48 15,-1-2-16-15,1-1 0 0,1 3-192 0,-3-2-256 0,-2 1 48 16,1-1 16 0,-1-1-640-16,0 2-128 0,0-2-32 0,-3 2 0 15,0 2-2656-15,2-2-512 0</inkml:trace>
  <inkml:trace contextRef="#ctx0" brushRef="#br0" timeOffset="42043.805">3838 16288 28559 0,'0'0'1264'0,"0"0"272"0,0 0-1232 0,0 0-304 16,0 0 0-16,11-3 0 0,1 3 768 0,5-4 80 15,4-2 32-15,1 2 0 0,5 2-448 0,5-2-96 16,5-3-16-16,0 1 0 0,1 1-176 0,2 1-144 0,-1-1 192 0,-2 2-192 16,-4 1 0-16,-2 1-176 0,-2-1 0 0,-5 2 0 31,-6 1-2400-31,-2 1-496 0</inkml:trace>
  <inkml:trace contextRef="#ctx0" brushRef="#br0" timeOffset="42248.804">3766 16518 25791 0,'0'0'1152'0,"10"4"224"15,1-3-1104-15,3-1-272 0,2 0 0 0,4-1 0 0,1-1 2144 16,6 0 368-16,2-2 80 0,3 3 16 0,1-2-2288 0,1 0-320 15,0-5-320-15,-4 0-9984 16,-6 1-1984-16</inkml:trace>
  <inkml:trace contextRef="#ctx0" brushRef="#br0" timeOffset="42921.724">2571 15816 21183 0,'0'0'1888'0,"-9"0"-1504"16,2-1-384-16,-2-1 0 0,0 1 896 0,-2 1 128 15,0 0 0-15,1 2 16 0,-3 0-400 0,2 0-64 16,-1 4-32-16,0 0 0 0,-4 1 64 0,3 2 16 16,-4 1 0-16,0 2 0 0,-1 2-304 0,0 1-64 15,-2 3-16-15,2 1 0 0,-1 0 0 0,0 3 0 16,-1 4 0-16,2 3 0 0,1 4 80 0,-1 6 32 15,3 4 0-15,2 3 0 0,-5 2-96 0,5 3-32 16,0 2 0-16,5 1 0 0,4 1-224 0,2 2 176 16,0 2-176-16,4-3 160 0,5-6-160 0,3-9 0 0,3-7 0 15,6-6 128-15,6-6 176 0,5-7 16 0,5-7 16 0,7-3 0 16,0-4-144-16,4-7-48 0,2-6 0 0,8-6 0 16,5-8-16-16,-1-2 0 0,1-3 0 0,-2-10 0 15,-3-7-128-15,2-3 160 0,0 1-160 0,2-2 160 16,-2 0-160-16,-1 1 192 0,-3-2-192 0,-8 1 192 15,-9 4-64-15,-9 3-128 0,-12 2 192 0,-7 3-64 16,-7 7 320-16,-6 4 48 0,-5 6 16 0,-6 5 0 16,-8 2-112-16,-6 6-16 0,-4 5 0 0,-6 4 0 15,-6 4-768 1,-3 3-144-16,-3-1-48 0,0 4-16528 0</inkml:trace>
  <inkml:trace contextRef="#ctx0" brushRef="#br0" timeOffset="48655.6">14427 14049 23039 0,'-8'-5'2048'0,"0"-1"-1648"16,3-1-400-16,3 1 0 0,-2 0 768 0,4 6 64 16,0 0 0-16,0 0 16 0,0 0-352 0,0 0-80 15,9 9-16-15,4 5 0 0,2-1-112 0,1 6-32 0,2 0 0 0,4 3 0 16,4 0 128-16,5 3 32 0,3-2 0 0,0 4 0 16,-5 3-192-16,0 2-32 0,-4 6-16 0,-3-1 0 15,-1-2-48-15,-5 2-128 0,1 2 192 0,-2-1-64 16,0-4-128-16,-4-1 160 0,-2 0-160 0,2-4 160 15,2-2-160-15,-4-2 128 0,0-2-128 0,0-2 128 16,-1-1-128-16,-3-1-256 0,-1-2 64 0,0-6 16 16,-4-11-2432-1,0 0-480-15,0 0-112 0,0 0 0 0</inkml:trace>
  <inkml:trace contextRef="#ctx0" brushRef="#br0" timeOffset="48961.461">15212 13959 25279 0,'-2'-11'1120'0,"1"1"224"0,-1-2-1072 0,-1 1-272 16,0 1 0-16,1 3 0 0,0 0 352 0,2 7 16 16,0 0 0-16,0 0 0 0,-9 5 144 0,0 4 48 15,0 1 0-15,-5 4 0 0,-2 5-352 0,-3 4-64 16,-3 4-16-16,-4 3 0 0,-5 5 16 0,-1 3 0 15,-1 2 0-15,2 4 0 0,3 1 208 0,-2 3 32 16,-1 6 16-16,0 0 0 0,-1 3 0 0,-2-3 0 16,-9-1 0-16,-5 1 0 0,-9-6-144 0,4-2-48 15,8-3 0-15,5-2 0 0,5-3-48 0,7-5-16 0,4-5 0 16,4-2 0-16,4-5 32 0,5-2 0 0,1-6 0 0,6-4 0 31,4-9-2096-31,0 0-432 0,0 0-80 0</inkml:trace>
  <inkml:trace contextRef="#ctx0" brushRef="#br0" timeOffset="49276.424">15750 13862 13823 0,'-12'6'608'0,"3"-2"128"0,-2 2-592 0,-1 0-144 15,0 3 0-15,-2 3 0 0,-3 4 2560 0,0 3 464 16,-3 6 112-16,-1 1 0 0,-2 3-2400 0,-1 4-480 16,0 2-112-16,-3 2-16 0,2 1 368 0,0 2 64 15,-5 4 16-15,6 3 0 0,2-2-112 0,3 3-16 16,-1 0 0-16,5 1 0 0,3-2-240 0,0-3-48 15,3-1-16-15,2-7 0 0,5-6-16 0,1-1 0 16,1-1 0-16,2-4 0 0,1-3-128 0,3-2-192 16,1-2 32-16,1-2-8736 15,2-2-1728-15</inkml:trace>
  <inkml:trace contextRef="#ctx0" brushRef="#br0" timeOffset="49664.42">16072 14043 25791 0,'0'0'2304'0,"0"0"-1856"15,-5 11-448-15,1 0 0 0,-4-1 400 16,1 3-16-16,1 2 0 0,-4 3 0 0,-2 4-384 0,-1 2 0 16,-2 5 0-16,0-2 0 0,-2 4 0 0,-1 0 0 15,-3 5 0-15,1-1 0 0,2 0 0 0,1 3 160 16,-1 1-16-16,3-1 0 0,2-4 160 0,1-3 16 16,1-4 16-16,2-4 0 0,2 0 96 0,1-4 16 15,1-3 0-15,3-2 0 0,2 1-64 0,2-2 0 16,0-2 0-16,3-3 0 0,-5-8 208 0,10 7 48 15,1-2 0-15,2-3 0 0,-1-3-128 0,4 0-32 16,5-3 0-16,2 2 0 0,4-2-480 0,0 0 0 16,3-5 0-16,-4 4-160 15,1 2-1088-15,-3-2-224 0,-1-1-32 0,-1 2-8096 16,-4-3-1600-16</inkml:trace>
  <inkml:trace contextRef="#ctx0" brushRef="#br0" timeOffset="50020.42">16449 13876 31327 0,'-10'-8'1392'16,"10"8"272"-16,0-8-1328 0,0 8-336 0,0 0 0 0,0 0 0 15,0 0 0-15,10 1 0 0,1 0 0 0,-2 5-192 16,-1 3 64-16,0 2 0 0,2 1 0 0,2 3 0 0,-1 5 128 16,0 3 0-16,0 6 0 0,0 0 0 0,-1 3 0 0,0 1 0 15,-1 0 0-15,0 5 0 0,-3 1 0 0,0 4 144 16,-5 2 0-16,-1 4 0 0,0-1 64 0,-1 0 16 16,-6 0 0-16,0-2 0 0,0-1 16 0,-3 0 0 15,-1 1 0-15,-1-4 0 0,-3-6 16 0,0 0 16 16,-3-4 0-16,0-1 0 0,-6 1-48 0,0-3-16 15,5-6 0-15,-6 0 0 0,1-1-208 0,2-2 0 16,4 0 0-16,1-7 0 16,2-2-2496-16,4-3-560 0</inkml:trace>
  <inkml:trace contextRef="#ctx0" brushRef="#br0" timeOffset="50349.328">17111 14379 27695 0,'0'0'1216'0,"0"0"272"0,0 0-1184 0,0 0-304 16,6-6 0-16,2 1 0 15,-8 5 448-15,11-4 16 0,0-4 16 0,3 1 0 0,2 1-128 0,9-4-32 16,8 1 0-16,0-1 0 0,0 1-320 0,-1 0 0 16,-2 2 0-16,-3-2 0 0,-5 2-224 0,0 1-112 15,-4 2-32-15,-5 0 0 16,-4 3-2064-16,-9 1-432 0,9 1-80 0</inkml:trace>
  <inkml:trace contextRef="#ctx0" brushRef="#br0" timeOffset="50507.772">17098 14627 23903 0,'-13'12'1056'0,"5"-3"224"0,-1 0-1024 0,1 0-256 16,3 4 0-16,-1-4 0 0,6-9 752 0,-3 8 96 0,3-8 32 0,2 8 0 15,-2-8-32-15,8 4 0 0,3-2 0 0,3-3 0 16,3-1-240-16,5 1-48 0,4-4-16 0,7-2 0 15,8 0-544-15,4-1 0 0,5-2-192 0,-1 1-9264 16,-3-3-1840-16</inkml:trace>
  <inkml:trace contextRef="#ctx0" brushRef="#br0" timeOffset="51466.698">18622 14067 19343 0,'-8'-4'1728'0,"0"-1"-1392"15,-1 2-336-15,0-3 0 0,-2 0 1008 0,1 1 128 16,-2 4 16-16,1 1 16 0,-2 4-672 0,-2-2-144 0,-1 2-32 0,3 4 0 15,-4 5-128-15,2-1-16 0,-3 0-16 0,-1 5 0 16,0 0 176-16,0 4 48 0,2 3 0 0,-6 3 0 16,1-2-128-16,-1 4-32 0,3 3 0 0,1 2 0 15,3 2-224-15,0 0 0 0,3 2 128 0,5-2-128 16,4 3 0-16,4-5 128 0,4-4-128 0,4-2 0 16,5-4 240-16,3-2-48 0,0-3-16 0,6-4 0 15,2-6 144-15,1-2 16 0,0-4 16 0,2-1 0 16,-1-3 256-16,1-3 48 0,4-6 16 0,2 0 0 15,0-1-112-15,-1-3-32 0,-4-2 0 0,2-3 0 16,1 1-64-16,-2-5-16 0,-3-3 0 0,-2-1 0 16,-3-6 128-16,-4 0 32 0,-5 0 0 0,-4 0 0 15,-3-1-64-15,-5 0-16 0,-2 1 0 0,-4 2 0 16,-4 2-144-16,-2 3-16 0,-2 1-16 0,1 3 0 0,-3 2-352 0,0 2 0 16,-4 4 0-16,3 1 0 15,2 3-1152-15,3 2-128 0,3 4-48 0,-1 1-9952 16,-2 1-2000-16</inkml:trace>
  <inkml:trace contextRef="#ctx0" brushRef="#br0" timeOffset="51825.847">19433 14123 26719 0,'0'0'2368'0,"0"0"-1888"0,0 0-480 0,0 0 0 16,0 0 368-16,0 0-32 0,0 0 0 0,-1 9 0 15,-2 2-336-15,2 2 0 0,0 2 0 0,-1 3 0 16,1-3 0-16,0 3 0 0,0 3 0 0,0 1 0 16,1 4 0-16,-1 1 0 0,-1 0 0 0,1 4 0 15,0 3 0-15,-1 0 0 0,-1-2 0 0,2-2 0 16,1-3-176-16,0 0 176 0,-1-4-208 0,2-1 80 16,1-5-2096-16,0-1-400 0,0 3-96 0,-1-6-16 0</inkml:trace>
  <inkml:trace contextRef="#ctx0" brushRef="#br0" timeOffset="52030.702">19148 14438 32255 0,'-3'-10'2864'0,"3"10"-2288"15,7-9-576-15,-2 2 0 0,3 0 384 0,2 2-48 16,2 3 0-16,2-1 0 0,3 2-336 0,2-2 0 15,4 1 0-15,1-1 128 0,1-1-128 0,0-1 144 0,3 2-144 0,-1-2 160 16,1 0-320-16,-1 3-64 0,2 1-16 0,-3-2 0 31,-2 3-1888-31,-2 0-384 0,4 0-80 0</inkml:trace>
  <inkml:trace contextRef="#ctx0" brushRef="#br0" timeOffset="52488.627">20649 13989 24239 0,'-10'-7'1072'0,"10"7"224"0,-11 0-1040 0,0 0-256 16,0-1 0-16,-2 2 0 0,-3 4 0 0,1-1 0 15,-6 2 0-15,-1-1 0 0,-1 3 176 0,0-1-32 16,-1 3 0-16,0 4 0 0,0-5 208 0,0 5 32 15,-1 1 16-15,-2 2 0 0,1 1 208 0,0 2 32 16,0 1 16-16,4 2 0 0,2 2-176 0,1 2-32 0,2 0-16 0,6 1 0 16,1-1-304-16,6 0-128 0,3-3 128 0,2-1-128 15,2-2 288-15,5 0-32 0,1-5 0 0,2 2 0 16,-1 2-64-16,4-5-32 0,1-4 0 0,2-1 0 16,0 0 0-16,3-4 0 0,1-1 0 0,2-3 0 15,-2-1-160-15,4-2-224 0,0-2 48 0,-2-1 16 31,-7 2-2272-31,2-1-464 0,0 0-96 0,-1 0-16 0</inkml:trace>
  <inkml:trace contextRef="#ctx0" brushRef="#br0" timeOffset="53176.118">20685 14498 27359 0,'0'0'1216'0,"0"0"240"0,0 0-1168 0,0 0-288 15,10-8 0-15,-1 3 0 0,-3 1 0 0,4 0 128 16,2 1-128-16,3 0 0 15,-1-1 320-15,1 2-64 0,1 1 0 0,-1 0 0 0,1 0 128 0,-1 1 0 16,-3 0 16-16,2 2 0 0,1 2-128 0,-4 2-16 16,-11-6-16-16,11 9 0 0,-1 2-240 0,-2 1 128 15,-3 0-128-15,-4 3 0 0,-2 2 1072 0,-1 2 112 16,-3-2 32-16,-4 1 0 16,-4 0-1616-16,-1 2-320 0,1 0-64 0,-1 0-16 0,-1 0 800 0,1-4 144 15,4-3 48-15,2 2 0 0,-3-1 48 0,5-2 16 16,2-2 0-16,3 1 0 0,1 2-256 0,3-3 144 15,3-4-144-15,3 0 128 0,1 2 128 0,2-3 0 0,2-2 16 16,3-3 0-16,0 2-32 0,3-2-16 0,1 0 0 16,2 0 0-16,3 0-224 0,-1-2 0 0,-1 2 128 0,-1-4-128 31,-1 0-1232-31,-5-2-304 0,1 0-48 0,-1-2-12880 0</inkml:trace>
  <inkml:trace contextRef="#ctx0" brushRef="#br0" timeOffset="54226.442">22005 13851 3679 0,'3'-10'320'0,"1"3"-320"0,0-2 0 0,-2 0 0 16,-2 9 4464-16,6-9 816 0,0 3 160 0,-2 0 48 15,-4 6-3952-15,0 0-800 0,0 0-160 0,0 0-16 16,0 0-192-16,0 0-48 0,0 0 0 0,0 0 0 16,0 0-96-16,4 8-32 0,-4-8 0 0,0 18 0 15,-3-1 80-15,-1 5 16 0,-2 5 0 0,-1 1 0 16,0 5-128-16,-2 1-32 0,-1 4 0 0,-2 0 0 16,-3 1-128-16,2 1 192 0,-1 1-192 0,-1 1 192 15,-1-1-192-15,2-3 192 0,2-4-192 0,3-1 192 16,3 0-192-16,5-2 192 0,4-5-192 0,1-3 192 0,1-1 64 15,4-3 0-15,1-2 16 0,2-2 0 0,4-4 336 0,-1-2 64 16,2-1 16-16,0-3 0 0,1-2 128 0,3-3 16 16,1-1 16-16,1-1 0 0,0-2-336 0,4 1-80 15,1-2-16-15,6 1 0 0,0-1-160 0,-1 2-48 16,-3 1 0-16,3-2 0 0,2 1-208 0,1 1 176 16,-3 1-176-16,-1 0 160 0,-2-2-160 0,1 2 0 15,-5-1 0-15,2 1 0 16,-2 1-2480-16,-2 0-416 0</inkml:trace>
  <inkml:trace contextRef="#ctx0" brushRef="#br0" timeOffset="54926.437">13341 14475 25279 0,'0'0'1120'0,"0"0"224"0,10-1-1072 0,-2-3-272 0,2-1 0 0,2 3 0 0,-1 2 576 15,3-1 48-15,3 0 16 0,0-4 0 0,2 0-288 0,0 0-48 16,2 3-16-16,3-1 0 0,-2-3-112 0,1 2-32 16,-3 1 0-16,5-2 0 0,1 3-144 0,1-1 0 15,-5-2 0-15,-2 4 0 16,-2 2-1968-16,-1 2-272 0,-3-1-48 0</inkml:trace>
  <inkml:trace contextRef="#ctx0" brushRef="#br0" timeOffset="55113.763">13437 14742 22111 0,'0'0'976'0,"0"0"208"0,0 0-944 0,0 0-240 16,10 0 0-16,3-1 0 0,3 0 1600 0,2 0 288 0,3 0 48 0,2 0 16 16,-2-4-1280-16,8 1-256 0,5 0-48 0,3-3-16 15,-2-1-176-15,1 1-48 0,-3 0 0 0,-1 0 0 31,-4 1-1360-31,0 1-288 0,-1 3-48 0,-5-1-16 0</inkml:trace>
  <inkml:trace contextRef="#ctx0" brushRef="#br0" timeOffset="55694.284">12996 14028 21647 0,'-17'2'960'0,"6"-1"192"0,-1 1-912 0,-1 2-240 0,-2 2 0 0,-2 0 0 15,0 3 336-15,-3 2 32 0,-2 1 0 0,-1 4 0 16,-3 0-32-16,-1 3 0 0,-4 6 0 0,4 2 0 15,2 2 192-15,3 4 48 0,-2 2 0 0,2 7 0 16,-2 3-256-16,2 4-32 0,2 0-16 0,3 1 0 16,1-1-144-16,3 1-128 0,2-1 192 0,3-4-192 15,3-2 176-15,3-5-176 0,2-3 160 0,4-3-160 16,2-5 384-16,3-4-32 0,4-4 0 0,2-4 0 16,3 0 352-16,5-5 80 0,4-5 16 0,6-4 0 15,5-4 64-15,6-6 16 0,4-1 0 0,1-5 0 16,0-7-368-16,-1-5-64 0,0-4 0 0,-1-4-16 15,0 0-240-15,-3-2-32 0,-4-3-16 0,-3 0 0 16,-2-1 160-16,-5-5 16 0,-6-5 16 0,-4-2 0 0,-6 0 288 16,-4 3 48-16,-5 1 16 0,-4 4 0 0,-3 5-368 0,-3 2-64 15,-3 4 0-15,-5 3-16 0,-5 5-240 0,-6 3-288 16,-5 1 64-16,-1 8 16 16,0 5-2224-16,-4 4-432 0</inkml:trace>
  <inkml:trace contextRef="#ctx0" brushRef="#br0" timeOffset="57081.862">13916 15768 21711 0,'0'0'960'0,"0"0"192"0,-8-9-912 0,0 3-240 16,3 2 0-16,5 4 0 0,-7-6 528 16,0 2 64-16,0-3 16 0,0 4 0 0,7 3-16 0,-9 2 0 15,-1 0 0-15,1 1 0 0,-4-1-128 0,1 3-16 16,-2 3-16-16,0 3 0 0,-3 1-432 0,-1 4 128 15,-2 2-128-15,-1 4 0 0,-1 4 0 0,-1 1 0 16,-1 4 128-16,3 4-128 0,3 2 0 0,3 5 0 16,0 4 0-16,2 2 128 0,0-2-128 0,4 1 0 15,0-1 0-15,5-2 0 0,3-3 0 0,0-7 0 16,1-2 0-16,4-4 0 0,7-4 160 0,1-1 0 16,4-3 0-16,1-5 0 0,1-2 240 0,4-4 48 0,4-4 16 0,3-5 0 15,2-4 16-15,1-5 0 16,-1-3 0-16,5-3 0 0,-1-3-80 0,1-5-16 15,-3-3 0-15,2-3 0 0,1-2-112 0,0-2-16 0,-3-3-16 0,-1-1 0 16,-3-5 240-16,-2 0 48 0,-6 4 16 0,-4-2 0 16,-5-3 0-16,-4 4 0 0,-3 2 0 0,-5 3 0 15,-5 2-256-15,0 4-48 0,-4 1-16 0,-2 5 0 16,-3 2-224-16,-4 5 0 0,-6 1 128 0,2 4-128 31,-2 2-1168-31,0 5-288 0,-2 3-48 0,0 2-9120 0,-3 1-1808 0</inkml:trace>
  <inkml:trace contextRef="#ctx0" brushRef="#br0" timeOffset="57396.858">14815 16024 27935 0,'0'0'1232'0,"0"0"256"0,7-5-1184 0,3 3-304 15,1 1 0-15,3-2 0 0,3-3 480 0,2 1 32 0,2-2 16 16,6 0 0-16,4-1-192 0,4-1-32 0,0-1-16 0,-1 1 0 15,-2 3-288-15,-3 1 0 0,-4 1-176 0,-4 1 176 32,-3 0-2400-32,-3 2-368 0,-4 2-80 0,-2 3-16 0</inkml:trace>
  <inkml:trace contextRef="#ctx0" brushRef="#br0" timeOffset="57546.02">14909 16285 27519 0,'0'0'1216'0,"0"0"256"0,0 0-1168 0,0 0-304 0,10 3 0 0,0-3 0 16,-3-1 448-16,8 0 48 0,6 1 0 0,3-4 0 16,3 1-112-16,3-4-32 0,0 0 0 0,-2 0 0 15,2 1-352-15,-1-2 0 0,-3-6 0 0,1 4-9120 16,-1 3-1696-16</inkml:trace>
  <inkml:trace contextRef="#ctx0" brushRef="#br0" timeOffset="57993.57">16360 15878 14735 0,'5'-14'1312'0,"-1"9"-1056"0,-4 5-256 0,0 0 0 16,4-12 1584-16,0 1 256 0,2 1 48 0,-4 2 16 16,-2 8-816-16,-4-6-144 0,0-1-48 0,-1 1 0 15,-5 3-112-15,1 0-16 0,-2 1-16 0,-2 1 0 16,-2 2-176-16,-5 4-16 0,-3 4-16 0,-3 2 0 15,1 1-320-15,-1 1-64 0,-2 2-16 0,-2 3 0 16,0 3 208-16,-2 0 32 0,-2 0 16 0,1 2 0 16,1 2-96-16,3 1-32 0,5-2 0 0,2 3 0 15,2-1-96-15,7 1-32 0,5 1 0 0,3-4 0 16,-2-4 16-16,4-1 0 0,3-2 0 0,3-1 0 0,3 0 16 16,-1-4 0-16,1 1 0 0,5-2 0 15,4-1-176-15,6-1 0 0,4-3 0 0,2-2 0 0,0-5-256 0,1 0-64 16,-2-1-32-16,-1-1 0 15,1-3-2528-15,0-1-496 0</inkml:trace>
  <inkml:trace contextRef="#ctx0" brushRef="#br0" timeOffset="58379.569">16452 16321 30111 0,'0'0'1344'0,"0"0"256"0,0 0-1280 0,10-3-320 0,1 3 0 0,1-2 0 15,0-1 0-15,0 3-128 0,0 0 0 0,-1 3 0 16,0 0 128-16,0-1 0 0,-11-2 0 0,8 4 0 15,0 3 0-15,-4 1 0 0,-4-8-144 0,0 11 144 16,-3 1 0-16,-3 0-176 0,-2 0 176 0,-3 2-128 16,-5 2 128-16,0 0 0 0,-3 1 0 0,-1 1 128 15,-3 3 48-15,2-4 16 0,-1-4 0 0,4 0 0 16,1 0 16-16,5-1 16 0,3-1 0 0,5-1 0 16,2 1-96-16,4-2-128 0,2-2 176 0,3-1-176 0,4-1 320 15,3-2-64-15,3-1 0 0,2-1 0 0,2-1-128 0,1 2-128 16,1 1 144-16,2-3-144 0,0-3 0 0,-2 0 0 15,1-2 0-15,-2 0-160 16,0 1-2048-16,0-2-416 0</inkml:trace>
  <inkml:trace contextRef="#ctx0" brushRef="#br0" timeOffset="58951.914">17491 15494 23039 0,'0'0'2048'0,"0"0"-1648"0,0 0-400 0,0 0 0 16,0 0 544-16,0 0 32 0,0 0 0 0,0 10 0 16,0-10-432-16,-2 12-144 0,-1 2 0 0,1 0 144 15,1-1 176-15,-5 3 16 0,0-1 16 0,0 4 0 0,0 5-64 0,-1 5-16 16,-1 2 0-16,1 5 0 0,-7 1 32 0,1 4 0 15,-1 1 0-15,-4 0 0 0,0 2-16 0,-7 0 0 16,2 1 0-16,-1-4 0 0,4-2-64 0,3-1-16 16,-3 1 0-16,5-4 0 0,1-2 48 0,1-4 0 15,5-5 0-15,2-1 0 0,-1 0 64 0,3-7 32 16,1-4 0-16,1-1 0 0,2-4 32 0,0-7 0 16,3 6 0-16,-3-6 0 0,0 0 128 0,11 2 16 15,-4-3 16-15,4-1 0 0,4-3-128 0,0 0-32 16,2-2 0-16,2 2 0 0,6-1-240 0,-1 0-144 15,2-1 160-15,2 0-160 0,0 4 128 0,-1 0-128 16,0 1 0-16,1-1 144 0,0 0-144 0,-1 1 160 0,1 1-160 16,2 1 160-16,2 0-160 0,-2 1 0 0,-4 0 0 15,4 2 128-15,3 1-128 0,-1 1 0 0,-3 0 0 0,0-2 0 16,-4-1 0-16,-2 0 0 0,-1-1-160 0,-2 3 160 31,-3-1-2096-31,-5 1-320 0,-1 0-64 0</inkml:trace>
  <inkml:trace contextRef="#ctx0" brushRef="#br0" timeOffset="60167.576">14451 17080 11055 0,'0'-11'480'0,"0"4"112"0,1 0-464 0,0-1-128 16,-1 1 0-16,0 7 0 0,0 0 752 0,0 0 128 16,0 0 16-16,0-6 16 0,0 6-352 0,0 0-80 15,0 0-16-15,0 0 0 0,-7 0-64 0,7 0-16 16,-8 4 0-16,0 2 0 0,-2 1 208 0,1 4 48 15,-1 7 0-15,-1 2 0 0,-1 1 288 0,-1 2 64 16,1 2 16-16,1 1 0 0,-3 2-208 0,1-1-32 16,0-1-16-16,-1-1 0 0,1 4-224 0,2-2-32 15,-3-2-16-15,3 0 0 0,1-1-160 0,1-3-48 0,0-2 0 16,3-2 0-16,0-2-16 0,3-1-16 0,1-2 0 0,2-1 0 16,0-3-64-16,2 0-16 0,-2-8 0 0,7 8 0 15,-2-2 64-15,5 0 16 0,0-1 0 0,2 0 0 16,1-1-64-16,4 1-16 0,1-1 0 0,3-2 0 15,-1 2-32-15,2-1-128 0,1-1 192 0,3 2-64 16,0-1-128-16,-1-1 0 0,-2-2 144 0,3 1-144 16,2 0-128-16,-4 0-112 0,0 0-16 0,-2-1-9120 15,0 0-1824-15</inkml:trace>
  <inkml:trace contextRef="#ctx0" brushRef="#br0" timeOffset="60653.727">15197 17303 15663 0,'0'0'1392'0,"0"0"-1120"0,0 0-272 0,0 0 0 16,7-3 2064-16,3 1 368 0,2-2 64 0,2 3 0 15,1 0-1840-15,4 0-368 0,3 1-80 0,3-1-16 16,4-1-32-16,1 0-16 0,0-2 0 0,3 2 0 15,2 1 0-15,-1 0 0 0,1 0 0 0,-2-1 0 0,-2-1-144 0,-1 1 0 16,1 0 144-16,-3-1-144 0,-2-1 0 0,-1 3-160 16,0 1 16-16,-4 0-11552 15</inkml:trace>
  <inkml:trace contextRef="#ctx0" brushRef="#br0" timeOffset="60885.284">15209 17451 28271 0,'0'0'1248'0,"0"0"272"0,0 0-1216 0,0 0-304 16,13-5 0-16,1 2 0 0,0 3 0 0,5 0 0 16,0-3 128-16,8 0-128 0,0 0 192 0,5 0-32 0,2-3 0 15,1 0 0-15,3-1 48 0,-1 0 16 0,0 1 0 0,-3 0 0 16,-1 1-96-16,-3-1 0 0,-1 0-128 0,-1 0 192 31,-2 3-608-31,-4-3-128 0,-4 3-32 0,-3 1-8016 0,-2-1-1616 0</inkml:trace>
  <inkml:trace contextRef="#ctx0" brushRef="#br0" timeOffset="61238.889">15712 16937 24815 0,'0'0'1088'0,"0"0"256"0,0-9-1088 0,0 9-256 15,2-8 0-15,-2 8 0 0,0 0 0 0,0 0 0 16,0 0 0-16,0 0 0 0,0 0 0 0,0 0 0 15,0 0 0-15,0 0 0 0,-7 11 336 0,2 4 112 16,-4 2 32-16,3 5 0 0,-5 0 160 0,1 7 48 16,0 2 0-16,-5 3 0 0,0 2 16 0,0 1 16 15,-4 2 0-15,0 1 0 0,-3-2-80 0,-1 2 0 16,-1 1-16-16,0-1 0 0,1-3-256 0,-3-2-48 16,4-2-16-16,0-2 0 0,1 0-112 0,3-4-32 0,-3-3 0 0,5-5 0 15,4-3-160-15,1-3 0 0,5-3 144 0,1-3-144 31,5-7-1520-31,0 0-368 0,0 0-80 0,9-1-11856 0</inkml:trace>
  <inkml:trace contextRef="#ctx0" brushRef="#br0" timeOffset="67040.009">16789 17162 15663 0,'0'0'1392'0,"0"0"-1120"16,-6-3-272-16,6 3 0 0,0 0 512 0,0 0 64 16,-10-2 0-16,3 0 0 0,7 2-320 0,-8-4-64 15,0 3-16-15,-2 1 0 0,-3 4 48 0,-1-1 16 16,0 1 0-16,-2 2 0 0,-1-1 224 0,-1 2 48 16,-4 1 16-16,1 0 0 0,0 7 96 0,-3-3 16 15,1 0 0-15,-4 2 0 0,0 3-32 0,-3 1 0 16,-2 1 0-16,2 1 0 0,1 1-224 0,5 1-64 15,3 1 0-15,3-2 0 0,4 0-80 0,5 0-32 16,4-1 0-16,5-2 0 0,4 1-16 0,4-3 0 16,6 0 0-16,6-3 0 0,5-2-64 0,6-2 0 15,5-3-128-15,2-1 192 0,0-2-48 0,1 0-16 16,-2-4 0-16,2-1 0 0,-2-4-128 0,3 0 128 0,-4-1-128 16,0-3 128-16,0 0-128 0,-3-1 160 0,2-3-160 0,-6 1 160 15,-5 0 288-15,-4-3 64 0,-4 0 16 0,-3-2 0 16,-5-2 320-16,-3 1 64 0,-1-4 16 0,-4-1 0 15,-1 0-480-15,-3 2-80 0,-2 1-32 0,0 4 0 16,-6-3-336-16,1 5 144 0,-2 2-144 0,-4 4 0 16,-3 0-144-16,0 7-144 0,-3-2-32 0,1 4 0 15,0 4-2464 1,3-2-496-16</inkml:trace>
  <inkml:trace contextRef="#ctx0" brushRef="#br0" timeOffset="67505.067">17912 17267 21183 0,'-13'1'944'0,"4"0"192"0,9-1-912 0,0 0-224 0,0 0 0 0,0 0 0 15,0 0 1264-15,11 6 208 0,4-2 32 0,4-1 16 16,3-2-1136-16,7-1-208 0,4-2-48 0,5-2-128 16,5-3 192-16,5 1-192 0,4-2 192 0,1-1-192 15,-3 0 128-15,-3 2-128 0,-1 0 0 0,-1 0 0 16,-1 3 0-16,-3-2 0 0,-5-1 0 0,0 1 0 15,2 3 0-15,-6 3 0 0,-5 2-192 0,-3 0 48 16,-4 2-1712-16,-3-1-320 0,-6 0-80 0</inkml:trace>
  <inkml:trace contextRef="#ctx0" brushRef="#br0" timeOffset="67722.844">18023 17451 23039 0,'0'0'1024'0,"0"0"192"0,0 0-960 0,12-5-256 16,3 2 0-16,6-2 0 0,5 1 1088 0,4 0 192 15,7-1 16-15,1 1 16 0,5-5-1008 0,1 0-304 16,0 0 128-16,1 1-128 0,3 0 0 0,1 0 0 16,5 2 0-16,0-1 0 0,-2-1 0 0,-3 3 0 0,-3 0 0 15,-4 2 0 1,-1-2-928-16,-6 0-256 0,-3 2-48 0,-4 2-9936 0</inkml:trace>
  <inkml:trace contextRef="#ctx0" brushRef="#br0" timeOffset="68055.986">18459 16940 25791 0,'9'-2'2304'16,"6"1"-1856"-16,2 0-448 0,6 1 0 0,5 2 368 0,5 0-32 15,4 0 0-15,4 2 0 0,3 1-336 16,1 2 0-16,1 0 0 0,2 2 0 0,-2 0 0 0,-1 2 0 16,-2 2 0-16,4 0 128 0,4 2-128 0,-5-1-128 15,-6-1 128-15,-6 5-192 0,-6 6 192 0,-5-2 0 16,-4-1 0-16,-1412 2-128 0,2812 1 128 0,-1413 0 0 15,-3 0 0-15,-4 1 0 0,-5 1 0 0,-3-2 0 16,-3-2 0-16,-5 0 0 0,-4-1 0 0,-4-1 0 16,-4-2 0-16,-4-1 0 0,-1 2 0 0,-1-5 144 15,-1-3-144-15,-1-1 0 0,6 1-128 0,2 0-144 16,4-1-32-16,4-4-7488 16,4-3-1488-16</inkml:trace>
  <inkml:trace contextRef="#ctx0" brushRef="#br0" timeOffset="68550.346">20626 16705 23039 0,'-12'1'2048'0,"-3"1"-1648"15,0-1-400-15,-2 2 0 0,-1 3 0 0,0 4 128 16,2 4-128-16,-5 2 0 0,-4-1 0 0,3 3 0 16,2-1 0-16,-1 5 0 0,-5 5 0 0,2-2 0 15,-1 3 0-15,-2 3 0 0,0 0 0 0,-2 4 0 16,1 5 0-16,-3 2 0 0,1-6 0 0,5-2 0 16,3-2 0-16,1-3 0 0,6-3 320 0,4-2-32 15,1-4 0-15,5-1 0 0,1-1 128 0,4-1 32 16,5-4 0-16,1 0 0 0,4-1-80 0,4-2-16 0,3 0 0 0,2-2 0 15,6-4-128-15,0 1-32 0,2-2 0 0,3-2 0 16,1-2-192-16,1 0 0 0,2 0 128 0,-1 0-128 16,-1-2-240-16,-1 1-80 0,-2-1-32 0,0 0 0 31,0-1-1344-31,-2 1-272 0,4-4-48 0,-8 2-16 0</inkml:trace>
  <inkml:trace contextRef="#ctx0" brushRef="#br0" timeOffset="68954.735">20677 17282 21183 0,'0'0'1888'0,"9"-1"-1504"16,4-1-384-16,-1 1 0 0,3 0 1488 0,1 1 240 16,4 2 32-16,-2 0 16 0,0 1-1440 0,0 1-336 15,-2-2 0-15,3-1 0 0,3 3 0 0,-6 2 0 16,-8-1 0-16,1 1 0 0,2 3 0 0,-5 2-176 16,-4 1 176-16,-2 1-128 0,-1 1 128 0,-3 3-160 15,-3 2 160-15,-2 1-160 0,-2 2 160 0,-3-1 0 16,-3 0 0-16,0 0 0 0,-2 1 0 0,3-1 256 0,5-3-64 15,2-1-16-15,-1 0 208 0,2-2 64 0,4-1 0 16,2 0 0-16,6-2-64 0,5-2 0 0,5-4 0 0,2 0 0 16,5-3 32-16,5 0 0 0,1 1 0 0,7-4 0 15,7-4-224-15,1 2-64 0,-1-1 0 0,-2 1 0 16,-1-2-128-16,1 0 0 0,-1 2 0 0,-1-2 128 16,-1 2-128-16,0 1-224 0,-2 1 48 0,-3-1-14160 15</inkml:trace>
  <inkml:trace contextRef="#ctx0" brushRef="#br0" timeOffset="69510.22">21672 16998 20271 0,'-9'-5'896'0,"9"5"192"0,0 0-880 0,0 0-208 0,0 0 0 0,0 0 0 16,0 0 1056-16,0 0 160 0,0 0 48 0,0 0 0 0,12 1-432 0,2-1-96 16,4 0-16-16,2-2 0 0,2 0-320 15,5-1-64-15,5 1-16 0,1-1 0 0,1-4-320 0,0 2 0 16,3 0 0-16,-2 1 128 0,-1 0-128 0,-2-1 0 15,1 1 0-15,-1 2-128 16,-1 2-576-16,-3 0-128 0,-4 0 0 0,-2 1-10976 16</inkml:trace>
  <inkml:trace contextRef="#ctx0" brushRef="#br0" timeOffset="69705.794">21585 17232 28559 0,'0'0'2544'0,"0"0"-2032"0,-7-3-512 0,7 3 0 16,0 0 528-16,0 0 16 0,8-3 0 0,5 3 0 16,5-1-272-16,5-1-48 0,4-4-16 0,11 0 0 15,6-1-80-15,6 2-128 0,1 1 176 0,1 0-176 16,-1-3 0-16,0 1 0 0,0-1-192 0,-1 2 48 31,0-3-2288-31,-3 4-448 0,17 0-80 0,-11-1-7904 0</inkml:trace>
  <inkml:trace contextRef="#ctx0" brushRef="#br0" timeOffset="70170.331">23329 16793 31327 0,'-14'-19'1392'0,"4"10"272"0,-2 2-1328 0,2 0-336 16,-2-1 0-16,0 6 0 0,-1 3 128 0,-5 1-128 15,-3 1 160-15,0 0-160 0,5 1 0 0,-6 2 0 16,-6 1 0-16,2 1-160 0,0 0 160 0,0 2 0 15,0 2 0-15,1 3 0 0,-1 3 0 0,3 4 0 16,-3 2 0-16,1 4 0 0,-3 2 0 0,4 3-128 0,0 1 128 0,4 5 0 16,3-4 0-16,7-1 0 0,7-3 0 0,6-1 0 15,5-3 0-15,8-1 0 0,4-2 0 16,7-3 176-16,1-3 80 0,5 0 0 0,6-3 16 0,4-3 0 16,4-2-80-16,7-3 0 0,1-3-16 0,4-1 0 15,3-7-48-15,-4-2-128 0,-4-3 192 0,1-2-64 16,0-1 192-16,-1-4 16 0,-3-3 16 0,-4-3 0 15,-3-5 592-15,-8 1 112 0,-6-2 32 0,-8-3 0 16,-7-5-368-16,-6 1-64 0,-7 1-16 0,-7 1 0 16,-8 0-416-16,-7 0-96 0,-6 3 0 0,-10-1-128 15,-8 1-1296 1,-5 1-368-16,-3 3-80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42:25.7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2310 920 4607 0,'0'0'192'0,"5"4"64"0,-5-4-256 0,0 0 0 0,0 0 0 0,1 10 0 15,-2 0 1424-15,-2 0 240 0,-3-1 64 0,-2 0 0 16,1 4-1008-16,-3-2-192 0,-1-2-32 0,-1 1-16 16,-3-1-80-16,0-2-16 0,0-2 0 0,-1 0 0 0,0 0 112 0,-5 1 16 15,-1-3 0-15,2 0 0 0,-2 1 16 0,2-2 16 16,0-1 0-16,-2-1 0 0,0 0-96 0,0 0 0 15,-1 0-16-15,-1-1 0 0,-5-1-144 0,-1 0-32 16,-4 2 0-16,-3 0 0 0,-2 0-64 0,-1 0-32 16,-1 0 0-16,2 0 0 0,-2-2-32 0,1 0 0 15,1-1 0-15,-1-1 0 0,2 1 32 0,-2 0 0 16,2-2 0-16,1 2 0 0,2-1-32 0,0 0-128 16,1-1 192-16,0 2-64 0,3-1-128 0,2 1 0 15,0 0 0-15,-1-2 0 0,-1 1 128 0,0-2-128 16,-1-1 128-16,2 3-128 0,-1-1 144 0,1 2-144 15,3-1 160-15,0 2-160 0,2 1 192 0,1-2-48 0,4-1-16 0,1 2 0 16,-1 1 0-16,3 2 0 0,0 1 0 0,2 1 0 16,-1-2-128-16,1 2 0 0,1-1 0 0,1 3 0 15,2-1 0-15,-3 3 128 0,1-1-128 0,1 4 0 16,0 3 128-16,1 3-128 0,-2 0 0 0,2 2 128 16,0 2-128-16,0 1 160 0,-1 4-160 0,1 0 160 15,2 0-160-15,-2 3 160 0,1-2-160 0,1 2 160 16,-2-1-160-16,1 3 192 0,1 2-192 0,1 3 192 15,0 3-32-15,-2 3 0 0,2 3 0 0,-2 3 0 16,3 2-160-16,-2 1 192 0,-2-1-192 0,0 4 192 16,1 2-192-16,0 1 192 0,-1 0-192 0,3-1 192 15,4 0-64-15,-1-4 0 0,-1-1 0 0,2 1 0 16,-2-2 48-16,0 5 0 0,-2 3 0 0,0 3 0 0,0-4-176 0,1 2 128 16,-2 2-128-16,-1 0 128 0,-1 3-128 0,1 3 0 15,1 2 144-15,1-2-144 0,0-3 0 0,-1 1 144 16,4-2-144-16,-2 4 0 0,-1 2 192 0,1-2-192 15,-1-2 192-15,3-4-192 0,0-5 208 0,2 1-64 16,-2 0-16-16,3 0 0 0,0 1 64 0,1-3 16 16,0-2 0-16,1-2 0 0,1-1-16 0,2-1-16 15,-1-2 0-15,-1 2 0 0,2 2-48 0,-1 1-128 16,0-2 192-16,-1 0-64 0,0-2-128 0,2-2 0 16,0-1 0-16,-2 1 0 0,0-2 0 0,1 4 128 15,0 4-128-15,2-3 0 0,-1-2 128 0,-1-1-128 16,0-1 0-16,2 0 128 0,-2-3-128 0,1 1 0 15,0 0 0-15,0 3 0 0,-1 1 0 0,0-1 128 16,-1-2-128-16,0-1 0 0,1-3 0 0,2-1 128 0,-3 1-128 0,-1-3 0 16,0-3 144-16,0 2-144 0,0-1 160 0,-1 4-160 15,1 0 160-15,1 2-160 0,0-3 160 0,1 1-160 16,1 0 160-16,2-2-160 0,-2-3 160 0,-1 1-160 16,3 4 128-16,0-4-128 0,2-1 0 0,-2 3 0 15,0 1 128-15,0 0-128 0,1-1 0 0,-1 1 0 16,-2-7 128-16,2 1-128 0,0-4 0 0,1-1 144 15,-4 1-144-15,1-1 0 0,1-2 144 0,-1 1-144 16,0 2 128-16,-1-4-128 0,-2-3 128 0,3 3-128 16,0-4 0-16,-1 2 0 0,-2-1 0 0,2-2 128 15,2-5-128-15,-2 5 0 0,0-3 128 0,-1 0-128 16,-1-1 128-16,1-2-128 0,0-1 128 0,0 0-128 0,-1 1 128 0,3-1-128 16,0-1 128-16,-2 0-128 0,-2 1 0 0,1 0 128 15,2 0-128-15,0-4 0 0,2 1 0 0,-4-8 128 16,2 8-128-16,1-2 0 0,-3-6 0 0,3 9 128 15,-3-9-128-15,0 0 0 0,5 6 128 0,-5-6-128 16,0 0 128-16,0 0-128 0,0 0 128 0,3 6-128 16,-3-6 128-16,0 0-128 0,0 0 0 0,0 0 128 15,0 0-128-15,9 6 0 0,-5 0 144 0,-4-6-144 16,9 5 192-16,-2-2-192 0,-7-3 176 0,12 2-176 16,0 0 160-16,-3 2-160 0,-9-4 176 0,15 1-176 15,2-1 192-15,0 1-192 0,0 0 144 0,-1 0-144 16,2-2 0-16,-2 1 144 0,3 0-144 0,-1 0 128 15,-3 0-128-15,4 0 128 0,3 0-128 0,-2 1 0 16,0 1 144-16,4-1-144 0,0-3 128 0,1 1-128 0,1 1 128 0,1 0-128 16,3-1 0-16,-1 2 144 0,0-2-144 0,2 1 0 15,2-1 128-15,0 0-128 0,0 0 0 0,-2-2 0 16,-1 3 0-16,3-1 0 0,-1-1 128 0,0 0-128 16,-1 0 0-16,1 0 0 0,4-1 0 0,0 0 0 15,1 2 0-15,-2-1 0 0,-2-2 128 0,1 1-128 16,1 1 0-16,-1-1 0 0,-2 2 128 0,0-2-128 15,0 2 0-15,0-1 0 0,-2-1 128 0,2 1-128 16,2-2 0-16,2 3 128 0,-3-1-128 0,2 1 0 16,-2 0 128-16,0 1-128 0,-3 0 0 0,0-1 0 15,-2 1 128-15,1 0-128 0,-1-1 0 0,1 1 0 16,-4-2 0-16,3 4 0 0,1 0 128 0,0-1-128 16,-3-1 0-16,2 0 128 0,-2 0-128 0,2 0 0 15,-4 1 176-15,-1-1-176 0,-2 0 160 0,-1 0-160 0,0-1 192 0,-2 1-48 16,0 0-16-16,-2 0 0 0,1 0 0 0,-3 0 0 15,-2 0 0-15,2 0 0 0,-1 0 32 0,-2 0 0 16,-1 0 0-16,-10 0 0 0,11 0 32 0,-11 0 0 16,7 1 0-16,-7-1 0 0,0 0 48 0,10 0 16 15,-10 0 0-15,0 0 0 0,0 0-16 0,0 0 0 16,0 0 0-16,0 0 0 0,0 0-112 0,0 0-128 16,0 0 176-16,0 0-176 0,0 0 0 0,0 0 0 15,0 0 0-15,0 0 0 16,0 0-1296-16,0 0-224 0,0 0-32 0,0 0-15536 0</inkml:trace>
  <inkml:trace contextRef="#ctx0" brushRef="#br0" timeOffset="7070.71">4178 4497 9215 0,'0'0'816'0,"0"0"-656"15,-9-1-160-15,3 1 0 0,-3 1 720 0,9-1 112 16,0 0 32-16,0 0 0 0,0 0-480 0,0 0-80 16,0 0-32-16,0 0 0 0,0 0-48 0,0 0-16 15,0 0 0-15,11 4 0 0,2 1-16 0,-2-2 0 16,0 4 0-16,1-3 0 0,2-2 80 0,0 0 16 16,1 5 0-16,1-2 0 0,0-1 224 0,2 1 32 15,-1 2 16-15,3-4 0 0,2 3 96 0,2-2 32 16,3-1 0-16,-1 2 0 0,-2-1-96 0,5 2-16 15,4-1 0-15,1 1 0 0,0-2-192 0,1 2-32 16,1-2-16-16,1-1 0 0,-1-2 80 0,5 0 16 16,-1 2 0-16,0 0 0 0,3-2 16 0,0 2 0 0,4 2 0 15,1-2 0-15,0 1-96 0,-2 0-16 0,-2-3 0 0,6-1 0 16,0-1-112-16,2 1-32 0,0 3 0 16,-2-3 0-16,4-1-48 0,0 0-16 0,-1 0 0 0,2 0 0 15,0-2 32-15,2 0 0 0,0 0 0 0,4 0 0 16,0 0 32-16,-1-1 0 0,-3-4 0 0,2 2 0 15,2 0 0-15,-1 1 16 0,1-1 0 0,1 2 0 16,1 0-80-16,0 1 0 0,0-1-128 0,3-1 192 16,3 0-192-16,-3-1 0 0,-1 1 128 0,0 0-128 15,1 2 0-15,-2-1 0 0,2-1 128 0,0 2-128 16,1 1 0-16,-3 1 0 0,-3 3 0 0,1-3 0 16,-4-5 0-16,1 4 0 0,1 3 0 0,-1-1 0 15,-2 0 0-15,-2 0 0 0,-1-1 128 0,-3 1-128 0,-2 1 0 16,1 0 0-16,1 3 0 0,-3-4 0 0,3-4 0 15,-1 4 0-15,-1 3 0 0,-3-3 0 0,-2-3 0 0,-1 3 0 16,-2 0 0-16,0 0 0 0,-1 0 128 0,-3-2-128 16,-2 0 0-16,1 2 0 0,0 2 0 0,-2 0 0 15,0 2 0-15,-3-5 0 0,-6-3 0 0,-1 3 128 16,-1 3-128-16,-2 1 0 0,-5-2 0 0,-1 1 0 16,-1 0 0-16,-3 0 0 0,-1 0 128 0,0 2-128 15,-10-4 0-15,0 0 0 0,0 0 144 0,0 0-144 16,6 4 128-16,-6-4-128 0,0 0 208 0,0 0-32 15,0 0-16-15,0 0 0 0,0 0 112 0,-10 2 32 16,-1 1 0-16,-3-2 0 0,-2-1-96 0,-1-1-16 16,-4-2 0-16,-2 2 0 0,-3 2-192 0,-5-2 144 0,-3-2-144 0,-3 1 128 15,-3 2-128-15,-1 2 0 0,-6-2 144 16,-1 0-144-16,-3-2 0 0,-5 2 0 0,-3 0 0 0,-4 0 0 16,-4 0 0-16,1 0 144 0,-3 0-144 0,-2 0 0 15,-6 0 0-15,0 0 0 0,-5 0 0 0,0 0 0 16,1-2 0-16,-4 0 0 0,-3 2 0 0,-2 0 0 15,-2 0 128-15,-1 2-128 0,2-2 0 0,-5 1 0 16,-3 0 144-16,3 2-144 0,2-2 0 0,-3 1 144 16,0-1-144-16,-3 1 0 0,1-2 0 0,-2 2 128 15,0 1-128-15,-1-2 0 0,2 2 0 0,-1 0 128 16,2-1-128-16,5 0 0 0,0 2 0 0,4 0 0 16,4-4 0-16,2 0 0 0,0-4 0 0,0 6 0 15,3 2 0-15,3-1 0 0,2-2 0 0,2-1 0 16,1 0 0-16,3 0 0 0,7 1 0 0,2 2 0 0,4-2 0 0,3 0 0 15,2-1 0-15,4 0 0 0,3 0 0 0,4 0 0 16,4-1 0-16,3 0 0 0,2 2 160 0,4 1-160 16,4 0 192-16,3 0-192 0,2 1 0 0,6-1 0 15,4-1 0-15,9-1-192 0,-6-2 192 0,6 2 0 16,0 0 0-16,0 0 0 0,0 0-176 0,0 0 176 16,11 2-192-16,3-2 192 0,3-1 0 0,3 1 0 15,4 0 0-15,-1 1 0 0,2-1 0 0,6 0 0 16,1-1 0-16,5 2 0 0,4 2 0 0,2-1 0 15,-2-2 0-15,7-1 0 0,5-1 0 0,2-1 0 16,0-3 0-16,4 5 0 0,4 3 0 0,2 1 0 16,3-3 0-16,3-2 0 0,3-1 0 0,3 3 0 15,0 0 0-15,2 0 0 0,1-5 0 0,7 2 0 16,4 3 0-16,1 3 0 0,-2 0 0 0,6-1 0 0,6-2 0 0,2 1 0 16,-3 4 0-16,2-2 0 0,2-2 0 0,1 2 0 15,3 2 0-15,0-2 0 0,1-4 128 0,-1 2-128 16,0 3 0-16,1-4 0 0,0-5 0 0,-7 3 0 15,-6 4 0-15,-6 0 0 0,-5-3 0 0,-3 0 0 16,-2-1 0-16,-5 0 0 0,-3 2 0 0,-11 0 0 16,-7 0 0-16,-3 4 0 0,-8 4-128 0,-3-3 128 31,-6 0-2544-31,-3-1-400 0,7 3-64 0,-12-3-32 0</inkml:trace>
  <inkml:trace contextRef="#ctx0" brushRef="#br0" timeOffset="9624.099">8974 6518 911 0,'-9'-2'0'0,"3"-2"0"15,0-1 0-15,6 5 0 0,0 0 4224 0,0 0 768 16,0 0 160-16,0 0 32 0,0 0-3840 0,0 0-768 16,10 0-160-16,2 1-32 0,3 1-240 0,2-1-144 15,5-1 160-15,4 2-160 0,1 1 336 0,5 1-16 16,1-2-16-16,2 1 0 0,3 1 80 0,-2-2 0 15,2-3 16-15,5 1 0 0,3-1 96 0,3 2 16 16,1 2 0-16,3 1 0 0,4-3-32 0,0 3 0 16,-2-2 0-16,4 0 0 0,4 0-32 0,2 1-16 15,-1-1 0-15,2 1 0 0,0-2-32 0,2 0 0 16,0-1 0-16,0 1 0 0,-1 0 752 0,3 2 160 16,3-1 32-16,-1 1 0 15,-2-3-1696-15,3 0-336 0,4-2-64 0,0 2-16 0,-1 2 768 0,-2 0 0 16,-1 2 192-16,1-3-32 0,-1-2-16 0,2 2 0 0,1 2 0 15,-2 0 0-15,-3-4-144 0,3 1 160 0,2 0-160 0,0 1 160 16,0 2-160-16,-2-2 160 0,-2 0-160 0,-1-1 160 16,3 0-160-16,-1-1 0 0,2 0 144 0,-3 1-144 15,-4-4 192-15,3 3-16 0,0 0-16 0,4 1 0 16,0 0 32-16,0 0 16 0,-3-2 0 0,0 0 0 16,1-1-16-16,0 0 0 0,-1 0 0 0,-3 1 0 15,-1 1-48-15,0-1-16 0,-2 0 0 0,2 1 0 16,2-1-128-16,-1 1 128 0,0 0-128 0,1 1 128 15,-1-4-128-15,0 1 0 0,1 0 0 0,-3 1 0 16,1 2 144-16,-1 0-144 0,-2 0 160 0,0 0-160 0,0-1 0 16,2 1 0-16,-2 0 0 0,-2 1 0 15,-1 0 192-15,-3 0-48 0,2-1-16 0,-1 0 0 0,0-2-128 0,1 2 160 16,4 1-160-16,-4 0 160 0,-4-1-160 0,1 1 160 16,1-2-160-16,0 0 160 0,-1 0-160 0,2 1 128 15,-1 0-128-15,-1 0 128 0,2 0-128 0,-4 0 128 16,1 1-128-16,0-2 128 0,1-3-128 0,-1 1 0 15,1 2 144-15,0 1-144 0,-3 0 0 0,0-1 0 16,0-2 0-16,3 0 128 0,3 2-128 0,-1 1 0 16,-1-1 0-16,-4 0 0 0,-1 1 0 0,0-1 0 15,1-3 0-15,0 1 128 0,-2 1-128 0,0 2 0 16,2 0 0-16,0 1 128 0,-3 1-128 0,-2-3 176 16,0-2-176-16,1 1 192 0,1 1-192 0,1 1 0 15,2 0 0-15,0 0 0 0,0 0 0 0,-3-1 0 16,-2 0 0-16,0 1 0 0,4 0 0 0,1 0 128 0,-2-3-128 0,2 6 0 15,0-2 128-15,0 0-128 0,-4 0 0 0,-2-1 128 16,-2-1-128-16,1-1 0 0,1-1 0 0,-2 2 128 16,1 1-128-16,-2 1 160 0,0 2-160 0,-3-3 160 15,-3 0-160-15,1 0 192 0,-1-5-192 0,3 4 192 16,0 2-192-16,1 1 128 0,-2-2-128 0,3 3 128 16,0 0-128-16,-2-1 0 0,-1-2 144 0,-3 0-144 15,2-2 0-15,-3 1 128 0,1 1-128 0,2 0 0 16,1-2 128-16,-1 2-128 0,-2-3 128 0,-1 3-128 15,0 3 160-15,-2 0-32 0,-4-1-128 0,-1-1 192 16,-4-3-32-16,2 0-16 0,-3 0 0 0,0-2 0 16,-1 3 0-16,1 1 0 0,0-1 0 0,-1 2 0 15,-3 0 48-15,-3 0 0 0,3 2 0 0,-1-3 0 0,0 1-192 16,-1 0 0-16,0 0 0 0,-4 2 0 0,1 2 0 0,-3-1 0 16,-2 0 128-16,0-1-128 0,-1-5 0 0,0 2 0 15,-3 2 0-15,0-1 128 0,-8-1-128 0,9 1 0 16,-9-1 0-16,0 0 128 0,7 2-128 0,-7-2 128 15,0 0-128-15,0 0 128 0,0 0 0 0,0 0-128 16,0 0 192-16,0 0-64 0,0 0-128 0,0 0 0 16,0 0 0-16,0 0 0 0,0 0 0 0,0 0 128 15,0 0-128-15,0 0 128 0,0 0-128 0,0 0 0 16,0 0 0-16,0 0 0 0,0 0 0 0,-1 8 0 16,-2-2 0-16,3-6 0 0,0 0-320 0,-9 6 16 15,-3-2 0-15,0 1 0 16,1-2-1344-16,-3 1-272 0,-2 0-48 0,-1-2-15392 0</inkml:trace>
  <inkml:trace contextRef="#ctx0" brushRef="#br0" timeOffset="11080.206">1060 4111 6447 0,'-19'4'272'0,"7"-1"80"0,-2 1-352 0,-2 1 0 16,1 5 0-16,-3-3 0 0,-2-4 0 0,3 1 144 15,1 1-144-15,0-1 0 0,-1 1 0 0,3-2 0 0,1-1 0 0,1 1 0 16,-1 2 448-16,0-1-32 0,1 0 0 0,0-1 0 16,1 0 704-16,1 0 144 0,0 3 16 0,3-2 16 15,1 1-336-15,6-5-80 0,0 0-16 0,-4 5 0 16,4-5-352-16,-5 7-80 0,5-7-16 0,0 0 0 16,6 9 48-16,3-2 16 0,4 0 0 0,2-2 0 15,3 0 160-15,5-1 48 0,7-2 0 0,1 5 0 16,3-3-240-16,5 1-64 0,4-1 0 0,3 2 0 15,4-1-128-15,4 2-48 0,3-4 0 0,7 0 0 16,4 0-16-16,2 2-16 0,-5 1 0 0,2-3 0 16,3 0-176-16,-1-1 192 0,1 4-192 0,0-2 192 15,-1 0 48-15,-1-4 16 0,2-3 0 0,-1 3 0 16,3 4 80-16,0-1 32 0,-4 0 0 0,-2 0 0 0,-3-3-176 0,0 0-16 16,0-2-16-16,-3 1 0 0,-5 0 0 0,-5 1 0 15,-3-1 0-15,-7 2 0 0,-7-2-16 0,-3 1 0 16,-6-1 0-16,-2 1 0 0,-6 0 48 0,-4 1 0 15,-2 1 0-15,-10-2 0 0,0 0 16 0,0 0 16 16,0 0 0-16,-5 5 0 0,-6 0 256 0,-3-1 48 16,-6-2 16-16,-4 1 0 0,-4 1-272 0,-4 0-48 15,-8-1-16-15,-4 0 0 0,-5 0-208 0,1 0 0 16,-6-2 128-16,0 2-128 0,-3 2 0 0,-4-1 0 16,-3 0 128-16,-6 0-128 0,-3-1 0 0,0 0 128 15,1 4-128-15,0-3 0 0,-5 0 272 0,0 0-32 16,1-2-16-16,3 2 0 0,5 0-224 0,-1 0 0 15,1 3 0-15,4-3 0 0,1-1 0 0,5 1 0 16,8 3 176-16,5-4-176 0,7-4 128 0,6 1-128 0,7 1 0 0,5 1 0 16,9-1 0-16,2 2 0 0,9-3 0 0,0 0 0 15,0 0 0-15,11 0 0 0,4-3 0 0,7 1 0 16,9 2 0-16,9 0-176 0,7 1 0 0,5 0 0 16,4-4 176-16,4 0 0 0,3 0 0 0,2 1 128 15,2-2-128-15,5 3 0 0,3-4-176 0,-2 3 176 16,-1 0 0-16,0 0 0 0,1-2 0 0,0 3 160 15,1-4-160-15,-2 0 0 0,-5 2 0 0,-2-1-176 16,-4 0 176-16,-2 1 0 0,-8-1 0 0,-2-2 0 16,-5 2 0-16,-6 0 0 0,-5-3 128 0,-4 2-128 15,-8 3 176-15,-5 0-48 0,-6 1 0 0,-10 1 0 16,0 0-128-16,0 0 0 0,-10-5 0 0,-7 2 128 16,-11-1-128-16,-6 0 192 0,-7 4-192 0,-5 0 192 15,-7 0-192-15,-5 0 0 0,-6 0 0 0,-6 3 0 0,-8-1 0 0,-2 0 0 16,0 0 0-16,0 0 0 0,0 1 0 0,-4 0 0 15,-1 1 144-15,5 2-144 0,5-2 128 0,1-4-128 16,0 2 160-16,4 2-160 0,7 2 128 0,2 1-128 16,6 1 0-16,7 0 144 0,4 1-144 0,7 0 0 15,8-1 0-15,4-1 0 0,6-3-128 0,5 0-64 16,7 1-16-16,7-5-10176 16,0 0-2032-16</inkml:trace>
  <inkml:trace contextRef="#ctx0" brushRef="#br0" timeOffset="12708.391">1135 6282 14735 0,'-10'-4'1312'0,"0"0"-1056"0,2-1-256 0,0 2 0 16,-2-1 960-16,5 2 144 0,5 2 32 0,0 0 0 16,-9-3-816-16,5-2-176 0,4 5-16 0,0 0-128 15,-2-6 208-15,2 6-64 0,0 0-16 0,0 0 0 16,0 0 80-16,5-6 16 0,-1 1 0 0,-4 5 0 15,9-2 80-15,1-1 16 0,-2-1 0 0,2 4 0 16,3 3 160-16,2 0 32 0,3-1 16 0,0-2 0 16,2-4 32-16,5 2 0 0,3 2 0 0,5 1 0 15,6 2-48-15,3-1 0 0,0-1 0 0,0-1 0 16,1 1-64-16,3 1 0 0,3 0-16 0,5-1 0 16,5 4-112-16,4-2-32 0,-1-1 0 0,1 2 0 0,1 0-80 15,4-1-16-15,4 1 0 0,5-1 0 0,2-1-64 0,0 1-128 16,-1 1 176-16,4 0-176 0,0-1 176 0,4 0-176 15,0-3 160-15,-1 2-160 0,1-1 192 0,3 3-64 16,6 2-128-16,-4-4 192 0,-5-4-64 0,1 0-128 16,3-1 176-16,-2 3-176 0,0 3 160 0,-1-2-160 15,-2-2 128-15,1 2-128 0,2 2 144 0,0-1-144 16,-2 0 160-16,1 0-160 0,2-2 128 0,1-3-128 16,-2 0 0-16,-2 2 0 0,4-1 128 0,-1 2-128 15,0 2 0-15,-1-3 144 0,0-5-144 0,-2 2 0 16,-4 1 144-16,1-1-144 0,-2 2 0 0,-3-1 0 15,-3-2 0-15,-4 5 0 0,-2 2 0 0,0-2 0 16,1-2 0-16,0 2 128 0,-8 0-128 0,0 0 0 16,-3-3 0-16,-2 4 0 0,3 3 0 0,-2 0 0 0,0-1 0 15,-3 1 128-15,0-1-128 0,-3-1 0 0,-3 4 0 0,-2 1 0 16,3-2 0-16,-1 0 0 0,-3 1 0 0,-1 0 0 16,-5 0 0-16,-2-2 0 0,-5 1 0 0,0 0 128 15,-1 3-128-15,-3-1 0 0,-2-1 0 0,-4 1 0 16,-2-1 0-16,-1 0 0 0,-5-4 0 0,1-1 128 15,-2 1-128-15,0 1 0 0,-1 2 128 0,-2-3-128 16,-11-2 0-16,11 1 128 0,-2-1-128 0,-9 0 0 16,0 0 128-16,0 0-128 0,0 0 128 0,0 0-128 15,0 0 240-15,0 0-32 0,0 0 0 0,0 0 0 16,0 0 16-16,-7-2 0 0,-2-2 0 0,-1 0 0 16,-4-1-32-16,-1 0-16 0,-1 1 0 0,-3 0 0 15,-3-2-176-15,-2-2 192 0,-5-2-192 0,-1 2 192 16,-2 1-192-16,-5 0 0 0,-2 0 0 0,-3-1 0 0,-3 0 0 15,0 3 0-15,-4 0 0 0,-1 0 0 0,-4-3 0 0,-3-1 128 16,-4-2-128-16,-3 3 0 0,-6 1 0 0,1 0 0 16,-4 1 0-16,-4-3 0 0,-3 0 0 0,-3 0 0 15,0 3 0-15,-1-1 0 0,-4 0 0 0,-3-1 0 16,-5 3 0-16,2 0 0 0,0-1 0 0,-6 1 0 16,-2-2 0-16,-3 4 0 0,2 2 0 0,-5-3 0 15,-3-3 0-15,2 4 0 0,2 3 0 0,-1 0 0 16,-2-1 0-16,2-1 0 0,-2 1 0 0,0-1 0 15,-2 0 0-15,0 0 0 0,0 1 0 0,0-2 0 16,1 0 0-16,2-1 0 0,2 0 0 0,5 0 0 16,2-1 0-16,-3 0 0 0,4 2 0 0,3 0 0 15,4-1 0-15,2 1 0 0,-1-1 0 0,4 0 0 0,3 3 0 0,7-2 0 16,0 1 0-16,6-2 0 0,3-1 0 0,6 2 0 16,4 5 0-16,6-2 0 0,3 0 0 0,6-2 0 15,2 0 0-15,6 0 0 0,4-1 0 0,0 1 0 16,3 1 0-16,3 1 0 0,3 1 0 0,5-1 0 15,0-2 0-15,6 0 0 0,6 1 0 0,5 1 0 16,0 0-144-16,0 0 144 0,0 0-192 0,0 0 192 16,9 3-400-16,3-1 16 0,3-1 16 0,7 1 0 15,6 0 192-15,2 2 48 0,3 0 0 0,5 0 0 16,2 0 128-16,7-2 0 0,4-1-144 0,3 2 144 16,5 2 0-16,1 1 0 0,3 1 0 0,3-4 0 15,4-2 0-15,3 1-144 0,7 1 144 0,0 1-160 16,1 0 160-16,3 1 0 0,7-2 0 0,1 0 0 0,1 0 0 15,2-1 0-15,2 1 0 0,2 2 0 0,4 0 0 0,1-1 0 16,-1 0 0-16,3-1 0 0,1 4 0 0,1 0 0 16,-2-1 0-16,2-3 128 0,5-4-128 0,-1 1 128 15,-4 0-128-15,4 0 128 0,5-1-128 0,-1 0 128 16,-5-1-128-16,5-1 128 0,2-1-128 0,-3 2 192 16,-4-1-64-16,1-1 0 0,2 1-128 0,-2 0 192 15,-3-2-64-15,3 2 0 0,0 2-128 0,-2-1 0 16,-3 1 128-16,-1-1-128 0,-5-1 0 0,0 1 128 15,-4 1-128-15,-2 0 0 0,0 0 0 0,-3 0 0 16,-2-2 0-16,-4 1 128 0,-4 0-128 0,-1 1 0 16,-3 0 128-16,0 2-128 0,-1 2 0 0,-7 0 0 15,-9 1 0-15,1 0 128 0,-4-1-128 0,-5 0 0 0,-7-3 0 16,-4 5 0 0,-7 2-1216-16,-6 2-272 0,-8 0-48 0</inkml:trace>
  <inkml:trace contextRef="#ctx0" brushRef="#br0" timeOffset="16035.03">2314 961 21935 0,'0'0'960'0,"0"0"224"0,0 0-944 0,0 0-240 0,0 0 0 0,0 0 0 16,0 0 0-16,0 0-208 0,-8 5 32 0,8-5 16 16,-8 4 160-16,1 1-128 0,-4-2 128 0,1 2-128 15,0 0 128-15,-1-1 0 0,-2-2 128 0,1 3-128 16,1-3 128-16,-2 1-128 0,-1 1 128 0,-3-1-128 16,-4 0 208-16,-1 3-16 0,1-2-16 0,-6 2 0 15,0-1 64-15,-2 0 16 0,-3-3 0 0,-1 1 0 16,-2-2 96-16,-1 0 32 0,-6-2 0 0,2 1 0 15,2 0 64-15,-1 3 0 0,0 2 16 0,1-2 0 16,3-3-176-16,0 0-32 0,-1-1-16 0,1-1 0 16,-1-3-240-16,-2-1 128 0,-4-3-128 0,0 0 0 15,0 2 128-15,2-2-128 0,-5-1 0 0,1-1 144 0,1 2-144 0,1 1 0 16,1 2 0-16,-1-1 0 0,-3-1 0 0,7 2 0 16,1-3 0-16,1 5 128 0,0-1-128 0,2 1 0 15,3-3 0-15,3 0 0 0,2 0 0 0,2 3 0 16,2-1 144-16,2 1-144 0,0-2 0 0,2 2 144 15,-1-1-144-15,3 0 0 0,3-2 160 0,0 1-160 16,-1 0 128-16,3 0-128 0,1 0 144 0,0 0-144 16,-1-3 160-16,-1 2-160 0,1 2 128 0,1 0-128 15,-3 2 0-15,3 0 144 0,2 2-144 0,0-2 0 16,8 3 0-16,-6 4 0 0,-5-1 0 0,3 2 0 16,3 2 0-16,-2 3 0 0,-5 3 0 0,4 3-144 15,5 1 144-15,-3 4 0 0,0 2 0 0,1 5-128 16,3 1 128-16,0 2 0 0,1 1 0 0,0 3 0 0,0 2-128 0,2 1 128 15,1-1 0-15,0 4 0 0,-2 0 0 0,0 2 0 16,0 2 0-16,0 3 0 0,-1 3 0 0,2 4 0 16,1 2 0-16,0 0 0 0,-4-1 0 0,1 3 0 15,-1 1 0-15,0 5 0 0,2 3 0 0,-2-2 0 16,-5-3 0-16,5 2 0 0,3 4 0 0,-1-2 0 16,-2 0 128-16,1 3-128 0,3-2 0 0,0-1 144 15,-1-1-16-15,0-2 0 0,2-3 0 0,2 4 0 16,4 2 0-16,-3 0-128 0,-4-4 192 0,2-1-64 15,5-2-128-15,-6 5 0 0,-3 2 144 0,1-2-144 16,2-3 128-16,1-1-128 0,-1-1 160 0,-3 1-160 16,-3 3 144-16,3-1-144 0,4-2 128 0,-3 0-128 15,-1-3 144-15,2 1-144 0,3-4 160 0,-2 1-160 16,0 1 144-16,-1 0-144 0,-2 1 128 0,1-3-128 0,2-1 128 0,-1 0-128 16,-1 0 0-16,-1 0 128 0,0 2-128 0,-1-1 128 15,0-1-128-15,1 0 128 0,2 0-128 0,-3-1 0 16,-3-3 144-16,2 1-144 0,0-1 128 0,-1 4-128 15,-3-1 128-15,2 0-128 0,4-3 144 0,0 0-144 16,-1-1 192-16,1 0-192 0,-1-1 160 0,-3 3-160 16,-2 1 128-16,2 0-128 0,-4 0 128 0,3-2-128 15,1-2 128-15,-3-2-128 0,-1-2 160 0,-1 3-160 16,4 5 192-16,-2 0-192 0,-2-3 144 0,1 0-144 16,1-2 0-16,-1-2 144 0,1 0-144 0,1-3 128 15,-2-2-128-15,5 4 128 0,-2 0-128 0,1-3 0 16,-3-2 144-16,3-2-144 0,2-4 128 0,-1-1-128 0,-2-2 160 15,1-1-160-15,-1-1 208 0,2-4-48 0,0 1-16 0,2-2 0 16,-4-1-16-16,3-1 0 0,1-1 0 16,0 0 0-16,0-1 0 0,-1 2-128 0,-1 2 192 0,1-2-64 15,1-5-128-15,-1 1 128 0,2-1-128 0,2 1 128 16,0-4-128-16,-1-1 0 0,3 0 0 0,-1 0 128 16,-1 0-128-16,1-2 128 0,-3-10-128 0,5 11 128 15,3-1 0-15,0-2-128 0,1-3 192 0,2 1-64 16,1-1 0-16,3 1 0 0,-1 1 0 0,6-4 0 15,5-1-128-15,-3 0 128 0,2 2-128 0,7 0 128 16,2 0-128-16,5 0 0 0,2-2 0 0,3 1 128 16,-3 2-128-16,5-2 0 0,2-1 0 0,2 0 0 15,3-2 0-15,2 1 0 0,4 0 0 0,1 1 0 0,-2-2 0 16,2 0 0-16,3-2 0 0,1 2 0 0,0-1 0 0,1 1 128 16,-2 0-128-16,-5 3 0 0,0-1 0 0,-1 1 0 15,-4 0 128-15,-2 1-128 0,-4-2 0 0,-2 1 0 16,-4 0 0-16,-5 1 0 0,-6-1 0 0,-6 3 0 15,-5-4 0-15,-6 1 0 16,-12-3-1296-16,0 0-352 0,0 0-64 0,0 0-12912 16</inkml:trace>
  <inkml:trace contextRef="#ctx0" brushRef="#br0" timeOffset="17042.678">14319 1374 6447 0,'-5'-17'576'0,"3"8"-576"0,2-1 0 0,0-1 0 16,3-3 2256-16,0 5 352 0,2 0 64 0,-1 1 16 16,3 0-2160-16,1 1-528 0,0-1 0 0,3 1 0 0,0 1 144 0,-1 1-144 15,2-2 0-15,1-1 144 0,0-1-144 0,3 3 160 16,-2 0-160-16,-3 3 160 0,-2-2-32 0,3 1-128 15,-3 4 192-15,0-1-64 0,-9 1 208 0,0 0 48 16,5-3 0-16,-5 3 0 0,0 0 272 0,0 0 64 16,0 0 16-16,0 0 0 0,0 0-112 0,0 0-32 15,7 4 0-15,-7-4 0 0,0 0-144 0,2 10-16 16,-1 0-16-16,1 1 0 0,0 1-160 0,1 2-16 16,-2 2-16-16,-1 0 0 0,0 3-96 0,-2 2-128 15,-3 2 176-15,1 3-176 0,-3 3 192 0,-1 2-64 16,-1 0 0-16,-1 4-128 0,-1 1 288 0,0 1-48 15,1 0-16-15,-1 1 0 0,0-1 16 0,1-1 0 16,2-2 0-16,3-2 0 0,0 1-48 0,3 1 0 0,0 0 0 16,2-1 0-16,0-1-32 0,0-4-16 0,1 1 0 15,1-5 0-15,1-3 112 0,2-1 32 0,-4-1 0 0,1-2 0 16,4 1 0-16,1-3 0 0,3-2 0 0,2-1 0 16,3 1 16-16,0-4 0 0,0 0 0 0,4-1 0 15,4-3-64-15,4 1-16 0,1-4 0 0,2-3 0 16,0-3-96-16,-1-2 0 0,0 3-128 0,0 0 192 15,-3-5-384-15,1 1-64 0,2 0-32 0,-3-2 0 32,-1 1-688-32,-2-2-144 0,1 4-32 0,-4-3-7760 0,-6-1-1568 0</inkml:trace>
  <inkml:trace contextRef="#ctx0" brushRef="#br0" timeOffset="17276.406">14176 1823 15663 0,'-34'-10'1392'0,"11"3"-1120"16,-2 2-272-16,-1-1 0 0,7 0 2096 0,1 2 352 16,0 3 80-16,6 0 16 0,1-1-1968 0,11 2-400 15,0 0-176-15,0 0 160 0,0 0 16 0,10-1 0 16,1 0 0-16,7 1 0 0,5 1 32 0,6 0 16 16,2 0 0-16,5-1 0 0,2-1 16 0,0 2 0 15,2 1 0-15,1 2 0 0,1-4-240 0,0-3 176 16,-1 2-176-16,0 0 160 0,-1 1-352 0,-5-1-80 15,-1-2-16-15,-3 1 0 16,-3 0-1824-16,-1 0-384 0,-5-1-64 0</inkml:trace>
  <inkml:trace contextRef="#ctx0" brushRef="#br0" timeOffset="17617.84">15276 1646 26719 0,'-16'-3'2368'0,"-3"3"-1888"0,-2 3-480 0,1 2 0 15,2 4 1280-15,-2 2 176 0,0 2 16 0,1 4 16 16,1 0-1264-16,1 3-224 0,1 1 0 0,2-1-192 16,6-4 192-16,1 4 0 0,4 3 0 0,2-1 0 15,1-3 0-15,3-2-128 0,5 3 128 0,4-1-128 16,2 0 128-16,4-3 0 0,3-5 0 0,-1-1 0 0,6-2 0 0,-1-5 0 15,3-4 0-15,1-6 176 0,3-4 48 0,1-2 16 16,1-1 0-16,3-5 0 0,-1-4 112 0,-2 0 32 16,-4 0 0-16,-4 2 0 0,-3 0-48 0,-4 0 0 15,-8 0 0-15,-2 3 0 0,-6 1 192 0,-3 1 48 16,-3-1 0-16,-4 2 0 0,-2 0-80 0,-1 4-16 16,-2 3 0-16,1 2 0 0,1 2-688 0,0 0-144 15,1 3-32-15,1 2 0 16,8-1-2704-16,0 0-560 0</inkml:trace>
  <inkml:trace contextRef="#ctx0" brushRef="#br0" timeOffset="18093.818">16692 1283 13183 0,'0'0'576'0,"2"-10"128"0,-1 1-560 0,3-1-144 15,0 0 0-15,0 0 0 0,-4 0 816 0,3 2 128 16,0-1 16-16,0 0 16 0,-3 9-240 0,0 0-48 16,0-7-16-16,0 7 0 0,0 0-96 0,0 0 0 15,0 0-16-15,0 0 0 0,-5 10-304 0,-1 6-48 16,0 3-16-16,-1 7 0 0,-3 2 320 0,1 6 48 15,-1 5 16-15,0 7 0 0,-1 8-160 0,0 3-32 16,-4 0 0-16,0 1 0 0,-1-1 0 0,1 3-16 16,-2 5 0-16,1-1 0 0,-2 1-176 0,5-5-16 15,0-6-16-15,2-7 0 0,2-12-160 0,4-2 128 0,2-6-128 0,2-4 128 32,1-4-576-32,4-7-112 0,-4-12-16 0,9 5-11024 0</inkml:trace>
  <inkml:trace contextRef="#ctx0" brushRef="#br0" timeOffset="18617.042">16498 1302 33167 0,'-5'-13'2944'16,"3"1"-2352"-16,-1 2-464 0,6 3-128 0,-3 7 192 0,7-9 0 15,4 2 16-15,4 4 0 0,2 1-448 0,5 2-80 16,2 0-32-16,5-1 0 16,3-2-80-16,4 3-16 0,4 3 0 0,-2-1 0 0,2 1 256 0,-2 0 32 15,3 1 16-15,-3 1 0 0,-2 3 144 0,-3 0 0 16,1-1 0-16,-3 3 0 0,-4 3 0 0,-1 3 0 16,-4 0-176-16,-7 1 176 0,-4-2 0 0,-6 4 0 15,-6 2 0-15,-5 0 0 0,-7 1 0 0,-6-1 0 16,-5 1 0-16,-5-2 0 0,-3 2 0 0,-4-3 128 15,-4-3 0-15,-3-2-128 0,-3 1 272 0,1 2-48 16,1-3-16-16,3 0 0 0,1 0-208 0,6-1 144 16,4 0-144-16,6-2 128 0,4-1-128 0,6-2 0 15,5-5 0-15,2 2 0 0,7-5 0 0,0 10 0 16,5-1 0-16,1 0-176 0,5-4 176 0,0 4-192 0,5 2 192 0,3 1-192 16,1 0 192-16,3 5 0 0,1 3 0 0,2 3 0 15,-3-1 0-15,1 2 128 0,-4 1-128 0,0 4 176 16,-2 2 16-16,-2-1 0 0,-3 0 0 0,-4-2 0 15,-5-3-64-15,-4 1 0 0,-3 0 0 0,-5-2 0 16,-3-2 288-16,-4 1 48 0,-4-3 16 0,-6 2 0 16,-7 0 160-16,0 1 16 0,-3-1 16 0,-3 1 0 15,-1-2-128-15,-3 1-32 0,-1-6 0 0,-2 0 0 16,-1-3-256-16,1-1-48 0,1-5-16 0,3-2 0 16,5-5-192-16,4-3-192 0,2-6 48 0,6-2 0 15,3-3-2352-15,3-7-480 0,3-7-96 16,4 0-11088-16</inkml:trace>
  <inkml:trace contextRef="#ctx0" brushRef="#br0" timeOffset="19216.556">17607 1368 26031 0,'0'0'1152'0,"-4"-6"240"0,0-1-1120 0,4 7-272 0,0 0 0 0,0 0 0 16,0 0 0-16,-1-7 0 0,2 1-128 0,-1 6 128 16,0 0 0-16,0 0-144 0,0 0 144 0,0 0 0 15,0 0 0-15,9 0 0 0,-9 0 0 0,10 4 0 16,-10-4 208-16,10 9 32 0,-2 3 0 0,-2 4 0 16,3 0 96-16,-2 10 32 0,-2 1 0 0,2 6 0 15,-1 4 80-15,0 2 0 0,-4 1 16 0,-2 0 0 16,-1 3-80-16,1 1 0 0,1 2-16 0,-1 1 0 15,-2-2-80-15,-1 1-16 0,-2 0 0 0,3-3 0 0,1-7 16 16,1-5 0-16,0-7 0 0,-1-1 0 0,0-1 272 0,1-2 48 16,2-4 16-16,0-3 0 0,-1-2-48 0,-1-2-16 15,0-9 0-15,0 0 0 0,6 5-176 0,-6-5-16 16,9 3-16-16,2-5 0 0,0-3 96 0,3-4 32 16,2-3 0-16,4-5 0 0,2-4-32 0,2-1-16 15,-2-1 0-15,4-5 0 0,-4-5-112 0,2-5-32 16,-2-7 0-16,2 3 0 0,-2 3-112 0,2 5-32 15,-3 5 0-15,1 3 0 0,0-1-144 0,1 2 128 16,-2 1-128-16,-1 2 128 0,0 1-128 0,1 0 0 16,-3 0-160-16,0 2 160 0,-3 2-192 0,-1 0 192 15,-1 1-208-15,-1 0 80 16,2 0-560-16,-1 0-96 0,-2 0-32 0,1 2 0 16,3-1-2128-16,-3 2-416 0,0-1-96 0,1 1 0 0</inkml:trace>
  <inkml:trace contextRef="#ctx0" brushRef="#br0" timeOffset="19600.006">19561 1294 31263 0,'-13'-11'1392'0,"6"6"272"0,7 5-1328 0,-9 1-336 16,1 2 0-16,-3 1 0 0,2 3 0 0,-1 1-192 15,-5 2 32-15,2 1 0 0,-1 5 160 0,0 2 0 16,-2 4-144-16,0 6 144 0,-3 4 0 0,2 4 0 15,0 5 0-15,-3 2 0 0,0 2 0 0,0-1 288 16,-3 4-48-16,1-1-16 0,-1 2 32 0,-2 1 16 16,-1 3 0-16,4-2 0 0,0-3-96 0,2-3-32 15,0-4 0-15,1-7 0 0,7-5-144 0,-1 0 0 16,3-2 0-16,2-4 128 0,1-5-128 0,2-1 0 16,3-3 0-16,-2 0 0 15,1-3-1536-15,3-11-320 0,7 6-80 0</inkml:trace>
  <inkml:trace contextRef="#ctx0" brushRef="#br0" timeOffset="20065.835">19143 1167 34607 0,'-5'-12'1536'0,"5"4"320"0,3 1-1488 16,1 1-368-16,-4 6 0 0,8-4 0 0,-1 2-208 0,4-1-112 15,3-1-32-15,1 3 0 0,4-1 128 0,3-1 32 16,1 0 0-16,2 1 0 0,3 0 192 0,1-2 0 16,4-1 0-16,5 1 0 0,-1-2-128 0,5 4 128 15,3 2-208-15,-1 2 80 0,-1 1 128 0,0 3 0 16,-1 2 0-16,2-1 128 0,1 0-128 0,2 3 176 15,0 4-176-15,4 4 192 0,1 0-192 0,-4 4 160 16,-3 1-160-16,-4 2 160 0,-5-1-160 0,-3 1 0 16,-4 2 0-16,-5-2 0 0,-3-1 192 0,-6 0-64 15,-6-2 0-15,-5 2 0 0,-4 1-128 0,-4-1 0 16,-6-1 0-16,-5 0 0 0,-5-2 352 0,-5 1 32 16,-6 0 16-16,-5 0 0 0,-6-3-48 0,-5-1-16 15,-3 0 0-15,-4 1 0 0,-2-2 96 0,-1-1 16 0,2-2 0 0,-5-1 0 16,0 0-16-16,-2 1 0 0,-2 0 0 0,4 0 0 15,3-2-128-15,4 0-32 0,2 0 0 0,5-2 0 16,3-2-272-16,0-1 0 0,3-3 128 0,5-1-128 31,7-3-848-31,5-1-240 0,1-1-32 0,6-2-10192 0,6-4-2032 0</inkml:trace>
  <inkml:trace contextRef="#ctx0" brushRef="#br1" timeOffset="26168.375">5621 13618 18543 0,'0'0'816'0,"0"0"176"0,10 0-800 0,-1 0-192 0,2 0 0 0,5-1 0 15,2 2 320-15,6-2 32 0,7 0 0 0,2 0 0 0,6-1 160 0,4 1 48 16,4-2 0-16,7 0 0 0,1 2-32 0,4-2 0 16,4-3 0-16,3 3 0 0,3 1-144 0,5 1-16 15,-1-1-16-15,5 0 0 0,4-1-32 0,5 1-16 16,2 1 0-16,0 1 0 0,-2-5-32 0,3 4 0 16,4 2 0-16,0-1 0 0,2-1-16 0,-1-2-16 15,2-3 0-15,0 3 0 0,2 2 192 0,0-1 32 16,2-3 16-16,2 1 0 0,4 0 16 0,0-2 0 15,1-1 0-15,2 1 0 0,2-1-176 0,1 3-48 16,-6-1 0-16,5 0 0 0,3-2-112 0,1 0-32 16,-3-1 0-16,0 2 0 0,2 1-128 0,-4 1 0 15,-2-1 0-15,1 1 0 0,2-2 128 0,-3 2-128 16,-5 1 0-16,1-1 128 0,-1 1-128 0,-3-3 0 16,0-1 0-16,-5 0 128 0,3 6-128 0,-1-2 0 0,-2-4 0 0,-1 2 0 15,-2 1 192-15,-1 1-64 0,0-1 0 0,-2-1 0 16,-3 1 64-16,1 2 0 0,0 2 0 0,3 0 0 15,-3-4-48-15,-2 2 0 0,-4 0 0 0,2-1 0 16,0-1-144-16,-3-1 0 0,-3-3 0 0,-3 4 128 16,-4 3-128-16,2 0 128 0,1-2-128 0,-1 1 128 15,0 2-128-15,-5-1 160 0,-2-2-160 0,1 1 160 16,3-1-32-16,-2 1 0 0,-4 1 0 0,-2 0 0 16,-1 1-128-16,0-2 128 0,0 0-128 0,-4-1 128 15,-1 2-128-15,4 0 128 0,0 0-128 0,-3 0 128 16,-3 0-128-16,-3 1 0 0,-3 3 0 0,2-2 0 15,-1-2 160-15,-1 0-160 0,-1 0 192 0,-1 2-192 16,0 1 144-16,-3-1-144 0,-1-2 0 0,-1 2 144 0,-2 3-144 16,2-1 0-16,2-2 144 0,-2 0-144 0,-3-1 0 0,1 0 0 15,0 1 0-15,0 1 128 0,-4-3-128 0,-1 0 0 16,-1 0 0-16,-2 1 0 0,-3 2 0 0,1-2 128 16,-4-3-128-16,-2 2 0 0,-1 2 0 0,-1-1 128 15,-4 0-128-15,-2-1 0 0,-4-1 128 0,0 4-128 16,0 0 128-16,-4 0-128 0,-7-2 176 0,0 0-48 15,0 0 0-15,0 0 0 0,0 0 64 0,0 0 0 16,-9-6 0-16,-1 6 0 0,-4 5-192 0,-3 0 128 16,-1-3-128-16,-4-1 128 0,-4-1-128 0,-3 2 0 15,-4 1 0-15,-6 0 0 0,-2-2 0 0,-6 0-144 16,-8-1 144-16,-4 0 0 0,-5 0-176 0,-3 2 176 16,-4 2-160-16,-2-2 160 0,-8-2 0 0,-2 2-144 0,-4 1 144 0,-7 0 0 15,-5 0 0-15,-1 0 0 0,0 0 0 0,-5 3-128 16,-5-1 128-16,-2-3 0 0,-3 2 0 0,-2 0 0 15,-4 4 0-15,0-4 0 0,-1-4 0 0,-3 1 0 16,-3 5 0-16,3-2 0 0,-1 4 0 0,-4-4 0 16,-2 0 0-16,0-1 0 0,3 3 0 0,0-2 0 15,-2-2 0-15,-1 0 0 0,0 0 0 0,4 2 0 16,-3 0 0-16,2 2 0 0,-1-2 0 0,1 4 128 16,2-1-128-16,-3 2 0 0,-1 1 0 0,3-4 0 15,5-3 0-15,-1 2 0 0,-3 4 0 0,2-3 0 16,4-1 0-16,-1 2 0 0,1-1 0 0,3 3 0 15,4 2 0-15,1-1 0 0,-4-3 0 0,4-1 0 16,-3 0 0-16,3 1 0 0,1 1 0 0,3-1 0 0,1-4 0 0,0 3 0 16,4 0 0-16,1 2 0 0,1-4 0 0,0 3 0 15,-2-1 0-15,5 1 0 0,6-1 0 0,0-2 0 16,2-1 0-16,2 1 0 0,2 0 0 0,7-1 0 16,4-2 0-16,0-1 0 0,2-1 0 0,4 1 0 15,1 0 0-15,4 0 0 0,3-2-128 0,4-2 128 16,0-3-128-16,3 0 128 0,1 2-128 0,2-2 128 15,1-1-128-15,2 2 128 0,3 5 0 0,2-2 0 16,0-4 0-16,3 0-128 0,0 1 128 0,5 0 0 16,1 2-144-16,3-3 144 0,0 0 0 0,2 0 0 15,2 3 0-15,1 0 0 0,0 2 0 0,4 0 0 16,3-2 0-16,1 0 0 0,6 4-128 0,0-1 128 16,1 2 0-16,3-1 0 0,2-3-144 0,7 3 144 0,0 0-192 0,0 0 192 15,0 0-208-15,0 0 64 0,11-6 16 0,1 3 0 16,6 2-64-16,2-2 0 0,6-4 0 0,6 5 0 15,3 3 192-15,8 1-128 0,3-1 128 0,3-1-128 16,1-2 128-16,6-1 0 0,6 0-144 0,3-1 144 16,5 0 0-16,5-2 0 0,2-2-144 0,8 0 144 15,3 1 0-15,5 1 0 0,5-1 0 0,5 0 0 16,1-1 0-16,7 1 0 0,6 2-128 0,4-1 128 16,3 2 0-16,3-1 0 0,-1 2 0 0,7 0 0 15,2-1 0-15,3 0 0 0,-1 0 0 0,6 4 0 16,7 0 0-16,1 0 0 0,1 0 0 0,-3 0 0 15,1 0 0-15,3 0 128 0,3 0-128 0,0 0 0 16,0 0 0-16,2 0 0 0,0 0 128 0,-2-2-128 16,-1 0 0-16,-1 1 0 0,1-1 0 0,0 1 0 0,0 0 0 15,0 1 176-15,0 1-176 0,-2-1 160 0,-3-2-160 0,0 1 0 16,-2 2 0-16,-1-1 0 0,0-1 0 0,-1 2 0 16,4 1 0-16,-9 2 0 0,-4 0 0 0,-1-2 0 15,2-4 0-15,-2 5 0 0,-3 0 0 0,-6 2 160 16,-6-2-160-16,-4 1 160 0,-3 1-160 0,-3-3 0 15,0-2 144-15,-7 2-144 0,-6 1 0 0,-4 0 128 16,0-3-128-16,-6 2 0 0,-3 0 0 0,-4-2 144 16,-2-2-144-16,-4 3 0 0,-5 2 128 0,-5 2-128 15,-5-1 0-15,-6-2 0 0,-7 0 144 0,-1 2-144 16,-3-1 0-16,-5-1 144 0,-2-2-144 0,-8 2 0 16,-5-2 0-16,-5 5 128 0,-4-1-128 0,-3-2 0 15,-11-2 144-15,0 0-144 0,0 0 240 0,0 0-32 0,0 0 0 0,-10 5 0 16,-7-2-16-16,-9-1 0 0,-4-1 0 0,-4 0 0 15,-5-1-192-15,-2-1 176 16,-5 4-176-16,-6-3 160 0,-3 0-160 0,-6 2 0 0,-7 0 144 0,-4 0-144 16,-3-1 0-16,-2-1 128 0,-5-1-128 0,-5-2 0 15,-4 1 0-15,-4-1 0 0,-3 0 0 0,-6 2 128 16,-3 1-128-16,-5-2 0 0,-6-4 0 0,-2 4 0 16,0 3 0-16,-7-1 0 0,-5-2 0 0,-1 0 0 15,-1-1 0-15,-5 0 0 0,-6-1 0 0,-4 2 0 16,-2 0 0-16,1-2 0 0,-2 1 0 0,-3 0 128 15,-3 4-128-15,-1-1 0 0,1-4 0 0,-5 3 0 16,1 1 0-16,-2 1 0 0,5 2 0 0,-4-2 0 16,-2-2 0-16,-1 4 0 0,3 0 0 0,-1 1 0 15,-3-2 0-15,0 1 0 0,-1 1 0 0,3 1 0 0,-1-2 0 0,2-1 0 16,0-1 0-16,5 3 0 0,3-2 0 0,1 0 0 16,1-1 0-16,5 0 0 0,4 3 0 0,3 1 128 15,3 1-128-15,3-1 0 0,3 0 0 0,6 2 0 16,4 1 0-16,3 0 0 0,5-2 0 0,8 1 0 15,3-1 0-15,5 1 128 0,4-1-128 0,7-1 0 16,2-1 0-16,9 1 0 0,8 1 0 0,4 1 0 16,8-3 0-16,6 0 0 0,5-1 0 0,5 0 0 15,8 1 0-15,9-3 0 0,9-2 0 0,6 0 0 16,9 1 0-16,0 0-128 0,0 0-16 0,9-3 0 16,9 0 0-16,10 0 0 0,6-1-32 0,6 1 0 15,5 0 0-15,6-2 0 0,8-1 176 0,7 0-128 16,6 2 128-16,4-2-128 0,1 0 128 0,5-1 0 0,6 2 0 0,4-3 0 15,4-2 0-15,3 0 0 0,1 0 0 0,5 2-128 16,1 1 128-16,2 0-208 0,-1 1 80 0,-2-2-16800 16</inkml:trace>
  <inkml:trace contextRef="#ctx0" brushRef="#br1" timeOffset="28122.32">18853 13398 21183 0,'-22'-3'1888'0,"9"0"-1504"0,3-3-384 0,0 1 0 16,1-2 704-16,2 4 64 0,7 3 0 0,0 0 16 16,0 0-224-16,0 0-48 0,0 0-16 0,0 0 0 15,0 0-112-15,12 0 0 0,3 1-16 0,7-1 0 16,3-1 160-16,3 1 48 0,4 1 0 0,8-1 0 15,7-4 80-15,6 2 32 0,5 2 0 0,3 0 0 16,0 0-160-16,10-1-16 0,3-2-16 0,8 2 0 16,-1 2-144-16,4 2-32 0,-1-1 0 0,6-1 0 15,3-1-96-15,3 0-32 0,-1 0 0 0,0 3 0 16,0 0 0-16,2-1-16 0,-2-1 0 0,0 4 0 0,-3 0-32 0,0 1 0 16,-2-4 0-16,-6 2 0 0,-3 2-144 0,-2 1 160 15,0 1-160-15,-2 1 160 0,-2-7-160 0,-4 1 0 16,-4 1 144-16,-2 0-144 0,-5-1 0 0,-3-4 0 15,-3-4 0-15,-2 2 0 0,-2 3 0 0,-3-3 144 16,-7-3-144-16,-2-1 0 0,-6 5 160 0,-5-2-160 16,-4-3 128-16,-2 1-128 0,-4 2 128 0,-4 0-128 15,-3 0 128-15,-3 0-128 0,-7 4 208 0,5-7-32 16,-5 7-16-16,-1-7 0 0,-4-2 16 0,-3 1 0 16,-5 2 0-16,-2-1 0 0,-4 0-176 0,-4 4 0 15,-6 2 0-15,-6-1-176 0,-7 2 176 0,-6-1 0 16,0 1 0-16,-5 0 0 0,0 1 0 0,-3-1-192 15,-3-2 192-15,-5 2-192 0,-4 1 192 0,-6 0 0 16,-4-1 0-16,-1 0 0 0,-2 3 0 0,-3 1 0 0,-8 2 0 0,-1-2 0 16,-1-4 0-16,-1 3 0 0,-3 4 0 0,1-1 0 15,-1-3 0-15,2-1 0 0,3-1 0 0,2 3 0 16,3-1 0-16,6 2 0 0,7-1 0 0,6 2 0 16,1 2 0-16,5 0 0 0,3-2 0 0,6-1 128 15,4-2-128-15,8 3 0 0,7 1 0 0,6-1 0 16,7-5 0-16,5-1 0 0,4-1 0 0,5 1 0 15,8 0 0-15,0 0 0 0,0 0 0 0,11-2 0 16,1 5 160-16,9-1-32 0,8 0-128 0,6-1 192 16,9-2 0-16,10 1-16 0,9 0 0 0,4-1 0 15,0-1 0-15,11-2 0 0,10 1 0 0,4 0 0 16,6 0-48-16,6-1-128 0,5 0 192 0,2 2-64 0,4 3-128 16,6 1 0-16,3 5 144 0,2-2-144 0,-2 1 0 0,5 3 0 15,2 3 0-15,-5-1 0 0,-4-6 0 0,-2 2 0 16,-1 0 0-16,-10 3 0 0,-12 0 0 0,-5-2 0 15,-4-1 0-15,-9-1 0 0,-7 2-128 0,-9 1 0 16,-12-2 0-16,-11 1 0 0,-9-2 128 0,-8-1-192 16,-8-1 192-16,-6 1-192 0,-9-5-64 0,-4 6-32 15,-6 0 0-15,-10-1 0 0,-9 1 32 0,-9-3 16 16,-14-3 0-16,-10-2 0 0,-8 2 240 0,-7 0 0 16,-4-1 0-16,-12-3 0 0,-15-4 128 0,-3 1-128 15,-6 2 0-15,-9-1 0 0,-7 2 0 0,-5-5 0 16,-4-4 0-16,-5 4 0 0,-7 2 192 0,-2 1-32 15,-7-2 0-15,3 2 0 0,-4-1-32 0,6 3-128 16,6 2 192-16,3 1-64 0,4-1 112 0,7 1 16 0,7 1 0 16,6 1 0-16,4 1-112 0,11 2-16 0,8-1 0 0,8-1 0 15,12-1-128-15,10 1 160 0,13 2-160 0,13-3 160 16,9-1-160-16,11 1 0 0,9 1 0 0,11 0 0 16,6-2 0-16,8 0 0 0,9-2 0 0,15-1 0 15,14-3 0-15,15 1 0 0,11-3 0 0,12 3 0 16,12-1 0-16,13 1 0 0,9-3 0 0,8 4 0 15,2 5 0-15,6 0 0 0,2 0 0 0,5 1 0 16,4 4 0-16,-1-2 0 0,1-1 0 0,1 1 0 16,-7 0 0-16,2 3 0 0,-2-1 0 0,-6 1 0 15,-7-4 0-15,-1 0 0 0,-2 0 0 0,-8 3 0 16,-5 5 0-16,-5-1 0 0,-7-2 0 0,-7 2 0 16,-7 0 0-16,-14-2 0 0,-11-1 0 0,-10-2 0 15,-9 0 0-15,-9 0 0 0,-10 0 0 0,-8-1-176 0,-13-4-96 0,0 0-32 16,-7 6 0-16,-11-2 0 0,-6-2 48 0,-15 0 16 15,-10 2 0-15,-15-4 0 0,-14-2 240 0,-9-2 0 16,-6 1 0-16,-14 0-144 0,-14-2 144 0,-5-2 0 16,-3-7 0-16,-7 7 0 0,-4 2 0 0,-6 0 0 15,-4-4 0-15,-2-2 176 0,0 0 80 0,2 2 32 16,1 4 0-16,5-3 0 0,1-5 112 0,8 2 32 16,7 3 0-16,7 0 0 0,2 1-128 0,14-1-32 15,12-2 0-15,13 3 0 0,13 2-128 0,10-3-16 16,17-2-128-16,13 2 192 0,12 1-192 0,9-1 144 15,12-1-144-15,12 2 128 0,10-3 16 0,13 0 0 16,14-1 0-16,15 1 0 0,15 2-144 0,11 0 0 0,7-2 0 16,14 1 0-16,12 4 0 0,5 0 0 0,2 1 0 15,7 1 0-15,5 2 0 0,4 3 0 0,2 3 0 0,-1 1 0 16,-2-1 208-16,-6 1 16 0,-7 4 0 0,-9 2 0 16,-2 3-224-16,-8-2 128 0,-9 0-128 0,-11 1 0 31,-10 1-800-31,-9 0-256 0,-7-1-48 0,-14 3-11376 0,-12-1-2256 0</inkml:trace>
  <inkml:trace contextRef="#ctx0" brushRef="#br1" timeOffset="30156.366">1646 15732 19343 0,'-11'6'1728'0,"1"-3"-1392"0,-1 3-336 0,2-3 0 15,2-1 768-15,7-2 96 0,-8 7 16 0,8-7 0 16,0 0-304-16,0 0-48 0,0 0-16 0,0 0 0 16,9 2 0-16,4-2 0 0,5-2 0 0,1-2 0 15,3 1 352-15,4 1 64 0,3-1 16 0,3-1 0 16,6 0-240-16,-1 1-64 0,3 0 0 0,3 1 0 15,1-2-112-15,2-1-16 0,1 2-16 0,5-1 0 0,5-2-112 0,1 1-32 16,2-3 0-16,0 4 0 0,0 3-16 0,2 1 0 16,4 1 0-16,0 0 0 0,1-1-32 0,-1 1-16 15,3 1 0-15,-1 1 0 0,0 1-16 0,6-2 0 16,5-2 0-16,0 3 0 0,-3 3-32 0,3-1-16 16,3-3 0-16,0 2 0 0,1 2-48 0,1 1-16 15,-1-2 0-15,0 1 0 0,2-2-160 0,2 2 192 16,1 0-192-16,0 1 192 0,-2-4-192 0,3-1 0 15,1 1 144-15,1 2-144 0,0 2 144 0,-3-3-144 16,1-1 192-16,1 1-192 0,0 2 256 0,-2 0-64 16,-2-3-16-16,1-1 0 0,-1 1 16 0,0 0 0 15,0 0 0-15,2-1 0 0,0-2 16 0,0-1 16 16,4 0 0-16,-3 0 0 0,-1-1-32 0,3 0 0 0,0-1 0 0,-1 3 0 16,2 3-64-16,-1-2 0 0,-1-1-128 0,5 1 192 15,1 1-64-15,0 1-128 0,-5 0 176 0,2 1-176 16,3-2 0-16,-6 0 0 0,-2 2 0 0,-1-1 0 15,1-1 0-15,0 3 0 0,-1-3 0 0,-1 1 0 16,-3 0 0-16,-1 0 0 0,0-3 0 0,3 1 0 16,-1 1 128-16,1 2-128 0,-3 0 0 0,0 0 0 15,3-3 144-15,-3 2-144 0,0 1 0 0,-4 0 144 16,-3-1-144-16,3 0 128 0,1-3-128 0,2 2 128 16,-3 0 0-16,0-1 0 0,1 0 0 0,-1-1 0 15,1-3-128-15,-2 1 0 0,-1 2 0 0,0-1 0 16,1-2 0-16,0-1 0 0,2-2 0 0,-2 3 128 0,-1 1-128 15,0 0 128-15,1-4-128 0,-1 1 128 0,-1 3-128 0,0-1 0 16,0 2 0-16,-1-1 0 0,1-2 0 0,3 0 0 16,1 2 0-16,-2 2 0 0,-2-3 0 0,2 1 0 15,-1-3 0-15,-2 3 0 0,1 1 0 0,-1 0 0 16,-1 0 128-16,-2 1-128 0,-2-2 0 0,5 2 0 16,0 0 0-16,-2 0 128 0,1-2-128 0,-6 2 0 15,-2 0 0-15,0 0 0 0,2-1 0 0,-1 1 0 16,0-1 0-16,-3 1 128 0,-4 1-128 0,-1-1 192 15,1-2-192-15,-2 1 192 0,0 0-192 0,0 1 128 16,-2 0-128-16,-2 0 128 0,-2-1 0 0,-4 1 0 16,-1 1 0-16,-1-2 0 0,0-2 32 0,-2 0 0 15,-5 1 0-15,0 1 0 0,-2 0-16 0,1 1 0 16,-2 0 0-16,-4 0 0 0,-4 1-16 0,-1 0-128 0,-2-1 192 0,-3 0-64 16,-2 0-128-16,-1-1 0 0,-1 2 144 0,-3-1-144 15,-1 2 0-15,0-2 0 0,-1-2 0 0,2 2 128 16,-3 2-128-16,-2-1 0 0,2-1 0 0,-3-1 0 15,1 4 0-15,1-1 0 0,-1 0 0 0,1-1 0 16,-5-2 0-16,4 1 0 0,-3 2 0 0,-6-2 0 16,0 0 0-16,0 0 0 0,0 0 0 0,0 0 0 15,0 0 0-15,7 1 0 0,-7-1 0 0,0 0 0 16,0 0 0-16,0 0 0 0,0 0 0 0,6 2 0 16,-6-2 0-16,0 0 0 0,0 0-128 0,0 0 128 15,6 4-208-15,-6-4 32 0,8 3 16 0,-8-3 0 16,0 0-96-16,0 0 0 0,0 0-16 0,0 0 0 15,0 8-944-15,0-8-192 0,-6 9-48 0,-2-4 0 16,-8-2-1616-16,-5 0-320 0</inkml:trace>
  <inkml:trace contextRef="#ctx0" brushRef="#br1" timeOffset="31241.888">3438 16197 3679 0,'0'0'320'0,"-8"3"-320"16,8-3 0-16,-9 4 0 0,1 1 1712 0,1 0 272 16,7-5 48-16,0 0 16 0,0 0-912 0,0 0-176 15,-5 7-48-15,5-7 0 0,0 0 64 0,0 0 16 16,0 0 0-16,0 0 0 0,0 0 112 0,0 0 32 15,3-8 0-15,0 3 0 0,-3 5-320 0,12-8-64 16,-2-1-16-16,2-2 0 0,1-2-128 0,3-1-32 16,-1-3 0-16,4-2 0 0,1-2 0 0,0 3-16 15,-3 0 0-15,3-1 0 0,4 1-112 0,-3-1 0 16,-1 1-16-16,0 3 0 0,-3 3-240 0,1 1-64 16,-2 2 0-16,-2 3 0 0,-5-1-128 0,0 4 0 15,2 2 0-15,-11 1 128 0,0 0-128 0,0 0 0 0,8 4 0 16,0 1 0-16,-8-5 0 0,3 13 0 0,0-4 0 0,-2 4 0 15,-1 0 0-15,-1 3 0 0,-2 3 0 0,0 0 0 16,-3-2 0-16,2 6 0 0,-2 3 0 0,-1-2 0 16,0 1 0-16,0-2 0 0,0-3 0 0,0 2 0 15,3 1 0-15,-1-1 0 0,1-3 0 0,-2 0 0 16,3-2 0-16,1 2 0 0,1-5 0 0,0-1 0 31,1-2-368-31,0-1-96 0,-1 0-32 0,-1-1 0 0,2-9-1776 0,-3 9-352 0,3-9-80 0,0 0-16 16</inkml:trace>
  <inkml:trace contextRef="#ctx0" brushRef="#br1" timeOffset="31553.726">3633 16180 16575 0,'-5'-9'1472'0,"5"9"-1168"15,0 0-304-15,-2-7 0 0,0-2 560 0,2 9 48 16,0 0 16-16,0 0 0 0,0 0-96 0,-10 2-16 15,0 3 0-15,0-2 0 0,10-3-176 0,0 0-32 16,0 0-16-16,-4 13 0 0,-4 1 64 0,0 2 16 16,-2-1 0-16,1 4 0 0,0 4-80 0,0 0-16 15,0 0 0-15,0 1 0 0,1 3 0 0,-2-1 0 16,2-3 0-16,1 1 0 0,2 0 112 0,-1 1 0 16,3 0 16-16,2 0 0 0,1 1-96 0,1-2-32 15,1-1 0-15,4 0 0 0,0 0 48 0,3 0 0 16,-2-1 0-16,4-1 0 0,3-1-64 0,-2-3 0 0,1-1 0 0,4-2 0 15,4 2-96-15,2-3-32 0,5-2 0 0,2-2 0 16,1-2-128-16,0 0 0 0,-2-2 0 0,0 0 0 31,1-3-1216-31,-4-1-192 0,1-2-16 0</inkml:trace>
  <inkml:trace contextRef="#ctx0" brushRef="#br1" timeOffset="32101.46">4402 16585 19695 0,'0'0'864'0,"0"0"192"0,0 0-848 0,0 0-208 15,-7 9 0-15,0-3 0 0,2 3 0 0,-3 1 0 16,-2-1 0-16,3 3 0 0,1 3 0 0,-2 1 256 16,-2-3-64-16,1 3 0 0,0 2 352 0,-2 1 64 15,0-2 16-15,2 2 0 0,-2 1-16 0,3 1 0 16,1-4 0-16,1 2 0 0,-1-1-256 0,4-3-48 16,2-2-16-16,2-1 0 0,2-2 80 0,1-2 16 15,-4-8 0-15,7 6 0 0,2-1 96 0,2-4 32 16,0-3 0-16,2-2 0 0,3-1-112 0,0-4-16 0,2-2 0 0,2-1 0 15,2-2-208-15,-1-1-48 0,4-1-128 0,-4-1 192 16,-1 1-192-16,3-1 176 0,-1 1-176 0,1 1 160 16,-3 0-160-16,-2 4 0 0,-1-1 0 0,0 6 0 15,-1 0 0-15,-4 2 0 0,-2-1 0 0,-1 4 0 16,-9 1 0-16,8 6 0 0,0 0-160 0,-2 4 160 16,-2 4-192-16,-1 3 192 0,1-2-208 0,0 1 80 15,0-2 128-15,1-1 0 0,0 0 0 0,0-2 0 16,0-3 0-16,2-2 0 0,-7-6 0 0,11 4 0 15,1 0 0-15,2-4 0 0,2-4 0 0,0 0 128 16,0-1 112-16,1-4 16 0,5-3 16 0,-3-1 0 16,0-1-32-16,-2-2-16 0,-1 0 0 0,-1-2 0 15,-1-1-96-15,2-3-128 0,-1-3 176 0,-1 1-176 0,-2 3 0 16,1-1 0-16,1-2 0 0,-3 1 0 16,0 0-512-16,0 4-224 0,0 3-32 0,1-2-12976 15</inkml:trace>
  <inkml:trace contextRef="#ctx0" brushRef="#br1" timeOffset="32458.373">5379 16301 30175 0,'0'0'1344'0,"-1"8"256"0,1-8-1280 0,3 10-320 15,1 2 0-15,-3 1 0 0,-1 5 128 0,0-1-128 16,0 3 128-16,0 2-128 0,-1 3 0 0,-1 1 128 0,-4-2-128 0,0 5 0 15,-2 4 144-15,-1 0-144 0,-4 0 192 0,-1-2-192 16,-2 0 160-16,1-3-160 0,-1-3 128 0,2-3-128 16,0-6 0-16,2 2 0 0,2-5 128 0,2-3-128 15,3-4 0-15,5-6 0 0,0 0 0 0,0 0 128 16,0 0 80-16,0 0 16 0,0 0 0 0,0 0 0 16,3-14 240-16,2 2 48 0,1 1 16 0,2-1 0 15,0-2-320-15,5 0-64 0,0-2-16 0,-1 6 0 16,-1 1-128-16,0 4 0 0,1 2 0 0,0 2 0 15,0 1 0-15,-1 3 0 0,0 1 0 0,-3 2 0 16,-4 3 0-16,3 0-144 0,-2 2 144 0,2 3 0 16,0 2-144-16,-1 1 144 0,1-5 0 0,-3 0-144 15,1 1-48-15,0 1 0 0,-2 1 0 0,3-1 0 16,2-4-1440-16,-1 0-288 0,1-1-64 16,1-3-10816-16</inkml:trace>
  <inkml:trace contextRef="#ctx0" brushRef="#br1" timeOffset="32678.153">5880 16718 23951 0,'0'0'1056'0,"-1"12"224"0,2 3-1024 0,4 1-256 16,3-2 0-16,-2 3 0 0,1 1 2144 0,2 0 368 15,3 2 80-15,-2-2 16 0,-1-1-2112 0,1-3-496 0,-1-2 0 0,1 2 0 32,-2-1-624-32,1 1-144 0,-1-1-16 0,0 3-16 15,-1-3-1760-15,1 0-336 0,-1 1-80 0</inkml:trace>
  <inkml:trace contextRef="#ctx0" brushRef="#br1" timeOffset="32919.46">6254 16703 33167 0,'-13'15'2944'0,"1"1"-2352"16,2 3-464-16,-5 4-128 0,0 4 368 0,0 1 48 15,-3 1 16-15,-1 2 0 0,1 2-432 0,-2 4 128 16,-3 4-128-16,-1-3 0 0,-4 1 0 0,-2-1 0 15,-4 3 0-15,1-5 0 0,1-4 0 0,2 1-144 16,-1-5 0-16,3-3 0 16,4-1-1712-16,4-4-352 0,4-2-64 0</inkml:trace>
  <inkml:trace contextRef="#ctx0" brushRef="#br1" timeOffset="34372.693">7077 16850 911 0,'0'0'0'0,"0"0"0"16,-5-9 0-16,2 1 0 0,-2 2 3040 0,1-2 528 16,1-1 96-16,3 9 32 0,0 0-2048 0,0 0-416 15,0 0-80-15,0 0 0 0,0 0-576 0,-8 4-96 16,2 4-32-16,1 3 0 0,-1 3-32 0,-1 0-16 15,-2 1 0-15,2 3 0 0,-3 2 144 0,0 2 32 16,-1 0 0-16,-1 1 0 0,0 1-64 0,-1 1 0 0,1 0 0 0,-1-5 0 16,-1-2-16-16,3 1-16 0,-1-2 0 15,3-3 0-15,0-5 0 0,4-3 0 0,5-6 0 0,0 0 0 16,0 0 32-16,0 0 0 0,-1-11 0 0,3-1 0 16,4-2-64-16,3-5-16 0,2-5 0 0,-1-1 0 15,3 2-432-15,2 0 0 0,-2 0 0 0,2 2 0 16,1 3 0-16,0-1 0 0,-1 0 0 0,2 3 0 15,-1 1 0-15,1 4 0 0,-1 3 0 0,0 1 0 16,-3 3 0-16,-1 2 0 0,2 4 0 0,-4 1 0 16,-10-3-192-16,12 8 192 0,1 1-160 0,-4 2 160 15,-6 3 0-15,-2-1-144 0,-2-1 144 0,0 1 0 16,-4 3 0-16,2-2 0 0,0-1 0 0,-2 1 0 16,-5 4 0-16,4-3 0 0,-2 1 0 0,2-3 0 15,2 0-192-15,1-1-48 0,-1-1-16 0,2 0 0 16,1-2-2496-16,1-9-496 0</inkml:trace>
  <inkml:trace contextRef="#ctx0" brushRef="#br1" timeOffset="34695.646">7606 16838 30399 0,'-13'6'2704'0,"-1"7"-2160"16,0 0-544-16,0 2 0 0,-2 1 320 0,2 1-64 16,-1 3 0-16,-2 0 0 0,1 0-256 0,0-1 0 0,3-1 0 0,2 2 0 15,0 1 0-15,5-4 0 0,1-6-144 0,3-2 144 16,2-9-368-16,4 8 16 0,4-1 0 0,2-4 0 16,1-7 96-16,3-3 32 0,-2-4 0 0,4 0 0 15,-1 0 224-15,2-4 0 0,-2-2 0 0,0 0 0 16,0 6 0-16,-1 0 160 0,-2-2-32 0,0 0 0 15,0 0 288-15,-4 2 48 0,0 1 16 0,-5-1 0 16,-2 0 0-16,1 1 0 0,2 0 0 0,-4 10 0 16,-5-7-352-16,1 3-128 0,2 0 0 0,-6 1 144 15,-3 4-688 1,1 2-144-16,-4-3-16 0,2 1-13280 0</inkml:trace>
  <inkml:trace contextRef="#ctx0" brushRef="#br1" timeOffset="34956.213">8159 16426 28959 0,'0'0'1280'0,"0"0"272"0,0 0-1232 0,0 0-320 15,-6 0 0-15,-3 5 0 0,2 3 160 0,-3 3-32 16,-3 2 0-16,-2 7 0 0,-4 4-128 0,1 3 0 15,2 2 144-15,-4 2-144 0,0 1 128 0,3 1-128 16,0 3 128-16,2-1-128 0,-3 2 0 0,2 0 0 16,-1 0 0-16,2-4 0 0,-1 0-176 0,2 1-96 15,2 0-32-15,3-3 0 16,3-2-1040-16,1-8-224 0,-1-6-32 0,3-1-9568 0</inkml:trace>
  <inkml:trace contextRef="#ctx0" brushRef="#br1" timeOffset="35125.213">7797 16799 24879 0,'0'0'2208'0,"9"0"-1760"0,5-2-448 0,4 0 0 16,4 0 1312-16,0 1 176 0,4 0 48 0,5-2 0 16,3 0-832-16,3 0-176 0,-1-3-16 0,3 3-16 15,5 2-496-15,-3 0 0 0,-2 1 0 0,-5 0 0 16,-1 0-2224-16,-5 0-432 0,-1 0-96 0</inkml:trace>
  <inkml:trace contextRef="#ctx0" brushRef="#br1" timeOffset="35423.865">9092 16399 31679 0,'0'0'1408'0,"0"0"272"0,0 0-1344 0,0 0-336 0,4 11 0 0,-4 2 0 16,-1 3 0-16,-3 1 0 0,-1 3-192 0,0 3 64 16,-5 6 128-16,0 0-128 0,0 1 128 0,-4 0-128 15,-1 2 128-15,-2 1 0 0,1 0 0 0,-3 1-128 16,0-1 128-16,0-1 0 0,1-3 0 0,0 1 0 31,2 1-464-31,1-6-64 0,2-4-16 0,4-3 0 16,4-4-240-16,2-2-48 0,3-1-16 0,0-11 0 15,0 0-1552-15,0 0-304 0</inkml:trace>
  <inkml:trace contextRef="#ctx0" brushRef="#br1" timeOffset="35896.899">9027 16371 28559 0,'-9'-9'1264'0,"9"9"272"0,0 0-1232 0,6-5-304 16,4 0 0-16,-2 0 0 0,1 5 512 0,4 2 32 16,5 2 16-16,0-1 0 0,1-4-560 0,5 1 0 15,-1 0 0-15,2 1 0 0,-2 1 0 0,1 2 0 16,-1 0 0-16,-1 1 0 0,-4 2-144 0,0 3 144 15,-3 2-128-15,-3 2 128 0,-4 1-240 0,-3-1 48 16,-4 1 0-16,-1 1 0 0,-4-1 192 0,-4 4-192 16,-5 2 192-16,-2-1-192 0,-2-2 192 0,-2 2 0 15,1 0 192-15,-3-3-192 0,0-1 528 0,2-3 0 16,-1-1 0-16,5 0 0 0,0-1-240 0,4-2-48 0,2-1-16 0,2-2 0 16,2 1-224-16,5-7 0 0,-1 9 128 0,1-2-128 15,0-7 0-15,5 7 0 0,1-1 0 0,4 5 0 16,-2 1 0-16,3 1-128 0,1 1 128 0,1 2 0 15,-2 1 0-15,1 1 0 0,0-1 0 0,-1 2 0 16,-2 0 0-16,-3-4 0 0,-1-1 0 0,-2 1 0 16,-1-1 0-16,-3-1 0 0,-1-1 0 0,-2 0 144 15,-4-1 208-15,-2 2 32 0,-3-5 16 0,-5 1 0 16,-2 0 416-16,-3-4 80 0,-4 1 0 0,-2-2 16 16,0-1-208-16,0-5-64 0,-2-1 0 0,-1 0 0 15,-1-2-320-15,1 1-64 0,1-5 0 0,0 0-16 16,1 0-240-16,1-1-128 0,2 1 128 0,1-2-208 15,4-2-1424-15,5 1-288 0,2 2-48 16,7 1-13712-16</inkml:trace>
  <inkml:trace contextRef="#ctx0" brushRef="#br1" timeOffset="36694.604">9792 16304 15663 0,'0'0'688'0,"0"0"144"0,0 0-656 0,0 0-176 0,-4 16 0 0,2-2 0 15,1-2 640-15,0 5 112 0,-1 5 16 0,1 4 0 16,-2 2-512-16,2 0-112 0,-2 4-16 0,1 5 0 15,0 7 176-15,-3 0 16 0,1-5 16 0,-4 3 0 16,3 0 272-16,-2-4 48 0,3-3 16 0,-1-3 0 16,1-3-256-16,0-5-48 0,2-4-16 0,1-6 0 15,1-5 464-15,0-9 80 0,0 0 32 0,0 0 0 16,6 8 256-16,2-10 48 0,5-5 16 0,0-4 0 16,0-4 64-16,5-2 16 0,-1-3 0 0,2-4 0 15,3-3-640-15,2-1-128 0,-2-2-32 0,0-2 0 16,-1-5-176-16,3-3-32 0,0 1-16 0,3 1 0 15,0 3 0-15,0 3 0 0,-3 1 0 0,-2 7 0 16,-1 5-304-16,-1 4 0 0,-3 1 0 0,0 3 0 16,-4 1 0-16,-1 2-224 0,-1 3 64 0,-4 0 16 15,-7 5-1904-15,6-2-384 0,-6 2-80 0</inkml:trace>
  <inkml:trace contextRef="#ctx0" brushRef="#br1" timeOffset="37308.549">11920 16348 21183 0,'-8'-10'1888'0,"2"3"-1504"16,0-2-384-16,0-2 0 0,-2-2 896 0,-1 3 128 16,-1-1 0-16,-3 1 16 0,-2-2-848 0,-1 4-192 15,0 3 0-15,-2 1 0 0,0 1 0 0,-3 2 0 16,-1 2 0-16,-1 2 0 0,-1 3 0 0,0 2-144 16,0 0 144-16,-2 3 0 0,1 0 0 0,0 7 0 15,-1 1 144-15,0 4-144 0,2 2 288 0,1 3-48 16,0 0-16-16,0 6 0 0,0 6 0 0,2 2 0 0,2-1 0 15,2 3 0-15,-1 5-80 0,3-3-16 0,0 0 0 0,2-1 0 16,0-6-128-16,3-1 0 0,3-2 144 0,4-3-144 31,1-4-320-31,3-1-144 0,2-2-32 0,4-3-7280 0,0-2-1456 0</inkml:trace>
  <inkml:trace contextRef="#ctx0" brushRef="#br1" timeOffset="37759.59">10943 16803 32591 0,'0'0'1440'0,"0"0"304"0,11-4-1392 0,0 1-352 16,5 0 0-16,4 3 0 0,-2 0 0 0,4-1 0 16,2-3 0-16,4 1 0 0,3-1 0 0,1-5-160 15,3-4 160-15,2 1 0 0,3 3 0 0,4 0 0 16,3-1 0-16,-1 1 0 0,-2-1 0 0,-4 3 0 15,-3 0 0-15,0 2 0 0,-4-1 0 0,-3 3 0 16,-1-3 0-16,-4 4 0 0,-6 1 0 0,-2 3 0 16,-4 4 0-16,-3-1 0 0,-10-5-144 0,4 14 144 15,-3 4 0-15,-2 1-144 0,-6-1 144 0,-1 3 0 16,-3 0 0-16,-3 2 0 0,1 2 0 0,0-3 0 16,1-7 0-16,-1 1 0 0,2 1 0 0,1-1 0 15,2-1 0-15,4-3 0 0,-3-1 0 0,7-11 0 16,0 0 0-16,0 0 0 0,0 0 0 0,0 0 176 0,7 9-176 0,-1-6 192 15,4-4 144-15,-1-1 48 0,3-3 0 16,1 0 0-16,2-1-64 0,-1-1-16 0,0-3 0 0,-1 2 0 16,0 0-16-16,-2 1 0 0,-3-2 0 0,-3-3 0 15,-2-2 160-15,-1-1 48 0,0-3 0 0,-3 2 0 16,-3 2-48-16,-2-1-16 0,-2 1 0 0,-2 1 0 16,-2 3-240-16,-3 1-64 0,2 3 0 0,0 0 0 15,0-4-128-15,1 8-144 0,1 2 144 0,1 0-208 31,2-1-496-31,-1 0-80 0,9 1-32 0,0 0-10368 0,0 0-2064 0</inkml:trace>
  <inkml:trace contextRef="#ctx0" brushRef="#br1" timeOffset="38209.683">12161 16726 17503 0,'0'0'768'0,"0"0"176"0,0 0-752 0,0 0-192 0,0 0 0 0,0 0 0 16,0 0 2272-16,0 0 416 0,0 0 96 0,-4 12 16 16,1 0-1968-16,2 3-400 0,0 1-80 0,0 1-16 15,-1 2 160-15,0-3 16 0,1 1 16 0,-2 1 0 16,0-1 32-16,1 1 0 0,0-5 0 0,1 2 0 16,1 1-48-16,2-4-16 0,1-2 0 0,-3-10 0 15,0 0 64-15,8 5 16 0,3-3 0 0,-1-4 0 16,0-4 320-16,3-3 80 0,3-2 16 0,1-5 0 15,-3 0-336-15,4-3-64 0,3-1-16 0,2 1 0 16,-3-2-144-16,0 1-48 0,1 1 0 0,-3 2 0 16,1 0-144-16,-1 2-48 0,0 0 0 0,1 6 0 15,-2 2-192-15,1 3 0 0,-2-1 0 0,2 3 0 16,0 1-208-16,0 1 16 0,2-1 0 0,0 1-12800 16,-1 1-2544-16</inkml:trace>
  <inkml:trace contextRef="#ctx0" brushRef="#br1" timeOffset="40941.398">13958 16693 15663 0,'-6'-9'688'0,"6"9"144"0,-8-3-656 0,0-2-176 0,1-4 0 0,-2 5 0 16,-2 1 400-16,0 2 48 0,-2 2 16 0,0 1 0 15,-2-1-32-15,0 3-16 0,-3 5 0 0,-2 1 0 16,1 1-32-16,-6 1 0 0,2 0 0 0,-3 6 0 16,0 4 192-16,2 3 48 0,-1 0 0 0,5 1 0 15,4-3-176-15,2 1-48 0,1 0 0 0,5 0 0 16,2-2-192-16,5-1-32 0,3-3-16 0,3-3 0 16,-1-3 16-16,9-3 0 0,7-4 0 0,6-3 0 15,2-1 176-15,3-2 32 0,2-4 16 0,1-2 0 16,-3-4-80-16,-1 0-32 0,2 0 0 0,-1-2 0 0,-3-3-96 15,-1 0 0-15,-2-1-16 0,-3 2 0 0,-2-1-176 0,-7 0 128 16,-4-1-128-16,-2-1 128 0,-2 1 0 0,-5 0 0 16,-3-1 0-16,-4 0 0 0,1 3-128 0,-3 0-272 15,-2 4 64-15,0 1-8240 16,-4 0-1664-16</inkml:trace>
  <inkml:trace contextRef="#ctx0" brushRef="#br1" timeOffset="41286.369">14222 16711 18431 0,'0'0'1632'0,"-3"8"-1312"0,-1 2-320 0,2 2 0 16,0 2 2224-16,1 4 368 0,-2 1 80 0,0 0 16 15,1 2-2192-15,-3 0-496 0,2-2 0 0,-2 0 0 16,2 0 0-16,-2 0-176 0,1-1 176 0,3-5-192 16,2-3 192-16,-1-10 0 0,6 11 0 0,2-5 0 15,0-3 0-15,3-4 0 0,1-3 0 0,2-2 0 16,0-2 528-16,2-1 48 0,2-2 0 0,0-2 0 16,-2-2 384-16,1-2 64 0,0-1 32 0,2 2 0 15,-3-6-192-15,0 1-32 0,-3 2-16 0,2 0 0 16,3-3-368-16,-3 0-80 0,-1 5-16 0,-1 2 0 15,-1 0-352-15,1 1-320 0,3 0 64 0,-1 2 16 16,0 5-2816-16,1-1-560 0,4-11-112 0,-3 6-32 0</inkml:trace>
  <inkml:trace contextRef="#ctx0" brushRef="#br1" timeOffset="41627.27">15164 16741 6447 0,'-18'12'576'0,"5"-3"-576"16,-1 6 0-16,-1 1 0 0,-1 1 5056 0,0 1 912 0,-2-2 176 0,-2 4 48 15,2 3-5136-15,0-3-1056 0,0 0-144 0,2-2-64 16,-2 0-96-16,3-7-16 0,-1-4 0 0,5-1 0 15,5 0 320-15,6-6 0 0,0 0 128 0,0 0-128 16,-7-8 976-16,6-2 112 0,3-2 0 0,5-3 16 16,0-5-144-16,5 1-48 0,4-2 0 0,1 2 0 15,-1-2-288-15,5 1-64 0,4 0-16 0,4 1 0 16,2 1-336-16,1 0-64 0,0 1-16 0,1 3 0 16,-2 3-128-16,1 4 0 0,0 3 0 0,2 3 0 15,-1-2-320-15,-1 3 64 0,0 4 16 0,0 3-10448 16,0 1-2112-16</inkml:trace>
  <inkml:trace contextRef="#ctx0" brushRef="#br1" timeOffset="41977.94">16292 16686 13823 0,'-15'-10'1216'0,"0"-2"-960"0,-2-1-256 0,1 4 0 15,-4 7 1472-15,0-1 256 0,-1-1 64 0,0 6 0 16,-1 4-704-16,-3 3-128 0,-1 2-16 0,-4 4-16 15,-1 2-96-15,0 2 0 0,2 2-16 0,2 5 0 16,6 0-272-16,4 2-48 0,3-2-16 0,0 0 0 16,4 2-112-16,4-1-32 0,1 1 0 0,5-2 0 15,4-3-160-15,3-2-48 0,3-2 0 0,4-1 0 16,0-6-128-16,3-5 128 0,7-4-128 0,3-3 128 16,4-3-128-16,1-1 0 0,1-3-192 0,0-1-13152 15</inkml:trace>
  <inkml:trace contextRef="#ctx0" brushRef="#br1" timeOffset="42396.84">16716 16305 18431 0,'-4'-7'1632'0,"2"1"-1312"15,2 6-320-15,0 0 0 0,-2-5 2560 0,2 5 448 16,0 0 96-16,0 0 16 0,-11 10-2624 0,2 3-496 16,0 2-160-16,-2 4 0 0,0 3 160 0,0 1-160 15,-2 1 160-15,-2 6-160 0,2 5 160 0,0 4-128 16,-1 0 128-16,-2 4-128 0,0 3 128 0,-3 1 0 16,0-3 0-16,-3-3 0 0,1 0 0 0,3-6 176 15,0-4-176-15,3-6 192 0,1-7-64 0,3-5 0 0,7-5 0 0,2-2 0 16,2-6 288-16,0 0 48 0,11 3 16 0,4-7 0 15,3-4 80-15,4-5 16 0,2 1 0 0,1-1 0 16,1-2-368-16,0-1-64 0,-1 1-16 0,1 0 0 16,-3 0-128-16,1 2 0 0,0 3 0 0,-1 4 0 15,-1 3 0-15,-4 3-192 0,-5 3 64 0,1 5 128 16,1 2-208-16,-1 6 80 0,-2 0 128 0,-2 4-208 16,-3-1 208-16,-2 2-144 0,-2-1 144 0,-2 4-128 15,-2-4 128-15,0 0 0 0,-1 2 0 0,2-3 0 16,0-3 0-16,0-1 0 0,-2-3 128 0,5-1-128 15,5 0-1328-15,1-3-336 0,-1-4-64 0,3-4-11120 16</inkml:trace>
  <inkml:trace contextRef="#ctx0" brushRef="#br1" timeOffset="42729.641">17289 16774 19343 0,'-17'0'1728'0,"-3"3"-1392"16,1 4-336-16,-2 2 0 0,3 4 3648 0,0 1 640 15,0 2 144-15,1 1 32 0,-3 3-3632 0,5-2-704 16,1-2-128-16,4 1 0 0,2-2 0 0,3 0 0 16,3 1 0-16,2-3 0 0,0-3 0 0,3-1-128 0,3-2 128 15,0-1 0-15,-6-6 0 0,13 2 0 16,-2-3 0-16,1-2-128 0,1-4 128 0,3-2 0 0,2-1 0 0,-3-2 128 15,-3 0 32-15,1 0 16 0,0 0 0 0,-6 0 0 16,-1-2 112-16,-1 0 32 0,2 0 0 0,-4 1 0 16,-3-1-64-16,0-1-16 0,3 0 0 0,-6 1 0 15,0 2-240-15,0 1 0 0,-1 0 0 0,1 1 0 16,-3 1-192-16,0 1-96 0,3 2-16 0,-4 1 0 16,1-3-512-1,-2 3-96-15,8 5-32 0,-6-4-9376 0,2 0-1888 0</inkml:trace>
  <inkml:trace contextRef="#ctx0" brushRef="#br1" timeOffset="42961.508">17615 16545 13823 0,'0'0'1216'0,"0"0"-960"15,0 0-256-15,-2 11 0 0,-1 1 4112 0,0 4 784 16,-5 1 160-16,3 3 16 0,2 1-3952 0,-5 1-800 15,-3 3-144-15,2 0-48 0,0 0-128 0,-1 0 160 16,-1 3-160-16,-1-2 160 0,-1 0-160 0,1 2 128 16,-2-5-128-16,-1 2 128 0,2 2-128 0,0 0 0 15,0-1-160-15,2-4 160 16,0-4-1008-16,4-3-96 0,3-4-32 0,2-4 0 16,2-7-800-16,0 0-176 0,0 0-16 0</inkml:trace>
  <inkml:trace contextRef="#ctx0" brushRef="#br1" timeOffset="43240.506">18169 16662 27583 0,'0'0'1216'0,"0"0"256"0,-1-10-1168 0,-1 3-304 0,2 7 0 0,-7-4 0 15,0 1-256-15,-3 2-96 0,-6 1-32 0,-1 1 0 16,-3 1-112-16,-2 0-16 0,-3 2-16 0,-3 5 0 16,-2 7 288-16,-1-1 64 0,-5-1 16 0,-1 6 0 0,-4-1 352 0,1 1 64 15,-2 1 0-15,4-1 16 16,9 0 112-16,3 1 32 0,4-3 0 0,6-1 0 0,5 0-160 0,4-1-16 16,5 0-16-16,3-2 0 0,4-3-224 0,6-1-288 15,4-1 64-15,7-6-11584 16</inkml:trace>
  <inkml:trace contextRef="#ctx0" brushRef="#br1" timeOffset="43614.97">18221 16800 19343 0,'-18'-1'848'0,"18"1"192"0,-6 6-832 0,6-6-208 0,0 0 0 0,0 0 0 16,11 9 3136-16,1-3 592 0,5 0 112 0,4-3 32 31,2-3-3552-31,3-2-704 0,1-4-128 0,0 1-48 16,1-1-208-16,2-4-64 0,1-2 0 0,-2 1 0 0,0 1 512 0,0-2 80 0,-1 0 32 0,-6-1 0 15,-2-2 208-15,0 0 0 0,-3 5 0 0,-1-4 0 16,-3-7 0-16,-5 6 128 0,-4 3-128 0,-6-1 160 15,-7-1 160-15,-4 1 16 0,-4-1 16 0,-1 4 0 16,-4 3-96-16,-1 4-32 0,-5 1 0 0,-2 4 0 16,-1 4 112-16,-1 3 32 0,0 8 0 0,-1-1 0 15,-6 2-224-15,2 2-144 0,1 1 192 0,0 4-192 16,3 0 384-16,8 0-16 0,5-3-16 0,8-3 0 0,6 3-192 0,3-2-32 16,4 0-128-16,8-1 192 0,10-5-192 0,4-1 0 15,7 0 0-15,4-2-9824 16,3-2-2016-16</inkml:trace>
  <inkml:trace contextRef="#ctx0" brushRef="#br1" timeOffset="44344.691">19583 16542 36287 0,'-27'-12'1600'16,"11"11"336"-16,-7 1-1552 0,1 4-384 0,1 2 0 0,-1 4 0 16,1 2-336-16,-2 5-160 0,2 4-16 0,2 0-16 0,-1 1 224 0,4-1 48 15,1 2 16-15,5 1 0 0,0 3 0 0,5-3 0 16,2-3 0-16,6-3 0 15,2 2-192-15,5-3-32 0,-2-4-16 0,6-2 0 16,0-6-32-16,1-1 0 0,1-2 0 0,1-2 0 0,3-4 384 0,1-3 128 16,0 0 0-16,1-1-144 0,0-3 144 0,-3-2 0 15,-4-2 0-15,0 0 0 0,1-1 0 0,-2 1-160 16,-2-2 160-16,-2 1-208 0,-2-3 208 0,-3 4 0 16,1 3 0-16,-3 1-144 0,2-3 144 0,-1 5 0 15,0 1 0-15,3 1 0 0,2 4 0 0,1 1 0 16,-2 0-144-16,3 0 144 0,-2 0 0 0,3 1 0 15,3-2 0-15,1 0 0 0,2-3 144 0,2-1 160 0,0 2 16 16,5-5 16-16,2-4-16 0,5-3 0 0,2 0 0 0,4-4 0 16,-1-1-128-16,3-2-48 0,0-4 0 0,0 1 0 15,-3-1 0-15,0 1 0 0,-5-2 0 0,-2-2 0 16,-3-4 32-16,-2-1 0 0,-1 2 0 0,-4 3 0 16,-2 2 0-16,-3 4 0 0,-1 5 0 0,-3 8 0 15,-3 6-48-15,-8 6 0 0,0 0 0 0,0 0 0 16,0 0-128-16,-8 20-176 0,-5 8 48 0,-3 4 0 15,-5 5 128-15,-5 4-160 0,-1 5 160 0,-5 2-160 16,-3 3 160-16,-6 2 0 0,-6 5 0 0,-4 4-128 16,-5 3 128-16,2 3 0 0,-1 0 0 0,6-3 0 15,4-2 0-15,0-3 0 0,-2-1 0 0,4-7 0 16,5-5 0-16,5-5-128 0,3-3 128 0,5-6-128 16,4-2-2032-16,3-8-400 0,3-6-64 0</inkml:trace>
  <inkml:trace contextRef="#ctx0" brushRef="#br1" timeOffset="44529.688">19627 16915 41471 0,'0'0'3680'0,"0"0"-2944"15,10-1-592-15,4 0-144 0,5 2 0 0,3 3 0 16,2 2 144-16,2-2-144 0,3-1-224 0,2-2-112 15,2 3-32-15,4-5 0 16,5-3-1360-16,3 2-256 0,1 0-64 0,0-2-13824 0</inkml:trace>
  <inkml:trace contextRef="#ctx0" brushRef="#br1" timeOffset="45400.99">21192 16362 14735 0,'0'0'1312'0,"-10"6"-1056"0,-1 1-256 0,1 3 0 16,0 3 2192-16,1 2 384 0,-2 2 80 0,-2 1 16 15,-2 2-2208-15,0 7-464 0,-2 3 0 0,-3 1 0 16,-1-4 0-16,-3 0 0 0,-2 1 0 0,3-2 0 16,4 2 0-16,0-6 0 0,-2-7 0 0,5-3 0 15,2-2 0-15,4-5 208 0,10-5-64 0,0 0-16 16,0 0 624-16,9-9 112 0,0-1 32 0,4-7 0 16,0-3-320-16,3-2-64 0,7-3-16 0,2 0 0 15,-1-3-112-15,1 0-32 0,1-4 0 0,1 6 0 0,-3 6-224 0,2-2-128 16,1-4 128-16,-1 4-128 0,0 4 0 0,-2 4 0 15,-2 6 0-15,0 1 0 0,2 1 0 0,-9 5 0 16,-7 6-160-16,2 4 160 0,2 2-208 0,-5 4 64 16,-4 4 16-16,-3 3 0 0,-3 4 128 0,-2 2-192 15,-1-1 192-15,-3 2-192 0,-4 4 192 0,-4-3 0 16,-3 1 0-16,1-4 0 0,1-4 0 0,1-3 0 16,2-4 0-16,1-4 0 0,5-6 0 0,1-3 128 15,8-3-128-15,0 0 176 0,0 0 224 0,1-8 48 16,4-5 16-16,2-1 0 0,6-2-32 0,-2 0-16 15,2-2 0-15,2-4 0 0,3-2-288 0,2 0-128 16,-3 0 0-16,2-1 128 0,1 1-128 0,2 2 0 0,3 5 0 0,0 5 0 16,2 4 0-16,-5 1 0 0,-4 2 0 0,1 4-176 15,-6 3 176-15,0 4-192 0,-2 5 192 0,-1 5-192 16,-3 0 64-16,1 6 0 0,-4 4 0 0,-1 2 0 16,-3 3 128-16,0 0 0 0,-1 0-144 0,-1-2 144 15,-2 1 0-15,-2 0-144 0,2 1 144 0,0-3 0 31,0-1-448-31,2-4 32 0,1-2 0 0,3-2 0 16,2-2-672-16,0-3-144 0,0-2-32 0,4-3-11168 0</inkml:trace>
  <inkml:trace contextRef="#ctx0" brushRef="#br1" timeOffset="45733.602">21896 16554 31327 0,'-8'-9'1392'0,"8"9"272"0,0 0-1328 0,0 0-336 16,0 0 0-16,0 0 0 0,11 6 320 0,2-1-16 15,-1 2 0-15,3-6 0 0,0-5-560 0,2-4-96 16,1-2-32-16,-1 0 0 0,-1 1 64 0,-1-3 16 16,-1-3 0-16,-1-1 0 0,0 4 304 0,-5 0 0 15,1-1 0-15,-1 0 0 0,-2-3 0 0,-3 4 144 16,-3 12-144-16,-1-14 192 0,-2 0-192 0,-3 3 128 15,-2 1-128-15,-4 5 128 0,-2 4-128 0,-3 1 128 16,-2 0-128-16,-1 5 128 0,-2 5-128 0,-2 2 0 16,-1 2 0-16,0 2-176 0,2 3 176 0,0 2 0 0,2 5 0 15,4 0-128-15,4-3 128 0,5 2 0 0,4 2 0 16,2-3 0-16,0-1 0 0,7-3 0 0,7-3 0 0,5 2 0 16,4-1 0-16,4-1 128 0,3-3-128 0,3-6-9040 15,0-1-1856-15</inkml:trace>
  <inkml:trace contextRef="#ctx0" brushRef="#br1" timeOffset="45983.636">22810 15757 32255 0,'-13'-6'2864'0,"5"5"-2288"15,-2 1-576-15,1 5 0 0,-2 4 352 0,1 8-32 16,-1 3-16-16,-6 4 0 0,-4 3-304 0,-2 5-144 16,-1 2 16-16,-1 4 0 0,-1 1 128 0,0 1 0 15,2 6 0-15,1 4 0 0,1 3-160 0,0-2 160 16,1-1-192-16,-3-1 192 16,0 1-528-16,-2 0 0 0,1 0 0 0,1-1 0 15,-1-2-2544-15,6-5-512 0</inkml:trace>
  <inkml:trace contextRef="#ctx0" brushRef="#br1" timeOffset="46480.621">22247 16435 28559 0,'0'0'1264'0,"0"0"272"0,15-5-1232 0,2 0-304 0,-2 1 0 0,3 1 0 16,5 0 752-16,2 1 80 0,3 1 32 0,-2-1 0 31,1-2-1040-31,0-3-208 0,1-3-32 0,1-2-16 16,3-6-32-16,0-1-16 0,3-6 0 0,-2 0 0 0,-3-2 192 0,2 0 32 0,3 1 16 0,-1-5 0 15,-3-9 240-15,-3 3 0 0,-1 1 0 0,-2-2 0 16,-2-4 0-16,-2 0 0 0,-3-1 0 0,0 0 0 16,-1 1 0-16,-1 7 0 0,-7 8 0 0,0 8 0 15,-1 3 128-15,-4 8-128 0,-4 8 0 0,0 0 0 16,0 0 0-16,-6 11 0 0,-4 8 0 0,-3 11 0 0,-3 5 0 15,-1 2 0-15,-3 2 0 0,-2 2 0 0,-1-2-144 0,-5 2 144 16,-3 4-128-16,-3 0 128 0,-2-1 192 0,2 2 128 16,5 4 32-16,3-6 0 0,1-8 144 0,5-3 16 15,6-4 16-15,3-7 0 0,3-7 64 0,1-2 16 16,4-2 0-16,3-1 0 0,0-10-144 0,0 0-16 16,0 0-16-16,11 0 0 0,3-4-48 0,-2-2-16 15,2-1 0-15,0-1 0 0,1-1-176 0,-2 1-16 16,0 2-16-16,0 3 0 0,0 3-160 0,-3 2 0 15,0 0 0-15,-1 3 0 0,-2 2-224 0,0 3 80 16,-2 1 16-16,0 2 0 0,-2 3 128 0,4-1-160 16,-3-1 160-16,0-1-160 0,0 1 160 0,0 2 0 15,2 2 0-15,0-1 0 0,1-3-176 0,-1-1 0 16,1 1 0-16,1-3 0 16,2-1-1488-16,-2 0-320 0,0-5-48 0,3 1-16 15,1-1-1168-15,0-2-240 0</inkml:trace>
  <inkml:trace contextRef="#ctx0" brushRef="#br1" timeOffset="46795.669">23312 16436 7359 0,'0'0'320'0,"0"0"80"16,0 0-400-16,0 0 0 0,0 0 0 0,0 0 0 15,-9 7 5760-15,-2 2 1056 0,-3 3 224 0,-4 1 32 16,-3 1-5760-16,3 3-1152 0,-3-2-160 0,-1 3-176 0,-4 2 176 0,3-3 0 15,1-1-144-15,4 0 144 0,1 3 0 0,5-4 0 16,4-4 0-16,5 0 0 0,1 0-144 0,2-2 144 16,4-1-192-16,-4-8 192 0,11-4-256 0,2 0 64 15,1 0 16-15,2-2 0 0,2-4 176 0,-4-1 0 16,-5-1 128-16,4 0-128 0,5 1 0 0,-4-3 128 16,-6-7-128-16,0 3 0 0,2 2 0 0,-4-1 128 15,-4 2-128-15,-3 1 0 0,-2-1 0 0,-5 2 144 16,0 2-144-16,-2 1 0 0,0 2 0 0,-1 2 0 15,-4 0 0-15,0 4 0 0,-3 2-176 0,5 0 16 16,1 0 0-16,2 2 0 16,2 2-1248-16,8-4-240 0,0 0-48 0,0 0-16 0</inkml:trace>
  <inkml:trace contextRef="#ctx0" brushRef="#br1" timeOffset="47194.201">23758 16423 23039 0,'-19'0'1024'0,"4"0"192"0,-2 0-960 0,-3 5-256 0,-4 2 0 0,1 1 0 15,-4 0 2112-15,0 3 368 0,-4 2 80 0,2 1 0 16,3 3-2112-16,-2-2-448 0,3-2 0 0,2 3 0 16,0 6-128-16,4-3 128 0,3-1 0 0,3-1-144 15,2-1 144-15,4 1-128 0,4-4 128 0,5-3-128 16,-2-10-240-16,11 4-32 0,-1-4-16 0,3-3 0 15,2 2 416-15,3-5 0 0,3-8 0 0,0 0 0 16,1-2 0-16,2 0 176 0,3-3-16 0,0-2 0 0,0-2-160 0,0-1 128 16,-4 2-128-16,0-5 128 0,1-3 32 0,-2-2 0 15,-1-4 0-15,-2 1 0 0,1 0 176 0,-5-5 48 16,-3-4 0-16,1-2 0 0,-1 1 0 0,-1-1 16 16,-1-2 0-16,-1 2 0 0,1 6-128 0,-3 6-16 15,-2 6-16-15,-1 7 0 0,-1 6-240 0,-1 5 144 16,-1 3-144-16,-1 7 128 0,0 0-128 0,-6 11 0 15,-1 3-192-15,-2 4 192 0,-5 8-240 0,-3 4 80 16,1 4 16-16,-6 7 0 0,-1 6 144 0,-4 6 0 16,0 4-144-16,-2 6 144 0,4 3 0 0,-5 5 0 15,-1 1 0-15,0 6-10256 16,1 5-1984-16</inkml:trace>
  <inkml:trace contextRef="#ctx0" brushRef="#br1" timeOffset="47592.751">20380 17383 36863 0,'-4'6'3264'0,"-2"3"-2608"16,3 2-528-16,-2 5-128 16,-1 2-480-16,-2 6-128 0,0 2-32 0,-2 5 0 15,-2 3 128-15,1-1 32 0,-3-1 0 0,3 0 0 16,-3-4-160-16,1-5-48 0,2 0 0 0,0-3 0 16,2-2-1680-16,3 0-352 0,0-6-64 0,3-2-7904 0</inkml:trace>
  <inkml:trace contextRef="#ctx0" brushRef="#br1" timeOffset="47945.697">20175 17638 26719 0,'0'0'2368'0,"0"0"-1888"0,0 0-480 0,11-5 0 16,1 2 672-16,3-2 32 0,2 2 16 0,4-1 0 15,-1 0-720-15,6-1 0 0,0-3-240 0,5 1 64 16,0-3 176-16,0 1 0 0,-1-1 0 0,0 2 128 15,-1 4-128-15,-3-1 0 0,-4 4 0 0,0 0 0 16,-4 1 0-16,-4 4 0 0,-4 1 0 0,-1 1-128 16,-4 1 0-16,-3 4 0 0,-3 2 0 0,-2 3 0 0,-3-1 128 0,2 0-128 15,0-1 128-15,-1 0-128 0,1-1 128 0,1-2 0 16,4-3 0-16,3 0 0 0,2-1 0 0,3-2 128 16,1-2-128-16,4-3 176 0,1-2 336 0,1-1 80 15,1-3 16-15,3-2 0 0,-2-1-32 0,1-4-16 16,-2 0 0-16,-3-2 0 0,-3-2-288 0,0 0-48 15,-1-2-16-15,-2 0 0 0,-6 1 304 0,-2 1 48 16,-2 1 16-16,-4 0 0 0,-1 1-32 0,-2 1 0 16,-5 1 0-16,0 4 0 0,0-1-544 0,-2 1-304 15,0 2 48-15,-2 3 0 16,0-2-1280-16,0 3-240 0,3 1-48 0</inkml:trace>
  <inkml:trace contextRef="#ctx0" brushRef="#br1" timeOffset="49553.649">21976 17353 31327 0,'-27'-11'2784'0,"9"5"-2224"0,-1 1-560 0,-1 0 0 0,4 1 640 0,-2 1 32 15,-1 0 0-15,0 2 0 0,-1 1-672 0,3 1-176 16,-3 0-16-16,1 3 0 0,3-1 352 0,0 1 64 16,2 2 16-16,1 2 0 0,0-2-240 0,1 2 176 15,2 0-176-15,1 0 160 0,1 2-160 0,4-2 160 16,-1 2-160-16,4 0 160 0,1 1-160 0,3 0 0 15,0 0 0-15,2 2 0 0,2 0-240 0,2-2-16 16,1-2-16-16,1 0 0 16,1 0-432-16,0-1-64 0,0 0-32 0,1 0 0 0,-2 0 464 0,0 1 80 15,0 2 32-15,-3 0 0 0,-2-1 224 0,-1 1 0 16,1 1 0-16,0 1-144 0,-6-1 144 0,-1 0 176 16,-4 0-48-16,0-1 0 0,-4 0 256 0,-2-1 64 15,-2-4 0-15,-2 3 0 0,-3 0-32 0,-3 0 0 0,-1-5 0 16,-1 2 0-16,-1-3-32 0,-3 0-16 0,-1-1 0 0,0 0 0 15,-1-2-64-15,-1 0-16 0,-1-3 0 0,5-1 0 16,4 0-288-16,3-1 160 0,5 1-160 0,3-1 128 16,0 1-128-16,11 4 0 0,0 0 144 0,-5-6-144 15,5 6 0-15,0 0 0 0,0 0 0 0,0 0 0 16,11-5 0-16,7 2-256 0,3-1 64 0,6 2 0 16,4 0 192-16,-1 0-192 0,-3-3 192 0,4 3-192 15,2 0 192-15,0 0 0 0,-1-2 0 0,2 1 0 16,2-1 0-16,5-1-128 0,3-1 128 0,1-2 0 15,-2 0 0-15,-1 0 0 0,-1-1 0 0,-4 0 0 16,-3-1 0-16,0-3 0 0,-5-1 128 0,-1-2-128 16,1 3 160-16,-3 2-32 0,-3 2-128 0,-3 0 192 0,-5-1-64 0,-8 6-128 15,-7 4 176-15,0 0-176 0,8-4 208 0,-8 4-64 16,0 0-16-16,0 0 0 0,-12 2-128 0,-1 2 0 16,-4 2 144-16,0 0-144 0,1 0 0 0,0 5 0 15,0 1 0-15,2 2-128 0,3 2 128 0,2-1 0 16,1-2 0-16,4 0 0 0,1-4 0 0,2 1-128 15,2-1 128-15,2-1 0 0,-3-8 0 0,9 6 0 16,2-2 0-16,0-1 0 0,1-2 0 0,6-2 128 16,0-2 0-16,4-2 0 0,1-1-128 0,-4-1 128 15,-2 0-128-15,-1 0 128 0,1-2-128 0,-3-1 0 16,-3 0 0-16,-2 0 0 0,-2-1 0 0,-3-1 128 16,-7-1-128-16,2-1 0 0,1 1 0 0,-6 2 0 15,-9-2 0-15,3 3 0 0,1 2 0 0,1 1-192 16,2 0 192-16,2 3-192 0,6 4 192 0,0 0-128 0,0 0 128 0,0 0-128 15,0 0 128-15,0 0-160 0,12-1 160 0,6 0-160 16,3-1 160-16,4-2 0 0,4 0 0 0,-1-1 0 16,1 1 0-16,1-3 0 0,0 0 0 0,1-2-128 15,0-1 128-15,3-1 0 0,-1-1 0 0,6-1-128 16,-1 0 128-16,2-2 0 0,-5 0 0 0,0-3 0 16,0 0 0-16,-2-2 0 0,-6 0 0 0,0-2 0 15,-3-2 0-15,-4-3 144 0,0 1-144 0,-4 4 0 16,-3 5 0-16,-2 3 0 0,-3 2 0 0,-2 4 0 15,-6 8 0-15,0 0 0 0,0 0 0 0,-9 8-144 16,-3 1 144-16,-3 3-208 0,-2 7 80 0,-2 2 128 16,-2-1-176-16,-4 1 176 0,-1 2-128 0,-1-1 128 15,-3 0 0-15,-1-1 0 0,0 1 0 0,5-2 0 0,7-2 0 16,3-2 0-16,2-1 0 0,3-3 128 0,2 0 32 0,2-3 16 16,3-1 0-16,4-8 0 0,0 0-48 0,5 7 0 15,-5-7 0-15,10 3 0 0,3-1 128 0,2-2 0 16,3 0 16-16,4-1 0 0,1-1-96 0,0 1-32 15,0-1 0-15,-3 2 0 0,0 2-144 0,-2 0 0 16,0 0 0-16,-5 2 0 0,-2 0 0 0,-1 3-144 16,-3 2 144-16,0 2 0 0,-2 0-176 0,-1 0 176 15,-4-2-160-15,0 2 160 0,1-1-160 0,-1 0 160 16,0-10-160-16,-1 13 160 0,0-3 0 0,0 1 0 16,0-1-128-16,3 0 128 0,0-1 0 0,3 0 0 15,-2 0 0-15,3 0 0 0,1-3 0 0,1-1 0 0,2 0 0 16,2-3 0-16,-2 0 0 0,4-1 0 0,2-1 144 15,-2 0-144-15,-2-2 160 0,2 0-160 0,2-1 160 0,-2-2-160 16,-5-1 160-16,0-3-160 0,-1 0 160 0,1 0-160 16,1-2 160-16,-6 0-160 0,0-4 160 0,-1-1-160 15,0-1 144-15,-2 0-144 0,-2-4 128 0,-1 2-128 16,1-1 0-16,1 4 0 0,0 1 0 0,-1 1 0 16,-2-2 0-16,-1 6 0 0,2 1 0 0,2 9 0 15,1-8 0-15,-1 8 0 0,0 0 0 0,0 0 0 16,0 0-176-16,0 0 176 0,0 0-128 0,0 0 128 15,10-2 0-15,4 1-128 0,7 1 128 0,1 2 0 16,3 0 0-16,-2 0 0 0,2 0 0 0,2 1 0 16,0-2 0-16,-1 0 0 0,1 1 0 0,-1-4 0 15,3-2 0-15,0 1 0 0,1 0 128 0,1 0-128 0,1-2 0 0,-3 1 128 16,-1-2-128-16,-1 1 0 0,-1-2 0 0,-3-1 128 16,-2 1-128-16,-4-2 0 0,-1-1 0 0,-5 1 144 15,-1-1-144-15,-6 0 0 0,-2-1 128 0,-3 0-128 16,-1 5 0-16,-1 0 0 0,-6 1 0 0,0 0 0 15,-3 2 0-15,-3 1 0 0,-7 0 0 0,0 2-176 16,-4 0 176-16,3 4-160 0,-1 1 160 0,1 0-128 16,-5 2 128-16,5 0-128 0,1 2 128 0,2 0 0 15,-2 2 0-15,6-1 128 0,4 2-128 0,1 0 0 16,0 1-128-16,5 0 128 0,3 0 0 0,3 0 0 16,3 0 0-16,2-1-128 0,6-1 128 0,4 1 0 15,3 0 0-15,5-1 0 0,3-1 0 0,6-2 0 16,4 2 128-16,3-3-128 0,1-1 0 0,-1-2 0 15,0-1 0-15,-1-2 0 0,-3 2 0 0,-1-2 0 0,-1 0 0 0,-4-1-128 16,-1-1-48-16,-4 0 0 0,-3 0 0 0,-3-1 0 31,-1-1-2752-31,-5-1-544 0</inkml:trace>
  <inkml:trace contextRef="#ctx0" brushRef="#br1" timeOffset="52787.272">17507 15997 18431 0,'-8'-1'1632'0,"0"-2"-1312"0,0-1-320 0,-3 0 0 15,0 1 1184-15,1 2 160 0,-2 0 48 0,1-1 0 16,2-3-1184-16,-1 2-208 0,1 0 0 0,9 3-144 15,-5-6 336-15,5 6 80 0,0-10 16 0,3 4 0 16,-3 6 112-16,9-5 32 0,1 1 0 0,1 2 0 16,0 1-240-16,1 2-32 0,-3 1-16 0,0 2 0 15,-9-4 0-15,8 8 0 0,-1 0 0 0,-3 0 0 16,0 1 176-16,-3 1 16 0,-1 1 16 0,-2 1 0 16,-3 0-32-16,1 0-16 0,-4 2 0 0,1-3 0 15,-1-3 16-15,1 0 16 0,-2-1 0 0,4-2 0 16,5-5 80-16,0 0 16 0,0 0 0 0,0 0 0 15,0 0 0-15,0 0 0 0,6-5 0 0,5-2 0 0,1-1-240 0,4 0-64 16,0-3 0-16,3 1-15120 16</inkml:trace>
  <inkml:trace contextRef="#ctx0" brushRef="#br1" timeOffset="58525.429">7566 13428 7359 0,'-27'-8'656'15,"-1"5"-528"-15,0 3-128 0,1-3 0 0,-2-4 1232 16,0 1 224-16,3 2 32 0,2 1 16 0,-2-2-944 0,5 4-192 16,1-1-48-16,4 0 0 0,2 1 128 0,0 1 32 15,2 2 0-15,7-1 0 0,1-5 352 0,4 4 80 16,0 0 16-16,0 0 0 0,0 0-304 0,15-3-64 16,2 2-16-16,9 2 0 0,4 2-368 0,7-1-176 15,1-2 160-15,4 2-160 0,3 1 448 0,7 2-16 16,2-3 0-16,11 0 0 0,7 0 176 0,5 2 32 15,1 1 16-15,3-3 0 0,2-2-64 0,5 1-16 16,7 3 0-16,3 0 0 0,-1 1-32 0,2-3-16 16,2-2 0-16,0 2 0 0,-1 1-16 0,5 1-16 15,3-1 0-15,2-3 0 0,0-5-32 0,2 3 0 0,3 1 0 16,-2-2 0-16,0-3-128 0,3 1-16 16,1 0-16-16,-1 3 0 0,0 3-64 0,0-1-16 0,1-1 0 15,-2 0 0-15,-2 0-80 0,1 1-16 0,2-3 0 0,-4 2 0 16,-5-4 16-16,-1 1 0 0,1-2 0 0,-6 4 0 15,-4-3 128-15,-1-1 32 0,1 0 0 0,-2 0 0 16,-1 1 80-16,-3-2 32 0,-1-2 0 0,-1 1 0 16,3 4-112-16,-8-3-32 0,-4 1 0 0,2-1 0 15,-1 2-16-15,3 1 0 0,-1 3 0 0,-5-1 0 16,-6 1-64-16,1-1-32 0,-2-4 0 0,-4 6 0 16,-4 6-32-16,-5-4-128 0,-5-4 192 0,-5 4-64 15,-8 0-128-15,-5 4 0 0,-5-1 144 0,-6 0-144 16,-5-3-192-16,-4 0-128 0,-2 1 0 0,-6 0-16 15,-7-3-2128-15,0 0-416 0,0 0-96 0</inkml:trace>
  <inkml:trace contextRef="#ctx0" brushRef="#br1" timeOffset="59181.329">19479 13319 22975 0,'0'0'1024'0,"0"0"192"0,0 0-960 0,0 0-256 16,0 0 0-16,6-6 0 0,-6 6 0 0,11 0-256 15,1-2 48-15,4 4 16 0,4 0 192 0,8 2 128 16,1 1 0-16,6 1-128 0,3-1 704 0,4 1 48 16,2-1 0-16,8 2 0 0,7 1-128 0,4-2-32 15,3-1 0-15,3-1 0 0,4 2-80 0,0-2-32 16,5-1 0-16,5 0 0 0,1-6 208 0,2 2 32 16,1 0 16-16,5-1 0 0,0-1 32 0,2 2 16 0,-1 1 0 0,1 2 0 15,0-1-160-15,3 1-48 0,3-1 0 0,-1 1 0 16,-4 4-96-16,-2 2-32 0,2-1 0 0,-6 3 0 15,-10-1-224-15,-2 2-48 0,-1 2-16 0,-7-2 0 16,-3 0-160-16,-7-1 0 0,-9-1 0 0,-7 1 0 31,-9 3-1536-31,-9-2-352 0,-7-2-64 0,-8 0-16 0</inkml:trace>
  <inkml:trace contextRef="#ctx0" brushRef="#br0" timeOffset="66277.524">2283 1000 19519 0,'-1'-19'864'0,"1"10"176"0,1 2-832 0,1-1-208 15,1 0 0-15,-3 8 0 0,0 0 0 0,0 0 0 16,0 0 0-16,0 0-160 0,0 0 160 0,0 0 0 16,0 0 0-16,0 0 0 0,-9 1 208 0,-2 3 80 15,-4-4 16-15,1 3 0 0,0 1 144 0,-4 3 48 0,-4-4 0 0,-3 4 0 16,-1 0-96-16,-2-2-16 0,-1-2 0 0,-3 3 0 16,-1-3 0-16,-4 0 0 0,-2-1 0 0,-3-2 0 15,-6 0 192-15,1 0 16 0,1-2 16 0,-3 1 0 16,1-1-160-16,-4 1-16 0,2-1-16 0,-1 0 0 15,-2-2-32-15,2 1 0 0,-1-2 0 0,1 0 0 16,4 1-64-16,2-2 0 0,2 0-16 0,3-2 0 16,3-2-112-16,-2 1 0 0,0-1-16 0,0 0 0 15,2 1-176-15,5-1 160 0,0 0-160 0,2 0 160 16,0 0-160-16,3 0 0 0,2 0 0 0,2 1 128 16,3 1-128-16,-1-2 0 0,3 0 144 0,1 0-144 15,-2-1 160-15,4 1-32 0,2 1-128 0,-1 0 192 16,0 2-64-16,3 1-128 0,2 3 176 0,5 1-176 0,4 2 176 15,0 0-176-15,0 0 160 0,-7 7-160 0,2-1 0 0,3 5 0 16,-3 3 0-16,4 3-160 0,1 0 160 0,-2 4-128 16,-1 0 128-16,0 7-128 0,3 3 128 0,-2 7 0 15,-2 3 0-15,0 5-128 0,1 4 128 0,-1 5 0 16,-5 0 0-16,1 5 0 0,-3 0 0 0,2 7 0 16,2 7 0-16,0 0 0 0,1 2 0 0,1 3 0 15,1 3 0-15,-1 5 0 0,-1 3 0 0,0 3 0 16,2-5 0-16,-1 6 0 0,3 7 0 0,1-1 0 15,-1-4 0-15,1 1 0 0,0 2 0 0,0 0 0 16,0 0 0-16,1-2 0 0,2 0 128 0,0 0-128 16,1-1 128-16,-2 0-128 0,3-2 0 0,-1 0 0 15,1 0 0-15,1-2 128 0,-5 1-128 0,-1 0 0 0,-3-2 128 16,0 1-128-16,-2-1 0 0,3 1 144 0,0 0-144 0,-3-1 0 16,-4-3 144-16,2-2-144 0,1 0 0 0,0-3 144 15,-2 0-144-15,0-3 160 0,1-2-160 0,0-4 160 16,-3-3-160-16,1 0 0 0,1-2 144 0,1 1-144 15,1-4 128-15,0 0-128 0,-3-2 160 0,-1-2-160 16,3-2 144-16,0 3-144 0,-1 0 128 0,2-2-128 16,-1 0 176-16,1-2-48 0,3-4-128 0,-3-3 192 15,2 2-64-15,2-5 0 0,2 0-128 0,-1-3 192 16,2-5-192-16,3-4 176 0,0-4-176 0,2-3 160 16,2-4-160-16,0-5 128 0,1-3-128 0,-1-6 128 15,1 0-128-15,-2-1 0 0,4-2 0 0,-1-4 128 16,3-2-128-16,0 1 0 0,1 0 0 0,3-2 0 15,0 0 0-15,0 0 0 0,-2-2 144 0,1 0-144 16,2 0 128-16,-1-2-128 0,6-2 128 0,4 3-128 0,2 0 0 0,2 1 128 16,1 0-128-16,2 0 0 0,2-1 0 0,7 1 0 15,0 1 0-15,7-1 0 0,2 0 0 0,4 0 0 16,3-1 0-16,2 1 0 0,-1 0 0 0,6 0 0 16,5-1 0-16,0 2 0 0,1 2 0 0,-4 0 0 15,-3 1 0-15,-1 1 0 0,-1-2 0 0,0 5 0 16,-3 0 0-16,0-2 0 0,0 2 0 0,-4-1 0 15,-5-1 0-15,-2 2 0 0,-4 1 0 0,-1-1 0 16,-1-1 0-16,-1-1 0 0,-1-2 0 0,0-2 128 16,-2 1-128-16,0-1 0 0,-7 1 0 0,1-3 128 15,-2 0-128-15,-2-2 0 0,-2-1 128 0,-2-1-128 16,-2 0 128-16,-2 2-128 0,-7-4 128 0,-1 2-128 0,-1 0 128 16,-1 0-128-16,-10 4 144 0,8-4-144 0,-8 4 192 0,0 0-192 15,0 0 240-15,0 0-64 0,0 0-16 0,0 0 0 16,-2-9 32-16,-4 3 16 0,-4 2 0 0,-1 1 0 15,-1 0-208-15,-3 1 128 0,-7 0-128 0,-1 0 0 16,-4 1 0-16,-4 0 0 0,-7 0 0 0,-6 2 0 16,-4 2 0-16,-4 0-160 0,-1-1 160 0,-1 2-128 15,-2-1 128-15,0 3 0 0,-6 0 0 0,0 2 0 16,-2 1 0-16,-2-1 0 0,2 1 128 0,4 2-128 16,0 0 0-16,2 0 0 0,-4 1 0 0,4 0 0 15,2-2 0-15,2 0 0 0,4-1 0 0,4 0 128 16,2 0-128-16,2-1 0 0,4 0 0 0,-2-2 0 15,4-3 0-15,-2 1 0 0,1 2 0 0,3-1 0 16,-1 1 0-16,4-2 0 0,4-2 0 0,-2 0 0 0,1-2 0 16,2-2 0-16,4-1 0 0,3 0 128 0,1-2-128 0,1-1 128 15,2-2-128-15,3-1 128 0,-3-3 64 0,3-3 0 16,2-3 16-16,3-3 0 0,-1-1-80 0,4-3 0 16,1-6-128-16,2-2 192 0,0-1-192 0,1-3 176 15,0-3-176-15,2-2 160 0,6-4-160 0,0-6 0 16,-4-3 144-16,5-1-144 0,-1 2 192 0,2-3-16 15,2-1-16-15,-2-4 0 0,1-5 32 0,1-2 0 16,2-3 0-16,0 1 0 0,-1-1-32 0,3-6 0 16,-2-6 0-16,2-2 0 0,-1-2-32 0,1-3-128 15,4-4 192-15,-3-3-64 0,-2-1-128 0,3-2 0 16,-2-1 0-16,2-3 128 0,-3 1-128 0,0-2 0 16,-1 3 144-16,0-1-144 0,-1 1 0 0,2-1 0 0,-6 3 0 0,2-3 128 15,-3-6-128-15,1 3 0 0,-2 4 0 0,-1-2 0 16,0-3 0-16,-1 3 0 0,-2 2 0 0,0 0 0 15,-2-2 0-15,1 5 0 0,-1 6 0 0,-2-1 0 16,-1 2 0-16,-1 5 0 0,0 4 0 0,0 5 0 16,-2 5 0-16,-1 3 0 0,-2 2 0 0,0 3 0 15,-3 0 0-15,-3 7 0 0,1 3 0 0,0 3 0 16,1 1 0-16,-2 1-160 0,-3-3 160 0,1 4 0 16,0 3-304-16,-1 1 48 0,-3 1 16 0,2 4 0 15,4 1 80-15,0 5 16 0,0 0 0 0,4 2 0 16,2 1 144-16,1 0-160 0,-1-2 160 0,3 3-160 15,3 5 160-15,-2 0-160 0,3-2 160 0,5 3-160 16,-2 2 160-16,2 2-192 0,2 3 192 0,-1 2-192 0,0-2 192 0,3 3-160 16,2-1 160-16,1 3-160 0,0 2 16 0,6 0 0 15,1-2 0-15,6 0 0 0,2 2 16 0,4 0 0 16,2 1 0-16,3 0 0 0,2-1 128 0,1 3-160 16,-1 0 160-16,2 2-160 0,5-1 160 0,1 1 0 15,-1 2-144-15,3 4 144 0,1 0 0 0,1 0 0 16,-1 0-144-16,1 0 144 0,-1 0 0 0,3 0 0 15,1-2 0-15,2 4 0 0,-2-1 0 0,1 4 0 16,0 1 0-16,-3 0 0 0,-3-3 0 0,3 1 0 16,-2-2 0-16,3 2 0 0,-4-2 0 0,1 2-128 15,-2-1 128-15,-2-1 0 0,-4 4 0 0,-2-3 0 16,-7 0 0-16,-2-1 0 0,-3-3-128 0,-3 2 128 16,-7 3 0-16,-3-2 0 0,-6-6-176 0,-7 4 176 15,0 0-160-15,0 0 160 0,0 0-128 0,0 0 128 0,-4-8 0 0,-4 5-144 16,-1-1 144-16,-7 1-128 0,-6-1 128 0,-3-1-128 15,-5 1 128-15,-6 2-128 0,-4 2 128 0,-5-2-128 16,-5 0 128-16,3 2 0 0,-5 2 0 0,-1 2 0 16,-4-2 0-16,-4 0-128 0,-7 0 128 0,0 2 0 15,-1-1 0-15,-1 4-128 0,0-1 128 0,-2 1 0 16,-3-4 0-16,0 4-128 0,-1 3 128 0,4-1 0 16,4 0 0-16,0-1 0 0,1-3 0 0,4 3 0 15,6 1 0-15,3 0 0 0,0-2 0 0,6 2 0 16,5-1 0-16,3 0-128 0,4 0 128 0,3-1 0 15,2 0 0-15,6-1 0 0,2 4 0 0,5-2-128 16,3-3 128-16,4 1 0 0,2 0 0 0,4-2-128 0,5-4 128 16,-5 9-160-16,3 2 160 0,3 0-160 0,2 1 160 0,4 0 0 15,0 4-144-15,3 4 144 0,-1 2 0 0,2 4-144 16,-1 6 144-16,5 1 0 0,0 3 0 0,-2 1 0 16,0 4 0-16,0 5 0 0,-1 4 0 0,1 8-128 15,-2 2 128-15,1 4 0 0,0 0 0 0,0 6 0 16,0 8 0-16,-1 5 0 0,-2 1 0 0,0 3 0 15,0 4 0-15,-2 3 0 0,0 5 0 0,-2 1 0 16,1-4 0-16,-6 7 0 0,-3 4 0 0,-2-1 0 16,-1-3 0-16,1 0 0 0,0 6 0 0,-2-1 0 15,-3-2 0-15,1 3 0 0,2 2 128 0,-3 1-128 16,-1-3 0-16,-1 1 0 0,0 1 128 0,2-2-128 16,0-6 0-16,-3 0 0 0,-1 0 128 0,3-3-128 15,3-2 0-15,-3-2 0 0,-3-3 128 0,1 0-128 0,0 0 0 0,1-2 144 16,0-4-144-16,0 1 0 0,0-1 144 0,0-4-144 15,-2-5 144-15,1-1-144 0,1-5 192 0,-2 0-192 16,-3-2 144-16,4-3-144 0,0-3 0 0,-1 0 144 16,-2-2-144-16,1-5 160 0,-1-1-160 0,3-1 160 15,-2 2-160-15,-1-3 192 0,1-2-192 0,1-4 192 16,-1-3-192-16,3-4 160 0,0-5-160 0,2-3 160 16,-1-2-160-16,5-4 0 0,2-6 144 0,2-2-144 15,-1 0 0-15,3-4 128 0,3-1-128 0,2-4 0 16,0 0 0-16,3 1 0 0,2-3 0 0,3 2 0 15,1-2 0-15,3-1 0 0,0-1 0 0,5-2 0 16,4-2 0-16,3-2 0 0,4-2 0 0,8 0 0 16,3-1 0-16,3-2 128 0,4-1-128 0,2-3 0 0,2-2 0 15,2 0 128-15,4 0-128 0,7-5 0 0,4 1 0 0,1 0 0 16,-2 1 0-16,2 1 128 0,2 1-128 0,3 0 0 16,1-1 0-16,-3 3 0 0,-7 0 0 0,2 1 0 15,0 2 0-15,-3-1 0 0,-1 0 0 0,-5 2 0 16,-3 0 0-16,-8 2 0 0,-5-1 0 0,-2 2 0 15,-5 0 0-15,-2 0 0 0,-5 3 0 0,-6 0 0 16,-1 0 0-16,-7 3-128 0,-4 0 128 0,-3 0 0 16,-6 2 0-16,-5-5-128 0,0 0 128 0,3 8 0 15,-5 1 0-15,-2 1 0 0,-3-1 0 0,-3 1 0 16,-4-1 0-16,-1 1 0 0,-2-1 0 0,-1 0 0 16,-5 2 0-16,0-1 0 0,-6 0 0 0,-2 1-160 15,-2-1 160-15,-7 0-160 0,-2 0 160 0,-3-1 0 16,-3-2-144-16,-4 2 144 0,-3 1 0 0,1 1-176 0,3-1 176 0,-3-2-128 15,0-2 128-15,-2-1 0 16,-2-2 0-16,6-1 0 0,3-1 0 0,2-1 0 0,1 0 128 0,4-3-128 16,6-6 192-16,-3 0-16 0,4-1-16 0,2 2 0 15,1-3 32-15,-2-2 16 0,-2 0 0 0,6 0 0 16,6-2-80-16,-3-1-128 0,-1-1 176 0,5-1-176 16,-1 2 0-16,4-1 0 0,-1-1 0 0,2 0 0 15,2-2 0-15,0-1 0 0,0-2 0 0,2 0 0 16,0-2 0-16,0-3 0 0,0-4 0 0,4-1 0 15,2-2 0-15,0-1 0 0,2-2 0 0,-1-1 0 16,1-3 0-16,1-3 0 0,-3-4-160 0,3-2 160 16,3-7 0-16,0-1-144 0,-2-1 144 0,1 1 0 0,2 0 0 0,-2-3-128 15,-2-4 128-15,-1-4 0 0,4-3 0 0,-1 0 0 16,-3-2 0-16,-1-4 0 0,-2-5 0 0,-1-3-192 16,3-2 192-16,1-2-160 0,-1-4 32 0,4-4 0 15,-2 1 0-15,4-5 0 0,0 2-80 0,5-5-16 16,4-4 0-16,3 3 0 0,4 5-128 0,0 4-32 15,2 0 0-15,0 5 0 0,2 6 80 0,-3 3 16 16,1 4 0-16,-2 0 0 0,0-2 288 0,-2 5-192 16,0 3 192-16,-3 3-160 0,1 2 160 0,-2-4 0 15,-4-6 0-15,1 5 0 0,-1 3 0 0,0-1 0 16,-2-3 0-16,-2-3 0 0,-4-9 0 0,2 5 0 16,1 5 0-16,0-1 0 0,0-5 0 0,3 1-160 15,1-1 160-15,2 3 0 0,0 7-224 0,5 2 64 16,3-1 16-16,-1 4 0 0,3 5-80 0,0 7-16 0,-1 7 0 0,1 4 0 15,-1 3 80-15,-3 2 16 0,-4 4 0 0,0 2 0 16,0 1 144-16,-2 1 0 0,0 5 0 0,-1 1 0 16,2 1 0-16,-1 2 0 0,-3 1 0 0,2 1 0 15,0 0 0-15,0 1 0 0,-1 4 0 0,0-1 0 16,0 1 0-16,3-1 0 0,-1 0 0 0,0 1 0 16,-2 2 0-16,2 0 0 0,2-1 0 0,1 3 0 15,-2 1 0-15,4 2 0 0,3 3 0 0,0 0 0 16,2 2 0-16,4 2-128 0,-1 2 128 0,7 0-128 15,2-2 128-15,4-1 0 0,4 0-144 0,4-1 144 16,4 0 0-16,3 0 0 0,1-6-144 0,6 2 144 16,3 4 0-16,2-3 0 0,-2-1 0 0,0-3 0 15,3 1 0-15,-1 2 144 0,4 2-144 0,-3 4 192 0,-3 1 96 0,-2 0 32 16,-4-3 0-16,-4 3 0 0,-6 3-128 0,1-2 0 16,1-1-16-16,-5 2 0 0,-3 3-16 0,-3 2 0 15,-2 1 0-15,-1 1 0 0,-3 0-160 0,0 2 128 16,-2 1-128-16,-1 0 128 0,-2-1-128 0,-1-2 0 15,-3 0 0-15,-1 1-176 16,0 1-1680-16,-2-1-320 0,-4-3-80 0</inkml:trace>
  <inkml:trace contextRef="#ctx0" brushRef="#br0" timeOffset="68844.134">3869 4359 13823 0,'0'0'1216'0,"-1"-8"-960"16,-3-1-256-16,4 9 0 16,-1-10-528-16,1 10-160 0,0 0-16 0,0 0-16 0,0 0 720 0,0 0 0 15,0 0 240-15,0 0-64 0,0 0-176 0,0 0 0 16,0 0 0-16,0 0 0 0,0 0 0 0,0 0 0 15,0 0 0-15,0 0 0 0,0 0 432 0,0 0 48 16,0 0 16-16,0 0 0 0,0 0 256 0,9-1 48 16,-1 0 16-16,2 2 0 0,1-2-176 0,3-2-16 15,2-1-16-15,5 2 0 0,3 0-48 0,1-1-16 0,4-1 0 16,4 2 0-16,5 0-32 0,4 1 0 0,2-1 0 16,3 1 0-16,3-1-160 0,0 0-32 0,7 1-16 0,2 2 0 15,4 1-48-15,4-1 0 0,2 0 0 0,6 2 0 16,4-2 48-16,6 4 0 0,-1 1 0 0,4 0 0 15,0-2-64-15,8 1-16 0,5 3 0 0,3-1 0 16,0 2-80-16,6 1-16 0,9 0 0 0,-2 0 0 16,-3 0-128-16,10 1 160 0,11 0-160 0,-1 0 160 15,-1-2-160-15,1-2 0 0,0 3 144 0,-1-1-144 16,2-2 128-16,0 0-128 0,-4 1 128 0,1-2-128 16,1 0 192-16,-4 0-48 0,-8-1 0 0,1 2 0 15,0-3-144-15,-6 3 192 0,-5-1-192 0,-5 3 192 0,-6 0-192 16,-7 0 0-16,-8 0 144 0,-7-2-144 15,-2-3 0-15,-6 0 128 0,-5 1-128 0,-9 0 0 0,-8-1 0 0,-8 0 0 16,-7-1 0-16,-9 0 128 0,-8 0-128 0,-5 1 144 16,-11-4-144-16,0 0 160 0,0 0 112 0,-6-5 32 15,-11 1 0-15,-11-3 0 0,-11 0-96 0,-8 1-16 16,-8 0 0-16,-7 1 0 0,-4 1-192 0,-7-4 144 16,-13 1-144-16,-7 1 128 0,-6-3-128 0,-6 0 128 15,-7-1-128-15,-6 3 128 0,-4-2-128 0,-5 1 192 16,-3 2-192-16,-6 0 192 0,-1 1-192 0,-6-1 0 15,-8 1 0-15,0 0 0 0,0 1 128 0,3 0-128 16,-1 0 128-16,1 2-128 0,1 1 0 0,0-4 0 16,3 0 0-16,11 0 0 0,10 3 0 0,1 0 0 15,0-1 0-15,8 2 0 0,7-2 0 0,4 2 0 0,6 0 0 0,5 0 0 16,5 0 832-16,8 1 176 0,9 1 32 16,8-2 16-1,8 1-1696-15,14 0-320 0,6-1-80 0,11 0-16 0,8 0 864 0,15 1 192 0,0 0 0 0,9-1 0 16,10-4 0-16,12 3-192 0,14 0 192 0,14-3-208 15,13-2 208-15,14 0-192 0,9 4 192 0,7-4-192 16,5 2 192-16,7-1 0 0,4 2 0 0,8-1 0 16,6 1 0-16,4 0 0 0,-2 0 0 0,3 2 0 15,2 0 0-15,-2 2 0 0,-1 1 0 0,0 3 0 16,-2 5-1344-16,-1 1-288 16,41 6-48-16,-32-1-16 0</inkml:trace>
  <inkml:trace contextRef="#ctx0" brushRef="#br0" timeOffset="70633.886">9292 6510 11679 0,'0'0'256'0,"0"0"48"0,0 0 16 0,0 0 16 0,-8-9-336 0,8 9 0 0,-5-8 0 0,5 8 0 16,-8-5 1248-16,8 5 176 0,-7-3 48 0,7 3 0 16,0 0-256-16,0 0-64 0,0 0 0 0,0 0 0 15,0 0-256-15,0 0-64 0,0 0-16 0,11-5 0 16,4 2-80-16,8 0-16 0,2 3 0 0,9-2 0 16,7-3 0-16,6 3 0 0,7 1 0 0,4 1 0 15,3 2-224-15,6-2-48 0,3-3-16 0,5 3 0 16,5 2 624-16,1 0 128 0,2 0 32 0,2 0 0 15,3-2-1552-15,5 3-304 0,2 1-64 0,2-1-16 0,1 1 880 0,2-1 176 16,5 1 48-16,-1 3 0 0,-5 1-128 0,5-2-32 16,2-3 0-16,-3 3 0 0,-3 1-224 0,0-1 176 15,0-1-176-15,-3-1 160 0,-3-1-160 0,-2-1 128 16,-4 2-128-16,-4-4 128 0,-2 2-128 0,-6 0 0 16,-7 0 144-16,-4-2-144 0,-5-2 128 0,-1-1-128 15,-2 0 128-15,-2 1-128 0,-1 4 144 0,-4 0-144 16,-2 1 192-16,-4 0-192 0,-5-2 192 0,1-1-64 15,0 0 0-15,0 0-128 0,0 0 128 0,-1 2-128 16,2-1 0-16,-3 0 0 0,-2 0 0 0,1-2 128 16,1-1-128-16,-1 0 0 0,-5 2 128 0,2-1-128 15,0-1 0-15,0 0 0 0,3-4 0 0,-2 2 0 16,0 0 0-16,3 0 0 0,1 2 128 0,2 0-128 0,-1 1 0 16,2 1 0-16,1 2 176 0,1-2-176 0,2-2 160 0,2 1-160 15,1 1 160-15,1 0-160 0,-3-1 160 0,1 0-160 16,0-1 256-16,1 2-64 0,-2-1 0 0,2 0 0 15,0-4-192-15,2-1 0 0,2 2 0 0,-4 1 0 16,1 3 0-16,-2 0 0 0,-1-3 0 0,0 2 144 16,0 1-144-16,3 1 0 0,1-2 0 0,1 1 0 15,-1 1 0-15,0 2 0 0,2-1 128 0,0-1-128 16,-4-1 0-16,5 0 0 0,2-1 0 0,2 1 0 16,3 0 0-16,-1 0 0 0,0 0 0 0,1 0 0 15,1 1 0-15,1-2 0 0,3-1 0 0,2 2 0 16,1-3 0-16,-2 2 0 0,0-1 128 0,4 0-128 15,3-1 0-15,-1 0 0 0,5 2 0 0,-2 1 0 0,-3 2 0 16,2-3 0-16,2-4 0 0,-1 3 0 0,-1 3 0 16,-2 0 0-16,0 0 0 0,0-1 128 0,4-3-128 15,1 3 0-15,2 3 0 0,-1 1 0 0,-2-3 0 0,1-1 0 16,0 0 0-16,3 2 0 0,3 3 0 0,-3-2 0 16,-4 0 0-16,3-2 0 0,0 0 0 0,-1 1 0 15,-2 0 128-15,-3-1-128 0,-4-1 0 0,1-2 0 16,0-2 0-16,-2 0 0 0,-1 1 0 0,-6 1 0 15,1-1 0-15,-3 0 0 0,1 1 0 0,-3 0 128 16,4 0-128-16,-4-2 0 0,-1 1 0 0,-3 0 0 16,-5 0 0-16,-4 1 0 0,-2 0 0 0,-3-1 0 15,0 0 128-15,-2-1-128 0,1 0 0 0,-4 1 0 16,-7-1 0-16,-2 3 0 0,-2 0 0 0,-4 1 0 16,0 1 0-16,-4 1 0 0,-2 1 0 0,-3-2 0 0,-4-1 128 0,-7 0-128 15,0 0 0-15,0 0 0 0,0 0 0 16,0 0 0-16,0 0 0 0,0 0 0 0,0 0 0 0,-11 2 0 15,-4-1 0-15,-5 0 0 0,-2-1 0 0,-3 0 128 16,1 3-128-16,-8 0 0 0,-2 0 0 0,-2 1 0 16,-1-1 0-16,-3 1 0 0,0 0 0 0,-7 0 0 15,-6-2 0-15,-5 1 0 0,-5 0 0 0,-2 2 0 16,-2-2 0-16,-4-1 0 0,-6-3 0 0,-2 0 0 16,-4 1 0-16,-1 0 0 0,-2 0 0 0,-5-1 0 15,-6-3 0-15,-4 1 0 0,2 2 0 0,-7-1 0 16,-4-2 0-16,0 2 0 0,-2 0 0 0,-1 0 0 15,-2-3 0-15,-4 3 0 0,-1 0 0 0,-2 1 0 0,-3-3 0 16,0 2 0-16,0 3 0 0,-1-3 0 0,-7-5 0 16,0 0 0-16,1 0 0 0,-2 3 0 0,-3 0 0 0,-3 0 0 15,-3-3 0-15,1 3 0 0,2 0 0 0,-2 2 0 16,-2 0 0-16,-1 0 0 0,5-4 0 0,-3 4 0 16,0 1 128-16,-1-1-128 0,1-3 0 0,1 1 0 15,0 1 0-15,1 2 0 0,1 1 0 0,3-2 0 16,-1-1 0-16,0 3 0 0,-2 6 0 0,-1-3 0 15,0-1 0-15,2-1 0 0,-1-1 0 0,2 4 0 16,2 2 0-16,-1-3 0 0,-2-4 0 0,4 4 0 16,4 1 0-16,2 1 0 0,-2-2 0 0,8 0 0 15,5 0 0-15,2 2 0 0,2-2 0 0,8 1 0 16,6-1 0-16,5-1 0 0,5 0 0 0,5-1 0 16,4-1 128-16,4 1-128 0,6 0 0 0,3-2 0 0,1-3 0 15,4 3 0-15,6-2-224 0,2 2-80 0,3 1-16 16,5 3-11168-16,2-3-2240 0</inkml:trace>
  <inkml:trace contextRef="#ctx0" brushRef="#br0" timeOffset="72803.348">19174 6257 20271 0,'-16'-8'896'0,"16"8"192"16,-6-3-880-16,6 3-208 0,0 0 0 0,0 0 0 15,0 0 160-15,6 4-16 0,6 2 0 0,6-1 0 16,4 2 160-16,5-1 16 0,5 0 16 0,7 1 0 0,3 0 432 0,8 1 64 16,3 0 32-16,10 0 0 0,8-1-352 0,1 1-80 15,3-1-16-15,8 0 0 0,7-3-160 0,7 1-48 16,0 0 0-16,6 3 0 0,2 2-80 0,0-1 0 15,-2-2-128-15,2-1 192 0,1-3 0 0,-3 4 0 16,-3 3 0-16,-3-4 0 0,1-6 128 0,1 3 0 16,-1 1 16-16,-1 1 0 0,-6 2-64 0,4-3-16 15,5-2 0-15,-6 3 0 0,-2 5-48 0,0-3-16 16,2-3 0-16,-1 1 0 0,0 3-192 0,-7-2 144 16,-2 0-144-16,2-1 128 0,2-3-128 0,-5 1 0 15,-4 2 0-15,-6-1 0 0,-2-3 0 0,-6-1 0 16,-3-1 0-16,-2 1 0 0,-5-2 0 0,-5 2 0 0,-5-1 144 0,-6 0-144 15,-5-2 0-15,-3 2 144 0,-5 0-144 0,-3-1 0 16,-3-1 160-16,-2 2-160 0,-2-3 128 0,-4 2-128 16,-2 0 160-16,-2-1-160 0,-2-1 192 0,-6 4-192 15,0 0 336-15,0 0-32 0,0 0-16 0,0 0 0 16,0 0-16-16,0 0 0 0,-8 5 0 0,-4-3 0 16,-4-2-272-16,-3 0 128 0,-7 1-128 0,-3 0 0 15,-2 0 144-15,-8-1-144 0,-7-1 0 0,-6 2 144 16,-3 4-144-16,-3-4 0 0,-3 1 0 0,-5-1 0 15,-4-1 0-15,-9 2 0 0,-6 0 0 0,-3 1 0 16,2-2 0-16,-4-1 0 0,-9-3 0 0,-1 5 0 16,-2 2 0-16,-3-2 0 0,-4-2 0 0,-3 2 0 0,-2 2 0 15,-6-1 128-15,-2-1-128 0,2 0 0 16,3 1 0-16,-2 2 0 0,-2 3 0 0,5-4 0 0,4 1 0 0,3 1 0 16,4-3 0-16,3 3 0 0,6 1 0 0,5-1 0 15,4-1 0-15,8 0 0 0,5 1 0 0,7-1 0 16,6-1 0-16,12-1 0 0,8 0 0 0,8 0 0 15,8-1 0-15,4 1 0 0,7-3 0 0,6 0 0 16,8 0 0-16,0 0 0 0,0 0 0 0,12 0 0 16,6-4 0-16,7 1 0 0,11 1 160 0,12-3-160 15,12-1 192-15,12-2-192 0,7 0 320 0,11 0-64 16,10-2 0-16,8 1 0 0,7 0-80 0,11-1-32 16,7-2 0-16,4 2 0 0,2 1-144 0,6 2 0 15,5-1 144-15,4 0-144 0,3 0 128 0,-2 0-128 16,-3 0 160-16,1 2-160 0,-2 0 0 0,3 1 0 15,2-1 0-15,-9 2 0 0,-7-1 0 0,0 2 0 16,-2 1 0-16,-8 1 0 0,-9 3 0 0,-3-1 0 0,-4-2 0 0,-8 5 0 16,-9 2 0-16,-7 3 0 0,-4-1 0 0,-12 2 0 15,-5-1 0-15,-11 1 0 0,-11 0 0 0,-11-1 0 16,-8-3 0-16,-10 0 0 0,-6-2 0 0,-12-4 0 16,0 0-304-16,-10 8 0 0,-10-3 0 0,-12-1 0 15,-12-1 160-15,-13 0 144 0,-12-1-208 0,-10 2 80 16,-5-6 128-16,-12 0 0 0,-10 0 0 0,-6 0 0 15,-2 0 0-15,-9-1 0 0,-10-2 0 0,-4 2 0 16,-3 0 0-16,-3 0 0 0,-3 1 0 0,-5 1 0 16,-7 0 0-16,3 1 0 0,3-3 0 0,-1 0 128 15,-4 0-128-15,-1 2 0 0,0 1 0 0,12 0 0 16,6-2 0-16,8 1 0 0,4-1 0 0,10 2 0 16,9 0 0-16,10 0 144 0,9 1-144 0,13 1 0 0,11 1 128 0,12-1-128 15,10-1 0-15,12-2 0 0,9-1 128 0,9 0-128 16,6 1 0-16,8 1 0 0,0 0 176 0,15-3-176 15,9-6 160-15,11 2-160 0,10-1 128 0,12-1-128 16,11-7 0-16,9 5 0 0,9 1 176 0,11-1-176 16,12-4 192-16,5 1-192 0,3 1 192 0,9 4-192 15,10 2 192-15,5-1-192 0,1-3 128 0,-1 1-128 16,0 2 0-16,3 1 0 0,1 6 144 0,-2-1-144 16,-4-4 0-16,-2 3 144 0,1 3-144 0,-6 2 0 15,-7 5 0-15,-7-5 0 0,-6-1 0 0,-10 2 0 16,-6 3 0-16,-5 1 0 0,-3 4 0 0,-7-5 0 15,-10-4 0-15,-9 4 0 0,-11 4 0 0,-8-4 0 0,-8-6 0 0,-6 3 0 16,-7 1 0-16,-9-1 128 0,-13-3-128 16,0 0 0-16,0 0 0 0,-9 6 0 0,-10 2 0 0,-8-1 0 15,-6 2 0-15,-13-5 0 0,-12-2 0 0,-7 2 0 16,-11 0 0-16,-3-2 0 0,-7-3-192 0,-9 0 192 16,-9 0 0-16,-2 1 0 0,3-2 0 0,-10-3 0 15,-10 1 0-15,6-2 0 0,6 1 0 0,-3-2 0 16,0-1 0-16,8 1 0 0,11-2 0 0,6 1 0 15,4-1 0-15,10-4 0 0,10-1 0 0,11 1 0 16,10 1 0-16,11 2 0 0,11 1 144 0,8-1-144 16,7-2 192-16,11 1-48 0,3 0 0 0,13-2 0 15,9-2-144-15,10-2 0 0,10-1 0 0,7 1 0 16,3 0 0-16,7-1 0 0,2 0 0 0,9-3 0 0,8-1 0 0,1 2 0 16,1 2 128-16,4 1-128 0,3 3 192 0,0 3-64 15,3 3 0-15,-2 2 0 0,-2-2-128 0,-3 2 160 16,-1 2-160-16,-6 6 160 0,-7 6-160 0,-4 0 0 15,-4-2 0-15,-5 2 0 0,-2 0 0 0,-5 3 0 16,-8 2 0-16,-4 4 0 16,-5 1-1520-16,-9 1-272 0,-7-2-64 0</inkml:trace>
  <inkml:trace contextRef="#ctx0" brushRef="#br0" timeOffset="73662.364">21996 6511 14735 0,'-34'-15'1312'0,"11"7"-1056"0,-4 2-256 0,1 1 0 16,2-1 320-16,8 2 0 0,0 1 0 0,6-1 0 16,3 2 272-16,7 2 64 0,0 0 16 0,11-2 0 15,6 2-160-15,6 0-48 0,5 2 0 0,4-2 0 16,3 2 112-16,7-4 0 0,3 1 16 0,8-1 0 16,7 1 192-16,9 1 48 0,7 0 0 0,1 0 0 15,5-2-384-15,2-1-64 0,8 1 0 0,1 0-16 0,0 0-160 0,1-2-16 16,-1 0-16-16,0 2 0 0,5 1-176 0,-2-4 160 15,-7 2-160-15,2 2 160 0,3 3-160 0,-9 0 0 16,-7 3 144-16,-4-2-144 0,-5-3 0 0,-5 0 0 16,-4 0 0-16,-6 1 128 0,-8 1-128 0,-9-1 0 15,-5-1 128-15,-8 0-128 0,-7 2 128 0,-8-2-128 16,-9 0 160-16,0 0-160 0,0 0 208 0,-9-2-48 16,-7-4-16-16,-7 3 0 0,-9 0-144 0,-5 1 0 15,-8-1 0-15,-4 2 0 0,-7 0 0 0,-4 0-144 16,-6-4 144-16,-5 3 0 0,-1 1 0 0,0 1-128 15,5 1 128-15,8 4 0 16,6 0-544-16,6-2-48 0,5-5-16 0,6 0 0 0</inkml:trace>
  <inkml:trace contextRef="#ctx0" brushRef="#br0" timeOffset="74451.899">23455 6035 11055 0,'0'0'480'0,"0"0"112"0,0 0-464 0,0 0-128 15,0 0 0-15,0 0 0 0,0 0 1184 0,0 0 224 16,0 0 32-16,0 0 16 0,0 0-1120 0,0 0-208 16,-2-10-128-16,2 1 128 0,1 1-128 0,0 1 0 15,2-1 128-15,0 0-128 0,-3 8 304 0,0 0-16 16,8-8 0-16,-8 8 0 0,0 0-48 0,0 0-16 16,0 0 0-16,0 0 0 0,6-5-32 0,-6 5 0 15,0 0 0-15,0 0 0 0,0 0 16 0,-10 5 0 16,-1 1 0-16,-5 3 0 0,0 1 288 0,-4 1 48 15,-1 3 16-15,-2 1 0 0,-2-1 48 0,-3 1 16 16,-1 3 0-16,-1-2 0 0,0-1-176 0,-1 1-16 16,1-3-16-16,0 6 0 0,3-1-80 0,3-3-16 15,3-6 0-15,5-1 0 0,-1 3-32 0,3-1-16 0,3-2 0 0,4-4 0 16,7-4-48-16,0 0-16 0,0 0 0 0,0 0 0 16,0 0 176-16,0 0 48 0,0 0 0 0,6-3 0 15,6-1 96-15,2-2 32 0,3-3 0 0,3-2 0 16,3 3-368-16,2-3-64 0,0-2 0 0,2 0-128 15,0-1 208-15,2 1-64 0,-1 0-16 0,1-1 0 16,-3-1 96-16,0 0 16 0,-1-1 0 0,-4 1 0 16,-1 0 16-16,0 2 0 0,-4-1 0 0,-2 4 0 15,-4 3-256-15,-1 1 0 0,-3-2 128 0,-6 8-128 16,0 0 0-16,0 0 0 0,0 0 0 0,0 0 0 16,0 0 0-16,0 0 0 0,-8 7 0 0,-3 2 0 15,1-1 0-15,-1 3 0 0,-4 1 0 0,-2 5 0 16,-1 2 0-16,0-1 0 0,-3 0 0 0,-2 0 0 0,-3-2 0 15,1 1 0-15,1-1 0 0,-2-2 0 0,0 0 0 0,2-5 0 16,-2-1 0-16,5 0 0 0,-1 1 0 0,5-4 0 16,4-4 128-16,4 1-128 0,9-2 128 0,0 0-128 15,0 0 176-15,0 0-176 0,0 0 144 0,0 0-144 16,16-5 0-16,5-3 144 0,5-3-144 0,0-1 192 16,3 1-192-16,6 1 192 0,3 1-192 0,-1-2 0 15,-2-4 0-15,-2 2 0 0,0-1 0 0,0 0 0 16,1 2 0-16,-2-2 0 0,-2-3 0 0,-2 4 0 15,0 4 0-15,-7 2 0 0,-9-1 0 0,-1 3 0 16,-3 1 0-16,-8 4 0 0,0 0 0 0,0 0 0 16,-10 2 0-16,-9 4 0 0,-6 2-160 0,-5 3 160 15,-3 2 0-15,-4 1-144 0,-1-2 0 0,-1 1 0 0,-2 1 0 16,0 0-10320-16,5 0-2064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15:05.92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10583 18101 6447 0,'0'0'576'0,"0"0"-576"0,0 0 0 0,0 0 0 15,11 0 2592-15,1-1 416 0,0-3 64 0,3 2 32 16,3 0-2208-16,2 0-448 0,3-2-96 0,4 1-16 16,1-1 112-16,7 0 32 0,1 2 0 0,6-1 0 15,4-2 0-15,0 3 0 0,2-3 0 0,0 3 0 16,2 2 32-16,6-4 16 0,3-3 0 0,0 1 0 15,1 4-80-15,-1 2 0 0,1 1-16 0,1-1 0 16,1-3-112-16,3 0-32 0,4-1 0 0,-2 3 0 16,0 4-48-16,0-4-16 0,-2-2 0 0,2 1 0 15,0 1 16-15,3-1 0 0,3 2 0 0,-3 0 0 0,-2-2 16 0,-1 0 16 16,6 0 0-16,0 2 0 0,3-1-96 0,-4 1-32 16,-3-1 0-16,0 0 0 0,2-2-144 0,0 3 192 15,2 3-192-15,-4 0 192 0,0 1-192 0,-1 1 160 16,-1 0-160-16,2 0 160 0,-1-1-160 0,3 3 0 15,0-1 144-15,-2 1-144 0,-2-2 0 0,2 1 128 16,-4 0-128-16,2 1 0 0,2 0 0 0,-4 0 0 16,0-1 0-16,-3 1 128 0,0 0-128 0,1-3 0 15,2 1 0-15,1-1 128 0,-5 3-128 0,-2-4 0 16,-2 0 0-16,0 1 0 0,0-2 0 0,1 1 0 16,2 1 0-16,-2-1 0 0,0-1 0 0,-4 0 0 15,1 2 0-15,-1-2 0 0,3 0 0 0,4-2 0 16,1 2 0-16,-1 0 0 0,-4 1 0 0,2-1 0 0,-2-2 0 15,2 0 0-15,-3 0 0 0,5 1 0 0,3 1 0 16,-3 0 0-16,-2-1 0 0,-2-1 0 0,-1-1 0 0,-1 1 0 16,2-1 0-16,0 1 0 0,4-1 0 0,-3 2 128 15,-1 0-128-15,-1-1 0 0,-3-1 0 0,1 0 0 16,1-1 0-16,3 2 0 0,0 0 0 0,-1 0 0 16,-1-1 0-16,-2 0 0 0,0 0 0 0,1-1 128 15,3 1-128-15,2 0 0 0,1-2 128 0,-1 2-128 16,-3 0 176-16,-2-1-48 0,-3-2 0 0,3 2 0 15,3-1 80-15,-1 1 16 0,1-1 0 0,0 1 0 16,1 1-48-16,-3-1-16 0,-1-3 0 0,-1 2 0 16,1 1-160-16,1-1 192 0,2-3-192 0,-1 4 192 15,-2 2-192-15,-1-1 0 0,-4-6 0 0,0 4 0 0,3 1 0 16,-1 0 0-16,3-2 0 0,-4 2 0 0,3 0 0 0,-3 0 0 16,-5-1 128-16,-1 2-128 0,-2 0 0 15,-1 0 0-15,0 1 0 0,3-1 0 0,-3 1 0 0,-1 0 0 16,-1 1 0-16,-5 0 0 0,-1-1 0 0,-3 2 0 15,-2 1 144-15,-3-1-144 0,-1-1 0 0,1 1 0 16,-1 1 0-16,-3 0 0 0,2-1 0 0,-2 0 0 16,0-1 0-16,-1 0 0 0,0 0 0 0,-2 0 0 15,-2 2 0-15,1-3 0 0,-2 0 0 0,-1 2 0 16,-3-1 0-16,0 0 0 0,-1-1 0 0,-2 0 0 16,-9 0 0-16,9 1 0 0,-9-1 0 0,8 0 0 15,-8 0 0-15,0 0 128 0,0 0-128 0,0 0 0 16,0 0 0-16,0 0 128 0,0 0-128 0,0 0 0 15,-12 1 0-15,0 1 0 0,-1 0 0 0,-2 0 0 0,-3-1 0 16,-1 1-128-16,2 1 128 0,-5 0-208 0,-1-3 80 0,-3 1 128 16,-1 1-272-16,-1-1 64 0,-5 0 16 0,-2 0 0 15,-2-1 32-15,-5 0 16 0,-5 0 0 0,-4 0 0 16,-7-1 144-16,2 0-128 0,-1 1 128 0,-1 0-128 16,-3-2 128-16,-5 1 0 0,-6-2 0 0,-2 0 0 15,-2 3 0-15,-1-1 0 0,3-2 0 0,-9-1 0 16,-4 2 0-16,-2 0 0 0,1-2 0 0,-3 1 0 15,-4 1 0-15,0 0 176 0,-1 0-176 0,0 1 192 16,-2-1-16-16,-2 0 0 0,-4-2 0 0,1 1 0 16,2-2 32-16,-3 2 16 0,-4 0 0 0,0 1 0 15,1 2-64-15,-3 0-16 0,-5-2 0 0,3 1 0 16,6-1 48-16,-3 1 16 0,-4 1 0 0,4 0 0 16,2 0-32-16,-2 0-16 0,-2 0 0 0,2 2 0 0,3 0-32 0,-1 0-128 15,0-4 192-15,3 4-64 0,-2 0-128 0,2 1 0 16,-2-2 0-16,0 1 0 0,-1 2 0 0,2-2 0 15,0 0 128-15,1 0-128 0,0 0 0 0,0 0 0 16,4 0 0-16,0 1 128 0,-1 0-128 0,5 1 0 16,6-1 0-16,-1-1 0 0,-3 0 0 0,2 3 0 15,4-1 128-15,0-1-128 0,4-1 0 0,-3 1 0 16,-1 1 0-16,6 0 0 0,4 0 0 0,1-2 0 16,2 0 0-16,-1 2 0 0,-1-1 0 0,3 2 128 15,6 0-128-15,2 0 0 0,2 1 0 0,-2 0 0 16,-2 2 0-16,3 0 0 0,-1 0 0 0,7-2 0 15,0-1 0-15,6 1 0 0,-1 1 0 0,2-1 0 0,-1-1-128 16,3-1 128-16,1 2 0 0,4-2 0 0,3-2-144 16,5 3 144-16,-1 0 0 0,3 0 0 0,3-2 0 0,4-1 0 15,1 1 0-15,1 1 0 0,-2 2 0 0,5 0 0 16,4-6-144-16,0 4 144 0,3 4 0 0,3-5-144 16,2-5 144-16,2 0 0 0,1 2 0 0,8 0-128 15,0 0-64-15,0 0-16 0,-3-2 0 0,3 2 0 31,0 0-1488-31,0 0-288 0,0 0-64 0</inkml:trace>
  <inkml:trace contextRef="#ctx0" brushRef="#br0" timeOffset="3999.513">16717 14738 17503 0,'-5'-3'1552'0,"-4"-3"-1232"0,-1 0-320 0,-3 0 0 16,-1 3 1744-16,-1-1 304 0,-1 1 48 0,-2 2 16 15,1-2-1824-15,-5 4-288 0,0 2-192 0,-2 3 16 16,0-2 176-16,-4 3 176 0,-2 1-48 0,-1 3 0 0,0 2 48 16,2 0 0-16,-1 0 0 0,1 2 0 0,1 6-176 0,1-3 0 15,3-2 144-15,2 1-144 0,5 2 0 0,-1-2 128 16,5 2-128-16,2-4 0 0,4 0 0 0,4-3 144 16,2-2-144-16,4-1 0 0,5 0 128 0,4 0-128 15,3-1 0-15,5-5 0 16,8 0-240-16,2-2-144 0,6 2-48 0,2-4-7072 15,4-3-1424-15</inkml:trace>
  <inkml:trace contextRef="#ctx0" brushRef="#br0" timeOffset="4377.782">16909 14955 30815 0,'0'0'1360'0,"0"0"288"0,0 0-1328 0,0 0-320 0,6-1 0 0,4 1 0 16,-1 0 0-16,1 2-128 0,-1 1 0 0,2 1 0 16,1 2 128-16,0-1 0 0,-3 0 0 0,-1 1 0 15,-1 2 0-15,0 1-128 0,-4 2 128 0,-1 1-128 16,-3-2 128-16,-1 0 0 0,0 1 0 0,-6 1 0 15,0 1 0-15,-4 0-192 0,0-2 32 0,-2 1 0 16,-4 3 160-16,3-1 0 0,3-1 0 0,2-1 0 16,-1-2 0-16,5-1 0 0,1 0 0 0,5-9 0 0,0 0 0 0,0 0 0 15,5 10 0-15,2-3 0 0,4 0 0 16,4-3 0-16,1-2 0 0,2-4 0 0,1 2 0 0,4-1 0 16,-1 0 0-16,3-1 0 0,1-1 0 0,2-1 0 15,2-1 0-15,3 1 128 0,0-2-352 0,1 2-64 16,-1-2-16-16,-2 2-8352 15,0-1-1680-15</inkml:trace>
  <inkml:trace contextRef="#ctx0" brushRef="#br0" timeOffset="4649.97">17916 14923 34095 0,'0'0'3024'0,"6"-7"-2416"0,1 2-480 0,-1-2-128 15,2-1 0-15,3 2 0 0,3 0-128 0,4 2 128 16,1 3-368-16,3 0 16 0,3 0 0 0,2-2 0 15,3 3-16-15,-1-1 0 0,0-1 0 0,-1 2 0 16,0 1-2176 0,-4-1-432-16,-1 0-96 0</inkml:trace>
  <inkml:trace contextRef="#ctx0" brushRef="#br0" timeOffset="4854.555">17899 15064 23951 0,'0'0'2128'16,"0"0"-1696"-16,0 0-432 0,0 0 0 0,0 0 1152 0,0 0 128 16,0 0 48-16,0 0 0 0,11 3-1184 0,4-1-144 15,3-2-192-15,4 0 32 0,2-2 160 0,6 0 192 16,3-1-32-16,2-2-16 16,1-3-528-16,5 1-96 0,-1 1-32 0,2-1 0 15,-1 2-2544-15,-5-3-512 0,14-4-96 0,-4 4-32 0</inkml:trace>
  <inkml:trace contextRef="#ctx0" brushRef="#br0" timeOffset="5179.388">19182 14782 10127 0,'-25'-2'896'0,"0"0"-704"0,1 2-192 0,-4 2 0 15,-1 2 5872-15,0 4 1136 0,-2 2 224 0,1 5 64 16,1 4-5984-16,2 1-1184 0,-1-2-128 0,2 2-256 16,4 2 256-16,2 0-128 0,5-2 128 0,4 0 0 15,0-2 0-15,7 2-128 0,4-3 128 0,4-2 0 16,6 1-320-16,4-2-16 0,4-1 0 0,5-3 0 0,2-2 208 0,8-3 128 16,5 0-160-16,3-3 160 0,5-4 0 15,1-1 256-15,3-2-16 0,1-2-16 0,-3 0 32 0,-1-4 16 16,-8-4 0-16,0 0 0 0,-4-2 208 0,-4-1 32 15,-6-2 16-15,-3-1 0 0,-3-1 112 0,-6 0 0 16,-5-1 16-16,-6 3 0 0,-1 5-304 0,-5 0-64 16,-9 1-16-16,-4 0 0 15,-10-2-1360-15,-6 2-288 0,-6 4-48 0,-11 0-15392 0</inkml:trace>
  <inkml:trace contextRef="#ctx0" brushRef="#br0" timeOffset="8147.434">13529 12216 19343 0,'0'0'1728'0,"0"0"-1392"0,-4-7-336 0,4 7 0 15,0 0 704-15,0 0 80 0,0 0 16 0,0 0 0 16,0 0-608-16,0 0-192 0,11 10 128 0,-3 0-128 16,1 0 0-16,-2 3 128 0,2 3-128 0,5 3 0 15,3 2 304-15,3 1-48 0,1 2-16 0,1 2 0 16,1 2-96-16,2 2-16 0,1 1 0 0,-1 2 0 16,0 2-128-16,-1 1 0 0,1 0 144 0,0 1-144 15,-3-1 0-15,0-3 128 0,-3-1-128 0,2-1 0 16,1-3 0-16,-2 0 0 0,-3-3 0 0,-3 2 128 15,-1-1-128-15,-2 0 0 0,1 0 0 0,1-1 0 16,-1-2-1152-16,3 0-240 0,-1-2-48 0</inkml:trace>
  <inkml:trace contextRef="#ctx0" brushRef="#br0" timeOffset="8481.428">14315 12151 28447 0,'-11'-6'1264'0,"4"3"256"0,0 0-1216 0,-1 0-304 0,-1 7 0 0,0 1 0 16,-1 5 0-16,-2 2 0 0,-3 4 0 0,-3 5 0 15,-3 4 0-15,-3 2 0 0,-3 3-192 0,0 4 192 16,-2 2 0-16,-1 4 0 0,0 3 0 0,-4 6 0 16,-3 8 0-16,-3 1 0 0,-1-1 0 0,-3 0 0 15,-3 2 0-15,-2-7 0 0,-3-2 0 0,8-4 0 16,9-3 0-16,1-5 0 0,2-2 0 0,3-6 0 16,5 1 0-16,5-7 0 0,3-4 0 0,1-3 0 15,5-3-176-15,6-4-32 0,4-10-16 0,0 0-12096 16</inkml:trace>
  <inkml:trace contextRef="#ctx0" brushRef="#br0" timeOffset="8803.929">14946 12023 25791 0,'0'0'2304'0,"-11"2"-1856"16,-3 5-448-16,-1 3 0 0,-3 1 688 0,-1 3 32 0,1 3 16 16,-4 6 0-16,0 6-736 0,-4 4 0 0,1 3 0 0,-4 2-208 15,-4 3 208-15,0 3 0 16,-1 1 0-16,0-1 0 0,0 0 0 0,4 1 0 0,7 2 0 0,5-3 0 15,1-3 0-15,5-5 0 0,3-4 0 0,4-2 0 16,0-1-224-16,5-2 0 0,4-6 0 0,2 0 0 31,1-2-672-31,3-2-128 0,-4 0-16 0,9-4-6400 0,4-4-1280 0</inkml:trace>
  <inkml:trace contextRef="#ctx0" brushRef="#br0" timeOffset="9000.014">15001 12406 14735 0,'0'0'640'0,"0"0"160"0,-5-7-640 0,5 7-160 15,0 0 0-15,0 0 0 0,0 0 3088 0,1 10 592 16,1 3 112-16,2 3 32 0,2 1-3120 0,2 4-704 16,0 5 0-16,3 1 0 0,-1 2 0 0,1 0 0 15,1 2 0-15,-2 0 0 0,-1 1 0 0,1 2 0 16,-3-1 0-16,-1 0 0 15,-1 0-1520-15,-3-3-240 0,0-3-48 0</inkml:trace>
  <inkml:trace contextRef="#ctx0" brushRef="#br0" timeOffset="9248.012">15286 12509 1839 0,'1'-14'160'0,"0"2"-160"0,-1 0 0 0,-1 2 0 15,1 10 4480-15,0 0 848 0,0 0 176 0,-9 3 48 16,2 2-3648-16,-4 5-736 0,-1 8-144 0,-3 3-16 16,-2 1-432-16,-3 7-96 0,-3 4-16 0,-2 2 0 15,-5 0-272-15,-1 1-48 0,-2 4-16 0,1 0 0 16,-2 0-128-16,1 1 128 0,-1 0-128 0,2-1 128 16,1 0-128-16,4 0 0 0,3-2 0 0,0-6 128 15,4-6-288-15,3-4-64 0,2-5-16 0,4-5 0 16,0-2-1408-16,3-7-272 15,8-3-64-15</inkml:trace>
  <inkml:trace contextRef="#ctx0" brushRef="#br0" timeOffset="9559.388">15478 11931 28559 0,'1'-11'1264'0,"-1"11"272"0,8-5-1232 0,0 1-304 15,2 2 0-15,3 3 0 0,0 5 144 0,1 5-16 16,1 5-128-16,4 4 192 0,-3 2-192 0,3 4 0 16,0 5 0-16,0 3 0 0,2 3 0 0,-4 7 0 15,-2 6 0-15,0-1 0 0,-2 3 0 0,-6-1 0 16,1-1 0-16,-6 9 0 0,-2 4 0 0,-2 0 0 0,-7-5 0 15,-1-3 0-15,1-4 0 0,-5-4 0 0,1-2 0 0,-2-4 0 16,-3-8 0-16,1-1 0 0,-3 1 0 0,1-8 144 16,0-4-144-16,2-1 0 0,0-4-192 0,4-1 192 31,2-5-1760-31,4-5-224 0</inkml:trace>
  <inkml:trace contextRef="#ctx0" brushRef="#br0" timeOffset="9763.647">16307 12433 21183 0,'2'-16'1888'0,"8"6"-1504"0,9-1-384 0,4 1 0 0,3 4 2016 0,3 1 336 16,-3 2 64-16,1 0 16 0,-3 1-2064 0,-2 4-368 15,-2 1-160-15,-2-1-8624 16,-2-1-1728-16</inkml:trace>
  <inkml:trace contextRef="#ctx0" brushRef="#br0" timeOffset="9931.642">16101 12767 29823 0,'0'0'1328'0,"0"0"272"0,7-6-1280 0,3 2-320 0,1 1 0 0,4-1 0 16,4 3 128-16,3-3-128 0,3-6 144 0,5 2-144 16,5 3 0-16,5-2 128 0,7 0-128 0,1 1 0 31,0-1-784-31,-3 1-208 0,-5-2-32 0</inkml:trace>
  <inkml:trace contextRef="#ctx0" brushRef="#br0" timeOffset="10322.088">17368 12243 30399 0,'-17'-25'1344'0,"6"13"288"0,-1 3-1312 0,-5 1-320 16,-5 2 0-16,5 6 0 0,1-3 768 0,-1 6 64 15,-4 3 32-15,-3 5 0 0,-2 7-736 0,1 3-128 16,-4 2 0-16,1 1-128 0,-2 5 128 0,-1 3 0 16,-1 4 0-16,0 5 0 0,1-1 0 0,2 9-128 15,3 5 128-15,7-5 0 0,6-1 0 0,10-5 0 16,12-4 0-16,7-4-128 0,5-3 128 0,4-7-208 16,6-6 80-16,4-4 128 0,0 1 0 0,6-7 0 15,3-7 0-15,3-3 0 0,4-3 192 0,4-2 128 16,1-4 0-16,0-4 16 0,-3-8 128 0,-3-2 32 15,-6 1 0-15,-4-2 0 0,-6-4 192 0,-3-4 32 0,-3 3 16 16,-8-1 0-16,-9-2 32 0,-5-2 0 0,-3-4 0 0,-7 1 0 16,-5 0-256-16,-7 3-64 0,-8 2 0 0,0 2 0 31,-5 2-1216-31,0 1-256 0,-3 3-64 0,-1 4-10912 0,-6 0-2192 0</inkml:trace>
  <inkml:trace contextRef="#ctx0" brushRef="#br0" timeOffset="11111.304">18527 12417 21183 0,'-11'-2'944'0,"11"2"192"0,-9 0-912 0,9 0-224 0,-8 0 0 0,2 6 0 16,1 5 1920-16,-1 3 352 0,0 3 64 0,3 4 16 15,-3 4-1968-15,3 4-384 0,0 6 0 16,-1-2-144-16,3-4 144 0,-3 0 0 0,1 4 0 0,0-3 0 16,1-2 0-16,0-2-208 0,1-3 80 0,-2-1 128 31,2-2-1088-31,1-2-112 0,1-4-16 0,3-5-10416 0</inkml:trace>
  <inkml:trace contextRef="#ctx0" brushRef="#br0" timeOffset="11281.849">18412 12272 27647 0,'-7'-12'2448'0,"1"2"-1952"16,3 2-496-16,-2-2 0 0,3-1 1968 0,1 0 288 15,1 3 64-15,0 4 16 0,0 4-2192 0,0 0-432 16,7-10-96-16,0 5 0 16,3 2-2080-16,2 2-416 0,-1 0-64 0</inkml:trace>
  <inkml:trace contextRef="#ctx0" brushRef="#br0" timeOffset="11608.371">19223 12429 26719 0,'-20'-4'2368'0,"6"6"-1888"0,-4 4-480 0,-1 1 0 15,-7-1 912-15,1 1 96 0,1 1 16 0,0 4 0 16,-1 2-832-16,1-2-192 0,3-2 0 0,0 2 0 16,5 4 0-16,3-2 0 0,2 0 0 0,2-3 0 15,2-3 0-15,2 2 0 0,3 3 0 0,0 0 0 16,2-2 0-16,4 2-128 0,1-2 128 0,1 4-208 15,-2 3 48-15,2-2 16 0,0-2 0 0,1 1 0 16,-4 0 144-16,0 0 0 0,1 2 0 0,-3-3 128 16,-2-2-128-16,-1 0 0 0,-3-1 0 0,-1 2 0 15,-3-2 272-15,-1-3 48 0,-1-2 0 0,0-2 0 16,-5 4 0-16,0-4 16 0,-3-4 0 0,2 0 0 16,-2-1-176-16,2 0-32 0,1-2-128 0,2-2 192 15,2-4-1856-15,3-4-368 0,0-7-80 0,7-2 0 16</inkml:trace>
  <inkml:trace contextRef="#ctx0" brushRef="#br0" timeOffset="12161.462">20218 12336 17503 0,'-16'-6'768'0,"7"6"176"0,-1 4-752 0,2 5-192 15,-6 2 0-15,3 4 0 0,0 4 2560 0,0 3 496 16,0 4 80-16,-1-1 32 0,2 1-2576 0,1 4-592 16,0 2 0-16,2-2 0 0,4-1 0 0,2 0 0 15,2-4 0-15,2-3 0 0,5-4 0 0,1-3-192 16,2-2 48-16,2-5 16 0,0-2 128 0,5-4 0 16,-1-2-144-16,4-3 144 0,1-6 0 0,2-6 0 15,3-4 128-15,-4-3-128 0,0 3 128 0,0-2-128 16,0-1 0-16,-2-1 128 0,-3-2-128 0,-2 2 0 15,-2 3 0-15,0-2 0 0,-3-1-192 0,0 1-64 16,-1 1 0-16,1 4-16 16,1 3-560-16,-2 3-128 0,1 0 0 0,-2 5-10336 0</inkml:trace>
  <inkml:trace contextRef="#ctx0" brushRef="#br0" timeOffset="12525.17">20660 12312 16575 0,'-5'7'1472'0,"1"4"-1168"0,0 3-304 0,-1 2 0 16,-3-2 2288-16,2 3 400 0,0 3 64 0,-4 1 32 16,1-2-2224-16,-1-1-560 0,-5-3 0 0,4 0 0 15,0 3 128-15,3-5-128 0,0-3 0 0,2-1 0 0,6-9 192 0,-3 9-64 16,-1-3 0-16,4-6-128 0,0 0 160 0,0 0-160 15,4-6 128-15,3-3-128 0,1-2 352 0,2-2-16 16,1-5 0-16,1 5 0 0,2 1-208 0,1 1-128 16,-1-1 128-16,2-1-128 0,-1-1 0 0,2 3 0 15,-2 3 0-15,-1-2 0 0,-2-1 0 0,2 3 0 16,-1 5 0-16,-2 2 0 0,-11 1 0 0,8 4 0 16,-8-4 0-16,7 9-128 0,-2 3 128 0,-1 1-160 15,0-1 160-15,-2 4-160 0,-4 3 160 0,-2 2 0 16,-1 2 0-16,-2-2 0 0,-3 2 0 0,0-1-160 15,0-2 160-15,-1 1 0 16,1 2-656-16,2-5-32 0,0-5 0 0,2-1-7200 16,3-1-1456-16</inkml:trace>
  <inkml:trace contextRef="#ctx0" brushRef="#br0" timeOffset="12770.166">21113 12288 26719 0,'0'0'2368'0,"0"0"-1888"0,-8-1-480 0,1 3 0 16,-2 4 320-16,0 5-16 0,0 4-16 0,-2 3 0 15,0-1-288-15,-1 4 0 0,1 1 0 0,0 3 0 16,2-5 0-16,-1 1 0 0,-2 0 0 0,2 2 0 0,2 2 0 0,-1-2 0 15,0-1 128-15,-2-1-128 16,0-3-1088-16,3 0-288 0,4-3-48 0</inkml:trace>
  <inkml:trace contextRef="#ctx0" brushRef="#br0" timeOffset="13200.433">21591 12356 18431 0,'6'-9'1632'0,"-3"-1"-1312"15,2 1-320-15,-3-1 0 0,0 0 2304 0,-2 10 384 0,-1-11 64 0,1 11 32 16,0 0-2192-16,-10-2-432 0,-1 3-160 16,-3 1 0-16,-4 0 144 0,-3 4-144 0,-7 4 0 0,-2 0 144 15,-2 0-144-15,0 2 0 0,0 2 144 0,3 1-144 16,1 3 128-16,2 0-128 0,1-3 160 0,3 0-160 15,6 0 0-15,3 0 128 0,4-1-128 0,3-4 0 16,6-10 0-16,0 0 0 0,0 12 128 0,0-12-128 16,8 3 160-16,4-3-16 0,4-3 0 0,0 3 0 15,0-2-144-15,2-3 192 0,1-5-192 0,3 0 192 16,-2 1-192-16,1 1 0 0,-3 1 0 0,1-2 128 16,-2-2-128-16,-5 2 0 0,-2 4 0 0,-1 0 128 15,-3 1-128-15,-6 4 160 0,0 0-160 0,0 0 160 16,0 0-160-16,5 10 0 0,-2 0 0 0,-7 5 0 15,0 6 0-15,-2 3 0 0,-3 2-144 0,-1 0 144 0,-1-2 0 0,-3 1 0 16,-2 5 0-16,1 1 0 0,-1 0 0 0,0 0 0 16,-2 2 0-16,-1-1 0 0,2-2 0 0,0-2-256 15,3-4 48-15,4-1 16 16,0-3-1600-16,6-5-320 0,-1-4-64 0,4-2-16 0</inkml:trace>
  <inkml:trace contextRef="#ctx0" brushRef="#br0" timeOffset="13531.566">21906 12283 30399 0,'0'0'2704'0,"-11"10"-2160"0,0 1-544 0,-2 3 0 15,-1 2 400-15,-2 5-16 0,0 4-16 0,-1-1 0 16,1 0-368-16,4-1 0 0,3-3 0 0,1 4 0 16,0 6 0-16,5-5 0 0,0-6 0 0,3-2 0 15,3-3 0-15,-1-1 0 0,4 0 0 0,1-3 0 16,1-7 0-16,3-4 0 0,1-1 0 0,4-3-128 16,0 2 128-16,5-5 0 0,0-3 0 0,1-1 0 15,0-2 0-15,0 2 0 0,-3-3 0 0,-1 0 0 16,0-1 0-16,-2 0 0 0,0 5 0 0,-2-2 128 0,-2-2-320 15,3 0-64-15,-1 1-16 0,1 1 0 16,1 0-2416-16,-1 2-496 0,8-6-80 16,-5 4-32-16</inkml:trace>
  <inkml:trace contextRef="#ctx0" brushRef="#br0" timeOffset="14258.845">22388 12415 18431 0,'0'0'816'0,"0"0"160"0,-9 0-784 0,9 0-192 0,-8 4 0 0,8-4 0 16,0 0 1296-16,0 0 224 0,-6 6 32 0,6-6 16 15,0 0-1232-15,0 0-336 0,7-1 128 0,2-1-128 16,1 0 128-16,1 0-128 0,-4-1 176 0,3-2-176 16,-2-2 128-16,2 1-128 0,0 3 0 0,-1-4 0 15,1-2 128-15,-1 2-128 0,0-1 0 0,-9 8 0 16,7-9 0-16,0 0 160 0,-2 3-160 0,-5 6 128 15,0 0-128-15,0 0 0 0,4-9 0 0,-4 9 0 16,0 0 0-16,0 0 0 0,0 0 0 0,0 0 0 0,0 0 0 16,-5 9 0-16,1-3 0 0,1 1 0 0,3-7 0 0,0 0 0 15,-9 6 0-15,9-6 0 0,0 0 0 0,-7 2 128 16,-2 0-128-16,9-2 0 0,-6-1 0 0,6 1 0 16,-10 0 128-16,3-1-128 0,-2-1 0 0,9 2 0 15,-9-2 0-15,1 2 128 0,8 0 48 0,0 0 0 16,0 0 0-16,0 0 0 0,-8 2 32 0,8-2 16 15,0 0 0-15,0 0 0 0,0 0-32 0,0 0 0 16,0 0 0-16,0 0 0 0,9 1 128 0,1-1 0 16,-1 0 16-16,2-1 0 0,1-2-128 0,-1 0-16 15,1-2-16-15,1-2 0 0,0 1 0 0,2 1 0 16,0-5 0-16,0 1 0 0,1 0 32 0,-2 1 16 16,0 1 0-16,-4-2 0 0,2-4 32 0,-1 1 0 0,-4 0 0 15,1-1 0-15,-5-3 80 0,0 1 32 0,1-1 0 0,-4 7 0 16,-5 3-48-16,1-1-16 0,-2 0 0 0,-1 2 0 15,-6 3-176-15,-1 3-128 0,-3 4 144 0,-2 1-144 16,-2 1 0-16,-1 3 0 0,-3 4 0 0,-1 3 0 16,-1 0 0-16,-3 3 0 0,-2 2 0 0,0 1 0 15,2 1 0-15,5 0 0 0,10-2 0 0,4 2 0 16,-1-5-128-16,6 3 128 0,1-3 0 0,4-1 0 16,3-3 0-16,5 2 0 0,2 0 0 0,8-1 0 15,4-3 0-15,5-1 144 0,5-1-144 0,3-2 128 16,0-4-128-16,4 0 0 0,1-3-192 0,4 2 192 15,-2-1-2304-15,1 1-352 16,-2-2-64-16</inkml:trace>
  <inkml:trace contextRef="#ctx0" brushRef="#br0" timeOffset="14790.326">23345 12190 6447 0,'2'-13'576'0,"-2"13"-576"0,0 0 0 0,1-8 0 16,1-5 2544-16,-1 4 400 0,-1 9 64 0,0 0 32 16,0 0-1920-16,-3-7-384 0,0-1-80 0,-6 5-16 15,-1 6-96-15,-1 0-32 0,-4-2 0 0,-2 4 0 16,-5 0-128-16,1 3-16 0,-2 4-16 0,3-2 0 15,4-1 16-15,-1 2 0 0,0 2 0 0,0 1 0 16,2 1-240-16,3-1-128 0,3-1 128 0,4 3-128 0,1 0 0 16,4-1 128-16,4 0-128 0,-1-1 0 0,2 1 128 0,2 2-128 15,4 1 128-15,2-3-128 0,-2-1 176 0,1 3-48 16,-1 0 0-16,-4 2 0 0,-6 0-128 0,0-2 0 16,0-3 0-16,1 0-176 0,-1 1 176 0,-5 0 0 15,-6-3 0-15,-3 0 0 0,-2 1 0 0,-3-2 0 16,-5-1 0-16,-1-4 128 0,-4 0 320 0,1-5 80 15,-2-3 16-15,0 0 0 0,1-2-96 0,-5-2-32 16,4-4 0-16,2 2 0 0,4 4-416 0,3 0 0 16,3 0 0-16,5-4-8384 15,7-3-1744-15</inkml:trace>
  <inkml:trace contextRef="#ctx0" brushRef="#br0" timeOffset="15509.812">23706 12363 24015 0,'-10'-3'1056'0,"1"4"224"0,-3 3-1024 0,0 4-256 0,0 2 0 0,1 1 0 15,-3 0 0-15,1-1 0 0,0 3 0 0,0-1 0 16,4-1 0-16,-1-1 0 0,5 1 0 0,1-1 0 15,2 0 0-15,2-10 0 0,2 10 0 0,-2-10 0 16,7 8 0-16,1-1 0 0,2 1 0 0,1-6 0 16,-3-2 192-16,2-2-64 0,-10 2 0 0,13-2-128 0,2-4 192 0,0 1-192 15,1-3 192-15,-1 2-192 0,-5 2 144 0,2-6-144 16,0-2 0-16,0 3 144 0,-2 4-144 16,-1-2 0-16,-4-3 0 0,2 1 0 0,-4 1 0 0,2-1 160 15,-5 9-160-15,4-12 160 0,0-2 16 0,1 2 0 16,-3 0 0-16,1 1 0 0,2 0 0 0,0-1 0 15,1-2 0-15,0-2 0 0,3 1-32 0,0 0 0 16,1-3 0-16,-1-3 0 0,1-2 144 0,2 0 32 16,-1 1 0-16,1-1 0 0,-1-4 64 0,3 0 32 15,1 1 0-15,-1-1 0 0,-4 5-176 0,1-1-48 16,1-2 0-16,-5 3 0 0,1 2 0 0,-2 0-16 16,-1 1 0-16,1 3 0 0,-1 2-48 0,-2 5 0 15,-3 9 0-15,0 0 0 0,0-8-128 0,0 8 0 0,0 0 144 16,0 0-144-16,-11 11 0 0,-3 2 0 0,-1 3 0 15,-1 4-128-15,-1 3 128 0,-3 1 0 0,0 1-144 0,0 4 144 16,-2 0 0-16,0 6 0 0,0-1-144 0,1 1 144 16,2-2 0-16,2 0 0 0,4-1 0 0,2-4 0 15,2-2 0-15,1-5 0 0,6-4 0 0,3-1 0 16,1-2 0-16,5-3 0 0,0-1 0 0,4-5 0 16,3-1 224-16,1-2-48 0,0-1-16 0,1-1 0 15,1-3-160-15,0-2 192 0,1-1-192 0,-1 0 192 16,1-1-192-16,2 2 0 0,-3-2 144 0,0 3-144 15,-2 1 0-15,0 2 0 0,-3 4 0 0,-2 0 0 16,-3 3 0-16,-1 2 0 0,-1 3 0 0,0 4 0 16,-5 1 0-16,0 1 0 0,1 1 0 0,-1 0 0 15,0 2 0-15,1 1 0 0,4 0 0 0,1-3 0 16,-1 0 128-16,2-2-128 0,2 0 128 0,3-4-128 0,0-1 0 0,0-2 144 16,-3 2-144-16,5-1 0 0,3 0 224 0,0-3-64 15,2-1-16-15,0-3 0 0,-2 3-144 0,1-2 0 16,-4-2 144-16,-1-2-144 15,-2 1-464-15,-1 0-176 0,-1 2-16 0,-9-3-13568 16</inkml:trace>
  <inkml:trace contextRef="#ctx0" brushRef="#br0" timeOffset="15842.809">20786 10937 37311 0,'-18'-24'1664'0,"9"14"320"0,2 4-1584 0,7 6-400 16,0 0 0-16,0 0-16512 15</inkml:trace>
  <inkml:trace contextRef="#ctx0" brushRef="#br0" timeOffset="20154.89">4804 16961 911 0,'0'0'0'0,"-3"-5"0"16,3 5 0-16,0 0 0 0,-3-6 3120 0,3 6 528 15,-3-7 128-15,3 7 0 0,0 0-2176 0,0 0-448 16,0 0-96-16,0 0-16 0,0 0-80 0,0 0 0 16,-3-7-16-16,3 7 0 0,0 0-240 0,0 0-64 15,0 0 0-15,0 0 0 0,0 0 32 0,0 0 0 16,0 0 0-16,0 0 0 0,0 0 96 0,0 0 32 15,0 0 0-15,0 0 0 0,8-4-160 0,1 2-16 16,0 2-16-16,2-1 0 0,-2-1-128 0,3 0-32 16,3-2 0-16,2 4 0 0,4 0-64 0,0 0 0 0,4-2-16 15,2 1 0-15,5 1-16 0,1 0 0 0,1 0 0 0,2-2 0 16,1 0-96-16,5-2 0 0,2 0-16 0,4 1 0 16,2-2-80-16,3 0-16 0,1-3 0 0,1 4 0 15,-1 2-144-15,1-1 0 0,0-1 144 0,3 0-144 16,4 0 0-16,1 1 128 0,1 0-128 0,-1 2 0 15,-1-2 0-15,4 0 144 0,1-4-144 0,4 2 0 16,1 2 160-16,-1-1-160 0,-2 1 128 0,3 0-128 16,4-4 144-16,1 4-144 0,3 0 160 0,-1 0-160 15,-3-1 160-15,2 0-160 0,2-1 160 0,3 1-160 16,-1 2 160-16,-1-1-160 0,-2 0 160 0,4-1-160 16,-2-2 128-16,4 2-128 0,-1 0 0 0,1 2 144 15,0-3-144-15,2 1 0 0,2 1 144 0,-1 1-144 0,-2 1 144 16,-1-2-144-16,1 1 192 0,0 1-192 0,1 1 288 0,-6 0-48 15,-1-2-16-15,-1 0 0 0,1 0 0 0,1 0 0 16,-1 0 0-16,-4 1 0 0,-5 1-32 0,3 0-16 16,-1-2 0-16,2 2 0 0,-2 2-48 0,-4 1-128 15,-4 0 192-15,1-1-64 0,3-2-128 0,-2 2 128 16,2 4-128-16,1-2 128 0,0-1-128 0,-1 0 0 16,0-3 0-16,1 2 128 0,3 3-128 0,0 0 0 15,-2-1 0-15,2-2 128 0,-3 2-128 0,7-2 0 16,0-1 0-16,-1 0 0 0,-2 1 0 0,-1-2 0 15,-4-2 144-15,1 1-144 0,-2 1 0 0,4 0 0 16,-3 0 0-16,0 0 0 0,-5 1 0 0,0-1 0 16,3-2 0-16,3 1 128 0,4 2-128 0,-1-2 0 0,-4-4 0 15,-1 3 0-15,4-1 0 0,1 0 0 0,3-4 0 16,-3 5 0-16,0 1 0 0,-5-3 0 0,2-2 0 0,1 0 128 16,4 2-128-16,-1 2 0 0,-3 1 0 0,-3-1 0 15,-2-1 0-15,1 3 0 0,2 0 0 0,-1 0 0 16,2 0 0-16,-4-1 0 0,-4-1 0 15,2 2 0-15,-1 0 0 0,3 0 0 0,-1-5 0 0,1 3 0 16,0 2 0-16,2-1 0 0,-4-1 0 0,1 0 0 16,0 0 128-16,-1 2-128 0,2 1 128 0,-3-1-128 15,0 0 0-15,-2-1 0 0,2-2 0 0,2 4-128 16,0 3 128-16,0-2 0 0,-5-4 0 0,1 2 0 16,-1 3 0-16,2-1 0 0,1-2 0 0,-1 2 0 15,3 1 0-15,0-2 0 0,-3-2 0 0,-1 0 0 16,-2-1 0-16,3 2 0 0,5 3 0 0,-1-3 0 0,-3-1 0 15,-1-1 0-15,-4 1 0 0,1 0-128 0,-1 0 128 0,2 1 0 16,3 0-144-16,-3-1 144 0,-1-2 0 16,-3 2-144-16,-5 1 144 0,2 0 0 0,0-3 0 0,2 0-128 15,0-3 128-15,0 2 0 0,0 3 0 0,-2-1 0 16,-3-1 0-16,-2 2 0 0,-1 3 0 0,-1-1 0 16,2-2 0-16,-1 1 0 0,1 0 0 0,-2-1 0 15,-2 2 0-15,-2 1 0 0,-4 1 0 0,-1-2 0 16,-1-3 0-16,0 2 0 0,-3 1 0 0,0-1 0 15,0-1 0-15,-3 1 0 0,-2-1 0 0,-2 3-192 16,0 2 192-16,-7-2-160 0,0-3 160 0,-2 1-192 16,-3 1 192-16,-2-1-192 0,0 0 192 0,-4-1-192 0,-1-3 192 15,-7 4-192-15,0 0 64 0,0 0 0 16,0 0 0-16,0 0 0 0,0 0 128 0,0 0 0 0,0 0 0 16,0 0 0-16,-8 8-144 0,-2-2 144 0,-1-2-160 0,-6-1 160 15,-5-2-128-15,-1-1 128 0,-4-1 0 0,-4 2-144 16,-5 3 144-16,-4-1-128 0,0-1 128 0,-1 0-128 15,-3-1 128-15,-6 1-208 0,-7-1 80 0,-3-1 128 16,-1-1-208-16,-2-1 80 0,-2 1 128 0,-1 1-208 16,-2-2 208-16,-2 0 0 0,-6 0 0 0,3 0-144 15,1-1 144-15,-2-1 0 0,-3-3 0 0,-5 2 0 16,-1-1 0-16,0 5 0 0,-1 0 0 0,-2-4 0 16,-11-6 0-16,0 4 0 0,-2 6 0 0,-2-1 0 15,-3-4 0-15,-2-1 0 0,-3-6 0 0,-4 7 0 16,-4 4 0-16,2-2 0 0,-2-6 0 0,-1 3-128 0,0 6 128 15,-2-4-160-15,0-4 160 0,-1 2-160 0,-2 1 160 0,0 1 0 16,5-1 0-16,-4 0 0 0,-2-2 0 0,3-1 0 16,1-1 0-16,-2 3 0 0,-3 1 0 0,3-2 0 15,3-3 0-15,-2 3 0 0,-1 0 0 0,2 3 0 16,3 1 0-16,-4-1 0 0,-1-3 0 0,2 0 0 16,5-1 0-16,-3 3 128 0,-1 0-128 0,4 1 128 15,4-1-128-15,-2 1 128 0,-1-1-128 0,4 3 176 16,2 1-176-16,0 1 192 0,1 1-192 0,3 0 0 15,3-3 0-15,0 3 128 0,-1 2-128 0,4-2 0 16,3 0 0-16,1 0 0 0,0-2 0 0,1 2-144 16,-1 2 144-16,2-1-160 0,1-1 160 0,0-1-160 15,-1-1 160-15,5 2-160 0,1 4 160 0,1-2 0 16,-3 0 0-16,1 0 0 0,1 4 0 0,1-1 0 0,5 0 0 0,-3 0 0 16,-4 0 0-16,4 2 0 0,3 2 0 0,4-1 0 15,6-3 0-15,0 2 0 0,-2 1 0 0,2-1 0 16,-1-2 0-16,5 0 0 0,1 2 0 0,3 1 0 15,-1-1 0-15,-1 3 0 0,-2-2 0 0,2 0-128 16,3-3 128-16,3 3-160 0,1 1 160 0,0 0-160 16,-3 1 160-16,0-1-160 0,1-1 160 0,1 0-160 15,0 3 160-15,6-2-192 0,2 0 192 0,-2-1-192 16,0 0 192-16,0 0-128 0,5 1 128 0,-2 0-128 16,1-2 128-16,1-2-128 0,-1-2 128 0,4 1-128 15,-1 2 128-15,1 1 0 0,-1 0-144 0,-2-2 144 16,-2 3 0-16,2 2 0 0,0 2 0 0,-1-1 0 15,7-2-192-15,0-3 192 0,1 2-160 0,2 0 160 0,0-1-224 16,1 0 48-16,-3-3 16 0,1 3 0 0,3 1 32 16,0-1 0-16,1 1 0 0,1-3 0 0,2-1 128 0,2-1 0 15,4 0 0-15,-3 2 0 0,0 1 0 0,1-3-160 16,0 1 160-16,-1 0 0 0,0 2-208 0,1-1 64 16,-1 1 16-16,3-1 0 0,-1 0 0 0,2-2 0 15,2 0 0-15,0 1 0 0,0-2 128 0,2-1 0 16,2-1 0-16,4 0 0 0,2 1 0 0,2 0 0 15,0-1 0-15,3 0 0 0,2 1 0 0,1 0 0 16,5-1 0-16,0 0 0 0,0 0 0 0,0 0 0 16,0 0 0-16,0 0 0 0,0 0-192 0,0 0 64 15,11 1 0-15,2 1 0 0,1-1 128 0,1 0 0 16,2 0-144-16,4-1 144 0,3-1 0 0,-2-1 0 0,5-1 0 16,4 1 0-16,4 0 0 0,4 0 0 0,-1-2 0 0,4 3 0 15,3 0 0-15,1 0 0 0,1-1 0 16,7 0 128-16,2 1-128 0,5-2 192 0,-1 0-192 0,0 1 192 15,0 0-192-15,6 0 160 0,1 0-160 0,5 1 160 16,-1 0-160-16,1 0 0 0,-2-1 144 0,5 1-144 16,3 0 0-16,1 1 128 0,-1 1-128 0,3-1 0 15,-3-1 0-15,3 2 144 0,8 1-144 0,-2 1 0 16,1-3 128-16,0 1-128 0,-2 3 0 0,5-2 0 16,3-3 0-16,-2 2 0 0,-2 1 0 0,3 1 0 15,1 1 160-15,1 1-160 0,-2 1 128 0,1-2-128 16,-1-1 128-16,6 1-128 0,0-1 0 0,2 1 128 15,-6 3-128-15,3-3 0 0,3-1 0 0,-4 1 0 16,0 3 0-16,2 1 128 0,1-3-128 0,3-1 0 0,0 1 128 16,2 1-128-16,2 0 128 0,0-3-128 0,-2-3 144 0,2 4-144 15,2 5 160-15,3-4-160 0,0-5 160 0,1 2-160 16,-1 2 160-16,1 1-160 0,5-5 128 0,-3 0-128 16,4-1 0-16,0 1 0 0,1 0 128 0,-1 0-128 15,-1 2 0-15,-3-3 0 0,0-4 128 0,1 3-128 16,-1 4 0-16,0-3 0 0,-1-1 0 0,1 0 0 15,-4 1 0-15,0-2 0 0,0 0 0 0,0-1 128 16,2-1-128-16,-3 4 0 0,0 1 0 0,1-1 0 16,-1-1 128-16,0 0-128 0,1-2 0 0,1 2 0 15,-4 1 0-15,4-3 0 0,1-4 0 0,0 4 0 16,-1-1 0-16,-1 1 0 0,1-2 0 0,-2 2 0 16,-4 2 0-16,3-2 0 0,-1 2 0 0,-5-2 128 0,-5-1-128 15,2 1 0-15,-2 0 0 0,-4-2 0 0,-7-2 0 0,-3 3 0 16,4-2 0-16,-4 1 128 0,1-1-128 15,-6 3 0-15,-2 0 128 0,-1 0-128 0,-3-3 0 0,3 3 0 16,2 1 128-16,-4-1-128 0,-5 0 0 0,1 0 144 16,1-1-144-16,1 2 0 0,3 0 0 0,-4-2 0 15,-7-1 0-15,-1 0 0 0,-2 0 128 0,-1 0-128 16,-1 1 0-16,-3-1 0 0,1-1 0 0,-6 4 128 16,-6 1-128-16,-3-1 192 0,-4-3-192 0,0 2 192 15,-6-1-64-15,1 2 0 0,-3 1 0 0,2 1 0 16,0 1 32-16,-3 0 0 0,-3 0 0 0,-2 1 0 15,2 1-160-15,-2-1 128 0,-3-1-128 0,0 0 128 0,-2 1-128 16,-1 0 0-16,-3-1 0 0,-1 4 128 16,-2 1-128-16,-1-2 0 0,-2-3 0 0,-3 2 128 0,-6-2-128 15,0 0 0-15,8 5 144 0,-8-5-144 0,0 0 0 0,8 0 128 16,-8 0-128-16,0 0 0 0,0 0 128 0,0 0-128 16,0 0 128-16,0 0-128 0,0 0 0 0,0 0 144 15,0 0-144-15,0 0 0 0,0 0 0 0,0 0 0 16,0 0 0-16,0 0 0 0,0 0-144 0,0 0-144 15,0 0-32-15,-11 3 0 16,-3 0-1440-16,-1 0-288 0,0 1-64 0,-7 2-13408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15:39.84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17239 5137 12431 0,'0'0'544'0,"-6"9"128"0,-3 3-544 0,4-1-128 15,-2-1 0-15,2 0 0 0,0-3 368 0,-1 2 32 16,0 1 16-16,3-1 0 0,3-9 304 0,0 0 64 15,0 0 16-15,0 0 0 0,0 0-32 0,0 0-16 0,0 0 0 0,0 0 0 16,7-4 160-16,2-4 48 0,1-2 0 0,5-4 0 16,2-4-432-16,3-1-80 0,-1 1 0 0,1-1-16 15,-1-4-240-15,2 2-64 0,-4-2 0 0,0 2 0 16,-1-1-128-16,-1 2 0 0,-2 3 144 0,1 2-144 16,-6 2 176-16,0 3-48 0,-2 4 0 0,-6 6 0 15,0 0-128-15,0 0 0 0,0 0 144 0,4 8-144 16,-4-8 0-16,0 19 0 0,-2 4 0 0,-2 6 0 15,0 0 0-15,-4 4 0 0,1 3 0 0,-2 2-128 16,0 1 128-16,-2-2 0 0,-1-1 0 0,1-2 0 16,1-2 128-16,-1-2 0 0,2-5 0 0,3-2 0 15,0-2-128-15,1-3 0 0,1-6 0 0,2-4 0 0,2-8 384 16,0 0 48-16,0 0 16 0,6-7 0 0,2-5 384 0,5-4 64 16,-2-6 32-16,3-2 0 0,2 0-416 0,1-2-96 15,2-3-16-15,-2-2 0 0,2-2-400 0,0-1 128 16,0-1-128-16,2 1 0 0,0 0 0 0,2 3 0 15,-1 3 0-15,2 3 0 0,-3 8 0 0,0 2 0 16,-1 4 0-16,-2 2 0 0,0 0-160 0,1 3 160 16,0 3-208-16,-1 2 80 15,-2 0-2624-15,-1 2-528 0,5 2-112 0,-3-1 0 0</inkml:trace>
  <inkml:trace contextRef="#ctx0" brushRef="#br0" timeOffset="392.345">18162 4635 24191 0,'0'0'1072'0,"0"0"208"0,0 0-1024 0,5-7-256 0,1-1 0 0,0 4 0 15,-6 4 0-15,13 0 0 0,-2 1-128 0,1 1 128 16,-1 0-128-16,4 1 128 0,-3 2 0 0,0 1-144 16,-2 2 144-16,-1 1 0 0,-3 1 0 0,-1 2-128 15,-2-1 128-15,-2 1 0 0,-2 0-144 0,-1 2 144 16,-3 3 0-16,1-1 0 0,-3 2 0 0,1-5 0 16,-2-2 0-16,1 0 0 0,3 0 0 0,0 0 0 0,0-2 0 0,4-9 0 15,0 0 0-15,0 0 0 0,5 11 0 0,4-4 128 16,2-2-128-16,3 0 128 0,1-3 32 0,2-2 0 15,-1-1 0-15,3-2 0 0,2 0-160 0,1 0 192 16,1 0-192-16,1-2 192 0,1-1-192 0,3-1 128 16,1 0-128-16,-3 3 128 0,-2 1-128 0,1-1-176 15,3 3 48-15,-3-2-7184 16,-1 2-1440-16</inkml:trace>
  <inkml:trace contextRef="#ctx0" brushRef="#br0" timeOffset="692.957">18806 5147 21183 0,'0'0'1888'15,"0"0"-1504"-15,0 0-384 0,0 0 0 16,8-6 1120-16,2 3 160 0,1 1 16 0,2 0 16 16,1-2-992-16,5-2-192 0,2-4-128 0,3 4 160 15,2 3-160-15,4 0 0 0,-2 0 0 0,1-3 0 16,3 3-448-16,0 2-128 0,-2 0-32 0,-4 1-10432 15</inkml:trace>
  <inkml:trace contextRef="#ctx0" brushRef="#br0" timeOffset="879.957">18859 5445 28559 0,'0'0'1264'0,"0"0"272"0,0 0-1232 0,9-4-304 16,2-1 0-16,2 2 0 0,1 1 400 0,4-2 32 0,3-1 0 0,5-3 0 16,5-1-432-16,3 1 0 0,2-1-224 0,4-1 80 31,3-1-1568-31,1 1-304 0,-3 1-64 0</inkml:trace>
  <inkml:trace contextRef="#ctx0" brushRef="#br0" timeOffset="1157.61">20152 5287 29487 0,'0'0'2624'0,"0"0"-2112"16,11-5-512-16,1 0 0 0,3-1 496 0,0 2-16 16,1 1 0-16,1 0 0 0,4 0-480 0,4-1 0 15,1-2 0-15,3 1-160 0,0-2 160 0,1 4-128 16,0-3 128-16,0 3-128 16,2 0-1136-16,0 2-208 0,-2-3-64 0,0 2-6640 15,-3 0-1328-15</inkml:trace>
  <inkml:trace contextRef="#ctx0" brushRef="#br0" timeOffset="1754.116">21125 4985 20271 0,'-5'-15'896'0,"3"7"192"0,2 0-880 0,0 0-208 15,0-1 0-15,4-1 0 0,0 0 432 0,3 0 32 16,-2 0 16-16,3 3 0 0,1 0-256 0,2 1-48 16,2 0-16-16,2-1 0 0,3 1 48 0,0 0 16 0,1 0 0 0,6 0 0 15,0 5-64-15,1 0-16 0,0 0 0 0,-2 1 0 16,3-1-16-16,2 3 0 0,-1 2 0 0,1 3 0 16,-1 1-128-16,0 3 0 0,0 3 0 0,0 1 128 15,1-2-128-15,2 6 0 0,1 2 0 0,-2 4 0 16,1 2 0-16,0 4 160 0,-5 4-160 0,0 0 160 15,-4-2-160-15,0 1 0 0,-1 1 0 0,-3-1 0 16,-2-3 0-16,-2-1 0 0,-3-4 128 0,-1 5-128 16,-2 2 0-16,-2-2 0 0,-4-3 0 0,1-4 0 15,-3-6-992-15,-3 2-80 16,0-2-16-16</inkml:trace>
  <inkml:trace contextRef="#ctx0" brushRef="#br0" timeOffset="2036.591">21780 5030 30399 0,'-8'0'2704'0,"-1"5"-2160"16,-1 2-544-16,-4 8 0 0,-2 6 704 0,-1 5 16 16,-4 4 16-16,-2 2 0 0,-1 0-736 0,-2 3 0 15,-3-1 0-15,-2 2 0 0,-1-2 0 0,-4 6 0 0,-2 2 0 0,3 1 0 16,-1-4 0-16,2 2 128 0,0 2-128 16,1-3 0-1,1-2-1472-15,2-3-400 0</inkml:trace>
  <inkml:trace contextRef="#ctx0" brushRef="#br0" timeOffset="3337.67">17097 6690 21183 0,'0'0'1888'0,"0"0"-1504"15,0 0-384-15,0 0 0 0,0 0 304 0,0 0-16 16,5-5 0-16,3-3 0 0,-1-1 176 0,5-1 48 15,4-1 0-15,3-3 0 0,1-2-64 0,1-2-16 16,1-7 0-16,2 2 0 0,-2-1-432 0,2-1 128 16,0-3-128-16,-1 2 0 0,-2 1 0 0,-1 1 0 15,-4 0 128-15,-1 4-128 0,-2 4 0 0,-1 5 0 16,-1 4 0-16,-4-2 128 0,-1 0-128 0,-6 9 0 16,0 0 0-16,6 13 0 0,-2 7-144 0,-2 4 144 0,-2 6 0 0,-1 3 0 15,0 2 0-15,0 0 0 0,-2 1 0 16,-1 0 144-16,-3 0-144 0,0 2 0 0,-2-2 144 0,2 1-144 15,-1-2 0-15,1-4 128 0,1-3-128 0,1-5 0 16,2-4 128-16,1-6-128 0,0-2 128 0,2-11-128 16,0 0 512-16,0 0 16 0,0 0 16 0,3-8 0 15,2-6 544-15,4-3 128 0,-1-4 0 0,3-2 16 16,2-4-736-16,1-3-160 0,2-1-16 0,-1 2-16 16,5 1-304-16,1 2 0 0,0-5 0 0,4 1 0 15,5 2 0-15,1 2 0 0,-2 4 0 0,4 2 0 16,3 4 0-16,-3 5 0 0,0 7 0 0,-4 0-144 15,0 2 144-15,-6 3-192 0,0 1 192 0,-5 5-10016 16,-2 2-1888-16</inkml:trace>
  <inkml:trace contextRef="#ctx0" brushRef="#br0" timeOffset="3618.665">18468 6388 26719 0,'0'0'2368'0,"5"-12"-1888"0,1-4-480 0,5 7 0 15,3 4 1216-15,3 2 128 0,4-2 48 0,3 0 0 16,-1-2-1264-16,5 3-256 0,2 3-64 0,3-3 0 31,1 1-384-31,-1 1-96 0,-2 2-16 0,-3 0-12432 0</inkml:trace>
  <inkml:trace contextRef="#ctx0" brushRef="#br0" timeOffset="3776.393">18581 6734 30527 0,'0'0'1344'0,"0"0"288"0,5-3-1312 0,2 1-320 15,0 0 0-15,6 0 0 0,0 4 0 0,4 0 0 16,5 0-192-16,4-1 64 16,2-3-1664-16,-1 1-320 0</inkml:trace>
  <inkml:trace contextRef="#ctx0" brushRef="#br0" timeOffset="4072">19916 6115 29487 0,'-13'4'2624'0,"5"1"-2112"0,-3 4-512 0,1 3 0 16,3 3 960-16,-1 3 96 0,-1 1 16 0,0 6 0 16,2 3-912-16,-2 3-160 0,3 1 0 0,0 3 0 15,0 4 0-15,3-2 0 0,-1-3 0 0,1 0 0 16,2 1-528-16,1-2 16 0,1-5 0 0,2-5-9008 15,0-5-1792-15</inkml:trace>
  <inkml:trace contextRef="#ctx0" brushRef="#br0" timeOffset="4273.996">19546 6466 29487 0,'5'-11'2624'0,"1"2"-2112"16,4 4-512-16,2-2 0 0,2-1 960 0,2 4 96 16,3-1 16-16,2 4 0 0,2 0-912 0,1 1-160 15,0-1 0-15,3-2 0 0,1-3-320 0,2 3 64 16,2 2 16-16,-2 0 0 16,-3-2-2256-16,-4 1-448 0</inkml:trace>
  <inkml:trace contextRef="#ctx0" brushRef="#br0" timeOffset="4449.134">19586 6797 33631 0,'0'-14'1488'0,"2"8"304"0,-2 6-1424 0,12-4-368 0,0-3 0 0,5 2 0 15,3-2-192-15,-2 0-128 0,2 2 0 0,3-2-16 31,1 1-1392-31,1 1-256 0,2 2-64 0,-1-2-10304 0</inkml:trace>
  <inkml:trace contextRef="#ctx0" brushRef="#br0" timeOffset="5192.536">19938 7227 27647 0,'-1'-7'2448'0,"0"2"-1952"16,-1-1-496-16,2 6 0 0,0 0 896 0,0 0 96 15,3-8 16-15,2 2 0 0,0 0-880 0,0-2-128 0,1-3-128 0,0 1 128 16,4-1 736-16,0-2 256 0,1 0 48 0,0-3 16 31,1 0-1616-31,-1-2-320 0,3 0-64 0,-2 2-16 0,-2-2 784 0,-2-1 176 0,3-3 0 0,0 1 0 16,-4-1 0-16,2-1 0 0,-3-2 128 0,3 3-128 16,-3 3 0-16,-1 2 160 0,2-2-160 0,-4 7 128 15,2 3-128-15,-2 4 0 0,-3 5 0 0,0 0-176 16,0 0 16-16,4 15 0 0,-2 2 0 0,1 4 0 15,-2 3 160-15,0 2-192 0,0 2 192 0,0 2-192 16,-1-1 192-16,2 2 0 0,3 0 0 0,-2-5 0 16,2-5 0-16,2-2 0 0,1-2 0 0,1 0 0 15,0-4 0-15,2-5 0 0,3-5-144 0,0-2 144 16,1 1 0-16,2-5 0 0,2-6 192 0,0-2-64 16,3-1 112-16,0-2 16 0,1 0 0 0,-2-4 0 0,-3-2-80 15,0-1-16-15,0-1 0 0,-1-2 0 0,-1-6 128 0,-1-1 32 16,-3-5 0-16,2 0 0 0,0-2-160 0,-1-2-32 15,-2-1 0-15,2-2 0 0,-5-1-128 0,3-2 0 16,1-1 0-16,-4-2 0 0,0-1 0 0,-3-1 0 16,2 0-192-16,0 3 192 0,-3 4-288 0,0 6 64 15,0 3 16-15,-2 4 0 0,0 4 208 0,-2 5 0 16,-1 0 0-16,1 5 0 0,0 4 0 0,1 2 0 16,0 0 0-16,0 0 0 0,-1 0 0 0,2 2 0 15,2 1 128-15,-4 8-128 0,0 0 0 0,9-5 0 16,0-3 0-16,4 2 0 0,0 1 0 0,3-1 0 15,5 0 0-15,2 2 0 0,5 1 0 0,1 2 128 0,3-1-128 16,5-1 160-16,4-4-32 0,3 4 0 16,3 0 0-16,1 0 0 0,4-3 16 0,2-1 0 0,4 0 0 15,4 3 0-15,4 4-144 0,1 0 192 16,-2 0-192-16,1 0 192 0,-4 0-192 0,2 0 0 0,-1 0 0 0,-3 4 128 16,-3 4-128-16,-6 1 0 0,-5 1 0 0,-7 0 0 31,-2-3-1216-31,-5 1-160 0,-1 0-32 0,-6 2-8000 0,-3 3-1584 0</inkml:trace>
  <inkml:trace contextRef="#ctx0" brushRef="#br0" timeOffset="5552.204">20924 6712 3679 0,'0'0'320'0,"0"0"-320"15,0 0 0-15,0 0 0 0,0 0 5440 0,0 0 1024 16,9 1 208-16,2-1 48 0,4 0-4960 0,4 0-992 15,0 0-192-15,5 0-32 0,1 1-48 0,2-2-16 16,3-1 0-16,0 0 0 0,-2-1-208 0,8 3-32 16,0-1-16-16,3-1 0 0,-2 2-224 0,5 0 128 0,-2-2-128 0,0 2 0 15,-3 1 0-15,0 2 0 0,-6-2 0 16,0 2 0 0,-5-2-1904-16,-1 1-272 0,-2 0-48 0,-2 2-9872 0</inkml:trace>
  <inkml:trace contextRef="#ctx0" brushRef="#br0" timeOffset="5907.694">21817 6426 26719 0,'3'-10'2368'0,"-1"2"-1888"15,0 0-480-15,3 0 0 0,3 0 1088 0,1 3 112 16,-2-1 16-16,3 4 16 0,3 1-1072 0,3 3-160 16,4 3-144-16,-1-1 144 0,0-1 0 0,1 3 0 15,0 1 0-15,2 1 0 0,1 3 0 0,2 4 0 16,-2 0 0-16,2 2 0 0,2 2 0 0,0 6-176 15,3 0 176-15,-4 6-128 0,-4 3 128 0,0 1 0 16,-2 0 0-16,1 3 0 0,1 1 0 0,-5 3 0 0,-3 3 0 16,0-2 0-16,-4-2 0 0,-1-3 0 0,-2 2 0 15,-1-5 0-15,-3-2 0 0,0-1-208 16,-1-4 80-16,0-1 128 16,0-5-880-16,0-2-48 0,-4-2-16 0,1 0-7440 0,1-3-1472 0</inkml:trace>
  <inkml:trace contextRef="#ctx0" brushRef="#br0" timeOffset="6167.738">22301 6591 36863 0,'-11'0'3264'0,"-4"4"-2608"15,-5 3-528-15,-2 4-128 0,-7 8 352 0,1 5 32 16,-3 4 16-16,1 4 0 0,0 3-400 0,1 3 0 16,-2 4 0-16,-1-3 0 0,-3 0 0 0,-2 0 128 15,-3-1-128-15,0-2 0 0,-1 0 0 0,2-3 0 16,0-3 128-16,1 3-128 16,4-2-720-16,0 4-176 0,0 0-48 0,-4-2-9888 15,1-3-1984-15</inkml:trace>
  <inkml:trace contextRef="#ctx0" brushRef="#br0" timeOffset="7743.953">12373 5194 2751 0,'0'0'128'0,"0"0"16"0,0 0-144 0,-7 6 0 0,-1 1 0 0,0-1 0 15,3-3 1472-15,-4 2 272 0,-1-1 48 0,1 4 16 16,2 1-960-16,-2 0-192 0,-1 0-32 0,-1-2-16 0,0 2 96 15,1 1 32-15,1 2 0 0,-2 1 0 0,-2-2-160 16,0 4-48-16,1 3 0 0,-2-1 0 0,-1 0-112 0,3 3-32 16,0 3 0-16,2 2 0 0,2 2-48 0,-1 2-16 15,3 1 0-15,-2 1 0 0,3 1-16 0,1 2-16 16,-1-2 0-16,3 0 0 0,1-5-16 0,1 3 0 16,0 2 0-16,1 4 0 0,0 4-32 0,1 1-16 15,1 1 0-15,-1 0 0 0,0 6-80 0,-1-6-16 16,0-2 0-16,1-3 0 0,1-3-128 0,4 1 0 15,-3-2 144-15,3-4-144 0,-2-6 192 0,3-1-48 16,2-1 0-16,2-2 0 0,-2-2-16 0,5-1 0 16,6-4 0-16,-1 1 0 15,-2 2-1216-15,6 1-256 0</inkml:trace>
  <inkml:trace contextRef="#ctx0" brushRef="#br0" timeOffset="8603.894">13975 5177 3679 0,'0'0'320'0,"0"0"-320"0,7 7 0 0,-1-1 0 16,-6-6 1440-16,10 5 224 0,-10-5 32 15,11 5 16-15,-1 2-944 0,0 0-176 0,0-1-32 0,0 0-16 16,-10-6 16-16,8 8 0 0,2-2 0 0,2 2 0 16,-1 2-80-16,0 1-16 0,-1 0 0 0,4 0 0 15,-3-2-80-15,2 2 0 0,-1 1-16 0,0 4 0 16,1 3-80-16,-3 2-16 0,0 1 0 0,-1-1 0 16,-2 2 16-16,3 0 0 0,-5 0 0 0,0 3 0 15,1 1 32-15,-4 4 0 0,0 0 0 0,-2-2 0 16,-1 0 0-16,0-2 0 0,1 0 0 0,-1 1 0 15,-2 3 0-15,-1-1 0 0,1-1 0 0,0-1 0 0,-1 2-32 16,-1 1 0-16,-2 1 0 0,1-3 0 0,-1-1 0 16,2 0 0-16,-4 3 0 0,0-6 0 0,-1-1 144 0,-1-6 16 15,-1-1 16-15,0 0 0 0,-1 3 48 0,-2-1 16 16,2-6 0-16,1 2 0 0,1-1 0 0,1 0 0 16,-1 0 0-16,1-1 0 0,-1-3-96 0,0 1-32 15,1 0 0-15,2 0 0 0,-2-3-96 0,2-4-32 16,-1-6 0-16,9 2 0 0,-8 11-80 0,0-2 0 15,2-3-16-15,6-6 0 0,-6 5-48 0,6-5 0 16,0 0 0-16,-7 3 0 0,7-3 32 0,-7 5 0 16,7-5 0-16,0 0 0 0,0 0-32 0,0 0 0 15,0 0 0-15,0 0 0 0,0 0 0 0,0 0 0 16,0 0 0-16,0 0 0 0,0 0 48 0,0 0 0 16,0 0 0-16,0 0 0 0,0 0-32 0,0 0 0 0,0 0 0 0,0 0 0 15,0 0-144-15,0 0 128 0,0 0-128 16,0 0 128-16,0 0-128 0,0 0 0 0,0 0 144 0,0 0-144 15,0 0 0-15,0 0 0 0,0 0 0 0,0 0 0 16,0 0-128-16,0 0-112 0,0 0-16 0,0 0-15664 16</inkml:trace>
  <inkml:trace contextRef="#ctx0" brushRef="#br0" timeOffset="9894.62">2447 7190 4607 0,'0'0'192'0,"0"0"64"0,-10-7-256 0,2 4 0 0,8 3 0 0,-7-1 0 16,-1-3 1136-16,1 2 176 0,7 2 32 0,0 0 16 15,-9 1-368-15,9-1-80 0,0 0-16 0,0 0 0 16,0 0 32-16,0 0 0 0,-3 9 0 0,3-9 0 16,0 0 176-16,0 0 48 0,0 0 0 0,10 2 0 15,1 2-384-15,2-1-64 0,-1 0 0 0,6 0-16 16,0-1-144-16,1-1-32 0,2-6 0 0,1 4 0 15,2 3-96-15,4 1-32 0,2-2 0 0,-4 1 0 16,-3-4-64-16,2 5 0 0,4 2-16 0,1-2 0 16,-3-7-128-16,2 0-32 0,-2 0 0 0,0 2 0 0,-3 5-144 15,0-3 0-15,0-3-160 0,2 2 160 16,0 0-1744-16,-2 0-256 0</inkml:trace>
  <inkml:trace contextRef="#ctx0" brushRef="#br0" timeOffset="10399.939">3567 6884 17615 0,'0'0'768'0,"7"-6"192"0,-3-1-768 0,-2 0-192 0,-2 0 0 0,0 7 0 16,10-6 320-16,0 0 16 0,3 1 16 0,2 2 0 15,2 1-160-15,0 4-48 0,3 0 0 0,-2 1 0 0,2-1 16 16,0-1 0-16,2 2 0 0,0 1 0 0,0 4 48 0,-2 0 16 16,1 0 0-16,0 4 0 0,-1 0 32 0,1 3 0 15,1 0 0-15,-2 4 0 0,-1 3-16 0,-1 3 0 16,-3 4 0-16,0-3 0 0,-4-1-16 0,-1 1 0 15,-2-1 0-15,-1 1 0 0,-5-1-96 0,1-5 0 16,0-3-128-16,-1 2 192 0,0 5-192 0,-2-2 176 16,-2-3-176-16,1-3 160 0,0-1-160 0,-2 0 0 15,1-1 0-15,-1-3 128 16,1-3-576-16,2-8-128 0,-8 6-32 0,8-6 0 16,0 0-1616-16,-5 3-320 0</inkml:trace>
  <inkml:trace contextRef="#ctx0" brushRef="#br0" timeOffset="10682.842">4054 6986 16575 0,'-9'-11'736'0,"4"8"160"16,-2 2-720-16,7 1-176 0,0 0 0 0,-10 0 0 0,-4 2 1088 0,1 2 192 0,-1 3 48 0,0 3 0 15,0 1-768-15,0 3-160 0,0 3-16 0,-1 0-16 16,-4 0 16-16,1 3 0 0,-2-2 0 0,0 6 0 16,-2 5 32-16,1 0 16 0,-4 3 0 0,2-1 0 15,-4-2-48-15,2 0 0 0,0-3 0 0,-2 0 0 16,4 1-144-16,0-3-48 0,-1-3 0 0,3-2 0 0,1-2-192 16,5-1 128-16,0-3-128 0,4-3 0 0,0-4 0 0,4 0 0 15,7-6-128-15,0 0-8080 16,0 0-1616-16</inkml:trace>
  <inkml:trace contextRef="#ctx0" brushRef="#br0" timeOffset="11263.767">4394 6773 19343 0,'-16'-7'1728'0,"8"4"-1392"0,8 3-336 0,-6-3 0 15,6 3 368-15,0 0 0 0,0 0 0 0,0 0 0 16,0 0-368-16,0 0 0 0,0 0 0 0,0 0 0 16,0 0 160-16,0 0-32 0,5 7-128 0,1 0 192 15,4 2 144-15,1-4 32 0,3 0 0 0,2 0 0 16,1 3 16-16,2 2 0 0,1 0 0 0,2 1 0 16,2 0-80-16,2 2-16 0,1 2 0 0,-1 1 0 0,1 1-96 0,-1 1-32 15,0-1 0-15,-2 0 0 0,0 0-160 16,-2-1 128-16,2-3-128 0,-3-1 128 0,1 1 0 0,-1-2-128 15,-3 0 192-15,0 0-64 0,-3-3-128 0,0 1 192 16,-3 1-192-16,-2-3 192 0,-10-7-192 0,9 5 192 16,-9-5-192-16,0 0 192 0,0 0 0 0,1 9 0 15,-1-9 0-15,-5 10 0 0,-2-3 368 0,-2 0 80 16,-4 2 0-16,-3-2 16 0,-1 1-96 0,-3 1-32 16,-1 4 0-16,0-2 0 0,-1-1-144 0,0 1-48 15,1 1 0-15,-3 3 0 0,0 3-112 0,-2 0-32 16,1-3 0-16,-1 3 0 0,-1-2-192 0,2 1 144 15,3 0-144-15,0-1 128 0,3-3-128 0,2-1 0 16,-1 2 0-16,3-5 0 0,1-5 0 0,5-1 0 16,1-3 0-16,8 0 0 15,-8-1-2112-15,8 1-288 0,-3-7-64 0</inkml:trace>
  <inkml:trace contextRef="#ctx0" brushRef="#br0" timeOffset="12675.03">5777 6729 24703 0,'-13'-8'1088'0,"7"8"240"0,-2 2-1072 0,0 3-256 16,0-1 0-16,-1 3 0 0,0-2 0 0,0 3 0 15,-3 1 0-15,0 2 0 0,-2 0 0 0,-1 1 0 16,1 1 0-16,-1 0 0 0,-2-3 0 0,1 0 0 16,-1 0 0-16,1 2 0 0,-2 3 0 0,2 2 0 15,-1-1 208-15,1 2-64 0,0 3 112 0,2 0 32 16,1 1 0-16,2 2 0 0,2-3-32 0,-1 4-16 15,1 5 0-15,3-4 0 0,1-3-48 0,0 3 0 16,-1-1 0-16,4 1 0 0,5 1-32 0,1-2-16 16,-1-1 0-16,2-2 0 0,2-1 80 0,2 0 16 0,3 0 0 15,-1-2 0-15,1-5-16 0,2-1 0 0,3-1 0 16,-1 0 0-16,0-4 0 0,-1 0 0 0,2-5 0 0,0-1 0 16,1 2 16-16,2-4 0 0,-2-4 0 0,3 0 0 15,1-1 0-15,-2-1 0 0,1-3 0 0,2 0 0 16,2-4-64-16,1 0-16 0,-1 0 0 0,-2-3 0 15,-1-4-160-15,-2 1 128 0,1-3-128 0,0 3 128 16,-4 2-128-16,-1 0 128 0,-3-3-128 0,-1-1 128 16,1-1-128-16,-2 1 128 0,-3 1-128 0,-2 1 128 15,-1-3 0-15,-2 4 0 0,0 2 0 0,-3-2 0 16,-3-2-128-16,0 0 128 0,-2-1-128 0,1 4 128 16,-4 0 64-16,2 1 0 0,-4-2 0 0,-1 2 0 15,-1-1-192-15,-1 3 0 0,-3 2 0 0,3-1 128 0,1-2-128 16,-1 2 0-16,-2 2 144 0,0 0-144 0,-2 1 0 15,0 3 0-15,-2-1 0 0,2 3 0 0,0 3 0 0,-2-1 0 16,1 0 0-16,0 0 0 0,0 2 0 0,1 5-128 16,-1 0 128-16,-3 2 0 0,-1-2 0 0,3 1-128 15,-3 0 128-15,1 1 0 0,1 2 0 16,-1 2-128-16,1-1 128 0,0 2 0 0,-1 2 0 0,2-1 0 16,1 1 0-16,2 2 0 0,0-1 0 0,0 1-128 15,-1 3 128-15,2 0 0 0,-2-3 0 0,3 0 0 16,0 1 0-16,2 1-128 0,3 2 128 0,1-1 0 15,4-2 0-15,-3 1-128 0,2 4 128 0,1-2 0 16,2 1 0-16,0 1 0 0,2 1 0 0,2 1 0 16,0-1 0-16,0-1 0 0,1-1 0 0,0-3 0 15,0 0 0-15,3 3 0 0,-1-2 0 0,4 0 0 0,-2 0 0 16,1-3 0-16,0-2 0 0,2 0 0 0,0 0 0 16,1-2 0-16,2-2 0 0,3 0 0 0,0-2 0 0,2 1 0 15,-2-4 0-15,2 1 0 0,-1 1 0 0,2-3 128 16,3-3-128-16,1-1 0 0,-3-1 128 0,1 0-128 15,0-2 128-15,0 0-128 0,-2 0 128 0,3-3-128 16,-2-2 0-16,1-2 144 0,0-1-144 0,0-1 0 16,1-1 128-16,0-2-128 0,1-2 0 0,-2 0 0 15,-3 0 128-15,0 0-128 0,3-3 0 0,-1 0 0 16,-5 2 128-16,1 2-128 0,-1 0 0 0,-4-1 0 16,0 3 0-16,-2 0 0 0,-2 4 0 0,-1-4 0 15,-1-2 128-15,-1-2-128 0,-3 4 0 0,-2-1 0 0,-2 0 0 16,-1 0 128-16,-2 0-128 0,-1-1 0 0,1 2 144 15,-2 0-144-15,-1 0 0 0,0 1 144 0,-2 1-144 0,-2 1 0 16,-1 1 0-16,-1-1 0 0,1-2 0 0,2 1 0 16,-1 1 0-16,-1 2 0 0,-3 1 0 0,1 3 0 15,0-2 0-15,0 4 0 0,1 0 0 0,1 2 0 16,0 0 0-16,1 1 0 0,0 0 0 0,0 1 0 16,0 1 0-16,0 2 0 0,-1 2 0 0,0 1 0 15,0 2 0-15,0-3 0 0,-2 1 0 0,0-1 0 16,-2 1-144-16,2 2 144 0,-1-1 0 0,3 2 0 15,2 1 0-15,-2-1 0 0,-3-2 0 0,3 1 0 16,2 3 0-16,2 0 0 0,-1 0 0 0,2 0 0 16,0 1-128-16,0 1 128 0,1 1 0 0,-2 0 0 15,4 1 0-15,0 1 0 0,0 2 0 0,3 3-128 16,-2 0 128-16,4 1 0 0,1-1 0 0,0-1 0 16,0-1 0-16,1 0 0 0,2 0 0 0,-1 0 0 15,-1 0 0-15,3-1 0 0,1-1 0 0,0-1 0 0,2 0 0 0,0 0 0 16,-1 2 0-16,3-1 0 0,-3 1 0 15,5-3 0-15,3-4 0 0,-1-1 0 0,2 0 0 0,1-2 0 16,-2 0 0-16,5-4 0 0,-1 1 0 0,2-1 0 16,-1-4 0-16,-1-1 128 0,2-3-128 0,0 1 0 15,0-1 144-15,2-3-144 0,-2-2 128 0,1-1-128 16,-1-4 128-16,0-2-128 0,0-4 128 0,2 0-128 16,-1-2 128-16,0-2-128 0,-1-2 0 0,-4 3 128 15,0 2-128-15,-2-3 0 0,-2-4 144 0,1 0-144 16,-2 1 0-16,-1-1 144 0,-3-2-144 0,-3 2 0 15,-1-2 144-15,-3 2-144 0,-2-1 0 0,1 1 144 0,-1 1-144 0,0 1 0 16,-2 0 0-16,1 5 0 0,-5 3 160 0,2 3-160 16,-4 5 192-16,3 1-192 0,0-1 176 15,-1-1-176-15,-5 2 160 0,-1 1-160 0,1 3 0 16,-2 0 0-16,-2 4 0 0,0-1 0 0,-1 0 0 0,-2 1-240 16,-1 1 48-16,-1 2 16 15,2 3-1392-15,0 1-288 0,0-2-48 0,-1 0-16 16</inkml:trace>
  <inkml:trace contextRef="#ctx0" brushRef="#br0" timeOffset="13366.178">2664 7274 10479 0,'-10'11'448'0,"10"-11"128"0,0 0-576 0,0 0 0 15,-9 4 0-15,0-1 0 0,4 0 384 0,5-3-48 0,-10 4 0 0,10-4 0 16,0 0 16-16,0 0 0 0,-8 2 0 0,8-2 0 16,-8 4 320-16,8-4 64 0,-5 7 16 0,5-7 0 15,0 0 80-15,0 0 0 0,0 0 16 0,0 0 0 16,0 0 48-16,0 0 16 0,0 0 0 0,0 0 0 15,0 0-208-15,0 0-32 0,0 0-16 0,9-1 0 16,-1-5-256-16,2 3-48 0,0 2-16 0,3-1 0 16,3-2-16-16,0 2-16 0,3 0 0 0,3-1 0 15,-1-1-96-15,3 1-16 0,-3 0 0 0,2 2 0 16,0 1 16-16,0-2 0 0,-1 0 0 0,1 1 0 16,0 0 32-16,2 1 0 0,0 2 0 0,1-2 0 15,-3-1-48-15,4 0 0 0,0 2 0 0,3 1 0 16,-1 4-48-16,0-6-16 0,0-3 0 0,-3 6 0 15,2 3-128-15,-6 0 0 0,1-3 0 0,-3-1 0 0,-3 2 0 16,0-2 0-16,-4-1 0 0,-1 0 0 0,-1-1 0 0,-2 1-176 16,-9-1 16-16,0 0-8688 15,9-1-1744-15</inkml:trace>
  <inkml:trace contextRef="#ctx0" brushRef="#br0" timeOffset="13861.856">3670 6867 12671 0,'0'0'560'0,"0"0"112"0,0 0-544 0,0 0-128 0,-2-6 0 0,2 6 0 15,0 0 816-15,0 0 128 0,0 0 16 0,0 0 16 16,0 0-240-16,0 0-48 0,0 0-16 0,10-5 0 15,1 1-112-15,0 2-32 0,1 3 0 0,-1 0 0 16,2-1-16-16,1 2-16 0,2 1 0 0,0 1 0 0,1 3-16 0,0 0 0 16,3-1 0-16,-2 2 0 0,2 3-96 0,-2 4-32 15,0-1 0-15,3 1 0 0,-3 2-80 0,0 0-16 16,-1 2 0-16,-2 2 0 0,-1 1-48 0,-2 1-16 16,0-3 0-16,-3 1 0 0,1 2 32 0,-1 0 0 15,-4-4 0-15,-2 3 0 0,-3 2 64 0,-3 0 16 16,1 1 0-16,-1-5 0 0,2-3-16 0,-1 0 0 15,1 1 0-15,-2 0 0 0,1-5-128 0,-1-2-32 16,-6-4 0-16,4 1 0 0,3 1-128 0,2-9 0 16,0 0-192-16,0 0-8752 15,-9 0-1744-15</inkml:trace>
  <inkml:trace contextRef="#ctx0" brushRef="#br0" timeOffset="14117.543">3960 7033 28559 0,'-8'6'2544'0,"1"-1"-2032"0,-2 0-512 0,3 4 0 15,-3 5 400-15,1 5-16 0,-3 4 0 0,0 2 0 16,0-2-384-16,-1 6 0 0,-3 5 0 0,-2 0 0 15,0-1 0-15,-2 0 0 0,-2 1 128 0,-2-1-128 16,-2 0 0-16,-4 0 160 0,-2 0-160 0,0-1 160 16,2-1-1264-16,-3 0-256 0</inkml:trace>
  <inkml:trace contextRef="#ctx0" brushRef="#br0" timeOffset="18005.911">11130 5602 8399 0,'0'0'368'0,"0"0"80"0,10-4-448 0,-4 0 0 0,-6 4 0 0,7-5 0 15,-7 5 1040-15,7-3 112 0,0-4 32 0,-7 7 0 16,0 0-32-16,0 0 0 0,0 0 0 0,0 0 0 15,0 0-304-15,0 0-64 0,10 6-16 0,-10-6 0 16,0 0-112-16,9 2-16 0,0 0-16 0,-9-2 0 16,9 7-112-16,2-1 0 0,-2 1-16 0,2 2 0 15,1 1 0-15,-2 2 0 0,1 1 0 0,1 0 0 16,2-1-112-16,1 3 0 0,-6 2-16 0,4-1 0 16,2-3-112-16,0 2 0 0,2 4-16 0,-1 1 0 0,0-1 0 0,-2 3 0 15,-2 3 0-15,1-2 0 0,-2-3 0 0,0 2 0 16,-1 0 0-16,0 0 0 0,0 2-16 0,0-2 0 15,-1-2 0-15,0-2 0 0,-1 1-96 0,-1 0 0 16,0-3-128-16,-1 0 192 0,0-1-16 0,0-3-16 16,0-2 0-16,-1 2 0 0,0 2 32 0,0-2 16 15,1-2 0-15,-2-1 0 0,-4-9 32 0,4 10 0 16,1 0 0-16,-2-5 0 0,-3-5 32 0,0 0 16 16,0 0 0-16,0 0 0 0,0 0 96 0,0 0 32 15,0 0 0-15,0 0 0 0,0 0 240 0,0 0 48 16,0 0 16-16,6-6 0 0,-5-3-288 0,-1 1-64 15,0-2-16-15,1 1 0 0,-1-5-208 0,0 0-144 16,0-2 192-16,0-1-192 0,0 1 160 0,2-5-160 0,0-5 128 16,0 1-128-16,1 2 0 0,1-5 128 0,-2-1-128 0,0 0 0 15,1 1 128-15,-1 0-128 0,0 1 0 16,2-2 128-16,-1 3-128 0,0-2 0 0,-1-1 144 0,1 4-144 16,2-1 0-16,-2-2 144 0,3-3-144 0,0 2 0 15,-1 1 128-15,2 3-128 0,1 3 0 0,1-6 0 16,0 0 0-16,1 1 0 0,-4 2 0 0,4 2 0 15,1 0 0-15,0 0 0 0,1 0 0 0,0 1 0 16,-1 1 0-16,1 1 0 0,0-1 0 0,1 1 0 16,-5 3 0-16,2-1 0 0,1 2 0 0,-3-1 0 15,1 0 0-15,-2 3 0 0,2 1 0 0,-1 1 0 16,0-1 0-16,-2-1 0 0,2-2 0 0,-3 3 0 16,1 3 0-16,1 1 0 0,-2-1 0 0,2 2 0 0,-3 0 0 15,2 2 0-15,-1 1 0 0,-1 0 0 0,1-1 0 16,-5 6 0-16,0 0 0 0,9-5 0 0,-3-1 0 0,2-1 0 15,-3 1-128-15,2 1 128 0,-7 5 0 0,10-3 0 16,-1 0 192-16,0-1-192 0,-1 2 0 0,2 0 0 16,1-1-192-16,0 0 48 0,2 1 144 0,1-1 0 15,-1 1 0-15,2 0 0 0,1-1 0 0,1 2 0 16,1 0 0-16,-3 1 0 0,1 0 0 0,-1-2 0 16,5-1 0-16,1-1 0 0,0 5 0 0,0 2 0 15,1-1 0-15,1-2-128 0,0-1 128 0,1 2 0 16,1 2 0-16,-1-1-128 0,2-2 128 0,1 1 0 15,0-2 0-15,2 4 0 0,1-1 0 0,2 0 0 16,0 0 0-16,1 0 0 0,2 2 0 0,-2 1 0 16,0 0 0-16,0-2 0 0,0-1 0 0,1 1 0 0,1 1 0 15,1-1 0-15,2 0 0 0,1 1 0 0,-2-2 0 0,5 0 0 16,3 0 0-16,-1 0 0 0,0 1 0 0,-2-1 0 16,-1-1 0-16,2 1 0 0,2 1 0 0,1-2 0 15,1-3 0-15,-1 1 0 0,1 2 0 16,2 0 128-16,-2-2-128 0,0 0 0 0,-2 1 0 0,1 0 0 15,-1 3 0-15,0-1 0 0,0 0 0 0,-2 0 0 16,-3 0 0-16,1 0 0 0,-3-2 0 0,-2 1 0 16,-2 2 0-16,-5-1 0 0,-2-1 0 0,-1 3 0 15,2-3 0-15,-3-1 0 0,-2-1 0 0,-2 1 128 16,-2 3-128-16,0-3 0 0,-4-2 0 0,-3 1 128 16,0 0-128-16,-2 2 0 0,-10-1 128 0,9 1-128 15,-9-1 0-15,0 0 144 0,0 0-144 0,0 0 0 16,0 0 160-16,0 0-160 0,0 0 128 0,0 0-128 0,0 0 0 0,0 0 128 15,0 0-128-15,0 0 0 0,0 0 128 0,0 0-128 16,0 0 0-16,0 0 128 0,0 0-128 0,0 0 0 16,0 0 0-16,0 0 0 15,0 0-1008-15,0 0-128 0,0 0-16 0,0 0-10288 16,-10 4-2048-16</inkml:trace>
  <inkml:trace contextRef="#ctx0" brushRef="#br0" timeOffset="18964.825">10492 4995 2751 0,'3'-12'256'0,"-1"5"-256"15,0 0 0-15,0-1 0 0,1-1 1728 0,-1 2 320 16,0-1 48-16,1 1 16 0,0 1-1344 0,-3 6-272 16,5-7-48-16,-5 7-16 0,0 0 48 0,0 0 16 15,0 0 0-15,0 0 0 0,0 0-112 0,0 0-32 16,0 0 0-16,0 0 0 0,3 10-160 0,0 1-48 15,1-1 0-15,-1 5 0 0,1 6 208 0,-1 1 32 16,0 1 16-16,1 6 0 0,2 5-80 0,-1 3 0 16,1-1-16-16,-2 1 0 0,1 0-128 0,-2 2-32 15,0 0 0-15,0 5 0 0,-3-2 16 0,0 0 0 16,-3-1 0-16,2-1 0 0,-1 1 0 0,1-2 0 0,-1-5 0 0,-1-1 0 16,1-6 0-16,1 0 0 0,-1-3 0 0,1-2 0 15,0-3-32-15,0-1-128 16,-1-1 192-16,2 0-64 0,0 0 0 0,3-1 0 0,-1 0 0 0,0-3 0 15,-1-2 0-15,-1 1-128 0,1 0 192 0,-1-2-6496 16,0-2-1312-16</inkml:trace>
  <inkml:trace contextRef="#ctx0" brushRef="#br0" timeOffset="19253.888">10140 5603 19695 0,'0'0'864'0,"0"0"192"0,10-3-848 0,1 0-208 16,2 0 0-16,5 0 0 0,5 6 0 0,5-3 0 15,0-4 0-15,5 3 0 0,5 2 0 0,2 3 0 16,-1-2 0-16,3 2 0 0,2-1 0 0,1 1 0 16,-3-2 0-16,0 0 0 0,1-1 0 0,0-2 0 15,3-1 128-15,-4 2-5968 16,-1 3-1200-16</inkml:trace>
  <inkml:trace contextRef="#ctx0" brushRef="#br0" timeOffset="19734.287">10217 6168 16127 0,'0'0'704'0,"0"0"160"0,0 0-688 0,0 0-176 16,0 0 0-16,0 0 0 0,0 0 0 0,0 0 160 15,0 0-160-15,0 0 160 0,0 0 96 0,0 0 32 16,0 0 0-16,0 0 0 0,8 5-80 0,-8-5-16 16,9 4 0-16,2-1 0 0,1-1 320 0,0 0 48 15,3 0 16-15,4 0 0 0,-1-6 16 0,3 2 16 16,2 0 0-16,0-1 0 0,3-2-48 0,3 2-16 16,-3-2 0-16,3 4 0 0,1-2-32 0,-1 0 0 0,2-1 0 0,0 0 0 15,-1 0-32-15,0 0-16 0,0 1 0 16,0-1 0-16,1-3-128 0,-2 2-16 0,-6 2-16 15,0 0 0-15,-3 0-112 0,-2 1 0 0,-3 0-16 0,-3 2 0 16,-1 0-176-16,-11 0 0 0,0 0 0 0,0 0-8704 16,5 8-1824-16</inkml:trace>
  <inkml:trace contextRef="#ctx0" brushRef="#br0" timeOffset="22353.74">15683 9131 21183 0,'0'0'944'0,"-7"1"192"0,7-1-912 0,-8-1-224 15,8 1 0-15,0 0 0 0,0 0 0 0,0 0 0 16,0 0 0-16,0 0 0 0,0 0 384 0,6 6 0 0,3-2-16 0,3-2 0 15,4-1 336-15,1 2 80 0,3 0 16 0,3-4 0 16,7-3-128-16,2 2-32 0,0 1 0 0,7 2 0 16,8 1-80-16,0-2-32 0,0-2 0 0,5 1 0 15,2 1-160-15,3 2-48 0,10 1 0 16,1-2 0-16,6-2-64 0,2-1 0 0,0 2-16 0,4 0 0 16,7 2 128-16,1-2 16 0,-1-3 16 0,3 3 0 15,4 4-16-15,2-2-16 0,9 0 0 0,-4-2 0 16,0 0-64-16,6 3-16 0,3 4 0 0,-1-4 0 15,-2-4-112-15,1 1-32 0,7 3 0 0,-4-3 0 16,-4 0-16-16,4 0-128 0,3 0 192 0,-2 0-64 16,-3 3 0-16,3 0-128 0,4 2 192 0,-8-2-64 0,-6-6 0 15,1 3 0-15,2 2 0 0,-6 1 0 16,-6-3-128-16,-1 0 160 0,-1-5-160 0,2 4 160 0,0 2-32 0,-3 4 0 16,-3-2 0-16,-1 2 0 0,0-2-128 0,-5 1 0 15,-2 1 0-15,-2-1 0 0,-2 0 0 0,-4 2 0 16,-4 1 0-16,-4-2 0 0,1-1 0 0,-7 2 128 15,-8-1-128-15,-3-1 0 0,-1-2 0 0,-4-1 128 16,-3 1-128-16,-5-1 0 0,-4-1 0 0,-3 3 128 16,-3-1-128-16,-4-2 0 0,-2 0 0 0,-4 2 128 15,-3 0-128-15,-10-2 0 0,0 0 128 0,2-5-128 16,-3-1 128-16,1 6-128 0,-9-3 192 0,-4 1-64 16,-6-1 0-16,-2 0 0 0,0 2-128 0,-4-2 0 15,-5-2 0-15,-3 2 0 0,-3 3 0 0,-5-2 0 16,-4 0 128-16,-3-3-128 0,-9-1 0 0,-4 0 0 0,-4 2 0 15,0-2 128-15,-2 1-128 0,-4-2 0 0,-7 1 0 0,0 0 128 16,-4 2-128-16,0 1 0 0,-2-1 0 0,-8-1 128 16,-7-3-128-16,2 1 0 0,3 3 0 0,-5-3 0 15,-9 0 128-15,0 1-128 0,-4 2 0 0,-4 0 128 16,-8 0-128-16,0 0 0 0,2-3 0 0,-3 3 128 16,-5 2-128-16,4 2 0 0,0 3 0 0,0-4 0 15,-3-4 0-15,-2 3 0 0,-1 0 0 0,7 0 0 16,3-2 0-16,1 4 0 0,0 2 128 0,6 1-128 15,5 0 0-15,5-3 0 0,1-2 0 0,6 3 0 16,1 5 0-16,8 2 0 0,2 0 0 0,4-4 0 16,-5-2 0-16,10 2 0 0,6 3 0 0,7 3 0 0,6-2 0 15,6 0 0-15,5-3 0 0,3 0 0 0,3 0 0 16,7 1 0-16,5-4 0 0,7 1 0 0,6 0 0 0,7 2 0 16,10-5 0-16,0 0 0 0,0 0 0 0,14 6-192 15,3 3 32-15,7-5 16 0,8-3 144 0,5 0-208 16,2 1 80-16,7 0 128 0,8 0-144 0,8-2 144 15,9-1 0-15,8 1 0 0,3 0 0 0,5 0 0 16,6-1 0-16,9 1 0 0,5 1 0 0,7 0-128 16,2 3 128-16,8-3 0 0,1 0 0 0,8-1 0 15,6-2 0-15,-1 2 0 0,1 0 128 0,5 1-128 16,0-1 0-16,3 1 144 0,1 0-144 0,-3 0 128 16,-2 0-128-16,2-1 128 0,4 1-128 0,-6 1 0 15,-6 1 0-15,-1-1 128 0,-4 1-128 0,1-1 0 16,-1-1 0-16,-1 1 0 0,-6 1 128 0,-1 0-128 15,-2 0 0-15,-9 4 128 0,-8 0-128 0,-7 0 0 16,-4 2 0-16,-5 0 0 0,-3-4 0 0,-8 0 128 0,-9-1-128 16,-5 0 0-16,-6-1 0 0,-6 1 0 0,-9 1 0 0,-5-1 0 15,-4-1 0-15,-11 1 0 0,-5-5 0 0,-6-2 0 16,-12 3-144-16,0 0-16 0,0 0 0 0,-15 6 0 16,-6-5 16-16,-8 0 0 0,-3 0 0 0,-4-2 0 15,-5-2 144-15,-5-2 0 0,-6 2 0 0,-7-1 0 16,-10-2 0-16,-5 2-128 0,-6-1 128 0,-5 1 0 15,-3-2 0-15,-8 2 0 0,-8 1 0 0,-5-4 128 16,-4-1-128-16,-7 3 0 0,-6 3 0 0,-4-3 0 16,-3-1 0-16,-2 0 0 0,-1 0 0 0,-9 0 128 15,-9 5-128-15,-3-2 0 0,-1-2 0 0,-3 2 0 16,6 3 0-16,-4 0 0 0,-8 1 0 0,-1-2 0 0,-1-1 0 16,4 2 0-16,4 1 0 0,4 0 0 0,1-2 0 15,4 2 0-15,4 2 0 0,9-2 128 0,7 2-128 0,5-2 0 16,4 0 0-16,12 1 0 0,12 0 0 0,9 2 128 15,3-2-128-15,13-1 0 0,13-1 0 0,10 2 0 16,9 2 0-16,10-1 0 0,9-2 0 0,8-1 144 16,15 0-144-16,0 0 0 0,0 0 0 0,13-2-272 15,8 0 16-15,11 0 16 0,6 1 0 0,13-1 0 16,9 0 0-16,5 0 0 0,5-4 240 0,11-1-176 16,9 2 176-16,8-1-160 0,4 0 160 0,11-1 0 15,5-2-144-15,7 3 144 0,2 0 0 0,6 2 0 16,10 2 0-16,5-2 128 0,2-4 128 0,6 2 32 15,3 3 0-15,3 0 0 0,-2 0-288 0,6 4 128 0,2 4-128 16,-3-3 0-16,-1-2 176 0,-4 1-176 0,1 1 160 16,-1 4-160-16,-1 2 128 0,-10-2-128 0,-7-1 0 15,-3 0 144-15,-2 2-144 0,-6 1 160 0,-7 3-160 16,-8-2 160-16,-7-3-160 0,-8-2 0 0,-3-2 0 0,-11 3 0 16,-8 0-192-16,-11 1 192 0,-7-2-192 0,-12 1 192 15,-6 0-208-15,-9-2 80 0,-5-3 128 0,-8 0-208 16,-8 3 32-16,-4-1 16 0,-9-2 0 0,0 0 0 15,-13-5 0-15,-9 1 0 0,-5 0 0 0,-6-1 0 16,-7 0 160-16,-9-4-160 0,-8-4 160 0,-9 3-160 16,-10 3 160-16,-6-2 0 0,-4-3 0 0,-8 1 0 15,-9 0 128-15,-6 0-128 0,-4-1 128 0,-8 0-128 16,-3-1 0-16,-2 3 144 0,-4 1-144 0,-3-1 0 0,-3-1 144 16,-6 1-144-16,-9 4 0 0,-4-1 144 0,-2 3-144 15,0-1 160-15,7 1-160 0,-6 3 160 0,-6 2-160 16,-1 0 0-16,0 3 0 0,5-1 128 0,4-4-128 15,4 2 0-15,0 2 0 0,9-1 0 0,5-3 0 16,13 1 128-16,11-1-128 0,14 4 0 0,9 4 0 0,8-2 0 16,8-4 128-16,16-2-128 0,17-2 0 0,13 2 192 15,10 1-192-15,17 0 192 0,2-6-192 0,16 1 0 16,14 3 144-16,14 0-144 0,12-2 0 0,15 1 0 16,13-3 0-16,14-2-192 0,11-4 192 0,13 2-128 15,13 2 128-15,9-1-128 0,7-2 128 0,12 1 0 16,11 3 0-16,8 0 0 0,3 1 0 0,6 3 0 15,5 1 0-15,4 4 0 0,2 5 0 0,-4-2 0 16,-4 2 0-16,-4 7 0 16,-7 8-928-16,0 5-160 0,0 3-16 0</inkml:trace>
  <inkml:trace contextRef="#ctx0" brushRef="#br1" timeOffset="26646.98">16030 9233 17503 0,'-13'-6'1552'15,"2"-2"-1232"-15,3 3-320 0,1-2 0 16,3 2 2480-16,4 5 432 0,0 0 96 0,0 0 0 15,-1-8-2048-15,1 8-400 0,0 0-96 0,6-8-16 16,5 2-128-16,1 0-16 0,2 1-16 0,1 1 0 0,3 1-288 16,4 0 160-16,1-1-160 0,5 2 128 0,3 1 0 0,5-2 0 15,7-4 0-15,6 4 0 0,2 2 64 0,6 2 0 16,2 2 0-16,4-3 0 0,2-2-48 0,8-4 0 16,4-1 0-16,1 3 0 0,3 6 32 0,3-4 0 15,5-2 0-15,5 2 0 0,2 2 112 0,0 0 32 16,-1 0 0-16,4 1 0 0,8 0 32 0,-2 3 16 15,-2 3 0-15,2-3 0 0,6-4-128 0,-1 3-32 16,-5 2 0-16,4 3 0 0,3 1-208 0,-2 1 176 16,-2-1-176-16,3 2 160 0,2-4-160 0,-3 3 0 15,-5 1 0-15,-2-1 128 0,-1-4-128 0,0 3 0 16,-5 2 0-16,-5-1 128 0,-6-2-128 0,-2 0 128 16,2-4-128-16,-3 3 128 0,-6 2-128 0,-5 0 0 0,-2-2 0 15,-2-2 0-15,-4 2 0 0,-3 0 0 0,0 1 0 16,-7 0 0-16,-5 0 0 0,-3-2 0 0,-3 1 0 0,-1-4 0 15,-6 1 0-15,-1-1 0 0,-4 0 0 0,-4 0 0 16,-8 1 0-16,-3-2 0 0,-4-2 0 0,-3 0 0 16,-9 0 128-16,0 0-128 0,0 0 0 0,0 0 128 15,0 0 16-15,-11-4 0 0,-6-1 0 0,-3 1 0 16,-7-1-144-16,-2-1 128 0,-1-3-128 0,-6 3 128 16,-3 3-128-16,-5-1 160 0,-6-3-160 0,-3-1 160 15,-7 0-160-15,-3-1 0 0,-4 1 144 0,-3-1-144 16,-4-1 0-16,-6-1 0 0,-12-1 0 0,1 4 128 15,1-1-128-15,-6-2 0 0,-4-4 0 0,-7 1 0 16,-2 1 0-16,-7-1 0 0,-7-4 0 0,-3 4 0 0,0 2 0 16,-6 2 0-16,-5 1 0 0,-1-2 0 0,-1-2 0 15,1 1 0-15,-1 1 0 0,-4 1 0 16,-2 0 0-16,6 0 0 0,8-1 0 0,0 0 0 0,2 2 0 0,5 1 0 16,9 0 0-16,0 1 0 0,2 2 0 0,6 0 128 15,6 2-128-15,2-2 0 0,2-2 0 0,6 0 0 16,5 3 0-16,10-1 0 0,7 1 0 0,5 1 0 15,3-1 0-15,7 2 0 0,9 1 0 0,6-1 0 16,4-1 0-16,8 0 128 0,6 1-128 0,9 2 0 16,2 2 0-16,10-2 0 0,0 0 0 0,0 0 0 15,12-3 0-15,5 2 128 0,10-3-128 0,6 0-160 16,9-2 160-16,8 2-208 0,5 3 208 0,7 1 0 16,3-1-160-16,11-1 160 0,10 0 0 0,7 1 0 15,4 1 0-15,6 1 0 0,7-2 0 0,3 1 0 0,5 0 0 16,10-1 0-16,7-3 0 0,4 4 0 0,-1 1 0 15,4 3 0-15,3 0 0 0,6-1 0 0,3 1 128 16,-2-1-128-16,-4-1 128 0,1 1-128 0,0 3 192 16,1 1-64-16,4-2-128 0,-4 5 0 0,-5 2 0 15,-1 0 0-15,-4-1 0 0,-6-1 0 0,-3 0 0 0,-2 3 0 16,1 4 0-16,-6-2 0 0,-9-4 0 0,-5 2 0 16,-7 5 0-16,-4-2 0 0,-4 1 0 0,-7-4 0 15,-7-2 0-15,-8 1 0 0,-9 4 0 0,-8-4 0 16,-7-6 0-16,-6 1 0 0,-6-3 0 0,-9 3 0 15,-2-3-160-15,-10 1 160 0,-8-4-208 0,-8-1 80 16,0 0-16-16,-7 2 0 0,-8 0 0 0,-8-1 0 16,-7-4 144-16,-5 0-192 0,-5-3 192 0,-10 1-192 0,-12-3 192 15,-5 0 0-15,-7 1 0 0,-5-3 0 0,-7-1 0 0,-8-1 0 16,-9-3 0-16,-6 2 0 0,-1 3 0 0,-12 0 0 16,-8-1 128-16,-2 0-128 0,-1-5 144 0,-2-1-144 15,-1 3 192-15,-10-1-192 0,-4 1 192 0,-1 0-64 16,0-2 0-16,1 2-128 0,1 4 224 0,-5 1-64 15,-2-1-16-15,-3 0 0 0,3 0-16 0,4 3-128 16,6 3 192-16,1-1-64 0,-4-2-128 0,12 0 0 16,9 3 0-16,5 2 128 0,2 2-128 0,11-2 0 15,12 1 0-15,6 1 0 0,6 3 128 0,11-3-128 16,10 0 0-16,13 0 128 0,9 0-128 0,12 0 0 16,10 2 0-16,8-2 0 0,13 0 0 0,0 0 0 15,15-5-192-15,16 2 192 0,11 1-336 0,15 0 48 16,13 1 16-16,10-2 0 0,8-1 272 0,13 2-128 0,11 2 128 15,10-2 0-15,9-4 0 0,8 3 0 0,6 1 0 16,11 0 0-16,9 0 0 0,3 1 0 0,3-2 0 0,-2 2 0 16,-3 1 176-16,-2 2-176 0,-3 2 192 0,-2 3-192 15,-1 2 128-15,-9 1-128 0,-7 0 0 0,-9 3 0 32,-5 0-2048-32,-12 1-480 0</inkml:trace>
  <inkml:trace contextRef="#ctx0" brushRef="#br1" timeOffset="27897.286">2735 7296 6447 0,'-8'-11'272'0,"4"9"80"0,4 2-352 0,-10 1 0 0,0-1 0 0,1-1 0 16,1-1 1696-16,0 1 272 0,0 3 48 0,0-1 16 16,0-2-1040-16,-1 1-208 0,-3 0-32 0,0 0-16 15,-2 0 48-15,2 0 16 0,2-1 0 0,1 1 0 16,-2 1 112-16,1 0 32 0,-1-1 0 0,1 0 0 16,2-1-48-16,8 1 0 0,0 0 0 0,-9 1 0 0,2-3-160 0,7 2-32 15,0 0-16-15,0 0 0 0,0 0-176 0,0 0-16 16,0 0-16-16,0 0 0 0,0 0-288 0,0 0-64 15,11-6-128-15,0 1 192 0,3 1-32 0,3 2-16 16,4 4 0-16,2-4 0 0,4-4 80 0,6-2 16 16,6-1 0-16,2 2 0 0,2-1-32 0,0 0 0 15,-1-1 0-15,0 1 0 0,0 2-208 0,1 0 176 16,1-2-176-16,-2 1 160 0,0 3-32 0,0 1-128 16,-5-1 192-16,-3 0-64 0,-2-2-128 0,-4 3 160 15,-4 1-160-15,-5 0 160 0,-3-2-160 0,-2 1 128 16,-2 1-128-16,-12 2 128 0,0 0 0 0,0 0 0 15,0 0 0-15,0 0 0 0,0 0 144 0,-13-3 32 16,-4 1 0-16,-5 0 0 0,-5-1-112 0,-9 2-32 0,-3 2 0 16,-6 1 0-16,-1 0 32 0,0 1 16 0,-2-2 0 0,1 3 0 15,0 4-48-15,-2-1-16 0,-1 2 0 0,1-2 0 16,-1 1-144-16,6-2 0 0,8 2 0 0,-1 0 128 16,6-3-128-16,4 1 0 0,3-1 0 0,5 1 0 15,5-2 0-15,3-1 0 0,3-2 0 0,8-1 0 16,-7 6 0-16,7-6 0 0,0 0 0 0,0 0 0 31,0 0-336-31,9-2-112 0,6-2 0 0,0-2-16 0,4-3-2560 16,2-2-512-16</inkml:trace>
  <inkml:trace contextRef="#ctx0" brushRef="#br1" timeOffset="28456.916">3470 6831 4607 0,'-8'-8'192'0,"8"8"64"0,-9-2-256 0,2 0 0 0,-1-1 0 0,4-1 0 16,4 4 1920-16,0 0 352 0,0 0 64 0,0 0 16 15,-8-4-1168-15,3 0-224 0,5 4-64 0,0 0 0 16,0 0-192-16,0 0-64 0,5-6 0 0,-5 6 0 16,9-2-112-16,-2 0-16 0,2-2-16 0,2 3 0 0,1 3 144 0,4 3 16 15,1 0 16-15,4 0 0 0,0-3-112 0,-1 0-32 16,-3 1 0-16,4 3 0 0,5 2-112 0,0 2-32 15,0 2 0-15,2 3 0 0,-4 2-96 0,1 0-32 16,0 3 0-16,-3 2 0 0,-4 2-64 0,0 0-32 16,0 1 0-16,-1-2 0 0,2-1-160 0,-3 0 192 15,0-1-192-15,-5-1 192 0,-1 1-192 0,0 0 192 16,-5-3-192-16,1 2 192 0,-2 1-192 0,-3-3 160 16,1-2-160-16,-3-1 160 0,-2 0-160 0,-4 2 192 15,3-2-192-15,1-1 192 0,-4-3-192 0,1 0 0 16,1 0 0-16,-3 1 0 15,3-2-592-15,-4-3-160 0,1-2-16 0,-1-2-7328 16,2 2-1456-16</inkml:trace>
  <inkml:trace contextRef="#ctx0" brushRef="#br1" timeOffset="28773.4">3859 7005 18431 0,'0'0'816'15,"-6"-1"160"-15,-5 1-784 0,3 0-192 0,0-1 0 0,8 1 0 16,-4 5 1088-16,-3 1 192 0,2 0 16 0,0 2 16 16,-3 3-1024-16,1 3-288 0,-2 4 0 0,-2-1 128 15,-1 0 208-15,-2 4 48 0,-1 4 0 0,0 2 0 16,-1 0 144-16,-4 2 48 0,-2-4 0 0,2 2 0 0,1 6-80 0,2-2-16 15,-1-2 0-15,2-2 0 0,-3-1-208 0,1-3-32 16,2-1-16-16,0-1 0 0,1-6-96 16,2-1-128-16,3-2 176 0,2-2-176 0,3-3-144 0,5-7-144 15,0 0-32-15,0 0-12512 16</inkml:trace>
  <inkml:trace contextRef="#ctx0" brushRef="#br1" timeOffset="29425.264">4219 6818 5519 0,'0'-7'496'0,"0"1"-496"0,-2 1 0 0,2-4 0 16,2-2 1056-16,1 2 112 0,-3 2 32 0,1 1 0 15,-1 6-112-15,0-4 0 0,0 4-16 0,0-7 0 0,-1 2-112 16,1 5 0-16,0 0-16 0,0 0 0 0,0 0-96 0,0 0-16 15,0 0 0-15,0 0 0 0,0 0-128 0,0 0-16 16,0 0-16-16,0 0 0 0,0 0-208 0,0 0-32 16,0 0-16-16,5 13 0 0,1-1 272 0,2 1 48 15,0 2 16-15,2-3 0 0,2-3-160 0,2 3-16 16,-1 3-16-16,3-1 0 0,1-1-112 0,0 1 0 16,2 1-16-16,3 4 0 0,0 0-96 0,0-3-16 15,2 2 0-15,-4-3 0 0,1 3-32 0,-1-2-16 16,-1 1 0-16,-2-3 0 0,1-2-64 0,0-2-16 15,-2 0 0-15,-3-1 0 0,-2-3-48 0,0 0-16 16,-2-2 0-16,0 1 0 0,-9-5-128 0,9 4 160 16,-9-4-160-16,9 2 160 0,-9-2 32 0,0 0 0 15,6 5 0-15,-6-5 0 0,0 0-48 0,9 0 0 0,-9 0 0 16,0 0 0-16,0 0-144 0,0 0 192 0,0 0-192 0,0 0 192 16,0 0-192-16,0 0 0 0,0 0 0 0,0 0 128 15,0 0-128-15,0 10 128 0,-3-2-128 0,0 1 128 16,-4-3 0-16,-1 2 0 0,-4 2 0 0,-2 0 0 15,-4 3 0-15,0 1 0 0,-1 0 0 0,-1 0 0 16,0 1 16-16,1-2 0 0,-2-1 0 0,3 4 0 16,-1 5-144-16,1 0 192 0,-2 0-192 0,1-3 192 15,1-3-192-15,2 2 0 0,-2 0 144 0,3-1-144 16,2-3 0-16,2-2 0 0,2-2 0 0,0-2 0 16,3-1-1232-16,6-6-224 15,0 0-32-15,0 0-8752 0,0 0-1760 0</inkml:trace>
  <inkml:trace contextRef="#ctx0" brushRef="#br1" timeOffset="29988.985">5616 6960 24063 0,'-9'-7'1072'0,"9"7"208"0,0 0-1024 0,-4-5-256 0,4 5 0 16,-2-6 0-16,2 6 0 0,0 0 128 0,-5-9-128 15,3 2 0-15,0-1 128 0,0 1-128 0,-2 1 0 0,-1-1 0 16,-3 1 128-16,-1-1-128 0,-1-2 0 0,0 5 0 15,1 3 208-15,-2 0-64 0,-3-1-16 0,0 2 0 16,-2 0 352-16,-2 4 64 0,0 2 16 0,1 2 0 16,1 1-192-16,0 3-48 0,-1 3 0 0,-2 3 0 15,-1 1 16-15,0 0 0 0,1 2 0 0,2 2 0 16,0 4-16-16,3 3-16 0,2-3 0 0,2 2 0 16,0-1-96-16,3 4-16 0,2 4 0 0,3-1 0 15,3-5-192-15,4-1 144 0,1 0-144 0,4-4 128 16,0-3-128-16,3-1 160 0,2-4-160 0,4-1 160 0,3-2-32 15,1-2-128-15,1-2 192 0,3-1-64 0,7 0 96 16,-2-3 16-16,1-1 0 0,0-3 0 0,-2-4 0 0,1-2 0 16,1 0 0-16,0-7 0 0,3-3 96 0,-2-3 32 15,1-3 0-15,1-3 0 0,2-2 0 0,-2 1 0 16,0-7 0-16,-3 0 0 0,-2-2 32 0,-6-1 16 16,-1-2 0-16,-5 1 0 0,-5-2 240 0,-4 0 48 15,-3-2 16-15,-4 0 0 0,-2-1-224 0,-2 3-48 16,-3-1-16-16,-2 9 0 0,-2 4-224 0,-3 6-32 15,-2 1-16-15,-1 4 0 0,-2 1-160 0,-6 5 0 16,-4 2 0-16,-2 4 0 16,-4 4-1088-16,-4 5-112 0,-5 3-16 0,-2 0-10624 15,1 0-2144-15</inkml:trace>
  <inkml:trace contextRef="#ctx0" brushRef="#br1" timeOffset="30931.727">12445 5168 11055 0,'0'0'480'0,"0"0"112"0,-6-5-464 0,6 5-128 16,-5-3 0-16,5 3 0 0,-7-3 752 0,7 3 128 16,-7 1 16-16,7-1 16 0,-9 0-448 0,1 2-80 15,0 0-32-15,0 2 0 0,-1-3-80 0,-1 1-16 16,0-1 0-16,-1 3 0 0,-2 2 112 0,1-1 16 0,0 0 0 16,1 5 0-16,-3 0 144 0,1 1 48 0,-1 4 0 0,1 0 0 15,2 1-16-15,0 4 0 0,-5 2 0 0,1 5 0 16,2 5 16-16,1 3 16 0,-2 3 0 0,4 1 0 15,-1 5-208-15,4 0-64 0,-1-2 0 0,4-1 0 16,-2-4-128-16,3 1-48 0,0-2 0 0,0 0 0 16,0-1-144-16,1 2 160 0,1-1-160 0,0 0 160 15,0 1-160-15,2-3 0 0,1-5 144 0,3 0-144 16,-1-2 128-16,4 1-128 0,3-5 160 0,3-1-160 16,1 0 224-16,3 0-48 0,1 0-16 0,3 0 0 15,3-1-160-15,3 0-224 0,4 2 48 0,4-3-7760 16,0-5-1568-16</inkml:trace>
  <inkml:trace contextRef="#ctx0" brushRef="#br1" timeOffset="31511.21">13820 5209 14975 0,'0'0'656'0,"0"-8"144"0,1-3-640 0,-1 11-160 0,0 0 0 0,0 0 0 15,0 0 320-15,10-2 48 0,-4-1 0 0,4 3 0 16,-1 3-160-16,2-1-16 0,1 2-16 0,3 1 0 15,-3-1 208-15,2 3 64 0,0 0 0 0,3 1 0 16,3-1 48-16,-1 1 16 0,3 1 0 0,1 2 0 0,-1 2-160 0,2 2-32 16,0-3 0-16,1 4 0 0,1 3 32 0,0 3 0 15,-1 1 0-15,1 4 0 0,-1 3-64 0,0 4-16 16,-2 3 0-16,0-1 0 0,1 0 16 0,-3 2 0 16,-3-2 0-16,-3 3 0 0,-2-3 112 0,-4 1 32 15,-3 1 0-15,-4 0 0 0,-3 1 32 0,-1 0 16 16,-5 1 0-16,-1-2 0 0,-2-4 32 0,-2-2 16 15,0-2 0-15,-1-2 0 0,-3-3 32 0,0-2 0 16,-1-2 0-16,-2-1 0 0,-1-5-96 0,1 0-16 16,-2-4 0-16,2 0 0 0,-2 0-160 0,1 0-32 15,0 0-16-15,3-1 0 16,1-3-960-16,1-2-192 0,-1 1-48 0</inkml:trace>
  <inkml:trace contextRef="#ctx0" brushRef="#br1" timeOffset="32553.834">10351 6610 23039 0,'-2'-11'1024'0,"2"11"192"0,-6-4-960 0,6 4-256 0,0 0 0 0,0 0 0 15,0 0 272-15,0 0 16 0,-6 8 0 0,3 2 0 16,-3 5-288-16,3 1 0 0,1 3 0 0,-1 3 0 16,-2 2 160-16,2 0-32 0,0 1 0 0,0 5 0 15,1 4-128-15,-2 1 0 0,-1 0 0 0,2-2 128 0,0-5-128 16,2 2 160-16,0-4-160 0,-3-2 160 0,0-5-160 0,1-5 128 16,0-1-128-16,-1-1 128 15,1 0-576-15,0-3-128 0,3-9-32 0,0 0-6496 16,-5 6-1280-16</inkml:trace>
  <inkml:trace contextRef="#ctx0" brushRef="#br1" timeOffset="32749.834">10002 6952 13823 0,'0'0'1216'0,"1"-7"-960"15,2 0-256-15,3 3 0 0,2 2 1408 0,2 0 224 16,1 1 48-16,4 0 16 0,1 1-1296 0,1 2-256 15,1 1-144-15,4-2 160 0,-1-2-160 0,0 0 192 0,-1 1-192 0,2 0 192 16,1 0-192-16,0 0 128 0,-1-2-128 16,2 3 128-16,0 2-128 0,-2 1 0 0,-5-2 144 0,-2 1-6304 15,0 2-1264-15</inkml:trace>
  <inkml:trace contextRef="#ctx0" brushRef="#br1" timeOffset="32950.023">9829 7355 27647 0,'0'0'1216'0,"0"0"256"16,0 0-1168-16,0 0-304 0,3-5 0 0,6 1 0 0,4-2 224 0,4 3-16 16,0-4 0-16,6 4 0 0,2 1-32 0,7 0-16 15,5 1 0-15,1 0 0 0,2-3-160 0,0 3 0 16,-2 0 0-16,1-1 128 15,-2-3-1600-15,-2 2-336 0,-4 1-64 0</inkml:trace>
  <inkml:trace contextRef="#ctx0" brushRef="#br1" timeOffset="33932.298">10309 7810 20271 0,'-11'-2'1792'0,"11"2"-1424"0,-8 0-368 0,8 0 0 16,-8 2 1392-16,8-2 208 0,-8 0 32 0,8 0 16 0,0 0-1216 0,0 0-240 16,0 0-64-16,-3-8 0 0,0 0-128 15,3-2 192-15,1-1-192 0,3-3 192 0,0-4 0 0,0-1 16 16,2-2 0-16,-2 0 0 0,4 0 48 0,0 0 16 15,1-2 0-15,1 1 0 0,1 1 16 0,1 5 0 16,-2 3 0-16,0 2 0 0,-3 1-288 0,-1 2 0 16,-6 8 0-16,9-4 0 0,1 3 0 0,1 2 0 15,-2 2 0-15,1 4 0 0,-1 3 0 0,-1 3-192 16,1-1 192-16,-1 2-192 0,2 2 192 0,-5 1 0 16,0 4-160-16,-1 1 160 0,-2 0 0 0,0-1 0 15,1-1 0-15,-1-2 0 0,0 0 0 0,2-6 0 16,-1-2 0-16,0 0 0 0,0 0 0 0,3-2 0 15,-6-8 0-15,5 6 0 0,-5-6 144 0,11 1 112 16,-3-2 0-16,1-2 16 0,-2-4 960 0,2 1 192 0,0-1 48 0,0-2 0 31,-3-2-1872-31,2 0-368 0,0-2-80 0,-2-1-16 0,0-1 864 0,-1-1 192 0,0-2 16 0,-1-3 16 16,0 2 128-16,-1-3 32 0,0-4 0 0,-2-1 0 16,1-3-192-16,1-3-48 0,-1-3 0 0,1-6 0 15,3-5-16-15,-4-3-128 0,1-3 192 0,0 5-64 16,2 6-128-16,-2 2 0 0,3 2 0 0,0 5 0 15,-1 0 0-15,0 5 0 0,1 2 0 0,-3 2 0 16,0 0-208-16,2 3 80 0,-1 6 128 0,-1-1-208 16,1 4 208-16,-1-1 0 0,0 1 0 0,2 4-144 15,-3 1 144-15,-2 7 0 0,6-5 0 0,-6 5-128 16,8-3 128-16,1-1 0 0,2 3-144 0,0 0 144 0,0-1 0 16,2 1-176-16,3-1 176 0,0 3-128 0,4 1 128 0,1-2 0 15,5-1 0-15,5 1 0 0,1 2 0 16,2 0-128-16,-1-1 128 0,1 0 0 0,3-1 0 15,1 0 0-15,4-1 0 0,4 0-128 0,3-1 128 0,7 0 0 16,5 0 0-16,-2-1 0 0,0 2 0 16,3-2 0-16,8-4 0 0,1 2 0 0,5 1 0 0,1-1 0 15,-1 1 0-15,0 0 0 0,1 2 0 0,5 0 0 16,7 1 0-16,-2-2 0 0,-6-3 0 0,3 2 0 16,7-1 0-16,-1 1 0 0,1-2 0 0,0 0 0 15,1-3 0-15,0 1 0 0,-1 4 0 0,-4-2 0 16,-1 1 0-16,1-3 0 0,1-1 0 0,0 3 128 15,0 0-128-15,-2 1 128 0,-3-4-128 0,2 1 0 16,0 1 0-16,-3 0 0 0,-4 2 0 0,0-2 128 0,1-1-128 16,-1 6 128-16,0 0-128 0,-5 1 0 15,-3 0 0-15,-4-2 0 0,-1 1 0 0,-4 0 0 0,2 1 0 16,-5-1 0-16,1 1 0 0,-6 1 0 0,-6 3-128 16,-2-3 128-16,-6-2-400 0,0 1 0 0,-7 0 0 15,-1 3 0 1,-3 2-1904-16,-5 1-384 0,-4-1-80 0</inkml:trace>
  <inkml:trace contextRef="#ctx0" brushRef="#br1" timeOffset="34484.518">11310 7262 20671 0,'0'0'912'0,"0"0"192"0,0 0-880 0,0 0-224 0,0 0 0 0,0 0 0 16,-4 16 0-16,1 2 0 0,0 4 0 0,-2 3 0 0,-1 2 0 0,-1 3 0 15,-1 3 128-15,0 2-128 0,-2-1 208 0,1 2-48 16,-2 3-16-16,1-1 0 0,1 1-144 0,-2-1 160 15,2 1-160-15,2-2 160 0,-1 0-160 16,4-3 160-16,0-4-160 0,3-4 160 16,2-5-480-16,0-4-80 0,1-4-32 0</inkml:trace>
  <inkml:trace contextRef="#ctx0" brushRef="#br1" timeOffset="34827.059">11310 7229 26255 0,'-7'-26'1152'0,"6"13"256"0,3 2-1120 0,4 2-288 0,0 1 0 0,5 3 0 15,2-2 0-15,4 2 0 0,4-3 0 0,3 6 0 16,-1 3-128-16,4 1 128 0,0-1-208 0,-4 2 80 15,0 4 128-15,-3 3 0 0,-1 4-144 0,-3 0 144 16,-1 0-304-16,-3 3 16 0,-1 0 0 0,-6 1 0 16,0 2 96-16,-4 2 0 0,-4-2 16 0,-3 1 0 15,-5-1 176-15,-2 0 0 0,-3-3 0 0,-2 0 0 16,-2-2 0-16,-4-1 256 0,-4-2-64 0,-3-3-16 16,-3-2 304-16,1-2 64 0,1 2 16 0,7-3 0 15,5-1-304-15,3-2-48 0,0-1-16 0,3-1 0 0,4-1-368 16,3-1-80-16,7 3 0 0,-2-8-7664 15,2 8-1520-15</inkml:trace>
  <inkml:trace contextRef="#ctx0" brushRef="#br1" timeOffset="35122.051">12054 7160 15663 0,'0'0'1392'0,"-8"2"-1120"15,-2 0-272-15,-2 3 0 0,1-1 1424 0,-2 4 240 16,-1 3 32-16,2 1 16 0,-1-3-1056 0,1 2-208 16,1 0-32-16,2 3-16 0,0 1-240 0,5 2-160 15,2-2 192-15,2 2-192 0,2-5 144 0,2 2-144 16,3 1 0-16,-2-4 144 0,2-5-144 0,1 2 128 0,0-5-128 0,1-1 128 16,1-1-128-16,-2-4 192 0,1-2-192 15,-2-1 192-15,-7 6-192 0,9-3 192 0,-2-4-192 0,-7 7 192 16,4-10 176-16,-1 3 32 0,-3 7 16 0,0 0 0 15,-4-10 384-15,0 1 80 0,-2 5 16 0,-1-2 0 16,1 3-464-16,6 3-96 0,-8-5-16 0,2 2 0 16,6 3-320-16,0 0 0 0,0 0 0 0,0 0-9120 15,4-8-1696-15</inkml:trace>
  <inkml:trace contextRef="#ctx0" brushRef="#br1" timeOffset="35439.892">12446 7258 9215 0,'-23'-8'400'0,"3"7"96"0,-3 1-496 0,1 1 0 16,3 2 0-16,2 2 0 0,0 1 4784 0,2 0 848 15,2 1 192-15,2 2 16 0,2 2-4688 0,1 3-928 16,3-3-224-16,2-1 0 0,4-3-192 0,-1-7-48 15,4 10-16-15,2 0 0 0,2 0-112 0,1-1-16 16,0-2-16-16,2 2 0 0,1-1 240 0,-1 3 160 16,0-3-192-16,-1 0 192 0,-3 1-128 0,0 1 128 15,0-1 0-15,-1 0 0 0,-4-2-144 0,-1 1 144 0,-1-8 0 16,2 11-144-16,-4 2 144 0,0-3 0 16,-3-1 0-16,-2 0 0 0,-1 1 0 0,-1-3 256 0,-5 1-64 0,1-2-16 15,-1-1-32-15,1 1 0 0,-2-3 0 0,4-1-8480 16,0-2-1712-1</inkml:trace>
  <inkml:trace contextRef="#ctx0" brushRef="#br1" timeOffset="35644.112">12680 7427 31327 0,'-4'9'2784'0,"-1"2"-2224"16,-1 2-560-16,-2 3 0 0,-1 0 544 0,2 1 0 15,-2-1 0-15,2 2 0 16,-2-5-1504-16,4 0-320 0,2-3-48 0</inkml:trace>
  <inkml:trace contextRef="#ctx0" brushRef="#br1" timeOffset="35882.751">13137 6843 32879 0,'-12'2'1456'0,"6"5"304"0,-2 4-1408 0,2 7-352 0,-4 5 0 0,2 4 0 16,-2 2 0-16,2 2 0 0,-2 0 0 0,-1 2-128 16,1 3 128-16,0 0 0 0,0 1 0 0,-2 2 0 31,-1 2-1952-31,-1-2-304 0,-1 0-64 0</inkml:trace>
  <inkml:trace contextRef="#ctx0" brushRef="#br1" timeOffset="36067.749">12840 7359 27583 0,'11'-3'1216'0,"0"-2"256"0,4-6-1168 0,3 3-304 16,2 0 0-16,2 1 0 0,1 3 0 0,3 2 0 15,3-3 128-15,0 2-128 0,2-3 0 0,-1 4 0 16,-2 2 0-16,-2 0-12336 0</inkml:trace>
  <inkml:trace contextRef="#ctx0" brushRef="#br1" timeOffset="36293.137">13406 7251 21183 0,'-15'5'1888'0,"7"-1"-1504"0,-2 3-384 0,3 4 0 15,-2 4 3136-15,2 3 576 0,-1 1 96 0,3 3 32 16,-4 3-3088-16,3 0-624 0,-2-2-128 0,2-1 0 31,3-2-1744-31,-1 0-368 0,-1-4-64 0,1-2 0 0</inkml:trace>
  <inkml:trace contextRef="#ctx0" brushRef="#br1" timeOffset="36619.281">13547 7336 26543 0,'-4'11'1168'0,"0"-2"256"0,1 3-1136 0,-1 1-288 15,0 2 0-15,1 3 0 0,0 1 0 0,2-2 0 16,2-3 0-16,0 0 0 0,-1-1 192 0,4-1-32 16,3-5 0-16,-1-1 0 0,-6-6-160 0,8 5 0 15,1-3 0-15,1-4 0 0,-4-3 0 0,5-2 192 16,5-4-64-16,-1 0 0 0,1 1 64 0,0-5 0 16,1-1 0-16,-1-2 0 0,1 0 0 0,-2 0 16 0,0-1 0 0,0 0 0 15,-2 0 176-15,-3 3 16 16,0 5 16-16,1-1 0 0,-2-3-80 0,-1 3-16 0,-1 2 0 0,1 4 0 15,0 2-320-15,0 2 0 0,-8 2 0 0,9-1 0 16,-9 1 0-16,9 3-128 0,-9-3 0 0,10 8 0 31,-6 2-2192-31,-4-10-432 0</inkml:trace>
  <inkml:trace contextRef="#ctx0" brushRef="#br1" timeOffset="37039.571">14040 7373 15663 0,'0'0'1392'0,"0"0"-1120"16,0 0-272-16,0 0 0 0,0 0 3040 0,11 1 544 15,1-1 128-15,0 3 0 0,1-1-2848 0,4-3-576 16,3-4-112-16,-3 0-32 0,3-3-144 0,-1-1 192 16,-3 1-192-16,0-3 192 0,-2-4-192 0,-2 0 0 15,-1-2 0-15,-4 3 0 0,-1 3 128 0,-3 0-128 16,1-2 0-16,-3 2 128 0,-2 1 0 0,-3 2-128 16,1 2 192-16,-5 1-64 0,1 2 272 0,-6 4 48 15,-3 3 16-15,0 3 0 0,-4 1-176 0,0 2-32 0,-1 1-16 16,0 5 0-16,-1 9-112 0,5 0-128 0,2-2 176 15,4 1-176-15,1 2 208 0,2-1-64 0,3-3-16 0,5-2 0 16,4-1 0-16,0-1 0 0,-2-1 0 0,7-1 0 16,5-3-128-16,4-2 128 0,2-2-128 0,2 0 128 31,1-1-512-31,2-1-96 0,3-5-32 0,-2-2-9424 0,1-2-1904 0</inkml:trace>
  <inkml:trace contextRef="#ctx0" brushRef="#br1" timeOffset="37298.926">15086 7066 29487 0,'-8'-11'2624'0,"8"11"-2112"16,0 0-512-16,0 0 0 0,0 0 1792 0,0 0 240 16,-7 10 48-16,-1 4 16 0,0 5-1792 0,0 4-304 15,0 5-176-15,-1-1 32 0,1 4 144 0,-4-1 0 16,-1-1 0-16,1 0 0 0,-1 3 0 0,0 0-192 16,-2 1 192-16,0-5-192 15,-3-5-1664-15,5-2-352 0,-1-4-64 0,0-1-7072 16,3-4-1408-16</inkml:trace>
  <inkml:trace contextRef="#ctx0" brushRef="#br1" timeOffset="37518.767">15220 7102 28095 0,'0'0'1248'0,"0"0"256"0,0 0-1200 0,0 0-304 0,0 0 0 0,9 1 0 16,-9-1 560-16,5 5 48 0,0 7 16 0,-4 2 0 15,0 2-256-15,-2 2-48 0,0-1-16 0,-4 6 0 16,2 0-176-16,-1 2-128 0,0 0 144 0,-1 1-144 0,-1 1 128 16,3-1-128-16,-5-2 0 0,4 4 0 15,2 0 0-15,1-1 0 0,-1-4-176 0,2-1 176 16,0-6-3344-16,2 0-560 0</inkml:trace>
  <inkml:trace contextRef="#ctx0" brushRef="#br1" timeOffset="37717.407">14939 7345 20271 0,'0'0'1792'0,"0"0"-1424"16,-5-6-368-16,5 6 0 0,0 0 2752 0,8-3 464 15,1-1 112-15,3 1 0 0,3 3-2832 0,6 3-496 16,3 0-256-16,5-2 16 0,-3-3 32 0,3 2 0 0,-2 1 0 0,1-2 0 31,-2-3-1328-31,0-1-256 0,-2 2-48 0,-3-1-9968 0</inkml:trace>
  <inkml:trace contextRef="#ctx0" brushRef="#br1" timeOffset="37869.974">14932 7506 21183 0,'0'0'1888'0,"0"0"-1504"0,5-5-384 0,4 2 0 15,0 2 3264-15,5-3 576 0,5 1 112 0,4 2 16 16,4 1-3120-16,2-2-624 0,4 1-224 0,2-2 144 16,4-1-144-16,2-2 0 0,3 0 0 0,1-2-10672 15,0-1-2000-15</inkml:trace>
  <inkml:trace contextRef="#ctx0" brushRef="#br1" timeOffset="38311.833">14893 6603 23039 0,'-9'-8'2048'0,"9"8"-1648"0,0-7-400 0,0 7 0 15,0 0 2272-15,14-7 368 0,5 2 80 0,8 2 16 16,4 0-2032-16,7 3-416 0,11 0-80 0,4-1-16 0,-2-2-64 16,8 0-128-16,2-3 176 0,6 2-176 0,6-3 0 15,-2 2-192-15,1-2 0 0,0-1 0 16,-1 1-1856-16,-2 0-352 0,-3-1-80 0</inkml:trace>
  <inkml:trace contextRef="#ctx0" brushRef="#br1" timeOffset="39665.653">16120 9233 20495 0,'-12'-8'896'0,"12"8"208"0,0 0-880 0,0 0-224 0,0 0 0 0,0 0 0 16,0 0 736-16,0 0 96 0,8-6 32 0,4 4 0 15,3 0-208-15,6 1-32 0,4-3-16 0,9 3 0 16,9 6 32-16,8-5 0 0,6-3 0 0,6 2 0 16,6 1-16-16,7-1 0 0,9-1 0 0,6 0 0 15,6-4-208-15,7 2-32 0,6 0-16 0,9 1 0 0,5 3-112 16,9-2-32-16,5-1 0 0,3-2 0 0,3 7-48 16,2 1-16-16,6-1 0 0,2 0 0 0,3-2-32 0,3 1 0 15,1-2 0-15,1 0 0 0,-1 0-128 0,-2 1 128 16,4 0-128-16,-3 2 128 0,-4 2-128 0,-2-3 160 15,0-2-160-15,-5 3 160 0,-2 4 32 0,-5 0 16 16,-6-2 0-16,-7 2 0 0,-10 1-16 0,-7 3-16 16,-8 2 0-16,1-3 0 0,-4-3-176 0,-10-1 0 15,-12 2 0-15,-4 1 0 0,-2-2 0 0,-9 1 0 16,-8-1 128-16,-8-1-128 0,-9-3 0 0,-10 1 0 16,-8 3 0-16,-8-2 0 0,-4-2 0 0,-9-2 0 15,0 0-192-15,-16 0 192 0,-14-1-256 0,-7-1 80 16,-8 0 16-16,-5-1 0 0,-5-4 160 0,-10 0 128 15,-5-1-128-15,-9 1 176 0,-8 3-176 0,-2-1 0 16,-4-1 0-16,-8-1 128 0,-10-2 0 0,-7 1 0 0,-4 3 0 16,-7-1 0-16,-8 0-128 0,-8-2 160 0,-10-4-160 0,-5 3 160 15,-1 2-16-15,-5 0 0 0,-4 1 0 0,-8 2 0 16,-8 0-144-16,-5 1 0 0,-1 3 0 16,3 0 0-16,-2-2 0 0,1 4 128 0,-1 5 0 0,9-3 0 15,11-1 64-15,4 0 0 0,6 1 0 0,8 1 0 16,12-2-64-16,11 0-128 0,14 1 192 0,11-1-64 15,13 1-128-15,11 1 0 0,12-4 0 0,15-1 128 16,14 0-128-16,11 0 0 0,10 1 144 0,12-2-144 16,7 1 128-16,14-2-128 0,9-1 160 0,17 1-160 15,13-1 0-15,16-3 0 0,9-1 0 0,16-1 0 16,15 1 0-16,14-1 0 0,12-3 0 0,10 0 144 16,9-4-144-16,13 4 0 0,8 4 0 0,9-2 0 15,2-2 0-15,5 1 0 0,5 0 0 0,4 5 0 0,5 2 0 0,-2 0 0 16,-1-4 0-16,0 7 0 0,-3 7 0 0,-3 1 0 15,-8-1 0-15,-6 2 0 0,-7 1 0 0,-9 2 0 16,-8 1 0-16,-13-2 0 0,-12-2 0 0,-8 2 0 16,-5 0 0-16,-12-1 0 0,-13-1 0 0,-13-2 0 15,-10-4 0-15,-13 1 0 0,-13 2 0 0,-13-2 0 16,-11 2 0-16,-11-4 0 0,-11-2-208 0,-11 1-32 16,-11 1 0-16,-15 0 0 0,-11-2 112 0,-17-4 128 15,-18-5-208-15,-13 1 80 0,-8 3 128 0,-15-6 0 16,-11-8 0-16,-14 4 128 0,-9 3-128 0,-11 0 0 15,-8 1 0-15,-12-3 128 0,-9-2-128 0,-8 3 176 16,-10 2-176-16,-7 1 192 0,-7 1 48 0,-3 2 16 16,-4 2 0-16,0-1 0 0,-3 0 192 0,3 3 32 0,1 3 16 0,8 5 0 15,5 2-96-15,13 4-16 0,10 0 0 16,14-3 0-16,14 1-176 0,19 3-32 0,16 4-16 0,15-2 0 31,13-5-704-31,17-3-144 0,16-2-16 0</inkml:trace>
  <inkml:trace contextRef="#ctx0" brushRef="#br1" timeOffset="42266.222">4538 9879 25791 0,'0'0'2304'0,"0"0"-1856"0,-4-7-448 0,4 7 0 16,0 0 160-16,0 0-160 0,0 0 160 0,0 0-160 16,0 0 0-16,0 0 0 0,0 0-128 0,0 0 128 15,0 0 0-15,0 0 0 0,-11-7 0 0,2 4 144 16,1 2 32-16,-2 1 0 0,-1 1 0 0,-6 1 0 16,-4 1-48-16,-5 3-128 0,-2 0 192 0,-6 1-64 15,-4 2-128-15,-4-1 160 0,-4 6-160 0,-7 0 160 16,-6 1-16-16,2 1 0 0,3-2 0 0,0 3 0 0,-1 0 80 0,-1 0 16 15,-2-3 0-15,-1-1 0 0,-1 0 80 16,-3 2 0-16,-1-1 16 0,3-3 0 0,1-2-128 0,-2-2-16 16,-1-1-16-16,1-3 0 0,1-1-32 0,5 0 0 15,3-4 0-15,3 1 0 0,6 0 32 0,1 0 0 16,4-2 0-16,0 2 0 0,0-3-176 0,1 2 0 16,2 1 144-16,4 0-144 0,0 1 128 0,4 0-128 15,0-1 160-15,3 3-160 0,2 1 0 0,0 1 0 16,2-4 0-16,1 2-160 0,3 0 160 0,5 1 0 15,0 2 0-15,2-2 0 0,2-2 0 0,0 1 0 16,8-2 0-16,0 0 128 0,-6 6-128 0,6-6 0 16,-6 7 0-16,2-2 0 0,4-5 0 0,-2 10 0 15,2-10 0-15,-4 10 0 0,-2 1 0 0,3 1 0 16,0 0 0-16,-1 2 0 0,0 0 0 0,1 3 0 0,1 4 0 16,-2 3-128-16,-2 2 128 0,0 3 0 0,1 4 0 0,-3 7 0 15,0 2 0-15,-2 3 0 0,-2-1 0 0,-1 5 0 16,-2 6 0-16,-4 2 0 0,-1 5 0 0,3 2 0 15,0 2 0-15,1 2 0 0,0-1 0 0,0 1 0 16,0 2 0-16,2-1 0 0,0 0 0 0,3 2 0 16,1-4 0-16,0 0 0 0,0-1 128 0,2 3-128 15,-3 4 192-15,4-1-16 0,0-5-16 0,0 1 0 16,-4-2-16-16,1 1 0 0,1 1 0 0,-2-4 0 16,1-9 32-16,1-1 0 0,-1-5 0 0,1-6 0 15,0-5 16-15,2-2 0 0,0-4 0 0,2-2 0 16,-1 0-16-16,2-2 0 0,0-5 0 0,2-5 0 0,-2-1-176 15,2-1 160-15,-2 2-160 0,2-7 160 0,2-11-160 16,-1 9 128-16,1-9-128 0,0 0 128 0,-1 7-128 0,1-7 192 16,0 0-192-16,0 0 192 0,0 0-64 0,4 7-128 15,4 0 192-15,2-3-64 0,1-1-128 0,3 3 192 16,3-3-192-16,2 2 192 0,2-4-192 0,5 1 0 16,3 0 0-16,4 2 0 0,0 0 0 0,7-2 128 15,5-3-128-15,2 2 192 0,5 2 0 0,3-2 0 16,-2-2 0-16,6-1 0 0,5-1 0 0,1-1 16 15,-1 2 0-15,1 0 0 0,-2 1-32 0,0 0-16 16,-1-4 0-16,0 2 0 0,3 2-160 0,0 0 0 16,-2 0 144-16,-4 2-144 0,-3 3 0 0,-2 1 0 15,1 0 0-15,-3 1 0 16,-2 0-1984-16,1 4-432 0,1 5-80 0</inkml:trace>
  <inkml:trace contextRef="#ctx0" brushRef="#br1" timeOffset="52811.671">5980 13262 15663 0,'0'0'1392'0,"0"0"-1120"0,0 0-272 0,0 0 0 16,1-9 976-16,0 1 144 0,-1 8 32 0,0 0 0 16,0 0-560-16,0 0-96 0,8-3-32 0,-8 3 0 15,13 4-144-15,-3 4-16 0,1 1-16 0,-1 2 0 16,0 0-32-16,1 4 0 0,1 4 0 0,2 1 0 15,2 0 128-15,-1 5 32 0,3 8 0 0,0 3 0 16,0 2 32-16,3 3 0 0,0 4 0 0,0 2 0 16,-3 0-128-16,1 1-32 0,-4 0 0 0,1 0 0 15,0 2-160-15,0-2-128 0,-1-2 192 0,-4-3-192 16,0-8 192-16,-1-3-192 0,-2-2 192 0,-1-6-192 16,2-3 208-16,-3-2-64 0,-3-6-16 0,-1 0 0 15,-1-1-128-15,-1-1 0 0,-1-2 0 0,1-9 0 16,0 0-2480-16,0 0-416 15</inkml:trace>
  <inkml:trace contextRef="#ctx0" brushRef="#br1" timeOffset="53124.565">6709 13085 13823 0,'0'0'1216'0,"-10"3"-960"15,-3 0-256-15,1 4 0 0,0 3 2848 0,1 4 528 0,-2 3 96 0,-3 1 32 16,1 5-2768-16,0 3-544 16,-6 0-192-16,-1 6 0 0,-2 4 448 0,-3 3-32 0,-1 0 0 0,-3 5 0 15,-3 6 112-15,-2 3 32 0,6 3 0 0,-4 0 0 16,-2-3-176-16,2-2-48 0,-3-2 0 0,1 1 0 15,0 1-112-15,0-4-32 0,1-4 0 0,1-4 0 16,1-5-192-16,0-2 144 0,2-5-144 0,7-6 128 16,9-6-128-16,4-6 0 0,4-4 0 0,7-5 0 15,0 0-2960-15,12-7-480 16</inkml:trace>
  <inkml:trace contextRef="#ctx0" brushRef="#br1" timeOffset="53412.158">7260 13020 28559 0,'-11'2'2544'0,"3"0"-2032"15,8-2-512-15,-8 7 0 0,0 2 496 0,1 2 0 16,0 1 0-16,-2 7 0 0,-3 8-496 0,0 4 0 15,-2 1 0-15,-2 3 0 0,0 1 0 0,-3 5 0 16,0 3 0-16,0 4 0 0,-5 4 144 0,1 4-144 16,-2 2 128-16,1 2-128 0,0-2 128 0,-1-2-128 15,-4-2 128-15,1-1-128 0,2 3 0 0,3-4 0 16,0-4 0-16,3-4 0 0,1-3 0 0,6-7 0 0,3-7 0 0,7-5 0 31,4-4-1792-31,7-7-352 0,-1-5-64 0</inkml:trace>
  <inkml:trace contextRef="#ctx0" brushRef="#br1" timeOffset="53738.065">7542 13433 14735 0,'0'0'1312'0,"0"0"-1056"16,0 0-256-16,0 0 0 0,0 10 1632 0,0-10 272 15,0 0 48-15,0 0 16 0,2 10-1456 0,3 0-272 16,-2 0-64-16,2 1-16 0,3 0 288 0,-2 2 48 16,-1 3 16-16,3 2 0 0,3 1 64 0,-2 3 0 15,1 0 16-15,-2 2 0 0,-1 3-144 0,1 0-16 16,0 1-16-16,0-2 0 0,-2 0-208 0,-4 1-32 15,1 0-16-15,-2 1 0 0,-3-4-160 0,0 0 0 16,1-2 144-16,2-1-144 0,2-1 0 0,0-1-256 16,0-4 32-16,0-2-8144 15,0-1-1616-15</inkml:trace>
  <inkml:trace contextRef="#ctx0" brushRef="#br1" timeOffset="53976.463">7875 13417 17503 0,'-15'8'1552'0,"-3"0"-1232"0,-4 2-320 0,0 3 0 16,0 2 3312-16,0 0 592 0,-2 2 128 0,1 6 32 16,0 5-3248-16,0 4-656 0,-1 0-160 0,-1 1 0 15,-2-1 0-15,-1 2 0 0,1 1 0 0,2 1 0 16,-1-1 0-16,3 0 0 0,-2 0 0 0,4-1 0 15,0-1-192-15,5-5-80 0,2-5-16 0,5-3 0 16,-2-5-2768-16,5-6-544 0</inkml:trace>
  <inkml:trace contextRef="#ctx0" brushRef="#br1" timeOffset="54237.632">8132 12949 24879 0,'0'0'2208'0,"0"0"-1760"16,0 0-448-16,0 16 0 0,6 5 2016 0,3 0 320 16,3-2 64-16,4 8 16 0,1 8-1984 0,3 3-432 15,0 6 0-15,0 2 0 0,-3-5 0 0,0 6 0 0,-4 3 0 0,-1 4 0 16,-3 4 0-16,-3 3 0 0,-3 0 0 0,-6 3 0 15,-1 0 0-15,-8 1 0 0,-5 0 0 0,0-1 0 32,-5-3-640-32,0-4-16 0,-1-8 0 0,1-6 0 15,0-7-560-15,2-6-128 0,2-7 0 0</inkml:trace>
  <inkml:trace contextRef="#ctx0" brushRef="#br1" timeOffset="54556.714">8926 13718 30399 0,'0'0'1344'0,"0"0"288"0,0 0-1312 0,0 0-320 16,2-4 0-16,7-1 0 0,2 2 448 0,5 1 0 16,7 0 16-16,2 1 0 0,2-8-464 0,3 0 0 0,2 4-128 0,-1-2 128 31,-3 3-1872-31,-3-1-272 0</inkml:trace>
  <inkml:trace contextRef="#ctx0" brushRef="#br1" timeOffset="54711.712">8969 13873 32303 0,'0'0'1424'0,"0"0"304"0,0 0-1376 15,6 7-352-15,3 0 0 0,1 0 0 0,1-1 192 0,2 0-48 0,-2-2 0 0,7-2 0 16,4 0-144-16,4-5 160 0,0-6-160 0,2 1 160 15,2 3-528-15,0-2-96 0,-2 2-32 0,3-3-9024 16,-2 0-1808-16</inkml:trace>
  <inkml:trace contextRef="#ctx0" brushRef="#br1" timeOffset="55208.147">10808 13516 2751 0,'0'0'128'0,"0"0"16"0,3-11-144 0,0 1 0 0,-6 0 0 0,1 1 0 16,-1 2 4224-16,-2-3 832 0,-1 1 144 0,-1 2 48 15,0 5-3808-15,-2-3-752 0,-2-2-160 0,-2 3-16 16,-3 2-48-16,-1 5 0 0,-1-1 0 0,-3 2 0 15,-5 0 144-15,-2 7 32 0,-3 4 0 0,-3 0 0 16,-2 0 48-16,-5 4 16 0,-1 8 0 0,2 1 0 16,-3 3-128-16,1 1-32 0,1 1 0 0,2 1 0 15,2-3 0-15,4 1 0 0,4 2 0 0,1-1 0 0,4-3-80 0,5-2-16 16,5 1 0-16,6-3 0 0,7-1-256 0,3-5-48 16,6 1-16-16,6-1 0 0,5-1-128 0,3-4 128 15,2-4-128-15,4 2 128 0,0-4-128 0,4-1-224 16,2 1 48-16,3-5 16 15,-4-2-1568-15,2-1-320 0,1-1-64 0,0 0-11584 16</inkml:trace>
  <inkml:trace contextRef="#ctx0" brushRef="#br1" timeOffset="55462.139">11027 14132 33167 0,'0'0'1472'0,"0"0"304"0,0 0-1424 0,-2 10-352 0,2-10 0 0,-2 15 0 16,0 2 720-16,-1 1 80 0,-1 3 16 0,-4 0 0 15,1-1-688-15,-1 1-128 0,0 3 0 0,-4-2 0 16,-1 1 0-16,-2 0 0 0,0-1 0 0,-2 1 0 31,0 0-384-31,3 1-144 0,4-1-32 0,0 0-14928 0</inkml:trace>
  <inkml:trace contextRef="#ctx0" brushRef="#br1" timeOffset="56572.727">11623 13682 9215 0,'0'0'816'0,"-8"-1"-656"0,2-1-160 0,1 1 0 15,5 1 2032-15,0 0 368 0,-9-3 80 0,9 3 16 16,-8 1-1232-16,8-1-240 0,-8 4-64 0,8-4 0 15,0 0-256-15,-5 6-64 0,5-6-16 0,-3 10 0 16,1 1-112-16,4-1-32 0,-2-10 0 0,5 14 0 16,3 2 112-16,3-1 32 0,2-2 0 0,3 1 0 15,3-3-192-15,4-1-48 0,6 2 0 0,-2-4 0 16,2-2-64-16,4-2-32 0,4 1 0 0,2-2 0 16,-1 0-64-16,-2-2-16 0,3-2 0 0,-4-1 0 15,0 0-80-15,2-1 0 0,-1-3-128 0,-2 1 192 0,-2-5-32 16,-1 2-16-16,0 0 0 0,-2 0 0 0,0-6-144 15,-4 3 0-15,-4 1 144 0,-2 1-144 0,-3 1 0 0,-1-3 144 16,-4-5-144-16,-2 4 0 0,-2 5 176 0,-1-4-176 16,-3-1 160-16,-3 2-160 0,-1 1 192 0,-3 0-48 15,0 0-16-15,-3 3 0 0,-2-1-128 0,-4 0 160 16,-1 3-160-16,-6 0 160 0,-5 0-160 0,-2 3 128 16,-4 3-128-16,0 3 128 0,-1 1-128 0,-1 3 0 15,-3 2 0-15,-2 2-176 0,1 1 176 0,-2 1 0 16,0 6 128-16,-3 1-128 0,-2 1 176 0,1 2-48 15,0 3 0-15,5 3 0 0,3 3-128 0,3-1 160 0,2-4-160 16,5 3 160-16,4 1-32 0,3-2 0 0,5-3 0 16,6-4 0-16,1-1 0 0,5-2-128 0,2-4 192 15,4 0-64-15,2-1 128 0,4-2 0 0,4-2 16 16,3 0 0-16,4 0-16 0,2-2 0 0,0-2 0 16,6-3 0-16,6-1-96 0,4 0-32 0,2-2 0 0,-1-3 0 15,-3-2-128-15,1-1 0 0,-1-2 0 0,1 0 0 31,-1 0-2672-31,-2-3-512 0</inkml:trace>
  <inkml:trace contextRef="#ctx0" brushRef="#br1" timeOffset="57657.765">12612 13096 9215 0,'0'0'400'0,"0"0"96"0,0 0-496 0,0 0 0 0,0 0 0 0,0 0 0 15,7 10 1472-15,-1-3 192 0,-6-7 32 0,0 0 16 16,7 7-1040-16,-7-7-208 0,10 3-32 0,-1-1-16 15,-9-2 96-15,12-4 0 0,1 1 16 0,0-4 0 16,0-3 112-16,-3-1 0 0,2-3 16 0,3 1 0 16,-1 1-16-16,0-4 0 0,-1-4 0 0,1 5 0 15,-3 1-128-15,0-1-48 0,0 0 0 0,-2 2 0 16,2-3-144-16,-1 3-48 0,-1 1 0 0,1 2 0 16,0 1-144-16,-3 1-128 0,-2-1 192 0,1 3-192 15,-6 6 0-15,0 0 0 0,0 0 0 0,8 2 0 16,-8-2 0-16,7 10 0 0,-3 4 0 0,0-2 0 0,-3-1 0 15,-1 4 0-15,-1 5 0 0,-3 2 0 0,0-1 0 0,-4 2-144 16,1 2 144-16,-3 4 0 0,-1 2 0 0,1-2 0 16,0-5 0-16,0-2 0 0,0-4 0 0,2 0 0 15,1-3 0-15,1-5 0 0,1-2 240 0,0-2-32 16,2 1 0-16,3-7 0 0,0 0 320 0,0 0 64 16,-6-8 16-16,5 0 0 0,1 8 160 0,5-14 48 15,-1-5 0-15,-1 1 0 0,4-3-384 0,1 1-80 16,-1 0-16-16,2-1 0 0,1-1-32 0,-1-2-16 15,2 2 0-15,2 1 0 0,0 4-288 0,3 0 160 16,0 1-160-16,1 4 128 0,0 3-128 0,2 1 0 16,1-2 0-16,2 2 128 0,-2 1-128 0,1 1 0 15,-1 5 0-15,-3 0 0 0,-5-1-176 0,-2 1 48 0,2 1 0 16,0 3 0 0,-2 1-2080-16,-1 0-416 0,1-4-64 0,-10 0-9776 0</inkml:trace>
  <inkml:trace contextRef="#ctx0" brushRef="#br1" timeOffset="58293.557">13152 13306 21071 0,'5'-8'928'0,"-5"8"208"0,0 0-912 0,0 0-224 0,0 0 0 0,0 0 0 15,0 0 304-15,0 0 16 0,-2 9 0 0,0 1 0 0,0-1-16 16,2 2 0-16,0 0 0 0,-1 2 0 16,0 0 192-16,-4 2 32 0,0 1 16 0,-1 1 0 0,-2 0-96 0,-1-3-32 15,-2-2 0-15,0 3 0 0,-1 1-208 0,0-2-32 16,1-3-16-16,-1 0 0 0,1 0-160 0,3-4 128 16,0-3-128-16,8-4 128 15,-8 4-896-15,8-4-176 0,0 0-32 0</inkml:trace>
  <inkml:trace contextRef="#ctx0" brushRef="#br1" timeOffset="58682.383">13701 12913 19343 0,'0'0'848'0,"0"0"192"0,0 0-832 0,0 0-208 0,0 0 0 0,0 0 0 15,3 8 0-15,1-2 0 0,-4-6 0 0,4 12-160 16,-1 3 608-16,2 0 112 0,0 1 16 0,2 0 16 15,1 3 96-15,-1-1 16 0,1 6 0 0,0-1 0 16,0-5-176-16,1 1-16 0,-1 0-16 0,1 3 0 0,0 0-288 0,0-1-48 16,-2-4-16-16,1 3 0 0,-4 1-144 0,1 0 0 15,-2-1 0-15,2-3 128 0,-1-2-320 0,-1-1-80 16,-1 3-16-16,0-2-7312 16,2-4-1456-16</inkml:trace>
  <inkml:trace contextRef="#ctx0" brushRef="#br1" timeOffset="58943.061">14054 12905 21183 0,'0'0'1888'0,"0"0"-1504"0,0 0-384 0,0 0 0 15,0 0 1152-15,0 0 144 0,0 0 48 0,-8 14 0 16,-4 3-832-16,-1 2-176 0,-2 1-16 0,-4 2-16 16,-2 5 368-16,-3 3 80 0,-1 2 16 0,-3 1 0 15,1 1 0-15,-4 0 0 0,-3 0 0 0,-1-1 0 16,-4-3-144-16,3-1-32 0,3-7 0 0,1 2 0 16,0 2-272-16,3-3-48 0,4-2-16 0,1-2 0 15,3-2-256-15,4 2 160 0,2-1-160 0,2 0 128 16,3-3-1504-1,6-2-304-15</inkml:trace>
  <inkml:trace contextRef="#ctx0" brushRef="#br1" timeOffset="59913.68">14605 13489 19295 0,'0'0'848'0,"6"-5"176"0,-6 5-816 0,10 0-208 16,-2-2 0-16,1 2 0 0,-9 0 400 0,12 9 48 15,-4 5 0-15,1 2 0 0,-6 3-128 0,2 3 0 16,-2 2-16-16,0 3 0 0,-2 1 96 0,0 1 32 16,-1 2 0-16,0-3 0 0,-1 3-96 0,-2 2-16 15,0 3 0-15,-1 2 0 0,1 0-144 0,1 1-48 16,-4-3 0-16,3-1 0 0,1-1-128 0,1-5 0 16,1-6 0-16,0-1 0 15,0-1-976-15,0-6-80 0,-1-4-16 0</inkml:trace>
  <inkml:trace contextRef="#ctx0" brushRef="#br1" timeOffset="60161.887">14352 13867 19343 0,'-9'-11'848'0,"7"4"192"0,-1-1-832 0,5 2-208 0,-2 6 0 0,11-8 0 16,6-1 3520-16,4 3 672 0,3 1 128 0,4 3 32 15,4 0-3392-15,8 0-688 0,6-2-128 0,1 1-16 16,2 0-128-16,-3 0 0 0,0-1 0 0,1 2 0 16,1 0 0-16,0 1 0 0,2 2 0 0,-4-2 0 15,-2-3-1616-15,-3 2-400 16,-4 0-80-16,-3 1-16 0</inkml:trace>
  <inkml:trace contextRef="#ctx0" brushRef="#br1" timeOffset="60524.344">16307 13499 13823 0,'0'0'608'0,"3"-6"128"0,1-1-592 0,0-1-144 0,0-1 0 0,-4 3 0 15,0 6 3072-15,-5-4 592 0,-4-2 112 0,-2 2 32 16,-2 8-2928-16,-5 1-592 0,-3-7-112 0,-4 6-32 16,0 5 16-16,-2-2 0 0,-3 5 0 0,-1 0 0 15,-2 3 144-15,-6 0 16 0,-3 4 16 0,1 4 0 16,-6 1-16-16,5 4-16 0,0 2 0 0,3 2 0 15,3 0-128-15,5 0-32 0,6-1 0 0,3-1 0 16,3-3-16-16,5 3 0 0,4-3 0 0,4-1 0 16,5-5 112-16,5-4 16 0,1-3 0 0,6 1 0 15,3 0-256-15,5-4 144 0,1-3-144 0,4 1 128 16,3-2-1600-16,2-2-336 0,3-4-64 0,-1 0-10928 16</inkml:trace>
  <inkml:trace contextRef="#ctx0" brushRef="#br1" timeOffset="60875.142">16125 14015 26719 0,'0'0'2368'0,"6"-5"-1888"15,2-3-480-15,4 4 0 0,0 1 2144 0,3 5 336 16,4 0 64-16,-1 2 16 0,1 1-2112 0,2 2-448 15,0 3 0-15,-3 0 0 0,-2 1 0 0,1 2 0 0,-2 3-128 0,-2-1 128 16,-4 2 0-16,-2-1 0 0,-3 2 0 0,-4 1 0 16,-3 3-176-16,-5 2 176 0,-3-4-160 0,-4 2 160 15,-1 0-192-15,1 4 192 0,0 1-208 0,-2-4 80 16,-2-5 128-16,4 1 0 0,3-4 0 0,0-1 0 16,3 0 0-16,3-3 0 0,3-3 0 0,1 1 0 15,0 1 0-15,5 0 176 0,1-3-48 0,3-2 0 16,-7-5-128-16,12 6 0 0,4-1 0 0,0-1 128 15,2-4-128-15,0 0 160 0,0-1-160 0,2 0 160 16,2 0-416-16,0-2-64 0,-1-3-32 0,-2 0-10016 16,1 1-2016-16</inkml:trace>
  <inkml:trace contextRef="#ctx0" brushRef="#br1" timeOffset="61393.466">16888 13823 12895 0,'-17'4'1152'0,"10"-2"-928"0,-4 2-224 0,5 0 0 16,6-4 2736-16,-3 9 496 0,2-1 96 0,2 0 32 15,-1-8-2656-15,5 9-512 0,3-2-192 16,3-1 0-16,2-1 336 0,4-3-32 0,1-3-16 0,3-1 0 16,0-2-144-16,1 0-16 0,1-2-128 0,-1 0 192 15,2-2-64-15,0-1 0 0,1-1-128 0,0 1 192 16,-1-2 128-16,1 1 0 0,-5 0 16 0,0 2 0 15,-2-2-16-15,-3 0-16 0,-3 0 0 0,-1 3 0 16,-2 2-128-16,-9 5-32 0,6-7 0 0,-5 0 0 16,-1 7 48-16,-9-6 16 0,-1 1 0 0,-4 3 0 15,-2 1-208-15,0 2 0 0,-6 2 0 0,-1 3 0 16,-4 1 0-16,0 4 0 0,-1 1 0 0,1 4 0 0,-1 2 176 16,1 4-16-16,-2 4 0 0,0 2 0 0,-2 3 0 15,3 2 0-15,0 2 0 0,5-2 0 0,3-3-160 0,4-2 0 16,3-1 0-16,7-3 128 0,1-2 0 0,4-3 0 15,2-4 0-15,8 1 0 0,6 0 224 0,5-3 32 16,3-2 16-16,6-2 0 0,3 1-80 0,1-3-32 16,2-2 0-16,5-5 0 0,-1 0-288 0,7-4 0 15,4-2 0-15,2 2 0 16,-3-3-1616-16,2 1-336 0,-2-3-64 0,-2-1-11392 16</inkml:trace>
  <inkml:trace contextRef="#ctx0" brushRef="#br1" timeOffset="62039.611">17560 13181 15135 0,'0'0'672'0,"0"0"144"0,0 0-656 0,0 0-160 0,0 0 0 0,0 0 0 0,4-4 976 0,3 0 176 16,-7 4 16-16,12-6 16 0,1-4-496 0,3 0-112 16,-1-3 0-16,1 1-16 0,1-1-64 0,1 0-16 15,-1-1 0-15,3 3 0 0,-1 2 16 0,0-2 0 16,1-5 0-16,0 3 0 0,0 0-16 0,-3 2 0 16,0 2 0-16,-2-2 0 0,0-1-176 0,-2 4-48 15,-1 3 0-15,0 1 0 0,-4 4-256 0,-8 0 0 16,10-2 0-16,-10 2 0 0,3 9 0 0,-1 5-176 15,-3 1 32-15,-1 1 0 0,-1 3 144 0,-4 3 0 16,0 2 0-16,-1-2 0 0,-1 1 0 0,-1 1 0 16,1-3 0-16,0-1 0 0,2 0 0 0,-1-5 0 15,1-3 0-15,3-3 0 0,1 1 0 0,3-10 0 0,0 0 0 16,0 0 0-16,0 0 256 0,0 0 96 0,0 0 16 0,0 0 0 16,4-9 208-16,3-1 64 0,-3-1 0 0,4-1 0 15,2-2-304-15,1-5-48 0,2-4-16 0,-2 2 0 16,2 6 64-16,1-3 16 0,2-3 0 0,0 0 0 15,2-1 160-15,3 3 48 0,-2 1 0 0,7 0 0 16,-1 0-400-16,1 1-160 0,2 3 128 0,3 2-128 16,0 2 0-16,-1 1 0 0,1 1 0 0,-4 4 0 15,-3 4-208-15,-3 3-32 0,-2-1 0 0,-2 1-10000 16,-2-1-2016-16</inkml:trace>
  <inkml:trace contextRef="#ctx0" brushRef="#br1" timeOffset="62495.593">18156 13260 14735 0,'0'0'640'0,"0"0"160"0,0 0-640 0,0 0-160 0,0 0 0 16,10 1 0-16,1 0 3520 0,-1-1 656 0,3 0 144 0,-1 2 32 16,1 1-3488-16,-1-1-688 0,-1 0-176 0,0 0 0 15,0 2 0-15,-3 2 0 0,0-3 0 0,-8-3 0 16,5 5-192-16,1 2 48 0,-1 2 0 0,-4 0 0 15,-1-9 144-15,-2 11-160 0,2-11 160 0,-7 13-160 16,-1 1 160-16,-3-1-128 0,-1 1 128 0,1-2-128 16,0 0 128-16,0 0 0 0,0 1 128 0,3-3-128 15,8-10 208-15,-8 5-16 0,2 1-16 0,6-6 0 16,-1 9-176-16,1-9 0 0,0 0 144 0,0 0-144 16,4 9 176-16,5-5-48 0,1-5 0 0,3 2 0 15,2 2 160-15,2-1 32 0,-1-3 0 0,2-1 0 0,1-1-192 16,-2 2-128-16,2 3 144 0,-1-2-144 0,-1-2 0 0,1 0 0 15,-3-4 0-15,1 2 0 16,-2 3-1824-16,-1-2-416 0,-2-1-64 0</inkml:trace>
  <inkml:trace contextRef="#ctx0" brushRef="#br1" timeOffset="62793.351">19006 12818 28559 0,'0'0'2544'0,"0"0"-2032"0,0-4-512 0,0 4 0 0,0 0 656 0,7 11 48 0,-4 0 0 0,2 1 0 16,-1 4-704-16,2 1 0 0,-2 2 0 0,3 0-176 16,0 0 176-16,1 4 0 0,-3 5 0 0,0-5 0 15,-2-3 0-15,3 4 0 0,-2 4 0 0,3-1 0 16,-1 3 0-16,1-4-208 0,1-2 80 0,-2-1 128 16,1-1-1104-16,-2-1-112 0,3 0 0 15,1-4-7040-15,0-4-1408 0</inkml:trace>
  <inkml:trace contextRef="#ctx0" brushRef="#br1" timeOffset="63095.401">19549 12782 31679 0,'0'0'1408'0,"0"0"272"0,-3 12-1344 0,-2 4-336 16,-5 1 0-16,-5 4 0 0,-6 0 0 0,-2 2 0 0,-2 0 0 0,-2 3 0 16,-3-2 0-16,-1 3 0 0,-2 4 144 0,-2 2-144 15,-7 2 160-15,0 3-160 0,-4-3 128 0,2 1-128 16,-2 0 0-16,6-4 0 0,-1 0 128 0,3-2-128 31,5-4-1328-31,0 0-288 0</inkml:trace>
  <inkml:trace contextRef="#ctx0" brushRef="#br1" timeOffset="79264.27">8293 9430 13823 0,'0'0'1216'0,"0"0"-960"16,0 0-256-16,0 0 0 0,0 0 832 0,-1-6 128 15,1 6 32-15,-6-5 0 0,-2 2-480 0,-3 2-80 16,-6 1-32-16,-1 0 0 0,-3-2-208 0,-2 2-64 16,-3 3 0-16,0 0 0 0,-4 0 16 0,-2 2 0 15,-3 4 0-15,2-1 0 0,0-5 176 0,0 2 48 16,0 4 0-16,1 1 0 0,-1 4-112 0,3-3-32 15,-3-2 0-15,6 1 0 0,5 3-96 0,5 1 0 16,2-1-128-16,6 0 192 0,4-1-192 0,1 1 128 0,1 3-128 0,7-1 0 16,4 0 176-16,8 1-176 0,0-1 192 15,6 3-192-15,5-1 240 0,1 2-64 0,-1-5-16 0,0 6 0 16,2-1-160-16,-3 0 0 0,0-2 0 0,-2 1 0 16,-1 3-144-16,-1-1 144 0,-1-2 0 0,-4-1 0 15,-2-3 0-15,-4 1 0 0,-3 2 0 0,-4-2 0 16,-3 0 448-16,-3-2 32 0,-5 0 16 0,-3 1 0 15,-6 1 400-15,-5-1 96 0,-2 1 16 0,-2-1 0 16,1-3-288-16,-4-2-48 0,-2 2-16 0,0-4 0 16,-1-3-352-16,0 0-80 0,-2-4-16 0,3 0 0 15,2-2-208-15,6-1-192 0,1 0 48 0,6 0 0 16,4-1-2096-16,1 0-432 0</inkml:trace>
  <inkml:trace contextRef="#ctx0" brushRef="#br1" timeOffset="79812.182">8626 9505 16575 0,'-4'-5'1472'0,"1"0"-1168"15,1 1-304-15,2 4 0 0,0 0 688 0,-7 7 80 16,2 1 0-16,2 7 16 0,1 0-272 0,-2 2-64 16,-1 6-16-16,0 0 0 0,-3 1 0 0,2 1 0 15,-1 2 0-15,-1 1 0 0,0 0-112 0,0 1-32 16,-1 0 0-16,1 1 0 0,-6-1-112 0,3-1-32 16,1-3 0-16,0-1 0 0,0 2-144 0,0-3 0 15,1-6 0-15,0-1 128 16,1-6-592-16,1 1-128 0,2-5-32 0,5-6-9504 0</inkml:trace>
  <inkml:trace contextRef="#ctx0" brushRef="#br1" timeOffset="80264.204">8850 9578 15663 0,'0'0'688'0,"0"0"144"0,0 0-656 0,0 0-176 0,-2 12 0 0,-3 1 0 15,2 0 736-15,0 3 112 0,1 4 32 0,-3 0 0 16,1 2-368-16,-1-2-64 0,2 1 0 0,-4 2-16 16,2 3-96-16,-2 1-16 0,0-1 0 0,-1 2 0 15,0-2 48-15,1 0 0 0,-1-2 0 0,0-1 0 0,2-2-32 0,2-6 0 16,1-5 0-16,-1-1 0 0,0-2 64 0,4-7 16 15,0 0 0-15,0 0 0 0,0 0 416 0,0 0 64 16,6-15 32-16,3-1 0 0,2-4-208 0,0-1-32 16,2-3-16-16,1 0 0 0,1-1-448 15,2 1-96-15,1-2 0 0,1 3-128 0,2-1 128 0,3-2-128 16,0 0 0-16,2 3 0 0,3 0 0 0,-3 2 0 16,1 0 0-16,1 7 0 0,-1 1 0 0,0 7 0 15,-2 3 0-15,-1 0 0 0,-4 1 0 0,0 5-144 16,-2 7 144-16,-3 2-128 0,-1 5 128 0,-2 1-192 15,-1-1 192-15,-4 5-192 0,-3 3 192 0,1 2 0 16,-5 4 0-16,-2-1 0 0,-3 5-160 0,1 0 160 16,-2 1-192-16,-1-1 192 0,0-5-224 0,-1 0 64 0,2-3 16 0,2 0 0 31,-2-3-288-31,1-2-48 0,3-4-16 0,0-1-12432 0</inkml:trace>
  <inkml:trace contextRef="#ctx0" brushRef="#br1" timeOffset="81123.343">9999 8974 7359 0,'-1'-17'656'0,"0"12"-528"0,1 5-128 0,-1-8 0 16,1-1 1232-16,0-1 224 0,0 3 32 0,0 7 16 15,0 0-928-15,0 0-176 0,0 0-32 0,0 0-16 16,-3-6-352-16,3 6 144 0,0 0-144 0,0 0 0 15,-10 5 160-15,2 2-160 0,1 4 128 0,2-1-128 0,-1 1 256 0,0 5-16 16,-1 2-16-16,0 7 0 0,-2 2 144 0,0 9 16 16,0 5 16-16,2 4 0 0,-4 2-48 0,0 3-16 15,1-1 0-15,-3 3 0 0,0 1-112 0,1-2-32 16,-1-1 0-16,2-2 0 0,0-4 64 0,2-5 0 16,1-7 0-16,-1-2 0 0,0-8 368 0,1-1 80 15,1-5 0-15,1 1 16 0,2-2 64 0,0-4 16 16,2-3 0-16,2-8 0 0,0 0-112 0,0 0-32 15,0 0 0-15,0 0 0 0,9-6-16 0,1-1-16 16,1-3 0-16,-2-1 0 0,1 0-336 0,2-4-64 16,-4-2-16-16,6-1 0 0,0 3-208 0,1-1 128 15,1 1-128-15,2 0 0 0,2 0 0 0,1 4 0 16,0 0 0-16,3 2 0 0,2 2 0 0,-1 2 128 0,-3 3-128 16,2 7 0-16,1 6 0 0,-3 3 0 0,-1 2 0 15,0 3 0-15,-4 2 0 0,-2 2 0 0,-1 0 0 16,-3 4-160-16,-2 2 160 0,-2 3 0 0,-3 2 0 0,-2-1 0 15,-2-1 0-15,-1-4 128 0,0-7-128 0,0 2 176 16,-2 0-48-16,2 0 0 0,-3-3 0 0,2-2 0 16,0-2-320-16,0-2-64 0,2 0 0 0,-1-2-13328 15</inkml:trace>
  <inkml:trace contextRef="#ctx0" brushRef="#br1" timeOffset="81888.255">11590 8921 17503 0,'0'0'768'0,"0"0"176"16,0 0-752-16,0 0-192 0,0 0 0 0,0 0 0 15,0 11 816-15,-1 2 128 0,1 3 16 0,0 5 16 16,0 3-848-16,0 8-128 0,0 3-128 0,0 2 128 0,0-4-128 0,0 0 128 16,0 1 0-16,1 0 0 0,-1-1 0 0,1-5 0 15,1-5 0-15,-2 0 0 0,2 2 0 0,-1-1 192 16,2-5-48-16,-2-3-16 0,-1-4-128 0,0-2 0 16,0-1 0-16,0 2 0 0,0-11 144 0,0 7 0 15,0-7 0-15,0 0 0 0,-2 9 304 0,2-9 64 16,0 0 16-16,-7 5 0 0,3 0-96 0,-4-2-32 15,8-3 0-15,-10 4 0 0,-1-3-176 0,0 0-32 16,0 1-16-16,0-1 0 0,-3-1-176 0,-1 2 0 16,-3 3 0-16,-1 0 128 0,2 0-128 0,0 0 0 15,1 0 0-15,2-1 0 0,6 3 0 0,-1 1 0 16,3 3 0-16,2-1 0 0,3-3 0 0,2 1 0 16,2 1 0-16,-1 1 0 0,3 1 0 0,3 1-192 15,0 1 64-15,2 1 128 0,0 1 0 0,0 0 0 16,0-2 0-16,0-1 0 0,0 2 0 0,0-1 0 15,-4 1 224-15,2-1-64 0,-3 0 64 0,2-1 16 0,-1-2 0 16,-2 1 0-16,-1 2-80 0,-1-1-16 0,0-1 0 0,-2 1 0 16,0 2-16-16,0-2-128 0,-2-5 192 0,2 3-8288 15,3 3-1664-15</inkml:trace>
  <inkml:trace contextRef="#ctx0" brushRef="#br1" timeOffset="82311.947">12775 9602 1839 0,'0'0'160'0,"-3"-10"-160"16,-1-2 0-16,1 2 0 0,-1 5 2688 0,0-3 512 15,0-3 112-15,-1 0 16 0,-4 4-1760 0,-1 1-352 16,-1 1-64-16,-5 2 0 0,2 0-416 0,-3 2-80 15,1 2-16-15,-5 1 0 0,0-1-176 0,1 3-32 16,-3 5-16-16,2 1 0 0,3 4 16 0,-2 2 0 0,1-1 0 0,3 2 0 16,-1 4 16-16,2 1 16 0,0 3 0 0,3-2 0 15,2-2-128-15,2 0-16 0,2-2-16 0,4-1 0 16,-1 4-48-16,4-2-16 0,3-2 0 0,1-1 0 16,0 2-48-16,3-4-16 0,1-3 0 0,0 4 0 15,1 1-480 1,4-1-80-16,-1-5-32 0,2 0-7488 0,2-3-1504 0</inkml:trace>
  <inkml:trace contextRef="#ctx0" brushRef="#br1" timeOffset="82696.338">13181 9649 27935 0,'-12'-10'1232'0,"3"6"256"0,-2 1-1184 0,-1 3-304 16,1 1 0-16,0 3 0 0,-1 4 0 0,-4 2 0 15,-1 3 0-15,0 4 0 0,1 0 0 0,-1 0 0 16,2-6-128-16,0 4 128 0,1 4 0 0,3-1 0 16,1-2 0-16,1 0-144 0,1 1 0 0,2 0 0 15,1-1 0-15,1-4 0 0,3-1 16 0,1-11 0 16,0 0 0-16,4 9 0 0,2 0 128 0,-6-9 0 15,11-3 0-15,2 1 0 0,2-1 368 0,0-2 0 0,2-1 0 0,0-3 0 16,1-2-128-16,2 1-32 0,-3 2 0 16,1-4 0-16,-4-1-16 0,0 0-16 0,2-1 0 0,-6 0 0 15,-6 0 176-15,-1 0 32 0,1-2 16 0,-1 4 0 16,-2 0 64-16,-1 0 16 0,-1 0 0 0,0 2 0 16,-1 1-272-16,-3 2-48 0,-2 0-16 0,-3 3 0 15,-4 1-480 1,1 2-112-16,0 1 0 0,0 1-16 15,-1 2-1600-15,-1-1-320 0,3-1-64 0</inkml:trace>
  <inkml:trace contextRef="#ctx0" brushRef="#br1" timeOffset="83079.43">13943 9587 21183 0,'0'0'944'0,"0"0"192"0,-3-6-912 0,3 6-224 16,-9-2 0-16,1 1 0 0,-3 1 1216 0,-1 1 192 16,-3 1 32-16,-3 0 16 0,-1 5-1008 0,1-3-192 15,-5-1-32-15,2 2-16 0,-2 5-208 0,0 0 0 16,-2-2 0-16,2-2 0 0,0 0 0 0,3 1 0 16,2 2 0-16,2 2 0 0,1-1 0 0,1 0 0 15,1-2 0-15,4 4 0 0,1-2-176 0,5 1 176 16,-1-3-160-16,4 6 160 0,4 1 0 0,-1-1-144 15,1 0 144-15,3 1 0 0,-3 1 0 0,2 1 192 0,0 1 0 16,-2-2-16-16,-1-1 16 0,-1-2 0 0,-2-13 0 16,0 12 0-16,-4 0-192 0,0 0 160 0,2-4-160 0,-4-1 160 15,-2 0 224-15,-4-1 64 0,0 0 0 0,-3-1 0 16,-1 1 192-16,-1-1 32 0,0 0 16 0,-1-1 0 16,2-3-384-16,-1 2-80 0,1-3-16 0,-3-3 0 15,0 3-208-15,2-2 0 0,-1-1-192 0,2 0 192 16,0-2-2496-1,4-1-384-15,-3-9-64 0,8 5-32 0</inkml:trace>
  <inkml:trace contextRef="#ctx0" brushRef="#br1" timeOffset="83792.715">14451 8887 10127 0,'0'0'896'0,"0"0"-704"0,-5 7-192 0,0 0 0 15,1 3 656-15,1 6 112 0,-3 8 0 0,1-1 16 16,-2 0-384-16,2 9-80 0,0 6 0 0,0 3-16 0,-2 1 96 0,-2 3 32 16,-1 0 0-16,-2 1 0 0,-2 2 80 0,-1 3 0 15,-3 5 16-15,0-2 0 0,1-1-64 0,0-4-16 16,2-7 0-16,-1-3 0 0,1-8 320 0,0-8 48 15,0-8 16-15,3 2 0 0,2 0 512 0,0-3 128 16,2-5 0-16,1-2 16 0,7-7-240 0,0 0-48 16,0 0-16-16,0 0 0 0,0 0-96 0,0-8 0 15,0 0-16-15,4-5 0 0,4 0-496 0,2-2-112 16,1-2-16-16,2 0 0 0,2-1-288 0,1 2-160 16,1 0 160-16,2 4-160 0,2 1 0 0,1 0 0 15,0 0 0-15,1 3 0 0,-1 4-160 0,1 3 160 16,-3 3-128-16,1 5 128 0,1 5-192 0,-3 3 32 0,-3 0 16 15,0 3 0-15,-3 6 144 0,-1 3-160 16,-3 0 160-16,0 2-160 0,-6-2 160 0,0 6 0 0,-3 0-144 0,0-1 144 16,-1-3 0-16,-1-2 0 0,0 1 0 0,1-2 0 15,0-1 0-15,-3-1 0 0,2-2 0 16,-1 1-10784-16,-2 3-2048 0</inkml:trace>
  <inkml:trace contextRef="#ctx0" brushRef="#br1" timeOffset="85329.566">11894 12850 12319 0,'0'0'544'0,"0"0"112"0,-7-2-528 0,7 2-128 15,-10 0 0-15,1 0 0 0,1 2 384 0,0 1 64 16,0 0 0-16,1 1 0 0,-6 2-96 0,2 0-16 15,2 1 0-15,-5 2 0 0,0-3 16 0,0 5 0 16,-3 0 0-16,2 1 0 0,-3 1 80 0,3 2 16 16,-1 3 0-16,1 2 0 0,1 8-128 0,-1 4 0 0,1 2-16 0,-1 4 0 15,-2 9-176-15,1-1-128 0,-2 0 144 16,-2 7-144-16,2 3 128 0,-1 4-128 0,-1 6 0 0,0 3 0 16,1-1 192-16,-1 4-48 0,0-1-16 0,0 1 0 15,4 5-128-15,4-3 128 0,4-3-128 0,3-3 128 16,0-2 48-16,7 0 0 0,7-4 0 0,7-3 0 15,8 0-384-15,4-6-80 0,6-4-16 0</inkml:trace>
  <inkml:trace contextRef="#ctx0" brushRef="#br1" timeOffset="85984.229">14279 12490 11967 0,'0'0'1072'0,"0"0"-864"0,0-5-208 0,0 5 0 16,0 0 800-16,0 0 112 0,2 11 32 0,2 0 0 15,1 1-496-15,1 4-112 0,0 2-16 0,1 3 0 16,-1 0-64-16,2 3 0 0,-1 4-16 0,3 3 0 0,-2 2-80 15,2 2-16-15,0-2 0 0,-2 6 0 0,0 1-144 0,0 6 128 16,0 5-128-16,-3 7 128 0,-2 6-128 0,0 1 0 16,-2 4 0-16,-1 0 0 0,-1 0 0 0,-1 2 0 15,1 3 0-15,0 0 0 0,-2-5 0 0,-3 0 0 16,0-4 0-16,-3 2 0 0,0 7 288 0,-3-5 32 16,-3-3 0-16,-3-5 0 0,-2-6 256 0,-4 0 64 15,-2 0 16-15,-5-3 0 0,-3 0 256 0,-4-1 48 16,-2 0 16-16,-5-2 0 0,-4-2-320 0,2-5-64 15,0-5-16-15,-1 1 0 0,0-1-320 0,0 2-64 16,-5-6 0-16,3-3-16 16,4-2-1488-16,3-3-288 0,5-2-64 0,5-7-16 0</inkml:trace>
  <inkml:trace contextRef="#ctx0" brushRef="#br1" timeOffset="86864.04">17515 12514 13823 0,'-15'-5'608'0,"7"5"128"0,0 3-592 0,-2-1-144 16,1-4 0-16,-3 4 0 0,0 2 672 0,0 3 96 15,-1-2 32-15,-2 1 0 0,2-1-480 0,-1 3-80 16,-1 2-32-16,-2-1 0 0,-2-4 144 0,0 3 32 16,-2 2 0-16,0 3 0 0,1 3-208 0,1 0-48 15,2-5 0-15,-2 4 0 0,-4 7 80 0,2 0 16 16,-2 2 0-16,1-3 0 0,0-2-16 0,0 3 0 15,1 4 0-15,-3-1 0 0,1 0 32 0,-3 6 0 16,1 4 0-16,1 2 0 0,-4 3-64 0,3 4-16 16,2 3 0-16,0 3 0 0,0 1 96 0,3 3 0 15,-1 0 16-15,2 3 0 0,2 4-16 0,0 1 0 16,1 1 0-16,1-1 0 0,2-5 0 0,2 1 0 0,1-1 0 16,-1 1 0-16,1 1 16 0,2 1 0 0,0-5 0 15,0-1 0-15,1-7-96 0,1 0-32 0,3-3 0 0,-2-1 0 16,3 3 0-16,2-3 0 0,2-1 0 0,4 1 0 15,2-1-144-15,3-5 0 0,3-2 0 0,5-2-176 32,3 1-256-32,4-2-48 0,6-1-16 0,6-1-10960 0</inkml:trace>
  <inkml:trace contextRef="#ctx0" brushRef="#br1" timeOffset="87546.038">19757 12411 13823 0,'-5'-9'1216'0,"1"-1"-960"0,-1 1-256 0,2 1 0 16,-2 0 512-16,0 1 48 0,1-2 16 0,3 2 0 15,1 7-448-15,0 0-128 0,0 0 0 0,0 0 0 0,0 0 176 16,0 0-176-16,0 0 160 0,0 0-160 16,0 0 320-16,0 0-16 0,1 10-16 0,3-3 0 0,-4-7 80 0,8 12 16 15,1-1 0-15,2 2 0 0,0 0 80 0,1 5 32 16,2 2 0-16,4 3 0 0,3 2-112 0,-1 7 0 16,5 4-16-16,1 3 0 0,5 0-208 0,-1 7-32 15,-3 4-128-15,1 5 192 0,-2 2-192 0,-2 3 0 16,-2 0 0-16,-1 6 0 0,-2 9 0 0,-4-1 0 15,-2-2 0-15,-4 5 0 0,-4 6 128 0,-5 0-128 16,-1 1 0-16,-7 0 0 0,-3 3 192 0,-6 2-64 16,-4 4-128-16,-4-2 192 0,-2 0 64 0,-9-3 0 15,-4 0 0-15,-7-1 0 0,1-1-48 0,-5 0 0 16,-3-3 0-16,-7-3 0 0,-5 0-48 0,-5-3-16 16,-2-2 0-16,0-2 0 15,-1-2-1296-15,-6 1-256 0</inkml:trace>
  <inkml:trace contextRef="#ctx0" brushRef="#br1" timeOffset="90638.391">10625 8961 14735 0,'0'0'1312'0,"0"0"-1056"16,0 0-256-16,0 0 0 0,0 0 1376 0,0 0 224 15,-7 3 32-15,7-3 16 0,0 0-1104 0,-8 4-224 16,0 2-32-16,1 4-16 0,0 4-144 0,2 4-128 16,-4-2 144-16,2 5-144 0,-3 2 304 0,4 4-48 15,-3 2 0-15,3 1 0 0,0 1-32 0,1 5-16 16,2-1 0-16,0 4 0 0,-2 1-80 0,2 4 0 15,0 4-128-15,1 2 192 0,-3 7-192 0,2-7 0 16,0-4 0-16,-2-1 0 0,1-1 128 0,-1-2-128 0,0-1 0 0,2-3 144 16,-2-3-144-16,4-6 0 0,0-2 0 15,2-5 0 1,2-3-640-16,3-1-128 0,2-6 0 0,0-1-9216 0</inkml:trace>
  <inkml:trace contextRef="#ctx0" brushRef="#br1" timeOffset="90900.386">10645 9455 28223 0,'0'0'1248'0,"0"0"256"0,0 0-1200 0,-2 13-304 16,2 5 0-16,2 2 0 0,0 2 0 0,2 0-144 16,-1 4 16-16,4 1 0 0,-3 2 128 0,3-4 0 15,-2-1 0-15,3 4 0 16,1-2-576-16,-1 3-48 0,1-1 0 0,2 0 0 16,-3-4-1920-16,1 1-384 0</inkml:trace>
  <inkml:trace contextRef="#ctx0" brushRef="#br1" timeOffset="91209.282">10899 9575 2751 0,'-7'4'256'0,"-4"0"-256"0,1 0 0 0,1 2 0 16,-3 3 5008-16,1 5 960 0,-2 4 192 0,-2 3 48 16,-1 0-5056-16,-2 3-1024 0,1 2-128 0,-1 2-144 15,0 0 144-15,1 1 0 0,-1 0 0 0,0 4 0 0,-1 4 0 0,2-2 0 16,1-2 0-16,0-1 0 0,0-1-176 0,1-2-96 15,0-5-32-15,3-2-6864 16,2-2-1392-16</inkml:trace>
  <inkml:trace contextRef="#ctx0" brushRef="#br1" timeOffset="91513.276">10862 9138 27647 0,'0'0'1216'0,"5"9"256"0,4-1-1168 0,2 7-304 0,8 4 0 0,1 3 0 15,2 2 144-15,1 5-16 0,0 5-128 0,0 6 192 16,-3 3-192-16,0 6 0 0,-3 7 0 0,-1 4 0 16,-4 2 0-16,-2 1 0 0,-4 3 0 0,-1 4 0 15,-5 4-240-15,-4 1-80 0,-1-2-32 0,-2-5-7744 16,-5-6-1552-16</inkml:trace>
  <inkml:trace contextRef="#ctx0" brushRef="#br1" timeOffset="92036.273">15029 9031 14735 0,'-15'-4'1312'0,"0"1"-1056"16,0 5-256-16,3 2 0 0,3 5 2640 15,1 5 480-15,0 6 80 0,0 7 32 16,-1 5-2640-16,-3 5-592 0,1 3 0 0,0 6 0 0,0 4 0 0,0 4-208 16,0 7 80-16,1 4 128 0,-5 1 0 0,4 2 0 15,4-5 0-15,-3 2 0 0,1 1 0 0,2-3 0 16,4-5 0-16,1-4 0 16,2-7-832-16,2-4-64 0,1-3 0 0,5-8-6192 15,1-9-1232-15</inkml:trace>
  <inkml:trace contextRef="#ctx0" brushRef="#br1" timeOffset="92305.436">15050 9537 29487 0,'-11'0'2624'0,"11"0"-2112"0,0 0-512 0,0 0 0 15,1 23 816-15,4 0 48 0,4 0 16 0,1 4 0 16,1 3-880-16,2 0 0 0,1 2-128 0,1 3 0 16,0 1 128-16,-1-1 0 0,1 3 0 0,-2 3 0 15,0 1-640-15,-1-3-80 0,-1-4-32 0,-1-1-12816 16</inkml:trace>
  <inkml:trace contextRef="#ctx0" brushRef="#br1" timeOffset="92597.154">15325 9663 29487 0,'-25'6'1296'0,"7"1"288"0,-2 2-1264 0,-1 4-320 16,0 2 0-16,0 7 0 0,-1 6 816 0,-1 2 96 15,0 3 32-15,-3 7 0 0,-2 5-816 0,0 4-128 0,-2 1 0 0,2 2 0 16,0-3-256-16,1 1 80 0,4-2 16 15,-1-2-14192-15</inkml:trace>
  <inkml:trace contextRef="#ctx0" brushRef="#br1" timeOffset="92904.986">15533 9095 28559 0,'0'0'2544'0,"9"9"-2032"15,7 6-512-15,5 10 0 0,1 12 800 0,3 4 64 16,3 5 16-16,-1 6 0 0,1 12-880 0,-2 4 0 16,-5 9-128-16,-6 3 0 0,-5 2 128 0,-9 8 0 15,-3 8 0-15,-10 1-128 0,-6 6 128 0,-10 1 0 16,-5 4 0-16,-15-1 128 16,-8-1-448-16,-11-2-64 0,-14-4-32 0,-7 1-13088 0</inkml:trace>
  <inkml:trace contextRef="#ctx0" brushRef="#br1" timeOffset="96071.017">11857 14721 24879 0,'0'0'1088'0,"0"0"256"0,-5-5-1088 0,5 5-256 15,0 0 0-15,0 0 0 0,0 0 1440 0,4-9 224 0,3 1 64 16,6 4 0-16,5 1-1184 0,4-1-224 0,2-2-64 0,5 1 0 16,2 1-48-16,6 0-16 0,1-2 0 0,3 1 0 15,2 0-32-15,1 0-16 0,3 1 0 0,-1 1 0 16,-2-2-144-16,-2 0 128 0,-2 1-128 0,-5-1 128 16,-1 1-128-16,-1 2 0 0,-2-3 0 0,0 3 0 15,-1 1-192-15,2 2-80 0,0 0-16 0,-1 0 0 31,-1 4-2080-31,1-2-400 0,0 2-96 0</inkml:trace>
  <inkml:trace contextRef="#ctx0" brushRef="#br1" timeOffset="96658.035">16945 14670 5519 0,'-15'-7'240'0,"15"7"64"0,0 0-304 0,0 0 0 16,0 0 0-16,12-8 0 0,5 3 4992 0,11 2 928 16,5 0 192-16,11 1 32 0,5 2-4864 0,13-1-960 15,9-1-320-15,5 1 160 0,2 3-160 0,6-2 0 16,6-1-192-16,5 1 192 16,3 0-1104-16,3 0-112 0,-3 0 0 0,6-1-9824 0</inkml:trace>
  <inkml:trace contextRef="#ctx0" brushRef="#br2" timeOffset="105135.943">11241 11937 3679 0,'0'0'320'0,"3"-8"-320"16,0-1 0-16,-3 9 0 0,1-10 3840 0,2 1 704 15,-3 9 144-15,4-10 32 0,-1 0-3632 0,-2 1-704 16,-2 1-160-16,-1-1-32 0,1 0 16 0,-3-1 0 16,1 0 0-16,-4-1 0 0,0-1 0 0,-3 0 0 15,-1 0 0-15,-1 0 0 0,-4-4 64 0,0 1 16 0,-5-3 0 0,-1 3 0 16,-3 2 0-16,-5-1 0 0,-3-2 0 0,-3 3 0 16,-3 1 16-16,-2 0 0 0,-5 1 0 0,-3-1 0 15,0 0-112-15,0 1-32 0,-2 0 0 0,-3 0 0 16,-2 0-32-16,-1 2-128 0,-2-2 192 0,-1 2-64 15,0 0-128-15,-1 0 0 0,-4 1 144 0,0 0-144 16,-2 0 0-16,-2 0 144 0,-4 1-144 0,-1 0 0 16,0 2 144-16,-3-1-144 0,-5 1 0 0,1-1 144 15,-5 2-144-15,3-2 0 0,-3-1 0 0,-2 0 0 16,-1 3 0-16,0-2 0 0,5-2 0 0,-2 3 0 16,-3 0 0-16,1 2 0 0,3 0 0 0,3 0 0 15,-2 0 128-15,1 2-128 0,-3-4 0 0,6 1 128 16,4 3 0-16,4 0 0 0,0 0 0 0,1 1 0 15,2 1-128-15,0 1 128 0,-3 2-128 0,4 1 128 0,1 1-128 16,0-1 0-16,0-3 0 0,-5 4 0 0,0 2 0 0,1 3 0 16,3 2 0-16,-1-1 0 0,-6 0 0 0,0 2 0 15,-3 2 0-15,3 0 0 0,4 1 0 0,2-2-176 16,2-2 176-16,1 2-192 0,1 0 192 0,5 2 0 16,3-2-144-16,2 0 144 0,5 0 0 0,2 2 0 15,1 4 0-15,-3 1 0 0,2-2 0 0,3 3 0 16,2 1 0-16,0 0 0 0,2 1 0 0,5-1 0 15,2-1 0-15,4 1 0 0,2 0 0 0,4-1 0 16,1-2 0-16,3 0 0 0,-1 0 0 0,3 2 0 16,1 0 0-16,2 0 0 0,-2-2 0 0,4 1 0 15,3 0 0-15,3 1 0 0,-1 1 0 0,3-2 0 16,5-3-144-16,4 2 144 0,0 5 0 0,4-3 0 16,1-1 0-16,4-3 0 0,0 2 0 0,5 0 0 0,0-4 0 15,5 0 0-15,4 0 0 0,1 0 0 0,4 2 0 16,4-1 0-16,2-3 160 0,5 2-160 0,3-2 160 0,5 4-160 15,-1 1 144-15,3-1-144 0,-1 1 128 0,3 0-128 16,5-1 128-16,5 3-128 0,2 1 0 0,2 0 128 16,0-2-128-16,1-4 160 0,4 0-160 0,5 0 160 15,4 0-160-15,1-1 128 0,1 1-128 0,1-3 128 16,3-1-128-16,0 1 160 0,1 0-160 0,0-3 160 16,1 2-160-16,2-1 128 0,2 4-128 0,-2-1 128 15,-1-3-128-15,-1 0 0 0,0 3 144 0,3-4-144 16,1 1 0-16,0-1 144 0,-3-3-144 0,0-1 0 15,-1 2 144-15,-2 1-144 0,-3 2 0 0,0-4 144 0,1-4-144 16,1-1 192-16,1-1-192 0,1-2 192 0,-5-2-48 16,3-1 0-16,2-3 0 0,-4-1 0 0,-2-2 16 0,1-2 0 15,3-2 0-15,-2 0 0 0,-4 2-160 0,-1 0 160 16,-6 1-160-16,1-2 160 0,1-3-160 0,-3 1 0 16,1 0 0-16,-4-2 128 0,-5 0-128 0,0 0 160 15,0 2-160-15,-1-2 160 0,0-3-160 0,-3 0 0 16,-4-1 144-16,-3 2-144 0,-4-2 0 0,-3-2 128 15,-3 2-128-15,1-2 0 0,1-2 0 0,-4 0 128 16,-5-2-128-16,-2 0 0 0,1-4 0 0,-4 3 144 16,-3-2-144-16,-2 2 0 0,-7-3 144 0,-1 0-144 15,-3-1 0-15,-2 3 144 0,-4 1-16 0,-2 1-128 16,-3-3 192-16,-4-1-64 0,-3-3 144 0,-2 1 32 16,-3 3 0-16,-1 2 0 0,-3-1-128 0,-1 1-32 15,-4-1 0-15,-1 3 0 0,-6 2-144 0,-1-3 0 0,-5 0 0 16,1-1 128-16,-2-3-128 0,-3 2 0 0,-4 3 0 15,-3-1 0-15,-2-2 0 0,0 1 0 0,-1 0 0 0,-1 1 0 16,-5-1 0-16,-3 2 0 0,-3 0 0 0,-4 2 0 16,-5 1 0-16,1 0 0 0,-1 1 0 0,-4 1 0 15,-2 1-128-15,-5 2 128 0,-4 0 0 0,-2 2 0 16,0-1 0-16,-3 2 0 0,-3 2-144 0,-2 0 144 16,-2 2 0-16,0-1 0 0,-1-2 0 0,1 2 0 15,-1 4 0-15,-2 1 0 0,0-3 0 0,-4 3 0 16,-2 2 0-16,0 2 0 0,2 3 0 0,-3-1 0 15,0-2 0-15,-5 2-128 0,0 1 128 0,-2 2 0 16,-1 0 0-16,2 3 0 0,2 3 0 0,1 1 0 0,2 2 0 16,-1 0 0-16,2-1 0 0,4 3 0 0,3 1 0 0,2 3 0 15,0-3-128-15,4 1 128 0,3-1 0 0,4 2 0 16,3-2 0-16,2 1 0 0,1-2 0 0,1 0 0 16,2 2-128-16,5 0 128 0,5 1-192 0,-1-1 0 15,1-1 16-15,3 2 0 0,2 3 32 0,3 0 0 16,3 0 0-16,0 0 0 0,5-2 16 0,3-1 0 15,4 2 0-15,1 0 0 0,2-3 128 0,3 3-128 16,2 1 128-16,2-3-128 0,4 2 128 0,2 1-128 16,0-1 128-16,3-3-128 0,3 4 128 0,0 0-208 15,1 0 80-15,4 0 128 0,3 0-208 0,2 1 80 16,0 1 128-16,1 2-208 0,2 1 208 0,3-2-176 16,3-1 176-16,2 1-160 0,3 2 160 0,4-1-128 15,4-1 128-15,4 0-128 0,2-1 128 0,7 2 0 16,2-1-144-16,3 0 144 0,2-2 0 0,2 2-144 15,-1 2 144-15,5-2 0 0,-1-3 0 0,4-1-128 0,3 0 128 0,6 5 0 16,6-2 0-16,2-2 0 0,0-2 0 0,4 1 0 16,7-2 0-16,2 3 0 0,4 0 0 0,0 0 144 15,3-4-144-15,1 1 0 0,3-1 144 0,3 0-144 16,5 0 0-16,-2 1 144 0,-2 0-144 0,3 0 0 16,1-1 960-16,-1 2 96 0,-1-2 16 0,2 2 0 31,2-2-1664-31,2 0-336 0,1-1-64 0,-2-3-16 0,0-2 848 0,0 0 160 0,1 0 0 15,-4 0 0-15,-4 0 160 0,4-2-160 0,3-2 192 0,-3 1-192 16,-2 4 176-16,0-8-176 0,1-6 160 0,2-3-160 16,0 3 160-16,-3 0-160 0,-4 0 160 0,3-2-160 0,5-3 144 15,-4-1-144-15,-4 0 128 0,-1-2-128 0,1 1 0 0,0-2 128 16,-1-6-128-16,-3 3 0 0,-3 1 128 0,0-1-128 16,-2-3 0-16,-3 3 128 0,-4-2-128 0,-2 0 128 15,-7 1-128-15,-2-4 128 0,-4-7-128 0,-2 2 192 16,-6 0-192-16,0-2 192 0,-1 0-192 0,-1-4 128 15,-4-3-128-15,-4 1 128 0,-1 2-128 0,-2 1 128 16,-1 2-128-16,0-2 128 0,-1 1-128 0,-2-1 160 16,-4-1-160-16,-2-1 160 0,-1-3-160 0,-1 1 192 15,-6 2-192-15,-1-2 192 0,-4-1-16 0,-3 1 0 16,-2-1 0-16,-4 4 0 0,-2 4 112 0,-4-1 32 16,-4 0 0-16,-1-2 0 0,-4 0-144 0,-4-2-32 15,-3-1 0-15,-3-2 0 0,-1-1-144 0,-6-1 0 0,-1-3 0 16,-3 3 0-16,-1 0 0 0,1 2 0 15,0 0 0-15,-2 5 0 0,-5 3 0 0,-2 0 0 0,-6 0 0 0,1 1 0 16,0 2 0-16,-2 3 0 0,-5 3 0 0,-2 0 0 16,-1 0-160-16,-8 1 160 0,-7 0 0 0,-1 5-144 15,-4 1 144-15,-2 2 0 0,-2 0-144 0,-3 2 144 16,-1 4-160-16,-3-1 160 0,-4 2-208 0,1 1 80 16,0-1-32-16,0 2 0 0,-3 2 0 0,4 1 0 15,0 1 160-15,0 2 0 0,-1 2-144 0,-3 3 144 16,0 0-144-16,-2 0 144 0,-2 0-192 0,2 3 192 15,0 4-192-15,0 1 192 0,3-3-192 0,2 3 192 16,-7 2-128-16,4 0 128 0,0 1 0 0,1 0 0 0,-1-3-160 16,3 3 160-16,0 1-128 0,7 2 128 0,10-2-128 15,0 1 128-15,1 0-128 0,6 1 128 0,8 0-128 16,7 3 128-16,3 0-128 0,7 0 128 0,3 1-320 0,5 1 32 16,-1-2 0-16,3 2 0 15,3-1-176-15,-2-1-48 0,4 2 0 0,4 0 0 0,1 0 128 0,4 2 32 16,4 0 0-16,5 1 0 0,5 3 144 0,1 2 16 15,2-4 16-15,4 2 0 0,5-3 176 0,2 4-208 16,0-3 80-16,3 0 128 0,1-3-192 0,0 3 192 16,-2-1-192-16,3 3 192 15,3 2-704-15,-1-1 0 0,2-4-16 0,1-1-11184 0</inkml:trace>
  <inkml:trace contextRef="#ctx0" brushRef="#br2" timeOffset="106194.073">11826 11815 18431 0,'-2'-7'1632'0,"2"-3"-1312"16,-1408 0-320-16,2815 0 0 0,-1407 10 576 0,1-8 32 15,-1 8 16-15,-1-8 0 0,-1-1-624 0,-3 0 0 16,-2-1 0-16,2 1-128 0,-3-2 0 0,1-1 0 16,-3 0 0-16,-1 0 0 0,-3-1 128 0,-1-1 0 15,-2-2 0-15,0 2-128 0,-4 0 256 0,1 1 48 16,-4 2 16-16,2-1 0 0,-3-2 96 0,3-1 32 15,-4 1 0-15,0 0 0 0,-2 0 0 0,0-2 0 0,-3-1 0 16,-3 1 0-16,0 1-48 0,-5 0 0 0,-5 0 0 0,-1 1 0 16,0-1 16-16,-2 2 0 0,-3 1 0 0,-5 0 0 15,-5-1-96-15,-4-1-32 0,-4-1 0 0,-2 2 0 16,0 1-160-16,-6-1 0 0,1 0 0 0,-3 2 0 16,-3 1 0-16,-2 2 0 0,2 1 0 0,-3 0 0 15,-6 0 0-15,3 3 128 0,2-1-128 0,-1 2 0 16,-3-1 160-16,-1 0-160 0,-6 3 192 0,2-1-192 15,-2 2 144-15,-3 1-144 0,-5 1 0 0,-1 0 144 16,4 4-144-16,-6 1 0 0,-1 0 0 0,-2 0 128 16,-4 2-128-16,0 2 0 0,0 2 0 0,1 1 0 15,4 0 0-15,0 3 0 0,-1-1 0 0,6 3 0 16,4 1 0-16,4 0 0 0,0-2 0 0,7 2 0 16,4 1 0-16,8 1 192 0,7-3-192 0,2 2 192 0,1 1-192 0,3 2 0 15,0 0 144-15,6 1-144 0,4 1 128 0,3 5-128 16,5 5 160-16,1-1-160 0,3-2 0 0,0 1 0 15,3 0-208-15,3 4 64 0,4 0 0 0,2 1 0 16,1-3 0-16,5 0 0 0,4 1-16 0,7 0 0 16,3 3 0-16,4-2 0 0,2-1 32 0,8 4 0 15,3 0 0-15,8-3 0 0,2-2 128 0,9-1-192 16,4-2 192-16,6 3-192 0,6 4 192 0,5 0 0 16,1 1 0-16,11 0 0 0,5-2 128 0,8 1 0 15,4 1 0-15,6-6 0 0,1-8-128 0,7 3 192 16,3 2-64-16,7-3 0 0,4-4-128 0,4 0 176 15,3 2-176-15,5 0 192 0,3 1-192 0,7-4 0 0,2-3 144 0,4 1-144 16,1 0 0-16,5 0 144 0,0-3-144 0,2-2 0 16,3-3 192-16,-1-4-192 0,2-1 192 0,1-2-192 15,-1-4 240-15,-3-5-64 0,-4-7-16 0,-1-1 0 16,2 0 64-16,-4-4 16 0,-4-4 0 0,-5 1 0 16,-4 0-240-16,0-2 128 0,-2 1-128 0,-5-4 0 15,-7-3 128-15,-8 0-128 0,-3 0 0 0,-3-3 144 16,0-2-144-16,-7-2 160 0,-6-1-160 0,-6-5 160 15,-2-4 32-15,-5-2 16 0,-2-2 0 0,-6-3 0 16,-7-4 352-16,-6-1 64 0,-5 2 16 0,-8 2 0 16,-3-4 32-16,-8 1 16 0,-5 0 0 0,-5 4 0 15,-6-1 144-15,-8 3 16 0,-7 0 16 0,-9 4 0 16,-7 2-192-16,-7 0-32 0,-9-2-16 0,-10 2 0 0,-13-1-480 16,-8 1-144-16,-6 5 0 0,-6 4 0 0,-12 4-160 15,-8 5-144-15,-7 6-16 0,-9 4-16 16,-5 2-2640-16,-5 4-528 0</inkml:trace>
  <inkml:trace contextRef="#ctx0" brushRef="#br2" timeOffset="111757.218">7482 15204 11967 0,'0'0'528'0,"0"0"112"0,-7-3-512 0,0-2-128 16,2 0 0-16,5 5 0 0,0 0 1344 0,0 0 256 15,-7-4 32-15,0 0 16 0,7 4-512 0,-7-3-112 16,7 3 0-16,-10-2-16 0,3 0-208 0,7 2-32 15,-9-1-16-15,0 1 0 0,0-3 32 0,1 3 16 0,8 0 0 0,-10 3 0 16,0-2-288-16,4 0-48 0,-4 0-16 0,1 1 0 16,-2 1-32-16,-1 2-16 0,-1-1 0 0,2 1 0 15,2-1 16-15,-1-1 0 0,-2 2 0 0,2-2 0 16,0 1-32-16,0 2 0 0,-1 1 0 0,3-1 0 16,0 2-16-16,-3 2-16 0,-2-1 0 0,-1 4 0 15,3-1-32-15,-1 3 0 0,0 4 0 0,-1-3 0 16,-1-1-64-16,-1 2-32 0,1 4 0 0,2 0 0 15,0-1-32-15,1 0 0 0,1 1 0 0,0 0 0 16,0-1-64-16,3 2-128 0,0-2 176 0,4 1-176 16,-1 1 224-16,3 0-64 0,1 0-16 0,2 1 0 0,1 0-144 15,1 0 192-15,2-1-192 0,0-3 192 0,3-2-192 16,-1-3 192-16,0-3-192 0,3 1 192 0,2 0 16 0,-1-2 16 16,0-4 0-16,1 0 0 0,-2 0-32 15,2-1-16-15,0-3 0 0,1 2 0 0,-1-3-32 0,0 0 0 16,-1-1 0-16,0-1 0 0,1-1-16 0,3-2 0 15,0 1 0-15,0 0 0 0,-3-3 0 0,0-2-128 16,1 0 192-16,2-2-64 0,-1-1 0 0,-1-1 0 16,1-2 0-16,-3-2 0 0,0-4-128 0,-1 1 160 15,0 2-160-15,-3-1 160 0,2 1-160 0,-4-2 128 16,0-1-128-16,-2 3 128 0,-1-1 16 0,-3 0 0 16,-1-1 0-16,0-1 0 0,0-1 80 0,0 0 16 15,-5 1 0-15,1-1 0 0,-1-2 0 0,-1 0 0 16,0 3 0-16,-1 2 0 0,0-2-112 0,-3 3-128 0,1 2 176 15,1 1-176-15,-2-1 0 0,1 4 0 0,1 1 0 16,-1 2 0 0,-1 4-272-16,0 1-176 0,1 3-16 0,4 1-12560 0,6-1-2512 0</inkml:trace>
  <inkml:trace contextRef="#ctx0" brushRef="#br1" timeOffset="116144.059">7386 15266 10127 0,'0'0'448'0,"-6"-2"96"0,-1-3-544 0,7 5 0 16,-5-5 0-16,5 5 0 0,-5-3 2432 0,5 3 368 16,0 0 80-16,0 0 0 0,-9-7-1472 0,9 7-320 15,-4-4-48-15,4 4-16 0,-10-4-128 0,0 2-16 16,0 1-16-16,0 0 0 0,2 2-176 0,-5 1-48 16,-2 1 0-16,-2 3 0 0,-3 1-192 0,1 4-64 0,-3 3 0 0,0 1 0 15,0 1 16-15,1 2 0 0,-1 4 0 0,2 3 0 16,1-1 16-16,3 2 0 0,1 4 0 0,3 2 0 15,2 0-192-15,4 1-32 0,2 0-16 0,0-1 0 16,1-1-176-16,3 2 192 0,3 0-192 0,3-1 192 16,0-3-192-16,4-3 0 0,0-3 0 0,2-2 128 15,2-3 16-15,3-2 0 0,0-1 0 0,5-2 0 16,3-3 96-16,1-4 16 0,2-1 0 0,0-2 0 16,-1-3-32-16,1-3 0 0,2-4 0 0,-2 0 0 15,0-3 16-15,1-1 0 0,-3-3 0 0,-1 0 0 16,-4-3 16-16,0-2 0 0,-3-2 0 0,-3-2 0 15,-1-5 96-15,-4 1 32 0,-1-1 0 0,-3 1 0 16,-5-2 0-16,-1 5 0 0,-3 0 0 0,1 3 0 0,-1 4-256 16,0 3-128-16,-4 2 128 0,2 3-128 0,-2 3-192 15,-1 1-128-15,1 1 0 0,7 4-16 16,-9 0-2000-16,2 1-400 0</inkml:trace>
  <inkml:trace contextRef="#ctx0" brushRef="#br1" timeOffset="117709.538">9049 16168 7359 0,'-26'-2'656'0,"10"1"-528"0,-1-3-128 0,-3 3 0 16,2-3 1632-16,2 3 288 0,1 0 64 0,2-2 16 15,2 1-656-15,0 0-128 0,1 1-16 0,3 0-16 16,2-2 16-16,5 3 0 0,0 0 0 0,0 0 0 16,0 0 128-16,0 0 16 0,0 0 16 0,6-7 0 15,-6 7-688-15,17-3-144 0,2 0-16 0,6-1-16 0,6 1-112 0,4 1-32 16,5-1 0-16,5 1 0 0,1 1 160 0,5-2 48 16,2 1 0-16,5 0 0 0,5 0 64 0,3 0 16 15,3-1 0-15,4 2 0 0,-2 2-48 0,6-1 0 16,6 0 0-16,0 0 0 0,6-1-128 0,-2 3-16 15,1 2-16-15,3-2 0 0,4-2-32 0,-1 3 0 16,-4-1 0-16,1 1 0 0,3 2-128 0,-1-2-16 16,1-1-16-16,-3 2 0 0,-2 1-64 0,-2-2-16 15,2-1 0-15,-1 1 0 0,-4 0-32 0,0 0 0 16,-1 2 0-16,3-4 0 0,-1-5 16 0,-1 5 0 16,-1 4 0-16,-3 0 0 0,2-1 0 0,2 0 0 15,-4 3 0-15,-3 0 0 0,-3 3-144 0,1-2 0 0,3-7 0 16,2 1 0-16,-2 2 0 0,1 0 0 0,-2 1 0 15,4 1 0-15,-1-3 0 0,-1 3 0 0,-1 1 0 0,-2 1 0 16,-2 1 0-16,-1-6 0 0,-3-4 128 16,3 3-128-16,2 4 0 0,-3-2 0 0,-6-4 0 0,0-3 0 15,2 1 0-15,0 0 0 0,-2 3 128 0,-1 1-128 16,-2-2 0-16,1-1 0 0,0-1 0 0,-2 0 128 16,1 1-128-16,0 2 0 0,-2-1 0 0,0 3 0 15,-7-1 0-15,2-2 0 0,1-2 0 0,0-1 0 16,-1 1 0-16,4 3 0 0,-1 3 0 0,-1-2 0 15,-2-1 0-15,-2-2 0 0,0 0 0 0,0 1 0 16,1 2 0-16,1-3 0 0,-3-2 0 0,-2 1 0 16,-3 2 0-16,-2 0 0 0,-2-1 0 0,-1-1 0 0,2-2 144 15,-1 2-144-15,-4 2 160 0,3 0-160 16,0 0 0-16,1 0 0 0,-5 2 0 0,1 0-160 0,-6-1 160 16,1-1 0-16,-3-1 0 0,-1 0 0 0,-1-2 0 0,-2 1 0 15,2-1 0-15,-3 0 0 0,2 0 0 0,-5-2 0 16,0 4 0-16,-3-2 0 0,0-2 0 0,0 1 0 15,-6 1 128-15,1 0-128 0,-5 2 0 0,0-2 0 16,0-4 0-16,-2 3 0 0,-9 4 0 0,8-4 0 16,-2-3 0-16,-1-1 0 0,-2 2 0 0,0 0 0 15,-3 6 0-15,0 0 128 0,0 0-128 0,0 0 0 16,-3-6 0-16,-2 1 0 0,5 5-144 0,-12-5-48 16,0 0-16-16,-2 1 0 0,-5 1 208 0,-3-1-192 15,-4 0 192-15,-2 0-192 0,-2-1 192 0,-3 2-144 0,-3-2 144 16,-3 2-128-16,-1 0 128 0,-3-2 0 0,-3 1 0 15,-7 0-128-15,-4 0 128 0,-8 0 0 0,-4-2 0 0,-2 1-128 16,-2 2 128-16,-8-2 0 0,-3-1-144 16,-3 1 144-16,0 0 0 0,-5 3 0 0,0 2 0 15,-4-2 0-15,-6-1 0 0,4 1 0 0,4 1 0 0,-10-1 0 16,-4 1-128-16,1-1 128 0,1 0 0 0,-4 1 0 16,-3 0 0-16,-4 1 0 0,2 0 0 0,-5 0 0 15,-4 0 0-15,-1 0 0 0,0 1 0 0,-2 1 0 16,-4-1 0-16,-1 3 0 0,-5 0 0 0,4 2 0 15,4-1 0-15,-2 1 0 0,-2-4 0 0,0 1 0 16,4 0 0-16,3 1 0 0,-4-1 0 0,3 0 0 16,2 1 0-16,2-1 0 0,0 0 0 0,-1 2 0 15,-1-2 0-15,2 2 0 0,2 2 0 0,0-1 0 16,-4 0 0-16,6 3 0 0,-3 1 0 0,1-1 0 0,-1-3 0 0,4 2 0 16,2 4 0-16,1-1 0 0,-2-2-176 0,6 2 48 15,2 2 0-15,3-1 0 16,6-2-592-16,11 0-112 0,7-1-32 0,15-2 0 15,15-1-2448-15,11-6-480 0</inkml:trace>
  <inkml:trace contextRef="#ctx0" brushRef="#br1" timeOffset="119796.848">9809 17662 24879 0,'0'0'1088'0,"-8"-5"256"0,8 5-1088 0,0 0-256 0,0 0 0 0,0 0 0 15,0 0 320-15,8-4 16 0,1 2 0 0,4 0 0 16,4-1 64-16,6 2 16 0,3 1 0 0,6 0 0 16,4 0 336-16,4 0 64 0,2 0 16 0,2 0 0 15,1 0-176-15,2-3-16 0,4 1-16 0,4 0 0 16,5-1-48-16,3 3-16 0,1 0 0 0,4 0 0 16,1 0-144-16,8 0-32 0,1-1 0 0,5 1 0 0,-1 1-64 15,2-2-32-15,0 0 0 0,4-2 0 0,5-2-48 0,0 1-16 16,-1 1 0-16,4-1 0 0,5-2 32 0,-2-1 16 15,1 1 0-15,0 0 0 0,1 1-144 0,2-2-128 16,2 2 192-16,1-2-192 0,0 0 176 0,3 2-176 16,4-2 160-16,0 1-160 0,0-2 128 0,-1 2-128 15,1 2 0-15,-1 2 0 0,-3 0 0 0,0-1 0 16,-1 1 0-16,1 2 0 0,-3 0 0 0,-2 2 0 16,0 3 0-16,-4-1 0 0,-1 1 0 0,-1-2 0 15,2 0 0-15,-2 2 0 0,-7 0 0 0,-1 1 0 16,6-2 0-16,-2 3 0 0,-1-1 0 0,-1 1 0 15,-2-2 0-15,6 1 0 0,1-1 0 0,0 3 0 16,-4-2 0-16,5 0 0 0,0-1 0 0,0 0 0 0,-3 2 0 16,-2-1 0-16,0-2 0 0,3-1 0 0,0 1 0 15,-5-2 0-15,-5 2 0 0,2-1 0 0,1-1 0 16,-3 2 0-16,-2 2 0 0,-6 0 0 0,-1-3 0 16,1 2 0-16,1-1 0 0,-1 0 0 0,-3-2 0 0,-2 3 0 15,-5-2 144-15,1-1-144 0,3 0 128 0,1 1-128 16,2-2 0-16,-6 2 0 0,-3-1 0 0,3 0 0 15,2 0 0-15,2-2 0 0,0 0 0 0,-3 1 0 16,-8 0 0-16,1 0 0 0,-2-1 0 0,-1 1 0 16,0 0 0-16,-1 0 0 0,-2 1 0 0,-4 1 0 15,-2-1 0-15,-3 0 0 0,-1 0 0 0,-1 0 0 16,3 1 0-16,-2 0 0 0,0 0 0 0,1 0 0 16,-6 0 0-16,-2 0 0 0,-2 0 0 0,-3-1 0 0,-2 1 0 15,-3-1 0-15,-3-1 0 0,-3-1 0 0,0 0 0 0,-3 1 0 16,2 0 0-16,-5 0 0 0,-4 0 0 0,-3 2 0 15,0-2 0-15,-11-1 0 0,0 0-176 0,0 0 176 16,0 0-128-16,0 0 128 0,0 0-192 0,0 0 64 16,-11 2 0-16,1-1 0 0,-5-1 128 0,-3 0 0 15,-5 0-144-15,-3-1 144 0,-2 0 0 0,-7 0-144 16,-3 0 144-16,-7-2 0 0,-6 0-128 0,-7 1 128 16,-4 0 0-16,-3-1 0 0,-1 0-160 0,-5 0 160 15,-8-2-128-15,-1 1 128 0,-5-1 0 0,1 0-128 16,-2 0 128-16,-6-1 0 0,-7 0 0 0,-1-1-128 15,4 0 128-15,-3 1 0 0,-9-3 0 0,0 1 0 16,4 1 0-16,-3-1 0 0,-5-1 0 0,1 0 0 16,-2 0 144-16,-3 1-144 0,-2-1 0 0,-2 1 0 15,-1 0 0-15,-6 1 0 0,-5-2 0 0,0 0 128 0,1 0-128 0,-3 2 160 16,-5 1-160-16,-3-2 160 0,-3 2-160 0,2-2 160 16,4 0-160-16,-2 1 0 0,-5-1 0 0,3 1 0 15,0 3 0-15,3-3 0 0,0 1 128 0,0 0-128 16,0 1 0-16,6-1 0 0,3 1 0 0,2 0 0 15,-6 2 0-15,7 1 0 0,2 1 144 0,-2 1-144 16,-3 0 192-16,1 0-48 0,0 0 0 0,2 1 0 16,4 0-16-16,-1 1-128 0,-4 2 192 0,5 0-64 15,4-1-128-15,-2 1 128 0,-1 1-128 0,6 1 128 16,8-2-128-16,0 1 0 0,-1 1 0 0,7-1 0 16,5-1 0-16,3-1 0 0,3-1 0 0,-1-1 0 0,1-1 0 15,4 0 0-15,7-1 0 0,-1 1 0 0,3 0 0 0,2-1 0 16,1-2 0-16,3-2 0 0,4 4 0 15,0 0 0-15,2 0 0 0,1 0 0 0,1 0 0 0,3-1 0 16,2-2 0-16,5 3 0 0,2 1 0 0,-1 1 0 16,0 2 0-16,1-2 0 0,4 2 0 0,0 1 0 15,3 1 128-15,4 0-128 0,5 1 0 0,0 2 0 16,4-1 0-16,3 0 128 0,1-3-128 0,4 3 0 16,2-3 0-16,3 2 0 0,1-1 0 0,4-3 0 15,2 3 0-15,3-1 0 0,2 2-160 0,4-1 160 16,4-5 0-16,0 0-144 0,0 0 144 0,8 11-208 15,4-1 80-15,3-1 128 0,2-4-256 0,2 0 80 16,6-1 16-16,2 1 0 0,5-1 160 0,6-2-128 16,5-2 128-16,8 0-128 0,6 0 128 0,4 0 0 0,2 0-144 15,3-3 144-15,8 0 0 0,4-1 0 0,8 0 0 16,3-2 0-16,2 0 0 0,6 1 0 0,6-1-144 16,3 1 144-16,2 1 0 0,4-1 0 0,9-3 0 0,-2 3 0 15,-1 4 0-15,3-1 0 0,4-3 0 0,0 0 0 16,-4 1 0-16,5-1 0 0,7 2-144 0,-2 0 144 15,-2-4-128-15,2 3 128 0,2 3 0 0,2-3-144 16,5 0 144-16,-2 0 0 0,-1-1 0 0,4 1 0 16,3-1 0-16,-1 2 0 0,-5 1 0 0,2 0 0 15,5-4 0-15,0 2 0 0,1 1 0 0,-3 0 0 16,-4-1 0-16,2 0 0 0,0 0 0 0,1 1 0 16,1 0 0-16,-5 2 0 0,-5-4 0 0,6 3 0 15,3 2 0-15,-2 0 0 0,-4 0 0 0,-1 1 0 0,0 0 0 16,-5 0 0-16,2 1 0 0,-1 1 128 0,-2-3-128 0,2 3 0 15,1-1 0-15,-3 1 128 0,-4 0-128 16,4-1 128-16,1-1-128 0,-5 0 128 0,-5 2-128 16,3 2 128-16,4-3-128 0,-5 0 128 0,-4 0-128 0,2 2 176 15,-1-2-176-15,-7 2 192 0,-3 2-64 0,3 1-128 16,4 0 192-16,-6-1-64 0,-6-2 0 0,3 1-128 16,1 0 192-16,-6-1-64 0,-5 0-128 0,2-1 0 15,-3-2 144-15,-4 2-144 0,-5 1 128 0,-4-1-128 16,-5-2 160-16,-4 0-160 0,-2-1 224 0,-3 0-48 15,-6 2-16-15,-7-1 0 0,-5 0 80 0,-9-1 16 16,-5 0 0-16,-3 0 0 0,-3 3-256 0,-4-3 176 16,-6-3-176-16,-4 3 160 0,-5 3-160 0,-1-1 0 15,-3-1 144-15,-8-1-144 0,0 0-144 0,0 0-112 0,0 0 0 16,0 0-16 0,-3 8-1520-16,-1-2-320 0,-5 1-48 0</inkml:trace>
  <inkml:trace contextRef="#ctx0" brushRef="#br1" timeOffset="138199.734">11960 12036 8287 0,'5'-8'736'16,"3"-1"-592"-16,-4-1-144 0,3 0 0 16,0 1 1584-16,0-1 272 0,1-1 64 0,0 2 16 15,-1 3-864-15,0-1-176 0,-2 0-48 0,1-1 0 16,-1-2-256-16,0 1-48 0,-2-1-16 0,-1 1 0 0,-2 0-64 0,0-1-16 15,0-6 0-15,-1 4 0 0,-1 3 128 16,-3-4 32-16,-1-4 0 0,-2 0 0 0,-2 3-160 0,-2-2-48 16,-2-5 0-16,0 2 0 0,-3-1-48 0,-3 2-16 15,-3 3 0-15,-1-2 0 0,-2-2-64 0,-2-1-16 16,-3 0 0-16,-3 2 0 0,-2 5 64 0,-2-1 0 16,-2-2 0-16,-4 2 0 0,-2 2-128 0,-3 0-32 15,-6 0 0-15,-3 1 0 0,-4 1-160 0,1 2 160 16,-1 2-160-16,-2-2 160 0,0 0-160 0,-5-2 0 15,-2-2 144-15,-2 6-144 0,1 3 0 0,-1 1 144 16,0-3-144-16,-2 1 0 0,0 2 160 0,-2 4-160 16,0 5 128-16,1-4-128 0,-1 0 160 0,-1 1-160 15,-4 3 192-15,3 1-192 0,2 3 128 0,0 0-128 0,-1 0 0 0,3 4 0 16,3 1 0-16,0 2 0 0,2-1 128 0,0 1-128 16,4 2 0-16,4 2 0 0,2 2 0 0,2 1 0 15,3 2 0-15,0 3 0 0,4 3 0 0,4 2 0 16,3-1 0-16,1 0 0 0,0-1 0 0,3 1 0 15,-1 1 0-15,5-1 0 0,3-1 0 0,-2 1 0 16,4 0 128-16,3 4-128 0,-1 0 0 0,6 3 0 16,5-3 0-16,1 3 0 0,4-1 0 0,3-3 0 15,2-2 0-15,5-2 0 0,2 3 0 0,4 0 0 16,3 0 144-16,4 3-144 0,3 1 0 0,4-2 144 16,3-2-144-16,7 0 0 0,6 2 0 0,4-3 128 15,5-4 0-15,3-2 0 0,3 1 0 0,3-3 0 16,1-5 16-16,5-2 0 0,8 0 0 0,2-2 0 0,5-1-144 0,2-3 192 15,-1-7-192-15,4 1 192 0,3 0-192 0,1-5 0 16,-1-2 144-16,-1-2-144 0,2-2 128 0,5-5-128 16,-1 0 128-16,3-2-128 0,0-1 128 0,-1-1-128 15,0 1 128-15,-3-1-128 0,2 0 0 0,-3-1 144 16,-4-1-144-16,1-1 0 0,3-3 128 0,-2 0-128 16,-1 4 0-16,-4-6 0 0,-4-5 0 0,-4-1 128 15,2 1-128-15,-6-2 0 0,-3-3 144 0,-4 0-144 16,-1-2 0-16,-4-1 144 0,-5 0-144 0,-2 0 128 15,-3 0-128-15,0 1 128 0,-5 0-128 0,-2 1 128 16,-1-2-128-16,-5-5 128 0,-3-3-128 0,-3 2 192 16,-5 0-192-16,-3-1 192 0,0-2-192 0,-8 1 128 15,-3 3-128-15,-5 2 128 0,-4 2-128 0,-1 4 128 0,-8-2-128 16,-2-4 128-16,-5 1 16 0,-4 2 0 0,-4 2 0 0,-4 1 0 16,-1-1-144-16,-4 1 0 0,-1 0 0 0,-3 4 128 15,-2 2-128-15,-3 0 0 0,-4 1 0 0,-4-2 0 16,0 4 0-16,-3 2 0 0,-1-1 0 0,-2 0 0 15,-2 1 0-15,-4 1-144 0,-4 0 144 0,-3 3 0 16,-1-2-128-16,1 4 128 0,-3 2 0 0,-5 0 0 16,0 0-128-16,0 4 128 0,2 4 0 0,-6 1 0 15,-1 1 0-15,0 4-128 0,-1-1 128 0,5 7 0 16,-2 2 0-16,2 3-128 0,1 2 128 0,-5 1 0 16,0 2 0-16,4 0-128 0,3 3 128 0,1 1 0 15,1 1 0-15,1-1 0 0,6 5 0 0,5 0 0 16,4 2-128-16,3 1 128 0,0 3 0 0,5-1 0 0,7 0 0 0,3 4-128 15,3 2 128-15,6-1 0 0,4-1 0 16,6 0-128-16,4-1 128 0,5-1 0 0,4 2-160 0,5-5 160 16,4 2-128-16,3 3 128 0,4 3-224 0,5 0 32 15,4-1 16-15,5-2 0 0,4 0 48 0,3 0 0 16,7 2 0-16,4-2 0 0,4-1 128 0,5 3-128 16,3 3 128-16,3 0-128 0,-2 1 128 0,7-3 0 15,5-4-144-15,6-1 144 0,1 2 0 0,3-4 0 16,0-4 0-16,5-1 0 0,4-1-144 0,5-1 144 15,3 0 0-15,0-6 0 0,2-6 0 0,5-5 0 16,4-3 0-16,-2-6 0 0,-1-6 0 0,2-5 0 16,0-4 144-16,0-4-144 0,0 1 128 0,-1-3-128 15,0-2 128-15,-4-1-128 0,-3-3 0 0,-5-3 0 0,-7-2 128 0,-5-3-128 16,-6-7 144-16,-4 0 0 0,-5 0 0 0,-4 0 0 16,-7-1 96-16,-8 2 16 0,-7 1 0 0,-6 6 0 15,-4 5-64-15,-6 1 0 0,-5 2 0 0,-3-1 0 16,-7 2-432-16,-3 2-80 0,-8 2-32 0,-4 0-14960 15</inkml:trace>
  <inkml:trace contextRef="#ctx0" brushRef="#br1" timeOffset="139301.853">20693 13663 15663 0,'0'0'1392'0,"0"0"-1120"16,-6-3-272-16,6 3 0 0,0 0 608 0,0 0 64 15,0 0 16-15,12-1 0 0,-2 1-560 0,5 0-128 16,2 2 0-16,5-1 0 0,3-1 0 0,2 0 0 16,0 1 0-16,5 1 0 0,5 0 0 0,0-2 0 15,-4 0 0-15,0 3 0 0,-1 2 0 0,-5 0-224 16</inkml:trace>
  <inkml:trace contextRef="#ctx0" brushRef="#br1" timeOffset="139504.322">20669 13948 19343 0,'0'0'848'0,"0"0"192"15,0 0-832-15,0 0-208 0,0 0 0 0,0 0 0 16,0 0 1872-16,9-2 336 0,6-2 64 0,1 0 16 16,2 1-1904-16,5 1-384 0,4-5 0 0,0 2-160 15,-1-1-384-15,4 1-80 0,2 0-16 0,-1 0-10816 16</inkml:trace>
  <inkml:trace contextRef="#ctx0" brushRef="#br1" timeOffset="139800.331">21093 13502 19343 0,'0'0'1728'0,"2"-8"-1392"16,-1-2-336-16,5 3 0 0,-6 7 256 0,10-2 0 15,2-1-16-15,3 3 0 0,2 4-240 0,2 1 0 16,3 0 0-16,1 2 0 0,1-1 0 0,0-1 0 0,-1-1-144 0,0 6 144 15,0 4 0-15,-1 2 0 0,0-1 0 0,-5 1 0 16,-3 1 0-16,-4 1 0 0,-1 0 0 0,-4 2 0 16,-4-1 0-16,-3 0-144 0,-3-2 144 0,-1 3-128 15,-1 0 128-15,-4-4 176 0,-3 1-48 0,2 2 0 16,-2-1-128-16,1 1 0 0,-2-1 0 0,1 1 0 16,-1 0 0-16,-1-1 0 0,1-2 0 0,2 0 0 15,1-1-1584 1,3-2-240-16</inkml:trace>
  <inkml:trace contextRef="#ctx0" brushRef="#br1" timeOffset="140135.219">22437 13324 19343 0,'0'0'1728'0,"-4"-9"-1392"15,-4 0-336-15,3 4 0 0,5 5 528 0,-11-1 48 16,-2 1 0-16,-3 2 0 0,-1 3-576 0,-4 3 0 16,-5 3 0-16,0 1 0 0,0 1 0 0,-5 1 208 15,0 3-32-15,-1 1-16 0,-2 2 32 0,2 3 0 16,1-1 0-16,3 2 0 0,-1 2-64 0,0-1 0 0,2 0 0 0,4-2 0 15,1-1-128-15,4-1 0 0,5-3 144 0,4-2-144 16,3 0 0-16,5 0 0 0,5-1 0 0,4-2 0 16,3-3 0-16,0-1-208 0,4-1 16 0,3-1 16 31,1 0-736-31,0-3-160 0</inkml:trace>
  <inkml:trace contextRef="#ctx0" brushRef="#br1" timeOffset="140330.529">22342 13894 16575 0,'-8'6'1472'0,"0"7"-1168"16,-1 3-304-16,1 3 0 0,-7-3 1824 0,4 2 304 15,3 3 64-15,-2 1 16 0,-4 1-1760 0,1-1-448 16,0-1 0-16,3 1 0 15,-2-3-432-15,3-4-160 0,4 1-48 0,1-5-9616 16</inkml:trace>
  <inkml:trace contextRef="#ctx0" brushRef="#br1" timeOffset="140844.806">22720 13547 22111 0,'0'0'1968'0,"0"0"-1584"15,0 0-384-15,13-1 0 0,3-4 128 0,0 3-128 16,2 0 0-16,0 3 128 0,3 1-128 0,0 0 0 15,1-3 0-15,-2 2 0 16,3 3-688-16,-2-4-16 0,-1-3 0 0,-1 2-8416 0</inkml:trace>
  <inkml:trace contextRef="#ctx0" brushRef="#br1" timeOffset="141023.681">22795 13778 12895 0,'0'0'1152'0,"0"0"-928"0,0 0-224 0,0 0 0 16,11-3 1552-16,0 1 272 0,2 0 48 0,0 0 16 15,-1 0-1504-15,4-1-384 0,0-1 0 0,3 2 0 16,-3 2 0-16,2-2-240 0,1-3 48 0,-3 1-8384 16</inkml:trace>
  <inkml:trace contextRef="#ctx0" brushRef="#br1" timeOffset="141289.295">23567 13518 22287 0,'0'0'976'0,"0"0"224"0,-5-5-960 0,-2 0-240 16,0 2 0-16,0 5 0 0,-2 4 0 0,-2 1 0 15,-3 1-144-15,-2 1 144 0,0 1-128 0,-1 0 128 16,1-1 0-16,-2 0-144 0,-2 3 144 0,3 2 0 16,0-1 0-16,1 0 0 0,-1 0 0 0,2-1 0 0,2 1 0 0,3 0 0 15,-1 0 0-15,3-1-160 0,4 1 160 0,2-3-160 32,5 0-224-32,1 1-64 0,2-3 0 0,2 0 0 15,2-1-480-15,1-2-96 0</inkml:trace>
  <inkml:trace contextRef="#ctx0" brushRef="#br1" timeOffset="141629.983">23601 13906 21183 0,'0'0'1888'0,"0"0"-1504"0,0 0-384 0,0 0 0 0,9-3 1040 0,2 0 144 15,1 2 32-15,0 2 0 0,-1-1-1024 0,2 3-192 16,-1 1 0-16,-1 3 0 0,-1 0 0 0,-4-1 0 16,-6-6-144-16,5 10 144 0,0 2 0 0,-5 0-128 15,-2-1 128-15,-3-1 0 0,-1 0-128 0,-2 2 128 16,-1 3 0-16,-1-3 0 0,1-1 0 0,-3-1 0 16,0-1 0-16,6 0 0 0,1 4 0 0,2-4 0 15,-2-2 0-15,5 1 0 0,6 0 0 0,3 1 0 16,1-2 0-16,2-2 0 0,3 0 0 0,4-1 0 15,2 0 0-15,1 0 0 0,1-1-320 0,-1-2-48 16,3-1-16-16,-3-1-10384 0</inkml:trace>
  <inkml:trace contextRef="#ctx0" brushRef="#br1" timeOffset="141927.507">24037 13643 11967 0,'-10'-4'1072'0,"10"4"-864"0,0 0-208 0,0 0 0 0,0 0 1232 0,0 0 208 15,0 0 32-15,0 0 16 0,0 0-1040 16,0 0-192-16,0 0-64 0,0 0 0 0,10 2 192 0,1 2 16 16,0-2 16-16,4 0 0 0,4-2 32 0,2 1 0 15,1-1 0-15,2 1 0 0,2 0-256 0,1 1-32 16,-5-4-16-16,1 4 0 16,-6 1-1296-16,1-3-272 0</inkml:trace>
  <inkml:trace contextRef="#ctx0" brushRef="#br1" timeOffset="142097.384">23950 13868 15663 0,'0'0'1392'0,"0"0"-1120"0,0 0-272 0,0 0 0 0,0 0 1456 0,0 0 224 0,0 0 48 0,0 0 16 16,0 0-1264-16,6 1-256 0,7-1-48 0,2 0-16 15,3-2-160-15,4 0 192 0,5-2-192 0,1 1 192 16,-2-4-192-16,3 2 160 0,-2-1-160 0,1 2-6736 15,-2 0-1456-15</inkml:trace>
  <inkml:trace contextRef="#ctx0" brushRef="#br1" timeOffset="142534.305">24898 13562 20271 0,'-7'-5'1792'0,"-1"-1"-1424"15,3 1-368-15,-4 1 0 0,2 4 288 0,-5 1-16 16,0 2 0-16,-3 5 0 0,1 6-272 0,-3 1 0 15,-2 0-128-15,0 3 128 0,-3 2 0 0,2 2 0 16,-1 3 0-16,0 1 0 0,3-1 0 0,2 3 208 16,2 3-64-16,6 1-16 0,3-3 0 0,3-2 0 0,-1-3 0 15,8 2 0-15,5-1 32 0,2-1 0 16,3-3 0-16,2-3 0 0,4-2 368 0,3-4 80 0,2-1 16 0,3-3 0 16,0-6-112-16,4-3-32 0,5-3 0 0,0-4 0 15,1-1-240-15,-1-3-48 0,1-2-16 0,-4-1 0 16,0 0 80-16,-5 0 32 0,-6-4 0 0,-4 0 0 15,-5-3 416-15,-4 1 64 0,-5-1 32 0,-4 0 0 16,-4 1-224-16,-5 3-64 0,-7 0 0 0,-3 3 0 16,-3 0-512-16,-6 3 0 0,-9 2 0 0,-1 4 0 31,-1 2-1712-31,-4 1-400 0,-23 1-64 0,3-1-32 0</inkml:trace>
  <inkml:trace contextRef="#ctx0" brushRef="#br1" timeOffset="144927.277">8690 16199 20271 0,'0'0'1792'0,"0"0"-1424"0,5-8-368 0,-5 8 0 16,0 0 672-16,9-3 64 0,1 1 16 0,3-1 0 15,0 2-528-15,0 0-96 0,5-2-128 0,-1 1 176 16,3-3 144-16,2 4 48 0,2 1 0 0,5-1 0 16,3-2 208-16,4 3 32 0,4 4 16 0,5 2 0 15,2-5-48-15,4 1-16 0,4 0 0 0,0-1 0 16,3-1-128-16,6 0-32 0,4 4 0 0,4-1 0 16,0 0-16-16,4-2 0 0,2-3 0 0,4 2 0 15,4 0 0-15,0 0 0 0,2-5 0 0,2 3 0 16,0 1-16-16,5 2-16 0,2 3 0 0,3-3 0 15,0-4 64-15,6 4 16 0,2 6 0 0,-4 0 0 16,0-4-176-16,3 1-48 0,5 0 0 0,-2 0 0 16,-4 1-80-16,4 1-128 0,5 2 176 0,-2-5-176 0,-3 0 128 15,1 0-128-15,2 1 0 0,-4 2 0 0,-6-3 0 16,1 3 0-16,2-2 128 0,-2 4-128 0,-7-2 0 16,2-2 0-16,0-2 128 0,-4 4-128 0,-1 5 128 0,0-4-128 15,-3-5 144-15,0 3-144 0,1 3 192 0,-3 1-64 16,-2-3-128-16,-1-1 192 0,-1-4-192 0,2 3 128 15,-1 1-128-15,-3-2 0 0,-1 0 144 16,0-3-144-16,4 0 128 0,-3 0-128 0,-4 2 240 0,0 0-48 16,-4-1 0-16,0-2 0 0,-4-1-192 0,0 0 0 15,-2-1-192-15,-6 1 192 0,-4 1 0 0,-5-2 0 16,-2-2 0-16,-1 0 0 0,1-2 0 0,-4 2 0 16,-1 0 128-16,-6 1-128 0,-2 1 0 0,-2-1 128 0,-3 1-128 15,-2 0 0-15,-2 1 0 0,-4-1 128 0,0 2-128 0,-4-2 0 16,-4-1 0-16,-1 0 0 0,-1 3 0 15,-4 0 0-15,-1-1 0 0,-5 0 0 0,-6 2 0 0,0 0 0 16,0 0 0-16,0 0 0 0,0 0 0 0,0 0 0 16,-12 0 0-16,-4 0 0 0,0 0 0 0,-5 2 0 15,-3 0-144-15,-4-1 144 0,0-4 0 0,-6 2-144 16,-2 2 144-16,-2-2 0 0,-7-4-144 0,-2 5 144 16,-4 4 0-16,1-3 0 0,-1 0 0 0,-2-1 0 15,-2-2 0-15,-3 1 0 0,-5 1 0 0,-5-3 0 16,-9 2 0-16,0-1 0 0,1 0 0 0,-9 1 0 15,-6-1 128-15,-4-1-128 0,-2-1 0 0,-5 0 128 16,-2-5-128-16,-5 3 0 0,-2 2 0 0,-3-2 0 16,-2-4 0-16,-5 2 0 0,1 0 0 0,-4 0 0 15,-4 1 0-15,-3 1 0 0,-1-3 0 0,-1 3 0 0,-3-1 0 16,4 3 0-16,0 0 0 0,-5 3 0 0,-4-3 0 0,-3 1 0 16,-1 1 0-16,-1 2 0 0,2 0 0 0,1 4 0 15,-3 1 0-15,-1 1 0 0,-3-2 0 0,5 2 0 16,2-1 0-16,5 1 128 0,2 2-128 0,4 1 0 15,1-1 0-15,4 1 0 0,7 1 0 0,2 0 0 16,4-2 0-16,2 2 0 0,5 1 0 0,3 0 0 16,7-2 0-16,1-1 0 0,7 1 0 0,3-1 0 15,8 0 0-15,5 0 0 0,5-2 0 0,3-1 0 16,4-3 0-16,7 1 0 0,5 4 0 0,7-3 0 16,7 0 0-16,9-4 0 0,6 0 144 0,7 0-144 15,3 0 160-15,10 0-160 0,0 0 0 0,0 0-256 0,9-4 16 0,6 0 16 16,7-3-96-16,6 1 0 0,8-1-16 15,9 0 0-15,8 1 144 0,5-2 16 16,3-1 16-16,8-1 0 0,9 1 160 0,6-1 0 0,7-1-144 0,5 2 144 16,5 2 0-16,8 0 0 0,4-1 0 0,7 2 0 15,3 2 0-15,6 1 0 0,2-1 0 16,7 1 0-16,4 3 0 0,6-1 0 0,4 0 0 0,4-1 0 16,5-3 144-16,4 3-144 0,4 3 160 0,0-2-160 15,1-2 0-15,2-2 0 0,2 2 0 0,0 3 0 16,-3 4 0-16,5 1 224 0,5-3-32 0,-2 0-16 15,2 2 64-15,-5 2 16 0,-5 3 0 0,1 2 0 16,0 0-32-16,-2 0 0 0,-3 0 0 0,-3-1 0 16,-2-5 112-16,-11 2 32 0,-9 1 0 0,-2-2 0 15,-4 2-48-15,-8-3-16 0,-10 0 0 0,-6 3 0 16,-5-1-176-16,-9 1-128 0,-10 0 144 0,-7-2-144 0,-5 2 0 0,-7-1-256 16,-4-1 16-16,-10 2-12112 15,-10-3-2432-15</inkml:trace>
  <inkml:trace contextRef="#ctx0" brushRef="#br1" timeOffset="161480.835">3057 5228 8287 0,'0'0'736'0,"0"0"-592"0,0 0-144 0,0 0 0 16,0 0 832-16,0 0 144 0,11 5 32 0,-11-5 0 15,0 0-688-15,10 3-144 0,-1 0-32 0,-9-3 0 0,0 0-144 16,9 3 0-16,0-1 0 0,-9-2 0 0,10 6 128 0,-4 1-128 16,-6-7 192-16,0 0-64 0,0 0 192 0,9 5 16 15,-2 0 16-15,-7-5 0 0,0 0 48 0,0 0 16 16,0 0 0-16,0 0 0 0,4 13 144 0,-4-3 16 16,0-10 16-16,-4 10 0 0,-1 0 96 0,-1 0 16 15,-3 1 0-15,-2-3 0 0,-2-1-256 0,-2 3-32 16,1 1-16-16,0 0 0 0,-3 3-144 0,2-1-16 15,-2 2-16-15,2-1 0 0,1 0-80 0,-2-2-16 16,2-2 0-16,0 1 0 0,-2 3-128 0,1-2 160 16,-1 0-160-16,2-2 160 0,-4-2 16 0,1 0 0 15,-1-1 0-15,-4 2 0 0,0 2-176 0,-1-2 0 16,0 1 0-16,1-1 0 0,4 0 0 0,0-4 0 0,-2 1 192 0,-1 1-64 16,1-1 0-16,3 1 0 0,1 2 0 15,3-5 0-15,1-3 16 0,3 1 0 0,1-1 0 0,8-1 0 16,-8 1-16-16,8-1 0 0,0 0 0 0,0 0 0 15,-9 3-128-15,9-3 160 0,0 0-160 0,0 0 160 16,0 0-160-16,0 0 0 0,0 0 0 0,0 0 128 16,0 0-128-16,0 0 192 0,10 5-192 0,-1-2 192 15,0 0-192-15,2 1 192 0,-11-4-192 0,11 3 192 16,3 2-192-16,1-2 0 0,2 0 0 0,-2 3 0 16,-2 0 0-16,4 3 0 0,5 1 0 0,-1-1 0 15,1 0 0-15,-2-2 0 0,1 3 0 0,0-1 0 16,0 2 160-16,0 0-160 0,1 0 192 0,-4 1-192 15,0-3 0-15,1 1 0 0,-1 2 0 0,-1-2 0 16,2 0 0-16,-3-1 0 0,0-4 0 0,-1 3 0 0,0 2 0 16,-4-1 0-16,0-3 0 0,0 0 0 0,0-3 0 0,-3 2 0 15,-8-5 0-15,11 6 0 0,-2-2 128 0,0 3-128 16,-2-2 192-16,-7-5-192 0,0 0 0 0,2 10 0 16,-2 1 0-16,0-4 0 0,0-7 0 0,0 0 160 15,0 0-32-15,0 0 0 0,-10 7 128 0,0-1 32 16,-1-4 0-16,0 1 0 0,0-1-32 15,0-2 0-15,0-1 0 0,-2 0 0 0,-3-2 0 0,2 1-16 16,0 1 0-16,-2-4 0 0,1-2-32 0,-2 0 0 16,-1 1 0-16,-3-2 0 0,2-2-32 0,-1 0-16 15,-2-1 0-15,-1 0 0 0,0-1-32 0,-2 1 0 16,-2 3 0-16,2-1 0 0,-1-4-128 0,0 2 192 0,2 0-192 16,-1 3 192-16,-3-3-192 0,2 1 128 0,2 0-128 15,0-2 128-15,-2 0-128 0,2 2 0 0,2 0 0 16,0 0 0-16,3 0 0 0,2 2 0 0,0 1 0 15,3-1 0-15,2 0 0 0,1 3 128 0,1-2-128 0,-1 2 0 16,4 0 0-16,7 5 0 0,-5-5 0 0,5 5 0 16,-6-4 0-16,6 4 0 0,0 0 0 0,0 0 0 15,3-7 0-15,1-1 0 0,3 4 0 0,-1-2 0 16,4 2-160-16,3-2 160 0,-1-1 0 0,4-1-144 16,1-2 144-16,1 0 0 0,3-1 0 0,1-1 0 15,0 0 0-15,4-4 0 0,2-4 0 0,3 2 0 16,-1 6 0-16,2-2 0 0,0 0 0 0,3-3 0 15,4-2 0-15,-1-2 0 0,0 2 0 0,-1 2 0 16,-4-2 0-16,-1 3 0 0,-1 0 0 0,0 2 0 16,0 2 0-16,-3-1 0 0,0 1 0 0,-2 2 0 0,-2 0 0 0,-4 1 0 15,-2 1 0-15,-2 2 0 0,0 0 0 0,-3 4 0 16,-2 2 0-16,-11 0 0 0,0 0 0 0,0 0 0 16,0 0 0-16,0 0 0 0,0 0 0 0,0 0 0 15,0 0 0-15,-9 8 0 0,-1-1 0 0,-3 1 0 16,-6 0 128-16,-1 1-128 0,-2 2 128 0,-2 1-128 15,-3 1 128-15,-1-3-128 0,-5 0 0 0,1 2 128 16,-3 0-128-16,-2 3 0 16,-4 3-560-16,2-1-176 0,-1 3-32 0</inkml:trace>
  <inkml:trace contextRef="#ctx0" brushRef="#br1" timeOffset="167109.723">6768 15033 2751 0,'0'0'256'0,"0"0"-256"16,0 0 0-16,0 0 0 0,0 0 4512 0,8-6 864 16,-8 6 160-16,8-5 32 0,1 0-3520 0,-9 5-720 15,0 0-144-15,0 0-32 0,0 0-256 0,0 0-64 16,0 0-16-16,0 0 0 0,0 0 160 0,0 0 48 16,0 0 0-16,0 0 0 0,0 0-448 0,-6 7-64 15,0-2-32-15,0 3 0 0,-1-2-80 0,0 1-16 16,-4 2 0-16,1 1 0 0,0-1 48 0,-1 1 0 15,-2 1 0-15,0 1 0 0,-1 1-64 0,-2 0-16 16,1-1 0-16,0 3 0 0,0 0-96 0,2 2-32 16,-3-2 0-16,-2 1 0 0,0 2 0 0,-1-1 0 0,1 2 0 15,-1 1 0-15,-3-1-48 0,1-2-16 0,-2 0 0 0,0 3 0 16,-1-2-16-16,2 0 0 0,3 0 0 0,-2-2 0 16,-1 2-16-16,2-3-128 0,-1-1 192 0,2 0-64 15,0-2 0-15,2 0-128 0,1-1 192 0,2 1-64 16,0-3 0-16,5 1 0 0,1-2 0 0,-1-1 0 15,2 1 0-15,7-8 0 0,0 0 0 0,-7 5 0 16,7-5-128-16,0 0 192 0,0 0-192 0,0 0 192 16,0 0-192-16,0 0 0 0,-4 7 144 0,4-7-144 15,0 0 0-15,0 0 128 0,9 5-128 0,-2 1 0 16,3-1 0-16,0 0 128 0,2-3-128 0,1 3 0 16,0 0 0-16,4 1 0 0,0 2 0 0,2 0 128 15,3-2-128-15,-1 3 0 0,0 3 0 0,1 0 0 0,1 1 0 16,2-1 0-16,3 0 0 0,-4 3 0 0,-1 2 0 15,0-1 0-15,-1 1 0 0,-2-2 0 0,-1-1 0 0,-2 0 0 16,0-1 0-16,-1 0 0 0,-2-2 0 16,0-2 0-16,-2 1 0 0,0 0 0 0,-1-2 0 0,-1 1 0 15,0-7 0-15,-4 4 128 0,3 2-128 0,-5-5 0 16,-4-3 0-16,0 0 128 0,0 0-128 0,7 3 0 16,-7-3 0-16,0 0 128 0,0 0-128 0,0 0 128 15,0 0-128-15,0 0 128 0,0 0-128 0,0 0 192 16,0 0-64-16,0 0 0 0,0 0-128 0,0 0 144 15,-11-3-144-15,1 0 160 0,2-2-160 0,-3 2 0 16,-2-2 0-16,0 0 128 0,0-1-128 0,-1 1 0 16,-3-2 0-16,-1 1 0 0,2-2 0 0,-1-2 0 15,0-1 128-15,-2 0-128 0,-4 1 0 0,0-1 0 16,-1 0 0-16,0-2 0 0,-3-1 0 0,8 2 0 0,4 1 144 16,1 1-144-16,-3 0 0 0,2 1 0 0,-1-1 0 0,1 4 0 15,1-2 0-15,3 0 0 0,4 2 0 0,-2-1-128 16,4 3 128-16,5 4 0 0,-5-5 0 0,5 5 0 15,-2-6-128-15,1 0 128 0,1 6-128 0,5-9 128 16,-1 0-128-16,4 2 128 0,-1-1-128 0,7-1 128 16,2-2 0-16,1-1-128 0,-1-1 128 0,3 0 0 15,2-2 704-15,2 1 240 0,3-2 32 0,-1-2 16 16,2-1-1632 0,-1 1-320-16,-2-3-64 0,1 1 0 0,-2-3 832 0,0 0 192 0,0-3 0 0,0 1 0 15,-3 0 0-15,2 1 0 0,1-1 0 0,0 2 0 16,-1 4 0-16,-2 0 0 0,-4 0 0 0,1 4 0 0,-2 0 0 15,0 2 0-15,-3 2-128 0,1 2 128 16,1-3 0-16,-5 4 0 0,-2 0-128 0,-3 0 128 0,3 2 0 16,-2 0 0-16,-5 6 0 0,0 0 144 0,0 0-144 0,0 0 0 15,0-8 0-15,0 8-176 0,0 0 176 0,0 0 0 16,0 0 0-16,-9-2-128 0,2-1 0 0,7 3 0 16,-8-2 0-16,0 2 0 0,-3 4-16 0,1 0 0 15,0 0 0-15,0 1 0 0,1 1 144 0,-2 0 0 16,-3 2 0-16,0 1-128 0,0 0 128 0,-4 2 0 15,-1 0 0-15,-1 2 0 0,0-1 0 0,0 2 0 16,-1 1 0-16,0 0 0 0,0-1 0 0,-2 4 0 16,-1 2 0-16,-1-2 0 0,-2 1 160 0,0 0-32 15,-4 1-128-15,1-1 192 0,2 1-192 0,0 0 0 16,0 0 0-16,0 0 0 0,2-5 0 0,-1 0 0 0,5 0 144 16,0 0-144-16,1-2 128 0,5-1-128 0,0-1 128 0,2-1-128 15,2 2 0-15,0-1 128 0,0-1-128 0,2-1 0 16,2-2 0-16,4-1 0 0,-1 0 128 0,5-6-128 15,0 0 0-15,0 0 0 0,-4 6 0 0,4-6 0 16,0 0 0-16,0 0 192 0,0 0-192 0,0 0 192 16,10 8-192-16,0-1 0 0,1-3 0 0,1 0 0 15,0 1 0-15,1 0 0 0,3 1 0 0,0-1 0 16,0 1 0-16,0-1 0 0,2 0 0 0,-1 0 0 16,2 0 0-16,1-1 0 0,1-1 0 0,-3 1 0 15,0 0 0-15,3 0 0 0,2-1 0 0,0 1 0 16,0-1 0-16,-1 4 0 0,0 4 128 0,-1-2-128 15,-2-4 0-15,-2 2 0 0,0-1 0 0,-2 0 0 16,-2 2 0-16,1-3 0 0,-6 0 0 0,2 0 0 16,-3 2 0-16,1-1 0 0,-2 0 0 0,-6-6 0 0,0 0 0 15,0 0 128-15,8 4-128 0,-8-4 0 0,0 0 0 0,0 0 0 16,0 0 128-16,0 0-128 0,0 0 0 0,3 9 0 16,-3-9 144-16,0 0-144 0,0 0 0 0,0 0 0 15,0 0 0-15,0 0 128 0,0 0-128 0,0 0 0 16,-2 10 0-16,2-10 128 0,0 0-128 0,0 0 144 15,0 0-144-15,-10 2 160 0,4 1-160 0,-3-3 0 16,1-3 0-16,-2 2 0 0,0 1 128 0,0 0-128 16,-3-4 0-16,-2 0 128 0,-3 0-128 0,-1-2 0 15,-1 0 0-15,-2-3 0 0,-3-3 128 0,1 1-128 16,-2 1 0-16,4 2 128 0,4-2-128 0,2-1 0 16,-1-3 0-16,1 4 0 0,-2 4 0 0,0-1 0 15,3-1 0-15,2 3 0 0,1-1 0 0,0 2 0 0,1-1 0 0,-1 0 0 16,2-2 0-16,1 2 0 0,-3-2 0 15,2 3 0-15,2 1 0 0,0-2 0 0,1 1 0 0,1 2 0 16,6 2 0-16,0 0 0 0,-6-2-144 0,6 2 144 16,0 0 0-16,0 0-128 0,0 0 128 0,0 0 0 15,0-11-192-15,2 3 64 0,1 0 128 0,3 1-208 16,2 1 208-16,2-2 0 0,2-2 0 0,3 0 0 16,0-1-144-16,2-2 144 0,1-2-128 0,3 0 128 15,2-1 0-15,2-4 0 0,0-2 0 0,3 1 0 16,5-2 0-16,0 0 0 0,-1 1 0 0,-1-1 0 15,2-1 0-15,-1-2 0 0,-1 4 0 0,-3 0 0 16,0 1 0-16,-3 3-128 0,-3 1 128 0,-1 2 0 0,0 2 0 16,-3 2 0-16,-1 1 0 0,-2 3 0 0,-3-1 0 0,-7 2 0 15,-5 6 0-15,0 0 0 0,0 0 0 0,0 0 0 16,6-6 0-16,-6 6 0 0,0 0 0 0,0 0 0 16,0 0 0-16,0 0 0 0,0 0 0 0,0 0 0 15,-9-1 0-15,-1 2 128 0,1 2-128 0,-2-1 0 16,-1-1 0-16,-1 2 0 0,-1 3 0 0,-2-1 0 15,0 1 0-15,-1 0 0 0,1 2 0 0,-2 1 0 16,-1 1 0-16,-2 1 0 0,1 0 0 0,-2 1 0 16,-5 2 0-16,1 1 0 0,-1-1 0 0,-1 0 0 15,-2-1 0-15,1 3 128 0,1 1-128 0,0 1 0 16,3-3 0-16,-4 2 0 0,2-2 0 0,1 2 128 16,0-1-128-16,1-1 128 0,3 0-128 0,0-3 0 0,2-2 0 15,1 2 0-15,3-2 0 0,1-1 0 0,0-3 0 16,5 0 0-16,4-2 0 0,0 3 0 0,6-7 0 15,0 0 0-15,-1 7 0 0,3 1 0 0,3-2 0 0,1-1-128 16,3 1 128-16,3-1 0 0,4 2 0 0,2 3-128 16,0 1 128-16,2 1 0 0,1-1 0 0,1 4 0 15,1 4 0-15,2 1 0 0,3-2 0 0,0 2 0 16,0 0 0-16,-3-1 0 0,-4 0 0 0,2-1 0 16,6-3 0-16,-4 4 0 0,-1-2 0 0,-2-2 0 15,-1-2 0-15,-2-2 128 0,-3-1-128 0,0 0 128 16,-2 0-128-16,0-2 0 0,0-2 0 0,0 1 0 15,-3-4 0-15,1 0-128 0,-2-3 128 0,0 1-128 16,-1 2-2160 0,1-1-416-16,-10-2-96 0</inkml:trace>
  <inkml:trace contextRef="#ctx0" brushRef="#br1" timeOffset="173498.414">3485 5046 15663 0,'0'0'1392'0,"-4"-8"-1120"16,-3-1-272-16,3-1 0 15,1 4 528-15,-2 0 48 0,5 6 16 0,0 0 0 0,-6-5-464 0,6 5-128 16,0 0 0-16,0 0 0 0,-5-5 0 15,5 5 128-15,0 0-128 0,0 0 128 0,0 0 128 0,0 0 48 16,0 0 0-16,0 0 0 0,-8 5 32 0,2 0 16 16,-2 2 0-16,2 1 0 0,2-1 80 0,-5 2 16 15,0-1 0-15,-1-1 0 0,-1 4 16 0,-3 0 16 16,-1 2 0-16,-1 0 0 0,-2 1 80 0,-3 1 16 16,-3 1 0-16,-3 1 0 0,-1 0 0 0,-5 1 16 15,0 0 0-15,-2 2 0 0,-3 1-208 0,0 0-32 16,1-1-16-16,1-1 0 0,-2 1-112 0,-1 0-32 15,0 0 0-15,0-1 0 0,2-1-16 0,1-1-16 16,5-3 0-16,-1 3 0 0,1 0-160 0,1 3 192 0,-1 1-192 16,5-1 192-16,1-5-192 0,2 0 192 0,-1 1-192 15,6-3 192-15,1-2-64 0,3-1-128 0,2 1 192 0,1-2-64 16,2-5 0-16,2 3-128 0,1 0 192 16,6-7-64-16,0 0-128 0,0 0 192 0,0 0-192 0,-2 7 192 15,2-7-192-15,0 0 192 0,0 0-192 0,8 4 192 16,3 3-48-16,3-3 0 0,0 1 0 0,2-1 0 15,1 2-16-15,4-1-128 0,0 2 192 0,4 1-64 16,0-3-128-16,3 3 0 0,-1 2 0 0,2 3 128 16,-3 2-128-16,2 1 0 0,0-3 144 0,2 2-144 15,0 2 0-15,0 1 0 0,-2 0 0 0,-3 2-192 16,2 1 192-16,-1-1 0 0,-2-3 0 0,2-3 0 16,0-1 0-16,-1 0 0 0,3 0 0 0,-2 0 0 15,-1 3 0-15,-2-5 0 0,-1-3 0 0,0 2 128 0,-3 2-128 16,1-2 176-16,-2-2-176 0,-3-1 192 15,-3-2-192-15,-2 1 0 0,-3-1 0 0,1-3 0 0,-8-2 192 16,0 0-64-16,0 0 0 0,6 4 0 0,-6-4 64 0,0 0 16 16,0 0 0-16,0 0 0 0,0 0 288 0,-8 4 48 15,-4-2 16-15,-1 0 0 0,-3 1-160 0,-4-1-16 16,-4 1-16-16,-2-2 0 0,1-3-144 0,0 0-32 16,1 1 0-16,-5-2 0 0,-1 0-16 0,1 0-16 15,0-2 0-15,-2 0 0 0,-2-4-32 0,-2 0 0 16,-6-2 0-16,-1-2 0 0,-2-3 0 0,2-2 0 15,-4 2 0-15,5-2 0 0,0 1 0 0,0 0 0 16,4-2 0-16,1-1 0 0,1 3-128 0,4-1 128 16,-1 4-128-16,2-2 128 0,1 1-128 0,4 0 192 0,3 0-192 15,3 2 192-15,-2 0-192 0,7 2 0 0,5 1 0 16,2-1 0-16,-1 1 0 0,6 0 128 0,2 0-128 0,1 0 128 16,1-3-128-16,4-2 0 0,2-1 0 15,7 3 0-15,2 0 0 0,4-2-144 0,3-4 144 0,5 1 0 16,-2 1-144-16,4 0 144 0,1 2 0 0,2-5-144 15,3-4 144-15,2 0 0 0,-1 3 0 0,3-1 0 16,6-2 0-16,-1 2 0 0,1 2 0 0,0 1 0 16,1-1 0-16,-1-1 0 0,-1 0 0 0,-2 1 0 15,-3 2 0-15,3 1 0 0,2 2 0 0,-1-1 0 16,-2-1 0-16,-3 2 0 0,-4 0 0 0,-3 1 0 16,-2 0 0-16,-4 1 0 0,-3 2 0 0,-2 1 0 15,-4 4 0-15,-1 0 0 0,-4 0 0 0,-2 3 0 16,-5-3 0-16,-6 6 0 0,0 0 0 0,0 0-128 0,0 0 128 0,0 0 0 15,0 0-144-15,0 0 144 0,0 0 0 0,-7 9-176 16,-4-1 176-16,-5 3-128 0,-2 3 128 0,-3-1 0 16,-2-1-144-16,-5 2 144 0,-1-1 0 0,-2 1 0 15,-4 1 0-15,-5 3 0 0,-5-1-128 0,0-1 128 16,-1 5 0-16,4-1 0 0,-4 0 0 0,0-1 0 16,0 1 0-16,-2 1 0 0,-4 0 0 0,2 0 0 15,1-1 0-15,1 2 0 0,-3 4 0 0,4 2 0 16,-1-2 0-16,4-4 0 0,1-4 0 0,2-1 0 15,-2 1 0-15,5-2 0 0,6-3 0 0,3 0 0 16,-1-4 0-16,6 1 0 0,4 0 0 0,5-2 0 16,1-1 0-16,5-4 0 0,-2 0 0 0,11-3 0 15,0 0 0-15,0 0 0 0,0 0 0 0,0 0 0 0,0 0 0 16,0 0 0-16,0 0 0 0,13-3 0 0,3 2 0 16,5-3-176-16,3-1 176 0,3-1 0 0,0 4-144 0,5 0 144 15,4 1 0-15,0 2 0 0,1 2 0 0,0-2 0 16,1-1-144-16,3 0 144 0,-1 0 0 0,2 6 0 15,1 1 0-15,2 1 0 0,1 2 0 0,0 0 0 16,0 1 0-16,-6 1-128 0,1 1 128 0,-4 3 0 16,1 1 0-16,-2 3 0 0,5 1 0 0,-3-2 0 15,1-5 0-15,-3 0 0 0,4 0-128 16,-5 1 128-16,-3 4 0 0,-1-2 0 0,-3-1 0 0,0-1 0 16,-5 1 0-16,1-4 0 0,-4-1 0 0,-3-1 0 15,-1-1 0-15,-3 2 0 0,-1-1 0 0,-2-4 0 16,0-1 0-16,0 2 0 0,-5 1 0 0,0-1 0 15,-5-7 0-15,0 10 0 0,-1-1 0 0,1-9 0 0,-5 8 0 0,5-8 128 16,-3 5-128-16,-5 0 0 0,-1 0 0 16,-2-2 144-16,-1-3-144 0,-1 0 128 0,-1-1-128 0,-3 1 0 15,-1-3 0-15,-2 0 128 0,2-2-128 0,-6 1 0 16,-2 0 0-16,-1-1 0 0,-3 1 0 0,0-3 0 16,-6 1 0-16,3-1 0 0,2 0 0 0,-2 1 0 15,-3-2 0-15,3 0 0 0,-2 2 0 0,1-3 0 16,-1-2 0-16,0-3 0 0,-4-5 0 0,1 1 128 15,-3 1-128-15,2 1 0 0,0 3 0 0,3 0 0 16,-1 2 0-16,2-2 0 0,0-3 0 0,3 2 0 16,1 3 0-16,4-2 0 0,0 3 0 0,4 0 0 15,1-1 0-15,2 2 0 0,3 2 0 0,1 0 0 16,2-1 0-16,4 2 0 0,2-2 0 0,4 1 0 16,-1 0 0-16,2 0 0 0,3 7 0 0,0 0 0 0,4-8 0 0,1 1 0 15,-2-1 0-15,5-1-192 0,1-2 64 0,3 1 128 16,3 1-144-16,3 3 144 0,1-3 0 0,2-2 0 15,1-3-128-15,1-2 128 0,2-1 0 0,3-3 0 16,2-1 0-16,4 0-128 0,4-1 128 0,-1-1 0 16,-2-1 0-16,5 1 0 0,-1 0 0 0,1 1 0 15,-1-1 0-15,-1 1 0 0,-3-2 0 0,2 2 0 16,0 2 0-16,1-2 0 0,0 0 0 0,-2-2 0 16,2-1 0-16,-3 2 0 0,-2 2 0 0,-1 1 0 15,-1 2 0-15,-3 2 0 0,-5 4 0 0,-1-1 0 16,-4 1 0-16,-3 1 0 0,-1-1 0 0,-5 2 0 15,-1 4 0-15,-1 2 0 0,-7 4 0 0,0 0 0 0,0 0 0 16,0 0 0-16,0 0 0 0,0 0 0 0,-8 3 0 16,-4 2 0-16,-1 1-128 0,-4 2 128 0,-1 1 0 15,-3 2 0-15,-2 1 0 0,-3 2 0 0,-2 2 0 16,-4 1 0-16,-3 3 0 0,0 1 0 0,1 1 0 16,-1 0-128-16,-1 1 128 0,0-1 0 0,-1-1 0 0,-1 1 0 15,-3 0 0-15,-1 1 0 0,-3 0 0 0,0 0 0 16,0 0 0-16,1 1 0 0,0 2 0 0,2-1 0 15,4-1 0-15,-1-2 0 0,3-1 0 0,2-3 0 16,2-2 0-16,1-1 0 0,0 0 0 0,4-2 0 16,4 1 0-16,1-1 0 0,4-4 0 0,3 1 0 15,1-1 0-15,7-1 0 0,7-8 0 0,0 8 0 16,0-8-128-16,4 11 128 0,7-3 0 0,0 0-160 0,2-2 160 16,6-1-128-16,5 3 128 0,3-1-128 0,1 4 128 15,0 0-128-15,3 0 128 0,0 3 0 0,1 0 0 16,4 1 0-16,0-1 0 0,3 1 0 0,2 3 0 0,-1-1 0 15,-4 1 0-15,3-1 0 0,0 2 0 0,0 0 0 16,-6-2 0-16,1 0 0 0,-1-4 0 0,-1 1 0 16,0 1 0-16,-2-1 0 0,-1-1 0 0,1 0 0 15,-2-2 0-15,0 1 0 0,-5 2 0 0,0-2 0 16,-3 0 0-16,-2 0 0 0,0 0 0 0,-3-2 0 16,-5-2 0-16,0-3 0 0,-10-5 0 0,0 0 0 15,6 7 0-15,-6-7 0 0,0 0 0 0,0 0 0 16,0 0 192-16,-6 3-48 0,-4-2 0 0,-1 0 0 15,-2-1 48-15,-2 0 0 0,-3-2 0 0,-3-1 0 0,-3-2-192 16,-1 0 160-16,-2-5-160 0,1 1 160 16,1 0-160-16,-4-1 128 0,0-2-128 0,0-1 128 0,-2-2-128 15,-2-2 0-15,-2-3 0 0,-5 3 128 0,2-1-128 16,-2 0 0-16,3-3 0 0,-2 3 0 0,2 4 0 0,2-3 0 16,-1-3 0-16,4 2 0 0,1 0 0 0,0-1 0 15,1 1 0-15,3 2 0 0,1 4 0 0,4 1 0 16,2 5 0-16,1-2 0 0,-2-1 0 0,3 1 0 15,4 0 0-15,4 1 0 0,0 2 0 0,10 5 0 16,-2-6 0-16,2-1 0 0,2-1 0 0,1-2 0 16,3 0-128-16,2-1 128 0,4-1 0 0,4-1 0 15,2-2-144-15,3 1 144 0,2 1-144 0,3-5 144 16,-1-2-208-16,4-2 80 0,2-1 128 0,3-2 0 16,3-4 0-16,4 1 0 0,2 1 0 0,1 3 0 0,0 0 0 15,1 1 0-15,1-2 0 0,0 0 0 0,-3 3 0 0,0 1 0 16,-1-3 0-16,2 0 0 0,1 4 0 0,1-3 0 15,-4-1 0-15,0 0 0 0,-1-2 0 0,-5 7 0 16,-1 2 0-16,-3 2 0 0,-3-5 0 0,-4 5 0 16,-4 1 0-16,-2 2 0 0,-4 1 0 0,-1 1 0 15,-2 0 0-15,-2 3 0 0,-3 1 0 0,-7 6 0 16,0 0 0-16,0 0 0 0,0 0 0 0,0 0 0 16,0 0 0-16,0 0 0 0,0 0 0 0,-7 4-128 15,-4 0 128-15,-2 4 0 0,-3 2 0 0,-3 1-128 16,-1 0 128-16,-4 2 0 0,-3 1 0 0,-1 3-128 15,-5 1 128-15,-2 2 0 0,-3-1 0 0,-2 4 0 16,-1 3 0-16,-1 1 0 0,-1-1 0 0,0 0 0 0,3 0 0 0,-4-2 0 16,-2-1 0-16,0 2 0 0,-1 4 0 15,0 0 0-15,-4-1 0 0,4 0 0 0,3-3 0 0,1-3 0 16,3 1 0-16,5-2 0 0,0-1 0 0,4-2 0 16,0-1 0-16,5 1 0 0,1-4 0 0,3-1 0 15,3-2 0-15,3 1 0 0,0-3 0 0,3-2 0 16,4-1 0-16,0-1 0 0,0-2 0 0,9-3 0 15,0 0 0-15,0 0 0 0,0 0 0 0,0 0 0 16,0 0 0-16,0 0 0 0,10 3 0 0,0 2 0 16,0 0 0-16,3-2-128 0,4 0 128 0,1 0 0 15,4-3 0-15,-1 3 0 0,2 3 0 0,3-3 0 16,-1-2 0-16,0 5 0 0,3 1 0 0,2 2 0 16,3 2 0-16,2-2-128 0,0-1 128 0,3 0 0 15,3 6 0-15,3-1 0 0,1-1 0 0,-3 1 0 0,-1-3 0 16,-2 8 0-16,-1 5 0 0,0-4-128 0,0-5 128 0,-1 0 0 15,0 1 0-15,-2 1 0 0,-1-1 0 0,-1 1 0 16,0-3 0-16,-3 0 0 0,-3-3 0 0,-2 1 0 16,-3 0 0-16,-1-2 0 0,-2-2 0 0,-3 2 0 15,0 1 0-15,-4 0 0 0,-2-7 0 0,-2 3 0 16,-1 1 0-16,-1 0 0 0,-2-1 0 0,-4-6 0 16,0 0 0-16,0 0 0 0,0 0 0 0,-1 8 128 15,1-8-128-15,-6 5 176 0,-1-5-176 0,-3 2 192 16,-3 2-48-16,-3-3 0 0,-1-3 0 0,-4 0 0 15,-2 1-144-15,-3-1 160 0,-3-2-160 0,-3 0 160 16,0-3-160-16,-6 1 0 0,-1 0 144 0,1-2-144 16,2-1 0-16,2-3 0 0,-2-3 0 0,0 2 128 0,0 2-128 0,0-1 0 15,-2-2 128-15,2-2-128 0,-1-2 0 0,2 2 0 16,-1 3 0-16,4 1 0 0,2 0 0 0,1 0 0 16,3 2 0-16,3-1 0 0,-2-2 0 0,3-2 0 15,1 1 0-15,4 5 0 0,0 3 0 0,4 0 0 16,1 1 0-16,1-2 0 0,1-1 0 0,2 1 0 15,-1-1 0-15,5 0 0 0,2-2 0 0,-1 2 0 16,1 0 0-16,2 0-128 0,2-3 128 0,2 1 0 16,-2-3-144-16,5 3 144 0,2 0-128 0,2-2 128 15,1-3-160-15,2 0 160 0,0 2-128 0,2-2 128 16,0-1 0-16,3-3-144 0,2-7 144 0,2 2 0 16,1 0 0-16,2 1 0 0,0-2 0 0,4 1-128 0,2-1 128 15,3 2 0-15,1 0 0 0,1-1 0 16,3-2 0-16,-4 3-128 0,0 5 128 0,0-1 0 0,-2 1 0 15,4-1 0-15,4-2 0 0,-3 1 0 0,-6 1 0 0,-1 3-128 16,1 0 128-16,-4 2 0 0,-1 2 0 0,-6 2 0 16,-1 1 0-16,-1 3 0 0,-5-3 0 0,-4 2 0 15,0 1 0-15,-1 1 0 0,-2 2 0 0,-8 3 0 16,0 0 0-16,0 0 0 0,0 0 0 0,0 0 0 16,0 0 0-16,0 0-128 0,0 0 128 0,0 0 0 15,0 0 0-15,-8 5-128 0,-2 1 128 0,-2 0 0 16,-5 2 0-16,-1 2 0 0,-3 2 0 0,-6 1 0 15,0-2 0-15,-4 4 0 0,-3 0 0 0,-1 3 0 16,-2-1 0-16,1 2 0 0,1-4 0 0,0 3 0 16,0 1 0-16,-1-1 0 0,1 1 0 0,-4 0 0 0,0-1 0 15,-1 3 0-15,3 2 0 0,-3-2 0 0,2-3 0 16,-2 1 0-16,5 4 0 0,-2-1 0 0,-1-1 0 0,4-4 0 16,3 0 0-16,-2-1 0 0,-2 0 0 0,3-2 0 15,3-1 0-15,3 0 0 0,3-1 0 0,3 2 0 16,3-2 0-16,4-5 0 0,2 0 0 0,2-1 0 15,-2-1 0-15,6 1 0 0,5-6 0 0,0 0 0 16,0 0 0-16,2 7 0 0,1 2-144 0,5-3 144 16,4-3-160-16,3 2 160 0,0 3 0 0,7 1-144 15,3 0 144-15,3-2 0 0,2 1 0 0,2 0 0 16,1 4 0-16,1 1-128 0,2 1 128 0,2 2 0 16,3-1 0-16,3 3 0 0,-1 2 0 0,5-3 0 15,1-3 0-15,2 4 0 0,0 1 0 0,0 3 0 0,-6-1 0 16,5-3 0-16,-2-6 0 0,0 3 0 15,-2 2 0-15,-1 0 0 0,0-2 0 0,-5 0 0 0,-3-3 0 0,-5-1 128 16,-2 0-128-16,0-1 0 0,-5-5 0 0,1 4 128 31,-5-3-1152-31,-4 4-240 0,0-1-32 0</inkml:trace>
  <inkml:trace contextRef="#ctx0" brushRef="#br1" timeOffset="176049.064">6965 15117 2751 0,'0'0'128'0,"8"-4"16"0,-1-3-144 0,0 4 0 0,-7 3 0 0,8-8 0 16,0 2 3456-16,0 0 640 0,-2 1 144 0,2-1 32 15,-8 6-2448-15,6-5-480 0,-1-2-112 0,-5 7-16 16,0 0-64-16,8-3-32 0,-8 3 0 0,0 0 0 15,0 0-64-15,0 0-16 0,0 0 0 0,0 0 0 16,0 0-176-16,0 0-32 0,0 0-16 0,0 0 0 16,0 0-320-16,-9 3-64 0,-1 2-16 0,-1 0 0 15,-1 3-160-15,-2 1-48 0,-3-2 0 0,0 3 0 0,-3 1-16 16,-2 2 0-16,-5 2 0 0,1 0 0 0,-2-1 80 16,0 2 16-16,-3-2 0 0,0 5 0 0,0 1-16 0,1 1 0 15,1 1 0-15,-2 0 0 0,0 0-80 0,1-2-32 16,0 0 0-16,0 0 0 0,1-5 16 0,0 1 0 15,0-1 0-15,5 0 0 0,2-3-32 0,2-1 0 16,3-3 0-16,0 1 0 0,2-1-144 0,2-1 160 16,2-3-160-16,4 1 160 0,7-5-160 0,0 0 192 15,0 0-192-15,0 0 192 0,0 0-192 0,0 0 160 16,0 0-160-16,0 0 160 0,11 0-160 0,1-1 160 16,-1-3-160-16,6 0 160 0,4-2-16 0,1-2 0 15,2 0 0-15,1-2 0 0,3 0-144 0,-2 0 128 16,3-2-128-16,0-1 128 0,-1-3-128 0,5-1 0 15,0-2 0-15,3-2 128 0,0-3-128 0,3 0 0 0,-2-1 0 16,1 3 0-16,0 3 0 0,-4-1 0 0,-3 1 128 0,-2 0-128 16,-4 3 0-16,-3 0 0 0,-3 3 0 0,-3 1 0 15,0 1 0-15,-4 1 0 0,-4 1 128 16,1 3-128-16,0 0 0 0,-9 6 0 0,3-5 0 0,-3 5 0 16,0 0 0-16,0 0 0 0,0 0 0 0,0 0 0 15,0 0 0-15,0 0 0 0,-7 5 0 0,-2 2 0 16,-4 0 0-16,-2 1 0 0,0 3 0 0,-3 0 0 15,0 1 0-15,-5 2 0 0,-2 1-144 0,-3 3 144 16,-3 0 0-16,0 2 0 0,-1-1 0 0,-4 2 0 16,0 3 0-16,-1 0 0 0,-1 1 0 0,2-1 0 15,-2-1 0-15,-1-2 144 0,-1-1-144 0,1-1 128 16,2-2-128-16,3-1 192 0,2-3-192 0,2 2 192 0,3-3-192 16,4-1 0-16,4-2 144 0,3-3-144 0,1 0 128 15,3-2-128-15,4-2 128 0,8-2-128 0,0 0 144 0,0 0-144 16,0 0 192-16,0 0-192 0,5-7 192 0,4-2-192 15,3-2 192-15,4-1-192 0,5-3 128 0,2 0-128 16,-1-3 0-16,2 2 0 0,5-2 144 0,2 0-144 16,1-2 0-16,0 0 144 0,0-2-144 0,-1 2 0 15,0-3 0-15,2 0 0 0,0 2 0 0,-2 1 0 16,-2 2 0-16,-2 1 0 0,0 3 0 0,-7 2 0 16,-1 0 0-16,-3 3 0 0,-4 1 0 0,-1 3 0 15,-5 1 0-15,-6 4 0 0,0 0 0 0,0 0 0 16,0 0 0-16,0 0 0 0,0 0 0 0,-11 4 0 15,0 1 0-15,-3 2 0 0,-1 0 0 0,-2 2 0 16,-3 1 0-16,-2 2 0 0,-4 2 0 0,1-1 0 0,-3-1 128 0,1 3-128 16,-1 3 0-16,-3-2 0 0,-1-2 0 15,-2 2 128-15,-2 3-128 0,-4-1 192 0,1 0-192 16,-4 1 192-16,3 3-192 0,2-2 0 0,0 0 0 0,4-3-176 16,1-3 176-16,5 0 0 0,3 0 0 0,2-2 0 15,2-4 0-15,5 0 0 0,1-2 0 0,4-1 0 16,2 1 0-16,9-6 0 0,0 0 0 0,0 0 0 15,0 0 0-15,0 0 0 0,-2 7 0 0,2-7 0 16,8 7 0-16,6-2 0 0,-2 1 0 0,5-2 0 16,1 1 0-16,3-1 0 0,3-1 0 0,2 4 0 15,4 1 0-15,1 1 0 0,3 0 0 0,0 4 0 16,-2 2 0-16,3 1 0 0,3 3 0 0,-1 0 0 16,-1 0 0-16,-1-1 0 0,1 1 0 0,-2 1 0 0,0 0 0 15,0-2 0-15,2 1 0 0,-2-1 0 0,2-1 0 0,-3 1 0 16,-3-3 0-16,-1-1 0 0,-3 0 0 15,-1-3 0-15,-3 1 0 0,-4-3 0 0,-3-3 0 16,-4 0-160-16,-3-2 160 0,-1 2 0 0,-7-6-144 0,0 0 144 16,0 0 0-16,0 0-144 0,0 0 144 0,0 0-160 15,0 0 160-15,0 0-160 0,0 0 160 0,0 0-128 16,-8-7 128-16,-1 0-128 0,-5 0 0 0,0-1 0 16,0 0 0-16,-4 2 0 0,-3-3 128 0,0-1 0 15,1-1-144-15,-5 1 144 0,-4 0 0 0,0-1-144 16,-1-1 144-16,1-1 0 0,-1 1 0 0,-3-1-128 15,0-2 128-15,1-1 0 0,0-3 0 0,0 1 0 16,-2 1 0-16,0-2 0 0,1 2 0 0,3-3 0 0,4 1 0 16,3 4 0-16,-1 1 0 0,5 0 0 0,-1 0 0 15,3 2 0-15,2 2 0 0,3 1 0 16,-1 0 0-16,2 2 0 0,0 0 0 0,2 0-128 0,2 2 128 16,2 0 0-16,0-1 0 0,0 1-128 0,0 2 128 0,5 3 0 15,0 0 0-15,0 0 0 0,-4-3-128 0,4 3 128 16,0 0 0-16,0 0 0 0,0 0-128 0,0 0 128 15,0 0 0-15,0 0 0 0,0 0-128 0,0 0 128 16,0 0 0-16,0 0-160 0,-8-2 160 0,8 2-128 16,0 0 128-16,0 0 0 0,0 0 0 0,0 0 0 15,0 0 0-15,0 0 0 0,0 0 0 0,0 0 0 16,-6 2 0-16,6-2 0 0,0 0 0 0,0 0-128 16,0 0 128-16,0 0 0 0,0 0 0 0,0 0 0 15,0 0 0-15,0 0 0 0,0 0 0 0,0 0-128 0,0 0 128 16,0 0-128-16,0 0 128 0,13 0-128 0,-2-1 128 0,5-4 0 15,4-2-144-15,3-2 144 0,6-2 0 0,2-2 0 16,-2-7 0-16,7 1 0 0,3 0 128 0,2 1 0 16,0-5 0-16,-1 0 0 0,0-4-128 0,1 2 0 15,2 1 0-15,-4-2 0 0,3 0 0 0,1 2 0 16,-4 1 0-16,0 2 0 0,-6 2 0 0,-2 1 0 16,-3 1 0-16,-3 1 0 0,-3 5 0 0,-6 0 0 15,-1 2 0-15,-1 1 0 0,-7 1 0 0,-7 7 0 16,0 0 0-16,0 0 0 0,0 0 0 0,0 0 0 15,0 0 0-15,0 0 0 0,0 0 128 0,0 0-128 16,0 0 0-16,-7 0 128 0,-4 5-128 0,-1-1 0 16,-3 2 144-16,-1 0-144 0,-2 1 0 0,-2 3 0 0,-2 2 0 15,-2 2 128-15,-6-4-128 0,0 3 0 0,-3 3 0 16,-1 1 0-16,-2 2 0 0,0 1 0 16,-1-1 0-16,-2 3 0 0,0 2 0 0,-2-1 0 0,-3 0 0 0,2-1 128 15,4 0-128-15,1 0 0 0,2 1 0 0,3-3 0 16,1-3 0-16,5-1 0 0,4-3 0 0,2-1 0 15,-1-1 0-15,5-2 0 0,1-2 0 0,6 1 0 16,-1 0 0-16,3 1 0 0,-2-3 0 0,5 0 0 16,4-6 0-16,-8 4 0 0,3 2 0 0,5-6 0 15,0 0 0-15,0 0 0 0,0 0 0 0,-4 10 0 16,1-3 0-16,3-7 0 0,0 0 0 0,0 0 0 16,11 17 0-16,1-1-128 0,1 2 128 0,4 1-128 15,3-1 128-15,3 5-128 0,3 5 128 0,4-4-128 16,3 0 128-16,2 2 0 0,-1 0 0 0,5-1 0 0,1 2 0 15,2-3 0-15,-3-3 0 0,-1 0 0 0,-2-2 0 0,1 1 0 16,-1 0 0-16,-1-1 128 0,-2-2-128 0,-1-1 128 16,-3-2-128-16,-4-3 128 0,-7-1-128 0,-2-2 176 15,-2 0-176-15,-1-1 192 0,-6-4-192 16,-7-3 0-16,0 0 144 0,0 0-144 0,0 0 0 0,0 0 0 16,-10 4 0-16,-5-4 0 15,-4-4-2800-15,-5-3-528 0</inkml:trace>
  <inkml:trace contextRef="#ctx0" brushRef="#br1" timeOffset="177739.016">9966 7882 11055 0,'0'0'480'0,"0"0"112"0,0 0-464 0,0 0-128 0,0 0 0 0,0 0 0 16,0 0 640-16,0 0 96 0,0 0 32 0,0 0 0 15,0 0-384-15,0 0-80 0,0 0-16 0,0 0 0 16,6-7 272-16,1-2 48 0,-4 3 16 0,3-3 0 16,2-2-176-16,1-2-16 0,1-3-16 0,1 0 0 15,2-4 96-15,-1 2 0 0,2 2 16 0,1-4 0 16,-1-2-96-16,0-2-32 0,2-3 0 0,-2 4 0 15,-2 1 80-15,4 1 16 0,-2-3 0 0,1 2 0 0,1 0-160 16,-1 2-16-16,-3 2-16 0,2 1 0 0,2 1-304 0,-3 2 128 16,-2 5-128-16,1 0 0 0,-3 0 0 0,1 5 0 15,-1 1 0-15,-9 3 0 0,0 0 0 0,10 7 0 16,-2 0-128-16,1 5 128 0,0 3-128 0,-1 3 128 16,-1 0 0-16,0 3-144 0,0 1 144 0,-4 2 0 15,0 3 0-15,-1 1-128 0,1 3 128 0,1-1 0 16,-2-1 0-16,4-2 0 0,2-2 0 0,0-2 0 15,1-3 0-15,1-1-128 0,1-3 128 0,0-1 0 16,1-1 0-16,-1-4 0 0,1-5 0 0,1-1 224 16,2-3-48-16,0-1-16 0,0-1 400 0,2-4 80 15,-2-3 0-15,2-1 16 0,-1 0-96 0,0-2-32 16,0-4 0-16,-1-3 0 0,-2-2-144 0,0-2-16 16,1-4-16-16,-4 0 0 0,0 0-80 0,1-1-16 0,-2-1 0 15,1-4 0-15,-1-4-128 0,-1-3-128 0,2-2 192 16,0-2-192-16,0-2 128 0,1-2-128 0,-1 1 0 0,0 3 0 15,-4 4 928-15,2 1 80 0,3 1 16 0,-3 1 0 32,0-3-1648-32,-4 3-320 0,-1 1-64 0,2 2-16 0,0 1 832 0,-3 2 192 0,-1 2 0 0,2 3 0 15,-1 2 0-15,0 3 0 0,-1 2 0 0,1 1 0 16,-2 3 0-16,1 1 0 0,1-1 0 0,-1 1 0 16,0-1 0-16,1 2 0 0,1 2 0 0,3 1 0 15,-3-2 0-15,3 3-144 0,2 1 144 0,0 1-128 16,0 1 128-16,2-2 0 0,2-1-144 0,2 4 144 15,3 2 0-15,1 0 0 0,3-2 0 0,4 0 0 0,2 1-192 16,3-3 192-16,4 2-192 0,4-1 192 0,1 1-128 0,5 1 128 16,4 0 0-16,3 2 0 0,1 0 0 0,3 0 0 15,3-2 0-15,3 1 0 0,5 0-144 0,4 2 144 16,2 4 0-16,1-4 0 0,-1-2 0 0,3 0 0 16,3 1 0-16,-1 1 0 0,4 3 0 0,-2-1 0 15,-2-1 0-15,4 2 0 0,4 2 0 0,1 1 0 16,-2-3 0-16,3 3 0 0,0 1 0 0,2 0 0 15,-1 1 0-15,-2-1 0 0,-3-5 0 0,0-1 0 16,-1 1 0-16,2 0 0 0,2 0 0 0,-2 0 0 16,-2-6 0-16,0 6 0 0,0 2 0 0,1-1 0 15,-5-1 0-15,-1 0 0 0,-1 0 0 0,-2-1 0 16,1 2 0-16,-3 0 0 0,-3 1 0 0,-3-1 0 16,-3-1 0-16,-3 0 0 0,-2-2 0 0,1-2 0 0,-2 1 0 0,-2 1 0 15,-3 1 128-15,-5 2 0 0,-2-3-128 16,-2 0 192-16,-2-1-64 0,-3 1-128 0,-5-2 176 0,-1 2-176 15,-2-1 128-15,-5 1-128 0,-3 4 0 0,-2-3 0 16,-6-2 0-16,-3-2 0 0,-5 1 0 0,-6 2 0 31,0 0-1472-31,0 0-384 0,0 0-96 0</inkml:trace>
  <inkml:trace contextRef="#ctx0" brushRef="#br1" timeOffset="179557.346">16123 8886 9215 0,'0'0'816'0,"0"0"-656"0,-5-3-160 0,5 3 0 16,0 0 2272-16,0 0 416 0,0 0 96 0,0 0 16 0,0 0-1712 0,5 6-320 15,3-1-80-15,3-3-16 0,2-1-224 16,5 3-32-16,3 4-16 0,6-4 0 0,7-3 32 0,8 3 0 16,5 1 0-16,7 1 0 0,2 0 80 0,9 1 0 15,7-2 16-15,6 1 0 0,4-3-16 0,6 1-16 16,6-2 0-16,7 0 0 0,7 0-96 0,2 4-16 15,3 4 0-15,5-6 0 0,6-3-48 0,0-2-16 16,2-1 0-16,3 5 0 0,3 7 64 0,2-6 0 16,2 0 0-16,1-3 0 0,0-3 176 0,4 2 32 15,5 2 16-15,-2 0 0 0,-2-1-208 0,-3 3-32 16,-2 4-16-16,1-2 0 0,-4-6-80 0,-2 4-16 16,-3 2 0-16,-3-1 0 0,-1 3-256 0,-9 2 160 15,-7 1-160-15,-2-1 128 0,-3-3-128 0,-9 4 0 0,-5 5 0 0,-12-4 0 16,-11-2 0-16,-5-4 0 0,-4 1 128 15,-8-1-128-15,-7-1 0 0,-12-2 0 16,-3 0 0-16,-9 1 0 0,-5 0 0 0,-5-2 0 0,-9-2 0 0,0 0 0 16,-8 4-320-16,-5-1 16 0,-5 0 0 0,-8-2 0 15,-10-4 128-15,-6 1 32 0,-4 2 0 0,-4-5 0 16,-1-6 144-16,-9 0 0 0,-10 0 0 0,-5 5 0 16,-6 4 0-16,-1-5 0 0,-6-1 0 0,-6 2 0 15,-5 0 0-15,-5 2 0 0,-2-1 0 0,-4 0 0 16,-2-4 0-16,0 4 0 0,0 1 0 0,-4 1 0 15,-4 0 0-15,0-2 0 0,-1-2 0 0,0 4 0 16,-1 7 0-16,0-3 0 0,1-6 0 0,2 5 0 16,3 4 0-16,0 0 0 0,4 2 0 0,3-5 0 15,1-3 0-15,4-1 0 0,3 6 0 0,6-2 0 16,4-2 0-16,12 1 0 0,5 2 0 0,12 1 0 0,8 0 0 16,8 0 0-16,7-7 0 0,8 4 0 0,12 4 0 0,6-1 0 15,13-3 0-15,0 0 0 0,11-5 0 0,12 3-128 16,11 2 128-16,12-1-128 0,10-4 128 0,16-2-160 15,14-2 160-15,12 4-160 0,7 3 160 0,14-2 0 16,12-2 0-16,9 0 0 0,6 1 0 0,8 0 0 16,5 1 0-16,13-4 128 0,6-4-128 0,6 5 0 15,6 6 0-15,6 0 0 0,3 0 304 0,1 0 32 16,-1 2 16-16,-4 6 0 0,-9 4 16 0,-15 1 0 16,-17 0 0-16,-11 2 0 0,-8 2-160 0,-20 2-16 15,-13 5-16-15,-19-3 0 16,-10-4-1168-16,-16-1-224 0</inkml:trace>
  <inkml:trace contextRef="#ctx0" brushRef="#br1" timeOffset="181299.792">11105 11669 11055 0,'0'0'976'0,"0"-9"-784"0,0 1-192 0,0 8 0 16,0 0 2288-16,6-8 400 0,-6 8 96 0,6-9 16 15,2 2-2240-15,-4 2-560 0,-4 5 0 0,7-6 0 16,-1 1 0-16,0-2 0 0,-1 1 0 0,-5 6 0 15,0 0 128-15,0 0-128 0,0 0 0 0,0 0 0 16,-2-10 192-16,-1 2-64 0,-4 1 0 0,-3 1-128 16,-2-2 512-16,-4 3-16 0,-5 1 0 0,-4-2 0 15,-4-2 16-15,-3-2 0 0,-4-2 0 0,-3 3 0 16,-5 1 160-16,-2 2 32 0,0-1 16 0,-1 1 0 16,-2-2-64-16,-7 2-16 0,-1 1 0 0,-5-1 0 15,-3 2-384-15,-1 3-96 0,-1 3-16 0,-4 1 0 0,-5 2-144 16,-4 0 192-16,-4 1-192 0,0 5 192 0,3 2-192 0,0 1 128 15,-3 1-128-15,0 1 128 0,-3 1 32 0,5 2 0 16,1 2 0-16,2 4 0 0,1-1 16 0,2 2 0 16,4 1 0-16,1 1 0 0,7 5-176 0,1-2 192 15,1-1-192-15,4-1 192 0,4 2-192 0,2 1 0 16,4-2 0-16,4-1 128 0,4 2-128 0,6 2 160 16,1 6-160-16,7-2 160 0,3-1-160 0,4 3 192 15,7 2-192-15,5 2 192 0,7 2-192 0,6 0 0 16,4-1 0-16,7 3-176 0,6 4 176 0,10 3 0 15,6 2 128-15,6-1-128 0,6-1 0 0,5-2 0 16,6-2 0-16,3-3-128 0,4-3 128 0,3-4-128 16,7-4 128-16,6-3-128 0,5-2 128 0,5-11-128 0,6-10 128 15,5-3-128-15,3 1 128 0,5-9 0 0,3-9 128 16,4-4-128-16,0-5 192 0,2-3-48 0,2-3 0 0,1-3 0 16,-1-2 0-16,3 0 0 0,1-2 0 0,-4-5 0 15,-4-3 64-15,-4-4 16 0,0-8 0 0,-8-2 0 16,-6-3 96-16,-3 0 0 0,-1 1 16 0,-5-5 0 15,-6 0-80-15,-10-4 0 0,-8-2-16 0,-12 1 0 16,-8 2-80-16,-11 2-16 0,-11 3 0 0,-13 4 0 16,-15 1 288-16,-16 2 48 0,-12-1 16 0,-14 5 0 15,-12 4-128-15,-18 4-32 0,-13 5 0 0,-14 5 0 16,-8 5-336-16,-13 6 0 0,-15 5 0 0,-8 8-128 16,-10 1-816-16,-12 8-144 0,-8 8-48 15,-8 5-10128-15,-4 4-2016 0</inkml:trace>
  <inkml:trace contextRef="#ctx0" brushRef="#br1" timeOffset="182372.032">8626 16160 15599 0,'-8'1'688'0,"8"-1"144"0,0 0-656 0,0 0-176 0,0 0 0 0,0 0 0 16,0 0 816-16,0 0 128 0,11-1 16 0,2-3 16 15,4-2-80-15,3 2-32 0,2 1 0 0,5-2 0 0,0-2-224 0,4 2-32 16,2 2-16-16,2 0 0 0,7-2-192 0,4 1-32 15,4-1-16-15,8 3 0 0,4-2 144 0,2 3 16 16,3-2 16-16,4 1 0 0,6-2 0 0,6 2 0 16,5 2 0-16,4-1 0 0,4-2-64 0,5 2-16 15,3 1 0-15,3 1 0 0,1 0-128 0,3 1-48 16,6 0 0-16,-1 2 0 0,4 2-272 0,3-4 160 16,0-3-160-16,-2 0 128 0,-4 1-128 0,4-4 0 15,4 2 144-15,-1-2-144 0,0-1 176 0,0 2-48 16,1 0 0-16,1-2 0 0,2 0 288 0,-3 0 48 15,-2 1 16-15,5 0 0 0,6-1-32 0,-5 1-16 16,-1-2 0-16,0 4 0 0,-1 2-144 0,-3 1-32 16,-2-1 0-16,2 2 0 0,3 3-16 0,-3 1-16 0,-2 3 0 15,0 0 0-15,-4-1-64 0,1 2-16 0,0 3 0 16,-3 0 0-16,-1-2-144 0,-6 1 128 0,-3-1-128 0,-3 1 128 16,-3 1-128-16,-7-4 0 0,-5-4 0 0,-3-1 0 15,-4-1 144-15,-5 2-144 0,-8-1 160 0,-6-1-160 16,-9 0 144-16,-5-1-144 0,-3-2 128 15,-6-2-128-15,-4-3 128 0,-7 3-128 16,-4 2 0-16,-7-1 128 16,-6-2-1104-16,-4-1-240 0,-7 4-32 0,0 0-15008 0</inkml:trace>
  <inkml:trace contextRef="#ctx0" brushRef="#br1" timeOffset="183010.676">9630 17678 17791 0,'33'-1'784'0,"-8"-2"176"0,6-5-768 0,7 0-192 0,8 0 0 0,10-1 0 15,10-1 192-15,4 0 16 0,4-1 0 0,6 0 0 16,5-2 112-16,8 1 0 0,6 0 16 0,3 0 0 15,4 2 48-15,9-1 0 0,5 0 0 0,3 2 0 0,1 1 64 16,6 2 0-16,1-2 16 0,6 2 0 0,6-1 48 0,0 1 0 16,0 1 0-16,-1-1 0 0,3-3 112 0,6 2 16 15,5 0 16-15,0 0 0 0,-4 1 48 0,2-1 16 16,1 1 0-16,2-1 0 0,2 2-320 0,-3 0-64 16,-3 0-16-16,-1 1 0 0,-1-2-160 0,2 1-32 15,-3 2-128-15,-3-1 192 0,-6 0-192 0,0 1 176 16,-1 1-176-16,-1 1 160 0,-1-1-160 0,-3-1 128 15,-6 2-128-15,-1-1 128 0,0 0-128 0,-9 0 0 16,-9-1 0-16,-4 1 0 0,-3 1-288 0,-9-2-32 16,-12 2-16-16,-8 0 0 15,-10-4-304-15,-8 2-48 0,-7 1-16 0,-9-3 0 16,-7 1-1856-16,-10-3-368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18:51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 6071 16575 0,'-11'-3'1472'0,"11"3"-1168"16,0 0-304-16,-5-4 0 0,-2-1 384 0,7 5 0 16,0 0 16-16,0 0 0 0,0 0-32 0,0 0-16 15,0 0 0-15,0 0 0 0,0 0-160 0,8 5-48 16,-1 2 0-16,3-3 0 0,3-1 432 0,-1 0 96 16,1 2 16-16,5 1 0 0,3-2 16 0,1 1 0 0,3 0 0 0,5 0 0 15,4-2-352-15,2 2-64 0,0-1-16 0,2 0 0 16,5-1-48-16,2 0-16 0,0-3 0 15,-2 1 0-15,1 2 16 0,3 0 0 0,6 1 0 0,1 1 0 16,1-1 16-16,4 3 0 0,-1 0 0 0,1-1 0 16,-3 0-48-16,3-2 0 0,-1-1 0 0,5 3 0 15,4 2 0-15,-2-2 0 0,-2-1 0 0,0-3 0 16,-1-1 32-16,3-2 0 0,3-1 0 0,-1 2 0 16,-1-1 96-16,0-1 0 0,-3 0 16 0,-1 1 0 15,-3 0-112-15,6 0-32 0,1-2 0 0,-1 2 0 16,-3 1 32-16,-3 0 0 0,-1 0 0 0,-1-2 0 15,2 2-48-15,-1-2-16 0,1 0 0 0,-1 2 0 16,-3 1-32-16,-4-2 0 0,-1-2 0 0,-3 2 0 16,0 2-128-16,1 1 128 0,0-3-128 0,-1 3 128 0,0 2 32 15,-2 2 0-15,0-3 0 0,-4-1 0 0,-3 1-160 0,-1-3 160 16,1 0-160-16,-5 0 160 0,-1 0-160 16,-1 0 128-16,-2 0-128 0,1 0 128 0,-1 4-128 0,-5-2 128 15,-1 0-128-15,-6 1 128 0,0-1 0 0,-2 0 0 16,0 0 0-16,-5 0 0 0,-2 2-128 0,-8-4 160 15,10 4-160-15,-4-2 160 0,-6-2-160 0,0 0 160 16,10-4-160-16,-10 4 160 0,0 0-32 0,0 0 0 16,0 0 0-16,0 0 0 0,5-6 144 0,0 1 32 15,-5 5 0-15,3-10 0 0,0-1 48 0,-3-1 16 16,-1-2 0-16,-1-2 0 0,1-1-112 0,0-4-32 16,0-2 0-16,-2-2 0 0,0-2-32 0,1-2-16 15,1-1 0-15,0-6 0 0,-2-5-176 0,2-2 192 16,0-1-192-16,0 1 192 0,0 1-192 0,0-3 0 15,0-6 144-15,1 0-144 0,0-3 0 0,1 2 0 0,1 4 0 16,0-2 128-16,-1-1-128 0,2 1 0 0,-2-1 0 16,0 2 0-16,0-1 0 0,1 1 0 0,0-2 0 0,2 4 0 15,0 7 0-15,-2 3 0 0,0 2 0 16,1-1 0-16,-2 1 0 0,1 1 0 0,0 0 0 0,1 1 0 16,-1 2 0-16,-1 0 0 0,1 1 0 0,0 2 0 15,-1 6 0-15,-1 2-128 0,-1 2 128 0,1-1 0 16,0 4 0-16,0 2 0 0,-1 6 0 0,1-1-128 15,0 0 128-15,0 2 0 0,0 6 0 0,0 0 0 16,0 0 0-16,-3-6 0 0,3 6 0 0,-1-5 0 16,1 5 0-16,0 0-128 0,0 0 128 0,0 0 0 15,-10-4 0-15,3 2 0 0,7 2 0 0,-10-1-128 0,1 0 128 16,1 1 0-16,-3 0 0 0,-2 1 0 0,0 2 0 16,-2 1 0-16,-3-2 0 0,-5 1 0 0,-4 4 0 0,-2-2 0 15,0 0 0-15,-2 1 0 0,-6-1 0 0,2-1-128 16,-2 3 128-16,-1-1 0 0,-1 1 0 0,-1 1 0 15,-3 0 0-15,-1 1 0 0,-2-2 0 0,0-2 0 16,1 0 0-16,-3 0 0 0,-1 4 0 0,-2 0 0 16,1-1 0-16,-6-4 0 0,-5-2 0 0,2 1 0 15,0 2 0-15,0 0 0 0,0-4 0 0,-6 2 0 16,-2-1 0-16,-1 1 0 0,-2 2 0 0,1-2 0 16,-2 1 0-16,3 1 0 0,2-2 0 0,0-1 0 15,-1 0 0-15,-1 2 128 0,-1 0-128 0,4 2 0 16,3-2 0-16,-2-2 0 0,-2-3 0 0,2 2 0 15,3 2 0-15,-1 1 0 0,-2 0 0 0,4-2 0 0,-1-2 0 16,3-1 0-16,-2 0 0 0,-2 0 0 0,2 1 0 16,2-1 0-16,6 0 0 0,0 0 0 0,2-3 0 0,4 2 0 15,1-1 0-15,1-1 0 0,2-1 0 0,3 0 0 16,5-2 0-16,3 2 0 0,3-1 0 0,2 3 0 16,1 1 0-16,5-2 0 0,1 1 0 0,4-1 0 15,4-4 0-15,-1 1 0 0,2 2 0 0,2-2 0 16,-1 2 0-16,4 1 0 0,5 4 0 0,-7-3 128 15,3-1-128-15,4 4 0 0,0 0 0 0,0 0 0 16,0 0 0-16,0 0 0 0,0 0 0 0,0 0 0 16,0 0 0-16,0 0-128 0,-3-6 128 0,3 6 0 15,0 0 0-15,0 0-160 0,0 0 160 0,0 0 0 0,0 0-144 16,0 0 144-16,0 0 0 0,10 11-144 0,-4 1 144 16,-1 0 0-16,2 0 0 0,-3 2 0 0,2 1 0 15,-1 3-160-15,-2 0 160 0,0 4 0 0,0 3-128 0,2 1 128 16,-3 1 0-16,0 4 0 0,-2 2 0 0,-1 0-128 15,0 4 128-15,-1 8 0 0,-2 9 0 0,1 3 0 16,-3 2 0-16,0-2 0 0,-1-2 0 0,2-1 0 16,-5-2 0-16,2 3 0 0,0 4 0 0,1 2 0 15,0-6 0-15,1-5 0 0,-4-2 0 0,1-2 0 16,0-1 0-16,-1 0 0 0,-2-1 0 0,1 0 0 16,2 1 0-16,-1-3 0 0,-2-5 0 0,2 0 0 15,0-4 0-15,1-2 0 0,-2-3 0 0,1-4 0 16,-1-4 0-16,3-1 0 0,1-3 0 0,5-1 0 15,-1-3 128-15,1-2-128 0,2-10 128 0,0 0 0 16,0 0-128-16,-1 7 192 0,1-7-192 0,0 0 176 0,0 0-176 16,0 0 160-16,0 0-16 0,7 8 0 0,-7-8 0 0,8 3 0 15,2 2 32-15,2-4 0 0,0-3 0 0,2-1 0 16,1 1-176-16,1 1 0 0,2 1 0 0,0 0 0 31,-1 0-784-31,4 3-240 0,2 3-64 0,-2 3-16688 0</inkml:trace>
  <inkml:trace contextRef="#ctx0" brushRef="#br0" timeOffset="13312.788">17104 5124 5519 0,'0'0'496'0,"0"0"-496"0,0 0 0 0,0 0 0 15,0 0 1984-15,0 0 288 0,0 0 64 0,0 0 16 16,0 0-1760-16,0 0-336 0,0 0-80 0,0 0-16 16,0 0 288-16,0 0 48 0,0 0 16 0,0 0 0 15,11 3 224-15,0-5 48 0,-3-2 16 0,2-5 0 16,2-2-48-16,-1-2-16 0,5-4 0 0,-4-1 0 15,-2 0-224-15,3 2-32 0,4 0-16 0,3-3 0 16,-2-2-96-16,0 0-32 0,0 3 0 0,1 0 0 16,-4 5 16-16,-1 2 0 0,-3-1 0 0,-1 3 0 15,-3 2-160-15,-7 7-16 0,0 0-16 0,0 0 0 16,0 0-160-16,8 6 0 0,-5 4 0 0,-3 5 0 16,-1 3 256-16,-2 4-16 0,-1 4-16 0,-1 4 0 15,-1 1-96-15,0 3 0 0,-2 3-128 0,0-1 192 16,1 5-192-16,-1-2 128 0,0-2-128 0,-1-3 0 0,-1-3 128 0,1-1-128 15,-1-4 0-15,1-2 0 0,1-4 176 0,0 0-176 16,0-1 192-16,2-7-192 0,6-12 240 16,0 0-64-16,0 8-16 0,0-8 0 0,0 0 96 0,0 0 32 15,0 0 0-15,10-9 0 0,0-8 416 0,3-3 64 16,4-4 32-16,0-1 0 0,4-2-416 0,-1 2-96 16,1 0-16-16,1-2 0 0,-2 0-272 0,1-2 0 15,-1-2 128-15,0 5-128 0,1 0 0 0,2 0 160 16,0 1-160-16,-1 2 128 0,-1 4-128 0,2 4 0 15,-1-1 0-15,-3 4 0 0,-5 2 0 0,1 3-192 16,-1 1 0-16,-1 3 16 16,0 1-2768-16,-2 1-576 0</inkml:trace>
  <inkml:trace contextRef="#ctx0" brushRef="#br0" timeOffset="13871.839">17993 4528 13823 0,'-12'-5'1216'0,"4"3"-960"16,1 1-256-16,-1 0 0 0,8 1 1152 0,-8-2 192 16,1-1 48-16,1 1 0 0,6 2-1120 0,0 0-272 15,0 0 0-15,0 0 0 0,-5-3 192 0,5 3-32 16,0 0 0-16,0 0 0 0,0 0 304 0,14-4 64 15,0-1 16-15,2 2 0 0,-3 0-288 0,3 0-64 16,3 0-16-16,0 1 0 0,-2 0-32 0,3-1 0 16,2 0 0-16,-3 3 0 0,1 0-16 0,-2 2 0 15,2 1 0-15,-3 0 0 0,-1 0 0 0,-2 2 0 0,0 3 0 16,-7 1 0-16,-1 1 32 0,-3 2 0 0,-3 2 0 0,-1 2 0 16,-7 0 96-16,2 4 0 0,-5 0 16 15,0-4 0-15,-4 0-48 0,3-1-16 0,-1 2 0 0,1-1 0 16,2-1-16-16,1-3-16 0,3 1 0 0,1-3 0 15,2-3-176-15,1 3 0 0,-3-4 0 0,5-6 0 16,6 9 0-16,-1-3 128 0,-5-6-128 0,6 6 0 16,-6-6 128-16,10 0-128 0,2-1 0 0,4 0 128 15,4 1-128-15,3-4 192 0,2 0-192 0,-1-2 192 16,0 1-192-16,1 0 0 0,2-3 0 0,-4 1 0 16,0 2-512-1,-1-1-176-15,0 4-32 0,-2-3-10608 0</inkml:trace>
  <inkml:trace contextRef="#ctx0" brushRef="#br0" timeOffset="14519.451">18833 4995 21183 0,'0'0'1888'0,"0"0"-1504"16,-4-4-384-16,4 4 0 0,0 0 464 0,0 0 32 15,0 0 0-15,0 0 0 0,10-2-496 0,3-1 0 16,3 2 0-16,1-2 0 0,4-4 192 0,0 2-48 16,4 0-16-16,2 2 0 0,1 2-128 0,2-2-144 0,-1 2 144 0,-2 0-208 31,1-1-1520-31,-5 4-288 0,8-1-64 0,-14 0-16 0</inkml:trace>
  <inkml:trace contextRef="#ctx0" brushRef="#br0" timeOffset="14668.45">18845 5235 13823 0,'0'0'1216'0,"0"0"-960"0,5-7-256 0,5 3 0 15,-1 1 3248-15,4 0 592 0,1 1 128 0,4-1 32 16,3-1-3472-16,-1-2-688 0,2-1-144 0,2 1-16 15,1 1-160-15,0 0-32 0,1-3 0 16,-3 3-10976-16</inkml:trace>
  <inkml:trace contextRef="#ctx0" brushRef="#br0" timeOffset="15009.922">20128 4540 28559 0,'0'0'2544'0,"-9"-2"-2032"0,2 2-512 0,7 0 0 16,-10 4 480-16,3 4 0 0,-2 3 0 0,0 2 0 16,0 3-480-16,1 1 0 0,0 0 0 0,2 5 0 15,0 3-160-15,3-1 160 0,2 1-128 0,1-1 128 16,1 2 0-16,2-1 0 0,2-2 0 0,1 0 0 16,-1 2 0-16,1-1-160 0,2 1 160 0,0-2 0 31,-2-1-2256-31,1-3-352 0</inkml:trace>
  <inkml:trace contextRef="#ctx0" brushRef="#br0" timeOffset="15209.91">19735 4942 28559 0,'-7'-6'1264'0,"7"6"272"16,0 0-1232-16,3-9-304 0,2-1 0 0,1 3 0 0,3 4 848 0,3-1 112 15,3-2 32-15,2 2 0 0,5-1-992 0,3 1 0 16,5 2-224-16,3-4 32 0,0 1 896 0,2 2 160 16,0 1 32-16,-3-1 16 15,-5 2-3344-15,-4 3-688 0,-4 3-128 0,-4 0-8928 0</inkml:trace>
  <inkml:trace contextRef="#ctx0" brushRef="#br0" timeOffset="15370.911">19749 5199 22111 0,'0'0'976'0,"0"0"208"0,0 0-944 0,0 0-240 0,0 0 0 0,0 0 0 16,0 0 1408-16,0 0 224 0,10 0 48 0,3 0 16 15,-2 0-1152-15,6-3-224 0,3-1-64 0,8-4 0 16,-1-2-80-16,5-1-32 0,0 0 0 0,2 4 0 31,-2-2-1088-31,-1 2-208 0,-1 1-64 0</inkml:trace>
  <inkml:trace contextRef="#ctx0" brushRef="#br0" timeOffset="16212.142">20121 5753 29599 0,'-13'1'1312'0,"4"4"272"0,0 1-1264 0,1 1-320 0,2-2 0 0,6-5 0 16,0 0 0-16,0 0 0 15,0 0 0-15,0 0 0 0,0 0 0 0,0 0-144 0,8-3 144 0,5-5 0 16,-2-3 0-16,3-1 128 0,1-4 0 0,2-1 0 16,-1 1-128-16,0-3 0 0,-1-2 128 0,0-1-128 15,0-1 0-15,0-5 0 0,2-1 0 0,-2-1 128 16,0 1-128-16,1 1 144 0,-1-1-144 0,1 0 160 16,-1 3-160-16,0 4 128 0,1 5-128 0,-2 1 128 15,0 3-128-15,-1 4 0 0,-4 5 0 0,-1 2 0 16,1 4 0-16,-1 3 0 0,0 5 0 0,-3 0 0 15,-1 3 128-15,2 3-128 0,-2 2 128 0,2 4-128 16,0 5 0-16,-1 0 0 0,-1 2 0 0,2 2 0 16,-3 2 0-16,1 0 0 0,0-5 0 0,1-1 0 15,-2-3 0-15,3-3 0 0,0-4 0 0,0-1 0 0,3-4 0 16,-3-2 0-16,3-4 0 0,-1 0 0 0,1-3 0 16,1-3 160-16,1-2-160 0,1-1 160 0,1-2 128 0,1-1 32 15,-1-2 0-15,2-3 0 0,-2-4-112 0,0-2-16 16,0 0 0-16,-1-3 0 0,-1-7 0 0,0 2-16 15,-2 0 0-15,-1-4 0 0,0-3-16 0,-3-2 0 16,3-1 0-16,-5-1 0 0,0-4-160 0,1 0 160 16,1 1-160-16,0-3 160 0,0-4-160 0,3 1 0 15,-3-4 0-15,3 3 0 0,-4 0 0 0,2 3 0 16,0 2 0-16,-1 3 0 0,1 0 0 0,0 3 0 16,-2 1 0-16,2 2 0 0,3 6 0 0,-5 1 0 15,-5 3 0-15,3 2 0 0,4 1 0 0,-2 3 0 16,0 5 0-16,3 0 0 0,-3 0 0 0,4 2 0 0,1-3 0 0,2 3 0 15,-2 4-128-15,3 0 128 0,3-2 0 0,2 3 0 16,0 1 0-16,2 2-144 0,2-2 144 0,2 2 0 16,0-3 0-16,2-2-128 0,2-1 128 0,4 3 0 15,3 3 0-15,3-1 0 0,-2-3 0 16,8 1 0-16,8 1 0 0,1 0 0 0,-2-1 0 16,0 1 0-16,0-1 0 0,4 0 0 0,1 3 0 0,7-1 0 15,3-3 0-15,-3 0 0 0,-1 2 0 0,-2 1-160 16,1 1 160-16,0-2 0 0,1 0 128 0,0 1-128 15,1 1 0-15,-3 0 0 0,-7 0 0 0,-1 2 0 16,-4 2 0-16,-2 0 0 0,-3 1 0 0,0 0-128 16,-5 0-208-16,-4 1-48 0,-6 2 0 0,0 1 0 15,-5-2-2192-15,-5 0-448 16</inkml:trace>
  <inkml:trace contextRef="#ctx0" brushRef="#br0" timeOffset="16725.076">21227 5301 11055 0,'0'0'976'16,"0"0"-784"-16,0 0-192 0,0 0 0 0,0 0 1968 0,0 0 336 15,0 0 80-15,0 0 16 0,7-4-784 0,2-1-144 16,2 1-48-16,4 0 0 0,5 1-496 0,-4-1-96 15,-1-1-32-15,2 0 0 0,5-2-160 0,4 2-16 16,1-1-16-16,1 3 0 0,-2 1-96 0,0-2-32 16,1 0 0-16,-4 1 0 0,2 1-272 0,-4-1-48 15,0 0-16-15,0 1 0 0,0 2-144 0,-2 2-176 16,-3 1 48-16,-1 1-9328 16,-2-2-1856-16</inkml:trace>
  <inkml:trace contextRef="#ctx0" brushRef="#br0" timeOffset="17710.316">21919 4934 21183 0,'0'0'1888'0,"0"0"-1504"16,-7 1-384-16,7-1 0 0,0 0-176 0,0 0-96 15,-5-6-32-15,5 6 0 0,1-6 304 0,3-1 0 16,1 0 0-16,5 2 0 0,4 2 0 0,2-1 272 15,0 1-48-15,2-1-16 0,0-3 16 0,3 0 0 16,-1 3 0-16,1 1 0 0,0 0-48 0,0 1-16 0,4 1 0 16,-2 1 0-16,3 1-160 0,-7 3 192 0,-1-1-192 0,1 3 192 15,2 4-192-15,-3 4 0 0,-1 1 0 0,0 3 0 16,3 1 0-16,-1 4 0 0,-4 5 0 0,1 3 128 16,-3 2 96-16,0-2 16 0,-1 0 0 0,0 1 0 15,1 1-80-15,2-1-16 0,-5-4 0 0,1 1 0 16,0-1-144-16,-1 1 0 0,-2-2 0 0,2 2 128 15,-3-1-128-15,2 0 0 0,-4 1 144 0,0-3-144 16,-2-4 0-16,1-1 128 0,1 0-128 0,-2-2 0 16,-2 0-1120-16,-1-5-288 15</inkml:trace>
  <inkml:trace contextRef="#ctx0" brushRef="#br0" timeOffset="18051.26">22393 5129 24879 0,'0'0'1088'0,"0"0"256"0,0 0-1088 0,0 0-256 16,0 0 0-16,0 0 0 0,-5 10 0 0,-1-1 0 0,0 0-208 0,1 1 80 15,-1 0 128-15,-2 3-128 0,-2 1 128 16,-1 2-128-16,0-2 304 0,-2 2 64 0,-1 1 16 0,-4 4 0 16,-4 0 112-16,-2 3 16 0,-3 2 16 0,0 4 0 15,1 1 80-15,-3 2 16 0,1 1 0 0,2 1 0 16,0 0-224-16,-2-1-32 0,4-1-16 0,1 0 0 15,-1-3-224-15,3-2 0 0,3-2 0 0,2 1-12960 16</inkml:trace>
  <inkml:trace contextRef="#ctx0" brushRef="#br0" timeOffset="20654.776">13164 4400 10127 0,'0'0'896'0,"0"0"-704"0,0 0-192 0,0 0 0 15,0 0 832-15,0 0 128 0,0 0 16 0,0 0 16 16,0 0-736-16,0 0-256 0,0 0 144 0,0 0-144 15,0 0 0-15,0 0 0 0,0 0 0 0,8 4 0 16,-8-4 0-16,10 6 0 0,-10-6 0 0,0 0 0 16,9 8 0-16,-1-4 0 0,-8-4 0 0,8 4 0 15,-8-4 128-15,9 4-128 0,-1 0 0 0,-8-4 128 16,8 3 128-16,2 2 0 0,-2-3 16 0,2 1 0 16,-3 1-16-16,-7-4 0 0,8 5 0 0,1 2 0 15,1-1-48-15,1 3-16 0,-3 0 0 0,1 0 0 16,-3 0-64-16,3 3 0 0,-4 3-128 0,3 2 192 15,-2-2-32-15,0 1-16 0,1 1 0 0,-2 3 0 16,0 3-16-16,-1 2-128 0,1 0 192 0,-2 4-64 16,0 2 0-16,2 1-128 0,-4-1 192 0,0 2-64 0,-1 3 0 15,0 0-128-15,0 4 192 0,0 2-64 0,-1-2 0 16,1 0-128-16,0-1 192 0,-1-2-64 0,-1-3 32 0,-1-1 0 16,2-1 0-16,-1 0 0 0,-1-2 96 0,-2 1 0 15,-1 0 16-15,-1 3 0 0,-1 4 176 0,1-1 16 16,-2 1 16-16,-1 1 0 0,-4-2-48 0,-1 1-16 15,0-1 0-15,-1 2 0 0,0-2-112 0,-1 2-32 16,2 1 0-16,-1 2 0 0,-2 0-128 0,6 2-16 16,0 0-128-16,0-2 192 0,-2-5-192 0,1-3 128 15,0-2-128-15,0 2 0 0,2-2 128 0,0-1-128 16,1-3 0-16,-2 0 144 0,1-4-144 0,0-2 0 16,0-4 144-16,1 2-144 0,3-1 0 0,-1-1 144 15,0-4-144-15,-1-3 0 0,2-5 128 0,0-3-128 0,7-3 0 0,-8-1-11552 16</inkml:trace>
  <inkml:trace contextRef="#ctx0" brushRef="#br0" timeOffset="21171.635">12160 4536 6447 0,'3'-15'576'0,"2"5"-576"16,-1 0 0-16,0 0 0 0,0 0 704 0,-1 1 16 15,-1-1 16-15,3 3 0 0,-5 7 64 0,0 0 16 16,0 0 0-16,0 0 0 0,0 0-256 0,0 0-48 16,0 0-16-16,0 0 0 0,-11-1-256 0,2 3-48 15,0 5-16-15,-2 2 0 0,-3 0-176 0,-1 4 160 16,1 4-160-16,-1 3 160 0,-3 1 160 0,-1 3 16 0,1 4 16 0,-2 2 0 15,0 6 112-15,-1-1 32 16,-1-1 0-16,-1 3 0 0,-2 1-16 0,-3 1 0 0,1 3 0 0,-3 2 0 16,2 1-80-16,-2 2-16 0,-1 3 0 0,2 2 0 15,1-1 0-15,4-1-16 0,-1-4 0 0,5 2 0 16,2 2 80-16,-1 2 0 0,4 0 16 0,3 1 0 16,0 1-160-16,4 0-48 0,1 1 0 0,4 0 0 15,2-1-128-15,2 1-128 0,3-1 192 0,3 1-192 16,1 1 176-16,3-1-176 0,0-6 160 0,3 0-160 15,1-3 0-15,3 5 0 0,2 1-128 0,2-4-7360 16,2-5-1472-16</inkml:trace>
  <inkml:trace contextRef="#ctx0" brushRef="#br0" timeOffset="22115.403">14490 4731 9215 0,'-10'-15'400'0,"3"6"96"0,1-3-496 0,0 4 0 0,0-1 0 0,0 3 0 0,-4 1 832 16,2 3 80-16,0 0 16 0,-2 0 0 0,0 0-576 16,-2-1-112-16,0 0-32 0,-2 4 0 0,-1 2 96 0,0 0 16 15,-2-3 0-15,1-1 0 0,-1 1 64 0,0 2 0 16,-3 2 16-16,-2-1 0 0,1 2 48 0,-2-1 0 15,-3 3 0-15,3 1 0 0,0-1 32 0,-1 1 16 16,-2-1 0-16,0 0 0 0,2 4-128 0,1 1-32 16,-4 0 0-16,1 2 0 0,3-3 32 0,-1 1 0 15,0 0 0-15,-3 1 0 0,2 1 64 0,0 2 16 16,-3-1 0-16,2 4 0 0,1-2-240 0,-2 4-32 16,3 4-16-16,2 1 0 0,3 3-16 0,3 2 0 15,-1 2 0-15,2 4 0 0,1 1-144 0,-1 4 0 16,0 2 0-16,2-2 128 0,1-5-128 0,1 2 0 15,0 0 0-15,0 4 0 0,2 7 0 0,0-2 128 0,0-2-128 16,0-1 0-16,2-2 128 0,0-1-128 0,2 1 0 0,-1-1 128 16,1 0-128-16,-2-1 160 0,3 5-160 0,0 0 160 15,3-4-160-15,-1-1 192 0,-1-3-192 0,3-2 192 16,1-1-64-16,3-3-128 0,-2-5 192 0,4-1-64 16,0 0 32-16,2 2 0 0,3-1 0 0,3-4 0 15,2-4 80-15,4-1 16 0,2 0 0 0,3-1 0 16,1-3-16-16,5 1 0 0,2-4 0 0,3-2 0 15,3-2 0-15,-1-1 0 0,1-6 0 0,-1-2 0 16,1-4-80-16,2-2-16 0,-1-4 0 0,2-4 0 16,1-6-16-16,1-5-128 0,1-3 192 0,0 1-64 15,1 2-128-15,1-3 192 0,-2-7-192 0,-1 1 192 16,0 0-192-16,1-5 128 0,-1-4-128 0,0-5 128 16,0-4-128-16,-5 1 160 0,-3-2-160 0,-4 0 160 0,-4-2-160 15,-1-2 160-15,-5-8-160 0,-3-5 160 0,1-5 80 0,-4 3 16 16,-7 0 0-16,0 2 0 0,-2 2 208 0,-4 3 48 15,-4 2 16-15,-4 7 0 0,-4 7 256 0,-2 6 48 16,-2 4 16-16,-3 3 0 0,-3 0-288 0,-3 5-64 16,-2 4-16-16,-4 5 0 0,-5 3-352 0,-3 6-128 15,-1 4 0-15,-6 6 0 16,-5 5-240-16,-3 4-144 0,3 4-16 0,-4 3-10928 16,0 2-2176-16</inkml:trace>
  <inkml:trace contextRef="#ctx0" brushRef="#br0" timeOffset="32414.904">3214 8262 28559 0,'-17'-11'1264'0,"7"6"272"0,-2 0-1232 0,2 4-304 0,1 3 0 0,3 3 0 16,0 2 0-16,3 2 0 0,-1 6 0 0,-3 3 0 15,-2 4 0-15,3 5-192 0,1 2 192 0,-1 8-192 16,-3 4 192-16,1 9 0 0,1 2-160 0,2 8 160 0,-1 6 0 0,1 7 0 16,-3 2 0-16,2 4 0 0,0 4 0 0,1 8 0 15,1 5 0-15,0 4 0 0,-3 1 0 0,1 0 0 16,-1 0 0-16,1 5 0 0,-1 3 0 0,-1-6 0 16,1-6 0-16,-2-8 0 0,0-10 0 0,1-2 0 15,2 0 0-15,0-10 0 0,1-10 0 0,-2-6 0 16,2-8 0-16,1-6 0 0,1-3-224 0,1-8-80 15,1-4-16-15,1-6-11824 0</inkml:trace>
  <inkml:trace contextRef="#ctx0" brushRef="#br0" timeOffset="34597.701">2862 8666 27647 0,'-11'-17'2448'0,"8"7"-1952"0,4 4-496 0,3-3 0 16,0 1 128-16,6-2-128 0,4-3 0 0,6 3 0 15,4 2-128-15,7 0-128 0,3 1-32 0,8-2 0 16,4-2 160-16,4-1 128 0,3-1-192 0,3 0 192 16,3 0-144-16,3 1 144 0,0 0 0 0,7-2-144 0,3 1 144 0,3 0 0 15,3 0 0-15,2 1-128 0,5 1 128 0,5-1 0 16,6 2 0-16,3-1 0 0,0-1 0 0,7 2 0 16,5 1 0-16,4-1 0 0,-2-3 0 0,7 1 0 15,5 1 0-15,2-3 0 0,3-2 0 0,5-1 176 16,4 0-48-16,7-3 0 0,5-4 80 0,3 0 16 15,2-1 0-15,4 1 0 0,-1-1 64 0,7 1 16 16,0 0 0-16,6 3 0 0,-4 1-32 0,1 1 0 16,-3-1 0-16,1 5 0 0,1 1 32 0,0 3 0 15,3 2 0-15,-1 1 0 0,1-1-64 0,-2 1-16 16,-4-2 0-16,3 2 0 0,1 2-96 0,0 3-128 16,3-1 176-16,0-1-176 0,-1 4 960 0,-1 0 96 15,-5 0 16-15,2 2 0 16,1 1-1680-16,0 4-336 0,3-1-64 0,-2 0-16 0,0 2 1664 0,-4-1 320 0,-4 1 64 0,1 0 0 31,-2 2-1600-31,0-1-320 0,0-3-64 0,-3 2 0 0,-4-2 960 0,-1 1 160 0,-2-1 48 0,1 2 16 16,0 1 96-16,-5 0 0 0,-4 1 16 0,-2 0 0 15,0 1 48-15,-1 0 0 0,0 2 0 0,-5-1 0 16,-1-1-144-16,2 1-32 0,2 1 0 0,-4 0 0 16,-7 0-208-16,6 1 144 0,2 2-144 0,-3-1 128 15,-4 0-128-15,-1 2 0 0,3-1 0 0,-4-2 0 16,0-4 0-16,-3-1 0 0,-6-2 128 0,1 2-128 15,0 0 0-15,-2-1 0 0,-6-1 0 0,-2 2 128 16,-3-5-128-16,0 0 128 0,-3 1-128 0,-7-1 128 16,-2 0 0-16,0 2 0 0,3-1 0 0,-7 1 0 15,-4-2 64-15,-1 0 16 0,2-1 0 0,-5 0 0 0,1 1-80 0,-1 0-128 16,-2-2 176-16,0-1-176 0,0 0 144 0,0 0-144 16,1 1 0-16,-2-2 144 0,-4 0-16 0,3-4 0 15,1 1 0-15,1 0 0 0,1-1-128 0,-4 2 0 16,-4 1-160-16,2-2 160 0,-1 0 0 0,1-1 0 15,2 1 0-15,-6 2 0 0,-1 0 0 0,-4 0 0 16,-1-2 0-16,-2 2 0 0,4 1 0 0,-1 0 0 16,-2 0 0-16,-3 0 0 0,-4 0 0 0,1 0 0 15,1-2 128-15,3 2-128 0,-1-4 0 0,3 3 0 16,-2 2 128-16,-1 1-128 0,-3 0 0 0,-1-2 0 16,2-5 0-16,0 3 0 0,-4 3 0 0,3 2 0 15,0-2 0-15,0 0 0 0,-4 2 0 0,0-1 0 16,-4-1 0-16,4-1 0 0,4-2 128 0,-4 2-128 0,-5 1 0 0,-1 0 0 15,0 0 0-15,-2 2 0 0,-1 0 0 0,-1-1 0 16,0-1 0-16,0 0 0 0,3 1 0 0,-1 2 0 16,-5-1 0-16,3-1 0 0,-1 0 0 0,1 2 0 15,-3 1 0-15,1-3 0 0,-2-2 0 0,0 1 0 16,0 0 0-16,3-1 0 0,2-2 0 0,1 2 0 16,0-2 128-16,-3 1-128 0,-4 0 0 0,-2 0 0 15,-2 2 0-15,1 0 0 0,-1 0 128 0,-1-2-128 16,0-1 0-16,2-1 128 0,1-1-128 0,3 4 0 15,-5 0 128-15,1 0-128 0,-2-1 0 0,1-1 0 16,0 5 0-16,0-4 0 0,1-3 128 0,-2 1-128 16,-1-2 0-16,0 1 0 0,4-2 0 0,-1 0 0 15,0 3 0-15,-1 1 0 0,1-1 0 0,-3-1 0 0,-1-3 0 16,-1 0 0-16,0 2 0 0,-3 1 0 0,-1 1 128 0,-3 0-128 16,4-2 0-16,-5 2 0 0,-1-1 0 0,0 1 0 15,-1-2 128-15,0 2-128 0,-1 0 0 0,2 0 0 16,-3 0 0-16,-2 1 0 0,2-1 128 0,0 2-128 15,1 0 0-15,-2 0 0 0,0 0 0 0,-2 0 0 16,-2 1 0-16,1 1 0 0,-4 0 0 0,2 0 0 16,1-1 0-16,-3 2 0 0,-9-1 0 0,8 6 0 15,-2-1 0-15,-6-5 0 0,7 8 0 0,-4 5 0 16,2 3 0-16,-3 1 0 0,-2 2 0 0,-1 5 0 16,-2 5 0-16,1 3 0 0,0 1 0 0,-2 3 0 15,-4 1-128-15,2 4 128 0,0 1 0 0,-2 3 0 16,-4 2 0-16,-2 4 0 0,-2 4 0 0,1 1 0 15,0 2 0-15,-2 1 0 0,-1 1 0 0,1 3 0 0,-4 3 0 16,1 0 0-16,3 1 0 0,0 1 0 0,2-2 0 0,0-2 0 16,2-3 0-16,2 4 0 0,2 6 0 0,1-3 0 15,-1-2 0-15,0-3 0 0,3-2 0 0,0 5 0 16,0 4 0-16,2-1 0 0,-3-3 0 0,3-2 0 16,1 0 0-16,0-3 0 0,-1 1 0 0,2 2 0 15,-1 3 0-15,1-5 0 0,0-2 0 0,2-5 0 16,0-4 0-16,0 2 0 0,0-2 0 0,0 2 0 15,1 1 0-15,-1-3 0 0,0-5 0 0,-1-2 0 16,1-5 0-16,0-3 0 0,0-2 0 0,-1-1 0 16,-3-5 160-16,2-2-160 0,-1-2 128 0,2-2-128 15,-1-1 144-15,0 0-144 0,1 1 160 0,-3-2-160 0,1 0 144 16,1-3-144-16,0 1 128 0,0-3-128 0,-1-1 128 0,-2-1-128 16,-1 0 128-16,2-1-128 0,-2 0 0 0,0-2 0 15,-5 0 0-15,-1 0 0 0,1 1 0 0,-5-1 0 16,-1-1 0-16,-6-1 0 0,-3 2-128 0,0-1-16 15,-5 1 0-15,-1-2 0 0,-4-2 144 0,0 0 0 16,0-1-144-16,-5 1 144 0,-4 2 0 0,-5-4 0 16,-6-1 0-16,-5 1 0 0,-5 0 0 0,-2-1 128 15,0 2-128-15,-10-1 128 0,-11-1-128 0,-1 1 0 16,-3-2 0-16,-5 0 128 0,-3 0-128 0,-4-2 128 16,-5-1-128-16,0 0 128 0,-4 1-128 0,-5-3 0 15,-9-2 0-15,-4-1 0 0,-4-2 0 0,-3 0 0 16,-3 0 0-16,-2-5 0 0,-5 1-224 0,-5-1 80 15,-4 0 16-15,-1-1 0 0,-3-2 128 0,0 2-160 16,-5 1 160-16,-2 0-160 0,-3-1 160 0,0 3 0 16,-3-2 0-16,-1 1 0 0,0 0 0 0,1 0 0 0,6-4 0 15,-4 4 0-15,-3 2 0 0,-1-2 0 0,0-5 0 0,2 2 0 16,-1 6 0-16,2-1 0 0,0 2 0 0,0 0 0 16,-2-1 0-16,-2 3 128 0,-5 1-128 0,0 0 128 15,3 2-128-15,2-1 0 0,2 1 0 0,-3-1 128 16,1-3-128-16,0 4 0 0,1-2 128 0,-1 0-128 15,-2-1 0-15,4 3 144 0,5 0-144 0,0-1 0 16,1 0 160-16,-2 1-160 0,-3-2 128 0,4 2-128 16,-3 0 0-16,3 1 0 0,3-2 0 0,4 2 0 15,-1-1 0-15,6 1 0 0,-2-2 128 0,2 2-128 16,-1-1 0-16,5 2 0 0,4 1 0 0,1-1 0 16,3-1 0-16,1 0 0 0,1 2 0 0,5-1 128 0,4-2-128 15,-3 1 128-15,-3-3-128 0,2 3 128 0,3 0-128 0,2 1 0 16,1-4 0-16,0 2 0 0,1 0 0 15,1-1 0-15,1 3 0 0,-2 1 0 0,-3-4 0 0,2 2 0 16,5 1 0-16,0-2 0 0,-3 2 0 0,5-2 0 16,1-1 128-16,3-1-128 0,-1 4 0 0,0 0 0 15,2-2 0-15,1 1 0 0,0-2 0 0,4 1 0 16,-2 2 0-16,6 0 0 0,-2 1 0 0,3-1 0 16,1 1 0-16,1 1 128 0,2-1-128 0,0 1 192 15,2 1-192-15,1-1 192 0,5-2-192 0,0 1 160 16,5-1-160-16,0 0 160 0,-1-2-160 0,2 0 128 15,4 1-128-15,2-2 128 0,-1 0-128 0,1 0 0 16,0-1 0-16,8 1 0 0,2 2 0 0,1 1 0 16,-1 0 0-16,1 1 0 0,3 0 0 0,7 0 0 0,0-1 0 15,-2 1 0-15,1 0 0 0,0 2 0 16,1 1 128-16,3 1-128 0,3-2 0 0,0-2 0 0,-1 1 0 16,2 1 128-16,-1-1-128 0,1 0 128 0,1 0-128 0,1 2 128 15,3-1-128-15,7 0 128 0,1 0-128 0,2-2 128 16,1 1 0-16,1 0-128 0,1 2 192 0,2-1-64 15,2 0 16-15,1 0 0 0,6 0 0 16,3-2 0-16,4 3 48 0,2-3 0 0,4 2 0 0,3 0 0 16,3 0-192-16,1-2 0 0,1-1 144 0,2 1-144 15,4 2-128-15,4-2-112 0,0 0-16 0,0 0 0 16,0 0-3072-16,0 0-608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19:36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13730 8820 6447 0,'0'0'576'0,"0"0"-576"0,0 0 0 0,4-10 0 15,-1-1 1248-15,0 2 144 0,-3 9 16 0,0-11 16 16,0 2-352-16,-2 1-80 0,2 8-16 0,-3-10 0 16,0-1-144-16,0 2-48 0,-1 2 0 0,4 7 0 15,-7-5-224-15,-2 0-48 0,0 0-16 0,1 2 0 16,-2 0-16-16,0 2 0 0,-1 1 0 0,-4 2 0 16,-1 4-208-16,-4 4-32 0,0 1-16 0,-1 2 0 15,-6 2-96-15,0 3-128 0,2 2 176 0,-5 3-176 16,-1 2 464-16,-1 4-16 0,-4 1 0 0,-1 5 0 15,-3 3 32-15,-1 8 0 0,1 6 0 0,-1 2 0 16,-1 0-96-16,2 2-32 0,1-2 0 0,1 6 0 16,0 6-96-16,5 3 0 0,-1-1-16 0,4-2 0 15,3-3-48-15,-1-1 0 0,3 0 0 0,5 1 0 16,5-1-64-16,4-3-128 0,3-5 176 0,4-5-176 0,3-4 160 16,5-7-160-16,2-4 128 0,5-6-128 0,3-6 128 0,3-1-128 15,3-4 0-15,4-6 128 0,0-5 64 0,2-4 0 16,3-4 0-16,1-3 0 0,3-7 384 0,7-7 96 15,4-6 16-15,3-7 0 0,2-5-48 0,1-3 0 16,0-5 0-16,-1-7 0 0,-1-6-336 0,-1-1-80 16,-2 3-16-16,0-8 0 0,-2 1 144 0,0-7 32 15,-6-4 0-15,0 0 0 0,-4 1-96 0,-6 3-16 16,-5 4 0-16,-4 6 0 0,-4 9-112 0,-5 4-32 16,-5 1 0-16,-7 7 0 0,-4 5 272 0,-4 7 48 15,-3 7 16-15,-5 1 0 0,-3 1-224 0,-4 6-48 16,-3 4-16-16,1 4 0 15,-1 0-480-15,0 6-80 0,-4 4-32 0,5 3 0 16,-1 2-2864-16,6 1-576 0</inkml:trace>
  <inkml:trace contextRef="#ctx0" brushRef="#br0" timeOffset="1041.329">21854 8806 18431 0,'-12'-11'1632'0,"-3"4"-1312"15,-3 1-320-15,0 2 0 0,-2 0 2416 0,2 0 400 16,-2 3 96-16,1 3 16 0,-2 2-2320 0,0 0-464 15,0 3-144-15,0-1 0 0,-1 1 240 0,-1-2-48 16,-1 0 0-16,-1 4 0 0,-3 4 112 0,-1 3 16 16,0 3 0-16,-1 2 0 0,2 1 768 0,-4 9 176 15,-4 6 16-15,2 7 16 16,2 6-1744-16,0 5-336 0,-2 5-80 0,6 3-16 0,0 1 720 0,-1 3 160 16,1 2 0-16,5 2 0 0,1-1 0 0,5-4 0 0,3-3 0 0,7-5 0 15,6-2 0-15,8-3 0 0,6-5 0 0,6-5 0 16,4-4 128-16,7-5-128 0,3-6 0 0,5-3 0 15,5-6 144-15,6-3-144 0,5-3 0 0,4-5 144 16,1-5-16-16,1-4 0 0,0-5 0 0,3-4 0 16,4-3-128-16,2-4 192 0,4-4-192 0,-6-3 192 15,-4-4-48-15,-1-6 0 0,-3-6 0 0,0-1 0 16,-4-2 304-16,-5-1 48 0,-5-4 16 0,-6-2 0 16,-7-5 336-16,-10 0 80 0,-8-4 16 0,-6 7 0 15,-8 2-16-15,-8 6 0 0,-5 6 0 0,-7 2 0 0,-7 3-224 16,-5 3-64-16,-5-1 0 0,-3 4 0 0,-5 5-416 0,-3-1-96 15,0 0 0-15,-6 3-128 0,-5 4 0 16,-4 3 0-16,-1-1 0 0,0 1-144 16,3 1-272-16,1 2-48 0,4 4-16 0,3-1 0 15,1-2-2240-15,3 4-448 0,4 1-96 0</inkml:trace>
  <inkml:trace contextRef="#ctx0" brushRef="#br0" timeOffset="2439.312">15707 11061 12895 0,'0'0'1152'0,"0"0"-928"0,-3-4-224 0,3 4 0 0,0 0 2048 15,0 0 384-15,0 0 64 0,0 0 0 0,0 0-2048 0,0 0-448 16,0 0 0-16,9 1 0 0,-9-1 0 0,15-2 0 16,2 1 128-16,2-4-128 0,-3-3 592 0,2-3 32 15,6-1 0-15,3-1 0 0,2-2-160 0,4-1-16 16,2-3-16-16,3-1 0 0,1-1-176 0,3-3-16 16,2-5-16-16,5-2 0 0,8-1 64 0,4 1 16 15,4-2 0-15,3-1 0 0,0-2 0 0,5-4 0 16,5-3 0-16,5-1 0 0,2-1-96 0,5-4-16 15,0-8 0-15,7 2 0 0,6 2 32 0,-1-1 0 16,-1-2 0-16,5-2 0 0,5-5 0 0,2 1 0 16,1 1 0-16,0 3 0 0,6 2 80 0,-2 1 16 15,-2-2 0-15,4 0 0 0,2-2 32 0,-2 1 16 16,-1-4 0-16,4 6 0 0,4 7-96 0,-2-2-16 16,-2-4 0-16,-1 1 0 0,-1-1-16 0,-1 4-16 0,-3-1 0 15,1 3 0-15,-1 5-32 0,-3 2 0 0,-4 0 0 0,-2 3 0 16,-3 2 0-16,-4 1 0 0,-3-1 0 0,-3 4 0 15,-4 1-16-15,-7 4-16 0,-5 0 0 0,-5 7 0 16,-3 3-160-16,-4 0 128 0,-5 4-128 0,-2 1 128 16,-6 0-128-16,-4 4 0 0,-8-1 0 0,-6 4 128 15,-5 4-304-15,-5 4-64 0,-3-1-16 0,-5 1 0 32,-5 0-1936-32,-5 1-400 0,-8-3-80 0</inkml:trace>
  <inkml:trace contextRef="#ctx0" brushRef="#br0" timeOffset="2870.756">19747 8351 33695 0,'3'-25'1488'0,"4"10"304"0,1-2-1424 0,7 1-368 16,5-1 0-16,4-2 0 0,4-2-208 0,9 1-112 16,8 1-32-16,4 2 0 0,4 3 192 0,2 0 160 15,3 1-208-15,5-2 80 0,2-1 128 0,5 0 0 16,5 1 0-16,-1 3 0 0,-3 1 0 0,2 1 0 16,4 1 0-16,0 3 0 0,0 1 0 0,-1 3 128 0,-8-2-128 15,2 1 0-15,-1 4 0 0,-1 2 0 0,0 0 0 16,-2 4 0-16,-3 1 0 0,-5 4 0 0,-5 5 0 0,-5-1 0 15,-4 0 0-15,-3 4 0 0,-3 4 0 0,-2 3 0 16,-7 5 0-16,-4 1 0 0,-6 2 0 0,-3 1-128 16,-4 0 128-16,-6 4-192 0,-4 1 192 0,-7 2-192 15,-3-1 192-15,-7 5 0 0,-5 3 0 0,-8 0 0 16,-4 4 256-16,-3-2 48 0,-3-2 0 0,-1-2 0 16,-4-5 400-16,-8 3 96 0,-5 4 16 0,-5-1 0 15,-2 5-160-15,0 0-16 0,-1 1-16 0,-2-2 0 16,1-2-416-16,-1 2-80 0,0 5 0 0,-2 0-17152 15</inkml:trace>
  <inkml:trace contextRef="#ctx0" brushRef="#br0" timeOffset="6134.26">8796 13756 17503 0,'0'0'1552'0,"-8"6"-1232"16,0-1-320-16,0-1 0 0,-3-1 384 0,1 3 32 15,0 0 0-15,-1 2 0 0,1 1-416 0,1 1 0 16,-4 0 0-16,2 4 0 0,0 0 0 0,-1 4 0 16,-1 1 0-16,0 3 0 0,1 2 0 0,4 2 0 15,-1 1 128-15,1 2-128 0,-5 3 192 0,1 2-64 16,-1 4 0-16,1-3 0 0,1-2-128 0,-1 1 0 16,2 3 0-16,1 1 128 0,-2-2-128 0,3 2 0 15,2 1 0-15,0-3 0 0,-2-3 0 0,5-3 0 16,2-2 0-16,1-3 0 0,0-3 0 0,3 0 160 15,3-2-160-15,2-2 160 16,4-2-528-16,1-3-96 0,0-1-32 0</inkml:trace>
  <inkml:trace contextRef="#ctx0" brushRef="#br0" timeOffset="6484.242">9086 13956 11967 0,'0'0'1072'0,"0"0"-864"16,0 0-208-16,0 0 0 15,0 0 2976-15,0 0 544 0,6 10 128 0,-1 0 0 0,0-2-2960 0,-1 3-688 16,0 4 0-16,-1 0 0 0,0 6 0 0,-1 0 0 16,-1 0 0-16,-1 3 0 0,-2 4 0 0,0-1 240 15,0 4-16-15,-3-3 0 0,0 1 256 0,-1 4 48 16,-1 3 16-16,0-2 0 0,2-2-240 0,-2 0-48 16,0-1-16-16,1 0 0 0,1 0-240 0,3-5 0 15,2-4 0-15,-1-1 0 16,-3-5-1424-16,0 0-288 0,1-3-48 0</inkml:trace>
  <inkml:trace contextRef="#ctx0" brushRef="#br0" timeOffset="6865.403">9165 13695 14735 0,'0'0'1312'15,"0"0"-1056"-15,-3 8-256 0,3-8 0 0,0 0 1536 0,0 0 256 16,7 13 64-16,3-3 0 15,3 0-1424-15,1 1-288 0,2 0-144 0,1 2 160 0,3-1 112 0,3 4 32 16,-1-2 0-16,4 2 0 0,-3 4-80 0,4 3-16 16,4 3 0-16,-4 3 0 0,-7 4 80 0,4 4 16 15,0 2 0-15,0 4 0 0,-8 3 80 0,0 2 0 16,-5-1 16-16,-4 3 0 0,-3 4 240 0,-7 1 32 16,-2-2 16-16,-6-2 0 0,-2-2 144 0,1-3 16 15,-3 1 16-15,-4-2 0 0,-8 0-288 0,1-2-64 16,-4-4-16-16,-1 4 0 15,2 0-1936-15,-2-2-384 0</inkml:trace>
  <inkml:trace contextRef="#ctx0" brushRef="#br0" timeOffset="9499.838">10603 14096 15663 0,'-16'3'688'0,"6"-2"144"0,0-2-656 0,2-1-176 16,3-2 0-16,5 4 0 0,0 0 2752 0,0 0 528 15,0 0 112-15,0 0 0 0,12 0-2560 0,1 1-528 16,6 1-112-16,1-1 0 0,3-2-192 0,5-1 0 16,4 1 144-16,6 0-144 0,4 0 0 0,0 0 0 15,2-1 0-15,3 3 128 0,-1 2-128 0,-1-1-208 16,-2 0 48-16,-2-1 16 15,-3-1-304-15,-1 0-48 0,1-1-16 0,-6-1-7552 16,-3 2-1536-16</inkml:trace>
  <inkml:trace contextRef="#ctx0" brushRef="#br0" timeOffset="9717.267">10448 14423 27647 0,'0'0'2448'0,"11"1"-1952"0,4-3-496 0,6 1 0 15,7 0 704-15,4 0 32 0,2-2 16 0,7-1 0 16,4 1-752-16,3 1-160 0,5 0-32 0,5-3 0 31,3 0-256-31,-2-3-64 0,-5-2-16 0,3 5 0 0,2 1-2080 0,-4 0-400 16</inkml:trace>
  <inkml:trace contextRef="#ctx0" brushRef="#br0" timeOffset="10074.582">10877 13936 25631 0,'0'0'1136'0,"0"0"224"0,14-2-1088 15,2 1-272-15,2-1 0 0,5 0 0 16,3 2-432-16,4 4-144 0,2 1-16 0,4 2-16 0,3-2 320 0,1 1 64 16,1-1 16-16,1 2 0 0,0 0 64 0,3 1 16 15,1 4 0-15,-1 3 0 0,-3 2 128 0,0 2 0 16,-6 1 0-16,-2 0 0 0,-3 1 0 0,-5-1 0 0,-3 2 0 15,-3 3-128-15,-6-2 368 0,-6 1 80 0,-1-1 0 0,-7 2 16 16,-5 2 352-16,-4 0 64 0,-4 3 16 0,-4-1 0 16,-1-3-256-16,-6-1-64 0,-3 1 0 0,-2-2 0 15,-5-2-144-15,-2-1-48 0,0-6 0 0,-1 0 0 16,3 1-256-16,1-2 0 0,0-4 0 0,2-3-12736 16</inkml:trace>
  <inkml:trace contextRef="#ctx0" brushRef="#br0" timeOffset="10443.314">13340 13771 31039 0,'-20'-9'1376'0,"6"5"288"0,-2 1-1344 0,-5-1-320 16,-2 1 0-16,0 2 0 0,1-1 0 0,-5 4 0 15,-5 3 0-15,1 2 0 0,0 2 0 0,1 1-128 16,0 2 128-16,3 2-128 0,-1 1 128 0,2 4 0 15,0 3 0-15,1 2-128 0,1 5 128 0,2 0 176 0,2-1-48 0,5 3 0 16,3 1-128-16,2 0 0 0,5-3 0 0,3-1 128 16,4-4-128-16,3-2 0 0,6-4 0 0,4-2 0 15,4 1-208-15,3-3 16 0,0-4 16 0,3-1 0 32,3-3-368-32,1 0-80 0,3-5-16 0,1-1-12224 0</inkml:trace>
  <inkml:trace contextRef="#ctx0" brushRef="#br0" timeOffset="10638.303">13538 14302 33167 0,'-6'14'2944'0,"-2"2"-2352"15,-1 1-464-15,1 3-128 0,-1 4 368 0,2 1 48 16,-2 2 16-16,3 2 0 0,-3-3-432 0,2 0 0 15,-2-3-144-15,3 0 144 16,0-2-1472-16,1-4-176 0,0 0-32 0,-1-3-16 0</inkml:trace>
  <inkml:trace contextRef="#ctx0" brushRef="#br0" timeOffset="10926.594">14209 13843 35935 0,'6'-5'3200'0,"3"2"-2560"0,2-3-512 0,5 2-128 16,4 2 128-16,4 0 0 0,1-2 0 0,5 1 0 16,3 1-352-16,2 0-64 0,-3-3-16 0,4 1 0 15,2-2-1424-15,-1 1-304 0,-3-2-48 0,-2 2-11520 16</inkml:trace>
  <inkml:trace contextRef="#ctx0" brushRef="#br0" timeOffset="11122.302">14229 14214 14735 0,'-11'9'640'0,"11"-9"160"0,0 0-640 0,0 0-160 16,0 0 0-16,0 0 0 0,0 0 4720 0,0 0 912 16,11 1 176-16,8-2 32 0,1-1-4704 0,7-2-944 15,3-2-192-15,5-3 0 16,5-4-576-16,4 1-80 0,2 0-16 0,5-1 0 15,1-3-1616-15,1 1-320 0,-1-2-64 0,3 2-5552 16,0 1-1120-16</inkml:trace>
  <inkml:trace contextRef="#ctx0" brushRef="#br0" timeOffset="11584.132">16081 13453 40895 0,'-22'-20'1808'0,"7"13"368"0,-3 1-1728 0,0 4-448 0,0 0 0 0,-2 4 0 0,1 0-128 0,-5 8-128 15,2 2 0-15,-4 6-16 0,1 6-48 0,-1 2-16 16,0 6 0-16,3 3 0 0,-2 4 176 0,2 2 160 15,-1 0-208-15,5 5 80 0,-1 3-112 0,3 4-16 16,1 4 0-16,3-1 0 16,3-2-192-16,4-3-64 0,3-6 0 0,4-3 0 0,5-5 240 0,1-3 32 15,5-5 16-15,6-3 0 0,3-4 560 0,6-4 112 16,6-5 32-16,7-5 0 0,5-3 272 0,5-6 48 16,1-6 16-16,2-4 0 0,-3-5-224 0,-1-3-32 15,-1-3-16-15,1-3 0 0,1-6-16 0,-2-2 0 16,-2-3 0-16,-1-3 0 0,-2-4 112 0,-3-4 0 15,-5-5 16-15,-4 0 0 0,-6 2-112 0,-5 2-32 16,-4 1 0-16,-5 6 0 0,-4 1-512 0,-8 7 0 16,-6 2 0-16,-6 2 0 0,-7-2 0 0,-10 2-320 0,-9 2 32 15,-12 4 16 1,-12 5-1840-16,-4 4-352 0,-7 2-80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19:56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7260 11109 18719 0,'0'0'832'0,"0"0"160"0,-2-5-800 0,2 5-192 0,-1-9 0 0,6 1 0 15,6-1 176-15,-2 2-16 0,1-3 0 0,5 0 0 16,4-3 160-16,5 0 16 0,-2-2 16 0,5-4 0 15,4-2 128-15,3-2 32 0,2-1 0 0,6-4 0 16,1-4 64-16,8-1 32 0,5-3 0 0,3 1 0 16,-4-1-160-16,4 0-48 0,4-3 0 0,6-2 0 15,3 0-16-15,3-1 0 0,0-1 0 0,2-2 0 16,0-7 48-16,4 2 0 0,5 2 0 0,-2 1 0 16,2 0-96-16,-1-3-16 0,1-5 0 0,5 0 0 15,6 0-80-15,-1 0-32 0,-4 1 0 0,1 1 0 0,1 2 80 0,-2-2 16 16,-1 0 0-16,-1-2 0 0,-2-2 0 15,1 2 0-15,0 6 0 0,-1 0 0 0,-6-4 48 0,3-2 16 16,1 1 0-16,-1 0 0 0,-2 2-144 0,0-1-32 16,2 0 0-16,-2 5 0 0,3 2 0 0,-6 4 0 15,-3-1 0-15,0 0 0 0,1-1 64 0,-2 4 0 16,-3 3 0-16,-3-1 0 0,-2 2-128 0,0 2-128 16,-6 1 176-16,2 3-176 0,-3 3 144 0,-2 0-144 15,-6 2 0-15,-3 3 144 0,-2 2-144 0,-5 3 0 16,-4-1 0-16,-5-1 0 0,-2 3 0 0,-1 0 0 15,1 1 128-15,-5 2-128 0,-1-1 0 0,-5 3 0 16,-5 1 0-16,-1 1 0 16,2 3-416-16,-2 1-64 0,-3-2-16 0,-1 3 0 15,-1 1-2480-15,-10 3-496 0</inkml:trace>
  <inkml:trace contextRef="#ctx0" brushRef="#br0" timeOffset="371.417">11448 8239 30575 0,'1'-11'1344'0,"3"4"304"0,2 0-1328 0,5-1-320 0,5 0 0 0,3 1 0 16,5-2-144-16,4 0-112 0,5 1 0 0,3-3-16 15,4-3 272-15,6 0 0 0,3-2-128 0,2 3 128 16,0-1 0-16,0 3 0 0,-1-2 0 0,1 1 0 0,0 1 0 0,1 2 0 16,1-1 0-16,1 1 0 0,-4 2 0 0,-2 2 0 15,-3 2 0-15,-3 2 0 0,-4 1 0 0,0 1 0 16,-4 3 0-16,-2 3 0 0,-4 3 0 0,0 2 144 16,-6 2-144-16,-1 4 128 0,-3 2 192 0,-7 7 16 15,-3 1 16-15,-5 2 0 0,-4 0 96 0,-2 1 32 16,-5-1 0-16,-5 0 0 0,-6 0-272 0,-3 0-48 15,-3-3-16-15,0-1 0 0,-2 0-144 0,2-1 192 16,2 0-192-16,-1-3 192 0,3-2-336 0,0-3-64 16,1 0-16-16,5-5-9632 15,1-3-1920-15</inkml:trace>
  <inkml:trace contextRef="#ctx0" brushRef="#br0" timeOffset="802.543">13786 7673 28223 0,'-23'0'1248'0,"6"1"256"0,-3 2-1200 0,-2 0-304 0,-3 2 0 0,-1 5 0 0,-4 6 0 16,-2 4 0-16,-3 2 0 0,0 2 0 15,-4 1 256-15,4 4-48 0,2 0-16 0,1 1 0 0,0 1-48 0,2 3-16 16,1 0 0-16,5 2 0 0,2 0-128 0,5 1 128 16,5 1-128-16,4-5 128 0,5-4-128 0,7-3 0 15,8-4 0-15,3-3 0 0,1-1 144 0,7-5 48 16,2-4 16-16,3-5 0 0,2-2 304 0,6-6 48 15,6-3 16-15,2-6 0 0,2-4-192 0,5-7-16 16,3-2-16-16,0-1 0 0,-2-6 32 0,-4 1 0 16,-7 2 0-16,-1 2 0 0,-4-2 288 0,-5 0 64 15,-6 1 16-15,-6 0 0 0,-6 3-16 0,-6 2 0 16,-7 1 0-16,-2 4 0 0,-3 1-336 0,0 4-64 16,-6 2-16-16,-3 3 0 15,-4 3-1760-15,-3 5-352 0,-3 3-80 0,-5 5-14720 0</inkml:trace>
  <inkml:trace contextRef="#ctx0" brushRef="#br0" timeOffset="2539.754">17210 7982 25391 0,'-21'-11'1120'0,"6"5"240"0,-1 2-1088 0,1 0-272 0,0 3 0 0,-2 0 0 15,-4 1 0-15,1 2 0 0,-1 3 0 0,-2-1 0 16,-4 0 144-16,-1 0-144 0,-4 0 0 0,-4 1 144 16,-2-1-16-16,-3 1-128 0,-3-2 192 0,-2 1-64 15,-2 4-128-15,0 0 0 0,-1-1 0 0,-5-1 0 16,-5-1 0-16,-1 1 0 0,-2-2 0 0,4 1 0 16,3-2 128-16,3 0-128 0,3 1 0 0,3-2 128 15,2 0-128-15,5 0 192 0,1-2-192 0,6-1 192 16,5 1 48-16,2 0 16 0,0 0 0 0,4 1 0 15,1 1-128-15,3-1 0 0,1 2-128 0,1-2 192 16,-1 0-192-16,3 1 0 0,2 0 128 0,-2 2-128 16,-2-1 0-16,3 3 0 0,1 1 0 0,0 0 0 15,-1 1 0-15,0 5 0 0,0 2 0 0,1 4 0 0,1 0 160 0,0 0-16 16,-1 2 0-16,0 3 0 0,0 3 48 0,1 2 0 16,-4 2 0-16,1 4 0 0,0 4-192 0,-2 3 192 15,-1 4-192-15,-2 3 192 0,1 4-192 0,-4 4 0 16,1 3 144-16,0-1-144 0,1-2 0 0,0 7 144 15,2 3-144-15,2 1 0 0,-1-4 208 0,3 0-64 16,2-2-16-16,-2 1 0 0,-1 2 48 0,2 4 0 16,-1 1 0-16,2-1 0 0,-2 0-48 0,1-5-128 15,0-2 192-15,0 5-64 0,0 4 0 0,-1-4 0 16,1-4 0-16,-2-2 0 0,1-2 0 0,-2-1-128 16,-3-1 192-16,2 0-64 0,0-1-128 0,1-2 192 15,-3-3-192-15,2-2 192 0,0-6-192 0,1 0 160 16,-2-6-160-16,0-2 160 0,-1 2 0 0,0-3 0 0,0-1 0 15,1-2 0-15,1-5 16 0,2-3 0 16,0-4 0-16,5-2 0 0,-1 0 32 0,4-7 16 0,6-10 0 0,0 0 0 16,-2 6-80-16,2-6-16 0,0 0 0 0,0 0 0 15,0 0-128-15,0 0 192 0,0 0-192 0,0 0 192 16,11-5-192-16,3-1 160 0,2-1-160 16,2-1 160-16,4-4-32 0,3-1-128 0,3 0 192 0,8 0-64 15,5 2-128-15,3-1 0 0,2 4 0 0,2-1 128 16,0 1-128-16,6 3 0 0,8-1 0 0,0 4 0 15,4-4 0-15,1 4 0 0,3 2 0 0,3 0 0 16,1 0 0-16,6 2 0 0,1 1 0 0,1 1 0 16,1 1 0-16,5 2 0 0,3 2 0 0,1 1 0 15,0 1 0-15,-1-2 0 0,0-3 0 0,-2 2 0 16,-3-2 0-16,-2 3-224 0,-3-1 80 0,-4-4 16 16,-3-3-1792-16,0 2-368 0,-2-3-64 15</inkml:trace>
  <inkml:trace contextRef="#ctx0" brushRef="#br0" timeOffset="3429.026">22062 7897 30399 0,'1'-12'2704'15,"4"-1"-2160"-15,1-1-544 0,4 2 0 0,1 4 0 0,6-1 0 16,3 0 0-16,4 0 0 0,2-1-128 0,5 3 128 16,3 0 0-16,1 1-144 0,3 1 144 0,0 1 0 15,2 0 0-15,-1 0 0 0,-1-1 0 0,1 3 0 16,3 0 0-16,-1 0 0 0,2 0 0 0,-1 1 0 15,-7-1 0-15,-2 5 0 0,-2 1 0 0,-4 2-128 0,-4 0 128 16,-2 3 0-16,-3 2 0 0,-3-1 0 0,-3-2 0 16,-1 1-128-16,-1 4 128 0,-1 1 0 0,-6 1-144 0,0 4 144 15,0 3 0-15,-2 2-144 0,-2 3 144 0,-3 4 0 16,1 7-128-16,-5 8 128 0,1 8 0 0,-8 6 0 16,-1 4 0-16,0 2-128 0,1 2 128 0,-3 5 0 15,-4 6 0-15,3 2 0 0,0 1 0 0,-1 2 0 16,4-2 0-16,-1 6 0 0,1 0 0 0,1-1 0 15,2-2 0-15,2-1 0 0,-1 2 0 0,2-1 0 16,1-1 0-16,-2-6 0 0,1-3 0 0,3 2 0 16,2 5 0-16,-1-4 0 0,0-5 0 0,3-1 0 15,-1-2 128-15,2 0-128 0,4-1 0 0,-1 1 144 16,-1-5-144-16,0-4 128 0,0-4-128 0,0-2 128 0,1-4-128 16,2-2 192-16,-3-3-192 0,0 0 192 0,0 0 32 0,0-3 16 15,1-7 0-15,-2-3 0 0,1-3 112 0,0-4 32 16,0-5 0-16,-1-2 0 0,-5-5 176 0,1-1 32 15,-3 1 16-15,-1-5 0 0,-2-2 32 16,-1-1 0-16,-3-1 0 0,-3 1 0 0,-1-1-96 0,-8-1-16 16,-4 0 0-16,-7 0 0 0,-7-2-208 0,-4 4-32 15,-3-1-16-15,-3 0 0 0,-4-3-144 0,1 2-128 16,-1 3 144-16,-3-3-144 0,-4 1 0 0,4 0 0 16,8-1 0-16,4 1 0 15,7 2-976-15,3 0-304 0,6 1-48 0</inkml:trace>
  <inkml:trace contextRef="#ctx0" brushRef="#br0" timeOffset="4446.874">21469 8577 23951 0,'1'-8'2128'0,"-1"8"-1696"0,0 0-432 0,0 0 0 0,7-8 144 15,-7 8-144-15,0 0 160 0,0 0-160 0,0 0 256 0,9 1-64 16,-9-1 0-16,8 8 0 0,-3 0 128 0,2 3 32 15,-5-2 0-15,1 1 0 0,0 1 96 0,0 3 32 16,0 2 0-16,-2 2 0 0,0 3 0 0,0 1 0 16,-1 4 0-16,0 4 0 0,-1-1-96 0,0 6-32 15,-4 0 0-15,-2 5 0 0,-1 2-48 0,-2 5-16 16,-2-2 0-16,-1 4 0 0,-3 4-80 0,-1 0-16 16,1-1 0-16,-2 0 0 0,-1 1-48 0,2 1-16 15,5 2 0-15,-2-1 0 0,-2 1 16 0,0-2 0 16,2-4 0-16,2-2 0 0,1-3 64 0,0 0 16 15,-3-3 0-15,2-1 0 0,2-3 112 0,1 0 32 16,-2-1 0-16,1-4 0 0,1-4 0 0,-1-3 0 16,-1-1 0-16,3-1 0 0,0-1-64 0,1-2-16 15,3-3 0-15,-3 1 0 0,1 0-112 0,2-2-32 0,-1-1 0 16,3-3 0-16,1-1-16 0,2-1-128 0,1-2 192 0,1-2-64 16,-3-7-128-16,0 0 0 0,0 0 0 0,7 7 0 15,-7-7 192-15,12 2-64 0,0-3 0 0,1-1 0 16,3-1 0-16,0-2-128 0,3 0 192 0,2-3-64 15,4-1-128-15,1 0 128 0,4 2-128 0,4-2 128 16,4-3-128-16,1 2 160 0,2 1-160 0,1 0 160 16,-4-1 32-16,4 2 0 0,1 0 0 0,3 1 0 15,0 1 48-15,0 0 16 0,1 1 0 0,-3 3 0 16,-4-1-80-16,-1 1-16 0,-6 0 0 0,-3 1 0 16,-4 0-160-16,0 0 0 0,0 0 0 0,-4 1 0 15,1 2 0-15,-5 0-176 0,0-3 48 0,-3 2 0 16,-2 3-2576-16,-6 0-512 0</inkml:trace>
  <inkml:trace contextRef="#ctx0" brushRef="#br0" timeOffset="5557.116">5543 8346 23903 0,'-13'-7'1056'0,"7"4"224"0,-3-3-1024 16,2 4-256-16,2 0 0 0,-2 2 0 15,-1 2 144-15,2 0-16 0,0 2 0 0,-3 1 0 0,3 2-128 0,-3 4 0 16,4 1 0-16,-4 2 128 0,0 2-128 0,-2 2 0 16,2 5 0-16,3 3 0 0,1 1 0 0,-4 5 0 15,-3 2 160-15,0 9-160 0,1 8 208 0,-2 3-64 16,1 1-16-16,-1 6 0 0,-5 5 32 0,-1 2 0 16,4 9 0-16,-3-1 0 0,0-1 16 0,-3 1 0 15,0-1 0-15,1 4 0 0,0 1 160 0,2-5 48 16,-1-6 0-16,0-1 0 0,-1 1 112 0,1-3 16 15,-1-2 16-15,2-4 0 0,1-3-144 0,-2-3-16 16,1-3-16-16,2-6 0 0,-1-4-64 0,1-3-16 16,-2-3 0-16,1-1 0 0,1-2 96 0,3-5 16 15,-1-7 0-15,3-2 0 0,3 0 0 0,0-5 16 16,2-2 0-16,0-3 0 0,2-2-96 0,4-6-32 0,0 0 0 0,0 0 0 16,0 0-32-16,0 0-16 0,0 0 0 0,0 0 0 15,9-5-48-15,0-4-16 0,4-2 0 0,2 0 0 16,7 0-16-16,1 0 0 0,3 0 0 0,5-1 0 15,3-2-144-15,4 0 160 0,1 2-160 0,3 2 160 16,-2-1-160-16,-1 3 0 0,1-1 0 0,4 3 128 16,3 4-128-16,1-1 0 0,-4-2 0 0,-2 4 128 15,0 2-128-15,-5-1 192 0,-3-1-192 0,-4 1 192 16,-2 4-192-16,-1-1 0 0,-3 1 144 0,-1 0-144 16,-6-2 0-16,0 1 128 0,-3 2-128 0,-1 0 0 15,-1-2-1376-15,-2 3-352 16,-2 3-64-16</inkml:trace>
  <inkml:trace contextRef="#ctx0" brushRef="#br0" timeOffset="7711.414">12810 15089 5519 0,'0'0'496'0,"0"0"-496"0,0 0 0 0,0 0 0 16,0 0 1776-16,0 0 256 0,3-6 48 0,-3 6 16 15,0 0-736-15,0 0-144 0,4-8-16 0,-4 8-16 16,0 0-96-16,0 0-32 0,0 0 0 0,0-8 0 16,0 8 32-16,0 0 16 0,0 0 0 0,0 0 0 15,-3-7-288-15,3 7-64 0,0 0-16 0,0 0 0 16,0 0-32-16,0 0 0 0,0 0 0 0,0 0 0 16,7-3-128-16,3 1-48 0,2 1 0 0,2 0 0 15,4-2-80-15,3 2 0 0,2-1-16 0,1 0 0 16,3 2-48-16,1-2-16 0,3-1 0 0,1 1 0 15,0 1-192-15,-3 0-48 0,0-1 0 0,0 1 0 16,-1 1-128-16,0 0 128 0,-4-1-128 0,-3-2 128 16,-2 3-128-16,-3-2 128 0,-2 0-128 0,-4 0 128 0,-10 2-128 0,0 0 128 15,0 0-128-15,0 0 128 0,0 0-128 0,0 0 192 16,0 0-192-16,-16 3 192 0,-6 0-64 0,-5 2-128 16,-5-1 192-16,-5 2-64 0,-3-5-128 0,-1 4 0 15,-1 1 0-15,2-2 0 0,-2-2 192 0,3 1-64 16,-1-2 0-16,2 0 0 0,-1 1 48 0,3-1 0 15,0-1 0-15,5 1 0 0,3 0-176 0,7-1 160 16,3-1-160-16,5 0 160 0,5 0-32 0,8 1-128 16,0 0 192-16,0 0-64 0,5-5 16 0,10-2 0 15,6-1 0-15,6 1 0 0,10 1-144 0,4-1 192 16,3 0-192-16,3-1 192 0,3 0-192 0,5 2 160 16,0-4-160-16,3 1 160 0,2 0-160 0,-2 3 192 0,-5 0-192 15,-5 0 192-15,-5-3-192 0,-1 2 0 16,-5 1 0-16,-4 0 0 15,-5-1-1344-15,-3 2-336 0,-5 1-80 0,-4 1-16 0</inkml:trace>
  <inkml:trace contextRef="#ctx0" brushRef="#br0" timeOffset="8796.727">12615 15251 3679 0,'0'0'320'0,"0"0"-320"15,0 0 0-15,0 0 0 0,0 0 4704 0,0 0 864 16,10-4 192-16,3 0 16 0,5-1-4592 0,5 2-928 0,4 0-256 0,4-3 0 15,6 1 272-15,1 0-48 0,1-2-16 0,1 2 0 16,2 2 16-16,-1-1 0 0,2 1 0 0,-1 1 0 16,-7-3-64-16,2 0-16 0,3 2 0 15,-4 1 0-15,-5-4 112 0,-4 2 32 0,-1 1 0 0,-4-1 0 16,-5 1 64-16,-1 1 16 0,-3 0 0 0,-3-1 0 16,-10 3-176-16,9-2-16 0,-9 2-16 0,0 0 0 15,0 0 224-15,0 0 64 0,0 0 0 0,-10-1 0 16,-6 1-192-16,-3 0-16 0,-8 0-16 0,-1 1 0 15,-4 3-224-15,-1-1 0 0,-4 0 0 0,0 0 0 16,-4 1 208-16,3 1 0 0,0 3 0 0,2-4 0 16,1 0-16-16,3-1-16 0,1 0 0 0,5 1 0 15,4-3 32-15,2 0 16 0,6 2 0 0,4-3 0 16,10 0 32-16,0 0 0 0,0 0 0 0,0 0 0 0,0 0-64 0,15-4 0 16,4-3 0-16,3 3 0 0,4-1-32 15,4 0-16-15,3-1 0 0,5-1 0 0,2 0 80 0,3 0 16 16,1 0 0-16,1-1 0 0,1-1 16 0,-1 0 0 15,-4 2 0-15,-2-2 0 0,-6 0 0 0,-2 1 0 16,-1 1 0-16,-5 0 0 0,-4-2-32 0,-3 5 0 16,-3 1 0-16,-3-1 0 0,-12 4-224 0,7-2 0 15,-7 2 0-15,0 0 0 0,0 0 0 0,0 0 0 16,-11 3 0-16,-7 2 0 16,-5 0-1600-16,-3 1-272 0,-4-1-48 0,-4 0-13840 0</inkml:trace>
  <inkml:trace contextRef="#ctx0" brushRef="#br0" timeOffset="9435.432">2648 9386 29487 0,'0'0'2624'0,"0"0"-2112"0,0 0-512 0,13-1 0 15,4 0 256-15,5 1-64 0,3 0-16 0,5-3 0 16,4-3-176-16,1 4 0 0,-1 3-160 0,3-2 160 0,0-3-256 16,3-1 64-16,-4 1 0 0,0 2 0 15,3 1-1664-15,-3 1-320 0,1-1-64 0,-7 1 0 0</inkml:trace>
  <inkml:trace contextRef="#ctx0" brushRef="#br0" timeOffset="9654.431">2492 9764 32943 0,'0'0'1456'0,"0"0"304"0,0 0-1408 0,0 0-352 16,13-8 0-16,3 4 0 0,2 6 0 0,5-2-240 16,3 0 48-16,2 0 0 0,5 0 192 0,2 0 0 15,4-1 0-15,-3-1 0 0,1-1-384 0,-2 1 0 0,-3 1 16 0,-2 1 0 32,1 0-1616-32,-1 0-320 0,-6-2-64 0</inkml:trace>
  <inkml:trace contextRef="#ctx0" brushRef="#br0" timeOffset="10233.424">1886 8763 26543 0,'-13'-21'1168'0,"6"10"256"0,4 0-1136 0,1-2-288 16,-1-2 0-16,1 3 0 0,-2 4 0 0,2 1 0 16,2 7-128-16,-4-6 128 0,0 0 0 0,-1 1 0 15,5 5-128-15,-8 0 128 0,-1 1 0 0,-1 3 0 16,-3-2 0-16,-2 4 0 0,-1 5 0 0,-1 2 0 15,-2 2 128-15,-2 4-128 0,-1 5 160 0,-4 2-32 16,0 2 0-16,1-2 0 0,-2-1 128 0,1 3 0 0,0 3 16 16,-1 2 0-16,4 2-16 0,2 1-16 15,1 5 0-15,6 1 0 0,5 1-112 0,5 0-128 16,3 1 176-16,4 2-176 0,6 3 0 0,1 3 0 0,4 3 0 0,4-2 0 16,3-4 144-16,2-5-144 0,1 0 0 0,1-10 144 15,-1-6-144-15,3-7 0 0,2-7 144 0,3-3-144 16,4-2 144-16,4-7-144 0,0-10 192 0,5 0-192 15,1-2 496-15,3-6-16 0,-2-7 0 0,6-4 0 16,2-5-128-16,0-4-32 0,-1-5 0 0,1-4 0 16,3-3-160-16,-5 1-32 0,-3 0-128 0,-1-4 192 15,-2-4-192-15,-5 0 128 0,-5 0-128 0,-4 0 0 16,-2-2 272-16,-5 4-32 0,-5 5-16 0,-5-2 0 16,-10-1 336-16,-2 1 64 0,-6 4 16 0,-4 5 0 15,-5 8-128-15,-1 6 0 0,0 0-16 0,-6 7 0 0,-3 4-128 16,-2 2-32-16,-4 2 0 0,-1 5 0 0,-2 4-336 15,-2 4-288-15,-3 3 48 0,-2 4 16 16,-4 2-1504-16,-3 4-320 0,-5 5-48 16,0 3-12912-16</inkml:trace>
  <inkml:trace contextRef="#ctx0" brushRef="#br0" timeOffset="12500.567">17382 8124 6447 0,'-7'-15'576'0,"-1"4"-576"0,1-4 0 0,-3 3 0 16,2-1 2208-16,-2 2 336 0,2 0 64 0,-1 0 16 15,-5 0-1456-15,1 1-272 0,-1 2-64 0,-2 0-16 16,-1-3-336-16,-3 0-64 0,1 1-16 0,-5 3 0 15,-2 0-96-15,-3 2-32 0,-2 0 0 0,-3 1 0 16,-4-1-144-16,-6 2-128 0,-5 0 144 0,-3 3-144 0,-5 2 128 16,-2 0-128-16,-3 0 0 0,2 1 0 0,-1 1 0 0,0-1 0 15,-4-2 0-15,4 3 0 0,4 0 256 0,6-1-32 16,2 1-16-16,6 0 0 0,6 2 192 0,-1 0 48 16,4 2 0-16,1-2 0 0,-1 0-256 0,1 1-64 15,-3-2 0-15,4 5 0 0,1-1-128 0,7 1 0 16,1-2 0-16,3 0 0 0,3 2 0 0,0-1 0 15,3 0 0-15,4-1 0 0,2 3 176 0,2 2-48 16,1-2-128-16,3 2 192 0,-2 1-32 0,4 0-16 16,0 0 0-16,2 1 0 0,0 1-16 0,-1 2 0 15,0 1 0-15,-1 2 0 0,0 1-128 0,-1 2 0 16,-1 2 144-16,-4 3-144 0,-2 1 0 0,-2 3 0 16,-5 3 0-16,-1 9 0 0,-4 4 0 0,-4 8 128 0,-4 1-128 15,-1 2 0-15,-8 2 0 0,-1 5 0 0,-8 6 0 0,1 5 0 16,-2 4 0-16,1 2 0 0,0-8 0 15,1 10 0-15,0 10 0 0,0-1-128 0,-3-7 128 0,2-3 0 16,1-4 0-16,3 1 0 0,4-2 0 0,3-4 0 16,-2 0 0-16,4-7 0 0,1-5 0 0,3 1 0 15,-1 3 0-15,5-5 0 0,-3-5 0 0,6-4 176 16,1-6-176-16,3-2 0 0,1-1 0 0,4-5 0 16,2-4 0-16,4-3 0 0,4-1 0 0,4-3 192 15,2-6 64-15,8-4 0 0,4-4 16 0,4-4 0 16,6 1 144-16,3-2 32 0,5-6 0 0,6-1 0 15,5-4-128-15,5-2-32 0,6 0 0 0,7-2 0 16,6-3-96-16,1 0-32 0,1 2 0 0,4-2 0 0,5-1-160 16,1 5 0-16,0 0 0 0,0 4-8976 15,-1 4-1904-15</inkml:trace>
  <inkml:trace contextRef="#ctx0" brushRef="#br0" timeOffset="14362.021">19187 15423 14223 0,'0'0'624'0,"0"0"144"0,0 0-624 0,0 0-144 0,0 0 0 0,0 0 0 15,0 0 128-15,0 0-128 0,0 0 192 0,13 4-64 16,1-3-128-16,3-1 192 0,3-1-192 0,3-1 192 15,1 1 16-15,6 0 16 0,4-1 0 0,5 1 0 16,3 1 48-16,5-2 16 0,4 0 0 0,3 0 0 16,1 6 16-16,4-3 0 0,0-2 0 0,5 1 0 15,5 0-32-15,3 2 0 0,-1 0 0 0,0 1 0 0,-1 0-128 16,1-1-16-16,3-1-128 0,-3 1 192 0,2 3-192 0,-1 0 0 16,-3 1 0-16,1-1 0 0,2-1 192 0,0 2-16 15,2-3 0-15,-2 3 0 0,-2-2 144 0,3 2 48 16,3-1 0-16,1 1 0 0,-2-2-32 0,0 0 0 15,-2 3 0-15,0 1 0 0,-1-4-208 0,4-1-128 16,2 3 128-16,-3-3-128 0,-4 3 128 0,-1-1-128 16,2 0 160-16,1-1-160 0,-4 0 144 0,0 2-144 15,-4 1 128-15,-1-3-128 0,-3-2 0 0,1 1 0 16,0 1 0-16,-1-1 0 0,2 0 128 0,-4 1-128 16,-4-2 128-16,-1 1-128 0,0 0 144 0,-1 0-144 15,-2-1 160-15,2-1-160 0,5 0 320 0,-2 0-16 16,-5 2-16-16,-1 0 0 0,-4-4-160 0,1 1-128 15,4 0 192-15,-3 0-192 0,-1 0 192 0,2 0-192 0,3-2 192 16,-5 1-192-16,-2-1 208 0,-3 2-64 0,-3 1-16 0,-1 0 0 16,1-1 64-16,-1 3 0 0,-1 0 0 0,2-1 0 15,1-2-32-15,-4 2 0 0,-4 2 0 0,-1-2 0 16,-2-2 0-16,-1 0 0 0,-2-1 0 0,-2 0 0 16,-4 4-160-16,0 0 192 0,-4 0-192 0,-1 0 192 15,-4 0-192-15,1-1 0 0,-2-2 144 0,-3 2-144 16,-7-2 0-16,0 0 128 0,0 0-128 0,8 4 0 15,-8-4 0-15,0 0 0 0,0 0 0 0,0 0 0 16,0 0-512 0,0 0-80-16,-6 6-16 0,-3-2-11360 0</inkml:trace>
  <inkml:trace contextRef="#ctx0" brushRef="#br0" timeOffset="18512.479">20625 8315 7599 0,'0'0'320'0,"0"0"96"0,0 0-416 0,0 0 0 0,0 0 0 0,0 0 0 15,0 0 0-15,0 0 0 0,0 0 0 0</inkml:trace>
  <inkml:trace contextRef="#ctx0" brushRef="#br0" timeOffset="19901.376">21356 8545 17503 0,'-4'-13'1552'0,"-1"2"-1232"0,0 0-320 0,-1 3 0 16,3 0 960-16,3 8 128 0,-3-10 16 0,3 10 16 15,0 0-608-15,0 0-112 0,0 0-16 0,0 0-16 16,-7-4-128-16,7 4-32 0,0 0 0 0,0 0 0 15,0 0-208-15,-3 10 0 0,-2-1 0 0,2 3 0 16,2 1 0-16,1 3 192 0,1 3-48 0,-1 2-16 16,-2 1 64-16,0 6 16 0,-2 0 0 0,3 4 0 0,-3 3-16 15,-1 5-16-15,-1 4 0 0,-3 2 0 0,2 1 80 0,-5 8 32 16,-1 9 0-16,-1 2 0 0,-2 3-80 0,1 4-16 16,-1-3 0-16,-1 7 0 0,-1 6-192 0,2-5 144 15,-1-4-144-15,3-4 128 0,0-5-128 0,3 0 192 16,2 1-192-16,-2-2 192 0,2-7 128 0,0-3 16 15,1-3 16-15,0-4 0 0,-1-4 32 0,1-3 0 16,-1 2 0-16,0-2 0 0,0-5 0 0,1-1 0 16,1-1 0-16,0-3 0 0,0-6-16 0,2-2 0 15,-3-3 0-15,4-1 0 0,0-1 0 0,0-3 0 16,2-5 0-16,1 0 0 0,0 1-64 0,1-5-16 16,0-5 0-16,0 0 0 0,0 0-96 0,0 0 0 15,0 0-16-15,0 0 0 0,10-1 48 0,-10 1 16 16,8-2 0-16,1-2 0 0,0-3-16 0,1-1 0 15,1 1 0-15,-1 0 0 0,1-2-224 0,0 0 128 0,-1-2-128 0,1 0 0 16,0 0 128-16,1 0-128 0,-3 6 0 0,2-3 0 16,1-2 0-16,-2-1 128 0,-2-2-128 0,3 3 0 15,-1 1 0-15,1-1 0 0,0-5 0 0,-2 3 0 16,0 1 0-16,-1 0 0 0,-1-1 0 0,1 0 0 16,-1 1 0-16,-3 3 0 0,-4 8 0 0,4-11 0 15,1 0 0-15,-3 0 0 0,1 4 0 0,-2-1 0 16,-2 0 0-16,1-1 0 0,1 1 0 0,-2 1 0 15,1 7 0-15,-2-10 0 0,1 0 0 0,-1 0 0 16,-2-2 0-16,1 0 0 0,0 1 0 0,1-1 0 16,1-1 0-16,-1-3 0 0,1-6 0 0,2 0 0 15,1 0 0-15,0-2 0 0,0-5 0 0,0 0 0 16,1-2 0-16,2-4 0 0,-4-5 0 0,1 0 0 16,0-1 0-16,1-1 0 0,0-2 0 0,2-2 0 0,-1-4 0 0,1 1 0 15,2-5-160-15,0 2 160 0,2 0 0 0,4 3-160 16,2-2 160-16,-2 2 0 0,1 0 0 0,1 1-128 15,-1-1 128-15,0 2 0 0,2 0 0 0,-2 3 0 16,-1 2 0-16,0 0 0 0,2-1 0 0,-6 4 0 16,0 2 0-16,0 1 0 0,-1 0 0 0,-1 0 0 15,-1-2 0-15,-3 7 0 0,1 4 0 0,-2 6 0 16,-1 1-160-16,1 1 160 0,-2 4 0 0,-2 2 0 16,0 3 0-16,1 2-128 0,1 8 128 0,0 0 0 15,-3-6 0-15,3 6 0 0,0 0 0 0,0 0 0 16,-10 5 0-16,2 4-128 0,0 2 128 0,0 4-160 15,-1 4 160-15,2 5-160 0,-1 4 160 0,-1 7-128 0,-2 7 128 16,1 1-128-16,2 1 128 0,-3 2 0 0,-3 1 0 16,4 4 0-16,3 2 0 0,-2 6 0 0,-4 7 0 15,-3-1 0-15,-1-1 0 0,-4 1 0 0,-1-2 0 16,0 6 0-16,0-2 0 0,2-1 0 0,-1 1 0 0,1-7 0 16,2-6 0-16,0-3 0 0,3-6 0 0,-2 1 0 15,1 4 0-15,0-4 0 0,2-1 0 0,0-3 0 16,3-4 0-16,1-1 128 0,1 0-128 0,2-4 0 15,2-2 0-15,-1-2 128 0,-1 0-128 0,1-1 0 16,3-1 0-16,-3-3 0 0,2-3 0 0,1-2 128 16,2-3-128-16,-1-2 0 0,2-14 128 0,2 12-128 15,1-1 128-15,1-4-128 0,-4-7 160 0,10 5-160 16,2-3 272-16,1-1-32 0,6-2-16 0,1-1 0 0,5-3 16 16,3 0 0-16,4-2 0 0,4 0 0 0,4-1-112 15,5-1 0-15,3 0-128 0,7 3 192 0,7-3-64 0,3 2 0 16,-1 2-128-16,8 3 192 0,6 0 16 0,2 1 0 15,1-2 0-15,-2 4 0 0,0 1-80 0,-1 1 0 16,-1-3-128-16,-2 1 192 0,0 0-192 0,-10-1 128 16,-10 0-128-16,-7 0 0 0,-5 0 0 0,-6 0 0 15,-6 0 0-15,-7 0 0 16,-6-5-752-16,-6 4-240 0,-3 3-48 0,-9-2-10576 16,0 0-2112-16</inkml:trace>
  <inkml:trace contextRef="#ctx0" brushRef="#br0" timeOffset="20481.741">20702 8355 5519 0,'0'0'496'0,"0"0"-496"15,5-6 0-15,-5 6 0 0,8-4 1728 0,-8 4 240 16,0 0 48-16,7-5 16 0,-1 0-1072 0,-6 5-192 16,8-5-64-16,-8 5 0 0,0 0-192 0,10 5-64 15,-3-1 0-15,2 1 0 0,-9-5-80 0,9 6-32 16,1 0 0-16,2 2 0 0,0 2 96 0,1 2 16 16,1 3 0-16,2-1 0 0,1 1 32 0,0 5 16 15,-1 4 0-15,0 4 0 0,-1-2-176 0,-2 7-48 16,0 4 0-16,-2 4 0 0,-2 6-64 0,-1 2-16 15,-1 1 0-15,-2 5 0 0,-3 4 16 0,2 6 0 16,-2 4 0-16,0-1 0 0,-1-2-80 0,-1 3-128 0,-2-1 176 16,-1 1-176-16,-3 4 144 0,0-3-144 0,-1 0 0 15,-3 0 144-15,-3-2 32 0,-1-1 0 0,0-3 0 0,-8 3 0 16,-6 4 240-16,0-3 48 0,0-6 16 0,-3 3 0 16,-4-4-112-16,0 0-32 0,0-1 0 0,0-5 0 15,-5-3-112-15,1-4-32 0,-2-5 0 0,5-1 0 16,-1-5-32-16,1-1-16 0,2-4 0 0,1 0 0 15,3 1-144-15,2-5 0 0,4-6 0 0,1-4 0 32,0-1-1856-32,2-4-416 0</inkml:trace>
  <inkml:trace contextRef="#ctx0" brushRef="#br0" timeOffset="20894.429">19638 8144 22111 0,'-7'-5'1968'0,"-3"1"-1584"0,3 1-384 16,-1 6 0-16,2 2 640 0,-2 4 64 0,-2 2 0 0,0 3 0 16,-3 3-704-16,-1 4 0 0,-1 6-128 0,0 4 128 15,-3 7 0-15,-1 5 0 0,-2 0 0 0,-1 11 0 16,-2 9 0-16,-1 8 0 0,-3 8 0 0,0 3 0 15,-2 0 0-15,-1 13 0 0,-1 5 176 0,2 1-176 16,-1-2 0-16,4 0 128 0,4 0-128 0,7-2 0 16,5-1 0-16,5-3 0 0,5-4 0 0,2 3 0 15,6 1-336 1,4-5-64-16,3-3-16 0,4-3-10128 0</inkml:trace>
  <inkml:trace contextRef="#ctx0" brushRef="#br0" timeOffset="23218.495">7390 16157 24879 0,'-10'-3'2208'0,"-2"-1"-1760"0,-1 2-448 0,2 0 0 16,1 1 272-16,-3-1-16 0,-2-2-16 0,-1 4 0 15,-1 4-112-15,0-2-128 0,-4-2 176 0,-1 2-176 16,-2 5 256-16,-1-1-48 0,-4-2-16 0,2 3 0 15,0 4 144-15,2 2 32 0,-4 3 0 0,0 1 0 16,-2 3-32-16,0 2 0 0,0 1 0 0,0 4 0 16,1-1-80-16,0 2-32 0,2-2 0 0,4 3 0 15,3 1 32-15,4 0 0 0,2-2 0 0,7 0 0 16,5 3-64-16,4-5-16 0,6-2 0 0,5-4 0 16,4-2 16-16,3 2 0 0,3-4 0 0,3 0 0 15,4-1-192-15,3 1 0 0,1-5 0 0,0 1-176 16,-1-2-16-16,2-3 0 0,-1-1 0 0,3-4 0 15,2 0-1280-15,0-1-272 0,4-1-48 16</inkml:trace>
  <inkml:trace contextRef="#ctx0" brushRef="#br0" timeOffset="23579.227">7649 16728 23039 0,'0'0'2048'0,"0"0"-1648"15,0 0-400-15,3-7 0 0,4-3 1904 0,5 5 288 16,3 4 64-16,4 0 16 0,3-3-1952 0,2 4-320 0,-2 3-224 16,1 1 32-16,-4 4 192 0,-2-2 0 0,-2-1 0 0,-2 3 0 15,-2 5 0-15,-3 2-128 0,-5 0 128 0,-2 3 0 16,-3 1 0-16,-4 2-128 0,-2 2 128 0,-5 0 0 15,-2-1 0-15,-5 3 0 0,-1 3 0 0,-3-2 176 16,1-1 928-16,-1-3 192 0,3-2 48 0,4 0 0 31,4 1-1728-31,6-6-352 0,2-4-64 0,4-2-16 0,4 1 816 0,4-4 0 0,-2 3 0 0,10-4 0 16,6-4 208-16,3 0 0 0,4-1 0 0,2 2 0 16,3 1-208-16,0-3 144 0,0-4-144 0,3 1 128 15,2 3-128-15,1-1 0 0,1-3 0 0,-1 1 0 16,-1 0-1168-1,-1 0-224-15,1 3-32 0</inkml:trace>
  <inkml:trace contextRef="#ctx0" brushRef="#br0" timeOffset="28494.833">8580 16221 15663 0,'0'0'688'0,"0"0"144"0,-9-2-656 0,-1-2-176 15,4 1 0-15,0-1 0 0,1-2 1424 0,5 6 256 16,0 0 48-16,0 0 16 0,0 0-672 0,0 0-144 16,0 0-32-16,0 0 0 0,0 0-384 0,0 0-96 15,0 0-16-15,12 2 0 0,-1 2 80 0,4 0 16 0,0 1 0 0,6 1 0 16,2-3 112-16,7-3 32 0,2-3 0 0,2 1 0 16,2 5-128-16,0-2 0 0,4-1-16 0,-1-1 0 15,3-2-176-15,1 1-16 0,-2-1-16 0,0 2 0 16,-1 1-144-16,-3 0-16 0,-2 1-128 0,-3 2 192 15,-4-1-192-15,0 1 0 0,-4 0 0 0,-3 0 0 16,-4-3 0-16,-2 2-240 0,-3 2 32 0,-2-2 0 31,-10-2-2736-31,0 0-528 0</inkml:trace>
  <inkml:trace contextRef="#ctx0" brushRef="#br0" timeOffset="28787.607">8566 16561 20271 0,'-17'2'1792'0,"8"-1"-1424"16,-1 1-368-16,10-2 0 0,0 0 608 0,0 0 48 16,0 0 16-16,0 0 0 0,0 0 64 0,0 0 16 15,15-1 0-15,2 0 0 0,-1-2-48 0,6 3 0 16,4 0 0-16,2-1 0 0,2-4 0 0,2 1-16 15,1 2 0-15,1 0 0 0,2 0-112 0,-1 2 0 16,2-1-16-16,0 2 0 0,4-1-112 0,-3 0-32 16,0 0 0-16,-1 2 0 0,-3 1-176 0,-2 0-48 15,-6 0 0-15,-1 1 0 0,-2-1-192 0,-5 0 0 0,-2 2 0 16,-4-2 0 0,-4-1-2192-16,-8-2-432 0</inkml:trace>
  <inkml:trace contextRef="#ctx0" brushRef="#br0" timeOffset="29109.317">9251 15903 14735 0,'0'0'1312'16,"-6"-5"-1056"-16,6 5-256 0,-6-5 0 15,6 5 3072-15,0 0 544 0,0 0 112 0,0 0 32 16,0 0-3088-16,0 0-672 0,0 0 0 0,-4 11 0 0,-2 2 0 0,1 3 0 16,-3 0-128-16,-1 3 128 0,1 1 0 0,-2 3 192 15,-3 3-48-15,0 5 0 0,0 3 320 0,-1 6 64 16,-3 5 16-16,2 2 0 0,-4 1 32 0,2 1 0 16,1 0 0-16,0 2 0 0,-2-2-272 0,-2 0-48 15,3-2-16-15,-1-2 0 0,1 0-48 0,0-3-16 16,3-5 0-16,0-5 0 0,0-5-176 0,2-5 128 15,2-4-128-15,0-1 128 0,4-2-128 0,0-3 0 16,4-5 0-16,2-7 0 16,0 0-1856-16,0 0-368 0,0 0-64 0</inkml:trace>
  <inkml:trace contextRef="#ctx0" brushRef="#br0" timeOffset="29541.753">10182 15959 11967 0,'0'0'1072'0,"0"0"-864"0,0 0-208 0,-8-6 0 15,8 6 3888-15,0 0 720 0,-6 4 160 0,1 0 32 16,-2 1-3920-16,-1 6-880 0,-4 3 0 0,-1 2 0 15,-2 3 0-15,-3 3-128 0,-4 2 128 0,-1 5 0 16,-1 3 0-16,2 3 0 0,2 3 0 0,-6 4 0 16,0 3 176-16,2 2-176 0,2 0 192 0,2-1-192 0,0 0 192 0,4 3-192 15,2 1 192-15,6-6-192 0,3-5 128 16,4-8-128-16,2-8 0 0,5-2 0 0,4-5 320 0,4-3-32 16,5-5-16-16,5-4 0 0,3-5 368 0,6-3 64 15,1-4 0-15,4-6 16 0,0-6-208 0,0-1-64 16,-2-2 0-16,0-8 0 0,-1-5-192 0,0 0-32 15,-5-2-16-15,0 3 0 0,-1 1 304 0,-4-3 64 16,-6-10 16-16,-5 1 0 0,-4-3 208 0,-1 2 32 16,-3 5 16-16,0 3 0 0,-4 4-496 0,-3 7-96 15,-2 11-32-15,-5 1 0 0,-1 1-96 0,-5 4 0 16,-2 3-128-16,-6 3 192 16,-2 3-1104-16,0 2-240 0,2 3-32 0,-3 0-10576 15,-1 0-2112-15</inkml:trace>
  <inkml:trace contextRef="#ctx0" brushRef="#br0" timeOffset="29899.898">11388 16459 31439 0,'0'0'1392'0,"0"0"288"0,0 0-1344 0,0 0-336 16,0 0 0-16,0 0 0 0,0 0 0 0,0 0 0 15,0 0 0-15,0 0 0 0,2 9 160 0,-2 1-32 16,-2 1-128-16,-3 2 192 0,0 5 256 0,-1 1 32 15,-2 0 16-15,1 3 0 0,-4 2-112 0,2-1 0 16,3 2-16-16,0 0 0 0,-3-4-240 0,3 1-128 16,1-1 160-16,2-1-160 0,0-5 0 0,2-2 0 15,2-4 0-15,0-3 0 16,-1-6-1856-16,0 0-256 0,0 0-48 0,0 0-11216 0</inkml:trace>
  <inkml:trace contextRef="#ctx0" brushRef="#br0" timeOffset="30064.311">11298 16122 31327 0,'-13'-12'2784'0,"4"2"-2224"0,1 4-560 0,3 1 0 16,-1-3 1408-16,3 4 192 0,3 4 16 0,0 0 16 16,0 0-1408-16,0 0-224 0,0 0-160 0,0 0 32 31,0 0-2112-31,0 0-432 0,9 0-80 0</inkml:trace>
  <inkml:trace contextRef="#ctx0" brushRef="#br0" timeOffset="30390.803">12585 16077 21183 0,'0'0'1888'0,"0"-9"-1504"16,-2-1-384-16,-1407 0 0 0,2814 0 1952 0,-1409 0 320 16,0 0 64-16,-2 2 16 0,-3-3-1584 0,-1 0-304 15,-3 2-64-15,1-1-16 0,-3 0 16 0,0 1 0 16,-1 3 0-16,-3 0 0 0,-2 2 128 0,-1 1 32 16,0 1 0-16,-4 3 0 0,-1 3-160 0,0 0-16 15,-1 3-16-15,-2 3 0 0,0 3-112 0,2 3 0 16,1 3-16-16,0 3 0 0,2 1-80 0,1 3-16 0,1 6 0 15,2 7 0-15,1 4-144 0,1 5 192 0,2 4-192 0,1 1 192 16,3-1-192-16,1 3 0 0,3 4 144 0,0 1-144 31,5 3-832-31,2-6-224 0,2-6-48 0,2-6-9392 0,1-2-1888 16</inkml:trace>
  <inkml:trace contextRef="#ctx0" brushRef="#br0" timeOffset="30591.272">11564 16645 43535 0,'-7'-8'1920'16,"7"8"416"-16,0-9-1872 0,1 2-464 0,-1 7 0 0,10-2 0 0,3 3 0 0,8 0 0 16,2-1 0-16,10-1-160 0,8 3-32 0,4-3 0 15,5-2 0-15,0 0 0 0,2 0-64 0,-1-2 0 16,1-3-16-16,2 5 0 15,0 1-1824-15,0-1-352 0,-4-3-80 0,-1-1-13408 16</inkml:trace>
  <inkml:trace contextRef="#ctx0" brushRef="#br0" timeOffset="31689.829">13434 16056 21823 0,'3'-16'960'0,"-1"6"208"0,0-1-928 0,2 3-240 0,-3-3 0 0,0 0 0 16,-1 0 464-16,1-1 48 0,0-2 16 0,-2 1 0 15,-2-2 352-15,-1 0 64 0,1 3 16 0,-2-3 0 16,-3 0-144-16,0 0-32 0,1 3 0 0,-2 2 0 16,-2 4-240-16,0 0-48 0,0 1-16 0,-2 4 0 15,-1 3-176-15,-1 2-48 0,-3 2 0 0,1 2 0 16,-4 3-256-16,-1 5 128 0,-2 7-128 0,1-1 0 15,3 3 128-15,-2 5-128 0,0 0 0 0,0 7 0 16,1 5 128-16,1 4-128 0,5 2 192 0,-3 2-192 16,-1-1 128-16,2 2-128 0,0-4 0 0,2 2 0 15,-1-1 0-15,2-1 0 0,1 0 0 0,2-3 0 16,-2-5 0-16,3 0 0 0,1-4 0 0,-1-4 0 16,4-4 0-16,-2 0 0 0,2-4-240 0,1-3 80 15,-2-5-1360-15,3-2-272 0,-2-3-48 0,3-3-10896 16</inkml:trace>
  <inkml:trace contextRef="#ctx0" brushRef="#br0" timeOffset="31904.163">12656 16477 25791 0,'-5'-9'2304'0,"2"4"-1856"15,3 5-448-15,0 0 0 0,9-10 2320 0,4 3 368 16,3 2 80-16,4 3 16 0,9-2-2016 0,5 3-384 15,4-2-96-15,4 1-16 0,3-1 0 0,4 2 0 0,4-1 0 16,1-3 0-16,3-1-96 0,1 3-32 0,-4 2 0 16,-2 1 0-16,-4-2-320 0,-4 0-64 0,0 1-16 0,-4 1-10944 15,-5 1-2176-15</inkml:trace>
  <inkml:trace contextRef="#ctx0" brushRef="#br0" timeOffset="32795.207">15238 16285 15999 0,'0'0'704'0,"0"0"160"0,0 0-688 0,0 0-176 15,2-9 0-15,-2 9 0 0,-1-9 912 0,-5 6 160 16,-1-3 16-16,-2 2 16 0,-3-1-80 0,1 0-32 15,-4-1 0-15,0 2 0 0,-3 1 96 0,-1-1 0 16,-3 0 16-16,0 2 0 0,-4 2-384 0,1 6-80 16,0 2 0-16,-4 2-16 0,-1-1-336 0,2 4-64 0,-1 5-16 0,3-2 0 15,1-2-80-15,5 2-128 0,0 1 176 0,6 1-176 16,4-3 160-16,3 1-160 0,4-1 128 0,4 2-128 16,3 0 208-16,4 1-32 0,3-1-16 0,1 3 0 15,4 1-160-15,2 1 0 0,-1 2 144 0,1 2-144 16,0-2 0-16,0-1 0 0,-3-3 0 0,-1 2 128 15,-2-2-128-15,-1-1 0 0,-5 1 0 0,-2-1 0 16,-1-3 0-16,-5 0 0 0,-1 1 0 0,-2-1 128 16,-5-4-128-16,-3 0 128 0,-3-1-128 0,-1 0 128 15,-3-2 0-15,-2-3 0 0,-1-5 0 0,0 4 0 16,2 0-128-16,0-2 0 0,0-6 128 0,2 0-128 16,4 1-288-16,2-4-128 15,2-5-32-15,1-1-13712 0</inkml:trace>
  <inkml:trace contextRef="#ctx0" brushRef="#br0" timeOffset="33030.555">15568 16378 34383 0,'0'0'1520'0,"-8"2"320"0,3 4-1472 0,0 0-368 15,3 3 0-15,-4 2 0 0,1 6 0 0,-1 4 0 16,-1 3 0-16,0 0 0 0,-3 0 0 0,0 5 0 16,0 4 0-16,1 0 0 0,-2-2-128 0,-2 0 0 15,-4 0 0-15,0 0 0 16,2 0-1984-16,0-4-384 0,-2-2-64 0,3-3-32 16,3-3-384-16,0-4-80 0,4-5-16 0</inkml:trace>
  <inkml:trace contextRef="#ctx0" brushRef="#br0" timeOffset="33405.571">15781 16465 24879 0,'0'0'2208'16,"-4"9"-1760"-16,0 1-448 0,0 1 0 15,0 0 688-15,-4 4 48 0,1 4 16 0,-3 2 0 16,1 6-528-16,-4-3-96 0,-1-1-128 0,-1-1 176 0,0 3 144 15,2-8 48-15,1-1 0 0,1-4 0 0,1-1 96 0,3-2 32 16,0-2 0-16,4-3 0 0,3-4-48 0,0 0-16 16,0 0 0-16,0 0 0 0,8-13 288 0,5 1 64 15,1-2 16-15,2-2 0 0,2-4-288 0,2-1-64 16,2-1-16-16,2 2 0 0,1 1-240 0,3 1-32 16,1-1-16-16,1 4 0 0,0-1-144 0,-2 4 0 15,3 3 144-15,-1 4-144 0,-4 1 0 0,0 3 0 16,-3 1 0-16,-1 5 0 0,-6 5-128 0,1 3 128 15,-3 2-128-15,-3 7 128 0,-1 5-128 0,-3 1 128 16,-3 2-128-16,-3 0 128 0,-2-3-144 0,-1 1 144 16,-4 1-160-16,0 0 160 0,-3-5-384 0,0-2 32 15,1-2 0-15,2-2 0 16,0-2-464-16,2-3-80 0,-1-3-32 0,3-1 0 16,2 1-1520-16,0-10-304 0,0 0-64 0</inkml:trace>
  <inkml:trace contextRef="#ctx0" brushRef="#br0" timeOffset="33963.088">17379 15654 1839 0,'-8'-7'0'0,"8"7"160"0,-8-3-160 0,8 3 0 0,-10-3 0 0,1 2 0 15,-2 4 5200-15,0 4 1008 0,0-1 208 0,-2 4 48 16,-1 2-5152-16,-1 4-1024 0,2 3-288 0,-1 0 0 15,-1 2 0-15,-2 6 0 0,-2 3 0 0,2 6 0 16,-4 2 0-16,1 4 0 0,-1 1 0 0,-1 6 0 16,-2 7 144-16,0 2-16 0,1 1-128 0,-4-2 192 15,1-2-64-15,3-4-128 0,2-4 176 0,2-3-176 16,0-2 272-16,4-2-48 0,2-3-16 0,2-1 0 16,2-3 48-16,2-1 0 0,2-1 0 0,2-4 0 15,2 0-256-15,1-4 0 0,1-1 0 0,1-3 0 16,1-3-176-16,3-2-80 0,-2-4 0 0,3-3-7760 15,-1-2-1552-15</inkml:trace>
  <inkml:trace contextRef="#ctx0" brushRef="#br0" timeOffset="34360.706">17540 16048 28559 0,'0'0'2544'0,"0"0"-2032"16,0 0-512-16,0 0 0 0,0 0 144 0,0 0-144 0,1 14 128 0,-1 0-128 16,-2-2 0-16,-1 3 0 0,-2 8-144 0,-1 0 144 15,-2 1 0-15,-1 3 0 0,-1-1 0 0,-3 5 0 16,0 3 0-16,-1 1 0 0,-3 1-128 0,-2-1 128 15,-2 2 0-15,-2 4 0 0,-1 2 0 0,0 0 0 16,0 1 0-16,1-6 0 0,3-2 128 0,3-5-128 16,5-2 320-16,-1-6-48 0,1-4 0 0,3-4 0 15,3 0 240-15,2-2 64 0,3-6 0 0,3 0 0 16,2-1-48-16,1-1 0 0,3-4 0 0,4 1 0 16,3-2 48-16,5 0 16 0,3 2 0 0,4-2 0 15,0 0-256-15,1 3-48 0,0-1-16 0,0 0 0 16,1-1-128-16,1 2-16 0,-1 0-128 0,-1 1 192 15,2 1-192-15,0 1 0 0,1-2-192 0,-3 0 192 16,-3 1-1088-16,4 0-96 0,1-2-32 0,-4-2-13920 16</inkml:trace>
  <inkml:trace contextRef="#ctx0" brushRef="#br0" timeOffset="35696.449">17792 17078 16575 0,'-14'0'736'0,"6"1"160"0,0 1-720 0,8-2-176 15,0 0 0-15,0 0 0 0,0 0 1408 0,0 0 256 16,0 0 64-16,0 0 0 0,0 0-720 0,4-11-144 16,0-1-32-16,3-4 0 0,1 1-32 0,2-3-16 15,-1 3 0-15,2-3 0 0,1 0-256 0,0-1-48 16,-1-1-16-16,0 0 0 0,0 1-16 0,0 0 0 16,-3-1 0-16,2 1 0 0,-4 5-128 0,3 2-16 0,-1 1-16 0,0 3 0 15,-2 3-288-15,-6 5 0 0,9-3 0 0,-9 3 0 16,0 0 0-16,9 8-192 0,0 4 192 0,-3 3-192 15,0 0 192-15,-2 3-176 0,1 2 176 0,-1-1-160 16,-1 0 160-16,1-1-128 0,-2-2 128 0,1 1-128 16,0-2 128-16,1-3 0 0,-4-12 128 0,5 10-128 15,1 0 0-15,-6-10 0 0,7 4 0 0,2-4 0 16,0 0 416-16,1-4 16 0,1-4 0 0,1-2 0 16,1-4 112-16,0-2 32 0,1-4 0 0,-1 0 0 15,-1-1-272-15,2-1-48 0,-1-3-16 0,-2-2 0 16,0-1-48-16,-2-3-16 0,1-2 0 0,0-3 0 15,-1-5 0-15,2-2 0 0,-1-4 0 0,1 1 0 16,1-2-176-16,0 0 0 0,-3-4 0 0,3-1 0 0,1-2 0 16,1 6 0-16,-1 3 0 0,0 8 0 0,0 7-160 0,0 4 160 15,-1 3 0-15,1 3-144 0,-2 5 144 0,1 4 0 16,-1 2 0-16,1 2 0 0,1 0 0 0,0 2-128 16,0 1 0-16,0 1 0 0,0-1 128 0,5 2 0 15,4 0-144-15,0-1 144 0,-2 1 0 16,4 0 0-16,0-1 0 0,5 2 0 0,2-1 0 0,0 2 0 15,0-3 0-15,2 2 0 0,4 0 0 0,-1-1 0 16,3-2 0-16,1 2 0 0,3 0 0 0,2 1 0 16,1-1 0-16,0 1 0 0,1 0 0 0,-2 2 0 15,-2-3 0-15,0 0 0 0,-1 3 0 0,4 0 0 16,-2-1 0-16,1 1 0 0,-4 3 0 0,0 1 0 16,-1-3 0-16,-7 2 0 0,-6 1-320 0,-3-2 64 15,-3-1 16-15,-2 1 0 16,-7 0-1712-16,-1 3-352 0,-1 0-64 0,-10-5-6912 15,0 0-1376-15</inkml:trace>
  <inkml:trace contextRef="#ctx0" brushRef="#br0" timeOffset="36126.453">18632 16398 21183 0,'0'0'1888'0,"7"-6"-1504"15,-7 6-384-15,12-5 0 0,2 0 656 0,2 1 64 16,0 1 16-16,1 1 0 0,0 2-576 0,3 2-160 16,-1 0 0-16,2-2 0 0,2 2 0 0,0 0 0 15,0 2 0-15,1 1-192 0,2 1 192 0,1 0 144 16,-3 1-16-16,2 4-128 0,0 3 144 0,-2 3-144 16,0 0 0-16,1 5 144 0,-2 2-144 0,-1 6 0 15,-1 2 0-15,-4 1 0 0,0 1 0 0,-3 1 0 16,-3-1 0-16,-2 1 0 0,-2-5 0 0,0 1 0 0,-1-6 0 0,0-1 0 15,-1-1 0-15,-2-4 128 0,-1-4-128 16,-1 1 0-16,-1 4 0 0,-1-3-176 0,-1-6 16 0,-1-2 0 31,-2 0-1296-31,0-2-256 0,-2-2-48 0</inkml:trace>
  <inkml:trace contextRef="#ctx0" brushRef="#br0" timeOffset="36410.874">19084 16539 21183 0,'0'0'1888'0,"-7"1"-1504"0,7-1-384 0,-6 4 0 0,1-1 1632 0,0 7 256 15,-2 4 48-15,0 2 16 0,-1 2-1600 0,0 3-352 16,-8 5 0-16,2 3 0 0,0 0 0 0,-3 0 0 15,-1-1 0-15,-2 1 0 0,-1 2 0 0,0 1 208 16,-3-3-32-16,0 2-16 0,-4 1 160 0,0-2 48 16,-1 1 0-16,-1-4 0 0,1 0-224 0,6-3-144 15,6-4 192-15,0-1-192 0,0-1 128 0,6-4-128 16,2-6 0-16,4-1 0 16,5-7-1376-16,0 4-336 0,0-4-64 0</inkml:trace>
  <inkml:trace contextRef="#ctx0" brushRef="#br0" timeOffset="36860.305">19829 15853 22511 0,'0'0'992'16,"5"-6"224"-16,-3-1-976 0,2 3-240 0,-4 4 0 0,10-4 0 0,1 2 0 15,0 2 0-15,-1 2 0 0,4 0 0 0,3 1 0 0,-1-2 0 16,0 2 0-16,0 4 0 0,1 3 0 0,1 2 128 15,1 1-128-15,2 5 192 0,-2 3-64 0,2 3-128 16,0 3 176-16,-3 4-176 0,1 0 240 0,-3 7-64 16,0 10-16-16,-4 2 0 0,-1 0-16 0,-7 1 0 15,-3 4 0-15,-4 3 0 0,-5 3 112 0,-1 2 32 16,-7 1 0-16,-4 1 0 0,-2 2-64 0,-3-7-16 16,-1-4 0-16,-4-4 0 0,-2-2 128 0,-1-6 32 15,2-4 0-15,0-2 0 0,2-2 96 0,0-5 32 16,1-5 0-16,2-2 0 0,3 1-224 0,1-5-32 15,0-1-16-15,2-5 0 0,2-1-224 0,2-2 0 0,5-3 0 0,0-1 0 32,2-4-1920-32,9-3-416 0</inkml:trace>
  <inkml:trace contextRef="#ctx0" brushRef="#br0" timeOffset="37873.646">20629 16563 12895 0,'0'0'1152'16,"0"0"-928"-16,0 0-224 0,0 0 0 16,0 0 1936-16,0 0 352 0,10-2 64 0,5-1 16 15,2 1-1344-15,6 0-272 0,4 0-48 0,4-3-16 0,4-1-32 0,7-1 0 16,5 0 0-16,3 0 0 0,-1 0-144 0,2 2-48 15,0-1 0-15,1 0 0 0,1 1-336 0,0 1-128 16,1 0 0-16,-3-1 144 16,-1 0-2016-16,-3 0-416 0,-5 4-80 0,-4 0 0 0</inkml:trace>
  <inkml:trace contextRef="#ctx0" brushRef="#br0" timeOffset="38152.645">20670 16925 43311 0,'8'-2'3840'0,"9"-2"-3072"0,5-2-608 0,7 1-160 31,4 1-1616-31,5 3-368 0,5 1-64 0,3 0 0 0,3 0 1536 0,-1 0 304 0,-1 2 64 0,-1-3 16 16,0-2-16-16,0 0 0 0,2 1 0 0,-2 1 0 16,-2 1-464-1,-2-1-96-15,-1-3 0 0,-3 2-16 0,0 5-1136 0,-3-2-208 16,-5-1-48-16,-2-1-6192 0,3 0-1232 0</inkml:trace>
  <inkml:trace contextRef="#ctx0" brushRef="#br0" timeOffset="38632.103">22628 16324 30399 0,'0'0'2704'0,"-6"-6"-2160"16,-2-2-544-16,1 5 0 0,-1 3 0 0,-1 1 0 15,-2-1 0-15,-3 3 0 0,-4 6 0 0,0 2-256 0,-2-1 64 0,-4 1 0 16,-2 1 192-16,0 2 0 0,-5 1 0 0,-4 2 0 16,-1 1 128-16,-1 1 64 0,0 4 0 0,-2 6 16 15,0 8-208-15,0 5 128 0,3 2-128 0,0 6 0 16,1 3 128-16,0-1-128 0,-1 1 0 0,5 0 0 15,4-1 0-15,5-3 0 0,5-6 0 0,10-3 0 16,7-3 304-16,6-6-48 0,6-7 0 0,6 2 0 16,7 0 16-16,6-5 0 0,4-7 0 0,3-3 0 15,5-3-96-15,3-3-32 0,3 0 0 0,8-8 0 16,7-2 80-16,-1-5 16 0,-4-1 0 0,1-2 0 16,-4-4 272-16,1-4 48 0,0-5 16 0,-5 0 0 15,-3-1 320-15,-5-4 64 0,-6-5 0 0,-4-4 16 16,-8-1-160-16,-4-1-48 0,-4 1 0 0,-5 3 0 0,-4-3-208 15,-4 0-48-15,-6-3-16 0,-4 4 0 0,-4 3-320 0,-5 4-176 16,-8 1 192-16,-6 3-192 16,-8 0-320-16,-7 2-160 0,-8 0-32 0,-1 4-16 15,-4 2-2672-15,1 0-512 0</inkml:trace>
  <inkml:trace contextRef="#ctx0" brushRef="#br0" timeOffset="40903.05">19362 13363 12783 0,'0'0'560'0,"0"0"128"0,-8-2-560 0,-1-2-128 0,4 0 0 0,5 4 0 15,0 0 320-15,-8 0 48 0,0 2 0 0,1 2 0 16,-1-1-240-16,-3 1-128 0,0 2 128 0,2-1-128 15,-2 1 208-15,-1 3-16 0,-2 2-16 0,-1 4 0 16,1 3 80-16,-2 2 32 0,-3-2 0 0,-2 5 0 16,-2 6-96-16,0 0-32 0,0 2 0 0,-3 2 0 15,-2 2 32-15,0 0 16 0,3-1 0 0,1 2 0 16,0-1 16-16,2 3 0 0,2 2 0 0,-1 3 0 16,2-1 80-16,2 0 16 0,0 0 0 0,4 0 0 15,1 0 0-15,0 0 16 0,1 0 0 0,2 2 0 16,2 3-64-16,1-1-16 0,-1-1 0 0,5 2 0 15,2-2 32-15,3-2 0 0,2-5 0 0,1 0 0 0,3-2-288 16,2-2 0-16,2 0 0 0,1 1 0 0,2 6 208 0,3-4-64 16,-1-3-16-16,4-1 0 0,-2 0-128 0,3-1 0 15,2-2 0-15,3 0 0 16,2-4-384-16,2 1-128 0,-1-2 0 0,2 0-9184 16</inkml:trace>
  <inkml:trace contextRef="#ctx0" brushRef="#br0" timeOffset="41551.337">19639 13531 17727 0,'0'0'784'0,"0"0"176"0,0 0-768 0,0 0-192 15,0 0 0-15,0 0 0 0,0 0 256 0,0 0 0 16,0 0 16-16,10 8 0 0,-3-1 16 0,2-1 0 15,0-1 0-15,1 3 0 0,1 2-112 0,-2 5-32 16,0-2 0-16,0 1 0 0,1-1 64 0,0 2 16 16,1 1 0-16,-1 1 0 0,0 0-32 0,-1 4-16 15,2 0 0-15,0 1 0 0,-1 1 32 0,1 2 16 16,0 3 0-16,2 0 0 0,-2 2-224 0,1 2 176 16,0 0-176-16,1 2 160 0,3 0-16 0,-2-2 0 15,-2 1 0-15,0 0 0 0,0 2 96 0,-1 0 16 0,-3 0 0 16,0 2 0-16,0 9-128 0,-3-2 0 0,-3-1-128 0,-1 2 192 15,-1 1-192-15,-1 2 176 0,-5-1-176 0,-1 1 160 16,-3-3-32-16,0 4 0 0,-2 1 0 0,-1 1 0 16,-2-1 64-16,-1-4 0 0,1-3 0 0,0 0 0 15,0-1 48-15,0 1 16 0,-1-3 0 0,2 0 0 16,0 0-64-16,-2-1 0 0,0-4 0 0,0-1 0 16,2-2-192-16,0-3 128 0,-2-1-128 0,1-5-8192 15,-1-3-1680-15</inkml:trace>
  <inkml:trace contextRef="#ctx0" brushRef="#br0" timeOffset="43361.711">20871 13154 8287 0,'0'0'368'0,"1"-12"80"0,-1 0-448 0,2 2 0 0,-2 10 0 0,5-9 0 15,-2-3 1232-15,-2 2 176 0,-1 10 16 0,0 0 16 16,3-8-736-16,-3 8-128 0,-1-6-48 0,1 6 0 16,0 0-96-16,0 0-32 0,0 0 0 0,0 0 0 15,-9-1-144-15,3 2-16 0,-4 2-16 0,0 0 0 16,0 1 96-16,-4 1 0 0,-2 4 16 0,1 3 0 0,-1 1 48 0,-1 0 0 16,-2 1 0-16,1 1 0 0,-2 3-48 0,1 5 0 15,3 6 0-15,-4-3 0 0,-1-1-144 0,0 4-16 16,-2 4-16-16,1 4 0 0,0 0 80 0,-1 1 16 15,-1 0 0-15,1 2 0 0,4 3-96 0,-5 1-16 16,-2 0 0-16,1 2 0 0,1-2 96 0,1 6 16 16,-4 2 0-16,3 1 0 0,0 0 0 0,1 1 0 15,1 0 0-15,2-1 0 0,-3-4 96 0,4 2 32 16,3-1 0-16,4 4 0 0,4 1 0 0,1-2 0 16,6-1 0-16,2-3 0 0,3 2 0 0,3-3 0 15,4-1 0-15,0 5 0 0,4 1-192 0,1 0-16 16,2 1-16-16,3-4 0 0,3 0-160 0,3-3 160 15,2-1-160-15,5 4 160 0,5 0-160 0,3 0 0 16,7-1-192-16,3 0 192 16,6-2-2080-16,2 0-288 0,2-3-64 0</inkml:trace>
  <inkml:trace contextRef="#ctx0" brushRef="#br0" timeOffset="44379.102">24708 13221 6447 0,'0'0'576'16,"-2"-8"-576"-16,2 8 0 0,-4-12 0 16,4-1 1024-16,-1 1 112 0,0 1 16 0,1 0 0 15,3-1-432-15,2 2-80 0,-4-1 0 0,1 1-16 0,-2 10-304 0,3-9-48 16,-2-2-16-16,1 1 0 0,0 0 48 0,-2 10 0 15,0 0 0-15,0 0 0 0,0-8 256 0,0 8 48 16,0 0 16-16,0 0 0 0,0 0-80 0,0 0-16 16,4-8 0-16,-4 8 0 0,6 8-352 0,0-3-176 15,-6-5 160-15,10 8-160 0,0 5 256 0,0 2-64 16,0 3 0-16,1 0 0 0,2-2 96 0,-2 4 16 16,1 3 0-16,2 1 0 0,2 3-144 0,-1 1-32 15,1 2 0-15,-1 3 0 0,-2 4-128 0,2 2 160 16,0-2-160-16,-1 4 160 0,-3 7-160 0,2 2 160 15,3-1-160-15,0 1 160 0,1-4-16 0,-1 1 0 16,2 3 0-16,-5 2 0 0,0 0 64 0,-1 3 16 16,1-5 0-16,-1 2 0 0,-4-1-32 0,1 2-16 0,-1 2 0 0,0-1 0 15,-2-3-48-15,2 1 0 0,-4 1 0 16,1-2 0-16,-1-7 64 0,-2-1 16 0,1-2 0 0,-3 1 0 16,-2 1 144-16,1 2 32 0,-4 0 0 0,-1 2 0 15,0 1-64-15,-5-1-16 0,-2-3 0 0,-2-1 0 16,0-2 48-16,-2 3 16 0,-1 0 0 0,-3-1 0 15,-2-1-32-15,-3 0 0 0,0 1 0 0,-3-2 0 16,1-1-48-16,0-4-16 0,1-2 0 16,1 1 0-16,-1 2-80 0,1-3 0 0,0-2-16 0,0-2 0 15,1 1 64-15,0 0 16 0,-1 0 0 0,2-5 0 16,2-3 64-16,2-1 0 0,-3-1 16 0,2-1 0 16,1-2-32-16,-2-3-16 0,0-3 0 0,0 0 0 15,0 0 32-15,2-2 0 0,-2-1 0 0,3-4 0 0,-1 0-32 16,-1-1 0-16,3-2 0 0,1 0 0 0,-1-2-128 0,2-2-32 15,1 0 0-15,3 0 0 0,0 1-128 0,3 0 0 16,4-4 144-16,-2 2-144 0,7 3-176 0,-4-2-96 16,4 2-32-16,0 0-10736 15,0-12-2144-15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20:48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20702 13025 22111 0,'-6'-10'1968'0,"3"4"-1584"0,1-2-384 0,2 8 0 0,0 0 0 0,-7 0 0 15,-2 1 0-15,3 2 0 0,-4 3 0 0,1 3 208 16,0 1-48-16,-3 1-16 0,-2-1-144 0,-1 2 0 15,0 2 0-15,-2 2 0 0,-1 2 256 0,-1 6 32 16,-3 2 0-16,1 4 0 0,0 6 128 0,-4 1 32 16,-1 0 0-16,0 3 0 0,-2 5-160 0,1 5-32 15,0 7 0-15,0-1 0 0,-2-3-256 0,-2-1 0 16,1 3 128-16,-1 2-128 0,-1 2 144 0,2 0-16 16,-2 1-128-16,2 2 192 0,0 2 32 0,6-3 0 15,4-4 0-15,8-2 0 0,7 0 32 0,6-1 16 0,7 1 0 0,8-2 0 16,10-5-16-16,10-2-16 15,5-4 0-15,7 2 0 0,5-1-112 0,4-5-128 0,9-1 176 0,2 0-176 16,5 1 0-16,0-2-352 0,0-4 48 0,3-3 16 31,3-3-528-31,-1-1-96 0,0-1-32 0,-2-3-10816 0</inkml:trace>
  <inkml:trace contextRef="#ctx0" brushRef="#br0" timeOffset="729.515">24675 13052 11967 0,'-5'-7'1072'0,"5"7"-864"15,0 0-208-15,0 0 0 0,0 0 2144 0,0 0 384 16,-2 12 80-16,3 0 16 0,3 0-2240 0,0-1-384 16,-1 3-176-16,4 2 16 0,3 2 160 0,1 1 0 15,-2 0 0-15,3 4 0 0,3 4 0 0,2-1 144 16,0-1-16-16,2 5-128 0,2 4 192 15,-1 4-64-15,-1 1 0 0,2 6-128 0,1 0 176 0,0 4-176 16,-4 5 160-16,-3 0-160 0,-6-2 192 0,1 7-48 16,2 0-16-16,-5 4 0 0,-4 2 0 0,-4 0 0 15,-2-1 0-15,-3 1 0 0,-4 0 64 0,-2 3 16 16,-3 1 0-16,-2-2 0 0,0-3 208 0,-4-2 32 16,-4-1 16-16,1 1 0 0,-3 1 144 0,-3-2 32 15,-2-3 0-15,-2 0 0 0,-6-3 112 0,-1-3 16 16,-4-1 16-16,-4-2 0 0,-4 1-176 0,5 0-32 15,4 2-16-15,0-3 0 0,0 0-352 0,1-4-64 0,1-4-16 0,-2-1 0 32,-1-2-1280-32,-1-3-256 0,-21 8-48 0,7-14-11680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20:53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12330 17539 3679 0,'0'0'320'0,"0"0"-320"0,0 0 0 0,-7 4 0 16,7-4 2432-16,-7 4 432 0,7-4 80 0,0 0 0 16,0 0-1408-16,0 0-304 0,0 0-48 0,0 0-16 15,0 0 32-15,0 0 0 0,0 0 0 0,0 0 0 16,7 6-48-16,3-3 0 0,2 0 0 0,1 0 0 16,1-1-704-16,3 0-160 0,3 1-32 0,-1 0 0 15,2-6 32-15,2 2 0 0,5 1 0 0,-1 0 0 16,3-2 32-16,3 0 0 0,3-1 0 0,4 1 0 0,1 4 16 0,0 0 16 15,1-1 0-15,0 1 0 0,-1-2 16 0,-2 0 0 16,2-1 0-16,2 1 0 0,-2-1-32 0,2 1 0 16,1 1 0-16,0 2 0 0,1-2-16 0,-2 0 0 15,-4 1 0-15,1-2 0 0,-3 1-48 0,3-2-16 16,0-2 0-16,2 2 0 0,2-2-32 0,2 1-16 16,2 0 0-16,-2-1 0 0,0 2-16 0,0-1-16 15,-4 0 0-15,3-1 0 0,0-3-48 0,2 2-128 16,-1-1 192-16,1 3-64 0,0 2-128 0,0 0 128 15,-1 1-128-15,-1-1 128 0,0-1-128 0,0 0 0 16,1 0 0-16,3 1 0 0,0 0 0 0,1 0 0 16,-4 1 128-16,0 1-128 0,-1 1 0 0,0 0 0 15,-1-2 0-15,2-1 0 0,-2-1 0 0,4 0 128 16,2-1-128-16,2-1 0 0,-2 2 0 0,-1 1 0 16,-2 2 128-16,1 0-128 0,-2-7 0 0,3 2 0 0,3-2 0 0,0 3 0 15,2 3 0-15,-4-1 0 0,1-1 128 0,-2 1-128 16,0 2 0-16,1-2 0 0,1-1 0 0,1 0 0 15,-1-1 0-15,3 2 0 0,1 3 0 0,-2-2 0 16,-2-2 0-16,-1 0 0 0,0-1 0 0,1 2 0 16,4 0 0-16,-1 2 128 0,-1-1-128 0,-3 1 0 15,-1 2 0-15,-2-2 0 0,0-1 0 0,0 0 0 16,-1-3 128-16,0 1-128 0,1 0 0 0,-1-2 128 16,0 2-128-16,0 0 0 0,-2-1 0 0,-1 0 128 15,1 1-128-15,0-1 160 0,3-2-160 0,4 2 160 16,-2 0-160-16,2 1 128 0,0 0-128 0,-1 1 128 15,-1-3-128-15,-3 3 0 0,-2-1 144 0,2 2-144 16,2-1 0-16,3 3 0 0,0-3 0 0,0-3 0 0,-1 2 0 16,-1 1 0-16,-4 0 0 0,2 1 128 0,0-1-128 0,2 4 0 15,3-1 0-15,-2-1 0 0,0 0 0 16,2 1 0-16,-3-1 0 0,-2 3 0 0,-4-1 128 16,2-3-128-16,1-2 160 0,-1 1-160 0,-2 3 0 0,2 0 0 15,3 1 0-15,-1-1-160 0,-2 0 160 0,-2 0 0 16,-2 2 0-16,4-4 0 0,2 1 0 0,1-1 0 15,3 1 0-15,-2 2 0 0,3 1 0 0,0-1 0 16,-5-1 0-16,0 0 0 0,0 0 0 0,3 0 0 16,2-3 0-16,0 1 0 0,-2 0 0 0,2 2 0 15,0 3 0-15,-2-2 0 0,-4-3 0 0,0 0 0 16,2 0 0-16,1 0 128 0,2-1-128 0,0 0 0 16,2-1 0-16,1 2 0 0,-4 3 0 0,-1-2 0 0,0-1 0 15,0-1 0-15,0-1 0 0,2 1 0 0,5 2 0 0,-1-2 128 16,-3 0-128-16,0 0 0 0,-5 0 0 0,5 1 0 15,3 1 0-15,0-2 0 0,0 0 0 0,0 2 0 16,3 2 0-16,-2-1 0 0,-5 1 0 0,0-1 0 16,2-2 0-16,1 1 0 0,2 0 0 0,3 1 0 15,-2 0 0-15,-1 1 0 0,-4-3 0 0,-1 3 0 16,-2-2 0-16,2-1 0 0,5-2 0 0,1 1 0 16,0 2 0-16,-3 1 0 0,-4 2 0 0,0-2 128 15,-4-1-128-15,1 0 0 0,1 2 0 0,1-2 0 16,4-2 0-16,-3 3 0 0,0-1 0 0,1 2 0 15,-4-1 0-15,-1 0 0 0,0 1 0 0,0-2 0 16,2 0 0-16,2 1 0 0,3 2 0 0,-2-1 0 0,-2-1 0 16,-3 2 0-16,-4-2 0 0,0 3 0 0,0-2 0 15,-1 0 0-15,4 1 0 0,-1-1 0 0,-1 2 0 0,2-2 0 16,0-2 0-16,-2 2 0 0,-3 0 0 0,1 2 0 16,-1-5 0-16,-1 1 0 0,3-1 0 0,-2 2 0 15,1 3 0-15,5-3 0 0,1-3 0 0,-2 2 128 16,-7 0-128-16,1 1 0 0,-2-3 0 0,0 0 0 15,-1-3 0-15,-2 3 128 0,0 2-128 0,-1 0 0 16,2-1 0-16,-2-1 0 0,-1-1 0 0,-2 2 0 16,0 1 0-16,-5-1 0 0,0-4 0 0,-2 1 0 15,-2-2 0-15,-2 3 128 0,-3 0-128 0,1 0 0 16,-2-2 128-16,-1 1-128 0,-2 0 0 0,1 2 0 16,-1 0 0-16,1 0 128 0,-2-1-128 0,1 2 0 0,-4 2 0 15,1-3 0-15,0-1 0 0,-3-1 0 0,-6 2 0 16,9-1 0-16,0 1 0 0,-9 0 0 0,0 0 0 0,0 0 0 15,6 0 0-15,-6 0 0 0,9 3 0 0,-9-3 0 16,0 0 0-16,0 0-128 0,0 0 128 0,0 0-192 31,0 0-1568-31,0 0-320 0,-14-5-64 0</inkml:trace>
  <inkml:trace contextRef="#ctx0" brushRef="#br0" timeOffset="1058.498">20842 11579 11967 0,'4'-7'1072'0,"-3"3"-864"16,-1 4-208-16,0 0 0 0,0 0 1296 0,0 0 224 16,0 0 32-16,0 0 16 0,0 0-1312 0,11 9-256 15,-1 0 0-15,-3 2 0 0,-1 2 0 0,-1 0 0 16,2 3 0-16,-3 6 0 0,-3 5 0 0,2 3 0 15,-2 3 160-15,0 8-160 0,-1 6 192 0,-1 5-64 16,1 3 0-16,-1 5 0 0,-2 4 48 0,0 8 0 16,-5 5 0-16,1-1 0 0,-1-2-176 0,-3 5 0 15,-2 4 0-15,0-1 0 0,2-2 0 0,-4-3 0 16,2-8 0-16,1 1 0 0,2-1 176 0,0-3-48 16,1-6-128-16,4-3 192 0,3-8-192 0,2-5 0 15,-1-4 0-15,1-6-5680 16,0-5-1168-16</inkml:trace>
  <inkml:trace contextRef="#ctx0" brushRef="#br0" timeOffset="1528.492">18995 12737 11967 0,'5'-10'528'0,"-5"10"112"0,9-6-512 0,5-1-128 16,5-1 0-16,6 2 0 0,5-1 3088 0,5 3 592 16,5-1 112-16,6-1 32 0,1-1-3104 0,8-2-720 15,9-1 0-15,3-1 0 0,8 1 0 0,2 4 0 16,0 0 0-16,8 2 0 0,9 1 0 0,5 0 0 16,4 1 0-16,4-1 0 0,0-1 176 0,5-2-48 15,6 3-128-15,3 1 192 0,1 0-192 0,1 1 0 16,1-1 0-16,7-1-160 0,6 2 160 0,0 0 0 15,-1-5 128-15,4 4-128 0,5 2 400 0,4 2 16 16,2 0 0-16,-2-2 0 0,0-3-128 0,-1 2-32 0,1-1 0 16,0 4 0-16,0 1-256 0,-6 1 160 0,-7-3-160 0,1 1 128 31,0 1-512-31,-4 0-128 0,-7 0 0 0,-10-6-16 0</inkml:trace>
  <inkml:trace contextRef="#ctx0" brushRef="#br0" timeOffset="4360.555">20434 12839 1839 0,'0'0'160'16,"-9"3"-160"-16,-2-2 0 0,4 1 0 0,7-2 1488 0,-8 3 272 15,0 2 48-15,8-5 16 0,0 0-928 0,0 0-176 16,-6 3-32-16,6-3-16 0,-9-2 384 0,9 2 80 15,0 0 16-15,0 0 0 0,0 0-224 0,-7-4-32 16,7 4-16-16,0 0 0 0,0 0-304 0,0 0-64 16,0 0-16-16,0 0 0 0,0 0-128 0,0 0-32 15,0 0 0-15,0 0 0 0,0 0 160 0,0 0 16 16,0 0 16-16,0 0 0 0,7-11 16 0,-3 3 0 16,2 0 0-16,0 3 0 0,1-1-128 0,1 0-32 15,-3 1 0-15,4-1 0 0,-1 1-48 0,2-2-16 16,1 0 0-16,-1-2 0 0,-1 0-48 0,2 0-16 15,3 1 0-15,-2-3 0 0,-1 0-96 0,2 0-32 16,-2 0 0-16,1 0 0 0,3 2 32 0,1-6 0 16,-2 2 0-16,0-1 0 0,1-1 96 0,0 1 32 0,2-1 0 15,1 3 0-15,1 1-48 0,1-1-16 0,-4-2 0 0,5 1 0 16,2 1-224-16,-2 0 128 0,-1-1-128 0,2 0 0 16,-2 0 960-16,1 0 80 0,0-1 32 0,-3 1 0 31,2 1-1680-31,0 1-336 0,0 0-64 0,-3-1-16 0,0-3 864 0,-2 1 160 0,1 2 0 15,-1-4 0-15,0 2 128 0,1 0-128 0,-3 0 0 0,2 0 128 16,1 2-128-16,-1 0 0 0,0-2 0 0,0 4 0 16,1-1 0-16,0 0 0 0,-2 1 128 0,2-1-128 15,0-1 0-15,-1 0 0 0,-2 4 144 0,-1-3-144 16,1 0 128-16,1 0-128 0,0 1 160 0,1 0-160 16,0-1 192-16,-2 1-48 0,3 1-16 0,-2 1 0 0,1 0-128 15,-1 2 160-15,-1 0-160 0,0 1 160 0,0-1-160 0,0 2 160 16,1 0-160-16,-1 1 160 0,-2-1-160 0,1-1 0 15,-1 3 0-15,1-1 128 0,-2 2-128 16,1 0 0-16,1-1 0 0,-2 2 128 0,0 0-128 0,1 2 0 16,-1-1 0-16,0 0 0 0,1 3 0 0,-3-1 0 15,1 0 128-15,1 0-128 0,0 1 0 0,0 2 0 16,-1-1 0-16,-2 3 0 0,2 0 0 0,0 2 0 16,-1 0 0-16,1-1 128 0,-1 2-128 0,-2 2 0 15,-1 0 0-15,2 2 0 0,-3-1 0 0,3 4 0 16,0-1 0-16,0-1 0 0,0 1 0 0,-1-1 0 15,-1-1 128-15,-1 1-128 0,1 0 0 0,-1 2 0 16,2-2 0-16,-3 2 0 0,1 2 0 0,3-3 0 16,-3 2 0-16,2-1 0 0,-1-2 0 0,-3 1 0 15,2-1 0-15,0 1 128 0,2-2-128 0,-3 2 0 0,-1-1 0 16,1 2 0-16,2-3 0 0,-1 3 0 0,1 0 0 0,-1 0 0 16,-2 0 0-16,3 0 0 0,2 2 0 0,0-2 0 15,-4-2 0-15,2 1 0 0,-1-1 0 0,3 0 0 16,-3-2 0-16,3-1 0 0,-2 0 0 0,2-1 0 15,-1 1 0-15,3 0 0 0,0 0 0 0,1-1 0 16,-4-1 0-16,4 0 0 0,-1 0 0 0,0-1 0 16,-1 3 0-16,0-2 0 0,1-1 0 0,1 0 0 15,0-1 0-15,2 0 0 0,-1-3 0 0,0 1 0 16,1-2 0-16,0 1 0 0,0-1 128 0,1 1-128 16,-1-2 0-16,4 3 0 0,2-1 0 0,-3 0 0 15,-4-1 0-15,3-1 0 0,3-2 0 0,-2 0 128 16,0-1-128-16,1-2 0 0,3-3 0 0,-2 1 0 0,3 2 128 15,0-3-128-15,-3-3 0 0,0 3 128 0,1-2-128 16,-1 2 0-16,-1 0 0 0,0-1 0 0,2 1 0 0,-1-1 0 16,2 0 0-16,-2-1 0 0,-2-1 0 0,3-2 128 15,-1-1-128-15,1 0 0 0,-1 1 0 0,1-2 128 16,-1 1-128-16,0-1 0 0,-1-2 176 0,0 1-48 16,1 3-128-16,0-4 192 0,0-2-16 0,0-1-16 15,2 1 0-15,-1 0 0 0,-2-1-160 0,2-1 0 16,-3-2 144-16,2 1-144 0,-3 1 0 0,-1-3 144 15,2-3-144-15,0 1 0 0,-1 2 128 0,-2 2-128 16,-1 1 0-16,2-1 0 0,-1-1 0 0,2 2 160 16,-3-2-160-16,1 0 128 0,2-1-128 0,-2 2 128 0,2-1-128 15,0 2 128-15,-2 0-128 0,0 1 0 0,0-2 0 0,-2 2 0 16,2-1 0-16,-1 2 0 0,3-1 0 0,-4 1 0 16,0-1 0-16,3-1 0 0,3 1 0 0,-1 1 0 15,-1 0 0-15,-2-1 0 0,3 1 0 0,-2 3 0 16,1-1 0-16,-2-1 0 0,0 2 128 0,2 2-128 15,-1-2 0-15,0 1 0 0,-1 1 144 0,0 0-144 16,1-1 0-16,1 0 128 0,-3 4-128 0,1-1 0 16,0 0 0-16,1 1 144 0,-3-1-144 0,1 1 0 15,1 3 0-15,1 0 0 0,-3-1 0 0,3 2 0 16,1 0 0-16,1 0 0 0,1 1 0 0,-2 0 0 16,-3 0 0-16,0 0 0 0,4 2 0 0,0 0 0 15,-2 2 0-15,-1-1 0 0,1-1 0 0,1 2-144 16,-4 1 144-16,1 1 0 0,0-1 0 0,0 0 0 0,0 2 0 15,0-1 0-15,1-1 0 0,-3 4-128 0,1-3 128 0,-1 1 0 16,-9-5 0-16,10 11 0 0,-1-1 0 16,0 0 0-16,-2-2 0 0,1 3 0 0,-1 3 0 0,-1-1 0 15,3 0 0-15,-5 2-128 0,1 3 128 0,2 3 0 16,-1 2 0-16,-1-1 0 0,-1-2 0 0,1 1 0 16,0 2 0-16,1 0 0 0,-4 1 0 0,1-1 0 15,2-1 0-15,-1 2 0 0,-3 3 0 0,3-1 0 16,-1-2 0-16,-1 4 0 0,0-1 0 0,2 3 0 15,-3 1 0-15,2 0 0 0,1-5 0 0,0 4-128 16,0 1 128-16,-1-3 0 0,5-4 0 0,1 1 0 16,1-1 0-16,-3-2 0 0,2-4 0 0,-1 2 0 15,1 1 0-15,1-1 0 0,-3-5 0 0,4 4 0 0,0 2 0 16,1-3 0-16,-2-4 0 0,0 0 0 0,2 2 0 0,2-1 0 16,-1-1 0-16,1-1 0 0,0 1 0 0,0 0 0 15,-3-2 0-15,1-1 0 0,0-4 0 0,1 0 0 16,-3 0 0-16,1-2 0 0,0 1 0 0,2-4 0 15,-1-3 0-15,1-1 0 0,-1 0 0 0,1-3 0 16,1 0 0-16,1-5 128 0,1-7-128 0,1 2 0 16,1-4 128-16,1 3-128 0,0-1 160 0,0-3-160 15,-7 0 192-15,6-4-48 0,0 5-16 0,0-6 0 16,-3-2 0-16,2-1 0 0,-1-1 0 0,2-1 0 16,0-1 0-16,0-1 0 0,-1-2 0 0,-1 0 0 15,0 1-128-15,0 2 0 0,0 1 144 0,-1 3-144 16,-1 0 0-16,2 4 0 0,-4 3 0 0,2 2 0 15,2 1-256-15,-1 0 48 0,-1-2 0 0,2 4 0 16,-1 0-1152-16,2 0-240 0,-2 1-32 16</inkml:trace>
  <inkml:trace contextRef="#ctx0" brushRef="#br0" timeOffset="6612.675">17651 16521 7359 0,'0'0'656'0,"0"0"-528"16,0 0-128-16,0 0 0 0,0 0 1088 0,0 0 176 16,5-3 32-16,-5 3 16 0,0 0-432 0,0 0-96 15,0 0-16-15,0 0 0 0,0 0-240 0,0 0-48 16,0 0-16-16,0 0 0 0,-3-8-192 0,2 0-32 15,-3 1-16-15,-1 1 0 0,0 1-80 0,-3 0-16 16,2-1 0-16,-2-1 0 0,-1 0 128 0,0 1 32 16,1-1 0-16,-3 0 0 0,1-2-16 0,0 2 0 15,-3 1 0-15,0-2 0 0,1-1 0 0,-2-1 0 16,-1-1 0-16,-1 2 0 0,2 1-112 0,-3-1-32 16,-3 0 0-16,-1-1 0 0,-2 0-128 0,1-1 0 0,-5 0 0 0,2 1 128 15,0 0-128-15,-1 3 0 0,0 2 0 16,1-1 0-16,-4-3 0 0,1 1 0 0,2 3 0 15,0 1 0-15,-1 1 0 0,0 0 128 0,-1-3-128 0,2 1 0 16,-4-1 0-16,2 4 128 0,0 3-128 0,1-1 0 16,0-2 128-16,-3 1-128 0,0 1 0 0,1 3 128 15,0 3 0-15,2-1 0 0,-2-3 0 0,3 6 0 16,-3 4-128-16,4 0 128 0,1-4-128 0,-3 3 128 16,1 0 0-16,0 0 0 0,-3 0 0 0,-2 0 0 15,2-1-128-15,0 2 0 0,1 1 0 0,2-1 0 16,-1-1 176-16,1 1-48 0,3-2-128 0,-1 3 192 15,2 3-48-15,-2-3-16 0,3-4 0 0,-1 4 0 16,2 2 64-16,1 2 16 0,2-1 0 0,-3 3 0 16,1-1 0-16,3 0 0 0,-1 1 0 0,1 2 0 0,-2-2-80 0,2 1-128 15,-1 3 176-15,3-1-176 0,2 1 144 16,2 2-144-16,0-1 0 0,1 4 144 0,3-1 16 0,-3 1 0 16,3-2 0-16,4 3 0 0,-2-4 16 0,1 3 0 15,2 0 0-15,2 2 0 0,2 2-176 0,2-3 160 16,0 0-160-16,0 0 160 0,-1-5-160 0,1-1 0 15,0 0 0-15,3 0 0 0,1-3 0 0,3-1 0 16,1-1 0-16,5-1 0 0,3-1 128 0,1 0 0 16,0-2 0-16,2-2 0 0,2 1 32 0,2-2 0 15,3 0 0-15,4-2 0 0,0 1-16 0,5 1 0 16,2-1 0-16,4-1 0 0,0-3-144 0,1 2 160 16,-1-1-160-16,-1-1 160 0,-1-2-160 0,1-1 0 15,2-1 144-15,-1 0-144 0,2 0 0 0,2 0 0 16,0-2 0-16,-2-2 128 0,-3-1-128 0,-1 1 0 15,-1-1 0-15,0-1 128 0,1-1-128 0,-2-2 0 0,4 2 128 0,-1-3-128 16,0-1 0-16,-2-1 144 0,-4 0-144 0,-1 1 0 16,-4 0 160-16,-2-3-160 0,-3-2 128 0,-1 1-128 15,-1 0 320-15,-4-1 0 0,1-1-16 0,-4-1 0 16,2-2-16-16,-1 0 0 0,-1-1 0 0,-2-1 0 16,-4-4-32-16,-2 1 0 0,-1-1 0 0,-3-1 0 15,0 0-96-15,-4-2-32 0,-1-2 0 0,-1 0 0 16,-3 1 0-16,-2-1-128 0,0 1 192 0,-4-2-64 15,-1 0 0-15,0 1 0 0,-2-1 0 0,-2-1 0 16,1-3 16-16,-1 4 0 0,-3 3 0 0,1-2 0 0,1 1-144 16,-3 0 128-16,-3-1-128 0,-1 5 128 15,1 2-128-15,0 1 0 0,-3-2 0 0,1 1 0 0,-1 4 0 16,-1 1 0-16,-1 1 0 0,-1-1 0 0,-2-1 0 0,-1 2 0 16,-3 2 0-16,1-1 0 0,3 0 0 0,-2 2-144 15,-2 2 144-15,0 2 0 0,-2 2 0 0,0 2-128 16,0 0 128-16,-2 2 0 0,0 3 0 0,-2 3-160 15,-3 2 160-15,1-1-128 0,-1 0 128 0,-4 2 0 16,-1 4 0-16,1 1-128 0,2 0 128 0,3-1 0 16,0-1 0-16,2 0 0 0,1 2 0 0,0-2 0 15,1 4 0-15,1 0-128 0,1 1 128 0,0 1 0 16,2 2 0-16,4 1-128 0,-2 0 128 0,3 2 0 16,-1 5 0-16,3 0 0 0,0-1 0 0,2 2 0 15,3 3 0-15,-1 3 0 0,2 3 0 0,1-3-128 0,2-3 0 16,3 1 0-16,2-1 128 0,2-3 0 0,2-2 0 15,4 3 0-15,2-1 0 0,1-2 0 16,4 1 0-16,2-1 0 0,2 1 0 0,2 3 0 0,2-2 0 0,4 0 0 16,2 0 0-16,3-1 0 0,1-2 0 0,5 0 0 15,3-2 0-15,2 0 0 0,3-2 0 0,5-1 0 16,3-2 0-16,2-2 0 0,-4-1 0 0,1-3 0 16,0-1 128-16,2-2-128 0,2-1 128 0,4-1-128 15,0-4 224-15,4-1-32 0,3-1 0 0,-3-2 0 16,-2 1 0-16,-5-1-16 0,0-2 0 0,-2 0 0 15,-5 1-176-15,-4-2 0 0,-4-2 0 0,-6 2 0 16,-5-1-512-16,-4 3-128 16,-6-1-16-16,-4 2-14544 0</inkml:trace>
  <inkml:trace contextRef="#ctx0" brushRef="#br0" timeOffset="8919.905">22353 14910 2751 0,'0'0'256'0,"-9"-3"-256"15,0 0 0-15,0 2 0 0,0 0 2112 0,2 1 384 16,-4 1 80-16,1 1 16 0,0 0-1744 0,0 1-336 15,0-1-80-15,0-1-16 0,0 0 16 0,2 1 0 16,-5 0 0-16,4 3 0 0,1-2 64 0,-1-1 16 16,2 0 0-16,7-2 0 0,-9 4-240 0,3 0-32 15,6-4-16-15,-8 3 0 0,8-3 160 0,0 0 16 16,0 0 16-16,0 0 0 0,0 0 480 0,0 0 112 16,0 0 16-16,0 0 0 0,0 0-256 0,9 4-32 15,1-2-16-15,2 1 0 0,1 1-432 0,4 0-96 16,2 0 0-16,1 1-16 0,-1-5-16 0,5 2 0 15,5 1 0-15,3-1 0 0,1 0 80 0,3-1 16 0,3-1 0 16,2 1 0-16,5-1-48 0,4 0 0 0,5 0 0 0,2 1 0 16,1 0 16-16,-1-1 0 0,-2 1 0 0,4-1 0 15,3-2 16-15,3 2 0 0,2 1 0 0,0 0 0 16,0-1-64-16,0 0-16 0,-2 0 0 0,4 1 0 16,6 1-160-16,-2-1 0 0,-5 1 144 0,-1 0-144 15,-4 1 0-15,2-1 0 0,2 0 0 0,0 2 0 16,-5-1 0-16,-4 1 0 0,-4 2 0 0,-3-2 0 15,-2-3 0-15,1 2 0 0,-1-1 0 0,-3 1 0 16,-3 0 0-16,-1 1 0 0,-3-1 0 0,-4 1 128 16,-2 1-128-16,-3 1 0 0,-4-1 0 0,-2-2 0 15,-2-2 0-15,-6 3 0 0,-1-2 0 0,0-1 128 16,-1-1-128-16,-4 0 0 0,-10 0 0 0,9 0 0 0,-9 0 0 16,0 0 0-16,0 0 0 0,0 0 0 0,0 0 0 0,0 0 0 15,0 0 0-15,0 0 128 0,0 0-128 0,0 0 0 16,-8 1 0-16,-1-1 0 0,-4 0 0 0,-2-1 0 15,-3 0 0-15,2 0 128 0,-4 1-128 0,-2-1 0 16,-5-3 0-16,-2 4 0 0,-4-1 0 0,-3 0 144 16,1 0-144-16,-5 1 0 0,-3 1 144 0,2 0-144 15,-4-2 0-15,0 1 144 0,-3-1-144 0,-1 1 0 16,-7 0 144-16,-4 1-144 0,-2-1 0 0,-1 1 0 16,0-1 0-16,-3 0 128 0,-7 0-128 0,-3 1 0 15,-3 1 0-15,0 1 128 0,4-2-128 0,-1 0 0 16,-1 1 0-16,-1-1 0 0,-2 0 0 0,6 0 0 15,4 0 0-15,-2-1 0 0,-4 0 0 0,2 0 0 0,4 0 0 16,1 3 0-16,6 0 0 0,3 0 0 0,5-1 0 16,1 1 128-16,4-1-128 0,1 0 144 0,3 0-144 15,4 2 160-15,5-1-160 0,6-1 128 0,3 0-128 0,6 0 128 16,3 1-128-16,5-2 0 0,5-1 0 0,9 0 0 16,0 0 128-16,0 0-128 0,0 0 128 0,0 0-128 15,7-5 288-15,7 3-32 0,4 1 0 0,8 0 0 16,4-2-256-16,7-1 0 0,3 0 128 0,6-2-128 15,1 1 176-15,5 1-32 0,1-3 0 0,9-1 0 16,3 4-144-16,9-2-144 0,4 1 144 0,1 2-208 16,2-1 208-16,6 1 0 0,0 0 0 0,4 0 0 15,2 3 160-15,-2 0-160 0,-2-2 128 0,3 1-128 16,1 1 0-16,-4 1 0 0,-9 0 0 0,1-1-176 0,-2 0 176 16,-3 1 0-16,-2 3 0 0,-10-2 128 0,-5-1-128 15,-6 0 0-15,-4 4 0 0,-4-3 0 0,-5-1 0 0,-3-1 0 16,-3 0 0-16,-5 2 128 0,-7-1-128 0,-7 1 0 15,-5-3 0-15,-1 2 0 0,-9-1 0 0,0 0 0 16,0 0 0-16,0 0-128 0,-9 1-128 0,-5-1 0 16,-7 0-16-16,-4-1 0 0,-3-1 80 0,-7-1 0 15,-2 0 16-15,-4-1 0 0,-3 1 176 0,-6-3 0 16,-5-1 0-16,-6-1 0 0,-6 1 0 0,0 2 0 16,-1 3 0-16,-7-5 0 0,-9-2 0 0,-1 3 0 15,1-1 0-15,-1 1 0 0,1-2 0 0,-3 1 0 16,0 0 0-16,5-1 0 0,2 2 0 0,6 3 224 15,6-2-48-15,-2 1-16 0,6 1 64 0,2 1 16 16,5 2 0-16,6 0 0 0,8 0-112 0,6 0-128 16,4 0 176-16,6-1-176 0,8-2 192 0,2 2-192 0,4-3 192 15,5 1-192-15,8 3 144 0,0 0-144 0,0 0 0 0,5-8 144 16,0 0 144-16,7 3 32 0,6-1 0 16,5 1 0-16,4 0-320 0,10-1 0 0,6-2 128 0,6 3-128 15,5 1 0-15,3 1 0 0,0-3 0 0,5 2 0 16,-1 1 0-16,5 1 0 0,3 0 0 0,3 0 0 15,-2-3 0-15,0 4 0 0,-4 1 0 0,6 0 0 16,1-3 0-16,0 2 0 0,-2 2 0 0,-6 1 0 16,-3-1 0-16,-2 0 0 0,-2-1 0 0,-2 2 0 15,-3-1 0-15,-5 0 0 0,-7-1 0 0,-4 0 0 16,-5 0 0-16,-3 0 0 0,-9 0 128 0,-3 0-128 0,-5-2 0 16,-3 2 0-16,-9 0 0 0,0 0 0 0,0 0 128 0,0 0-128 15,0 0 0-15,0 0 0 0,-9 0-144 0,-4 0-96 16,-5 1-16-16,-4-1 0 0,-4 0 80 15,-6 0 16-15,-4 1 0 0,-4-1 0 0,-7-2 160 16,-5 0 0-16,-1 0-144 0,-3 0 144 0,-3 2 0 0,-7 0 0 16,-5 0 0-16,-2 2 0 0,1-1 0 0,2 0 0 15,-3 2 0-15,-1-1 0 0,-3-2 0 0,3 1 0 16,1 2 0-16,4-2 0 0,2 0 0 0,-2 0 160 16,1 0 16-16,2 0 0 0,2 0-48 0,5-1-128 15,7-2 192-15,4 1-64 0,3 0 0 0,4 1 0 16,3 1 0-16,5-2 0 0,4-3 0 0,8 2-128 15,7 1 192-15,6 1-64 0,8 0 48 0,-8-4 0 16,3 2 0-16,5 2 0 0,10-6 208 0,5 1 64 16,3-2 0-16,6-1 0 0,7 3-304 0,5 0-144 0,4-1 160 15,5 0-160-15,5 1 0 0,8-1 0 0,7 1 0 16,3-1 0-16,1 0 0 0,5 0 0 0,2 1 0 0,3 2 0 16,2 0 0-16,2 1 0 0,0 1 0 0,2 0 0 15,2 3 0-15,3-2 0 0,-1-1 0 0,-3 1 0 16,-5 2 0-16,1 2 0 0,-1-1 0 0,-3 0 0 15,-3 0 0-15,-8 1 0 0,-5-1 0 0,-4 1 0 16,-3 1 0-16,-3-1 0 0,-6 0 0 0,-5 1 0 16,-3 1 0-16,-8 2 0 0,-8-1 0 0,-4-2 0 15,-6 0-192-15,-2 0 32 0,-7 2 0 0,-3-7 0 16,-8 6-480-16,-1 2-80 16,-3-1-32-16,-3-2 0 0,-4 0-544 0,-6 0-112 15,-6 1-32-15</inkml:trace>
  <inkml:trace contextRef="#ctx0" brushRef="#br0" timeOffset="10004.55">17623 16847 22111 0,'-5'-15'1968'0,"1"0"-1584"0,-2-2-384 0,1-1 0 16,-2-3 0-16,1-3 0 0,-7-4 0 0,2-3 0 15,-1-1 336-15,1 1-16 0,-2 1 0 0,0 1 0 16,0 2-48-16,-2-1-16 0,0 3 0 0,-1 1 0 16,-3 1 48-16,0 2 0 0,-3-5 0 0,-1 6 0 15,-4 0 80-15,-1 1 32 0,-2 0 0 0,0 2 0 16,-3 1-192-16,0 3-32 0,0 2-16 0,0 0 0 16,-3 0-176-16,1 1 0 0,0 1 144 0,0 2-144 15,-4 5 0-15,-3 0 144 0,-2-1-144 0,-2 5 0 16,-3 5 144-16,1 1-144 0,2-4 0 0,1 4 144 0,2 5 16 0,0 0 0 15,-1 1 0-15,0 0 0 0,-1-1 48 0,1 2 16 16,1 5 0-16,3 0 0 0,3 0-224 0,0 1 176 16,2-2-176-16,1 3 160 0,1 5-160 0,-4 1 160 15,0 3-160-15,1 3 160 0,-3 3-160 0,3-2 0 16,1-3 0-16,1 0 0 0,2-3 0 0,3 0 0 16,5-3 0-16,5 1 0 0,2-1 0 0,6 2 208 15,0-2-48-15,5 1-16 0,3 1 144 0,6 1 32 16,1-1 0-16,7 4 0 0,2 3 16 0,6-1 16 15,4-2 0-15,5-1 0 0,2-3-208 0,6-1-144 16,7 2 192-16,2-4-192 0,1-1 160 0,1-3-160 16,0-2 128-16,3 1-128 0,4-3 128 0,6 1-128 15,0-2 0-15,4-1 128 0,-1 0-128 0,-2-2 128 16,1 0-128-16,2 1 128 0,4-3 32 0,2-3 0 0,-3-2 0 16,-1-4 0-16,-2 2-16 0,1-4 0 0,-2-4 0 0,2-1 0 15,-1-5-16-15,-2-2-128 0,-4-4 192 0,-4 0-64 16,-5-5-128-16,-5-1 160 0,-4-2-160 0,-3-2 160 15,-5-2-32-15,-6-2 0 0,-7-2 0 0,-7-4 0 16,-3-1-128-16,-12-2 0 0,-5-2-160 0,-10 2-15776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5:21:12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12207 7335 19343 0,'0'0'848'0,"-1"-6"192"0,1 6-832 0,0 0-208 15,7-4 0-15,3 2 0 0,1 0 1616 0,3 0 288 16,7 4 48-16,1-2 16 0,6-2-1584 0,4 4-384 16,5 1 0-16,1-3 0 0,2-5 160 0,6 0-160 15,7-2 192-15,6 2-192 0,4 0 224 0,1 0-64 16,4-2-16-16,4 2 0 0,4-4 16 0,2 2 0 0,3 1 0 0,2-1 0 15,0-2 144-15,3 2 16 0,1 1 16 0,4 0 0 16,5-2 16-16,-1 0 0 0,-1 1 0 0,4 2 0 16,0 2 32-16,2 0 0 0,1-2 0 0,2 2 0 15,1 0 0-15,-2 1 0 0,-2 4 0 0,3-2 0 16,2-3-128-16,-1 2 0 0,-3-1-16 0,1 2 0 16,-1 1-240-16,1 0 0 0,0-2 128 0,-2 1-128 15,0 0 0-15,-1 0 0 0,-2-3 0 0,-6 3 0 16,-3 0 128-16,-2 2-128 0,1 0 0 0,-3-1 144 15,-2-2-144-15,-6 1 0 0,-4 1 0 0,-1 3 0 16,-4-2 0-16,-2-1 0 0,-3-2 0 0,-5 3 0 16,-5 2 0-16,-6 3 0 0,-4-1 0 0,-3-2 0 0,-4-3 0 15,-4 1 0-15,-1 0 128 0,-6 0-128 0,-7-4 0 16,-1 2 160-16,-4 2-160 0,-12-2 160 0,0 0-160 0,0 0 192 16,0 0-192-16,0 0 192 0,-8 4 80 0,-5 0 32 15,-2 1 0-15,-3-2 0 0,-9-1-112 0,0 3 0 16,-5 3-16-16,-4-4 0 0,-7-6-176 0,-3 2 0 15,-6 2 0-15,-6-1 128 0,-4-1-128 0,-3-1 0 16,-4-1 0-16,-7 3 0 0,-7 3 0 0,-1-1 0 16,-2-2 0-16,-4-3 0 0,-4-3 0 0,-3 4 0 15,-3 5 0-15,-2-2 0 0,-3-3 0 0,-5 1 0 16,-2 1 0-16,-4-1 0 0,2-1 0 0,-4 0 0 16,-3-1 0-16,-2 2 0 0,1 2 0 0,-3 0 0 15,-3 4 0-15,1-3 0 0,1-4 0 0,-2 4 128 16,-2 7-128-16,3-7 0 0,1-4 144 0,2 1-144 0,0 4 160 15,1-1-160-15,3 0 144 0,3 1-144 16,2-2 128-16,3 0-128 0,2 1 0 0,7 3 128 0,10 1-128 0,5-2 0 16,3-3 144-16,7 1-144 0,5 2 160 0,7-3-160 15,5 2 0-15,7-4 0 0,7-2 0 0,7 0 0 16,5 2 0-16,9 0 0 0,5-1 0 0,7-1 0 16,4-1 0-16,10 3 0 0,0 0 0 0,0 0 0 15,15-7-192-15,7 0-16 0,6 3-16 0,8-2 0 16,7-6 224-16,7 0-192 0,6-3 192 0,10 1-192 15,10 6 192-15,5-4 0 0,1-4-160 0,11 3 160 16,8 0 0-16,3 2 0 0,3 1 0 0,6-1 0 16,8-2 0-16,1 2 0 0,-1 4 0 0,6-2 0 15,4 0 0-15,2 2 0 0,2-1 160 0,3 3-160 16,-1 1 128-16,7 0-128 0,4-1 0 0,-3 2 0 0,-5 0 128 16,0 1-128-16,1 1 0 0,3-3 0 0,0 0 0 15,-7 3 0-15,-5 1 128 0,-1 0-128 0,-3 0 0 16,-9-2 0-16,-8-1 0 0,-4 2 0 0,0 1 128 0,-9 0-128 15,-10 0 0-15,-7 0 0 0,-10 0 0 0,-3 0 0 16,-10-1 0-16,-6 0 0 16,-10 1-1248-16,-6 0-256 0,-10 0-48 0</inkml:trace>
  <inkml:trace contextRef="#ctx0" brushRef="#br0" timeOffset="1282.427">14502 8273 25791 0,'-10'-19'1152'0,"3"7"224"0,0 1-1104 0,1 4-272 15,2-1 0-15,4 8 0 0,0 0 1728 0,0 0 304 16,0 0 48-16,-8 8 16 0,-1 3-1776 0,3 3-320 15,0 2 0-15,2 1-192 0,-2-1 192 0,3 1 0 16,0 3 0-16,-1-3-144 0,1 0 144 0,0-2 0 16,-1-2 0-16,2 1 0 0,1 0-208 0,0-1-16 15,0-2 0-15,1-11 0 16,0 0-1728-16,0 0-352 0,0 0-64 0,0 0 0 0</inkml:trace>
  <inkml:trace contextRef="#ctx0" brushRef="#br0" timeOffset="1442.425">14467 7854 35183 0,'-10'-13'1552'0,"8"5"336"0,2 0-1504 0,1 1-384 0,0-2 0 0,-1 9 0 16,0-8 0-16,0 8-128 0,0 0 0 0,10-3 0 15,-2-3-2416-15,3 2-464 0</inkml:trace>
  <inkml:trace contextRef="#ctx0" brushRef="#br0" timeOffset="1741.468">15890 7780 32415 0,'2'-17'1440'0,"-2"7"288"0,-1-1-1376 0,0 0-352 15,0 1 0-15,1 2 0 0,-3 1 208 0,-3 1-16 16,0 1-16-16,-5 2 0 0,-2 2-48 0,-2 1-128 16,-3-1 192-16,-1 3-64 0,-3 2-128 0,-3 0 0 15,0 4 0-15,1 3 128 0,-5 3-128 0,2 5-176 0,-3 2 48 0,-1 3 0 16,-1-1 128-16,-1 3 0 16,0 3 0-16,3 6 0 0,1 3 0 0,3 3-160 0,3 6 160 0,-2 3-160 15,3 4 160-15,1 0 0 0,5 1 0 0,3-4 0 16,2-3 0-16,1-1 0 0,3-2-128 0,1-5 128 31,1-3-512-31,2-4 0 0,-1 1-16 0,-1-5 0 16,2-7-2288-16,0-3-464 0,0-4-96 0</inkml:trace>
  <inkml:trace contextRef="#ctx0" brushRef="#br0" timeOffset="1928.167">14827 8335 24879 0,'0'0'2208'0,"0"0"-1760"15,0 0-448-15,0 0 0 0,0 0 1760 0,0 0 272 16,11-1 48-16,4 1 16 0,2 1-1680 0,6 1-416 16,6 0 0-16,10 0 0 0,7 2 256 0,2-1-16 15,5-1-16-15,2-1 0 0,1-2-224 0,3-1 144 16,4-1-144-16,0 2 128 16,-2 2-1920-16,-1-2-384 0,-5-1-64 0,-2-1-32 0</inkml:trace>
  <inkml:trace contextRef="#ctx0" brushRef="#br0" timeOffset="2237.61">17300 8048 32255 0,'-23'-15'1424'0,"12"10"304"0,-1 0-1392 0,-1 4-336 0,1 2 0 0,-4 3 0 16,-3 1 448-16,-1 5 0 0,-4 2 16 0,-1 4 0 15,-4 0-464-15,-1 5 0 0,1 4 0 0,0 3 0 16,-2 5 0-16,0-1 0 0,-1 0 0 0,4 1 0 16,2 0 0-16,6-3 0 0,5-1 0 0,3-1 0 15,2-5 0-15,3 0 0 0,4 1 0 0,2-2 0 16,2-6 0-16,5 1 0 0,4-2 0 0,2 0 0 0,1-3 0 15,3-3 0-15,3-4 0 0,3-1 0 16,3 1-1440-16,2-4-336 0,0-3-64 16</inkml:trace>
  <inkml:trace contextRef="#ctx0" brushRef="#br0" timeOffset="2606.412">17520 8483 16575 0,'8'-10'736'0,"-3"6"160"0,5 1-720 0,2-1-176 16,5 3 0-16,2 2 0 0,-2-2 4080 0,4 6 784 0,-1 1 144 15,-1 2 48-15,-5-1-4096 0,-4 1-832 0,-2 2-128 0,-3 2 0 16,-3 0 0-16,0 3-144 0,0 1 144 0,-6 2 0 15,-3 1 0-15,-3 1 0 0,-4 2 0 0,-1 3 0 16,-5-1 0-16,2-2 0 0,-3 2 128 0,2-1-128 16,2-1 128-16,3 1-128 0,1-2 0 0,3-3 0 15,0-3 128-15,5 1-128 0,-1-4 0 0,6 1 144 16,5 2-144-16,0-2 0 0,5-3 144 0,3-2-144 16,8-2 192-16,3 0-16 0,2 2-16 0,4-5 0 15,4-5 160-15,5-1 16 0,3 0 16 0,0-2 0 16,-1-3-160-16,0-1-16 0,-2 0-16 0,-1-1 0 15,1 0-1184-15,-1 0-256 16,-1-1-32-16,0 0-9040 0,-2-3-1808 0</inkml:trace>
  <inkml:trace contextRef="#ctx0" brushRef="#br0" timeOffset="2933.45">18659 8102 36863 0,'0'0'3264'0,"0"0"-2608"0,10-7-528 0,5 1-128 16,5 2 192-16,2 2 0 0,5 1 0 0,4 0 0 15,2-5-192-15,6 2 0 0,1-1 144 0,4 0-144 16,5-2 128-16,1 1-128 0,3-1 160 0,-2 0-160 16,-2 1 0-16,-3 1-320 0,-3 1 64 0,-1 1 0 31,-6-1-1872-31,-1 3-368 0,-4 2-80 0</inkml:trace>
  <inkml:trace contextRef="#ctx0" brushRef="#br0" timeOffset="3152.334">18474 8490 42959 0,'0'0'1904'0,"8"-8"400"0,4 0-1856 0,8 3-448 16,6-2 0-16,6 4 0 0,2 0-176 0,9-2-128 15,9 0-16-15,5-1-16 0,3-2 336 0,6 1-144 16,4 0 144-16,7 0 0 0,4-2-432 0,-1-1 32 15,-4 1 0-15,-2 1 0 16,-4 1-2096-16,1 0-432 0,1-4-80 0</inkml:trace>
  <inkml:trace contextRef="#ctx0" brushRef="#br0" timeOffset="3430.585">19091 7643 23951 0,'-12'-18'1056'0,"5"8"224"0,1 0-1024 0,1 3-256 0,1 1 0 0,4 6 0 15,0 0 4112-15,0 0 768 0,-6 11 160 0,1 5 16 16,-2 3-4176-16,1 7-880 0,1 3 0 0,-2 4-256 15,0 3 256-15,-2 2 0 0,3 3 0 0,-3 2 0 16,-1 3 0-16,-1 3-144 0,0 3 144 0,0 3 0 0,1 1 0 16,-3 0 0-16,0 0 0 0,1-4 0 0,-2-3-144 15,4-3 144-15,2-2-160 0,1-2 160 16,2-5-896-16,1-2-96 0,3-3-16 0,2-3 0 16,1-6-1040-16,4-3-224 0,-2-3-32 0,6-4-7424 15,-1-3-1472-15</inkml:trace>
  <inkml:trace contextRef="#ctx0" brushRef="#br0" timeOffset="3885.783">20870 7600 33167 0,'0'0'2944'0,"-10"-1"-2352"0,-1 4-464 0,-2 4-128 16,-5 3 1600-16,-3 7 320 0,-3 7 48 0,-1 8 16 15,-6 8-1680-15,-1 4-304 0,-5 3 0 0,-3 4-208 16,-6 2 208-16,-1 4 0 0,-5 4-160 0,1 5 160 16,1 6 0-16,1 2 0 0,0-4 0 0,3-1 0 15,3 2 0-15,3-6 0 0,8-2 0 0,9-6 0 16,3-6 0-16,11-10 0 0,9-6 0 0,8-4 0 15,7-4 0-15,10-5 0 0,6-3 128 0,6-7-128 0,8-4 448 16,9-6 0-16,9-3 0 0,5-6 0 0,8-7-128 16,2-2 0-16,1-2-16 0,4-5 0 0,2-7-64 0,-1-4-16 15,-2-4 0-15,-5-9 0 0,0-3 352 0,-6-4 80 16,-3-2 16-16,-4-2 0 0,-3-4 16 0,-7 0 0 16,-7 3 0-16,-9 3 0 0,-7 5-368 0,-10 7-64 15,-6 6 0-15,-5 5-16 0,-8 2-112 0,-4 2-128 16,-8 1 176-16,-5-1-176 15,-6 1-320-15,-10-1-192 0,-12 0-16 0,-7 2-16 16,-12-2-2368-16,-7 4-480 0</inkml:trace>
  <inkml:trace contextRef="#ctx0" brushRef="#br0" timeOffset="4878.458">1625 7398 17327 0,'-9'1'768'16,"5"-1"160"-16,2-1-736 0,0-1-192 0,-4 4 0 0,6-2 0 15,0 0 640-15,0 0 112 0,0 0 16 0,0 0 0 16,13 0-304-16,0 0-48 0,4-2-16 0,2 2 0 0,3 3-16 0,1-1-16 16,5-1 0-16,8 2 0 0,3-3 112 15,6-1 32-15,4-1 0 0,7 1 0 0,5-2 64 0,11-2 32 16,9-1 0-16,5 2 0 0,3 2-192 0,5-1-32 16,9-4-16-16,5 7 0 0,2 0-176 0,6 0-48 15,8-1 0-15,1 0 0 0,0-1 96 0,7 2 16 16,2 2 0-16,-1 0 0 0,-4-2 160 0,1 3 32 15,-3 1 16-15,0 0 0 0,0 1-16 0,-4 0 0 16,-3 1 0-16,0-3 0 0,-4-2 96 0,0 1 16 16,-4 3 0-16,-3-3 0 0,-3-3-48 0,-1 0 0 15,3 1 0-15,-5-2 0 0,-2-3-112 0,-1 3-16 16,1-4-16-16,-3 3 0 0,-3 1-176 0,3 0-16 16,-2-5-16-16,-1 0 0 0,-2 0-160 0,1-3 128 15,-1 1-128-15,-2-1 128 0,0 0-128 0,-6 0 0 0,-3 0 144 16,-3 0-144-16,2 2 128 0,-1-1-128 0,-6-2 128 15,0 4-128-15,-6 4 192 0,3 0-16 0,-4-1-16 16,-3-1 0-16,-4-5 32 0,-3 3 16 0,-4 3 0 0,-4 0 0 16,-4-2 112-16,-2 2 0 0,-2 1 16 0,-2 1 0 15,-5 0-16-15,2 0 0 0,3-1 0 0,-2 1 0 16,-4 5-128-16,0-1-48 0,-2 0 0 0,0-2 0 16,-2-4-144-16,0 3 0 0,-4-1 0 0,-2 1 0 15,-2-1 0-15,-1 1 0 0,-1 1 0 0,-3 0 0 16,0 0-1632-1,-5 1-208-15,-2-1-32 0,-9 0-15520 0</inkml:trace>
  <inkml:trace contextRef="#ctx0" brushRef="#br0" timeOffset="9588.749">13584 7387 21823 0,'0'-7'960'0,"0"3"208"0,-2-2-928 0,2 6-240 0,1-5 0 0,-1 5 0 16,0 0 176-16,0 0-16 0,0 0 0 0,0 0 0 16,0 0-32-16,-7 4 0 0,7-4 0 0,-7 7 0 15,-2-1-128-15,3 4 0 0,-4 2 144 0,3 4-144 16,-3 0 288-16,0 2-16 0,0-2 0 0,-2 2 0 15,0 2-32-15,1-1-16 0,1-1 0 0,2-2 0 16,-1 1-80-16,1-1-16 0,1 0 0 0,5-2 0 0,0-2 112 0,5 0 16 16,0-2 0-16,-3-10 0 0,9 9 128 0,4 0 16 15,2 0 16-15,4-3 0 0,4 1 176 0,4-5 48 16,-1 1 0-16,5 0 0 0,6-3-192 0,0 0-48 16,2-2 0-16,0 0 0 0,1-1-272 0,3-1-128 15,-3 0 0-15,7 1 128 0,0-1-384 0,0-1-96 16,1 0-16-16,1-2-8784 15,-2 0-1744-15</inkml:trace>
  <inkml:trace contextRef="#ctx0" brushRef="#br0" timeOffset="10352.741">16889 7346 8287 0,'0'0'736'0,"0"0"-592"0,0 0-144 0,0 0 0 15,0 0 1376-15,0 0 240 0,0 0 48 0,0 0 16 16,0 0-784-16,-6-6-176 0,6 6-16 0,-4-6-16 16,4 6-48-16,0 0-16 0,0 0 0 0,0 0 0 15,-6-7 48-15,6 7 16 0,0 0 0 0,0 0 0 16,0 0-240-16,-9 2-32 0,-2 2-16 0,1 3 0 15,1 4-80-15,0 3-32 0,-2-1 0 0,-1 2 0 16,-3 3 96-16,1 0 0 0,2-1 16 0,0-1 0 16,1 1 48-16,1 1 0 0,3-3 0 0,4-2 0 0,4-1-64 15,4-3 0-15,-2-3 0 0,9 0 0 0,4-1 304 16,2-1 48-16,4-3 16 0,5-2 0 0,2-1 192 0,6-3 32 16,1-1 16-16,1-1 0 0,0-2-512 0,1 2-96 15,-1 0-32-15,5 2 0 0,3-2-224 0,0 0-128 16,-4 2 128-16,0 3-128 0,-2 1 0 0,-2 1-160 15,-5 2 16-15,-3 3-15824 0</inkml:trace>
  <inkml:trace contextRef="#ctx0" brushRef="#br0" timeOffset="14074.08">7013 12997 4607 0,'0'0'400'0,"0"0"-400"16,0 0 0-16,-9-5 0 0,1-2 3568 0,8 7 624 15,0 0 128-15,0 0 32 0,0 0-3136 0,0 0-640 16,0 0-112-16,0 0-16 0,0 0-144 0,0 0-32 16,-1-11 0-16,1 11 0 0,0 0-48 0,7-5-16 15,0 2 0-15,0 0 0 0,2-4-16 0,0 6 0 16,1 0 0-16,2 0 0 0,2 1 224 0,2-1 32 16,-1-1 16-16,3 2 0 0,2 0-48 0,4 2-16 15,-5 1 0-15,9-2 0 0,3 3-64 0,3 1-16 16,0 1 0-16,1-1 0 0,1-1-80 0,4 1-32 15,2 0 0-15,3 2 0 0,3 0 0 0,5 2 0 16,4-1 0-16,2 1 0 0,1 2-80 0,3-5 0 0,1-2-128 0,4-1 192 16,4 3-192-16,3 4 128 0,2-1-128 15,-1-2 0-15,0-5 128 0,2 2-128 0,1 3 0 0,3-2 144 16,-1-3-16-16,0-2-128 0,-2-2 192 0,5 5-64 16,6 1 64-16,1 0 0 0,-1-1 0 0,-1 0 0 15,3 2-16-15,2 2 0 0,0-1 0 0,2-3 0 16,1-1-16-16,1 2 0 0,2 2 0 0,-1-3 0 15,-2 2-160-15,2-3 128 0,3 0-128 0,0 1 128 16,2 1-128-16,4-1 128 0,-1-6-128 0,2 0 128 16,-3 2 0-16,0 1-128 0,5 0 192 0,-2-1-64 15,-1 0 0-15,2-1-128 0,4 0 192 0,0-2-64 16,-1 0-128-16,3 1 160 0,-1-4-160 0,1 2 160 16,1 0-160-16,-1 0 0 0,4-2 144 0,-1 1-144 0,-4-1 160 15,3 3-32-15,3-1-128 0,-4 0 192 0,-2 0-64 16,2-1-128-16,5-3 176 0,-1 0-176 0,-3 1 176 15,1 2-176-15,4 0 160 0,0 2-160 0,-1 1 176 0,1-2-176 16,0-5 192-16,0 3-192 0,0 2 0 0,2-1 0 16,-2-3 0-16,1 1 0 0,1-1 0 0,-1 2 0 15,-3 1 0-15,2 2 0 0,2-4 0 0,-3 4 0 16,-7-2 0-16,3 1 0 0,2 3 160 0,-3 0-160 16,-3 0 128-16,2 1-128 0,1 0 208 0,-2 1-32 15,-1 1-16-15,2 1 0 0,5 0-16 0,-5-1 0 16,-3 1 0-16,4-2 0 0,4 0-144 0,0 2 160 15,-7-1-160-15,5 0 160 0,-1 0-160 0,-3 0 0 16,-3-1 0-16,2 0 128 0,0-1-128 0,-3-1 0 16,-3-1 144-16,2 1-144 0,0-1 144 0,-3 1-144 0,-4 1 192 15,-1-1-192-15,5 1 224 0,-4-2-64 0,-2 0-16 0,-2 0 0 16,0 2-144-16,3 1 160 0,-1 0-160 0,-2 0 160 16,-5 0-160-16,-1 0 128 0,1 0-128 0,-2 3 128 15,-7-2-128-15,-1 3 0 0,0 3 0 0,-3-4 128 16,1 0-128-16,-10-1 0 0,-2-1 0 0,-4 2 128 15,-2 2-128-15,-3 1 0 0,0 2 0 0,-3 0 0 16,1-4 0-16,-6 0 0 0,-4 1 0 0,-3 0 0 16,-6 0 0-16,-1 2 0 0,-3 0 0 0,-3-4 0 15,0-4 128-15,-3 1-128 0,-3 1 0 0,-5 0 128 16,-3 0-128-16,-2 1 128 0,-3 0-128 0,-2-2 128 16,-3-4 32-16,-1 0 0 0,0 0 0 0,-8 4 0 15,5-8 64-15,-1-1 16 0,2-2 0 0,-5 0 0 0,-1-2-48 0,0-2-16 16,2-4 0-16,-2-1 0 0,-2-1-48 0,2-2-128 15,0-1 192-15,0-6-64 0,0-2-128 0,1-2 0 16,0 0 144-16,-1-6-144 0,0-6 160 0,1-1-32 16,0-4-128-16,-1 1 192 0,1 1-48 0,-1-3-16 15,0-5 0-15,0-3 0 0,0-2-128 0,1 1 192 16,2-1-192-16,-1-3 192 0,-2-3-192 0,1-5 0 16,2 0 0-16,-1 1 0 0,2 3 0 0,1 1 0 15,3 2 0-15,0-4 0 0,-2 0 0 0,2 2 0 16,0 2 0-16,0 6 0 0,1 5 0 0,1 3 0 15,-2-2-224-15,2-1 80 0,-4-2 144 0,4 5-160 16,-2 1 160-16,0 5-160 0,-2 2 160 0,2 3-208 16,-4 4 80-16,3 0 128 0,-3 1-144 0,0 4 144 15,-2 1 0-15,-1 2 0 0,0 3-144 0,-2-1 144 0,-1 1 0 16,-2 4-144-16,-1 2 144 0,-1 3-160 0,1 2 160 0,-4 1-160 16,0 1 160-16,-3 0-128 0,-1 5 128 0,-2 0-128 15,-3 2 128-15,-1 2-192 0,-4 0 192 0,-7 0-192 16,-6 3 192-16,-3 2-192 0,-2-1 192 0,-4 1-192 15,0 1 192-15,-4 0 0 0,-2-1 0 0,-6 2-128 16,-4 2 128-16,-7-2 0 0,-8-1 0 0,-2 0 0 16,0 3 0-16,-5-3 0 0,-6-1 0 0,-5 0 0 15,-2 1 0-15,-4 0 0 0,-4 0 0 0,-4-1-128 16,-3-4 128-16,-5 1 0 0,0 0 0 0,-3 0 0 16,0-3 0-16,-4 1 0 0,-4 0 0 0,0-1 0 15,3-1 0-15,-7 0 0 0,-5 1 0 0,-2-2 0 0,5 0 0 16,-3 0 0-16,-3-2 0 0,-3 1 0 15,-3 2 0-15,1-1 0 0,0-1 0 0,-2 1 0 0,-3-1 0 16,-2-2 0-16,-2-2 0 0,4 1 0 0,1-1 0 0,1 2 0 16,-5 0 0-16,1-1 0 0,1-3 0 0,2 2 0 15,5 0 0-15,-3 1 128 0,-1-3-128 16,-3 1 176-16,3-1-176 0,0 2 192 0,2-1-48 16,-2 0 0-16,-1 0 0 0,-2 2 0 0,0-1-16 0,4 1 0 15,3-1 0-15,-1 2 0 0,-3 2-128 0,0 1 0 16,-1-1 144-16,4 0-144 0,5 0 0 0,0 1 0 15,2-1 0-15,3 1 128 0,5 0-128 0,-1 1 0 16,0 1 0-16,7 1 0 0,8-2 0 0,0 3 0 16,-1-3 0-16,3 3 0 0,2 2 0 0,-1-1 0 15,-6 2 0-15,5 0 128 0,0 0-128 0,-2 3 128 16,-1-1-128-16,0 3 128 0,4-1-128 0,-4 1 0 16,-1 2-128-16,-1 0 128 0,4 0 0 0,-4 4 0 0,2-1 0 15,3 2 0-15,4 0 0 0,1-2 0 0,-1-1 0 0,8 0 0 16,2 1 0-16,3-1 0 0,2-1 0 0,0 2 0 15,1 0 192-15,3-1-48 0,2-1 0 0,0 1 0 16,-3 2-144-16,5-2 0 0,1 1 0 0,0 0 0 16,0 0 0-16,3 1 0 0,1 5 0 0,0-3 0 15,3-1 0-15,0-1 0 0,-2 3 0 0,3-1 0 16,-1-1 0-16,6 1 0 0,5-2 128 0,4 0-128 16,2-3 0-16,2 1 0 0,4 0 0 0,5-1 0 15,3-2 0-15,4 1 0 0,3-2 0 0,3 0 0 16,4-3 0-16,2-1 0 0,3-1 0 0,3 0 0 0,1 0 0 15,2 0 0-15,1-2 0 0,2 0 0 0,2-1 0 16,1 1 0-16,3-2 128 0,1-1-128 0,1 1 0 0,0 2 0 16,2-3 0-16,1 2 0 0,3 0 0 0,5 3 0 15,0 0 0-15,0 0 0 0,-4-7 0 0,4 7 0 16,-5-3 0-16,5 3 0 0,0 0 0 0,0 0 0 16,0 0 0-16,0 0 0 0,0 0-160 0,0 0 160 15,0 0 0-15,0 0-144 0,0 0 144 0,0 0 0 16,0 0-144-16,0 0 144 0,0 0 0 0,0 0 0 15,0 0-144-15,0 0 144 0,0 15 0 0,0 1 0 16,-1-3 0-16,1 3 0 0,0 2 0 0,1 4-128 16,0 8 128-16,-2 2 0 0,-1 1 0 0,0 4 0 15,0 4-128-15,-4 4 128 0,1 2 0 0,0 4 0 16,1 0 0-16,-3 11 0 0,-4 5 0 0,-1 4 0 16,1 0 0-16,-2 1 0 0,-1 0 0 0,-2 5 0 0,2 6 0 0,-3-1 0 15,-1-4 176-15,0 1-16 0,-2 2 0 0,3 0 0 16,-1 6 80-16,-2-2 16 0,-2-5 0 0,0 3 0 15,-2 0 80-15,0 0 32 0,0-2 0 0,1 0 0 16,-3-4-160-16,5 2-16 0,-1-2-16 0,4-2 0 16,1-3-48-16,3-5 0 0,3-5 0 0,3-4 0 15,2 0-128-15,3-4 0 0,3-3 0 0,5-2 128 16,0 0-320-16,5-4-80 0,2-3-16 0,5-6 0 16,3-3-2448-1,3-5-480-15,15 9-112 0,-2-13 0 0</inkml:trace>
  <inkml:trace contextRef="#ctx0" brushRef="#br0" timeOffset="21866.573">6125 15650 16575 0,'-29'-8'1472'0,"8"7"-1168"0,-2 2-304 0,2-1 0 15,2 0 416-15,1 1 32 0,3 0 0 0,2 2 0 16,3 0 592-16,0-3 128 0,6-2 32 0,1 1 0 0,3 1-480 15,0 0-80-15,0 0-32 0,0 0 0 0,18-7-320 0,0 3-64 16,1 0-16-16,6 0 0 0,1-3 112 0,6 2 32 16,2-2 0-16,7 2 0 0,6-1 64 0,5 1 16 15,3-2 0-15,4 2 0 0,5 1-48 0,5 1 0 16,7 0 0-16,4-1 0 0,8 3-32 0,1-1-16 16,2 1 0-16,5 0 0 0,7 0-80 0,1 2-32 15,4-2 0-15,2 0 0 0,7-2-80 0,-1-1-16 16,1-1 0-16,7 0 0 0,7 0 64 0,1-1 0 15,-2-2 0-15,2 3 0 0,2-1-192 0,1 0 160 16,2-1-160-16,-3 1 160 0,0 0-160 0,4 2 0 16,1 0 144-16,-1 1-144 0,-4 1 128 0,2 2-128 15,4 0 128-15,0 2-128 0,-4 0 0 0,0-1 128 0,-3 3-128 16,4-2 0-16,4-1 0 0,-6 1 144 0,-3 3-144 16,-3 0 0-16,2-2 0 0,-2 1 0 0,-3-2 0 0,-2 2 0 15,0 3 128-15,-3-2-128 0,-4 1 144 0,0-1-144 16,-2 0 0-16,1 1 0 0,-2-2 0 0,1 0 0 15,-6 1 0-15,0 0 0 0,-1 1 0 0,0-3 0 16,-4-2 0-16,-2 1 0 0,-3 0 128 0,1 2-128 16,3-2 0-16,-7 0 128 0,-2 4-128 0,-3-3 0 15,1 0 0-15,-3 0 0 0,-3 1 0 0,-1-1 0 16,-1 0 0-16,0 2 0 0,3 2 0 0,-3-3 144 16,-4-4-16-16,1-1-128 0,6 0 192 0,-1-1-64 15,2 2 0-15,-4-1 0 0,-1-2 0 0,4-1 0 16,5 0-128-16,-1-1 160 0,-2-3-160 0,-2 2 160 0,0 0-160 15,3 2 0-15,-2 0 0 0,-1 1 0 0,0-1 128 16,-3-1-128-16,3 2 0 0,1 1 128 0,0 1-128 0,-1 0 128 16,-3-3-128-16,2 4 128 0,3-1-128 0,-1 2 128 15,-6-1-128-15,2-1 128 0,2 0-128 0,2 1 0 16,2 0 0-16,-2 0 0 0,-7 0 128 0,3 0-128 16,1 0 0-16,1 2 128 0,1-2-128 0,-3 2 0 15,-4-2 0-15,3 2 0 0,6 2 128 0,-4 0-128 16,-5 0 128-16,-1 1-128 0,-2-2 0 0,0 2 128 15,0 0-128-15,1 1 0 0,-3-2 0 0,-1 2 128 16,-1-2-128-16,3 2 0 0,1-1 0 0,-1 0 0 16,-2-3 0-16,-2 2 0 0,0 3 0 0,-2-2 0 15,3 0 128-15,1-2-128 0,-3 0 0 0,-3 2 0 16,-3 1 0-16,1-2 0 0,0-1 0 0,4 1 0 16,-1 1 0-16,-2-2 0 0,-2-1 0 0,0 1 0 0,-1 2 0 15,-2-1 0-15,-2 1 0 0,0-2 0 0,1-1 0 16,-3-1 0-16,-4-1 0 0,0 0 0 0,0 0 128 15,1 0-128-15,0 0 0 0,-2-1 0 0,-3 0 0 0,-1-1 0 16,-3-1 0-16,-3-2 0 0,0 0 0 0,-4 1 128 16,3 2-128-16,0 0 0 0,-4-1 0 0,1-1 128 15,-3-2-128-15,0 0 0 0,2 3 0 0,-3-3 0 16,-1 0 0-16,-2-1 128 0,-2 0-128 0,-1 1 0 16,1 2 0-16,-2 0 0 0,-2 1 128 0,0 0-128 15,0-2 0-15,-1 2 0 0,0 0 0 0,1-1 0 16,-3 2 0-16,0-1 0 0,-2 1 0 0,-3-2 0 15,-1 0 0-15,-2 3 0 0,0-1 0 0,-4 1 0 0,-2 1 0 16,-1 0 0-16,2 0 0 0,-4 2 0 0,2 0-192 16,-8-2 192-16,6 6-192 0,0-1 192 0,-6-5-192 15,7 11 192-15,-1 1-160 0,0 2 160 0,-5-3-128 16,1 6 128-16,1 3 0 0,-3 5-144 0,-1 6 144 16,-1 3 0-16,0 3-144 0,1 5 144 0,-4-1 0 0,-2 2-144 15,-3 1 144-15,0 5 0 0,-2 4 0 0,0 4 0 16,-1 4 0-16,1-2 0 0,-3-2 0 0,2 5 0 15,-1 0 0-15,-1 1 0 0,-1 4 0 0,1-1 0 16,-1-3 0-16,3-2 0 0,2-4 0 0,2-1-128 16,-1-7 128-16,2 4 0 0,-1 0-144 0,1-1 144 15,0-5-208-15,2-5 80 0,-2-6 128 0,0-1 0 16,1-3 0-16,0 2 0 0,1-3 0 0,0 1 0 16,-3 1 0-16,3-2 0 0,-1 0 0 0,-1-1 0 0,0 3 0 15,0-4 0-15,-3-3 0 0,1-2 0 0,1-2 0 0,-1-3 0 16,-1-1-144-16,0-2 144 0,-1-1-160 0,-1-2 160 15,0-2 0-15,-2-2 0 0,-1-4 0 0,-3 2 0 16,-1 1 0-16,-4-4 0 0,-4 1 0 0,-4 1 0 16,-5-2 0-16,-1 0 0 0,-4-1 0 0,-1-1 0 15,-2 0 0-15,-3 1 0 0,-3-1 0 16,-8 0 0-16,-5-1-144 0,-3-1 144 0,0-1-128 0,0 1 128 16,-5 1 0-16,-4-1-128 0,-5-1 128 0,-3 1 0 15,0 0 0-15,-7 0 0 0,-2 0 0 0,-4 0 0 16,-3-2 0-16,0 4 0 0,0 0 144 0,-5-1-144 15,-8-1 144-15,1 0-144 0,2 2 0 0,-4 2 144 16,-6-3 16-16,2 0 0 0,1-2 0 0,-5 1 0 0,0 3-160 16,0-1 160-16,-3 1-160 0,0-1 160 0,-1 1-160 15,-4-1 0-15,0 2 0 0,1 0 0 0,1-1 0 16,-6 1 0-16,-4-1 128 0,1 3-128 0,7 0 0 0,-4-4 0 16,-2-1 0-16,-3 0 0 0,-1 3 0 0,1 0 0 15,3-2 0-15,-4 0 0 0,-3 2 0 0,0 2 0 16,-4 2 0-16,4 0 0 0,2 1 0 0,-2 0 0 15,-5 2 0-15,4 5 0 0,5 5 0 0,-1-3 0 16,1 0 0-16,3-3 128 0,4 3-128 0,3-3 0 16,4 4 0-16,0-5 0 0,0 0 0 0,5-6 0 15,7 5 0-15,-7-4 0 0,-1-1 0 0,4-2 0 16,3-3-160-16,-3 1 160 0,-4 2-192 0,5-1 192 16,2 1-208-16,1-2 80 0,-5 3 128 0,5 1-160 0,4 0 160 15,-5 1-160-15,-3-3 160 0,6 0 0 0,6 2 0 16,-1 0 0-16,-1-1 0 0,4 1 0 0,5-5 128 15,0 2-128-15,-1 1 128 0,2 0-128 0,0-5 128 0,4 1-128 16,3-1 0-16,-4 1 128 0,-1 2-128 0,2-1 0 16,4-3 0-16,-1-1 0 0,-3 0 0 0,0 1 0 15,-4-2 0-15,1-1 128 0,3-2-128 0,-6 4 0 16,-3-2 0-16,-2-1 144 0,4 1-144 0,-2-1 0 16,-5-2 272-16,6 3-48 0,5-1-16 0,0 1 0 15,-1 1 272-15,3-1 48 0,1-2 16 0,3 0 0 16,7 3 32-16,-2-3 0 0,-1-4 0 0,5 2 0 15,6-3-304-15,3 1-48 0,-1-2-16 0,0 0 0 16,3-1-208-16,-3 0 0 0,6 0 0 0,-1 0-160 16,2-3 160-16,-1 1-192 0,-5-1 192 0,1 2-192 0,-3 1 64 15,3 0 0-15,4-3 0 0,-4-1 0 0,1 3 128 0,-3-2-192 16,3-1 192-16,5 3-192 0,3 2 192 16,4 1-192-16,-1 3 192 0,-1 1-192 0,3-3 192 0,4 3 0 15,-2-1 0-15,5 2 0 0,1 0-160 0,3-1 160 16,3-1-192-16,1 2 192 0,3 1-160 0,0 0 160 15,1-1-128-15,-3 1 128 0,-1 1 0 0,7-4-160 16,4 2 160-16,4-1 0 0,-3 0-144 0,5-1 144 16,1 0 0-16,3 1-144 0,-1 0 144 0,1 0 0 15,3-2 0-15,-1 4 0 0,3-1 0 0,-3 2 0 16,4 0 0-16,-2-2-128 0,2 1 128 0,0 0 0 16,2 1 0-16,-1 0 0 0,1 1 0 0,-1-2 0 15,-1 1 0-15,2 0 0 0,4 1 0 0,-2-1 0 0,5 1 0 16,-2 0 0-16,0 0 0 0,2 0 0 0,1-1 0 15,1 2 0-15,0-1 0 0,4 2 0 0,0 0 0 0,0 0 0 16,-7-3 0-16,5 1 0 0,2 2 0 0,0 0 0 16,-7-3 0-16,7 3 0 0,0 0 0 0,0 0 0 15,0 0 0-15,0 0 0 0,0 0-144 0,0 0 144 16,0 0 0-16,2-10 0 0,-3 1 0 0,1 9 0 16,2-10 0-16,2-1 0 0,-4-1 0 0,0-3 0 15,-4 2 0-15,4-2 0 0,2-3 0 0,2-1 0 16,-2 0 0-16,3-6 0 0,-1-1 0 0,0-4 0 15,1-2 0-15,-2-1 0 0,3-2 0 0,-2-4 0 16,1-4 0-16,2-2 0 0,-5-3 0 0,0-8 0 16,2-9 0-16,-1 0 0 0,-2 2 128 0,4-8-128 15,-3-6 128-15,-2-5-128 0,-1-9 128 0,1 2-128 0,0 2 144 16,1-3-144-16,-1-5 160 0,0 5-160 0,0 8 160 16,-1 7-160-16,3 6 160 0,-1 5-160 0,2 9 256 15,1 6-64-15,-1 6 0 0,-2 5 0 0,-1 6-192 0,0 5 176 16,0 4-176-16,1 3 160 0,0 1-160 0,-1 4 0 15,1 3 0-15,-1 1 128 16,-1 3-432-16,1 8-80 0,-1-9-32 0,1 9-11568 16,0 0-2320-16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43:52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3066 675 11055 0,'3'-19'480'0,"1"7"112"0,1-1-464 0,-1 6-128 16,-4 7 0-16,8-4 0 0,1 0 1440 0,1 1 272 15,-10 3 48-15,9 0 16 0,0 2-1424 0,-1 1-352 16,-8-3 0-16,10 10 0 0,-3 3 176 0,-3 3-48 16,-5-3 0-16,-2-1 0 0,0 0 64 0,0 0 16 15,1-1 0-15,-2 0 0 0,-8-1 112 0,2-4 32 16,1-2 0-16,-5 2 0 0,-4 0 176 0,-4 1 48 15,0-5 0-15,0 0 0 0,0-1 80 0,-1 0 32 16,-2-2 0-16,-4 0 0 0,1-1-16 0,-3 0 0 0,-2-2 0 0,-4 0 0 16,-7-1-272-16,-1 0-48 0,2 1-16 0,-1 0 0 15,-1 0-112-15,-2 0-32 0,-5-2 0 0,-2 2 0 16,-4-2-64-16,-2 4-128 0,-2 1 176 0,-1 1-176 16,2 0 192-16,-1-3-192 0,-1-6 192 0,-3 2-192 15,-3 4 208-15,4-1-64 0,3-3-16 0,0-2 0 16,0 3-128-16,2 0 0 0,-2 3 144 0,3-4-144 15,1-4 0-15,4 2 0 0,0 1 0 0,3 1 128 16,4 0-128-16,22 2 0 0,-2-2 128 0,-3-2-128 16,-1 0 0-16,-4-1 144 0,1-1-144 0,5 2 0 15,3 0 160-15,-21-5-160 0,6 2 128 0,10 4-128 16,11 4 144-16,0 1-144 0,4 2 160 0,6 1-160 0,1 2 0 16,9-2 0-16,-6 6 0 0,2 1 0 0,-1 1-208 0,4 0 64 15,0 1 16-15,0 2 0 0,1 0 128 0,1 3-192 16,1 4 192-16,0 2-192 0,1 3 192 0,1 20 0 15,-1-4 0-15,1-1 0 0,-1-2 0 0,1 2-128 16,-4 1 128-16,1 0 0 0,2 2 0 0,-3 2 0 16,-3 2 0-16,2 2 0 0,-1 1 0 0,0-1 0 15,-4 3 0-15,2 0 0 0,-4 3 0 0,1 5 0 16,-3 5 0-16,2 2 0 0,-3 1 0 0,1-1 0 16,1 0 0-16,-2 3 0 0,3 3 0 0,1 1 0 15,4-1 0-15,-4-2 0 0,-1-6 0 0,2 8 0 16,1 1 0-16,1 1 0 0,-2 3 0 0,1-4 0 15,-1 0 0-15,0 2 0 0,-2 0 0 0,-1 3 0 0,1-2 128 16,-5 1-128-16,1-1 0 0,-2 2 0 0,-1 0 0 16,-1 1 128-16,1 0-128 0,-4-1 0 0,-1-3 128 0,5 2-128 15,3 5 160-15,1-2-32 0,-1-1-128 0,1-1 192 16,-4-1-64-16,4 0 0 0,5 1-128 0,-2-1 192 16,3-1-16-16,1-1-16 0,0-4 0 0,-2 3 0 15,-2-1-16-15,1 0 0 0,4-3 0 0,-2 0 0 16,-2 1-144-16,1-1 192 0,-2 2-192 0,3 0 192 15,1-2-192-15,-2-1 128 0,1-4-128 0,0 0 128 16,-1 1 0-16,0-1-128 0,1-1 192 0,0-1-64 16,2-4 0-16,1-3 0 0,-1-2 0 0,0 1 0 15,-1 1 0-15,0-1 0 0,1-2 0 0,-1 2 0 16,-1-2 0-16,2-1-128 0,1-4 192 0,1-2-64 16,-3-1-128-16,2-3 128 0,1-5-128 0,0-3 128 0,1-1 0 15,1-2-128-15,1-6 192 0,3-2-64 0,-3-3 0 0,1-5-128 16,1-3 192-16,1-2-64 0,-1-2-128 0,3-2 0 15,0 1 0-15,-1-2 128 0,-6-4-128 0,10 7 0 16,0 0 0-16,0-2 0 0,3-4 0 0,0 1 0 16,2 2 0-16,1 0 0 0,1-2 0 0,2 0 0 15,1 0 0-15,2 0 0 0,1 2 0 0,4-3 0 16,2 0 0-16,4 1 0 0,3 0 0 0,2-1 0 16,3-1 128-16,1 0-128 0,1-2 0 0,2-1 0 15,2-3 0-15,6 3 128 0,4 3-128 0,0-1 0 16,-1-1 0-16,0 0 0 0,2-2 0 0,-1 1 0 15,2 2 0-15,4 0 0 0,4 1 0 0,-4 0 0 16,-5 3 128-16,1-1-128 0,2 1 0 0,-1 0 0 16,1 2 0-16,-1 0 0 0,2-4 0 0,-3 1 0 0,0 0 0 0,-1 0 128 15,0 0-128-15,5-4 0 0,4 0 0 0,-1 1 0 16,-4-1 128-16,-1 0-128 0,-1-5 128 0,-1 2-128 16,-2-2 128-16,1 0-128 0,-2 2 128 0,-1-1-128 15,-4 4 0-15,-1 1 128 0,-5 0-128 0,-2 0 0 16,-2-1 0-16,-5 0 0 0,-1-1 0 0,0 1 0 15,-3 1 0-15,-2 0 128 0,-6 1-128 0,-1 0 0 16,-5 1 0-16,-3-1 128 0,-5 0-128 0,-10 0 0 16,9 1 128-16,-9-1-128 0,0 0 0 0,0 0 128 15,0 0 16-15,0 0 0 0,0 0 0 0,0 0 0 16,-12 5-16-16,0-3-128 0,0-1 192 0,-7 0-64 16,-4-1-128-16,-3 0 0 0,1-1 0 0,-5 3 0 15,-1 2 0-15,-1 2 0 0,-4-1 0 0,0 1 0 16,-3-1 0-16,-4 3 0 0,-8 1-128 0,-2 1 128 0,-2 2 0 0,-3 0 0 15,-3 0 0-15,1-1 128 0,-3 0-128 0,-1-1 0 16,-3-1 0-16,-1-4-176 0,1 0 176 0,1-3 0 16,3-2 0-16,-2-1-128 0,-3-4 128 0,2 0 0 15,8-3-144-15,-4 2 144 0,-4 1 0 0,7 0 0 16,2-1 0-16,-3 1 0 0,-1 0 0 0,-2 1 0 16,-1 1 0-16,5 0 0 0,3 1 0 0,1 0 0 15,1-1 0-15,1 1 0 0,-1-4 0 0,0 3 0 16,4 1 0-16,3-3 0 0,4 0 0 0,4-1 0 15,0 2 0-15,6-3 0 0,4 3 0 0,-1-1 128 16,2-1-128-16,2-2 0 0,2-1 176 0,1 2-48 0,1-4-128 16,1 1 192-16,1 1-192 0,2-1 0 0,1-3 0 15,1 1 0-15,3 0 0 0,6-2 0 0,1-1 0 0,-1 1 0 16,-1-2 0-16,-2 0 0 0,0-3 0 0,4-4 0 16,1 0 0-16,0-4 0 0,0 0 0 0,-1-1 0 15,4 0 0-15,-1-3 0 0,-1-4 0 0,2 0 0 16,1-2 0-16,1 1 0 0,3-2 0 0,-3-3 0 15,0-3 0-15,0 0 0 0,-2 1 0 0,4-1 0 16,0 1 0-16,2-3 0 0,1-3 0 0,-1-2 0 16,-1-4 0-16,4 0 128 0,5 2-128 0,-3-4 0 15,-5-5 128-15,3-2-128 0,3-3 0 0,2 0 144 16,1-1-144-16,1 0 0 0,1 1 0 0,0-4 0 16,-2-2 0-16,1 0 0 0,3-1 0 0,2 4 0 15,-2 1 0-15,2-3 0 0,-3 1 0 0,1-5 0 0,1-2 0 0,-2 1 0 16,-1 2 0-16,2-2 0 0,-1-6 0 0,-1 3 0 15,-2 0 0-15,-2 3 0 0,-3 2 0 0,-1-2 0 16,1-1 0-16,-1 0 0 0,-4 0 0 0,0 3 0 16,1 2 0-16,-1 1 0 0,-3-7 0 0,0 5 0 15,1 1 0-15,3 3 0 0,2 4 0 0,0-3 0 16,0-3 0-16,2 0 0 0,-4 1 0 0,3 3 0 16,-2 5 0-16,2-4 0 0,2-1-128 0,-6 2 128 15,-1-3 0-15,2 6 0 0,2 2 0 0,-3 2 0 16,-1 2-144-16,2-2 144 0,-2 1 0 0,0 2-160 15,-6 2 160-15,2 4-128 0,-1 3 128 0,1 4-128 16,0 3 128-16,2 0-128 0,-1 0 128 0,1 1 0 16,1 1 0-16,-1 1-128 0,1-2 128 0,0 1-128 0,0-1 128 15,1 5-128-15,2 4 128 0,1 0-128 0,0 1 128 0,-1 0-128 16,-3-2 128-16,4 3-160 0,-2 4 160 0,3 1-160 16,3 2 160-16,-2 3-128 0,-2 4 128 0,2 2-128 15,4-2 128-15,-3 2-128 0,-1-4 128 0,-2 10-128 16,1-1 128-16,2-1-128 0,1 3 128 0,1-2-128 15,0 3 128-15,3 1-160 0,0-2 160 0,14 0-160 16,-1 1 160-16,-11 4-160 0,3 1 160 0,3 1-160 16,3 1 160-16,4 0 0 0,0 2-144 0,4 2 144 15,1 1 0-15,31 7 0 0,-10-3-144 0,-3-2 144 16,-5 0 0-16,-6-1 0 0,0 0-128 0,3-3 128 16,-3-3 0-16,2 0 0 0,0 4 0 0,1-1 0 15,3 0 0-15,-1-4 0 0,-2-2 0 0,-1 5 0 16,-1 9 0-16,-1-5 0 0,2-2 0 0,0 2 0 0,3 1 0 15,0 2 0-15,1 0 0 0,1-2 0 0,-3-1 0 0,-2-1 0 16,1 2 0-16,-4-4 0 0,-5-6 0 0,2-1 0 16,-3 0 0-16,-2-2 0 0,-6 2 0 0,-2-1 0 15,-3 0 0-15,-2-2 144 0,-2 0-144 0,-5 2 0 16,-2 1 144-16,-9 1-144 0,7-3 0 0,-7 3 128 16,0 0-128-16,0 0 0 0,0 0 160 0,0 0-32 15,-5-8-128-15,-2 4 192 0,-4 2-192 0,-7 0 0 16,-2-3 0-16,-3 1 0 0,-4 3 0 0,-4-1 0 15,-3-2 0-15,-5-1 0 0,0 1 0 0,-8 0 0 16,0-2-160-16,-8 1 160 0,-2-2-176 0,0 0 176 16,1 0-208-16,0-2 80 0,-2-3 128 0,-2-3-128 15,-4-3 128-15,2 1-128 0,3 4 128 0,26 4 0 0,-5-2 0 0,-2-1 0 16,-3-2 0-16,-3 1 0 0,-4-1 0 0,0 2 0 16,-1 4 0-16,-41-7 0 0,15 4 0 0,12 4-128 15,7 1 128-15,5-2 0 0,4 2 0 0,3 0-128 16,2 0 128-16,10 1 0 0,5 1 0 0,4-1 0 15,1 1 0-15,1 1 0 0,5-1 0 0,3 2 0 16,3 1 0-16,2 0 0 0,-2 0 0 0,3 1-128 16,1 1 128-16,8-1-128 0,-8 3 128 0,8-3-128 15,-4 11 128-15,2 4-208 0,0 2 80 0,2-2 128 16,0 5-224-16,2 7 80 0,-1 5 16 0,0 3 0 16,1 6 128-16,0 3 0 0,-3 1-144 0,-1 49 144 15,-1-2 0-15,0-7 0 0,-3-2 0 0,-1-5 0 16,-1-3 0-16,-1 4 0 0,-3 7 0 0,1-3 0 0,-2-1 0 0,-2 0 0 15,0 2 0-15,2 4 0 0,-1 3 0 0,-1-1 0 16,1 1 0-16,-1 1 0 0,1 4 0 0,1 2 0 16,2-3 0-16,0 3 0 0,-2 5 0 0,0-2 0 15,0 0 0-15,-1 5 0 0,-2 0 0 0,-1 3 0 16,1 0 0-16,4 3 0 0,2-4 0 0,-4 1 0 16,-1 1 0-16,3-1 0 0,1-1 0 0,2-2 0 15,3-2 128-15,-1 0-128 0,-3 2 0 0,3-1 0 16,4-2 0-16,-1-4 0 0,-4-2 0 0,3 0 0 15,0 6 0-15,2-8 0 0,-3-7 0 0,0 2 128 16,0-1-128-16,1-1 0 0,0 0 0 0,1-4 0 16,1-3 0-16,-4 2 0 0,0-1 0 0,1-4 0 15,-2-3 128-15,4-3-128 0,-2-4 0 0,4-1 0 16,-1 1 0-16,-1-4 0 0,0 1 0 0,2-3 0 0,1-7 0 0,1-4 0 16,0-5 0-16,2 0 0 0,1 2 0 0,-1 0 0 15,-3-2 0-15,0-2 0 0,1-3 0 0,0-5 0 16,1-4 0-16,0-3 0 0,3-2 0 15,-1-3 0-15,0 0 0 0,2-3 0 0,-3-2 0 0,3-2 0 16,4-1 0-16,0-1-144 0,1-2 144 0,3 0-208 16,3-4 208-16,1 2-176 0,1 2 176 0,7-4-160 15,7-4 160-15,1-2 0 0,2 0 0 0,7-1 0 16,5-2 0-16,5-2 0 0,2-1 0 0,7-1 0 16,7-1 0-16,5-1 0 0,6-2 0 0,2-1 0 15,-1 0-208-15,6 1-16 0,4-3 0 0</inkml:trace>
  <inkml:trace contextRef="#ctx0" brushRef="#br0" timeOffset="1439.993">6690 2355 7599 0,'0'0'320'0,"0"0"96"0,0 0-416 0,-6-3 0 16,-2 1 0-16,8 2 0 0,-5-8 768 0,0 2 80 15,-1 1 16-15,6 5 0 0,0 0 96 0,0 0 0 16,-7 0 16-16,7 0 0 0,0 0-80 0,0 0-32 16,-5-4 0-16,5 4 0 0,0 0-352 0,0 0-64 15,0 0 0-15,0 0-16 0,0 0-144 0,15 1-32 16,2 2 0-16,2-1 0 0,1 0 320 0,6-1 48 16,0-1 16-16,6 3 0 0,4 1 112 0,3-2 16 0,1-4 16 0,3 4 0 15,-1 3-256-15,6 0-48 0,4 1-16 0,3-1 0 16,1 1-96-16,3 4-32 0,2 2 0 0,1-1 0 15,2-3-128-15,2 1-16 0,4-4-16 0,1 1 0 16,5 1 32-16,1-3 16 0,0-3 0 0,6 2 0 16,7 2 16-16,1-1 0 0,1 0 0 0,3-4 0 15,4-5-32-15,0 3 0 0,3 3 0 0,-3-2 0 16,2-2-64-16,0 1-16 0,5-2 0 0,-1 0 0 16,1-4 16-16,-1 3 0 0,4 0 0 0,-2-1 0 15,-3-4-144-15,2 0 128 0,3 0-128 0,-1 1 128 16,-3 3-128-16,2-1 128 0,-1-2-128 0,-2 0 128 15,-3 0-128-15,3-1 0 0,3-1 144 0,-2 1-144 0,-1 3 0 16,0 2 144-16,-3-1-144 0,0-2 0 0,1 1 144 16,-2 1-144-16,-2 3 0 0,0-3 144 0,-1-1-144 0,-3-2 0 15,-6 2 0-15,-1 1 0 0,0 0 0 0,-3 3 0 16,2 0 0-16,-4-1 0 0,-8 0 0 0,6 0 0 16,1-3 0-16,-2 6 0 0,-4 4 128 0,0 2-128 15,-1-5 128-15,-5 0-128 0,1-5 0 0,-3 5 0 16,-1 2 0-16,-3 1 0 0,-7-3 0 0,-1 0 0 15,-5 1 0-15,-1-1 0 0,-2-1 0 0,-3 1 0 16,-4-4 0-16,-4 3 0 0,-4 2 0 0,-4 0 0 16,-7 2 0-16,-4-6 0 0,-2-1 128 0,-4 2-128 15,-11 2 128-15,0 0-128 0,0 0 240 0,0 0-48 16,0 0 0-16,0 0 0 0,0 0 128 0,-15-1 32 16,-2-2 0-16,-8 3 0 0,-4 2-352 0,-8 0 128 0,-4-1-128 15,-4-1 0-15,-3-1 0 0,-2 0 0 0,-4 1 0 0,-8 3 128 16,-7-1-128-16,-6-1 0 0,-5-1 0 0,-3 0 0 15,-3 4 0-15,-7-2 0 0,-9 1 0 0,0-3 0 16,1 0 0-16,-9 0 128 0,-7 1-128 0,-4-1 128 16,1 0-128-16,-7 3 0 0,-6 4-128 0,0-4 128 15,-6-4 0-15,0 0 0 0,-1 0 0 0,-6 3 0 16,-6 4 0-16,2-2 0 0,1-2 0 0,5-1 0 16,3 2 0-16,-2-1 0 0,-1 1 0 0,5 0 0 15,4 1 0-15,2-1 0 0,1-2 160 0,1 1-160 16,1 1 0-16,3-3 0 0,3-2 0 0,2 2 0 15,3 3 0-15,0-1 0 0,2-1 0 0,0 1 0 16,-1-4 0-16,5 4 0 0,5 0 0 0,3 3 0 16,0 0 0-16,6-3 0 0,6 1 0 0,6-3 0 0,4-3 0 15,5 2-128-15,3-3 128 0,5 2 0 0,3 4 0 0,6 0 0 16,7-1 0-16,6-3 0 0,4-3 0 0,7 0 0 16,4 2 0-16,4 0 0 0,5-1 0 0,5 2 0 15,4 0 0-15,4 1 0 0,6-5-176 0,5 6 176 16,0 0-160-16,0 0 160 0,10-3-256 0,5 3 64 15,2 1 0-15,6-1 0 0,9-1-64 0,9 1-16 16,7 1 0-16,8 1 0 0,9-1 272 0,11 2-192 16,10-1 192-16,10 0-160 0,7 0 160 0,8 0 0 15,11-2-144-15,16 3 144 0,9 0 0 0,9 0 0 16,5-1 0-16,7-2 0 0,3-2 0 0,6-1 0 16,7-2 0-16,3 1 0 0,2 1 0 0,3 1 0 15,1 0 0-15,1-1 0 0,-4-1 0 0,3 0 0 16,2 4-176-16,2-1 176 0,-2-1 0 0,-2 1 0 0,-5 0 0 0,-1 3-128 15,0 4 128-15,-3 2 0 0,-2 3-144 0,-8 3 144 32,-4-2-1376-32,-5 3-208 0,-8 2-32 0,-2 0-16 0</inkml:trace>
  <inkml:trace contextRef="#ctx0" brushRef="#br0" timeOffset="2763.181">3008 740 13823 0,'0'0'608'0,"0"0"128"0,0 0-592 0,0 0-144 16,0 0 0-16,0 0 0 0,0 0 176 0,0 0 0 15,0 0 0-15,0 0 0 0,0 0-176 0,0 0 0 16,0 0 0-16,0 0 128 0,-8-6-128 0,-3 0 160 16,-2 3-160-16,-2-1 160 0,-3-4-32 0,-2 0-128 15,-5 0 192-15,-4 1-64 0,-5-2 272 0,-5 0 48 16,-8-2 16-16,0 3 0 0,-2 2 176 0,-2 3 48 16,-2 0 0-16,-2 2 0 0,-3-1-208 0,-2 0-32 15,-2 0-16-15,-3 1 0 0,-2 1-176 0,4-3-48 16,1-2 0-16,-4 2 0 0,-2-1 16 0,1 2 0 0,-2-1 0 15,4 1 0-15,3 2-224 0,2 0 0 0,0 0 0 0,4-2-160 16,-1-1 160-16,3 2 256 0,1 3-64 0,6-3-16 16,4-3-176-16,5 3 0 0,1 1 0 0,6 3 0 15,1-1 0-15,3-2 0 0,-1-3 0 0,5 4 0 16,1 2 0-16,3 3 0 0,3 1 0 0,0 6 0 16,2 3 0-16,1 5 0 0,0 2 0 0,4 5 0 15,-1 2 0-15,2 2 0 0,4 2-128 0,-1 6 128 16,-1 4 0-16,0 4 0 0,3 4-144 0,-2 4 144 15,0 4 0-15,-1 1 0 0,-2 2 0 0,1 5 0 16,3 4 0-16,-1 2 0 0,0 4 0 0,1-2 0 16,0-1 0-16,2 2 0 0,0 2 0 0,3 1 0 15,3-2 128-15,-1-1-128 0,-5 0 176 0,2 5-176 0,0 7 192 16,-1-2-64-16,-2-4 0 0,-3 2-128 0,-3 5 128 0,1 1-128 16,-7 1 0-16,1-2 0 0,-4-2 128 0,2 4-128 15,-2 3 0-15,1-4 0 0,-1-6 0 0,2 1 128 16,-1-1-128-16,1 3 0 0,-2 3 192 0,2-5-64 15,0-3 0-15,3 1-128 0,1 8 192 0,1-4-192 16,-1-4 192-16,1-2-192 0,0-5 144 0,1 1-144 16,-3 5 0-16,2-1 144 0,0-4-144 0,-1-1 128 15,-6-1-128-15,6 1 128 0,1 2-128 0,2-4 192 16,-1-3-192-16,-2-2 192 0,-4-3-16 0,0 0 0 16,2 2 0-16,2-3 0 0,0-3-48 0,2 0 0 15,2-3 0-15,0-1 0 0,0 1-128 0,0-3 192 16,1 0-192-16,1-3 192 0,0-3-192 0,1-5 0 15,0-4 144-15,3-2-144 0,-1-2 0 0,1-2 144 0,-2-2-144 0,2 1 0 16,1 0 128-16,0-4-128 0,-1-1 0 0,-3-1 0 16,3-5 128-16,0-1-128 0,0 0 0 0,-2 1 0 15,-1-1 0-15,0-1 0 0,2-2 128 0,0 0-128 16,1-2 0-16,-2-3 128 0,3-1-128 0,0 1 0 16,-1-2 0-16,1-2 0 0,0-1 0 0,1 0 0 15,0-10 128-15,3 7-128 0,-3-7 0 0,7 9 0 16,-5 0 0-16,1 0 0 0,2-2 128 0,1 0-128 15,1-1 144-15,3-1-16 0,-2-2-128 0,6 2 192 16,2-1 64-16,4 2 16 0,1-1 0 0,6 0 0 16,5-4-96-16,6 3-32 0,5 0 0 0,3 4 0 15,3 2-16-15,6-2-128 0,1-3 192 0,4 1-64 16,0-2-128-16,7 5 0 0,7 1 144 0,-1-4-144 0,-4-2 0 0,6-2 128 16,3 5-128-16,1-2 0 0,-1-2 0 15,-2 3 0-15,-1-2 0 0,-2 0 128 16,-3-2-1472-16,-2-2-272 0</inkml:trace>
  <inkml:trace contextRef="#ctx0" brushRef="#br0" timeOffset="3528.277">16124 1223 911 0,'0'0'0'0,"0"0"0"0,0 0 0 0,0-7 0 16,0 7 2416-16,0 0 400 0,0 0 64 0,0 0 32 15,0 0-1712-15,0 0-352 0,0 0-64 0,0 0-16 16,-3-7-336-16,3 7-80 0,0 0-16 0,-9 1 0 15,3 5 0-15,-1 2 0 0,-1 2 0 0,0 5 0 16,-3 3 208-16,-2 5 32 0,-1 4 16 0,-1 6 0 16,-1 5 0-16,0 7 0 0,-5 6 0 0,1 2 0 15,-1 2-144-15,-1 0-48 0,-1 1 0 0,-1 4 0 16,-1 5-208-16,-2 1-32 0,2 0-16 0,2-4 0 0,1-6 32 16,2-3 0-16,1-5 0 0,4-4 0 0,3-5-176 15,1-6 0-15,1-5 0 0,2-5 128 0,1-3-128 0,2-3 0 16,2-7 0-16,3-10-176 15,0 0-1760-15,0 0-368 0</inkml:trace>
  <inkml:trace contextRef="#ctx0" brushRef="#br0" timeOffset="4016.894">15797 1310 17503 0,'8'-27'1552'0,"3"10"-1232"0,5 0-320 0,4 2 0 16,3 2 1552-16,7 1 256 0,3 0 48 0,5 4 16 15,0 6-1568-15,5 3-304 0,0 2 0 0,6 1-176 16,3-1 176-16,3 4 0 0,4 4 0 0,-4 2 0 16,-3 0-128-16,-5 2 0 0,-7 2 0 0,-6 3 0 15,-6 1 128-15,-6 2 0 0,-7 4 0 0,-5 4-128 16,-6 3 128-16,-8 3 0 0,-5 2 0 0,-7 2 0 15,-6 0 0-15,-6 0 0 0,-5-3 128 0,-6-5-128 16,-5-6 0-16,-2-2 144 0,-2-3-144 0,1 0 0 16,0-1 432-16,5-2-32 0,1-3 0 0,6-1 0 15,1 1-16-15,5-3 0 0,3 0 0 0,6-4 0 16,5-2-256-16,2 0-128 0,5 0 128 0,8-7-128 16,0 0 0-16,0 0-176 0,12 7 16 0,7-2 0 15,4-2-32-15,4-1-16 0,1 0 0 0,4-1 0 16,4 2 208-16,2 1 0 0,4-2-160 0,3 8 160 0,3 6 0 0,-2 4 0 15,-2 2 0-15,-3 0 0 0,-5-2 0 0,-4 2 288 16,-6 1-48-16,-5 1-16 0,-7 0-224 0,-5 1 176 16,-3 0-176-16,-6 1 160 0,-9 1 96 0,-5 0 0 15,-6 0 16-15,-9-1 0 0,-7-3 96 0,-10 0 16 16,-13-4 0-16,-2 1 0 0,-3-2-64 0,-2 0 0 16,-3-1 0-16,-4-5 0 0,-2-1-16 0,4-5-16 15,4 1 0-15,6-6 0 0,11-1-288 0,8-4-304 16,3-6 64-16,10-6-13280 0</inkml:trace>
  <inkml:trace contextRef="#ctx0" brushRef="#br0" timeOffset="4515.026">17335 1216 27647 0,'-8'-9'2448'0,"8"9"-1952"0,0 0-496 0,0 0 0 0,-9 5 336 0,2 7-16 16,-3 6-16-16,2 5 0 0,-1 5-304 15,1 5-256-15,0 3 64 0,1 6 0 0,-1 4 192 0,1 4-176 16,2 3 176-16,-1 1-160 0,-4 0 160 0,1 3 0 16,-2 0 160-16,-2 5-160 0,1 3 0 0,-1-2 0 15,-2-5 0-15,2-4 0 0,2-6 0 0,1-5 0 16,2-5 0-16,0-8-160 0,4-9 160 0,2-4 128 16,-2-5-128-16,4-12 176 0,-1 10 208 0,1-10 32 15,1 9 16-15,-1-9 0 0,0 0 400 0,6-8 96 16,0-3 16-16,4-7 0 0,4-5-368 0,1-4-64 15,4-5 0-15,2-2-16 0,2-4-288 0,1-4-48 16,1-5-16-16,4-2 0 0,0-7-144 0,2-1 0 16,0 0 0-16,1-2 0 0,1-5 0 0,2-3 128 0,4 0-128 15,-1 6 0-15,5 7 0 0,0 8 0 0,-2 4 0 16,-1 7 0-16,1 4 0 0,-7 5 0 0,-3 3-176 0,-4 8 176 16,-5 1 0-16,-1 8-160 0,-4 1 160 0,-2 2 0 31,-2 1-1216-31,0 2-144 0,-1 2-32 0,-1 2-12784 0</inkml:trace>
  <inkml:trace contextRef="#ctx0" brushRef="#br0" timeOffset="4858.224">18836 1073 24815 0,'0'0'1088'0,"0"0"256"0,-8 3-1088 0,-3 1-256 15,2 6 0-15,-1 6 0 0,-1 7-192 0,-2 3-80 16,-3 4-32-16,-2 5 0 0,-1 3 304 0,-1 6 0 15,-5 5-128-15,0 6 128 0,0 11 0 0,-5 2 0 16,-5 2 128-16,2 3-128 0,1-1 272 0,1 6-32 16,0 9-16-16,3-6 0 0,2-8-80 0,0-5-16 0,2-3 0 0,3-2 0 15,4-1-128-15,5-6 160 0,2-6-160 0,3-11 160 16,2-5-160-16,5-6-192 0,4-5 32 0,1-8-11024 16</inkml:trace>
  <inkml:trace contextRef="#ctx0" brushRef="#br0" timeOffset="5242.866">18521 985 31151 0,'2'-29'1376'0,"5"11"288"0,5-1-1328 0,5-1-336 16,6 3 0-16,3 5 0 0,8 3-192 0,4 2-96 16,7-4-32-16,5 5 0 0,6 2 144 0,7 2 32 15,10-1 0-15,2 6 0 0,5 0 144 0,-2 3 0 16,-1 1-144-16,2 2 144 0,5 2 0 0,-3 2-144 16,-2 2 144-16,-6 6 0 0,-4 4 0 0,2 4-128 15,-1 4 128-15,-3 5 0 0,-4 1 0 0,-6 2 0 16,-7 5-128-16,-9-3 128 0,-6 0 0 0,-9-2 0 15,-5-2 0-15,-7-5 0 0,-4-4 0 0,-9-1 0 16,-3 0 0-16,-9-1 0 0,-7-4 272 0,-12-2 16 16,-11-2 0-16,-13 0 0 0,-18-1 336 0,-8 1 64 15,-9-2 16-15,-14-2 0 0,-13-1-272 0,-2 0-48 0,1 3-16 16,-8-2 0-16,-6 0-160 0,8 0-16 0,8 3-16 16,1-3 0-1,4 0-1136-15,13-3-208 0,11-2-48 0</inkml:trace>
  <inkml:trace contextRef="#ctx0" brushRef="#br0" timeOffset="10636.571">6993 9356 11055 0,'-12'-2'480'0,"5"4"112"0,0 0-464 0,-2 1-128 0,0 0 0 0,-2 3 0 16,-2 2 976-16,-1 4 176 0,-3 0 48 0,0 1 0 15,-5 2-464-15,-2-3-96 0,1 2 0 0,-1-1-16 16,1-1-16-16,-6 2 0 0,-1 3 0 0,0 1 0 16,2-1-192-16,0-3-32 0,-3-3-16 0,-1 0 0 15,0 4 16-15,-2-4 0 0,-1-1 0 0,-2-4 0 16,0-3 96-16,-2 1 32 0,-2-2 0 0,-3-1 0 0,1-2-48 0,-1-5 0 16,0-2 0-16,0-1 0 0,-2 0-80 0,-3 0 0 15,0-1-16-15,-2 2 0 0,1-1-16 0,-2 0 0 16,3-1 0-16,-1-2 0 0,-1-3-64 0,0-1-16 15,-2 2 0-15,1-2 0 0,-2-1-128 0,5-3-16 16,0 1-128-16,4 1 192 0,2 0-192 0,1-2 176 16,1-3-176-16,-2-1 160 0,0-1-160 0,3-2 128 15,1-1-128-15,4-3 128 0,2-4 16 0,-1 4 0 16,2 4 0-16,2-6 0 0,2-7 128 0,0 2 32 16,3 4 0-16,0 0 0 0,0-1 16 0,3 1 0 15,-2 2 0-15,4-2 0 0,-1-1-32 0,4 0 0 16,0 0 0-16,2 0 0 0,-1-1-288 0,6-1 0 15,2 0 128-15,3 2-128 0,-3 4 128 0,5-2-128 16,3-2 144-16,1-1-144 0,1 3 0 0,5-4 0 0,1-2 0 0,3 1 0 16,2 2 0-16,2-1 0 0,1-1 0 0,4 2 0 15,3 1 0-15,2-1 0 0,0 0 144 16,5 0-144-16,0 0 0 0,2-2 0 0,-1-1-224 0,6 0 80 16,3 1 144-16,0 1 0 0,0 1 0 0,0 2 0 15,3 1 0-15,0 4 0 0,0 4 0 0,2-1-128 16,0-2 128-16,3-1 0 0,1 0-144 0,4 2 144 15,3 3 0-15,2 1 0 0,-1-1 0 0,4 0 0 16,-1 3-160-16,4 0 160 0,4 0 0 0,2 2-144 16,2 2 144-16,0 1 0 0,-2 1 0 0,3-2 128 15,4-4-128-15,0 5 0 0,1 1-176 0,-1-2 176 16,1 2 0-16,5-1 0 0,2 1 0 0,-1 3 0 0,0 2 0 16,1-1 0-16,3-3 0 0,-1 3 0 0,2 0 0 15,2 2 0-15,-1-1 0 0,1 1-144 0,1-1 144 0,3 5 0 16,0 0-144-16,0 0 144 0,0-2 0 0,2 2 0 15,2-1 0-15,-1 3 0 0,-2 2 0 0,2 0 0 16,-1 0 0-16,-1-1 0 0,-2 1 0 0,1 1 0 16,2-1 0-16,-1 1 0 0,1 0 0 0,5-1 0 15,-2-3 0-15,1 3 0 0,-4 3 0 0,3-1 0 16,1-2 0-16,2 0 0 0,0 2 0 0,-1-1 0 16,-2-1 0-16,2 0 0 0,2 1 0 0,-3 0 0 15,0 0 0-15,4 0 0 0,0 1 0 0,-1 1 0 16,-2 0 0-16,-3 0 0 0,1 1 0 0,3-1 0 15,0 0 0-15,-3 1 0 0,2 1 0 0,1 0 0 16,1 0 0-16,2 1 0 0,-2-3 0 0,4 2 0 16,2 3 0-16,-2-2 0 0,-4-2 0 0,2 0 0 0,5 0 0 0,-4 1 0 15,-3-1 0-15,2 0 0 0,3-1 128 0,-6 2-128 16,-5 1 0-16,-1 1 0 0,1-2 0 0,0-1 0 16,3 1 0-16,-1-1 0 0,-1-1 0 0,-1 1 0 15,0 0 0-15,-1 0 0 0,0 0 0 0,-1 1 0 16,2 0 0-16,2 0 0 0,-6-1 0 0,1 1 0 15,3 1 0-15,-1 1 160 0,0-1-160 0,-4 1 160 16,0-2-160-16,-1 2 0 0,3 2-160 0,-4-3 160 16,-3 2 0-16,-1 0 0 0,1 0 0 0,-2 1 0 15,0 0 0-15,-4 0 0 0,-3-2 0 0,4 4 0 16,-2 2 0-16,2-1 0 0,0-1 0 0,-4-1 0 16,-2 1 0-16,3 0 0 0,0-1 0 0,0 1 160 15,-3-1-160-15,0 0 0 0,0-2 0 0,1 1 0 0,3 1 0 0,-2-2 0 16,0 0-160-16,-2-1 160 0,-2-3 0 0,3 2 0 15,2 1 0-15,-3-1 160 0,-3 0-160 0,1-1 0 16,-2 1 0-16,4-1 0 0,2-1 0 0,-5 2 0 16,-2 0 0-16,-2 2 0 0,2-3 0 0,-4 2 0 15,0-1 0-15,0 3 0 0,-1 1 0 0,-2-1 0 16,0 3 0-16,-1-2 0 0,-2-2 0 0,3 2 0 16,-1 3 0-16,1 0 0 0,-3-2 0 0,-2-1 0 15,1-1 0-15,-1 2 0 0,2 0 0 0,1 1 0 16,-1-1 0-16,0 1 0 0,-4-1 0 0,1 2-144 15,-2 0 144-15,1 0 0 0,0 0 0 0,3 2 0 16,1-1 0-16,-5 2 0 0,-3-1 0 0,0 2 0 0,-2-2-128 16,2 4 128-16,0 2 0 0,-2 3 0 0,-6-4 0 0,1 5 0 15,2 0 0-15,-3 0 0 0,-1 3 0 0,0-2 0 16,-2-3 0-16,2 0 0 0,4 1 0 0,-4 1 0 16,-5 0 0-16,-1 0 0 0,-2 1 0 0,0 0 0 15,-3 2 0-15,-2-1 0 0,-2 1 0 0,0 0 0 16,-2 0 0-16,-1 2 0 0,0 1 0 0,-2-2 0 15,-2-4 0-15,-1 0 0 0,-1 4 0 0,-5 0 0 16,-1 0 0-16,-4 1 0 0,-3-1 0 0,0 3-160 16,-2-1 160-16,-3 0 0 0,-3 0 0 0,-3 2 0 15,-3 1 0-15,-3 0 0 0,-5 1 0 0,-5-2 0 16,-4-1 0-16,-5 0 0 0,-3 2 0 0,-1-3 0 16,-1-1 0-16,-6 1 0 0,1 2 0 0,-6 0 0 15,-1 2 0-15,-1-2 0 0,-3-3 0 0,-1 2 0 0,-2 0 0 0,-1 0 0 16,0 1 0-16,-2-5 0 0,-1-4 0 0,-3 6 0 15,-4 0 0-15,0 0 0 0,1-1 0 0,-2 0 0 16,-3 2 0-16,-4 0 0 0,2 3 0 0,-6-3 0 16,-2 0 0-16,0-2 128 0,1-3-128 0,-3 1 0 15,-7-1 0-15,1-2 128 0,-5-1-128 0,2-3 0 16,0 5 0-16,-5-4 128 0,-6 0-128 0,3-1 0 16,3-1 128-16,-3-1-128 0,0 4 176 0,1-2-48 15,1-2 0-15,-3 0 0 0,-2-2 0 0,-2 0 0 16,2-1 0-16,-3-2 0 0,1-1 0 0,-5 0 0 15,-1-2 0-15,0 2 0 0,-3 0-128 0,1 0 128 16,-5 0-128-16,2-1 128 0,0-3-128 0,0 3 0 16,-6-1 0-16,0-1 0 0,1-2 0 0,-1 0 128 15,1-1-128-15,1 2 0 0,0-4 0 0,-3 1 0 0,1 2 0 16,-2-4 0-16,-3 1 0 0,-1-2 0 0,1 0 128 0,-2 0-128 16,-5-1 0-16,6 1 128 0,4 1-128 0,-1-1 128 15,-9-2-128-15,6 1 0 0,3 2 0 0,-3 1 0 16,-2-2 256-16,1 0-48 0,1-1 0 0,0 1 0 15,-1 2-64-15,0-1-16 0,2-1 0 0,1 2 0 16,0 0-128-16,-2-1 0 0,-2-2 0 0,4 0 0 16,4 0 0-16,-1 0 0 0,-1-1 128 0,2 1-128 15,2-1 0-15,-1-1 0 0,-2 1 144 0,2 1-144 16,3-1 0-16,1-1 0 0,-2 0 0 0,4 0 128 16,2 3-128-16,-1-1 128 0,-4-1-128 0,5 0 128 15,6-1-128-15,-3 0 0 0,0-6 0 0,4 3 0 16,3-1 0-16,2 0 144 0,-2 0-144 0,2-1 0 0,1-1 128 15,5 1-128-15,6-2 0 0,-1 0 0 0,-1-2 192 0,2 1 0 16,2 0-16-16,2-1 0 0,2 0-16 0,1-1 0 16,0-2 0-16,-1 2 0 0,-1 2-160 0,5-1 0 15,4-1 144-15,1 1-144 0,-1 1 128 0,2-3-128 16,-1-2 128-16,3 3-128 0,4 5 160 0,0-4-32 16,0 1-128-16,2 0 192 0,-1 0-192 0,4-1 176 15,2-1-176-15,3 0 160 0,4-1-160 0,-3 0 0 16,0 2 0-16,4 3 128 0,2 1-128 0,-5-2 0 15,-6-1 0-15,1 0 0 0,2 5 0 0,1-2 0 16,0 1 0-16,1-1 0 0,-5 1 0 0,1 0 0 16,0 1 128-16,-1-1-128 0,2-1 0 0,2 2 0 15,2-3 0-15,-4 3 0 0,-3-1 0 0,1 1 128 16,-1-1-128-16,3 5 0 0,2 1 0 0,2 1 0 0,0-2 0 0,-1-1 0 16,0 1 0-16,-2 4-144 0,3 4 144 0,-3 2-160 31,1-6-1408-31,2 2-288 0,1 5-48 0,0 0-14240 0</inkml:trace>
  <inkml:trace contextRef="#ctx0" brushRef="#br0" timeOffset="32046.557">9144 12645 7359 0,'-10'-14'656'0,"4"11"-528"0,-1 0-128 0,1 1 0 15,6 2 1664-15,0 0 288 16,-8-8 64-16,3 5 16 0,5 3-1008 0,0 0-208 0,0 0-48 0,0 0 0 15,0 0-304-15,0 0-64 0,0 0-16 0,0 0 0 16,0 0 256-16,0 0 64 0,0 0 0 0,12 4 0 16,-2 6 0-16,2-2 0 0,2-4 0 0,3 3 0 15,0 3-16-15,3-1 0 0,0-2 0 0,2 0 0 16,2-2-128-16,4 1-32 0,-1-2 0 0,7-1 0 16,0 1-32-16,3 0-16 0,0 3 0 0,2-1 0 15,5 0-64-15,1 0-16 0,0 1 0 0,1-2 0 16,2 0-48-16,4 0-16 0,3 2 0 0,4-4 0 15,-4-4-64-15,3 2-16 0,0 1 0 0,-2 1 0 16,2-3-64-16,1 0 0 0,-2 0-16 0,2 1 0 16,5 2 16-16,1-1 16 0,-2-1 0 0,-2 0 0 0,2 1-208 0,0 0 144 15,2 0-144-15,2 1 128 0,1 2-128 0,-2-3 192 16,-1 0-192-16,0 0 192 0,2-2-192 0,2 0 160 16,4-2-160-16,0 2 160 0,-3 3-160 0,1 0 128 15,2-5-128-15,2 1 128 0,3 2-128 0,-2 3 0 16,-4-1 144-16,2-2-144 0,0-2 128 0,0 3-128 15,2 4 128-15,-3-3-128 0,-4-2 0 0,1 0 0 16,-1 1 0-16,3 0 128 0,3 0-128 0,-3 1 0 16,-2 1 0-16,3-1 0 0,-3-4 128 0,1 2-128 15,-3 2 128-15,1-1-128 0,3-2 176 0,-3 2-48 16,-2 2 0-16,0-1 0 0,0-2 16 0,4 0 0 16,1-1 0-16,0 2 0 0,-4 4-144 0,2 0 192 15,0-2-192-15,1-1 192 0,-3 0-192 0,2 2 0 0,-4 1 144 16,1-1-144-16,2-2 0 0,-1-1 0 0,4-1 0 0,-4 3 128 15,1 2-128-15,-2-1 0 0,-1-4 0 0,4 3 0 16,-6 3 0-16,5-3 0 0,-1-2 0 0,-1 1 128 16,-4 0-128-16,-2 2 0 0,1 2 0 0,1-2 0 15,1-2 0-15,-1-2 144 0,-1-1-144 0,-2 2 0 16,-1 1 176-16,1 1-176 0,5-2 160 0,-2-1-160 16,-4 1 144-16,0 0-144 0,1 2 128 0,-4-3-128 15,0 0 0-15,2 3 128 0,4 5-128 0,0-7 0 16,-2-3 0-16,-1 3 128 0,0 2-128 0,-1-1 0 15,-1-3 128-15,2 2-128 0,0 1 0 0,0 0 128 16,0 2-128-16,-2-1 0 0,-3 0 0 0,0-2 0 16,-4-1 0-16,3 3 0 0,2 4 128 0,0-5-128 0,2-5 0 15,-1 4 0-15,-5 4 0 0,0-3 0 0,-4 1 128 16,5-7-128-16,-4-1 0 0,3 3 128 0,0 3-128 0,1 1 0 16,0 3 0-16,-3-4 0 0,0-2 0 0,-2 0 128 15,-1 1-128-15,0-2 0 0,0-2 0 0,1 1 0 16,-1 2 128-16,0 1-128 0,-4 0 0 0,-3-1 0 15,-3-5 0-15,-2 4 0 0,-2 5 0 0,-3-4 0 16,1 0 0-16,-1 0 128 0,-1 0-128 0,-4 0 0 16,-2 0 0-16,0 0 0 0,-1 0 0 0,-3 0 0 15,-6-6 0-15,0 2 128 0,-2 1-128 0,-1 1 0 16,-1 1 0-16,-8 1 0 0,0 0 144 0,0 0-144 16,0 0 160-16,0 0-160 0,0 0 192 0,0 0-48 15,0 0-16-15,0 0 0 0,0 0 0 0,-8-4 0 16,1-2 0-16,-6 3 0 0,-7 2-128 0,-3 1 0 0,-1 0 0 0,-5-1 128 15,0-1-128-15,-3-1 0 0,-1-1 0 0,-1 1 0 16,-5 0 0-16,-3 2 0 0,-4-1 0 0,-3 0 0 16,-4-4 0-16,-1 2 0 0,-2 0 0 0,-1 1 0 15,-2 2 0-15,-1-2 0 0,-6-2 0 0,-2 0 0 16,-5 5 0-16,2 0 0 0,-1 0 0 0,-5-2 0 16,-7-2 0-16,1-1 0 0,-3 3 0 0,0 0 0 15,0-4 0-15,-2 2 0 0,-6-2 0 0,0 3 0 16,2 2 0-16,-4-1 0 0,-5-5 0 0,1 4 0 15,1-2 0-15,-1 2 0 0,-1-1 0 0,-3-2 0 16,-1 0 0-16,-3 0 0 0,-2 1 0 0,0 0 0 16,-1 0 0-16,-1-2 0 0,-1-1 0 0,1 3 0 15,0 1 0-15,0-2 0 0,-6-4 0 0,4 5 0 0,-1 0 0 16,1 4 0-16,1-1 0 0,-1 0 0 0,4-2 0 0,0-1 0 16,-1 1 0-16,2 0 0 0,3 0 0 0,1-1 0 15,4 0 0-15,-3 3 0 0,2 2 0 0,2-1 0 16,4-2 0-16,-3 2 0 0,-1 1 0 0,6 4 0 15,3-1 0-15,2-2 0 0,-1-3 0 0,2 2 0 16,-1 1 0-16,4 0 0 0,4-1 0 0,-3 0 0 16,-3 0 0-16,5 2 0 0,4 4 128 0,1-3-128 15,3-3 0-15,0 0 128 0,0 0-128 0,1 1 0 16,-3 2 0-16,5-1 128 0,2-4-128 0,3 2 0 16,0 0 144-16,-1 0-144 0,-1-1 128 0,3-1-128 15,5-1 128-15,3 2-128 0,-1 1 0 0,-1-1 0 16,-2-2 0-16,5 2 128 0,2 1-128 0,3 1 0 0,-3 3 0 15,3-1 0-15,1-3 0 0,-2 0 0 0,-1 2 0 16,2 2 0-16,1-7 0 0,0 3 0 0,2 1 0 0,2 3 0 16,2 1 0-16,3-1 0 0,-1-2 0 0,2 1 0 15,-1 0 0-15,-3 3 0 0,2-2 0 0,2 1 0 16,-1-3 0-16,0 1 0 0,1 3 0 0,1-3 0 16,1 0 0-16,3 1 0 0,1-1 0 0,1 1 0 15,-1 3 0-15,1-2 0 0,1-1 0 0,0 0 0 16,2-1 0-16,2 3 0 0,0 2 0 0,3-3 0 15,2-3 0-15,2 3 0 0,-4 0 0 0,5 1 0 16,0-4 0-16,4 0 0 0,0-1 0 0,2 2 0 16,-1 1 0-16,1-2 0 0,-1 0 0 0,2 0 0 15,1 1 0-15,2-1 0 0,1 0 0 0,0-2 0 0,3-1 0 16,6 1 0-16,0 0 0 0,0 0 0 0,0 0 0 0,0 0 0 16,0 0 0-16,0 0 0 0,0 0 0 0,0 0 0 15,11 1 0-15,3 1-128 0,0-1 128 0,4 0 0 16,2-1 0-16,0-1-128 0,5-2 128 0,0 1 0 15,2 2 0-15,4-1 0 0,1-3 0 0,7 2 0 16,1 0 0-16,3 2 0 0,2-1 0 0,0 0 0 16,2-1 0-16,0 2 0 0,0 0 0 0,5 0 0 15,3 0 0-15,4 0 0 0,0-2 0 0,-1 2 0 16,0 2 0-16,4 0 0 0,4-4 0 0,3 2 0 16,-1-2 0-16,4 2 0 0,-1 2 0 0,3 1 0 15,1-4 0-15,1-1 0 0,0 5 0 0,0-1 0 16,-3 1 0-16,5-3 0 0,4-3 0 0,-1 1 0 15,1 1 0-15,-2 1 0 0,1 0 0 0,0 0 0 0,0-2 0 0,4 2 0 16,-1 2 0-16,1 0 0 0,-6-1 0 0,4 0 0 16,0-1 0-16,3 1 0 0,1 1 0 0,-1 0 0 15,-1-1 0-15,0 1 0 0,5 1 0 0,-2 0 0 16,-6 0 0-16,3-1 0 0,1-1 0 0,3 1 0 16,3 3 0-16,-1-1 0 0,-2-1 0 0,1 1 0 15,-2 0 0-15,-2-3 0 0,-1 0 0 0,1 1 0 16,0-1 0-16,-2 1 0 0,0-1 0 0,0 1 0 15,0-1 0-15,-1-1 0 0,-1-1 0 0,3 0 0 16,1 0 0-16,0 1 0 0,1 0 0 0,-3 0 0 16,3 0 0-16,-1 2 0 0,-1 1 0 0,-1 0 0 15,2-4 0-15,0 1 0 0,0 0 0 0,-3 0 0 16,-3 3 0-16,2-1 0 0,-2-1 0 0,2 1 0 0,-1 2 0 16,1 2 0-16,-4-1 0 0,-1 0 0 0,-4-2 0 0,3 3 0 15,1 1 0-15,-2-1 0 0,-2-3 0 0,0-1 0 16,0-2 0-16,4 4 0 0,3 1 0 0,-4 1 0 15,-3-2 0-15,0 2 0 0,3-1 0 0,0-1 0 16,1-1 0-16,-4 0 0 0,-4-2 0 0,4 1 0 16,4 2 0-16,-1-1 0 0,-2-1 0 0,-2 0 0 15,-5-1 0-15,2 2-128 0,-2 1 128 0,3-2 0 16,0-6 0-16,1 4 0 0,-5 4 0 0,-2-1 0 16,-1 0 0-16,2-3-128 0,0 0 128 0,1 2 0 15,-1 1 0-15,-2-1 0 0,-3-1 0 0,-1-2 0 16,-2-1 0-16,-1 0-128 0,0 2 128 0,-3-1 0 15,-2-1 0-15,-1 3-128 0,-6 1 128 0,0 0 0 0,-2 1 0 16,-5-1 0-16,-2-4 0 0,-2 2 0 0,1 0 0 0,-3 0 0 16,-3-1 0-16,-4 0 0 0,-2 1 0 0,-2 0 0 15,-3-1 0-15,-1 0 0 0,-4 0 0 0,-2 1 0 16,-10 0 0-16,0 0 0 0,0 0 0 0,0 0-128 16,0 0 128-16,0 0 0 0,0 0 0 0,0 0-128 15,-16-6-32-15,-4 4 0 0,-3-1 0 0,-4 0 0 16,-4-1 160-16,-4 3-192 0,-3-1 192 0,-2 2-192 15,-2 0 192-15,-3-2-128 0,-7-1 128 0,-3-1-128 16,-4 2 128-16,-3 0 0 0,-3 0 0 0,-2-1-128 16,1 1 128-16,-8 1 0 0,-4 1 0 0,-4 0 0 15,-3 0 0-15,-4-2 0 0,-5-2 0 0,1 1 0 16,-4 3 0-16,-2-2-128 0,-3-3 128 0,-5 0 0 0,-5 3 0 16,-1 1-128-16,-1-5 128 0,-1 2 0 0,-7-1 0 0,0-2 0 15,-2 3 0-15,1-1-128 0,-2-1 128 0,1-1 0 16,-1 1 0-16,-2 1 0 0,-2 1 0 0,-2 1 0 15,-4 0 0-15,3 0 0 0,2-1 0 0,1 2 0 16,-4 1 0-16,3 0 0 0,1-3 0 0,-2 1 0 16,0 1 0-16,1 1 0 0,2 0 0 0,2 1 0 15,-2 0 0-15,1 0 0 0,-2 1 0 0,6-1 0 16,5-1 0-16,0 2 0 0,-3 0 0 0,3 0 0 16,4-2 0-16,-2 2 0 0,0-3 0 0,5 1 0 15,5-1 0-15,1 0 128 0,0 1-128 0,2-3 0 16,2 1 0-16,0 0 0 0,0-1 0 0,5 3 0 15,-1 0 128-15,4-1-128 0,5 1 160 0,2-1-32 16,0 1-128-16,0-2 192 0,3 1-64 0,2 0 0 0,4 1-128 0,0 0 192 16,-1-1-192-16,5-1 144 0,2 1-144 0,4 1 128 15,3 0-128-15,-3 1 128 0,2 1-128 0,2 1 128 16,2-4-128-16,3 1 0 0,4-1 0 0,3 1 128 16,-2 2-128-16,0 0 0 0,-3 0 0 0,5 0 0 15,5 2 0-15,1 0 0 0,0 0 128 0,3-2-128 16,3 1 0-16,1 0 0 0,3 2 0 0,0-3 0 15,-3-1 0-15,2 1 0 0,1 2 0 0,3-1 128 16,1 1-128-16,0-2 0 0,1-2 0 0,0 3 0 16,1 1 0-16,2 3 0 0,3-4 0 0,-2 0 0 15,5 2 0-15,-1 1 0 0,2 1 128 0,0-2-128 16,-1-3 0-16,1 1 0 0,1-1 0 0,3 2 0 16,-1-2 0-16,0 1 128 0,-1-4-128 0,4 4 0 0,2 1 0 15,-3-1 0-15,1 0 128 0,3 2-128 0,5 0 0 0,-2 0 0 16,1 1 0-16,-3-1 128 0,0-4-128 0,3 0 0 15,7 0 0-15,-9 1 128 0,0 0-128 0,3-2 0 16,0-3 0-16,2 3 128 0,4 1-128 0,0 0 0 16,-6 1 144-16,6-1-144 0,0 0 0 0,-5 4 128 15,-1 1-128-15,6-5 0 0,0 0 0 0,0 0 128 16,-8 2-128-16,8-2 0 0,0 0 0 0,-6-3 128 16,1-2-128-16,2 3 0 0,3 2 0 0,0 0 0 15,0 0 0-15,0 0 0 0,0 0 0 0,0 0 0 16,0 0 0-16,0 0 0 0,0 0 0 0,0 0-192 15,0 0 192-15,0 0-192 16,0 0-864-16,0 0-176 0,0 0-48 0,0 0-16432 0</inkml:trace>
  <inkml:trace contextRef="#ctx0" brushRef="#br0" timeOffset="36664.089">13845 11948 7071 0,'0'0'320'0,"0"0"64"0,0 0-384 0,-3-5 0 15,3 5 0-15,0 0 0 0,0 0 240 0,-3-8-32 16,0 3 0-16,3 5 0 0,0 0 480 0,0 0 80 16,0 0 32-16,0 0 0 0,-2-10-32 0,2 10 0 15,0 0 0-15,0 0 0 0,-2-7-256 0,2 7-48 16,-1-11-16-16,1 11 0 0,0 0-32 0,0 0-16 15,0 0 0-15,0 0 0 0,0 0 80 0,0 0 16 0,0 0 0 16,0 0 0-16,0 0-96 0,0 0-16 0,0 0 0 0,0 0 0 16,0 0-384-16,0 0 128 0,-1 12-128 0,-1 0 0 15,0 3 128-15,1-2-128 0,-1-2 0 0,0 4 128 16,1 4 0-16,0 0-128 0,-1-1 192 0,0 1-64 16,1 0 32-16,-1 5 0 0,1 3 0 0,0 0 0 15,0 1 32-15,0-1 0 0,0-1 0 0,0 3 0 16,-1-2 32-16,1 2 16 0,-1-3 0 0,2-1 0 15,-1 0-96-15,0 0-16 0,-1 0 0 0,1-1 0 16,0-6 80-16,-1 1 16 0,2 1 0 0,0-2 0 16,0 0 32-16,2-3 0 0,0-1 0 0,1 1 0 15,-1 4 96-15,2-4 32 0,0-4 0 0,1 1 0 16,-1 3-192-16,0 1-48 0,3 2 0 0,-2-5 0 0,5-2 96 0,-2 0 16 16,2 1 0-16,-1-1 0 0,0-2-256 0,4 1 0 15,-5-4 0-15,4 4 0 0,2 1 176 0,-1 0-176 16,0 0 192-16,-1 0-192 0,4-1 192 0,-1 0-192 15,0 1 192-15,1 0-192 0,-2-3 144 0,0-1-144 16,1 1 0-16,0-1 144 0,-1-2-144 0,2-2 0 16,-1 0 144-16,-1 0-144 0,0 2 208 0,-1 0-16 15,-3-4-16-15,0 1 0 0,-10-2 16 0,11 5 0 16,-4-1 0-16,1-1 0 0,-8-3-64 0,0 0-128 16,0 0 192-16,0 0-64 0,8 1-128 0,-8-1 0 15,0 0 0-15,0 0 0 0,0 0 0 0,0 0 0 16,0 0 0-16,0 0 0 0,0 0 0 0,0 0 128 0,0 0-128 15,0 0 128-15,0 0-128 0,0 0 128 0,0 0-128 16,0 0 128-16,0 0-128 0,0 0 0 16,0 0 0-16,0 0 0 0,-4 11 0 0,1-2 0 0,3-9 0 0,0 0 0 15,0 0 0-15,-6 7 0 0,0 0 176 0,2-2-176 16,-3-3 144-16,-1-2-144 0,1-1 128 0,-2 1-128 16,0 1 160-16,-1-2-160 0,0-3 192 0,-1 1-192 15,0 3 224-15,0 0-64 0,-4 0-16 0,1-1 0 16,1-2-144-16,0 0 0 0,-2 2 144 0,-1-2-144 15,0-2 128-15,1-2-128 0,1-2 160 0,0 2-160 16,-1 0 160-16,-1-1-160 0,1-3 160 0,-2 2-160 16,2 0 176-16,0-1-176 0,-1-1 192 0,2-5-192 15,0-3 192-15,0 0-192 0,0 0 192 0,-1-2-192 0,0-6 160 16,0-4-160-16,-3-4 128 0,-1 1-128 0,1 2 240 0,3-2-48 16,-2-8 0-16,2 5 0 0,-1 2 16 0,4 0 0 15,2-3 0-15,3-1 0 0,-1-1-48 0,0 0-16 16,0 1 0-16,4 1 0 0,2-2-144 0,2 3 0 15,0 2 0-15,2 2 0 0,1 4 0 0,0 2 0 16,1-1 0-16,5 3 0 0,0 4 0 0,2 2 0 16,1 2 0-16,3-2 0 0,-1 2 0 0,-2 2-144 15,1 5 144-15,-1 0-160 16,-1-1-336-16,-1 1-64 0,-3-1-16 0,-1 4 0 16,1 0-368-16,-1 2-80 0,-1-1 0 0,1 1-16 15,-6 5 176-15,2-8 32 0,-2 8 16 0,2-10 0 16,-2-1 240-16,0 1 64 0,-1 1 0 0,0 0 0 15,0 1 0-15,0-2 0 0,-3-2 0 0,1 2 0 16,3 10-672-16,-3-6-128 0,0 1-32 0</inkml:trace>
  <inkml:trace contextRef="#ctx0" brushRef="#br0" timeOffset="37567.784">16272 10954 11055 0,'-12'-9'976'0,"2"3"-784"0,0-3-192 0,1 1 0 16,1 1 960-16,3 2 128 0,5 5 48 0,0 0 0 16,-6-7-560-16,6 7-128 0,0 0 0 0,0 0-16 0,0 0-304 0,0 0-128 15,0 0 128-15,0 0-128 0,0 7 0 0,3 2 0 16,0-2 0-16,2 4 0 0,2 4 0 0,-2 1 0 15,4 2 0-15,-1-2 0 0,2 1 0 0,0 2 0 16,0 5 176-16,1 2-176 0,0 3 240 0,-1-1-48 16,-2 4-16-16,1 6 0 0,0 7 80 0,-1 1 32 15,-2 0 0-15,0 1 0 0,-2 0-16 0,1 3 0 16,-5 4 0-16,0-1 0 0,0-5-48 0,1 3-16 16,0 4 0-16,-2 1 0 0,0-5 48 0,-3-1 0 15,3-5 0-15,-1 4 0 0,-2 4 112 0,1-4 16 16,1-2 16-16,-1 2 0 0,-3 0-16 0,0 0-16 15,-1-4 0-15,2-2 0 0,1-3-32 0,-3 0 0 16,-4-2 0-16,-1 3 0 0,-1 0-32 0,0-2-16 0,-3 4 0 16,-1-3 0-16,1-2 64 0,0-2 16 0,1-4 0 0,1-4 0 15,0 0 48-15,2-2 16 0,2-3 0 0,-2 2 0 16,1-1-16-16,4-1 0 0,-3 3 0 0,3-2 0 16,-3-1-224-16,3-4-64 0,-1-5 0 0,1 2 0 15,0 1 0-15,1-2 0 0,1-3 0 0,0-3 0 16,2-3 0-16,1 1-128 0,-3 0 192 0,3-1-64 15,2-6-128-15,0 0 192 0,0 0-192 0,0 0 192 16,0 0-320-16,0 0-64 0,6-8-16 0,-1-2-9296 16,5 3-1856-16</inkml:trace>
  <inkml:trace contextRef="#ctx0" brushRef="#br0" timeOffset="38079.661">17076 10511 11055 0,'-9'-12'976'0,"4"8"-784"0,5 4-192 0,-9 0 0 15,0-1 864-15,0 1 128 0,-1 0 32 0,1 2 0 16,-3 8-304-16,1-1-48 0,-1 1-16 0,-2 4 0 16,-1 5-288-16,-2 4-64 0,-1 0-16 0,0 2 0 15,-2 2 16-15,-3 6 0 0,0 6 0 0,0 3 0 16,1-3 128-16,-1 6 16 0,-1 1 16 0,2 5 0 15,0 1-96-15,4 2-32 0,-3-1 0 0,3 5 0 16,1 7-80-16,1 0 0 0,3 1-16 0,1-3 0 16,0-4-32-16,-1 5 0 0,2 2 0 0,0 0 0 15,0 0 0-15,0-3 0 0,2-4 0 0,-1 3 0 16,-1-2 16-16,0 2 0 0,1-3 0 0,-1 1 0 16,1 0-16-16,0 0 0 0,-3-6 0 0,2-2 0 15,0 0 0-15,3-2 0 0,3-3 0 0,2 2 0 0,4-1 16 0,3-3 0 16,4-2 0-16,4-2 0 0,3 1-80 0,4-2-16 15,3-7 0-15,1 2 0 0,2 2-128 0,5 1 0 16,2-4 144-16,4-1-144 0,5-3 0 0,5-1-208 16,5-1 16-16,3 0 16 15,3-1-784-15,1-4-144 0,2-1-48 0</inkml:trace>
  <inkml:trace contextRef="#ctx0" brushRef="#br0" timeOffset="38603.912">18939 10613 22111 0,'0'0'1968'0,"0"-7"-1584"16,4 0-384-16,-4 7 0 0,9 2 0 0,0 0 0 15,3-2 0-15,4 4 0 0,1 5 0 0,5 4-144 16,0 4 144-16,4 1-160 0,-2 1 160 0,2 4 0 16,2 7-144-16,0 5 144 0,0 4 0 0,-1 5 0 15,1 5 0-15,0 6 0 0,-1 5 0 0,1 8 0 16,2 6-144-16,0 7 144 0,-2 6 0 0,-1 5 0 15,-3 5 0-15,-2 1 0 0,-4 2 0 0,-4 1 0 16,-7-1 0-16,-5-1 0 0,-8 0 0 0,-4-4 0 16,-3-5 0-16,-9-2 0 0,-8-1 0 0,-5 0 128 15,-3-2-128-15,-3-4 192 0,-4-5 16 0,-2-4 0 0,-5-4 0 16,-2-6 0-16,-1-5-208 0,-1-6 144 0,-2-1-144 0</inkml:trace>
  <inkml:trace contextRef="#ctx0" brushRef="#br0" timeOffset="39365.883">14611 10429 911 0,'-5'-7'0'0,"2"2"0"0,3 5 0 0,0 0 0 15,-10-5 3680-15,5 1 656 0,-2 1 128 0,2 3 16 16,5 0-3264-16,-10 4-640 0,-1 0-144 0,0 3-32 16,0 3-160-16,-1 4-48 0,-2 1 0 0,-2 1 0 15,-4 1 176-15,-1 2 16 0,-1 3 16 0,-2 0 0 16,-1 1 0-16,-1 1 0 0,2 2 0 0,-2 3 0 0,-3 3-16 0,-1 2-16 15,0 2 0-15,-1 9 0 0,0 5-32 0,0 3 0 16,3 3 0-16,-1-1 0 0,-1 1-48 0,4 2-16 16,1 3 0-16,2 0 0 0,2 5 64 0,-1-4 16 15,1-4 0-15,3 0 0 0,1 0-48 0,-2 2-16 16,-1 3 0-16,2-2 0 0,1-1-32 0,0-4-16 16,0-1 0-16,-1-2 0 0,1-3 64 0,3-3 16 15,2-1 0-15,2-1 0 0,2 1-64 0,1-2 0 16,3-3 0-16,2-1 0 0,2 1-64 0,0 0-32 15,-1 0 0-15,1-1 0 0,1 1-160 0,2 1 128 16,-1 0-128-16,0-4 128 0,0-2-128 0,4-2 0 16,-2 1 0-16,2-5 0 0,0-2 0 0,1-2 128 15,-2-2-128-15,2-2 0 0,4-2 0 0,-1-1 0 16,0-1 0-16,2 1 0 0,-1 0-384 0,2-1 0 0,1-1 0 0,3-2-8768 16,0-6-1744-1</inkml:trace>
  <inkml:trace contextRef="#ctx0" brushRef="#br0" timeOffset="40031.479">16072 10591 13407 0,'0'0'592'0,"0"0"128"0,0 0-576 0,0 0-144 0,0 0 0 0,0 0 0 16,9 2 256-16,-9-2 32 0,0 0 0 0,10 8 0 16,1 1-80-16,1 1-16 0,1 1 0 0,-1 1 0 15,2 0 128-15,0 2 32 0,2 3 0 0,0 0 0 16,0 2 80-16,3 3 16 0,3 3 0 0,0 4 0 16,-1 3-80-16,1 3-16 0,-1 2 0 0,2 6 0 15,-1 3-80-15,-2 5-16 0,-3 1 0 0,-3 3 0 16,-2 4-128-16,-2 3-128 0,-4 4 192 0,1-1-192 15,-3-4 224-15,0 0-64 0,-3-2-16 0,-1-1 0 0,0 0 32 16,0-1 0-16,-1-2 0 0,-1-2 0 0,-1 0 208 0,-4 0 64 16,0-1 0-16,-3 1 0 0,2 1-32 0,-4 0 0 15,0 1 0-15,-2-2 0 0,-4-3-32 0,0 1 0 16,0 0 0-16,-4 1 0 0,0-3 32 0,-1 1 0 16,0-1 0-16,-1 1 0 0,1-3-96 0,-2-2 0 15,2-3-16-15,0-4 0 0,2-4-176 0,3-2-128 16,-2-3 144-16,4-1-144 15,6-4-912-15,1-2-288 0</inkml:trace>
  <inkml:trace contextRef="#ctx0" brushRef="#br0" timeOffset="41099.726">15368 13199 14335 0,'0'0'640'0,"0"0"128"0,0 0-624 0,0 0-144 16,0 0 0-16,0 0 0 0,-5 3 0 0,5-3 0 16,0 0 0-16,0 0 128 0,0 0-128 0,0 0 0 15,0 0 144-15,0-8-144 0,0-2 208 0,1 1-16 16,1 1-16-16,2 0 0 0,1 0 416 0,1-2 96 16,-2-1 16-16,2-1 0 0,1-3 48 0,1 0 16 15,-2-3 0-15,1-1 0 0,2-3-80 0,2 2-16 0,-3 1 0 0,2-1 0 16,0-3-32-16,-1 1 0 15,2 2 0-15,0-2 0 0,-1-1 0 0,1 0 0 0,3 0 0 0,-2 2 0 16,1 0-320-16,-1-2-64 0,0 0 0 0,1 3-16 16,-3 3-96-16,0 1-16 0,1 1 0 0,-2 1 0 15,0 1-128-15,-3 1 0 0,1-1-192 0,-2 3 192 16,1 3-144-16,-1 0 144 0,0 1 0 0,-5 6 0 16,5-5 0-16,-5 5-128 0,0 0 128 0,0 0 0 15,8 0 0-15,-8 0-128 0,0 0 128 0,5 10 0 16,1 4-192-16,-4 4 192 0,1 3-192 0,0 2 192 15,-1 1-128-15,0 2 128 0,2 2 0 0,-2 2 0 16,-2 3 0-16,1 0 0 0,1-4 0 0,-1 3 0 0,0 0 0 16,0 0 0-16,0-2 0 0,1-2 0 0,3-1 0 15,-2-2 0-15,2-2 0 0,-1-3 0 16,0-3-480-16,2-1 16 0,-2-3 0 0,2-1-7488 16,-1-1-1504-16</inkml:trace>
  <inkml:trace contextRef="#ctx0" brushRef="#br0" timeOffset="41528.224">15595 12784 12895 0,'0'0'1152'0,"0"0"-928"0,-6 4-224 0,6-4 0 16,0 0 576-16,-7 5 64 0,4 2 0 0,-2-2 16 15,5-5-448-15,0 0-80 0,0 0-128 0,-3 13 176 16,1 3 64-16,0-4 16 0,2-12 0 0,0 15 0 16,2 3 320-16,0 0 64 0,-2-1 0 0,0 2 16 15,0 2 256-15,2 4 48 0,3 4 16 0,-4 3 0 16,-2 2-208-16,1 3-32 0,0 0-16 0,0 1 0 15,-3 0-144-15,1 0-48 0,0-2 0 0,0 3 0 16,0 0-80-16,-1 2 0 0,2 1-16 0,-2-4 0 16,1-3 16-16,1-1 16 0,-3-1 0 0,2-3 0 0,1-2-112 15,0-2-32-15,0-2 0 0,0 0 0 0,-1-3-48 0,1 0-16 16,-1-3 0-16,4-2 0 0,1 3-256 0,-1-1 0 16,-2-2 0-16,0-3 0 0,1-2 144 0,0-1-144 15,3 0 0-15,-2-4 144 0,-2-6-144 0,0 0-144 16,0 0 144-16,0 0-208 15,9-4-2080-15,-3-2-400 0</inkml:trace>
  <inkml:trace contextRef="#ctx0" brushRef="#br0" timeOffset="42728.064">17718 13778 22799 0,'0'0'1008'0,"0"0"208"0,-10 1-960 0,3 2-256 16,0-2 0-16,7-1 0 0,0 0 0 0,-8 3 0 15,8-3 0-15,0 0 0 0,0 0 0 0,0 0 0 16,0 0 0-16,0 0 0 0,-4-3 0 0,4 3 0 15,-3-9 176-15,3 1-176 0,3-1 336 0,0 0-32 0,2-2-16 0,0-2 0 16,1 0 80-16,1-4 16 0,2-2 0 0,0 0 0 16,0-2 112-16,1-4 16 0,-4-3 16 0,4-1 0 15,2 0 0-15,0-2 0 0,-1-1 0 16,0-3 0-16,0-2-128 0,0 3-16 0,-1-1-16 0,1-1 0 16,2-1-176-16,-2 2-48 0,0 2 0 0,-1-2 0 15,2-3 48-15,1 1 16 0,-1 3 0 0,-2 3 0 16,-1-2-32-16,1 6-16 0,-2 4 0 0,1 0 0 15,1 3-160-15,0 0 160 0,0 1-160 0,-2 3 160 16,1 0-160-16,0 5 0 0,-2 4 0 0,-2-2 128 16,1-3-128-16,0 4 0 0,2 5 0 0,-8 3 0 15,5-9 0-15,1 2 0 0,-6 7 0 0,0 0 0 16,0 0-160-16,0 0 160 0,10 9 0 0,-4 1-144 16,2 2 144-16,-2 0-192 0,-1 4 192 0,2 2-192 0,0 1 192 0,1 3 0 15,0 3 0-15,1 1 0 0,-1-1 0 0,1 4 0 16,2 1 0-16,-2 2 0 0,1 5 0 0,2 0 0 15,-2 0 0-15,1 1 0 0,0-1 0 0,0-3 0 16,1-2 0-16,-1-2 0 0,0-4 0 0,0-1 0 16,2-2 0-16,-1-1 0 0,-1-1 0 0,-2-4 0 15,1-3 0-15,0 2 0 0,-4 0-304 0,3-4-16 16,-2-5-16-16,-1-3 0 16,-6-4-2480-16,0 0-512 0</inkml:trace>
  <inkml:trace contextRef="#ctx0" brushRef="#br0" timeOffset="43261.196">17962 12999 18431 0,'-2'-8'1632'0,"-2"3"-1312"0,1 1-320 0,3 4 0 15,0 0 416-15,0 0 16 0,-4-6 0 0,4 6 0 16,0 0-432-16,0 0-224 0,0 0 32 0,0 0 0 16,0 0 64-16,0 0 128 0,0 0-208 0,0 0 80 15,0 0 128-15,0 0 144 0,0-5-16 0,0 5-128 0,0 0 416 0,0 0-32 16,0 0 0-16,0 0 0 0,5 11 112 0,-1 0 16 15,0 0 0-15,1 0 0 0,-1 5-32 0,3 0 0 16,-3 1 0-16,3 0 0 0,1 0 16 0,0 0 0 16,-1 1 0-16,0 3 0 0,-2 3-16 0,3 0 0 15,2 1 0-15,0 0 0 0,-2 2-112 0,1 2-32 16,-2-2 0-16,3 3 0 0,-3 2-48 0,1 4-16 16,-5 4 0-16,2 2 0 0,1-5 48 0,-1 1 16 15,1-1 0-15,1 0 0 0,-4 2-16 0,3-3 0 16,0 0 0-16,3 2 0 0,1-3 32 0,1 0 0 15,0 2 0-15,-1-2 0 0,1-1-48 0,-1-1-16 16,3 0 0-16,1-2 0 0,1-2-32 0,1-1 0 0,1-1 0 0,0 0 0 16,1-1-48-16,1 1-16 0,-1 0 0 0,1 2 0 15,0-5-192-15,2 1 176 0,-4-1-176 0,3 3 160 16,2-5-160-16,-2-2 0 0,-4-3 144 0,2 1-144 16,2 0 0-16,-2-1 0 0,1-3 0 0,-2-1 128 15,-1 1-432-15,1-3-80 0,-2 0 0 0,-1-4-15552 16</inkml:trace>
  <inkml:trace contextRef="#ctx0" brushRef="#br0" timeOffset="47511.649">9123 15718 16527 0,'-8'-9'720'0,"8"9"176"0,-2-5-720 0,2 5-176 16,-6-5 0-16,6 5 0 0,0 0 384 0,0 0 64 16,-7-1 0-16,7 1 0 0,-4-4-272 0,4 4-48 15,0 0-128-15,-10 2 192 0,10-2 160 0,-8 0 32 16,-1 0 0-16,1-2 0 0,-1 4 368 0,9-2 80 15,0 0 0-15,0 0 16 0,-5 6-192 0,5-6-32 16,0 0-16-16,0 0 0 0,0 0-176 0,0 0-48 16,0 7 0-16,0-7 0 0,0 0 48 0,10 6 0 15,3-3 0-15,6 3 0 0,5 1 144 0,6 1 48 16,0-6 0-16,4 4 0 0,5-2-224 0,3 0-32 16,4 0-16-16,1 0 0 0,3-1-144 0,3 1-16 0,0-2-16 15,2 0 0-15,-1 0 48 0,1-1 16 0,-3-2 0 0,2 1 0 16,-3 0-80-16,5 0-16 0,2 0 0 0,-1 3 0 15,0-1 64-15,-5 0 16 0,-2 0 0 0,-1-1 0 16,1-1-96-16,-6 1 0 0,-3-1-128 0,0 5 192 16,-5-2-192-16,-3 1 128 0,-4 0-128 0,-5 1 0 15,-5-1 0-15,-4 0 128 0,-5-2-128 0,-10-2 0 16,8 2 128-16,-8-2 0 0,0 0-128 0,0 0 192 16,0 0 192-16,-9 5 16 0,-2-1 16 0,-8-1 0 15,-5-1-96-15,-3 0-32 0,-5-2 0 0,-3 2 0 16,-4 2-64-16,-2-1-16 0,-5-3 0 0,-2 0 0 15,-5 0 16-15,-4-2 0 0,-6 0 0 0,-1 0 0 16,3-3-16-16,-1 1 0 0,-1 3 0 0,1-3 0 0,-2-3 16 16,3 1 0-16,2-1 0 0,1 3 0 0,-3 1-64 15,3 0-16-15,4-1 0 0,3-1 0 0,3 1-144 0,2 1 192 16,1-1-192-16,4 1 192 0,6 0-192 0,4 0 0 16,3 2 144-16,6 0-144 0,5-1 0 0,5 1 128 15,5 0-128-15,7 1 0 0,0 0 0 0,0 0 144 16,0 0-144-16,12-5 0 0,8 1 0 0,4 1 0 15,7-2 0-15,6 1 0 0,6-3 0 0,6 2 0 16,-1-3 0-16,4 2 0 0,5-1 0 0,4-3 0 16,-3-3 0-16,3 3 0 0,2 3 0 0,-1 2 0 15,-2-2 0-15,1 3 0 0,0-3 0 0,-1 3 0 16,-4-1 0-16,-6 1 0 0,0-1 0 0,-6 1 0 16,-4 3 0-16,-9 1 0 0,-5 0 0 0,-4 0 0 0,-7 0 0 0,-4 1 0 15,-11-1 0-15,0 0 0 0,0 0 0 0,0 0 0 16,0 0 0-16,-12 6 160 0,-9-1-160 15,-3 0 128-15,-7-1-128 0,-7 0 0 0,-10 1 144 0,-1-1-144 16,-2 1 0-16,-6-2 0 0,-3 0 0 0,-5 2 128 16,-1 0-128-16,-6 2 0 0,-2-1 0 0,0 0 0 15,0-2 0-15,0 2 0 0,4 1 0 0,4-3 128 16,4-3-128-16,4 1 0 0,3 2 0 0,8 2 0 16,7-1 0-16,8-1 0 0,6-2 0 0,7 0 0 15,6 4 0-15,4-3 0 0,9-3 0 0,0 0 0 16,0 0 0-16,14 3-128 0,7-3 128 0,9-1-192 15,6-2 192-15,9-2-208 0,8 0 80 0,3 2 128 16,5-1-128-16,3 0 128 0,3-6 0 0,2 3 0 16,4 0 0-16,1 1 0 0,-1 1 0 0,-2-1 0 0,-1 1 0 0,-4-1 0 15,-4 2 0-15,0-1 0 0,-5 1 0 0,-5 1 0 16,-7 1 0-16,-8 0 0 0,-8 0 0 0,-7 1 0 16,-5-2 0-16,-8 3 0 0,-9 0 0 0,0 0 0 15,0 0 0-15,-5 8 0 0,-9-1 0 0,-8-1 0 16,-10-1 0-16,-5 4 0 0,-4 0 0 0,-9-1 0 15,-6-1 128-15,-2 0-128 0,-4-1 0 0,-6-1 0 16,-2-4 0-16,-3 3 0 0,1 3 0 0,4-2 0 16,1 0 144-16,6-3-144 0,3-3 0 0,8 0 0 15,4 0 0-15,6 1 0 0,8-4 0 0,8 3 0 16,4-1 0-16,10 2 128 0,10 0-128 0,0 0 0 16,1-6 0-16,12 0 0 0,8 1 0 0,11-2 0 15,10-1-176-15,5-1 176 0,6 0-192 0,8-1 48 0,5 1 16 16,8-1 0-16,7-1 128 0,1 1-128 0,1 0 128 0,4 1-128 15,0 3 128-15,1-1 0 0,-2-1 0 0,-4 2 0 16,-4 0 0-16,-4 2 0 0,-8 1 0 0,-5-1 0 16,-3 0 0-16,-10 1 0 0,-10 3 0 0,-7 0 0 15,-8-1 0-15,-7-2 0 0,-9 1 0 0,-7 2 0 16,0 0 0-16,-7 3 0 0,-10 0 128 0,-11 1-128 16,-10 2 144-16,-10 1-144 0,-8 0 192 0,-6-1-192 15,-4 2 128-15,-5 0-128 0,-11 1 0 0,0 2 0 16,-4-3 0-16,0 3 0 0,4 0 0 0,-3 0 0 15,1-1 0-15,4 0 0 0,2-1 0 0,5 1 0 16,9 0 0-16,8-2 0 0,8-5 0 0,8 0 0 16,7 0 0-16,10 0 0 0,8-2 0 0,6-1 0 0,9 0 0 15,0 0 0-15,11-9 0 0,10 2 0 16,9 3-208-16,9-4-112 0,7-3 0 0,9 0-16 0,6 1 144 0,8 0 48 16,8 1 0-16,1-2 0 0,3 0 144 0,1 0 0 15,3-2 0-15,2 2-128 0,1-1 128 0,-2 1 0 16,-6 1 0-16,-3 2 0 0,-2 0 0 0,-10 0 0 15,-6 1 0-15,-12 1 0 0,-6 3 0 0,-10 1 0 16,-8 2 0-16,-9 0 0 0,-14 0 0 0,0 0 0 16,0 0 0-16,-11 6 0 0,-10 0 0 0,-11 0 144 15,-13 2-144-15,-10 2 160 0,-8 1-160 0,-5 1 0 16,-3 1 0-16,-8 3 0 0,-9 0 0 0,-3 1 0 16,-2-2 0-16,1-1 0 0,2 1 0 0,-1 0 0 15,2 0 0-15,7 1 0 0,1-2 0 0,9-2 0 0,5-3 0 0,7 0 0 16,5 0 0-16,11-2 0 0,11-2 0 0,10-2 128 15,5-1-128-15,11-2-176 0,7 0 48 0,11-2 0 16,5-2-96-16,15-5-16 0,9 0 0 0,8-2 0 16,6 0 16-16,10-1 0 0,8-2 0 0,6-1 0 15,-1 1 224-15,4 0-144 0,0-3 144 0,3 4-128 16,-4 5 128-16,1-1 0 0,0 3 0 0,-6 0 0 16,-8 0 0-16,-9 0 0 0,-7 4 0 0,-9 0 0 15,-7 1 0-15,-12 0 0 0,-11-2 0 0,-12 3-11456 16,-15 7-2240-16</inkml:trace>
  <inkml:trace contextRef="#ctx0" brushRef="#br0" timeOffset="49792.002">8865 13590 20271 0,'-8'-11'1792'0,"3"5"-1424"0,5 6-368 0,-6-7 0 15,0 0 512-15,3 0 48 0,3 7 0 0,-4-5 0 16,-1 0 208-16,5 5 64 0,0 0 0 0,0 0 0 16,0 0-592-16,0 0-112 0,0 0-128 0,-3 9 176 0,0 1-176 0,1 2 0 15,1 6-192-15,1 4 192 0,0 2-144 0,0 2 144 16,0 3 0-16,1 4 0 0,0 4 0 0,-1 4 0 15,-2 1 0-15,1 6 0 0,-3 5 0 0,-1-1 0 16,0-3 0-16,-2 1 144 0,-2-5-144 0,2-3 160 16,-1-6-160-16,1-3 160 0,2-5 16 0,2-1 0 15,0-8 0-15,0-4 0 0,1-1 320 0,1-2 64 16,1-12 16-16,0 0 0 0,0 0-80 0,0 0-16 16,0 0 0-16,0 0 0 0,0 0 0 0,11-4 0 15,0-6 0-15,-2-1 0 0,0-2-208 0,4-3-32 16,-4-2-16-16,2 0 0 0,0 3-224 0,-1-1 0 15,2-3 128-15,3 2-128 0,-1 2 0 0,1-1 0 16,2-1 0-16,2 1-160 0,-1 3 160 0,3 1-160 16,1 1 160-16,-2 3-160 0,-2 5 160 0,-1 2 0 0,-1 3-144 0,0 2 144 15,1 4-160-15,0 2 160 0,1 2-208 0,-3 2 80 16,-3 3 128-16,0 2 0 0,-1 4 0 0,-1 0 0 16,-1 1 0-16,-4 2 0 0,-2 2 0 0,-1-1 0 15,-2 1 0-15,0 1 0 0,-2-3 0 0,0-2 128 16,2-3-128-16,-3-2 0 0,2-1-128 0,0-2 128 31,1-4-1296-31,1-2-176 0,0-1-48 0,-1-9-11040 0</inkml:trace>
  <inkml:trace contextRef="#ctx0" brushRef="#br0" timeOffset="50136.99">9500 14031 12895 0,'0'0'1152'15,"0"0"-928"-15,0 0-224 0,0 0 0 0,0 0 2976 0,0 0 544 16,0 0 128-16,3 10 0 0,-3 1-3008 0,1 2-640 16,1 2 0-16,0 5-192 0,0 2 192 0,-2 2 0 15,-3-3 0-15,3 3 0 0,2 2 0 0,0-1 0 16,-3-2 0-16,0 1 0 0,0-3 0 0,1-1 0 15,0-1 0-15,1-4 0 0,0-6 0 0,-1-9 0 16,0 0 0-16,0 0 0 0,0 0 208 0,0 0 80 16,0 0 16-16,4-10 0 0,-3-2 608 0,3-3 128 15,0-3 32-15,3 0 0 0,-3-3-240 0,1 1-64 16,-3 1 0-16,2-1 0 0,-1 1-272 0,3 0-64 0,1 2-16 0,-2-1 0 16,2 6-416-16,-2-1 0 0,-2-2 0 0,3 4 0 31,3 4-464-31,0 3-80 0,-3-3-16 0,3 3-9392 0,1 0-1888 0</inkml:trace>
  <inkml:trace contextRef="#ctx0" brushRef="#br0" timeOffset="50581.755">10359 14060 13823 0,'0'0'1216'0,"-4"-5"-960"16,4 5-256-16,-5-6 0 0,-1 1 864 0,-3 2 128 15,-4-1 32-15,-2 3 0 0,1 0-672 0,-3 1-128 16,-2 1-32-16,-3 4 0 0,0 2-64 0,-3 3-128 16,-3 0 176-16,1 1-176 0,-3 1 576 0,-2 1 16 15,-2-1 0-15,7 4 0 0,4-2 48 0,4 0 16 16,2 2 0-16,3-5 0 0,1-2-288 0,7-2-64 15,6-7-16-15,-1 8 0 0,1-8-32 0,0 0 0 16,0 0 0-16,0 0 0 0,9 6 160 0,0-3 32 16,-9-3 0-16,14 0 0 0,1-2 64 0,2-2 32 15,0 1 0-15,3 0 0 0,1 1-224 0,-2-1-64 16,1 1 0-16,-2 2 0 0,0 2-128 0,-3 2-128 0,-2 0 144 0,1 3-144 16,-2 7 0-16,0 4 0 0,-4 5 0 0,-1 4 0 15,-3 6 192-15,-2 3 32 0,-4 4 16 0,-1 0 0 16,-3-4-64-16,-3 1-16 0,-4 2 0 0,-5-4 0 15,-4-4-160-15,-2-1 192 0,-1-5-192 0,-3-1 192 16,-2-3-64-16,2-1-128 0,-1-3 192 0,0-2-64 16,-2-3-256-16,0-3-64 0,1-5-16 0,3-4 0 31,3-3-2224-31,0-5-432 0</inkml:trace>
  <inkml:trace contextRef="#ctx0" brushRef="#br0" timeOffset="51077.945">10616 14135 23039 0,'0'0'2048'15,"0"0"-1648"-15,0 0-400 0,0 0 0 0,0 0 992 0,0 0 112 16,0 0 32-16,7 9 0 0,3-2-816 0,2-3-144 0,4 0-48 0,0-3 0 16,3-2 208-16,3 0 48 0,3-1 0 0,3 0 0 15,0-3-64-15,3 0 0 0,-1-2 0 0,-2 1 0 16,2 0-64-16,-1 1-32 0,-2-2 0 0,0 2 0 15,-3-2-64-15,-2 2-16 0,-5-2 0 0,0 0 0 16,-4 1 48-16,-2-1 0 0,-3 1 0 0,-4-2 0 16,-2 2 48-16,-3 0 16 0,-3-1 0 0,-3 1 0 15,-5 1 96-15,-4 2 32 0,-5 1 0 0,-6 3 0 16,-3 3-384-16,-6 2 0 0,1 4 0 0,-1 2 128 16,-4 4-128-16,3 4 0 0,1 1-176 0,4 1 176 15,3 3 0-15,5 0 0 0,6 0-128 0,5-1 128 16,2 0 0-16,6 0-144 0,3 2 144 0,6-3-128 15,5-2 128-15,2-1 0 0,7 0-144 0,3-2 144 0,6-2 0 16,4 0 0-16,5-3 0 0,4 0 0 0,0-1-208 0,2-2-128 16,2-1-32-16,-5-2-14352 15</inkml:trace>
  <inkml:trace contextRef="#ctx0" brushRef="#br0" timeOffset="58365.24">16539 15564 14735 0,'0'0'640'0,"-8"-4"160"16,3-1-640-16,0-1-160 0,-1 0 0 0,1 2 0 15,5 4 640-15,0 0 80 0,-7-2 32 0,7 2 0 0,-8-2-448 0,8 2-96 16,-9-1-16-16,2 2 0 0,7-1-192 0,-8 3 128 16,0-1-128-16,0 1 0 0,1 2 192 0,-1 0-64 15,-1 3-128-15,0 2 192 0,1 5 32 0,-3 0 0 16,0 3 0-16,0 2 0 0,-1 6 176 0,2 2 48 15,0-1 0-15,1 2 0 0,1 1-256 0,1 3-64 16,-3 2 0-16,2 0 0 0,2-4 16 0,2 0 0 16,0-5 0-16,1 0 0 0,2 1-16 0,2-3 0 15,1-3 0-15,1-2 0 0,1-1 32 0,0-2 0 16,-4-5 0-16,4-1 0 0,1-3 112 0,5-2 32 16,2-4 0-16,2 1 0 0,-1 1 80 0,1-2 32 0,2-2 0 15,0-4 0-15,-1-4-32 0,1 2 0 0,-1 3 0 16,0-4 0-16,-2-2-192 0,0 0-64 0,0-1 0 0,-3 0 0 15,0-1-128-15,0-1 0 0,-4-1 0 0,2 0 0 16,0-2 0-16,0-1 0 0,-3-1 0 0,1 1 128 16,1 2-128-16,-2 0 0 0,0-1 144 0,1 1-144 15,-3 1 0-15,2 0 144 0,2 3-144 0,-3 0 0 16,1 0 128-16,0 1-128 0,-1 3 0 0,-4 7 0 16,3-8 0-16,-3 8 0 0,4-7 0 0,-4 7 0 15,0 0 0-15,0 0 0 0,0 0 0 0,0 0 0 16,0 0-128-16,-2 15 128 0,-1 0 0 0,0 2-144 15,-2-1 144-15,1 2 0 0,0-1 0 0,1 1 0 16,1 0 0-16,-2 0 0 0,-2 0 0 0,3-1 0 16,1 2 0-16,-2-1 0 0,3-2 0 0,1 0 0 0,2-3 0 0,2-2 0 15,-1 0 0-15,2-2 0 16,2-4 0-16,3 0 0 0,1-3 0 0,1 0 128 0,2 0-128 0,3-3 0 16,0-3 128-16,3-3-8416 15,2 0-1696-15</inkml:trace>
  <inkml:trace contextRef="#ctx0" brushRef="#br0" timeOffset="58845.618">17222 15308 8287 0,'0'0'736'0,"3"-6"-592"0,-3-1-144 0,2 1 0 15,-2 6 1984-15,0 0 384 0,2-4 64 0,-2 4 0 16,0 0-1296-16,0 0-272 0,0 0-48 0,0 0-16 16,0 0-544-16,0 0-128 0,-9 1 0 0,1 1-128 0,8-2 128 15,-7 4-128-15,-4 3 0 0,1 2 0 16,0 3 304-16,-2 1-48 0,1 4-16 0,2 1 0 0,-3 3 32 0,1 3 16 16,-1 3 0-16,1 1 0 0,-3 1-32 0,2 2 0 15,1 1 0-15,1 3 0 0,-1 4-32 0,2-2-16 16,0-2 0-16,1 2 0 0,1 3-16 0,3-3-16 15,-1-3 0-15,2-2 0 0,2-1 48 0,3-1 16 16,2-2 0-16,1-1 0 0,0-4-64 0,3 0-16 16,1 0 0-16,1-1 0 0,0-3-32 0,2-2 0 15,0-1 0-15,0-1 0 0,2 1-128 0,-1-5-192 16,4-5 32-16,0 1-7648 16,-2-1-1520-16</inkml:trace>
  <inkml:trace contextRef="#ctx0" brushRef="#br0" timeOffset="59199.183">17396 15630 11343 0,'0'0'496'0,"-6"-4"112"16,2-2-480-16,4 6-128 0,-7-6 0 0,7 6 0 15,0 0 512-15,0 0 96 0,-6 2 16 0,6-2 0 16,0 0-48-16,-5 11-16 0,4 4 0 0,4 1 0 0,1-1 112 0,0 3 32 16,4 2 0-16,2 0 0 0,2 2-160 0,1 1-32 15,-3 3 0-15,2-2 0 0,0 2-128 0,0-2-16 16,-1-3-16-16,0-1 0 0,0-1-128 0,2-2-32 15,-4 0 0-15,2-3 0 0,2-2-192 0,-2 2 176 16,-3-2-176-16,-1-2 160 0,0-4-160 0,-1 1-272 16,1 2 64-16,-7-9 16 15,0 0-1824-15,7 4-352 0</inkml:trace>
  <inkml:trace contextRef="#ctx0" brushRef="#br0" timeOffset="59497.875">17693 15626 21183 0,'0'-10'1888'0,"0"4"-1504"0,-1 0-384 0,1 6 0 16,-1-6 0-16,1 6 0 0,0-5 0 0,0 5 0 15,0 0 0-15,0 0-128 0,0 0 128 0,0 0-128 16,-6 8 128-16,0 3 0 0,-3 2-144 0,-2 1 144 15,-1 2 144-15,-3 3 112 0,-2 3 0 0,0 0 16 16,2 1 224-16,-4 1 32 0,-1 2 16 0,2-2 0 16,-2 1 96-16,0 2 32 0,-1-2 0 0,-2-1 0 15,2-2-208-15,-1-3-32 0,1-1-16 0,3-1 0 16,1-1-240-16,2-1-48 0,2-4-128 0,3-1 192 0,2 0-192 16,1-1 0-16,2 1 0 0,2-2 0 15,3 1-1664-15,0-9-384 0,0 0-80 0</inkml:trace>
  <inkml:trace contextRef="#ctx0" brushRef="#br0" timeOffset="59776.429">17799 15989 17503 0,'0'0'1552'16,"0"0"-1232"-16,-4 12-320 0,3-2 0 0,0 1 1344 0,0 2 224 0,-2 4 32 0,-1 2 16 15,-1-1-1296-15,-4 0-320 0,-1 1 0 0,-2 0 0 16,1-3 0-16,-1 0 0 0,-1-2 0 0,0-1 0 16,2 2 128-16,0-3-128 0,0-2 128 0,-3-2-128 15,2 3 0-15,1-4 0 0,2-3 0 0,1 0 128 16,8-4-128-16,0 0-256 0,-7-1 64 0,7 1 0 15</inkml:trace>
  <inkml:trace contextRef="#ctx0" brushRef="#br0" timeOffset="60111.626">18329 15396 26719 0,'-10'-9'1184'0,"10"9"240"0,0 0-1136 0,0 0-288 15,0 0 0-15,0 0 0 0,0 0 272 0,-8 4 0 16,0 5 0-16,1 3 0 0,-2 6-272 0,-3 1 0 16,-1 1-176-16,-2 4 176 0,0-1-128 0,-4 3 128 15,1 2 0-15,0 2 0 0,4 4 0 0,-1-3-128 16,0 0 128-16,0 2 0 0,-1 6 0 0,1-1 0 15,2-2 0-15,3-2 0 0,1-3 0 0,2-2 0 0,3-4 0 0,3-3 0 16,3-3 0-16,2-4 0 16,2-3 0-16,2 0 0 0,1-1 0 0,5-1 128 0,-3-2-128 0,4 0 144 15,2-1-144-15,3-2 192 0,5-5-192 0,0-1 192 16,1 0-368-16,-3-2-64 0,1-1-16 0,-7 1-7840 16,0-5-1568-16</inkml:trace>
  <inkml:trace contextRef="#ctx0" brushRef="#br0" timeOffset="60302.365">17868 15799 30575 0,'0'0'1344'0,"0"0"304"0,0 0-1328 0,0 0-320 16,0 0 0-16,0 0 0 0,9 3 0 0,3-2 0 15,3 2 0-15,4 0-192 0,4 2 192 0,2-3 0 16,4-4 0-16,5 0-128 0,6-1 128 0,4 2 128 15,2 0-128-15,1 1 176 0,-2 0-176 0,-4-1-144 16,-6 0 144-16,-3-1-9088 16,-5-3-1680-16</inkml:trace>
  <inkml:trace contextRef="#ctx0" brushRef="#br0" timeOffset="60700.89">18542 15192 21183 0,'-2'-10'1888'0,"2"-1"-1504"0,2-1-384 0,1 2 0 15,3 3 128-15,-6 7-128 0,0 0 160 0,0 0-160 16,0 0 0-16,0 0 0 0,0 0-128 0,0 0 128 15,0 0-192-15,0 0 192 0,0 0-192 0,9 4 192 16,2 3 144-16,-2 1 144 0,-6 1 32 0,5 7 0 16,5 3 128-16,1 3 48 0,1 0 0 0,3 5 0 15,3 3-96-15,-1 3-16 0,0 6 0 0,-1 1 0 16,0 0 16-16,-4 4 0 0,-1 4 0 0,-2 2 0 16,-5 2-96-16,-1 0-32 0,-3 1 0 0,-2-3 0 15,-2-5-272-15,-3-2 160 0,-3-1-160 0,-4-6 128 0,-2-2 0 0,-6-1 0 16,-5-1 0-16,-4-2 0 0,-3-3 112 15,-1-1 16-15,1-8 0 0,0 1 0 0,0-1-96 0,5-3-16 16,-1-2 0-16,3-1 0 0,4-2-144 0,2-3 160 16,4 1-160-16,3-6 160 15,3-3-1680-15,8 1-336 0,0 0-64 0</inkml:trace>
  <inkml:trace contextRef="#ctx0" brushRef="#br0" timeOffset="61143.887">19304 15731 9215 0,'0'0'816'0,"-8"0"-656"16,0 0-160-16,8 0 0 0,-9 1 1200 0,9-1 208 16,0 0 32-16,0 0 16 0,0 0-688 0,0 0-144 15,0 0-32-15,0 0 0 0,0 0 0 0,12 3 0 16,0-3 0-16,4 2 0 0,0 1-160 0,4-2-48 16,0-2 0-16,4-1 0 0,-1-3-192 0,4 1-64 15,1 2 0-15,-3 0 0 0,0-1-128 0,-1 1 0 16,0 0 0-16,-1 2-6016 15,-2 2-1296-15</inkml:trace>
  <inkml:trace contextRef="#ctx0" brushRef="#br0" timeOffset="61307.754">19268 15914 26607 0,'0'0'1168'0,"-5"5"256"0,5-5-1136 0,0 0-288 0,0 0 0 0,0 0 0 16,4 9 448-16,6-4 48 0,-1-4 0 0,4 1 0 15,5 1-176-15,4-1-16 0,1-2-16 0,5 0 0 16,4-3-288-16,0 2 0 0,-2 0 0 0,5-2 0 16</inkml:trace>
  <inkml:trace contextRef="#ctx0" brushRef="#br0" timeOffset="63620.965">20255 15534 911 0,'0'0'0'0,"0"0"0"0,0 0 0 0,0 0 0 0,0 0 0 0,0 0 0 16,0 0 2176-16,0 0 336 0,0 0 80 0,0 0 16 16,0 0-1568-16,0 0-304 0,0 0-64 0,0 0-16 15,0 0-128-15,0 0-16 0,0 0-16 0,0 0 0 16,0 0-176-16,0 0-16 0,0 0-16 0,0 0 0 16,0 0-112-16,0 0-32 0,0 0 0 0,0 0 0 15,0 0 48-15,0 0 0 0,0 0 0 0,0 0 0 16,-2 8-64-16,2-8-128 0,1 9 192 0,-1-9-64 15,0 0 0-15,4 9-128 0,-4-9 192 0,8 7-64 16,-8-7 16-16,8 6 0 0,-8-6 0 0,10 6 0 0,-5 0-144 0,-5-6 160 16,9 7-160-16,-3-3 160 0,-6-4 0 0,10 3 0 15,-1 4 0-15,-1-4 0 0,-8-3 96 0,12 3 32 16,-3 1 0-16,2-1 0 0,1-3-96 0,0 0 0 16,3-3-16-16,-3 1 0 0,-12 2 32 0,13 1 16 15,0-2 0-15,1-2 0 0,1 0-32 0,1 0-16 16,-1-1 0-16,1 1 0 0,-1-1-32 0,-1-1 0 15,-3 2 0-15,4-1 0 0,0-1-16 0,0-1 0 16,-1 0 0-16,0 1 0 0,1 0 0 0,0 1 0 16,-3-2 0-16,2 1 0 0,-3 0-128 0,1 2 0 15,-1 1-160-15,1-4 160 0,-3 1 0 0,1-2 0 16,1 1 0-16,-4 0 0 0,-7 6 0 0,6-7 0 16,2-2 128-16,-2 1-128 0,0 1 128 0,-6 7-128 0,4-8 144 0,1-1-144 15,-3-1 208-15,-3 3-48 0,1 7-16 0,-2-10 0 16,-1-1-144-16,0 3 0 0,-1 0 0 0,-3 1 0 15,1 1 128-15,-2-1-128 0,0-2 192 0,-2 3-64 16,3 4-128-16,-4-1 160 0,-2-1-160 0,2 2 160 16,0-3-32-16,-2 2 0 0,-1 0 0 0,0-2 0 15,-2 0 16-15,1 2 0 0,-1-2 0 0,0 4 0 16,-3 1 16-16,2 0 0 0,-2 1 0 0,1 2 0 16,1 1-160-16,-1 0 0 0,1 1 144 0,0 0-144 15,1 2 0-15,-1 1 0 0,-3 5 0 0,0-5 128 16,1 1-128-16,2 1 0 0,1 0 128 0,-1 1-128 15,0 2 0-15,1-2 144 0,1 0-144 0,-1 0 0 16,3 2 128-16,-1 1-128 0,-2-1 0 0,3 0 0 0,1-1 128 0,1 1-128 16,1 2 0-16,-2-1 0 0,2-1 0 15,1-1 0-15,1 4 128 0,0 0-128 0,-3 4 0 0,2-4 160 16,0 2-160-16,3 1 128 0,-1 0-128 0,4 0 0 16,-2 0 0-16,4-2-176 0,2 0 176 0,3-1 0 15,-2 3 0-15,3-1 128 0,4-2-128 0,0 0 0 16,0-1 128-16,3 0-128 0,0 0 144 0,2-2-144 15,1-2 192-15,1 0-192 0,1-1 192 0,1 0-192 16,-1-1 192-16,2-4-192 0,1-2 224 0,4 2-64 16,0 0-16-16,0-1 0 0,0-2 0 0,0 1 0 15,2 1 0-15,-3 1 0 0,1-1-144 0,-3 1 0 16,1-3 144-16,-1 1-144 0,0-1 0 0,1 2 0 16,-3 0 0-16,0-2 128 0,-1 0-128 0,-2 1 0 0,1 0 128 0,-2 0-128 15,-1-1 144-15,1 1-144 0,-1-3 192 0,0 0-192 16,2 3 224-16,-2-2-64 0,-1-2-16 0,2 1 0 15,-4 0 32-15,2 0 0 0,0 0 0 0,-2 0 0 16,-3-1 16-16,2 1 0 0,2 2 0 0,-4-1 0 16,-8-1-192-16,0 0 160 0,0 0-160 0,0 0 160 15,0 0-160-15,0 0 0 0,9 1 144 0,-9-1-144 16,0 0 0-16,0 0 144 0,0 0-144 0,0 0 0 31,0 0-1024-31,-6 5-320 0,-4-2-64 0</inkml:trace>
  <inkml:trace contextRef="#ctx0" brushRef="#br0" timeOffset="67335.471">21080 14940 10527 0,'0'0'464'0,"0"0"112"0,0 0-576 16,0 0 0-16,0 0 0 0,-7-2 0 0,4-3 832 0,3 5 64 15,-7-6 16-15,7 6 0 0,0 0-176 0,0 0-32 0,0 0-16 0,0 0 0 16,0 0-96-16,0 0-16 16,0 0 0-16,0 0 0 0,0 0-288 0,0 0-64 0,0 0-16 0,0 0 0 15,0 0 80-15,0 0 16 0,0 0 0 0,0 0 0 16,0 0-112-16,0 0 0 0,0 0-16 0,0 0 0 15,0 0 16-15,0 0 0 0,0 0 0 0,0 0 0 16,0 0 64-16,0 0 0 0,0 0 16 0,0 0 0 16,0 0-112-16,0 0-32 0,0 0 0 0,0 0 0 15,0 0 112-15,0 0 16 0,0 0 0 0,0 0 0 16,0 0-256-16,0 0 128 0,0 0-128 0,0 0 0 16,0 0 160-16,0 0-160 0,0 0 160 0,0 0-160 15,0 0 176-15,0 0-176 0,0 0 192 0,0 0-192 16,0 0 192-16,4 8-64 0,-4-8 0 0,5 8-128 0,-1-2 144 0,-1 1-144 15,-3-7 0-15,4 10 144 0,1-2-144 0,0 2 160 16,1 1-160-16,0 1 160 0,2-1-16 0,0 0 0 16,-2-1 0-16,2 1 0 0,0 1-144 0,2 1 0 15,-2-2 144-15,1 0-144 0,1-2 192 0,-2 5-48 16,1-2 0-16,-2 1 0 0,2-3-16 0,1 1 0 16,-1 3 0-16,1-2 0 0,-4-2-128 0,4 0 192 15,-2 0-192-15,1 1 192 0,-3 1-192 0,2-2 192 16,-8-10-192-16,5 9 192 0,3 0-192 0,-2-3 0 15,1-1 144-15,0-1-144 0,-7-4 0 0,0 0 144 16,3 9-144-16,-3-9 0 0,0 0 144 0,0 0-144 16,0 0 0-16,0 0 144 0,0 0-272 0,0 0-64 15,0 0-16-15,0 0 0 16,0 0-1648-16,0 0-320 0,0 0-64 0</inkml:trace>
  <inkml:trace contextRef="#ctx0" brushRef="#br0" timeOffset="67770.212">21382 14853 3679 0,'0'0'160'0,"0"0"32"0,0 0-192 0,0 0 0 16,0 0 0-16,0 0 0 0,0 0 1984 0,0 0 368 15,0 0 64-15,-7 0 16 0,7 0-1232 0,-8-2-240 16,8 2-64-16,-9 1 0 0,2 2-128 0,7-3-16 16,0 0-16-16,-9 11 0 0,-2 1-96 0,0 2 0 15,-1 1-16-15,0 2 0 0,-2 0 48 0,1 1 16 16,2 1 0-16,-2-2 0 0,0 1-16 0,0-2 0 15,-1 2 0-15,1 0 0 0,1 0-144 0,-2 0-16 16,1-2-16-16,2 3 0 0,0 1-48 0,0-1-16 16,0-1 0-16,1-1 0 0,0-3-96 0,2-1-16 15,1-1 0-15,3-1 0 0,-3-2-112 0,3 1-16 16,1 0-16-16,-1-2 0 0,4-8-48 0,0 0-128 0,-2 10 192 0,2-10-64 16,1 10-128-16,-1-10 128 0,0 0-128 15,0 0 128-15,0 0-400 0,9 3-96 0,1-5-16 0,-1-2 0 31,2-2-2272-31,1 0-464 0</inkml:trace>
  <inkml:trace contextRef="#ctx0" brushRef="#br0" timeOffset="68950.526">21574 14870 4607 0,'0'0'192'0,"0"0"64"0,0 0-256 0,0 0 0 16,0 0 0-16,0 0 0 0,-2-8 2048 0,2 8 384 16,0 0 64-16,0 0 0 0,0 0-1408 0,0 0-272 15,-1-6-64-15,1 6-16 0,0 0-224 0,0 0-64 16,0 0 0-16,0 0 0 0,0 0-176 0,-4 12-32 15,0 1-16-15,-1 0 0 0,1 0 128 0,2 4 32 16,0 3 0-16,-3-1 0 0,2 0-32 0,1 1 0 16,1-2 0-16,0 1 0 0,1 2-160 0,1-3-16 15,1-5-16-15,1 1 0 0,0 0 0 0,3-2 0 16,-1-1 0-16,3 0 0 0,-2-6 176 0,4 1 48 16,-3-2 0-16,2-1 0 0,1-3 32 0,0-1 16 0,1-3 0 15,1-1 0-15,1 1-64 0,1-1-16 0,2-3 0 0,-1 0 0 16,0-2-176-16,0 0-48 0,0 0 0 0,1-1 0 15,-3-3-128-15,-1 0 0 0,1 0 144 0,-3-3-144 16,-2-2 0-16,1-2 144 0,1-1-144 0,-3 2 0 16,-1-2 144-16,-1 3-144 0,3 1 0 0,-4 5 144 15,0 3-144-15,-2 2 0 0,-2 8 0 0,0 0 0 16,4-6 0-16,-4 6 0 0,0 0 0 0,0 0 0 16,0 0 0-16,0 0 0 0,0 0 0 0,0 0 0 15,-7 11-160-15,1 1 160 0,2 0 0 0,-1 2-144 16,0 2 144-16,-2 2 0 0,-1 4 0 0,1 2 0 15,-2-1 0-15,1 2 0 0,1 2 0 0,-3 4 0 0,-5 2 0 16,0 4 0-16,0 1 0 0,-2 3 128 0,-1-1-128 0,2 1 176 16,1 1-176-16,-1-4 192 0,1-2-192 0,0-4 0 15,1-3 144-15,1-2-144 0,2-4 192 0,-2-2-48 16,1-2 0-16,1-1 0 0,2-1 80 0,-3-4 16 16,1-4 0-16,2 0 0 0,0 2 16 0,4-4 0 15,-4-3 0-15,9-4 0 0,0 0 0 0,0 0 0 16,0 0 0-16,-7-4 0 0,0-3 112 0,2-2 16 15,3-6 16-15,1-1 0 0,1-2-128 0,0-2-16 16,1-5-16-16,2 1 0 0,2 2-240 0,1-2 144 16,0-3-144-16,4 2 128 0,-2 1-128 0,2 2 0 15,1 1 0-15,0 0 0 0,1-1 0 0,1 2 0 16,-1 0 0-16,0 5 0 0,1 3 0 0,0 1 0 16,-2 0 0-16,2 4 0 0,2 3 0 0,-3 4 0 15,1 0 0-15,2 2 0 0,2 4-160 0,2 2 160 0,-2 2 0 0,-1 1-144 16,-3 0 144-16,-3 1 0 0,-3 4 0 0,0 1 0 15,0 3 0-15,-5 0 0 0,0-1 0 0,-1 2 0 16,0 1 0-16,-2 0-192 0,-1-6 192 0,1 3-192 31,0-3-1104-31,0 0-240 0,-3-3-32 0,2-2-11568 0</inkml:trace>
  <inkml:trace contextRef="#ctx0" brushRef="#br0" timeOffset="79196.424">21976 15589 13823 0,'0'0'1216'0,"0"0"-960"15,0 0-256-15,0 0 0 0,0 0 208 0,0 0 0 16,0 0 0-16,14 5 0 0,-1-2-208 0,0-1 0 15,0-1 0-15,0-1 0 0,3 0 144 0,3-1-144 16,-1-1 128-16,3 1-128 0,2 1 144 0,4-1-144 16,2-1 160-16,-1-1-160 0,-4 2 0 0,-2 1 0 15</inkml:trace>
  <inkml:trace contextRef="#ctx0" brushRef="#br0" timeOffset="79399.729">22083 15862 23951 0,'0'0'2128'0,"0"0"-1696"0,3-4-432 0,4 0 0 16,3 2 0-16,3 1 0 0,3-3 0 0,2 2 0 15,4-1-256-15,1 0 80 0,0-2 16 0,6 2 0 16,3 0-320-16,-1 1-64 0,-4 1-16 0,1-1-9168 15</inkml:trace>
  <inkml:trace contextRef="#ctx0" brushRef="#br0" timeOffset="79945.724">22855 15097 7359 0,'0'0'320'0,"0"0"80"16,0 0-400-16,0 0 0 0,0 0 0 0,0 0 0 0,0 0 1328 0,0 0 176 15,0 0 32-15,0 0 16 0,0 0-1072 0,4 9-224 16,0 4-32-16,0 2-16 0,1 3 320 0,0 6 64 16,1 5 16-16,2 7 0 0,0 2-144 0,1 5-16 15,-2 0-16-15,0 2 0 0,1 1-192 0,-1 0-48 16,-1 0 0-16,-2 1 0 0,0 3-192 0,0 2 128 15,2 1-128-15,-2-6 0 0,1-4 0 0,1-3 0 16,2-5 0-16,0-3 0 0,-1-6 208 0,0-4-48 16,-1 0-16-16,-1-4 0 0,-1-1-400 0,1-3-96 15,-1-2-16-15</inkml:trace>
  <inkml:trace contextRef="#ctx0" brushRef="#br0" timeOffset="80283.321">23222 15232 10127 0,'0'0'896'0,"0"-10"-704"0,-1 0-192 0,1 10 0 16,0 0 1344-16,0 0 224 0,0 0 48 0,0 0 16 15,0 0-1376-15,0 0-256 0,-7 10 0 0,-1 2-192 0,-5 3 368 0,3 3 64 16,4 3 16-16,-4 5 0 0,-5 3 80 0,-1 4 32 16,-4 3 0-16,-1 4 0 0,-2 1 16 0,-2 5 0 15,-3 1 0-15,0 6 0 0,-3 1 80 0,0 1 32 16,-2 0 0-16,0-2 0 0,4-4-240 0,-1-3-32 16,-4-3-16-16,8-2 0 0,9-5-64 0,0-3-16 15,2-3 0-15,2-4 0 0,-1-3 0 0,6 0-128 16,0-6 192-16,2-4-64 0,2-3-128 0,3-1-224 15,1-9 48-15,0 0-9744 0</inkml:trace>
  <inkml:trace contextRef="#ctx0" brushRef="#br0" timeOffset="80626.38">23588 15100 15663 0,'4'-11'688'0,"-4"11"144"0,0 0-656 0,0 0-176 0,0 0 0 0,0 0 0 15,0 0 128-15,0 0 0 0,-4 9 0 0,-5-1 0 16,-3 3 80-16,-1 4 16 0,-1 2 0 0,-4 4 0 15,-3 1 64-15,1 5 16 0,2 1 0 0,-2 6 0 16,-1 6 16-16,-3 1 16 0,-2 0 0 0,1 1 0 16,0 2-16-16,-2 4 0 0,1 1 0 0,2 1 0 0,6-5-320 0,4-5 144 15,2 2-144-15,5-2 0 0,5-6 192 0,1-3-192 16,1-5 192-16,3-2-192 0,8 2 208 0,0-8-64 16,0 0-16-16,3-4 0 15,2-2-560-15,3-2-112 0,0-1-32 0</inkml:trace>
  <inkml:trace contextRef="#ctx0" brushRef="#br0" timeOffset="80886.197">23543 15509 25567 0,'-2'-12'1136'0,"2"12"224"0,0 0-1088 0,0 0-272 0,0 0 0 0,0 0 0 16,7 7 0-16,0 2-192 0,0 2 16 0,-2 5 16 16,3-1 160-16,-1 5 0 0,1 0 0 0,2 2 0 15,1 4 0-15,-1 1-128 0,-3-3 128 0,0 2 0 16,1 3-192-16,-1-2 64 0,-2-1 0 0,-3-1 0 16,-1 1-432-1,2 0-80-15,1-2 0 0,0-3-16 16,-4-5-208-16,3-1-32 0,-1-2-16 0,3-2-5056 0,3-2-1008 0</inkml:trace>
  <inkml:trace contextRef="#ctx0" brushRef="#br0" timeOffset="81128.584">23738 15617 17503 0,'-15'-1'1552'0,"2"0"-1232"16,3 0-320-16,-3 6 0 0,0 4 1952 0,-2 4 336 15,1 4 64-15,1-1 16 0,2 1-1920 0,-2 3-448 16,-6 5 0-16,4-2 0 0,3-2 0 0,-3 1 0 16,0 1 0-16,1 1 0 0,-1-2 0 0,1 1 0 15,0 0 0-15,-1 0 0 0,1-1 0 0,1-1-144 16,0-3 144-16,2-2-192 16,2-3-576-16,2 1-112 0,2-2-16 0,1-2-16 15,4-10-112-15,3 8 0 0,-3-8-16 0,7 6-4944 16,2-5-992-16</inkml:trace>
  <inkml:trace contextRef="#ctx0" brushRef="#br0" timeOffset="81470.585">23873 15127 23151 0,'0'0'1024'0,"0"0"208"16,0 0-976-16,0 0-256 0,0 0 0 0,0 0 0 15,8 6 0-15,1 5-208 0,0 4 32 0,1 1 16 0,0 0 160 0,3 4 0 16,-1 5 0-16,2 4 0 0,-5 3 0 0,4 3 0 16,-4 5 0-16,0-1 0 0,-3 3 0 0,-3 3 0 15,-2 2 0-15,-3 5 0 0,-5 3 0 0,-3 4 176 16,-1 2-48-16,-6 1 0 0,-3-5 32 0,-2-3 0 15,-1-4 0-15,1 0 0 0,3-2 0 0,-2-6 0 16,0-9 0-16,3-2 0 0,-2 1-16 0,-1-5 0 16,-1-3 0-16,-1-4 0 0,1-2-16 0,0-4 0 15,2 0 0-15,0 0 0 0,3-7-384 0,1-1-64 16,3-3-32-16,3-3-10480 0</inkml:trace>
  <inkml:trace contextRef="#ctx0" brushRef="#br0" timeOffset="81816.787">24445 15296 14735 0,'-5'-11'1312'0,"5"11"-1056"0,0 0-256 0,0 0 0 15,-8 2 944-15,1 3 128 0,2 4 16 0,-2 4 16 0,-4 7-848 0,2 2-256 16,1 1 128-16,0 5-128 0,-2 4 272 0,-1 1-16 16,0 1 0-16,2 2 0 0,-2 1 128 0,-1 5 0 15,0 2 16-15,0 2 0 0,-3-2-16 0,0 4-16 16,-2 0 0-16,1-2 0 0,1-2-192 0,0-2-48 15,1-3 0-15,4-5 0 0,2-3-128 0,3-4 192 16,3-6-192-16,3-3 192 0,1-9-448 0,5 0-64 16,-2-2-32-16,4-3-6368 15,-1-3-1264-15</inkml:trace>
  <inkml:trace contextRef="#ctx0" brushRef="#br0" timeOffset="82040.786">24110 15363 24879 0,'-7'-11'2208'0,"2"-2"-1760"0,10-3-448 0,-2 4 0 16,0 2-240-16,4 4-128 0,4 1-16 0,4 1-16 16,4-5 400-16,2 1 0 0,1 6 0 0,2 0 0 15,-1 1 0-15,4-1 0 0,0-2 0 0,3 2 0 16,-2 2 0-16,3 0 0 0,2-1 0 0,-4 0 0 15,-1 0-688-15,0 0-144 16,-2 0-48-16,0-2-8720 0</inkml:trace>
  <inkml:trace contextRef="#ctx0" brushRef="#br0" timeOffset="82318.664">24809 15193 11967 0,'-3'-11'1072'0,"3"11"-864"16,0 0-208-16,0 0 0 0,0 0 1744 0,0 0 304 16,0 0 64-16,0 0 16 0,-9 4-1680 0,1-1-448 15,0 4 0-15,0 4 128 0,-4 4-128 0,-3 5 192 16,0 3-64-16,-2 1 0 0,1 1 16 0,-4 6 16 16,-5 7 0-16,2 1 0 0,-3 1-160 0,-1 3 192 15,-4 1-192-15,-1 4 192 0,-3 5-192 0,2 2 128 16,2 0-128-16,5-1 128 0,3-4-128 0,2-1 0 15,3-10 0-15,6-2 0 0,3-3 0 0,3-5 0 0,2-2 144 0,3-4-144 16,2-3-160-16,4-2-96 0,2 0-32 0,4-3 0 31,-1 0-624-31,7-6-128 0</inkml:trace>
  <inkml:trace contextRef="#ctx0" brushRef="#br0" timeOffset="82613.16">24970 15455 24879 0,'-13'-13'1088'0,"11"6"256"16,2 7-1088-16,0 0-256 0,-6-2 0 0,6 2 0 0,0 0 0 0,-8 9 0 15,-2 2 0-15,-2 3-144 0,-2 3 144 0,0 3-208 16,0 3 80-16,-1 2 128 0,-4 1-128 0,3 2 128 15,-1 2 0-15,2 5 0 0,-2 3 0 0,1 2 0 16,-2-2 0-16,0 4 0 0,0 2 0 0,0-3 0 16,1-4 0-16,4-2 0 0,2-2 0 0,4-2 0 15,0-3 0-15,7-4 0 0,6-2 0 0,1-1 128 16,2-4-128-16,2 1 0 0,3 0 0 0,0-6-224 16,-2-7 32-16,0 4-6960 15,1 2-1376-15</inkml:trace>
  <inkml:trace contextRef="#ctx0" brushRef="#br0" timeOffset="82793.087">24569 15937 23951 0,'-9'-8'2128'0,"4"3"-1696"0,-2-2-432 0,7 7 0 16,0 0 1184-16,0 0 160 0,11 3 16 0,2 3 16 15,2 1-1200-15,2 0-176 0,3 0-176 0,2-1 48 16,-2 0-112-16,5-3-16 0,3-1 0 0,0 1 0 31,1-2-448-31,0-1-112 0,0-4-16 0,1 1-10560 0</inkml:trace>
  <inkml:trace contextRef="#ctx0" brushRef="#br0" timeOffset="83096.405">24963 15241 25791 0,'-9'-18'1152'0,"6"9"224"0,3 9-1104 0,0 0-272 16,3-6 0-16,-3 6 0 0,0 0 0 0,3 10-224 16,3 1 32-16,2 2 16 0,3 0 176 0,4 5 0 15,5 4-144-15,0 2 144 0,-2 3 0 0,1 4 0 16,1 3 0-16,-4 4 0 0,-2 2 0 0,-5 3 0 15,0-1 0-15,-3 7 0 0,-4 6 0 0,-4 2 0 16,-5 0 0-16,-4-2 0 0,-5-4 0 0,-7 4 160 16,-6 5 16-16,-1-3 0 0,3-1 16 0,-2-2 0 0,-3-1 0 15,1-6 0-15,3-5-64 0,-1-6-128 0,1-5 192 16,1-5-8016-16,1 0-1616 0</inkml:trace>
  <inkml:trace contextRef="#ctx0" brushRef="#br0" timeOffset="83784.646">22224 14055 9263 0,'-7'-10'400'0,"2"7"112"0,-3 2-512 0,2-5 0 0,0-2 0 0,1 2 0 16,0 0 1024-16,1 1 96 0,4 5 32 0,-6-9 0 15,4 0 128-15,-1 1 16 0,3 8 16 0,3-8 0 16,-1-2-32-16,5 1-16 0,1 0 0 0,5 3 0 16,2 2-464-16,3-1-96 0,-1-4 0 0,8 2-16 15,3 2-352-15,2-1-64 0,2 0-16 0,0-1 0 16,-2 2-96-16,1 0-32 0,-1 2 0 0,-1 2 0 16,-3 2-128-16,0 1 128 0,1 0-128 0,-3 3 128 15,-3 1-128-15,-4 3 0 0,0 1 0 0,-4 2 0 16,-4 4 0-16,-2 2 0 0,-3 5 0 0,0 2 0 0,-1 2 0 15,-5 3 0-15,-1 3 0 0,-7 0 0 0,-2 1 0 0,-4 2 0 16,-5 3 0-16,-3 2 0 0,0 5 0 0,-1-2 128 16,-2 0-128-16,0 0 128 0,-1-2 16 0,0-2 0 15,0-4 0-15,0-2 0 0,3-4 96 0,-1 1 16 16,6 1 0-16,0-1 0 0,1-4-96 0,5 1-16 16,5-3 0-16,3 2 0 0,5 2-16 0,2 0-128 15,3-3 192-15,2-2-64 0,6 0-128 0,6 0 0 16,3-5 0-16,4 0 0 15,4-2-1728-15,2-3-448 0,9 0-64 0,-8-6-32 0</inkml:trace>
  <inkml:trace contextRef="#ctx0" brushRef="#br0" timeOffset="84131.948">22474 15395 26719 0,'-10'-6'2368'0,"10"6"-1888"0,-9-1-480 0,9 1 0 15,-7-7 0-15,7 7 0 0,0 0 0 0,0 0-160 16,0 0-560 0,0 0-112-16,0 0-32 0,0 0 0 0,0 0 224 0,0 0 64 0,0 0 0 0,0 0 0 15,5-7 576-15,0 1 336 0,-5 6-32 0,8-5-16 16,-3-1 208-16,-5 6 32 0,0 0 16 0,0 0 0 15,0 0-144-15,0 0-16 0,0 0-16 0,0 0 0 0,0 0 112 0,0 0 32 16,0 0 0-16,-3 9 0 0,0 1 0 0,-3 1 16 16,1-1 0-16,0-4 0 0,5-6-144 0,0 0-16 15,0 0-16-15,-1 8 0 0,1-8-128 0,0 0-32 16,0 0 0-16,0 0 0 0,4 8-48 0,-4-8-16 16,7 3 0-16,2-2 0 0,-1-3-128 0,1 0-144 15,1-1 144-15,-3-1-14096 0</inkml:trace>
  <inkml:trace contextRef="#ctx0" brushRef="#br0" timeOffset="101258.508">14679 16908 12783 0,'0'0'560'0,"0"0"128"0,0 0-560 0,0 0-128 16,0 0 0-16,0 0 0 0,0 0 432 0,0 0 48 15,0 0 16-15,0 0 0 0,0 0-336 0,0 0-160 16,0 0 160-16,-7 8-160 0,2-1 128 0,-2 0-128 16,-2 1 0-16,2 4 0 0,0 6 208 0,-1-1-48 15,0-1-16-15,-1 5 0 0,2 7 16 0,1 1 0 16,-2-2 0-16,1 2 0 0,1-4-160 0,1 0 0 15,2 1 0-15,0-2 128 0,-2-4 48 0,3-3 0 16,1 1 0-16,1-3 0 0,0-4 160 0,2 0 48 16,2-2 0-16,-4-9 0 0,7 7 16 0,2-3 16 15,3-3 0-15,1-2 0 0,2-2 160 0,0-3 48 0,2-4 0 0,0 1 0 16,1-1-240-16,0-2-32 0,0-4-16 0,1 1 0 16,-3-1-336-16,1 1 144 0,-3-4-144 0,1 2 0 15,1-2 128-15,-2 2-128 0,-4-2 0 0,1 3 0 16,1 3 0-16,-1 3 0 0,-1 0 0 0,0 1 0 15,-5 3 0-15,2 1 0 0,-7 5 0 0,0 0 0 16,0 0 0-16,0 0 0 0,6 9 0 0,-4 3-144 16,-4 3 144-16,-1 0-160 0,0 0 160 0,1 3-160 15,0 3 160-15,-1 0 0 0,1-1 0 0,0-1 0 16,1 0 0-16,0 0 0 0,1 0 0 0,0-2 0 16,0-1 0-16,1 0-128 0,2-1 128 0,2 0 0 15,1-2 0-15,-1 0-128 0,0-1 128 0,2 0-6752 16,-4-4-1296-16</inkml:trace>
  <inkml:trace contextRef="#ctx0" brushRef="#br0" timeOffset="101677.568">15583 16514 17903 0,'0'0'784'0,"-9"0"176"0,-1 3-768 0,-2 1-192 0,1 5 0 0,-1 0 0 16,-1-1 256-16,-5 6 16 0,0 8 0 0,0 2 0 15,1 2-48-15,-1 3-16 0,0 2 0 0,0 4 0 16,2 4-208-16,1 0 176 0,-2-3-176 0,4 3 160 16,0 1-32-16,0 1 0 0,2 0 0 0,3-4 0 15,0 1-128-15,4-3 0 0,2-3 144 0,0-4-144 16,-1-1 128-16,6-4-128 0,-1-2 160 0,0-1-160 15,2-3 144-15,3-1-144 0,-3-2 128 0,5-2-128 16,1 1-352-16,1-4-160 0,2-2-16 0,-2-4-16 0</inkml:trace>
  <inkml:trace contextRef="#ctx0" brushRef="#br0" timeOffset="101942.096">15583 16910 15663 0,'0'0'1392'0,"0"0"-1120"15,0 0-272-15,0 0 0 0,0 0 2400 0,0 0 416 0,0 0 96 0,3 9 16 16,0 3-2480-16,0 2-448 16,1 0-160-16,2 3 0 0,-1 5 160 0,3 5 0 15,0 3 0-15,1-3 0 0,-1-1 0 0,1 2-128 0,2-2 128 0,0 1 0 16,-3-2 0-16,2-2 0 0,-1-1 0 0,-1-3 0 15,1 0 0-15,-1-3 0 0,0-1 0 0,-1-2-128 32,0-2-480-32,-1-4-96 0,-6-7 0 0,8 8-16 15,0-5-608-15,-8-3-112 0</inkml:trace>
  <inkml:trace contextRef="#ctx0" brushRef="#br0" timeOffset="102191.13">15881 16959 15663 0,'0'0'1392'0,"0"0"-1120"15,0 0-272-15,0 0 0 0,-9-1 3008 0,0 4 528 16,4 3 112-16,-5 5 32 0,-1 1-3008 0,1 4-672 16,-3 5 0-16,-1 1 0 0,-4 2 0 0,2-2 0 15,-2 2 0-15,-1 2 0 0,0 0 0 0,-1-2 0 16,-1 3 0-16,0-1 0 0,-1-2 0 0,0-2 0 15,-1-1 0-15,1-2 0 0,1-1-288 0,1-3 48 16,0-2 16-16,4-1 0 16,4-2-544-16,2-1-96 0,7-2-32 0,3-7-6784 15,0 0-1376-15</inkml:trace>
  <inkml:trace contextRef="#ctx0" brushRef="#br0" timeOffset="102354.13">15926 17378 19343 0,'-11'12'848'0,"3"-2"192"0,-5 2-832 0,5 1-208 0,2 3 0 0,-2 1 0 15,-6-1 784-15,1 1 112 0,0 2 32 0,0 1 0 16,-2 0-928-16,2-4 0 0,3-3 0 0,-2-1-10048 16</inkml:trace>
  <inkml:trace contextRef="#ctx0" brushRef="#br0" timeOffset="102647.232">16385 16841 28559 0,'-13'-4'2544'0,"13"4"-2032"16,-9 4-512-16,0 1 0 0,-1 1 448 0,3 1-16 15,-2-1 0-15,0 6 0 0,-1 7-432 0,0 4 0 16,1 3-144-16,-2-1 144 0,0-1-128 0,2 2 128 16,-5 2 0-16,4 1 0 0,1-2 0 0,0 1 0 15,0 0 0-15,1 2 0 0,1-4-144 0,2-2 144 16,2-3 0-16,2-3-144 0,1-2-80 0,3-1-16 0,1-2 0 0,3-2 0 16,0-2 64-16,3-3 16 15,-2-1 0-15,3-2 0 0,1-1-192 0,2-1-32 16,-4-1-16-16,1 0 0 15,1-1-1904-15,-2 0-384 0,-4-4-80 0</inkml:trace>
  <inkml:trace contextRef="#ctx0" brushRef="#br0" timeOffset="102827.86">15977 17089 26719 0,'0'0'2368'16,"0"0"-1888"-16,0 0-480 0,0 0 0 0,0 0 560 0,11 5 16 0,0-3 0 0,3 3 0 15,4-2-576-15,3 0 0 0,2 0 0 0,1-2 0 16,4-1 0-16,3-1 0 0,5 1 144 0,0-2-144 0,-1 0 0 0,1-2 0 16,2-3 0-16,-4 2 0 15,-2 1-2368-15,-4 1-448 0</inkml:trace>
  <inkml:trace contextRef="#ctx0" brushRef="#br0" timeOffset="103141.302">16526 16589 28383 0,'0'0'1264'0,"0"0"256"0,2-7-1216 0,-2 7-304 15,6-8 0-15,2 3 0 0,3 3 0 0,-1 4-176 0,2 4 32 0,2 2 0 16,-1 0 144-16,2 2-192 0,2 2 192 0,-1 3-192 15,2 2 192-15,2 4 0 0,0 2-144 0,-2 6 144 16,-1 4 0-16,-2 1 0 0,-2-1-144 0,-5 3 144 16,0 4 0-16,-6 4 0 0,-1 5 0 0,-4 0 0 15,-5-2 0-15,-1 0 0 0,-4 3 0 0,-3-4 0 16,0-4 160-16,-4-4-160 0,-1-2 160 0,1-4-160 16,3-5 144-16,0-4-144 0,0-4 128 0,1 2-128 15,3-3 0-15,0-1-256 0,2-7 48 0,2-4-7952 16,1-1-1584-16</inkml:trace>
  <inkml:trace contextRef="#ctx0" brushRef="#br0" timeOffset="103526.801">17040 17114 15663 0,'0'0'1392'0,"0"0"-1120"0,-6 5-272 0,6-5 0 16,0 0 512-16,0 0 64 0,0 0 0 0,0 0 0 15,0 0-384-15,0 0-64 0,7-5 0 0,4 2-128 16,2 0 416-16,2 0-32 0,2-2 0 0,3 1 0 16,4 3 256-16,0-2 32 0,2-4 16 0,3 3 0 15,-4 2-256-15,4 0-48 0,2-1-16 0,-1 2 0 16,-1-3-368-16,-1 3 0 0,-1 2 0 0,-5-1-10304 15</inkml:trace>
  <inkml:trace contextRef="#ctx0" brushRef="#br0" timeOffset="103704.926">17003 17336 20271 0,'0'0'1792'0,"0"0"-1424"15,0 0-368-15,8 0 0 0,4-2 4256 0,7 2 784 16,6-1 144-16,8 0 48 16,8-1-4656-16,3-1-912 0,7 1-192 0,2 0-48 15,2-2-2944-15,-4-2-576 0,16-4-128 0,-10 1-32 0</inkml:trace>
  <inkml:trace contextRef="#ctx0" brushRef="#br0" timeOffset="104996.1">18134 16859 3679 0,'0'0'320'0,"0"0"-320"16,0 0 0-16,0 0 0 0,0 0 2784 0,0 0 480 16,0 0 112-16,0 0 16 0,0 0-2048 0,0 0-416 15,0 0-80-15,0 0-16 0,0 0-416 0,9 2-96 16,-9-2 0-16,11 7-16 0,0 0-32 0,-1 3 0 15,-1 0 0-15,2 3 0 0,-2 4-16 0,5 3-16 0,0 0 0 0,0 4 0 16,1 1-240-16,-1 1 128 0,1 3-128 0,-2-1 0 16,-3 2 128-16,0 1-128 0,1 0 0 0,-4-3 0 15,-1-3 128-15,-1-2-128 0,-1-4 0 0,1-1 0 16,-1-3 0-16,-1-1 0 0,0-2 0 0,-1-2 0 31,0-3-576-31,-2-7-96 0,3 7-32 0,-3-7-8416 0</inkml:trace>
  <inkml:trace contextRef="#ctx0" brushRef="#br0" timeOffset="105313.689">18456 16890 19295 0,'0'0'848'0,"1"-7"176"0,-1-3-816 0,3 1-208 16,-1 2 0-16,-2 7 0 0,0 0 0 0,0 0-160 16,0 0 32-16,0 0 0 0,0 0 128 0,0 0 0 15,0 0 0-15,0 0-128 0,0 0 256 0,0 0 48 16,-7 3 16-16,-2 6 0 0,1 4 336 0,-2 2 80 16,-3 3 16-16,2 2 0 0,-3 1 0 0,2 1 0 15,-2-2 0-15,-1 7 0 0,-4 6-96 0,0-2-16 16,-1-3 0-16,1 1 0 0,-2 1-192 0,2-3-32 15,2-2-16-15,3-2 0 0,2-3-272 0,2-1 128 16,2-1-128-16,3-5 0 0,3-3-176 0,3-2-144 0,-1-8-16 0,6 9-7424 16,3-4-1488-16</inkml:trace>
  <inkml:trace contextRef="#ctx0" brushRef="#br0" timeOffset="105745.877">18534 16468 14335 0,'0'0'640'0,"0"0"128"0,0-6-624 0,0 6-144 15,0 0 0-15,6-9 0 0,-1 3 320 0,4 2 48 16,3 1 0-16,-2-2 0 0,1 0-16 0,1 0 0 16,2 3 0-16,1 0 0 0,0 0 80 0,1 0 16 15,-3 0 0-15,-2 4 0 0,0 1-144 0,0 0-32 16,-4 0 0-16,1 2 0 0,-8-5-80 0,6 9-32 16,-3 2 0-16,-2 1 0 0,-2 1 160 0,-1 2 48 15,-2 2 0-15,-4 2 0 0,-2 1-48 0,1 2 0 16,1-1 0-16,-3-2 0 0,0-2 0 0,4-1 0 15,0-3 0-15,3-1 0 0,-1 5-80 0,4-3-32 16,0-3 0-16,2-2 0 0,3-2-16 0,1-1 0 16,3 3 0-16,1-4 0 0,4-1 192 0,1-2 16 0,-1 0 16 0,3-3 0 15,-1-2-240-15,0-1-48 0,-1 2-128 0,-1 0 192 16,-2-1-192-16,-1-1 0 0,-3-2 0 0,0 3 0 31,-7 3-720-31,0 0-240 0,0 0-64 0,0 0 0 0</inkml:trace>
  <inkml:trace contextRef="#ctx0" brushRef="#br0" timeOffset="106317.202">18906 16938 12895 0,'0'0'1152'0,"0"0"-928"15,0 0-224-15,0 0 0 0,0 0 1040 0,0 0 176 16,0 0 16-16,0 0 16 0,0 0-1040 0,0 0-208 16,0 0 0-16,-7 7 0 0,-1 0 0 0,0 3 192 15,-1 1-32-15,-1 5 0 0,2 1 512 0,-1 2 96 16,0 5 32-16,2-3 0 0,4-2-128 0,0-1-32 16,2 0 0-16,2 0 0 0,2-1-192 0,-1 0-64 15,2-2 0-15,0-2 0 0,4-5-64 0,-1-1-32 16,2-3 0-16,2-2 0 0,-2-3 224 0,3-2 32 15,1-2 16-15,2-5 0 0,0-3-64 0,-1-1-16 16,2 3 0-16,-1-2 0 0,1-2-304 0,-5 0-176 16,-2-1 192-16,4 0-192 0,-4 1 176 0,0 0-176 0,-3 1 160 15,0 4-160-15,0 5 0 0,-6 5 0 0,8-5 0 0,-8 5 0 16,0 0 0-16,0 0 0 0,0 0 0 0,3 10-160 16,-3 6 160-16,-1 1-192 0,-1 6 192 0,-7 4-192 15,-3 2 192-15,0 2 0 0,1 1 160 0,-6 2-160 16,-3 3 304-16,0 0-48 0,2-4 0 0,-1 2 0 15,-3 1 96-15,1 3 16 0,1-2 0 0,2-5 0 16,1-4-64-16,1-3-16 0,-4-4 0 0,3-3 0 16,2-2 96-16,1-4 0 0,-1 0 16 0,2-4 0 15,-1-1-80-15,4-3 0 0,-1-4-16 0,2-1 0 16,9 1-80-16,-8-7-16 0,4 0 0 0,0-4 0 16,1 1 0-16,3-4 0 0,0-1 0 0,6-1 0 15,-1-1-208-15,5 3 0 0,-1 1-144 0,3 2 144 0,3 1-304 16,1 0 48-16,2 2 0 0,0 3 0 0,1 0 0 0,1 2 0 15,2-2 0-15,1 3 0 16,-1 0-992-16,1 0-192 0,-4 0-32 0,1-1-7888 16,-1-1-1584-16</inkml:trace>
  <inkml:trace contextRef="#ctx0" brushRef="#br0" timeOffset="106653.688">19656 17004 15663 0,'7'-20'1392'0,"-4"9"-1120"0,3 0-272 0,0 0 0 15,-2-1 336-15,0-1 16 0,2 0 0 0,-1 3 0 16,0 0-192-16,-2 2-32 0,-3 8-128 0,5-9 192 15,-1 2 464-15,-4 7 96 0,0 0 16 0,0 0 0 16,0 0 80-16,0 0 32 0,0 0 0 0,2 8 0 16,-1 6-144-16,-1 2-32 0,-1 3 0 0,-1 3 0 15,-2 2-160-15,-1 5-32 0,2 0-16 0,-4 1 0 16,0-1-240-16,0 1-64 0,-2 1 0 0,1-1 0 16,-2 0-192-16,4-4 128 0,-3-3-128 0,3-2 0 15,2-2 0-15,1-4 0 0,0-3-208 0,0-1 64 16,1-3-320-16,2-8-64 0,-2 7-16 0,2-7 0 15,0 0-1408-15,0 0-288 0,0 0-48 0</inkml:trace>
  <inkml:trace contextRef="#ctx0" brushRef="#br0" timeOffset="106844.287">19477 17136 3679 0,'0'0'320'0,"0"0"-320"15,0 0 0-15,0 0 0 0,0 0 4640 0,0 0 864 16,8-3 160-16,2 0 32 0,1 3-4352 0,1-1-864 15,0-3-176-15,2 3-48 0,3 1-96 0,0 0-32 16,1-1 0-16,2 1 0 0,0 2 16 0,0-1 0 16,2-2 0-16,-3-1 0 0,1-2-144 0,-1 1 0 15,-2 0 0-15,1 1 0 16,-3-2-704-16,1 2-128 0,-4 2-32 0,1 1-6352 0,0-1-1264 0</inkml:trace>
  <inkml:trace contextRef="#ctx0" brushRef="#br0" timeOffset="107383.058">20171 16787 20847 0,'0'0'912'0,"0"0"208"0,0 0-896 0,0 0-224 15,0 0 0-15,-6 6 0 0,0 3 0 0,-1-1 144 16,0 2-144-16,0 2 128 0,0 4 96 0,-1 1 16 16,0 2 0-16,5 0 0 0,-1-1-32 0,1 3 0 15,0 2 0-15,3-1 0 0,2-2-208 0,0-2 176 16,1 2-176-16,1-3 160 0,2 0-160 0,1-6 0 15,-1-6 144-15,1 1-144 0,2 0 512 0,2-3 16 16,0-5 16-16,1-2 0 0,0-3 64 0,2 0 16 16,0-3 0-16,0-3 0 0,-3-4-368 0,1 1-80 15,0 1-16-15,1 1 0 0,-5 0-160 0,2-1 160 16,1 0-160-16,-3 0 160 0,1-2-160 0,-3 1 128 0,3-1-128 16,-2 3 128-16,2 4-128 0,-4 1 0 0,-5 9 0 0,9-4 0 15,-9 4 0-15,0 0 0 0,0 0 0 0,0 0 0 16,3 14-192-16,-2 1 192 0,-3 1-192 0,0 3 192 15,-4 3 0-15,1 4 0 0,-4 5 0 0,-1 1 192 16,-2 1 0-16,-2 4 0 0,-2 0 0 0,-1 1 0 16,-1-2 144-16,-3 0 48 0,1-3 0 0,1-1 0 15,-2-3-96-15,2-4-16 0,3-2 0 0,0-1 0 16,1-2-128-16,-1-1-16 0,1-4-128 0,1-3 192 16,3-2-192-16,-2-2 144 0,3-4-144 0,2 0 128 15,-1-3-608-15,9-1-128 16,-9-4-32-16,9 4-8448 0,-3-7-1680 0</inkml:trace>
  <inkml:trace contextRef="#ctx0" brushRef="#br0" timeOffset="107803.126">20564 16389 20271 0,'-7'-11'1792'0,"7"11"-1424"16,0 0-368-16,3-9 0 0,-2 2 0 0,1 0 0 0,-2 7 0 0,10-6 0 16,0 4 0-16,0 1 224 0,-2-2-32 0,2 3 0 15,2 0-48-15,-2 1-16 0,1 1 0 0,-1-1 0 16,-10-1 96-16,10 5 16 0,-2 0 0 0,-3 4 0 15,0 0-64-15,-2 0-16 0,-3-1 0 0,-1 1 0 16,-2 3 32-16,-3 0 16 0,0 2 0 0,-5-2 0 16,-3 2-16-16,1-1-16 0,0-1 0 0,3-1 0 15,-2 0 64-15,4 0 16 0,3-1 0 0,1-1 0 16,4-9 96-16,3 9 32 0,1-3 0 0,3 0 0 16,3-2 288-16,3-2 64 0,1 1 16 0,3-1 0 15,2 0-272-15,2 0-48 0,0-2-16 0,2 1 0 16,-1 0-256-16,2-1-160 0,-2-1 192 0,-1 5-192 15,-1-1 0-15,0-3 0 0,0-3 0 0,-7 0 0 16,-13 3-1072-16,9-1-320 0,0-2-64 0,-9 3-16 0</inkml:trace>
  <inkml:trace contextRef="#ctx0" brushRef="#br0" timeOffset="108112.373">21142 16793 20847 0,'0'0'912'0,"0"0"208"0,0 0-896 0,0 0-224 0,0 0 0 0,0 0 0 16,0 0 176-16,3 10-16 0,0-2 0 0,-1 2 0 15,3 1 560-15,0 3 112 0,2 1 32 0,3 3 0 16,1 0-48-16,2 3-16 0,2 1 0 0,3 3 0 16,2 2-416-16,0-2-64 0,-4-2-32 0,1 3 0 15,-1-1-288-15,2-2 128 0,0-1-128 0,0 0 0 16,-3-2-192-16,-1 0-160 0,-3-4-32 0,-2-1 0 31,-2-2-2160-31,-1 0-432 0</inkml:trace>
  <inkml:trace contextRef="#ctx0" brushRef="#br0" timeOffset="108418.115">21650 16716 23039 0,'0'0'2048'0,"0"0"-1648"16,0 0-400-16,0 0 0 0,0 0 256 0,0 0-48 16,0 0 0-16,0 0 0 0,-9 0-208 0,-2 2 0 15,-2 3 0-15,-3 3-160 0,-1 5 416 0,-2 3 64 16,-4-2 32-16,0 5 0 0,-4 6 400 0,-1 1 80 16,-4 2 0-16,-1 1 16 0,0 2-48 0,-6 8-16 0,-3 4 0 15,0 1 0-15,-3 2-416 0,0-2-96 0,-2-2-16 0,-1 0 0 16,-4-3-256-16,1-1 0 0,0-5 128 0,5-3-128 31,5-1-1616-31,6-3-384 0</inkml:trace>
  <inkml:trace contextRef="#ctx0" brushRef="#br0" timeOffset="116371.121">17058 16468 6447 0,'0'0'272'0,"0"0"80"0,-7-2-352 0,1-2 0 0,6 4 0 0,0 0 0 15,-4-9 2688-15,0 2 448 0,4 7 112 0,0 0 16 16,-2-10-2480-16,1 3-480 0,1 1-112 0,2 1 0 16,-2 5 0-16,6-9 16 0,0 0 0 0,-1 1 0 15,-5 8 176-15,11-7 16 0,-1-1 16 0,1 0 0 16,1-2-16-16,1 4 0 0,-2 5 0 0,2-2 0 15,0 0-16-15,1-1 0 0,-1 0 0 0,0 4 0 16,0 4-128-16,-1-2-16 0,-3-2-16 0,0 3 0 16,1 4-96-16,1 1 0 0,1-3-128 0,-1 5 192 15,-1-2-192-15,2-1 176 0,-2 0-176 0,0 2 160 16,-2 1-160-16,1-2 128 0,1-2-128 0,-10-6 128 0,6 12 32 0,-2 0 0 16,0 0 0-16,-1 0 0 15,-3-1 48-15,0 0 16 0,-3 1 0 0,-1-1 0 0,-1 0 32 0,0 2 0 16,-1-1 0-16,-2 2 0 0,-1-1-64 0,1 0 0 15,-3 1 0-15,4 0 0 0,-1 3-32 0,2-2-16 16,-1-2 0-16,1 0 0 0,0-1-144 0,0 0 160 16,2-2-160-16,3 2 160 0,-5-1-160 0,4-1 0 15,1-2 144-15,-1 2-144 0,-2 0 0 0,2 1 0 16,-3-1 0-16,1 1 0 0,2 1 0 0,1-2 0 16,0 1 0-16,1-1 0 15,0-2-1024-15,0 1-288 0,-1 0-48 0</inkml:trace>
  <inkml:trace contextRef="#ctx0" brushRef="#br0" timeOffset="116915.558">17484 16392 16575 0,'0'0'1472'0,"0"0"-1168"16,0 0-304-16,0 0 0 0,0 0 736 0,0 0 96 15,0 0 0-15,-3 7 16 0,-4 0-688 0,2 1-160 16,-2 2 0-16,-1 5 0 0,-2-1 208 0,3 6 48 16,-4 1 16-16,0 5 0 0,0 7 112 0,-3 2 0 0,0 3 16 0,0 2 0 15,-4 8 144-15,-2 0 32 0,-3 3 0 0,-1 4 0 16,0 1-128-16,-2 3 0 0,-4 2-16 0,2 1 0 16,2 0-208-16,1-4-32 0,2 0-16 0,-1-4 0 15,5-2-176-15,1-2 160 0,3-1-160 0,0-5 160 16,4-4-160-16,4-7 0 0,-2-5 144 0,4-5-144 31,3-5-320-31,-1-5-128 0,2-3-16 0,1-10-10928 0</inkml:trace>
  <inkml:trace contextRef="#ctx0" brushRef="#br0" timeOffset="117203.963">17096 16541 29663 0,'-11'2'1312'0,"11"-2"272"0,-5 13-1264 0,2 4-320 15,2-1 0-15,0 7 0 0,0 6-128 0,4 6-96 16,2 1-16-16,2 3 0 0,0 3 240 0,1 4-144 15,3 0 144-15,0 7-128 0,-3 3 128 0,3 6 0 16,1-2 0-16,-3 2 0 0,0-2 0 0,1 0 0 0,1-1 0 16,-1-1 0-1,0 1-480-15,-1-7-64 0,1-1-16 0,0-6-11584 0</inkml:trace>
  <inkml:trace contextRef="#ctx0" brushRef="#br0" timeOffset="119906.112">9264 15609 17503 0,'-21'-15'768'0,"9"7"176"16,1 0-752-16,-3 1-192 0,0-1 0 0,1 0 0 15,0 2 336-15,-1 0 48 0,0 2 0 0,1-1 0 16,1 1 208-16,0-2 48 0,2 3 16 0,1-2 0 0,-3-2 368 0,3 2 80 16,3-2 16-16,6 7 0 0,-6-4-80 0,6 4-16 15,0 0 0-15,0 0 0 0,0 0 608 0,0 0 112 16,8-7 32-16,5 4 0 16,6-1-2112-16,5 1-432 0,6 1-64 0,3 2-32 0,6 0 688 0,6 1 176 15,4 0 0-15,3 3 0 0,5 3 0 0,3 0 0 16,3 3 0-16,-1-2 128 0,0 2-128 0,1 0 0 15,2-2 0-15,-2 2 0 0,3-5 0 0,0 4 0 16,2 0 0-16,-6-1 0 0,0-4 144 0,-5 1-144 16,1 1 192-16,-3-2-192 0,-4 0 224 0,-6-1-64 15,-3-2-16-15,-9 0 0 0,-7 0-144 0,-6 1 0 16,-6 0 0-16,-6-2 128 0,-8 0 48 0,0 0 0 0,0 0 0 16,0 0 0-16,-13-3 528 0,-9 1 96 0,-8 0 32 0,-5 0 0 15,-8 1-384-15,-4-2-80 0,-9 1-16 0,-3 1 0 16,0 1-128-16,-10-1-32 0,-7 0 0 0,-1-1 0 15,1 0-32-15,1-1-16 0,1 0 0 0,2-1 0 16,0-1-144-16,4-1 0 0,4 0 144 0,5 1-144 16,6-1 0-16,4 1 144 0,7-1-144 0,5 2 0 15,8 0 128-15,5 1-128 0,5 0 0 0,6 2 0 16,13 1 128-16,0 0-128 0,0 0 0 0,0 0 0 16,14-5 128-16,6 2-128 0,6 1 192 0,9 1-192 15,9 1 0-15,8 1 0 0,5 0 0 0,8 2 0 16,6 2 0-16,-3-1-144 0,0 0 144 0,2 1 0 15,3-1 0-15,1 1 0 0,-1 1 0 0,-2 0 0 16,-6-2 0-16,-4 1 0 0,-2-2 0 0,-9 1 0 0,-6 1 0 0,-7-2 0 16,-10-2 0-16,-6 2 0 0,-7 0 0 0,-4 0 0 15,-10-3 0-15,0 0 0 0,-8 4 0 0,-4 2 0 16,-8 0 128-16,-8 2-128 0,-12-4 160 0,-6 4-32 16,-3 1-128-16,-13 1 192 0,-7 1-64 0,-3-1-128 15,-4-3 176-15,1 0-176 0,2 2 128 0,2 0-128 16,2-1 0-16,7-1 0 0,7-3 128 0,7 3-128 15,8 1 0-15,9-2 0 0,4-1 0 0,10-3 0 16,6-2 0-16,11 0 0 0,0 0 0 0,0 0 0 16,11-2 0-16,9 1-144 0,10 1-48 0,9-1-16 15,7-4 0-15,7 2 0 0,6-3 208 0,7 1 0 16,4-3-160-16,9 0 160 0,3 0 0 0,4-1 0 16,-4 0 0-16,2 0 0 0,-2 0 0 0,1 2 0 0,2 0 0 15,-8 2 0-15,-9 0 0 0,-5 3 0 0,-6 1 0 0,-11 0 0 16,-6 0 0-16,-11 3 0 0,-7 1 0 0,-10-1 0 15,-12-2-128-15,0 0 128 0,-7 9 0 0,-10 3 0 16,-9 3 0-16,-8 0-176 0,-9 3 176 0,-9 1-128 16,-8-1 128-16,-10 3 0 0,-9 2 0 0,-3 0 0 15,-4 2 0-15,-2-1-160 0,-4-2 160 0,0 0 0 16,0 0-144-16,7-4 144 0,7-2 0 0,6-3-144 16,4 1 144-16,8-4 0 0,2-2 0 0,12-3 0 15,9 0 0-15,10-2 0 0,8-3 0 0,8 0 0 16,2-1-272-16,9 1 16 0,10-5 16 0,8-1 0 15,10-3-272-15,5 2-48 0,8-2-16 0,9-1 0 16,7-1 416-16,9-3 160 0,2 0-128 0,4-1 128 0,5-2 0 16,0 3-128-16,-1 3 128 0,-4-4 0 0,-3-3 0 15,-6 1 0-15,-5 2 0 0,-5 1 0 0,-7 2 0 0,-9 2 144 16,-8 1-144-16,-10 6 160 0,-7 0 0 0,-12 3 0 16,0 0 0-16,-15 0 0 0,-8 5 192 0,-13 3 32 15,-13 3 16-15,-10 1 0 0,-7 2-208 0,-10 1-64 16,-7 0 0-16,-8 1 0 0,-4 4 48 0,0-2 0 15,-2-1 0-15,3 1 0 0,0-1-176 0,10 0 192 16,7-2-192-16,7 1 192 0,8-3-192 0,9 0 0 16,8-1 0-16,13-2 0 0,9-2 0 0,12-3 0 15,11-5 0-15,0 0 0 0,8 8 0 0,14-4 0 16,9-4 0-16,11-3 0 0,9-1 0 0,6 0 0 16,9-2 0-16,6-2 0 0,11-3 0 0,-3-1 0 15,2 0 0-15,-2-1 128 0,0-2-128 0,2 2 0 0,-3 0 144 0,-7-1-144 16,-11 2 0-16,-8 2 0 0,-8 2 0 0,-8 0-11872 15,-7 2-2400-15</inkml:trace>
  <inkml:trace contextRef="#ctx0" brushRef="#br0" timeOffset="130016.555">9271 12669 6447 0,'0'0'576'0,"-3"9"-576"15,-4-3 0-15,2-1 0 0,5-5 832 0,-8 4 64 16,2 3 16-16,6-7 0 0,0 0-16 0,0 0 0 0,-9 2 0 0,9-2 0 16,-8 0 64-16,8 0 0 0,-8-2 0 0,8 2 0 15,-6 3-144-15,6-3-32 0,-7 5 0 0,-2-1 0 16,3-1-400-16,-2 3-96 0,3 1-16 0,-2 1 0 16,-1-3-112-16,8-5-32 0,-6 5 0 0,6-5 0 15,-3 9 192-15,3-9 48 0,0 0 0 0,10 7 0 16,2 3 496-16,6-2 96 0,3-3 32 0,5-1 0 15,5-4-48-15,5 0-16 0,5 1 0 0,6-1 0 16,6-2-384-16,6-4-80 0,3 3-16 0,3 1 0 16,2 1-176-16,4-3-32 0,5-3-16 0,5 1 0 15,5 4-16-15,3-3 0 0,0 0 0 0,7-1 0 16,2-5 64-16,5 4 16 0,0 1 0 0,10 1 0 0,2-4-48 16,4-1-16-16,3-3 0 0,1 5 0 0,2 6-224 0,0-4 0 15,1-5 128-15,4 7-128 0,2 6 0 16,1-1 0-16,0-2 128 0,-3 2-128 0,-1 2 0 0,0 1 0 15,5-1 0-15,-4 1 0 0,2-6 128 0,-5 4-128 16,0 1 176-16,-3 0-176 0,-1-1 0 0,2 2 0 16,1 1 0-16,1 2 0 0,-2-1 0 0,-3 1 0 15,-3 1 0-15,2-1 0 0,-1-2 0 0,-4 1 0 16,-5 6 0-16,2-2 0 0,-2-3 0 0,-2 1 0 16,-3 0 0-16,1 1 0 0,-2-1 0 0,-2 0 0 15,-1-2 0-15,-2 2 0 0,-1 0 128 0,-2-1-128 16,1 1 144-16,-4-2-144 0,-6-4 128 0,1 2-128 15,0 2 0-15,-1-2 0 0,-1-3 0 0,-4 0 0 16,-1 0 0-16,-1 2-160 0,-1-1 160 0,-2-1 0 0,-2 0 0 16,0 0 0-16,0 1 0 0,-2 2 0 0,1 0 0 0,-1 1 0 15,-1-2 0-15,-4 0 0 0,-6 1 0 0,3 2-128 16,1-3 128-16,0 0 0 0,0 0 0 0,-3 1 0 16,-1 0 0-16,-3 0 0 0,1-3 0 0,-2 2 0 15,2 3 0-15,0-1 0 0,1 0 0 0,-2-1 128 16,-2 0-128-16,-1 1 0 0,-2 0 0 0,0 1 0 15,-2-2 0-15,-2 1 0 0,1-4 0 0,-4 2 0 16,-1 2 0-16,-4-1 0 0,-4-2 0 0,0-1 0 16,-4 2 0-16,1 0 0 0,0-1 0 0,-4-1 128 15,-1 0-128-15,0 1 0 0,-1 0 0 0,-5-1 0 16,-1-1 0-16,-2 0 0 0,-1-1 0 0,-3 2-128 16,0 3 128-16,-2 0 0 0,-3-1 160 0,-1 1-160 0,-4-4 0 0,-8 0 0 15,10 3 0-15,-10-3 0 0,0 0 0 0,0 0 0 16,0 0 0-16,0 0-160 0,0 0 160 0,0 0 0 15,0 0 128-15,-11 0-128 0,-3 2 128 0,-2-2-128 16,-3-3 128-16,-4 1-128 0,-4-2 0 0,-5 8 0 16,-3 2 0-16,-5-2 128 0,-3-7-128 0,-2 2 0 15,-2 4 0-15,-4 0 0 0,-6 0 0 0,-5-1 0 16,-5-2 0-16,-5 3 0 0,-5 1 0 0,-6 0 0 16,-4-1 0-16,-6-1 0 0,-7 0 0 0,-5-2 0 15,-1-1 0-15,-6-1 128 0,-5 1-128 0,-8-2 0 16,-5 3 0-16,-2-1 0 0,-1-1 0 0,-5 0 0 15,-9 1 0-15,0 1 0 0,-7 2 0 0,0 0 0 16,-1 0 0-16,-1 1 0 0,-6 0 0 0,1 2 0 0,1 2 0 0,0-2 0 16,0 2 0-16,-1 2 128 0,-1 2-128 0,2-2 128 15,-4-2-128-15,1-1 128 0,0-3-128 0,-1 6 128 16,1 6-128-16,-4-1 0 0,2-6 0 0,3 1 0 16,1 0 0-16,3 2 0 0,0 1 0 0,4-1 0 15,1-3 0-15,8-1 0 0,6-4 0 0,4 2 0 16,8 4 0-16,1-5 0 0,3-6 0 0,4 4 128 15,6 5-128-15,4-3 0 0,1-1 128 0,1-1-128 16,0 0 0-16,3 1 128 0,4 2-128 0,-2-2 0 16,2 2 0-16,2 0 0 0,2-3 0 0,2 1 0 15,1 2 128-15,4-2-128 0,3-4 160 0,3 3-160 16,0 1 0-16,3 2 0 0,2-2 0 0,2-1 0 16,2 1 0-16,6-2 0 0,1 2 0 0,2 0 0 0,0-1 0 0,1 0 0 15,3-2 0-15,4 3 0 16,4 0 0-16,2 0 0 0,3-4 0 0,3 1 0 0,3 4 0 0,2-2 0 15,5-2 0-15,2 1 0 0,4 1 0 0,5-1 0 16,3 3 0-16,6-2 0 0,3 0 0 0,4-2 0 16,-2 0 0-16,10 0 0 0,0 0 0 0,0 0 0 15,0 0 0-15,0 0 0 0,0 0 0 0,18-2-160 16,2-2 160-16,5 1-128 0,5 0 128 0,6 0 0 16,4-2 0-16,5 2 0 0,2-2 0 0,6-2 0 15,3 0 128-15,7-1-128 0,5 2 0 0,7-3 0 16,3-2 0-16,6 0-128 0,4 4 128 0,8-1 0 15,4-4 0-15,2-1 0 0,5 1 0 0,3 1 0 16,6 1 0-16,3-1 0 0,3-3 0 0,3 1 0 16,6-1 0-16,2 2 0 0,-1-1 0 0,3-2 0 0,3-1 0 0,3 3 0 15,5 6 0-15,-2-2 0 0,1-2 0 0,3 0 0 16,-1 2 0-16,6 1 0 0,6 2 0 16,-2 0 0-16,-2-1 0 0,-1 0 0 0,0-2 0 0,1 3 0 15,1 1 128-15,0 0-128 0,-3-2 128 0,2 3-128 16,-1 0 0-16,0 2 0 0,-5-1 0 0,-1 3 0 15,-1 0 0-15,-2-1 0 0,-6-1 0 0,4 1 0 16,0 1 0-16,0 0 0 0,-1 0 0 0,-3 3 0 16,-4 2 0-16,3 1 0 0,1-3 0 0,-3 4 0 15,-5 0 0-15,0 2 0 0,-1-1 0 0,-1 0 0 16,-5-2 0-16,-4 1 0 0,-1 1 0 0,-7-4 0 16,-6-2 0-16,-2 3 128 0,1 2-128 0,-8 1 0 0,-6 3 0 15,-1-7 0-15,-5-3 0 0,-4 4 0 0,-6 4 0 0,-7-2 0 16,-6-1 0-16,-4-1 0 0,-3 1 160 0,-3-1-32 15,-1 2-128-15,-4-3 192 0,-8 0-192 0,0-2-128 16,-4 0 128-16,-5 1-208 0,-7 3 208 0,-3-2 0 16,-6-2 0-16,-5 1 0 0,-9-3 0 0,0 0 0 15,0 0 0-15,0 0 0 0,0 0 0 0,-12 1 0 16,-9 1 0-16,-6-2 0 0,-3-2 0 0,-9 1 0 16,-6 0 0-16,-3 1 0 0,-2 2 0 0,-6-2 0 15,-2-2 0-15,-8-1 0 0,-9 2 0 0,-4 1 0 16,-3 0 0-16,-8-1 0 0,-6-4 0 0,-4 1 0 15,-2 4 0-15,-6-1 0 0,-7-3 0 0,-2 2 0 16,-5-1 0-16,-3 3 0 0,-4-2 0 0,-3-1 0 0,-4-1 0 16,-9 2 0-16,-5 2 0 0,-3-1 0 0,0-3 0 15,-5 1 0-15,-3-2 0 0,-5 4 0 0,-4 3 0 0,-1-2 0 16,-3-3 0-16,-1-1 0 0,0-3 0 0,0 4 0 16,-2 1 0-16,1 2 0 0,0 1 0 0,2 0 0 15,3 0 0-15,0 0 0 0,1-1 0 0,-1-1 0 16,1-1 0-16,3 2 0 0,4 2 0 0,-2 1 0 15,-3 0 0-15,4-1 0 0,-1-5 0 0,6 4 0 16,1 5 128-16,1 2-128 0,0-4 0 0,2 4 0 16,0-2 0-16,6 1 0 0,4 2 0 0,1-2 0 15,4 0 0-15,1 0 0 0,6-2 0 0,4 4 0 16,4 1 128-16,5-4-128 0,6-4 0 0,6 2 0 16,2 1 0-16,10 1 0 0,5-5 0 0,5 0 0 15,4 1 0-15,8 2 0 0,7 0 0 0,6-1 0 16,9-2 0-16,6-2 0 0,6-2 0 0,6 0 0 0,2-1 0 0,4 2 0 15,10 0 0-15,3 0 0 0,3 0 0 0,12 2 0 16,0 0 0-16,0 0 0 0,8-8 0 0,7 2 0 16,7 2 0-16,8-3 0 0,2-1-224 0,11-1 48 15,4-3 16-15,9 0 0 0,11 1 160 0,5 2 0 16,5 0-144-16,6 1 144 0,6-2 0 0,6 1 0 16,4 0 0-16,3 2 0 0,3 3 0 0,7 2 0 15,7-1 0-15,0-1 0 0,1-3 0 0,5 2 0 16,7 0 0-16,7 2 0 0,4 1-128 0,1-1 128 15,-1-3 0-15,2 4 0 0,5 2 0 0,2 1 0 16,4-2 0-16,2 2 0 0,4 0 0 0,-3 1 0 16,1 3 0-16,6-4 0 0,5-3 0 0,2 3 0 15,1 4 0-15,0 0 0 0,-2-5 0 0,4 0 0 0,4-1 0 16,1 4 0-16,-3 5 0 0,4-4 0 0,2-1 0 0,-3 3 0 16,-1-1 0-16,-4 0 0 0,-1-1 0 0,-1 2 0 15,-1 0 0-15,-2 2 0 0,0 2 0 0,-4-1 0 16,-3 0 0-16,-3 1 0 0,-4-2 0 0,-3 3 0 15,-2 4 0-15,-2 1 0 0,-3-2 0 0,-2-1 0 16,-5-2 0-16,-2 1-144 0,-1-3 144 0,-4 2 0 16,-6-2-128-16,-2 0 128 0,-5 0 0 0,-6-3 0 15,-5 3 0-15,-5-5 0 0,-1 0 0 0,-9 1 0 16,-5 2 0-16,-3-1 0 0,-1 0 0 0,-8-2 0 16,-6 2 0-16,-4-3 0 0,-5-1 0 0,-8 2 0 15,-7-1 0-15,-5-1 0 0,-5 0 0 0,-4 1 0 16,-5 0-128-16,-5-1 128 0,-8-1 0 0,-2-1 0 0,-6-1-160 0,-7 1 160 15,0 0-128-15,0 0 128 0,-10-1-256 0,-6 1 16 16,-7 1 16-16,-5-1 0 0,-4-2-32 0,-4-1-16 16,-8 0 0-16,-9 1 0 0,-5 1 64 0,-12 0 16 15,-6-1 0-15,-5-2 0 0,-1 3 192 0,-11-2-192 16,-7-1 192-16,0-1-192 0,-5 0 192 0,-6-1 0 16,-10 1 0-16,-4-1-144 0,-1 1 144 0,-6-1 0 15,-2 0 0-15,-3-1 0 0,-7-1 0 0,0 3 0 16,1 0 0-16,-6 3 0 0,-6-1 0 0,-2 1 0 15,-2 1 0-15,-2-2 128 0,1 0-128 0,0 2 144 16,-6 1-144-16,-1 2 160 0,-4 0-160 0,3 0 0 16,-3-2 0-16,3 2 0 0,2 3 0 0,-2 0 0 15,-3-2 128-15,-2 5-128 0,2-1 0 0,-1 1 0 0,1 0 0 16,0-1 0-16,2-2 0 0,0 3 0 0,4 0 0 0,-4 1 128 16,-5-1-128-16,6 0 0 0,1-3 0 0,2 2 0 15,2 3 0-15,-2 1 0 0,2 2 0 0,2-1 0 16,2-3 0-16,3-1 0 0,1 1 0 0,3 1 0 15,4 1 0-15,5-1 0 0,4-2 0 0,7 1 0 16,6 0 128-16,3 0-128 0,1-3 128 0,8 4-128 16,5 5 0-16,6-6 0 0,4-7 0 0,4 4 0 15,2 6 128-15,6-6-128 0,7-1 128 0,3-1-128 16,6 2 0-16,5-1 128 0,4 1-128 0,8-2 0 16,3 0 0-16,10 1 0 0,3-2 128 0,6-1-128 15,4-1 0-15,5-1 0 0,4-1 0 0,4-1 0 16,1 0 160-16,6 1-160 0,8 1 192 0,0 0-192 15,0 0 128-15,0 0-128 0,12-2 0 0,5-1 0 0,6-1 0 0,4-4 0 16,7-3 0-16,7 2 0 0,11 3 0 0,6-2 0 16,4-3-240-16,6 0 80 0,8 1 160 0,5-1 0 15,8-2 0-15,4-3 0 0,7-6 0 0,5 4 0 16,0 5 0-16,12-3 0 0,8-2 0 0,5 1 0 16,2 2 0-16,6 0 0 0,5 1 0 0,8-1 0 15,3-3 0-15,7 4 0 0,3 2 0 0,4-1 0 16,2 0 0-16,4-1 0 0,4 0 0 0,2 3 176 15,3 1-176-15,4 0 192 0,4-1-192 0,1 2 0 16,3-1 0-16,1 2-176 0,-2 0 176 0,2 1 0 16,-3-2-144-16,4 4 144 0,2-1 0 0,-1 6 0 15,-2 0 192-15,0 4-64 0,-3-1-128 0,2 1 0 0,-1 1 0 16,-3 0-176-16,-3-2 176 0,-3-1 0 0,-3 0 0 16,-8 3 0-16,-2 4 0 0,-5 0 0 0,-3 0 0 0,-2-1 176 15,-2-3-176-15,-8-1 0 0,-10 1 0 0,-2 0-176 16,-4 3 176-16,-4 0 0 0,-9 2 0 0,-4-2 0 15,-2-1 0-15,-4-3 0 0,-4-2 0 0,-3 2 128 16,-3 5-128-16,-8 1 192 0,-4-6-64 0,-3 4 0 16,-1-1-128-16,-2 2 176 0,-4-1-176 0,-10 1 192 15,-5-2-192-15,-4 1 192 0,-3 4-192 0,-4-3 192 16,-4-1-192-16,-6-1 0 0,-4 2 0 0,-6 0 128 16,-4 2-128-16,-7-1 128 0,-7-1-128 0,-3 0 128 15,-6-1-1152-15,-6 3-256 0,-7 3-32 0,-7-5-13056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46:15.3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6099 8166 9839 0,'-9'-2'432'0,"2"3"96"0,1 2-528 0,-3-1 0 0,1-1 0 0,0 0 0 16,0 1 464-16,1 1-16 0,3 3 0 0,-4-2 0 15,3-1-320-15,0 0-128 0,0-2 0 0,5-1 0 0,-6 3 144 16,6-3-144-16,0 0 128 0,0 0-128 0,0 0 720 0,0 0 64 16,0 0 16-16,0 0 0 0,0 0 80 0,0 0 16 15,0 0 0-15,0 0 0 0,0 0-80 0,0 0-16 16,7 8 0-16,2-3 0 0,-9-5-160 0,15 3-16 16,0-3-16-16,3 2 0 0,2 1-208 0,3 0-32 15,0 0-16-15,6-3 0 0,1 0-16 0,5 1 0 16,2 0 0-16,3 0 0 0,6 0-16 0,1 0 0 15,1-1 0-15,4 0 0 0,-1-2 0 0,5-1-16 16,-3-3 0-16,5 3 0 0,5 2-48 0,-1 0-16 16,0-2 0-16,1 1 0 0,2-2 0 0,1 2 0 15,2 1 0-15,0-3 0 0,2 0 112 0,-1-3 32 16,0 2 0-16,0 1 0 0,3 0-192 0,4 0-48 16,1-3 0-16,-3 3 0 0,1 3-16 0,1-1-128 0,2-1 192 0,2-1-64 15,2-3-128-15,-1 5 160 0,-2 4-160 0,2-3 160 16,1-3-160-16,-3-1 192 0,1 1-192 0,-1 2 192 15,-2-1-192-15,1 0 128 0,1-3-128 0,0 1 128 16,-2 4 0-16,1 0 0 0,2 0 0 0,-3-1 0 16,-3-3 32-16,1 2 0 0,2 0 0 0,-2-1 0 15,0 2-32-15,-1 1 0 0,3 2 0 0,0-1 0 16,-3-3-128-16,2 0 192 0,0-3-192 0,1 4 192 16,-1 2-192-16,0 1 192 0,0-2-192 0,1 0 192 15,-1-3-192-15,-1 4 160 0,-1 0-160 0,1 0 160 16,-2-2-160-16,-2 0 0 0,-1 0 144 0,-1 2-144 15,0 2 128-15,-1-2-128 0,0-2 128 0,-5 0-128 0,2 1 128 0,1 1-128 16,4 1 128-16,-3-1-128 0,0 0 0 0,0 2 128 16,-4 0-128-16,3-1 0 0,-2-3 0 0,5 1 128 15,-2 1-128-15,-1 0 0 0,-2 0 0 0,-2-1 0 16,-1-3 0-16,-1 3 128 0,3 1-128 0,0 0 0 16,0-3 128-16,-1 3-128 0,-1 3 0 0,-1 0 128 15,-1 0-128-15,2-3 0 0,-3-2 160 0,4 1-32 16,2-1-128-16,-3 4 192 0,-1 0-192 0,-3 1 0 15,1-1 128-15,0 0-128 0,2-2 0 0,1 0 128 16,0 0-128-16,-3-2 0 0,-1-1 0 0,1 1 0 16,-3 1 0-16,1 1 0 0,1 0 128 0,-2 0-128 15,0-1 0-15,0-1 0 0,-2 2 0 0,-2-1 0 16,1-2 0-16,0 3 0 0,-3 4 0 0,2-1 0 16,2-2 0-16,-6 1 0 0,-1-1 128 0,-3 0-128 0,0 0 0 15,1 0 144-15,-1 0-144 0,1 2 0 0,2-1 0 0,-3 0 0 16,0 0 128-16,0 0-128 0,-1 1 0 0,-3-1 128 15,-1 0-128-15,-3 1 0 0,-1 1 0 0,0-2 0 16,2-2 0-16,-2 3 0 0,4 3 0 0,-2-2 0 16,-2-5 128-16,1 1-128 0,0 0 128 0,0 1-128 15,-3 6 128-15,-2-3-128 0,0-1 128 0,-2 1-128 16,-1-2 0-16,2 0 0 0,0 1 128 0,-1 1-128 16,-2-2 0-16,0 1 0 0,-1-1 0 0,-4-1 128 15,0-1-128-15,0 3 0 0,0-2 0 0,-1 2 128 16,0 1-128-16,-1 1 0 0,-3-3 0 0,1 1 0 15,-4 1 0-15,-1-1 128 0,1 2-128 0,-3-3 0 0,0-2 0 0,1 0 0 16,-4 0 128-16,-7 0-128 0,8 0 0 16,-8 0 128-16,7 3-128 0,-7-3 128 0,0 0-128 0,0 0 160 15,7-2-160-15,-7 2 160 0,0 0 0 0,0 0 0 16,6-1 0-16,-6 1 0 0,7-6 32 0,-7 6 0 16,0 0 0-16,6-10 0 0,-3-2-48 0,-1 0 0 15,0-1 0-15,-1-2 0 0,2 1-144 0,-2-1 160 16,0-4-160-16,2-1 160 0,-2 0-160 0,4-2 0 15,-2-2 0-15,0-2 128 0,2-3-128 0,0-4 0 16,1-2 0-16,2-7 0 0,1-6 0 0,-1 1 0 16,2 1 128-16,-1 2-128 0,-2 3 0 0,2-2 0 15,3-3 0-15,1 0 0 0,-2 1 0 0,3-1 0 16,-3-2 0-16,1 3 0 0,-1 1 0 0,2 4 0 16,-2 4 0-16,0-3 0 0,-1 0 0 0,1 0 0 0,-1 1 0 15,0-1 0-15,-2 3 0 0,1-2 0 0,-1-1 0 0,0 3 0 16,-1 1-192-16,0 5 192 0,-3 0-160 0,1 1 160 15,0 0-128-15,-4 1 128 0,1 2 0 0,-2-1-144 16,0 1 144-16,-1 1 0 0,0 0-144 0,0 2 144 16,-3 6 0-16,-1-2 0 0,0-1-144 0,-1 2 144 15,0 2 0-15,-2 4 0 0,1 0-128 0,-1 0 128 16,-2-2 0-16,-1 0-160 0,-2 2 160 0,-1 3-128 16,0 4 128-16,-4-2 0 0,-2 0-144 0,-2 1 144 15,-5 4-128-15,1 0 128 0,-2-2-160 0,1 4 160 16,-4 3-144-16,-3 0 144 0,-4 0-128 0,-2 1 128 15,-3-1 0-15,-3 0 0 0,-5 0 0 0,0 3-128 16,-1 2 128-16,-3-2 0 0,2 0 0 0,-7-1 0 0,-3 4 0 16,0-5 0-16,-3-1 0 0,1-2 0 15,1 2 0-15,-1-1 0 0,-1 3 0 0,-4-3 176 0,-2-2-176 0,2-1 0 16,1-3 0-16,1 2 0 0,-3 0 0 0,0-1 0 16,-4-2-160-16,-1 0 160 0,0-2 0 0,0 1 0 15,0-2 0-15,-1 4 160 0,0 1-160 0,-1 1 0 16,-2-1 0-16,0-4-176 0,-1 2 176 0,1-1 0 15,-5 0 128-15,4-1-128 0,1 2 0 0,-3-2 0 16,-3-2 0-16,-1 4 0 0,-2 2 0 0,1-1 0 16,-2-3 0-16,-2 2-128 0,-5-1 128 0,4 2 0 15,1 0 0-15,-1-1 0 0,-2 0 0 0,-4 0 0 16,0 4 0-16,-1-4 0 0,-1-3 0 0,-1 1 0 16,1 4 0-16,1-2 0 0,3-2 0 0,-1 0 0 15,-5 1 0-15,3 0 0 0,2 2 0 0,-1-2 0 0,-4-2 0 16,0 2 0-16,2 4 0 0,1-4 0 0,-1 2 0 0,0 1 0 15,-1 2 0-15,3 0 0 0,0-6 0 0,1 5 0 16,-3 4 0-16,2-1 0 0,4-1 0 0,-6 0 0 16,1 0 0-16,-1 0 0 0,2 0 0 0,-3 1 0 15,-3 0 0-15,3 3 0 0,3-3 0 0,0 2 0 16,-1-2 0-16,2 1 0 0,1 2 0 0,3-2 0 16,0 0 0-16,1 1 0 0,-3 1 0 0,7 0 0 15,4 0 0-15,0-3 0 0,-3 1 0 0,2 0 0 16,1 1 0-16,3 1 0 0,5 1 0 0,-4 0 0 15,-1 1 0-15,1-2 0 0,4 0 0 0,2 2 0 16,3 2 0-16,-1 0 0 0,0-5 0 0,4 2 0 16,1-1 0-16,5 0 0 0,4 2 0 0,4-2 0 0,0-2 0 15,2 1 0-15,-1 2 0 0,3-2 0 0,4-2 0 0,3-1 0 16,2-2 0-16,1 2 0 0,3 4 0 0,3 0 0 16,0-3 0-16,4-1 0 0,0-1 0 0,2 0 0 15,-1 2 0-15,3-1 0 0,0-1 0 0,3 0 0 16,2-1 0-16,1 1 0 0,1 1 0 0,4-1 128 15,-1-1-128-15,1 1 0 0,1 1 0 0,2-1 0 16,1-1 0-16,2 2 0 0,1 3 0 0,3 0 0 16,6-3 0-16,-7 2 0 0,7-2 0 0,0 0 0 15,-9 3 0-15,9-3 0 0,0 0 0 0,0 0 0 16,-6 1 0-16,6-1 0 0,0 0 0 0,0 0 0 16,0 0 0-16,-2 10-128 0,-1 2 128 0,2 2 0 15,1 1 0-15,-1 1-128 0,2 0 128 0,0 4 0 0,2 3 0 16,-2 7-128-16,0 7 128 0,-1 3 0 0,-1 2 0 15,1 3-128-15,-1 4 128 0,0 5 0 0,-1 2 0 0,2 4 0 16,2 1 0-16,-1 2 0 0,-2 1 0 0,1-3 0 16,0-2 0-16,-2 1 0 0,2 3 0 0,0-4 0 15,0 0 0-15,0-5 0 0,0-3 0 0,-1-3 0 16,1-3 0-16,1-1 0 0,2-1 0 0,0 1 0 16,0 2 0-16,2-1 0 0,-3-1 0 0,1-6 0 15,-1-2 0-15,1-3 0 0,0-5 0 0,0 1 0 16,-2-2 0-16,-1 0 0 0,2-5 0 0,-2-1 0 15,-2-3 0-15,-2 0 0 0,1-2 0 0,-2 3 0 16,0 3-2048-16,-4-2-320 16,-1-3-64-16</inkml:trace>
  <inkml:trace contextRef="#ctx0" brushRef="#br0" timeOffset="8359.031">5408 1726 4607 0,'0'0'192'0,"-5"-3"64"0,0 0-256 0,-1 1 0 0,6 2 0 0,0 0 0 15,-9-1 1152-15,0 2 192 0,2 3 48 0,7-4 0 16,0 0-816-16,0 0-176 0,-7 0-16 0,7 0-16 16,0 0 128-16,0 0 16 0,0 0 16 0,0 0 0 15,0 0 48-15,0 0 16 0,0 0 0 0,0 0 0 16,0 0 96-16,0 0 16 0,0 0 0 0,0 0 0 16,8 7-32-16,-8-7 0 0,0 0 0 0,15 4 0 0,1-1 0 0,0 0 0 15,-1-1 0-15,3 1 0 0,5-2-192 16,1 1-32-16,0 2-16 0,1 0 0 0,2-2-144 0,1 0-32 15,-1 3 0-15,3 0 0 0,4-2 0 0,4 0 0 16,4 0 0-16,0 0 0 0,1-1-48 0,2 0-16 16,1-2 0-16,-1 0 0 0,-1-1-16 0,2 0-16 15,-1 0 0-15,2-1 0 0,0-1-160 0,-1-1 192 16,-1 0-192-16,-3-1 192 0,-1 1-192 0,-4 1 0 16,-1-1 144-16,-4 2-144 0,0 0 0 0,-1-1 0 15,-1-1 0-15,-1 1 128 0,-1 1-128 0,-2 0 0 16,0 1 0-16,-2-2 128 0,0-1-128 0,-2 3 0 15,-4-1 0-15,-1 1 0 0,-1-2 0 0,-5 1 144 0,-3 1-144 0,-8 1 0 16,0 0 192-16,0 0-192 0,0 0 192 0,0 0-192 16,0 0 464-16,0 0-16 0,0 0 0 0,0 0 0 15,0 0-128-15,-11-2-16 0,-3 1-16 0,0 0 0 16,-4-1-160-16,-3 2-128 0,-3-3 192 0,0 3-192 16,1 0 144-16,-3 3-144 0,-2-6 0 0,-3 2 144 15,-2 0-144-15,-2 2 128 0,0 0-128 0,-6 2 128 16,-2-6-128-16,-2 3 0 0,-1 0 0 0,-2 0 0 15,2 3 0-15,1-3 128 0,1 0-128 0,1-3 0 16,4 2 0-16,-4 0 0 0,-2-1 128 0,1 1-128 16,-1 0 0-16,-1 1 0 0,2 0 0 0,2-1 0 15,-2-3 0-15,4 2 0 0,3-2 0 0,0 0 128 16,1 1-128-16,0 0 0 0,-1-2 0 0,5 2 0 16,6 1 0-16,0 0 0 0,3-2 0 0,2 1 128 0,0 1-128 15,4 0 0-15,2 2 0 0,2-1 0 0,3-2 0 0,2 1 0 16,8 2 0-16,0 0 0 0,0 0 0 0,0 0 0 15,0 0 0-15,0 0 0 0,0 0 0 0,0 0 0 16,0 0 0-16,12-1 0 0,1 0 0 0,5 1 0 16,4 1-144-16,4 1 144 0,1-1 0 0,5 1 0 15,3-1 0-15,1 1 0 0,2 1 0 0,1-1 0 16,4-2 0-16,2 1 0 0,4 3 0 0,2 0 0 16,4-2 0-16,0 1 0 0,5 0 0 0,-2 0 128 15,-3-1-128-15,2 1 0 0,1-3 0 0,2 1 0 16,-4 1 128-16,1-1-128 0,-1 1 0 0,-4-2 0 15,-4 1 0-15,0 1 0 0,-1 1 0 0,-2-2 0 16,0-1 0-16,-1 1 0 0,-1 0 0 0,-4 1 0 0,-4-1 0 16,-4 0 0-16,-6-3 128 0,-2-1-128 0,-3 1 0 15,-4 2 0-15,-3 1 0 0,-3-2 0 0,-10 1 0 0,0 0 0 16,0 0 144-16,0 0-144 0,0 0 128 0,0 0-128 16,-2-8 192-16,-4 2-64 0,-7 2 0 0,-2-1 0 15,-5 0-128-15,-4 1 128 0,-8-1-128 0,-2 2 128 16,-2-1 0-16,-5 0-128 0,-1 1 192 0,2 0-64 15,-6 3-128-15,1 0 0 0,-3-2 0 0,-4-1 128 16,-4 1-128-16,0 1 0 0,0 0 144 0,0 1-144 16,0 1 0-16,1-2 0 0,0 0 0 0,-1 1 128 15,-3 0-128-15,-1 2 144 0,2-1-144 0,1 2 160 16,2 1-160-16,3-1 0 0,2-1-160 0,3 0 160 16,1 0 0-16,1 0 0 0,1 0 176 0,3 0-48 15,3-2-128-15,3 3-160 0,3 1 160 0,5-1-208 0,3-1 208 16,4-1 0-16,4 0 0 0,5 1 0 0,0 0 0 0,11-2 0 15,0 0 0-15,0 0 0 0,0 0 0 0,0 0 0 16,0 0-160-16,0 0 160 0,11 3-128 0,4-1 128 16,1 0-160-16,5 0 160 0,3-1 0 0,3-1 0 15,4-1 0-15,6 2 0 0,7 1 0 0,-1 1 0 16,2-2 0-16,0 1 0 0,0 0 0 0,2-2 0 16,3 0 0-16,4 0 0 0,4-2 0 0,-2 1 0 15,1 0 0-15,1 0 0 0,-4 1 0 0,1-2 0 16,-5 0 0-16,2 1 0 0,1 1 0 0,-2 0 0 15,0 2 0-15,-5 1 0 0,-3-3 0 0,-2 2 0 16,-5-1 0-16,-3 2 0 0,-2-2 0 0,-3-1 0 16,1 0 0-16,0 0 0 0,-5 0 0 0,-1 0 0 0,-3-1 0 15,-4 1 0-15,-4 0 0 0,-1-1 0 0,-11 1 0 0,7-3 0 16,-7 3 0-16,0 0 160 0,0 0-160 0,0 0 128 16,-7-6-128-16,-6 0 0 0,-3-1 0 0,-4 3 0 15,-2 2-128-15,-5-1-16 0,-2 1 0 0,-3-1 0 16,-1 1-16-16,-5 2 0 0,0 0 0 0,-3 3 0 15,-4 1-96-15,0 0-32 0,3 1 0 0,2 2-14048 16</inkml:trace>
  <inkml:trace contextRef="#ctx0" brushRef="#br0" timeOffset="10235.232">6540 9466 10127 0,'-1'-14'896'0,"1"4"-704"16,2-4-192-16,1 4 0 0,-3 10 2336 0,4-7 432 15,-1-2 96-15,-1 1 16 0,0 3-1920 0,-2 5-368 0,0 0-80 0,0 0 0 16,0 0-224-16,0 0-32 0,0 0-16 0,0 0 0 15,0 0-240-15,0 0 176 0,0 0-176 0,0 0 160 16,-3 8-160-16,-1 3 0 0,-1 0 0 0,-2 8 128 16,0 6 0-16,-2 2 0 0,-1 0 0 0,0 1 0 15,0 0 16-15,2 3 0 0,-3 2 0 0,2 1 0 16,0 4-16-16,0-1-128 0,2-1 192 0,-4 4-64 16,4 4-128-16,0 1 0 0,5 0 144 0,2-3-144 15,1-3 0-15,4-5 0 0,2-4 0 0,2-3 128 16,1-5-128-16,1-3 144 0,2-3-144 0,3-3 160 15,0-5 128-15,1-3 32 0,0 0 0 0,2-3 0 0,0 0 64 16,4-5 32-16,-1-5 0 0,1-2 0 0,1-1-112 0,2-4-32 16,3-3 0-16,0-4 0 0,-2-4-128 0,3-3-16 15,0-1-128-15,-1-2 192 0,-1-2-192 0,-1-5 128 16,2-5-128-16,-4 2 0 0,-1 4 160 0,1-3-160 16,-1-4 160-16,2-2-160 0,-2-5 192 0,2 5-64 15,0 5-128-15,-3 0 192 0,1 0-192 0,-7 7 0 16,-6 5 0-16,1 6 0 0,2 3 160 0,-3 5-160 15,-1 6 160-15,-3 2-160 0,-7 8 224 0,0 0-48 16,0 0-16-16,0 0 0 0,0 0-160 0,-2 13 0 16,-5 5 0-16,-2 3 0 0,-5-1 0 0,1 6 128 15,2 5-128-15,-4 3 0 0,-2 6 0 0,-3 1 0 16,1 3 128-16,-3 4-128 0,1 2 0 0,3 0 0 16,1-1 0-16,2 2 128 0,0 2-128 0,3-2 0 0,1 1 0 0,3-5 0 15,0-3 0-15,3-4 0 0,2-5 0 0,2-1 0 16,2-1 0-16,2-4 0 0,2-6 128 0,3 1-128 15,-1 3-144-15,4-4-64 0,4-7-16 0,-1-3-13664 16</inkml:trace>
  <inkml:trace contextRef="#ctx0" brushRef="#br0" timeOffset="10580.526">7452 10232 24015 0,'0'0'1056'0,"0"0"224"0,0 0-1024 0,0 0-256 15,0 0 0-15,0 0 0 0,0 0 0 0,6 10 0 16,3 1 0-16,1 0 0 0,1-2 320 0,1 3-64 16,-2 2 0-16,3 3 0 0,3 2 80 0,-1 2 16 15,2 1 0-15,-1 3 0 0,3 2-112 0,-2 1-32 16,1-1 0-16,0 0 0 0,1-1-208 0,1 1 176 16,-2-4-176-16,-2 0 160 0,2-5-160 0,-6 0 0 0,-1-3 0 0,-1-1-176 31,1-2-256-31,-3-2-48 0,-3-2-16 0,-5-8-11040 0</inkml:trace>
  <inkml:trace contextRef="#ctx0" brushRef="#br0" timeOffset="10873.462">7955 10213 22111 0,'-3'-9'1968'0,"3"9"-1584"0,0 0-384 0,0 0 0 0,0 0 768 0,0 0 64 16,-8 2 0-16,1 3 16 0,-2 5-528 0,3 1-128 15,-5 3 0-15,0 1-16 0,-4 3 32 0,-1 4 16 16,-3 3 0-16,-2 0 0 0,-2 2 32 0,-1 0 16 16,-6-2 0-16,4 4 0 0,2 1 160 0,-3 0 16 15,-3 1 16-15,2-1 0 0,-1-3-16 0,3-1 0 16,1-2 0-16,3-1 0 0,-2 0-160 0,6-2-32 15,-1-3-16-15,6-2 0 0,0 1-240 0,4-2 128 16,1-3-128-16,6-1 0 16,-1-3-1200-16,3-8-336 0,8-1-64 0</inkml:trace>
  <inkml:trace contextRef="#ctx0" brushRef="#br0" timeOffset="11207.554">8370 10277 27183 0,'0'0'1200'0,"0"0"256"0,0 0-1168 0,0 0-288 0,0 15 0 0,0-2 0 15,3 0 0-15,0 4 0 0,2 2 0 0,3 3 0 16,1 2 208-16,2-2-64 0,1-3-16 0,2 4 0 16,2 3 32-16,0-1 0 0,0 0 0 0,2 0 0 15,2-2-160-15,-1 1 160 0,-3 2-160 0,0 0 160 0,-1-2-160 0,-2 0 0 16,-2 0 0-16,2-1 0 0,2-2 0 0,-3-2 0 16,0-2 0-16,-3 0 0 15,0-4-480-15,-2-1-32 0,0-1 0 0,-3-5-7616 16,-4-6-1520-16</inkml:trace>
  <inkml:trace contextRef="#ctx0" brushRef="#br0" timeOffset="11463.711">8810 10305 25791 0,'-6'-10'1152'0,"6"10"224"0,-7-2-1104 0,7 2-272 16,0 0 0-16,-8 4 0 0,1-2 1216 0,-1 7 192 0,-1 6 48 0,0 0 0 16,-4 1-1072-16,-1 4-192 0,-4 0-64 0,-1 6 0 15,-5 6 112-15,0 1 16 0,-1 3 0 0,-4 1 0 16,-3 1-32-16,-1 3 0 0,-2-5 0 0,0 2 0 16,0-1-32-16,1 0-16 0,-3-2 0 0,3-1 0 15,2-6-176-15,3-1 0 0,1-6 144 0,7 0-144 16,7-5-1840-1,7-3-432-15</inkml:trace>
  <inkml:trace contextRef="#ctx0" brushRef="#br0" timeOffset="12319.703">9597 9517 11967 0,'0'0'528'0,"0"0"112"0,0 0-512 0,0 0-128 0,0 0 0 0,0 0 0 15,0 0 2240-15,6-5 432 0,3-1 80 0,3 3 0 16,3 2-1584-16,2 1-320 0,5-1-64 0,1-2-16 16,3-4-304-16,1 4-64 0,3 0-16 0,4-1 0 15,3-4-192-15,-1-1-64 0,-2-1 0 0,5 2 0 16,7-3 0-16,-2 3-128 0,-3 1 192 0,-1 3-64 16,-3 3-128-16,-3-2 0 0,0-2 0 0,-5 3 0 15,0 3-1472-15,-5 1-336 0</inkml:trace>
  <inkml:trace contextRef="#ctx0" brushRef="#br0" timeOffset="12541.702">9564 9895 22111 0,'0'0'1968'0,"0"0"-1584"0,12-6-384 0,4-2 0 0,8 0 2912 0,4 1 496 0,6 3 112 0,5-1 0 16,0 0-2832-16,6 1-688 0,4 1 0 0,4 0 0 15,3 0 0-15,1-2 0 0,0 1 128 0,-1 0-128 32,-2 3-1248-32,0 0-304 0,1-1-64 0</inkml:trace>
  <inkml:trace contextRef="#ctx0" brushRef="#br0" timeOffset="18957.842">11086 9081 13823 0,'-3'-13'608'0,"3"13"128"0,0 0-592 0,0 0-144 15,0 0 0-15,0-11 0 0,3 3 736 0,1 0 112 16,-4 8 32-16,6-9 0 0,2-1-752 0,1 4-128 16,1 5 0-16,0-4 0 0,3-6 0 0,0 2 176 15,0 4-16-15,3-2 0 0,0 2 48 0,2 0 16 16,-1 1 0-16,2 0 0 0,1-1 32 0,-3 2 0 16,0 2 0-16,3-3 0 0,3 2 0 0,-1 1 16 15,2-1 0-15,-2 0 0 0,0 2 0 0,0-2 0 16,-1-3 0-16,-1 7 0 0,-2 3-80 0,-1 2 0 15,-1 0-16-15,0 1 0 0,-2 1-176 0,0 2 128 0,-3 4-128 16,1-1 128-16,1 2-128 0,-1 5 192 0,-4 4-192 16,1 0 192-16,-2-2 0 0,-1 4 0 0,-3 0 0 0,-1 2 0 15,-1 0-64-15,-2 3 0 0,-2-1 0 0,-1 1 0 16,-3 0-128-16,0 2 0 0,-2 3 0 0,3-2 128 16,-5-7-128-16,0 0 0 0,-3-1 0 0,2-1 0 15,-1-2 176-15,-1-6 0 0,-1-3 0 0,0 1 0 16,-1 1 304-16,-2-2 64 0,-2-2 16 0,-1-2 0 15,0-1-224-15,-4 0-32 0,-1 0-16 0,3-2 0 16,3-2-48-16,-2-2-16 0,0-3 0 0,1 0 0 16,1 2-16-16,0-3 0 0,3-3 0 0,1 0 0 15,3 0 48-15,0-1 16 0,-1-2 0 0,1 2 0 16,2-5-96-16,0 0-32 0,3 0 0 0,-1-4 0 0,-1-1 32 16,4 0 0-16,1 0 0 0,3-1 0 0,0 1 144 15,2 1 16-15,3-2 16 0,2 3 0 0,-1 6-80 0,1-3-16 16,3 0 0-16,1 1 0 0,1 2-256 0,2 0 0 15,-1 2 128-15,2-1-128 0,0-3 0 0,0 6 0 16,2 2 0-16,1-2 0 0,2 2 0 0,0 3 0 16,0 1 0-16,0 3 0 0,-6 8 128 0,4-2-128 15,4-2 0-15,-2 1 0 0,-1 2 0 0,2 0 0 16,0 1 0-16,-1 0 0 0,-3-2 0 0,-4-1 0 16,1 0 0-16,-2-3-144 0,-3 1 144 0,0-4 0 15,-7-6 0-15,0 0 0 16,3 11-1184-16,-3-11-160 0,0 7-16 0,0-7-16 0</inkml:trace>
  <inkml:trace contextRef="#ctx0" brushRef="#br0" timeOffset="19453.033">11872 8647 15263 0,'0'0'672'0,"0"0"144"0,-6-5-656 0,6 5-160 15,0 0 0-15,-3-6 0 0,3 0 864 0,4-1 144 16,0 0 16-16,2 4 16 0,3 1-160 0,3-1-48 16,1 0 0-16,3 0 0 0,-1 0 0 0,2-3-16 15,-1 1 0-15,3 0 0 0,0 0-112 0,-1 3 0 16,2 1-16-16,-2 2 0 0,-3 1-288 0,0 2-48 16,-5 2-16-16,-1-1 0 0,-3 4-336 0,-2 2 144 15,-4 2-144-15,-4 5 0 0,-3 2 176 0,-3 4-176 16,-5 1 160-16,-3-1-160 0,-3-1 0 0,-1-2 128 15,0-1-128-15,0-1 0 0,0 0 0 0,1-2 0 16,4-1 128-16,1-4-128 0,4-5 160 0,6 1-16 16,6-8 0-16,-3 8 0 0,3-8-144 0,6 11 128 0,1-6-128 0,5 0 128 15,4-2-128-15,3-1 192 0,4 0-192 0,0 1 192 16,2 1-192-16,5 0 192 0,1-1-192 0,2-1 192 16,0-4-192-16,0 4 0 0,-3 1 0 0,1-1 0 31,2-4-896-31,-3 3-256 0,-2 5-48 0,-5-1-16 0</inkml:trace>
  <inkml:trace contextRef="#ctx0" brushRef="#br0" timeOffset="19913.416">10690 10094 15951 0,'0'0'704'0,"0"0"144"0,0 0-672 0,0 0-176 16,0 0 0-16,0 0 0 0,0 0 352 0,7-5 32 15,-7 5 16-15,11 0 0 0,1 0 352 0,0 1 64 0,4 1 16 0,3-1 0 16,2-2 128-16,2 1 48 0,2 2 0 0,6 0 0 16,9-2-304-16,1 0-64 0,1-2-16 0,2 1 0 15,1 1-64-15,4 0-16 0,3 0 0 0,2-3 0 16,0-2 48-16,4 1 16 0,4-3 0 0,-2 1 0 15,-1 1 16-15,3 2 0 0,3-3 0 0,1 0 0 16,2-3-128-16,-3 1-32 0,-2 0 0 0,-4 2 0 16,-6 2-272-16,-1 0-64 0,-2 2-128 0,-4 1 192 15,-6 0-336-15,-3-3-80 0,0 2-16 0,-4 2 0 16,-6 5-2128 0,-4-2-416-16</inkml:trace>
  <inkml:trace contextRef="#ctx0" brushRef="#br0" timeOffset="20480.612">10922 10525 11055 0,'0'0'976'0,"0"0"-784"15,0 0-192-15,7-7 0 0,3 1 3904 0,-1 4 720 0,2-1 160 0,4 2 16 16,3 1-3936-16,0 0-864 0,3 2 0 0,0 1-128 16,1 1 128-16,0 0 0 0,0 2 0 0,0 1 0 15,0 0 0-15,2 4-128 0,0 4 128 0,0 1 0 16,-1-1 0-16,-2 2 0 0,-5 1 0 0,-1 4-128 15,-2 1 128-15,0 1 0 0,-1 0 0 0,-1 2 0 16,-2 5 0-16,-4 0 0 0,-2-5 0 0,-5 2 128 16,0 2 96-16,-4-2 32 0,-2 1 0 0,0-1 0 15,1-3 48-15,-6-1 16 0,-3 1 0 0,-2-3 0 16,2 2-48-16,-5-5 0 0,-1-1 0 0,1-1 0 16,-3 0 0-16,2-2 0 0,-2-3 0 0,-1-1 0 15,1-2-16-15,-1-1 0 0,0-1 0 0,-2-7 0 16,2-6 64-16,0-4 16 0,-3-2 0 0,5-4 0 0,3-3-96 0,4-4-32 15,-1-5 0-15,4-1 0 0,2 4-80 0,6-3 0 16,3 0-128-16,5 2 192 0,1 1-192 0,0 3 0 16,1 3 0-16,5 1 0 0,3 3 0 0,2 1 0 15,3 7 0-15,0 0 0 0,2-1 0 0,4 4 0 16,-4 2 0-16,2 4 0 0,0 4 0 0,0 0 0 16,0 2 0-16,-3 1 0 0,0-1-192 0,1 3 64 15,1 3 128-15,-4-2-208 16,1-1-176-16,-1 0-16 0,2 1-16 0,1 0 0 15,-3 1-1472-15,1-2-288 0,-1-2-64 0,-1-1-10240 0</inkml:trace>
  <inkml:trace contextRef="#ctx0" brushRef="#br0" timeOffset="20752.177">11681 10692 6447 0,'0'0'576'0,"0"0"-576"0,0 0 0 0,0 0 0 15,0 0 4800-15,6 9 864 0,2 0 160 0,-3 3 48 16,3 4-4544-16,2 2-912 0,2 3-176 0,0 1-48 16,-3 0 160-16,3 3 32 0,3 2 0 0,2-2 0 15,0-2-128-15,2 1 0 0,0 3-16 0,-2-4 0 16,1-1-48-16,0-1-16 0,-2 1 0 0,-1-2 0 15,-1 1-176-15,-1-1 0 0,0-2 144 0,-2-2-144 16,0-1 0-16,-1-3 0 0,0-1-160 0,0-3 160 16,0-2-2240-16,-4-1-320 0,-6-5-80 0</inkml:trace>
  <inkml:trace contextRef="#ctx0" brushRef="#br0" timeOffset="21030.108">12104 10638 24879 0,'0'0'2208'0,"0"0"-1760"16,0 0-448-16,-7-1 0 0,-2 1 2080 0,9 0 336 0,-8 3 64 0,0 4 16 16,0 1-2080-16,1 2-416 0,-2 3 0 0,-1 3-144 15,-1 3 144-15,-1 4 0 16,-3 2 0-16,1 4 0 0,-1 4 224 0,-2 2 32 0,0 0 0 0,-3 2 0 15,0-1-64-15,-3 1 0 0,1 1 0 0,1-1 0 16,-1-2 32-16,3 0 0 0,3-1 0 0,0 0 0 16,1 1-224-16,0-3 0 0,-3-5 0 0,0-1 0 31,3-1-912-31,2-3-288 0,1-4-48 0,3-5-13520 0</inkml:trace>
  <inkml:trace contextRef="#ctx0" brushRef="#br0" timeOffset="22144.111">12132 10263 21935 0,'0'0'960'0,"0"0"224"0,0 0-944 0,0 0-240 15,0-4 0-15,3-2 0 0,-3 6 176 0,0 0-16 16,0 0 0-16,13-4 0 0,1-3 32 0,3 1 16 16,0 2 0-16,0-1 0 0,-2-1-16 0,2 1-16 15,1-1 0-15,3 3 0 0,-2 2 48 0,-1 0 16 16,-2-2 0-16,-1 5 0 0,-1 2-240 0,-2 2 144 15,-2-3-144-15,-2 2 128 0,-1 2-128 0,-1 4 0 16,-1 1 0-16,-2 2 128 0,-3-3 16 0,0 3 0 16,-1 1 0-16,-2 2 0 0,-1 0 16 0,-4 2 0 15,1 1 0-15,0-4 0 0,-1 1-160 0,0-3 128 16,2-2-128-16,-1-1 128 0,0-2 64 0,3-1 16 16,2 0 0-16,0-2 0 0,2-6 0 0,0 0 0 15,0 0 0-15,9 4 0 0,1 0 208 0,1-3 32 0,3-4 16 0,-1 1 0 16,1-1 0-16,3 3 0 0,0 0 0 0,1 0 0 15,2-3-240-15,-1-2-48 0,3 1-16 0,3-1 0 16,2 0-160-16,2-1 0 0,-1 1 0 0,6 2 0 31,-2 0-1072-31,1 2-288 0,12-1-64 0,-12-3-16 0</inkml:trace>
  <inkml:trace contextRef="#ctx0" brushRef="#br0" timeOffset="23567.097">14054 8688 8287 0,'0'0'736'0,"0"0"-592"0,2-10-144 0,-2 10 0 16,0 0 864-16,0 0 144 0,-7-6 16 0,7 6 16 15,0 0-544-15,-7-4-112 0,-2 3-32 0,0 0 0 16,2 0-192-16,-4 1-32 0,1 1-128 0,0 2 192 16,-2 2 48-16,-1 0 0 0,-3 1 0 0,1 1 0 15,-2 4 208-15,1-2 64 0,-3 1 0 0,-1 3 0 0,-2 3 0 0,-2 1 16 16,-1 4 0-16,-3 2 0 0,-1 2 64 0,-4 6 16 16,-1 2 0-16,2 7 0 0,0 5-192 0,1 8-32 15,-1 2-16-15,1 4 0 0,2 2-128 0,1 1-32 16,4 2 0-16,3 5 0 0,1 6 96 0,3-2 16 15,-1-4 0-15,7 3 0 0,-1-2-128 0,6 3 0 16,-1-1-16-16,4-2 0 0,2-5-176 0,2-2 0 16,2-4 144-16,1-1-144 0,3 0 128 0,0-1-128 15,3-3 160-15,2-3-160 0,3-6 128 0,-3-3-128 16,1-1 0-16,1-5 144 0,4-3-144 0,2-5 0 16,-3-1 0-16,4-2 128 15,3 0-1088-15,-1-3-208 0,2-4-48 0,0 0-16 0</inkml:trace>
  <inkml:trace contextRef="#ctx0" brushRef="#br0" timeOffset="28851.328">14783 9133 28447 0,'0'0'1264'0,"0"0"256"0,0 0-1216 0,-5 7-304 0,3 5 0 0,0 1 0 16,-1-1-144-16,3 6-96 0,0 5-16 0,5 1 0 16,0 3 256-16,5 2-176 0,-2 4 176 0,4 5-160 15,1-4 160-15,3 4 0 0,1 2 0 0,2 5 0 0,0 2 0 0,1 3 0 16,4-5 0-16,0 0 0 16,0 1 0-16,0 1 0 0,-1-2 0 0,-1-1 0 0,-1-3 0 0,1-1 0 15,-4-1 0-15,-1-4 128 0,1-4-128 0,-3-3 0 16,-1-5 128-16,-1-4-128 0,1-3-192 0,-2-2-96 15,0-4-32-15,0-6-11616 16</inkml:trace>
  <inkml:trace contextRef="#ctx0" brushRef="#br0" timeOffset="29166.083">15331 9217 15663 0,'-7'-13'688'0,"2"7"144"0,-1-1-656 0,-1 0-176 0,1 1 0 0,-2 5 0 16,0 7 3584-16,-2 2 672 0,0 3 144 0,1 2 16 16,-3 1-3696-16,-1 3-720 0,-1 6-192 0,-3 1 0 15,-1-1 192-15,-6 8 0 0,-1 7-160 0,-2 5 160 16,-4 6 0-16,-3 4 192 0,-5 5-32 0,0 1 0 15,-2-2 64-15,0 6 16 0,-1 3 0 0,2 0 0 16,0-3-64-16,-3-4-16 0,3-3 0 0,1-5 0 16,-1-5-32-16,4-3-128 0,4-3 192 0,1-5-64 15,4-4-128-15,7-6 0 0,5-4 0 0,3-5 0 16,5-3-2816-16,7-13-448 0,0 0-96 0,12-8-16 0</inkml:trace>
  <inkml:trace contextRef="#ctx0" brushRef="#br0" timeOffset="29913.361">16017 9220 18431 0,'0'-16'1632'0,"0"0"-1312"0,0 3-320 0,0-2 0 16,0-1 640-16,0 3 48 0,-2 1 16 0,1 8 0 16,1 4-256-16,0 0-32 0,0 0-16 0,0 0 0 15,-7 6-128-15,-2 4-16 0,-3 7-16 0,-1 0 0 16,-1 1-80-16,0 5-16 0,-2 4 0 0,-2 5 0 15,-2 4 176-15,1 1 48 0,-1 1 0 0,-2 10 0 16,2 6-144-16,-1 2-32 0,2 1 0 0,3-4 0 16,1-4-192-16,3-1 0 0,5-5 128 0,-1-1-128 15,5 1 0-15,1-2 144 0,4-7-144 0,2-3 128 16,4-2-720-16,2-6-160 0,2-5-16 16</inkml:trace>
  <inkml:trace contextRef="#ctx0" brushRef="#br0" timeOffset="30144.198">16251 9463 11055 0,'0'0'480'0,"0"0"112"0,0 0-464 0,0 0-128 16,0 0 0-16,0 0 0 0,9 15 4944 0,-3-2 976 15,4 1 192-15,0 6 32 0,4 3-5088 0,3 4-1056 16,0-3-144-16,2 4-64 0,1-1-48 0,0 0 0 16,1 3 0-16,-2-5 0 15,2-3-1440-15,-3 1-288 0,-3 2-64 0,0-3-9904 0</inkml:trace>
  <inkml:trace contextRef="#ctx0" brushRef="#br0" timeOffset="30372.648">16569 9518 11055 0,'0'0'976'0,"-7"-8"-784"0,-1-3-192 0,1 6 0 16,-1 6 3280-16,-3 4 624 0,1 1 112 0,-1 4 16 16,-3 1-3152-16,-2 2-640 0,1 7-240 0,-5 3 176 15,-1 2 80-15,0 2 0 0,-2 1 16 0,1-2 0 0,0 4-144 0,1 0-128 16,2 0 192-16,1 2-192 0,2 1 144 0,0 0-144 15,3 0 0-15,1-2 144 0,1-1-336 0,3-2-64 16,0-1 0-16,4-7-11664 16</inkml:trace>
  <inkml:trace contextRef="#ctx0" brushRef="#br0" timeOffset="30783.693">16839 8877 23039 0,'0'0'2048'0,"-5"-2"-1648"0,-2-3-400 0,7 5 0 16,0 0 800-16,0 0 80 0,6 13 16 0,-1-1 0 15,1-1-896-15,4 3 0 0,2 4-256 0,2-1 64 16,1 2 192-16,2 2 0 0,1 1 0 0,1 5 0 16,2 10 0-16,-1-1 0 0,2-1 0 0,1 2 128 15,-1 6 0-15,0 1 0 0,-2 0 0 0,-1 8 0 0,-3 2 64 16,-2 4 0-16,-3 5 16 0,-4-1 0 0,-7-2-80 0,-3-2 0 15,-4 0-128-15,-6-3 192 0,-7 0 128 0,-4-5 0 16,-4-5 16-16,-2-4 0 0,-4-2 272 0,-1-5 48 16,-3-4 16-16,-1-3 0 0,-1-3-384 0,1-3-80 15,0-2-16-15,6-4 0 16,5-6-2320-16,6-4-480 0,2 0-80 0</inkml:trace>
  <inkml:trace contextRef="#ctx0" brushRef="#br0" timeOffset="31632.383">18140 8929 13583 0,'0'0'592'0,"0"0"144"0,0 0-592 0,4-8-144 15,-4 8 0-15,0 0 0 0,4-9 576 0,-1 3 64 16,-3 6 32-16,0 0 0 0,0 0 160 0,2-10 16 16,0 1 16-16,-2 9 0 0,0 0-240 0,0 0-48 15,-1 7-16-15,0 1 0 0,-3 2-128 0,2 6-32 16,-3 3 0-16,-2 5 0 0,-1 0 352 0,0 8 64 16,-4 8 16-16,-1 4 0 0,1 3-352 0,-1 1-64 15,-1 1-16-15,-2 4 0 0,2 2-128 0,0 7-16 16,-2 4-16-16,2 0 0 0,-1-6-112 0,0-1 0 15,2-1-128-15,2-7 192 0,1-7-192 0,3-4 176 16,0-2-176-16,4-4 160 0,-2-7-304 0,3-4-64 16,2-4-16-16,2-5-8096 15,2-6-1632-15</inkml:trace>
  <inkml:trace contextRef="#ctx0" brushRef="#br0" timeOffset="31883.997">17667 8823 36511 0,'-9'-13'1616'0,"8"5"336"15,3-1-1568-15,3 3-384 0,4 0 0 0,4 4 0 16,6 0-240-16,7 4-128 0,9 3-16 0,6-2-16 15,6 0 176-15,3-1 32 0,6-1 16 0,7 1 0 0,4 3 48 0,2-3 0 16,1-2 0-16,-3 0 0 16,-3 1-1248-16,-3-1-240 0,0 0-48 0,-5-1-11776 15</inkml:trace>
  <inkml:trace contextRef="#ctx0" brushRef="#br0" timeOffset="32305.864">19429 8639 5519 0,'0'0'496'0,"-11"0"-496"0,-1-1 0 0,0 5 0 16,-2 2 4160-16,0 4 720 0,-1 4 160 0,-2-1 16 15,-2 0-4080-15,0 3-816 0,0 2-160 0,-3 4 0 16,-1 2 0-16,-1 4 0 0,1 2 144 0,-4 4-144 15,0 3 304-15,1 3-48 0,0 4 0 0,-2 7 0 0,-3 5-64 0,0 1-32 16,2-3 0-16,2 1 0 0,0-2-160 0,2 5 128 16,2 6-128-16,1-3 128 0,4-8-128 0,4-3 0 15,1-5 0-15,5 0 128 0,0-1-304 0,6-2-64 16,2-7-16-16,2-1 0 16,4 1-304-16,2-4-64 0,3-2-16 0,3-3-9744 15</inkml:trace>
  <inkml:trace contextRef="#ctx0" brushRef="#br0" timeOffset="32703.816">19649 9154 12895 0,'-7'-11'576'0,"7"11"112"15,0 0-560-15,0 0-128 0,-4 9 0 0,-1-1 0 16,0 2 3072-16,-3 6 576 0,-2 6 112 0,1 3 16 0,-3-1-3072 0,1 3-704 16,-1 4 0-16,2 3 0 0,-1 4 0 0,0 5 0 15,0 4 0-15,-2 1 0 0,-1-3 0 0,2 1 128 16,1-2-128-16,1-1 192 0,2-1-64 0,3 0-128 16,1-3 176-16,0-1-176 0,2-6 0 0,2-3-144 15,2-2-16-15,2-6 0 16,0-6-832-16,2-4-160 0,4-3-48 0</inkml:trace>
  <inkml:trace contextRef="#ctx0" brushRef="#br0" timeOffset="33085.612">19216 9633 15663 0,'0'0'688'0,"0"0"144"16,0 0-656-16,0 0-176 0,0 0 0 0,0 0 0 0,0 0 240 16,0 0 16-16,0 0 0 0,0 0 0 0,9-1 544 0,2-3 112 15,1 3 32-15,4-1 0 0,0-1-32 0,3 1 0 16,2-1 0-16,2 2 0 0,3 1-384 0,4-2-80 16,3-3 0-16,3 1-16 0,4 3-176 0,-3 2-16 15,3-1-16-15,-2 0 0 0,3-2-224 0,-6 2-192 16,-2 0 48-16,-1 0-11120 15</inkml:trace>
  <inkml:trace contextRef="#ctx0" brushRef="#br0" timeOffset="33483.275">20124 8637 29487 0,'0'0'2624'15,"0"0"-2112"-15,0 0-512 0,0 0 0 16,0 0-320-16,0 0-160 0,0 0-32 0,11 7-16 15,0 3 80-15,2 2 32 0,-2 1 0 0,2 5 0 16,-2 5 272-16,4 3 144 0,0 3-160 0,2 0 160 16,-1 2 0-16,2 4 0 0,0 5-128 0,1 6 128 15,-3 8 160-15,-3 6 80 0,-1 2 16 0,-3 5 0 0,-5 4-64 0,-4 4-16 16,-3 0 0-16,-5 3 0 0,-4-1-16 0,-6-4 0 16,-1-6 0-16,-2-1 0 0,-2-3 16 0,-2-8 0 15,-1-7 0-15,-2-6 0 0,0-3-48 0,-3-7-128 16,-2-4 192-16,-1-4-64 15,-1-2-2080-15,3-4-416 0,-14-3-96 0,14-6-16 0</inkml:trace>
  <inkml:trace contextRef="#ctx0" brushRef="#br0" timeOffset="34349.824">20534 7886 21935 0,'0'0'960'0,"0"0"224"15,-4-8-944-15,4 8-240 0,0 0 0 0,0 0 0 0,0 0 0 0,0 0 0 16,5 7 0-16,6 5 0 16,5 3 0-16,0 3 0 0,5-2 0 0,3 4-160 0,1 1 160 0,1 3 0 15,2 3 160-15,2 1-160 0,2 3 0 0,6 4 0 16,5 5 0-16,-5 5 0 0,-5 3 128 0,0 2-128 15,1 4 0-15,-1 5 0 0,-2 8 128 0,-5 0-128 16,-3 1 0-16,-5-1 144 0,-5 1 112 0,-3 1 32 16,-3 3 0-16,-5 1 0 0,-4 4 224 0,-3-2 64 15,-1-1 0-15,-5 0 0 0,-4-2-112 0,-2 3-16 16,-5-2 0-16,-3-4 0 0,-4-1 32 0,-5-4 0 16,-5-5 0-16,-1 3 0 0,-7 4 160 0,-2-3 16 15,-1-3 16-15,0-3 0 0,-2-5-112 0,-1-1-32 16,2 0 0-16,-2 2 0 15,-2-1-1104-15,4 1-208 0,2-1-48 0,3-2-16 0</inkml:trace>
  <inkml:trace contextRef="#ctx0" brushRef="#br0" timeOffset="35815.948">8129 13187 12543 0,'0'0'560'0,"0"0"112"0,0 0-544 0,-6 4-128 0,6-4 0 0,0 0 0 16,0 0 656-16,-7 5 112 0,7-5 0 0,0 0 16 15,0 0-400-15,0 0-64 0,0 0-32 0,6 6 0 0,-6-6 304 0,7 7 64 16,7-2 16-16,3 2 0 0,6-3 288 0,-1 1 48 15,3-3 16-15,0 2 0 0,2 2-384 0,1 1-64 16,0-4 0-16,0 0-16 0,2-1-208 0,2 2-32 16,-1-2-16-16,5 2 0 0,0-3-64 0,2 0-16 15,-1-2 0-15,1 2 0 0,2 2-32 0,-3-1 0 16,0 0 0-16,-4-1 0 0,-4 1-192 0,1 3 0 16,-3-1 0-16,1-1 0 15,-4-1-1984-15,-3-1-400 0</inkml:trace>
  <inkml:trace contextRef="#ctx0" brushRef="#br0" timeOffset="36073.003">7961 13720 25631 0,'0'0'1136'0,"0"0"224"0,13 5-1088 0,6-3-272 0,4-2 0 0,5 0 0 15,0 1 304-15,11-1 0 0,10 0 0 0,3-1 0 16,2 0-64-16,0 0-16 0,-1 1 0 0,2-2 0 16,2-2-224-16,-1 3 144 0,-6 3-144 0,0 1 128 15,-2-2-128-15,-4 0 0 0,-4-1 0 0,-6 2-12384 16</inkml:trace>
  <inkml:trace contextRef="#ctx0" brushRef="#br0" timeOffset="37609.191">10024 12862 6447 0,'0'0'576'0,"0"-6"-576"16,0-2 0-16,1 3 0 0,-1 5 624 0,1-9 16 15,-1-2 0-15,2 2 0 0,1 2 320 0,1 1 80 0,-4 6 16 0,5-10 0 16,-3-1-16-16,2 3 0 16,-4 8 0-16,0 0 0 0,3-9 112 0,-3 9 0 15,2-8 16-15,-2 8 0 0,0 0-416 0,0 0-96 0,0 0-16 0,0 0 0 16,-4 11-432-16,0 3-80 0,1 2-128 0,-1 1 176 15,-1-2 64-15,0 5 16 0,-2 7 0 0,2 1 0 16,1 4 96-16,0 1 32 0,1 3 0 0,-1 6 0 16,0 8 0-16,-4 0 16 0,1-1 0 0,-3 0 0 15,4 2-176-15,-1-1-32 0,0 0-16 0,-2 0 0 16,-4-1-176-16,1-3 192 0,-1-3-192 0,-2-5 192 16,1-2-48-16,1-4 0 0,0-5 0 0,1-2 0 15,-1-3 0-15,1-2 0 0,2-2 0 0,2-2 0 16,-3-1-144-16,2-3 192 0,1-2-192 0,2-1 192 15,6-9-1184-15,-8 4-224 0,0-4-64 0,0-4 0 16</inkml:trace>
  <inkml:trace contextRef="#ctx0" brushRef="#br0" timeOffset="37936.175">9641 12834 8287 0,'0'0'368'0,"-7"-5"80"0,7 5-448 0,-5-3 0 0,5 3 0 0,0 0 0 15,-5-5 2016-15,5 5 320 0,0 0 64 0,5-9 16 16,1 1-1520-16,4 2-288 0,1-1-64 0,5-1-16 15,1-1 256-15,4 0 48 0,1-2 16 0,3 1 0 16,3 0-80-16,5 0 0 0,4-1-16 0,4 0 0 16,0-1-48-16,4 4 0 0,4 4 0 0,1-1 0 15,-2-1-96-15,-2 1-32 0,-2 3 0 0,0-1 0 16,0-3-224-16,-5 4-48 0,-7 0-16 0,-1 5 0 16,-3 3-288-16,-1 0 0 0,-3-4 0 0,-4 3-8896 15,-4 0-1856-15</inkml:trace>
  <inkml:trace contextRef="#ctx0" brushRef="#br0" timeOffset="38325.787">11161 12565 11807 0,'0'0'512'0,"-2"-5"128"0,2 5-512 0,0 0-128 16,0 0 0-16,0 0 0 0,-10-3 896 0,1 2 176 15,3 1 16-15,-3 2 16 0,-1 1-144 0,-1 3-16 0,0-1-16 0,-4 4 0 16,-1 2 96-16,-3 4 0 0,-1 4 16 0,-2 2 0 15,-4 3-32-15,1 4-16 0,0 3 0 0,-1 2 0 16,3 2-320-16,-3 3-64 0,-1 4-16 0,2 4 0 16,-1 0-272-16,2 6-64 0,-1 5-16 0,2 0 0 15,1 1-112-15,0-5-128 0,1-2 176 0,3-1-176 16,-1-1 144-16,5-4-144 0,2-3 0 0,3-8 144 16,2-5-144-16,5-2 128 0,2-3-128 0,3-2 128 15,3-5-256-15,3-5-64 0,2-4-16 0,3-1-8624 16,2 0-1712-16</inkml:trace>
  <inkml:trace contextRef="#ctx0" brushRef="#br0" timeOffset="38669.783">11529 12823 25919 0,'1'-17'1152'0,"0"12"224"0,-1 5-1104 0,0 0-272 15,4-6 0-15,-4 6 0 0,0 0 0 0,0 0 0 16,0 0 0-16,0 0 0 0,-5 9 0 0,-3 1 0 16,-1 1 0-16,-2 3 0 0,-1 3 256 0,-3 2-16 15,-4 0 0-15,1 8 0 0,2 4 80 0,-2 0 32 0,1 2 0 0,-2 4 0 16,2 2 96-16,5 3 32 0,2 1 0 0,3-1 0 15,-1 0-224-15,4-4-32 0,-2-4-16 16,4 1 0-16,1 2-80 0,3-6-128 0,4-5 176 0,-3-1-176 16,-1 1 176-16,5-4-176 0,4-4 160 0,3 1-160 15,2 0 160-15,3-2-160 0,2-4 160 0,-2 1-160 32,1-3-1792-32,-2-3-448 0,4 1-80 0,-5-5-32 0</inkml:trace>
  <inkml:trace contextRef="#ctx0" brushRef="#br0" timeOffset="38869.784">10924 13278 33167 0,'0'0'2944'0,"0"0"-2352"16,4-5-464-16,7-1-128 0,4 3 288 0,3 0 32 15,4-1 16-15,5 2 0 0,5 1-336 0,4 0 0 16,2 1 0-16,6-1 0 0,6-4 0 0,1 2 0 15,2 0-192-15,-1 1 64 16,-1 1-2304-16,-1-1-464 0,9-5-96 0,-11 2-16 0</inkml:trace>
  <inkml:trace contextRef="#ctx0" brushRef="#br0" timeOffset="39339.031">11815 12378 4607 0,'0'0'400'0,"0"0"-400"16,5-9 0-16,1 2 0 0,2 3 3584 0,0 4 640 15,2 3 128-15,3 3 32 0,0 2-3232 0,5 5-656 16,1 6-128-16,0 3-32 0,2 0-144 0,0 3-48 15,0 4 0-15,-1 7 0 0,0 10 80 0,-3 4 16 16,1 1 0-16,-3 2 0 0,-3 1 32 0,-2 8 16 16,-2 5 0-16,-2 1 0 0,-4 0 16 0,-4-3 0 15,-4-2 0-15,-2 1 0 0,-2-5 176 0,-2-3 32 16,-1-4 16-16,-3-1 0 0,-2 0 80 0,-2-7 16 16,-3-5 0-16,0-6 0 0,-6-3-176 0,0-5-16 15,-3-3-16-15,2-1 0 0,4-4-176 0,-1 0-48 0,1-3 0 16,2-2 0-1,1-2-1184-15,3-2-240 0,4-6-48 0</inkml:trace>
  <inkml:trace contextRef="#ctx0" brushRef="#br0" timeOffset="41885.113">12912 12140 7359 0,'0'0'656'0,"0"0"-528"16,0 0-128-16,0 0 0 0,0 0 1136 0,0 0 192 15,0 0 32-15,0 0 16 0,7-10-560 0,-2 3-112 16,5 4-32-16,-2-1 0 0,2-1-96 0,3-1-32 15,1-2 0-15,2 2 0 0,0 2 48 0,3 2 16 16,3-2 0-16,0 2 0 0,-4 3 16 0,8 3 0 16,6 3 0-16,0-1 0 0,-1-1-352 0,-1 6-64 0,-2 5-16 0,-2 2 0 15,-3 2-192-15,-4 1 0 0,-2 1 128 0,-1 5-128 16,-2 3 0-16,0 0 0 0,-1-2 0 0,-4-1 0 16,-2 2 208-16,-2 1-48 0,-2 3-16 0,-2-1 0 15,-2 1 96-15,-2 0 16 0,-2 4 0 0,-3-2 0 16,0-2-112-16,-3-2-16 0,0-4 0 0,-2 1 0 15,-3-3-128-15,-1-3 192 0,-1-6-192 0,-2-2 192 16,-2 0 144-16,-2-2 48 0,-2 0 0 0,-2-1 0 16,2-6 32-16,3 0 16 0,5-1 0 0,-1-1 0 15,-2-4-160-15,2-4-16 0,1-3-16 0,3 1 0 16,0-1-64-16,5-3-16 0,3-4 0 0,2-2 0 16,4-2 144-16,2 3 16 0,3-3 16 0,3-1 0 15,2-2-192-15,4 3-144 0,4 1 192 0,-1 4-192 16,0 2 128-16,1-2-128 0,4 2 0 0,2 5 0 0,3 2 128 0,-2 2-128 15,1 1 0-15,-1-2 0 0,-2 2 144 0,-2 2-144 16,-2 6 0-16,-3-5 144 0,-4 1-144 0,0 2 0 16,-3 3 0-16,1 1-9136 15,-9-8-1696-15</inkml:trace>
  <inkml:trace contextRef="#ctx0" brushRef="#br0" timeOffset="42341.572">13692 11916 17503 0,'0'0'768'0,"0"-8"176"0,4-4-752 0,2 2-192 0,2 0 0 0,4 2 0 16,1 1 896-16,5 2 160 0,-2-1 32 0,2 3 0 15,2 2-496-15,-1 2-80 0,1 1-32 0,-1 2 0 16,1-1-16-16,-2 2 0 0,-1 4 0 0,-3 2 0 16,-3 1-336-16,-1 4-128 0,-4 0 0 0,-2 3 144 15,-2 1-144-15,-2 0 0 0,-3-3 144 0,-5 6-144 16,-4 7 128-16,-2 2-128 0,-4 2 160 0,0 0-160 0,-4-1 128 15,3-2-128-15,1-3 0 0,5-6 144 0,5-6 16 0,2-4 0 16,1-2 0-16,5-10 0 0,0 0 176 0,7 5 48 16,2-4 0-16,4-2 0 0,2 0 304 0,3-1 64 15,4-7 16-15,2-1 0 0,0-1-320 0,4 1-48 16,3 2-16-16,-1-1 0 0,1-2-256 0,2 0-128 16,5 1 0-16,-3 3 128 0,0 5-128 0,-2-1 0 15,-1-4 0-15,-3 5 0 16,-3 2-864-16,-2 3-208 0,-4-2-32 0,-1 2-11952 0</inkml:trace>
  <inkml:trace contextRef="#ctx0" brushRef="#br0" timeOffset="42735.889">12536 13168 10127 0,'0'0'896'0,"0"0"-704"0,5-7-192 0,3 1 0 0,6 4 1728 0,2-1 304 16,2-3 64-16,4 1 16 0,2-2-1264 0,8 0-240 16,5 1-48-16,7-2-16 0,2-2 304 0,4 4 64 15,3-2 16-15,4 0 0 0,4-1 144 0,8 3 16 16,5-3 16-16,-1 5 0 0,0 0-96 0,0 0-32 16,2-4 0-16,7 2 0 0,7 1-288 0,-5 1-64 15,-4-2-16-15,-3 0 0 0,-4 0-288 0,0 4-64 16,-2 2-16-16,-4-1 0 0,-9-2-240 0,-7 0-160 15,-6 3 32-15,-6 1 0 16,-4 1-1776-16,-4 1-336 0,-7 0-80 0</inkml:trace>
  <inkml:trace contextRef="#ctx0" brushRef="#br0" timeOffset="43362.025">13032 13433 14735 0,'0'0'1312'0,"0"0"-1056"16,11-3-256-16,-3-1 0 0,1-2 1056 0,1 5 160 16,1 2 16-16,4-1 16 0,3-1-352 0,-2 2-80 15,-3 4-16-15,4-2 0 0,5 0-144 0,0 2-16 16,2 0-16-16,-2 5 0 0,2 5-400 0,-3 3-80 15,-1 0-16-15,-2 1 0 0,-4 1-128 0,0 1 0 16,0-2 0-16,-1 2 128 0,-4 2-128 0,-2 0 0 16,-1 1 144-16,-2-1-144 0,0-1 144 0,-1-1-144 15,-3-1 192-15,-2 2-192 0,-1 0 256 0,0 1-48 16,-6 1-16-16,-1-2 0 0,-1-1-32 0,-3-2-16 0,-3-1 0 16,1-2 0-16,-5-2 96 0,0-2 16 0,-2-2 0 0,-1 0 0 15,-2 0-64-15,3-1-16 0,5-5 0 0,-2-1 0 16,0-1-16-16,1-4 0 0,2-1 0 0,-2-3 0 15,1-3-160-15,3 0 160 0,1-4-160 0,3 0 160 16,-1-3-160-16,3-4 192 0,2-2-192 0,4 0 192 16,0-1-192-16,6 0 128 0,1-1-128 0,6 3 128 15,0 2-128-15,4 4 0 0,5 3 0 0,2 2-176 16,1 0 176-16,1 3-160 0,-2 3 160 0,5 2-160 16,5 2 160-16,0 3 0 0,-3 3 0 0,-2 2 0 15,-2 1 0-15,-1 1 0 0,-1-1 0 0,-4 3 0 16,-1 2 0-16,-1 2 0 0,-3-2 0 0,0 1 128 15,-2-1-128-15,-1-2 0 0,0-1 0 0,-2 0 0 16,-1-2-1216-16,0-3-224 0,2-1-32 0</inkml:trace>
  <inkml:trace contextRef="#ctx0" brushRef="#br0" timeOffset="43641.884">13932 13430 23951 0,'0'0'1056'0,"0"0"224"16,0 0-1024-16,0 0-256 0,0 0 0 0,9 12 0 0,1 7 448 0,0-3 48 15,0-4 0-15,-4 7 0 0,0 8-496 0,-1 0 0 0,-2 2 0 0,1 0 0 16,1-1 192-16,-1-1-48 0,1 1-16 0,-1 0 0 15,1-3 64-15,0-1 0 0,4 0 0 0,-4 1 0 16,-1 2-192-16,4-3 192 0,-1-4-192 0,2 0 192 16,-1-4-192-16,-2 1 0 0,-1-2 0 0,0-4-8144 15,-5-11-1520-15</inkml:trace>
  <inkml:trace contextRef="#ctx0" brushRef="#br0" timeOffset="43898.216">14251 13365 29951 0,'-12'-4'1328'0,"5"6"272"0,-3 3-1280 0,1 3-320 16,-1 0 0-16,-5 3 0 0,1 4 144 0,-2 3-16 15,-2 3-128-15,-1 1 192 0,3 1 96 0,0 2 16 16,1 2 0-16,0 1 0 0,-2 2 64 0,1 1 16 15,-1-4 0-15,-1 2 0 0,1-3-256 0,1 1-128 16,2-4 160-16,1-1-160 0,0 0 128 0,3-1-128 16,-1-3 0-16,3-3 0 0,4-4-144 0,0-3-128 15,1 0-32-15,3-8-9360 16,0 0-1856-16</inkml:trace>
  <inkml:trace contextRef="#ctx0" brushRef="#br0" timeOffset="44242.441">14408 13219 13823 0,'6'-8'1216'0,"3"-1"-960"0,3-1-256 0,0 2 0 16,3-1 3088-16,1 1 576 0,-1-2 112 0,-1 6 32 15,0 4-2880-15,-1 2-576 0,0-1-112 0,-2 0-32 16,-11-1-80-16,0 0-128 0,8 8 176 0,-4 2-176 16,-4 1 288-16,-2 2-48 0,-3 1-16 0,0 3 0 0,-6 2 160 15,0-3 16-15,-1-5 16 0,1 4 0 0,-3 5 0 0,3-3 0 16,1-2 0-16,2-2 0 0,4-1-96 0,-1 1 0 16,3-2-16-16,3-3 0 0,-1-8 176 0,10 5 32 15,3 0 16-15,1-1 0 0,2-2 112 0,4-3 0 16,7-3 16-16,3-2 0 0,-4 1-336 0,2 0-64 15,-1-2 0-15,0 3-16 0,-5 1-240 0,2 0 0 16,-5 1 0-16,-2 0-11488 16,-1-1-2224-16</inkml:trace>
  <inkml:trace contextRef="#ctx0" brushRef="#br0" timeOffset="44961.775">15907 11883 13183 0,'0'0'576'0,"-4"-6"128"0,0-4-560 0,-1 2-144 0,0 1 0 0,-2 1 0 16,3-2 448-16,4 8 64 0,-3-5 16 0,3 5 0 16,-11 1 0-16,0 2 0 0,1 2 0 0,-1 3 0 15,-4 3 32-15,1 5 0 0,0 3 0 0,0 4 0 16,-2 0 80-16,1 6 0 0,-1 7 16 0,-1 4 0 15,-2 5-144-15,0 7-48 0,-4 5 0 0,-1 4 0 16,-6 3-48-16,0 3-16 0,-3 1 0 0,-3 3 0 16,2 0 64-16,5-1 16 0,3-2 0 0,2-6 0 15,4-10-16-15,4-2 0 0,4 1 0 0,3 0 0 16,2-6-48-16,5-5-16 0,3-3 0 0,4-2 0 0,1-2-144 0,4-3-16 16,5-4-16-16,2 0 0 0,-1 0-80 0,8-3-16 15,5-2 0-15,4-2 0 0,1-4-352 0,0-4-80 16,-1-2-16-16,2-2-12944 15</inkml:trace>
  <inkml:trace contextRef="#ctx0" brushRef="#br0" timeOffset="45313.502">16121 12177 18431 0,'-1'-11'816'0,"1"11"160"0,0 0-784 0,0 0-192 0,0 0 0 0,0 0 0 15,0 0 704-15,0 0 112 0,4 17 16 0,4 1 0 16,0-1-288-16,3 3-48 0,-1 4-16 0,3 3 0 15,1 7 192-15,2-1 32 0,-1 3 16 0,5 5 0 16,5 7-144-16,1 2-16 0,-2 3-16 0,2 1 0 16,3 0-160-16,-3-1-16 0,0-3-16 0,-1-1 0 15,-7-5-176-15,1-4-48 0,-1-2 0 0,-3-3 0 16,-2-3-128-16,-1-5 192 0,0-2-192 0,-3-3 192 0,0-5-352 0,0-2-64 16,-2-4-16-16,0-5-12752 15</inkml:trace>
  <inkml:trace contextRef="#ctx0" brushRef="#br0" timeOffset="45599.733">16715 12221 24879 0,'0'0'1088'0,"0"0"256"0,-3-8-1088 0,1 1-256 15,-3-1 0-15,5 8 0 0,0 0 880 0,0 0 112 0,-9 9 32 0,-1 1 0 16,1 1-432-16,-5 5-80 0,1 5 0 0,-1 4-16 16,0 4-112-16,-2 1 0 0,1-1-16 0,-3 7 0 15,-1 5 16-15,-1 3 0 0,-4 0 0 0,-2 4 0 16,-3 6-16-16,-4 1 0 0,-4 0 0 0,4-1 0 16,2-5-368-16,2-1 144 0,-1 0-144 0,2-5 0 15,2-5 176-15,2-4-176 0,2-2 160 0,2-3-160 16,1-2 128-16,4-5-128 0,2-4 0 0,4-4 144 15,2-2-1552 1,4-4-304-16,3-8-64 0</inkml:trace>
  <inkml:trace contextRef="#ctx0" brushRef="#br0" timeOffset="45927.467">17394 12073 24879 0,'-17'-11'2208'0,"6"7"-1760"16,-1 3-448-16,-3 0 0 0,-4 2 176 0,-2 3-48 15,-1 0-128-15,1 8 192 0,0 11 432 0,0 1 80 16,-1-1 0-16,2 5 16 0,-2 3-96 0,2 4-32 15,2 2 0-15,-2 3 0 0,2 0-112 0,0 1-32 0,2 6 0 0,-1 2 0 16,-1 1-208-16,4 0-48 0,1 2-16 16,2-3 0-16,2 2-176 0,1-7 192 0,2-6-192 0,4 1 192 15,1-2-192-15,1-1 128 0,1-3-128 0,1-6 128 16,3-8-368-16,3-2-80 0,1 2 0 0,1-6-9216 16,1-4-1824-16</inkml:trace>
  <inkml:trace contextRef="#ctx0" brushRef="#br0" timeOffset="46162.489">17351 12576 26719 0,'0'0'2368'0,"0"0"-1888"15,0 0-480-15,0 0 0 0,9 6 1024 0,-1 4 128 16,1 3 0-16,3 1 16 0,-2-2-848 0,1 4-192 15,1 4-128-15,2 2 192 0,-5 2-192 0,2-1 0 16,0-2 0-16,0-4 0 0,-1 4 0 0,0 2 0 16,-1-1 0-16,1 0 0 15,1-1-528-15,-3-2-48 0,0-2 0 0,0-2 0 16,0 0-1968-16,-2-4-400 0,-6-11-64 0,9 5-32 0</inkml:trace>
  <inkml:trace contextRef="#ctx0" brushRef="#br0" timeOffset="46360.042">17583 12560 5519 0,'0'0'496'0,"-8"5"-496"0,-2 2 0 0,4 2 0 16,-3-1 4992-16,2 5 896 0,-3 5 176 0,2 4 32 16,-2 0-4880-16,0 4-960 0,1 0-256 0,-2-1 0 15,1-1 0-15,2-1 144 0,0-1-144 0,0-1 128 16,-4-1-128-16,3-1 0 0,2-2 144 0,5-2-144 15,-4-1-192-15,2 0-96 0,4-14-32 0,0 11-7760 16,0-11-1568-16</inkml:trace>
  <inkml:trace contextRef="#ctx0" brushRef="#br0" timeOffset="46692.544">17914 12117 28383 0,'0'8'1264'0,"0"-8"256"0,0 0-1216 0,3 10-304 15,4 2 0-15,1 5 0 0,-2 2 0 0,3 7 0 16,1 5 0-16,0 4 0 0,1 6 256 0,-2-1-48 15,1-1-16-15,-2 4 0 0,0 3-64 0,-1 4-128 16,-3-1 176-16,-4-1-176 0,-4 4 208 0,0-1-64 16,-1-3-16-16,-2-4 0 0,0-4 0 0,-3-1 0 0,0 2 0 0,-3-6 0 15,-1-4 64-15,1-2 16 0,0-4 0 0,-1-4 0 16,-1-1-32-16,3-4-16 0,-1-3 0 0,0-3 0 31,1-2-704-31,0-5-144 0,1-1-16 0,0-2-12688 0</inkml:trace>
  <inkml:trace contextRef="#ctx0" brushRef="#br0" timeOffset="47182.803">18107 11461 22047 0,'-14'-9'976'0,"8"6"208"0,6 3-944 0,0 0-240 15,-5-9 0-15,5 9 0 0,0 0 512 0,0 0 64 16,0 0 16-16,7 8 0 0,0 0-368 0,2 4-80 15,4 3-16-15,2 3 0 0,0 0 144 0,3 2 32 16,5 3 0-16,1 7 0 0,0 5 48 0,1 0 16 16,-1 3 0-16,-3 6 0 0,-1 6 32 0,-2 4 16 0,0 1 0 0,-5 7 0 15,-1 4-64-15,-1 8-16 16,-3 7 0-16,-3-1 0 0,-1-5-144 0,-2 3-48 0,-2 1 0 0,-2 3 0 16,-3-1 48-16,0-5 16 0,-3-8 0 0,0-2 0 15,-2-1 144-15,-4-1 32 0,-2 0 0 0,-2-7 0 16,-4-8 192-16,-1-2 64 0,-5-4 0 0,-1-4 0 15,1-3-112-15,1-1-16 0,1-4 0 0,1 0 0 16,2 0-192-16,-1-2-32 0,2-2-16 0,-2 1 0 16,1-1-144-16,-3-2-128 0,2-3 192 0,0 0-192 15,-1-2 160-15,-1-1-160 0,-2 0 128 0,1-4-128 16,0-2 0-16,3 0 0 0,-2-2 128 0,5-2-128 16,2 0-1136-16,5-5-256 15,3-1-48-15,11-3-8992 0,0 0-1808 0</inkml:trace>
  <inkml:trace contextRef="#ctx0" brushRef="#br0" timeOffset="47656.107">18846 12660 22511 0,'0'0'992'0,"0"0"224"0,0 0-976 0,0 0-240 16,4-5 0-16,4 0 0 0,0 0 432 0,1 1 32 15,2 2 16-15,4-1 0 0,0 1-128 0,4-1-32 16,-2 3 0-16,7-1 0 0,2 0-112 0,1 1-16 16,-1 1-16-16,1 3 0 0,2 0-176 0,-2-2-144 15,-2 0 144-15,-3 5-208 16,-7 4-2064-16,-4-1-416 0</inkml:trace>
  <inkml:trace contextRef="#ctx0" brushRef="#br0" timeOffset="47791.269">18956 12859 10127 0,'-16'11'896'0,"9"-5"-704"15,7-6-192-15,0 0 0 0,-7 6 2880 0,7-6 560 16,-3 8 96-16,3-8 32 0,0 0-1648 0,12 0-336 16,0-1-64-16,3-1-16 0,2-2-368 0,4-1-80 15,2-3-16-15,8 2 0 0,5 2-624 0,1 0-128 16,4-4-32-16,-4 4 0 16,0 0-672-16,-3 2-144 0,-7 1-16 0</inkml:trace>
  <inkml:trace contextRef="#ctx0" brushRef="#br0" timeOffset="48955.314">20477 12036 14735 0,'7'-19'1312'0,"-5"6"-1056"0,0 0-256 0,1 0 0 0,2 0 544 0,-1 2 48 16,0 2 16-16,-1 2 0 0,-3 7 32 0,0 0 16 16,0 0 0-16,0 0 0 0,0 0-224 0,0 0-48 15,0 0-16-15,1 8 0 0,-3 1 112 0,-2 2 32 16,1 4 0-16,-2 7 0 0,-1 6-32 0,1 3 0 15,-4 2 0-15,0 8 0 0,-2 8 32 0,3 4 0 16,2 2 0-16,-3 3 0 0,-3-1-48 0,-1 4 0 16,-5 6 0-16,2-1 0 0,0 0-160 0,1 0-48 15,2-6 0-15,-1 4 0 0,2 2-96 0,2-5-32 16,3-5 0-16,-1-1 0 0,0-1-128 0,3-7 128 16,1-5-128-16,2-7 128 0,1-5-128 0,1-4 0 0,1-2 0 15,0-4 128 1,-1-5-448-16,1-5-80 0,-1-10-32 0,0 0-8016 0,0 0-1616 0</inkml:trace>
  <inkml:trace contextRef="#ctx0" brushRef="#br0" timeOffset="49294.032">19968 12119 25215 0,'-8'-6'1120'0,"8"6"224"0,-2-5-1072 0,2 5-272 16,0 0 0-16,8-5 0 0,-1-2 0 0,4 2 0 16,8 3-128-16,1 1 128 0,3-3 0 0,3-4 0 15,5-2 0-15,2 1 0 0,1 5 0 0,3-3 208 16,0-2-16-16,3 2 0 0,-3-2 192 0,3 0 48 15,0 0 0-15,2-2 0 0,1 0-144 0,0 0-32 16,-2 3 0-16,-3-3 0 0,-2 3-96 0,-2 0-32 16,-2 2 0-16,-1-1 0 0,-1 0-128 0,0 3 0 15,-1 0 0-15,-1 0 0 0,-5 3 0 0,0 2-192 16,-1 5 32-16,1-3-8224 16,-3-1-1632-16</inkml:trace>
  <inkml:trace contextRef="#ctx0" brushRef="#br0" timeOffset="49665.1">21406 11894 18431 0,'-13'2'1632'15,"4"2"-1312"-15,-5 4-320 0,2 2 0 0,3 2 416 0,-3 3 16 16,-2 2 0-16,-2 2 0 0,-3 7-192 0,-2 1-48 16,0 3 0-16,0 7 0 0,-2 7 48 0,1 5 0 15,0 1 0-15,0 4 0 0,0 0 224 0,0 3 48 16,0 4 16-16,-1 0 0 0,2 3-288 0,0 1-64 15,-1-1-16-15,5 0 0 0,3-5-160 0,1-5 128 16,1-6-128-16,5 1 128 0,7 0-128 0,2-3 160 16,-2-4-160-16,2-4 160 0,2-5-160 0,4-5 0 15,1-1 0-15,2-4 0 16,1-6-1472-16,2-5-288 0</inkml:trace>
  <inkml:trace contextRef="#ctx0" brushRef="#br0" timeOffset="49962.962">21649 12242 29423 0,'0'0'1296'0,"0"0"288"15,-5 9-1264-15,-2 2-320 0,-1 1 0 0,-1 2 0 16,-1 6 0-16,-2 1 0 0,-2 4-128 0,-1-1 128 16,0 3-128-16,-1 4 128 0,0 3 0 0,1 1-144 15,-1 0 144-15,1 1 0 0,1 2 0 0,0 4 0 0,2 4 0 0,5-3 0 16,-1-5 0-16,4 3 0 0,-1 1 0 0,4 0 0 16,-1-2 0-16,5 1 0 0,5-7-304 0,2-1-16 15,4-2-16-15,1-3 0 16,1-4-1776-16,0-6-336 0</inkml:trace>
  <inkml:trace contextRef="#ctx0" brushRef="#br0" timeOffset="50156.968">21397 12743 37599 0,'0'0'1664'0,"0"0"352"0,10-6-1616 0,4 3-400 0,4 2 0 0,2 2 0 16,4-2 0-16,1 4-304 0,3 2 48 0,1 0 16 16,0-4-32-16,5-1-16 0,1-1 0 0,3 1 0 31,1-1-736-31,3 1-160 0,-3-1-32 0,1 0-8640 0,-4 1-1728 0</inkml:trace>
  <inkml:trace contextRef="#ctx0" brushRef="#br0" timeOffset="50463.556">21996 11941 33167 0,'0'0'2944'0,"0"0"-2352"15,0 0-464-15,0 0-128 0,8 7 416 0,3 7 64 16,1 5 16-16,2 4 0 0,1 5-496 0,0 3-240 16,2 4 32-16,-2 7 0 0,-1 9 208 0,1 2 0 15,-1 0 0-15,0 4 0 0,-1 0 0 0,-4 6 0 16,-4 5 0-16,-4 1 0 0,-2-2 0 0,-8-1 0 16,-3 0 0-16,-5-1 0 0,-3 1 0 0,-2-3 0 15,-4-1 0-15,-2-5 0 0,-2 0-176 0,-3-7-144 0,-5-7-16 16,-4-3-14592-16</inkml:trace>
  <inkml:trace contextRef="#ctx0" brushRef="#br0" timeOffset="52378.569">17437 13109 1839 0,'0'0'160'0,"0"0"-160"16,0 0 0-16,0 0 0 0,0 0 1712 0,0 0 304 15,-3 10 64-15,3-10 16 0,0 0-1360 0,0 0-272 0,-5 7-48 0,2 0-16 16,3-7-80-16,0 0 0 0,0 0-16 0,-6 7 0 16,0 1 64-16,0 0 16 15,-1-2 0-15,2-1 0 0,-1 1 32 0,6-6 16 0,-6 4 0 0,0-1 0 16,6-3 128-16,-5 5 16 0,-3 1 16 0,3-1 0 16,5-5 48-16,0 0 0 0,-8-4 0 0,8 4 0 15,0 0 80-15,-8 4 32 0,8-4 0 0,0 0 0 16,0 0-160-16,0 0-16 0,0 0-16 0,0 0 0 15,0 0 144-15,0 0 16 0,0 0 16 0,9 1 0 16,0-2-192-16,3 0-32 0,-2-4-16 0,2 3 0 16,0 2-128-16,1 0-32 0,2 0 0 0,-3 0 0 15,1 0-32-15,1 2-16 0,-1-4 0 0,1 2 0 16,-2-1-96-16,-1-1 0 0,-3-2-16 0,2 4 0 0,-10 0-48 16,9 0-128-16,-9 0 192 0,0 0-64 0,0 0-128 0,0 0 192 15,0 0-192-15,0 0 192 0,0 0-192 0,0 0 0 16,0 0 144-16,0 0-144 0,0 0 176 0,0 0-48 15,-12 4 0-15,1-1 0 0,-2 4 48 0,0-4 0 16,-3-3 0-16,1 0 0 0,-2 3 16 0,2 2 16 16,-2-2 0-16,1 0 0 0,-1 2-80 0,1-1-128 15,1-3 176-15,0 0-176 0,2-1 144 0,3 0-144 16,2 0 0-16,8 0 144 0,0 0-144 0,0 0 0 16,0 0 0-16,0 0 128 0,0 0-128 0,0 0 192 15,0 0-192-15,0 0 192 0,14 0-48 0,1 1 0 16,0 3 0-16,2-3 0 0,-1-2-16 0,0 0-128 15,0-2 192-15,1 2-64 0,-1-1-128 0,1 0 160 0,-3-1-160 16,-1 1 160-16,2 4-160 0,-3-1 0 0,-1-1 0 0,-1-1 128 16,-10 1-128-16,8-2 0 0,-8 2 0 0,0 0 0 15,0 0 0-15,0 0 0 0,0 0 128 0,0 0-128 16,0 0 0-16,-7 7 0 0,-4-6 0 0,-1 2 0 16,-4 3 128-16,0-1-128 0,-3-1 0 0,-1-1 128 15,0-1-128-15,-3 2 0 0,1 1 0 0,-1-2 0 16,2-2 0-16,-1-1 0 0,-1 0 0 0,6 3 0 15,5 0 0-15,2 0 128 0,0-3-128 0,10 0 0 16,0 0 128-16,0 0-128 0,0 0 128 0,0 0-128 16,0 0 0-16,0 0 0 0,0 0 0 0,10 0 0 15,2-3 0-15,4 2 0 0,3 1 0 0,2 0 0 16,0 0 0-16,0-1 128 0,-2-3-128 0,0 2 128 0,0 2-128 16,0 0 0-16,-1-2 0 0,-2 2 0 0,-4 3 0 15,-2 0 128-15,-3-1-128 0,-7-2 0 0,0 0 0 0,0 0 0 16,0 0 0-16,0 0 0 0,0 0 0 0,0 0 0 15,0 0 128-15,0 0-128 0,-11 3 0 0,-1 1 0 16,-2 0 0-16,-1-1 0 0,-2-2 0 0,-1 1 0 16,1 3 144-16,-4-1-144 0,1-3 0 0,3-2 0 15,-1 2 0-15,3 0 128 0,0 2-128 0,4-2 0 16,2-2 0-16,9 1 0 0,-8 0 0 0,8 0 0 16,0 0 0-16,0 0 0 0,0 0 0 0,0 0 0 15,11 0 0-15,3-2 128 0,1 0-128 0,3 0 0 16,1 0 0-16,-2 1 0 0,1 0 0 0,-2 1 0 15,1-6 0-15,-2 4 128 0,-2 2-128 0,0 0 0 16,-2-1 0-16,-2 0 0 0,1-1-192 0,0-1-48 0,-10 3-16 0,0 0-16384 16</inkml:trace>
  <inkml:trace contextRef="#ctx0" brushRef="#br0" timeOffset="58105.35">13944 13489 2751 0,'0'0'256'0,"0"0"-256"0,0 0 0 0,-3-7 0 16,2-5 1152-16,-4 5 176 0,5 7 32 0,-5-3 16 16,-1-2-784-16,1 0-144 0,-1-1-48 0,2 1 0 15,4 5 304-15,-8-6 48 0,2-1 16 0,-1 0 0 16,-1 2 176-16,2 0 32 0,6 5 16 0,-9-5 0 0,1-3-80 0,3 1-16 16,-1 3 0-16,0 0 0 15,0-1-400-15,2-1-96 0,-3-5-16 0,3 6 0 16,4 5 0-16,0 0-16 0,-7-4 0 0,7 4 0 0,0 0 224 0,0 0 48 15,0 0 16-15,0 0 0 0,-5-7 144 0,5 7 32 16,0 0 0-16,0 0 0 0,0 0-304 0,0 0-48 16,0 0-16-16,11 5 0 0,1 0-288 0,0 4-176 15,1 0 192-15,1 2-192 0,1 1 144 0,0 3-144 16,-1 3 0-16,2-1 144 0,0 1-144 0,0 2 0 16,-2 1 0-16,1 4 128 0,1 4-128 0,-3-2 0 15,-4-1 144-15,0 3-144 0,2 0 0 0,-3 1 0 16,1 0 0-16,0-1 128 0,0-2-128 0,1 0 192 15,-5-3-64-15,2 1 0 0,-1-3-128 0,2-2 0 16,0-2 128-16,-2-2-128 0,2 1 176 0,-4-1-48 0,1-4 0 0,0 1 0 16,-2 1 112-16,0-2 16 0,-1-4 0 0,0 1 0 15,-2-9-112-15,4 9-16 0,-2-1 0 0,-2-8 0 16,0 0 96-16,0 0 16 0,0 0 0 0,0 0 0 16,0 0 304-16,0 0 64 0,0 0 16 0,-6-7 0 15,6 7-160-15,-9-10-16 0,0-1-16 0,1 0 0 16,-1 0-256-16,-1 1-48 0,-5-1-128 0,0-2 192 15,4-2-192-15,-1-3 144 0,0-2-144 0,-1 2 128 16,-1-1-128-16,-1-2 0 0,0-2 0 0,0 1 0 16,-1 2 0-16,3 0 128 0,-1-1-128 0,-1 1 0 15,2-6 0-15,1 2 0 0,1 2 128 0,0 0-128 16,1 1 0-16,3 0 0 0,-2-1 0 0,4 8 0 0,-1 1 0 16,2 1 0-16,2-2 0 0,1 7 0 0,1 7 0 0,-1-9 0 15,1-1 0-15,0 10 0 0,0 0 0 0,0 0 0 16,0 0 0-16,0 0 0 0,0 0 0 0,0 0 0 15,0 0-176-15,7 9 176 0,-1 2 0 0,0 1-160 16,-1-1 160-16,2 2 0 0,-1 4-128 0,2 1 128 16,0 3 0-16,0 0 0 0,0-2 0 0,1 1 0 15,-1 5 0-15,1-2 0 0,-2-3 0 0,2 0 0 16,-1-1 0-16,0 3 0 0,-2 2 0 0,1-4 0 16,-2-3 0-16,2 2 0 0,-3 3 0 0,2-4 0 15,-3-2 0-15,1-3 0 0,2-1 0 0,-2 0 0 16,1 0 0-16,-3 0 0 0,2-4-224 0,-4-8-32 15,6 8-16-15,-6-8 0 16,5 9-2544-16,-5-9-496 0</inkml:trace>
  <inkml:trace contextRef="#ctx0" brushRef="#br0" timeOffset="58773.674">14110 13339 911 0,'0'0'0'16,"0"0"0"-16,0 0 0 0,0 0 0 0,0 0 2368 0,7-7 400 15,-7 7 80-15,9-9 16 0,-9 9-1632 0,0 0-320 16,3-10-64-16,-3 10-16 0,0 0-64 0,0 0 0 15,0 0-16-15,0 0 0 0,0 0 64 0,0 0 16 16,0 0 0-16,0 0 0 0,0 0-144 0,0 0-32 16,-6 4 0-16,0 0 0 0,0 3-272 0,1 3-48 15,-3-2-16-15,3 5 0 0,-2 2-16 0,0 3-16 16,1-2 0-16,-1 6 0 0,0 4 48 0,-1 4 16 16,-2 0 0-16,0 3 0 0,-3 3 16 0,-3 4 0 15,1 0 0-15,-5 0 0 0,-1-4-64 0,2-2-16 16,0-3 0-16,-2 1 0 0,1 1-32 0,0-1-16 15,3-2 0-15,-2-6 0 0,3-2 96 0,1-4 32 16,3-1 0-16,-1 0 0 0,2-4 64 0,1-3 16 0,0-1 0 0,4-3 0 16,6-6 0-16,0 0 16 0,0 0 0 0,0 0 0 15,0 0 64-15,0 0 16 0,0 0 0 0,0 0 0 16,6-6 32-16,3-2 0 0,1 0 0 0,2-3 0 16,-2-2-384-16,3 0-64 0,1-3 0 0,3 2-128 15,-1-2 128-15,4-3-128 0,-1 1 0 0,3 2 0 16,1-2 0-16,0-2 0 0,0-3 0 0,-1 0 0 15,3 0 0-15,-3-2 0 0,2-2 0 0,-5-2 0 16,1-3 128-16,-1-2-128 0,-4-2 0 0,1 2 0 16,-1 2 0-16,-1 1 0 0,-2-4 128 0,-1 9-128 15,-2 7 0-15,-2 4 0 0,-2 3 0 0,0 2 0 16,-5 10 0-16,0 0 0 0,3-10 0 0,-3 10 0 16,0 0-144-16,0 0 144 0,0 0-128 0,-8 8 128 0,0 1-192 15,-6 3 32-15,0 3 16 0,-1 4 0 0,-1 2 144 0,0 2 0 16,-1 1 0-16,2 1-128 0,-2-1 128 0,1 2 0 15,-3-1 0-15,3-1 0 0,-1 3-288 0,2-4 32 16,-1-2 0-16,2-2 0 16,1-3-576-16,2-3-96 0,1-4-32 0,3 0 0 15,1-1-2016-15,6-8-416 0,-9 9-64 0,9-9-32 0</inkml:trace>
  <inkml:trace contextRef="#ctx0" brushRef="#br0" timeOffset="59069.821">13780 13433 16063 0,'0'0'704'0,"0"0"160"0,-4-5-688 0,4 5-176 0,-3-5 0 0,3 5 0 15,0 0 896-15,0 0 128 0,0 0 48 0,6 10 0 16,3-1-608-16,2 3-112 0,-2 4-32 0,4 2 0 15,1 3 272-15,3 3 48 0,0 4 16 0,5-1 0 16,-1 4 208-16,0 1 32 0,-2-3 16 0,1 2 0 16,-1-1-320-16,-1 0-64 0,-4 1-16 0,1-1 0 15,-3-1-192-15,1-1-64 0,-3-4 0 0,0-2 0 16,1-2-64-16,-4-2 0 0,1-1-16 0,-3-1 0 16,-1 0-48-16,1-3-128 0,-2-3 192 0,-1 0-9152 15,0 1-1856-15</inkml:trace>
  <inkml:trace contextRef="#ctx0" brushRef="#br0" timeOffset="60199.808">22618 11893 7359 0,'0'0'320'0,"-2"-8"80"0,0-1-400 0,1 0 0 15,0-1 0-15,0 1 0 0,1 9 1536 0,0-7 240 16,0 7 32-16,0 0 16 0,1-8-800 0,-1 8-144 15,0 0-48-15,0 0 0 0,0-8-112 0,0 8-16 16,0 0-16-16,0 0 0 0,0 0-208 0,0 0-32 16,0 0-16-16,0 0 0 0,7 9-96 0,-2 1-16 15,5 1 0-15,-2 2 0 0,2 4 64 0,0 0 16 16,0 4 0-16,3 0 0 0,2-1 0 0,0 4 0 16,-2 3 0-16,2 3 0 0,1-1 48 0,-1 4 0 0,-1 0 0 0,2 6 0 15,-1 5-160-15,0 1-32 0,1-1 0 0,0 0 0 16,1-2-64-16,-1 1-32 0,2 1 0 0,0-3 0 15,-3-5-160-15,0 0 160 0,1 2-160 0,-1-2 160 16,-2-2-160-16,2-2 128 0,0-4-128 0,-2-1 128 16,-1 3-128-16,-2-5 160 0,-1-1-160 0,1-2 160 15,0 3-160-15,0 0 0 0,-4 1 144 0,3-2-144 16,-2-5 0-16,-1 0 144 0,-1 0-144 0,-2-3 0 16,-1 1 128-16,-1-2-128 0,-1-3 0 0,1 1 0 15,1-2-1120-15,-1-2-288 0,-1-9-48 0,0 0-10096 16</inkml:trace>
  <inkml:trace contextRef="#ctx0" brushRef="#br0" timeOffset="60734.875">23381 11934 7359 0,'0'0'656'0,"0"0"-528"0,0 0-128 0,0 0 0 16,0 0 1040-16,8-5 176 0,-8 5 48 0,0 0 0 15,4-7-336-15,-4 7-64 0,0 0-16 0,0 0 0 16,0 0 112-16,0 0 32 0,0 0 0 0,0 0 0 16,0 0-96-16,0 0 0 0,-5 3-16 0,-3 3 0 15,-1 1-176-15,0 3-48 0,0 1 0 0,-5 1 0 16,-1 2-112-16,-2 2-32 0,-2 4 0 0,-3 2 0 15,-5 4-32-15,2 1-16 0,2-1 0 0,-6 6 0 0,-3 9-16 16,4 3-16-16,-2 2 0 0,1-2 0 0,2-1-128 0,1 3-32 16,-3 4 0-16,3 0 0 0,0-3-48 0,0 4-16 15,-3 2 0-15,3-4 0 0,-1-1 32 0,3-4 0 16,-1-4 0-16,1 2 0 0,1 2-80 0,2-5-16 16,3-7 0-16,1-2 0 0,-2 2-144 0,5-5 192 15,1 0-192-15,2-5 192 0,2-4-192 0,0-2 128 16,2-4-128-16,3-3 128 0,-1-3-128 0,5-6 0 15,0 0 0-15,0 0-176 16,-2-8-2192-16,0-6-432 0</inkml:trace>
  <inkml:trace contextRef="#ctx0" brushRef="#br0" timeOffset="61296.306">23694 11575 10127 0,'0'0'896'0,"0"0"-704"15,0 0-192-15,9-1 0 0,-9 1 1136 0,9-2 192 16,-9 2 32-16,0 0 16 0,9-1-480 0,-9 1-80 16,0 0-32-16,0 0 0 0,0 0 240 0,0 0 64 15,0 0 0-15,-1 11 0 0,0 0 64 0,-1 1 32 16,-3 2 0-16,0 2 0 0,0-2-352 0,0 3-80 16,3 0-16-16,-3 3 0 0,0-1-96 0,-2-1-32 0,3 0 0 0,-3 1 0 15,-1 4-112-15,3-3-32 0,-2-3 0 0,2 2 0 16,-1 0-80-16,-1-5 0 0,-2 4-16 0,0-5 0 15,1-3-176-15,1 0-48 0,-1-2 0 0,1 1 0 16,7-9-144-16,-6 7 160 0,6-7-160 0,0 0 160 16,-4 6-160-16,4-6 128 0,0 0-128 0,-6 3 128 15,6-3-128-15,0 0 0 0,0 0-192 0,0 0 192 32,-10-7-1472-32,6 4-160 0,4 3-32 0,0 0-7584 0,-2-8-1504 0</inkml:trace>
  <inkml:trace contextRef="#ctx0" brushRef="#br0" timeOffset="61724.328">23897 11593 7359 0,'0'0'320'0,"0"0"80"0,0 0-400 0,0 0 0 16,7-4 0-16,-7 4 0 0,0 0 2000 0,0 0 320 15,7-5 64-15,-7 5 16 0,4-7-912 0,-4 7-176 16,0 0-32-16,0 0-16 0,0 0 32 0,0 0 16 16,0 0 0-16,0 0 0 0,0 0-352 0,0 0-80 15,0 0-16-15,0 0 0 0,-4 12-80 0,0 1-16 0,1 1 0 0,-4 0 0 16,2 3-128-16,-3 2-16 0,0 2-16 0,0 1 0 15,1 1-176-15,-1 1-48 0,-1 2 0 0,0 2 0 16,2 0-128-16,-1 0-16 0,-1-5-16 0,2 3 0 16,-2-6 0-16,1 1 0 0,0 0 0 0,0-2 0 15,0-6-224-15,-1-1 144 0,4 0-144 0,-1 0 128 16,1 0 64-16,-1-2 0 0,-2-4 0 0,3 0 0 16,2 3-192-16,-2-2 160 0,5-7-160 0,0 0 160 15,0 0-160-15,0 0 0 0,0 0-160 0,0 0 160 16,1-8-1456-16,-1 8-192 0,1-8-32 0,4 1-8352 15,-2-2-1664-15</inkml:trace>
  <inkml:trace contextRef="#ctx0" brushRef="#br0" timeOffset="62158.466">24400 11669 20271 0,'0'0'1792'0,"0"0"-1424"15,0 0-368-15,0 0 0 0,0 0-240 0,0 0-112 16,0 0-32-16,0 0 0 0,0 0 640 0,0 0 128 0,0 0 32 0,0 0 0 15,-7 9 304-15,-1 0 64 0,0 0 16 0,-2 4 0 16,-5 0 32-16,1 3 0 0,0 4 0 0,-3 4 0 16,-1-2 32-16,-4 4 16 0,0 0 0 0,-3 5 0 15,0 2-320-15,-3 2-64 0,-2 2-16 0,1 5 0 16,0 5-176-16,0 4-48 0,0 3 0 0,1 2 0 16,0 0-112-16,1 0-16 0,1-3-128 0,3 1 192 15,2 2-64-15,2-2 0 0,1-1-128 0,3 0 192 16,3-2-192-16,2-5 144 0,0-5-144 0,5-3 128 15,2-2 80-15,6 0 16 0,1 0 0 0,3 0 0 16,3-6-80-16,3 0-16 0,3 0 0 0,0-3 0 16,1-5-128-16,-1-2 0 0,2-3 0 0,-2-2 0 15,0-4-464-15,-2-3-128 0,-1-5-32 0,-1 0 0 16,2 0-2368-16,-4-3-464 0</inkml:trace>
  <inkml:trace contextRef="#ctx0" brushRef="#br0" timeOffset="62552.786">24333 12342 21359 0,'0'0'944'0,"0"0"208"0,0 0-928 0,0 0-224 0,0 0 0 0,0 0 0 16,0 0 448-16,0 0 32 0,0 0 16 0,0 0 0 15,0 0 208-15,5 8 64 0,0 1 0 0,0 4 0 16,1 2-176-16,0 6-16 0,2 3-16 0,-2 5 0 15,3-2 0-15,1 4 0 0,1 1 0 0,-1 3 0 16,-2 3-272-16,3 0-48 0,4-1-16 0,1 0 0 16,-3 1-224-16,1-2 176 0,-3-8-176 0,-2 0 160 15,-5-2-160-15,0 1 0 0,-1-1 0 0,0-4 128 0,2-4-128 16,-5-1-224-16,-5 1 48 0,3-5 16 16,5-3-1760-16,-3-10-336 0,0 0-80 0</inkml:trace>
  <inkml:trace contextRef="#ctx0" brushRef="#br0" timeOffset="62889.253">24632 12364 20671 0,'0'0'912'0,"0"0"192"0,0 0-880 0,0 0-224 0,-3-4 0 0,3 4 0 16,-10 2 336-16,1 1 32 0,0 3 0 0,-1 0 0 15,-1 1 496-15,0 4 96 0,-3 3 32 0,-3 3 0 16,-2 3-208-16,-3 2-32 0,-3 0-16 0,2 7 0 16,3 8 16-16,-3 0 0 0,0 0 0 0,1 3 0 15,0 1-240-15,0-2-32 0,1 0-16 0,0-4 0 16,1-2-304-16,-1-3-160 0,0-4 160 0,-1 2-160 15,2 0 128-15,3-5-128 0,2-6 0 0,1 0 144 16,1 1-144-16,5-5 0 0,3-3 0 0,2-1 0 16,-1 0-1232-16,4-9-336 0,0 0-64 0,0 0-11440 15</inkml:trace>
  <inkml:trace contextRef="#ctx0" brushRef="#br0" timeOffset="63622.855">24695 11618 13823 0,'0'0'1216'0,"0"0"-960"0,-3-6-256 0,1-1 0 16,2 7 336-16,0 0 32 0,0 0 0 0,0 0 0 0,0 0 464 0,0 0 112 16,0 0 16-16,6-6 0 0,-6 6-16 0,10-2 0 15,-3 4 0-15,3 2 0 0,-2 5-368 0,2 2-80 16,2 1-16-16,-2 4 0 0,2 5-80 0,1 2-16 15,1 3 0-15,1 2 0 0,-2 5 64 0,-1 2 16 16,-1 3 0-16,0 0 0 0,1 1 16 0,-5 2 0 16,-3 4 0-16,3 3 0 0,0 4-64 0,-1 2-16 15,-6 2 0-15,-2 1 0 0,-1 1-16 0,2 2-16 16,0 0 0-16,-1 2 0 0,-2 3-80 0,-2 0-16 16,2 1 0-16,0-3 0 0,2-2-64 0,-2-2-16 15,-1 1 0-15,1-1 0 0,1 2 16 0,-2-3 0 16,3-5 0-16,-1-5 0 0,-3-2 0 0,1-2 0 15,2-1 0-15,-1-1 0 0,0 0 144 0,-5-3 32 0,-1 0 0 0,0-2 0 16,1 0 0-16,-2-4 16 0,-2-5 0 0,-1 0 0 16,-1-3-64-16,-1 2-16 0,-4 0 0 0,-1-1 0 15,-4 2-64-15,0-1-32 0,-2 3 0 0,2-6 0 16,3-1-96-16,1-2-128 0,0 1 176 0,2-3-176 16,-2-2 128-16,4-1-128 0,2-3 0 0,0-1 0 15,3-1 0-15,4-1 0 0,1-3 0 0,3-3 0 16,-3-1 0-16,7-3 0 0,0 0 0 0,0 0 0 31,-4-5-240-31,0-2-144 0,2 0-48 0,2 7 0 0,1-9-2032 0,0-1-416 16,-1 2-64-16</inkml:trace>
  <inkml:trace contextRef="#ctx0" brushRef="#br0" timeOffset="68231.04">17532 9533 6447 0,'0'0'272'0,"0"0"80"0,0 0-352 0,0 0 0 0,0 0 0 0,0 0 0 16,0 0 656-16,0 0 64 0,5 11 16 0,-5-11 0 15,0 0-208-15,0 0-32 0,0 0-16 0,0 0 0 16,0 0 304-16,0 0 64 0,-1-7 16 0,1 7 0 16,0 0-256-16,0 0-48 0,0 0-16 0,0 0 0 15,0 0-80-15,0 0-16 0,5-4 0 0,2-2 0 16,-1-3-80-16,3 2-32 0,3-2 0 0,-2 5 0 15,0 1-144-15,2-1-16 0,1-5-16 0,-1 4 0 16,2 6-160-16,-2 1 0 0,-1-2 0 0,-1 2 0 16,2-3 0-16,-12 1 0 0,0 0 0 0,0 0 0 15,0 0 0-15,2 12-176 0,-2-1 176 0,-3 2-192 0,-4 2 192 0,-4-1 0 16,-2-1 0-16,-1 1 0 0,-4 2 0 0,3-1 128 16,-1 0-128-16,1-2 0 0,-1-4 0 0,2-3 128 15,1 0-128-15,3-2 0 0,-2 2 0 0,2-6 0 16,2-3 0-16,8 3 128 0,-6-3 0 0,0-2 16 15,2-4 0-15,-1 0 0 0,2 1 144 0,1-2 32 16,2-1 0-16,1-1 0 0,1-1-48 0,0 3 0 16,-2 10 0-16,5-10 0 0,-1-2-80 0,2 1-32 15,-1 3 0-15,-2 5 0 0,-3 3-32 0,0 0 0 16,7-4 0-16,-7 4 0 0,0 0-128 0,0 0 0 16,7 7 144-16,-7-7-144 0,0 0 128 0,0 0-128 15,-1 14 160-15,-3-4-160 0,0-1 0 0,4-9 0 16,0 0 0-16,-8 5 0 0,0 4 0 0,8-9 0 0,0 0 0 15,0 0 0-15,0 0 192 0,0 0-48 0,0 0-16 16,0 0 0-16,0 0 64 0,0 0 16 0,0 0 0 16,5-10 0-16,1 0-208 0,3 1 176 0,1 1-176 0,1 2 160 15,2 2-160-15,-2 1 0 0,0-1 0 0,-1 4 0 16,-1 3 0-16,-9-3 0 0,9 0 0 0,-9 0 0 16,9 1 0-16,-9-1 0 0,6 3 0 0,-6-3 0 15,0 0 0-15,0 0 0 0,0 0 0 0,0 0 0 16,-7 6 0-16,7-6 0 0,-9-1 0 0,0 1 0 15,9 0-224-15,-8 2-80 0,-2-1-16 0,10-1 0 16</inkml:trace>
  <inkml:trace contextRef="#ctx0" brushRef="#br0" timeOffset="69186.031">17342 9963 911 0,'-3'-9'0'0,"3"9"0"0,0 0 0 0,-4-5 0 16,1-1 1872-16,0 2 304 0,3 4 48 0,0 0 16 15,0 0-1440-15,0 0-288 0,-2-6-48 0,2 6-16 16,0 0-224-16,0 0-48 0,0 0-16 0,0 0 0 16,-9-2-160-16,9 2 0 0,0 0 144 0,0 0-144 15,0 0 0-15,0 0 128 0,0 0-128 0,0 0 0 16,0 0 256-16,0 0 0 0,0 0-16 0,0 0 0 0,0 0 160 0,0 0 48 16,0 0 0-16,0 0 0 0,0 0 0 0,0 0 16 15,0 0 0-15,0 0 0 0,0 0-80 0,0 0 0 16,0 0-16-16,0 0 0 0,0 0-368 0,0 0 0 15,0 0 0-15,0 0 128 0,0 0-128 0,0 0 0 16,0 0 0-16,0 0 128 0,0 0-128 0,0 0 128 16,0 0-128-16,0 0 128 0,0 0-128 0,0 0 0 15,0 0 0-15,0 0 0 0,0 0 0 0,0 0 0 16,0 0 128-16,3-4-128 0,0-2 192 0,-3 6-48 16,0 0 0-16,0 0 0 0,9-1-352 0,-9 1-80 15</inkml:trace>
  <inkml:trace contextRef="#ctx0" brushRef="#br0" timeOffset="70381.529">17669 10425 2751 0,'0'0'256'0,"0"0"-256"0,0 0 0 0,0 0 0 15,0 0 1520-15,0 0 256 0,10 0 48 0,-10 0 16 16,0 0-1008-16,8-1-208 0,2-3-48 0,0 2 0 16,3 4 128-16,2 0 0 0,0-2 16 0,4 0 0 15,3-2-208-15,-1 5-64 0,2 1 0 0,1-2 0 16,2-3-128-16,3 1-16 0,-1-1-16 0,3 2 0 16,5 1-96-16,0-4 0 0,6-6-16 0,0 4 0 0,3 8-16 15,2-1 0-15,2-2 0 0,0-1 0 0,0-1 48 0,3 0 16 16,3-1 0-16,4 0 0 0,3 0-32 0,0 2 0 15,0 2 0-15,0 0 0 0,-2-2-192 0,0 0 0 16,1-2 128-16,2 4-128 0,1 3 0 0,-6 0 144 16,-4 1-144-16,-3-2 128 0,-3-2-128 0,-3 3 0 15,-2 1 0-15,0 0 0 0,-7-5 0 0,1 1 0 16,-1 2 0-16,-4 1 0 0,0 1 0 0,-4-3 0 16,-5-2 0-16,-1 4 0 0,-5 3 0 0,-3-3 0 15,-3-4 0-15,-2 0 0 0,-9-1 0 0,0 0 0 16,0 0 0-16,0 0 0 0,0 0 0 0,0 0 0 15,-8-5 0-15,-4 3 0 0,-6-2 0 0,-3-1 0 16,-5 0 0-16,0 0 0 0,-6 2 160 0,-5 0-160 0,-3 0 192 16,-3 0-192-16,1 2 160 0,-1 0-160 0,1 0 128 15,-5-3-128-15,-2-3 240 0,-4 2-48 0,-3 1 0 0,-1 2 0 16,-2 1-64-16,0-3-128 0,0-3 176 0,-3 4-176 16,-5 0 176-16,1 0-176 0,-1 0 160 0,0 0-160 15,2-1 144-15,1 2-144 0,2 0 128 0,0-1-128 16,-3-4 192-16,7 4-64 0,0 3 0 0,8-3 0 15,1 2 32-15,4-2 0 0,5-2 0 0,3 2 0 16,0 3-160-16,5 0 160 0,4-1-160 0,5-1 160 16,4 1-160-16,2 4 0 0,3 1 0 0,3-1 0 15,11-3 128-15,0 0-128 0,0 0 128 0,0 0-128 16,0 0 128-16,11-2-128 0,4-3 128 0,2 5-128 16,4 1 0-16,4 3 128 0,0-2-128 0,5 0 0 0,1 0 128 15,5-1-128-15,1 0 0 0,5-1 128 16,2-1-128-16,5 1 0 0,4 0 144 0,4 4-144 0,-1-2 128 0,2-1-128 15,4-3 128-15,2 1-128 0,5 2 0 0,1 2 0 16,0 1 0-16,1-2 128 0,-2-6-128 0,3 2 0 16,-3 2 0-16,2 0 0 0,-1-1 0 0,-4 1 0 15,-6 2 0-15,-1 0 0 0,-2 1 0 0,-3-2 0 16,-3-2 0-16,-2 3 128 0,0 3-128 0,-5 2 0 16,-5-1 0-16,-4-2 0 0,-8-2 0 0,-1 3 128 15,-4 3-128-15,-3-1 0 0,-4-5 0 0,-4 0 0 16,0-2 0-16,-1 2 0 0,-10-2 0 0,0 0 128 15,0 0-128-15,0 0 0 0,0 0 0 0,0 0 0 16,0 0 0-16,0 0 0 0,0 0 0 0,0 0 0 16,-10 5 0-16,0-3-7440 15,-1-5-1376-15</inkml:trace>
  <inkml:trace contextRef="#ctx0" brushRef="#br0" timeOffset="72895.447">9534 14284 10127 0,'0'0'896'16,"0"0"-704"-16,11-1-192 0,-2-3 0 15,2 0 1024-15,3 2 160 0,4-2 32 0,2 2 16 16,2-1-576-16,0 0-112 0,3-1-32 0,5 1 0 0,-1 2-128 0,3-1-48 16,1-3 0-16,6 1 0 0,3-1 0 0,3 1 0 15,1 1 0-15,1-1 0 0,3-1 80 0,-1 2 16 16,0 0 0-16,1 1 0 0,0 0 96 0,0-2 32 16,1 0 0-16,1 2 0 0,-1 1-112 0,2 0-32 15,-4 0 0-15,-1 0 0 0,0 0-32 0,0-2 0 16,-1 1 0-16,-1 1 0 0,0-1 0 0,-1 0-16 15,-2-2 0-15,-2 2 0 0,-2 2 16 0,-3 0 16 16,-2-2 0-16,0 1 0 0,-1 0-48 0,-2 1-16 16,0 0 0-16,-2 0 0 0,-3 0-16 0,0 2-16 15,0 1 0-15,-2 0 0 0,-1-5-80 0,-4 2-16 16,0 3 0-16,-2-2 0 0,-2-1-32 0,-2 0-16 0,-2 0 0 16,-1 1 0-16,-1 1 0 0,-9-2 0 0,10 0 0 15,-10 0 0-15,0 0 16 0,0 0 0 0,0 0 0 16,0 0 0-16,0 0 80 0,0 0 0 0,0 0 16 0,0 0 0 15,0 0 0-15,0 0 0 0,0 0 0 0,0 0 0 16,0 0-48-16,0 0-16 0,0 0 0 0,0 0 0 16,0 0-64-16,0 0-16 0,0 0 0 0,6 1 0 15,-6-1-128-15,0 0 0 0,0 0 0 0,0 0 128 16,0 0-128-16,0 0 0 0,0 0 0 0,0 0 0 16,0 0 0-16,0 0 0 0,0 0 0 0,0 0 0 15,0 0 0-15,0 0 0 0,0 0 0 0,0 0 0 16,0 0 0-16,0 0 0 0,0 0 0 0,0 0 0 15,0 0 0-15,0 0 0 0,0 0 0 0,0 0 0 0,0 0 0 16,0 0 0-16,0 0 0 0,0 0 0 0,0 0 0 0,0 0 0 16,6 3 0-16,-6-3 0 0,0 0 0 0,0 0 0 15,0 0 0-15,0 0 0 0,0 0 0 0,0 0 0 16,0 0 0-16,0 0 0 0,0 0 0 0,0 0 0 16,0 0 0-16,0 0 0 0,0 0 0 0,0 0 0 15,5 5 128-15,-5-5-128 0,0 0 0 0,0 0 0 16,0 0 144-16,0 0-144 0,0 0 144 0,0 0-144 15,0 0 192-15,0 0-192 0,0 0 0 0,-7 0 0 16,-2 1 0-16,-1 1 0 0,-1-3 0 0,-3 1 0 16,-3 3 0-16,-1 0 0 0,-3-2 0 0,-2 0 0 15,-3 2 0-15,-2-2-144 0,-2 1 144 0,-2 1-128 16,-1-2 128-16,-4 2-128 0,-1 2 128 0,-1-2 0 16,-2-1 0-16,-3 1 0 0,-2 2 0 0,-3-2 0 0,-3 0 0 15,-2 0-128-15,-1 2 128 0,1-1 0 0,1-2 0 0,-3 3-128 16,-5-1 128-16,3 1 0 0,1-1 0 0,1-1 0 15,0 1 0-15,3 0 0 0,0-1 0 0,3 2 0 16,3-2 0-16,0 0 0 0,-2 0 0 0,8-1 0 16,4 0 0-16,4 0 0 0,-1-1 0 0,6 0 0 15,0 2 0-15,5-2 0 0,4-1 0 0,2-1 0 16,1 1 0-16,4 1 0 0,3 0 0 0,1-1 0 16,2-1 0-16,6 1 0 0,0 0 0 0,-9-1 0 15,9 1 0-15,0 0 0 0,-5-4 0 0,5 4 0 16,0 0 0-16,0 0 0 0,0 0 0 0,0 0 0 15,0-6 0-15,0 6-160 0,0 0 160 0,6-6 0 16,1 1-256-16,0 0 64 0,3 1 16 0,-2 3 0 16,4 0-512-16,2-2-96 0,0-1-32 0,1 3-9120 15,2 1-1840-15</inkml:trace>
  <inkml:trace contextRef="#ctx0" brushRef="#br1" timeOffset="84086.727">3098 15841 7359 0,'0'0'320'0,"0"0"80"0,7-7-400 0,-7 7 0 16,0 0 0-16,0 0 0 0,4-10 1536 0,-3 2 240 15,-1 8 32-15,2-7 16 0,-2 7-880 0,0 0-176 16,0-7-48-16,0 2 0 0,0 5 0 0,0 0 0 15,0 0 0-15,0 0 0 0,-7-1-208 0,7 1-32 16,-8 7-16-16,-1 3 0 0,-1 0-208 0,-2 4-32 16,2 3-16-16,1 4 0 0,-3 4-64 0,2 1-16 15,3-1 0-15,-3 6 0 0,2 4 0 0,0 6-128 16,3 2 192-16,3 1-64 0,-2-7-128 0,4 2 0 16,0-2 0-16,4-3 128 0,-2-5-128 0,1-2 0 0,3-2 0 15,1-3 0-15,2-5 176 0,1-4-48 0,1-3-128 0,2-1 192 16,-2-1 64-16,4-3 0 0,0-1 0 0,0-6 0 15,1-4 64-15,1 0 32 0,4 0 0 0,1-5 0 16,3-5 16-16,-3-1 0 0,1-2 0 0,-1-2 0 16,2-1-368-16,-2-2 0 0,0-5 0 0,0 3 128 15,-1 0-128-15,1-5 0 0,-2-4 0 0,3 2 0 16,0 2 0-16,-1 0 128 0,0 1-128 0,-4 1 0 16,-1-1 0-16,-4 1 0 0,-4 2 0 0,1 4 0 15,1 2 0-15,-2 2 0 0,-4 3 0 0,-2 3 0 16,0 6 0-16,-3 7 0 0,0 0 0 0,0 0 0 15,0 0 0-15,0 0 0 0,-9 11 0 0,3 2 0 16,1 2 0-16,-3 3 0 0,-1 3 0 0,-4 1 0 0,-1 1 0 0,1 2 0 16,2 2 0-16,1 2 0 0,-5 3 0 0,3 1 144 15,2 0-144-15,3 0 0 0,0-1 176 0,3-1-176 16,-1-2 160-16,3 0-160 0,2-5 128 0,0 0-128 16,1-1 0-16,3-2 144 0,2-2-144 0,2-3 0 15,2-5 0-15,-1 1 0 16,0 1-1072-16,5-4-240 0</inkml:trace>
  <inkml:trace contextRef="#ctx0" brushRef="#br1" timeOffset="85234.609">3876 16528 14735 0,'0'0'1312'0,"0"0"-1056"0,0 0-256 0,0 0 0 15,0 0 704-15,0 0 64 0,0 0 32 0,0 0 0 16,-2 10-480-16,-2-1-112 0,2 0-16 0,-3 1 0 15,0 0 272-15,0 2 48 0,-4 1 16 0,1 4 0 16,-3 3 128-16,1-1 32 0,0 1 0 0,-3 2 0 16,1 1-80-16,1 2-16 0,2 0 0 0,-2-1 0 15,0-2-192-15,2 1-32 0,0-3-16 0,1 0 0 16,-1-2-160-16,5 1-48 0,1-5 0 0,0 5 0 0,0 0-16 0,3-2 0 16,3-2 0-16,3-1 0 0,-2 0 16 0,5 3 0 15,-1-1 0-15,1-2 0 0,1-5-144 0,1 2 0 16,0 4 0-16,3-4 0 0,-3-4-192 0,2 0-80 15,0 0-16-15,1-1-7712 16,-1-2-1552-16</inkml:trace>
  <inkml:trace contextRef="#ctx0" brushRef="#br1" timeOffset="85444.662">3593 16770 31151 0,'0'0'1376'0,"0"0"288"0,0 0-1328 0,12-3-336 0,2 0 0 0,-1 1 0 15,0 1 0-15,5 0-192 0,4-1 32 0,5 0 0 16,-2-2 160-16,4-1 0 0,0-3-144 0,2 0 144 16,2 0 0-16,-1 0 0 0,-1-4 0 0,0 3 0 31,-2 3-2192-31,0 1-320 0</inkml:trace>
  <inkml:trace contextRef="#ctx0" brushRef="#br1" timeOffset="85835.373">4679 15960 25455 0,'0'0'1120'0,"0"0"240"0,0 0-1088 0,0 0-272 0,0 0 0 0,9-3 0 16,-1 2 0-16,4 0 0 0,3-2 128 0,1 2-128 16,3-1 0-16,3 1 0 0,-1-1 0 0,4 0 0 15,2-3 128-15,-2 1-128 0,-3-1 0 0,2 3 0 31,4-1-384-31,0 1-176 0,-5-1-32 0</inkml:trace>
  <inkml:trace contextRef="#ctx0" brushRef="#br1" timeOffset="86000.334">4897 16147 20271 0,'0'0'1792'0,"0"0"-1424"15,0 0-368-15,0 0 0 0,0 0 1728 0,9 4 288 16,1-4 48-16,0 2 16 0,1 0-1568 0,7-3-304 15,5-4-64-15,2 1-16 0,1-4-128 0,1 0 128 16,2-1-128-16,-1-1 128 16,2-1-1168-16,-1 1-240 0</inkml:trace>
  <inkml:trace contextRef="#ctx0" brushRef="#br1" timeOffset="88693.803">6167 15134 10591 0,'0'0'464'0,"0"0"112"0,0 0-576 0,0 0 0 15,0 0 0-15,0 0 0 0,8-7 448 0,-2 1-32 16,0-2 0-16,-1 1 0 0,2 5-32 0,2 0-16 15,0-1 0-15,-1 2 0 0,2-3 80 0,0 1 32 16,1 1 0-16,0-1 0 0,0-2 32 0,2 2 0 16,4 1 0-16,2 2 0 0,-2-1-160 0,2 1-32 15,0 1 0-15,3 3 0 0,-2 3-96 0,2 0-32 0,-1 1 0 0,0 2 0 16,-2 2-192-16,-1 3 0 0,-3 2 0 0,-1 1 0 16,1 0 0-16,-2 4 0 0,-3 1-144 0,0 4 144 15,-2 4 0-15,0-3 0 0,-2 0 0 0,-2-1 0 16,0 1 0-16,1-1 0 0,-4-4 0 0,-1 0 0 15,-1-1 0-15,-3 1 0 0,-1 1 0 0,-1-1 0 16,-3-5 0-16,-1 4 0 0,-1 3 128 0,-3-1-128 16,-1-3 208-16,0-3-16 0,-4-2 0 0,0 1 0 15,-1 2 192-15,1-2 48 0,-1-6 0 0,-3-3 0 16,1 1 144-16,-1-2 48 0,0-1 0 0,2-1 0 16,6-5-48-16,0 0 0 0,-4-1 0 0,4-4 0 15,-1-4-192-15,2-3-32 0,0 0-16 0,2-2 0 16,-1 1 16-16,3-4 0 0,3-3 0 0,3 1 0 15,1 0-112-15,6 1-32 0,2 2 0 0,2 0 0 0,0 2-48 16,4 2-16-16,4 1 0 0,2 1 0 0,5 0-144 0,1 3 0 16,2 0 0-16,2 4 128 0,2 0-128 0,-1 2 0 15,3 1 0-15,-1 3 0 0,-3 1 0 0,-1 4 0 16,-3 2 0-16,0 1 0 0,-7-2 0 0,-1 2 0 16,-4 4 0-16,0-1 0 15,-1 1-2096-15,-4 0-288 0</inkml:trace>
  <inkml:trace contextRef="#ctx0" brushRef="#br1" timeOffset="89099.912">5761 16032 7359 0,'0'0'656'0,"0"0"-528"0,0 0-128 0,0 0 0 16,0 0 2016-16,0 0 368 0,0 0 80 0,10 2 16 0,2-2-1488 0,4 1-288 16,2 2-64-16,3-3-16 0,7-3 64 0,4 0 16 15,5 0 0-15,3 1 0 0,4-1-48 0,2-2 0 16,1 0 0-16,4 2 0 0,0-1-240 0,5 1-48 16,4-1-16-16,0 1 0 0,-2 2-16 0,-1 0 0 15,0-1 0-15,-1-2 0 0,-4 1-144 0,-1 2-48 16,1 1 0-16,-6 0 0 15,-6-1-1200-15,-5 2-240 0,-4 2-48 0,-6 0-16 0</inkml:trace>
  <inkml:trace contextRef="#ctx0" brushRef="#br1" timeOffset="89727.176">5982 16319 7359 0,'0'0'320'0,"0"0"80"0,-2-6-400 0,2 6 0 16,2-8 0-16,4 3 0 0,1 2 2976 0,3 2 512 15,2 1 96-15,-1 0 32 0,0-2-2800 0,2 5-560 16,0 1-128-16,-1 4 0 0,2 2-128 0,-1 2 0 16,1 3 0-16,-3 3 0 0,-2 3 0 0,0 2-128 15,-3-2 128-15,-2 3 0 0,-5 3 0 0,-3 2 0 16,-3 0 0-16,-2 1-128 0,0 2 128 0,-5-1 0 16,-1-3 160-16,-2 0-160 0,0-4 560 0,-5-4 16 0,-1-2 0 0,-2 0 0 15,-1 0 112-15,0-3 16 0,-1-2 16 0,1-4 0 16,0 0-208-16,0-4-64 0,3-2 0 15,2-1 0-15,3-4-208 0,4-1-48 0,2-2-16 0,3-2 0 16,0-4-176-16,3-3 128 0,-2-1-128 0,6-3 128 16,4-1-128-16,5 0-224 0,0 0 48 0,3 3 16 15,0-1-160-15,5 3-48 0,2 1 0 0,4 4 0 16,1 3 208-16,2 3 160 0,0 2-208 0,2 1 80 16,0 0 128-16,-3 2 0 0,1 0 0 0,-2 4 0 15,-2-1-144-15,-1 2 144 0,-3 0-160 0,-1 5 160 16,-6 0-608-16,-1-2-32 15,0-5 0-15,0 2 0 0,-2 3-560 0,1 0-112 0</inkml:trace>
  <inkml:trace contextRef="#ctx0" brushRef="#br1" timeOffset="90025.726">6534 16321 26783 0,'0'0'1184'0,"0"0"240"0,0 0-1136 0,0 0-288 15,0 0 0-15,0 0 0 0,0 0 0 0,4 11 0 16,-2 1 0-16,-3 1 0 0,-2 0 0 0,-2 3 0 16,0 0 0-16,-3 3 0 0,-2 2 0 0,0 0 240 15,-3-1-32-15,2 4 0 0,0 7 64 0,0-2 16 0,0-1 0 0,0-3 0 16,2-3 16-16,-1 2 0 0,3 6 0 0,1-6 0 15,3-4-128-15,2-1-32 0,2-4 0 0,2 0 0 16,3-1-144-16,-2-2 160 0,0-3-160 0,5-1 160 16,4 1-160-16,-2-3 0 0,0-5-160 0,1 0 160 31,2 0-2128-31,-3-1-336 0</inkml:trace>
  <inkml:trace contextRef="#ctx0" brushRef="#br1" timeOffset="90211.313">6307 16586 17503 0,'-18'-1'768'0,"10"1"176"0,8 0-752 0,0 0-192 15,0 0 0-15,0 0 0 0,8-3 3232 0,2-1 608 16,3 1 128-16,4 0 32 0,3-1-3136 0,5-3-624 16,2-3-240-16,3 0 176 0,1-1-176 0,0 2 0 15,-1-2 0-15,0 0 0 16,0 2-1344-16,-3 2-288 0,1 1-64 0,-3-3-10912 15</inkml:trace>
  <inkml:trace contextRef="#ctx0" brushRef="#br1" timeOffset="90638.293">7671 15179 15663 0,'0'0'1392'0,"0"0"-1120"0,0 0-272 0,2-8 0 15,-2 8 608-15,0 0 64 0,-8-7 16 0,2 4 0 16,-3 7-16-16,-2 1 0 0,-2 0 0 0,-5 1 0 16,-1 1-256-16,0 3-48 0,0 3-16 0,-1 2 0 0,-2 1 160 0,1 2 16 15,-1 4 16-15,0 4 0 0,-2 5 32 0,-1 3 16 16,-5 2 0-16,1 5 0 0,0 3-144 0,2 6-16 16,5 4-16-16,1 1 0 0,-1-2-144 0,1 2-16 15,4 1-16-15,3-4 0 0,1-7 0 0,7-4 0 16,1-2 0-16,4-3 0 0,4-3-96 0,0-3-16 15,1-2 0-15,1-1 0 0,1 1-128 0,3-6 128 16,2-5-128-16,0 2 128 0,-1-1-288 0,1 0-64 16,0-3-16-16,3-3-8464 15,2-5-1680-15</inkml:trace>
  <inkml:trace contextRef="#ctx0" brushRef="#br1" timeOffset="91023.733">7830 15452 20271 0,'0'0'1792'16,"0"0"-1424"-16,-1-9-368 0,0 4 0 15,1 5 976-15,0 0 128 0,0 0 32 0,0 0 0 0,0 0-496 0,0 0-112 16,0 0-16-16,7 7 0 0,1 3-320 0,-2 2-192 16,3 7 192-16,-2 0-192 0,3-1 256 0,0 4-48 15,-1 3-16-15,0 2 0 0,0 3 32 0,1 5 0 16,-5 3 0-16,2 3 0 0,-2 1-80 0,0 1-16 15,-2 0 0-15,1-3 0 0,0-3-128 0,-1-4 128 16,-1-5-128-16,0-1 128 0,3-5-128 0,-2-1 0 16,1-3 0-16,2-2 0 0,-1-4-384 0,1-2 0 15,-6-10 0-15,8 9-7872 16,-1-3-1568-16</inkml:trace>
  <inkml:trace contextRef="#ctx0" brushRef="#br1" timeOffset="91339.444">8276 15405 20959 0,'-10'-10'928'0,"10"10"192"0,0 0-896 0,0 0-224 0,0 0 0 0,-9-1 0 16,0 3 0-16,0 1 0 0,2 1 0 0,-4 3 0 15,0 1 0-15,0 2 0 0,-2 2 0 0,-3 3 0 16,0 1 160-16,-2-2 144 0,-4 2 16 0,0 4 16 16,-3 3 464-16,2 4 96 0,-3-1 0 0,2 8 16 15,-1 6-80-15,-2 2 0 0,-1 0-16 0,0 2 0 16,1-2-336-16,-3-3-64 0,-2-6-16 0,1-1 0 0,1-4-208 0,4-1-64 16,5-4 0-16,-1-1 0 0,2-1-128 0,2-4 192 15,4-1-192-15,0-1 192 0,3-3-192 0,4-2-272 16,7-10 64-16,0 0-8704 15,0 0-1744-15</inkml:trace>
  <inkml:trace contextRef="#ctx0" brushRef="#br1" timeOffset="91742.562">8714 15604 18431 0,'-4'-8'816'0,"4"8"160"0,0 0-784 0,0 0-192 0,-3-8 0 0,3 8 0 16,0 0 1776-16,0 0 304 0,0 0 64 0,0 0 16 15,0 0-1440-15,0 0-272 0,0 0-64 0,-7 7-16 16,3 3-240-16,0 4-128 0,-1 1 128 0,0 5-128 0,1 7 224 0,-2-3-32 16,-1 0 0-16,1 2 0 0,0 4-32 0,-2 1-16 15,0 1 0-15,-2 2 0 0,0-3-144 0,-1-3 0 16,2-1 144-16,0-1-144 0,1-1 0 0,1-3 0 15,-1-4 0-15,3-3 128 16,1-1-624-16,-1-2-112 0,1-1-32 0,2-4-7616 16,2-7-1536-16</inkml:trace>
  <inkml:trace contextRef="#ctx0" brushRef="#br1" timeOffset="91982.666">8362 15650 29599 0,'-6'-9'1312'0,"6"9"272"0,0 0-1264 0,7-10-320 0,0-2 0 0,3 4 0 16,2 4 0-16,3 2 0 0,1 1 0 0,4-3 0 16,2-2 0-16,3 1 0 0,4 2 0 0,1-1 0 15,-1-2 0-15,4 1 0 0,5-1 0 0,-4 2 0 16,-1 0 0-16,1 2 0 0,-1-1 0 0,1 1 0 15,-3 0-288-15,-4-1 32 0,-1 3 16 0,-1-2-12608 16</inkml:trace>
  <inkml:trace contextRef="#ctx0" brushRef="#br1" timeOffset="92433.204">9009 15168 2751 0,'0'0'256'0,"0"0"-256"0,0 0 0 0,0 0 0 15,0 0 3968-15,0 0 736 0,11 4 160 0,-3 0 16 16,-8-4-3792-16,13 6-768 0,2 5-160 0,0 0-32 16,2 1 80-16,-1 1 16 0,1 2 0 0,0 6 0 15,3 6 32-15,-4 4 0 0,1 3 0 0,-2 4 0 16,-1 2 144-16,-5 4 48 0,-1 0 0 0,-3 6 0 15,-2 5-96-15,-5 2-16 0,-5 2 0 0,-5 0 0 16,-2-1 0-16,-5-2 0 0,-4-2 0 0,-2-6 0 16,-5 1-16-16,1-5-16 0,1-6 0 0,-1-1 0 15,-1-3 96-15,2-1 32 0,2-7 0 0,1-2 0 16,2-3-240-16,0-3-32 0,1-5-16 0,4-1 0 16,1-2-144-16,4-3-192 0,-1-4 32 0,6-3-12944 15</inkml:trace>
  <inkml:trace contextRef="#ctx0" brushRef="#br1" timeOffset="92823.202">9579 15956 29311 0,'0'0'1296'0,"-2"-7"272"0,2 7-1248 0,8-8-320 0,3 2 0 0,1 0 0 15,2 1 192-15,3 0-32 0,1 2 0 0,4 0 0 16,3-3-160-16,3 0 0 0,2-2 0 0,3 2 0 16,3 2 0-16,-1 1 0 0,-3-1 0 0,1 3 128 15,-1 1-1072-15,-4 4-208 0,-4 1-64 0,-4 2-10896 16</inkml:trace>
  <inkml:trace contextRef="#ctx0" brushRef="#br1" timeOffset="92959.325">9360 16160 29951 0,'18'-10'1328'0,"1"2"272"0,9-3-1280 0,5-2-320 16,7-1 0-16,3 3-8816 15,4 5-1808-15</inkml:trace>
  <inkml:trace contextRef="#ctx0" brushRef="#br1" timeOffset="93646.655">10723 15419 3679 0,'0'0'160'0,"0"0"32"0,-1-9-192 0,-1 1 0 0,2 8 0 0,0 0 0 16,-3-8 2848-16,2 1 528 0,1 0 96 0,0 7 32 16,0 0-1872-16,0 0-368 0,0 0-80 0,0 0-16 15,0 0 32-15,0 0 0 0,0 0 0 0,8 7 0 16,3 2-544-16,0 3-96 0,5 4-32 0,5 3 0 16,1 3-128-16,3 3-16 0,-2 2-16 0,6 6 0 15,3 3-176-15,1 6-16 0,-1 3-16 0,-2 4 0 16,0 4-160-16,-2 1 192 0,-2-3-192 0,-4-3 192 0,-1-5-192 15,-1-1 160-15,-5-1-160 0,-2-4 160 0,-4-3-160 0,1-3 0 16,-1-5 0-16,-3-2 0 16,-2 0-464-16,-3-6-128 0,-1-2-32 0,0-4-7664 15,-1-6-1536-15</inkml:trace>
  <inkml:trace contextRef="#ctx0" brushRef="#br1" timeOffset="93979.179">11380 15462 21183 0,'0'0'1888'0,"-4"-7"-1504"0,4 7-384 0,0 0 0 31,-6-9-320-31,-2 2-144 0,2 1-32 0,-4 3 0 0,0 1 496 0,2 1 192 0,8 1-16 0,-10 0 0 16,-3 3-176-16,-2 1 0 0,-2 1 144 0,-1 2-144 16,-3 3 528-16,0 2 48 0,0 4 0 0,0 2 0 15,-1 2 368-15,-1 4 80 0,-1 4 0 0,0 4 16 16,-2 3-224-16,-3 6-48 0,-6 4-16 0,2 5 0 16,2 5-272-16,-5-1-48 0,0-2-16 0,3-2 0 15,2-4-256-15,4-3-160 0,4-3 192 0,1-3-192 16,3-7 192-16,4-1-192 0,4-4 192 0,3-3-192 15,1-4-1184-15,5-3-352 0,1 4-64 0,1-19 0 0</inkml:trace>
  <inkml:trace contextRef="#ctx0" brushRef="#br1" timeOffset="95063.867">12443 14984 911 0,'-12'4'0'0,"4"-2"0"15,-4 1 0-15,-1-1 0 0,-2-2 2944 0,1 3 496 16,-1 0 96-16,-2 1 32 0,-1 2-2144 0,1 1-416 0,-1 0-96 0,2 5-16 16,1 4-320-16,0 2-80 0,-5 2-16 15,2 6 0-15,-2 3 112 0,1 7 32 0,-3 8 0 0,0 6 0 16,-1 4 0-16,-1 3 0 0,-2-1 0 0,2 7 0 15,-3 2-240-15,-1 3-64 0,0 2 0 0,2-2 0 16,1 0 0-16,6-7-16 0,3-5 0 0,4-1 0 16,7 0 96-16,3-4 32 0,7-7 0 0,2-2 0 15,3-4-176-15,3 0-48 0,3-1 0 0,0-2 0 16,1-6-208-16,3-3 0 0,2-3 0 0,-3-2 0 16,2-2-1664-1,1-2-336-15</inkml:trace>
  <inkml:trace contextRef="#ctx0" brushRef="#br1" timeOffset="95758.345">12502 15062 11967 0,'0'0'1072'0,"8"-8"-864"0,-3-2-208 0,1 2 0 15,0 4 864-15,2-1 128 0,0 2 32 0,1 0 0 16,0-1-416-16,1 3-80 0,2-1-16 0,1 2 0 16,0 2-256-16,-1 2-48 0,3 0-16 0,1 1 0 0,-2 6-64 0,2 2-128 15,2 0 176-15,-4 3-176 0,4 4 176 0,-2 3-176 16,0 1 160-16,-5 3-160 0,-1 1 192 0,-1 2-48 16,-6 2-16-16,0 0 0 0,-2 0 0 0,-2-1 0 15,-1-3 0-15,-1 1 0 0,-4-5 64 0,-1-1 16 16,-2-4 0-16,-1-2 0 0,0 0 336 0,-3-2 64 15,-2-4 16-15,0-1 0 0,-1-2 16 0,-3 1 16 16,1 1 0-16,0-5 0 0,2-1-272 0,-1-2-64 16,3-2-16-16,1-2 0 0,-1 0-160 0,3-2-16 15,1-4-128-15,2 0 192 0,-3 0 64 0,3-2 16 16,1-2 0-16,1-2 0 0,2-1-32 0,1 4-16 16,3 0 0-16,1-1 0 0,1-1-64 0,4 1-16 15,1 0 0-15,3 2 0 0,2 1-144 0,2 1 0 0,-1 2 0 16,5 0 0-16,2 2 0 0,-1 0 0 0,5 1 0 0,-2 2 0 15,-4 1 0-15,3 2 0 0,3 3 0 0,-6 0 0 16,-1-1 0-16,-5 1 0 0,-1-1 0 0,-4 3 0 31,-6-7-1872-31,3 10-256 0,-3-10-48 0</inkml:trace>
  <inkml:trace contextRef="#ctx0" brushRef="#br1" timeOffset="97081.867">12146 15834 3679 0,'0'0'320'0,"0"0"-320"0,0 0 0 0,0 0 0 16,-8 2 2016-16,8-2 336 0,0 0 64 0,0 0 16 15,0 0-896-15,0 0-160 0,11-2-32 0,3 2-16 16,5-3-400-16,1 0-80 0,1 0-16 0,6 1 0 16,8-1-80-16,3 1-32 0,1-2 0 0,1-1 0 15,3 2-288-15,2-4-64 0,2-2-16 0,5 0 0 16,3 0-48-16,3 2-16 0,-2-1 0 0,-1 0 0 0,-4-1-16 0,-3 0 0 16,-1 2 0-16,-5 1 0 0,0 3-272 0,-7 1-224 15,-3-3 32-15,-4 5-11232 16</inkml:trace>
  <inkml:trace contextRef="#ctx0" brushRef="#br1" timeOffset="97992.69">12310 16087 8287 0,'-8'-8'736'0,"8"8"-592"0,-3-5-144 0,3 5 0 16,-5-5 1232-16,5 5 224 0,0 0 32 0,-2-6 16 16,0 1-784-16,2 5-144 0,0 0-48 0,0 0 0 15,0 0-272-15,11-2-48 0,0 1-16 0,0 0 0 16,0-1 0-16,2 2-16 0,2 0 0 0,0 3 0 15,-3-1 128-15,3 0 16 0,1-1 16 0,-2 4 0 16,-1 0-176-16,1 2-32 0,0 0-128 0,-1 2 192 16,0 1-192-16,-2 2 0 0,-1 2 0 0,0 2 0 15,-3-5 0-15,1 2 0 0,-3 1 0 0,-2 2 0 16,-1 0 128-16,0 1-128 0,0 0 0 0,-2 1 0 0,-2 1 272 16,0-1-32-16,-1 0-16 0,-3-2 0 0,-1-3 112 0,-1 0 32 15,-2 2 0-15,0-2 0 0,-1-6 240 0,-1 0 48 16,-3 0 16-16,-1 1 0 0,0 0-160 0,-1-3-16 15,0-3-16-15,-4 1 0 0,0-2-224 0,1 0-32 16,0-1-16-16,1-2 0 0,2-7 16 0,1 0 0 16,3 1 0-16,3-2 0 0,-1-1 96 0,4-2 0 15,2-2 16-15,3 0 0 0,1 3-144 0,4 0-48 16,3 0 0-16,1 1 0 0,3 0-144 0,0 5 0 16,2 2 0-16,3 1 0 0,0-1-176 0,2 2 176 15,-1 5-128-15,1 1 128 0,-1-1 0 0,-1 3-160 16,-1 0 160-16,-2 3 0 0,0 1-256 0,-3 0 48 15,-2-2 16-15,-2 1 0 16,-1 3-672-16,2-2-128 0,-6-10-32 0,1 9-9952 0</inkml:trace>
  <inkml:trace contextRef="#ctx0" brushRef="#br1" timeOffset="98630.555">12957 15986 12031 0,'0'0'528'0,"0"0"112"0,0 0-512 0,0 0-128 0,0 0 0 0,0 0 0 16,0 0 432-16,-5 6 48 0,-1 1 16 0,1-2 0 16,-2 4 416-16,1 1 96 0,-1 1 16 0,1 2 0 15,-2 1-80-15,0 5-16 0,0 4 0 0,1 0 0 16,-2-1-144-16,-1 2-16 0,1 4-16 0,-2-2 0 16,1 0-240-16,2 1-64 0,-5-3 0 0,2 4 0 15,3-1-160-15,-2-3-32 0,3-5-16 0,1-1 0 0,1-1-240 16,4 0 0-16,2-4 0 0,4-3 0 0,-5-10 256 0,12 7 16 15,0-2 0-15,2-2 0 0,0-2-272 0,3-2 0 16,-1-1 0-16,2 1 0 16,-2 1-1184-16,1-2-288 0,-2-3-64 0</inkml:trace>
  <inkml:trace contextRef="#ctx0" brushRef="#br1" timeOffset="98806.181">12685 16208 23951 0,'-8'-10'1056'0,"8"10"224"0,0 0-1024 0,0 0-256 0,10-6 0 0,1 2 0 15,2-1 944-15,5 4 128 0,1 3 16 0,5 1 16 16,0-1-896-16,0-3-208 0,0-3 0 0,-1 3 0 31,0 4-1408-31,0-5-272 0,-1-1-64 0</inkml:trace>
  <inkml:trace contextRef="#ctx0" brushRef="#br1" timeOffset="99623.849">13743 15291 5519 0,'0'0'496'0,"0"0"-496"15,2-7 0-15,0 0 0 0,-2 7 1056 0,0 0 112 16,6-6 32-16,-6 6 0 0,0 0-48 0,0 0-16 15,0 0 0-15,4-5 0 0,-4 5 128 0,0 0 16 16,2-7 16-16,-2 7 0 0,0 0-400 0,0 0-96 16,0 0-16-16,0 0 0 0,-1 10-336 0,-1 2-80 15,-1 2-16-15,-3 3 0 0,2 5 224 0,1 2 64 16,-3 5 0-16,3 2 0 0,-1 0-256 0,0 0-32 0,-1 1-16 0,-3 2 0 16,-1 3-80-16,0-1 0 0,-4 0-16 15,1 2 0-15,1 2-240 0,-1-2 0 0,-2-4 0 0,0-3 0 16,4-5 0-16,4-3 0 0,1-2 0 0,2-2 0 15,1-5 0-15,-2-2 0 0,-3-2 0 0,3-2 0 32,4-8-1328-32,0 0-144 0,0 0-48 0,0 0-8912 0</inkml:trace>
  <inkml:trace contextRef="#ctx0" brushRef="#br1" timeOffset="99880.426">13450 15375 16575 0,'-9'-12'1472'0,"3"0"-1168"16,1 0-304-16,4-1 0 0,1 2 2048 0,4 3 368 16,2-1 64-16,2 3 16 0,1 2-1728 0,3 1-352 15,3 0-64-15,3 1-16 0,2-1-208 0,1 1-128 16,5 0 128-16,4-1-128 0,3-2 192 0,1 2-48 15,2-1 0-15,1 2 0 0,-4 0-144 0,0 0 128 16,-2-3-128-16,1 3 128 0,-1 4-128 0,-2-2 0 16,-2 0 0-16,-4 0-8224 15,0 0-1632-15</inkml:trace>
  <inkml:trace contextRef="#ctx0" brushRef="#br1" timeOffset="100433.135">14164 14669 17439 0,'0'0'768'0,"0"0"176"0,0 0-752 0,0 0-192 16,0 0 0-16,0 0 0 0,11 1 256 0,1 4 0 16,-1 2 16-16,1 3 0 0,2 1 0 0,2 3 0 15,3 4 0-15,2 4 0 0,-3 5 352 0,3 2 64 16,1 2 16-16,-1 6 0 0,0 6-64 0,0 2-16 0,-3 2 0 16,0 4 0-16,0 2-240 0,-4 3-32 0,-4 3-16 0,-1 5 0 15,-1 2-192-15,-3 0-144 0,-2-3 192 0,-2 3-192 16,-2 1 224-16,-4-2-64 0,-6-2-16 0,-5 0 0 15,-3 2 112-15,-2-7 0 0,-6-3 16 0,-1-1 0 16,-4 0 96-16,-3-3 16 0,-3-3 0 0,-2-3 0 16,-8-5-16-16,2-3 0 0,1-5 0 0,0-1 0 15,-2-1-176-15,1-4-16 0,1-4-16 0,0 1 0 16,0 2-160-16,0 0 0 0,0-7 144 0,4 1-144 16,4-1-368-1,6-5-144-15,7 0-16 0</inkml:trace>
  <inkml:trace contextRef="#ctx0" brushRef="#br1" timeOffset="101959.042">14829 15625 1839 0,'0'0'0'0,"0"0"160"0,0 0-160 0,0 0 0 0,0 0 0 0,0 0 0 15,0 0 2640-15,0 0 496 0,0 0 112 0,0 0 16 16,0 0-1664-16,9 0-320 0,4-3-64 0,-1 1 0 16,3 1-272-16,2 1-48 0,1-3-16 0,5 2 0 15,7 1-480-15,4-1-80 0,4-2-32 0,-3 3 0 16,-1 4-288-16,-1-2 0 0,-3 0-128 0</inkml:trace>
  <inkml:trace contextRef="#ctx0" brushRef="#br1" timeOffset="102124.54">14750 15914 28559 0,'0'0'2544'0,"0"0"-2032"16,0 0-512-16,0 0 0 0,8-8 480 0,2 2 0 15,7 1 0-15,3 2 0 0,2 0-480 0,8-2 0 16,5-3 0-16,6 4 0 0,3 3-208 0,2-1-48 16,0 0 0-16</inkml:trace>
  <inkml:trace contextRef="#ctx0" brushRef="#br1" timeOffset="103258.29">16092 15277 15663 0,'0'-8'1392'0,"0"8"-1120"0,2-7-272 0,-2 7 0 16,3-8 704-16,0 2 64 0,3 2 32 0,-6 4 0 16,0 0-320-16,6 4-64 0,3 1-16 0,-1 6 0 15,2 4-80-15,2 5 0 0,0 4-16 0,3 4 0 16,2 1-48-16,3 4 0 0,0 5 0 0,1 0 0 16,1 2 32-16,4 1 0 0,2 1 0 0,2 7 0 0,1 5 0 0,-4 0 0 15,0-2 0-15,-3 0 0 0,-2-1-160 0,-3-4-128 16,-4-4 144-16,-1-1-144 0,-1-4 128 0,-3-3-128 15,0-4 0-15,-2-7 144 0,-3-5-144 0,0-3 0 16,-1-4 0-16,0-2 0 0,-7-2-208 0,3-8-80 16,0 0-16-16,0 0-10304 15</inkml:trace>
  <inkml:trace contextRef="#ctx0" brushRef="#br1" timeOffset="103602.866">16774 15400 13823 0,'2'-8'1216'0,"0"-1"-960"0,0-2-256 0,0 1 0 15,-2 2 1600-15,0 8 256 0,0 0 64 0,0 0 16 16,-8-9-928-16,1 5-192 0,-1 2-48 0,-3 5 0 15,-4-1-144-15,-2 6-48 0,0 3 0 0,-3 4 0 16,-1 5-16-16,-1 3-16 0,-1 1 0 0,-1 3 0 16,-2 1 32-16,0 4 0 0,-7 2 0 0,-2 5 0 15,-3 1 112-15,-2 7 16 0,-1 2 16 0,0 4 0 16,-2 0-192-16,3-2-32 0,0-2-16 0,0-2 0 16,2 0-192-16,0-7-32 0,1-6-16 0,2-1 0 15,4 1-112-15,2-4 0 0,6-6-128 0,6-1 192 0,4-5-192 0,3-2 0 16,1 0 0-16,3-4 0 15,4-6-1840-15,2-6-464 0,0 0-80 0,0 0-32 0</inkml:trace>
  <inkml:trace contextRef="#ctx0" brushRef="#br1" timeOffset="105322.615">17680 15262 7359 0,'0'0'320'0,"0"0"80"16,3-7-400-16,1-1 0 0,4-1 0 0,-1 1 0 0,-3-1 2096 0,4 1 336 15,0 2 64-15,0 0 0 0,-1-4-1088 0,0 2-208 16,-7 8-48-16,4-6-16 0,-4 6-112 0,4-6-32 16,-4 6 0-16,0 0 0 0,0 0-96 0,0 0-32 15,0 0 0-15,0 0 0 0,0 0-384 0,0 0-80 16,0 10-16-16,-2 5 0 0,-1 2-32 0,0 4-16 16,-3 3 0-16,3 4 0 0,-1 3-144 0,1 3-16 15,-2 4-16-15,-1 2 0 0,0 0-160 0,-3 3 192 16,-3-1-192-16,4 3 192 0,1 0-192 0,1 3 128 15,-5-2-128-15,0 0 128 0,0 0-128 0,-1-2 0 16,2-3 144-16,2-4-144 0,0-1 192 0,2-2-48 16,-4-1 0-16,3-3 0 0,-2-1 80 0,3-3 16 15,-2 0 0-15,2-1 0 0,1-3-112 0,1 0-128 0,0-2 176 16,2-3-176-16,0-2 0 0,2-4 0 0,0 0 0 0,0-11 0 16,0 0-160-16,0 0-144 0,0 0-16 0,10-5-16 31,-1-1-2512-31,0-4-496 0</inkml:trace>
  <inkml:trace contextRef="#ctx0" brushRef="#br1" timeOffset="105778.837">17338 15323 16575 0,'0'0'1472'0,"-4"-4"-1168"16,4 4-304-16,0 0 0 0,0 0 624 0,0 0 64 16,0 0 16-16,0 0 0 0,0 0-320 0,0 0-64 15,9-7-16-15,0 2 0 0,2 0 208 0,2 3 64 16,3 0 0-16,-1 1 0 0,1-1 192 0,2-1 64 16,1 1 0-16,2 0 0 0,-2 1-16 0,5 0 0 15,0-1 0-15,3-1 0 0,4 1-256 0,-1 0-48 0,-2 0-16 0,6-3 0 16,2-1-176-16,1 0-16 0,-1 2-16 0,-2-1 0 15,-2 0-144-15,-3 1-16 0,-4 0-128 0,-3 1 192 16,-3 2-192-16,-4-2 176 0,-3-1-176 0,-2 3 160 16,-1 1-160-16,-9 0 0 0,0 0 0 0,0 0 0 31,0 0-1104-31,0 0-256 0,0 0-48 0,0 0-11280 0</inkml:trace>
  <inkml:trace contextRef="#ctx0" brushRef="#br1" timeOffset="107551.972">18599 14962 15087 0,'0'0'656'0,"-2"-7"160"0,-2 0-656 0,6 0-160 15,2 2 0-15,0-2 0 0,-4-1 640 0,0 8 112 16,0 0 16-16,3-6 0 0,-3 6-336 0,2-7-64 16,-2 7-16-16,0 0 0 0,0 0 64 0,0 0 16 15,0 0 0-15,0 0 0 0,-5 8 96 0,-2 1 32 0,-4 5 0 0,0 2 0 16,1 1 64-16,-2 4 16 0,0 2 0 0,0 1 0 15,0 3-272-15,0 1-48 0,-4 2-16 0,2 2 0 16,0 3 32-16,-1-2 16 0,0-2 0 0,0 0 0 16,0 0-80-16,3-4-16 0,2-3 0 0,0-4 0 15,2-3 160-15,1-5 32 0,3-2 0 0,-1-2 0 16,3-1 32-16,2-7 16 0,0 0 0 0,0 0 0 16,0 0 96-16,0 0 32 0,0 0 0 0,10-9 0 15,1-2 0-15,-2-4 0 0,1-3 0 0,-1 0 0 16,2-3-368-16,0 0-64 0,0-1 0 0,-1-1-16 15,1-2-176-15,1-1 128 0,1-3-128 0,0 3 128 16,0 0-128-16,1 0 0 0,1 1 0 0,-2-1 0 16,-1 1 0-16,-1 3 128 0,2 4-128 0,-3 0 0 15,-2-3 0-15,-4 9 0 0,-5 6 0 0,1-1 0 0,0 7 0 0,0 0 0 16,4-6 0-16,-4 6 0 0,0 0-128 0,-2 13 128 16,-4 2-160-16,-3 4 160 0,-6 2-160 0,1 2 160 15,-2 0-160-15,-2 2 160 0,-1 1 0 0,1 2 0 16,-2 1-128-16,0 0 128 0,2 2 0 0,1-6 0 15,1-5 0-15,3-3 0 0,0-2 0 0,1 0 0 16,3-2 0-16,4-6 0 0,5-7 128 0,0 0 32 16,-1 8 0-16,1-8 0 0,0 0-32 0,6-4-128 15,3-5 192-15,2 0-64 0,0 0-128 0,2-1 160 16,-1-2-160-16,1-2 160 16,1-2-1728-16,-4 3-352 0,1 0-64 0</inkml:trace>
  <inkml:trace contextRef="#ctx0" brushRef="#br1" timeOffset="112745.686">16862 15543 2751 0,'3'9'256'0,"-3"-9"-256"0,0 0 0 0,0 0 0 15,0 0 1760-15,0 0 304 0,2 3 64 0,-2-3 16 16,0 0-1328-16,0 0-272 0,0 0-48 0,0 0-16 16,-8 7 64-16,2-2 16 0,0 1 0 0,-4 2 0 15,0 3-48-15,0 1 0 0,0 1 0 0,2 2 0 16,-1 4-304-16,0 2-64 0,-1 3-16 0,0-1 0 16,0 1 0-16,0 2 0 0,1-1 0 0,1 1 0 15,-2 1-128-15,3-2 0 0,-1-3-160 0,2 0 160 16,-2 0 0-16,4-1 0 0,2-3 0 0,0-2 0 15,-2-2 0-15,4 1 0 0,4 0 0 0,-1-4 0 16,5-5-512-16,0 0-128 0,1 3 0 0,1-2-6192 16</inkml:trace>
  <inkml:trace contextRef="#ctx0" brushRef="#br1" timeOffset="112979.658">16893 15790 12895 0,'0'0'576'0,"0"0"112"0,0 0-560 0,0 0-128 16,6 5 0-16,0 3 0 0,0 5 144 0,0 0 0 15,2 0 0-15,-1 4 0 0,0 4-144 0,0 1 0 16,3-1 0-16,-3 1 0 0,-2-3 0 0,1 0 0 0,-2-3 0 0,0-1-176 31,2 0-272-31,-3 1-48 0,0-1-16 0</inkml:trace>
  <inkml:trace contextRef="#ctx0" brushRef="#br1" timeOffset="113197.071">17068 15893 11967 0,'-12'2'528'0,"4"0"112"15,-3 2-512-15,1 1-128 0,1 3 0 0,-2 1 0 0,1-1 1168 0,0 5 208 16,-5 0 32-16,1 2 16 0,0 1-1136 0,0-3-288 16,0 0 0-16,1 1 0 0,0 2 0 0,2-1 0 15,0-1 0-15,2-2-7584 16</inkml:trace>
  <inkml:trace contextRef="#ctx0" brushRef="#br1" timeOffset="113496.993">17086 15682 9215 0,'0'0'816'0,"0"0"-656"0,0 0-160 0,-6 6 0 15,3 4 1344-15,3 1 256 0,0-11 32 0,4 21 16 16,1 6-1360-16,1 0-288 0,3 1 0 0,1 1 0 16,-2 1 0-16,1-1 0 0,-2-3 0 0,0 1 0 15,-5 3 0-15,0 0 0 0,-2 0 0 0,-1-1 0 16,-1 1 128-16,-4-3-128 0,0 1 0 0,-3-2 0 15,-1 1 144-15,-2-4-144 0,0-4 128 0,0-4-128 16,1 0 0-16,-2-4 0 0,-1-3 0 0,2-4 0 16</inkml:trace>
  <inkml:trace contextRef="#ctx0" brushRef="#br1" timeOffset="113937.119">18319 15630 13823 0,'0'0'608'0,"0"0"128"0,0 0-592 0,-9 1-144 0,9-1 0 0,-8 3 0 16,-3 8-224-16,0 2-80 0,-4 0-16 0,1 1 0 15,-1 0 320-15,2 5 128 0,-1 4-128 0,0 0 192 16,0 0 48-16,1 4 0 0,0-2 0 0,0 3 0 16,-2-2 64-16,4 0 16 0,0-4 0 0,3 0 0 15,-1-1-144-15,1-2-32 0,2-3 0 0,3 0 0 0,2-1-144 0,1-2 0 16,1 0 144-16,4-1-144 0,0 0 128 0,3 2-128 16,1-1 128-16,1-2-7200 15</inkml:trace>
  <inkml:trace contextRef="#ctx0" brushRef="#br1" timeOffset="114240.527">18474 15827 14847 0,'0'0'656'0,"0"0"144"0,0 0-640 0,0 0-160 0,-1-6 0 0,1 6 0 16,-10 4 0-16,2 3 160 0,-2 1-160 0,0 1 160 15,1 1-160-15,-4 2 128 0,2 3-128 0,0 2 128 16,0-2 48-16,-1 2 0 0,2 0 0 0,2 1 0 16,-3 0 144-16,4-2 48 0,-1-1 0 0,3 4 0 15,3-2-16-15,-2 1 0 0,3 1 0 0,1-4 0 16,2-2-160-16,3-2-48 0,0-3 0 0,3 2 0 15,-1 1-16-15,3-2-128 0,-2-2 192 0,3-3-64 16,1 3-384-16,-2-2-96 0,0-3-16 0</inkml:trace>
  <inkml:trace contextRef="#ctx0" brushRef="#br1" timeOffset="114404.207">18136 16037 21823 0,'2'-10'960'0,"-2"10"208"0,0 0-928 0,9-3-240 16,-1-2 0-16,3 5 0 0,2 0 0 0,4 3 128 16,1-3-128-16,4 1 0 0,1 0 0 0,2 1 0 15,0 0 0-15,1 0-6416 16,2 0-1392-16</inkml:trace>
  <inkml:trace contextRef="#ctx0" brushRef="#br1" timeOffset="114631.83">18620 15738 21183 0,'0'0'944'0,"0"0"192"0,0 0-912 0,13 3-224 0,4 7 0 0,2 1 0 16,2 3 1152-16,-1 5 192 0,0 4 48 0,-2 4 0 15,-3 3-1120-15,-2 2-272 0,-4 0 0 0,-4 1 0 16,-3-1-144-16,-3 2-96 0,-4-1-16 0,-3-2 0 16,-7-2-912-16,-5 0-192 0,-3 2-48 0</inkml:trace>
  <inkml:trace contextRef="#ctx0" brushRef="#br1" timeOffset="115524.63">14018 15508 8287 0,'0'0'736'0,"-2"-6"-592"0,2 6-144 0,0 0 0 16,0 0 640-16,0 0 112 0,-10 0 16 0,10 0 0 15,-8 5-368-15,0 3-64 0,0 1-16 0,-1 5 0 16,0-1 192-16,0 2 48 0,-2 4 0 0,1 3 0 0,0-2-48 0,2 3 0 15,0 2 0-15,-2 3 0 0,1 0-240 0,0 1-48 16,2-2-16-16,0 2 0 0,3-4-48 0,-1 1-16 16,3-4 0-16,1-3 0 0,1-2-144 0,1-2 0 15,2-2 144-15,3-2-5280 16,0-2-1072-16</inkml:trace>
  <inkml:trace contextRef="#ctx0" brushRef="#br1" timeOffset="115778.643">14174 15658 20271 0,'-11'-8'896'0,"11"8"192"0,-10 3-880 0,1 0-208 0,2-1 0 0,-1 3 0 16,2 3 0-16,-3 2 0 0,-4 2 128 0,2 1-128 15,0 0 0-15,0 4 0 0,0 0 0 0,0 1 0 16,-2-3 0-16,2 1 0 0,6 0 0 0,-3 0 0 15,0 1 0-15,1-1 176 0,2-1-176 0,3-3 160 16,0-1-160-16,0 0 0 0,1 1 0 0,2-3 0 16,-1-9 0-16,5 8 0 0,1-2 0 0,2 0 0 15,0-2-384-15,2-1-16 0,-1-1 0 0,-9-2-8352 16</inkml:trace>
  <inkml:trace contextRef="#ctx0" brushRef="#br1" timeOffset="115922.642">13895 15867 17503 0,'0'0'1552'0,"10"-3"-1232"15,1 1-320-15,3 1 0 0,3 2 1152 0,3 0 160 16,1 0 32-16,0 2 16 0,-2 1-1232 0,2-1-256 16,1-3-64-16</inkml:trace>
  <inkml:trace contextRef="#ctx0" brushRef="#br1" timeOffset="116198.061">14215 15537 19983 0,'0'0'880'0,"6"8"192"0,3 1-864 0,0 2-208 0,2 1 0 0,-3 7 0 15,0 6 0-15,-1 5 0 0,-1 3 0 0,-4 3 0 16,-2 1 0-16,-2-2 176 0,-4-1-176 0,-1-1 160 16,-1-2 0-16,-1 1 0 0,-5 1 0 0,-1-2 0 15,-2 0-16-15,-2 1 0 0,-1 2 0 0,-3-1-9552 16</inkml:trace>
  <inkml:trace contextRef="#ctx0" brushRef="#br1" timeOffset="116927.43">11403 15622 1839 0,'1'-8'0'0,"-1"8"160"0,0 0-160 0,0 0 0 0,0 0 0 0,-7 0 0 15,7 0 1440-15,-9 2 256 0,-1 1 48 0,-1 1 16 16,0 0-800-16,-1 0-144 0,3 5-48 0,1 2 0 15,-1 3 176-15,1-1 16 0,-3 0 16 0,1 2 0 16,0 4-432-16,2-1-96 0,0 0 0 0,2 1-16 16,0 0-256-16,3 0-48 0,2 2-128 0,0-4 192 15,-1-2-192-15,2 0 128 0,3 1-128 0,-1-3 0 16,4 0 128-16,1-2-128 0,-1-1 0 0,2 0 0 16,-1-2-224-16,3-2-144 0,-2 0-16 0</inkml:trace>
  <inkml:trace contextRef="#ctx0" brushRef="#br1" timeOffset="117197.428">11471 15719 11967 0,'0'0'1072'0,"0"0"-864"16,0 0-208-16,-2 8 0 0,2-8 400 0,0 5 48 16,1 4 0-16,-1 2 0 0,0 0-256 0,2 1-64 15,4 0 0-15,-3 6 0 0,1-2 32 0,-1 1 0 16,2-1 0-16,-1 0 0 0,0 0-160 0,-1 0 128 16,1-2-128-16,-1-1 128 0,-1-3-128 0,1 1 0 0,1-1 0 0,-1-1 128 31,0-1-512-31,-3-8-128 0</inkml:trace>
  <inkml:trace contextRef="#ctx0" brushRef="#br1" timeOffset="117417.4">11590 15740 10127 0,'-10'-7'448'0,"10"7"96"15,-7-2-544-15,7 2 0 0,-10 0 0 0,3 4 0 0,-3-3 2208 0,1 4 336 16,-1 3 64-16,-1 2 16 16,-2 1-2112-16,0 1-512 0,3 0 0 0,-2 2 0 0,1 2 256 0,2-1-64 15,0-2-16-15,4 3 0 0,-3 0-448 0,3 1-96 16,1-1-16-16,0-2 0 0</inkml:trace>
  <inkml:trace contextRef="#ctx0" brushRef="#br1" timeOffset="117686.396">11676 15593 22687 0,'5'14'1008'0,"-1"1"208"0,-2 6-976 0,2 3-240 0,4 2 0 0,-1 1 0 16,-2 3 0-16,-3 3 0 0,1 2 0 0,-3 3 0 16,-3 0 0-16,-3 3 0 0,-5-1 128 0,-6 4-10240 15</inkml:trace>
  <inkml:trace contextRef="#ctx0" brushRef="#br1" timeOffset="119947.398">8183 15765 9215 0,'0'0'816'0,"0"0"-656"0,0 0-160 0,-8 3 0 16,-1-2 464-16,0 1 64 16,-1-1 16-16,2 4 0 0,3 5-320 0,-4 0-64 0,-3 0-16 0,0 1 0 15,1 5 240-15,-1-1 64 0,1 0 0 0,1 3 0 16,1-3-128-16,2 1-32 0,1 1 0 0,1 0 0 16,4-2-288-16,-2 1 0 0,1-3 128 0,1 2-128 31,1 1-384-31,1-4-144 0</inkml:trace>
  <inkml:trace contextRef="#ctx0" brushRef="#br1" timeOffset="120163.198">8121 15937 15663 0,'-8'-1'1392'0,"8"1"-1120"16,0 0-272-16,0 0 0 0,0 0 1456 0,0 0 224 16,10 4 48-16,-10-4 16 0,9 10-1488 0,-1 0-256 15,0-1 0-15,2 1-208 16,1 0-640-16,-3 0-128 0,-1-1-32 0,-3 1-7568 0</inkml:trace>
  <inkml:trace contextRef="#ctx0" brushRef="#br1" timeOffset="120374.196">8245 15930 16815 0,'-13'4'736'0,"4"0"160"0,1 2-704 0,-2-1-192 0,0 5 0 0,-1 0 0 16,-4 2 0-16,4 1 0 0,2 0 144 0,-1 2-144 15,-3-2 128-15,-2 2-128 0,-2 0 128 0,2 0-128 16,2-1 0-16,-1 1 0 0,1-2 0 0,2-1-7680 16</inkml:trace>
  <inkml:trace contextRef="#ctx0" brushRef="#br1" timeOffset="120659.636">8236 15834 12895 0,'-4'11'576'0,"4"-2"112"0,0 4-560 0,0 2-128 15,2 0 0-15,1 2 0 0,1 3 512 0,0 2 80 16,-2 2 16-16,0 0 0 0,-2-2-224 0,0 1-32 0,0 1-16 0,-2 2 0 16,-3-2-80-16,-3-2-32 15,-2-2 0-15,1 1 0 0,0-1-224 0,0 0 176 0,-4-2-176 0,1-2-7616 16</inkml:trace>
  <inkml:trace contextRef="#ctx0" brushRef="#br1" timeOffset="121244.704">8873 15731 2751 0,'3'-6'256'0,"2"-1"-256"0,-5 7 0 0,3-10 0 16,1 0 1296-16,0 1 224 0,-1 2 32 0,-3 7 16 16,0 0-576-16,0 0-112 0,1-9-32 0,-1 9 0 15,0 0-32-15,0 0-16 0,0 0 0 0,0 0 0 16,0 0-240-16,-9 11-48 0,-1 3-16 0,1 1 0 16,-2-3 0-16,0 3 0 0,-2 2 0 0,-1 6 0 15,1 2 16-15,2-2 0 0,0-2 0 0,0 2 0 16,0 2-208-16,0-2-48 0,2 2 0 0,-1-2 0 0,5-2-128 0,-1 2-128 15,2-1 144-15,3 0-144 0,1-2 0 0,1-2 0 16,1 0-208-16,1-1-5936 16,3-1-1200-16</inkml:trace>
  <inkml:trace contextRef="#ctx0" brushRef="#br1" timeOffset="121514.7">9064 15718 14735 0,'-13'-7'1312'0,"4"4"-1056"0,9 3-256 0,-6-1 0 16,-2 0 1968-16,8 1 336 0,-9 5 64 0,-2 2 0 16,1 4-1936-16,2 3-432 0,-2 3 0 0,3 3 0 15,-2 1 0-15,3-1 0 0,-4 1-144 0,4 0 144 16,1-1 0-16,0 1 0 0,1 0 0 0,3 0 0 15,0-3 0-15,-1 2 0 0,-1-1 0 0,5 2 0 16,2-1-272-16,-2-2 0 0,1 1 0 0,2-1 0 31,1-3-1632-31,2-4-320 0,2 3-64 0,-2-3-16 0</inkml:trace>
  <inkml:trace contextRef="#ctx0" brushRef="#br1" timeOffset="121680.79">8854 16006 15663 0,'0'0'1392'0,"12"-2"-1120"15,4 0-272-15,5 1 0 0,3 0 2416 0,6 0 416 16,2 1 96-16,1-2 16 0,3 2-2512 0,1 2-432 16,-3 0-224-16,-2-3-11264 15</inkml:trace>
  <inkml:trace contextRef="#ctx0" brushRef="#br1" timeOffset="121913.751">8915 15748 25791 0,'0'0'1152'0,"0"0"224"0,0 0-1104 0,6-5-272 0,3 3 0 0,4 4 0 15,3 4 944-15,-1 2 128 0,2 4 16 0,1 4 16 16,2 2-848-16,2 3-256 0,5 1 128 0,-3 0-128 16,-1-1 320-16,-1 1-16 0,-2 1 0 0,-4 0 0 15,-3 0-176-15,-2 1-128 0,-2 2 144 0,-2 2-144 16,-4 2 128-16,-1-1-128 0,-1 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48:27.333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17216 10679 13695 0,'-10'-4'608'0,"2"4"128"0,-3 2-592 0,0 0-144 0,2-2 0 0,1 0 0 15,1 1 0-15,7-1 192 16,-9 1-192-16,9-1 192 0,-8-1 112 0,8 1 16 0,0 0 16 0,0 0 0 16,0 0 208-16,0 0 32 0,0 0 16 0,0 0 0 15,0 0-176-15,0 0-32 0,2 8-16 0,-2-8 0 16,9 5 208-16,3 0 32 0,-1 0 16 0,3-2 0 16,0-1 208-16,2-1 64 0,5 0 0 0,1 1 0 15,5 1-64-15,2-1-16 0,3 0 0 0,2 1 0 16,2 0-208-16,1 0-32 0,-1 2-16 0,7-2 0 15,7 0-48-15,1 1-16 0,2-1 0 0,3 1 0 16,6-1-64-16,1-3-16 0,-2 1 0 0,6 1 0 16,3 0-128-16,2-1-32 0,3-2 0 0,-4 0 0 15,0 0-80-15,3 0-32 0,0 0 0 0,6 1 0 16,-1 0-144-16,-2 0 192 0,-1 0-192 0,2-1 192 0,0 0-64 16,0 1-128-16,0 1 192 0,-2 0-64 0,-2-1 0 0,0 2-128 15,3-3 192-15,0 3-64 0,-1 4 0 0,-2-3-128 16,-1-3 192-16,-1 2-64 0,4 0-128 0,2 0 192 15,0 1-192-15,-2 0 192 0,-2-1-192 0,1-1 192 16,1-2-192-16,1 2 192 0,-4 3-192 0,-1-2 0 16,-5-1 0-16,1 1 0 0,0 1 160 0,2 2-160 15,-3-3 192-15,-2 0-192 0,-4-1 224 0,1 1-64 16,1 2-16-16,-1-1 0 0,1-1-16 0,2 0 0 16,-1 1 0-16,-2 1 0 0,-1 0-128 0,-3-1 160 15,2-6-160-15,0 5 160 0,2 3-160 0,-4-1 0 16,-3 1 0-16,-1-3 128 0,-3 0 0 0,2 0-128 15,-2 1 192-15,1-1-64 0,1-1-128 0,-3 0 192 0,1 0-192 0,-2 1 192 16,0 3-192-16,-2 0 160 0,-2-3-160 0,-1 0 160 16,2-4-160-16,0 4 0 0,2 1 0 0,0-1 128 15,-4 0-128-15,0 0 0 0,-2 3 144 0,0-3-144 16,-4-1 0-16,4-1 128 0,1 0-128 0,-2 1 0 16,0 1 128-16,0 1-128 0,-5-2 128 0,2 2-128 15,-2-2 0-15,-1 1 128 0,-2-1-128 0,-1 2 0 16,-2 0 0-16,-1-1 128 0,-2-2-128 0,-1 1 0 15,2-1 0-15,-2 0 144 0,1-2-144 0,-3 1 0 16,1 3 128-16,-1-1-128 0,-3-1 0 0,-2 0 0 16,0 0 160-16,-3 0-160 0,-1 2 128 0,-2-2-128 15,-1-4 176-15,0 2-48 0,-4 1-128 0,0 0 192 16,-1-3-64-16,2 2 0 0,-3 1-128 0,-6 1 192 0,10 1-192 0,-1-1 0 16,-1-1 128-16,1 1-128 0,-2 2 0 0,2-2 0 15,0-2 0-15,1 0 0 0,-1 1 0 0,-1 0 128 16,2-2-128-16,-1 1 0 0,2 0 0 0,-2-1 0 15,0-1 0-15,0 1 0 0,-1 0 128 0,0 0-128 16,-8 3 0-16,10-4 0 0,-1 0 0 0,-2 1 128 16,3 4-128-16,-2-4 0 0,-2-2 0 0,-6 5 0 15,0 0 0-15,0 0 0 0,0 0 0 0,4-4 0 16,0-2 0-16,-4 6 0 0,0 0 0 0,0 0 0 16,0 0 0-16,0 0 0 0,0 0 0 0,0 0 0 15,0 0 0-15,-7 3 0 0,-3 0 0 0,-2-2 0 16,-3 1 0-16,-1-1 0 0,-3-2 0 0,-2 1-128 15,-2 1 128-15,-1 0 0 0,-6 1 0 0,-1-1 0 0,-5 0 0 0,-5 1 0 16,-5-1-144-16,-1 1 144 0,0 0 0 0,-3 1-144 16,1 1 144-16,-3-2-128 0,-3-2 128 0,-3 2-128 15,-5-1 128-15,-3-1 0 0,-1 0 0 0,0 0-128 16,-5 6 128-16,-4-5 0 0,-5-1 0 0,-3 1-128 16,0 1 128-16,-4 0 0 0,-3-1-144 0,1 0 144 15,-7-2 0-15,4 0 0 0,1 0 0 0,-5 0 0 16,-6 0 0-16,1 0 0 0,2 0 0 0,-3 1 0 15,-5-1 0-15,1 1 0 0,4-4 0 0,-2 2 0 16,2 0 0-16,-5 1 0 0,0 1 0 0,0-1 0 16,0-5 0-16,-1-1 0 0,0 3 0 0,-1 0 0 15,-2-2 0-15,1 1 0 0,3-2 0 0,0 2 0 16,0 0 0-16,1 2 0 0,1-5 0 0,1 2 0 16,3 0 0-16,-1 2 0 0,0-2 0 0,4 0 0 0,3-1 0 0,1 1 0 15,-3-1 0-15,4-1 0 0,3 1 0 0,0-1 0 16,0 2 0-16,2 0 0 0,-1 1 0 0,4 1 0 15,5 0 0-15,-4-2 0 0,1 6 0 0,2-3 0 16,7-2 0-16,4 1 0 0,5 0 0 0,3 0 0 16,-2 2 0-16,4-1 0 0,2-1 0 0,4 1 0 15,7-1 0-15,3 0 0 0,3 1-192 0,6 1 192 16,4-2-192-16,3 0 192 0,2 1-224 0,5 2 80 16,3-1 16-16,3 1 0 0,1-3 128 0,4 3-192 15,5 0 192-15,6 1-192 0,0 0 192 0,0 0-160 16,0 0 160-16,6-4-160 0,5 1 32 0,4 3 0 15,2-1 0-15,6 0 0 0,5-2 128 0,5 1 0 0,6 1 0 16,8 0-128-16,4-3 128 0,8 1 0 16,3 1 0-16,4 0 0 0,0 2 0 0,6-3 0 0,5 0 0 0,9 2 0 15,4 2 0-15,2 1 0 0,1-2 0 0,4 1 0 16,7-1 0-16,-1 1 0 0,0 3 0 0,4-3 0 16,7 0 0-16,0 0 0 0,0 1 0 0,4 2 0 15,8-1 0-15,1 0 0 0,-3 0 0 0,2 3 0 16,1 1 0-16,3-1 0 0,2 3 0 0,2-5 0 15,-2 2 0-15,4-1 0 0,2 4 0 0,-1-3 0 16,-3 0 0-16,0 0 0 0,0-1 0 0,1 1-128 16,-1 0 128-16,0 0 0 0,-1-3 0 0,2 3 0 15,3-1 0-15,-7 1 0 0,-8-1 0 0,1 0-128 16,3-2 128-16,-7 2 0 0,-6 2 0 0,1-3 0 16,1-4 0-16,-8 4 0 0,-7 0 0 0,0 3 0 0,-1-4 0 15,-8 0 0-15,-8 2 0 0,-5 0 0 0,-8 3 0 0,-3 0 0 16,-3-2 0-16,-8 0 0 0,-8-2 0 0,-9 2 0 15,-3-1 0-15,-11-1 0 0,-4-1-288 0,-5-1-32 16,-4 0 0-16,-4 1 0 16,-9-3-1920-16,0 0-384 0,0 0-64 0</inkml:trace>
  <inkml:trace contextRef="#ctx0" brushRef="#br0" timeOffset="2117.871">9687 1533 21183 0,'0'0'1888'0,"0"0"-1504"0,0 0-384 0,0 0 0 16,0 0-512-16,0 0-160 0,0 0-32 0,0 0-16 15,0 0 560-15,0 0 160 0,6-6 0 0,-6 6 0 16,0 0 0-16,0 0 192 0,2-8-32 0,-2 2 0 0,-2-2 192 0,-2 0 32 15,1-1 16-15,-1 1 0 0,-2-3 32 0,1-2 0 16,-4 2 0-16,1-1 0 0,-3 0-144 0,0-1-32 16,1-1 0-16,-4-2 0 0,-2 2-32 0,1 0-16 15,-1-2 0-15,-5 2 0 0,-1 0 128 0,-1 1 32 16,1-1 0-16,-3 0 0 0,1-1 16 0,-1 0 16 16,-2 1 0-16,1 0 0 0,-1-1-160 0,-2 1-48 15,0-5 0-15,-1 3 0 0,-5 1-192 0,-1-1 176 16,-2 1-176-16,-2 0 160 0,0 2-160 0,2-1 128 15,-4-1-128-15,3-1 128 0,0 2-128 0,-1 0 192 16,0 1-192-16,-2-2 192 0,-2 1-192 0,-1 1 192 16,0-2-192-16,-1 2 192 0,-2 0-192 0,3 1 0 0,2 0 144 15,-1 0-144-15,1 1 0 0,-1-3 128 16,-1 0-128-16,0 2 0 0,1-2 0 0,1 2 0 0,-3-1 0 0,1 0 128 16,4-1-128-16,2 1 0 0,-3 1 0 0,-1-2 128 15,-2 1-128-15,0 0 0 0,0-1 128 0,-2 2-128 16,0 2 0-16,1 1 144 0,1 1-144 0,20 3 0 15,-4-4 128-15,-5-2-128 0,-4-3 0 0,-1 0 0 16,-2-1 0-16,-2 1 128 0,-2-2-128 0,-38-8 0 16,13 5 176-16,9 2-176 0,2 0 160 0,4 3-160 15,0 3 128-15,-1 1-128 0,-2 0 0 0,3 3 144 16,3-1-144-16,3 0 0 0,-3 0 144 0,-1 0-144 16,-4-2 0-16,1 1 0 0,1 2 0 0,-2 2 0 15,0 0 0-15,2 0 0 0,-3-2 0 0,0 3 0 16,-2 0 0-16,-3 1 0 0,-1 2 0 0,2 0 0 0,2 0 0 15,1 1 0-15,-2 0 0 0,-3 2 0 0,-3 2 0 0,2 0 0 16,3 3 0-16,0 1 0 0,6 0 0 0,-1-2 0 16,-3-3 0-16,-1 2 0 0,-2 3 0 0,1 1 0 15,2 0 0-15,-1-2 0 0,2 1 0 0,0-1 0 16,-2-1 0-16,1 0 0 0,0 1 0 0,4 3 0 16,2 2 0-16,2-1 0 0,2 0 0 0,1 0-128 15,-3 0 128-15,2 2 0 0,1 1 0 0,23-3 0 16,-1 2 0-16,-3 4 0 0,-1 0 0 0,1 4 0 15,-1 1 0-15,0 1-128 0,0 0 128 0,-25 20 0 16,9-9-144-16,8-3 144 0,6-1 0 0,6-2 0 16,3-2-144-16,3-1 144 0,2 0 0 0,4 2 0 15,1 1 0-15,3 1 0 0,-1-3 0 0,3 1 0 0,3 0 0 16,3 3 0-16,1 0 0 0,4-1 0 0,0 2 0 0,3-1 0 16,3-2 0-16,1 1 144 0,2-2-144 0,3 2 128 15,1 2-128-15,4 0 0 0,4-1 0 0,0 2 128 16,3 0-128-16,0 1 0 0,3-1 144 0,0 1-144 15,1 0 0-15,1-2 0 0,1-4 0 0,3 1 128 16,5-1-128-16,1 1 0 0,1 1 0 0,2-5 0 16,1-1 0-16,1 2 0 0,2 3 128 0,0-3-128 15,1-1 0-15,2 0 144 0,3-1-144 0,3 3 0 16,4 0 0-16,-1-1 0 0,2-3 0 0,2-1 0 16,1-1 144-16,4-2-144 0,-1 0 0 0,3-1 144 15,-4-1-144-15,-1 0 0 0,-3-3 144 0,6-1-144 16,2-1 0-16,1 0 0 0,0 1 0 0,-1-1 128 15,-1 0-128-15,2 0 0 0,3-2 0 0,0 2 128 0,-2-1-128 0,-1 1 0 16,0 0 0-16,-1-6 0 0,-1 0 0 0,2-1 0 16,4 2 0-16,-1-2 128 0,-6 1-128 15,5-5 144-15,4-5-144 0,-1 4 160 0,-1 1-160 0,0 0 0 16,-3 0 144-16,1-2-144 0,2 2 0 0,0-3 128 16,0-1-128-16,-2 1 0 0,-3-3 0 0,1 1 144 15,0-3-144-15,1-1 0 0,3 0 144 0,-4-2-144 16,-3-4 0-16,-1 1 144 0,1 0-144 0,2-1 0 15,2 0 144-15,-3 0-144 0,-2 2 128 0,-2-1-128 16,-1 0 128-16,0-4-128 0,-1 0 192 0,2-2-16 16,-2 2-16-16,-2-2 0 0,-5-1 32 0,-1-4 0 15,0-5 0-15,-2 0 0 0,2 1 32 0,-2-2 16 16,0-2 0-16,-7 2 0 0,-2 1 80 0,-6 1 0 0,-4-2 16 16,-2 2 0-16,-4-4 64 0,-3-2 16 0,-2-2 0 15,-5-3 0-15,-5-1-96 0,0 1-32 0,-7 3 0 0,-2 0 0 16,-6 4-160-16,-4 5-128 0,-3 1 144 0,-4 4-144 15,-1 1 0-15,-4 4 0 0,-5-2 0 0,-4 4 0 32,-2 2-1792-32,-4 2-256 0,-2 4-64 0,-8 1-12848 0</inkml:trace>
  <inkml:trace contextRef="#ctx0" brushRef="#br0" timeOffset="3846.452">4857 2103 17903 0,'-2'-10'784'0,"2"10"176"0,0 0-768 0,0 0-192 0,0 0 0 0,0 0 0 15,0 0 0-15,0 0 0 0,-8 1 0 0,8-1 0 16,-8 7 0-16,2 2 0 0,-1-1 0 0,-2 0 0 16,1 4 0-16,-1 1 0 0,-1-2 0 0,0 2 0 15,-3 2 0-15,0 1 0 0,-3 0 0 0,-1 5 0 16,-2 1 0-16,-4 2 0 0,0 4 0 0,-4 1 0 15,1 1 0-15,-2 2 176 0,-1 2-32 0,1 0 0 16,-2 1 16-16,1-2 0 0,-2 0 0 0,1 3 0 0,1 2 80 0,0 1 16 16,-1-1 0-16,1 5 0 0,-3 3-16 15,-2 3 0-15,-3 2 0 0,1 0 0 0,0-2-48 0,-1 4 0 16,1 2 0-16,-1 5 0 0,-2 3-48 0,1 2-16 16,-2-1 0-16,-2 2 0 0,-2 1 0 0,-1 1 0 15,-2 2 0-15,1 1 0 0,2 2 16 0,-1-1 0 16,-2-1 0-16,2 1 0 0,2 2 0 0,2 1 0 15,-1-1 0-15,-2-1 0 0,-1 1 48 0,-3 2 16 16,2 2 0-16,0 2 0 0,0 4 48 0,2 1 0 16,2-3 0-16,0 6 0 0,0 4 0 0,1 0 0 15,-6-3 0-15,2 1 0 0,2 1 16 0,2 1 16 16,0 2 0-16,1 1 0 0,4 1-144 0,3-1-16 16,2-1-128-16,0-3 192 0,2-3-64 0,0 3-128 15,2 3 176-15,1-2-176 0,0-2 144 0,3 2-144 0,0 0 0 0,0 1 144 16,-1-2-144-16,4-1 128 0,3 0-128 0,2 4 128 15,-1-1-128-15,3 2 0 0,2-4 144 0,1 2-144 16,1 0 128-16,-1-1-128 0,2 0 128 0,1-3-128 16,4-1 0-16,-3 3 0 0,1 2 0 0,0-4 128 15,4-6-128-15,-2 3 0 0,0 3 0 0,-1-2 0 16,0-1 0-16,-2-1 128 0,3-2-128 0,-1 4 0 16,-1-1 0-16,-1-1 0 0,0-1 0 0,1 1 128 15,-3 4-128-15,0 0 0 0,3-4 0 0,-1 1 128 16,-4-9-128-16,5 6 0 0,1 5 0 0,-2-2 0 15,1-2 0-15,-2-1 0 0,1 0 0 0,2 2 0 16,1 0 0-16,-1-2 0 0,0-4 0 0,1 0 0 16,1 0 0-16,-4 3 128 0,3 0-128 0,-1-2 0 0,1-5 0 0,-1 2 0 15,-1 3 0-15,1-2 128 0,2 1-128 0,-4-4 0 16,1-5 0-16,0 2 128 0,-1 0-128 0,1 1 0 16,2 1 0-16,-1-4 0 0,-2-1 0 0,1-2 0 15,0 5 0-15,2-3 0 0,0-5 0 0,0-1 144 16,2-1-144-16,0 1 0 0,-3-4 192 0,2 0-192 15,2-2 192-15,0 1-192 0,0 2 144 0,2-3-144 16,1-3 0-16,-2-1 144 0,3-2-144 0,-3 0 0 16,-1-2 144-16,3 0-144 0,4-2 0 0,-4-1 128 15,0-1-128-15,2-1 0 0,0-4 0 0,3-4 128 16,-1-4-128-16,0 1 0 0,2 1 0 0,0-2 144 16,-1 1-144-16,2 1 0 0,0-1 144 0,2-2-144 0,2-2 0 15,-5-3 144-15,1 0-144 0,2 0 160 0,2-3-160 0,0-1 160 16,-1-1-160-16,5 0 128 0,-1-2-128 0,0 0 128 15,-1-1-128-15,2-2 128 0,2 1-128 0,-3-1 128 16,0-1-128-16,2-1 128 0,-3 1-128 0,3-3 128 16,-2-3-128-16,2 2 0 0,-1-2 0 0,1 1 128 15,-1 0-128-15,1 0 128 0,-2-2-128 0,0 1 128 16,-2 3-128-16,1-4 0 0,-1 0 144 0,-1-3-144 16,0 2 0-16,-1-1 144 0,0 2-144 0,2-3 0 15,-1-3 144-15,-1 1-144 0,1 0 0 0,-1 1 144 16,-1-2-144-16,2 2 160 0,1-2-160 0,-2 1 160 15,-2-3-160-15,2 1 128 0,3 1-128 0,-1-1 128 16,1-1-128-16,-1 0 128 0,-1 1-128 0,2-1 128 16,-1-1-128-16,-2 0 0 0,-1 0 0 0,3 2 128 0,-2 2-128 0,-1-3 0 15,1-1 0-15,-1 0 0 0,0 2 128 0,-1-1-128 16,0 0 0-16,1-1 128 0,1-2-128 0,0-1 0 16,-1 1 0-16,0 0 0 0,-1 1 0 0,2-2 128 15,0 1-128-15,1-1 0 0,0-2 0 0,1 1 0 16,2-1 128-16,-3 1-128 0,0-3 0 0,1 0 0 15,-2 3 144-15,1 0-144 0,2-2 0 0,-1-1 0 16,-2 1 0-16,0 2 128 0,2-1-128 0,-2 1 176 16,0-2-176-16,1 3 192 0,2 2-192 0,-2-2 0 15,-1-2 0-15,3-2 0 0,-1 1 0 0,-1 1 0 16,1-2 176-16,-1 0-176 0,0 1 144 0,1 0-144 16,0-1 128-16,-2 1-128 0,1 0 0 0,2 1 128 15,-1-1-128-15,1 0 0 0,-3 1 0 0,1-2 128 0,-1 0-128 16,2 1 0-16,-1 0 0 0,1 0 0 0,1 1 128 0,-3-1-128 15,-5 1 0-15,2-1 0 0,2 3 0 0,0-3 0 16,1-1 0-16,1 0 0 0,1-5 0 0,-1 4 0 16,0 0 128-16,0-1-128 0,1-1 0 0,-1 1 128 15,1 0-128-15,1 1 0 0,-1 0 0 0,1 0 0 16,-3-1 0-16,0 0 0 0,1-1 0 0,1 1 0 16,0 0 0-16,-1-1 0 0,1-2 0 0,-2 4 0 15,0 0 0-15,1 0 0 0,2-1 0 0,-1-1 0 16,1-1 0-16,-5 1 0 0,0 5 0 0,3-2 0 15,2-2 0-15,0 1 0 0,-3 2 0 0,0 1 0 16,0 0 0-16,2-1 0 0,0-3 0 0,0 3 0 16,-1 4 0-16,1-2 0 0,-1-5 0 0,1 1 0 0,-2 2 0 15,0 2 0-15,-1-1 0 0,2 1 0 0,-4-2 0 0,0 3 0 16,1-1 0-16,-3 1 0 0,0 0 0 0,-2 1 0 16,-6 3 0-16,0 0 0 0,10-3 0 0,-10 3 0 15,0 0 0-15,0 0 0 0,0 0 0 0,0 0-144 16,0 0 0-16,0 0 0 15,0 0-1088-15,-3 9-224 0,-6-2-32 0,-1-1-7984 16,-1 0-1600-16</inkml:trace>
  <inkml:trace contextRef="#ctx0" brushRef="#br0" timeOffset="4335.77">3735 13379 13823 0,'0'0'1216'0,"0"0"-960"0,0 0-256 0,0 0 0 15,0 0 2048-15,0 0 352 0,0 0 80 0,0 0 16 16,0 0-1632-16,5-6-320 0,2-2-64 0,5 0-16 15,-1 1 32-15,5-1 0 0,0-2 0 0,4-1 0 16,0 3-32-16,5-3 0 0,1-2 0 0,5 0 0 16,2 0-96-16,1 0-32 0,-2-1 0 0,2 0 0 15,3-1 0-15,0-1 0 0,-3 0 0 0,0 2 0 16,0 0 32-16,3 0 0 0,-2-1 0 0,2 1 0 0,1 3-96 0,-1 3-16 16,0-1 0-16,0 1 0 0,0 0-80 0,-1 4-32 15,-2 1 0-15,-1 2 0 0,-3 3-144 0,-2 2 192 16,-6 1-192-16,0 1 192 0,-4 2-64 0,0 2-128 15,-4 1 192-15,-4 2-64 0,-4 2 112 0,-3 3 16 16,-2 3 0-16,-3 2 0 0,-3 1-64 0,-3 2 0 16,-2 0 0-16,-3 1 0 0,-6 2 16 0,0 3 0 15,-2 0 0-15,-3 1 0 0,-1-2 128 0,-4 1 32 16,-1 1 0-16,1 0 0 0,-1-4 16 0,1 2 0 16,1 0 0-16,3-1 0 0,-1-4-208 0,5-1-48 15,0-1 0-15,6-4 0 16,4-4-736-16,0-5-160 0,2-1-16 0,5-3-10416 0,4-7-2064 0</inkml:trace>
  <inkml:trace contextRef="#ctx0" brushRef="#br0" timeOffset="6436.976">7012 1289 17391 0,'6'-17'768'0,"1"7"160"0,2-1-736 0,0-1-192 0,2-3 0 0,0 1 0 16,0 1 192-16,0-1 16 0,-1 0 0 0,1 0 0 15,-2 0 32-15,-1 1 0 0,-1-1 0 0,-4 0 0 16,1-1 48-16,-1 0 16 0,-3 1 0 0,-1 0 0 0,-3-1 96 0,0-1 32 16,-4-2 0-16,0 1 0 15,-1-1 16-15,-4 1 16 0,-1-2 0 0,0 1 0 0,-3 1-80 0,1-2 0 16,-2-1-16-16,0 0 0 0,-1-2-80 0,-1 3-16 15,-2 0 0-15,1 0 0 0,-2 0 0 0,0 3 0 16,-2 1 0-16,-1 0 0 0,0 0-128 0,0 1-16 16,-2-2-128-16,1 3 192 0,-1 4-192 0,13 3 0 15,-3-3 0-15,-4-1 0 0,0-1 0 0,-4-1 0 16,-4-1 0-16,0-2 0 0,-1 2 0 0,-27-11 0 16,10 6 0-16,4 3 0 0,3 5 0 0,3 1 0 15,1 3 0-15,4 0 0 0,2 4 0 0,3 1 0 16,-1 0 0-16,1 0 0 0,-3 1 0 0,0 0 0 15,0 3 0-15,0 1 0 0,0 2 0 0,0 4 0 16,1 2 128-16,0 2-128 0,2 3 0 0,12-6-128 0,-2 4 128 0,-1 4-208 16,-1 0 208-16,1 1 0 0,-1 0 0 15,0 1 0-15,0 1 0 0,-16 20 0 0,5-9-160 0,3-4 160 16,0-3 0-16,2-1 0 0,3-3 0 0,2 0 0 16,3 1 0-16,2 0 0 0,3 3 0 0,0 0 0 15,0 1 0-15,0 0 0 0,0-4-160 0,5 3 160 16,0 5 0-16,1-1 0 0,3 0 0 0,2-2 0 15,0 2 0-15,0-2 0 0,1 2 0 0,4-2 0 16,2-2 0-16,2 2 0 0,-3 0 0 0,4-1 0 16,1-4 0-16,2 1 0 0,-3 3 0 0,3 2 160 15,1 1-160-15,3-4 0 0,-2 0 0 0,2 0 0 16,2-1 0-16,-1-2 0 0,3 0 0 0,2-2 0 16,1-1 0-16,0-1 192 0,1-2-192 0,-1-1 192 0,2-3-192 15,-1 1 128-15,4 2-128 0,0-3 128 0,2-3-128 0,3-2 160 16,2-1-160-16,2 0 160 0,4-1-160 0,-2-1 128 15,3-4-128-15,-1-1 128 0,0-4 0 0,0 3 0 16,-2-3 0-16,5-4 0 0,3-4 0 0,1 0 0 16,-2 0 0-16,1-1 0 0,0-3-128 0,0 0 128 15,-3-2-128-15,0 2 128 0,0-3-128 0,2-2 128 16,0-2-128-16,1-2 128 0,1 2-128 0,-1-3 160 16,-3 0-160-16,-3 0 160 0,-3-1-16 0,-2 2 0 15,-1-4 0-15,-2 4 0 0,-1 0-144 0,0 3 192 16,-3-3-192-16,0 1 192 0,-7 0-192 0,1 0 160 15,0-1-160-15,-4-2 160 0,-3 0-160 0,-1-1 128 16,0-2-128-16,-4 1 128 0,-1-2-128 0,-4 0 0 16,0 0 0-16,-3 3 128 0,-1 0-128 0,-2 1 128 0,-1-2-128 0,-6 2 128 15,-2 2-128-15,-1 3 0 0,-2-1 0 0,-4-3 0 16,-3-2 0-16,-2 5 0 0,-4 0 0 0,0 2 128 16,-2-1-128-16,0-1 0 0,-1-3 0 0,13 12 0 15,-3-4 0-15,-1-1 0 0,-4-1 0 0,-2 0 0 16,-2-1 0-16,-2 3 0 0,0 2 0 0,-30-14 0 15,12 7 0-15,5 7 0 0,3 4 0 0,3 6 0 16,2-1 0-16,-3 0 0 0,1 0 0 0,-3 2 0 16,0 3-160-16,-3 0 160 0,2 0 0 0,0 3-144 15,-2 3 144-15,4 1 0 0,1 0 0 0,3 0-128 16,-1-2 128-16,1 0 0 0,1 0 0 0,-1 2-128 16,-2-1 128-16,1 2 0 0,2 0 0 0,-4 4-128 0,0 1 128 15,-1 1 0-15,3 3 0 0,2 0 0 0,1 3 0 0,13-6 0 16,-1 2 0-16,-2 3 0 0,-2 0 0 0,-2 2 0 15,0 3 0-15,0 1-128 0,-2 4 128 0,-22 20 0 16,9-9 0-16,9-3 0 0,4-3 0 0,2-3 0 16,6-5 0-16,0 4-128 0,2 0 128 0,1 2 0 15,2 1 0-15,1-1 0 0,2 1 0 0,1 2 0 16,3 4 0-16,-2-1 0 0,1-2 0 0,3-1-128 16,0 0 128-16,3 2-128 0,1-1 128 0,1 4 0 15,1-1 128-15,2 2-128 0,2 1 0 0,2 1 0 16,1 2-192-16,1-4 64 0,2-2 128 0,1-3-160 15,1-1 160-15,2-1-160 0,2-3 160 0,4 3-128 16,1 0 128-16,2 1-128 0,0-4 128 0,4 1 0 0,4-1 0 16,0-1 0-16,0-3 0 0,3-3-160 15,4 0 160-15,0-5-160 0,-2-2 160 0,3-2 0 0,0 3 0 16,0-5 0-16,-1-5 0 0,2 0 0 0,3-3 0 0,4 0 0 16,0 1 0-16,1-3 0 0,0-2 0 0,1-2 0 15,-2-1 0-15,2-4 0 0,2-2 0 0,3-3 0 16,3-2 0-16,1-2 0 0,-1 0 0 0,-1-5 128 15,-2-4-128-15,0-1 0 0,0-5 128 0,-2 1-128 16,1 3 0-16,-3-4 128 0,-1-2-128 0,-6 1 0 16,-3 2 336-16,-6 0 0 0,-3-3 0 0,-5-1 0 15,-4-3-32-15,-2 2-16 0,-3 1 0 0,-3 4 0 16,-2 5-160-16,-4 0-128 0,-4 2 144 0,-2 4-144 16,-3 5 0-16,-2 4-256 0,-4 1 16 0,-2 4-9152 15,-1 2-1824-15</inkml:trace>
  <inkml:trace contextRef="#ctx0" brushRef="#br0" timeOffset="10227.37">9377 10546 9727 0,'0'0'432'0,"-2"-5"80"0,2 5-512 0,0 0 0 0,0 0 0 0,-7-4 0 16,3 0 688-16,4 4 16 0,0 0 16 0,0 0 0 16,-4-6 48-16,4 6 16 0,0 0 0 0,0 0 0 15,0 0-16-15,0 0 0 0,0 0 0 0,0 0 0 16,0 0-336-16,0 0-80 0,0 0-16 0,9-1 0 16,1-2 112-16,2 1 0 0,-2-1 16 0,5 1 0 15,6 1-32-15,-2-2-16 0,-1-1 0 0,1 2 0 16,3 2 32-16,0 1 0 0,4 0 0 0,0 2 0 15,1-2-192-15,0 3-16 0,3 1-16 0,1-2 0 16,0-3 16-16,4 2 0 0,2-1 0 0,0 2 0 16,5 0-48-16,5-1-16 0,1 0 0 0,1 2 0 15,2 3-32-15,-2-3 0 0,2-1 0 0,0-1 0 0,4-1-144 0,-4 3 192 16,1 0-192-16,2-1 192 0,1 0-16 0,-1 1 0 16,-2-2 0-16,4 0 0 0,-2-2 64 0,2 0 16 15,2 0 0-15,-2 1 0 0,1 5 0 0,0-2 16 16,-3-4 0-16,2 2 0 0,2 0-96 0,-1 1-32 15,-1 0 0-15,1-1 0 0,0-1-144 0,-2 1 160 16,-2 2-160-16,1-2 160 0,-1-2-160 0,4-1 0 16,-1-1 144-16,1 3-144 0,1 4 160 0,-5 0-32 15,1-7-128-15,-3 4 192 0,1 0-192 0,-1 2 0 16,0-1 0-16,2 0 0 0,2-3 128 0,-1 1-128 16,-3 1 0-16,-3 0 144 0,-2-2-144 0,2 0 0 15,3-2 0-15,-1 4 0 0,1 1 128 0,0 2-128 16,0-4 0-16,0 1 128 0,-4 3-128 0,1-3 0 15,0 1 144-15,1-1-144 0,-1-2 144 0,-1 0-144 0,0 2 192 16,-2 1-192-16,-2 0 128 0,1-3-128 0,-2 0 0 0,0 1 0 16,-2 2 0-16,-1 0 0 0,1-3 128 0,-2 1-128 15,0 1 0-15,0 1 128 0,2 2-128 0,-2-3 0 16,1-2 176-16,-3 2-176 0,-2 1 160 0,1-1-160 16,-2-2 144-16,-1 0-144 0,2 0 128 0,-1 2-128 15,-2 1 0-15,0 0 128 0,-2-4-128 0,0 2 0 16,2 1 0-16,-1 2 128 0,-2 0-128 0,-2-1 0 15,-2-3 0-15,0 0 0 0,-1 3 0 0,-1-1 0 16,0 0 0-16,-2 0 0 0,0-2 128 0,0 2-128 16,-3 3 0-16,0-2 128 0,-1-2-128 0,0 1 128 0,-2 2-128 15,0 0 128-15,-2 0-128 0,0 1 128 0,-1-4-128 16,1 0 0-16,-2 3 0 0,2-1 128 0,-2-3-128 0,0 0 128 16,0-3-128-16,0 5 128 0,0 1-128 0,0-1 0 15,0-2 0-15,-3 1 128 0,2 1-128 0,-2 2 0 16,1 0 0-16,-8-4 0 0,5-2 0 0,-5 2 0 15,0 0 0-15,10 2 0 0,-10-2 176 0,0 0-48 16,7-4-128-16,-7 4 192 0,0 0-192 0,0 0 0 16,0 0 0-16,0 0 0 0,0 0 0 0,0 0 0 15,6 3 0-15,-6-3 0 0,0 0 0 0,0 0 0 16,0 0 0-16,0 0 144 0,0 0-144 0,0 0 0 16,0 0 0-16,0 0 128 0,0 0-128 0,0 0 0 15,0 0 0-15,0 0 128 0,0 0-128 0,0 0 128 16,0 0-128-16,0 0 128 0,0 0-128 0,0 0 0 0,0 0 144 15,0 0-144-15,0 0 0 0,0 0 144 0,0 0-144 0,0 0 0 16,0 0 128-16,0 0-128 0,8-3 0 16,-8 3 0-16,0 0 0 0,0 0 0 0,0 0 0 0,0 0 0 15,0 0 0-15,0 0 0 0,0 0 0 0,0 0 0 16,0 0 128-16,0 0-128 0,0 0 0 0,0 0 0 16,0 0 0-16,0 0 128 0,0 0-128 0,0 0 0 15,0 0 144-15,0 0-144 0,0 0 0 0,0 0 144 16,0 0-144-16,0 0 0 0,0 0 0 0,0 0 0 31,0 0-320-31,0 0-80 0,2-6-32 0,-2 6-15120 0</inkml:trace>
  <inkml:trace contextRef="#ctx0" brushRef="#br0" timeOffset="14278.879">9850 1326 2751 0,'0'0'256'0,"5"-6"-256"0,-5 6 0 0,5-8 0 16,0-3 1952-16,1 3 352 0,-4-3 64 0,1 1 0 16,2 0-1200-16,0 0-240 0,-3-2-48 0,1-1-16 15,-2-1-224-15,0-1-32 0,-1 2-16 0,0-3 0 16,-1-1 32-16,-2 1 0 0,0 0 0 0,-1-2 0 16,-3 0-64-16,-2-2-16 0,-1-2 0 0,-1 0 0 15,-3 1 48-15,0-1 16 0,-2 2 0 0,1 1 0 16,-3 0-288-16,0 3-48 0,-1 2-16 0,-3-2 0 15,0 1-32-15,-3 0-16 0,-3 3 0 0,-1-1 0 16,-4 1-208-16,0 0 128 0,-3 0-128 0,1 1 0 0,-4 2 0 0,0 1 0 16,-2-2 0-16,1 3 0 0,-2 3 0 0,-3-3 0 15,-4-2 0-15,-2 2 0 0,-2 2 0 0,2 5 0 16,1 3 0-16,1-1 0 0,3-6 0 0,1 3 0 16,0 3-128-16,0 2 128 0,1 0 0 0,1 3 0 15,4-1 0-15,3 5 0 0,1 4-128 0,2 1 128 16,0 3 0-16,5-1 0 0,1-2-128 0,2 3 128 15,0 1 0-15,0 4 0 0,4-1-144 0,-3 3 144 16,2 4 0-16,0-1-144 0,2 0 144 0,1 1 0 16,2-1 0-16,0 3 0 0,2 0 0 0,0 0 0 15,-1-1 0-15,3-1 0 0,4-4 0 0,3 2 0 16,2-5 0-16,1 3 0 0,3 0 0 0,5 2 0 0,0-4 0 16,6 4 0-16,-1 2 0 0,4 1 0 0,1 0 0 0,4 2 128 15,1 3-128-15,1-2 0 0,0-2 0 0,2-2-128 16,2-2 128-16,-1 0 0 0,3 2 0 0,1-4 0 15,3-3 128-15,1-2-128 0,3-3 160 0,6 3-160 16,0-3 144-16,3 2-144 0,1 2 128 0,1-2-128 16,0-2 144-16,0-4-144 0,-1-4 160 0,3-2-160 15,2-3 192-15,3-4-64 0,-2-1-128 0,2-1 192 16,-1-1-64-16,0-3-128 0,-1-3 176 0,-1-7-176 16,-1-1 256-16,0-3-64 0,0-3-16 0,-1-1 0 15,0 1 16-15,-3 0 16 0,-2 0 0 0,-3-1 0 16,-7-1-80-16,-2 0 0 0,-2-4-128 0,-3 2 192 15,-2 0 64-15,-2-2 0 0,0-3 0 0,-4-3 0 16,-2-2 96-16,-3 0 32 0,-4 2 0 0,-2-3 0 0,-2-2-192 0,-2 2-16 16,-3 2-16-16,-2 0 0 0,-2-2-160 15,-4 1 0-15,-1 0 144 0,-3 0-144 0,-2 0 0 0,-1-1 128 16,-2-2-128-16,-2 3 0 0,-3 3 0 0,-1 2 0 16,-1 1 0-16,-1 1 0 0,-6-1 0 0,-1 3 128 15,-3 2-128-15,0 0 0 0,-3-2 0 0,0 3 0 16,-3 5 0-16,-2 1-192 0,0 0 192 0,1 1 0 15,2-3-144-15,-4 4 144 0,0 2 0 0,-2 2 0 16,-3 1 0-16,22 6 0 0,-5-1 0 0,-2 0-176 16,0 0 176-16,-3 3-128 0,1 3 128 0,1 1 0 15,-4 4 128-15,1 2-128 0,-2 0 0 0,2 1-192 16,-3 3 32-16,-32 15 0 0,12 5 160 0,10-2 0 16,7 1-144-16,5-3 144 0,-1 2 0 0,3 1-144 15,1 1 144-15,3 0 0 0,0 2-128 0,1 4 128 0,1 1 0 0,3 1 0 16,5-2 0-16,1 1-128 0,1-1 128 0,2 1 0 15,4-1 0-15,2-2 0 0,3-1 0 0,2 0 0 16,2-2 0-16,1 5 0 0,2 1-128 0,3 1 128 16,3-1 0-16,3-1 0 0,-1 2 0 0,4-2 0 15,1-2 0-15,3-2 0 0,2-4 0 0,5 1 0 16,4 0 0-16,2 1 0 0,1-2 0 0,3-1 0 16,2 2 0-16,2 0 0 0,2 0 0 0,2-6 0 15,0-4 0-15,3-5 0 0,3-1 0 0,2-1 0 16,0 0 0-16,4-5 128 0,0-1-128 0,0-4 0 15,-3-1 0-15,-1-3 128 0,2-2-128 0,1-5 0 16,1-3 0-16,5-2 128 0,0-1-128 0,1-3 0 0,-2-1 128 0,0-4-128 16,-3-4 0-16,3-1 144 0,-2-3-144 0,4 0 160 15,-4 0-160-15,-1-1 160 0,1 0 16 0,-6-2 0 16,-1-2 0-16,-4-5 0 0,-1-6 16 0,-2-1 0 16,1-2 0-16,-5 0 0 0,-5-3 16 0,-1 2 16 15,-6 0 0-15,1-2 0 0,-2 0-80 0,-3-1-16 16,-9 4 0-16,-1 3 0 0,-2 4-128 0,-6 2 0 15,-5 0 144-15,-4 5-144 0,-8 3 0 0,-5 3 144 16,-1 4-144-16,-7 3 0 0,-7 2 0 0,-3 6 0 16,-2 3 0-16,-6 2 0 0,-6 1-144 0,-8 7-48 15,-7 8 0-15,-2 2 0 16,-2 3-1792-16,-1 4-384 0,4 4-64 0</inkml:trace>
  <inkml:trace contextRef="#ctx0" brushRef="#br1" timeOffset="32483.815">6258 11190 14735 0,'-4'-13'640'0,"2"8"160"0,2 5-640 0,-2-7-160 15,-2-1 0-15,4 8 0 0,0 0 432 0,0 0 48 16,0 0 16-16,0 0 0 0,-9-4 16 0,1 3 16 16,-1 3 0-16,-1 3 0 0,-3 0-320 0,-2 3-64 15,0 2-16-15,-3 4 0 0,-1 2 64 0,-1 5 0 16,-3 0 0-16,1 6 0 0,-4 0 64 0,0 3 0 16,-3 2 16-16,1-1 0 0,-6 0 176 0,3 2 16 15,5 0 16-15,-4 4 0 0,-1-2 208 0,2 3 32 0,3 1 16 16,2 2 0-16,1 5-32 0,2 2-16 15,1-2 0-15,0 2 0 0,3 0-240 0,-1 3-64 0,2 2 0 0,0 3 0 16,2 0-80-16,3 2-32 0,1 4 0 0,4-1 0 16,4 1-32-16,2-2-16 0,2-1 0 0,4 1 0 15,3 5 16-15,1-4 0 0,2-6 0 0,2-2 0 16,1-2-48-16,3-1-16 0,0-2 0 0,1-1 0 16,1-2 16-16,3-1 16 0,4-1 0 0,-2-2 0 15,1-6-64-15,1-1-16 0,-1-3 0 0,3-1 0 16,1-4 16-16,0 1 0 0,1-1 0 0,1-2 0 15,1-3-144-15,0 1 0 0,2 0 0 0,2-1 0 16,3-6-2048-16,0 1-512 0</inkml:trace>
  <inkml:trace contextRef="#ctx0" brushRef="#br1" timeOffset="34666.918">12853 10970 11967 0,'-9'-9'528'16,"5"5"112"-16,-5 1-512 0,3 1-128 0,6 2 0 0,-8-2 0 15,-2-3 928-15,0 5 160 0,-1 5 16 0,-1-1 16 0,-1-1-544 0,-1 1-128 16,0 1 0-16,-1 5-16 0,-1 3-96 0,2 1-16 15,-1 1 0-15,-1 1 0 0,0 5 0 0,0-1-16 16,0 6 0-16,-3 3 0 0,0 1 32 0,1 6 16 16,-2 6 0-16,0 4 0 0,0 5-48 0,0 1-16 15,2 1 0-15,-4 4 0 0,1 5-32 0,1 4-16 16,-2 2 0-16,2 3 0 0,2 0 144 0,-2 3 16 16,4-3 16-16,3 1 0 0,0-2 32 0,4 2 0 15,4 1 0-15,2-1 0 0,0-4-48 0,3-1 0 16,3-1 0-16,4 2 0 0,2 1-112 0,3-3-32 15,3-5 0-15,4-1 0 0,-2-1-48 0,2-3-16 16,3-2 0-16,1 0 0 0,3-1-64 0,-1-3-128 0,4-2 176 16,1-3-176-16,3-5 176 0,6-1-176 15,1-3 160-15,6 2-160 0,1 3 0 0,5-1 0 0,-3 0 0 0,3-4-160 32,2-4-1424-32,3-3-272 0,5-1-64 0,-1-5-16 0</inkml:trace>
  <inkml:trace contextRef="#ctx0" brushRef="#br1" timeOffset="35292.325">14698 11027 14735 0,'-22'-11'1312'0,"7"2"-1056"16,0 1-256-16,1 0 0 0,2 4 560 0,-1 1 48 15,4-1 16-15,1 2 0 0,8 2-112 0,0 0 0 0,0 0-16 0,0 0 0 16,0 0-240-16,0 0-32 0,0 0-16 0,4 10 0 16,3 0 96-16,2-1 16 0,2 1 0 0,0 0 0 15,3 4-48-15,2 2 0 0,4 1 0 0,-1 3 0 16,1 1-80-16,3 4 0 0,-2 3-16 0,4 4 0 15,-2 2 80-15,1 6 32 0,-1 4 0 0,3 3 0 16,2 3 160-16,-3 3 48 0,-2-1 0 0,-1 3 0 16,1 4 16-16,-2 1 16 0,0 3 0 0,-1 0 0 15,-3-4-144-15,1 2-48 0,-3-1 0 0,-2 2 0 16,-2-1-64-16,-2 1-16 0,0-1 0 0,-6 1 0 16,0-3-48-16,-2 2-16 0,-2-2 0 0,-2 6 0 15,-5 7 176-15,-2-5 16 0,-1-4 16 0,-4-4 0 16,-4-3 192-16,-4 3 48 0,-2 2 0 0,-3 1 0 15,1-7-32-15,-4 0 0 0,-2-3 0 0,1 2 0 0,0-1 16 16,2-2 0-16,-1-3 0 0,1 2 0 0,1-2-160 0,0-3-16 16,0-2-16-16,4-5 0 0,-2-1-240 0,3-4-32 15,1-4-16-15,4-1 0 0,0-3-144 0,7-4 0 16,1-3 0-16,3-3 0 16,-1-4-2000-16,2-4-496 0</inkml:trace>
  <inkml:trace contextRef="#ctx0" brushRef="#br1" timeOffset="36274.725">9113 13096 7359 0,'0'0'656'0,"-7"-6"-528"0,1 1-128 0,1-2 0 16,0-1 1488-16,0 4 272 0,5 4 48 0,0 0 16 15,-5-6-1072-15,-4 1-224 0,-1 1-32 0,2 1-16 16,8 3-96-16,-7 3-32 0,-2-3 0 0,9 0 0 15,-8 3 176-15,2 1 48 0,1 1 0 0,5-5 0 0,-6-4 256 0,6 4 64 16,0 0 16-16,0 0 0 0,0 0 192 0,7-8 48 16,0-2 0-16,6 0 0 0,5 2-672 0,3-1-128 15,1-1-32-15,2 0 0 0,1 1-144 0,2 1-48 16,-1 2 0-16,-1 0 0 0,1-3 32 0,-1 3 0 16,0 2 0-16,2 2 0 0,-1 2-160 0,-1 1 192 15,1-1-192-15,-2 4 192 0,-1 6-192 0,-4 1 0 16,-4-2 0-16,0 1 128 0,-1 0-128 0,0 1 0 15,-3 1 0-15,0-1 0 0,-1-3 0 0,-1 2 0 16,-1-2 0-16,0-1 0 0,-1-2 0 0,-7-5 0 16,0 0 144-16,10-1-144 0,-10 1 400 0,8 3 16 15,-8-3 0-15,10-2 0 0,-1 0-32 0,-9 2 0 16,10 1 0-16,1-2 0 0,-2-2-144 0,1-1-48 16,2 2 0-16,0 2 0 0,1 0 96 0,4 0 16 0,0-2 0 0,2 1 0 15,-3 3 32-15,5 1 16 0,1-1 0 16,1-2 0-16,4-1 0 0,-5 2 0 0,-1 3 0 0,2-2 0 15,4-2-80-15,-4 3-16 0,0 1 0 0,-2 1 0 16,2 0-96-16,-2-2-32 0,2-2 0 0,1 4 0 16,-1 3-128-16,2-2 128 0,1-6-128 0,3 0 128 15,-2 1-128-15,3 1-176 0,1 0 48 0,1-2-11072 16,0-1-2224-16</inkml:trace>
  <inkml:trace contextRef="#ctx0" brushRef="#br2" timeOffset="87691.51">15141 11537 15135 0,'-6'-15'672'0,"3"6"144"0,1-2-656 0,-4 2-160 0,2-2 0 0,0 0 0 15,-5 0 320-15,2 0 16 0,-4-1 16 0,1-2 0 16,-4-2 48-16,1 0 16 0,-3-3 0 0,-2 0 0 16,-2 1-288-16,-1-3-128 0,-4-5 128 0,-1 2-128 15,-1-1 336-15,-3 2-16 0,-1 0 0 0,0-2 0 16,-1 1 16-16,-6 0 0 0,0 5 0 0,-4-5 0 16,-3-2-160-16,-2 2-48 0,-5 2 0 0,0 2 0 15,-1 0-128-15,1 0 0 0,-3-1 144 0,0 3-144 16,-2 0 128-16,-2 5-128 0,-3 2 128 0,0 2-128 15,-2 2 128-15,-2 4-128 0,-4 2 160 0,-3 5-160 16,-3 3 0-16,3 5 128 0,0 6-128 0,1 0 0 0,2 4 0 16,-1 3 0-16,1-1 0 0,2 5 0 0,3 6 0 0,2 2 176 15,3 3-176-15,0 5 160 0,0 5-160 0,-1 5 128 16,2 4-128-16,1 2 128 0,2 3-128 0,4 2 0 16,3 2 0-16,2 6 0 0,1 8 0 0,1 0 0 15,1-4 0-15,4 8 0 0,5 3 0 0,5 0 0 16,5-3 0-16,4-2 0 0,6-2 0 0,7-1 160 15,7-1-160-15,5-3 160 0,8-7 48 0,4-4 16 16,5-4 0-16,7-1 0 0,8-2-224 0,3 0 176 16,2-2-176-16,5-3 160 0,5-4-32 0,3-2-128 15,5-4 192-15,7-7-64 0,3-1-128 0,3-3 128 16,-2-2-128-16,4 2 128 0,0-8-128 0,6 0 128 16,1-3-128-16,2-6 128 0,-3-3-128 0,4-5 128 0,1-5-128 0,5-4 128 15,2-5-128-15,1-5 128 16,1-6-128-16,4-9 128 0,4-9-128 0,0-7-144 0,-1-2 144 0,3-6-208 15,3-4-48-15,-6-8-16 0,-8-11 0 0,-1-1 0 16,-4 1 272-16,-6-4 0 0,-5-4 0 0,-9-6 0 16,-11-6 400-16,-7 2-16 0,-9 4 0 0,-9 1 0 15,-9-1 640-15,-9 7 112 0,-7 7 16 0,-11 9 16 16,-8 7 144-16,-5 8 32 0,-5 5 0 0,-8 3 0 16,-7 4-1152-16,-7 5-192 0,-10 4 0 0,-2 7-144 15,-4 7-2880-15,2 7-576 16</inkml:trace>
  <inkml:trace contextRef="#ctx0" brushRef="#br2" timeOffset="88368.512">13313 13280 26655 0,'0'0'1184'0,"0"0"240"0,0 0-1136 15,-7 13-288-15,-2 0 0 0,2 4 0 0,-5 5-128 0,-1 1-96 0,0 2-16 0,-4 5 0 16,-6 8 240-16,-3 0 0 0,2 2 0 0,-3 1 0 16,-11-1 128-16,1 2-128 0,-2-1 144 0,-1-3-144 15,-6-1 0-15,-2-3 0 0,-7 1 0 0,-3 0 0 16,-4 0 0-16,-2-2 0 0,-2-2 0 0,-3-1 144 15,-2 0 240-15,-6-2 32 0,-5-3 16 0,-3 1 0 16,2-2 16-16,-4-1 16 0,-5-2 0 0,-1 0 0 16,0 0-16-16,0-1-16 0,3-1 0 0,-3 0 0 0,-4-1-160 0,1-3-16 15,3-1-16-15,-5 0 0 0,-6 1-240 0,3-1 176 16,3 1-176-16,1-6 160 0,-3-5-160 0,1-2 0 16,-2 0 0-16,0-2 0 0,2-3-192 0,-4-2 16 15,-1 2 16-15,3-2 0 0,4-3 160 0,-3 1-128 16,-5 0 128-16,4-1-128 0,3-1 128 0,0-1 0 15,-1-2 0-15,3 2 0 0,2-3 0 0,2 0 144 16,0 1-144-16,2 1 160 0,0-5 64 0,5 3 16 16,6 0 0-16,-1 0 0 0,-3-2 144 0,4 1 48 15,3 0 0-15,5-2 0 0,5 3-128 0,2-2-32 16,7-1 0-16,2 0 0 0,3-3-128 0,6 2-16 16,2-1-128-16,9-3 192 0,3-3-192 0,3 0 176 0,6-2-176 15,5 6 160-15,3 1-160 0,5 1 0 0,2 2 0 16,5-1 0-16,2 1 0 0,2 1-272 0,0 1 64 0,5 1 16 31,1-1-384-31,0-1-64 0,3 3 0 0,-2-1-16 16,-1 2-2016-16,3 1-400 0,0-1-64 0</inkml:trace>
  <inkml:trace contextRef="#ctx0" brushRef="#br2" timeOffset="88692.763">7196 14300 26431 0,'-13'6'1168'0,"5"-3"240"16,-3-3-1120-16,2-1-288 0,9 1 0 0,-7-7 0 0,3 0 496 0,3-6 32 16,5-3 16-16,-1-5 0 0,2-6-240 0,4-6-48 15,2-6-16-15,3-5 0 0,6-5-240 0,1-5-192 16,2-4 48-16,3 1 0 0,2 1 144 0,0-1-192 15,2-1 192-15,-4-2-192 0,2-1 192 0,0 2 0 16,3 4 0-16,2 9 0 0,1 9 0 0,0 6 0 16,-3 2 0-16,1 8 128 0,0 4 80 0,1 6 32 15,2 5 0-15,0 7 0 0,1 4-112 0,-3 10 0 16,0 8-128-16,2 9 192 0,3 7 0 0,1 3 0 16,2 6 0-16,4 0 0 0,3 4-192 0,0-1 144 15,-1-3-144-15,0-3 128 0,0-4-256 0,5-3-64 16,0 3-16-16</inkml:trace>
  <inkml:trace contextRef="#ctx0" brushRef="#br2" timeOffset="89137.928">11207 11231 22287 0,'-3'-23'976'0,"1"8"224"0,1-2-960 0,-3 1-240 15,2-2 0-15,-2 3 0 0,-3 5 0 0,-3-3-240 0,2 0 48 0,-1 4 16 16,-1-1-96-16,-1 1-32 0,0 1 0 0,-1 2 0 31,0 0-400-31,-2 1-96 0,1 2-16 0,0 1 0 0</inkml:trace>
  <inkml:trace contextRef="#ctx0" brushRef="#br2" timeOffset="90006.606">11135 11331 19231 0,'0'-49'848'0,"0"18"176"0,-1 0-816 0,-3-1-208 0,-1 0 0 0,-3 2 0 15,-2 0 272-15,-4-1 16 0,-1-3 0 0,-4 2 0 16,-4 1 480-16,-3 2 80 0,0-1 32 0,-5 1 0 16,-6 1-240-16,-1 1-32 0,0 3-16 0,-3 4 0 0,-2 3-352 0,-2 2-80 15,-4 3-16-15,-7 3 0 0,-5 6-144 0,-2 4 0 16,-3 4 0-16,-3 0 0 0,-5 3 0 0,-3 7-192 15,-1 4 64-15,0 2 128 0,-2 0-128 0,3 3 128 16,4 3 0-16,1 3 0 0,-1 2 0 0,-1 2 0 16,0 4 0-16,2 2 128 0,5 4 0 0,3 5 0 15,0 3 0-15,3 5 0 0,0 2-128 0,5 4 0 16,4 0 0-16,6 2 0 0,1-1 0 0,9 5 0 16,4 6 0-16,6 0 0 0,4-1 0 0,6 3 0 15,5 1 0-15,7 4 0 0,8 2-128 0,5 0 128 16,7-6 0-16,8 5 0 0,6 7-128 0,9 2 128 15,10-5-160-15,7-6 160 16,8-5-448-16,3 2 16 0,4 2 0 0,6-7 0 0,5-9 48 0,3-9 0 0,0-9 0 0,4-9 0 16,2-6 240-16,6-9 144 0,5-11-160 15,-2-6 160-15,-1-10 0 0,0-10 0 0,-1-7 0 0,0-10 0 16,-4-9 160-16,-3-8-32 0,-5-9 0 0,-6 0 0 16,-6-3 400-16,-8-1 80 0,-8-1 16 0,-6-1 0 15,-12-4 320-15,-5-4 64 0,-8-8 16 0,-4 2 0 16,-5 4-464-16,-4-3-96 0,-7-2-16 0,-4 2 0 15,-4 4-448-15,-5 6-128 0,-5 6-16 0,-2 4 0 16,-3 4-368 0,-4 7-64-16,-5 3 0 0,-2 6-16 0,-4 3-1872 0,-5 9-368 0</inkml:trace>
  <inkml:trace contextRef="#ctx0" brushRef="#br2" timeOffset="90607.324">10288 12671 33855 0,'-9'-16'1504'0,"6"8"304"0,0 2-1440 0,3 6-368 0,0 0 0 0,3 10 0 31,-3-10-288-31,11 17-128 0,0 4-32 0,2 3 0 0,2 1 272 0,4 4 176 0,4 2-208 0,0 3 80 16,-1 4 128-16,0 2 0 0,5 3-144 0,1 5 144 15,3 6-144-15,1 0 144 0,1-2-192 0,2-3 192 16,5-2-352-16,-2 1 32 0,4-2 16 0,4 3 0 15,5 2 64-15,4-2 16 0,-2-3 0 0,3-4 0 16,3 0 224-16,3-2 0 0,1-2-160 0,5 1 160 16,3 0 0-16,2 0 0 0,0-1 0 0,4 1 0 15,6 1 128-15,3-3-128 0,3-1 128 0,1-4-128 16,-4-4 160-16,7-4-160 0,7-2 192 0,-2-6-192 16,0-4 192-16,7-3-64 0,5-2 0 0,-1-5-128 0,-5-3 256 15,5-6-64-15,4-5-16 0,-1 0 0 0,-5-4-176 0,3-3 0 16,0-2 0-16,0-3 128 0,0-3-128 0,-2-2 0 15,-4-3 0-15,-1-1 128 0,-1-1-128 0,-1 3 0 16,-2 2 0-16,-2 0 0 0,-3-2 128 0,-3-1-128 16,-3 0 0-16,1-1 128 0,0 2-128 0,-1-1 0 15,-3-2 0-15,-4-2 0 0,-4-4-176 0,0 2 48 16,0-1 0-16,-4 3 0 0,-3 2-48 0,-5 1 0 16,-4 1 0-16,-4 1 0 0,-6 0 176 0,-1 3 0 15,-5 0-144-15,-2 4 144 0,-2 2 0 0,-5 2 0 16,-4 1 0-16,-4 1 0 0,-2 4 0 0,-5 2 0 15,-6-4 0-15,-2 5 0 16,-4 1-752-16,-1 4-80 0,-8 6 0 0,0 0-7584 16,0 0-1504-16</inkml:trace>
  <inkml:trace contextRef="#ctx0" brushRef="#br2" timeOffset="90945.033">15538 12844 17503 0,'6'-19'1552'16,"3"3"-1232"-16,4 1-320 0,5 1 0 0,8-3 4160 0,1 1 768 15,7-2 144-15,5 0 48 16,5 0-4192-16,5 3-928 0,5-2 0 0,1 5 0 0,3 4 0 0,3 2-128 15,0-3 128-15,3 3 0 0,3 4-128 0,2 7 128 16,0 7-128-16,-4 0 128 0,-7-1-256 0,-2 6 48 16,-2 8 0-16,-6 2 0 0,-5 3-48 0,-4 2-16 15,-5 2 0-15,-7 2 0 0,-9 5 48 0,-5 4 16 16,-9 3 0-16,-8 3 0 0,-10 0 208 0,-11 1 0 16,-8 3 0-16,-7 1 0 0,-3 2 0 0,-6 0 0 15,-6 7 176-15,-8 0-9904 16,-6-4-1984-16</inkml:trace>
  <inkml:trace contextRef="#ctx0" brushRef="#br2" timeOffset="93219.252">13985 15508 7359 0,'0'0'320'0,"-9"0"80"0,2 0-400 0,7 0 0 15,-5 7 0-15,5-7 0 0,0 0 1280 0,-8 4 192 16,3 1 16-16,-1 2 16 0,2 1-1200 0,-2-1-304 15,1 0 0-15,-1 3 0 0,2 2 272 0,-2 1 0 16,0-1 0-16,-3 2 0 0,2 0 48 0,0 3 16 16,0 7 0-16,-3-4 0 0,-1-1 176 0,1 3 16 15,-1 3 16-15,-1 2 0 0,-2 0 48 0,0 1 16 16,-2-1 0-16,0 1 0 0,-1-3-32 0,-1-2-16 16,-3-1 0-16,0-2 0 0,0-1 64 0,1-2 16 0,-1-1 0 15,1-1 0-15,-1-2 64 0,1 1 32 0,-1-2 0 0,0 1 0 16,-2 0-176-16,1-4-48 0,0-1 0 0,0 1 0 15,-1 5-224-15,-2-6-48 0,0-2-16 0,0-2 0 16,-3 0-96-16,0-2-128 0,-3 1 176 0,2-1-176 16,3-5 320-16,8 0-64 0,8 2 0 0,-3-5 0 15,-3-4 48-15,2-1 0 0,5-1 0 0,1-2 0 16,-2 0 16-16,4-1 0 0,2 1 0 0,3-1 0 16,4-1-128-16,-1 2-32 0,3-2 0 0,5 5 0 15,1-1-160-15,0 0 0 0,-1 0 0 0,5 1 0 16,3 2-176-16,4 1 176 0,2-2-128 0,3 1 128 15,0 6 0-15,0-1-160 0,1 0 160 0,-2 1 0 16,-1 0-144-16,0 1 144 0,-2 0 0 0,0 2-144 16,-1 1 144-16,1 3 0 0,0 5 0 0,-1 2 0 0,-4 1-144 0,-3 4 144 15,2 0-160-15,-2 2 160 0,-1-1 0 0,-1 3-144 16,-2 1 144-16,0-2 0 0,0-3 0 0,-1 1 0 16,-2-1 0-16,-1 0 0 0,-1-2 0 0,-1-5 0 15,-5-9 0-15,6 8 0 0,0 4 0 0,-1-7 0 16,-5-5 128-16,0 0-128 15,0 0-1072-15,9 6-272 0,0-2-64 0,-9-4-11360 0</inkml:trace>
  <inkml:trace contextRef="#ctx0" brushRef="#br2" timeOffset="93731.43">14033 14951 15663 0,'-12'-7'1392'0,"12"7"-1120"0,0-10-272 0,2 1 0 0,2 1 448 0,-2 1 16 15,1-2 16-15,5 1 0 0,6 1-112 0,5 1-32 16,3-1 0-16,1 1 0 0,3-2-208 0,2 0-128 16,-1-1 128-16,1 4-128 0,-1 3 0 0,0-3 144 15,-3-1-144-15,-1 4 0 0,-2 6 224 0,-2 5-64 16,-4 0-16-16,-2-1 0 0,-2 1-144 0,-2 2 0 15,-2 2 0-15,-3 4 0 0,-4 2 256 0,-1 0-16 16,-3 0-16-16,-3 1 0 0,-1 1 176 0,-2 0 48 16,-2-3 0-16,0-1 0 0,-1-4 192 0,1-1 32 15,0-2 16-15,2 0 0 0,-2-2 208 0,3-2 64 16,1-1 0-16,8-5 0 0,0 0-304 0,0 0-48 16,0 0-16-16,0 0 0 0,0 0-16 0,0 0-16 15,9-3 0-15,2 1 0 0,1 3-240 0,2-1-32 0,2 0-16 16,1-1 0-16,3-1-144 0,2 0-128 0,-1 1 144 0,1-3-144 15,-1 1 128-15,1 0-128 0,2 1 0 0,-1-1-9808 16,2 5-2080-16</inkml:trace>
  <inkml:trace contextRef="#ctx0" brushRef="#br2" timeOffset="94541.42">15482 15097 4607 0,'0'0'400'0,"0"0"-400"15,0 0 0-15,3-10 0 0,-1-1 1344 0,0 1 192 16,-2 10 48-16,2-12 0 0,1-2-400 0,0 3-80 16,1 2-16-16,-4 9 0 0,0 0-48 0,3-8-16 15,0-1 0-15,-3 9 0 0,0 0-288 0,0 0-64 16,10 4-16-16,-1 3 0 0,2 3-272 0,1 4-64 16,3 7-16-16,1 2 0 0,-1 1 112 0,4 6 32 15,1 6 0-15,3 5 0 0,-1 4-128 0,3 3 0 16,-2 0-16-16,0 3 0 0,-2 1-48 0,-1 0 0 0,0 1 0 0,-3-5 0 15,1-2-64-15,-5-2-32 0,-4-1 0 16,1-3 0-16,1-6-160 0,-1-3 192 0,-1-3-192 0,2-1 192 16,-3-4 0-16,1-3 0 0,-1-4 0 0,0 0 0 15,-3-1-64-15,1-4-128 0,-2 0 192 0,-4-11-64 16,0 0-320-16,0 0-64 0,0 0 0 0,0 0-7584 16,0 0-1504-16</inkml:trace>
  <inkml:trace contextRef="#ctx0" brushRef="#br2" timeOffset="94873.776">16127 15001 18431 0,'0'0'1632'0,"0"0"-1312"15,0 0-320-15,0 0 0 0,0 0 528 0,-7 0 48 16,-3 4 0-16,0 4 0 0,-1 2-304 0,-3 1-48 16,-4 0-16-16,-3 4 0 0,-2 5 288 0,-4 3 48 15,-3 4 16-15,0 1 0 0,2 3 208 0,-3 7 32 16,-3 6 16-16,-1 4 0 0,-2 2-176 0,1 0-16 16,0-3-16-16,-5 0 0 0,0 5-96 0,0-6 0 15,-2-4-16-15,6-1 0 0,5-3 64 0,4-2 16 16,1-3 0-16,7-5 0 0,0-3-96 0,4-3-16 0,4-1 0 15,2-5 0-15,6-3-272 0,0-3-48 0,4-10-16 16,0 0 0 0,5 10-576-16,5-5-112 0,3-9-16 0,5-3-14128 0</inkml:trace>
  <inkml:trace contextRef="#ctx0" brushRef="#br2" timeOffset="95258.845">16736 14528 18431 0,'0'0'1632'0,"-3"-7"-1312"16,3 7-320-16,0 0 0 0,-5-9 320 0,2 3 0 15,3 6 0-15,0 0 0 0,0 0 672 0,0 0 128 16,-8 1 32-16,1 4 0 0,-2 5-512 0,0 2-112 16,-4 6-16-16,0 2 0 0,-1 2 144 0,1 1 32 15,1 0 0-15,0 2 0 0,-2 3-272 0,2 3-48 16,1 2-16-16,2 1 0 0,-1-3-144 0,4-4-16 15,1-2-16-15,2-2 0 0,0-2-48 0,2-1-128 0,1-4 192 16,1-4-64-16,2-1-128 0,1-1-272 0,3-4 64 16,1-1 16-1,1-5-1888-15,2-2-368 0</inkml:trace>
  <inkml:trace contextRef="#ctx0" brushRef="#br2" timeOffset="95485.769">16970 14402 30111 0,'0'0'1344'15,"0"0"256"-15,-6 8-1280 0,2 2-320 0,1 2 0 0,1 7 0 16,-4 5 272-16,1 1-16 0,-2 1 0 0,0 0 0 0,-3 3 64 0,1-1 16 16,-5 2 0-16,1 2 0 0,0-1-160 0,-1 2-48 15,-4 5 0-15,1 0 0 0,0-2 0 0,4-1-128 16,3-1 192-16,0-1-64 15,-1-2-288-15,4-2-64 0,-2-4-16 0,2-1 0 16,-1-1-2512-16,4-1-496 0,1 7-96 0,-3-5-32 0</inkml:trace>
  <inkml:trace contextRef="#ctx0" brushRef="#br2" timeOffset="96045.602">14954 16359 911 0,'0'0'0'0,"0"0"0"16,0 0 0-16,0 0 0 0,0 0 3392 15,0 0 576-15,0 0 128 0,0 0 32 0,7-8-3072 0,-1 0-608 16,4 1-128-16,1 3-32 0,1-3 32 0,2 3 16 16,3-1 0-16,1 1 0 0,1-3 384 0,2 3 80 15,5 1 16-15,0 1 0 0,3-6 512 0,4 0 96 16,4-1 32-16,3 2 0 0,2-2-368 0,9 0-80 16,6 1-16-16,2 3 0 0,1-1-336 0,-3-1-64 15,-1-4-16-15,3 3 0 0,1 4-64 0,4-2-32 16,6-1 0-16,0 2 0 0,-4 2-80 0,0-1-16 15,1 2 0-15,2 0 0 0,3-1-256 0,-4 0-128 16,-4 1 128-16,-6 0-128 0,-3-1 128 0,-7 1-128 0,-3 0 128 16,-7 4-128-16,-4 0 128 0,-2 0-128 0,-3-1 0 15,-1-1 128-15,-5 2-256 0,-6-2-64 0,-6 0-16 0,-3 2 0 32,-8-2-2704-32,0 0-544 0</inkml:trace>
  <inkml:trace contextRef="#ctx0" brushRef="#br2" timeOffset="96411.89">15278 16692 17327 0,'0'0'768'0,"0"0"160"0,0 0-736 0,8-6-192 15,-8 6 0-15,11-2 0 0,1-1 752 0,0 1 112 16,2 4 32-16,1 1 0 0,1 0 160 0,2 3 32 16,-1 1 16-16,3 4 0 0,7 3-256 0,0 1-48 15,1 3-16-15,0 0 0 0,-1 2-272 0,-1 0-64 16,0 1-16-16,-4-1 0 0,-2-4-80 0,1 4-16 15,-1 2 0-15,-1 0 0 0,-2 1-64 0,0 1-16 16,1 1 0-16,-3 2 0 0,-3-4-48 0,1-1-16 16,0-3 0-16,0-2 0 0,-1 2-192 0,-5-3 128 15,-1 0-128-15,2-1 0 0,-1 1 144 0,2-1-144 0,1-3 128 0,0-2-128 32,3 2-1712-32,-1-3-416 0,0-4-96 0</inkml:trace>
  <inkml:trace contextRef="#ctx0" brushRef="#br2" timeOffset="96727.564">15973 16564 19343 0,'-8'-9'848'0,"8"9"192"15,-9-6-832-15,5 1-208 0,4 5 0 0,0 0 0 16,0 0 2624-16,-9-1 464 0,2 3 112 0,-3 5 0 15,-2 5-2608-15,1 6-592 0,-1 2 0 0,0 2 0 0,-1-1 240 0,-1 8 80 16,-3 5 0-16,1 2 16 0,-2 4 48 0,0-2 16 16,1 1 0-16,-5 3 0 0,0 0 48 0,-2 0 16 15,-3 1 0-15,-3 1 0 0,-5-1-64 0,-2-1-16 16,-5-1 0-16,4-4 0 0,1-3 0 0,3-2 0 16,1-2 0-16,3-3 0 0,2 0-32 0,4-4-16 15,5-1 0-15,1-2 0 0,5-2-208 0,2-2-128 16,7-5 128-16,-1-4-128 15,5-7-1296-15,0 0-336 0,0 0-64 0,12-1-8896 16,1-4-1776-16</inkml:trace>
  <inkml:trace contextRef="#ctx0" brushRef="#br2" timeOffset="97325.531">17385 16149 14735 0,'-8'5'1312'0,"1"-2"-1056"0,-2-3-256 0,9 0 0 15,0 0 912-15,0 0 128 0,0 0 32 0,0 0 0 16,5 8-144-16,5-4-32 0,4-2 0 0,2-1 0 16,5-2 352-16,3 0 64 0,-1-3 16 0,5-1 0 15,-1 1-592-15,5 0-112 0,2-2-32 0,1 1 0 16,2-1-272-16,0 3-64 0,5-1-16 0,-3 1 0 16,0 0-240-16,-3 1 144 0,-4 1-144 0,-4 2 128 15,-3-1-928-15,-8 1-192 0,-1 2-32 0,-8 1-16 16</inkml:trace>
  <inkml:trace contextRef="#ctx0" brushRef="#br2" timeOffset="97469.527">17307 16446 27647 0,'-9'-7'1216'0,"9"7"256"0,0 0-1168 0,0 0-304 16,11-8 0-16,4 2 0 0,4 0 1184 0,2 1 176 15,5 2 48-15,4-4 0 0,1 0-880 0,1-1-160 16,2-1-48-16,1 2 0 15,0 0-784-15,2-1-176 0,-1 1-16 0,2-1-13728 0</inkml:trace>
  <inkml:trace contextRef="#ctx0" brushRef="#br2" timeOffset="98610.307">19632 15017 2751 0,'0'0'128'0,"12"-10"16"0,0-1-144 0,1-1 0 0,-2-1 0 0,-4 0 0 16,4 1 2624-16,0 0 512 0,-3 1 80 0,-3 0 32 15,1 2-1840-15,0 0-352 0,0 0-80 0,-4 2-16 16,2-1 48-16,-4 8 0 0,3-8 0 0,0 1 0 15,2-2-176-15,-5 9-48 0,0 0 0 0,0 0 0 16,0 0-384-16,0 0-80 0,0 0 0 0,0 0-16 0,1 15-112 0,-2 4 0 16,-5 4-16-16,-1 3 0 0,0 5 80 0,-2 3 0 15,-1 4 16-15,-1 2 0 0,-1 2-112 0,-3 2-32 16,-5 1 0-16,1 5 0 0,1 4-128 0,0-2 192 16,0-1-192-16,2 0 192 0,1-3-192 0,0 0 128 15,0 0-128-15,0-8 128 0,1-4-128 0,3-6 160 16,3 0-160-16,-1-3 160 0,3-8-160 0,0-3 0 15,4-2 0-15,1-4 0 16,-1-1-336-16,2-9-160 0,0 0-16 0,0 0-7616 16,0 0-1504-16</inkml:trace>
  <inkml:trace contextRef="#ctx0" brushRef="#br2" timeOffset="98877.619">19240 14867 22111 0,'-6'-11'976'0,"6"11"208"0,0 0-944 0,3-9-240 0,2-2 0 0,2 3 0 16,6 5 1472-16,-1-2 256 0,1 0 64 0,4 2 0 16,3 2-1232-16,3-1-240 0,5-1-64 0,4 0 0 15,4-5 128-15,3 3 0 0,2 2 16 0,0-2 0 16,1-4-144-16,1 1-48 0,-4 2 0 0,0 0 0 15,-2 1-208-15,2 0 128 0,-4-1-128 0,1 3 0 16,2 0-160-16,-5 1-128 0,-1 1-32 0,-1 0 0 16,0 1-2176-16,-2 1-432 0</inkml:trace>
  <inkml:trace contextRef="#ctx0" brushRef="#br2" timeOffset="99183.616">21026 14167 25791 0,'0'0'2304'0,"0"0"-1856"0,0 0-448 0,0 0 0 15,-4 7 384-15,-3 1-32 0,-2 3 0 0,-2 5 0 16,-4 3-160-16,-5 4-48 0,-3 4 0 0,3 4 0 16,-1-1 192-16,0 3 48 0,-1 2 0 0,-2 3 0 15,2 3-64-15,-2-1 0 0,0-2 0 0,2 2 0 16,3-3-128-16,3-1-16 0,1-1-16 0,4-1 0 16,5-4-1952-1,-2 2-384-15,0 13-64 0,3-8-32 0</inkml:trace>
  <inkml:trace contextRef="#ctx0" brushRef="#br2" timeOffset="99870.397">18912 16173 6447 0,'0'0'576'0,"0"0"-576"16,0 0 0-16,0 0 0 0,0 0 1392 0,0 0 160 16,-6-4 48-16,6 4 0 0,0 0-1024 0,0 0-192 15,0 0-32-15,0 0-16 0,0 0 112 0,0 0 32 16,0 0 0-16,0 0 0 0,0 0 352 0,9-3 64 15,-9 3 0-15,13 0 16 0,2 0 224 0,1 0 32 16,1-1 16-16,2 1 0 0,4 0-96 0,6 0 0 16,4-4-16-16,4 1 0 0,5 0-320 0,1-3-64 15,2 0-16-15,3-1 0 0,2 0-144 0,4 3-16 16,0 2-16-16,6-3 0 0,4-1-96 0,-1 0-16 16,-3 2 0-16,2 1 0 0,1-5 0 0,2 2 0 15,2 2 0-15,-3 1 0 0,-4 2-96 0,-6 0-32 0,-2-1 0 16,-3 1 0-16,-3-1-128 0,-4 1-128 0,-2 2 144 0,-7 1-144 15,-6 1 0-15,-1-1 0 0,-3-2 0 0,-2 1 0 32,-4 4-2304-32,-5-1-464 0,-12-4-96 0,0 0-9632 0</inkml:trace>
  <inkml:trace contextRef="#ctx0" brushRef="#br2" timeOffset="100248.531">19680 16594 33807 0,'-8'-4'1488'0,"8"4"320"0,0 0-1440 0,0 0-368 15,0 0 0-15,0 12 0 0,0 1 0 0,1 0-320 16,0 2 64-16,1 2 16 0,0 2 240 0,-2 2 0 16,-2 4 0-16,1 2 0 0,-1 4 0 0,-1 0 208 15,-2-2-16-15,0 4 0 0,-1 4 32 0,1 0 0 16,-2 2 0-16,1-3 0 0,-1 1-80 0,1 1-16 16,0-3 0-16,-3-4 0 0,2 1 0 0,-2-4 0 15,-2 2 0-15,2-3 0 0,2-4-128 0,1 2 160 16,-2-3-160-16,3-1 160 0,5-2-160 0,-2-1 0 15,-1-2 144-15,-3 0-144 0,4-1 0 0,1 0-288 0,2-6 48 0,-1-2 16 32,0-7-1760-32,0 0-336 0,-4 7-80 0,4-7-6496 0,0 0-1312 0</inkml:trace>
  <inkml:trace contextRef="#ctx0" brushRef="#br2" timeOffset="100614.531">19113 16793 33055 0,'0'0'1472'0,"0"0"288"0,0-9-1408 0,4 0-352 16,4-1 0-16,5 3 0 0,3 1 0 0,2-1-288 15,6-4 48-15,3 3 16 0,4-2 464 0,6 2 80 16,2-3 32-16,7 0 0 0,7-4 224 0,2 0 64 16,1 7 0-16,1-3 0 0,4-4-16 0,-1 2 0 15,0-1 0-15,-1 2 0 0,0 2-224 0,2 1-32 16,-4 0-16-16,-1 3 0 0,-4 1-224 0,-5 2-128 15,-3 1 128-15,-3 1-128 0,-3-1 0 0,1 2-256 16,-2 2 32-16,-4 0-11376 0,-5 2-2288 16</inkml:trace>
  <inkml:trace contextRef="#ctx0" brushRef="#br2" timeOffset="102421.911">16857 15229 8175 0,'0'0'352'0,"0"0"96"0,3-8-448 0,-3 8 0 0,0 0 0 0,-1-8 0 16,1 8 432-16,0 0 0 0,0 0 0 0,0 0 0 15,0 0 112-15,0 0 32 0,0 0 0 0,-11 0 0 16,-1 0-64-16,0 3-16 0,1 2 0 0,0 3 0 16,-1 3 16-16,0 1 16 0,-1 1 0 0,-1 1 0 15,-1 2 0-15,0 2 0 0,-2 3 0 0,1-1 0 0,-1 2 32 0,2 0 0 16,-1 0 0-16,3 1 0 0,2 1-16 0,-1 0 0 15,1-3 0-15,3 4 0 0,-1 1-80 0,4 0-16 16,1-1 0-16,0 1 0 0,0 0-128 0,2 2-16 16,-1-4-16-16,3-1 0 0,0-1-160 0,0-1-128 15,3-2 192-15,0-2-192 0,1 0 192 0,2-2-192 16,0-3 192-16,3-2-192 16,0-2-560-16,1-1-208 0,1-3-64 0,-1-2 0 0</inkml:trace>
  <inkml:trace contextRef="#ctx0" brushRef="#br2" timeOffset="102709.02">16926 15490 7359 0,'0'0'320'0,"0"0"80"0,0 0-400 0,0 0 0 0,6 10 0 0,-1-1 0 15,1 0 1792-15,0 0 288 0,2-1 48 0,1 6 16 16,0 4-1376-16,-1 0-288 0,1-3-48 0,1 2-16 16,-2 3-240-16,1 1-48 0,-6 2-128 0,1-6 192 15,1 0-192-15,-2 0 144 0,-1 1-144 0,0 0 128 0,1-2-128 0,0-2 0 16,-1-3 0-16,0 0-5024 15,-2-1-1120-15</inkml:trace>
  <inkml:trace contextRef="#ctx0" brushRef="#br2" timeOffset="102964.798">17119 15493 22575 0,'0'0'992'0,"0"0"224"0,0 0-976 0,0 0-240 16,0 0 0-16,-7 6 0 0,1 2 0 0,-1 2 0 15,-1 1 0-15,-1 1 0 0,0 9 0 0,-4 0 128 0,1 2-128 0,-2 0 144 16,-1-1 48-16,-2 2 16 0,-2 2 0 16,1 1 0-16,-3-6-16 0,1 0-16 0,-2 0 0 0,0 1 0 15,0-2-176-15,2-1 160 0,4-3-160 0,3-1 160 16,3-2-320-16,1-2-64 0,1-2-16 0,8-9-6864 15,0 0-1392-15</inkml:trace>
  <inkml:trace contextRef="#ctx0" brushRef="#br2" timeOffset="103279.857">17307 15251 15599 0,'0'0'688'0,"0"0"144"0,6 5-656 0,3-1-176 15,1-2 0-15,2 4 0 0,4 5 256 0,-1 6 0 16,-1 4 16-16,3 1 0 0,-1 1-96 0,1 3-32 15,-3 4 0-15,0-4 0 0,-5 2 224 0,0 0 32 16,-3 2 16-16,-1 4 0 0,-4 3 160 0,-2 1 16 16,-3-2 16-16,-2 4 0 0,-2 2-160 0,-3 0-48 15,-2 0 0-15,-2-1 0 0,-3-5-192 0,-2 1-32 16,-4 0-16-16,-1 1-10208 0</inkml:trace>
  <inkml:trace contextRef="#ctx0" brushRef="#br2" timeOffset="103780.851">16503 16651 17391 0,'0'0'768'0,"0"0"160"0,0 0-736 0,0 0-192 15,0 0 0-15,-6-5 0 0,2-1 448 0,-4 4 64 16,0 4 16-16,1 0 0 0,-1 1 16 0,-2 5 0 16,-1 1 0-16,-1 4 0 0,-2 1 160 0,-1 3 16 15,0 0 16-15,0 3 0 0,-2-1 32 0,2 4 0 0,4 0 0 0,1 2 0 16,0 3-320-16,-1 1-48 0,2-3-16 0,3 3 0 15,1 1-192-15,1-1-64 0,0-2 0 0,2 1 0 16,1-3-128-16,3-1 0 0,5 1 144 0,-3-4-144 16,1-4 0-16,2 0 0 0,2-3 0 0,1-1 0 31,-1-2-1424-31,3 0-368 0,5-6-64 0,1 0 0 0</inkml:trace>
  <inkml:trace contextRef="#ctx0" brushRef="#br2" timeOffset="104030.486">16516 16861 25791 0,'0'0'2304'0,"0"0"-1856"15,0 0-448-15,0 0 0 0,9 1 192 0,0 2-48 16,-2 4-16-16,1 1 0 0,0 3-128 0,0 1-176 15,1 0 48-15,1 3 0 0,-2 3 128 0,1-1 0 16,-1 1 0-16,0 3 0 0,0 0 0 0,0 0 0 16,-1-1 0-16,1-2 0 0,0 2 0 0,-1-3 0 15,1-1 0-15,0 1 0 16,-2-1-496-16,2-2-64 0,-2-3-16 0,0 0-10304 0</inkml:trace>
  <inkml:trace contextRef="#ctx0" brushRef="#br2" timeOffset="104292.594">16710 16848 16575 0,'-13'2'1472'0,"5"-1"-1168"0,0-1-304 0,8 0 0 15,-8 7 3120-15,2 0 560 0,1 4 112 0,-1 1 32 16,0 3-3168-16,2 1-656 0,-3 2 0 0,3 1-176 15,-1-1 176-15,0 2 0 0,0 3 0 0,1 0 0 0,0 4 0 16,-2-5 0-16,1-5 0 0,-3 1 176 0,1 1-176 0,0-2 128 16,-2 1-128-16,1-3 128 15,0-2-128-15,2-2 0 0,0 0 0 0,3 0-176 16,-1-4-272-16,4-7-48 0,-4 7-16 0,4-7 0 16,0 0-2240-16,0 0-464 0</inkml:trace>
  <inkml:trace contextRef="#ctx0" brushRef="#br2" timeOffset="104617.461">16828 16439 27983 0,'0'0'1232'0,"0"0"272"0,0 0-1200 16,8 5-304-16,3-2 0 0,1 3 0 0,5 8 0 0,1 3 0 0,-1 2-208 0,0 3 80 15,1 0 128-15,0 7 0 0,-3 4 0 0,-1 0 0 16,-2 1 0-16,1-1-192 0,-5 0 192 0,0 1-192 16,-4 1 320-16,0 2 48 0,-3 0 16 0,-1 2 0 15,-2 0 192-15,-4 5 32 0,-2 1 16 0,-1-2 0 16,-6 0 0-16,0-3 0 0,-7-4 0 0,0 1 0 15,-2-1-192-15,-3-2-48 0,-2-6 0 0,-2 1 0 16,1 0-64-16,1-3 0 0,2-2-128 0,-2 0-9392 16,0-1-1984-16</inkml:trace>
  <inkml:trace contextRef="#ctx0" brushRef="#br2" timeOffset="105891.571">21462 14813 12895 0,'1'-17'1152'0,"2"6"-928"0,-1 0-224 0,4 1 0 16,-5 3 1008-16,-1 7 144 0,0 0 48 0,0 0 0 15,0 0-304-15,0 0-48 0,0 0-16 0,0 0 0 0,0 0-576 16,0 0-128-16,-8 0-128 0,-2 4 176 0,-3 5 32 0,-5 2 16 16,-5 3 0-16,5 4 0 0,2 3-16 0,-4 2 0 15,-5 3 0-15,1 3 0 0,0 2 0 0,1 0 0 16,0 4 0-16,-1 0 0 0,2-3-208 0,3 4 176 15,2-1-176-15,2 0 160 0,0-1-160 0,4-1 160 16,5-1-160-16,1-2 160 0,4-2-160 0,2-3 0 16,5 0 0-16,2-3 0 15,3-3-608-15,3 0-160 0,1-1-16 0,3 0-8832 0</inkml:trace>
  <inkml:trace contextRef="#ctx0" brushRef="#br2" timeOffset="106382.641">21921 14773 19343 0,'0'0'1728'0,"0"0"-1392"16,0 0-336-16,0 0 0 0,0 0 160 0,0 0-32 15,0 0-128-15,3 17 192 0,-3 6-192 0,-5 1-192 16,-2 0 48-16,-4 5 0 0,-4 5 144 0,0 3 0 16,-2 2 0-16,0-3 0 0,-1-2 0 0,3 1 0 15,0 3 0-15,1 0-128 0,-1 1 128 0,2-1 0 16,3 1 0-16,0-1 0 0,3-1 0 0,3-6 0 0,4-4 0 15,2-4 128-15,2-4-128 0,0-3 0 0,0-4 0 0,4-3 128 16,1-6-128-16,2 1 0 0,0-2 0 0,0-1-8608 16</inkml:trace>
  <inkml:trace contextRef="#ctx0" brushRef="#br2" timeOffset="106554.641">21626 15236 33119 0,'2'-7'1472'0,"-2"7"288"15,10 0-1408-15,6-2-352 0,6 0 0 0,3 2 0 16,6 1 0-16,6 2 0 0,0 0 0 0,6-3-192 0,3 0-32 0,0-3-16 16,-2-1 0-16,0 1-9344 15,-3-1-1872-15</inkml:trace>
  <inkml:trace contextRef="#ctx0" brushRef="#br2" timeOffset="106823.637">22301 14735 21183 0,'0'0'1888'0,"0"0"-1504"16,0 0-384-16,1 17 0 0,3 4 1760 0,4 2 288 0,2 3 48 15,-2 3 16-15,1 6-1744 0,-3 6-368 0,3 6 0 0,-5-1 0 16,0-4 0-16,-4 2 0 0,-4 5 0 0,-1-1 0 16,-8 4-224-16,-4 1 32 0,-5 2 16 0,-1-2 0 31,-3 3-1536-31,-4 0-304 0,-2 0-64 0,-3-1-8240 0</inkml:trace>
  <inkml:trace contextRef="#ctx0" brushRef="#br2" timeOffset="107284.405">21081 16621 21183 0,'0'0'1888'0,"-4"8"-1504"0,4-8-384 0,-10 3 0 16,0 5 192-16,-1 0-48 0,0 1 0 0,1 5 0 16,-2 1-16-16,0 3-128 0,-3 6 192 0,1 4-64 15,-1 2 304-15,-1 0 48 0,1 3 16 0,6 1 0 16,3 3-192-16,-1 1-48 0,-4-2 0 0,3 1 0 15,2 2-128-15,0-4-128 0,0-2 192 0,1-1-192 16,2-2 208-16,3 1-64 0,3-5-16 0,2 0 0 16,-1-6-128-16,1-1 0 0,0-2 0 0,4 1 128 15,3-4-128-15,3-2 0 0,4-1 0 0,2-1 0 16,2 0-1920 0,-2-3-272-16</inkml:trace>
  <inkml:trace contextRef="#ctx0" brushRef="#br2" timeOffset="107567.789">21588 16720 26719 0,'0'0'2368'0,"0"0"-1888"15,0 0-480-15,0 0 0 0,0 0 624 0,0 0 16 16,-10 6 16-16,1 2 0 0,1 3-656 0,-1 4 0 15,-4 1 0-15,1 5-176 0,-1 2 176 0,4 1-160 16,-4 2 160-16,4 0-160 0,1 2 160 0,-1 0 0 0,2 2 0 0,5 1 0 16,-1-2 0-16,2 0 0 15,1-4 0-15,4 2 0 0,1 2 0 0,1-2 0 0,2-3 0 0,1-2 128 16,0-5-128-16,3-2 0 0,1-1 0 0,-1-3 128 16,1-2-128-16,1-1 0 0,0-2-176 0,0 0 176 31,-1-5-1824-31,0-1-272 0,-3-2-48 0</inkml:trace>
  <inkml:trace contextRef="#ctx0" brushRef="#br2" timeOffset="107756.877">21149 17147 32255 0,'0'0'2864'0,"0"0"-2288"0,0-8-576 0,4 4 0 16,-4 4 480-16,14 0-16 0,2-3 0 0,5-1 0 0,3 1-464 0,4 1-256 15,-2 0 16-15,12-2 16 0,11-2 96 0,3 2 128 16,1 3-208-16,-5-1 80 16,-1-5-2304-16,-3 2-448 0,14-4-80 0,-9-1-32 0</inkml:trace>
  <inkml:trace contextRef="#ctx0" brushRef="#br2" timeOffset="108101.815">21979 16513 16575 0,'0'0'1472'0,"0"0"-1168"0,7 6-304 0,1 4 0 16,1 3 1920-16,0 3 320 0,2 4 64 0,2 4 0 15,1 5-1696-15,2 4-352 0,0 8-64 0,2 1 0 16,-2 4 208-16,0-1 48 0,-3-1 16 0,-2 4 0 16,-6 6 160-16,-3-4 16 0,-3-4 16 0,-4-1 0 15,-5-1-48-15,-2-3-16 0,-2-4 0 0,-3-3 0 0,-2-3-208 16,0 0-32-16,-1-3-16 0,-8-1 0 0,0-3-208 0,-3-3-128 15,-1-4 160-15,-2 1-9952 16,-2 0-2000-16</inkml:trace>
  <inkml:trace contextRef="#ctx0" brushRef="#br2" timeOffset="111171.18">23130 12800 19343 0,'-4'-16'848'0,"2"12"192"0,2 4-832 0,0 0-208 0,0 0 0 0,0 0 0 15,-9-2 192-15,-2 2-16 0,0 3 0 0,-2 1 0 16,1-1-176-16,-4 1 0 0,1 2-160 0,-5-1 160 16,-1 1 0-16,-1 1 0 0,-2 1 0 0,-1 0 0 15,-3 0 0-15,-3 0 128 0,-3 2 16 0,-3-1 0 16,-4 1-144-16,-2 1 0 0,-3 1-160 0,0-2 160 15,-1 1 0-15,-5-2 192 0,-1-1-16 0,-3 2 0 0,-2 2 112 16,-6-2 32-16,-7-2 0 0,1 3 0 0,0 4 32 0,-5 1 16 16,-5-3 0-16,-6 0 0 0,0-1-80 0,-4 0-16 15,0 0 0-15,-3 2 0 0,0-2 48 0,2-1 16 16,2-1 0-16,-2 1 0 0,-1 0 48 0,-2-1 0 16,0-3 0-16,-3 3 0 0,-1 0-32 0,-1 3 0 15,0-2 0-15,1 1 0 0,-4-2-80 0,-1 1-16 16,-1 1 0-16,0 0 0 0,6-3-32 0,-5 0-16 15,-5 0 0-15,4 1 0 0,3 1-80 0,-6 0 0 16,-3-1-128-16,2-2 192 0,0 3-192 0,2 3 144 16,-2-1-144-16,2-2 128 0,2-1-128 0,0 3 128 15,-1 5-128-15,-1-3 128 0,4-3 64 0,-2-1 0 16,-1-1 0-16,2 3 0 0,3 6-48 0,1 1 0 16,4-2 0-16,-3 1 0 0,-3 1 784 0,3-1 160 0,5-1 16 15,2 2 16 1,-1-3-1728-16,-1-1-352 0,1 4-64 0,0 0 0 0,3-5 832 0,0 0 192 0,-3 1 0 0,1 0 0 15,4 1 0-15,-2-1 0 0,-3-1 0 0,2 1 0 16,1 3 0-16,2 2 128 0,0 0-128 0,-2 0 0 16,-2-2 0-16,3 1 0 0,3-1 0 0,0 2 0 15,0-5 0-15,2 3 128 0,-1-1-128 0,6 0 0 16,4 1 128-16,-2 0-128 0,0-6 0 0,2 1 144 16,0-1-144-16,3-1 0 0,3-1 144 0,2-1-144 15,-3-1 0-15,0 1 0 0,-1-3 0 0,3 1 0 16,3 0 0-16,1 0 0 0,2-3 0 0,-7 3 128 15,0 1-128-15,2 0 0 0,2-6 0 0,4 5 128 16,2 2-128-16,2-2 0 0,2-1 0 0,-1 0 0 0,0-1 0 16,1 0 144-16,4 1-144 0,2-3 160 0,2-2-16 0,2 0 0 15,3 1 0-15,1 0 0 0,2 0-144 0,2-1 160 16,0 1-160-16,0 0 160 0,0-3-160 0,3 2 192 16,5 0-192-16,4 0 192 0,-5-4-192 0,3 2 0 15,2 0 0-15,1 0 0 0,3-2 0 0,-1 0 128 16,2-1-128-16,3 1 192 0,-2 1-64 0,3 0-128 15,1 0 192-15,0 2-64 0,1 2-128 0,0 1 0 16,1-2 0-16,-1 0 128 0,1 2-128 0,1 1 0 16,2 1 0-16,-1 2 0 0,0 0 0 0,1 3 0 15,3-1 0-15,0 2 0 0,1 1 0 0,0 2 0 16,1 4-128-16,0 3 128 0,1 2 0 0,2 5 0 16,-3 2-144-16,-1 4 144 0,2 1 0 0,0 6 0 15,-6 4 0-15,2 6 0 0,1 6 0 0,-2 2 0 0,-2 0 0 0,2 5 0 16,0 6 0-16,-3 9 0 0,-5 0 0 0,0 2 0 15,-2 1 0-15,-1 5 0 0,1 3 0 0,-3 2 0 16,1-1 0-16,-1-2 0 0,0-4 0 0,1 2 0 16,-1 3 0-16,2-5 0 0,-1-7 0 0,0 3 0 15,-1 1 0-15,0-2 0 0,3-8 0 0,0-2 0 16,3-7 0-16,-1-2 0 0,0-1 0 0,0-2 0 16,3-1 0-16,1-5 0 0,1-5 0 0,0-6 0 15,3 0 0-15,1-5 0 0,0-6 0 0,3 1 0 16,1-2 0-16,2 0 0 0,0-2 0 0,1-2 0 15,2-2 0-15,2-1 0 0,-1 0 0 0,2-2 0 16,3-1 0-16,3 0 0 0,3 0 0 0,3 1 0 16,2-2-144-16,4-2 144 0,0 0-208 0,3 1 80 0,0-2 128 0,2 1-192 15,2-5 192-15,2 0-192 0,0 0 192 16,4 0 0-16,1-3 0 0,4 0-128 0,1-2 128 16,4 2 0-16,6 0-144 0,-3-2 144 0,0-3 0 0,1 4 0 15,2-1 0-15,4 2 0 0,5 0 0 0,1 1 0 16,0-1 0-16,2 1 0 0,-3 0 0 0,5 1 0 15,0-3 0-15,4 1 0 0,1-3 0 0,2 0 0 16,-4 1 0-16,2-2 0 0,2 0 0 0,6 2 0 16,0 0 0-16,1 1 0 0,-3 1 0 0,4-2 0 15,5-3 0-15,-3 2 0 0,0 4 0 0,-1-2 0 16,-1-2 0-16,1 2 0 0,4-1 0 0,-1-1 0 16,-2 3 0-16,-5-1 0 0,2-3 0 0,1 1 0 0,2 0 0 15,-1 1 0-15,-3-2-144 0,-1 2 144 0,-1 1 0 16,4-2 0-16,2 0 0 0,-1 2 0 0,-6-3 0 0,-3 2 0 15,0 1 0-15,1 1 0 0,0 0 0 0,-2 0 0 16,-3-1 0-16,-2-1 0 0,-2 3 0 0,3-1 0 16,4-1 0-16,0-2 0 0,1 1 0 0,-1-1 0 15,-3 1 0-15,5-3 0 0,0 0 0 0,6-2 0 16,-2 0 0-16,-4 0 0 0,1-2 0 0,3 0 0 16,6-2 0-16,-4 1-128 0,1 2 128 0,-2-3 0 15,-3-1 0-15,3 0-160 0,4 1 160 0,-2 2-128 16,-3-2 128-16,-1-1 0 0,-2 2 0 0,2 0-128 15,0-1 128-15,-1 2 0 0,-4 0 0 0,-3 0 0 16,-3 0 0-16,3 0 0 0,0 3 0 0,1-2 0 16,1 1 0-16,-2 0 0 0,-2 0 0 0,4 1 0 15,-1-2 0-15,4-1 0 0,-3-1 0 0,-2-1 0 0,-3 2 0 16,-1-1 0-16,-1-1 0 0,2 1 0 0,1-2 0 0,0 1 0 16,0-1 0-16,-4 1 0 0,-1-2 0 0,0-1 0 15,6 5 0-15,-2-2 128 0,0 0-128 0,-3 0 0 16,0-2 0-16,-2 2 0 0,-3 1 0 0,2-1 128 15,3 0-128-15,0 0 0 0,1-1 0 0,-3 2 0 16,-2 0 0-16,0 0 128 0,-2-1-128 0,3-1 0 16,1 1 0-16,0-1 128 0,-5 1-128 0,0-4 0 15,-2-1 0-15,2 0 0 0,2 4 0 0,-1-4 0 16,1 2 0-16,-2 1 0 0,-1-2 0 0,-1 3 0 16,-4 1 0-16,0 0 128 0,-4 0-128 0,1 2 0 15,5 0 0-15,-3 0 0 0,2 1 0 0,-3 0 0 0,-3-1 128 16,-3 1-128-16,-2 3 0 0,-2-4 144 0,0-1-144 0,0-1 0 15,3 1 128-15,-1 0-128 0,-4 0 0 0,1 2 0 16,2 0 144-16,-1 2-144 0,-3-2 0 0,0 1 144 16,-4 1-144-16,-1 0 0 0,-2-3 0 0,-1 2 0 15,1 1 0-15,-2 0 0 0,2-1 0 0,-1 1 0 16,1 0 0-16,-3 0 128 0,1 0-128 0,2 1 0 16,-2-3 128-16,1 2-128 0,-3 6 0 0,-2-5 128 15,-2-1-128-15,-1-1 0 0,-1 0 0 0,-2 0 0 16,-1 0 0-16,-1 2 0 0,1-1 0 0,0 0 0 15,-4-1 0-15,0 2 0 0,0-1 128 0,1-1-128 16,-2-1 0-16,1-1 0 0,1 0 0 0,-2 0 128 16,1 0-128-16,-1-1 0 0,-2-1 0 0,-8 2 128 15,10-4 0-15,-2-1-128 0,-2 0 192 0,-1-2-64 0,1-1 128 16,-1 0 0-16,-1-3 16 0,1-3 0 0,-1 0-16 0,-3-5-16 16,-1-1 0-16,0-7 0 0,-2-4-64 0,-2-2-16 15,0-5 0-15,-1 0 0 0,-5 0 80 0,3-5 16 16,0-1 0-16,-1-7 0 0,-1-2-128 0,-1-4 0 15,3-4-128-15,-2-1 192 0,1-2-192 0,-1 2 128 16,-1-2-128-16,3-8 0 0,0-7 128 0,-1-2-128 16,1 3 0-16,-1-3 144 0,1-3-144 0,0-6 0 15,0-6 144-15,2 1-144 0,-2 5 128 0,0-3-128 16,3-6 160-16,2 2-160 0,2 4 160 0,2 1-160 16,2-3 160-16,1 5-160 0,0 3 0 0,1 1 128 15,2 2-128-15,1-4 0 0,2-1 0 0,-2 3 0 16,0 3 0-16,1-1-160 0,-1-2 160 0,0-2-128 0,-2 1 128 15,3 2-128-15,-2-1 128 0,0 0-192 0,-2-5 192 0,4 0-192 16,0 0 48-16,0 2 0 0,1 3 0 0,-2 1 0 16,-1-2 144-16,1 7-192 0,-2 5 192 0,1 6-192 15,4 2 192-15,1 2 0 0,-1-1 0 0,-2 6 0 16,0 5 0-16,0 6 128 0,-3-1-128 0,2 4 128 16,-2 0-128-16,0 1 144 0,-1 3-144 0,-1 1 160 15,1 4-160-15,-4 3 192 0,0 3-192 0,-1 3 192 16,-2 4-192-16,0 4 192 0,-1 1-192 0,1 1 192 15,0 3-48-15,-2 3 0 0,-1-1 0 0,3 5 0 16,-1-1-144-16,0 4 0 0,2 5-160 0,0 0 160 16,-1-7 0-16,1 7-144 0,0 0 144 0,0 0 0 15,0 0 0-15,0 0-160 0,0 0 160 0,0 0 0 16,0 0-448-16,-4 11 32 0,2-2 0 0,4 0-11168 16,1 2-2224-16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0:27.92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16486 13939 2751 0,'0'0'128'15,"0"0"16"-15,0 0-144 0,0 0 0 0,0 0 0 0,0 0 0 16,7-6 1536-16,-7 6 256 0,0 0 64 0,0 0 16 15,0 0-896-15,0 0-176 0,0 0-32 0,0 0-16 16,-9 4-480-16,2 4-80 0,-2 2-32 0,1 0 0 0,-2-2-16 0,0 5 0 16,1 4 0-16,-5 1 0 0,-1-2 48 0,-2 4 16 15,-4 3 0-15,2 5 0 0,1 4 48 0,-2 1 0 16,-8-2 0-16,2 4 0 0,3 4 16 0,-2 4 16 16,-1-2 0-16,2-1 0 0,0 1-32 0,1-1 0 15,0-2 0-15,1-1 0 0,3-4 112 0,-2-2 16 16,2-1 0-16,2 2 0 0,1 3 0 0,2-1 0 15,0-3 0-15,1 4 0 0,-1 5 0 0,3 2 0 16,-1 1 0-16,5 0 0 0,0-2-208 0,2 1-48 16,-1 1 0-16,2 1 0 0,-1 3 32 0,4 0 0 15,-2-2 0-15,5 1 0 0,0 2 64 0,4-2 16 16,1-3 0-16,-1-1 0 0,-1 1-64 0,4-1-16 0,4-1 0 0,3-3 0 16,-2-5 16-16,3-1 0 0,2-1 0 0,1-4 0 15,2-4-48-15,-1-2 0 0,2-3 0 0,-1-3 0 31,1-2-432-31,0-4-80 0,1-3-32 0,0-3-10128 0</inkml:trace>
  <inkml:trace contextRef="#ctx0" brushRef="#br0" timeOffset="589.446">16906 13920 6447 0,'-5'-8'576'0,"-1"1"-576"0,-2 2 0 0,8 5 0 15,-4-9 1328-15,1 2 144 0,3 7 48 0,0 0 0 16,0 0-880-16,0 0-192 0,0 0-16 0,0 0-16 16,0 8-416-16,0 0 0 0,2 2 0 0,2 1 0 15,0 1 176-15,3 3 48 0,1 3 16 0,2 4 0 16,0 3-16-16,-1 4 0 0,2-1 0 0,0 6 0 16,-3 2-32-16,0 0 0 0,1 0 0 0,0 7 0 15,0 9 48-15,0 1 0 0,1 0 0 0,-3 5 0 16,2-2-64-16,1-2-16 0,1 1 0 0,0 0 0 15,2-1-32-15,-3-2-128 0,-1 3 192 0,-1 0-64 16,-2-2 112-16,-3-1 16 0,-1-4 0 0,-4 4 0 0,0 3 32 0,-3 1 16 16,-3 1 0-16,-3 0 0 0,-3 0-48 0,-3-2-16 15,0-2 0-15,-4-1 0 0,-5-1-64 0,-1 2-16 16,-3 0 0-16,-2-2 0 0,-1-3 0 0,1 1 0 16,2-5 0-16,-1-2-9632 15</inkml:trace>
  <inkml:trace contextRef="#ctx0" brushRef="#br0" timeOffset="12443.297">12205 13546 2751 0,'0'0'256'0,"6"-7"-256"16,1-1 0-16,-1 3 0 0,-6 5 1920 0,3-7 320 15,0 1 80-15,-3 6 16 0,0 0-1104 0,0 0-208 0,0 0-64 0,0 0 0 16,-7 0-544-16,-4 2-112 0,0 3-32 0,1 2 0 15,-5-1-272-15,1 3 0 0,-1 1 0 0,-2 0 0 16,2 1 0-16,-3 2 0 0,-3 2 0 0,0 3 0 16,2 4 0-16,-3 1 0 0,-1 0 0 0,-2 6 0 15,-1 2 192-15,0 2-192 0,-2 5 192 0,-1 6-192 16,-2 3 240-16,2 1-64 0,1 6-16 0,1 1 0 16,-4 2-160-16,1 0 192 0,0-2-192 0,1 7 192 15,0 3-192-15,2-1 0 0,2-3 0 0,-3-1 0 16,2-3 0-16,3 2 128 0,-2 3-128 0,7 2 0 15,2-3 256-15,4 0-16 0,2-2-16 0,6 0 0 16,4 1 80-16,4-2 16 0,4-1 0 0,4 1 0 0,2 3-144 0,3-1-32 16,-2-2 0-16,4-5 0 0,1 1-144 15,2-1 128-15,-2 2-128 0,2-2 128 16,-1-2-608-16,2-2-128 0,1 0-32 0,2-5-7520 16</inkml:trace>
  <inkml:trace contextRef="#ctx0" brushRef="#br0" timeOffset="12976.326">14317 13739 4607 0,'0'0'400'0,"0"0"-400"16,0 0 0-16,0 0 0 0,0 0 4160 0,10 2 768 16,0 2 128-16,0 1 48 0,1 4-4192 0,-2 4-912 15,0 4 0-15,4 5 0 0,-1 5-208 0,1 6 80 16,-1 6 128-16,0 6-208 0,0 6 208 0,-2 6 0 15,0 2 0-15,-2 6-144 0,-3 5 144 0,-2 4 0 16,-3 0 0-16,-1-1 0 0,-2-2 0 0,-4 0 0 16,0 1 0-16,-4-2 0 0,-4 1 256 0,1-5 0 15,-1-5-16-15,-3-3 0 0,-1-1 272 0,1-4 64 16,-4 1 16-16,1-3 0 0,0-3-128 0,-3-1-16 16,0-3-16-16,-1-3 0 0,0-3-256 0,0-3-48 0,-5-2-128 15,6 0 192 1,3-1-1264-16,0-1-256 0</inkml:trace>
  <inkml:trace contextRef="#ctx0" brushRef="#br0" timeOffset="13530.895">12307 16167 17503 0,'0'0'1552'0,"0"0"-1232"15,3-7-320-15,2-2 0 0,2 3 1456 0,3-3 224 16,-1-2 48-16,4 1 16 0,-1 1-1296 0,1 2-272 15,1-4-48-15,0 0-128 0,-3-3 144 0,4 1-144 0,-1 1 0 0,0-1 144 16,1 0-144-16,0 2 0 0,-1-1 0 0,2 2 0 16,-1-1 160-16,-1 3 0 0,1 1 0 0,-2 2 0 15,-2 1 224-15,1 0 64 0,-1 4 0 0,0 4 0 16,-11-4-128-16,10 6-32 0,0 4 0 0,-1 3 0 16,-2 5 32-16,-1 1 0 0,-4 0 0 0,0 4 0 15,-2 2 16-15,-2 0 16 0,0 0 0 0,-1 2 0 16,-3-1-96-16,-2-2 0 0,3 0-16 0,-3-2 0 15,-1-2-112-15,1-1 0 0,-1-1-128 0,-2-1 192 16,0 1-400-16,2-3-96 0,-1-3-16 0,1-1 0 16,-1-2-2144-16,-1-2-432 0</inkml:trace>
  <inkml:trace contextRef="#ctx0" brushRef="#br0" timeOffset="14112.263">12527 16193 14735 0,'0'0'1312'0,"0"0"-1056"16,0 0-256-16,0 0 0 0,0 0 1072 0,0 0 144 0,0 0 48 0,0 0 0 15,0 0-1056-15,-1 10-208 0,-1 1 0 0,-1-2 0 16,3-9 0-16,-8 7 0 0,0-2 0 0,0 1 0 16,-2-2 0-16,-1 1 256 0,-1 3-32 0,-4-3-16 15,-1-3-80-15,-3 0-128 0,-2 2 176 0,-1 0-176 16,-4 0 416-16,2 2-32 0,-4-3 0 0,0 0 0 16,-4 4 192-16,0-1 48 0,-4 2 0 0,1-2 0 15,1-3-176-15,-4 1-48 0,2 3 0 0,-5-3 0 16,-4 0-32-16,-2-1-16 0,-2 0 0 0,-2-1 0 15,1 1-160-15,0 0-48 0,3 1 0 0,-6 0 0 16,-3-4 32-16,0 0 0 0,1 0 0 0,-1 0 0 16,0 1-176-16,1 0 160 0,1-1-160 0,-3 0 160 15,-2 0-160-15,0 0 0 0,-2 0 0 0,0 0 0 16,4-1 192-16,2 0-32 0,-2-2-16 0,-2 1 0 0,1 0 80 0,-2 0 16 16,1 0 0-16,3 0 0 0,-2 1-48 0,2-1 0 15,1-3 0-15,-3-1 0 0,-2-2-48 0,5 3-16 16,4 2 0-16,3-1 0 0,-4 0 96 0,5 2 16 15,1 0 0-15,2-1 0 0,-1 1-16 0,-1 1 0 16,0 1 0-16,3 1 0 0,2 1-80 0,0 2-16 16,1 0 0-16,2 4 0 0,0 1-128 0,2-1 0 15,-1 1 0-15,2 0 0 0,1 1 0 0,-1 2 0 16,-3-3 0-16,6 4 0 0,6 1 0 0,1-1 0 16,1 0 0-16,3-2 0 0,2 1 0 0,5-4 0 15,2-1 0-15,5 0 0 0,1 3-256 0,7-10 0 16,0 0 16-16,-1 12-9280 15,2-1-1856-15</inkml:trace>
  <inkml:trace contextRef="#ctx0" brushRef="#br0" timeOffset="14776.855">8123 16432 18431 0,'-7'0'1632'0,"-2"-4"-1312"0,2-4-320 0,-1-1 0 16,0 0 400-16,1 2 16 0,-3 1 0 0,2-2 0 15,-2 1 192-15,-1 1 32 0,1 3 16 0,-2 1 0 16,0 1-224-16,0-2-48 0,-2 2-16 0,-2 6 0 16,0 3-368-16,-2 2 144 0,-2-1-144 0,1 3 0 15,-6 4 128-15,1 1-128 0,-1 3 0 0,0 2 0 16,-2 3 176-16,3 5-176 0,4 4 160 0,-3 5-160 16,1 1 176-16,2 3-176 0,3 0 192 0,1 1-192 0,2 1 128 15,3 0-128-15,0-3 0 0,3-1 0 0,2 2 144 0,1-3-144 16,4-1 0-16,1-4 144 0,-1-2-144 0,1-3 0 15,0-4 0-15,0-2 0 16,-2-3-608-16,2-3-48 0,0-5-16 0,2-2-9632 16</inkml:trace>
  <inkml:trace contextRef="#ctx0" brushRef="#br0" timeOffset="14987.852">7402 16971 28223 0,'0'0'1248'0,"0"0"256"0,0 0-1200 0,0 0-304 0,0 0 0 16,10 3 0-16,1 2 0 0,2-1-176 0,4 0 32 0,3 1 0 16,1-3 144-16,5 2 0 0,3 1-144 0,1-2 144 15,3-1 0-15,-2 2 0 0,-1-2 0 0,-1 2 0 31,4 2-1648-31,-5-2-304 0,0-2-64 0</inkml:trace>
  <inkml:trace contextRef="#ctx0" brushRef="#br0" timeOffset="15295.448">8176 16903 24527 0,'-14'4'1088'0,"9"3"224"0,2 2-1056 0,-3-1-256 16,3 1 0-16,-2 2 0 0,1 3 0 0,1 3 0 16,6-1 0-16,-2 1 0 0,0-1 0 0,0 1 0 15,3-2 0-15,0 0 0 0,-1-1 0 0,2-2 0 16,-2-1 0-16,4-2 0 0,3-4 0 0,-1-1 0 16,-9-4 0-16,13 0 0 0,-2 0 0 0,0-1 128 15,0-1-128-15,-3 0 0 0,2-3 192 0,0-3-64 16,-1-1 0-16,1-1-128 0,-4 5 352 0,2-5-32 15,-5-3-16-15,2 0 0 0,-1 0 64 0,2 0 16 16,-4-1 0-16,2 1 0 0,1 0-384 0,0 3 144 0,2 2-144 16,-1-1 0-1,-1-2-1552-15,-1 2-432 0,5-1-64 0,-9 10-32 0</inkml:trace>
  <inkml:trace contextRef="#ctx0" brushRef="#br0" timeOffset="15609.829">8572 16976 23951 0,'-11'5'1056'0,"11"-5"224"0,-5 11-1024 0,4-2-256 0,1-9 0 0,-1 13 0 16,1 3 1280-16,-2 0 192 0,0-1 32 0,-1-2 16 16,1-2-1216-16,1-1-304 0,0-1 0 0,0-2 0 15,1-7 0-15,0 0 128 0,0 0-128 0,0 0 0 16,0 0 0-16,0 0 0 0,0-11 0 0,0 1 0 0,0 10 0 0,2-12-192 15,0-3 192-15,1 1-192 0,-3 0 192 0,2 3 0 16,3 1 0-16,-1 1-144 0,0 0 144 0,3 3 0 16,-2 0 0-16,-5 6 0 0,0 0 0 0,10 0 0 15,-1 2 0-15,3 4 0 0,4 3 0 0,0 4 0 16,-2 4 0-16,-1 2 0 0,2-2 0 0,-2-2 0 16,-4 0 0-16,-1 2 0 0,0 1 0 0,0-2 0 15,-2-5 0-15,3 2 0 16,-3 2-1648-16,1-3-288 0,-1-4-64 0</inkml:trace>
  <inkml:trace contextRef="#ctx0" brushRef="#br0" timeOffset="15900.429">9372 16997 29487 0,'-13'-3'1296'0,"3"2"288"0,0 1-1264 0,1 1-320 0,-4 1 0 0,1 2 0 16,-1-1 0-16,-2 3 0 0,-3 4 0 0,-2 0 0 15,2-2 0-15,-4 2 0 0,-1-1-192 0,1 1 192 16,0 2-208-16,0 1 48 0,0 0 16 0,1-2 0 16,3 1 144-16,0 0 0 0,5-1-144 0,2 1 144 15,5 2 0-15,1-2 0 0,2-1 0 0,3-1 0 16,0-10-304-16,10 9 64 0,1 1 16 0,2-3 0 15,0-4-256-15,5-1-48 0,2-3-16 0,2 0 0 16,0 1-1696-16,1-3-320 0,10-7-80 0,-4 0-16 0</inkml:trace>
  <inkml:trace contextRef="#ctx0" brushRef="#br0" timeOffset="16091.437">9759 16633 28559 0,'0'0'2544'0,"-8"8"-2032"16,3 2-512-16,-2 2 0 0,0 2 0 0,-2 5 128 15,2 5-128-15,-3 3 0 0,3-1 0 0,-3 1 0 0,1 0 128 0,1 3-128 16,0-3 0-16,-1 3 128 0,0 1-128 0,2 0 0 16,-3 5 0-16,0-3 0 0,0-1 0 0,-1-1-8464 15,0-2-1792-15</inkml:trace>
  <inkml:trace contextRef="#ctx0" brushRef="#br0" timeOffset="16294.379">9392 17036 25455 0,'0'0'1120'0,"7"-8"240"15,3 3-1088-15,3 0-272 0,2 1 0 0,2 2 0 16,-2-1 336-16,2 2 16 0,4 0 0 0,3 0 0 0,-1-1 48 0,4 1 16 15,2 1 0-15,0 0 0 0,-4-2-176 0,0-1-48 16,1 2 0-16,-4 4 0 0,2 0-192 0,-4 0 144 16,-2 0-144-16,0 4 128 15,-2-1-992-15,1-3-208 0,-3-1-32 0</inkml:trace>
  <inkml:trace contextRef="#ctx0" brushRef="#br0" timeOffset="16496.594">10168 17023 34959 0,'-17'7'1536'0,"10"3"336"0,0 5-1488 0,3-1-384 0,-3-3 0 0,1 2 0 16,3 5 0-16,-2-1 0 0,1 1-160 0,0 2 160 15,-3-6-144-15,1 5 144 0,-1-3 0 0,-1 1-144 31,1-3-2416-31,0 0-496 0,-1 4-80 0,1-5-32 0</inkml:trace>
  <inkml:trace contextRef="#ctx0" brushRef="#br0" timeOffset="17062.551">10445 17064 31903 0,'-15'9'1408'0,"7"0"304"0,2 6-1376 0,3 2-336 15,1-3 0-15,0 4 0 0,1 2 832 0,2-3 80 16,3 0 32-16,-4-3 0 16,0-2-1872-16,2 1-368 0,4-4-80 0,3-1-16 15,-1-3 176-15,4-1 16 0,4-4 16 0,-1-1 0 0,1-2 720 0,0-3 144 16,0-3 16-16,-2-1 16 0,0-1 288 0,-2 0 0 15,-3 0 0-15,-1 0 0 0,-3-1 256 0,-1 2-32 16,-1 0-16-16,-3 0 0 0,-3 0 160 0,-2-2 16 16,-1-3 16-16,-2 3 0 0,-1 4-160 0,-3 0-48 15,0 2 0-15,1 1 0 0,1 4-64 0,1-2 0 16,2 2-128-16,7 1 192 0,-5-5-192 0,5 5 0 0,0 0 0 0,0 0 0 16,0 0 0-16,0 0 0 0,9-5 0 0,2 2 0 15,0 0 0-15,1 2 0 0,0 0 0 0,1 1 0 16,1 2 128-16,-3 1-128 0,1-1 176 0,1 0-176 15,-1 0 224-15,1 5-64 0,-3 4-16 0,2-2 0 16,-1-4 48-16,-1 1 0 0,-1-1 0 0,1 2 0 16,-3 0-192-16,2 1 160 0,-3 0-160 0,-6-8 160 15,7 4-160-15,-7-4 128 0,7 8-128 0,-7-8 128 16,0 0-128-16,0 0 192 0,11-1-192 0,-3-1 192 16,-8 2-64-16,11-6 0 0,1 0 0 0,-2-2 0 15,1-1-128-15,0 1 0 0,0 3 144 0,1-2-144 16,0-3 0-16,2 0 128 0,2 2-128 0,-1 1 0 15,0 5 0-15,2-1 0 0,1 0 0 0,0 7 128 0,1 2 32 0,-3 2 16 16,0-3 0-16,-1 5 0 0,2 6-176 0,-2-1 160 16,1 2-160-16,-2 0 160 0,-2 1-160 0,0 1 0 15,0 1 0-15,0-3 0 16,-1-4-1216-16,2-1-288 0,2 0-48 0</inkml:trace>
  <inkml:trace contextRef="#ctx0" brushRef="#br0" timeOffset="17651.9">12296 17077 13823 0,'0'0'1216'0,"0"0"-960"0,0 0-256 0,0 0 0 15,0 0 2976-15,-5-4 544 0,-5 1 128 0,-2 7 0 16,-4 7-3184-16,2-1-640 0,2 0-128 0,-2 1-16 16,-5 1 320-16,1 0-144 0,-2 3 144 0,1-1 0 15,0 0 0-15,4 1 0 0,2-3 0 0,2 0 0 16,1-2 0-16,1 0 0 0,3-1 0 0,3-1 0 16,3-8 0-16,0 0 0 0,-4 7 0 0,4-7 0 15,0 0 192-15,0 0-16 0,0 0 0 0,0 0 0 16,0 0 496-16,5-9 96 0,0-1 32 0,-1 1 0 15,-4 9-480-15,5-10-112 0,-2-1-16 0,-3 0 0 0,0 0-192 0,-1 3 176 16,1 8-176-16,-4-11 160 16,2 1-160-16,0 1 0 0,2 9 0 0,0 0 0 0,0 0 0 0,0 0 0 15,0 0 0-15,0 0 0 0,9-1 0 0,1 2-176 16,2 1 16-16,2 0 0 0,1-1 160 0,4-3 0 16,3-3 0-16,-3-2-128 0,-2-1 128 0,5 3 0 15,4-2 0-15,1-2 0 0,2-4 0 0,-3-1 144 16,1-1-144-16,-2-2 0 0,0-3 352 0,-2 2-32 15,-1-6-16-15,-1 4 0 0,-1 1 368 0,-1-1 80 16,-3-1 16-16,1 0 0 0,-1 0-128 0,0 2-32 16,-3 1 0-16,-1 3 0 0,-1-1-304 0,-2 3-64 15,2 0-16-15,-1 5 0 0,-10 8-224 0,0 0 0 16,0 0 0-16,0 0 0 0,5 13 0 0,-2 5-160 0,-4 4 160 16,-2 1-192-16,-3 3 192 0,-3 5 0 0,-5 3 0 15,0 3 0-15,-2-1 0 0,-2 2 0 0,-1 2 0 0,-2 1 128 16,-1 2-128-16,-1-3 0 0,0-1 128 0,-1-2-128 15,-1-2 0-15,-3 1-256 0,0-3 32 0,-2-3 16 32,-1-1-1712-32,2-2-352 0,4 1-64 0,0-4-11312 0</inkml:trace>
  <inkml:trace contextRef="#ctx0" brushRef="#br0" timeOffset="17833.529">12172 17537 24879 0,'18'-7'2208'16,"0"1"-1760"-16,5 2-448 0,6-1 0 0,6 0 1920 0,3-1 288 15,0 4 64-15,0-1 16 0,-2 0-1776 0,0-1-368 16,2 1-144-16,1 1 128 0,4-1-128 0,-1-1 0 16,1 2 0-16,-7 0-9872 15,0-1-1968-15</inkml:trace>
  <inkml:trace contextRef="#ctx0" brushRef="#br0" timeOffset="18118.839">13452 16805 28559 0,'0'0'1264'0,"0"0"272"0,0 0-1232 0,0 0-304 0,0 0 0 0,8 15 0 15,-1 4 912-15,2 3 128 0,2 1 32 0,1 3 0 16,1 5-912-16,0 3-160 0,0 4 0 0,3-1 0 16,0-1-128-16,3 2 128 0,0 0 0 0,-2 1 0 15,-1-2 0-15,-2 1-144 0,-3-4 144 0,-3-2 0 16,-3-3-1216-16,1-1-128 0,0-4-16 0,-3-2-7280 15,-1-2-1472-15</inkml:trace>
  <inkml:trace contextRef="#ctx0" brushRef="#br0" timeOffset="18396.333">14009 16882 33167 0,'-13'0'2944'0,"4"2"-2352"16,-1 4-464-16,-2 2-128 0,-1 8 704 0,-4 2 112 16,-2 8 16-16,-3 1 16 0,-3 5-688 0,-3 6-160 15,-4 2 0-15,-3 1 0 0,-4 0 0 0,-2-2 0 16,0 0 0-16,-2 1 0 0,0 1 0 0,-1-2 0 0,1-2 0 0,1 3 0 15,1-3-128-15,2-3-80 0,3-4-16 0,3-5 0 32,0-3-2656-32,6-2-512 0</inkml:trace>
  <inkml:trace contextRef="#ctx0" brushRef="#br0" timeOffset="19733.572">16481 13283 18431 0,'0'0'816'0,"0"0"160"0,0-19-784 0,0 7-192 15,0 12 0-15,0 0 0 0,0-12 304 0,-1 2 16 0,1 10 0 0,0 0 0 16,0 0-192-16,0 0-128 0,-11-2 192 0,-1 4-192 16,-3 1 0-16,0 3 0 0,2 1 0 0,-7 1 0 15,-2 0 160-15,0 4-160 0,1 2 128 0,-1 3-128 16,-4 0 0-16,0 4 0 0,1 1 128 0,-5 8-128 16,1 6 240-16,-2 7 16 0,-1 4 0 0,-1 4 0 15,-6 4-128-15,-1 4 0 0,-7 5-128 0,2 7 192 16,1 1-192-16,3 4 0 0,-1 0 128 0,2 2-128 15,5 1 0-15,-1 2 0 0,2 2 0 0,3-1 0 16,2-1 208-16,4-3-48 0,-2-2-16 0,5 2 0 16,3 5 64-16,3-4 16 0,5-2 0 0,2-4 0 15,2 3-48-15,0-2-16 0,6-2 0 0,2-3 0 16,2-6-160-16,5-3 160 0,-1-3-160 0,5-2 160 0,4-1-160 0,4-2 0 16,3-3 0-16,3-1 128 0,0-7-288 0,3-1-64 15,2-4-16-15,6-2 0 16,2-2-1264-16,5-3-256 0</inkml:trace>
  <inkml:trace contextRef="#ctx0" brushRef="#br0" timeOffset="20386.425">18985 13317 10127 0,'0'0'896'0,"0"0"-704"15,0-8-192-15,0 8 0 0,0 0 1968 0,8 0 352 16,-8 0 80-16,13 4 16 0,3-2-2032 0,1 3-384 16,4 5 0-16,1-1-192 0,5 0 192 0,2 0 0 15,4 1 0-15,3 5-128 0,0 1 256 0,2 2 48 16,3 0 16-16,1 2 0 0,4 4-48 0,4 7 0 15,1 2 0-15,1 5 0 0,1 2-144 0,-5 3 0 0,-2 3 0 16,-4 2 128-16,0 1-128 0,0 5 0 16,-2 4 0-16,-4 4 0 0,-6 2 128 0,-6 4-128 0,-5 1 128 0,-6 5-128 15,-8 4 144-15,-7 5-144 0,-3-1 160 0,-3 3-160 16,-7-2 128-16,-8 4-128 0,-8 4 0 0,-2-5 144 16,-2-2 16-16,-1 0 0 0,-4-4 0 0,0-3 0 15,-3-2 288-15,0-5 64 0,-3-6 16 0,-1-4 0 16,1-3 48-16,2-4 16 0,3-1 0 0,6-2 0 15,4-6-288-15,6-6-64 0,2-5-16 0,5-2-7776 16,3-8-1536-16</inkml:trace>
  <inkml:trace contextRef="#ctx0" brushRef="#br0" timeOffset="21121.417">17333 16377 17503 0,'0'0'768'0,"0"0"176"0,0-10-752 0,1 1-192 16,-1 9 0-16,5-11 0 0,0-3 544 0,2-3 80 15,2 1 16-15,-2-2 0 0,3 3-448 0,1-2-192 16,-2 0 160-16,2-2-160 0,2-4 192 0,-2 2-64 16,-1 0-128-16,1 5 192 0,1 1-192 0,-4 4 0 0,2 0 0 0,-1 6 0 15,2 4 0-15,0 1 0 0,-4-2 0 0,-7 2 0 16,12 15 0-16,-1 3-128 0,-3-1 128 0,0 5 0 16,-2-1 0-16,2 4 0 0,-1 3 0 0,-1 1 144 15,0-4-144-15,-1-1 0 0,2-2 0 0,-5 0 0 16,0 0 0-16,1-2-224 0,-1-4 48 0,0 0-5808 15,2-2-1168-15</inkml:trace>
  <inkml:trace contextRef="#ctx0" brushRef="#br0" timeOffset="21399.901">17537 16315 20271 0,'-7'1'1792'0,"1"3"-1424"16,-1 0-368-16,3 4 0 0,-3 2 224 0,1 3-32 15,0 2 0-15,-1 4 0 0,2 4-192 0,-3 1 176 16,4 4-176-16,1-1 160 0,3 1 32 0,2 2 0 16,1 1 0-16,2 0 0 0,3-2-32 0,1-3 0 15,1 0 0-15,2-3 0 0,2-1-160 0,5-3 192 16,2-1-192-16,2-3 192 0,1 1-64 0,-1-1-128 15,-2 1 192-15,3-4-64 0,5-3-128 0,-2-1 0 16,4 1 144-16,-1-2-144 0,1-1-128 0,-1-2-112 16,-1-4-16-16</inkml:trace>
  <inkml:trace contextRef="#ctx0" brushRef="#br0" timeOffset="21983.762">18955 16666 21183 0,'0'0'1888'0,"0"0"-1504"16,0 0-384-16,0 0 0 0,-3-11 368 0,-2 1 0 0,1 2 0 0,-2-2 0 16,-2 0-368-16,1-2 144 0,-3-4-144 0,-1 2 0 15,-1 2 256-15,-4 1-64 0,-1 2-16 0,-2-2 0 16,-2-2 128-16,1 3 16 0,-3 4 16 0,1 2 0 15,0 2 16-15,-2 2 0 0,-6 2 0 0,4 5 0 16,4 4-144-16,-2 2-16 0,-2 0-16 0,1 7 0 16,1 6-48-16,3 3 0 0,2-2 0 0,1 3 0 15,3 1-128-15,2 1 160 0,1 2-160 0,4-1 160 16,4-1-160-16,1 0 0 0,1-3 0 0,4 1 0 16,0 0 0-16,2-2 0 0,2 0 0 0,1-2 0 15,1-2-464-15,1 1-128 16,0-4-32-16,1-4-7056 0,-2-3-1408 0</inkml:trace>
  <inkml:trace contextRef="#ctx0" brushRef="#br0" timeOffset="22174.133">18226 16974 26719 0,'0'0'2368'0,"0"0"-1888"16,0 0-480-16,0 0 0 0,0 0 960 0,0 0 80 15,0 0 32-15,15 5 0 0,0 3-1072 0,4-3-144 16,0-5-64-16,5 2-16 0,-1 1 32 0,2 1 16 16,3-2 0-16,-2-1 0 15,2-1-512-15,-1 1-96 0,2 0-32 0,-4-1-7328 16,-1-1-1472-16</inkml:trace>
  <inkml:trace contextRef="#ctx0" brushRef="#br0" timeOffset="22466.666">19001 16846 19343 0,'-10'4'1728'16,"1"4"-1392"-16,-2 4-336 0,3 1 0 15,4-1 2432-15,0 3 432 0,-2 1 80 0,4 1 0 16,1 2-2592-16,2 0-528 0,1-2-96 0,3-2-32 15,0-4-560-15,4-1-112 16,-1-4-32-16,0 1 0 0,2-2-64 0,2-2-16 0,4-6 0 0,0 1 0 16,0 0 528-16,-1-2 112 0,0-4 0 0,2-3 16 0,-1 0 192 0,0 0 48 15,-1 0 0-15,0-2 0 0,-3-3 384 0,-1 5 96 16,-1 1 16-16,-1-2 0 0,1-2-144 0,-1 1-32 16,-2 0 0-16,0 2 0 0,1-2-320 0,-1 4-64 15,2 1 0-15</inkml:trace>
  <inkml:trace contextRef="#ctx0" brushRef="#br0" timeOffset="22849.028">19626 16887 23039 0,'-10'7'2048'0,"2"2"-1648"0,1 1-400 0,-2 3 0 16,-2 0 1280-16,1 1 160 0,-2 3 32 0,1 0 16 16,-2 3-1184-16,4-2-304 0,-4-3 0 0,2-2 0 15,-1-2 0-15,1-4-304 0,3-3 64 0,8-4 16 16,0 0 64-16,0 0 16 0,-8-5 0 0,1-2 0 16,4-3 144-16,2 1 0 0,1-5 0 0,0 0 0 15,0 0 0-15,2-2-192 0,1-1 32 0,3 1 0 16,-2 3 160-16,2 0 144 0,-1 0-16 0,-1 2-128 15,0 3 272-15,4 1-48 0,-2 3-16 0,-6 4 0 16,0 0-208-16,0 0 176 0,10 0-176 0,-2 4 160 0,1 3-160 0,-3 5 0 16,-2 4-160-16,0-1 160 0,3 0 0 0,-1 2 0 15,-3 0 0-15,2 1 0 0,-1-1-144 16,1-2 144-16,-3-3-128 0,1 2 128 0,0 3-368 0,1-5 16 16,0-3 0-16,1-2 0 15,1 1-1568-15,1-3-320 0,-7-5-64 0,11-2-16 0</inkml:trace>
  <inkml:trace contextRef="#ctx0" brushRef="#br0" timeOffset="23125.088">20211 16368 30399 0,'0'0'2704'0,"0"0"-2160"0,0 0-544 0,-3-4 0 16,3 4 0-16,0 0 0 0,0 0 0 0,-4 13 0 16,-3 0 0-16,0 5-144 0,-3 4-16 0,-1 3 0 15,-2 4 160-15,0 4 0 0,-3 4-144 0,2 3 144 16,0-2 0-16,1 3 0 0,-1-3 0 0,2 2 0 16,2-3 0-16,-2 1 0 0,1-5 0 0,4-1 0 15,-2-3-192-15,3-2 16 0,2-3 16 0,2-3 0 16,-1-5-416-16,3-5-96 15,2-3-16-15,-2-8 0 0,0 0-1024 0,0 0-208 0,0 0-32 0</inkml:trace>
  <inkml:trace contextRef="#ctx0" brushRef="#br0" timeOffset="23316.718">19786 16791 35007 0,'0'0'3120'0,"10"2"-2496"16,4-2-496-16,5 0-128 0,4 6 128 0,6 0 16 16,1-1 0-16,4 0 0 0,4 0-352 0,2 1-80 15,-1-1-16-15,0 1 0 16,-3-4-2128-16,-2-2-416 0,-4-2-96 0,-1 0-5472 16,-3-1-1104-16</inkml:trace>
  <inkml:trace contextRef="#ctx0" brushRef="#br0" timeOffset="23524.724">20432 16681 28559 0,'-7'5'2544'0,"4"7"-2032"0,0 6-512 0,0 2 0 15,-3 0 1248-15,2 7 160 0,-3 3 16 0,2-1 16 16,-1 1-1200-16,-1-3-240 0,1-3 0 0,-1 1 0 15,3 3-688-15,1-3-16 16,0-3-16-16,0 0 0 0,1-4-1680 0,1 1-336 0,2-1-64 0,-1-6-16 0</inkml:trace>
  <inkml:trace contextRef="#ctx0" brushRef="#br0" timeOffset="24191.66">20892 16770 29487 0,'-11'-5'1296'0,"11"5"288"0,-8 11-1264 0,-1 2-320 16,-2-3 0-16,-2 5 0 0,-1 3 0 0,0 2 128 16,-1 1-128-16,1-1 0 0,-1-3 0 0,2 1 0 15,5 0 0-15,-1-3-192 0,2-2-96 0,3-1-16 16,3-1 0-16,1-11 0 0,2 11 0 0,2-2 0 0,3-2 0 0,-7-7 0 15,10-1-48-15,0-2-16 0,0 1 0 0,0-7 0 16,-2 0 368-16,1-4 0 0,-2 2 0 0,-1-2 128 16,-3 1 128-16,-1-3 32 0,-2-3 0 0,-1 3 0 15,-2 0 96-15,1 1 32 0,-5-1 0 0,0 0 0 16,-1 1-144-16,1 0-16 0,-3 1-16 0,0-1 0 16,1 0-240-16,1 3 128 0,1 3-128 0,-2 4 0 15,1 2 0-15,8 2 0 0,0 0 0 0,0 0 0 16,0 0-160-16,0 0 32 0,0 0 0 0,0 0 0 15,0 0 128-15,9 9 0 0,1-1 0 0,2-1 0 16,2-4 0-16,2 1 0 0,-1 0 0 0,1 0 0 16,5 0 0-16,-2-1 0 0,-2-4 0 0,-1 2 0 0,-1 2 0 15,0 2 0-15,-3 1 128 0,0-2-128 0,-1 0 0 16,-2 2 0-16,-2 2 0 0,0 1-128 0,-7-9 128 0,7 9 0 16,-4 2 0-16,-1 0 0 0,0 1 0 0,-2-1 0 15,0-11 0-15,0 13 0 0,0 3 0 0,-1-3 0 16,0-2 0-16,0-1 0 0,-1 0 0 0,2 0 0 15,-1-1 0-15,1-9 0 0,0 0 0 0,0 0 0 16,0 0 0-16,0 0 176 0,0 0-48 0,0 0-128 16,-5-6 192-16,5 6-64 0,0 0 128 0,7-9 0 15,-3-1 16-15,2-1 0 0,0-1-64 0,2 2-16 16,1 4 0-16,-1-2 0 0,-1-2-48 0,3 2-16 16,-2 4 0-16,2 1 0 0,-2 0-128 0,0 3 128 15,1 0-128-15,1 3 128 0,1 3-128 0,-1 3 0 16,2 1 0-16,0 1-176 0,2 2 176 0,1 5 0 0,-1 3 0 0,0-2 0 15,-3 0 0-15,1 2 0 0,-1 3 0 0,3-1-128 16,-3-3 0-16,0-2 0 0,-1-7 0 0,-2 2 0 31,4 2-448-31,-2-3-96 0,-4-5-16 0,2 1 0 16,-2-4-1568-16,-6-4-320 0</inkml:trace>
  <inkml:trace contextRef="#ctx0" brushRef="#br0" timeOffset="24395.659">20545 16539 33167 0,'-1'-10'2944'0,"1"2"-2352"16,0 8-464-16,2-8-128 0,2 1 1280 0,1 2 224 15,-5 5 48-15,11 1 16 16,0 2-3296-16,-3 0-640 0,-8-3-144 0,9 2-12208 0</inkml:trace>
  <inkml:trace contextRef="#ctx0" brushRef="#br0" timeOffset="24915.031">19869 16935 25791 0,'0'0'1152'0,"-9"2"224"0,9-2-1104 0,-9 1-272 16,2 0 0-16,-2 2 0 0,-1 3-192 0,-1 0-112 15,-1 1-16-15,-2 3 0 0,0 2 320 0,1-1-192 16,-1-2 192-16,1 2-160 0,-1 0 160 0,4 2 0 15,-2 2 0-15,3-1 0 0,4-1 0 0,2-1 0 16,0 0 0-16,3-3-128 0,0-9-80 0,5 9-16 0,1-2 0 0,4 0 0 31,2-3-1760-31,4-1-336 0</inkml:trace>
  <inkml:trace contextRef="#ctx0" brushRef="#br0" timeOffset="25753.881">21742 16865 22111 0,'-16'5'976'0,"4"-1"208"0,-3 3-944 0,1 0-240 0,0 0 0 0,2 3 0 16,-3 4 416-16,2 2 32 0,3-1 16 0,2 0 0 16,0 2-464-16,3-1 0 0,3 1 0 0,3-3 0 15,1-3-224-15,3-1-96 0,-5-10 0 0,9 8-16 16,0-4 208-16,2 0 128 0,2-4-160 0,0-2 160 16,2-1 176-16,2-5 128 0,-1-5 16 0,4 3 16 15,3 2-160-15,-2-2-48 0,-1-4 0 0,-3-1 0 0,-1-1-128 0,-2 0 0 16,-1 3 0-16,-1-1 128 0,-1-2-128 0,-3 1 0 15,0-1 144-15,1 2-144 0,0 0 0 0,0 1 144 16,-2-1-144-16,-1 5 0 0,1 1 0 0,0 2 0 16,-7 6 0-16,10-4 0 0,-4-2 0 0,2 1 0 15,-3-2 0-15,5 3 0 0,-1-3 0 0,2-1 128 16,1-3-128-16,2 2 160 0,2-2 0 0,-1-4 0 16,3-3 0-16,-1-2 0 0,1-2 96 0,2 0 0 15,2 1 16-15,-3-2 0 0,-4-3 160 0,1 0 16 16,1 2 16-16,-5 0 0 0,-4 0-144 0,-1 1-16 15,3-1-16-15,-3 7 0 0,-2 4-288 0,1 3 0 0,-4 3 128 16,-2 7-128-16,0 0 0 0,0 0 0 16,-1 9-176-16,-1 6 176 0,-4 3-192 0,2 4 192 0,0 4-192 0,-4 4 192 15,-1 4 0-15,-4 5 0 0,-4 4 0 0,2 3 0 16,1 4 0-16,-3-1 0 0,-4-3 0 0,0 2 0 16,-1 3 0-16,-2 2 0 0,2 2 0 0,-3-1 0 15,0-4-128-15,0-2 128 0,2-8-192 0,-1 0 192 31,0-3-592-31,1-3-16 0,0-3 0 0,1-4-7312 0,0-2-1456 0</inkml:trace>
  <inkml:trace contextRef="#ctx0" brushRef="#br0" timeOffset="25934.871">21601 17218 27647 0,'11'-5'1216'0,"-3"2"256"0,3 0-1168 0,6 1-304 15,5 1 0-15,3 0 0 0,3-1 576 0,7 1 48 16,6 1 16-16,1 3 0 0,2-1-640 0,-1 0 0 16,-1 1 0-16,-1-2-128 15,0-1-256-15,2-2-32 0,1-3-16 0,2 3 0 16,0 1-1696-16,-6 1-352 0,-2-2-64 0</inkml:trace>
  <inkml:trace contextRef="#ctx0" brushRef="#br0" timeOffset="26425.009">23210 16201 13647 0,'1'-20'592'0,"1"8"144"16,1-2-592-16,3-1-144 0,-4 1 0 0,2 0 0 16,1 1 768-16,0 1 128 0,-2 3 32 0,-3 9 0 15,3-7-336-15,-3 7-64 0,2-5-16 0,-2 5 0 0,0 0-160 16,0 0-32-16,-8 0-16 0,8 0 0 0,-9 6 16 0,-2 2 0 15,0 1 0-15,-1 3 0 0,2 2 176 0,-3 5 32 16,-3 4 16-16,-2 3 0 0,-1 3-96 0,1 3-32 16,-1 1 0-16,-2 3 0 0,1 8-64 0,-1-1-16 15,-3 0 0-15,1 5 0 0,-2 6 48 0,2 3 0 16,-2-4 0-16,6-1 0 0,-2-8-224 0,3-2-32 16,3-4-128-16,0-1 192 0,1-7 128 0,5-1 32 15,3-5 0-15,4-1 0 0,0 0-64 0,5-2-16 16,3-4 0-16,2-1 0 0,2 1-96 0,3-3-32 15,0-2 0-15,5-2 0 0,-1 0-16 0,3-3 0 16,0-4 0-16,1-1 0 0,-1-2-320 0,1 0-64 0,-2 2 0 16,0-2-16-1,2-3-816-15,-2-3-144 0,-3-1-48 0,0 2-6768 0,-4 2-1360 0</inkml:trace>
  <inkml:trace contextRef="#ctx0" brushRef="#br0" timeOffset="26821.448">22449 16540 5519 0,'-11'-10'240'0,"11"10"64"0,-9-2-304 0,1-1 0 16,8 3 0-16,-7-1 0 0,7 1 4224 0,0 0 768 16,0 0 176-16,0 0 16 0,9 4-4176 0,2 0-848 15,3 0-160-15,3 0 0 0,4-3 192 0,4 0 64 16,5 2 32-16,4 2 0 0,7-3 400 0,7 1 80 15,4 2 0-15,4-2 16 0,-2-3-32 0,3 3-16 16,-2 2 0-16,2 0 0 0,4-1-336 0,-2 2-64 16,-2-2-16-16,-2 2 0 0,-2 0-160 0,-2 2-32 15,-6 2-128-15,-4-1 192 0,0-1-192 0,1 0 0 0,-2 2 0 0,-2-2 0 32,-4 2-1968-32,0-2-384 0</inkml:trace>
  <inkml:trace contextRef="#ctx0" brushRef="#br0" timeOffset="28786.836">14725 16971 6447 0,'0'0'272'15,"0"0"80"-15,0 0-352 0,0 0 0 0,0 0 0 0,0 0 0 16,0 0 1152-16,0 0 176 0,0 0 16 0,0 0 16 15,0 0-928-15,0 0-192 0,0 0-48 0,0 0 0 0,0 0 176 0,8 0 16 16,-8 0 16-16,0 0 0 0,0 0 176 0,11 3 16 16,-11-3 16-16,8 1 0 0,-8-1 64 0,9 4 16 15,0-4 0-15,0 0 0 0,2 3 16 0,0-1 0 16,2-1 0-16,4-1 0 0,5-1 0 0,1 0 16 16,5 0 0-16,4 1 0 0,2 0-288 0,6-1-64 15,4-2-16-15,0 1 0 0,-2 5-192 0,2-3-32 16,1 2-128-16,2-4 192 0,3-1-32 0,7 0-16 15,7 1 0-15,0 0 0 0,-3-2 48 0,0 1 16 16,-2 0 0-16,3 2 0 0,0-1-80 0,2-2-128 16,-1-1 176-16,-4 1-176 0,-4 6 144 0,-4-2-144 15,-1-2 0-15,0 1 144 0,1 0-144 0,-2 0 0 16,3-1 0-16,-2 0 0 0,-2-2 0 0,-3 3 0 16,-5 0 0-16,-1 1 0 0,-3 1 0 0,1-2 0 0,-2-2 0 0,0 2 0 15,-3 3 0-15,0 0 160 0,-3 0-160 0,-2 1 160 16,-4-1-160-16,-4 0 0 0,-4 1 0 0,-3 1 0 15,-1-4-192-15,-11 0 0 0,6 4-16 0,-6-4 0 32,0 0-432-32,0 0-64 0,0 0-32 0,0 0-6592 0,-9 6-1312 0</inkml:trace>
  <inkml:trace contextRef="#ctx0" brushRef="#br0" timeOffset="29335.572">14689 17349 15599 0,'0'0'688'0,"0"0"144"0,0 0-656 0,0 0-176 0,0 0 0 0,12 0 0 15,1-1 576-15,-2 1 64 0,1 1 32 0,4 2 0 16,-1-2-80-16,4-1-16 0,2-1 0 0,3-2 0 16,3 3-96-16,5-1-32 0,6-1 0 0,3 1 0 15,8-1 112-15,1 1 16 0,1-2 0 0,1 2 0 16,2-3-128-16,7 1-32 0,7-2 0 0,7 2 0 15,3-1 176-15,0-2 48 0,-2-1 0 0,7 2 0 16,4 3-256-16,2-2-32 0,-4 0-16 0,-1 0 0 16,-3-2-80-16,3 2-32 0,6 2 0 0,-5-1 0 0,-9 0-224 0,-4 1 144 15,-2 1-144-15,-3 1 128 0,-3 0-128 0,-5 1 0 16,-4 0 0-16,-7 1 128 0,-9 0-320 0,-3 4-64 16,-6-1 0-16,-5 0-8448 15,-4-3-1696-15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1:05.62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15100 5496 11919 0,'0'0'512'0,"0"0"128"0,0 0-512 0,0 0-128 0,0 0 0 0,5 8 0 16,-1 6 432-16,-1-2 48 0,1-1 16 0,0 2 0 16,0 2-112-16,3 2-32 0,-3 0 0 0,3 2 0 15,1 0-352-15,1 0 144 0,-1-3-144 0,2 3 0 16,-1 2 0-16,1-3 0 0,2-3 0 0,-2 0 0 16,1 0-224-16,1 1-160 0</inkml:trace>
  <inkml:trace contextRef="#ctx0" brushRef="#br0" timeOffset="232.454">15286 5361 14735 0,'0'0'1312'0,"0"0"-1056"15,-5-4-256-15,5 4 0 0,-9 4 464 0,0 4 48 16,0 5 0-16,-3 7 0 0,0 5-336 0,0 6-176 16,1 3 192-16,-2 2-192 0,-2-1 128 0,4 0-128 0,0 0 0 0,2 1 0 15,-2 1-208-15,-2-1-112 0,-5 14 0 16,0-4-16-16</inkml:trace>
  <inkml:trace contextRef="#ctx0" brushRef="#br0" timeOffset="492.317">14973 6316 20271 0,'0'0'1792'0,"6"11"-1424"16,1 4-368-16,3 5 0 0,3 6 256 0,1 2 0 15,-1 3-16-15,1 1 0 0,1 0-240 0,0 0-240 16,1-4 48-16,-1 0-9024 16</inkml:trace>
  <inkml:trace contextRef="#ctx0" brushRef="#br0" timeOffset="701.537">15039 6412 24879 0,'-26'2'2208'0,"1"6"-1760"0,1 5-448 0,-1 8 0 15,0 6 1024-15,0 4 112 0,1 1 16 0,3 2 16 16,1 1-1168-16,3 3 0 0,1-2-224 0,5 4-8288 16,6 0-1648-16</inkml:trace>
  <inkml:trace contextRef="#ctx0" brushRef="#br0" timeOffset="1479.222">20455 5135 10127 0,'0'0'896'0,"0"0"-704"16,0 0-192-16,0 0 0 0,-2-9 736 0,2 9 112 16,0 0 32-16,0 0 0 0,-8 4-368 0,2 2-64 15,0 3 0-15,-3 1-16 0,-3 3-176 0,-1 2-48 0,-1 3 0 0,-2 2 0 16,0 3 48-16,-1 0 0 16,1 1 0-16,-1 2 0 0,0 3-256 0,-1 6 128 0,1 5-128 0,-2 1 0 15,1 0 144-15,3 0-144 0,2-1 128 0,3-4-128 16,2-4 0-16,4-2 0 0,-1-3 0 0,4-1 0 15,1 0 0-15,1-2 0 0,0-1 128 0,3-2-128 16,-1-3 0-16,1-1 0 0,2 0 0 0,-1-2 0 16,3-3-240-16,-1-1-80 0,1-2 0 0,2-2-16 15,0-3-288 1,2-5-48-16,-1-5-16 0,1 1-5648 0</inkml:trace>
  <inkml:trace contextRef="#ctx0" brushRef="#br0" timeOffset="1682.209">19917 5529 22111 0,'2'-19'1968'0,"5"10"-1584"15,1 4-384-15,4 2 0 0,2 2 0 0,5 5 0 16,3-1 0-16,4 5 0 0,5-1-128 0,1 1 128 15,2-1-160-15,3 1 160 16,2 2-640-16,3 0-16 0,2 1-16 0</inkml:trace>
  <inkml:trace contextRef="#ctx0" brushRef="#br0" timeOffset="2127.79">20232 6188 16575 0,'0'0'1472'0,"0"0"-1168"16,0 0-304-16,0 0 0 0,-6 7 256 0,2 8 0 15,0 1 0-15,-2 8 0 0,-1 5-256 0,0 5 0 16,-2 4 0-16,-4 5 0 0,0 4 144 0,-4 1-16 16,-1-2-128-16,-1 3 192 0,-2-4-192 0,1 3 0 15,1-1 0-15,2-2 0 0,3-6-192 0,3-3 32 16,5-4 0-16,4-3 0 16,2-7-544-16,4-4-96 0,0-1-32 0,5-4-3776 15,1-2-752-15</inkml:trace>
  <inkml:trace contextRef="#ctx0" brushRef="#br0" timeOffset="2346.648">19788 6361 27647 0,'15'-10'2448'15,"7"-1"-1952"-15,10 4-496 0,9 5 0 0,10 4 0 16,6 3 128-16,5 4-128 0,1 2 0 0,0 1 0 0,6 2 0 16,3 3 0-16,3-1 0 15,-2 2-1760-15,-5 1-288 0</inkml:trace>
  <inkml:trace contextRef="#ctx0" brushRef="#br0" timeOffset="3791.623">16352 5738 10479 0,'0'0'448'0,"0"0"128"0,-9 2-576 0,9-2 0 16,-6 2 0-16,6-2 0 0,0 0 320 0,0 0-32 15,0 0-16-15,0 0 0 0,0 0 144 0,0 0 32 16,1 9 0-16,2-1 0 0,5-2 144 0,2 0 48 15,1-2 0-15,4 0 0 0,4-2 96 0,4 0 32 0,3 1 0 0,4 0 0 16,3 0-128-16,5 0 0 0,3-3-16 0,5 1 0 16,7-1-32-16,1 1 0 0,4 0 0 0,1 1 0 15,-3 1-192-15,0 0-32 0,1-1-16 0,0 0 0 16,3 0-160-16,-2 1-16 0,-2 0-16 0,-4-1 0 16,-2-1-160-16,-3 1 0 0,-5 3 144 0,0-1-144 15,-5 0 0-15,-2-1 128 0,-3 1-128 0,-3 1 0 16,-1-2 0-16,-3 2-320 0,-4-2 64 0,-3 3-10464 15</inkml:trace>
  <inkml:trace contextRef="#ctx0" brushRef="#br0" timeOffset="4167.252">16233 6270 15999 0,'-9'-8'704'0,"9"8"160"0,0 0-688 0,0 0-176 15,0 0 0-15,0 0 0 0,0 0 656 0,0 0 112 0,8 6 0 0,5-3 16 16,2-3-144-16,2 0-48 0,6-1 0 0,6 3 0 16,5 2-192-16,5-2-32 0,1-2-16 0,3 2 0 15,1 1-80-15,3 1-16 0,4-4 0 0,3-2 0 16,0 0 0-16,2 0 0 0,1 1 0 0,-2 0 0 16,-1-1 64-16,-2 1 16 0,1-1 0 0,0 2 0 15,1 0 48-15,0 0 0 0,0-2 0 0,-3 4 0 16,-4 3-384-16,-5 3 0 0,-3 0 0 0,-1 2-7856 15,-3 1-1600-15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4T14:51:14.9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8396 2398 11231 0,'-1'-13'496'0,"2"6"96"0,-1 7-464 0,0 0-128 15,0 0 0-15,0 0 0 0,5-5 320 0,-5 5 32 16,0 0 16-16,9-4 0 0,0 2-368 0,-9 2 0 16,10-1 0-16,-2-1 0 0,2-1 0 0,-2 0 0 15,2 3 0-15,0 3 0 0,1-1 128 0,1 0-128 0,2 1 160 0,4 0-160 16,2-2 384-16,2 3-32 0,-1 5 0 0,6-3 0 15,6 0-32-15,4 2 0 0,3-1 0 0,4 0 0 16,4-3 0-16,5 0 0 0,6-1 0 16,4 0 0-16,6 2-128 0,-1-5-16 0,2 0-16 0,3-3 0 15,5 0 16-15,1 0 0 0,2-2 0 0,-1 0 0 16,-1-2 96-16,1-1 32 0,0-7 0 0,4 5 0 16,4 4 80-16,-3-2 32 0,-4-2 0 0,4 1 0 15,-2 1-256-15,4-2-160 0,-4 3 192 0,4-2-192 16,-1-1 160-16,2 2-160 0,2 1 128 0,-4 0-128 15,-2 1 128-15,2 0-128 0,2 3 0 0,-2 2 128 16,-4 1-128-16,-1 0 0 0,-3 0 0 0,0 1 128 16,1 2-128-16,-1-1 0 0,-3 1 0 0,-3 0 0 15,-5 1 0-15,-1 1 0 0,2-1 0 0,-3 1 0 0,2-2 0 0,-4 1 0 16,-6 0 0-16,-2-2 0 0,-5-1 0 0,2-1 128 16,-2-1-128-16,0 0 0 0,-3 3 0 0,0 0 128 15,-2-1-128-15,-6-2 0 0,0-2 144 0,-5 1-144 16,0-1 160-16,-2 1-160 0,-2-1 160 0,0 2-160 15,3 0 160-15,-4 1-160 0,-3 0 128 0,-2 0-128 16,0-1 0-16,-1 1 144 0,-1 0-16 0,-3 0-128 16,-4 0 192-16,-1 1-64 15,-1 1-544-15,-3-2-112 0</inkml:trace>
  <inkml:trace contextRef="#ctx0" brushRef="#br0" timeOffset="640.293">15271 2147 10191 0,'-20'4'448'0,"9"-6"96"0,0-2-544 16,1 1 0-16,0 6 0 0,10-3 0 0,0 0 832 0,0 0 48 0,0 0 16 0,3 9 0 15,4 0-384-15,6-1-64 0,6 0 0 16,7 0-16-16,7-3 80 0,10 2 32 0,8 2 0 0,6 0 0 16,5-3-64-16,4 2-16 0,3 0 0 0,7-2 0 15,5-1 0-15,5-2 0 0,2 0 0 0,6-1 0 16,5-1 128-16,3 4 32 0,6-1 0 0,4-2 0 16,3-3-32-16,4 1 0 0,-1 1 0 0,7 2 0 15,7 0 32-15,1 2 0 0,-1 1 0 0,6-1 0 16,5 0-96-16,5 4-16 0,0 2 0 0,0 0 0 15,1 1-256-15,0 1-48 0,4 2-16 0,-1 1 0 16,0-6-192-16,-8 3 144 0,-3 0-144 0,-2 0 128 16,-1-1-128-16,-9 2 0 0,-12-5 0 0,-2 2 128 15,-4 2-128-15,-10 0 0 0,-8-1 0 0,-9 0 0 16,-7-3-240-16,-9 1-128 0,-8 0-16 0</inkml:trace>
  <inkml:trace contextRef="#ctx0" brushRef="#br0" timeOffset="6041.981">8562 4894 2751 0,'0'0'256'0,"-7"4"-256"16,-1-1 0-16,2-1 0 0,-2 0 1168 0,0 0 192 0,1-1 48 0,-1 0 0 15,8-1-448-15,-8 4-64 0,1 0-32 0,7-4 0 16,0 0-96-16,0 0-32 0,0 0 0 0,0 0 0 16,0 0-128-16,0 0-32 0,0 0 0 0,0 0 0 15,7 8 48-15,4-2 0 0,1 0 0 0,4-1 0 16,3 0-16-16,4 0 0 0,4 1 0 0,5-3 0 16,4-3-336-16,1 0-64 0,1-1-16 0,1 2 0 15,1 2-192-15,1 1 176 0,2-3-176 0,2 1 160 16,2 0-160-16,2 0 0 0,0 1 0 0,0-2 0 15,-2-2 144-15,-1 1-144 0,0 1 160 0,1 1-160 16,-1 0 160-16,-3 1-160 0,-3 0 160 0,1-3-160 16,0 0 144-16,-4-2-144 0,-3-1 128 0,-3 2-128 15,-6 3 128-15,-3-1-128 0,-3-1 0 0,-2-1 128 0,-5-2 0 0,-4 1-128 16,-8 2 192-16,0 0-64 0,0 0 0 0,0 0 0 16,5-7 0-16,-5 7 0 0,-9-3 592 0,-1 0 112 15,-2 0 32-15,-7 1 0 0,-4 0-496 0,-4 0-112 16,-5 1 0-16,-1 1-16 0,-2-1-240 0,-3-1 0 15,-2 1 0-15,-4 1 0 0,-2 0 0 0,0 3 0 16,-3-1 0-16,-3 1 0 0,-3-2 128 0,-1 1-128 16,0 2 0-16,-2-1 0 0,1-1 0 0,4 1 0 15,2 1 0-15,0-1 0 0,1 0 0 0,2 0 0 16,3 1 0-16,5-2 0 0,0 0 0 0,7-2 0 16,2-3 0-16,4 3 0 0,5 4 0 0,5 0 0 15,6-5 0-15,2 2 0 0,9-1 0 0,0 0 0 16,0 0 0-16,0 0 0 0,11 5-176 0,5 0 176 15,4-2-160-15,6-3 160 0,6-2 0 0,3-4 0 0,4 0 0 16,1-1 0-16,5 5 240 0,2-3-16 0,-1 0 0 0,3-2 0 16,4 2-224-16,3 2 0 0,3 0 0 0,0-1 0 15,0-3 0-15,1 2 176 0,-4 2-48 0,1-1-128 16,2 0 176-16,-2 1-176 0,-2-1 160 0,-4 1-160 16,1 2 0-16,-8-2 128 0,-4-2-128 0,-5 2 0 15,-3 2 0-15,-4 2 128 0,-4-2-128 0,-5 0 0 16,-5 1 128-16,-3 0-128 0,-11 0 0 0,0 0 144 15,0 0-144-15,0 0 192 0,-14-7-192 0,-3 4 192 16,-9 1-192-16,-2-1 160 0,-4 0-160 0,-5 2 160 16,-7 2-160-16,-1 1 0 0,-4 2 0 0,-2-2 0 15,-2-4 0-15,2 3 0 0,-1 2 0 0,0 2 0 16,2 2 0-16,1 0 128 0,3-4-128 0,4 4 0 0,8-2-192 0,5 1-112 16,4-3-16-16,7-1-12432 15</inkml:trace>
  <inkml:trace contextRef="#ctx0" brushRef="#br0" timeOffset="7529.533">11206 5056 911 0,'0'0'0'0,"0"0"0"15,0 0 0-15,0 0 0 0,0 0 2528 0,0 0 416 16,0 0 96-16,0 0 16 0,0 0-1776 0,0 0-336 0,0 0-80 0,12 1-16 16,2 1 32-16,-2-1 0 0,1-1 0 0,3 0 0 15,5 0-336-15,0 2-64 0,4 2-16 0,3-2 0 16,6-6-144-16,-1 3-48 0,3-1 0 0,3 2 0 16,-4 0 48-16,4 0 0 0,1-1 0 0,3 1 0 15,2 0-64-15,1-2-16 0,1-3 0 0,-1 4 0 16,-1-1-48-16,-2 0-16 0,-1-2 0 0,-1 0 0 15,3-1-48-15,0 3 0 0,3-3 0 0,-3 3 0 16,-6 2-128-16,2 0 160 0,-1 1-160 0,-1-1 160 16,-3-2-160-16,-4-1 0 0,-4-2 0 0,1 3 0 15,-2 1 0-15,-3 1 128 0,-2 2-128 0,-3-3 0 16,-1-2 0-16,-1 2 128 0,-3 2-128 0,-1-1 0 0,-4-1 128 16,-8 1-128-16,0 0 0 0,0 0 128 0,0 0 80 15,0 0 16-15,0 0 0 0,0 0 0 0,-8-7 368 0,-5 6 80 16,-3 2 16-16,-1-1 0 0,-5 0-480 0,0-1-80 15,-3 0-128-15,-4 2 176 0,-4 0-176 0,-2 3 0 16,-3 1 0-16,0-1 128 0,-3-2-128 0,-3 3 0 16,-3-2 0-16,0 0 0 0,0 1 0 0,2-1 0 15,-1 1 0-15,-2-1 0 0,-3-1 0 0,2 1 0 16,-1 0 0-16,1 1 0 0,3-2 0 0,1 0 0 16,0-2 0-16,5 1 0 0,1 1 0 0,1 1 0 15,1-3 0-15,5-2 0 0,0 0 0 0,5 0 0 16,7 0 0-16,1 2 0 0,3 2 0 0,5-3 0 15,2-2 0-15,9 3 0 0,0 0 0 0,0 0 0 16,0 0 0-16,12-3 0 0,4 2 192 0,3-2-64 16,7 1 0-16,2 1 0 0,4 1 32 0,1 0 0 0,2-1 0 0,5-3 0 15,2-2-160-15,3-2 0 0,2-2 144 0,6 4-144 16,5 1 0-16,1 2 0 0,-2 0 0 0,1-1 0 16,-2-1 0-16,1-1 128 0,0 1-128 0,0 0 0 15,3 2 0-15,-3 0 0 0,-5-2 0 0,-1 2 128 16,-4-1-128-16,-1 0 0 0,0 1 0 0,1 1 0 15,-3 0 0-15,-1 1 0 0,-4 1 0 0,-1 0 128 16,-4 1-128-16,-5-1 0 0,-2-4 0 0,-3 4 0 16,-4 0 0-16,-4 0 0 0,-3 0 0 0,-2 0 0 15,-2 3 0-15,-9-3 0 0,0 0 0 0,0 0 0 16,0 0-192-16,0 0-128 0,0 0 0 0,-5 6-8384 16,-5 1-1664-16</inkml:trace>
  <inkml:trace contextRef="#ctx0" brushRef="#br1" timeOffset="16725.219">12503 7811 2751 0,'0'0'256'0,"0"0"-256"0,0 0 0 0,0 0 0 16,0 0 1760-16,0 0 304 0,0 0 64 0,0 0 16 15,0 0-1376-15,7-4-256 0,-7 4-64 0,0 0-16 16,9-4-304-16,-2 1-128 0,0-1 0 0,2 3 128 16,1 1 48-16,2 0 0 0,-2 0 0 0,4 0 0 15,2 0 192-15,4 1 32 0,0 1 16 0,5-2 0 16,2-1 32-16,2 1 16 0,7 1 0 0,-1 0 0 15,0 0-80-15,1 0 0 0,2 0-16 0,2-1 0 16,2-2-64-16,1 0-16 0,1 0 0 0,2-2 0 0,3 4-32 16,0 0 0-16,-2 0 0 0,0 0 0 0,-3-1-48 15,1-2-16-15,0-1 0 0,0 1 0 0,-4 3-64 16,0 2 0-16,1 0-128 0,-2 0 192 0,-2-1-192 0,-1-1 176 16,-4-2-176-16,-4 1 160 0,-1 1-160 0,-2 1 0 15,-6 1 144-15,-1-2-144 0,-2-1 128 0,-3 1-128 16,-5 3 160-16,-9-3-160 0,8-2 208 0,-8 2-48 15,0 0-16-15,0 0 0 0,0 0 432 0,0 0 64 16,-9-2 32-16,-2 1 0 0,-4 2-192 0,-4 1-32 16,-4 0-16-16,-2-2 0 0,-5 0-144 0,-2 0-32 15,-5-2 0-15,-2 2 0 0,-2 2-256 0,-5-1 128 16,0 0-128-16,-1 3 0 0,-1 1 256 0,-2-4-64 16,1-4-16-16,-5 2 0 0,-2 3-48 0,2 3-128 15,2-1 192-15,-1-1-64 0,4-2-128 0,1 2 0 0,4 1 144 16,5-2-144-16,-2-1 0 0,3 1 144 0,0 1-144 15,5 0 0-15,2-1 0 0,6 0 0 0,6 1 0 0,4-2 0 16,3 1 0-16,12-2 0 0,0 0 0 0,0 0 0 16,0 0 192-16,8 3-64 0,6-1 0 0,5-2-128 15,8 0 192-15,4 0-64 0,2 0 0 0,5 0-128 16,4-2 192-16,3-2-64 0,3-3 0 0,3 2-128 16,4 1 208-16,5 3-64 0,0 0-16 0,0-1 0 15,-2-4 0-15,0 2-128 0,0-1 192 0,2-1-64 16,-4 1-128-16,1 1 128 0,0 4-128 0,-5 0 128 15,-5 1-128-15,-2 0 128 0,-2-3-128 0,-2 3 128 16,-5 3-1456 0,-2 0-288-16,-4 2-64 0</inkml:trace>
  <inkml:trace contextRef="#ctx0" brushRef="#br1" timeOffset="17698.536">15260 7706 11055 0,'0'0'976'0,"0"0"-784"16,0 0-192-16,0 0 0 0,0 0 944 0,0 0 144 15,12 2 16-15,2 0 16 0,-1-1-656 0,5-1-128 0,1-1-16 0,5 1-16 16,6 1-80-16,4-1-16 0,1-2 0 0,4 2 0 16,4 2-16-16,0 0 0 0,2-2 0 0,3 0 0 15,1-4-32-15,4 3-16 0,0 1 0 16,3 1 0-16,-2 1-144 0,1 1 0 0,-4 3 144 0,2-4-144 16,-1-4 0-16,0-1 128 0,-2-1-128 0,2 4 0 15,-4 7 128-15,-1-1-128 0,-3-1 160 0,-6-1-160 16,-1-2 128-16,-4 0-128 0,-3-2 0 0,-2 0 144 15,-4-2-16-15,-3 2-128 0,-4 3 192 0,-2-2-64 16,-5-2-128-16,-10 1 128 0,0 0-128 0,0 0 128 16,0 0 64-16,-9-4 16 0,-3 0 0 0,-5 2 0 15,-5 1-48-15,-2 1-16 0,-6 2 0 0,-2-2 0 16,-5-5-144-16,-3 1 0 0,-6-1 0 0,-3 2 0 0,-1 3 0 16,0 1 128-16,-1 1-128 0,-3-1 0 0,0-1 128 0,-2 0-128 15,-1-1 0-15,1-1 128 0,2 0-128 0,1 2 128 16,2 0-128-16,2 1 128 0,5 0-128 0,4 2 160 15,5 0-160-15,4-1 160 0,5-2-160 0,5-1 160 16,6-1-160-16,4 3 160 0,11-1 48 0,0 0 16 16,0 0 0-16,16 4 0 0,9 2 352 0,6-2 64 15,4 1 0-15,8-3 16 0,7-4-224 0,6 1-48 16,1-1-16-16,6 4 0 0,3 0-224 0,0 1-144 16,2-3 192-16,5-2-192 0,1-1 160 0,2 1-160 15,-3 2 128-15,-2 0-128 0,0 2 0 0,-5-2 0 16,-2-3 128-16,-2 4-8128 15,-1 3-1600-15</inkml:trace>
  <inkml:trace contextRef="#ctx0" brushRef="#br1" timeOffset="19002.725">7122 9008 15663 0,'-9'-6'1392'0,"0"3"-1120"16,2 3-272-16,-2-2 0 0,1-2 976 0,0 2 144 15,1 8 32-15,-2-5 0 0,0-5-800 0,0-1-160 16,-4 1-16-16,1 3-16 0,-2 4-160 0,-2-2 160 16,0-3-160-16,-4 2 160 0,-4 2-160 0,-4 4 0 15,-3 0 0-15,0 1 0 0,-4-3 0 0,-1 7 0 16,-3 5 0-16,0-4 0 0,-2-5 0 0,4 4 0 16,-4 7 0-16,4 0 0 0,-4-1 0 0,4 3 0 15,-3 0 192-15,8 0-64 0,6-2-128 0,8 0 0 16,8 0 144-16,6-4-144 0,2-1 0 0,5 1 0 15,5 2 0-15,7-3 0 0,7-4 0 0,8 0 128 16,4-2-128-16,3 3 0 0,2 3 0 0,2-1 128 16,3-3-128-16,-3 4 0 0,4 5 0 0,-1 1 0 0,-2 1 0 0,-1 3 0 15,-1 1 0-15,-5 2 0 0,-4 0 0 16,-5-2 0-16,-1-1 0 0,-6 0 0 0,-5-2 0 0,-3 0 0 16,-4 0 240-16,-5 0-32 0,-4-3 0 0,-3 2 0 15,-4-1 512-15,-4 0 112 0,-2-1 0 0,-7 3 16 16,-5 1 0-16,-5 2 0 0,-2 4 0 0,-2-6 0 15,-1-5-320-15,0 0-64 0,-5 1-16 0,0 0 0 16,-1 2-128-16,0-1-16 0,-2-4-16 0,0-2 0 16,-1-2-288-16,3-4 128 0,4-2-128 0,2-2 0 15,5-3-1984-15,3-5-496 16</inkml:trace>
  <inkml:trace contextRef="#ctx0" brushRef="#br1" timeOffset="19357.364">7724 9222 24879 0,'-17'-3'2208'0,"8"5"-1760"0,2 4-448 0,1 5 0 15,2 3 256-15,-1 6-48 0,3 4 0 0,-7 5 0 16,-4 4-208-16,3 1 0 0,1-1 0 0,-1 9 0 15,-1 8 0-15,-2 1 0 0,1-2 128 0,1 0-128 16,1 1-240-16,-1-3-80 0,1-4-32 0,3-4-7072 16,2-1-1408-16</inkml:trace>
  <inkml:trace contextRef="#ctx0" brushRef="#br1" timeOffset="19793.528">8263 9282 29423 0,'0'0'1296'0,"-3"15"288"0,-1 5-1264 0,-3 2-320 16,-1 3 0-16,0 5 0 0,1 6 0 0,-3 2 0 15,-3-2-128-15,1 5 128 0,0 4 0 0,-1-1 0 16,-4-2 0-16,4-4 0 0,0-3 0 0,-3-3 0 16,1-4 0-16,1-2 0 0,4-3 0 0,2-5 0 15,0-6 128-15,2-5-128 0,6-7 0 0,0 0 128 0,-2-6-128 16,3-3 0-16,2-4 272 0,5-4-48 0,2-5-16 0,3-2 0 16,2-1-208-16,3-1 128 0,3-2-128 0,2 0 0 15,1-3 176-15,2 1-176 0,2 0 192 0,1 5-192 16,-1 5 240-16,-3 3-64 0,0 2-16 0,-3 6 0 15,-3 2 32-15,0 6 0 0,-3 4 0 0,-1 4 0 16,-1 3-48-16,-3 4 0 0,-2 8 0 0,0 2 0 16,-4 3 32-16,0 2 0 0,-3 3 0 0,-3 2 0 15,-1 3 16-15,-3 0 0 0,-1-1 0 0,-2 4 0 16,-3 1-192-16,1-1 0 0,1-2 0 0,2-6-176 16,-2-6-1040-16,1-4-224 15,3-2-32-15,0-2-12048 0</inkml:trace>
  <inkml:trace contextRef="#ctx0" brushRef="#br1" timeOffset="20147.425">9712 8444 11967 0,'0'0'1072'0,"0"0"-864"15,0 0-208-15,0 0 0 0,-1408 0 2768 0,2816 0 512 0,-1408 0 112 16,-8 5 0-16,-3 6-2496 0,-3 3-512 0,-1 3-112 0,-5 4-16 16,-4 3-128-16,-4 2-128 0,-1 5 144 0,-3 6-144 15,-7 5 160-15,2 5-160 0,-3-3 160 0,1 3-160 16,-1 2 384-16,2 12-32 0,-5 7 0 0,1 4 0 15,-2 0 112-15,3 5 32 0,3 1 0 0,4 5 0 16,2 4-256-16,5-7-48 0,4-3-16 0,8-10 0 16,5-5-176-16,7-6 0 0,5-5 144 0,4-4-144 15,4-3 0-15,6-5 0 0,2-2 0 0,4-6 0 16,4-8-1792-16,5-4-288 16,4-4-48-16</inkml:trace>
  <inkml:trace contextRef="#ctx0" brushRef="#br1" timeOffset="21405.017">10682 8612 18431 0,'-7'-10'1632'0,"-2"1"-1312"16,3 6-320-16,-1-3 0 0,3-1 848 0,4 7 112 16,0 0 0-16,0 0 16 0,0 0-464 0,0 0-112 15,11-5-16-15,-2 8 0 0,5 4-384 0,1 2 0 0,2 0 0 0,0 2 0 16,4 1 176-16,2 3-48 0,2 2-128 15,3 3 192-15,-4 2-48 0,5 2-16 0,2 2 0 0,0 3 0 16,1 3-128-16,-1 1 192 0,0 3-192 0,-1 4 192 16,-3 5-32-16,2 0 0 0,-5 0 0 0,0 0 0 15,-1 1 112-15,-1 0 32 0,-3 2 0 0,-3-5 0 16,-2-5 144-16,-4 3 16 0,-4 1 16 0,-3 3 0 16,-3-1 0-16,-3 1 0 0,-3-3 0 0,-3-3 0 15,-2-1 48-15,-2 1 16 0,-3-3 0 0,-1-1 0 16,-2 0-48-16,0 0-16 0,2 1 0 0,-4-1 0 15,0-2-64-15,1-2-16 0,-3 1 0 0,1-4 0 16,-1-2-144-16,1-3-16 0,2-2-16 0,0-3 0 16,1 1-96-16,3-4 0 0,-1-2-128 0,4-1 192 0,3-2-192 15,3-2 128-15,2-3-128 0,5-5 0 16,0 0-256-16,0 0-128 0,-5-7-48 0,3-3 0 16,0-1-3280-16,5-2-640 0</inkml:trace>
  <inkml:trace contextRef="#ctx0" brushRef="#br1" timeOffset="24912.743">10024 8949 19343 0,'11'-13'1728'0,"2"0"-1392"0,0-1-336 0,0 0 0 16,-1-1 0-16,-1 2-160 0,0 1 16 0,-1 3 0 16,-2 4 432-16,-8 5 96 0,0 0 0 0,0 0 16 15,0 0-400-15,0 0 128 0,3 10-128 0,-3 0 0 16,-3-2 240-16,-4 4-48 0,-1 6 0 0,-3 4 0 16,-5 0 48-16,0 3 0 0,-3 2 0 0,-1 5 0 15,0 6 112-15,1 5 32 0,2 3 0 0,-2 2 0 0,-2-3 128 0,1 5 16 16,-2 4 16-16,2 3 0 0,0 1-144 0,3-2-16 15,2 2-16-15,4-3 0 0,0-4-160 0,3-5-16 16,2-3-16-16,2-6 0 0,3-1 0 0,4-5 0 16,2-5 0-16,3-3 0 0,-2-2-32 0,4-4 0 15,3-1 0-15,1-5 0 0,0-3-144 0,6-1 0 16,2-4-192-16,2-1 192 16,-4-2-496-16,5 2 32 0,3-4 0 0,1-2-7568 15,1-4-1504-15</inkml:trace>
  <inkml:trace contextRef="#ctx0" brushRef="#br1" timeOffset="25149.71">9363 9473 36575 0,'-6'-6'1616'0,"6"6"336"0,0 0-1568 0,0 0-384 0,9 2 0 0,3 0 0 16,3 1-208-16,6 2-128 0,6-1-32 0,6 2 0 16,4 0 208-16,8 1 160 0,8-1-208 0,3-2 80 15,2-4 0-15,3-1 0 0,-1-2 0 0,6 3 0 16,7 3-1728 0,-4-3-352-16,-3-3-64 0,-1 3-16 0</inkml:trace>
  <inkml:trace contextRef="#ctx0" brushRef="#br1" timeOffset="25855.919">12494 9328 16415 0,'0'0'720'0,"0"0"160"0,0 0-704 0,0 0-176 16,0 0 0-16,0 0 0 0,0 0 720 0,10 3 112 15,2-2 32-15,4 1 0 0,2-2-288 0,7 0-48 0,5 1-16 0,9-4 0 16,6-2 128-16,5 1 0 0,6 0 16 0,0 0 0 16,1-4-240-16,3-1-48 0,3-1-16 0,3 3 0 15,1 0-144-15,-2 2-16 0,-1-2-16 0,-1 0 0 16,-3 1-48-16,1 1 0 0,-1 1 0 0,-3 1 0 15,2-1 16-15,-4 2 0 0,-8 0 0 0,-3 2 0 32,-6-3-720-32,-1 2-128 0,-5 0-48 0,-6 2-10320 0</inkml:trace>
  <inkml:trace contextRef="#ctx0" brushRef="#br1" timeOffset="26141.365">12378 9731 17503 0,'0'0'1552'0,"0"0"-1232"16,0 0-320-16,5-7 0 0,6 3 3632 0,6-1 656 15,4 2 144-15,4 0 32 0,5-1-3632 0,6 0-704 16,6-1-128-16,6-1 0 0,6-1 0 0,5 2 0 15,9 1 0-15,-4 0 0 0,2 0 0 0,3-2 0 16,1-1 0-16,3 1 128 0,3 2-128 0,-5-1 0 16,-1 0 0-16,0-1 0 15,-2 1-416-15,3 2-96 0,4 3-32 0,-2-2 0 16,-4-1-1968-16,-1 1-400 0,-4 0-80 0</inkml:trace>
  <inkml:trace contextRef="#ctx0" brushRef="#br1" timeOffset="26811.922">16241 9001 27119 0,'-19'-14'1200'0,"7"5"256"0,-1 0-1168 0,-2 0-288 0,-1-2 0 0,-3 5 0 15,-1 6 0-15,-2 3-176 0,-6 2 32 0,-1 1 0 16,-1 0-112-16,-4 5 0 0,-4 4-16 0,-1 1 0 16,-3-2 144-16,-2 9 128 0,-2 7-192 0,0 1 192 15,4-2-128-15,-2 3 128 0,3-2 0 0,6-2 0 16,4 0 0-16,7-2-128 0,6-1 128 0,7-3 0 16,6-4-256-16,5-1 0 0,3-3 0 0,3-1 0 15,2-1-688 1,3-1-128-16,2-2-16 0,2 1-16 0,0 2 576 0,0-2 112 0,1-3 32 0,-1 3 0 15,1 4 608-15,-1 0 128 0,-4 0 32 0,0-1 0 16,-2-4 400-16,-3 3 96 0,-2-1 16 0,-3 0 0 0,-3 0-16 0,-3 0 0 16,-2 0 0-16,-4 0 0 0,-4 0 176 0,-3 0 32 15,-7 0 16-15,-4 1 0 0,-7-1-400 0,1 0-96 16,-4 0-16-16,-1-1 0 0,-1-2-384 0,1 1-80 16,1 0 0-16,1-1-128 0,0-3 0 0,4-2 0 15,0-4 0-15,2 0 0 16,2 1-2048-16,6-2-384 0,7-5-64 0</inkml:trace>
  <inkml:trace contextRef="#ctx0" brushRef="#br1" timeOffset="27041.92">16393 9140 14735 0,'-9'12'640'0,"0"-2"160"15,-2 3-640-15,0 7-160 0,-2 7 0 0,-4 2 0 0,0 2 3200 0,-4 4 592 0,1 4 128 0,0 0 32 16,-3 1-3184-16,3 2-624 0,2-3-144 0,-2 1 0 31,2 1-1184-31,3-6-240 0,2-4-48 0,1-4-9904 0</inkml:trace>
  <inkml:trace contextRef="#ctx0" brushRef="#br1" timeOffset="27428.469">16671 9329 23951 0,'-8'10'2128'0,"-4"5"-1696"15,0 4-432-15,0 8 0 0,1 3 1744 0,-3 2 272 16,-2 6 48-16,0 1 16 0,-1 1-1664 0,-1-5-416 16,0-2 0-16,4-6 0 0,4-7 128 0,1-3-128 15,5-4 0-15,1-4 128 0,3-9-128 0,0 0 0 16,0 0 0-16,14-6 0 0,-3-7 0 0,5-5 0 16,4-7 0-16,0 1 128 0,2-2-128 0,1-3 0 15,1-4 0-15,1-4-176 0,2-1 176 0,1 3 0 16,1 4-144-16,1 2 144 0,-3-2 0 0,3 5 0 0,2 7 0 15,-1 3 0-15,-3 3 160 0,0 6-160 0,-5 4 192 0,0 6-192 16,-4 4 272-16,-2 6-48 0,0 7-16 0,-2 4 0 16,-2 4-208-16,-2 6 144 0,-2 9-144 0,-2 1 128 15,-4 3-128-15,-2-1 128 0,-2-1-128 0,-2 1 128 16,-2-1-128-16,1-4 0 0,-2-3 0 0,2-5 0 16,0-3-256-16,1-2-96 0,3 1-16 0,3-8 0 15,0-8-2448 1,1-4-480-16</inkml:trace>
  <inkml:trace contextRef="#ctx0" brushRef="#br1" timeOffset="28212.199">18152 9236 28559 0,'-4'-19'1264'0,"4"5"272"0,0-4-1232 0,4 5-304 0,0 3 0 0,-1 3 0 16,-3 7 1392-16,0 0 208 0,9-5 64 0,2 7 0 31,-1 8-2320-31,2 5-464 0,0 3-96 0,3 3 0 0,0 1 976 0,0 5 240 0,0 7 0 0,-1 3 0 16,1 0 0-16,0 5 144 0,-3 1-144 0,1 2 192 15,0 0-192-15,0-1 0 0,1-1 0 0,0 0 0 16,-1-6-192-16,-2 1-128 0,0-2-32 0,0-2 0 15,-1-2-2048-15,1-4-416 16,0-3-64-16,0-5-7232 0</inkml:trace>
  <inkml:trace contextRef="#ctx0" brushRef="#br1" timeOffset="28460.423">18721 8963 32079 0,'-8'-8'1408'0,"1"6"320"0,-1 1-1392 0,0 2-336 16,-3 2 0-16,-2 7 0 0,-2 8 0 0,-1 5 0 15,-3 4 0-15,-1 4 0 0,-6 3 144 0,-2 6-144 16,-3 4 192-16,2 2-192 0,-1-1 256 0,-1 4-64 16,-2 1-16-16,-1 3 0 0,-1-1-176 0,-4 3 160 15,1 2-160-15,2-4 160 0,0-3-160 0,4-2 192 16,4 1-192-16,5-4 192 0,2-3-192 0,4-5-176 15,4-4 48-15,5-4-9792 0,4-8-1936 16</inkml:trace>
  <inkml:trace contextRef="#ctx0" brushRef="#br1" timeOffset="28912.926">20804 8450 24879 0,'-17'-28'1088'0,"9"9"256"0,-5-1-1088 0,1 0-256 16,0 1 0-16,-2 1 0 0,-1 3 1264 0,-2 2 192 15,-1 5 32-15,-1 1 16 0,-4 4-1280 0,-3 3-224 16,-1 3 0-16,-3 6-192 0,-3 3 192 0,-1 7 0 0,-2 4 0 15,-3 8 0-15,0 5 0 0,-1 7 128 16,0 5-128-16,1 6 176 0,-2 3-176 0,-1 5 0 0,0 4 0 0,1 3 128 16,4-1-128-16,-1 7 160 0,0 7-160 0,3-4 160 15,3-4-160-15,6-1 192 0,-1-1-192 0,8-4 192 32,3-3-1152-32,2-10-208 0,2-5-48 0,5-6-11360 0</inkml:trace>
  <inkml:trace contextRef="#ctx0" brushRef="#br1" timeOffset="29334.004">19702 9263 18431 0,'0'0'816'0,"-2"-10"160"0,4-4-784 0,1 2-192 0,2 3 0 0,4 0 0 0,2 2 3584 15,5-1 688-15,1 0 128 0,6 2 16 0,3-1-3808 0,6-1-768 16,6-1-160-16,6 2-16 0,2-1 80 0,3 1 32 15,-1-1 0-15,0 1 0 0,-1 0 80 0,-6 4 16 16,-3 2 0-16,-4-3 0 0,-4-1-48 0,-7 4 0 16,-6 6 0-16,-3 2 0 15,-7 4-208-15,-5 1-64 0,-6 0 0 0,-4 6 0 0,-5 6 256 0,-2 3 64 16,-6 1 0-16,-1 1 0 0,-1 1 128 0,2-3 192 16,1-2-32-16,4-2-16 0,1-2-144 0,5-1 0 15,4-1 0-15,5-1 128 0,1-2-128 0,5-2 192 16,5-2-192-16,5-2 192 0,3-1 96 0,5-4 32 15,4-7 0-15,2 0 0 0,3-2-160 0,2-2-32 0,4 2 0 16,-2-7 0-16,1-3-128 0,1-5 0 0,-2 1-160 0,-2 3 160 16,-3-1 0-16,-5 1 0 0,-4-1 0 0,-3-2 0 15,-4-1 0-15,-5 2 160 0,-3-2-32 16,-4 0 0-16,-4-1 208 0,-1 3 48 0,-5 1 0 0,0 4 0 16,-4 2 112-16,-3 3 16 0,0 1 16 0,-1 2 0 15,-1 2-368-15,-1 1-160 0,-1 1 128 0,-1 2-128 16,0 3-144-16,0 0-112 0,2-3-32 0,2 1 0 31,0 0-2384-31,5 0-464 0</inkml:trace>
  <inkml:trace contextRef="#ctx0" brushRef="#br1" timeOffset="29661.989">21187 9142 39615 0,'-14'6'1760'0,"7"0"352"0,-1 5-1680 0,-1 8-432 16,-3 5 0-16,-1 5 0 16,-2 3-544-16,-3 2-192 0,-1-3-32 0,-2 4-16 0,-2 2 544 0,1-4 240 15,1-5-192-15,2-4 192 0,0 0 0 0,3-5 0 16,5-5 0-16,4-7 0 0,7-7 0 0,0 0 0 15,0 0 128-15,0 0-128 0,4-18 240 0,-1-3-48 16,3-1 0-16,4-2 0 0,5-2-320 0,1 0-80 16,1 0-16-16,2-1 0 0,3-2 224 0,-2 5-176 0,1 2 176 0,1 2-160 15,-1 0-64-15,3 3-16 0,-1 3 0 16,2 5 0 0,2 3-448-16,0 4-80 0,3-2-32 0,-2 5 0 15,-1 7-2176-15,4 1-432 0</inkml:trace>
  <inkml:trace contextRef="#ctx0" brushRef="#br1" timeOffset="30482.982">22196 9046 41471 0,'-7'-4'3680'16,"-4"7"-2944"-16,-6 5-592 0,0 4-144 15,-3 5-1072-15,-2 2-240 0,-2 5-48 0,1 3-16 0,-1 2 896 0,2 0 176 16,0 0 48-16,3 0 0 0,-3-3-16 0,3 0 0 16,2 1 0-16,6-4 0 15,4-4-128-15,3-3-32 0,4-3 0 0,4-1 0 0,-3-4 224 0,-1-8 32 16,13 1 16-16,-1-3 0 0,1-2 320 0,2-2 64 16,0-3 16-16,0 2 0 0,2-3 16 0,-3 0 16 15,2-2 0-15,-1 0 0 0,-1-1-272 0,0 4 0 16,-1 0 128-16,0 4-128 0,-3 1 128 0,1 3-128 15,-1 4 192-15,-1 6-192 0,0 3 0 0,1 3 0 16,1 2-160-16,0-2 160 0,3-1-128 0,-3 1 128 16,2 3 0-16,1-1 0 0,0-5 0 0,4-3 0 0,4-3 0 15,1-3 0-15,1-1 0 0,3-4 128 0,1-7-128 0,1-1 192 16,1-1-64-16,-2-4 0 0,1-4 0 0,-1-1 0 16,0 0-128-16,0 0 0 0,1-1 0 0,-1-2 128 15,0-3-128-15,-1 1 128 0,0-3-128 0,3-6 128 16,1-4 16-16,-2-3 0 0,2-3 0 0,-3-4 0 15,-1-4 32-15,-2 0 0 0,1 0 0 0,0-8 0 16,-2-6-176-16,3 0 0 0,0-1 0 0,-3 12 0 16,-1 8 0-16,-1 7 0 0,-2 7 0 0,-4 9 0 15,-5 4 0-15,-1 7 192 0,-1 2 0 0,-1 5 0 16,-8 6-192-16,0 0 0 0,0 0 0 0,-2 10 0 16,0 1 0-16,-6 5 0 0,-2 2-144 0,-1 3 144 15,-1 1-128-15,-2 5 128 0,-2 5 0 0,1 4 0 0,-2 5 0 16,1 4-128-16,-2-1 128 0,2 1 0 0,2-2-224 0,1 1 16 15,7-2 0-15,0-4 0 0,3-6 64 0,4 0 16 16,2-1 0-16,3-5 0 0,-2-6 128 0,6-4 0 16,0-1 0-16,2-4 0 0,-1-3 0 0,4-2 0 15,1-9 0-15,1-2 176 0,0-1-176 0,2-4 160 16,0-5-160-16,4-3 160 0,4-5-160 0,-2 0-224 16,1 1 48-16,-1-9 16 0,0-3 160 0,0-2 0 15,-6-1 0-15,3-4 0 0,1-3 0 0,1-5 0 16,0-6 0-16,2 0 176 0,-3 0-176 0,5 2 0 15,0 1 0-15,2 4 0 0,-6 2 0 0,2 7 0 16,0 6 0-16,-5 6 0 0,-2 1-176 0,-4 7 176 16,-3 4-128-16,-1 5 128 0,-7 2 0 0,-4 8 0 15,0 0 0-15,0 0 0 0,-9 4 0 0,-6 4 0 0,-5 4 0 16,-5 4 128-16,-3 9-128 0,-7 2-192 0,-1 8 64 16,-1 2 0-16,-3 0 128 0,-1 8 0 0,0 7 0 0,-2 5-128 15,-1 8 128-15,5-1 0 0,3-2 0 0,6-2-128 16,6-4 128-16,8-3 0 0,1-2 0 0,8-2 0 15,3-2 144-15,6-3-144 0,6-2 192 0,0-5-192 16,0-3-160-16,6-3-144 0,7-2-16 0,3-4-9936 16,-2-2-1984-16</inkml:trace>
  <inkml:trace contextRef="#ctx0" brushRef="#br1" timeOffset="30826.179">20779 10240 38127 0,'-10'-10'1680'0,"4"7"368"0,6 3-1648 0,0 0-400 16,0 0 0-16,0 0 0 15,1 13-432-15,4 4-160 0,5 5-48 0,1 4 0 0,3 3 640 0,5 4 0 16,-1 2 0-16,6 2 0 0,2 2 0 0,0 0 0 0,-1 0 128 0,2 0-128 16,0 0 0-16,-1-3 0 0,-2-2 0 0,-2 0 0 31,-2 0-1280-31,-3-1-128 0,-1 0-16 0,-2-2-16 15,0-9-1408-15,-4 0-288 0,2 6-48 0,-3-11-16 0</inkml:trace>
  <inkml:trace contextRef="#ctx0" brushRef="#br1" timeOffset="31051.847">21366 10148 23039 0,'-21'1'1024'0,"5"4"192"16,-8 4-960-16,-1 6-256 0,-2 5 0 0,-4 7 0 0,-2 5 3856 0,-1 5 736 16,-1 7 144-16,-4 0 16 0,-2 1-3920 0,-4-1-832 15,0 1 0-15,2-3-224 0,0 0 224 0,4-2 0 16,-3 1 0-16,7 1 0 0,2 0-128 0,3-4-48 16,3-3 0-16,2-3 0 15,4 1-1680-15,3-6-320 0,2-4-80 0,4-3-12832 0</inkml:trace>
  <inkml:trace contextRef="#ctx0" brushRef="#br1" timeOffset="31262.845">21572 10900 43311 0,'-9'18'3840'0,"-2"5"-3072"0,-3 4-608 0,-3 4-160 32,-5 4-704-32,-1 2-192 0,-2 1-16 0,2 1-16 0,-4-4 576 0,4 1 112 0,2-1 32 0,0-2 0 31,3-2-1232-31,-1 0-240 0,3-7-48 0,5-2-8848 0,0-5-1776 0</inkml:trace>
  <inkml:trace contextRef="#ctx0" brushRef="#br1" timeOffset="31592.45">22821 9938 31327 0,'0'0'2784'0,"-1"-7"-2224"15,1 7-560-15,0 0 0 0,0 0 1136 0,-11 8 112 16,1 5 32-16,0 9 0 0,0 5-1280 0,-2 9-240 16,-3 2-48-16,0 5-16 0,-1 6 432 0,2 1 96 15,0 1 16-15,-3 2 0 0,-1 5-80 0,2 0-16 16,-1-1 0-16,3-2 0 0,2-4 48 0,2 2 0 0,2-4 0 16,3 2 0-16,2-3-64 0,3-3 0 0,1-4 0 0,3-5 0 15,2-4 0-15,2-2-128 0,3-6 192 0,-1-1-64 16,2-3-128-16,4-1 0 0,1-4 0 0,2-4 0 31,-1-3-1648-31,-1-3-208 0,-1-4-32 0,2-5-12928 0</inkml:trace>
  <inkml:trace contextRef="#ctx0" brushRef="#br1" timeOffset="31779.926">22093 10588 35935 0,'0'0'3200'0,"-3"-8"-2560"0,2 0-512 0,5 2-128 0,2 0 448 16,7 2 80-16,7-1 16 0,8 3 0 0,7 0-544 0,12 0-144 16,8 0-16-16,7-2 0 0,6 2 160 0,11-1 0 15,7-4 128-15,8 3-128 16,6 2 0-16,2-2 0 0,4-1 0 0,0 4 128 16,1-2-1264-16,-2 1-240 0,-3 0-48 0</inkml:trace>
  <inkml:trace contextRef="#ctx0" brushRef="#br1" timeOffset="32442.434">14039 8360 29487 0,'-8'-4'2624'0,"-2"0"-2112"0,1 4-512 0,1 1 0 15,-1 3 256-15,1 0-64 0,-4 6-16 16,1 0 0-16,-1 1-176 0,0 7 0 0,-4-1-192 0,1 8 192 15,0 5-192-15,-5 8 192 0,-1 4-160 0,-2 9 160 16,-6 5-128-16,-3 6 128 0,-6 5 0 0,-2 7-144 16,-5 1 144-16,-1 10 0 0,-3 8 0 0,-2 2 0 15,-2 2 0-15,-4 4 0 0,-5 3 0 0,-2 0 0 16,-3-4 0-16,6-1 0 0,2-1 0 0,9-8 0 16,2-7 224-16,7-6-32 0,5-3 0 0,7-6 0 15,3-3 0-15,7-8 0 0,3-5 0 0,6-7 0 16,5-6-1648-16,4-6-336 15,4-7-64-15</inkml:trace>
  <inkml:trace contextRef="#ctx0" brushRef="#br1" timeOffset="32794.252">12929 8383 6447 0,'0'0'576'0,"-9"-1"-576"0,1-1 0 0,8 2 0 15,0 0 4336-15,-4 8 752 0,3 4 160 0,4 9 16 16,6 6-4368-16,1 14-896 0,5 12-160 0,5 11-32 16,1 12 192-16,8 7 0 0,6 5 0 0,4 15 160 15,0 16 16-15,5 5 0 0,4 5 0 0,0 4 0 16,-4-1-176-16,-2 5-256 0,-1 2 64 0,0-7 16 31,0-8-1616-31,-5-9-336 0,7 31-64 0,-3-28-16 0</inkml:trace>
  <inkml:trace contextRef="#ctx0" brushRef="#br1" timeOffset="33904.268">7775 12442 21935 0,'-15'-16'960'0,"5"7"224"0,-5 1-944 0,0 1-240 16,3 0 0-16,-4 1 0 0,-6-3 0 0,-5 3 128 15,1 3-128-15,-4-1 0 0,-2 1 128 0,-1 1-128 16,0 1 0-16,-2 3 144 0,-2 4-144 0,0 1 0 15,0 1 0-15,2 4 0 0,0 1 0 0,3 3 0 16,2 1 0-16,5 0 0 0,3-3-144 0,5 1 144 16,3 4 0-16,4-1 0 0,6-5-144 0,4 0 144 15,2 0 0-15,3 7-144 0,5 7 144 0,7-2 0 16,4-3-144-16,-1 1 144 0,0 0 0 0,2 2 0 16,4 3 0-16,0-6 0 0,-1-2 0 0,1-1 0 15,-4 3 128-15,-3-1-128 0,-3-1 0 0,-1-1 0 16,-4-2 128-16,-1 2-128 0,-3 1 192 0,-4 0 0 0,-3-2 0 0,0 2 0 15,-3 1 256-15,-3-2 48 0,-2-5 16 0,-6-1 0 16,-3-1 144-16,-10-1 48 0,-5 0 0 0,0 0 0 16,2-3-320-16,-9-1-48 0,-2-2-16 0,-4-1 0 15,1-2-320-15,0-2 144 0,1-2-144 0,3-3 0 32,-2-1-1216-32,6-2-368 0,-1-1-64 0,10-2-9296 0</inkml:trace>
  <inkml:trace contextRef="#ctx0" brushRef="#br1" timeOffset="34183.265">8498 12207 22111 0,'-19'13'976'0,"8"4"208"0,0 8-944 0,2 6-240 15,1-1 0-15,-1 2 0 0,-4 1 448 0,2 5 32 16,0 5 16-16,-3 2 0 0,1 0-368 0,-1 3-128 16,-1 2 0-16,0-1 144 0,1 0-144 0,1-1 160 15,-4-7-160-15,2 1 160 16,-2-3-1696-16,4-1-320 0</inkml:trace>
  <inkml:trace contextRef="#ctx0" brushRef="#br1" timeOffset="34566.381">8855 12455 26079 0,'-5'20'1152'0,"1"0"256"16,-3 6-1136-16,1 9-272 0,-1 2 0 0,0 5 0 15,-3-2 0-15,0 1 0 0,2 0 0 0,-2-7 0 16,2-5 128-16,-1-5-128 0,3-9 192 0,1-1-192 0,2 0 240 0,2-7-64 16,1-7-16-16,0 0 0 0,9 0-160 0,0-2 0 15,4-4 144-15,1-7-144 0,1-6 0 0,2-3-192 16,-1-4 32-16,3-1 0 0,1-4-48 0,1-1-16 15,0 1 0-15,3-2 0 0,3-1 224 0,-1 3 160 16,0 3-32-16,5 1 0 0,2 2 336 0,1 5 64 16,-2 6 16-16,-1 4 0 0,-2 2-32 0,-1 6-16 15,-2 6 0-15,-2 3 0 0,-2 3-336 0,-1 6-160 16,1 3 160-16,-5 7-160 0,-2 4 0 0,-5 3 128 16,-1 4-128-16,-4 3 0 0,-2 6 0 0,-5 0 0 15,-3-1 0-15,-1-3 0 16,-2-3-320-16,1 0-96 0,-2-1-32 0,3 0-8272 15,-4-5-1664-15</inkml:trace>
  <inkml:trace contextRef="#ctx0" brushRef="#br1" timeOffset="34897.062">10484 11672 26719 0,'-37'15'1184'0,"17"-4"240"0,-3 4-1136 0,0 6-288 16,-5 7 0-16,0 8 0 0,3 2 256 0,-2 6-16 15,-3 0 0-15,-2 5 0 0,-2 3-48 0,-1 10 0 16,-1 7 0-16,-1 2 0 0,-3-3-32 0,8 1-16 16,8-1 0-16,2 3 0 0,-1-1-144 0,4-2 0 15,4-2 144-15,4-4-144 16,5-5-544-16,4-5-176 0,1-5-48 0,2-4-7360 16,4-3-1472-16</inkml:trace>
  <inkml:trace contextRef="#ctx0" brushRef="#br1" timeOffset="35284.252">10964 12129 33919 0,'-25'-12'1504'0,"10"9"304"0,-2 6-1440 0,2 2-368 0,0 3 0 0,-1 3 0 15,-4 3 0-15,0 7 0 0,-2 11 0 0,-2 3 0 16,2 3 0-16,-1 2 0 0,3 4-128 0,1 0 128 16,3-1 0-16,2 2-128 0,-1 0 128 0,4 6 0 15,4 5 0-15,-1-2 0 0,5-6 0 0,3-3 0 16,3-5-336-16,5-5-48 0,-1-5 0 0,5-8 0 16,4-8-48-16,0-4-16 15,3-2 0-15,5-8 0 0,2-6 448 0,1-6 0 0,1-5 0 0,0-2 176 0,2-1 208 0,-4-5 32 16,1-6 16-16,-1-1 0 0,2-1 192 0,-5 1 32 15,-4 1 16-15,-3-6 0 0,-5-7 96 0,-2 3 32 16,-7 6 0-16,-2-2 0 0,-5 2-272 0,-2 0-48 16,-3 1-16-16,-1 4 0 0,-3 3-464 0,-2 1 0 15,0 0 0-15,-3 4 0 16,1 3-592-16,2 2-64 0,0 4-16 0,8 0 0 16,1 1-2144-16,0 1-448 0,-6-7-64 0,9 7-32 0</inkml:trace>
  <inkml:trace contextRef="#ctx0" brushRef="#br1" timeOffset="35616.48">11545 11659 7359 0,'6'8'656'0,"3"3"-528"0,6 4-128 0,2 3 0 15,4 2 3520-15,2 5 656 0,5 5 144 0,-1 4 32 16,3 5-3328-16,0 2-672 0,-2 2-128 0,0 3-32 16,0 8 160-16,-3 2 32 0,-1 1 0 0,-2 4 0 15,-3 3-128-15,-2 0-32 0,-6 0 0 0,-2 2 0 16,-4 2-224-16,-2 3 176 0,-6-3-176 0,-4-4 160 0,-6-9-160 0,-4-3 192 15,-2-5-192-15,-5 0 192 0,-3 2-64 0,-2-7 0 16,-3-6 0-16,-1-6 0 0,-1 1-384 0,0-4-96 16,0-4-16-16,-4-8-11280 15</inkml:trace>
  <inkml:trace contextRef="#ctx0" brushRef="#br1" timeOffset="36034.492">12933 12271 24879 0,'7'-16'1088'0,"3"7"256"0,1 1-1088 0,9-2-256 16,10 1 0-16,3-1 0 0,5-1 1200 0,6 2 176 16,11 2 32-16,-1 1 16 0,2 4-1152 0,1-3-272 15,0 0 0-15,3 2 0 0,0 2 0 0,3-1 0 16,3-1 0-16,-5 2 0 16,-3 3-1024-16,-7 4-208 0,-6 1-48 0,-2 2-16 0</inkml:trace>
  <inkml:trace contextRef="#ctx0" brushRef="#br1" timeOffset="36254.544">12934 12683 37775 0,'-5'-5'3360'0,"2"-3"-2688"0,1-1-544 0,6 1-128 16,2 2 320-16,3-2 16 0,3 0 16 0,6 4 0 15,6 0-352-15,9 3 0 0,9 1-160 0,4-3 160 16,6-7-176-16,5 5 176 0,1 3-160 0,5-5 160 31,3-2-624-31,3 2-16 0,3-1-16 0,1 0 0 0,-1-2-2000 0,-2 0-400 16,-5 1-80-16</inkml:trace>
  <inkml:trace contextRef="#ctx0" brushRef="#br1" timeOffset="36571.018">13648 11581 32655 0,'0'0'1440'0,"0"0"304"0,-4 7-1392 0,-3 5-352 15,2 4 0-15,-1 7 0 0,0 7 736 0,-1 7 80 0,-3 6 16 16,2 8 0 0,2 2-1472-16,-3 2-304 0,-2 1-48 0,-4 3-16 0,-1 5 1008 0,1 1 0 0,-5 4 0 0,0-3 160 15,-1-2-160-15,0 0 0 0,-1-3 0 0,2 1 0 31,-4 2-1472-31,2-5-320 0</inkml:trace>
  <inkml:trace contextRef="#ctx0" brushRef="#br1" timeOffset="37071.482">15781 11849 29487 0,'-42'-5'2624'0,"13"0"-2112"16,-7 2-512-16,-3 1 0 0,-4 2 576 0,-2 4 16 15,-5 4 0-15,0 6 0 0,-2 3-592 0,1 2 0 16,1 1 0-16,0 2-128 0,2 2 128 0,1-2 0 0,0-6-144 0,6 4 144 31,4 3-400-31,8-2-16 0,6-4 0 0,6 0 0 0,7-2 16 0,5 1 0 0,4-1 0 0,4-1 0 16,3-5 48-16,9 2 16 0,7-1 0 0,5 2 0 15,4 1 48-15,3 3 16 0,0-3 0 0,1 2 0 16,-3 3 112-16,-1 1 32 0,-1-2 0 0,-5 0 0 16,-3-1 128-16,-2 2 0 0,-4 2 0 0,-5-3 0 15,-6-1 0-15,-5 1 0 0,-5 1 128 0,-3 0-128 16,-7-3 240-16,-2 0-32 0,-5 1 0 0,-4-2 0 16,-3-1-16-16,-4-2 0 0,-4-3 0 0,-2-1 0 15,-4-3-192-15,3-3 0 0,6-4 0 0,0-5 0 16,2-4-2320-1,6-2-512-15</inkml:trace>
  <inkml:trace contextRef="#ctx0" brushRef="#br1" timeOffset="37285.478">16285 11909 16575 0,'0'0'736'0,"-4"9"160"0,-3-1-720 0,-2 7-176 16,0 3 0-16,-2 7 0 0,-4 5 3984 0,0 6 768 15,-5 2 160-15,1 7 16 0,-1 4-3936 0,0-3-800 16,0-4-192-16,0-3 0 16,1-1-384-16,3-4-128 0,2-2-32 0,3-4-9312 15,4-4-1872-15</inkml:trace>
  <inkml:trace contextRef="#ctx0" brushRef="#br1" timeOffset="37651.195">16791 12015 30927 0,'-8'22'1360'0,"1"-2"304"16,-4 8-1344-16,-3-1-320 0,-2 3 0 0,-3 5 0 15,-3 6 0-15,-1-2 0 0,-1 1 0 0,0-7 128 0,2-7-128 16,2-2 0-16,1-5 0 0,4-3 0 0,2-6 128 0,3-5-128 16,10-5 160-16,0 0-160 0,0 0 336 0,0-11-16 15,3-6-16-15,7-4 0 0,1-2 16 0,5-4 0 16,5-1 0-16,2-3 0 0,5-4-320 0,2-1 0 16,0 0-128-16,2 2 128 0,1 1 0 0,4 2 0 15,0 5 0-15,-1 6 0 0,-1 5-128 0,0 5 128 16,-4 5-208-16,-2 6 80 0,-6 4 128 0,2 8 0 15,-3 5 0-15,-1 5 128 0,-3 4 32 0,-3 6 16 16,-1 3 0-16,-3 4 0 0,-4 2 16 0,-5 0 0 16,-2-1 0-16,-1 1 0 0,-4-1-48 0,0-3 0 15,2-1 0-15,1-4 0 0,-2-5-144 0,2-3-144 16,4-3 144-16,1-4-208 16,-2-1-2496-16,2-4-496 0</inkml:trace>
  <inkml:trace contextRef="#ctx0" brushRef="#br1" timeOffset="38208.064">18335 11277 26719 0,'-22'-7'2368'0,"10"3"-1888"0,-2 1-480 0,-1 3 0 16,-4 2 368-16,-2 5-32 0,-1 4 0 0,-1 4 0 16,0 2-336-16,-3 6 0 0,1 7-160 0,0 4 160 15,1 2 0-15,-1 4-128 0,-2 4 128 0,2 7 0 16,0 6 0-16,1 6 0 0,1 4 0 0,-1 5 0 16,3-1 0-16,-1 4 0 0,3 1 0 0,6 0 0 15,4-2 0-15,4-3 0 0,3-5 0 0,4-5 144 16,3-10-528-1,3 0-96-15,1-2-32 0,2-2 0 0,3-3-2096 0,2-7-416 16</inkml:trace>
  <inkml:trace contextRef="#ctx0" brushRef="#br1" timeOffset="38506.558">18798 11473 4607 0,'0'-12'400'0,"0"12"-400"15,0 0 0-15,0 0 0 0,0-7 5328 0,0 7 992 16,0 0 192-16,0 0 32 0,-6 16-5328 0,-2 4-1088 0,-1 2-128 0,1 4-176 15,-3 7 368-15,-2 6 64 0,0 2 0 0,2 2 16 16,-2 0-144-16,2 2-128 0,0 1 192 0,1-2-192 16,1-1 128-16,3-2-128 0,-2-2 0 0,1-3 0 31,0 0-1952-31,0-3-448 0</inkml:trace>
  <inkml:trace contextRef="#ctx0" brushRef="#br1" timeOffset="38730.985">19094 11467 23039 0,'0'0'2048'0,"0"0"-1648"0,-3 7-400 0,-1 4 0 0,0 4 2320 0,2 2 384 0,-1 7 80 0,-3 6 16 0,-2 6-2336 0,-2 4-464 15,-2 1 0-15,-1 4-176 0,-2 4 176 0,1-1 0 16,2-3 0-16,1-1 0 0,1-3-208 0,-1 1-16 15,2-1 0-15,1-1 0 16,-1-1-1728-16,2-4-352 0,0-1-64 0,1-7-5648 16,1-7-1136-16</inkml:trace>
  <inkml:trace contextRef="#ctx0" brushRef="#br1" timeOffset="38932.962">18587 11577 37263 0,'13'-19'1648'0,"2"8"336"0,3-1-1584 0,11 0-400 0,6 0 0 0,4-1 0 31,1 1-256-31,7 2-144 0,0 4-32 0,5-3 0 0,3-3 304 0,6 2 128 0,7 1-128 0,-3 2 128 16,-2 0 0-16,2 0-160 0,1 0 160 0,-2 1 0 31,-4 5-1568-31,-3 1-208 0,-2 0-32 0</inkml:trace>
  <inkml:trace contextRef="#ctx0" brushRef="#br1" timeOffset="39204.014">18424 12475 40479 0,'0'0'1792'0,"0"0"384"0,11-11-1744 0,6 0-432 16,4 0 0-16,5-1 0 16,5 1-288-16,8-1-144 0,7 1-16 0,7-3-16 15,4-4-112-15,4-1 0 0,4 0-16 0,3-1 0 16,1 1-96-16,3 4-16 0,0 2 0 0,-4 0 0 15,-5 1-928-15,-3 1-192 0,-4 1-32 0,-3 3-11456 0</inkml:trace>
  <inkml:trace contextRef="#ctx0" brushRef="#br1" timeOffset="39588.01">18819 12662 18431 0,'0'0'1632'0,"0"0"-1312"16,0 0-320-16,0 0 0 0,-5 9 4576 0,0 4 848 16,2 7 160-16,-1 0 48 0,0 3-4768 0,2 2-864 15,-2 1-336-15,3 1 16 0,1 4 320 0,1-4 0 16,0-1 0-16,4-1 0 0,0 0-176 0,4 1 176 16,-2-3-128-16,5-2 128 0,1-4-320 0,-1-1 0 15,2-4 16-15,2-2 0 16,4-2-144-16,0-4-48 0,3-2 0 0,5-4 0 15,1-1 16-15,4-1 0 0,3-4 0 0,0 1 0 16,2-1-2240-16,1-1-448 0</inkml:trace>
  <inkml:trace contextRef="#ctx0" brushRef="#br1" timeOffset="39816.1">19435 12825 40543 0,'-18'11'3600'0,"6"1"-2880"0,-3 7-576 0,3 5-144 16,2 2 992-16,-3 11 160 0,0 7 48 0,0 5 0 0,1 4-1200 0,-2 2 0 16,2 1-256-16,-1 1 32 0,-2 2-96 0,-2-4 0 15,2-3-16-15,-1 1 0 16,1 2-2320-16,1 0-464 0,-1-3-80 0</inkml:trace>
  <inkml:trace contextRef="#ctx0" brushRef="#br1" timeOffset="40937.131">19773 10825 21183 0,'0'-22'944'0,"2"9"192"0,4 2-912 0,3 0-224 0,-1 0 0 0,2 2 0 31,1 0-784-31,2 4-208 0,-1 2-32 0,0 3-16 0,0 3 1040 0,1 4 384 16,2 1-16-16,0 2 0 0,-2 9-224 0,1 2-144 0,-2 3 192 0,1 1-192 16,2 7 144-16,0 3-144 0,3 5 0 0,1 3 144 15,2 1-144-15,0 5 0 0,2 5 0 0,-1 6 128 16,0 5-128-16,2 4 192 0,-1-1-192 0,1 7 192 15,1 10-192-15,-4 5 0 0,-1 4-192 0,-1 2 192 16,-2 0 0-16,-4 4 240 0,-2 8-16 0,-3-4 0 16,-7-5 336-16,-1 0 64 0,-6 5 16 0,-3-4 0 15,-4-3-32-15,-5-3 0 0,-3 1 0 0,-4-3 0 16,-7-4 32-16,-8-3 0 0,-5-3 0 0,-7-1 0 0,-6-2-64 16,-4 1 0-16,-1-4 0 0,-3-2 0 0,-4-5-160 0,-1-1-32 15,-5-1-16-15,1 3 0 16,1-5-944-16,2-3-176 0</inkml:trace>
  <inkml:trace contextRef="#ctx0" brushRef="#br1" timeOffset="42238.47">8682 14299 33167 0,'-18'-9'1472'0,"8"4"304"0,-1 1-1424 0,3 2-352 16,8 2 0-16,-8 6 0 0,-1 4 144 0,0 1-144 15,1 4 192-15,0 5-192 0,1 7 0 0,-4 7 0 16,-1 7-192-16,-1 1 48 0,-2 3 144 0,1 1 0 16,-2 0 0-16,1 7-128 0,3 3 128 0,-2-1 0 15,-2-3 0-15,3 2 0 0,1-2 0 0,4-2 0 16,0-4 0-16,2-3 0 0,2-4 0 0,2-3 0 15,2-3 0-15,2-4 0 0,1-5 0 0,0-2 0 16,4-2 0-16,2-5 0 16,1-3-416-16,2-3-160 0,1-5-16 0,0-1-13488 0</inkml:trace>
  <inkml:trace contextRef="#ctx0" brushRef="#br1" timeOffset="42435.291">8156 14917 37775 0,'-11'1'3360'0,"11"-1"-2688"0,0 0-544 0,0 0-128 15,0 0 384-15,9-3 32 0,2 1 16 0,2 0 0 16,4 1-432-16,5 1-192 0,3 0 0 0,4 0 16 16,4-2 176-16,3-1-192 0,-3-3 192 0,4 1-192 15,1 3-1504-15,3-5-304 0,-1 0-64 0,3-1-12912 16</inkml:trace>
  <inkml:trace contextRef="#ctx0" brushRef="#br1" timeOffset="42642.293">9199 14699 39567 0,'2'-8'1744'0,"-2"8"368"0,0 0-1680 0,15-4-432 16,4 0 0-16,1 0 0 0,3 0-224 0,2 4-128 15,2 2-32-15,-1 1 0 16,1-4-896-16,3-1-192 0,2 6-48 0,-4-2-13936 0</inkml:trace>
  <inkml:trace contextRef="#ctx0" brushRef="#br1" timeOffset="42822.286">9246 15056 33167 0,'0'0'2944'0,"0"0"-2352"0,12-2-464 0,3-1-128 16,4 1 368-16,3-2 48 0,-2 1 16 0,6-2 0 15,2 1-432-15,5-1 0 0,0 0-144 0,5-4 144 16,4 0-2240-16,4-1-320 0,3-1-80 0,-2 0-16 0</inkml:trace>
  <inkml:trace contextRef="#ctx0" brushRef="#br1" timeOffset="43139.291">10390 14654 29487 0,'-24'11'1296'0,"8"-1"288"0,-6 0-1264 0,0 6-320 15,-2 2 0-15,-1 8 0 0,-5 3 848 0,0 3 112 16,-1 2 32-16,-6 0 0 0,0 3-736 0,3-2-128 16,2 1-128-16,4-4 144 0,5-1-16 0,8-3 0 15,6-2 0-15,9-3 0 0,9-2-128 0,10-5 0 16,5-4 0-16,9-3 128 0,6 0-128 0,4-6-256 0,-1-5 64 0,4-5 16 16,4-2 176-16,3-5 0 15,4-1 160-15,4-5-160 0,2-3 128 0,-2-3-128 0,-6 0 0 0,0-1 144 16,-6-3 128-16,-4-3 32 0,-4-2 0 0,-4 3 0 15,0 3 224-15,-9 0 48 0,-5-2 16 0,-11 1 0 16,-6 2-16-16,-10 1-16 0,-7 3 0 0,-5 4 0 16,-5 2-224-16,-4 2-32 0,-7 2-16 0,-2 7 0 31,-1 6-1184-31,0 1-256 0,-1 2-32 0,-2 3-9952 0,0 2-2000 0</inkml:trace>
  <inkml:trace contextRef="#ctx0" brushRef="#br1" timeOffset="43819.845">15990 14394 28559 0,'0'0'2544'0,"0"0"-2032"16,0 0-512-16,0 0 0 0,0-10 768 0,0 10 64 15,0 0 16-15,0 0 0 0,-1 11-848 0,-2 7 0 16,-5 6-128-16,3 5 0 0,-1 8 128 0,-1 0 0 16,-1 1 0-16,-1 1 0 0,1 1 0 0,-3 4 128 15,1 2-128-15,0 0 176 0,-3-1-176 0,4 0 0 16,4 1 0-16,2-4 0 0,-2-1 0 0,3-5 0 16,2-4 0-16,0-2 0 0,0-3 0 0,5-3 0 15,3-3 0-15,4-5 0 16,4-4-544-16,1-4 16 0,4-6 0 0,1-4-12880 0</inkml:trace>
  <inkml:trace contextRef="#ctx0" brushRef="#br1" timeOffset="44006.844">15580 14730 911 0,'0'0'0'0,"-1"-5"0"0,2-1 0 0,7 1 0 15,4-1 8624-15,4 0 1632 0,4-2 336 0,3 6 64 16,2 3-8608-16,6 0-1728 0,5-1-320 0,4 0 0 0,2 1-176 0,5 1 176 16,8 2-128-16,-4-4 128 15,-2-4-1648-15,-3 1-240 0,-3 2-48 16,-3-1-13312-16</inkml:trace>
  <inkml:trace contextRef="#ctx0" brushRef="#br1" timeOffset="44228.647">16666 14737 13823 0,'0'0'608'0,"0"0"128"0,13-3-592 0,1-2-144 0,3-3 0 0,0 3 0 16,2 3 5072-16,6-2 992 0,8-2 192 15,2 3 32 1,1 3-5392-16,0-3-1088 0,-2 0-224 0,-1-1-32 16,-3-5-2288-16,-2 2-448 0</inkml:trace>
  <inkml:trace contextRef="#ctx0" brushRef="#br1" timeOffset="44412.207">16624 14998 35935 0,'0'0'1600'0,"0"0"320"0,0 0-1536 0,12-5-384 0,3 1 0 0,4 2 0 15,3 0 592-15,0 4 48 0,3 0 16 0,7 0 0 0,11-1-656 0,3 0-192 16,3 0-16-16,-2-2 0 16,-1 0-2544-16,0-1-496 0,17-4-96 0,-7 0-32 0</inkml:trace>
  <inkml:trace contextRef="#ctx0" brushRef="#br1" timeOffset="45022.2">18056 14358 4607 0,'0'0'192'0,"0"0"64"0,0 0-256 0,0 0 0 0,0 0 0 0,-2 13 0 16,-6 3 6288-16,3 6 1216 0,-2 7 240 0,-1 1 64 16,-1 2-6320-16,1 2-1248 0,-1 5-240 0,-1-3 0 15,-2-3 0-15,0 6 0 0,0-1 0 0,0 0 0 32,1-3-1456-32,-3-3-208 0,1-3-32 0</inkml:trace>
  <inkml:trace contextRef="#ctx0" brushRef="#br1" timeOffset="45257.247">18256 14331 36287 0,'0'0'1600'0,"0"0"336"0,0 0-1552 0,0 0-384 15,6 11 0-15,-2 2 0 0,-4 4-192 0,-2 4-112 16,-6 6-16-16,0 4-16 0,0 3 16 0,-3 1 16 15,1-2 0-15,1 0 0 0,-2 2 80 0,1 1 16 16,0 0 0-16,4 0 0 0,2 3-48 0,1-3 0 16,-4 0 0-16,2-2 0 15,-1 0-1248-15,0-4-256 0,-3-2-48 0,1-4-6672 16,3-2-1328-16</inkml:trace>
  <inkml:trace contextRef="#ctx0" brushRef="#br1" timeOffset="45468.553">17778 14428 35007 0,'8'-10'1552'0,"5"4"320"0,6-4-1488 0,8 6-384 0,5 3 0 0,3-1 0 15,4-6 528-15,7 5 48 0,3 3 0 0,7 1 0 16,7-1-576-16,3 1-304 0,1 1 48 0,0-4 0 15,-1-1-128-15,1 2 0 0,1 3-16 0,-2 0-10080 16,-1-2-2000-16</inkml:trace>
  <inkml:trace contextRef="#ctx0" brushRef="#br1" timeOffset="45728.327">17503 15207 32255 0,'0'0'1424'0,"0"0"304"0,0 0-1392 0,4-6-336 16,4-1 0-16,7 0 0 0,7-1 2048 0,10 0 352 15,10 0 64-15,11 0 16 0,8 0-2160 0,6-2-320 16,3-1-256-16,2-1 32 0,2-1 96 0,5 1 128 15,7-1-208-15,-2 3 80 16,-9 0-496-16,-3-1-80 0,-3 3-32 0,-4 0 0 16,-4 1-2224-16,-6-1-448 0,-1413 0-96 0</inkml:trace>
  <inkml:trace contextRef="#ctx0" brushRef="#br1" timeOffset="46072.322">17938 15506 39567 0,'0'0'1744'0,"-2"-8"368"0,2-1-1680 0,0 9-432 15,0 0 0-15,0 0 0 0,0 0-176 0,0 0-112 16,3 12-32-16,3 4 0 0,-2 1 176 0,2 4 144 16,0 6-208-16,0 1 80 0,0 2 128 0,2 2 144 15,3 1-16-15,-2-1-128 0,2-3 128 0,2 0-128 16,3-1 0-16,0-3 0 0,2-3 0 0,1-1 0 16,6-4-208-16,-2-2 80 0,-1-5-192 0,3-3-16 15,4-2-16-15,0-4 0 16,1-2-304-16,-1-3-64 0,-1-2-16 0,-1-6-9728 15,0-4-1952-15</inkml:trace>
  <inkml:trace contextRef="#ctx0" brushRef="#br1" timeOffset="46269.319">18605 15608 23951 0,'0'0'1056'0,"-8"12"224"0,-2 4-1024 0,-1 2-256 0,-1 6 0 0,-1 4 0 15,-2 3 4480-15,1 4 832 0,1 7 160 0,0 1 32 16,0 2-4320-16,2-1-864 0,-1-1-192 0,2 1-128 16,1 0 160-16,-1 2-160 0,1 2 128 0,-2-3-128 15,-2-3-192-15,1 0-112 0,-1 1-16 0,0 2-16 16,-3-1-2240-16,2-1-448 0,2-4-96 16</inkml:trace>
  <inkml:trace contextRef="#ctx0" brushRef="#br1" timeOffset="52376.91">12763 7709 11343 0,'-15'-11'496'0,"8"8"112"0,1 1-480 0,6 2-128 15,0 0 0-15,0 0 0 0,-3-2 512 0,3 2 96 16,0 0 16-16,1 9 0 0,-1-9-160 0,10 10-16 16,0-2-16-16,3 4 0 0,5 3 144 0,1 1 16 15,5-2 16-15,-1 1 0 0,3-2-208 0,2 2-32 16,2-4-16-16,2-2 0 0,5-4-32 0,2-1-16 15,1 0 0-15,4-4 0 0,3-2 224 0,3-5 48 0,1-3 16 16,-1-3 0-16,0-3 48 0,5-2 16 0,3-4 0 0,0 0 0 16,-1-1-208-16,2-2-32 0,0 1-16 0,-1 1 0 15,-1 0-192-15,-1 2-32 0,-4 0-16 0,3 0 0 16,2-2-160-16,-2 0 192 0,-2 0-192 0,-2-1 192 16,-2-3-192-16,-2 0 192 0,-1-4-192 0,-7-1 192 15,0-1-64-15,-7 0 0 0,-5-2 0 0,-4-2 0 16,-6-3 208-16,-5 0 48 0,-3 3 0 0,-6-3 0 15,-9-2-112-15,-1-2-16 0,-5-3 0 0,-6 4 0 16,-5 3-128-16,-1 1-128 0,-4 2 192 0,-2 3-192 16,0 3 192-16,0 1-64 0,1 2 0 0,-1 1-128 15,-2 0 176-15,-1 0-176 0,0 0 160 0,0-1-160 16,0 1 0-16,1 0 128 0,-3 2-128 0,0 2 0 0,0 2 0 16,0 2 0-16,-5-3 0 0,2 8 0 15,-3 5 0-15,-3 1 0 0,-4-1 0 0,-1 2-160 0,1 2 160 0,-5 0 0 16,-2 3-144-16,1 4 144 0,2 5 0 0,-1 1-144 15,-1 6 144-15,-2 3 0 0,-4 5-160 0,4 0 160 16,2 2-128-16,2 5 128 0,1 3 0 0,0 3-128 16,4-1 128-16,0 3 0 0,-2 0 0 0,2 5 0 15,0 5 0-15,4 2-128 0,3-1 128 0,2 4 0 16,3 1 0-16,4 0-128 0,3-1 128 0,4-1 0 16,-1-6 0-16,5 8 0 0,0 1 0 0,5-1 0 15,4 0 0-15,0-3 0 0,4-1 0 0,1-3 0 16,3 0 0-16,4-5 0 0,4 1 0 0,3-1 0 15,4 0 0-15,3-3 0 0,2-1 0 0,2 1 0 16,3-8 0-16,6-2 0 0,4-4 0 0,6-1 0 0,6-3 0 16,5-2 128-16,6-6-128 0,1-2 144 0,3 0-144 0,3-4 160 15,2-3-32-15,2-1-128 0,0-7 192 0,3 3-64 16,5 0 0-16,-6-2-128 0,-2-6 192 0,1-5-64 16,-3-3 16-16,1-5 0 0,-2-2 0 0,-5-7 0 15,-8-5-16-15,-7-3-128 0,-8-1 192 0,-6-2-64 16,-7-2 128-16,-8-3 0 0,-6 0 16 0,-7-4 0 15,-4-4 304-15,-8-3 64 0,-5-2 16 0,-1 6 0 16,-1 7-432-16,-3 8-96 0,-1 6 0 0,3 6-128 16,3 2-192-16,2 5-128 0,3 5-48 0,6 2-15088 15</inkml:trace>
  <inkml:trace contextRef="#ctx0" brushRef="#br1" timeOffset="53355.72">17233 6101 13823 0,'2'-8'1216'0,"1"-1"-960"16,-5 1-256-16,2 8 0 0,0 0 384 0,-3-8 48 16,-5-2 0-16,2 4 0 0,-4 2-208 0,1-1-32 15,-1 1-16-15,-2-4 0 0,-3-2-176 0,-1 2 160 16,0 1-160-16,-2 0 160 0,0 0 192 0,-4-3 32 16,0-2 16-16,-4 2 0 0,-2 1-32 0,-4-1-16 15,-5-3 0-15,-3 2 0 0,-4 3-160 0,-4 1-16 16,-1 1-16-16,1-2 0 0,-1 0 32 0,1 1 0 15,-1 3 0-15,-3 1 0 0,-2 1 32 0,-2 4 16 16,-2 4 0-16,2-1 0 0,2 2-240 0,2 1 176 16,-2-2-176-16,0 4 160 0,-2 4-160 0,1 3 128 15,-3 2-128-15,3 0 128 0,0 2-128 0,2 2 160 0,-1 4-160 0,0-1 160 16,-1 1-160-16,0 1 160 0,0 3-160 0,3 3 160 16,1 4-160-16,6 2 192 0,6 2-192 0,0 5 192 15,3 6-192-15,2 2 128 0,3 1-128 0,4 3 128 16,0-3-128-16,5 5 0 0,3 4 0 0,5 2 0 15,4 1 0-15,6-2 0 0,4-1 0 0,2-2 0 16,5 2-160-16,4-1 160 0,2-2-208 0,1 0 80 16,3-3 128-16,0-2-160 0,5-5 160 0,1 0-160 15,0-2 160-15,3-5-160 0,1-4 160 0,3-1-160 16,3-9 160-16,4-1 0 0,6-6 0 0,3-3 0 16,4-5 0-16,3-2 0 0,-2-3 0 0,2-5 0 15,0-3 160-15,5-4-32 0,2-4-128 0,5-3 192 0,-2-1 64 16,1-3 0-16,0-3 0 0,4-3 0 0,5-2-48 15,1-2 0-15,0-5 0 0,0-1 0 0,-4 2-80 0,1-1-128 16,-5 0 176-16,1-2-176 0,-1 0 128 0,-1-2-128 16,-6-1 0-16,-3-3 0 0,-5-5 192 0,-5-4-192 15,-3-4 192-15,-3-4-192 0,-7-4 528 0,-3-2 0 16,-2-1 0-16,-9-1 0 0,-5-4 144 0,-5-4 32 16,-3-7 0-16,-6 2 0 0,-6 3-336 0,-3-3-64 15,-2 0-16-15,-6-2 0 0,-7-1 48 0,-3 2 16 16,-6 7 0-16,-2 2 0 0,-3 0-160 0,-1 6-16 15,-5 0-16-15,-2 7 0 0,0 10-160 0,-1 7 0 16,0 10-160-16,4 5 160 16,1 4-1632-16,7 9-224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customXml" Target="../ink/ink1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1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ustomXml" Target="../ink/ink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customXml" Target="../ink/ink20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24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customXml" Target="../ink/ink2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customXml" Target="../ink/ink2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utorial.math.lamar.edu/Classes/DE/BoundaryValueProblem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customXml" Target="../ink/ink2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customXml" Target="../ink/ink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customXml" Target="../ink/ink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customXml" Target="../ink/ink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customXml" Target="../ink/ink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customXml" Target="../ink/ink35.xml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customXml" Target="../ink/ink36.xml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5" Type="http://schemas.openxmlformats.org/officeDocument/2006/relationships/image" Target="../media/image59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C75E8-F084-4EAD-94AB-3ABFDA9E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44" y="644851"/>
            <a:ext cx="5745670" cy="1381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6001"/>
            <a:ext cx="9144000" cy="37250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794A32-0C1F-4DAE-B296-2DC1E37F678B}"/>
                  </a:ext>
                </a:extLst>
              </p14:cNvPr>
              <p14:cNvContentPartPr/>
              <p14:nvPr/>
            </p14:nvContentPartPr>
            <p14:xfrm>
              <a:off x="-51840" y="510120"/>
              <a:ext cx="8804160" cy="586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794A32-0C1F-4DAE-B296-2DC1E37F67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1200" y="500760"/>
                <a:ext cx="8822880" cy="588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59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45082-7234-43CD-A233-26C00028DE63}"/>
              </a:ext>
            </a:extLst>
          </p:cNvPr>
          <p:cNvSpPr txBox="1"/>
          <p:nvPr/>
        </p:nvSpPr>
        <p:spPr>
          <a:xfrm>
            <a:off x="523875" y="247650"/>
            <a:ext cx="8096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When does a function of </a:t>
            </a:r>
            <a:r>
              <a:rPr lang="en-US" sz="3200" i="1" dirty="0">
                <a:solidFill>
                  <a:srgbClr val="7030A0"/>
                </a:solidFill>
              </a:rPr>
              <a:t>x</a:t>
            </a:r>
            <a:r>
              <a:rPr lang="en-US" sz="3200" dirty="0">
                <a:solidFill>
                  <a:srgbClr val="7030A0"/>
                </a:solidFill>
              </a:rPr>
              <a:t> = a function of </a:t>
            </a:r>
            <a:r>
              <a:rPr lang="en-US" sz="3200" i="1" dirty="0">
                <a:solidFill>
                  <a:srgbClr val="7030A0"/>
                </a:solidFill>
              </a:rPr>
              <a:t>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i="1" dirty="0">
                <a:solidFill>
                  <a:srgbClr val="7030A0"/>
                </a:solidFill>
              </a:rPr>
              <a:t>I.e., when does f(x) = g(t) for all x, 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If f(x) = sin(x), is there a g(t) = f(x)?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If f(x) = 2, is there a g(t) = f(x)?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1EBDC5-6391-4D75-992D-F5BCB38DE5FF}"/>
                  </a:ext>
                </a:extLst>
              </p14:cNvPr>
              <p14:cNvContentPartPr/>
              <p14:nvPr/>
            </p14:nvContentPartPr>
            <p14:xfrm>
              <a:off x="715320" y="477720"/>
              <a:ext cx="8257320" cy="523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1EBDC5-6391-4D75-992D-F5BCB38DE5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60" y="468360"/>
                <a:ext cx="8276040" cy="52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66787"/>
            <a:ext cx="7372350" cy="3667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AF6C64-542C-44C6-B5BE-485C76FC244B}"/>
                  </a:ext>
                </a:extLst>
              </p14:cNvPr>
              <p14:cNvContentPartPr/>
              <p14:nvPr/>
            </p14:nvContentPartPr>
            <p14:xfrm>
              <a:off x="1219320" y="3943080"/>
              <a:ext cx="7580520" cy="201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AF6C64-542C-44C6-B5BE-485C76FC24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933720"/>
                <a:ext cx="7599240" cy="20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48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966787"/>
            <a:ext cx="7372350" cy="3667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492E3-AA29-4FAE-824E-0060FE54E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39" r="6137"/>
          <a:stretch/>
        </p:blipFill>
        <p:spPr>
          <a:xfrm>
            <a:off x="2259013" y="4527550"/>
            <a:ext cx="4103688" cy="102393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924658-9012-40E7-B107-162984342F4A}"/>
              </a:ext>
            </a:extLst>
          </p:cNvPr>
          <p:cNvSpPr txBox="1"/>
          <p:nvPr/>
        </p:nvSpPr>
        <p:spPr>
          <a:xfrm>
            <a:off x="984250" y="5891213"/>
            <a:ext cx="677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-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the separation constant.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96EBBC-6779-40D1-8778-2F4C7F83741A}"/>
                  </a:ext>
                </a:extLst>
              </p14:cNvPr>
              <p14:cNvContentPartPr/>
              <p14:nvPr/>
            </p14:nvContentPartPr>
            <p14:xfrm>
              <a:off x="909720" y="4431240"/>
              <a:ext cx="5696640" cy="2133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96EBBC-6779-40D1-8778-2F4C7F8374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360" y="4421880"/>
                <a:ext cx="5715360" cy="21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31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B3DBD-80B5-41F7-A698-E0A5B60E3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33"/>
          <a:stretch/>
        </p:blipFill>
        <p:spPr>
          <a:xfrm>
            <a:off x="101600" y="476939"/>
            <a:ext cx="9144000" cy="2278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7CB4D-4095-41AB-B93D-93FBD6EA7616}"/>
              </a:ext>
            </a:extLst>
          </p:cNvPr>
          <p:cNvSpPr txBox="1"/>
          <p:nvPr/>
        </p:nvSpPr>
        <p:spPr>
          <a:xfrm>
            <a:off x="349250" y="3168786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Thus we obtain two linear homogeneous ODEs: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B4B8DC-14F4-4C3D-98BA-F0FF00A01DAB}"/>
                  </a:ext>
                </a:extLst>
              </p14:cNvPr>
              <p14:cNvContentPartPr/>
              <p14:nvPr/>
            </p14:nvContentPartPr>
            <p14:xfrm>
              <a:off x="206280" y="398160"/>
              <a:ext cx="8431200" cy="575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B4B8DC-14F4-4C3D-98BA-F0FF00A01D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920" y="388800"/>
                <a:ext cx="8449920" cy="57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72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B3DBD-80B5-41F7-A698-E0A5B60E3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62"/>
          <a:stretch/>
        </p:blipFill>
        <p:spPr>
          <a:xfrm>
            <a:off x="101600" y="476939"/>
            <a:ext cx="9144000" cy="22853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3C2F9D-565D-425C-AB18-34DF12C17E34}"/>
              </a:ext>
            </a:extLst>
          </p:cNvPr>
          <p:cNvGrpSpPr/>
          <p:nvPr/>
        </p:nvGrpSpPr>
        <p:grpSpPr>
          <a:xfrm>
            <a:off x="2070100" y="3956050"/>
            <a:ext cx="4324350" cy="1693080"/>
            <a:chOff x="2070100" y="3956050"/>
            <a:chExt cx="4324350" cy="16930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39B26D-B3A9-42BD-AB51-40D902B33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t="8694" r="55873"/>
            <a:stretch/>
          </p:blipFill>
          <p:spPr>
            <a:xfrm>
              <a:off x="2070100" y="3956050"/>
              <a:ext cx="3721100" cy="76598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4B0F1F-24C7-4C66-871C-CA016A436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485"/>
            <a:stretch/>
          </p:blipFill>
          <p:spPr>
            <a:xfrm>
              <a:off x="2387600" y="4810219"/>
              <a:ext cx="4006850" cy="83891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A7B9CB-D04B-455D-8EAF-AA86C5859B01}"/>
              </a:ext>
            </a:extLst>
          </p:cNvPr>
          <p:cNvSpPr txBox="1"/>
          <p:nvPr/>
        </p:nvSpPr>
        <p:spPr>
          <a:xfrm>
            <a:off x="349250" y="3168786"/>
            <a:ext cx="836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Thus we obtain two linear homogeneous ODEs: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72CD57-E1A9-4666-B0B0-040070849167}"/>
                  </a:ext>
                </a:extLst>
              </p14:cNvPr>
              <p14:cNvContentPartPr/>
              <p14:nvPr/>
            </p14:nvContentPartPr>
            <p14:xfrm>
              <a:off x="2068200" y="3709080"/>
              <a:ext cx="4253760" cy="19843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72CD57-E1A9-4666-B0B0-0400708491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8840" y="3699720"/>
                <a:ext cx="4272480" cy="20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32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650"/>
          <a:stretch/>
        </p:blipFill>
        <p:spPr>
          <a:xfrm>
            <a:off x="139700" y="3105655"/>
            <a:ext cx="9144000" cy="584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C841E4-6367-4AAD-9D80-BBC26F715E78}"/>
                  </a:ext>
                </a:extLst>
              </p14:cNvPr>
              <p14:cNvContentPartPr/>
              <p14:nvPr/>
            </p14:nvContentPartPr>
            <p14:xfrm>
              <a:off x="138600" y="283680"/>
              <a:ext cx="8925120" cy="558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C841E4-6367-4AAD-9D80-BBC26F715E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240" y="274320"/>
                <a:ext cx="8943840" cy="55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78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392"/>
          <a:stretch/>
        </p:blipFill>
        <p:spPr>
          <a:xfrm>
            <a:off x="139700" y="3105655"/>
            <a:ext cx="9144000" cy="13012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7642BB-FFD3-4689-AB86-008E3C9FEEA1}"/>
                  </a:ext>
                </a:extLst>
              </p14:cNvPr>
              <p14:cNvContentPartPr/>
              <p14:nvPr/>
            </p14:nvContentPartPr>
            <p14:xfrm>
              <a:off x="1609560" y="3825360"/>
              <a:ext cx="7349040" cy="88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7642BB-FFD3-4689-AB86-008E3C9FEE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0200" y="3816000"/>
                <a:ext cx="7367760" cy="9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52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105655"/>
            <a:ext cx="9144000" cy="33704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AFB184-1B69-40A2-9735-5234430CBAAD}"/>
                  </a:ext>
                </a:extLst>
              </p14:cNvPr>
              <p14:cNvContentPartPr/>
              <p14:nvPr/>
            </p14:nvContentPartPr>
            <p14:xfrm>
              <a:off x="492480" y="653760"/>
              <a:ext cx="8175240" cy="581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AFB184-1B69-40A2-9735-5234430CBA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120" y="644400"/>
                <a:ext cx="8193960" cy="58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42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BEC28-90D2-46E5-B852-FD13BE2D8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929"/>
          <a:stretch/>
        </p:blipFill>
        <p:spPr>
          <a:xfrm>
            <a:off x="139700" y="3105655"/>
            <a:ext cx="9144000" cy="1923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F7A0C3-417D-4004-B270-09AE963DA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5321300"/>
            <a:ext cx="8324850" cy="781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37551F7-64DD-4E82-AA87-7B74811B53E9}"/>
                  </a:ext>
                </a:extLst>
              </p14:cNvPr>
              <p14:cNvContentPartPr/>
              <p14:nvPr/>
            </p14:nvContentPartPr>
            <p14:xfrm>
              <a:off x="1040400" y="635040"/>
              <a:ext cx="8074440" cy="5565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37551F7-64DD-4E82-AA87-7B74811B53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040" y="625680"/>
                <a:ext cx="8093160" cy="55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72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07486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17061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4BA5D-8DE0-4DD4-A8F9-8C1C8C721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2723138"/>
            <a:ext cx="9144000" cy="3992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AD9446-27C9-4DD1-BC9C-80D10869DBBB}"/>
                  </a:ext>
                </a:extLst>
              </p14:cNvPr>
              <p14:cNvContentPartPr/>
              <p14:nvPr/>
            </p14:nvContentPartPr>
            <p14:xfrm>
              <a:off x="372960" y="3945960"/>
              <a:ext cx="8688960" cy="271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AD9446-27C9-4DD1-BC9C-80D10869DB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3600" y="3936600"/>
                <a:ext cx="8707680" cy="27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58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B6CFC-4760-4DDB-A9F4-5075B1B3146C}"/>
              </a:ext>
            </a:extLst>
          </p:cNvPr>
          <p:cNvSpPr txBox="1"/>
          <p:nvPr/>
        </p:nvSpPr>
        <p:spPr>
          <a:xfrm>
            <a:off x="321318" y="203146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10.5  Heat Equation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BDEB2-CC75-49FD-9C07-13585A9E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59"/>
          <a:stretch/>
        </p:blipFill>
        <p:spPr>
          <a:xfrm>
            <a:off x="0" y="1042977"/>
            <a:ext cx="9144000" cy="582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F4830-9AE7-49BF-BA2C-5A50D8B67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/>
          <a:stretch/>
        </p:blipFill>
        <p:spPr>
          <a:xfrm>
            <a:off x="65314" y="4122057"/>
            <a:ext cx="9144000" cy="21699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A1B85-C29D-4568-BD36-82012EA5AA00}"/>
              </a:ext>
            </a:extLst>
          </p:cNvPr>
          <p:cNvCxnSpPr/>
          <p:nvPr/>
        </p:nvCxnSpPr>
        <p:spPr>
          <a:xfrm>
            <a:off x="1727200" y="1850571"/>
            <a:ext cx="0" cy="1988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F4320-3DA5-49B2-8567-204A12DE5C32}"/>
              </a:ext>
            </a:extLst>
          </p:cNvPr>
          <p:cNvCxnSpPr>
            <a:cxnSpLocks/>
          </p:cNvCxnSpPr>
          <p:nvPr/>
        </p:nvCxnSpPr>
        <p:spPr>
          <a:xfrm flipH="1">
            <a:off x="1357087" y="3480582"/>
            <a:ext cx="33963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E8F6B-E722-4FD2-A622-E376B591D3D9}"/>
              </a:ext>
            </a:extLst>
          </p:cNvPr>
          <p:cNvSpPr/>
          <p:nvPr/>
        </p:nvSpPr>
        <p:spPr>
          <a:xfrm>
            <a:off x="1754414" y="2093686"/>
            <a:ext cx="2612571" cy="1361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4A951A-298A-4490-88EA-0CEB964A9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579" y="129478"/>
            <a:ext cx="4454179" cy="10706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F7AC63-09BF-4156-9A0F-6690C23AFAEA}"/>
                  </a:ext>
                </a:extLst>
              </p14:cNvPr>
              <p14:cNvContentPartPr/>
              <p14:nvPr/>
            </p14:nvContentPartPr>
            <p14:xfrm>
              <a:off x="331200" y="502920"/>
              <a:ext cx="8237880" cy="596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F7AC63-09BF-4156-9A0F-6690C23AFA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840" y="493560"/>
                <a:ext cx="8256600" cy="59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2" y="3489325"/>
            <a:ext cx="8715375" cy="1657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C55C5D-3180-46ED-A977-AFCB20DAAF77}"/>
                  </a:ext>
                </a:extLst>
              </p14:cNvPr>
              <p14:cNvContentPartPr/>
              <p14:nvPr/>
            </p14:nvContentPartPr>
            <p14:xfrm>
              <a:off x="113760" y="38880"/>
              <a:ext cx="8961120" cy="634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C55C5D-3180-46ED-A977-AFCB20DAAF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00" y="29520"/>
                <a:ext cx="8979840" cy="63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4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2073275"/>
            <a:ext cx="8715375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FC882-E387-434C-B22B-352BF9F7A475}"/>
              </a:ext>
            </a:extLst>
          </p:cNvPr>
          <p:cNvSpPr txBox="1"/>
          <p:nvPr/>
        </p:nvSpPr>
        <p:spPr>
          <a:xfrm>
            <a:off x="374650" y="368300"/>
            <a:ext cx="741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10.1:  Eigenvalue Problems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Solve the following for nontrivial solutions: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683C57-1FD6-40D9-B993-94F8752A0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5862"/>
            <a:ext cx="9144000" cy="2709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A43B95-01DB-44F2-AD74-82E697FD0FD5}"/>
                  </a:ext>
                </a:extLst>
              </p14:cNvPr>
              <p14:cNvContentPartPr/>
              <p14:nvPr/>
            </p14:nvContentPartPr>
            <p14:xfrm>
              <a:off x="364320" y="725400"/>
              <a:ext cx="8412480" cy="521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A43B95-01DB-44F2-AD74-82E697FD0F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960" y="716040"/>
                <a:ext cx="8431200" cy="52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3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FB6F9-EE2C-4CA4-8CAE-125BEF5A8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74662" y="1533525"/>
            <a:ext cx="8715375" cy="81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FC882-E387-434C-B22B-352BF9F7A475}"/>
              </a:ext>
            </a:extLst>
          </p:cNvPr>
          <p:cNvSpPr txBox="1"/>
          <p:nvPr/>
        </p:nvSpPr>
        <p:spPr>
          <a:xfrm>
            <a:off x="374650" y="177800"/>
            <a:ext cx="85471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10.1:  Eigenvalue Problems</a:t>
            </a:r>
          </a:p>
          <a:p>
            <a:pPr algn="l"/>
            <a:endParaRPr lang="en-US" sz="20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Solve the following for nontrivial solutions: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Recall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 </a:t>
            </a:r>
            <a:r>
              <a:rPr lang="en-US" sz="3200" dirty="0">
                <a:solidFill>
                  <a:srgbClr val="7030A0"/>
                </a:solidFill>
              </a:rPr>
              <a:t>is an arbitrary constant.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Note we are only interested in values for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 </a:t>
            </a:r>
            <a:r>
              <a:rPr lang="en-US" sz="3200" dirty="0">
                <a:solidFill>
                  <a:srgbClr val="7030A0"/>
                </a:solidFill>
              </a:rPr>
              <a:t>for which the above boundary value problem has non-trivial solutions.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/>
              <a:t>For what values of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, does the above have a nontrivial solution for </a:t>
            </a:r>
            <a:r>
              <a:rPr lang="en-US" sz="3200" i="1" dirty="0"/>
              <a:t>X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dirty="0"/>
              <a:t>)?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F95C2F-00C7-4802-B657-27CFFAC2255C}"/>
                  </a:ext>
                </a:extLst>
              </p14:cNvPr>
              <p14:cNvContentPartPr/>
              <p14:nvPr/>
            </p14:nvContentPartPr>
            <p14:xfrm>
              <a:off x="168480" y="156960"/>
              <a:ext cx="8591400" cy="634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F95C2F-00C7-4802-B657-27CFFAC225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120" y="147600"/>
                <a:ext cx="8610120" cy="63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0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A3A97D-C6C7-4A73-9339-2DF535062877}"/>
              </a:ext>
            </a:extLst>
          </p:cNvPr>
          <p:cNvSpPr txBox="1"/>
          <p:nvPr/>
        </p:nvSpPr>
        <p:spPr>
          <a:xfrm>
            <a:off x="644057" y="225785"/>
            <a:ext cx="795925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eigenvalue of </a:t>
            </a:r>
            <a:r>
              <a:rPr lang="en-US" sz="3200" i="1" dirty="0"/>
              <a:t>A</a:t>
            </a:r>
            <a:r>
              <a:rPr lang="en-US" sz="3200" dirty="0"/>
              <a:t> if </a:t>
            </a:r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 </a:t>
            </a:r>
            <a:r>
              <a:rPr lang="en-US" sz="3200" dirty="0"/>
              <a:t>has nontrivial solutions.  If </a:t>
            </a:r>
            <a:r>
              <a:rPr lang="en-US" sz="3200" b="1" i="1" dirty="0"/>
              <a:t>v</a:t>
            </a:r>
            <a:r>
              <a:rPr lang="en-US" sz="3200" dirty="0"/>
              <a:t> is a nonzero solution to </a:t>
            </a:r>
          </a:p>
          <a:p>
            <a:r>
              <a:rPr lang="en-US" sz="3200" i="1" dirty="0"/>
              <a:t>A</a:t>
            </a:r>
            <a:r>
              <a:rPr lang="en-US" sz="3200" b="1" i="1" dirty="0"/>
              <a:t>x</a:t>
            </a:r>
            <a:r>
              <a:rPr lang="en-US" sz="3200" dirty="0"/>
              <a:t> =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b="1" i="1" dirty="0"/>
              <a:t>x</a:t>
            </a:r>
            <a:r>
              <a:rPr lang="en-US" sz="3200" dirty="0"/>
              <a:t>, then </a:t>
            </a:r>
            <a:r>
              <a:rPr lang="en-US" sz="3200" b="1" i="1" dirty="0"/>
              <a:t>v </a:t>
            </a:r>
            <a:r>
              <a:rPr lang="en-US" sz="3200" dirty="0"/>
              <a:t>is called an eigenvector of </a:t>
            </a:r>
            <a:r>
              <a:rPr lang="en-US" sz="3200" i="1" dirty="0"/>
              <a:t>A </a:t>
            </a:r>
            <a:r>
              <a:rPr lang="en-US" sz="3200" dirty="0"/>
              <a:t>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.</a:t>
            </a:r>
          </a:p>
          <a:p>
            <a:r>
              <a:rPr lang="en-US" sz="3200" dirty="0"/>
              <a:t>____________________________________</a:t>
            </a:r>
          </a:p>
          <a:p>
            <a:pPr algn="ctr"/>
            <a:endParaRPr lang="en-US" sz="2000" dirty="0"/>
          </a:p>
          <a:p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 is an </a:t>
            </a:r>
            <a:r>
              <a:rPr lang="en-US" sz="3200" dirty="0">
                <a:solidFill>
                  <a:srgbClr val="C00000"/>
                </a:solidFill>
              </a:rPr>
              <a:t>eigenvalue</a:t>
            </a:r>
            <a:r>
              <a:rPr lang="en-US" sz="3200" dirty="0"/>
              <a:t> of the BVP </a:t>
            </a:r>
          </a:p>
          <a:p>
            <a:pPr marL="457200" indent="-457200">
              <a:buFont typeface="Symbol" panose="05050102010706020507" pitchFamily="18" charset="2"/>
              <a:buChar char="l"/>
            </a:pPr>
            <a:endParaRPr lang="en-US" sz="3200" dirty="0"/>
          </a:p>
          <a:p>
            <a:pPr marL="457200" indent="-457200">
              <a:buFont typeface="Symbol" panose="05050102010706020507" pitchFamily="18" charset="2"/>
              <a:buChar char="l"/>
            </a:pPr>
            <a:endParaRPr lang="en-US" sz="3200" dirty="0"/>
          </a:p>
          <a:p>
            <a:endParaRPr lang="en-US" sz="2400" dirty="0"/>
          </a:p>
          <a:p>
            <a:r>
              <a:rPr lang="en-US" sz="3200" dirty="0"/>
              <a:t>If this BVP has nontrivial solutions.  If </a:t>
            </a:r>
            <a:r>
              <a:rPr lang="en-US" sz="3200" i="1" dirty="0"/>
              <a:t>X</a:t>
            </a:r>
            <a:r>
              <a:rPr lang="en-US" sz="3200" dirty="0"/>
              <a:t> is a nontrivial solution to this BVP, then </a:t>
            </a:r>
            <a:r>
              <a:rPr lang="en-US" sz="3200" i="1" dirty="0"/>
              <a:t>X</a:t>
            </a:r>
            <a:r>
              <a:rPr lang="en-US" sz="3200" dirty="0"/>
              <a:t> is called an </a:t>
            </a:r>
            <a:r>
              <a:rPr lang="en-US" sz="3200" dirty="0">
                <a:solidFill>
                  <a:srgbClr val="C00000"/>
                </a:solidFill>
              </a:rPr>
              <a:t>eigenfunction</a:t>
            </a:r>
            <a:r>
              <a:rPr lang="en-US" sz="3200" dirty="0"/>
              <a:t> of the BVP with eigenvalue </a:t>
            </a:r>
            <a:r>
              <a:rPr lang="en-US" sz="3200" dirty="0">
                <a:latin typeface="Symbol" panose="05050102010706020507" pitchFamily="18" charset="2"/>
              </a:rPr>
              <a:t>l</a:t>
            </a:r>
            <a:r>
              <a:rPr lang="en-US" sz="3200" dirty="0"/>
              <a:t>.</a:t>
            </a:r>
          </a:p>
          <a:p>
            <a:pPr marL="457200" indent="-457200">
              <a:buFont typeface="Symbol" panose="05050102010706020507" pitchFamily="18" charset="2"/>
              <a:buChar char="l"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951F6-6E44-4632-BAC8-8851A6652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3712187"/>
            <a:ext cx="8715375" cy="815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D98D08-CAE6-4FF9-AE9F-363E408414C0}"/>
                  </a:ext>
                </a:extLst>
              </p14:cNvPr>
              <p14:cNvContentPartPr/>
              <p14:nvPr/>
            </p14:nvContentPartPr>
            <p14:xfrm>
              <a:off x="565920" y="721440"/>
              <a:ext cx="8404200" cy="563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D98D08-CAE6-4FF9-AE9F-363E408414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560" y="712080"/>
                <a:ext cx="8422920" cy="56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87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F2A8C-C30A-4F1C-A2FB-0439F918216A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1550E1-6406-4495-A7A2-95E22C9AE366}"/>
              </a:ext>
            </a:extLst>
          </p:cNvPr>
          <p:cNvCxnSpPr>
            <a:cxnSpLocks/>
          </p:cNvCxnSpPr>
          <p:nvPr/>
        </p:nvCxnSpPr>
        <p:spPr>
          <a:xfrm>
            <a:off x="0" y="177800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69BCB1-DF0D-4A99-9A7A-B4ECC3D18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22"/>
          <a:stretch/>
        </p:blipFill>
        <p:spPr>
          <a:xfrm>
            <a:off x="0" y="350405"/>
            <a:ext cx="9144000" cy="1383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14479-B6E4-41A2-9128-78ED72F6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817194"/>
            <a:ext cx="9144000" cy="41126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6C9852-B716-4E37-B301-BA902DA30250}"/>
                  </a:ext>
                </a:extLst>
              </p14:cNvPr>
              <p14:cNvContentPartPr/>
              <p14:nvPr/>
            </p14:nvContentPartPr>
            <p14:xfrm>
              <a:off x="518760" y="403560"/>
              <a:ext cx="8418240" cy="586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6C9852-B716-4E37-B301-BA902DA302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400" y="394200"/>
                <a:ext cx="8436960" cy="58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9469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8F2A8C-C30A-4F1C-A2FB-0439F918216A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1550E1-6406-4495-A7A2-95E22C9AE366}"/>
              </a:ext>
            </a:extLst>
          </p:cNvPr>
          <p:cNvCxnSpPr>
            <a:cxnSpLocks/>
          </p:cNvCxnSpPr>
          <p:nvPr/>
        </p:nvCxnSpPr>
        <p:spPr>
          <a:xfrm>
            <a:off x="0" y="177800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69BCB1-DF0D-4A99-9A7A-B4ECC3D18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22"/>
          <a:stretch/>
        </p:blipFill>
        <p:spPr>
          <a:xfrm>
            <a:off x="0" y="350405"/>
            <a:ext cx="9144000" cy="13831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14479-B6E4-41A2-9128-78ED72F61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817194"/>
            <a:ext cx="9144000" cy="41126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6F31D8-FAC3-43DF-97DD-16B3B595787B}"/>
              </a:ext>
            </a:extLst>
          </p:cNvPr>
          <p:cNvSpPr/>
          <p:nvPr/>
        </p:nvSpPr>
        <p:spPr>
          <a:xfrm>
            <a:off x="1484950" y="5968999"/>
            <a:ext cx="5883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Symbol" panose="05050102010706020507" pitchFamily="18" charset="2"/>
              </a:rPr>
              <a:t>3</a:t>
            </a:r>
            <a:r>
              <a:rPr lang="en-US" sz="3200" dirty="0">
                <a:solidFill>
                  <a:srgbClr val="00B050"/>
                </a:solidFill>
              </a:rPr>
              <a:t> is NOT an eigenvalue of the BVP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C1694D-5218-4A30-9EC0-FD898C2900BE}"/>
                  </a:ext>
                </a:extLst>
              </p14:cNvPr>
              <p14:cNvContentPartPr/>
              <p14:nvPr/>
            </p14:nvContentPartPr>
            <p14:xfrm>
              <a:off x="1090080" y="1208520"/>
              <a:ext cx="6247080" cy="531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C1694D-5218-4A30-9EC0-FD898C2900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0720" y="1199160"/>
                <a:ext cx="6265800" cy="53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56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4FB6D-A3F9-4C4B-AA62-E11FD2B4BABB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B5765-2494-4156-A554-A0E2D31011E5}"/>
              </a:ext>
            </a:extLst>
          </p:cNvPr>
          <p:cNvCxnSpPr>
            <a:cxnSpLocks/>
          </p:cNvCxnSpPr>
          <p:nvPr/>
        </p:nvCxnSpPr>
        <p:spPr>
          <a:xfrm>
            <a:off x="146050" y="174625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12D783F-105C-42C6-985B-E1F38F1E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457"/>
            <a:ext cx="9144000" cy="141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15F34-50E7-4277-9725-F55D1AD6B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9499"/>
            <a:ext cx="8786191" cy="50003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07C8E6-AB54-4592-9B88-F9560F64FA98}"/>
                  </a:ext>
                </a:extLst>
              </p14:cNvPr>
              <p14:cNvContentPartPr/>
              <p14:nvPr/>
            </p14:nvContentPartPr>
            <p14:xfrm>
              <a:off x="3369240" y="967320"/>
              <a:ext cx="5422320" cy="570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07C8E6-AB54-4592-9B88-F9560F64FA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9880" y="957960"/>
                <a:ext cx="5441040" cy="57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942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4FB6D-A3F9-4C4B-AA62-E11FD2B4BABB}"/>
              </a:ext>
            </a:extLst>
          </p:cNvPr>
          <p:cNvSpPr/>
          <p:nvPr/>
        </p:nvSpPr>
        <p:spPr>
          <a:xfrm>
            <a:off x="95250" y="0"/>
            <a:ext cx="750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http://tutorial.math.lamar.edu/Classes/DE/BoundaryValueProblem.aspx</a:t>
            </a:r>
            <a:r>
              <a:rPr lang="en-US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B5765-2494-4156-A554-A0E2D31011E5}"/>
              </a:ext>
            </a:extLst>
          </p:cNvPr>
          <p:cNvCxnSpPr>
            <a:cxnSpLocks/>
          </p:cNvCxnSpPr>
          <p:nvPr/>
        </p:nvCxnSpPr>
        <p:spPr>
          <a:xfrm>
            <a:off x="146050" y="1746250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12D783F-105C-42C6-985B-E1F38F1E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457"/>
            <a:ext cx="9144000" cy="1411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415F34-50E7-4277-9725-F55D1AD6B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9499"/>
            <a:ext cx="8786191" cy="50003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28E9B9-795B-4296-A888-D7513EDC867C}"/>
              </a:ext>
            </a:extLst>
          </p:cNvPr>
          <p:cNvSpPr/>
          <p:nvPr/>
        </p:nvSpPr>
        <p:spPr>
          <a:xfrm>
            <a:off x="284303" y="4187910"/>
            <a:ext cx="474771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Symbol" panose="05050102010706020507" pitchFamily="18" charset="2"/>
              </a:rPr>
              <a:t>4</a:t>
            </a:r>
            <a:r>
              <a:rPr lang="en-US" sz="3000" dirty="0">
                <a:solidFill>
                  <a:srgbClr val="00B050"/>
                </a:solidFill>
              </a:rPr>
              <a:t> is an eigenvalue of the BVP </a:t>
            </a:r>
          </a:p>
          <a:p>
            <a:endParaRPr lang="en-US" sz="3000" dirty="0">
              <a:solidFill>
                <a:srgbClr val="00B050"/>
              </a:solidFill>
            </a:endParaRPr>
          </a:p>
          <a:p>
            <a:endParaRPr lang="en-US" sz="3000" dirty="0">
              <a:solidFill>
                <a:srgbClr val="00B050"/>
              </a:solidFill>
            </a:endParaRPr>
          </a:p>
          <a:p>
            <a:r>
              <a:rPr lang="en-US" sz="3000" dirty="0">
                <a:solidFill>
                  <a:srgbClr val="00B050"/>
                </a:solidFill>
              </a:rPr>
              <a:t>                     Eigenfunctions </a:t>
            </a:r>
            <a:r>
              <a:rPr lang="en-US" sz="3000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endParaRPr lang="en-US" sz="30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E7B06C-3DB1-450B-8B29-CBABC1E7136E}"/>
                  </a:ext>
                </a:extLst>
              </p14:cNvPr>
              <p14:cNvContentPartPr/>
              <p14:nvPr/>
            </p14:nvContentPartPr>
            <p14:xfrm>
              <a:off x="278640" y="1460880"/>
              <a:ext cx="8637120" cy="483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E7B06C-3DB1-450B-8B29-CBABC1E713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280" y="1451520"/>
                <a:ext cx="8655840" cy="48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244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2AD44E-9A68-4A70-A546-2A0E61120E3E}"/>
                  </a:ext>
                </a:extLst>
              </p14:cNvPr>
              <p14:cNvContentPartPr/>
              <p14:nvPr/>
            </p14:nvContentPartPr>
            <p14:xfrm>
              <a:off x="560160" y="704880"/>
              <a:ext cx="7414560" cy="541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2AD44E-9A68-4A70-A546-2A0E61120E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800" y="695520"/>
                <a:ext cx="7433280" cy="54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26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 b="64300"/>
          <a:stretch/>
        </p:blipFill>
        <p:spPr>
          <a:xfrm>
            <a:off x="0" y="3816974"/>
            <a:ext cx="6830170" cy="5461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118C00-859B-471A-B932-606F2B15725A}"/>
                  </a:ext>
                </a:extLst>
              </p14:cNvPr>
              <p14:cNvContentPartPr/>
              <p14:nvPr/>
            </p14:nvContentPartPr>
            <p14:xfrm>
              <a:off x="698760" y="2716200"/>
              <a:ext cx="8206200" cy="3654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118C00-859B-471A-B932-606F2B1572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400" y="2706840"/>
                <a:ext cx="8224920" cy="36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01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43D04-DD15-4AA3-A77F-9F9E81AB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4" y="2346919"/>
            <a:ext cx="5745670" cy="13811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9EE3D4-01F8-4CEE-A523-3B15A0939233}"/>
                  </a:ext>
                </a:extLst>
              </p14:cNvPr>
              <p14:cNvContentPartPr/>
              <p14:nvPr/>
            </p14:nvContentPartPr>
            <p14:xfrm>
              <a:off x="37080" y="235800"/>
              <a:ext cx="8719200" cy="6175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9EE3D4-01F8-4CEE-A523-3B15A09392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20" y="226440"/>
                <a:ext cx="8737920" cy="61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859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/>
          <a:stretch/>
        </p:blipFill>
        <p:spPr>
          <a:xfrm>
            <a:off x="0" y="3816974"/>
            <a:ext cx="683017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37416-3D09-4670-A71A-94AF107E3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745" y="4516050"/>
            <a:ext cx="35337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41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4EBED1-8C25-4D54-BB81-F559DFBB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04" y="1618104"/>
            <a:ext cx="1514475" cy="733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77543-4CFF-430A-BD6B-71B8E027E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459" y="3014662"/>
            <a:ext cx="38766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98C9D-5687-4715-9445-8066E647B2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304"/>
          <a:stretch/>
        </p:blipFill>
        <p:spPr>
          <a:xfrm>
            <a:off x="0" y="3816974"/>
            <a:ext cx="683017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37416-3D09-4670-A71A-94AF107E3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3745" y="4516050"/>
            <a:ext cx="3533775" cy="10382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504870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= 0 is not an eigenvalue for this BVP since the only solution is trivial.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DD44B6-A85B-4600-807A-6B9861FE9991}"/>
                  </a:ext>
                </a:extLst>
              </p14:cNvPr>
              <p14:cNvContentPartPr/>
              <p14:nvPr/>
            </p14:nvContentPartPr>
            <p14:xfrm>
              <a:off x="1712880" y="3922920"/>
              <a:ext cx="7029360" cy="2674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DD44B6-A85B-4600-807A-6B9861FE99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3520" y="3913560"/>
                <a:ext cx="7048080" cy="26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99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545CFB-3FA2-4ACE-B1AF-36DEECFEE339}"/>
              </a:ext>
            </a:extLst>
          </p:cNvPr>
          <p:cNvSpPr txBox="1"/>
          <p:nvPr/>
        </p:nvSpPr>
        <p:spPr>
          <a:xfrm>
            <a:off x="818514" y="5298141"/>
            <a:ext cx="7490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Thus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= 0 is not an eigenvalue for this BVP since the only solution is trivial.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75E8E-10A7-4334-86E5-785BEB13E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22" y="1692518"/>
            <a:ext cx="1247775" cy="628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BF07B-DA34-4C80-8C4B-DCE106EFC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916" y="1596434"/>
            <a:ext cx="3267075" cy="83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20BAA-6C86-4238-A831-89FE1415CEA9}"/>
              </a:ext>
            </a:extLst>
          </p:cNvPr>
          <p:cNvSpPr txBox="1"/>
          <p:nvPr/>
        </p:nvSpPr>
        <p:spPr>
          <a:xfrm>
            <a:off x="818513" y="2679590"/>
            <a:ext cx="776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Since </a:t>
            </a:r>
            <a:r>
              <a:rPr lang="en-US" sz="3200" dirty="0">
                <a:solidFill>
                  <a:srgbClr val="7030A0"/>
                </a:solidFill>
                <a:latin typeface="Symbol" panose="05050102010706020507" pitchFamily="18" charset="2"/>
              </a:rPr>
              <a:t>l</a:t>
            </a:r>
            <a:r>
              <a:rPr lang="en-US" sz="3200" dirty="0">
                <a:solidFill>
                  <a:srgbClr val="7030A0"/>
                </a:solidFill>
              </a:rPr>
              <a:t> is negative, we have two real roots. 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 Lots of work will show that the only solution  to this BVP is trivial when the roots are real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E5AFE0-ACB9-4671-A78C-730A338C56DC}"/>
                  </a:ext>
                </a:extLst>
              </p14:cNvPr>
              <p14:cNvContentPartPr/>
              <p14:nvPr/>
            </p14:nvContentPartPr>
            <p14:xfrm>
              <a:off x="690840" y="1661760"/>
              <a:ext cx="8379720" cy="473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E5AFE0-ACB9-4671-A78C-730A338C56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480" y="1652400"/>
                <a:ext cx="8398440" cy="47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466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0005"/>
          <a:stretch/>
        </p:blipFill>
        <p:spPr>
          <a:xfrm>
            <a:off x="0" y="3952145"/>
            <a:ext cx="9144000" cy="6119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87105A-55A6-4A3D-99E5-51B9435E915F}"/>
                  </a:ext>
                </a:extLst>
              </p14:cNvPr>
              <p14:cNvContentPartPr/>
              <p14:nvPr/>
            </p14:nvContentPartPr>
            <p14:xfrm>
              <a:off x="487800" y="1584000"/>
              <a:ext cx="7892640" cy="2594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87105A-55A6-4A3D-99E5-51B9435E91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440" y="1574640"/>
                <a:ext cx="7911360" cy="26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13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0BDD68C-7CFF-4B6F-B37C-95C79AAA245C}"/>
              </a:ext>
            </a:extLst>
          </p:cNvPr>
          <p:cNvSpPr/>
          <p:nvPr/>
        </p:nvSpPr>
        <p:spPr>
          <a:xfrm>
            <a:off x="3021496" y="4659465"/>
            <a:ext cx="6142824" cy="97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0CB94C-616A-4E84-80D6-C83BC612FFF2}"/>
                  </a:ext>
                </a:extLst>
              </p14:cNvPr>
              <p14:cNvContentPartPr/>
              <p14:nvPr/>
            </p14:nvContentPartPr>
            <p14:xfrm>
              <a:off x="3047760" y="2880000"/>
              <a:ext cx="5012280" cy="249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CB94C-616A-4E84-80D6-C83BC612FF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8400" y="2870640"/>
                <a:ext cx="5031000" cy="25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843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989CEA-F383-4292-B5C5-2E52636167A7}"/>
                  </a:ext>
                </a:extLst>
              </p14:cNvPr>
              <p14:cNvContentPartPr/>
              <p14:nvPr/>
            </p14:nvContentPartPr>
            <p14:xfrm>
              <a:off x="508320" y="2762280"/>
              <a:ext cx="8560440" cy="345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989CEA-F383-4292-B5C5-2E5263616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960" y="2752920"/>
                <a:ext cx="8579160" cy="34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213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E25356-57D4-484A-B61C-6CAF5A64A7CF}"/>
              </a:ext>
            </a:extLst>
          </p:cNvPr>
          <p:cNvSpPr txBox="1"/>
          <p:nvPr/>
        </p:nvSpPr>
        <p:spPr>
          <a:xfrm>
            <a:off x="359092" y="5716990"/>
            <a:ext cx="543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Nontrivial solution implies:</a:t>
            </a:r>
          </a:p>
        </p:txBody>
      </p:sp>
    </p:spTree>
    <p:extLst>
      <p:ext uri="{BB962C8B-B14F-4D97-AF65-F5344CB8AC3E}">
        <p14:creationId xmlns:p14="http://schemas.microsoft.com/office/powerpoint/2010/main" val="1974758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A0D58-1E92-42D6-B7C7-D441D3E31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48164"/>
            <a:ext cx="9144000" cy="7936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2DE42EB-D618-402C-A98E-096080438B94}"/>
              </a:ext>
            </a:extLst>
          </p:cNvPr>
          <p:cNvSpPr/>
          <p:nvPr/>
        </p:nvSpPr>
        <p:spPr>
          <a:xfrm>
            <a:off x="4444779" y="5565913"/>
            <a:ext cx="4699221" cy="1021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EB6BD9-17B6-445F-9D75-F83A0237FADE}"/>
                  </a:ext>
                </a:extLst>
              </p14:cNvPr>
              <p14:cNvContentPartPr/>
              <p14:nvPr/>
            </p14:nvContentPartPr>
            <p14:xfrm>
              <a:off x="7180200" y="4680360"/>
              <a:ext cx="1818720" cy="95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EB6BD9-17B6-445F-9D75-F83A0237FA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70840" y="4671000"/>
                <a:ext cx="1837440" cy="9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72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2F3A4-88D2-4132-A829-FB0D30AF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" y="920159"/>
            <a:ext cx="7762875" cy="67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133C-8417-4F27-8893-DD3F3B2E7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" y="1645297"/>
            <a:ext cx="14763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C40BD-FC81-4E14-A832-D45379588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883" y="1592909"/>
            <a:ext cx="26289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4C98A-01FF-4B3F-A141-0EF794162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2944"/>
          <a:stretch/>
        </p:blipFill>
        <p:spPr>
          <a:xfrm>
            <a:off x="0" y="2300381"/>
            <a:ext cx="9144000" cy="546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EA9475-3809-45CD-854B-E785D315C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87" y="2920945"/>
            <a:ext cx="782002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4C175-9DA8-4111-9EF5-07FA9D4DA9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952145"/>
            <a:ext cx="9144000" cy="1529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A0D58-1E92-42D6-B7C7-D441D3E31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648164"/>
            <a:ext cx="9144000" cy="79363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523615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0AA3CA-C941-43BF-800C-01D93E3104A9}"/>
                  </a:ext>
                </a:extLst>
              </p14:cNvPr>
              <p14:cNvContentPartPr/>
              <p14:nvPr/>
            </p14:nvContentPartPr>
            <p14:xfrm>
              <a:off x="4433760" y="4164480"/>
              <a:ext cx="4537440" cy="224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0AA3CA-C941-43BF-800C-01D93E3104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4400" y="4155120"/>
                <a:ext cx="4556160" cy="22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635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FDFC9-3ED6-491B-8D67-C8A97DE39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0" y="1917891"/>
            <a:ext cx="8698727" cy="754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EBE37F-665C-4142-ACBA-29550149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94"/>
            <a:ext cx="9144000" cy="341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D6B049-6571-4860-B4AE-B1027E90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944"/>
          <a:stretch/>
        </p:blipFill>
        <p:spPr>
          <a:xfrm>
            <a:off x="0" y="129677"/>
            <a:ext cx="9144000" cy="546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A0D5B-80BE-45C5-A590-CCB0AE506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87" y="750241"/>
            <a:ext cx="7820025" cy="952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B27B5-9FC8-4DB9-81BA-1A6E8B462046}"/>
              </a:ext>
            </a:extLst>
          </p:cNvPr>
          <p:cNvCxnSpPr>
            <a:cxnSpLocks/>
          </p:cNvCxnSpPr>
          <p:nvPr/>
        </p:nvCxnSpPr>
        <p:spPr>
          <a:xfrm>
            <a:off x="-36830" y="1587223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9B352F-9E0A-4B79-AC2A-CB4AA9737DB0}"/>
                  </a:ext>
                </a:extLst>
              </p14:cNvPr>
              <p14:cNvContentPartPr/>
              <p14:nvPr/>
            </p14:nvContentPartPr>
            <p14:xfrm>
              <a:off x="576720" y="2534400"/>
              <a:ext cx="7368840" cy="403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9B352F-9E0A-4B79-AC2A-CB4AA9737D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360" y="2525040"/>
                <a:ext cx="7387560" cy="40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797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A195E-29C8-4881-B672-3E2C05858352}"/>
              </a:ext>
            </a:extLst>
          </p:cNvPr>
          <p:cNvSpPr txBox="1"/>
          <p:nvPr/>
        </p:nvSpPr>
        <p:spPr>
          <a:xfrm>
            <a:off x="241300" y="3111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26987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" r="38604" b="85094"/>
          <a:stretch/>
        </p:blipFill>
        <p:spPr>
          <a:xfrm>
            <a:off x="1460500" y="3898899"/>
            <a:ext cx="5473700" cy="800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DEBAF-A9E6-40C6-B35C-843F54CDD417}"/>
              </a:ext>
            </a:extLst>
          </p:cNvPr>
          <p:cNvSpPr txBox="1"/>
          <p:nvPr/>
        </p:nvSpPr>
        <p:spPr>
          <a:xfrm>
            <a:off x="685800" y="5087046"/>
            <a:ext cx="6813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Note:  This is a big assumption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Are there other solutions?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D5C917-49FE-4E20-9FBA-83F6197B0EEE}"/>
                  </a:ext>
                </a:extLst>
              </p14:cNvPr>
              <p14:cNvContentPartPr/>
              <p14:nvPr/>
            </p14:nvContentPartPr>
            <p14:xfrm>
              <a:off x="53280" y="162000"/>
              <a:ext cx="9001080" cy="6209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D5C917-49FE-4E20-9FBA-83F6197B0E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20" y="152640"/>
                <a:ext cx="9019800" cy="62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298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B788C-6FFB-4D0E-96B2-F941B07FE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66"/>
          <a:stretch/>
        </p:blipFill>
        <p:spPr>
          <a:xfrm>
            <a:off x="428625" y="134100"/>
            <a:ext cx="8715375" cy="8159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D66E4-5921-43F6-9861-7302C2D7CFE1}"/>
              </a:ext>
            </a:extLst>
          </p:cNvPr>
          <p:cNvCxnSpPr>
            <a:cxnSpLocks/>
          </p:cNvCxnSpPr>
          <p:nvPr/>
        </p:nvCxnSpPr>
        <p:spPr>
          <a:xfrm>
            <a:off x="-36830" y="1197614"/>
            <a:ext cx="9201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14A58F-1C6A-4B5A-9219-E60A4EB4CC6E}"/>
              </a:ext>
            </a:extLst>
          </p:cNvPr>
          <p:cNvSpPr txBox="1"/>
          <p:nvPr/>
        </p:nvSpPr>
        <p:spPr>
          <a:xfrm>
            <a:off x="453226" y="1455089"/>
            <a:ext cx="888160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 nontrivial solutions to this BVP include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Where</a:t>
            </a:r>
          </a:p>
          <a:p>
            <a:pPr algn="l"/>
            <a:endParaRPr lang="en-US" sz="2400" dirty="0">
              <a:solidFill>
                <a:srgbClr val="7030A0"/>
              </a:solidFill>
            </a:endParaRPr>
          </a:p>
          <a:p>
            <a:pPr algn="l"/>
            <a:endParaRPr lang="en-US" sz="1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Principle of superposition for linear homogeneous ODEs:  Linear combinations of solutions are also solutions.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921C4-1756-44E6-A73C-740F2633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7" y="2135587"/>
            <a:ext cx="7629525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5EC9A-6EE3-444D-8E6F-EE0BE0D59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82" y="3307081"/>
            <a:ext cx="60102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12" y="3322350"/>
            <a:ext cx="8715375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89" y="5172984"/>
            <a:ext cx="76295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9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3C620-B3F7-438F-8855-CCC61D8F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0" y="240859"/>
            <a:ext cx="6358885" cy="3003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37F6C-FC2C-41F2-BF32-C114A2E1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" y="3429000"/>
            <a:ext cx="9144000" cy="31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5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1152A-BD7D-4765-84F7-E47BBC928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514"/>
          <a:stretch/>
        </p:blipFill>
        <p:spPr>
          <a:xfrm>
            <a:off x="354012" y="3322350"/>
            <a:ext cx="8715375" cy="75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5" t="11070" r="4634" b="10016"/>
          <a:stretch/>
        </p:blipFill>
        <p:spPr>
          <a:xfrm>
            <a:off x="1017769" y="4198288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51"/>
          <a:stretch/>
        </p:blipFill>
        <p:spPr>
          <a:xfrm>
            <a:off x="5200650" y="5383033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64B79C-F18C-4149-8662-D4B69D7ADF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587" r="54412"/>
          <a:stretch/>
        </p:blipFill>
        <p:spPr>
          <a:xfrm>
            <a:off x="354012" y="5496833"/>
            <a:ext cx="3973209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9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1070" r="4634" b="10016"/>
          <a:stretch/>
        </p:blipFill>
        <p:spPr>
          <a:xfrm>
            <a:off x="723571" y="3105655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51"/>
          <a:stretch/>
        </p:blipFill>
        <p:spPr>
          <a:xfrm>
            <a:off x="742011" y="4067762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89102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797"/>
          <a:stretch/>
        </p:blipFill>
        <p:spPr>
          <a:xfrm>
            <a:off x="323850" y="2271713"/>
            <a:ext cx="8915400" cy="738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ABEB5-9C1C-44C4-9686-76349B5D4883}"/>
              </a:ext>
            </a:extLst>
          </p:cNvPr>
          <p:cNvSpPr txBox="1"/>
          <p:nvPr/>
        </p:nvSpPr>
        <p:spPr>
          <a:xfrm>
            <a:off x="5854700" y="2367468"/>
            <a:ext cx="117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1FDD8-2DC9-46DE-BAEA-6CD75E028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5" t="11070" r="4634" b="10016"/>
          <a:stretch/>
        </p:blipFill>
        <p:spPr>
          <a:xfrm>
            <a:off x="723571" y="3105655"/>
            <a:ext cx="7108466" cy="96210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C46F9-7F77-4CFF-BA85-5D7F38B9FA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51"/>
          <a:stretch/>
        </p:blipFill>
        <p:spPr>
          <a:xfrm>
            <a:off x="742011" y="4067762"/>
            <a:ext cx="3657600" cy="8996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A5CB1-EFE0-4793-A2D2-A85D0CBB6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66" y="5029869"/>
            <a:ext cx="69151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8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43D04-DD15-4AA3-A77F-9F9E81AB7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4" y="2346919"/>
            <a:ext cx="5745670" cy="13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2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AE4BE-C87F-4AAC-BB2A-964483219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1010557"/>
            <a:ext cx="9144000" cy="138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Solve to find 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5162549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4292600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2533162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8851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7DFA4-4B05-4A7B-9F3E-FD568FBFDDEB}"/>
              </a:ext>
            </a:extLst>
          </p:cNvPr>
          <p:cNvSpPr txBox="1"/>
          <p:nvPr/>
        </p:nvSpPr>
        <p:spPr>
          <a:xfrm>
            <a:off x="241300" y="32385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General solution: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DEA8D-CCC3-4221-B188-137E90E69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33"/>
          <a:stretch/>
        </p:blipFill>
        <p:spPr>
          <a:xfrm>
            <a:off x="120650" y="3476874"/>
            <a:ext cx="9144000" cy="65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66836E-E5B9-4A48-8977-4037A06D53AA}"/>
              </a:ext>
            </a:extLst>
          </p:cNvPr>
          <p:cNvSpPr txBox="1"/>
          <p:nvPr/>
        </p:nvSpPr>
        <p:spPr>
          <a:xfrm>
            <a:off x="381000" y="2606925"/>
            <a:ext cx="842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And then plug in initial values to find constants: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11877-3969-4F79-ACFC-5F76959D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8" y="919047"/>
            <a:ext cx="6915150" cy="14382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5E454-7616-4916-A543-6D464D98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28" y="4253819"/>
            <a:ext cx="6572250" cy="1228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A1A51F-9F71-468D-9A6B-91DB28A05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52188"/>
            <a:ext cx="9144000" cy="6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271712"/>
            <a:ext cx="8915400" cy="5591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97D7F8-F37B-4294-B2B1-2774D1CCF810}"/>
              </a:ext>
            </a:extLst>
          </p:cNvPr>
          <p:cNvSpPr/>
          <p:nvPr/>
        </p:nvSpPr>
        <p:spPr>
          <a:xfrm>
            <a:off x="2063750" y="3032482"/>
            <a:ext cx="6851650" cy="91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DB168-61A1-4CD9-9625-252EAA9BB2C0}"/>
              </a:ext>
            </a:extLst>
          </p:cNvPr>
          <p:cNvSpPr/>
          <p:nvPr/>
        </p:nvSpPr>
        <p:spPr>
          <a:xfrm>
            <a:off x="323850" y="4156292"/>
            <a:ext cx="6851650" cy="291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B517C9-F82B-4616-8E35-C87F9AA803C2}"/>
                  </a:ext>
                </a:extLst>
              </p14:cNvPr>
              <p14:cNvContentPartPr/>
              <p14:nvPr/>
            </p14:nvContentPartPr>
            <p14:xfrm>
              <a:off x="1073160" y="589320"/>
              <a:ext cx="7893720" cy="558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B517C9-F82B-4616-8E35-C87F9AA803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3800" y="579960"/>
                <a:ext cx="7912440" cy="56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368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369"/>
          <a:stretch/>
        </p:blipFill>
        <p:spPr>
          <a:xfrm>
            <a:off x="323850" y="2271712"/>
            <a:ext cx="8915400" cy="3557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0AC0DB-D883-443F-BA9C-EE1FA80B836D}"/>
              </a:ext>
            </a:extLst>
          </p:cNvPr>
          <p:cNvSpPr/>
          <p:nvPr/>
        </p:nvSpPr>
        <p:spPr>
          <a:xfrm>
            <a:off x="4070350" y="4918432"/>
            <a:ext cx="4540250" cy="91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98378-9376-41FC-9824-341045C2C543}"/>
              </a:ext>
            </a:extLst>
          </p:cNvPr>
          <p:cNvSpPr/>
          <p:nvPr/>
        </p:nvSpPr>
        <p:spPr>
          <a:xfrm>
            <a:off x="495300" y="5801082"/>
            <a:ext cx="6851650" cy="911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27E4DA-4172-4B6A-9976-9D065289916C}"/>
                  </a:ext>
                </a:extLst>
              </p14:cNvPr>
              <p14:cNvContentPartPr/>
              <p14:nvPr/>
            </p14:nvContentPartPr>
            <p14:xfrm>
              <a:off x="666360" y="110880"/>
              <a:ext cx="7969680" cy="644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27E4DA-4172-4B6A-9976-9D06528991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000" y="101520"/>
                <a:ext cx="7988400" cy="64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76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C6E66-3D29-4682-959A-CCE6FFB7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47" b="20945"/>
          <a:stretch/>
        </p:blipFill>
        <p:spPr>
          <a:xfrm>
            <a:off x="0" y="77107"/>
            <a:ext cx="9144000" cy="1389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C65D-835F-46DF-B8F7-709A1E248066}"/>
              </a:ext>
            </a:extLst>
          </p:cNvPr>
          <p:cNvSpPr txBox="1"/>
          <p:nvPr/>
        </p:nvSpPr>
        <p:spPr>
          <a:xfrm>
            <a:off x="323850" y="153670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5D724-76E0-4A42-8E12-4B3CE54BEA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916"/>
          <a:stretch/>
        </p:blipFill>
        <p:spPr>
          <a:xfrm>
            <a:off x="323850" y="2271713"/>
            <a:ext cx="8915400" cy="2464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1992F-3EBF-4979-8F43-6FB66A0A0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314"/>
          <a:stretch/>
        </p:blipFill>
        <p:spPr>
          <a:xfrm>
            <a:off x="424858" y="4736527"/>
            <a:ext cx="7124700" cy="1132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4E3BBB-3644-4B80-818C-790FC87EE67A}"/>
                  </a:ext>
                </a:extLst>
              </p14:cNvPr>
              <p14:cNvContentPartPr/>
              <p14:nvPr/>
            </p14:nvContentPartPr>
            <p14:xfrm>
              <a:off x="2664720" y="4762080"/>
              <a:ext cx="5848200" cy="158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4E3BBB-3644-4B80-818C-790FC87EE6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5360" y="4752720"/>
                <a:ext cx="5866920" cy="16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83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6AB67-F2A1-4B4E-9681-387A6E868608}"/>
              </a:ext>
            </a:extLst>
          </p:cNvPr>
          <p:cNvSpPr txBox="1"/>
          <p:nvPr/>
        </p:nvSpPr>
        <p:spPr>
          <a:xfrm>
            <a:off x="323850" y="222250"/>
            <a:ext cx="864235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Method:  Separation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865F0-7646-431D-A7AB-DEA2CE2C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595437"/>
            <a:ext cx="7372350" cy="3667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528B1A-7FC8-4228-87C3-18ACCA78E15B}"/>
                  </a:ext>
                </a:extLst>
              </p14:cNvPr>
              <p14:cNvContentPartPr/>
              <p14:nvPr/>
            </p14:nvContentPartPr>
            <p14:xfrm>
              <a:off x="5319000" y="1845360"/>
              <a:ext cx="2079720" cy="66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528B1A-7FC8-4228-87C3-18ACCA78E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9640" y="1836000"/>
                <a:ext cx="2098440" cy="6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74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45082-7234-43CD-A233-26C00028DE63}"/>
              </a:ext>
            </a:extLst>
          </p:cNvPr>
          <p:cNvSpPr txBox="1"/>
          <p:nvPr/>
        </p:nvSpPr>
        <p:spPr>
          <a:xfrm>
            <a:off x="523875" y="247650"/>
            <a:ext cx="80962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</a:rPr>
              <a:t>When does a function of </a:t>
            </a:r>
            <a:r>
              <a:rPr lang="en-US" sz="3200" i="1" dirty="0">
                <a:solidFill>
                  <a:srgbClr val="7030A0"/>
                </a:solidFill>
              </a:rPr>
              <a:t>x</a:t>
            </a:r>
            <a:r>
              <a:rPr lang="en-US" sz="3200" dirty="0">
                <a:solidFill>
                  <a:srgbClr val="7030A0"/>
                </a:solidFill>
              </a:rPr>
              <a:t> = a function of </a:t>
            </a:r>
            <a:r>
              <a:rPr lang="en-US" sz="3200" i="1" dirty="0">
                <a:solidFill>
                  <a:srgbClr val="7030A0"/>
                </a:solidFill>
              </a:rPr>
              <a:t>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i="1" dirty="0">
                <a:solidFill>
                  <a:srgbClr val="7030A0"/>
                </a:solidFill>
              </a:rPr>
              <a:t>I.e., when does f(x) = g(t) for all x, t?</a:t>
            </a: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If f(x) = sin(x), is there a g(t) = f(x)?</a:t>
            </a: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dirty="0">
              <a:solidFill>
                <a:srgbClr val="7030A0"/>
              </a:solidFill>
            </a:endParaRPr>
          </a:p>
          <a:p>
            <a:pPr algn="l"/>
            <a:endParaRPr lang="en-US" sz="32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8CB8FD-9EB5-4C55-8DE5-2AE65C6D5F93}"/>
                  </a:ext>
                </a:extLst>
              </p14:cNvPr>
              <p14:cNvContentPartPr/>
              <p14:nvPr/>
            </p14:nvContentPartPr>
            <p14:xfrm>
              <a:off x="2253240" y="771120"/>
              <a:ext cx="6292080" cy="517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8CB8FD-9EB5-4C55-8DE5-2AE65C6D5F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3880" y="761760"/>
                <a:ext cx="6310800" cy="51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40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7030A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5397</TotalTime>
  <Words>656</Words>
  <Application>Microsoft Office PowerPoint</Application>
  <PresentationFormat>On-screen Show (4:3)</PresentationFormat>
  <Paragraphs>107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99</cp:revision>
  <dcterms:created xsi:type="dcterms:W3CDTF">2020-04-23T18:35:18Z</dcterms:created>
  <dcterms:modified xsi:type="dcterms:W3CDTF">2020-05-04T16:22:19Z</dcterms:modified>
</cp:coreProperties>
</file>