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C989-DF39-4904-8C92-42C764F2DDBA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2D39-49E5-40DA-A4AB-B45BEFC70D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culusinmotion.com/images/NewtonsMethod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ullwiki.org/Newton-Raphs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Newton’s Method</a:t>
            </a:r>
            <a:endParaRPr lang="en-US" sz="3600" dirty="0"/>
          </a:p>
        </p:txBody>
      </p:sp>
      <p:pic>
        <p:nvPicPr>
          <p:cNvPr id="1026" name="Picture 2" descr="http://www.calculusinmotion.com/images/NewtonsMeth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551446" cy="54423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71600" y="6211669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http://www.calculusinmotion.com/images/NewtonsMethod.gif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-mediawiki-sites.thefullwiki.org/05/2/7/8/282275718828197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620000" cy="457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457200"/>
            <a:ext cx="767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 Newton’s method only works if you choose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carefully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09800" y="5943600"/>
            <a:ext cx="4433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http://www.thefullwiki.org/Newton-Raphson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Newton’s Method</vt:lpstr>
      <vt:lpstr>Slide 2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Method</dc:title>
  <dc:creator>Isabel Darcy</dc:creator>
  <cp:lastModifiedBy>Isabel Darcy</cp:lastModifiedBy>
  <cp:revision>1</cp:revision>
  <dcterms:created xsi:type="dcterms:W3CDTF">2011-04-11T04:38:50Z</dcterms:created>
  <dcterms:modified xsi:type="dcterms:W3CDTF">2011-04-11T04:48:08Z</dcterms:modified>
</cp:coreProperties>
</file>