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7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400" d="100"/>
          <a:sy n="400" d="100"/>
        </p:scale>
        <p:origin x="1466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EFBF1-20C9-0341-A638-35CD14D22F53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B24221-ABBB-1C4F-BB26-59FEA7B9A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84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1A5A-3C97-4847-90B0-B44EA84F792F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7664-74EF-7F4F-9438-87EC15A97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272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1A5A-3C97-4847-90B0-B44EA84F792F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7664-74EF-7F4F-9438-87EC15A97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81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1A5A-3C97-4847-90B0-B44EA84F792F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7664-74EF-7F4F-9438-87EC15A97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44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1A5A-3C97-4847-90B0-B44EA84F792F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7664-74EF-7F4F-9438-87EC15A97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451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1A5A-3C97-4847-90B0-B44EA84F792F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7664-74EF-7F4F-9438-87EC15A97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77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1A5A-3C97-4847-90B0-B44EA84F792F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7664-74EF-7F4F-9438-87EC15A97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883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1A5A-3C97-4847-90B0-B44EA84F792F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7664-74EF-7F4F-9438-87EC15A97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110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1A5A-3C97-4847-90B0-B44EA84F792F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7664-74EF-7F4F-9438-87EC15A97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330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1A5A-3C97-4847-90B0-B44EA84F792F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7664-74EF-7F4F-9438-87EC15A97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96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1A5A-3C97-4847-90B0-B44EA84F792F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7664-74EF-7F4F-9438-87EC15A97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707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1A5A-3C97-4847-90B0-B44EA84F792F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7664-74EF-7F4F-9438-87EC15A97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07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61A5A-3C97-4847-90B0-B44EA84F792F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A7664-74EF-7F4F-9438-87EC15A97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21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-cycle_semi-log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1" t="20918" r="11763" b="16896"/>
          <a:stretch/>
        </p:blipFill>
        <p:spPr>
          <a:xfrm rot="16200000">
            <a:off x="1110675" y="5593"/>
            <a:ext cx="6647688" cy="6692761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1134041" y="6486990"/>
            <a:ext cx="651624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134041" y="137103"/>
            <a:ext cx="651624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134041" y="763787"/>
            <a:ext cx="651624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134041" y="1405771"/>
            <a:ext cx="651624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134041" y="2047756"/>
            <a:ext cx="651624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34041" y="2674440"/>
            <a:ext cx="651624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134041" y="3331723"/>
            <a:ext cx="651624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134041" y="3946859"/>
            <a:ext cx="651624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134041" y="4587692"/>
            <a:ext cx="651624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134041" y="5211777"/>
            <a:ext cx="651624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134041" y="5854336"/>
            <a:ext cx="651624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156266" y="137103"/>
            <a:ext cx="0" cy="64465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751087" y="137103"/>
            <a:ext cx="0" cy="64465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339713" y="137103"/>
            <a:ext cx="0" cy="64465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927766" y="137103"/>
            <a:ext cx="0" cy="64465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521020" y="137103"/>
            <a:ext cx="0" cy="64465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569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Macintosh PowerPoint</Application>
  <PresentationFormat>Letter Paper (8.5x11 in)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 D</dc:creator>
  <cp:lastModifiedBy>I D</cp:lastModifiedBy>
  <cp:revision>5</cp:revision>
  <dcterms:created xsi:type="dcterms:W3CDTF">2012-11-25T01:21:43Z</dcterms:created>
  <dcterms:modified xsi:type="dcterms:W3CDTF">2012-11-29T03:37:11Z</dcterms:modified>
</cp:coreProperties>
</file>