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0"/>
  </p:handoutMasterIdLst>
  <p:sldIdLst>
    <p:sldId id="304" r:id="rId2"/>
    <p:sldId id="341" r:id="rId3"/>
    <p:sldId id="342" r:id="rId4"/>
    <p:sldId id="343" r:id="rId5"/>
    <p:sldId id="345" r:id="rId6"/>
    <p:sldId id="344" r:id="rId7"/>
    <p:sldId id="346" r:id="rId8"/>
    <p:sldId id="34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FA"/>
    <a:srgbClr val="DCC5ED"/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90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46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D56A9D8-E6FF-46DA-9046-0554CBE523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FFD504A-4744-4C35-B666-FF579442D9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F2BC1746-63FE-4BDA-B525-F5E8311F63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F26A1A12-BF2F-4C7D-B98B-0082814291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ECE5BE-5664-413D-A67D-30F5669F9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30:18.1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719 502 911 0,'0'0'0'0,"4"-6"0"15,-4 6 0-15,4-8 0 0,1 2 3040 0,-5 6 528 16,2-8 96-16,-2 8 32 0,3-9-1904 0,-3 9-368 16,0 0-80-16,5-10 0 0,-5 10-32 0,2-7 0 15,-2 7 0-15,3-9 0 0,-3 9-48 0,5-10-16 16,-5 10 0-16,3-10 0 0,-3 10-144 0,3-8-16 16,-3 8-16-16,5-8 0 0,-5 8-160 0,0 0-16 15,0 0-16-15,0 0 0 0,0 0-160 0,0 0-16 16,0 0-16-16,0 0 0 0,0 0-288 0,0 0-48 0,0 8-16 0,-1 5 0 15,-2 2-32-15,-1 5-16 0,-3 2 0 0,4-7 0 16,1 5 32-16,-4 3 0 0,2 1 0 0,-2 3 0 16,-1-1-64-16,-1-1 0 15,0 3 0-15,-7 17 0 0,3-10-64 0,2-5 0 16,0-7-16-16,3-2 0 0,0-2-176 0,2-3 192 0,2-1-192 0,-1-1 192 16,-2-4-192-16,2-1 160 0,2 0-160 15,-2 0 160-15,4-9-160 0,0 0 0 16,-1 7 0-16,1-7 0 15,0 0-336-15,0 0-112 0,0 0 0 0,0 0-16 0,0 0-1856 16,7-11-368-16,-1 0-80 0</inkml:trace>
  <inkml:trace contextRef="#ctx0" brushRef="#br0" timeOffset="503.73">1202 917 18431 0,'0'0'816'0,"0"0"160"16,0 0-784-16,0 0-192 0,0 0 0 0,0 0 0 16,-10 0 2496-16,10 0 464 0,-8-1 96 0,8 1 16 0,-8-1-1120 0,8 1-224 15,0 0-32-15,0 0-16 0,0 0-624 0,0 0-128 16,0 0-32-16,0 0 0 0,0 0-448 0,0 0-112 16,0 0-16-16,0 0 0 0,0 0-192 0,0 0-128 15,0 0 128-15,0 0-128 0,0 0 0 0,0 0 0 16,0 0 0-16,0 0 0 0,0 0-304 0,0 0-80 15,0 0 0-15,0 0-16 16,0 0-2432-16,0 0-496 0</inkml:trace>
  <inkml:trace contextRef="#ctx0" brushRef="#br0" timeOffset="1075.58">1703 546 23039 0,'0'0'2048'0,"0"0"-1648"0,0 0-400 0,-5-3 0 16,5 3 448-16,0 0 16 0,-7-3 0 0,7 3 0 0,-5-4 432 15,5 4 64-15,-5-7 32 0,5 7 0 16,-1-8-96-16,3 1 0 0,3-1-16 0,-1 0 0 0,3 1-176 0,2-1-16 16,2 1-16-16,1 1 0 0,1-1-192 0,1 2-32 15,0 0-16-15,2 0 0 0,0-1-16 0,1 2 0 16,0-1 0-16,1 2 0 0,-3 0 0 0,1 1 0 16,-3 2 0-16,1 0 0 0,0 0-160 0,-2 3-16 15,-1-3-16-15,-3 3 0 0,-1 2-224 0,-1-1 128 16,-6-4-128-16,5 10 0 0,-1 0 144 0,-2 1-144 15,-5 3 128-15,-2 3-128 0,-2 0 144 0,2-5-144 16,-3 5 160-16,-2 0-160 0,-3 2 192 0,0 2-64 0,-5-2-128 16,1 1 192-16,-1-1-64 0,-15 18-128 15,4-10 176-15,5-3-176 0,0-5 208 0,5-1-64 0,3-3-16 0,3-2 0 16,3-1-128-16,1-3 128 16,1-3-128-16,4 1 128 0,2 0-128 0,2-7 128 0,0 0-128 0,0 0 128 15,0 0-128-15,1 8 128 16,-1-8-128-16,4 6 128 0,-4-6 48 0,10 5 0 0,0-2 0 0,0 1 0 15,0 0-16-15,3-2 0 0,0 2 0 0,1 0 0 16,1-1-16-16,0 0 0 16,-1 0 0-16,2 0 0 0,-1-1-144 0,1 1 128 0,-2 0-128 15,1 0 128-15,0-1 0 0,0 0-128 0,-1-1 192 0,-1 1-64 16,1-1-128-16,-6-1 192 0,1 0-192 16,-9 0 192-1,10 0-496-15,-10 0-80 0,0 0-32 0</inkml:trace>
  <inkml:trace contextRef="#ctx0" brushRef="#br0" timeOffset="1933.48">496 1681 8287 0,'0'0'736'0,"0"0"-592"0,0 0-144 0,0 0 0 0,0 0 1856 0,0 0 352 0,0 0 64 0,9 0 16 16,0 0-816-16,3 0-176 0,0-1-16 0,4-1-16 15,2 0 32-15,0 1 16 0,4-2 0 0,1 0 0 16,-1-2-320-16,1 1-64 0,-3 1-16 0,1-1 0 16,1 0-432-16,-2 1-96 0,-3-1 0 0,0 3-16 0,-1 0-368 0,1 1 128 15,-3 0-128-15,-2 2 0 16,-2 1-1408-16,-10-3-368 0,0 0-64 16,3 14-16-16</inkml:trace>
  <inkml:trace contextRef="#ctx0" brushRef="#br0" timeOffset="2115.23">599 1867 28095 0,'0'0'1248'0,"0"0"256"0,0 0-1200 0,0 0-304 15,7 7 0-15,2-2 0 0,1 0 560 0,2-1 48 16,4-3 16-16,1-1 0 0,2-2 304 0,1-1 64 16,1 0 16-16,0 0 0 0,-3-2-320 0,3 2-64 15,-2 0-16-15,-2-1 0 0,-2 2-480 0,-1-1-128 16,-1 2 0-16,2 0 0 15,-4 0-1920-15,1 0-416 0,3-2-80 0,4 0-16 0</inkml:trace>
  <inkml:trace contextRef="#ctx0" brushRef="#br0" timeOffset="2843.34">1307 1569 13583 0,'0'0'592'0,"0"0"144"0,0 0-592 0,0 0-144 0,0 0 0 0,0 0 0 16,0 0 1408-16,0 0 240 15,0 0 48-15,0 0 16 0,0 0-288 0,8-8-48 0,0 2-16 0,2 0 0 16,2 0-352-16,0 1-80 16,2-2-16-16,3 1 0 0,2-1-144 0,0 0-16 0,2 1-16 0,1 1 0 15,-2 1-96-15,0 2 0 0,-2-1-16 0,2 3 0 16,-3 0-256-16,-1 3-48 0,-1 1-16 0,0 4 0 15,-4 0-304-15,-2 3 128 0,-4-3-128 0,1 5 0 16,-2 2 160-16,-2 3-160 0,-3 1 128 0,-2 3-128 16,-1 1 192-16,-4 2-64 0,-3-1 0 15,-4 1 0-15,-1-1-128 0,-4-1 160 0,-1 1-160 0,-3-5 160 0,-4 2-160 0,2 1 192 16,-4 0-192-16,2-1 192 0,-1-2-192 0,2 0 0 16,1-3 144-16,0 1-144 0,3-3 0 0,3-2 128 15,2-1-128-15,4-2 0 0,2-2 0 0,2 0 0 16,2 0 0-16,8-7 128 0,0 0-128 0,0 0 0 15,0 0 0-15,0 0 0 0,0 0 0 0,0 0 128 16,9 4-128-16,4-3 0 0,0-1 128 0,3 0-128 16,4 1 160-16,2 0-160 0,1-1 192 0,-1 0-48 15,3 0-16-15,-2 0 0 0,2 0 32 0,-1 0 0 16,-1 0 0-16,-1 0 0 0,0 0-32 0,-6 0 0 16,0-1 0-16,-1 1 0 0,-2 0-128 0,-2 0 0 15,0-1 0-15,0 1 0 16,-1-1-1664-16,-10 1-224 0,9 0-32 0,1-3-12848 0</inkml:trace>
  <inkml:trace contextRef="#ctx0" brushRef="#br0" timeOffset="3245.39">1908 2048 7359 0,'0'0'656'0,"0"0"-528"0,0 0-128 0,0 0 0 15,-5 7 3472-15,5-7 672 0,-5 6 128 0,5-6 16 16,0 0-1792-16,0 0-352 0,0 0-80 0,0 0-16 0,0 0-480 0,0 0-96 16,0 0-32-16,0 0 0 0,0 0-400 0,0 0-80 15,0 0 0-15,0 0-16 0,0 0-368 16,0 0-80-16,0 0-16 0,0 0 0 0,4-8-144 0,-4 8-16 15,0 0-16-15,0 0 0 0,0 0-128 0,0 0-32 16,4-6 0-16,-4 6 0 0,0 0-144 0,0 0 0 16,0 0 0-16,0 0 0 0,0 0 0 0,-4 7 0 15,-3 0 128-15,0 1-128 0,2-2 0 0,-1-1 0 16,2 3 0-16,4-8 0 0,0 0 0 0,-8 5 0 16,8-5 128-16,0 0-128 0,0 0 0 0,0 0 0 15,-4 6 0-15,4-6 0 0,0 0-192 0,0 0 0 16,0 0-16-16,0 0 0 15,0 0-1872-15,0 0-368 0,0 0-80 0,0 0-13408 0</inkml:trace>
  <inkml:trace contextRef="#ctx0" brushRef="#br0" timeOffset="4008.84">2337 1717 16927 0,'0'0'752'0,"0"0"144"0,-9 0-704 16,9 0-192-16,-8-1 0 0,0 0 0 0,8 1 704 0,0 0 128 16,-6 0 0-16,6 0 16 0,-9-1 336 0,9 1 64 15,-6-3 16-15,6 3 0 0,-6-4-176 0,6 4-48 16,0 0 0-16,0 0 0 0,-4-4-160 0,4 4-48 15,0 0 0-15,1-8 0 0,2-2-224 0,3 3-48 16,0-2-16-16,3-1 0 0,0-2-80 0,2 2-16 16,0-2 0-16,4 0 0 0,1-2-80 0,0 2-32 15,1 1 0-15,0 0 0 0,0 1 16 0,1-2 0 16,3-1 0-16,-1 0 0 0,-1 2 16 0,-2 2 0 16,0 1 0-16,-2 3 0 0,-1 1-176 0,-2 2-16 15,0 0-16-15,-3 4 0 0,-1 3-160 0,0 1 0 16,-2 4 0-16,-2 1 0 0,-1 4 0 0,-1 1 0 0,-3 2 0 15,-1 4 0-15,-2 2 0 0,-2 1 128 0,-1 2-128 16,-2 0 0-16,-1 0 128 0,-1-2-128 0,0-1 128 0,1-2-128 16,-3-2 128-16,-2 0-128 0,0-1 0 0,-3 1 128 15,-2 0 32-15,-1-1 0 0,-5-3 0 0,1 1 0 16,0-3 0-16,2-1 0 0,-2 0 0 0,3-4 0 16,0-1-32-16,4 1-128 0,1-3 192 0,3 0-64 15,3-2-128-15,1 1 0 0,-2-4 144 0,4 1-144 0,8-2 0 16,0 0 0-16,0 0 0 0,0 0 128 0,0 0-128 0,0 0 0 15,9-2 0-15,2 1 128 0,2-3-128 0,3 3 0 16,1-1 0-16,3 1 0 0,1 0 0 0,2 1 0 16,1-1 0-16,2 1 0 0,-1 0 128 0,0 1-128 15,3 1 128-15,-1 0-128 0,0 0 128 0,-4 1-128 16,0 0 160-16,-1 0-160 0,2 1 208 0,-4 1-48 16,-2-1-16-16,0 2 0 0,0-2-144 0,-1 3 0 15,-2-3 144-15,-1 0-144 0,-1-1 128 0,-1 1-128 16,0 0 160-16,-2-2-160 0,1-1 144 0,-1 1-144 15,-1-2 128-15,-9 0-128 0,8 5 0 0,-8-5 0 16,0 0-224-16,0 0-12608 16,3 7-2528-16</inkml:trace>
  <inkml:trace contextRef="#ctx0" brushRef="#br0" timeOffset="17246.36">8495 7043 2751 0,'0'0'128'0,"0"0"16"0,6-2-144 0,2 0 0 16,-4 0 0-16,2 0 0 0,-6 2 2464 0,0 0 464 15,6-5 80-15,-2 1 32 0,-4 4-1712 0,0 0-352 16,3-6-64-16,-3 6-16 0,2-7-48 0,-1-1-16 16,-1 0 0-16,-1 0 0 0,-1 0 32 0,0-1 0 15,-3-1 0-15,1 0 0 0,-1 1-288 0,-1 0-64 16,-3 0-16-16,2 0 0 0,-4 0-160 0,0 2-16 16,-3-1-16-16,0 1 0 0,-2-2-32 0,-2 1 0 0,-1 0 0 0,-2-1 0 15,-2-1-32-15,0 1-16 0,-2 0 0 16,0 2 0-16,-1-1-16 0,0 0 0 0,-2 1 0 0,0-1 0 15,-1 0-80-15,-3 2-128 0,-2 0 176 16,0 1-176-16,-1-1 144 0,-3 2-144 16,-1 0 0-16,0 1 144 0,1 0-144 0,-1-1 0 0,0 1 0 0,0 2 0 15,2 2 0-15,-1-1 0 0,-3 0 0 0,0 1 0 16,1 4 0-16,-1-2 0 0,0 4 0 0,1-2 0 16,2 2 0-16,0-1 0 0,1 2 0 0,0 2 0 15,0-1 0-15,-1 1 0 0,-1 2 0 0,2-2 0 16,1 2 0-16,0-1 0 0,-1 0 0 0,2 0 0 0,1 1 0 15,1 1 0-15,-1 1 0 0,2 1 0 16,1 0 0-16,1 1 0 0,3 1 0 0,-2 1 0 0,2-1 0 0,0 1 0 16,1-1 0-16,-2 3 0 0,2-3 0 0,-1 0 0 15,2 1 0-15,1 1 0 0,0 0 0 0,1 1 0 16,1-1 0-16,1 0 0 0,1 0 0 0,-1 1 0 16,3 0 0-16,-1 0 192 0,1 1-192 0,2-2 160 15,1 1-160-15,2 1 160 0,1 1-160 0,0-1 128 16,2 0-128-16,2 0 128 0,2 0-128 0,0 0 0 15,3 0 0-15,3 1 128 0,2 1-128 0,2 1 0 16,4 0 0-16,0 1 0 0,3-2 0 0,2-1 128 16,2 0-128-16,1-1 0 0,0 0 128 0,4-1-128 15,0-2 0-15,2-1 128 0,1 0-128 0,1-2 0 16,2-1 0-16,1 0 0 0,3-2 0 0,2 1 128 16,5 0-128-16,-1 0 0 0,1-1 0 0,-2-1 128 15,-5-1-128-15,-1-2 0 0,-2 0 128 0,3 1-128 16,7-1 0-16,19 2 128 0,23 0-128 0,5-1 0 15,-6-5 144-15,-6 1-144 0,-2-5 224 0,-7-2-32 16,-4-2 0-16,-2-2 0 0,-2-4 112 0,-3-3 16 0,-2-3 0 16,-1 1 0-16,-2-1 320 0,-1-2 64 0,-1-4 0 0,-5-6 16 15,-2 0-48-15,-2-8-16 0,-2-4 0 0,-2-4 0 16,-3-3-128-16,-2 2-16 0,-3 2-16 16,-4 4 0-16,-4 1-256 0,-2 3-48 0,0 2-16 0,-8 2 0 15,-1 4-176-15,-3 1 0 0,-3 0 0 16,-5 2 128-1,-3 1-896-15,-2 3-176 0,-4 1-32 0,-1 4-16 0,-4 2-1760 16,-2 2-368-16</inkml:trace>
  <inkml:trace contextRef="#ctx0" brushRef="#br0" timeOffset="18086.66">6378 7876 9215 0,'0'0'816'0,"0"0"-656"0,0 0-160 0,0 0 0 0,0 0 1344 0,0 0 224 16,0 0 48-16,0 10 16 0,-2-1-288 0,-1 0-64 16,-5-2-16-16,0 2 0 0,-4 1-144 0,-1 0-32 15,-2 1 0-15,-2 1 0 0,0 1-304 0,-3-2-64 16,-1 1-16-16,0 0 0 0,-2-1 112 0,-1-1 16 15,-3 0 0-15,-1 0 0 0,-3 0-240 0,-2 1-32 16,-2-1-16-16,2 2 0 0,-3-1-192 0,1-1-32 16,-1 0-16-16,0-1 0 0,-2-3-80 0,0 0-16 15,-1 1 0-15,0-1 0 0,-3 0 48 0,1-1 16 16,0-1 0-16,2 0 0 0,0-2 32 0,1 2 0 16,-2 2 0-16,1-2 0 0,-3 2-128 0,0-3-32 15,0 1 0-15,-2-3 0 0,1-1-144 0,2-1 128 16,-1-2-128-16,1-1 128 0,3-3-128 0,-2 0 128 15,4 1-128-15,-4-2 128 0,2-2-128 0,-3-2 160 16,0 0-160-16,0-1 160 0,0-2-160 0,0 0 0 16,1 0 144-16,2-1-144 0,0 1 160 0,2-1-32 15,-2 2-128-15,1 1 192 0,0-2-48 0,2-1-16 0,1 1 0 0,1-1 0 16,0-1-128-16,2-1 128 0,1 1-128 0,2-1 128 16,2 0-128-16,4 1 160 0,1-1-160 0,0 1 160 15,1-2-160-15,2 0 0 0,0 2 0 16,3-2 128-16,0 1-128 0,-1-4 0 0,3 1 144 0,0 0-144 15,2 5 0-15,1-2 0 0,0 1 0 0,1-1 128 16,1 3-128-16,-3 0 0 0,4 1 0 0,-1 1 0 16,0 2 0-16,3-1 0 0,0 1 0 0,3 3 0 15,-3-2 0-15,1 3 0 0,2-2 0 0,0 0 0 0,0 1 0 0,1 2-192 16,-4-1 192-16,5 7-192 16,-2-8-288-16,2 8-64 15,0 0-16-15,0 0 0 0,-3-6-1664 0,3 6-336 0,0 0-64 0,0 0-10608 16</inkml:trace>
  <inkml:trace contextRef="#ctx0" brushRef="#br0" timeOffset="18521.12">3507 7744 18143 0,'0'0'800'0,"0"0"160"0,-9 0-768 0,9 0-192 15,0 0 0-15,-5-4 0 0,5 4 992 0,-4-7 160 0,1-2 16 0,2 0 16 16,1-2-640-16,2-2-128 0,3-1-32 0,-1-5 0 16,-2-3 96-16,2-2 16 15,-1-1 0-15,3-3 0 0,-3-3 160 0,2 0 48 0,3-2 0 0,-1 0 0 16,0-2-16-16,0-1 0 0,0-2 0 0,0-4 0 15,3-1-272-15,-1 3-48 0,1 3-16 0,0 1 0 16,1 3-144-16,0 5-16 0,2 2-16 0,-2 4 0 16,0 2-48-16,0 3-128 0,-1 3 192 0,0 2-64 15,0 2-128-15,-2 2 128 0,-1 4-128 0,-7 4 128 0,11 1-128 0,0 5 0 16,-1 2 0-16,0 6 128 0,0 3-128 0,0 3 0 16,0 2 0-16,1 4 0 0,0 3-144 0,0 0 144 15,2-1 0-15,0 2 0 0,0-1 0 0,0-2 0 16,-1-3 0-16,-1 0 0 0,2-2 0 0,-1 0 0 15,-1-1 0-15,-3-3 0 0,0-3 0 0,1 1 0 16,0-1 0-16,2 2 0 16,-1-4-2112-16,1-1-400 0</inkml:trace>
  <inkml:trace contextRef="#ctx0" brushRef="#br0" timeOffset="19241.27">5772 7042 11055 0,'0'0'976'0,"-2"-7"-784"0,-2-1-192 0,4 8 0 0,-5-8 960 0,5 8 128 0,-4-9 48 0,-1 1 0 0,0-5-32 0,-1 5 0 16,0-1 0-16,-2 0 0 0,-1-1-464 0,0 2-112 15,-4 0-16-15,0-1 0 0,-1 0 112 0,-2 0 16 16,0 0 0-16,-3 0 0 0,-3 2-96 0,-1-2-16 16,-2 3 0-16,-1-3 0 0,-1 2-208 0,1 3-64 15,-2-1 0-15,-3 5 0 0,-2 0-48 0,0 4-16 16,-1 0 0-16,0 3 0 0,-3 0-16 0,-1 2-16 16,-1-1 0-16,-1 3 0 0,0 1-160 0,2 3 192 15,-3 3-192-15,3 1 192 0,-3 2-192 0,1 3 0 16,1-1 0-16,-1 2 0 0,1 2 0 0,-1-1 0 15,3 1 0-15,1 5 0 0,3 2 0 0,4 2 0 16,2-2 0-16,4 0 0 0,5 1 0 0,3-1 0 16,3 1 0-16,3 3 0 0,2-1 0 0,4-2 0 15,6 2 0-15,2 0 0 0,0 0 0 0,6 1 0 0,1-2 0 0,4 2 0 16,5-2-144-16,2-4 144 16,2 0 0-16,6-3 0 0,4 0 0 0,5-3 0 0,-1-3 0 0,1-3 0 15,1-2 0-15,1-2 0 0,1 0 0 0,2-1 0 16,1-3 0-16,2-1 0 0,2-1 0 0,0-2 0 15,1-4 0-15,-1-2 0 0,-2 0 128 16,-1-8-128-16,1-4 0 0,-1-2 128 0,-1-2-128 0,2-4 0 16,1-3 288-16,-3-2-32 0,-2-1-16 0,-2-5 0 15,-7-3 400-15,-2-2 96 0,-3-3 16 0,-4-3 0 16,-2-3 128-16,-5-4 16 0,-4-5 16 0,-1 0 0 0,-8-1-336 16,-1 2-80-16,-5 2-16 0,-4 6 0 0,-2 3-320 15,-4 6-160-15,-3 3 160 0,-4 4-160 0,-2 3 0 0,-1 3-208 16,-5 2 16-16,3 5 0 15,-2 3-2064-15,2 2-416 16,-3 2-80-16</inkml:trace>
  <inkml:trace contextRef="#ctx0" brushRef="#br0" timeOffset="20158.18">5439 7946 14847 0,'0'0'656'0,"0"0"144"0,0 0-640 0,0 0-160 15,0 0 0-15,0 0 0 0,0 0 816 0,0 0 128 16,0 0 16-16,0 0 16 0,0 0-304 0,8 8-64 16,-5 1-16-16,2 2 0 0,2 1 80 0,-3 2 16 15,3 2 0-15,2 0 0 0,2 2-304 0,3 3-64 16,1 2-16-16,2-1 0 0,3 1-112 0,1 0-32 15,2 2 0-15,2 0 0 0,3-3 128 0,-2 1 32 16,0 0 0-16,0-1 0 0,1-4 176 0,3 1 32 16,1 0 16-16,2 0 0 0,2-2-48 0,2 1-16 15,3-1 0-15,1 2 0 0,1-2-192 0,4-1-32 16,-4-1-16-16,5 1 0 0,-1-2-240 0,1 0 144 0,3-1-144 16,-1-1 128-16,4-2-128 0,2-2 160 0,0-1-160 0,2-2 160 15,-1 0-160-15,0-3 128 0,-1-2-128 0,5-1 128 16,0-1 0-16,2-2-128 0,-1 1 192 0,2-2-64 15,-1-2 32-15,0-1 0 0,1-2 0 0,0 1 0 16,2 0 96-16,0-1 0 0,-2 0 16 0,0 0 0 16,2-1-80-16,-1 0 0 0,0-1-16 0,1-1 0 15,-2-4-48-15,-1-1-128 0,-2-4 192 0,-1 0-64 16,-3-2 0-16,0-1 0 0,1-3 0 0,-1-3 0 0,-2-1 48 16,-3-3 0-16,-4-5 0 0,-2-4 0 0,-2-2 48 0,0-1 16 15,-3-2 0-15,-1-1 0 0,0-2 32 0,-2 1 16 16,-5 2 0-16,1 0 0 0,-1 1-128 0,-2 2-32 15,-3 1 0-15,-3 1 0 0,0 1-128 0,0 0 128 16,-4 0-128-16,-2 1 128 0,-3-1-128 0,0 1 128 16,-1 1-128-16,-4-1 128 0,1 2 0 0,-1 2-128 15,-4 1 192-15,1 3-64 0,-1 1 16 0,-2 3 0 16,-2-1 0-16,-1 2 0 0,-1 1-144 0,0 1 192 16,-1 1-192-16,1 3 192 0,-1 1-192 0,0-1 0 15,-1 1 144-15,1 2-144 0,0 1 0 0,1 3 0 16,-2 1 0-16,1 3 0 0,0 0 0 0,-1 1 0 15,0 2 0-15,0 2 0 0,-1 1 0 0,3 6 0 16,0 0 0-16,0 0-128 16,-4-5-240-16,4 5-32 0,0 0-16 0,0 0 0 15,0 0-1808-15,0 0-352 0,0 0-80 0,-7 9-6912 0,4 1-1376 16</inkml:trace>
  <inkml:trace contextRef="#ctx0" brushRef="#br0" timeOffset="20701.72">8672 6948 7359 0,'-12'5'320'0,"5"1"80"0,-1 0-400 0,1 2 0 0,-1-1 0 0,1-1 0 0,2 0 2432 0,-3-1 384 16,3 1 96-16,5-6 16 0,-5 5-1456 0,5-5-272 16,0 0-64-16,0 0-16 0,0 0 16 15,0 0 0-15,0 0 0 0,0 0 0 0,0 0-112 0,0 0-32 16,0 0 0-16,-3-10 0 0,4-2-288 16,3-1-64-16,2-2-16 0,3 0 0 0,-2 1-48 0,3 0 0 15,0-2 0-15,0 2 0 0,1-1-64 0,2 0 0 16,-2 0-16-16,1 1 0 0,1-2-48 0,0 2-16 15,2 0 0-15,1-1 0 0,-2 0-112 0,1 2-32 16,0-2 0-16,0 2 0 0,0 0-64 0,1 1-16 16,-2-1 0-16,1-1 0 0,0-1-32 0,-2 2-16 15,0 0 0-15,0-1 0 0,1 1-32 0,0 3-128 0,-3 2 192 16,1 1-64-16,-1-2-128 0,1 1 0 16,2 0 144-16,-2 2-144 0,1 3 0 0,-1 1 128 0,0-1-128 0,1 2 0 15,-2 2 0-15,1 4 0 0,0 3 0 0,0-1 128 16,-1 1-128-16,1 2 0 0,0 2 0 0,1 2 0 15,0 3 0-15,0 1 0 16,1 4 0-16,1 0-128 0,0 3 128 0,-1 1 0 0,-1 2 0 0,2-1 0 16,-1 1 0-16,0-3 0 15,1-2 0-15,-1-1 0 0,0-1 0 0,-3 1 0 0,1-3 0 0,2-2 0 16,-2 3 0-16,1-2 0 0,-3-2 0 0,0 1 0 16,-2 0 0-16,1 3 0 0,2 2-160 0,-3 2-17680 15</inkml:trace>
  <inkml:trace contextRef="#ctx0" brushRef="#br0" timeOffset="36918.33">9251 548 911 0,'0'0'0'0,"0"0"0"0,0 0 0 0,0 0 0 0,5 6 2288 0,-5-6 368 16,0 0 80-16,0 0 16 15,4 7-1456-15,-4-7-272 0,0 0-64 0,0 0-16 0,0 0-112 0,0 0-32 16,0 0 0-16,0 0 0 0,0 0-64 0,0 0-16 15,0 0 0-15,0 0 0 0,0 0-64 0,0 0-16 16,0 0 0-16,0 0 0 0,-7 2-112 0,7-2-16 16,-10-2-16-16,5 0 0 0,2-1-48 0,-3-2 0 15,2 1 0-15,1-3 0 0,-4 2-64 0,2-3-32 16,0 1 0-16,-7-5 0 0,1 1-80 0,2 2-16 16,-3-2 0-16,1 3 0 0,0-1-256 0,0 1 0 15,-4 0 128-15,1 1-128 0,-2 0 128 0,1 2-128 16,-1-1 192-16,0 2-192 0,-1-2 160 0,-1 2-160 15,0-2 128-15,0 1-128 0,1 0 0 0,0 0 128 16,1-1-128-16,-2 0 0 0,2-3 0 0,-4 2 0 16,0 0 0-16,0-1 0 0,3-4 0 0,-4 1 0 0,1-2 128 15,-1 3-128-15,-1 2 0 0,-1-1 160 0,-1 3-160 0,0-2 160 16,-3 1-160-16,1 3 0 0,1 0 144 0,-3-1-144 16,2 2 0-16,1 0 0 0,0-1 0 0,1 2 128 15,-1 0-128-15,0 1 0 0,2-1 0 0,-2-2 128 16,2 3-128-16,-5-1 0 0,0 1 0 0,-1 0 0 15,-2-1 0-15,1 1 0 0,-1-1 0 16,1 2 0-16,2 0 0 0,0 0 0 0,-1-1 0 0,4 0 0 0,2 3 0 16,-2 1 0-16,-1-1 0 0,1 0 0 15,0-1 0-15,0 1 0 0,-1 1 0 0,0 0 0 16,-3 2 0-16,1 0 0 0,0-1 0 0,0 2 0 0,-1-1 0 0,3 3 0 16,2 0 0-16,0-1 0 0,2-1 0 0,1 1 0 15,3 2 0-15,0-1 0 0,-1-3 0 0,2 2 0 16,-2 1 0-16,1-1 0 0,1 0 0 0,-2-1 0 15,-1-2 0-15,1 0 0 0,-2 1 0 0,0-2 0 16,0 4 0-16,0-2 0 0,1-2 0 0,-1 3 0 16,3-1 0-16,1 0 0 0,2 1 0 0,0 0 0 15,2-3 0-15,2 4 0 0,-2-2 0 0,2 2 0 16,-2 0 0-16,3 1 0 0,-2 1 0 0,2 1 0 16,1-1 0-16,-1 2-128 0,2 1 128 0,4-4 0 15,-1 3 0-15,-1 1 0 0,1 2 0 0,-1 0 0 16,-1 2 0-16,3-1-128 0,0 1 128 0,-3 10 0 15,0-3 0-15,4-3 0 0,-1-3 0 0,2 2 0 16,-1 0 0-16,2-2 0 0,1-1 0 0,1 0 0 16,0-1 0-16,1 0 0 0,0 2 128 0,2-1-128 15,-2-1 128-15,3 1-128 0,-1-1 0 0,2 1 144 0,0-3-144 16,3 1 0-16,-2-1 144 0,1 3-144 16,1-1 0-16,2-1 144 0,1 2-144 0,2-1 0 0,-2 1 144 0,1-1-144 15,-1 0 0-15,2-1 144 0,1-2-144 0,-2 1 0 16,0 1 176-16,2 1-176 0,2-2 160 0,-1-2-160 15,3 1 128-15,1 0-128 0,2-1 0 0,-3 0 144 16,3 0-144-16,1-1 160 0,1 0-160 0,0 0 160 16,0 0-160-16,0-2 160 0,1 1-160 0,-1 0 160 15,2-1-160-15,1-1 0 0,-4 1 144 0,2 0-144 16,-1-2 128-16,3 2-128 0,0 0 160 0,3-1-160 0,-3 0 192 16,3 0-64-16,1-3-128 0,3 3 192 0,-1-2-64 0,2 1-128 15,1-2 176-15,1-1-176 0,-3 1 192 0,0-2-192 16,1-2 192-16,-1 2-192 0,-1-2 160 0,0 0-160 15,2-2 128-15,2 1-128 0,0-1 144 16,-1-1-144-16,1 1 160 0,-3 0-160 0,1 0 128 0,-1-2-128 16,-2 0 0-16,0 0 144 0,-1-1-144 0,0 0 128 15,0-1-128-15,0 2 128 0,-1-1-128 0,2 0 0 16,2-1 0-16,-2-1 128 0,-5-2-128 0,3 0 128 16,-1 0-128-16,-2 1 128 0,0-1-128 0,-3 0 0 15,0-1 0-15,-1 0 0 0,0 1 144 0,0 2-144 16,0-1 160-16,-1 0-160 0,0-2 144 0,-3 2-144 15,1-3 128-15,1 1-128 0,-1 0 0 0,-1-1 0 16,1-2 0-16,0-1 0 0,-4 1 0 0,0 0 0 16,-1-2 144-16,1-1-144 0,-1-1 0 0,0-1 144 15,-1 0-144-15,-1 3 0 0,-2 0 128 0,-1 0-128 16,-1 1 0-16,-2 0 0 0,-1-1 0 0,-2 2 0 0,1 1 128 16,-2-1-128-16,-2 0 0 0,-1-1 0 0,-1 0 0 15,-1 0 0-15,1 1 128 0,-4-1-128 0,0 2 0 0,-1-1 0 16,-2-4 0-16,2 0 0 0,-3-1 0 0,0 1 0 15,-3-1 0-15,0 2 0 0,-1-2 0 0,0 1 0 16,1-3 0-16,4 7 0 0,1-2 0 0,-4 0 0 16,0-3 0-16,-1 0-176 0,0 0 176 0,-2 1-160 15,-3 1 160-15,-15-13 0 0,2 8 0 0,0 4-128 16,1 1 0-16,1 4 0 0,-2 2 0 0,0 2 0 0,1-1-48 0,1 0 0 16,2 1 0-16,-2 0 0 0,0-2 16 0,-1-2 0 15,-1-2 0-15,-1 2 0 0,0 0 160 16,-2 0-208-16,-4-1 80 0,1 1 128 0,0 1-176 0,-1 2 176 15,3 0-128-15,0 0 128 0,2 1 0 0,0-1-128 16,0-1 128-16,-1 2 0 0,0 0-128 16,-2 1 128-16,-7-1-128 0,1 0 128 0,-3 6 0 0,2 0-160 15,0 1 160-15,6 1 0 0,1 0 0 0,2-1 0 16,0 2 0-16,1 1 0 0,1-1 0 0,-1 1-128 16,-2 1 128-16,-2 0 0 0,-3 1 0 0,1 1 0 15,-1 0-128-15,3 3 128 0,-1 0 0 0,4 0 0 16,3 0 0-16,0 1 0 0,0 1 0 0,5 0 0 15,-3-2 0-15,2 2 0 0,-1-1-128 0,0 1 128 16,-3 0 0-16,3 1 0 0,-1 0 0 0,1 1 0 16,1-2 0-16,0 1 0 0,4 0 0 0,-1 0-128 15,2-1 128-15,3 1 0 0,-3-1 0 0,2 0 0 16,-1 0 0-16,3-3 0 0,-2 3-128 0,1-1 128 0,2 0 0 16,0 1 0-16,1 1 0 0,1 1-128 15,-1 0 128-15,8-4 0 0,-1 3 0 0,-1 1 0 0,0 2-128 0,2 2 128 16,-1 1 0-16,0-1 0 15,1 1 0-15,-7 14 0 0,3-4-176 0,4-3 176 0,0-2-160 0,4-1 160 16,-2-2 0-16,3 0 0 0,1-2-128 0,1 0 128 16,2-1 0-16,2 1 0 0,0-2 0 0,-1 2 0 15,3 0 0-15,0 2 0 0,0-1 0 0,3-1 0 0,-2 1 0 0,2-1 0 16,1 0 0-16,1 1 0 0,0 0 0 0,3 1 0 16,0-1 0-16,1-2 0 15,1-1 0-15,1 1 0 0,-2-1 0 0,1 2 0 0,-1-3 0 0,-1 0 0 16,3 1-160-16,1-1 160 0,2-1 0 0,-1 0 0 15,0-2 0-15,-2 0 0 0,-1 0 0 0,1-2 0 16,2 0 0-16,0 0 0 0,0 0 0 0,0-1 0 16,1 1 0-16,1 0 0 0,0 0 0 0,-1 0 0 15,0-2 0-15,2 0 0 0,2-2 0 16,0 1 0-16,0-1 128 0,1 1-128 0,1-2 0 0,0 1 0 16,2 2 144-16,-2-1-144 0,0-2 0 0,0 0 144 15,1-1-144-15,0 1 0 0,0 0 128 0,2-1-128 16,-1-1 0-16,3-1 0 0,2-1 128 0,0 0-128 15,0 0 0-15,0 0 0 0,2-1 0 0,-2 0 0 16,-1 0 128-16,0 1-128 0,0 0 0 0,-2 0 0 16,-2-2 0-16,1 1 0 0,0-3 144 0,0 3-144 15,-2-1 0-15,2-1 144 0,1-1-144 0,0 2 128 16,-2-1-128-16,1 1 128 0,0 1-128 0,-4-1 0 16,0 0 0-16,0 0 128 0,-4-1-128 0,1-1 0 15,0 1 0-15,0-1 128 0,1-1-128 0,-3 1 0 0,1 0 0 16,0-1 128-16,0 0-128 0,1 0 128 0,1 1-128 15,-1 1 128-15,0-2-128 0,-1 1 0 0,-2-2 144 16,2 0-144-16,-3-1 0 0,1 2 144 0,-1-4-144 0,-1 2 0 16,0-3 144-16,-2 1-144 0,0 1 0 0,1-1 144 15,-3-1-144-15,2 0 160 0,2-1-160 0,-2 1 160 16,0-2-160-16,-2 0 192 0,0 0-192 0,0 0 192 16,0-1-192-16,0-1 0 0,-2 2 0 0,0-1 128 0,1-2 64 0,-4-3 0 15,0-2 0-15,0-1 0 16,-2-1 64-16,-3-1 32 0,-1-3 0 0,-2 1 0 0,-2-1 32 0,-2 1 0 15,-3 0 0-15,-1-1 0 0,-4 1-192 0,-1 0-128 16,-3-2 192-16,-1 1-192 0,-2 0 0 0,-5-1 0 16,-3 2 0-16,10 11 0 15,-5-4-992-15,-5 0-304 0,-3 2-64 16,-5-3-16-16</inkml:trace>
  <inkml:trace contextRef="#ctx0" brushRef="#br0" timeOffset="58310.12">3705 13902 5519 0,'0'0'496'0,"0"0"-496"15,0 0 0-15,0 0 0 0,0 0 1440 0,0 0 192 16,0 0 32-16,0 0 16 0,0 0-656 0,0 0-144 16,0 0-32-16,-4 8 0 0,-1 0-192 0,1 7-32 15,1 0-16-15,-1 3 0 0,2 3-32 0,-2 5-16 16,2 5 0-16,-2 3 0 0,0 3-320 0,-2 5-64 0,0 0-16 0,-1 3 0 16,-2 2 96-16,4-2 0 15,-3-2 16-15,2 1 0 0,-1-3 112 0,0-2 0 16,1-2 16-16,-1-3 0 0,2-2 208 0,-3-2 32 0,4-2 16 0,0 0 0 15,-1-2-208-15,0 1-32 16,0-4-16-16,1-2 0 0,0-3-112 0,2-1-32 0,-1-2 0 0,1-2 0 16,2-3-80-16,0-1-32 0,2-1 0 0,-2-8 0 15,2 9-144-15,-2-9 0 0,0 0 0 0,7 5 128 32,-7-5-720-32,0 0-160 0,7-3-16 0,0-3-10544 0</inkml:trace>
  <inkml:trace contextRef="#ctx0" brushRef="#br0" timeOffset="60183.58">3605 13869 6447 0,'0'0'576'0,"-5"-4"-576"16,5 4 0-16,-5-8 0 0,1 0 1296 0,4 8 160 16,0 0 16-16,-6-5 16 0,1-1-80 0,5 6-32 15,0 0 0-15,0 0 0 0,0 0-400 0,0 0-80 16,0 0 0-16,0 0-16 0,0 0-304 0,5-5-64 0,2-1-16 0,1 1 0 15,2 0-48-15,1 2 0 0,3 1 0 0,-1 0 0 16,1-1-64-16,5 2 0 0,1 1-16 0,1 0 0 16,1 0-80-16,0 0-16 0,3 0 0 15,1 1 0-15,1-1 0 0,0 4 0 0,2-4 0 0,2 1 0 16,0 0 80-16,-1 0 16 0,2 1 0 0,16-1 0 16,-4-1 80-16,-2 0 32 0,1 2 0 0,0-2 0 0,2-1-192 15,-1 1-32-15,1 0-16 0,-3 0 0 0,1 0-80 16,0 0-16-16,1-1 0 0,2 1 0 0,0-1-144 0,3 0 160 15,0 0-160-15,1-1 160 0,-2-3-160 0,0 3 192 16,-2-1-192-16,4 1 192 0,0-1-192 0,0 1 192 16,0 0-192-16,2-2 192 0,-4-2-192 0,2 2 0 15,-2-1 0-15,-1 2 128 0,-1 1-128 0,2 1 0 16,1 1 0-16,1 0 128 0,-2-2-128 0,1 0 0 16,-1 4 0-16,-2-4 0 0,0 0 0 0,-1 2 0 15,-1-2 0-15,2 4 0 0,0 2 0 0,0-1 0 16,1-1 0-16,-1-1 0 0,0-2 0 0,-2 1 0 15,1 0 0-15,-2 0 0 0,-1-1 0 0,2 2 0 16,2 1 0-16,0 0 0 0,-4-2 0 0,2 0 0 0,0-1 0 0,-2 0 0 16,-1-1 0-16,0 1 128 0,0 0-128 0,0 1 0 15,1 0 0-15,0 0 0 0,-1 1 128 0,0-2-128 16,1-2 0-16,1 0 0 0,-4 0 144 0,1 0-144 16,1-1 128-16,0 1-128 0,1 0 128 0,-3 1-128 15,2 2 0-15,1-1 0 0,-3-2 0 0,2 1 128 16,0 0-128-16,0 1 0 0,2 0 0 0,-1-1 128 15,-4 0-128-15,2 0 144 0,0 2-144 0,2 2 160 16,1-2-160-16,-2 0 0 0,2-2 0 0,1-1 128 0,-2 1-128 16,0 0 0-16,0-1 0 0,-1 3 128 15,3 0 0-15,-2 1 0 0,1-1 0 0,0 0 0 0,0-2-128 0,0 2 0 16,-2 1 0-16,-1-1 0 0,-1 0 0 0,-1 0 0 16,1-1-192-16,-1 3 192 0,2 1 0 0,1 0 0 15,-3-1 0-15,1-1 0 16,-2 1 0-16,0 1 0 0,0-2 0 0,-1-1 0 0,0-1 0 0,-1 1 0 15,-2 0 0-15,0 0 0 0,4 1 0 0,-2-1 0 16,1-1 0-16,2 2 0 0,-4 1 0 0,2-1 0 16,1-1 0-16,-2 0 0 0,-2-1 0 0,1 2 0 15,0 2 0-15,1-3 0 0,-3-2 0 0,1 1 0 16,-1 4 0-16,1 0 0 0,-1-3 0 0,-2 0 0 16,0 1 128-16,0-1-128 0,0-1 0 0,-1-1 0 0,1 2 0 15,-3 0 0-15,3 0 0 0,-2 0 128 16,-2 3-128-16,3-3 0 0,-4-3 0 0,2 2 0 0,1 1 0 0,1 0 0 15,0 1 0-15,-1-1 0 0,-3-3 0 16,1 2 0-16,4 0 0 0,-1 0 0 0,-3-2 0 0,2 1 0 16,-2-1 0-16,4 2 0 0,-4 0 0 0,2 0 0 15,-1-5 0-15,1 3 0 0,0 0 0 0,0 1 0 16,0-1 0-16,1 1 0 0,0-1 128 0,-1 1-128 16,3-3 0-16,-2 2 0 0,-2 0 0 0,2-1 128 15,-2 1-128-15,1 1 0 0,0-3 0 0,-2 1 0 16,0 0 0-16,2 0 0 0,-4 1 144 0,0 0-144 15,-1-3 0-15,0 3 0 0,-1-1 0 0,-1 0 0 16,-4 2 0-16,-2-1 0 0,-1-1 0 0,-3 1 0 16,-1 1 0-16,2 1 0 0,-4 0 0 0,0 0 0 0,-8 1 0 15,7-3 0-15,-7 3 0 0,8 0 0 16,-8 0 0-16,0 0 0 0,8 0 0 0,-8 0 0 0,0 0 0 16,6 6 0-16,-6-6 0 0,0 0 0 0,6 7 0 0,-2 0 0 15,1 0-144-15,-3-1 144 0,-2-6 0 0,0 10 0 16,1-1 0-16,-1 1 0 0,1 0-128 0,-1 1 128 15,-1 1 0-15,0 3 0 0,-4 3 0 16,2 3 0-16,-1 2-144 0,-2 3 144 0,-3 4 0 0,3 3 0 16,-5 6-128-16,0 0 128 0,0 3 0 0,0 2 0 15,-1 3-128-15,0 1 128 0,0-2 0 0,1 2 0 16,-4 2 0-16,3 0 0 0,1-1 0 0,2-2 0 16,1 1 0-16,1-2 0 0,0-4 0 0,3 0 0 15,1 1 0-15,2-2 0 0,-2-2 0 0,0 1 0 16,1 0 0-16,0-3 0 0,-1-1 0 0,0-2 0 15,1 1 0-15,-1-4 0 0,-1-2 0 0,1 2 0 0,0-5 0 0,2 0 0 16,-5-2 0-16,2-1 0 0,-1 0 0 0,-1-2 0 16,1-2 0-16,1-2 0 0,-4 1 0 0,1-3 0 15,-1-2 176-15,0-1-176 0,-3-2 192 0,1 0-192 16,0-2 128-16,0-1-128 0,-2-3 0 0,1 0 0 16,-1 2 208-16,-2-2-64 0,-4 0-16 0,1-1 0 15,-5-1 32-15,-1 0 0 0,-3 2 0 0,-1-2 0 16,-3-1-160-16,-2-1 0 0,-1 0 0 0,-2 1 0 15,1-1 0-15,-5 2 192 0,1-2-192 0,-4 1 192 16,-1 1-64-16,-3 0-128 0,-4-2 192 0,-3-2-64 16,-7 1 32-16,-3-1 0 0,2 0 0 0,-7 1 0 15,-3 0-160-15,-2-1 0 0,-7-1 0 0,0 1 0 0,-2 0 128 16,-3 0-128-16,-3 0 0 0,-1-1 128 16,0-1-128-16,0 2 128 0,1 0-128 0,-2-1 128 0,0 1-128 0,0 1 0 15,3-1 0-15,-2 2 0 0,-3 0 144 16,-2-1-144-16,-2-3 160 0,1 3-160 0,0 1 128 0,-1 0-128 15,-3-1 0-15,3 0 144 0,0 1-144 0,-1 0 0 16,-5 0 0-16,4-1 128 0,0-2-128 0,1 2 0 16,-1-2 144-16,3 1-144 0,-2 0 0 0,4 0 128 15,2-1-128-15,2-1 0 0,0 1 0 0,2 0 144 16,5 0-144-16,2 0 0 0,4-1 256 0,2 0-48 16,-1 1-16-16,3 0 0 0,2-2 0 0,3 0 0 0,2-3 0 15,-4 2 0-15,0-2-192 0,1 1 144 16,4 1-144-16,3-1 128 0,0-1-128 0,2 2 0 0,0 0 0 0,-2 0 128 15,-1-1-128-15,3 1 0 0,3-1 0 0,2 0 0 16,2 2 0-16,2-3 0 0,0 3 0 0,1-1 0 16,-2 0 0-16,1-2 0 0,0 0 128 0,3 0-128 15,2 1 0-15,0 2 0 0,-2 1 0 0,1 2 0 16,1 0 0-16,-3 0 128 0,-2 0-128 0,1 0 0 16,0 0 0-16,0 0 128 0,4-1-128 0,1 2 0 15,-3 0 128-15,2 0-128 0,1 1 128 0,5 0-128 16,1 0 192-16,4-1-64 0,-2-1 0 0,4 1 0 15,2 0-128-15,5 1 128 0,-1 0-128 0,5-1 128 16,0 1-128-16,3 0 0 0,1 0 0 0,0 0 0 16,0-2 0-16,2 0 0 0,3 2 0 0,1 0 0 15,1 0 0-15,1 0 0 0,3-1 0 0,6 1 0 16,0 0-432 0,0 0-64-16,0 0-16 0,0 0-11408 0,0 0-2288 0</inkml:trace>
  <inkml:trace contextRef="#ctx0" brushRef="#br0" timeOffset="62963.77">4598 10340 6447 0,'0'0'576'0,"0"0"-576"0,-3-2 0 0,-3-1 0 0,0-2 816 0,-1 3 48 0,1-2 16 0,-1 1 0 16,-2 1-432-16,3 0-96 16,-4 0-16-16,0 1 0 0,0 1-16 0,-2 0-16 15,0 0 0-15,0 2 0 0,0 1-16 0,-4 2 0 0,-2 0 0 16,-1 4 0-16,-1 0-16 0,-2 3 0 15,-2 0 0-15,0 2 0 0,0 2-96 0,-1 0-32 16,1 0 0-16,-1 1 0 0,3 4-144 0,-1 0 160 0,2-1-160 16,3 3 160-16,0 0-32 0,2 0-128 0,2 2 192 15,2 0-64-15,3 1-128 0,2 1-144 16,3 2 144-16,2 0-208 0,2 0 208 0,3 1 0 16,3 0 0-16,1 2 0 0,3 3 0 0,2 0 128 0,3 0 0 0,-1 2-128 15,-1-1 128-15,1 1-128 0,2 2 0 0,-2 1 0 16,0 3 0-16,0-2 0 0,-2-1 0 0,0-2 0 15,-6 1 0-15,3-4 0 0,-3-3 0 0,-2-3 0 16,-2-1 400-16,0 1-16 0,-2-3-16 0,-3-2 0 16,-2-2 448-16,-2 0 80 0,-4 0 32 0,-2-1 0 15,-3-1 160-15,-1 0 48 0,-3-1 0 0,-3-1 0 0,1-1-448 0,-2-1-96 16,2 1-16-16,-4-1 0 0,3 2-320 0,-1-1-80 16,3 1-16-16,-6 1 0 15,7-5-672-15,6-2-128 0,3-1-16 0</inkml:trace>
  <inkml:trace contextRef="#ctx0" brushRef="#br0" timeOffset="63740.46">8629 10334 6447 0,'-2'-11'272'0,"1"5"80"0,-1-1-352 0,1 0 0 16,-1-1 0-16,0 1 0 0,-1-1 2048 0,-3 0 352 15,1 0 64-15,-3 2 16 0,-2-1-1424 0,-1 0-288 16,-1 1-48-16,-2 1-16 0,-3 2-352 0,0 1-80 15,-2 1-16-15,-1 0 0 0,-5 0-64 0,1 1-32 16,-1 0 0-16,0 2 0 0,0 0-16 0,-3 2 0 16,2 1 0-16,1 3 0 0,0 3-16 0,1 2 0 15,1 0 0-15,2 2 0 0,1 3-128 0,2 3 0 0,0 2 0 0,2 2 128 16,0 2-128-16,1 2 0 16,0 3 0-16,3 1 0 0,2-1 0 0,2 2 0 0,1 3 0 15,3 0 0-15,-1 3 0 0,3 0 160 0,2 3-160 0,0 0 160 16,0 1-160-16,1 0 160 0,0-4-160 0,-1 1 160 15,0 0-160-15,0 1 0 0,-2 1 0 0,2-1 0 16,-1-2 144-16,0-1-144 0,-2-4 160 16,1-1-160-16,1-1 448 0,-1-2-16 0,0-4 0 0,-1 0 0 15,0-2 224-15,-2 0 48 0,-2-4 16 16,0 1 0-16,-1-3-64 0,-1-1-16 0,-1-1 0 0,-2-1 0 0,0-2 32 0,-2-1 0 16,-3-1 0-16,0 0 0 0,-1-1-160 0,0 1-16 15,-2-2-16-15,0 0 0 0,0-2-240 0,2 0-48 16,-1-2-16-16,1 1 0 0,1-1 416 0,3 2 96 15,1 0 16-15,-1 5-15936 16</inkml:trace>
  <inkml:trace contextRef="#ctx0" brushRef="#br0" timeOffset="71141">11522 12935 13823 0,'-11'-3'1216'0,"4"-1"-960"0,0 0-256 0,-1 0 0 16,0 0 1216-16,1 3 208 0,-1 1 48 0,-1 0 0 15,1-1-192-15,1 1-48 0,-1 2 0 0,-1 1 0 16,0 0-176-16,-2 2-32 0,1 1-16 0,2 4 0 15,-3 1-336-15,0 3-64 0,1 1-16 0,-2 4 0 16,3 1-240-16,1 1-48 0,2 2-16 0,-1-2 0 16,3 3-160-16,-3-1-128 0,3 0 192 0,0-2-192 0,1-2 160 0,2-4-160 15,1-4 128-15,0-1-128 0,0-10 288 0,0 0-32 16,0 0 0-16,12 5 0 0,1-3 128 0,1-4 0 16,2-6 16-16,3-1 0 0,4-6 16 0,0-1 0 15,2-1 0-15,3 1 0 0,-4-2-192 0,1-1-32 16,0 0-16-16,-2 2 0 0,-1-1-176 0,-2 3 0 15,-2-1 0-15,-9 6 128 16,1-1-448-16,1 1-112 0,-3 0-16 0,1 2-9808 16,-2 0-1968-16</inkml:trace>
  <inkml:trace contextRef="#ctx0" brushRef="#br0" timeOffset="71837.27">11434 13096 8287 0,'0'0'736'0,"-4"3"-592"0,-1-2-144 0,5-1 0 15,-4 1 2944-15,4-1 576 0,0 0 96 0,0 0 32 16,0 0-2304-16,0 0-464 0,0-6-96 0,2-3-16 0,1-2 96 15,4-2 16-15,-3-3 0 0,6-3 0 16,-2-3-80-16,3-2-16 0,2-3 0 0,-2-4 0 0,0-4-64 0,2-3-16 16,-1 0 0-16,3 0 0 0,-4-2-192 0,2-2-32 15,0-3-16-15,-1 2 0 0,2-2-160 0,-1411-1-48 16,2818-1 0-16,-1409 0 0 0,0-3 0 0,1 0-16 16,-2-1 0-16,2-1 0 0,0-2-112 0,-1 0 0 15,1-1-128-15,-5-1 192 0,2 1-192 0,2-4 144 16,-2 0-144-16,0-4 128 0,2 1-128 0,-1-1 0 15,1 0 144-15,2-1-144 0,-2 1 0 0,2-2 128 16,1 0-128-16,1 0 0 0,0-1 0 0,1 1 128 16,-2 1-128-16,1-1 0 0,0-3 0 0,1 1 0 15,-2 0 0-15,0 1 128 0,0 1-128 0,-1-2 144 16,-1-2-144-16,-1-3 160 0,0 3-32 0,0-2 0 16,1 1 0-16,1-1 0 0,-1-1-128 0,0-3 160 15,0-3-160-15,0 2 160 0,-1 3-160 0,1-2 0 16,-2 2 0-16,3-2 0 0,2-1 0 0,0 3 0 15,1 1 128-15,1 3-128 0,-1-3 0 0,1 1 0 16,4 0 0-16,-1 2 128 0,-1 0-128 0,1 0 0 0,0 0 144 16,1 0-144-16,2-2 0 0,-2-1 0 0,2 1 0 0,-1-1 0 15,3 2 0-15,-1-1 0 16,0-1 0-16,3 0 0 0,2 2 0 0,0 2 0 0,2 4 0 0,2 2 0 16,2 1 0-16,0 1 0 0,-2 2 0 0,0 3 0 15,-2 2 0-15,1 4 0 0,-1 0 0 0,0 3 0 16,-1 1 0-16,3 2 0 0,1-1 0 0,2 4 0 15,3 2 0-15,1 2 0 0,0 4 0 0,0 2-128 0,-4 0 128 0,2 4 0 16,-3 4 0-16,2 3-128 0,-1 4 128 16,2 2-128-16,0-1 128 0,3 3-128 15,-1 3 128-15,-1 0 0 0,2 1 0 0,-6 2 0 0,-1-3 0 0,-2 3 0 16,-5 0 0-16,-1 2 0 0,-4 0 0 0,-2 0 0 16,-4 2 0-16,5 1 0 15,-4 0-1232-15,-5 1-176 0,-3-1-16 0,-10 0-14064 16</inkml:trace>
  <inkml:trace contextRef="#ctx0" brushRef="#br0" timeOffset="72336.49">15299 6560 19343 0,'-6'-14'848'16,"4"9"192"-16,-2-1-832 0,2 2-208 0,-5-3 0 0,1 2 0 0,-3-1 816 0,0 2 112 16,-4-1 32-16,0 1 0 0,-3 2-320 0,-2 1-64 15,-6 3-16-15,-1 1 0 0,-2 2-128 0,-1 0-32 16,-1 5 0-16,-2 3 0 0,-1 3-16 0,0 1-16 15,1 4 0-15,0 3 0 0,1 3 16 0,0 1 0 16,0 1 0-16,3 2 0 0,3 2-128 0,4 0 0 16,0-1-16-16,9-3 0 0,2 0-96 0,7-2-16 15,4 0 0-15,7-3 0 0,2-2-128 0,7-2 0 16,1-4 0-16,4 0 0 0,3-6 0 16,3-4 0-16,2-3 0 0,4-3 0 0,5-2 0 0,0-1-224 15,3-3 32-15,-1 0-8704 16,1-2-1728-16</inkml:trace>
  <inkml:trace contextRef="#ctx0" brushRef="#br0" timeOffset="72696.86">15792 6608 20271 0,'-10'-7'896'0,"5"5"192"0,-3 0-880 0,-1 1-208 0,0 1 0 0,-3 3 0 15,-3-1 1856-15,-3 3 320 0,0 1 64 0,-7 3 0 16,0 3-1216-16,-2 2-256 0,-2 3-64 0,0 0 0 16,1 2-224-16,4 2-48 0,-1 1-16 0,6 0 0 0,3-2-288 15,4-3-128-15,3-1 128 0,4-2-128 0,2-2 0 0,1-2 0 16,4-3 0-16,1 0 0 0,2-2 0 0,3-3 0 16,4-3 0-16,0-2 0 0,4-4 192 0,2-2-64 15,-1-2 0-15,2-1 0 0,-1-2 192 0,0-2 48 16,-1 0 0-16,-1 2 0 0,-4 0 112 0,0 3 32 15,-1 3 0-15,-4 0 0 0,-2 2-128 0,-5 6 0 16,7-1-16-16,-7 1 0 0,5 8-368 0,-1 4 128 16,-1 4-128-16,-3 1 0 0,1 3 0 0,0 1 0 15,1 0 0-15,2-1 0 0,0-4 0 0,3-1 0 16,0 0 0-16,5 2 0 16,2 1-2048-16,-1-7-320 0,0-4-64 0,-2-6-7216 15,1-5-1440-15</inkml:trace>
  <inkml:trace contextRef="#ctx0" brushRef="#br0" timeOffset="73076.92">16208 6619 21183 0,'0'0'1888'0,"-4"10"-1504"0,-1 3-384 0,-3 1 0 15,1 3 1088-15,-4 0 160 0,0 1 32 0,1 1 0 16,-2 0 368-16,1 0 80 0,0-2 0 0,0 1 16 15,1-2-880-15,0-1-176 0,1-2-48 0,3-1 0 16,0-3-384-16,2-1-64 0,1-3-32 0,3-5 0 16,0 0-160-16,0 0 0 0,0 0 0 0,8-6 0 15,1-5-176-15,0 2 176 0,0-3-128 0,2 0 128 16,0 0 0-16,1-3-128 0,0 2 128 0,1-1 0 16,-2 0 0-16,-1-1 0 0,1 1 0 0,1 1-128 15,-2 1 128-15,1 0 0 0,0-1 0 0,-3 2 0 0,0 3 0 16,-2 1 144-16,2 2-144 0,-8 5 160 0,0 0-160 15,3 6 160-15,-1 3-160 0,0 3 160 0,-2-1-16 16,-1 3 0-16,0 2 0 0,-1 1 0 0,0 4-144 0,-4 0 0 16,2-1 144-16,-1-1-144 0,1-1 128 0,0 0-128 15,-1-3 128-15,3-1-128 0,0 0 0 0,0-2 128 16,0-2-128-16,2 2 0 16,4-3-304-16,-4-9-128 0,6 7-16 0,0-4-9968 15,0-6-1984-15</inkml:trace>
  <inkml:trace contextRef="#ctx0" brushRef="#br0" timeOffset="73365.92">16906 6019 13823 0,'0'0'608'0,"0"0"128"0,0 0-592 0,0 0-144 0,6-3 0 0,-6 3 0 0,0 0 2208 0,4 5 416 16,0 4 64-16,-3 3 32 0,-2-1-1184 0,-3 5-256 16,-1 1-32-16,-3 3-16 0,0 2-416 0,-1-1-96 15,-2 3-16-15,0 0 0 0,-3 1-304 0,2-1-64 16,0-2-16-16,3 0 0 0,-2-5-320 0,3 1 0 15,0-1 0-15,0-3-9440 16,2-2-1808-16</inkml:trace>
  <inkml:trace contextRef="#ctx0" brushRef="#br0" timeOffset="73628.74">17628 5919 26719 0,'0'0'2368'0,"0"0"-1888"15,0 0-480-15,1 8 0 0,-2 1 848 0,-2 3 80 16,-2 3 16-16,-3 5 0 0,-2 1 112 0,-2 3 32 16,-3 6 0-16,-3 1 0 0,-2 0-384 0,0 5-80 15,0-2-16-15,-3 4 0 0,1 4-320 0,0 0-64 16,1 1-16-16,2-1 0 0,2 2-208 0,-1-3 0 0,3-1 0 0,-3 11 0 31,4-11-800-31,4-2-48 0,2-8-16 0,5-9-9520 0,0 0-1904 16</inkml:trace>
  <inkml:trace contextRef="#ctx0" brushRef="#br0" timeOffset="73792.63">17137 6577 32831 0,'0'0'1456'0,"0"0"288"0,5-8-1392 0,-2 2-352 15,4 0 0-15,3 2 0 0,3-3 560 0,4 2 32 16,3-4 16-16,6 0 0 0,2-1-224 0,5 0-32 16,5-1-16-16,17-4 0 15,-6 2-1008-15,-3-1-208 0,-3 1-32 0,-13 6-16 0</inkml:trace>
  <inkml:trace contextRef="#ctx0" brushRef="#br0" timeOffset="74264.41">19036 6314 14735 0,'0'0'1312'0,"-1"-4"-1056"0,0-1-256 0,1 5 0 16,-2-5 2192-16,2 5 384 0,-1-5 80 0,-2 1 16 16,-2 0-1008-16,-1 0-208 0,2 2-48 0,-5 1 0 0,-1 0-368 0,-1 2-80 15,-2 1 0-15,-2 4-16 0,-3 1-416 0,-4 3-80 16,0 0 0-16,-1 2-16 0,0 0-224 0,3 2-32 15,-1-1-16-15,5 1 0 0,2 0-160 0,5 0 192 16,3-2-192-16,4 1 192 0,2-1-192 0,3 0 0 16,4 0 0-16,2 0 0 0,0 0 0 0,4 2 192 15,1-3-64-15,1 2 0 0,-2 0 16 0,0 0 0 16,-1-1 0-16,-1-1 0 0,-3-2 16 0,-1-1 0 16,-1-1 0-16,-3 1 0 0,-3 1 176 0,-2 1 48 15,-2-1 0-15,-1-1 0 0,-6-1 0 0,-2-3 16 16,-4 2 0-16,-3-2 0 0,-5 1-192 0,2-1-32 15,-3-1-16-15,-7 1 0 16,4-4-1008-16,7-1-208 0,1-2-32 0,11 2-10176 16,0-1-2016-16</inkml:trace>
  <inkml:trace contextRef="#ctx0" brushRef="#br0" timeOffset="74545.84">19423 6387 24815 0,'0'0'1088'0,"0"0"256"0,-3 7-1088 0,0 2-256 0,-5 3 0 0,-1 0 0 16,-4 4 832-16,-2-1 96 0,-2 3 32 0,-4 0 0 15,0 1 64-15,1 0 32 0,-3-2 0 0,5 2 0 16,1-3-416-16,5-1-64 0,3-3-32 0,3-1 0 16,2-1-368-16,4-1-176 0,5-2 160 0,2-1-160 15,7-4 192-15,-1-3-48 0,4-3-16 0,1-3 0 0,2-2 240 0,0-1 32 16,1-2 16-16,-5 0 0 0,1-3 32 0,-2-2 0 15,-1 1 0-15,-3-2 0 0,-2 1 32 0,-1 0 16 16,-3-1 0-16,0 2 0 0,-3-1-256 16,-2 2-48-16,-1 1-16 0,-1 2 0 0,-3 0-448 0,1 2-96 15,-1 0-16-15,-1-2 0 16,-1 3-2720-16,2 1-544 0</inkml:trace>
  <inkml:trace contextRef="#ctx0" brushRef="#br0" timeOffset="74823.89">19993 5739 23775 0,'0'0'1056'0,"0"0"224"0,0 0-1024 0,0 0-256 0,0 0 0 0,-2 10 0 16,-4 2 928-16,0 3 144 0,-1 5 16 0,-4 3 16 15,-1 2 0-15,-2 4 0 0,-2 3 0 0,0 4 0 16,-1 2-208-16,0 3-32 0,-1 2-16 0,-1 1 0 16,-1 1-400-16,0 0-64 0,1-1-32 0,4 0 0 15,-2-3-352-15,5-2 0 0,1-7 0 0,3-2 0 16,1 0-144-16,2-4-112 0,3-1 0 0,1 4-16 16,3-10-688-1,3-4-128-15,0-1-16 0,1-9-8624 0,0-2-1712 0</inkml:trace>
  <inkml:trace contextRef="#ctx0" brushRef="#br0" timeOffset="75162.49">20006 6211 11055 0,'0'0'976'0,"0"0"-784"15,0 0-192-15,0 0 0 0,-1 8 2880 0,-1 1 512 16,-2 2 128-16,-1 2 0 0,1 2-1472 0,-3 1-288 15,3 1-64-15,-2-2-16 0,0 3-816 0,-1 0-160 16,1 1-48-16,0 0 0 0,0-2-288 0,2-1-64 16,2-3-16-16,1 0 0 0,-1 0-128 0,2-2-32 15,2-3 0-15,2-2 0 0,-4-6 256 0,0 0 32 16,9 0 16-16,1-3 0 0,1-1 336 0,2-4 64 0,0-3 0 0,2-1 16 16,0-2-144-16,2-3-48 15,-1-1 0-15,-1-2 0 0,2-1-160 0,-1 0-48 0,0-1 0 16,-1 0 0-16,2 0-192 0,-3 0-32 15,-1 1-16-15,-1 3 0 0,0 0-208 0,-2 3 0 0,0 1 0 0,0 2 0 16,-3 0 0-16,2 1 0 0,-4 2 0 0,2 2-160 16,-2 3-1312-1,-5 4-272-15,7 0-48 0,0 1-9808 0,-1 2-1968 0</inkml:trace>
  <inkml:trace contextRef="#ctx0" brushRef="#br0" timeOffset="75474.59">20441 6250 23327 0,'0'0'1024'0,"0"0"224"0,0 0-992 0,4 6-256 15,3-2 0-15,-3-1 0 0,3 0 1456 0,3-3 240 16,3-1 48-16,3-2 16 0,4 1-352 0,2-2-80 16,1-3-16-16,3-1 0 0,-2 1-592 0,-1-3-112 15,-1-1-32-15,-2-2 0 0,-2-2-208 0,-1 1-48 16,-2 0-16-16,-1 1 0 0,-6-2 64 0,1 2 16 15,-4 1 0-15,-2 0 0 0,-3 2 64 0,-2 2 32 0,-2 2 0 0,-2 2 0 16,-3 3-144-16,-3 3-16 16,-2 3-16-16,-3 4 0 0,-2 2-304 0,0 3 160 15,-5 1-160-15,4 3 128 0,1 1-128 0,0 0 0 16,5 1 0-16,3 1 128 0,0 1-128 0,5 0 0 16,3-2 0-16,5-1 0 0,2-2 0 0,4 0 0 0,4-3-192 15,5-1 192 1,4-1-1584-16,1-1-192 0,4-2-32 0,9-2-14928 0</inkml:trace>
  <inkml:trace contextRef="#ctx0" brushRef="#br0" timeOffset="76011.64">22154 6002 11967 0,'-7'-14'528'0,"4"5"112"0,-2-2-512 0,0 1-128 16,-1 0 0-16,2 1 0 0,-5 2 2624 0,1 3 480 0,-5 0 96 15,-1 2 32-15,-2 4-1664 0,0 0-336 0,-2 3-64 16,-5 4-16-16,-1 1-640 0,-5 3-144 0,2 3-32 0,1 2 0 16,0 3 32-16,1 4 0 0,5 5 0 0,-2-3 0 15,3-2-176-15,6-1-16 0,6 2-16 0,1-2 0 16,4-2 16-16,4-4 0 0,5-1 0 0,5-2 0 16,0-1 16-16,8-5 16 0,2-4 0 0,6-3 0 15,5-1 32-15,2-3 0 0,3-3 0 0,-3 0 0 0,0-2-80 16,-3 0-16-16,-3-3 0 0,-4 0 0 15,-2 0-592-15,-1 0-112 16,-5-1-16-16,-1 1-16 0,0 0-2464 0,-3 0-480 0,3-6-112 16,4 1 0-16</inkml:trace>
  <inkml:trace contextRef="#ctx0" brushRef="#br0" timeOffset="76300.96">22600 5940 14735 0,'0'0'1312'0,"0"0"-1056"16,-5 10-256-16,-2 2 0 0,0 2 1792 0,-1 3 320 16,-2 2 48-16,0 1 16 0,-1 0-752 0,1 2-144 15,2 1-16-15,-1 0-16 0,4-1-576 0,1-1-112 16,1-4-32-16,3-2 0 0,1 3-320 0,5-5-64 16,-1-4-16-16,4 0 0 0,-2-3 192 0,4-2 48 15,0-4 0-15,2-2 0 0,0-1 320 0,3-2 64 16,-1-4 16-16,2-2 0 0,-2-5 48 0,0 1 16 0,1 0 0 0,-2-1 0 15,0 2-256-15,0-1-32 16,-1-3-16-16,-3 0 0 0,0 0-208 0,-1 0-32 0,-2-1-16 0,2 4 0 16,-3 0-272-16,3-1 0 0,-3 1 0 0,0-1 0 31,1 3-896-31,0 1-272 0,-1 1-64 0,0-1-9712 0,-1 1-1920 16</inkml:trace>
  <inkml:trace contextRef="#ctx0" brushRef="#br0" timeOffset="76701.71">23197 5327 20271 0,'-3'8'1792'0,"-1"3"-1424"15,-4 2-368-15,1 5 0 0,-2 3 512 0,-1 3 48 16,-1 5 0-16,-3 0 0 0,2 2 208 0,1 1 64 15,1 3 0-15,-2-1 0 0,2 4-240 0,2-3-32 16,-3 1-16-16,3-5 0 0,1-4-288 0,3-6-48 16,2-2-16-16,0-2 0 0,2-2 16 0,3-2 0 15,-1 0 0-15,2-4 0 0,2-2 240 0,3-4 32 16,2-2 16-16,3-2 0 0,1-3 80 0,2-2 0 16,-1 3 16-16,3 0 0 0,0-2-368 0,0 2-80 15,-1 0-16-15,-7 3 0 0,1 3-128 0,0 0 0 16,1 4 0-16,-5 2 0 0,1 0 0 0,-2 4 0 15,-2 0 0-15,-4 1 0 0,-4 1 176 0,-4 7 0 16,-1-2 0-16,-4 1 0 0,-3 1 112 0,-1-3 32 16,-2-3 0-16,-2 0 0 0,1-2-16 0,0 0 0 15,2-3 0-15,1-1 0 0,0-2-112 0,2 0-32 0,3-2 0 16,2-1 0-16,2-8-160 0,7 3 0 16,-5-7 0-16,2-2-176 15,5-1-1520-15,1-2-304 0,4-3-64 0,3-3-11984 0</inkml:trace>
  <inkml:trace contextRef="#ctx0" brushRef="#br0" timeOffset="76943.12">23689 5814 18431 0,'0'0'1632'0,"0"0"-1312"15,0 0-320-15,0 0 0 0,3 8 2032 0,-1 1 336 16,-2 2 64-16,-2 1 0 0,0 3-672 0,-1 0-144 15,-4 0-16-15,1 3-16 0,-2 1-592 0,-1 0-112 16,0 1-32-16,2 1 0 0,-1 1-496 0,1-1-96 16,1 0-32-16,0-2 0 0,2-2-224 0,-2 1 144 15,3-3-144-15,1 0 128 0,0-3-256 0,2-1-64 16,0-3-16-16,2 1 0 16,1-1-1712-16,3-5-320 0,-6-3-80 0,10-2-11472 0</inkml:trace>
  <inkml:trace contextRef="#ctx0" brushRef="#br0" timeOffset="77152.6">23739 5507 32879 0,'-10'-11'1456'0,"6"6"304"0,0 0-1408 0,1-1-352 0,-4 1 0 0,3-2 0 16,-1 3 800-16,3-2 96 0,-2 0 0 0,2-1 16 15,0-1-416-15,1 3-96 0,0-1-16 0,1 0 0 16,2 0-384-16,-2 6 0 0,3-4 0 0,-3 4 0 16,6-3-448-16,-6 3-160 0,6 2-32 0,3 0-10096 15,-2 1-2000-15</inkml:trace>
  <inkml:trace contextRef="#ctx0" brushRef="#br0" timeOffset="77459.57">24527 5759 22111 0,'0'0'1968'0,"0"0"-1584"16,5-4-384-16,-5 4 0 0,0 0 1328 0,0 0 176 0,0 0 32 0,0 0 16 16,-7 0 16-16,-2 0 0 0,-2 5 0 0,-4 1 0 15,-4 2-544-15,-2 1-128 0,-2 3 0 0,-3 0-16 16,-2 1-224-16,1 3-32 15,0 2-16-15,2 2 0 0,5 1-208 0,2-1-32 0,1 0-16 0,6 0 0 16,5 1-80-16,3 0-16 0,6-1 0 16,4 0 0-16,6 1 176 0,4-4 16 0,6-1 16 15,5-3 0-15,5-1-48 0,5-4-16 0,3-3 0 0,6 0 0 16,6-2-192-16,1-1-32 0,3-1-16 0,0-2 0 16,-4-1-160-16,0-2-192 0,-2 0 32 0,-3 2 16 15,-2 2-3168 1,-4 1-624-16</inkml:trace>
  <inkml:trace contextRef="#ctx0" brushRef="#br0" timeOffset="78716.66">16339 7539 16575 0,'0'0'1472'0,"8"-8"-1168"16,-2-3-304-16,-1 0 0 0,-1 0 1728 0,1 1 272 15,-3 0 64-15,-1 1 16 0,-2 0-352 0,-1-1-80 16,-2 0-16-16,0-1 0 0,-2-2-320 0,0 1-64 16,-3 0-16-16,-1 1 0 0,-1 1-288 0,1 2-64 15,-2 1-16-15,1 2 0 0,1 3-416 0,-2 2-96 16,0 0-16-16,1 3 0 0,1 3-208 0,-2 4-128 16,1 3 128-16,0 5-128 0,0 0 0 0,-2 5 0 15,-1 3 0-15,3 1-192 0,3 7 192 0,0-1-160 16,1 1 160-16,4 3-160 0,0 0 160 0,2-1 0 15,2 0-144-15,2-1 144 16,-1 0-512-16,3-2-48 0,-1 0 0 0,1-3 0 16,-1-4-912-16,-1-2-192 0,0-1-48 0,-2-2 0 15,-2-2-16-15,-1-2-16 0,-1-5 0 0,-2-2 0 16,-3-4 256-16,0-3 48 0,-3 1 16 0,-1-4 0 16,-4-4-2144-16,1-2-416 0,-3-3-96 0,3-2-16 0,1-2 4352 0,2-3 848 15,3-1 176-15,0-1 48 0,5-2 1568 0,1 1 320 16,3 0 64-16,4 1 16 0,1-1-1568 0,5 2-320 0,2 1-64 0,6 0-16 0,5 1-592 0,2 0-112 15,3 0-32-15,1-1 0 0,-1-3-48 0,2 2-16 16,0 2 0-16,5 1 0 0,-2-2 192 16,2 0 48-16,-1-2 0 0,0 3 0 0,0 2-112 0,-2 2-16 15,-5 1 0-15,-1 3 0 0,-5 4-304 0,-5 2-64 16,-3 1-16-16,-3 3 0 0,-10-3 0 0,6 9 0 16,-4 1 0-16,-4 3 0 0,-3 4 0 0,0 2-16 15,-5 1 0-15,1 2 0 0,-1 0-112 0,0-1 0 16,2-1-128-16,-2-2 192 0,3 0-192 0,3-2 0 15,1 0 0-15,5-3 0 0,3-2 0 0,1-1 0 16,0-3 0-16,4-2 0 0,2-1 128 0,4-4-128 16,2-3 0-16,2-1 144 0,1-3 96 0,-2 1 16 15,0-3 0-15,2-2 0 0,-1-2 0 0,-1-2 16 16,-4 1 0-16,0 0 0 0,-3 0 48 0,-5 2 16 16,1 0 0-16,-5 0 0 0,0 0 128 0,-3 1 32 15,-3 2 0-15,0-3 0 0,-7 3-208 0,0 1-32 16,-1-2-16-16,-2 1 0 0,1 6-240 0,0-1 128 15,-1 2-128-15,2-1 0 0,-1-3 0 0,3 2 0 16,2-1 0-16,4 1 0 0,3 4-144 0,-5-5-32 0,4-2 0 0,1 1 0 16,3 0-144-16,1-1-48 15,4 3 0-15,0-1 0 0,1 1 160 0,2 1 16 0,1-1 16 0,3 2 0 16,0 0 176-16,0 0-128 0,1 0 128 0,0 2-128 16,2 3 128-16,0 0-160 0,0 1 160 0,0-1-160 15,1 2 160-15,-3 0 0 0,-1 0 0 0,2 5 0 16,-1 0 0-16,1 0 0 0,-1-1 0 15,0 2 0-15,-3-4 0 0,1 3 0 0,1 0 0 0,0 0 0 0,-3 1 0 16,1 1 0-16,-1-3 0 0,1 2 0 16,-1 0 0-16,-4 0 0 0,2 0 0 0,1 1 0 0,-3 0 0 0,2 1 0 15,-5 2 0-15,3-1 0 0,-3 0 0 0,0 2 0 16,-2-1 0-16,1 1 0 0,-4-2-384 0,0 1 0 16,-1 2 0-16,-3-1 0 15,2 0-2368-15,-1-2-448 0</inkml:trace>
  <inkml:trace contextRef="#ctx0" brushRef="#br0" timeOffset="79490.5">18369 7384 25167 0,'2'-15'1104'0,"-2"5"240"16,0 0-1072-16,-2 0-272 0,0 4 0 0,2 6 0 0,0 0 1168 0,0 0 176 15,0 0 48-15,-9 2 0 0,1 3-512 0,-2 9-112 16,0 3 0-16,-1 6-16 0,-2 5-272 0,1 4-48 16,2 5-16-16,1-1 0 0,2 1-96 0,3-1-32 15,2 0 0-15,3-2 0 0,3-3-288 0,4-3 0 16,4-5 128-16,3-5-128 0,3-2 0 0,4-4 0 16,2-3 0-16,4-4 0 0,0-5 352 0,3-4-32 15,1-5-16-15,2-5 0 0,1-5 272 0,2-1 48 16,1-2 16-16,1-3 0 0,-1-5-192 0,-2 1-16 15,-3 0-16-15,-3 0 0 0,-2 2 32 0,-2 2 0 16,-5 0 0-16,-1 4 0 0,-3 4-224 0,-1 3-32 16,-4 3-16-16,-1 4 0 0,0 4-176 0,-4 4 0 0,1 9 0 15,-3 4 0-15,-1 8 0 0,-1 7 0 16,-3 6 0-16,-1 4 0 0,-1 6 0 0,-2 4 0 16,-4 1 0-16,-1 2 0 0,-2 2 0 0,-1 1 0 0,-6 3 0 0,-1-2 0 15,-5 2 0-15,-2-3 0 0,-1-6 0 0,-3-4 0 16,1-6 0-16,1-4 0 0,1-5 128 0,2-5-128 15,4-4 0-15,0-5 0 0,5-2 144 0,0-6-144 16,3-7 192-16,-1-3-48 0,1-2 0 0,0-6 0 16,5-4 48-16,2-5 16 0,4-4 0 0,2-2 0 15,7-2-208-15,2 1 144 0,6-2-144 0,2 0 128 0,8-3-128 0,4 3 0 16,5 3 0-16,3 1 0 0,6 1 0 0,-3 1 0 16,2 0-192-16,0 3 192 0,-4 1 0 0,3 4 0 15,3 2 0-15,-12 4 0 0,3 2-304 0,5 0 64 16,-2 1 16-16,2 0 0 15,-5 2-2016-15,-2 2-416 16,-3 1-80-16</inkml:trace>
  <inkml:trace contextRef="#ctx0" brushRef="#br0" timeOffset="81709.42">3940 14889 3679 0,'0'0'320'0,"0"0"-320"0,0 0 0 0,0 0 0 16,0 0 1904-16,0 0 304 15,0 0 64-15,0 0 16 0,0 0-1200 0,0 0-256 0,0 0-32 0,0 0-16 16,0 0-96-16,0 0-32 0,0 0 0 0,0 0 0 16,0 0-96-16,0 0-32 0,0 0 0 0,0 0 0 15,0 0-80-15,0 0-32 0,0 0 0 0,0 0 0 0,0 0 0 0,0 0 0 16,0 0 0-16,0 0 0 0,0 0 16 15,0 0 0-15,6-4 0 0,-6 4 0 0,6-3 0 0,-1 1 0 16,-5 2 0-16,6-2 0 0,-6 2-112 0,6-4 0 16,-6 4-16-16,8 0 0 0,-8 0-64 0,7-1-16 15,0 0 0-15,-7 1 0 0,6 0-16 0,0 0 0 16,1 0 0-16,1 0 0 0,-1 0 16 0,1 0 0 16,1 0 0-16,1 0 0 0,-3 1-64 0,3 0-16 15,0-1 0-15,2 3 0 0,-1-2 0 0,-1 1 0 16,0-1 0-16,1 1 0 0,1 0 16 0,-1 2 0 15,1-1 0-15,0-1 0 0,1 0-32 0,-4 2-128 16,2-2 192-16,2 1-64 0,-4 0-128 0,1 1 192 16,0-2-192-16,-2 0 192 0,0 0 0 0,-1 1 0 15,1-1 0-15,0 0 0 0,-1 0 64 0,-1 0 0 16,3-1 16-16,-5 1 0 0,-4-2-48 0,0 0-16 16,8 0 0-16,-2 0 0 0,-6 0-16 0,7 1-16 15,-7-1 0-15,0 0 0 0,7 0-32 0,-7 0 0 16,6 0 0-16,2 0 0 0,-8 0-144 0,5 1 192 15,2-1-192-15,-7 0 192 0,0 0-192 0,7 1 192 0,-1-1-192 0,-6 0 192 16,0 0-192-16,0 0 128 0,8 0-128 0,-8 0 128 16,0 0 16-16,0 0 0 0,0 0 0 0,0 0 0 15,5 1-144-15,-5-1 192 0,0 0-192 0,0 0 192 16,0 0-192-16,0 0 128 0,0 0-128 0,0 0 128 16,0 0-128-16,0 0 0 0,0 0 0 0,0 0 0 15,0 0-1616 1,0 0-368-16,0 0-64 0</inkml:trace>
  <inkml:trace contextRef="#ctx0" brushRef="#br0" timeOffset="83022.13">5478 14960 12959 0,'0'0'576'0,"0"0"112"0,0 0-560 0,0 0-128 0,0 0 0 0,0 0 0 16,0 0 928-16,0 0 160 15,0 0 16-15,0 0 16 0,0 0-48 0,0 0-16 16,0 0 0-16,0 0 0 0,0 0-48 0,0 0-16 0,0 0 0 0,0 0 0 16,0 0-160-16,0 0-48 15,0 0 0-15,0 0 0 0,9 5-240 0,0-3-48 0,0 0-16 0,1-1 0 16,1-1 112-16,2 1 32 15,2-1 0-15,1 1 0 0,0 0-80 0,2 2-16 0,1-2 0 0,-1 1 0 16,2-1-80-16,-2 1-32 0,-2 0 0 0,1-1 0 16,-1 1-32-16,2-1 0 0,0 1 0 0,-1-1 0 15,-2 0 0-15,-1 0-16 0,-2-1 0 0,0 1 0 0,1 0-48 0,-2 0 0 16,1 1 0-16,0-2 0 0,0 0-48 0,-2 0-16 16,0-2 0-16,0 2 0 0,-10 0-48 0,9-1-16 15,0 0 0-15,-9 1 0 0,7-1-48 0,-7 1-16 16,8-3 0-16,-8 3 0 0,0 0-128 0,0 0 128 15,0 0-128-15,0 0 128 0,0 0-128 0,0 0 0 16,0 0 0-16,0 0 0 16,0 0-1120-16,0 0-256 0,0 0-48 0,0 0-9776 15,-10-1-1968-15</inkml:trace>
  <inkml:trace contextRef="#ctx0" brushRef="#br0" timeOffset="84966.94">6938 14894 6447 0,'0'0'576'0,"0"0"-576"15,0 0 0-15,0 0 0 0,-6 3 1136 0,6-3 112 16,0 0 32-16,0 0 0 0,0 0-464 0,0 0-96 16,-7 4-16-16,7-4 0 0,0 0-192 0,0 0-32 15,0 0-16-15,0 0 0 0,0 0-112 0,0 0-32 16,0 0 0-16,0 0 0 0,0 0-32 0,9 6-16 15,0-1 0-15,-1-1 0 0,2-1-48 0,-1 1-16 16,0-2 0-16,4 0 0 0,0 0-80 0,3 2 0 16,1-2-128-16,1 1 192 0,-3-2-192 0,3 1 176 0,1 1-176 0,1 0 160 15,2 0-160-15,-1 1 160 16,-2-3-160-16,2 2 160 0,1 1 16 0,2 1 0 0,-1-2 0 0,3 1 0 16,2 3-176-16,-3 0 0 0,2-1 0 15,0 0-176-15,2-1 176 0,-3 0 0 0,1-1 160 0,0 0-160 16,1 0 256-16,-2-1-32 0,1-1-16 0,0 0 0 15,2 1 32-15,-3-1 0 0,3 0 0 0,0 1 0 16,2 1 80-16,0 0 32 0,-1-1 0 0,-2 0 0 16,1-3 16-16,1 0 0 0,-4 0 0 0,1 1 0 15,0-2-48-15,0 1-16 0,-1 0 0 0,0 0 0 0,0 0-128 0,1 0-32 16,-2 0 0-16,2 1 0 0,-1 1 32 0,0 0 0 16,0-1 0-16,1 0 0 0,-4-1 64 0,3 0 16 15,-4-1 0-15,2 1 0 0,-3-2 64 0,3 0 32 16,-2 0 0-16,2 0 0 0,-1 1 48 0,2-1 16 15,-1-1 0-15,2 3 0 0,1 0-128 16,3 0-32-16,-2 0 0 0,0 0 0 0,1 0-128 0,-1 2-128 16,1-1 144-16,1 1-144 0,-2-3 192 0,-1 0-48 15,-2-2-16-15,-1 2 0 0,-1 0 32 0,3 1 0 16,-2-1 0-16,0-1 0 0,-1 1-160 0,1 1 160 16,2 0-160-16,-2 0 160 0,1-1-160 0,-1 1 128 15,2 0-128-15,-1 0 128 0,-1-1-128 0,1 0 0 16,-1 0 144-16,0 1-144 0,-2-2 128 0,2-2-128 15,-4 3 128-15,1-1-128 0,0 1 144 0,-1 0-144 16,-1-1 192-16,3 1-192 0,-2 0 160 0,2-1-160 16,-1 2 128-16,0 0-128 0,-1-1 0 0,0 0 0 15,0-1 128-15,0 2-128 0,1 0 0 0,-3 0 0 0,-3 0 0 16,1-1 128-16,1 0-128 0,-1 0 128 0,0 0-128 0,-2-2 128 16,-1 0-128-16,3 0 160 0,-5 2-160 0,2-3 160 15,0 1-32-15,-1 0-128 0,0 1 192 0,0-1-64 16,2 2-128-16,-1-1 160 0,0 0-160 0,0 1 160 15,0 1-160-15,1 0 192 0,-1-1-192 0,0 0 192 0,0 0-192 0,0-2 0 16,2 2 144-16,-2 0-144 0,0-1 128 16,-2 0-128-16,1 1 128 0,0 0-128 0,0-1 0 15,-2 1 144-15,1-1-144 0,0 1 0 0,-2 1 160 0,0 0-160 16,0 0 128-16,-2-1-128 0,-7 1 144 0,11-1-144 16,-3 0 160-16,-8 1-160 0,9-1 144 0,0 0-144 15,-9 1 128-15,9-3-128 0,-9 3 160 0,8-1-160 16,-8 1 192-16,10-1-192 0,-10 1 176 0,10-1-176 15,-10 1 160-15,7-1-160 0,-7 1 128 0,0 0-128 16,9-1 0-16,-9 1 144 0,0 0-144 0,0 0 0 16,0 0 144-16,0 0-144 0,0 0 0 0,5 0 144 15,-5 0-144-15,0 0 0 0,0 0 192 0,0 0-64 0,0 0 0 0,0 0-128 16,0 0 160-16,0 0-160 16,0 0 128-16,0 0-128 0,0 0 0 0,0 0 0 0,0 0 0 0,0 0 0 31,0 0-1600-31,0 0-368 0,-7 0-64 0,-1 1-13008 0</inkml:trace>
  <inkml:trace contextRef="#ctx0" brushRef="#br0" timeOffset="95226.19">19762 7627 21183 0,'0'0'1888'0,"0"0"-1504"0,0 0-384 0,0 0 0 16,0 0 464-16,0 0 32 0,9 9 0 0,-1-2 0 15,1-2 320-15,-1 4 64 0,1 2 16 0,-1 1 0 0,-1 1-224 16,1 3-32-16,-1 0-16 0,0 3 0 16,0-1-176-16,-4 1-16 0,1 2-16 0,-3 0 0 0,-2 1-32 0,-2-2 0 15,-1-1 0-15,-5 2 0 0,-1 0 48 0,-5-1 0 16,-5 0 0-16,4-5 0 0,-5 0-256 0,-15 7-48 16,0-2-128-16,2-6 192 15,2 1-624-15,5 0-128 16,4-5-16-16,2-5-8944 0,4-5-1776 0</inkml:trace>
  <inkml:trace contextRef="#ctx0" brushRef="#br0" timeOffset="95635.25">21429 7080 17503 0,'0'0'1552'0,"0"0"-1232"15,5-8-320-15,-5 8 0 0,0 0 1232 0,0 0 192 0,0 0 48 16,0 0 0-16,0 0-128 0,0 0 0 0,-8 4-16 0,-4 1 0 16,-1 0-256-16,-3 2-48 0,-3 1-16 0,-2 3 0 15,-1 1-288-15,1 3-48 0,-1 3-16 0,1-3 0 16,-1-2-336-16,4 3-80 0,2-1-16 0,4-1 0 15,1 0-224-15,4 0 0 0,3 0 0 0,3 0 0 16,3 0 192-16,4 0-64 0,0-3-128 0,1-1 192 16,1 0-192-16,5 6 0 0,-1 0 128 0,0 0-128 0,0 1 128 15,0-2-128-15,-4 0 176 0,0 2-176 0,-5-2 272 0,-1 2-48 16,-2-1-16-16,-1 1 0 0,-3-3 240 0,-4 2 64 16,-2-1 0-16,-4-1 0 0,-3-1 0 0,-6 1 16 15,-3-1 0-15,-1 0 0 0,-1-1-160 0,-3-2-48 16,-2-2 0-16,2-3 0 0,0 1-320 0,5-5 128 15,2-3-128-15,4-2 0 16,4-1-1216-16,5-3-304 0,3-1-64 16,4-1-9616-16,4-2-1936 0</inkml:trace>
  <inkml:trace contextRef="#ctx0" brushRef="#br0" timeOffset="95911.12">21837 7255 16575 0,'0'0'1472'0,"0"0"-1168"0,-10 3-304 0,1 3 0 16,-1 0 1520-16,0 4 240 0,-4 0 48 0,-1 2 16 16,-1 2-336-16,1 0-64 0,-1 2-16 0,1-1 0 15,3 0-560-15,3-2-112 0,4-1-32 0,2 0 0 16,3-2-224-16,5 0-48 0,2-4-16 0,2-1 0 16,3-3-48-16,4-3-16 0,2-2 0 0,3-1 0 15,-2 1 320-15,-5 0 64 0,1-3 16 0,3-3 0 16,-1 1 112-16,-4-2 32 0,-4 0 0 0,-4 2 0 15,-4-2-160-15,-2-2-32 0,-2-1 0 0,-4 1 0 16,-4 0-272-16,-2 1-64 0,-2 1-16 0,1 1 0 0,-2 1-352 16,2 2-240-16,0 0 48 0,1 3-12512 15,4 0-2496-15</inkml:trace>
  <inkml:trace contextRef="#ctx0" brushRef="#br0" timeOffset="96478.75">22801 7170 22287 0,'0'0'976'0,"0"0"224"0,0 0-960 0,0 0-240 15,0 0 0-15,0 0 0 0,0 0 912 0,0 0 144 0,-7 11 32 0,2 1 0 16,-2 1-320-16,0 4-64 0,0 0-16 16,2 2 0-16,1 2-384 0,1 1-80 15,-2-2-16-15,3 1 0 0,1-1-208 0,1 1 0 16,2-1 0-16,1-3 0 0,3-3 144 0,0-3-16 0,5-3 0 0,2-3 0 15,2-3 304-15,1-1 48 0,3-3 16 0,2-1 0 16,1-3 288-16,-2-1 64 0,2-5 16 0,-2 0 0 16,-3-4-240-16,-1 2-48 0,-2 1-16 0,-1 1 0 15,-3 1-288-15,0 1-48 0,-3 1-16 0,0 2 0 0,-7 7-208 16,0 0 0-16,7-3 0 0,-7 3 0 16,0 0 0-16,4 11 0 0,-1 2-128 0,-2 5 128 0,-1 2-224 15,1 0 64-15,1 1 16 0,0 1 0 0,1 1-48 0,4-3-16 16,-2-1 0-16,5-4 0 0,-1-4-144 0,2-2-32 15,2-4 0-15,2-3 0 0,2-1 384 0,2-3-176 16,0-6 176-16,3-4-128 0,0-4 352 16,2-1 80-16,-1-2 16 0,0 0 0 0,-3-3 288 0,-3-2 64 15,-4-1 16-15,-1 0 0 0,-5-2 16 0,0-1 0 16,-4-3 0-16,-1 0 0 0,-1 1-384 0,-1 5-80 16,0 4-16-16,0 2 0 0,-1 1-224 0,1 2 0 15,-1 3 0-15,0 3 0 0,0 3-288 0,1 7-48 16,0 0-16-16,0 0 0 15,0 0-2560-15,0 0-512 0</inkml:trace>
  <inkml:trace contextRef="#ctx0" brushRef="#br0" timeOffset="96795.99">23747 7293 23039 0,'0'0'2048'0,"8"0"-1648"0,4-2-400 0,3 0 0 16,0-2 1280-16,3 1 160 0,0-2 32 0,2-2 16 16,0-2 32-16,1-1 0 0,-1-1 0 0,0-1 0 15,-2-1-688-15,0-1-128 0,-3 2-16 0,5-7-16 16,-6 1-304-16,-3 2-64 0,-4 1-16 0,-3 6 0 16,-3-2 64-16,-2 0 16 0,-3 1 0 0,-2 2 0 0,-1 0 32 0,-4 4 16 15,-3 2 0-15,0 2 0 0,-2 2-160 0,-2 3-48 16,-1 3 0-16,-2 1 0 0,2 4-208 0,0 4 0 15,2-1 0-15,2 4 0 0,1 1 0 16,2 1 0-16,6 1 0 0,2 0 0 0,5 0 0 0,3 0-160 16,4 0 160-16,4 0-128 0,4 0-32 0,4 1 0 15,3-4 0-15,3 1 0 16,0 5-2736-16,4-3-560 0</inkml:trace>
  <inkml:trace contextRef="#ctx0" brushRef="#br0" timeOffset="97470.86">21322 8307 18367 0,'0'0'816'0,"0"0"160"0,0 0-784 0,0-7-192 0,0 7 0 0,0 0 0 16,0 0 1344-16,0 0 208 0,0 0 48 0,-3 11 16 15,-4 0-592-15,3 4-112 0,-1 1-16 0,0 8-16 16,-2 6-192-16,4 7-48 0,-3 6 0 0,1-2 0 16,-1 3-224-16,-1 3-48 0,1 0-16 0,-2 1 0 15,3 1-128-15,-2-3-32 0,0-3 0 0,1-4 0 16,-2-2-192-16,3-4 0 0,-3-6 128 0,5-2-128 16,1-3 0-16,1-3-208 0,1-3 32 0,2-5 16 15,2-4-2016 1,-4-7-416-16,0 0-80 0,13-5-16 0</inkml:trace>
  <inkml:trace contextRef="#ctx0" brushRef="#br0" timeOffset="97787.12">21540 8726 23263 0,'0'0'1024'0,"10"-1"224"0,0 0-992 0,3-2-256 16,1-2 0-16,3-1 0 0,0-1 1296 0,5 0 224 15,0-3 32-15,2 0 16 0,-2-1-544 0,0 0-128 16,-1 1 0-16,0 0-16 0,-2 0-512 0,-3 0-112 16,-1 0 0-16,-3-1-16 0,-1 2-48 0,-4-2-16 15,-1 4 0-15,-5-1 0 0,-2-1 112 0,0 3 32 16,-6 0 0-16,1 3 0 0,-3 1 16 0,-2 4 16 0,-1 2 0 0,-4 5 0 16,1 2-352-16,0 3 144 15,-1 2-144-15,-4 0 0 0,1 2 0 0,0 2 0 16,2 1 0-16,4 1 0 0,4-3 0 0,4 0-144 15,4 0 144-15,3-3-128 0,2 0 128 0,5-3 0 0,3-2-144 0,4-1 144 16,1 0 0-16,5-3-144 0,1-1 144 0,6-3 0 31,2-2-1584-31,3 0-208 0,2 0-32 0,3-2-12080 0</inkml:trace>
  <inkml:trace contextRef="#ctx0" brushRef="#br0" timeOffset="98141.57">22628 8494 22111 0,'-9'0'1968'0,"-2"0"-1584"0,-1 0-384 0,-3 2 0 0,-2 1 1072 0,-4 0 128 16,-2 2 16-16,-1 5 16 0,-2-2-144 0,0 5-16 16,-2 4-16-16,0-1 0 0,1 0-384 0,5-2-80 15,2 0-16-15,3 1 0 0,4-1-336 0,4-1-80 16,6-1-16-16,1-2 0 0,4-1-16 0,-2-9-128 15,7 6 192-15,7-1-64 0,1-3 64 0,4 0 0 16,1-6 0-16,3 1 0 0,4-2 48 0,-2 0 16 16,0-4 0-16,-2-1 0 0,-1 0-16 0,-2-1 0 0,-4-1 0 15,-1 2 0-15,0 1 0 0,-3 3 0 16,-2-1 0-16,-1 4 0 0,-9 3-48 0,0 0-16 16,9 4 0-16,-9-4 0 0,4 12-176 0,-1 4 128 15,-1 2-128-15,-1 1 128 0,-1-1-128 0,1-1 0 0,3 0 0 16,-2-1 0-16,1 1 0 0,3-3 0 0,0-2 0 0,2-2 0 15,1 0-176-15,3-3-16 0,-1-3 0 0,2-1 0 32,0-6-1728-32,3 0-368 0,0-4-64 0,-4 0-11632 0</inkml:trace>
  <inkml:trace contextRef="#ctx0" brushRef="#br0" timeOffset="98432.59">23075 8451 18431 0,'0'0'816'0,"0"0"160"0,0 0-784 0,-2 8-192 16,0 2 0-16,0 1 0 0,-3 2 1568 16,2 3 272-16,-1 2 48 0,-1 2 16 0,1 3-496 0,-1 0-112 15,2 1-16-15,0-2 0 0,0 2-384 0,0-4-96 16,2 0-16-16,0-2 0 0,1 1-288 0,1-3-64 16,3-2-16-16,-1-5 0 0,-3-9 16 0,0 0 0 15,5 8 0-15,-5-8 0 0,10 2 288 0,1-4 64 16,1-6 16-16,0-1 0 0,2-5-32 0,0-1-16 15,1-3 0-15,-1-2 0 0,1-1-256 0,0-1-48 16,-1-1-16-16,1 0 0 0,0-1-208 0,1-1-32 16,1-3-16-16,0 3 0 0,-1 3-176 0,1 3 0 15,0-2 0-15,0 6 128 0,-3 2-128 0,-1 3-272 16,1 1 64-16,-3 1 16 16,0 3-2048-16,0 1-416 0,-1 3-80 0</inkml:trace>
  <inkml:trace contextRef="#ctx0" brushRef="#br0" timeOffset="98741.44">23601 8570 18431 0,'0'0'816'0,"0"0"160"0,0 0-784 0,11 3-192 0,2 1 0 0,-2-4 0 16,3-1 2384-16,2-2 432 0,3-1 96 0,1-3 16 15,6-1-1328-15,-2-2-272 0,1-2-48 0,0 1-16 0,-1-1-464 0,-2-1-96 16,-1 0 0-16,-5 1-16 0,0-3-288 0,-2 0-48 15,-4 1-16-15,-1 1 0 0,-3 0-64 0,0 1-16 16,-5 2 0-16,-2 0 0 0,-4 1 144 0,1 1 32 16,-2 2 0-16,-5 5 0 0,-1 1-208 0,-1 1-32 15,-3 3-16-15,-2 2 0 0,-1 1-176 0,1 2 0 16,0 2 0-16,-1 5 0 0,3-1 0 0,0 3-144 16,4 1 144-16,2 2 0 0,6 1-128 0,1 1 128 15,3 0 0-15,5-1 0 0,7 2-144 0,3-2 144 16,3-2 0-16,4 1-144 15,4 2-240-15,4-1-32 0,1 0-16 0,1-1-16800 0</inkml:trace>
  <inkml:trace contextRef="#ctx0" brushRef="#br0" timeOffset="99570.37">21661 9796 8287 0,'0'0'736'0,"0"0"-592"0,0 0-144 0,0 0 0 15,9-3 1072-15,-9 3 176 0,0 0 32 0,8-4 16 16,-1-3-48-16,-7 7-16 0,7-5 0 0,-7 5 0 16,0 0 32-16,0 0 0 0,3-8 0 0,-3 8 0 15,0 0-240-15,0 0-32 0,-6-5-16 0,-5 1 0 16,-1 2-128-16,-3 2-16 0,-3 2-16 0,-2 3 0 0,-5-1-240 0,-2 3-32 15,-5 1-16-15,0 1 0 16,0 5-256-16,3-1-48 0,5 0-16 0,2 0 0 0,5-1-208 16,3 0 144-16,6 1-144 0,2-1 128 0,2-2-128 0,4-1 0 15,3 2 0-15,4 0 0 0,2-3 0 0,5 1 0 16,1 0 0-16,4 0 0 0,4 3 0 0,1-1 0 16,1-1 0-16,1 2 0 0,-5 3 0 0,-4 0 0 15,-1 1 0-15,-4 0 0 0,-1 0 0 0,-3-1 128 16,-1-1-128-16,-5 1 0 0,-2-3 384 0,-2 0 0 15,-2-1 0-15,-3 0 0 0,-3 0 400 0,-1 0 80 16,-4-1 16-16,-5-1 0 0,-3-2-256 0,-2 0-48 16,0-2-16-16,-2 0 0 0,0-2-304 0,3-1-48 15,-1-1-16-15,3-2 0 0,-1-2-192 0,4 0 0 16,4-2 0-16,3-2 0 16,1-3-1168-16,4 0-336 0,4-1-64 0,3 1-8960 15,2 0-1792-15</inkml:trace>
  <inkml:trace contextRef="#ctx0" brushRef="#br0" timeOffset="99918.37">22139 9928 16575 0,'0'0'1472'0,"0"0"-1168"0,0 0-304 15,0 0 0-15,0 0 1328 0,0 0 208 0,0 0 32 0,-9-3 16 16,-2 3-96-16,-1 4-16 0,-5 1 0 0,-1 4 0 15,-1 4-640-15,0-2-128 0,-3 2-16 0,0 2-16 16,1 1-224-16,0 1-32 0,4-1-16 0,4 1 0 16,4-1-256-16,6 1-144 0,1-3 160 0,6-1-160 0,1-2 144 0,6 0-144 15,3-2 128-15,4-2-128 0,5-2 192 0,1-2-64 16,0-3 0-16,2-1 0 0,1 0 272 16,0-2 48-16,-2-4 16 0,-1 0 0 0,-3-2 224 15,-2 0 32-15,0-1 16 0,-3 1 0 0,-3-5-16 0,-2 1 0 16,-2 0 0-16,-4-1 0 0,-2 1-112 0,-3-1-32 15,-2-1 0-15,-2 0 0 0,-4 1-192 0,-1-1-64 16,-1 0 0-16,-1 2 0 0,-1 1-320 0,-2 1 144 16,0 1-144-16,2 0 0 15,1 5-256-15,2-3-176 0,1 4-16 0,3 0-16 16,5 4-2256-16,0 0-448 0,0 0-96 0</inkml:trace>
  <inkml:trace contextRef="#ctx0" brushRef="#br0" timeOffset="100276.07">23014 9302 10127 0,'0'0'896'0,"0"0"-704"0,0 0-192 0,0 0 0 0,0 0 1424 0,0 0 256 16,0 0 48-16,0 0 16 15,-5 3-160-15,1 5-48 0,-4-2 0 0,2 3 0 16,-2 2-320-16,0 3-64 0,1 4 0 0,-1 3-16 0,-2 3-192 16,2 6-48-16,-3 3 0 0,0 5 0 0,-3 4-176 0,-1 3-32 15,-1 1-16-15,1 4 0 0,-2 2-224 0,-4 16-64 16,5-9 0-16,3-10 0 0,2-6-256 0,3-5-128 15,2-6 128-15,3-5-128 0,0-2 0 0,2-7 0 16,1-2 128-16,2-7-128 16,0-2-336-16,1 0-112 0,3-3 0 0,-6-4-13920 15</inkml:trace>
  <inkml:trace contextRef="#ctx0" brushRef="#br0" timeOffset="100715.19">23752 9299 16575 0,'-3'-13'736'0,"3"8"160"0,0 5-720 15,0 0-176-15,0 0 0 0,0 0 0 0,-3-4 2176 0,-2 3 416 16,-1 1 80-16,-1 4 16 0,-2 0-1040 0,-3 4-208 16,-3 5-32-16,0 5-16 0,-3 2-368 0,1 4-80 15,0 4-16-15,0 1 0 0,-1-1-544 0,3-1-128 16,2 0 0-16,0 0-16 0,5-3-240 0,1-1 0 16,4 0 0-16,-1-1 0 0,3-5 0 0,4-4 0 15,0-4 0-15,2-1 0 16,2 1-1952-16,0-3-288 0</inkml:trace>
  <inkml:trace contextRef="#ctx0" brushRef="#br0" timeOffset="101056.23">23866 9737 23039 0,'-9'20'1024'0,"4"-10"192"0,-1 2-960 0,1 4-256 0,-5 2 0 0,-1 4 0 16,-2 1 1312-16,0 3 224 0,-2 0 32 0,2-1 16 16,4-2-800-16,3-2-144 0,-1-2-48 0,3-2 0 15,0-4-304-15,3-1-64 0,0-1-16 0,2-3 0 16,-1-8 288-16,0 0 48 0,9 2 16 0,2-3 0 0,2-3 112 16,3-1 32-16,-1-4 0 0,3-1 0 0,-1-1-192 0,1-1-16 15,1-2-16-15,-2-1 0 0,-1 2-128 0,0 2-32 16,0-1 0-16,-1 3 0 15,-1 3-48-15,2 2-16 0,-4 1 0 0,0 3 0 0,-2 3-48 0,1 2-16 16,-2 3 0-16,-1 4 0 0,-1 4-192 0,1 4 0 16,-4-1 128-16,0 3-128 0,-1 3 0 0,1-1 0 15,-2-1 128-15,2 3-128 16,-1-1-624-16,0 1-160 0,2 2-48 16,-4-1-16512-16</inkml:trace>
  <inkml:trace contextRef="#ctx0" brushRef="#br0" timeOffset="101597.6">21749 11096 20271 0,'0'0'1792'0,"0"0"-1424"16,0 0-368-16,0 0 0 0,0 0 1216 0,-2 10 160 16,-2 1 32-16,1-1 16 0,1 3-272 0,-4 1-64 15,1 3-16-15,0 1 0 0,-2 1-240 0,0 2-64 16,0-2 0-16,2 0 0 0,1 1-368 0,-2-1-80 0,2-4 0 0,0 3-16 16,2-3-160-16,0 1-16 0,-1-3-128 0,3 0 192 31,-1-2-1056-31,1-2-224 0,2-1-32 0,-2-8-12640 0</inkml:trace>
  <inkml:trace contextRef="#ctx0" brushRef="#br0" timeOffset="101929.45">22258 11132 23951 0,'0'0'2128'0,"0"0"-1696"16,0 0-432-16,0 0 0 0,0 0 1040 0,-1 13 128 15,-1 3 32-15,0-2 0 0,-1-1-80 0,2 0-16 16,1 0 0-16,0-4 0 0,-1 2-400 0,1-11-96 16,0 9-16-16,0-9 0 0,0 0-176 0,0 0-32 15,3 9-16-15,-3-9 0 0,10 2 112 0,-3-2 32 16,4-1 0-16,0-3 0 0,3-4-32 0,3-1 0 16,3-2 0-16,-1-2 0 0,4 1-192 0,-1 0-32 15,-1 1-16-15,1 1 0 0,-2 0-112 0,1 1 0 16,0 2-128-16,-2 2 192 0,-1 1-16 0,2 4-16 15,0 4 0-15,-4 4 0 0,0 4-160 0,0 6 0 16,-1 4 0-16,1 8 128 0,-5-1-128 0,0 0 0 16,1-1 0-16,-1 0 128 0,-3-2-128 0,1-1 0 15,0 1 0-15,-2-11 0 0,1 0-192 0,1 0-32 16,0-2 0-16,2 6 0 16,-2-7-2112-16,0 0-416 0,-2-6-96 0</inkml:trace>
  <inkml:trace contextRef="#ctx0" brushRef="#br0" timeOffset="102108.63">22488 10749 20271 0,'-13'-21'896'0,"8"13"192"0,3-1-880 0,1 2-208 0,1 7 0 0,0 0 0 16,0-7 4848-16,0 7 912 0,0 0 192 0,0 0 48 0,0 0-4720 0,0 0-928 15,0 0-192-15,0 0-32 16,9 0-1776-16,-9 0-336 0,6 8-80 0,-2 0-16 0</inkml:trace>
  <inkml:trace contextRef="#ctx0" brushRef="#br0" timeOffset="102712.51">21015 12572 25791 0,'3'-8'2304'0,"-3"8"-1856"15,3-5-448-15,-3 5 0 0,0 0 896 0,0 0 96 16,0 0 16-16,0 0 0 0,0 0 144 0,3 12 16 15,-3 3 16-15,-2 3 0 0,-1 5-416 0,0 3-96 16,-1 4-16-16,0 2 0 0,-2 1-224 0,1 0-48 16,-1 0-16-16,1 0 0 0,1-1-144 0,2 2-32 15,1-3 0-15,0-4 0 0,-2-4-192 0,3-1 144 16,3-3-144-16,-1-1 128 0,0-3-128 0,1-2 0 16,1-3 0-16,1-1-176 15,-5-9-1200-15,0 0-240 0,8 3-48 0,2-4-8608 16,2-3-1712-16</inkml:trace>
  <inkml:trace contextRef="#ctx0" brushRef="#br0" timeOffset="103167.6">21351 12683 8287 0,'-6'13'736'0,"3"-4"-592"0,-2 2-144 0,2 1 0 16,-2 3 2832-16,-1 1 544 0,1-2 96 0,-2 2 32 0,1-2-1296 0,3-2-256 15,-2 2-48-15,0-3-16 0,2-3-528 0,1 2-96 16,0-1-32-16,2-9 0 0,2 10-400 0,-2-10-96 16,0 0-16-16,0 0 0 0,10-1-112 0,1-3-32 15,1-1 0-15,-1-4 0 0,2-5-80 0,2 1-32 16,1 0 0-16,0-1 0 0,2-2-224 0,2-3-48 16,-2 1-16-16,3 2 0 0,2-1-176 0,-1 3 160 15,0 1-160-15,-4 2 160 0,-2 1-32 0,1 2-128 16,-2 4 192-16,-1 2-64 0,-3 1-128 0,-2 4 0 15,-1 1 144-15,-2 7-144 0,-1 0 0 0,1 2 0 16,-5 2 0-16,-1 2 0 0,-1 2 0 0,-3 0-160 16,1-3 160-16,-1 0 0 0,-1-1 0 0,-1-2 0 15,2-1 0-15,1-3 0 0,3-9 0 0,0 0 0 16,0 0 0-16,0 0 0 0,0 0 0 0,10-4 144 0,0-4-144 16,1-1 128-16,1-2 0 0,-1-2-128 15,3-2 192-15,2-1-64 0,-1 1-128 0,0 2 160 16,1-1-160-16,0 5 160 0,1-4-160 0,-6 8 0 0,1 1 0 0,1 1 0 15,-2 2 0-15,1 2 0 0,-1 2 128 0,1 2-128 16,-2 4 0-16,0 2 0 0,0 0 0 0,-1 8 0 16,0 0 0-16,-3 1-144 0,-1 0 144 15,-1-2-160 1,2-2-1056-16,-1 1-192 0,-1 0-64 0,1-6-15040 0</inkml:trace>
  <inkml:trace contextRef="#ctx0" brushRef="#br0" timeOffset="103607.89">22328 12506 24879 0,'0'0'2208'0,"0"0"-1760"16,0 0-448-16,0 0 0 0,0 0 1024 0,-1 10 128 15,-1 2 32-15,-3 2 0 0,-1 4 32 0,-3 11 0 16,1-3 0-16,-1 3 0 0,0 2-416 0,-3 2-80 15,0 5-16-15,0 0 0 0,0 2-128 0,-2 2-16 16,-1-4-16-16,2 1 0 0,1-3-224 0,1-2-64 16,1-1 0-16,0-3 0 0,4-5-256 0,2-4 0 15,1-4 128-15,0-3-128 0,2-4 0 0,1-10 160 16,0 0-160-16,0 0 128 0,0 0 160 0,10-10 32 16,1-4 0-16,1-3 0 0,0-4-16 0,3-2 0 15,1-1 0-15,1-3 0 0,-2-3-176 0,-3 7-128 16,3-7 144-16,0-1-144 0,3-1 160 0,2-2-160 0,4-2 160 0,0 1-160 15,2 3 0-15,2 2 128 16,-4 2-128-16,-1 4 0 0,1 4 0 0,-3 4 0 0,-2 3 0 0,-2 4 0 16,-1 2 0-16,-2 3 0 0,-2 5 0 0,-3 3 0 15,-2 2 0-15,-3 1 0 0,-1 2 0 0,-3 2 0 16,-3 5 0-16,-1-2-192 0,-3 2 192 0,-2 0-160 16,-2 2 160-16,-3 1 0 0,-3 2 0 0,-1-2 0 0,-1-4-192 0,-3 0 0 15,0-2 0-15,1-3 0 16,0-2-1440-1,2-4-288-15,4-4-64 0,3-1-14272 0</inkml:trace>
  <inkml:trace contextRef="#ctx0" brushRef="#br0" timeOffset="103882.88">23109 12061 26719 0,'0'0'1184'0,"0"0"240"0,0 0-1136 0,0 0-288 16,0 0 0-16,0 0 0 0,0 0 1984 0,0 0 352 15,-4 6 64-15,-1 5 16 0,-2 3-1072 0,-1 4-224 16,-1 2-32-16,1 4-16 0,-2 4-496 0,0 3-112 16,1 5-16-16,0-1 0 0,0 0-240 0,0 1-48 15,1 3-16-15,-2-1 0 0,1 1-144 0,1-1 0 16,2 0 144-16,1-3-144 0,1-2 0 0,2-2-240 15,0-4 48-15,-1 0 0 16,3-4-1216-16,3-5-224 0,-1-2-48 0,-1-5-9424 0,2-6-1888 16</inkml:trace>
  <inkml:trace contextRef="#ctx0" brushRef="#br0" timeOffset="104068.73">23192 12494 29999 0,'-4'15'1328'0,"1"-7"272"0,0 5-1280 16,-1 3-320-16,-2 3 0 0,0 2 0 0,-3 1 1280 0,0 1 176 16,0 3 32-16,1-1 16 0,1 0-672 0,1 0-144 15,3-2-32-15,-1-1 0 0,0 0-464 0,3-1-192 16,1-1 176-16,1 0-176 16,1-3-688-16,3-2-224 0,-2-1-48 0,4 1-14992 0</inkml:trace>
  <inkml:trace contextRef="#ctx0" brushRef="#br0" timeOffset="104442.09">23647 12614 22287 0,'0'0'976'0,"0"0"224"0,0 0-960 0,0 0-240 0,0 0 0 0,0 0 0 16,0 0 1664-16,0 0 304 0,-6 2 48 0,-3 0 16 16,0 0-688-16,-4 3-128 0,-1 1-16 0,-3 2-16 15,1 2-480-15,-3 1-112 0,0 1-16 0,2 1 0 16,0 2-256-16,2 0-64 0,0 2-16 0,4-1 0 0,2-1-96 0,2 1-16 15,3 0 0-15,2-2 0 0,4-2 96 0,2-1 16 16,3 0 0-16,2-3 0 0,2 0 16 0,3-3 16 16,1-5 0-16,0 0 0 0,2 0-64 0,2 0-16 15,2-6 0-15,-3 1 0 0,0-2-192 0,-1 0-288 16,1 2 64-16,0-3 16 16,0 0-2656-16,-1 0-528 0</inkml:trace>
  <inkml:trace contextRef="#ctx0" brushRef="#br0" timeOffset="104653.06">24030 12515 26719 0,'-3'8'2368'0,"-2"0"-1888"0,0 2-480 0,-4 2 0 15,-2 0 1120-15,-1 3 128 16,0 1 32-16,-1 1 0 0,1 1-160 0,-2 0-32 15,2-1 0-15,2 0 0 0,2-1-768 0,0-1-144 0,1 0-48 0,4 0 0 16,-1-1-128-16,3 0 0 16,1-5 0-16,1 1 0 15,1 2-1616-15,2-4-256 0,-2-3-48 0,-2-5-11968 0</inkml:trace>
  <inkml:trace contextRef="#ctx0" brushRef="#br0" timeOffset="104942.58">24459 12014 27647 0,'0'0'2448'0,"0"0"-1952"16,0 0-496-16,-8 1 0 0,2 3 736 0,-3 0 48 15,0 3 16-15,-3 2 0 0,0 2 304 0,-1 3 64 16,0 3 16-16,-1 4 0 0,2 2-512 0,-1 4-96 15,2 0-32-15,1 4 0 0,0 0-336 0,3 1-64 16,-1 0-16-16,1 0 0 0,1 0-128 0,1 2 0 16,0-1 0-16,2 0 0 0,-1 0 0 0,2 0 0 15,1 1 0-15,1-3 0 16,-1-3-480-16,1 0-32 0,1-2 0 0,1-1 0 16,-1-3-688-16,0-3-144 0,0-5-16 0,-1 3-12928 0</inkml:trace>
  <inkml:trace contextRef="#ctx0" brushRef="#br0" timeOffset="105194.2">24027 12399 25791 0,'0'0'2304'15,"0"0"-1856"-15,0 0-448 0,8 0 0 16,0-3 1024-16,2 1 96 0,1 1 32 0,2-1 0 15,3-1 192-15,1-1 32 0,2 1 16 0,4 0 0 0,5 2-368 0,-2-1-64 16,2-1 0-16,1 0-16 0,0-1-432 16,1 1-96-16,-2 1-16 0,1-2 0 0,1 0-272 15,-2-1-128-15,0 0 128 0,-2 2-128 16,-3 1-272-16,0 1-144 0,-3-2-32 0,0 2 0 16,-4 1-2272-16,-1 0-464 0,-3 0-80 0</inkml:trace>
  <inkml:trace contextRef="#ctx0" brushRef="#br0" timeOffset="105398.88">23970 12037 35935 0,'0'0'3200'0,"0"-6"-2560"16,1-2-512-16,0 0-128 0,0 1 544 0,1-1 96 15,1 1 0-15,0 1 16 0,0-2-96 0,1 0-32 16,3 0 0-16,-2 0 0 0,3 1-400 0,1 1-128 0,1-1 0 0,-1 2 0 31,-1-1-1760-31,1 2-464 0,1 2-80 0</inkml:trace>
  <inkml:trace contextRef="#ctx0" brushRef="#br0" timeOffset="105639.37">23273 12009 37263 0,'0'0'1648'0,"-1"-5"336"0,-1-2-1584 0,1 1-400 15,-2-1 0-15,0 0 0 0,1-1 752 0,0 2 64 16,0-2 16-16,1 0 0 0,1 2-256 0,1-2-64 15,0 0 0-15,1 1 0 0,1-1-512 0,2-1 0 16,-3 0 0-16,1 2 0 16,1 0-1312-16,0-1-368 0,0 3-80 0</inkml:trace>
  <inkml:trace contextRef="#ctx0" brushRef="#br0" timeOffset="105921.62">21421 12109 43311 0,'-30'-18'3840'0,"15"6"-3072"0,2 1-608 0,4 1-160 0,1-1-752 0,3 3-176 0,0 0-32 0,5 8-16 16,-1-9 976-16,1 9 0 0,5-8 144 0,0 1 0 15,2 1-1232-15,1 2-240 0,2 0-48 0,1 2-15152 16</inkml:trace>
  <inkml:trace contextRef="#ctx0" brushRef="#br0" timeOffset="106768.56">22018 13915 12895 0,'9'-8'576'0,"-2"1"112"0,-1 0-560 0,2 1-128 0,1 0 0 0,-2-1 0 16,1-1 2368-16,-1-1 448 0,-1-1 96 0,1 1 16 16,-4 0-1136-16,1-1-208 0,-2-2-48 0,-1 2-16 15,-1-1-336-15,0-1-64 0,-1 0-16 0,-3 0 0 16,0 0-240-16,-1 1-48 0,-2 2-16 0,-1 0 0 15,-2 2-288-15,-1 0-48 0,0 2-16 0,0 1 0 16,-2 4-128-16,-1 3-48 0,-3-1 0 0,1 3 0 16,-5 3-144-16,1 4-128 0,-1 3 192 0,0 5-192 15,0 0 160-15,2 5-160 0,-2 5 128 0,0 3-128 0,1-1 128 0,1 2-128 16,-2 2 0-16,3 3 128 0,0 2-128 0,3-5 0 16,3 0 0-16,2-2 0 0,0 3 0 0,3-4 0 15,4-3 0-15,1-1 0 0,1 0 0 0,3-3 0 16,1-2 0-16,3-1 0 0,1-2-288 0,2-2 16 15,1-3 0-15,1-2 0 16,1-2-1696-16,1-2-336 0,-2-4-64 0,0-3-12144 0</inkml:trace>
  <inkml:trace contextRef="#ctx0" brushRef="#br0" timeOffset="106942.63">21402 14242 30687 0,'0'0'1360'0,"9"-6"288"0,0 2-1328 0,4 0-320 16,4 0 0-16,6 1 0 0,2 0 320 0,5-3 0 16,-1-2 0-16,4 0 0 0,0-6 352 0,4 3 64 0,2-1 16 0,1 4 0 15,-3-2-368-15,1-1-80 16,-3 2-16-16,2 1 0 16,1 2-1136-16,-2-1-240 0,-2 0-32 0,-11 4-13568 0</inkml:trace>
  <inkml:trace contextRef="#ctx0" brushRef="#br0" timeOffset="107192.42">22233 14136 25455 0,'-20'10'1120'0,"9"-3"240"0,-2 2-1088 0,0 0-272 15,-1 4 0-15,1 1 0 0,0 1 640 0,2 1 64 16,1-3 0-16,3 0 16 0,0-2 32 16,3 0 0-16,3-2 0 0,4 0 0 0,-3-9-176 0,9 5-16 15,0 0-16-15,3-3 0 0,3-3 128 0,0-3 32 16,2-1 0-16,1-3 0 0,1-3-16 0,1 0 0 15,0-2 0-15,0-2 0 0,1-2-112 0,-1 1 0 16,-3 0-16-16,-2 1 0 0,-3-1-128 0,0 0-32 16,-4-2 0-16,0 1 0 0,-4-2-176 0,-1 0-32 15,-3 4-16-15,-1 1 0 0,-1 0-176 0,-1 2 0 0,-4-1 0 16,2 5 0 0,0 0-1504-16,-1 3-288 0,-2 3-48 0,2 0-14864 0</inkml:trace>
  <inkml:trace contextRef="#ctx0" brushRef="#br0" timeOffset="107561.69">22661 13975 25567 0,'0'0'1136'0,"-3"9"224"0,2 2-1088 0,-1 0-272 0,-1 0 0 0,0 0 0 15,-3 4 1248-15,2-3 192 0,0 2 32 0,-1 2 16 16,0-1-480-16,1 1-112 0,1-2 0 0,-2-2-16 16,1-2-240-16,1 0-64 0,0-3 0 0,-1 0 0 15,3-1 0-15,1-6-16 0,0 0 0 0,0 0 0 0,0 0-128 0,0 0-32 16,0 0 0-16,0 0 0 16,0 0 80-16,9-5 16 0,2-4 0 0,-2 0 0 0,2-3-96 0,1-1-16 15,-1-1 0-15,1-2 0 0,0 1-176 0,2-2-32 16,0 0-16-16,2-1 0 0,0 0-160 0,2 0 0 15,1 0 144-15,0 2-144 0,2-1 0 0,1 2 0 16,0 1 0-16,-3 2 128 0,-1 1-128 0,-2 1 0 16,-3 3 0-16,-1 3 0 0,-1 1 0 0,-1 2 0 15,0 2-176-15,-10-1 176 16,8 4-624-16,-8-4-16 0,8 4-16 0,-8-4 0 16,4 9-1872-16,-4-9-368 0,3 12-80 0</inkml:trace>
  <inkml:trace contextRef="#ctx0" brushRef="#br0" timeOffset="108216.07">23378 13825 19343 0,'0'0'848'0,"0"0"192"0,0 0-832 0,0 0-208 0,0 0 0 0,0 0 0 0,0 0 1856 0,0 0 336 15,0 0 64-15,0 0 16 0,-6 9-800 0,1 2-176 16,-1 2-16-16,-2 2-16 0,0 3-352 0,-3 1-64 15,-1-1-16-15,0 3 0 0,1 0-240 0,-3-1-48 16,1 0-16-16,1-3 0 0,1 2-128 0,1-1-16 16,1-5-16-16,3-2 0 0,3-1-176 0,-1-1-48 15,4-9 0-15,0 0 0 0,0 0 48 0,8 2 16 16,1-3 0-16,2-4 0 0,1-4 96 0,3-2 16 16,2-2 0-16,0 0 0 0,0-1-128 0,0-2 0 15,0 0-16-15,-1-1 0 0,0-1-176 0,-1 0 160 16,1-1-160-16,-1 2 160 0,0-1-160 0,0 3 0 15,-1 0 0-15,-2 4 128 0,-1-1-128 0,0 5 0 0,-1 1 0 0,-10 6 0 16,9-2 0-16,-9 2 0 16,0 0 0-16,6 11 0 0,-3 1 0 0,-3 3-176 15,-1 2 176-15,-2 1-128 0,-1-2 128 0,-3 1-128 16,0 2 128-16,-1-1-128 0,-1-3 128 0,3-1 0 0,1-2 0 0,2-2-128 16,1-4 128-16,2-6 128 0,0 0-128 0,0 0 176 15,0 0-176-15,7 1-192 0,3-4 32 16,2-3 16-16,-1-2 144 0,3-2 0 0,0-5 0 0,0 2 0 15,0-1 0-15,2 1 0 0,0 1 0 0,-4 3 0 16,2 0 0-16,-2-1 0 0,-1 4 0 0,1-1 0 16,0 0 0-16,-1 4-128 0,-2 1 128 0,1 3 0 15,-5 3 0-15,2 3-160 0,-3 2 160 0,-1 2 0 0,0 1-144 16,-2 2 144-16,0 3 0 0,-2 0-144 0,-3 0 144 16,1-1 0-16,-1 1-144 0,-2 6 144 15,1-2-1056-15,3-3-144 16,-2-2-16-16,4-4-16 0,1-3-1680 0,-1-9-336 0</inkml:trace>
  <inkml:trace contextRef="#ctx0" brushRef="#br0" timeOffset="108579.29">24130 13791 23039 0,'0'0'2048'0,"0"0"-1648"15,0 0-400-15,-5 0 0 0,-1 0 1280 0,-1 2 160 0,0-1 32 0,-3 2 16 0,-1 1-16 0,1 1-16 0,-3 2 0 0,1 1 0 16,-1 1-576-16,1 2-112 16,1 2-32-16,1 0 0 0,2 0-480 0,0 0-112 0,3-2-16 0,4 0 0 15,0-1-128-15,2-1 0 16,2-1 0-16,4-2 0 0,0-1 0 0,3-2 160 16,2-2-160-16,0-1 160 0,2 0 32 0,0-2 16 15,0-2 0-15,2 1 0 0,-1-3 48 0,0-1 16 0,-1 0 0 0,-2-1 0 16,1-2-16-16,-1 0 0 0,-1 0 0 0,0 1 0 15,-2 0-32-15,1 3-16 0,-5 0 0 0,1 2 0 16,-6 4-48-16,0 0-16 0,0 0 0 0,0 0 0 16,0 0-144-16,0 0 0 0,4 7 0 0,-2 2 128 15,0 0-128-15,2 0 0 0,-1 0 0 16,3-2-176-16,-1 1 176 0,4-1-192 0,-1-2 192 0,1 2-192 16,1-4-384-16,2-1-96 0,3-1-16 15,8-2 0-15,-4-1-2016 0,-1-1-416 0,0-1-80 0</inkml:trace>
  <inkml:trace contextRef="#ctx0" brushRef="#br0" timeOffset="108829.44">24878 13156 25791 0,'0'0'1152'0,"0"0"224"0,0-4-1104 0,0 4-272 16,0 0 0-16,0 0 0 0,-5 4 1312 0,-2 4 208 15,-1 1 32-15,0 5 16 0,-1 2-416 0,0 8-64 16,-2-1-32-16,0 4 0 0,1 5-400 0,-2 4-80 16,1 2 0-16,2 2-16 0,-1 2-320 0,3 0-64 15,0 1-16-15,3-2 0 0,-1-2-160 0,3 1 128 16,2-2-128-16,0 1 128 0,0-2-384 0,2 0-96 16,2-1-16-16,-3-1 0 15,0-1-3184-15,-1-2-640 0</inkml:trace>
  <inkml:trace contextRef="#ctx0" brushRef="#br0" timeOffset="108985.1">24513 13762 18431 0,'4'-12'816'0,"1"9"160"0,4-3-784 0,2 0-192 0,3-1 0 0,5 2 0 16,2-1 3584-16,4 1 688 0,3-2 128 0,4 0 16 15,2 0-2880-15,2-1-592 0,-1 3-112 0,1-1-32 0,3 2-368 0,-1 1-80 16,3 2-16-16,1 4 0 15,3 1-1376-15,2 4-288 0,4 0-48 0</inkml:trace>
  <inkml:trace contextRef="#ctx0" brushRef="#br0" timeOffset="110821.67">18170 16245 4607 0,'-7'-4'400'0,"0"2"-400"15,-1-1 0-15,-2 2 0 0,1-1 1056 0,1-1 128 16,0-1 32-16,0 1 0 0,-1 1-384 0,0 0-64 16,1-2 0-16,-1 2-16 0,-1 0-320 0,2 1-64 15,-2 0-16-15,1 1 0 0,0 0-352 0,-2 0 128 16,0 1-128-16,1 1 0 0,-3-1 0 0,1 0 0 16,1 1 0-16,2 1 0 0,-3-1 0 0,2 2 0 15,1-2 0-15,-4 2 0 0,2-1 816 0,-1-1 80 16,0 1 32-16,-1 1 0 0,-3-2 288 0,3 1 64 0,0 1 16 15,1-1 0-15,0 0-80 0,1-1 0 16,0 1-16-16,1-1 0 0,1-1-336 0,1 0-64 0,8-1-16 0,0 0 0 16,0 0-192-16,0 0-32 0,0 0-16 0,0 0 0 15,0 0 32-15,0 0 16 0,0 0 0 0,13 2 0 16,4-2-64-16,4-2-16 0,1 2 0 0,5-1 0 16,5 0-192-16,2 0-64 0,5-2 0 0,0 1 0 15,5 0 0-15,5 1 0 0,3 0 0 0,6 1 0 16,8 1 64-16,1-1 16 0,0 0 0 0,2-1 0 15,0 0-80-15,3-1-32 0,4 2 0 0,-4-2 0 16,-2 0 0-16,0 0 0 0,0-2 0 0,1 0 0 16,4 0-64-16,-1 0-16 0,-3-2 0 0,-2-1 0 15,-3 0-144-15,0-1 160 0,0 1-160 0,2 3 160 16,0-1-160-16,-2 1 0 0,-2 1 0 0,-2 0 0 16,-1-1 0-16,0 2 0 0,3 1 128 0,-1 0-128 0,-1 0 0 0,-4 2 0 15,-2 1 0-15,-5 0 0 0,-5 2 0 16,-1-3 0-16,-1 1 0 0,-3-1 0 0,-1-1 0 0,-2 1 0 15,-3-1 0-15,-7 0 0 0,0 0 0 0,-4 0 0 16,-1-1 0-16,-2 0 0 0,-4-1 0 0,-2 1 0 16,-1-4 0-16,-2 3 0 0,-1 0 128 0,0-1-128 15,-4-1 0-15,-7 4 128 0,8 0-128 0,-8 0 0 16,0 0 0-16,0 0 128 0,0 0-128 0,0 0 128 16,0 0-128-16,-7-4 128 0,-2 1-128 0,-2 0 0 15,-2 1 0-15,-1 1 128 0,-4 1-128 0,-2 0 0 0,-2 0 0 16,-4 0 0-16,-5 0 0 0,-5 2 0 0,-6 0 0 0,-3 1 0 15,-1-2 0-15,-3 1 0 0,-4 1 0 0,-6-1 0 16,-6 1 0-16,-4 0 0 0,-8 0 0 0,-1 2 0 16,-6 0 0-16,-1 1 0 0,-8 0 0 0,0 1 0 15,0 1 0-15,1 0 0 0,-2 1 0 0,-3 0 0 16,2-1 0-16,5-1 0 0,5 2 0 0,7 0 0 16,3 0 160-16,6-3-160 0,3 2 192 0,8-1-192 15,5-2 192-15,3 3-64 0,4-2 0 0,5-1-128 16,2-4 144-16,1-1-144 0,2 0 0 0,2-1 144 15,2-1-144-15,1-1 128 0,4 0-128 0,1 2 128 16,3-1-128-16,4 1 0 0,1-1 0 0,1-1 128 16,1 1-128-16,1 0 0 0,3 0 0 0,-1 2 0 15,1-2 0-15,1-1 0 0,1 1 0 0,-1 1 0 16,2 0 0-16,1 1 0 0,0 1 0 0,8-1 0 0,-9 2 0 0,1 0 0 16,2 1 0-16,6-3 0 15,-8 1-176-15,8-1 176 0,0 0-128 0,-7 2 128 0,7-2 0 0,0 0 0 16,0 0 0-16,0 0-128 0,0 0 128 0,10 2-192 15,2 0 192-15,6-2-192 0,4-1 192 16,3 0 0-16,3 0-144 0,6 0 144 0,6-1 0 0,6 2-176 16,5 2 176-16,4-4-128 0,4 0 128 0,2-4 0 15,2 1 0-15,10-1-128 0,5 1 128 0,2-2 0 16,-1 1 0-16,-1 1 0 0,4-1 0 0,4 2 0 16,-1 0 0-16,1-2-128 0,-7 0 128 0,-2-1 0 15,-4 0 0-15,0 3 0 0,0 1 0 0,-3 0 0 16,-5-3 0-16,-6 3 0 0,-2 0 0 0,-5 2 0 15,-4 0 0-15,-4 0 0 0,-2-1 0 0,-3 1 0 0,-8 1 0 16,-3 0 0-16,-7 0 0 0,-6 0 0 0,-3 0 0 0,-12 0 128 16,0 0-128-16,0 0 0 0,0 0 0 15,0 0 0-15,0 0 0 0,-14 3 0 0,-6-3 0 0,-2 1 0 16,-3 0 0-16,-1 0 0 0,-4-1 0 0,-1 3 0 16,0-1 0-16,-4 0 0 0,-1 1 0 0,-4 1 0 15,-4-2 0-15,-6-1 128 0,-4 0-128 0,-6-1 0 16,-4-1 0-16,-2 2 128 0,-7 2-128 0,-7-2 0 15,-6-2 0-15,-5 1 144 0,-1 1-144 0,-2 3 0 16,-2-3 160-16,-2-1-160 0,-2 3 128 0,4 0-128 16,4 1 128-16,1-1-128 0,3-1 0 0,6 4 128 15,9-3-128-15,5 1 128 0,8 1-128 0,6 0 128 16,6 1-128-16,7-2 0 0,4-1 0 0,6 1 0 16,7-1-960-16,8-1-160 15,5-1-32-15,11-1-10448 0,0 0-2096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32:15.2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2563 2731 21423 0,'0'0'944'0,"0"0"208"0,0 0-928 0,0 0-224 0,0 0 0 0,-5 0 0 0,1 0 896 15,4 0 128-15,-7-4 16 0,3 0 16 0,0-2-144 0,3-1-16 16,-1-1-16-16,-1-3 0 0,3-4 32 0,-1-2 16 16,1-5 0-16,0 0 0 0,0-5-112 0,0-1-32 15,0-3 0-15,1 1 0 0,0-6-272 0,-1-4-48 16,-1-5-16-16,0-2 0 0,-1-3-176 0,2 0-32 15,-1-2-16-15,1-1 0 0,0-1-224 0,3 2 0 16,1-4 128-16,0-14-128 0,2 14 0 0,2 11 0 16,0 11 0-16,1 9 0 0,-1 6 0 0,1 6 0 15,3 3 0-15,-1 5 0 0,1 4 0 0,2 6-160 16,3 4 160-16,1 4-192 0,3 7 192 0,0 5-160 16,0 5 160-16,1 4-160 0,-1 5 160 0,1 2 0 15,-2 0 0-15,0-2-128 0,-2 0 128 0,2-1 0 0,-5 1 0 0,1 1 0 16,-1 1 0-16,1-1 0 15,-6-4 0-15,-1-2 0 0,-2 0 0 0,-1-3 0 16,-2-2 0-16,-2-5 0 0,-2-3 0 0,0-1 0 0,-2-2 128 0,-4 0-128 16,-5-3 192-16,-1-2-16 0,-2-2-16 0,-4-1 0 15,-4 0 80-15,-4-4 16 0,-6-4 0 0,-2-3 0 16,-6-1-96-16,1-4-16 0,-4-2 0 16,0 0 0-16,0-2 16 0,-2-2 0 0,-3-3 0 15,0 0 0-15,4-3-160 0,4 0 0 0,1-2-160 0,7-2 160 16,3-3-176-16,7 0 176 0,5 1-192 0,6-1 192 15,7-3-176-15,6 1 176 0,7-2-160 0,6 2 160 16,7 0-192-16,7 0 48 0,4-2 16 0,3 1 0 0,4-2 0 0,4-1 0 16,0-1 0-16,5-1 0 0,-2-2 128 0,3 2 0 15,3 2 0-15,-1 4 0 0,-2 4 0 0,-2 4 0 16,-1 4 0-16,-5 4 0 0,-2 4 128 0,-5 6-128 16,-5 4 128-16,-7 7-128 0,-2 4 0 0,-7 7 128 15,-5 7-128-15,-5 3 0 0,-6 2 288 0,-4 2-16 16,-9 1 0-16,-6 0 0 0,-4 0 48 0,-6 1 16 15,-4 1 0-15,-6 4 0 0,-4 1-96 0,-3 3-32 16,-2-1 0-16,1-2 0 0,4-3-208 0,6-4-256 16,9-4 48-16,4-4 16 15,6-4-2912-15,6-8-576 0,6-4-112 0</inkml:trace>
  <inkml:trace contextRef="#ctx0" brushRef="#br0" timeOffset="1114.34">8839 2241 11967 0,'0'0'1072'0,"-2"11"-864"16,1 1-208-16,0-1 0 0,1 0 512 0,1 0 64 0,-1 1 16 0,0-1 0 16,-1-1 592-16,1-1 112 15,0-9 32-15,0 0 0 0,0 0 176 0,0 0 32 16,0 0 16-16,0 0 0 0,0 0 80 0,0 0 16 0,0 0 0 0,2-9 0 15,0-4-384-15,1-3-80 0,3-1-16 0,-2-4 0 16,2-5-288-16,1-1-64 0,0-4-16 0,2 0 0 16,-4-1-304-16,2-1-64 0,-2-2-16 0,1-4 0 0,2-9-160 15,-3 0-48-15,4-3 0 0,-4 1 0 0,-1-1-80 16,2 2-128-16,-2 1 176 0,0 8-176 0,0 4 128 0,2 8-128 16,-4 3 0-16,4 4 0 0,0 4 0 15,0 4 0-15,0 4 0 0,2 4-144 0,-8 5 144 0,11 2-192 16,-3 2 192-16,2 6-192 0,-1 3 32 0,4 4 0 15,0 4 0-15,2 5 0 0,2 6 160 0,0 3-192 16,0 2 192-16,-1 3-192 0,1 4 192 0,0 5-128 16,-1 1 128-16,0-1-128 0,0-5 128 0,-1-3 0 15,-1 1 0-15,0-4 0 0,0-6 0 0,-2-4 0 16,-2-1 0-16,-2-3 0 0,-2-4 0 0,-3-2 0 16,-1-3 0-16,-4-3 0 0,-1-2 0 0,-3-2 128 15,-2 1-128-15,-3-4 128 0,-3-3 16 0,-4-1 16 16,-3-2 0-16,-4-4 0 0,-2-2-32 0,-1-3-128 15,-3-3 192-15,-1-2-64 0,0-2-128 0,-2-2 0 0,-2 0 0 0,-2-1 128 16,0-3-128-16,-2 1 0 16,1-2-192-16,1 0 192 0,3-1-352 0,3-1 48 0,4 2 16 0,4 1 0 15,5 0 48-15,7 0 16 0,3 1 0 16,7 1 0-16,5 0 96 0,8 5 128 0,5-2-208 0,7 0 80 16,7 0-48-16,8-2 0 0,1-2 0 15,5 0 0-15,2-1 176 0,6-1-192 0,3-2 192 0,6 3-192 16,2 1 192-16,2 0 0 0,2 1 0 0,-2 1 0 15,0 0 0-15,-1 3 0 0,0 4 128 0,-2 4-128 16,-2 4 176-16,-4 2-48 0,-7 4 0 0,-17 3 0 16,-1 1-128-16,-2 3 160 0,-2 2-160 0,4 5 160 15,-11 1-160-15,-6-1 160 0,-6 3-160 0,-7 1 160 0,-7 2 144 16,-6 4 16-16,-7-1 16 0,-8 4 0 0,-5 2 96 0,-4 1 16 16,-7 1 0-16,-6 2 0 0,-6 2-128 0,-6 2 0 15,-3-2-16-15,-4 2 0 0,-5 1-16 0,-2-2 0 16,-6 1 0-16,3 2 0 0,2 3-128 0,7 0-32 15,1-1 0-15,7-1 0 0,7-2-128 0,8-4 0 16,8-4-160-16,10-2 160 16,6-7-2512-16,10-3-416 0</inkml:trace>
  <inkml:trace contextRef="#ctx0" brushRef="#br0" timeOffset="7722.91">12569 11916 9215 0,'0'0'400'0,"0"0"96"0,0 0-496 0,0 0 0 0,0 0 0 0,0 0 0 16,0 0 2048-16,0 0 320 0,0 0 64 0,0 0 16 15,0 0-880-15,0 0-176 0,0 0-48 0,0 0 0 16,-6-1-352-16,-3 1-80 0,2 3-16 0,-2 1 0 16,2 1-224-16,-4 3-48 0,-1 1-16 0,-3 2 0 0,1 0-96 0,-3 3-32 15,0 1 0-15,-3-1 0 0,-1 1-144 0,0 1-16 16,0-1-16-16,4 2 0 0,-2-3-112 15,3 1-32-15,1 0 0 0,4-3 0 0,4-4-160 0,1 1 160 16,4 0-160-16,2-9 160 0,0 0 32 0,4 9 0 16,-4-9 0-16,12 6 0 0,3-1-192 15,0-1 128-15,2 0-128 0,1-1 128 0,3-1-128 16,1 0 0-16,0 0 0 0,1 2 0 0,-3-2 0 0,1-1 0 16,1 1 0-16,-8-1 0 0,-1 0 128 0,2 2-128 15,-1-3 0-15,0 1 128 0,1-1-128 0,-2 1 0 16,0 0 0-16,4-1 0 15,-5 0-624-15,-2-1-96 0,-10 1-32 0,8-1 0 16,-8 1-2160-16,8-2-432 0</inkml:trace>
  <inkml:trace contextRef="#ctx0" brushRef="#br0" timeOffset="8357.92">12437 12123 2751 0,'0'0'128'0,"0"0"16"0,0 0-144 0,0 0 0 0,0 0 0 0,0 0 0 16,2-4 3888-16,3-1 736 0,1 3 160 15,3 0 16-15,2 1-3264 0,3-1-640 0,0 0-144 0,9-2-32 16,0 1 48-16,0 0 0 0,0-4 0 0,5 0 0 16,-1 2-80-16,2-5-16 0,-1-1 0 0,3 1 0 15,0-2 16-15,3 1 0 0,1-1 0 0,-1-1 0 16,0-3-48-16,-2 1-16 0,-1-2 0 0,-2-1 0 15,-2-2-144-15,1-2-32 0,0-1 0 0,1-1 0 0,1-2-64 0,-3 0 0 16,2-3-16-16,0 0 0 0,1-3-64 16,-1 1-16-16,-2 0 0 0,0-2 0 0,-3-2 32 0,0 0 0 15,-3-2 0-15,0 0 0 0,0-1-64 0,-4-2 0 16,2-1 0-16,-1-1 0 0,-2-2-64 0,-1 0-32 16,1-1 0-16,-3 1 0 0,-2 0-32 0,-1 1-128 15,1 1 192-15,-1 0-64 0,-2-1-128 0,0 1 0 16,1 0 144-16,0 0-144 0,2 1 0 0,-2-1 0 15,0 1 0-15,-2 2 0 0,1 2 0 0,0 1 0 16,-2 0 0-16,0-2 0 0,-1 1 0 0,0-2 144 16,-2 2-144-16,1 0 0 0,1-1 128 0,-1 0-128 15,-1 0 0-15,1 2 0 0,-1 0 0 0,3-1 0 16,-3 2 0-16,2 0 0 0,2-1 0 0,0 0 0 16,0 0 0-16,0 2 0 0,3 1 0 0,0 0 0 15,-2 0 0-15,5 0-144 0,-2 1 144 0,1-1 0 16,0-1 0-16,0 2 0 0,2 1 0 0,0 2 0 0,0-2 0 15,1-1 0-15,3 0 0 0,-2 1 0 16,4 1 0-16,-1 1 0 0,-1-1 0 0,2 3 0 0,-1 0 0 0,3 4 0 16,0 3 0-16,1 2 0 0,0 0 0 15,3 1 0-15,2 1 0 0,-1 3 0 0,1 2 0 0,-2 3-128 16,4-1 128-16,-1 3 0 0,-1 0 0 0,1 2-128 16,-1-1 128-16,1 1 0 0,-5 0 0 0,0 0-128 0,-3 0 128 0,0 1 0 15,0 0 0-15,-1 2 0 0,-2 0 0 0,-3-1 0 16,-1 0 0-16,-1 0 0 0,1-2 0 15,-1 3 0-15,-3-1 0 0,0 0 0 16,0-2 0-16,-4 1 0 0,1-1 0 0,-7 4 128 16,0 0-1600-16,4-7-320 0,-3-1-64 0</inkml:trace>
  <inkml:trace contextRef="#ctx0" brushRef="#br0" timeOffset="9133.51">15416 8929 19343 0,'0'0'1728'0,"1"-8"-1392"0,-1-1-336 0,0 2 0 16,1 0 1104-16,-1 7 160 0,0 0 16 0,0 0 16 16,0 0 64-16,0 0 16 0,0 0 0 0,-2 10 0 15,0 2-336-15,-3 3-64 0,-1 5-16 0,-2 4 0 16,-1 4-320-16,2 0-64 0,-3 2 0 0,1 0-16 0,0 0-240 0,1-1-32 15,1 1-16-15,2 0 0 0,0-9-144 0,1 2-128 16,1-1 192-16,1-3-192 0,2-1 144 0,-1-1-144 16,1-4 0-16,1-2 144 15,0-2-464-15,-1-9-112 16,0 0-16-16,9 6-9920 0,0-3-2000 0</inkml:trace>
  <inkml:trace contextRef="#ctx0" brushRef="#br0" timeOffset="9479.06">15949 9122 24991 0,'0'0'1104'0,"0"0"240"0,0 0-1088 0,0 0-256 15,-2-7 0-15,2 7 0 0,-6-4 1040 0,-1 2 160 16,-3 1 16-16,-1 1 16 0,-2 1-224 0,-2 2-48 15,-3 2-16-15,-1 1 0 0,2 1-448 0,-2 2-96 16,-1 0-16-16,1 1 0 0,3-1-256 0,2 1-128 16,0 1 128-16,5 0-128 0,3-1 0 0,4-1 0 0,1 0 0 0,3-1 0 15,-2-8 0-15,7 9 0 0,1 1 0 0,2-1 128 16,2-1-128-16,-2-2 0 0,1 1 0 0,-1 1 0 16,0 1 0-16,-1-2 0 0,-3 2 0 0,-6-9 0 15,6 9 240-15,-6-9-48 0,0 10 0 0,-2-1 0 16,-5-1 80-16,-1 0 16 0,-5 0 0 0,-2-3 0 15,-2 1 0-15,-2-2 0 0,-5-1 0 0,5 0 0 16,-2-3-1200-16,3-1-240 0,4-2-64 0,2 1-14144 16</inkml:trace>
  <inkml:trace contextRef="#ctx0" brushRef="#br0" timeOffset="9891.82">16730 9154 25391 0,'0'0'1120'0,"0"0"240"0,0 0-1088 0,0 0-272 0,0 0 0 0,-1-7 0 15,1 7 960-15,-4-6 144 16,-3 3 32-16,0 2 0 0,-2-3-192 0,0 4-48 15,-3 4 0-15,-1-1 0 0,-2 2-320 0,0 3-80 0,-3 1-16 0,2 2 0 16,1 2-224-16,1 1-32 16,1 1-16-16,4-1 0 0,1-2-208 0,3 0 0 15,4 0 128-15,0-3-128 0,2 1 128 0,-1-10 0 0,0 0-128 0,10 9 192 16,0-3 96-16,1-1 16 0,0-4 0 0,2-1 0 16,0 0 64-16,0-2 16 0,1 0 0 0,-1-3 0 15,-3-1-112-15,1 1-16 0,-1 1 0 0,-3-1 0 0,2 2-96 0,0 1-32 16,-9 2 0-16,11 2 0 0,0 2-128 0,-1 3 0 15,-1 2 0-15,2 2 0 16,-3 2 0-16,2 0 0 0,-1-1 0 0,2 0 0 0,2-1 0 16,-2-3 0-16,4-1 0 0,0-2 0 15,3 0-896-15,4-3-48 0,3-2-16 0,4-2-15584 16</inkml:trace>
  <inkml:trace contextRef="#ctx0" brushRef="#br0" timeOffset="10510.89">18204 9133 15663 0,'0'0'1392'0,"0"0"-1120"0,6-8-272 0,-5-1 0 16,1 0 1344-16,-1 1 192 0,-1 8 64 0,0 0 0 16,0 0-64-16,-1-7 0 0,1 7 0 0,-3-7 0 15,3 7-512-15,-7-4-128 0,0 0 0 0,-1 3-16 0,-1 2-160 0,-2 3-16 16,0 0-16-16,0 3 0 0,-4 2-352 0,-1 1-64 16,1 1-16-16,0 0 0 0,-3 1-96 0,3 1-32 15,-1 0 0-15,4 1 0 0,-2 0-128 0,3 1 0 16,2-5 144-16,2 1-144 0,2-2 0 0,5-9 0 15,0 8 0-15,0-8 128 0,6 7 0 16,3-1 16-16,-1-2 0 0,3-3 0 0,2-6 48 0,4 1 16 16,1-2 0-16,2 0 0 0,2-1-208 0,-1 3 144 15,2-3-144-15,-1 1 128 0,2 0-128 0,-2 1 0 0,0-2 0 16,0 3 0-16,0 0 0 0,0 3 0 16,-5 3 0-16,-1 2 0 0,-1 0 0 0,-4 4 0 15,-3 2 0-15,-1 2 0 0,-3 2 0 0,-4 4 0 16,-2 2 128-16,-3 2-128 0,-2 1 192 0,-2 1 0 15,1 1 0-15,-5 0 0 0,1 2-192 0,1-2 160 16,1-2-160-16,3-2 160 0,0-1-160 0,4-2 0 16,-2-2 0-16,3 1 128 0,1-2-128 0,1 0 0 0,0-1 0 0,2-2 0 31,2 0-1472-31,1-2-368 0,3-1-80 0</inkml:trace>
  <inkml:trace contextRef="#ctx0" brushRef="#br0" timeOffset="10869.39">18890 9249 20271 0,'0'0'896'0,"-6"-5"192"0,6 5-880 0,0 0-208 0,-7-3 0 0,7 3 0 0,-9 3 1360 15,1 4 240-15,-1 3 32 0,2 0 16 0,-4 1-640 0,1 1-128 16,1 3-32-16,0 1 0 0,2-2-400 0,5 0-64 16,0 2-32-16,5-3 0 0,1-2-192 0,2-1-32 15,4-1-128-15,3-4 192 0,2 0 192 0,0-3 16 16,0-2 16-16,2-1 0 0,-1-3 304 0,1-2 64 16,-1-3 16-16,1-2 0 0,-1-2 112 0,1-2 32 15,-2-1 0-15,0-1 0 0,-1 1-288 0,-2-1-48 16,-2 0-16-16,0-1 0 0,0 0-144 0,-4 1-48 0,2-3 0 0,-4 3 0 15,1-1-224-15,-2 3-48 16,0 1-128-16,-1 3 192 0,1 3-368 0,-1 1-80 16,0 2 0-16,-2 5-16 15,0 0-2192-15,0 0-432 0,0 0-96 0</inkml:trace>
  <inkml:trace contextRef="#ctx0" brushRef="#br0" timeOffset="11237.79">19648 9104 18431 0,'0'0'1632'0,"0"0"-1312"15,0 0-320-15,-8 0 0 16,-1 0 1360-16,-1 0 208 0,0 3 32 0,0-1 16 0,-4 0-176 16,0 3-32-16,-3 2-16 0,1 2 0 0,-3 0-624 15,0 3-112-15,0 2-16 0,0 0-16 0,2 0-240 0,2 0-64 16,0 2 0-16,8-8 0 0,2 0-128 15,1 0-16-15,0 0-16 0,3 0 0 0,1-1 112 0,4 0 32 16,-4-7 0-16,7 5 0 0,2-2-96 0,-1-3-16 16,2-3 0-16,6-1 0 0,-1-2 32 0,-1 2 0 15,1-1 0-15,-3-2 0 16,1-2 96-16,-1 0 32 0,-1 0 0 0,-2 2 0 0,-3-1-48 0,-6 8-16 16,6-6 0-16,-6 6 0 0,0 0-80 0,0 0-16 15,0 0 0-15,0 0 0 0,3 12-192 0,-2 3 0 16,-1 1 0-16,0 2 0 0,0-2 0 0,3 2 0 15,-2 1 0-15,2-4 0 0,2-3 0 0,3 2-208 16,1-3 64-16,0-3 16 16,3-1-1984-16,0-2-400 0,3 0-80 0</inkml:trace>
  <inkml:trace contextRef="#ctx0" brushRef="#br0" timeOffset="11742.56">20425 9065 18431 0,'0'0'1632'0,"0"0"-1312"0,-2-8-320 0,1 3 0 0,-3-2 1024 0,-1 1 128 15,1-1 16-15,-2 1 16 0,0-1 32 0,0 3 0 16,0 0 0-16,-3 3 0 0,-2-2-240 0,-1 3-32 15,-1 2-16-15,-3 2 0 0,-1 3-416 0,-3 0-96 16,0 4-16-16,-3 0 0 0,0 2-144 0,-8 7-48 16,0-3 0-16,8 2 0 0,4-3-208 0,5 2 144 15,4-1-144-15,4-3 128 0,2-5 0 0,5-3 0 16,2 1 0-16,3-2 0 0,4 0 80 0,3-3 16 16,4-3 0-16,3-1 0 0,2-3-32 0,1-1-16 15,1-3 0-15,0-2 0 0,-1-1 128 16,0-1 16-16,0-3 16 0,1 1 0 0,-2-2-16 0,-3 1-16 15,0-1 0-15,0-3 0 0,1 1-64 0,-3-4-16 16,1-5 0-16,-1 1 0 0,2-2-96 0,2-1-128 16,-1-3 176-16,1-2-176 0,1-3 160 0,-4 5-160 0,0 2 128 0,-2 4-128 15,-1 4 0-15,-4 5 0 16,-2 3 0-16,-3 4 0 0,0 4 0 0,-6 7 0 0,0 0 0 16,0 0 0-16,-5 7 0 0,-1 5 0 0,-2 3 0 0,-3 3 0 15,-2 5-128-15,-2 4 128 0,-1 0 0 0,-2 5 0 16,0 2 0-16,0 5 0 0,0 2 0 15,3-2 0-15,2-1-256 0,2-4 80 0,4-2 16 0,2-2 0 32,3 0-1440-32,2-1-304 0,3-6-48 0,2-2-16 0,3-3-1024 0,3-1-208 0</inkml:trace>
  <inkml:trace contextRef="#ctx0" brushRef="#br0" timeOffset="12023.54">20950 9051 19695 0,'-10'16'864'0,"6"-7"192"0,-3 2-848 0,1 2-208 15,-1 3 0-15,-3 0 0 0,-1 4 848 0,1-1 128 16,-2-2 32-16,2-1 0 0,1-2 592 0,-2-1 112 16,3 0 16-16,0-4 16 0,1 0-528 0,3-1-128 15,1-1 0-15,2-1-16 0,1-6-176 0,0 0-48 16,6-4 0-16,3-3 0 0,3-1-192 0,0-2-32 15,2-3-16-15,2-1 0 0,1-2-400 0,2 0-80 16,2-1 0-16,1 1-128 0,1 1 144 0,2-1-144 0,0 2 0 16,0 1 144-16,-1 2-144 0,-1 1 0 15,-2 2 0-15,1 0 0 0,-4 2-320 0,-1 1 48 16,-2 2 16-16,-1 1 0 16,-3 1-2736-16,0 1-528 0</inkml:trace>
  <inkml:trace contextRef="#ctx0" brushRef="#br0" timeOffset="12448.57">21367 9066 9215 0,'0'0'816'0,"3"-5"-656"0,1-1-160 0,0 2 0 0,0-3 2832 0,1 2 544 15,-1-1 96-15,2 2 32 0,-6 4-1968 0,0 0-384 16,0 0-64-16,0 0-32 15,0 0-256-15,0 0-48 0,0 0-16 0,-4 5 0 0,0 3-144 16,-3 1-16-16,0 0-16 0,-1 2 0 0,0 1-256 0,1 1-48 16,-2 1-16-16,2 1 0 0,2-1-96 0,1 0-16 15,3 0 0-15,2-3 0 0,3-1 176 0,0 0 16 16,1-3 16-16,2-2 0 0,2-1 288 0,2-2 48 16,2-1 16-16,0-2 0 0,3-4-112 0,1-1-32 15,1-1 0-15,-1-3 0 0,0 0-256 0,0-1-48 16,-2 0-16-16,-1 0 0 0,0-1-32 0,-1 1 0 15,-4 0 0-15,-1 1 0 0,0 1-192 0,-1 1 176 16,-2 1-176-16,0 2 160 0,-1 0-160 0,-4 5 0 16,0 0 0-16,0 0 0 0,0 0 0 0,0 0 0 15,1 8 0-15,-1 0 0 0,0 1 0 0,1 0 0 16,0 1-128-16,1 0 128 0,2 0 0 0,2 0 0 16,0 1 0-16,4-3 0 0,-1-1 0 0,2-1 0 15,1 1 0-15,-1-1 0 0,2-3-192 0,2 0 48 0,1-3 0 0,0-1 0 16,2-3-1648-1,2 0-336-15,-4-3-64 0,12-2-12624 0</inkml:trace>
  <inkml:trace contextRef="#ctx0" brushRef="#br0" timeOffset="12688.92">22427 8395 26719 0,'0'0'2368'0,"0"0"-1888"0,0 0-480 0,-5 7 0 0,1 1 320 16,-4-1-16-16,0 6-16 0,-4 5 0 0,-1 3 112 0,-1 4 32 16,-2 4 0-16,0 2 0 0,-1 2-64 0,1 1-16 15,0 2 0-15,2 0 0 0,0 5 0 0,0 0 0 16,2 4 0-16,1-1 0 0,-1 0-192 0,1-1-32 16,1-3-128-16,-1-1 192 15,3-4-576-15,0-2-112 0,1-1-16 0,1-2-16 16,0-5-2128-16,-2-4-416 0</inkml:trace>
  <inkml:trace contextRef="#ctx0" brushRef="#br0" timeOffset="12838.69">22093 9052 21183 0,'3'-13'944'0,"2"6"192"0,1-1-912 0,0 1-224 16,2-1 0-16,0 0 0 0,2 2 2176 0,2-1 384 16,2 2 64-16,1-2 32 0,3-1-1232 0,1 1-240 15,0 0-48-15,2 0-16 0,1 0-416 0,0 2-96 0,3-2-16 0,4 2 0 16,-2 2-368-16,2 1-80 0,0 0-16 0,-3 0 0 15,-2 0-1136 1,-1 1-224-16,-2 1-48 0,-2-1-9024 0,-3 0-1792 0</inkml:trace>
  <inkml:trace contextRef="#ctx0" brushRef="#br0" timeOffset="13117.18">22961 8801 26719 0,'0'0'2368'0,"0"0"-1888"16,0 0-480-16,0 0 0 0,0 0 400 0,-2 8-16 16,-4 1 0-16,1 2 0 0,-1 1 624 0,-3 3 112 15,0 3 32-15,-1 0 0 0,-6 2-352 0,3 3-64 16,-1-1-16-16,1 0 0 0,0-1-384 0,4-1-80 0,-4 0 0 0,4-3-16 15,0 1-240-15,1-5 144 16,0 2-144-16,3-6 128 16,2 1-1136-16,0-1-224 0,3-9-48 0,0 0-8592 15,0 0-1712-15</inkml:trace>
  <inkml:trace contextRef="#ctx0" brushRef="#br0" timeOffset="13407.58">23470 8845 4607 0,'0'0'400'0,"0"0"-400"0,-5-2 0 0,-2 0 0 16,-2 2 3392-16,-1 3 608 0,-4-1 112 0,-2 2 32 15,-2-2-1920-15,-4 2-384 0,0 2-80 0,0 0-16 16,0 3-512-16,2 3-96 0,-2 0-32 0,4 0 0 15,1-1-208-15,5 3-32 0,4 0-16 0,1 0 0 0,1-1-80 0,5 1 0 16,2-3-16-16,5 1 0 0,2-1-160 0,3 0-16 16,5-3-16-16,4 0 0 0,-2 0-272 0,5-3-48 15,4 0-16-15,0-2 0 0,2-2-224 0,-1-1 0 16,1-3 0-16,0 1 0 16,-2-2-2464-16,0-1-480 0</inkml:trace>
  <inkml:trace contextRef="#ctx0" brushRef="#br0" timeOffset="14395.3">15402 9991 22863 0,'-9'3'1008'0,"9"-3"208"0,0 0-960 0,0 0-256 16,-6 7 0-16,6-7 0 0,3 9 448 0,-3-9 32 15,8 9 16-15,4-4 0 0,4-1 240 0,0-3 48 16,3-2 16-16,3-1 0 0,2-2-160 0,4-1-48 16,0 0 0-16,-1-1 0 0,-1-3 64 0,1-2 16 15,-1 1 0-15,-2-1 0 0,-2-1-32 0,-2 0-16 16,-5-1 0-16,0 1 0 0,-5 2-192 0,-3 0-48 16,-2 1 0-16,-3 1 0 0,-2-3-16 0,-2 4-16 15,-4 1 0-15,-4 4 0 0,-3 2-32 0,-6 3-16 16,-5 5 0-16,-2 2 0 0,-2 3-304 0,-1 1 0 15,-2 3 0-15,1 1 0 0,3 2 0 0,2 1 0 16,4 1 0-16,5 0 0 0,2 0-128 0,4 0 128 16,3 0 0-16,4-2-144 0,3-2 0 0,3-1 0 0,4-1 0 0,6-1 0 31,2-2-1840-31,5-1-352 0,7-3-80 0,3-3-11680 0</inkml:trace>
  <inkml:trace contextRef="#ctx0" brushRef="#br0" timeOffset="14829.23">16507 9939 20271 0,'0'0'896'0,"0"0"192"0,0 0-880 0,2-6-208 0,-2 6 0 0,0 0 0 0,0 0 1584 0,0 0 272 16,0 0 48-16,-5-4 16 0,-2 0-704 0,2 0-144 16,-4 1-32-16,-3 1 0 0,-2 2-272 0,-2 1-48 15,-1 0-16-15,-1 2 0 0,-2 1-256 0,-1 2-64 16,-2 1-16-16,0 1 0 0,-1 2-128 0,0-2-32 15,-1 1 0-15,2 1 0 0,1-3 0 0,4 1 0 16,1-1 0-16,4-2 0 0,2 1-208 0,4-2 0 16,7-4 0-16,0 0 0 0,0 0 0 0,0 0 272 15,0 0-48-15,0 0-16 0,10 3-32 0,2-3-16 16,2-1 0-16,-1 0 0 0,2-1-160 0,1-1 0 16,-1-1 0-16,0 2 128 0,2-1-128 0,0 0 0 15,1 0 0-15,-1 0 128 0,-2 3-128 0,-2 0 0 16,0 0 144-16,-1 2-144 0,-3-1 160 0,0 4-32 15,0 0-128-15,-3 1 192 0,-6-6-64 0,5 13-128 16,-4 0 176-16,-2 5-176 0,-4-1 192 0,-1 2-64 0,-3 0 0 0,-3 2-128 16,-2 1 176-16,-2 1-176 0,-1 1 160 0,-1-1-160 15,2 0 144-15,-1 0-144 0,1 1 128 0,1-2-128 16,1 0 0-16,3-2 0 16,1 1 0-16,2-2 0 0,4-2-416 0,1-1 32 0,2-4 16 0,3-1 0 31,2-2-1408-31,5-4-272 0,2-3-64 0,0-2-16 0,2-1-576 15,4-2-112-15</inkml:trace>
  <inkml:trace contextRef="#ctx0" brushRef="#br0" timeOffset="15139.9">16871 10038 18431 0,'0'0'816'0,"0"0"160"16,0 0-784-16,0 0-192 0,0 0 0 0,0 0 0 0,0 0 2000 0,0 0 368 16,-1 10 64-16,-3 3 0 0,-3 0-1008 0,-2 2-208 15,-1 3-32-15,2 0-16 0,-4-1-448 0,2 1-80 16,2-1-32-16,1-1 0 0,3-3-224 0,2-1-32 16,2-2-16-16,0-10 0 0,9 9-16 0,2-4 0 15,1 0 0-15,2-5 0 0,2-5 96 0,-2 1 16 16,2-1 0-16,3-2 0 0,1-3 144 0,2-1 16 15,-1-2 16-15,-1-1 0 0,0 0-32 0,-1-1-16 16,0-3 0-16,-2 2 0 0,-1-2-256 0,-1 2-48 0,-2 0-16 0,-1 2 0 16,0 1-240-16,-3-1 0 0,1 5 0 0,-1 0 0 31,-2 0-1024-31,-2 3-256 0,1 1-64 0,-3 3-10480 0,-3 2-2096 0</inkml:trace>
  <inkml:trace contextRef="#ctx0" brushRef="#br0" timeOffset="15522.52">17715 10020 14735 0,'0'0'1312'0,"-9"0"-1056"15,0-3-256-15,-3 3 0 0,1-1 2128 0,-1 1 368 16,-1 1 80-16,0 2 16 0,-2 1-1328 0,0 2-272 15,-1 2-48-15,-2 0-16 0,0 1-208 0,2 2-32 16,2-1-16-16,3 1 0 0,0-1 80 0,5 0 16 16,1-1 0-16,2-2 0 0,3 0-256 0,5-1-64 0,1 0 0 0,4-5 0 15,2 0-176-15,2-2-32 16,0-2-16-16,1-1 0 0,1-2 32 0,-1-1 16 0,0 0 0 0,0-1 0 16,-1-1 144-16,0 0 32 15,-3 2 0-15,0-1 0 0,-1 1-192 0,-1 2-16 16,-1 2-16-16,-1 2 0 0,-7 1-96 0,7 3-128 15,-3 2 176-15,0 3-176 0,-2 3 0 0,1 3 0 0,-2 0 0 0,-1 0 0 16,1 0 0-16,2 2 0 16,-1-1 0-16,1-3 0 0,3 0 0 0,-2-1 0 0,4-2 0 0,1-1 0 31,2-3-752-31,3-2-144 0,1 0-48 0,4-6-9936 0,5 1-2000 0</inkml:trace>
  <inkml:trace contextRef="#ctx0" brushRef="#br0" timeOffset="15748.18">18508 9693 22111 0,'0'0'1968'0,"0"0"-1584"16,-4 0-384-16,-4 4 0 0,-1 1 1680 0,-3 3 256 16,0 2 48-16,-1 3 16 0,-3 0-1072 0,0 3-224 15,-2 1-32-15,-2 4-16 0,-2 2-64 0,2 4-16 16,0 2 0-16,0 0 0 0,2 2-224 0,2 1-48 15,0-2-16-15,3 3 0 0,3-2-160 0,0 2-128 16,4-2 144-16,-1 0-144 16,4-3-1184-16,2 0-336 0,1-4-64 0,1-3-16 15,2-3-1648-15,1-3-336 0</inkml:trace>
  <inkml:trace contextRef="#ctx0" brushRef="#br0" timeOffset="15924.93">18199 10067 24815 0,'0'0'1088'0,"0"0"256"0,0 0-1088 0,10-2-256 0,-1 0 0 0,2 2 0 16,1-1 672-16,3 0 80 0,1 0 16 0,3 0 0 15,3-1 48-15,1 2 16 16,1-2 0-16,0 1 0 0,3-1-352 0,-1 1-64 0,-1-2-16 0,1 1 0 16,-2 0-400-16,1 1 0 0,-2 1-144 15,-1-1-9296-15,-1-1-1856 0</inkml:trace>
  <inkml:trace contextRef="#ctx0" brushRef="#br0" timeOffset="16103.84">18957 10098 23039 0,'-3'7'2048'0,"-3"0"-1648"16,1 4-400-16,-3 2 0 0,-4 0 784 0,0 2 80 15,-3 2 16-15,0-2 0 0,-2 0 272 0,-1 1 48 16,-1-1 16-16,-1 1 0 0,4-3-640 0,1 0-112 15,2 0-16-15,2-1-16 0,4 0-432 0,1-1-304 16,3-2 48-16,3-1-9120 16,0-8-1824-16</inkml:trace>
  <inkml:trace contextRef="#ctx0" brushRef="#br0" timeOffset="16455.95">19302 10099 21183 0,'-3'-10'944'0,"3"10"192"0,0 0-912 0,0 0-224 0,0 0 0 0,-6-2 0 16,0 1 1424-16,-3 1 240 0,-2 1 64 0,-1 2 0 16,-1 0-688-16,-2 1-128 0,2 3-16 0,-1 0-16 15,1-1-192-15,1 2-48 0,1-2 0 0,2 2 0 16,3 1-192-16,4-3-32 0,2 0-16 0,5-1 0 15,0 1-32-15,5-2-16 0,1-1 0 0,4 0 0 16,4-2-80-16,1-1-16 0,0-2 0 0,-1-1 0 16,2 1-80-16,-2-2-32 0,0-2 0 0,-3-1 0 15,-3 1 80-15,0-2 16 0,-1 1 0 0,-5-2 0 0,1-1 80 16,-5 0 0-16,0 2 16 0,-3 0 0 0,-3-1-80 0,0 0 0 16,-5 1-16-16,1 2 0 0,-5-1-240 0,-1 2 0 15,1-1 0-15,-1 1 0 16,1 0-1056-16,-1 1-208 0,2-1-32 15,2 2-16-15,1 0-1760 0,4-1-368 0</inkml:trace>
  <inkml:trace contextRef="#ctx0" brushRef="#br0" timeOffset="16796.4">19844 10007 18431 0,'0'0'1632'0,"0"9"-1312"15,-2-2-320-15,1 2 0 0,-1 1 640 0,-1 1 48 16,-1-1 16-16,-2 3 0 0,-1-2 672 0,-2-1 144 16,2-1 16-16,-5 1 16 0,1-1-16 0,0-2-16 0,1 1 0 0,2-3 0 15,3 0-512-15,5-5-112 16,0 0 0-16,0 0-16 0,0 0-192 0,6-3-48 0,3-2 0 0,3 0 0 16,-1-3-240-16,3-2-48 0,3-2-16 0,0-1 0 15,-1 1-144-15,0 0-16 0,1-1-16 0,2 2 0 16,1 0-16-16,2 2 0 0,-3 0 0 0,1 1 0 15,-1 0-16-15,2 5-128 0,-4 1 192 0,2 2-64 16,-3 3 48-16,0 3 0 0,-2 0 0 0,-1 5 0 16,-1 5-176-16,-2 2 128 0,-2 3-128 0,-1 1 128 15,-1-1-128-15,-4 1 0 0,1 1 0 0,-1-2 0 0,0-2 0 0,0-2 0 16,2 0 0-16,-2-2 0 0,2-1 0 0,1-2 0 16,-1-1-160-16,-1-4 160 15,2 0-1808-15,0-3-272 0,-5-4-48 0</inkml:trace>
  <inkml:trace contextRef="#ctx0" brushRef="#br0" timeOffset="17119.45">19355 9617 23039 0,'-15'-5'2048'0,"8"3"-1648"0,7 2-400 0,-3-4 0 16,-1 0 3008-16,2 0 528 0,2 4 112 0,0 0 0 15,0 0-2656-15,0 0-544 0,0 0-96 0,0 0-32 16,0 0-192-16,0 0-128 0,0-5 128 0,0 5-128 16,0 0-1984-1,5-4-448-15</inkml:trace>
  <inkml:trace contextRef="#ctx0" brushRef="#br0" timeOffset="19176.28">3248 15057 10127 0,'0'0'896'0,"0"0"-704"15,0 0-192-15,0 0 0 0,0 0 1968 0,0 0 352 16,0 0 80-16,0 0 16 0,0-8-240 0,0 8-64 15,2-10 0-15,2 0 0 0,3 1-816 0,1-1-160 0,-1-2-48 0,3-1 0 16,1 1-432-16,2 0-80 0,-2-1-32 0,3 0 0 16,-1 1-128-16,1 0-32 0,0 1 0 0,1 0 0 15,-2 1-160-15,-1 1-32 0,-1 0-16 0,0 3 0 16,-2 0-176-16,0 3 0 0,-9 3 0 0,0 0 128 16,9 0-128-16,-2 5 0 0,1 1 0 15,-4 3 128-15,1 2-128 0,-2 4 0 0,1 4 0 0,-3 3 0 16,0 1 0-16,-1 2 0 0,-1 1 0 0,0 2 0 15,-3-1 0-15,-1 2 160 0,1 0-160 0,-3-1 160 16,-1 1-160-16,-1-1 192 0,0 1-192 0,-2-1 192 16,0-2-192-16,3-2 128 0,-2-1-128 0,4-4 128 0,-1 0-128 0,2-2 0 15,1 0 0-15,0-2 128 0,1-1-128 16,1-5 0-16,2-2-192 0,-3 3 192 16,0 0-976-16,3-10-80 15,0 0-16-15,-3 8 0 0,3-8-2160 0,-5 7-432 0</inkml:trace>
  <inkml:trace contextRef="#ctx0" brushRef="#br0" timeOffset="19359.04">3240 15391 17503 0,'0'0'1552'0,"0"0"-1232"16,0 0-320-16,0 0 0 0,0 0 1760 0,10 0 288 16,-4-1 64-16,3 0 16 0,1-1-528 0,2-1-128 15,1-2 0-15,3 2-16 0,4-4-368 0,1 2-80 0,-2-1-16 0,3 1 0 16,0-1-512-16,-2 1-96 0,0-1-32 0,0 4 0 15,-4 0-352-15,1 1 0 16,-2 0 0-16,-1 0-192 16,-4 0-1984-16,0 1-416 0,2 0-80 0</inkml:trace>
  <inkml:trace contextRef="#ctx0" brushRef="#br0" timeOffset="20401.72">3518 14958 12095 0,'0'0'528'0,"0"0"112"0,0 0-512 0,0 0-128 0,11-1 0 0,-11 1 0 0,0 0 1072 0,9-1 176 16,-9 1 32-16,9 0 16 0,-9 0-128 0,0 0-16 16,0 0-16-16,0 0 0 0,0 0-64 0,0 0-16 15,0 0 0-15,0 0 0 0,0 0-96 0,0 0 0 16,0 0-16-16,0 0 0 0,0 0-112 0,0 0-32 16,0 0 0-16,0 0 0 0,0 0-256 0,0 0-48 15,0 0-16-15,0 0 0 0,0 0-112 0,-3-6-32 16,-6 1 0-16,0 1 0 0,-2 2-16 0,0 1-16 15,-1-3 0-15,-2 2 0 0,-3 0-80 0,-3 2-16 0,-2 2 0 0,-2 1 0 16,2 0-48-16,-3 3-16 0,-1 0 0 0,1 3 0 16,0 2-144-16,1 1 0 0,-4 1 144 0,3 3-144 15,3 0 0-15,4 2 0 16,1 2 0-16,3-1 0 0,0 1 0 0,4 1-128 16,5 0 128-16,3 0-128 0,-1-2 128 0,8-2-128 0,-1 0 128 0,6-2-128 15,-2-3 128-15,4-1 0 0,2-2 0 0,3-1 0 16,1-4 0-16,2-1 0 0,1 0 128 0,-1-2-128 15,0 0 128-15,-1-3-128 0,-2-3 128 0,-1 1-128 16,1-3 192-16,-1 0-48 0,0-2 0 0,-1-1 0 16,0-1 0-16,-1-3 0 0,-3-1 0 0,0 1 0 0,0-1-16 15,-1 0-128-15,-1 0 192 0,-3-1-64 0,-1 0 0 0,-1 1-128 16,-1 0 192-16,1 3-64 0,-1 0-128 16,-2 1 0-16,1 2 0 0,-2 9 0 0,0 0 0 0,0 0 0 15,0 0 0-15,0 0 0 0,0 0-128 0,0 12 128 16,0 3-160-16,0 0 160 0,0 0 0 0,2 3-144 15,1 2 144-15,0 2 0 0,2-2 0 0,0 2 0 16,0-1 0-16,2-3 0 0,-1-1 0 0,3-2 0 16,0-2 0-16,0-2-128 0,-3 1 128 0,3-2 0 15,1-1 0-15,-2-1 128 16,2-3-1664-16,-1 0-336 0,0-2-64 0,-1-3-12880 0</inkml:trace>
  <inkml:trace contextRef="#ctx0" brushRef="#br0" timeOffset="20890.75">3955 14912 20271 0,'0'0'896'0,"0"-8"192"0,0 8-880 0,0 0-208 0,-1-9 0 0,1 9 0 15,0 0 1472-15,0 0 240 0,0 0 48 0,0 0 16 16,0 0-880-16,-7 4-192 0,0 2-16 0,0 5-16 0,-1 2-128 0,1 4-32 16,-1 0 0-16,0 4 0 0,2-3-192 0,1 3-32 15,2 0-16-15,2 0 0 0,2-2-272 0,2 0 0 16,0-1 128-16,3-4-128 0,-2-2 0 0,5-2 160 16,-1-2-160-16,2-3 128 0,1-3 272 0,1-2 48 15,0-2 16-15,1-2 0 0,1-3-16 0,1-2 0 16,0 1 0-16,1-4 0 0,-2-2-144 0,1 1-48 15,1 1 0-15,-3 0 0 0,-1-1-128 0,0 1-128 16,-1 0 144-16,-1 2-144 0,-1 3 0 0,-2 2 128 16,-1-1-128-16,-6 6 0 0,0 0 0 0,0 0 0 15,0 0 0-15,5 9 0 0,0 0 0 0,-1 4 0 16,-4 2-160-16,-1 7 160 0,-2 2 0 0,-2 5 0 16,-1 3 0-16,-1 2 0 0,0-1 0 0,-3 4 0 15,-2 3 0-15,-3 2 0 0,-2 0 176 0,-1-1-48 16,-2 2 0-16,2-1 0 0,-3-1 0 0,0-2-128 15,1-3 192-15,-1-6-64 0,2-4-128 0,2-4 192 0,0-2-192 0,2-5 192 16,2-3 0-16,2-4 0 0,0-6 0 0,3 1 0 16,8-3-192-16,-6-5-144 0,4-5 144 15,1-3-208 1,1-5-2080-16,2-3-400 0,6-2-96 0,3-2-16 0</inkml:trace>
  <inkml:trace contextRef="#ctx0" brushRef="#br0" timeOffset="21347.19">4448 14779 20271 0,'0'0'1792'0,"2"-7"-1424"16,5-1-368-16,-2 0 0 0,3-1 880 0,1 0 96 16,2 0 32-16,2 1 0 0,2-1 0 0,3 1 0 15,0 0 0-15,1 3 0 0,2-4-288 0,-2 3-48 16,-1 2-16-16,0 2 0 0,-1 1-16 0,-2 3 0 15,-3 0 0-15,-1 4 0 0,-5 1-640 0,-2 3 0 16,0 2 0-16,-4 4 0 0,-3 1 0 0,-1 3 0 16,-3 1 0-16,-4 4 0 0,-3 2 192 0,-2-2-64 0,0-2 0 15,-1 0 0-15,1 0 0 0,-1-3 0 0,2-3 0 0,2-2 0 16,2-1 240-16,2-3 32 0,3-3 16 0,6-8 0 16,0 0-16-16,0 0 0 0,5 7 0 0,1-3 0 15,4-2 48-15,5-2 0 0,1-1 0 16,2-1 0-16,3-3-240 0,2-2-32 0,-2-3-16 0,4 1 0 15,0 1-1568 1,3-3-320-16,-2 0-64 0,-7 5-16 0</inkml:trace>
  <inkml:trace contextRef="#ctx0" brushRef="#br0" timeOffset="21884.57">5104 14883 16127 0,'0'0'704'0,"-2"-10"160"0,0-1-688 0,0 1-176 0,0 0 0 0,-1 3 0 16,3 7 1408-16,0 0 240 0,0 0 48 0,0 0 16 0,0 0-640 0,0 0-128 16,0 0-32-16,-7 6 0 0,-1 4-176 0,0 3-32 15,1 3-16-15,2 4 0 0,0 3-320 0,-1 1-64 16,-1 1-16-16,0 3 0 0,1-1-144 0,-1 2-16 15,0-1-128-15,-1 2 192 0,1 1 0 0,-2-1-16 16,2-2 0-16,2-2 0 0,0-4-176 0,2-3 0 16,1-1 144-16,0-3-144 15,-2-3-624-15,2-2-192 0,0-1-32 0,2-9-11760 0</inkml:trace>
  <inkml:trace contextRef="#ctx0" brushRef="#br0" timeOffset="22077.99">4872 15148 21183 0,'0'0'944'0,"0"0"192"0,0 0-912 0,8-6-224 15,2-1 0-15,-1 0 0 0,3 4 1584 0,0 0 272 16,1-2 48-16,4 1 16 0,2-3-736 0,5 1-144 16,-1-1-16-16,2 2-16 0,1-2-320 0,1 2-64 0,-2 1-16 0,-3 1 0 15,2 0-464-15,-2 1-144 0,2-2 0 0,-4 3 0 31,-1-1-1360-31,-1 0-384 0,-1-3-80 0,-4 2-11472 0</inkml:trace>
  <inkml:trace contextRef="#ctx0" brushRef="#br0" timeOffset="22494.03">5716 14632 16575 0,'0'0'736'0,"-8"1"160"0,-2 2-720 0,4 0-176 16,-3 0 0-16,0 7 0 0,-2 0 1584 0,0 4 272 15,0 2 64-15,1 0 16 0,-2 2-880 0,1 3-176 16,-1 2-48-16,2 2 0 0,-2 2-288 0,2-3-64 16,0-1-16-16,2 0 0 0,1-2-176 0,3-1-32 15,0-3-16-15,3 0 0 0,0-2-112 0,1-3 0 16,1-3-128-16,-1-9 192 0,6 7 336 0,-6-7 64 15,10 6 16-15,-1-2 0 0,0-6 240 0,2 1 48 16,1-2 16-16,3 2 0 0,-2-1-592 0,2 1-112 16,1-3-16-16,0 2-16 0,1 1-176 0,-2 2 0 0,-1 1 0 0,-3 2 0 15,-1 0 0-15,0 6 0 16,-4 1 0-16,-2-2 0 0,-1 1 0 0,1 5 0 0,-5 2 0 0,-4-1 128 16,-3 1-128-16,-1-1 192 0,-5 1-192 0,0-2 192 15,-2-1 64-15,-2 1 32 0,0-1 0 0,-1-1 0 16,0-2 32-16,-2-1 16 0,1-2 0 0,0-2 0 15,1-2-144-15,1-1-48 0,1-3 0 0,3-1 0 0,3-1-144 16,1-2 0-16,3-2 0 0,3-1 0 16,1-1-1984-16,2 0-368 15,1-3-80-15</inkml:trace>
  <inkml:trace contextRef="#ctx0" brushRef="#br0" timeOffset="23033.69">6167 14869 17503 0,'0'0'1552'0,"0"0"-1232"15,-7 5-320-15,0 3 0 0,-3 2 1648 0,-1-2 272 16,-1 5 48-16,2-1 16 0,-2-1-592 0,1 2-112 15,1 1-32-15,2 0 0 0,3-2-608 0,-1-1-112 16,2-2-16-16,3-2-16 0,1 1-272 0,3-3-48 0,-3-5-16 0,8 6 0 16,-2-3 256-16,5-2 48 15,2-1 16-15,1-2 0 0,1-3 48 0,0-3 16 0,4-2 0 16,-2-1 0-16,-2-1-160 0,2-1-48 16,-1-2 0-16,-1 2 0 0,2 1-112 0,-2 0-32 0,0 0 0 15,-1 2 0-15,-1 0-192 0,-2 2 0 0,0 2 128 16,0 0-128-16,-3 5 0 0,1 2 0 0,-2 3 0 0,1 3 0 15,0 4-128-15,-2 5 128 0,0 4 0 0,-2 2 0 16,0 4 0-16,-4 4 0 0,-4-1 0 0,0 4 0 16,-2 4 0-16,-5-1 0 0,0 0 0 0,-3 2 0 15,-4-1 0-15,-1-1 192 0,-1 4-16 0,-3-5-16 0,0-3 112 0,-2-1 32 16,1-5 0-16,-2-3 0 0,-1-4 144 16,4-4 16-16,-1-4 16 0,3-2 0 0,-2-4-160 0,3-5-16 15,3-3-16-15,2-2 0 0,2-5 0 0,3-3 0 16,4-4 0-16,2-2 0 0,6-6-64 0,1 0-16 15,6 0 0-15,3 1 0 0,6-4-208 0,2 1 0 16,4 1 0-16,3 2-160 0,1 2 160 0,2 2-192 16,1 2 192-16,1 2-192 0,1 3 192 0,1 3-160 15,1 2 160-15,-2 4-160 0,0 3 160 0,-2 1 0 16,1 2 0-16,-2 4-128 16,-3 1-1632-16,-4 2-320 0,0 1-64 0,3 4-14464 0</inkml:trace>
  <inkml:trace contextRef="#ctx0" brushRef="#br0" timeOffset="26761.24">7284 14913 13823 0,'0'0'608'0,"0"0"128"0,0 0-592 0,0 0-144 16,3-6 0-16,-3 6 0 0,0 0 2032 0,0 0 368 0,1-5 80 0,-1 5 16 16,0 0-640-16,0 0-128 0,0 0-32 0,0 0 0 15,0 0-576-15,0 0-112 16,0 0-32-16,0 0 0 0,0 0-192 0,0 6-32 16,0 3-16-16,-1 2 0 0,0 4-112 0,-3 2-32 15,2 2 0-15,-1 2 0 0,0-3-192 0,-1 4-32 0,-1 3-16 0,0 0 0 16,1-1-80-16,-3-1-16 0,2 0 0 0,2-2 0 15,-3-1-112-15,3-1-16 0,1-3-128 0,1-1 192 16,-2-2-192-16,2-2 144 0,-2-1-144 0,1-3 128 0,0 2-128 0,0-2-176 16,2-2 48-16,0-5 0 15,0 0-2304-15,0 0-464 0,0 0-96 0,0 0-16 16</inkml:trace>
  <inkml:trace contextRef="#ctx0" brushRef="#br0" timeOffset="26933.81">6996 15152 21183 0,'0'0'1888'0,"0"0"-1504"16,9-3-384-16,1-1 0 0,1 0 3264 0,3-1 592 15,2 2 112-15,1 0 32 0,5-2-2224 0,2 1-448 16,1-4-96-16,1 1-16 0,2 2-512 0,1-1-96 16,2 0-32-16,0 1 0 0,-1 3-336 0,1 1-80 15,-2 0-16-15,8 0 0 16,-8-2-1616-16,-1 5-336 0,-3 0-64 0</inkml:trace>
  <inkml:trace contextRef="#ctx0" brushRef="#br0" timeOffset="28352.41">8307 14825 13823 0,'0'0'1216'0,"0"0"-960"16,-6 3-256-16,6-3 0 0,-3 6 592 0,-1-1 80 15,2 0 16-15,-1 2 0 0,3-7 640 0,-1 7 128 16,1-1 16-16,0 1 16 0,1-1-272 0,2 0-64 16,-2 1-16-16,3-1 0 0,1 1-240 0,2-2-32 15,0 0-16-15,2 0 0 0,3 1-112 0,-2-1-32 16,2 1 0-16,2-3 0 0,1-2-128 0,0 0-48 16,2 0 0-16,-1-1 0 0,2-3-64 0,1-1-16 0,-2-1 0 0,2 0 0 15,-3-2-80-15,0 0-32 16,-2-3 0-16,0 0 0 0,0 0-112 0,-1-1-32 0,-1-2 0 15,-1-1 0-15,0 0-48 0,0 1-16 0,-1-2 0 16,0-3 0-16,-3 1-128 0,1 0 160 0,-2-2-160 0,-2 2 160 16,-1-2-160-16,0 1 0 0,-1-3 0 0,-2 4 0 15,0 2 0-15,0 3 0 0,-2 1 0 0,-1 4 0 16,1-1 0-16,-1 2 0 0,3 6 0 0,-5-2 0 16,-2 1-176-16,-1 3 176 0,0 2-128 0,1 4 128 0,-5 2 0 15,1 2-160-15,1 2 160 0,-2 1 0 0,-1 5-144 0,1 2 144 16,-1 3 0-16,1 2-144 0,-2 0 144 15,-2 2 0-15,1 1 0 0,1 0 0 0,-2-2 0 0,3-2 0 16,0 0 0-16,1-1 0 0,0-3 0 0,1-3 0 16,2-1 160-16,1-3-160 0,2 0 272 0,0-2-32 15,3-1-16-15,-3-1 0 0,3-2 80 0,1-1 16 16,1-1 0-16,1-1 0 0,0-6-48 0,0 0 0 16,0 0 0-16,0 0 0 0,0 0-48 0,6 1-16 15,1-3 0-15,1-2 0 0,-1 0-64 0,2 0-16 16,1-2 0-16,1-1 0 0,-2-1-128 0,2 2 0 15,1 0 0-15,2 0 128 0,0-2-128 0,0 2 0 16,1 0 0-16,0 2 0 0,1-1 0 0,3 2 0 16,-2 0 0-16,0 3 0 0,0 2 0 0,0 1 0 0,-2 2 0 0,-1 0 0 15,0 1-128-15,-2 1 128 16,-3 1 0-16,-1 1 0 0,-2-1 0 0,-2 2 0 0,1-1 0 0,-4 2 0 16,-1 0 0-16,0 0 0 0,-5 0 0 15,1 0 0-15,-2 2 0 0,0-1 0 0,-2 1 0 0,-1 0 0 16,-1-2 0-16,-3 0 0 0,1-1 0 0,0 0 0 15,0 0 0-15,0-1 0 0,0 0 0 0,1 0 0 16,2-1 0-16,-1-1 0 0,5-1 0 0,-2 0 0 16,3-1 0-16,4-5 0 0,1 6 0 0,3-1 0 15,3-2 0-15,3 1 0 0,2 0 0 0,2-2 0 0,4 1 128 0,4-1 0 16,0-1 0-16,3 0 0 0,1-1 32 0,3 0 0 16,-2-1 0-16,1 0 0 0,0-1 144 15,0-2 16-15,-1-1 16 0,1-2 0 0,-2 3-32 0,-4-2-16 16,-1 1 0-16,-1 1 0 0,-1-1-288 15,-3 1-144-15,-1 0 16 0,-3 2-12976 16,-5 1-2576-16</inkml:trace>
  <inkml:trace contextRef="#ctx0" brushRef="#br0" timeOffset="30442.14">5762 16490 6447 0,'0'0'272'0,"0"0"80"0,0 0-352 0,0 0 0 0,0 0 0 0,0 0 0 16,0 0 2080-16,0 0 352 0,0 0 64 0,0 0 0 16,-4-4-1152-16,4 4-256 0,0 0-32 0,0 0-16 15,0 0-192-15,0 0-32 0,0 0-16 16,-6-3 0-16,6 3-144 0,0 0-16 0,0 0-16 0,-7 1 0 16,7-1 16-16,0 0 16 0,-6 5 0 0,6-5 0 15,-6 8-80-15,2 0 0 0,3 4-16 0,1-1 0 16,2 0-112-16,2 1 0 0,1 1-16 0,1 1 0 0,4-2-48 15,-2 3-16-15,2 1 0 0,3 1 0 0,-3-2-48 0,2 3-16 16,1-3 0-16,0 2 0 0,2-4 16 0,-1 1 16 16,2-1 0-16,0-1 0 0,0-1 16 0,1-1 0 15,0-1 0-15,0-1 0 0,2-2 32 16,0 0 0-16,0-3 0 0,1 0 0 0,1 1-48 0,0-2 0 16,1-2 0-16,1-1 0 0,-3-1-80 0,2-1 0 15,0 0-16-15,1 0 0 0,0 0-48 0,0 0-16 16,-1-1 0-16,-1 0 0 0,1 0-176 0,0 0 160 15,0-3-160-15,0 2 160 0,-1 0-160 0,0 1 0 16,0 0 144-16,0-1-144 0,-1-1 0 0,1 1 0 16,0 0 0-16,-1-2 128 0,4-1-128 0,-2 1 0 15,-2-1 0-15,2 0 128 0,2 2-128 0,-2-1 0 16,0-1 0-16,1 2 0 0,0-3 0 0,1 2 0 0,1 1 0 0,-2-1 128 16,3 1-128-16,-2-1 0 0,0 1 0 0,1 0 0 15,-3 1 0-15,5 1 0 16,-2-3 0-16,0 4 0 0,1 0 0 0,-2 1 0 15,0-2 0-15,2 1 0 0,1 0 0 0,-1 1 0 16,-2-1 0-16,0 2 0 0,-1 1 0 0,0 1 0 16,0 2 0-16,1-1 0 0,1 1 0 0,-3 0 0 0,0 1 0 0,-1 0 0 15,-1 2 0-15,1 0-160 0,-1 4 160 16,0-1 0-16,-2 0 0 0,1 1 0 0,0-2 0 0,-3 1 0 16,0-1 0-16,-2-2-128 0,-2 1 128 0,1 1 0 15,1-2 0-15,-1 4 0 0,-2-4 0 0,-3 1 0 16,0 1 0-16,-1 0 0 0,-2-3 0 0,-5-5 0 0,6 8 0 0,-2-1 0 15,0-1 0-15,-4-6 0 16,0 0 0-16,4 8 0 0,-4-8 0 0,0 0 0 0,0 7 0 16,0-7 0-16,0 0 0 0,0 0 0 0,0 0 0 0,0 0 0 15,0 0 0-15,0 0 0 0,0 0 0 16,0 0 128-16,0 0-128 0,0 0 0 0,4-10 0 0,2 1 128 16,-1 0-128-16,0 0 0 0,1 0 0 0,3 1 0 15,0-2 0-15,1 1 0 0,1 2 0 0,2 1 0 16,-1-2 0-16,3 0 0 0,4 1 0 0,-2-2 0 15,0 2 0-15,1 1 0 0,0-2 0 0,4 0 0 16,-1 1-128-16,1 0 128 0,0 1 0 0,3 2 0 16,-3 0 0-16,2 1 0 0,0 1 0 0,1 1 0 15,-3-1 0-15,4 1 0 0,-2-1 0 0,2 2-128 16,1-3 128-16,-1 3 0 0,4 0 0 0,-2 0 0 16,-1 3 0-16,1-1 0 0,-1 1 0 0,1 2 0 15,1 0 0-15,-2-2 0 0,1 1 0 0,-3-1-128 16,0 0 128-16,3 1 0 0,-3-2 0 0,3 1 0 15,0 0 0-15,2 3 0 0,1-4 0 0,1 1 0 16,-3 0 0-16,1 0 0 0,0 1 0 0,-2-2 0 0,1 1 0 0,-1 0 0 16,-2 1 0-16,1 3 0 0,0-4-128 0,-1 2 128 15,1-1 0-15,-1-1 0 0,0 2 0 16,2-1 0-16,1-2 0 0,0 3 0 0,-1-2 0 0,0 0 0 16,2 1 0-16,-1-3 0 0,-2-2 0 15,2 1 0-15,-3 1 0 0,2 1 0 0,-1-4 0 0,1 2 0 16,0 2 0-16,-1-1 0 0,1 1 0 0,2-1 0 0,0-1 0 0,0 1 0 15,0 2 0-15,2-2 0 0,0-1 0 0,0-1 0 16,-1-2 0-16,-1 2 0 0,1 1 0 0,1-1 0 16,-1-1 0-16,0-1 0 0,0 3 0 15,2 0 0-15,0 0 0 0,0 0 0 16,0 0 0-16,-2-1 0 0,1 0 0 0,0-2 0 0,0 1 0 0,0-1 0 16,-1 0 0-16,2-1 0 0,-1 2 0 0,0 0 0 15,-3-1 0-15,3 0 0 0,0 1 0 0,1-1 0 16,0-2 0-16,2 2 0 0,3-6 0 0,1 2 0 15,0-2 0-15,-1 0 0 0,1 0 0 0,-1 0 128 16,1 1-128-16,1-1 0 0,-3-1 0 0,3-1 0 16,-3-1 0-16,3-2 0 0,-1-1 0 0,0 0 128 15,-5 2-128-15,0-3 0 0,-1-1 0 0,-2 3 144 0,-4 2-144 0,0-1 128 16,-4-2-128-16,0 2 0 16,-7 2 0-16,0 1 128 0,-2 4-128 0,-4-2 0 15,-2 1 0-15,-3-1 0 16,-5 8-1264-16,0 0-224 0,-3-9-48 0,-4 2-14736 0</inkml:trace>
  <inkml:trace contextRef="#ctx0" brushRef="#br0" timeOffset="31973.43">7763 16862 6447 0,'0'0'576'0,"0"0"-576"0,0 0 0 0,0 0 0 16,0 0 304-16,0 0-48 0,0 0-16 0,0 0 0 15,0 0-240-15,0 0 176 0,0 0-176 0,0 0 160 16,0 0 320-16,0 0 64 0,0 0 16 0,0 0 0 16,0 0 368-16,0 0 80 0,-6 2 16 0,6-2 0 15,0 0 0-15,-7 4 0 0,7-4 0 0,0 0 0 0,-9 2-208 16,9-2-48-16,-9 4 0 0,9-4 0 0,-8 3 0 0,8-3 0 16,-8 5 0-16,8-5 0 0,-7 5-64 0,7-5 0 15,0 0-16-15,0 0 0 0,-2 8-80 0,2-8-16 16,0 0 0-16,0 0 0 0,9 6 0 0,1-2 0 15,1-2 0-15,2-1 0 0,-1-3-16 0,2 0 0 16,3 1 0-16,2-3 0 0,-2 1-176 0,2-1-32 16,-2-3-16-16,1-1 0 0,1 3-96 0,1-3 0 15,-3-2-16-15,2 0 0 0,-3 1-48 0,0 0 0 16,-2-2 0-16,1 0 0 0,0-2-64 0,-2-1 0 16,-1-1-128-16,-2 0 192 0,-1 1-192 0,1 1 144 15,-2-1-144-15,1 1 128 0,-3-2-128 0,-1 0 160 16,0 0-160-16,-3 0 160 0,-2 3-160 0,0 0 0 0,0-1 144 0,-1 3-144 15,-3 2 0-15,4 8 0 0,0 0 0 0,0 0 0 16,-7 0 0-16,-1 1 0 0,-1 5 0 0,0 3-192 16,1-1 192-16,-1 5-128 0,-2 2 128 0,0 1-128 15,0 2 128-15,0 4 0 0,1-2-144 0,-2 3 144 16,2 0 0-16,1-1 0 0,-1 0-144 0,4-4 144 16,-3-2 0-16,2 0 0 0,-2-1 0 0,4-2 0 15,1-3 128-15,1-1 0 0,3-9-128 0,-2 10 192 16,2-10 16-16,0 0 0 0,0 0 0 0,0 0 0 0,0 0 144 15,8 4 32-15,-8-4 0 0,10 2 0 0,2-2-80 0,0-2-16 16,1-2 0-16,-1-1 0 0,1-1-160 0,1-1-128 16,0-1 192-16,0 1-192 0,1 0 128 0,0 2-128 15,0-2 0-15,1 3 0 0,-2 1 0 0,1 3 0 16,0 0 0-16,-1 4 0 0,0-2 0 0,-2 5 0 16,1-2 0-16,-4 2-144 0,0 0 144 0,-2 2 0 15,-3 1 0-15,0-1-128 0,-2 0 128 0,0-1 0 16,-5 1 0-16,-1 0-128 0,0-1 128 0,1-1 0 15,-5 2 0-15,1-2 0 0,1-2 0 0,-1 1 128 16,-1-2-128-16,2 1 0 0,6-5 0 0,-6 4 0 16,6-4 0-16,0 0 128 0,0 0-128 0,0 0 0 15,0 0 0-15,0 0 128 0,0 0-128 0,0 0 0 16,8 2 128-16,3 0-128 0,2 0 256 0,-1-2-32 16,4 0 0-16,1-2 0 0,1 1-16 0,1-2 0 15,0 2 0-15,3-2 0 0,-2 2-16 0,2-1 0 0,2 2 0 16,0 0 0-16,-2-1-192 0,0 2 0 0,1 2 0 0,-5-2 0 31,0-1-2336-31,-2 0-512 0</inkml:trace>
  <inkml:trace contextRef="#ctx0" brushRef="#br0" timeOffset="36535.73">13327 16864 9215 0,'0'0'816'0,"0"0"-656"0,0 0-160 0,0 0 0 16,-7 2 1520-16,7-2 272 0,0 0 48 0,0 0 16 15,-7-2-144-15,7 2-32 0,0 0 0 0,0 0 0 16,-2-7-272-16,3-2-48 0,2 0-16 0,2-1 0 15,0-1-448-15,1-1-80 0,1-2-32 0,1-1 0 16,1 0-336-16,2 0-80 0,-3-2-16 0,3 2 0 16,1-1-160-16,-1 3-16 0,3-2-16 0,-2-3 0 0,0 3-160 0,-1 3 160 15,0-1-160-15,-1 5 160 0,-1 2-160 0,-2 2 0 16,0-1 144-16,-7 5-144 0,0 0 0 0,0 0 0 16,0 0 0-16,9 7 0 0,-4 3 0 15,-2 3 0-15,1 2 0 0,-4 3 0 0,-4 2 0 0,2 2 0 16,-1 2 0-16,0 0-128 0,0-1 128 15,1-1 0-15,-1-3 0 0,2 0 0 0,2-1 0 0,2 0 0 16,-1-4 0-16,1 0 0 0,1-1 0 0,3-1 0 16,-2-1 0-16,5 0 128 0,-4-1-128 0,3 0 0 15,-1-2 128-15,2-1-128 0,-2-3-128 0,-1 1-112 16,-7-5-16-16,10 4 0 16,-10-4-1824-16,9 2-368 0,-9-2-80 0,0 0-16 0</inkml:trace>
  <inkml:trace contextRef="#ctx0" brushRef="#br0" timeOffset="36763.58">13499 16897 16815 0,'0'0'736'0,"0"0"160"0,-7 6-704 0,7-6-192 0,-8 6 0 0,2 1 0 16,-2 1 1296-16,3-1 240 0,0-1 32 0,0 3 16 16,0 1-272-16,3 1-48 0,2 1-16 15,2 2 0-15,2 0-368 0,2-1-80 0,0 1-16 0,4 0 0 16,2 1-208-16,2 1-64 0,1-3 0 0,5-1 0 15,0-1-192-15,2-1-64 0,0 0 0 0,2-2 0 16,1 1-128-16,3 0-128 0,1-1 192 0,-3 0-192 16,0-3 144-16,1 1-144 0,-2-1 0 0,1 1-9696 15,2-4-2048-15</inkml:trace>
  <inkml:trace contextRef="#ctx0" brushRef="#br0" timeOffset="37361.16">14697 17060 4607 0,'0'0'192'0,"3"-5"64"0,1-2-256 0,-4 7 0 16,6-6 0-16,-2 0 0 0,-1-2 4064 0,-3 8 768 0,0 0 160 0,3-9 16 16,-3-1-2848-16,0 4-576 0,0 6-112 0,-3-9-32 15,1 0-448-15,0 2-96 0,-3 0 0 0,-2 1-16 16,-2 2-304-16,-1 1-64 15,-2-1-16-15,-1 3 0 0,-1 1-304 0,-2 4-48 0,-1 1-16 0,-2 3 0 16,-2 1-128-16,-1 2 160 0,0 1-160 0,-2 1 160 16,0 0-160-16,2 4-176 0,1 2 48 0,2-1 0 15,3-3 128-15,1 0 0 0,4-2 0 0,4 0 0 16,2 0 0-16,4-2 0 0,3-1 0 0,4-3 0 0,0-3 0 0,6 0 0 16,1-3 0-16,3-2 0 0,4-6 0 15,2 0 128-15,2 0 0 0,0-3 0 0,0 1 80 0,3-1 32 16,-4-1 0-16,2-1 0 0,-3 0-16 0,1 1 0 15,-3 0 0-15,-2 2 0 0,-3 1-16 0,-3 3 0 16,0 0 0-16,-12 5 0 0,8 0-64 0,-8 0-16 16,10 9 0-16,-6 2 0 0,-3 2-128 0,-2 3 0 15,-2 1 0-15,0 1 0 0,-6 5 0 16,2 0 0-16,-3 0 0 0,-1 0 0 0,-2-2 0 0,-1 1 0 16,1 1 0-16,-2-1 0 0,0 0 0 0,2-1 0 15,1 1 0-15,2-4 128 0,1 0-128 0,1-2 0 16,3-1 0-16,0-1 0 0,3-3 0 0,0-3 128 15,2-8-128-15,3 7 0 0,-3-7 0 0,0 0-144 16,7 4 0-16,-7-4 0 16,11-1-1600-16,-1-2-320 0,0 2-64 0,0-3-16 0</inkml:trace>
  <inkml:trace contextRef="#ctx0" brushRef="#br0" timeOffset="37792.68">15064 17031 18831 0,'0'0'832'0,"0"0"176"0,-4-6-816 0,4 6-192 16,-6-5 0-16,6 5 0 0,-11-2 1312 0,4 1 224 16,-1 2 32-16,1 3 16 0,-2 1-448 0,3 1-96 15,-3-1-16-15,2 4 0 0,-3 2-304 0,5 2-64 16,-2 2-16-16,3 0 0 0,1-2-256 0,-1 1-64 16,4 2-16-16,2-2 0 0,0-1-304 0,0-2 160 15,2 0-160-15,4-2 128 0,-2 0 48 0,4-3 0 16,-2-1 0-16,2-1 0 0,3-4 400 0,-1-2 96 15,1-1 16-15,2-1 0 0,-1-2-32 0,1-2 0 0,0-1 0 16,0-1 0-16,-1-1-272 0,1-1-64 16,-3 1-16-16,-1-2 0 0,-1 1-160 0,1 0-16 15,-4-2-128-15,2-1 192 0,-1 1-192 0,0 3 144 0,-2 1-144 16,2 1 128-16,-3 2-320 0,3-1-64 0,-2 3 0 0,0 1-16 31,-6 4-2864-31,10-3-560 0</inkml:trace>
  <inkml:trace contextRef="#ctx0" brushRef="#br0" timeOffset="38140.21">15599 17058 16575 0,'0'0'736'0,"0"0"160"0,5-7-720 0,-5 7-176 0,0 0 0 0,0 0 0 15,0 0 2400-15,0 0 448 0,-2-6 96 0,2 6 0 0,-7-3-1776 0,-4 1-352 16,0 2-80-16,0 5-16 0,-3 0-400 0,0 4-96 15,-2 3-16-15,1 1 0 0,-1 2-32 0,1-2-16 16,2-1 0-16,2 1 0 0,2 1-160 0,1 1 192 16,4-4-192-16,3-1 192 0,0-2-192 0,1 0 0 15,0-8 0-15,4 8 128 0,-4-8 16 0,11 5 0 16,-3-1 0-16,2-3 0 0,-1-1 288 0,0-4 48 16,2-2 16-16,-2 2 0 0,1 0-112 0,1-1 0 15,-2-3-16-15,0 0 0 0,0 0-128 0,-1 2-32 16,2-1 0-16,-4 2 0 0,-6 5-16 0,7-6 0 0,-7 6 0 0,0 0 0 15,0 0-192-15,10 0 0 0,-10 0 128 0,10 4-128 16,-3 2 0-16,2 2 0 0,-3 0-144 0,3 0 144 16,0 1-256-16,1 0 64 15,2-1 0-15,3-1 0 16,1 0-2432-16,-1-3-496 0</inkml:trace>
  <inkml:trace contextRef="#ctx0" brushRef="#br0" timeOffset="38640.66">16162 17106 11967 0,'0'0'1072'0,"0"0"-864"15,0 0-208-15,0 0 0 0,-1-7 2016 0,-3-1 352 16,0 0 80-16,-2 0 16 0,-1 0-816 0,-1-1-176 16,-2 1-16-16,0 3-16 0,-2 2-512 0,-1 1-96 15,-2 2-32-15,-2 0 0 0,-1 2-400 0,1 2-80 16,-2 2 0-16,2 3-16 0,0 1-48 0,1 1 0 16,0 1 0-16,2 0 0 0,3-1-48 0,1 1-16 15,2 0 0-15,5-1 0 0,0-1-64 0,3-2-128 16,2-1 176-16,-2-7-176 0,5 3 352 0,5 1-32 15,0-4-16-15,3-1 0 0,4-2 176 0,0-4 32 16,3-3 16-16,0-1 0 0,1-1-144 0,1-2-16 16,-3-2-16-16,-1-2 0 0,-1-1-112 0,-1 4-32 15,1-3 0-15,-1 3 0 0,0-4-80 0,-2 0-128 16,-2 0 176-16,0-1-176 0,0 1 160 0,-3-2-160 16,1-3 128-16,-1 1-128 0,-1 1 128 0,-2 0-128 0,1-2 0 0,-2 6 128 15,0 4-128-15,0 3 0 0,-3 3 0 0,-2 8 0 16,0 0-160-16,0 0 160 0,-2 10-208 0,0 3 80 15,-6 3-16-15,3 0 0 0,-4 1 0 0,2 1 0 16,-4 7 144-16,1-3 0 0,1 2-144 0,-2-1 144 16,-3 3 0-16,2 1 0 0,2-3 128 0,-1 1-128 15,3 0-560-15,1-1-192 16,3-5-32-16,2-1-16 0,4-4-1664 0,2-2-336 0,1-2-64 0</inkml:trace>
  <inkml:trace contextRef="#ctx0" brushRef="#br0" timeOffset="38939.03">16545 16953 15663 0,'0'0'1392'0,"0"0"-1120"16,-8 9-272-16,-2 1 0 0,-1 1 1168 0,-2 2 176 16,-2 3 48-16,2-1 0 0,-2-2 416 0,-1 6 96 15,3-3 16-15,-2 1 0 0,1-1-624 0,0 0-112 16,1-2-32-16,2 2 0 0,0-3-384 0,2-2-64 15,4-4-32-15,0 0 0 0,5-7-112 0,0 0-32 16,0 0 0-16,0 0 0 0,0 0-48 0,10-2-16 16,2-4 0-16,3-2 0 0,0-2 48 0,3-5 0 15,-1 2 0-15,2-1 0 0,2-2-336 0,-3 0-176 16,2-2 192-16,0 4-192 0,0 2 144 0,0 0-144 16,1-1 0-16,0 2 144 0,1 1-144 0,-1 1 0 0,-2 1 0 0,-2 2 0 31,-1 1-1232-31,0 2-176 0,-1 1-48 0,-1 2-9504 0,1 1-1904 15</inkml:trace>
  <inkml:trace contextRef="#ctx0" brushRef="#br0" timeOffset="39295.69">17098 17036 17503 0,'0'0'1552'0,"0"0"-1232"16,0 0-320-16,0 0 0 0,0 0 2112 0,-9-1 384 15,0 1 64-15,-4 0 0 0,-1 1-1456 0,-1 2-288 16,1 2-64-16,-1 0-16 0,-2 2-368 0,2 1-80 16,1 1-16-16,1 2 0 0,2-2-144 0,2 0-128 15,3-1 192-15,1-1-192 0,1 0 0 0,4-7 0 16,1 8 0-16,-1-8 0 0,0 0 256 0,8 6-48 16,-2-1-16-16,3-3 0 0,-1-2 304 0,3-1 48 15,1-2 16-15,-2 2 0 0,1-3-240 0,0 0-64 16,-2 0 0-16,0 1 0 0,0 0 0 0,-2 0-16 15,-7 3 0-15,9-2 0 0,-9 2-48 0,0 0 0 0,9 4 0 0,-3 0 0 16,-6-4-192-16,7 8 144 0,-1-2-144 0,-2 2 128 16,0-1-128-16,1-2 0 15,-5-5 0-15,9 7 0 0,-4-2 0 0,5-2 0 16,-1-3 0-16,2 0 0 0,2-2 0 0,0-1 0 16,0 0-224-16,5-3 80 15,0-2-1936-15,-2 1-384 0,2-2-80 0,-2 0-10784 0</inkml:trace>
  <inkml:trace contextRef="#ctx0" brushRef="#br0" timeOffset="39525.04">17659 16643 13823 0,'0'0'608'0,"0"0"128"0,0 0-592 0,0 0-144 0,0 0 0 0,0 0 0 0,-3 10 2752 0,-2 0 528 15,-3 1 112-15,2 2 0 0,-4 4-1808 0,1 1-368 16,0 4-80-16,1 1-16 0,-1 3-496 15,-1 1-112-15,3 1 0 0,-2-2-16 0,0 1-224 0,0 0-32 16,0-1-16-16,1 1 0 0,1-2-32 0,0 3-16 16,0-1 0-16,1 1 0 15,0-4-496-15,2-2-112 0,-1-3-16 0,2-3 0 16,0-1-2048-16,1-1-432 0</inkml:trace>
  <inkml:trace contextRef="#ctx0" brushRef="#br0" timeOffset="39679.51">17400 16975 17503 0,'10'-2'1552'0,"2"-1"-1232"16,3 0-320-16,0-1 0 0,2 3 1968 0,2-1 336 15,2-1 64-15,1 0 0 0,0 0-1088 0,1 0-240 16,-1-2-32-16,3 0-16 0,-3-2-512 0,2 3-96 16,-3 0-32-16,2 1 0 0,-3 1-352 0,-1 0 0 15,-1-1-160-15,-2 0-8960 16,0 2-1792-16</inkml:trace>
  <inkml:trace contextRef="#ctx0" brushRef="#br0" timeOffset="39828.04">17937 16929 21135 0,'0'0'928'0,"-3"9"208"0,1 0-912 0,-4 2-224 0,1 1 0 0,-1 2 0 16,-4 0 1328-16,0 1 208 0,-2-3 64 0,-1 3 0 16,-2 1-576-16,1-1-96 0,1 0-32 0,2 1 0 15,1-4-560-15,0 0-112 0,4-1-32 0,-1 0 0 16,2 0-1472-16,1-1-320 0,0-1-48 0,4-9-16 0</inkml:trace>
  <inkml:trace contextRef="#ctx0" brushRef="#br0" timeOffset="40143.12">17932 16731 32415 0,'0'0'1440'0,"0"0"288"0,-5-8-1376 0,5 8-352 0,0 0 0 0,0 0 0 15,-3-9 1024-15,3 9 128 0,-1-10 16 0,1 2 16 16,0 8-736-16,0 0-160 0,3-9-32 0,-3 9 0 16,0 0-256-16,7-5 0 0,-7 5-128 0,0 0 128 31,9-1-2832-31,-9 1-480 0,12 3-80 0,-1 1-32 0</inkml:trace>
  <inkml:trace contextRef="#ctx0" brushRef="#br0" timeOffset="40463.07">18510 16967 21183 0,'0'0'1888'0,"-6"-4"-1504"15,-2 1-384-15,0 1 0 0,-4 2 704 0,-3 1 64 16,-4 0 0-16,-2 2 16 0,-1 2 432 0,-1 0 96 16,-3 1 16-16,0 4 0 0,5-2-320 0,1 3-64 15,2 0-16-15,4 0 0 0,4-2-256 0,1 1-48 0,3 1-16 0,5 2 0 16,1-3-32-16,5 1 0 16,1 1 0-16,3-2 0 0,2-1-80 0,3-1-32 15,3-1 0-15,1-1 0 0,1-2-272 0,2 1-48 16,-1-3-16-16,1-1 0 0,2-1 32 0,-2-2 0 0,1-2 0 0,1 2 0 31,-1-2-2544-31,0 1-512 0,3-5-112 0,2 9 0 0</inkml:trace>
  <inkml:trace contextRef="#ctx0" brushRef="#br0" timeOffset="41077.87">19600 17082 18831 0,'0'0'832'0,"4"-5"176"0,0-3-816 0,0 1-192 0,2-2 0 0,-3 4 0 16,-3 5 1504-16,6-9 256 0,-1-1 48 0,-1 0 16 16,0-1-368-16,0 0-80 0,1 0-16 0,-3 0 0 15,0-1-352-15,0 3-80 0,-2 3-16 0,0 6 0 16,-1-9-352-16,1 9-80 0,-3-9-16 0,3 9 0 15,-3-4-160-15,-6 2-48 0,1 1 0 0,-4 3 0 16,-1 1-128-16,-1 5-128 0,-3 3 144 0,1 3-144 0,-2 1 192 0,0 3-48 16,-3 3-16-16,2 3 0 15,-1 4 0-15,-1-1-128 0,2 2 192 0,2 2-64 0,0-1-128 0,2 0 160 16,0-2-160-16,2 2 160 0,1-2-160 0,2-2 0 16,1 0 144-16,4-3-144 0,3-2 0 0,1-2-160 15,2-1 16-15,1 0 0 16,2-5-1648-16,2-1-336 15,0-2-64-15,-6-10-12160 0</inkml:trace>
  <inkml:trace contextRef="#ctx0" brushRef="#br0" timeOffset="41252.23">19310 17291 27071 0,'0'0'1200'0,"0"0"240"0,0 0-1152 0,0 0-288 15,0 0 0-15,0 0 0 0,9-1 1088 0,1-1 176 16,1 0 16-16,3-2 16 0,0 3-256 0,3 0-48 0,-1-1-16 0,1 0 0 15,0-2-480-15,1 4-112 0,0-2 0 0,-1 1-16 16,1-1-368-16,0 1 0 0,-1 0 0 0,1 1 0 31,-1 0-1856-31,2 2-304 0,-2 0-48 0,4 1-11744 0</inkml:trace>
  <inkml:trace contextRef="#ctx0" brushRef="#br0" timeOffset="41509.29">19918 17275 6447 0,'0'0'272'0,"0"0"80"15,0 0-352-15,0 0 0 0,-7-3 0 0,-3 6 0 0,0-2 4640 0,0 2 864 16,-3 1 160-16,-2 3 32 0,0-2-3408 0,-1 2-688 16,-2 1-144-16,0-1-32 0,0 2-288 0,3 1-64 15,3-2-16-15,2 1 0 0,4-1-352 0,0 0-80 16,4 0-16-16,2-8 0 0,0 0-352 0,9 9-80 16,1-4-16-16,3 0 0 0,1-3-160 0,4-1 192 15,3-2-192-15,-1-3 192 0,0 3-192 0,2-2 160 16,-2-2-160-16,0-1 160 0,-1-1-160 0,-1 2 0 15,-2-2 0-15,-4 0 128 0,0-2-128 0,-2 1 128 16,-3-2-128-16,-2 1 128 0,-3 0-128 0,-2-1 192 16,-1 0-192-16,-4 1 192 0,-3 0-192 0,0 0-256 15,-1-1 64-15,-1 1 16 16,1 2-1712-16,0 1-352 0,1 1-64 0</inkml:trace>
  <inkml:trace contextRef="#ctx0" brushRef="#br0" timeOffset="42013.35">20336 17180 11055 0,'0'0'976'0,"0"0"-784"0,0 0-192 0,-1 9 0 0,-1 0 2176 0,-1 0 400 15,2 2 80-15,-5 2 16 0,1-2-944 0,0 0-192 16,-2 0-48-16,0 0 0 0,-1-2-496 0,2 1-96 16,-1 1-32-16,2-1 0 0,-1-1-112 0,-2 0-32 15,3-1 0-15,-1-1 0 0,1-1-80 0,5-6-32 16,-6 6 0-16,6-6 0 0,0 0-144 0,0 0-16 16,0 0-16-16,0 0 0 0,0 0-16 0,0 0 0 15,0 0 0-15,0 0 0 0,10-6 64 0,0-2 16 16,1 0 0-16,0 0 0 0,0-3-144 0,0 0-32 15,1 0 0-15,-2 0 0 0,0-3-160 0,2 3-32 16,2-2-128-16,-1 1 192 0,-1 0-192 0,1 2 128 0,-1 0-128 0,1 1 0 16,3 2 0-16,-4-1 128 0,1 5-128 0,-1 0 0 15,-1 2 0-15,-1 4 0 16,-10-3 0-16,9 4 0 0,-9-4 0 0,6 11 0 16,-1-1 0-16,-3 0 0 0,-2 2 0 0,-1-2-192 15,0-1 192-15,1-9-160 0,-5 11 160 0,2-3 0 16,3-8 0-16,-4 8 0 0,4-8 0 0,0 0 0 15,0 0 0-15,0 0 0 0,0 0 0 0,0 0 0 0,0 0 0 0,0 0 0 16,0 0 0-16,0 0 0 0,2-10 0 0,1 1 0 16,4 1 0-16,-3 1-240 0,2-2 64 0,0 3 16 31,1-3-1216-31,2 3-240 0,0 1-48 0,1 0-9072 0,0 1-1808 0</inkml:trace>
  <inkml:trace contextRef="#ctx0" brushRef="#br0" timeOffset="42778">21088 17162 18015 0,'0'0'800'0,"0"0"160"0,2-8-768 0,-2 8-192 0,0 0 0 0,0 0 0 16,0 0 1312-16,0 0 224 0,0 0 32 0,0 0 16 16,-8 8-672-16,-2 2-128 0,-4 2-16 0,0 4-16 15,-1 1-160-15,1 1-16 0,-1 1-16 0,0-2 0 16,1 2-176-16,1-3-48 0,0 1 0 0,2-1 0 15,1-1-128-15,2-2-16 0,-1-2-16 0,4-1 0 16,0-4-48-16,5-6 0 0,0 0 0 0,0 0 0 16,0 0 192-16,0 0 48 0,12-1 0 0,4-3 0 0,0-3 80 0,2-1 32 15,2-3 0-15,0 0 0 16,2-2-336-16,-2 0-144 0,1-1 128 0,-1 0-128 0,1-2 0 16,-2 1 0-16,-2-2 0 0,1 2 0 15,0 2 0-15,-3 1 0 0,-2 4 0 0,-1 1-176 0,0 4 176 0,-3 2 0 16,-9 1 0-16,9 4-128 0,-4 6-32 0,1 1 0 15,-4 4 0-15,-2 0 0 0,-2 1-80 0,-4 2-16 16,1 0 0-16,1-1 0 0,-4 1 96 0,2-3 16 16,-1-2 0-16,2-2 0 0,2-1 16 0,3-10 0 15,0 0 0-15,0 0 0 0,0 0 128 0,0 0 0 16,0 0 0-16,11 0 0 0,1-3 128 0,0-2-128 16,-1-4 128-16,2-1-128 0,-2-1 0 0,4 0 128 15,0-1-128-15,0-3 0 0,0 2 176 0,0 2-48 16,1 1 0-16,-1 2 0 0,-1 1-128 0,-1 3 128 0,1-1-128 0,-4 4 128 15,-1 3 64-15,0 4 16 0,-3 0 0 0,-2 4 0 16,-2 1-48-16,-2 4-16 0,-1 1 0 0,-2 1 0 16,-1-1-144-16,1 1 128 0,-1-2-128 0,1 0 128 15,-1 2-256-15,-1405-1-64 0,2815 1-16 0,-1405-2 0 16,1 1-1872 0,3-2-368-16,1-3-80 0,2-2-9632 0</inkml:trace>
  <inkml:trace contextRef="#ctx0" brushRef="#br0" timeOffset="43147">21792 17267 25567 0,'0'0'1136'0,"0"0"224"0,0 0-1088 0,0 0-272 15,0 0 0-15,0 0 0 0,-6 5 1024 0,2 3 160 16,-5-1 32-16,3 1 0 0,0 2-384 0,0-1-80 16,3 1-16-16,-1 2 0 0,1-3-416 0,2 1-96 15,2-1-16-15,3 1 0 0,0-1-80 0,3 1-128 0,2-1 176 0,-1 0-176 16,3-2 256-16,3-2-48 16,1-2-16-16,0-2 0 0,2-1 384 0,0-1 80 0,2-2 16 0,3-1 0 15,-1-3 80-15,0 2 16 16,-2-4 0-16,-3 0 0 0,-2-1-192 0,-3-1-16 0,0-2-16 0,0-1 0 15,-4-1-112-15,0 1-32 16,-4-3 0-16,1 0 0 0,0-4-144 0,0 2-48 16,-2-1 0-16,-1 3 0 0,2 0-208 0,0 2 0 0,0 0 0 0,-1 1 0 31,2 3-1168-31,0 1-128 0,2-1-32 0,0 2 0 0,1 3-2112 16,2-1-416-16</inkml:trace>
  <inkml:trace contextRef="#ctx0" brushRef="#br0" timeOffset="43484.72">22691 16628 23039 0,'0'0'2048'0,"0"0"-1648"16,0 0-400-16,0 0 0 0,0 0 1008 0,0 0 112 16,0 0 32-16,-8 10 0 0,-2 1-208 0,1 2-48 15,-3 3 0-15,0 5 0 0,0 6-176 0,-3 2-32 16,0 1-16-16,0 3 0 0,-3 0-384 0,0 0-80 0,1-1-16 16,-1 0 0-16,1 3 128 0,-3 2 0 15,1 1 16-15,0-1 0 0,1 0-208 0,2-3-128 0,1-2 160 0,1-2-160 16,3-4 0-16,3-2 128 15,0-3-128-15,4-4 0 0,2 0-128 0,-2-4-80 0,2-2-16 16,2-1 0 0,0-10-2128-16,0 0-416 0,0 0-96 0,15 4-16 0</inkml:trace>
  <inkml:trace contextRef="#ctx0" brushRef="#br0" timeOffset="43944.51">23086 17084 23039 0,'0'0'1024'0,"0"0"192"0,0 0-960 0,0 0-256 15,0 0 0-15,-3-6 0 0,3 6 1232 0,-10-4 208 16,-1 3 32-16,-3 2 16 0,-3 3-448 0,-2 1-80 16,-2 3-32-16,-1 2 0 0,-3 1-128 0,0 1-32 15,-2 2 0-15,2 0 0 0,3 3-320 0,4-1-80 16,1 3-16-16,5-2 0 0,3-2-96 0,3 0-32 15,2-1 0-15,6-1 0 0,2-1-96 0,3-3 0 16,2 0-128-16,5-2 192 0,3-1 48 0,3-4 0 16,1 0 0-16,2-2 0 0,0-1 160 0,1-2 48 15,-3-4 0-15,1-1 0 0,-2-1-48 0,-1 0 0 16,-2-1 0-16,0-2 0 0,-1-3-32 0,-1 2-16 16,-3-1 0-16,0 1 0 0,-3 3 16 0,-2 1 0 0,-1 1 0 0,-6 8 0 15,0 0 16-15,0 0 16 16,0 0 0-16,0 0 0 0,0 0-208 0,0 0-32 0,1 11-16 0,0 4 0 15,-1 0-144-15,2 0 0 16,4 0 0-16,-2 0 0 0,3 1 128 0,2-1-128 16,0-1 0-16,1-1 128 0,4 1-128 0,1-3 160 0,0-1-160 15,3-1 160-15,3-1-32 0,0-1 0 0,1-2 0 0,0-1 0 16,-1-4 0-16,1 0 0 0,-4-2 0 0,1 0 0 16,0-1-128-16,-2-1 0 0,2-4 144 0,-2 0-144 15,-3-1-688 1,-3 1-208-16,0-7-32 0,0 1-12448 0,-3-3-2480 0</inkml:trace>
  <inkml:trace contextRef="#ctx0" brushRef="#br0" timeOffset="47196.11">3522 11826 4607 0,'1'11'400'0,"-2"1"-400"16,-1 3 0-16,1 0 0 0,0 2 752 0,0 2 64 16,0 3 16-16,0 5 0 0,1 1-384 0,-1 5-80 15,0 4-16-15,-4 2 0 0,2 3-352 0,-1 1 128 16,-1 0-128-16,0 0 0 0,0-1 0 0,3-2 144 16,1-5-144-16,0-4 0 0,1-5 128 0,0-3-128 15,0-1 0-15,0-4 0 0,1-6 192 0,0 2-192 16,2-2 192-16,-1-1-192 0,-2-2 0 0,1-1 0 0,-1-8-192 0</inkml:trace>
  <inkml:trace contextRef="#ctx0" brushRef="#br0" timeOffset="48715.57">3414 11733 14335 0,'-9'-22'640'0,"7"10"128"0,-2 1-624 0,4-1-144 0,4-1 0 0,1 2 0 0,5 2 768 0,1 0 112 16,2 0 16-16,4 3 16 0,2 0-448 0,4 0-80 15,4-1-32-15,2 0 0 0,0 2-16 0,6 0 0 16,2 1 0-16,5 0 0 0,3 1-32 0,2-1-16 15,3-2 0-15,-1 1 0 0,2-2-144 0,-1 2-16 16,-2-1-128-16,2 2 192 0,5 0-192 16,-1 0 128-16,3-1-128 0,3-2 0 0,-3 0 144 0,1 0-144 15,-1-1 128-15,1 1-128 0,5 5 208 0,1-2-32 16,1-3-16-16,1-1 0 0,-1 1-160 0,2 1 0 16,-2 1 0-16,2-2 0 0,1-1 176 0,-2 1-48 15,1-3-128-15,1 1 192 0,-5 1-48 0,2 1-16 16,1-1 0-16,4 0 0 0,-2-1-128 0,0 2 0 0,-3-1 0 0,1 3 0 15,0 0 0-15,0 2 0 0,0-2 160 0,-2 0-160 16,1-2 128-16,-3 2-128 0,-1 3 0 0,0 1 0 16,1-2 0-16,1 1 128 0,-1 0-128 0,2 0 0 15,-1 1 160-15,-2-2-160 0,0 2 128 0,1 1-128 16,0-1 0-16,1 0 0 0,0 0 128 0,-2 0-128 16,-1 1 0-16,0 2 0 0,1 0 144 0,-2 2-144 15,2-3 0-15,-3 1 144 0,1-1-144 0,0 1 0 16,-1 2 144-16,1-1-144 0,0 0 0 0,1 0 144 15,2 0-144-15,-2-3 160 0,1 1-160 0,-2 0 160 16,2 1-32-16,0-1 0 0,0-1 0 0,0 0 0 16,1 0 48-16,-2 0 0 0,-1 0 0 0,-1 1 0 15,1 1-176-15,0 2 0 0,0-1 0 0,-2 1 0 0,0 1 0 16,1-3 0-16,-2 2 0 0,-1 2 0 0,1 1 0 0,-3 0 0 16,1 1 0-16,-1 0 0 0,1-1 0 0,0 0 0 15,-1-3 0-15,0 3 0 0,-5 2 0 16,4 2 0-16,1-1 0 0,-3-2 0 0,1-1 0 0,0 0 0 15,-1-1 0-15,1 1 0 0,-1-2 0 0,0 4 0 16,-1 1 0-16,-1-1 0 0,1-3 0 0,1 0 0 16,-1-3 0-16,2 3 128 0,-4-2-128 0,0 1 0 15,-1-2 0-15,-2 0 0 0,0 2 0 0,2-1 0 16,1-1 0-16,1 1 0 0,4-2 160 0,-2-1-160 16,-3-1 192-16,-1 1-192 0,-1 1 0 0,0 1 0 15,0 1 0-15,1-1 0 0,0-1 0 0,-1 0 0 16,1-2 0-16,-2 2 160 0,-2-2-160 0,0 1 0 0,2 0 0 0,-5 0 0 15,0-2 0-15,-1 0 0 0,1-2 0 0,-2 1 0 16,-1-1 128-16,2 0-128 0,-2-2 192 16,-2 1-64-16,-1 1-128 0,-1-3 0 0,0-1 0 0,-2 2 0 15,-2 1 0-15,-1 0 0 0,-3 1 0 0,0-1 0 16,-1-3 128-16,-1 1 0 0,0 2 0 0,-3 0 0 16,-4-1-128-16,0 0 0 0,-1 0 0 0,-4 1 0 15,0 0 0-15,1-1 0 0,-1 0 0 0,0-1 0 16,1 1 0-16,-4 0 0 0,1 2 144 0,-8 3-144 15,5-6 0-15,-5 6 144 0,0 0-144 0,0 0 0 16,0 0 160-16,0 0-160 0,0 0 128 0,0 0-128 16,0 0 0-16,0 0 0 0,0 0 0 0,0 0 0 15,0 0 0-15,-4 10 0 0,0 0 0 0,-1 0 0 16,1 1 0-16,2 2 0 0,-1 3 0 0,-2 1 0 0,-1 1 0 0,3 4-144 16,-3 2 144-16,0 5 0 0,2 4 0 0,-5 1-128 15,0 2 128-15,-1 3 0 0,-1 1 0 0,-1 1 0 16,1-2-128-16,-3 3 128 0,1 0 0 0,-1 2 0 15,0 5 0-15,1-3 0 0,0-2 0 0,2-1 0 16,-1 0 0-16,1-2 0 0,2-1 0 0,-1-3 0 16,1-1 0-16,1-1 0 0,2 1 0 0,-1-1 0 15,2-3 0-15,-1-2 0 0,2-1 0 0,-1-5 176 16,0-2-176-16,-1-2 160 0,1-1-160 0,-3-1 0 16,0-3 0-16,1 0 0 0,-1 1 0 0,-1-3 0 15,2-3 0-15,-4 0 0 0,-2 0 176 0,-1 1-48 16,-3-2-128-16,-4-1 192 0,-2-2-64 0,-2 0-128 0,-2-1 176 0,-2-2-176 15,-2-1 176-15,0-2-176 16,-1-2 160-16,-2 2-160 0,-5-1 0 0,1 1 128 0,-5 1-128 0,-4 2 0 16,-3-2 0-16,-5-1 0 0,-5-1 128 0,0 0-128 15,-2-3 0-15,-3 3 0 0,-3 3 0 0,-4-1 0 16,-1412-1 192-16,2815-2-48 0,-1406-1-16 0,-4 2 0 16,-6 2-128-16,-4-1 0 0,-5-1-160 0,-1 2 160 15,-4 2 0-15,-6 1 0 0,-4-3 0 0,-4 0 0 16,0 1 0-16,-2 0 0 0,-6-2 0 0,1 5 0 15,2 0 0-15,0-2 0 0,-3-2 0 0,2 5 0 16,2 3 0-16,-1-2 0 0,0-3 0 0,0 2 0 16,1 4 0-16,1-2 0 0,-1-4 0 0,2 2 0 15,-2 2 0-15,2-1 0 0,0 0 0 0,1-1 0 16,1 0 0-16,-2 2 0 0,3-2 0 0,0-2 0 16,-4-3 0-16,3 0 128 0,1 2-128 0,3-1 0 15,2-3 144-15,5-1-144 0,5-1 0 0,7-2 144 16,5 0-144-16,1-1 0 0,1 1 0 0,4-2 0 0,-2 1 0 0,4-1 0 15,4-2 0-15,-3 3 128 0,1 0-128 0,2-2 0 16,1-3 0-16,2 4 0 0,3 1 128 0,3 2-128 16,-3-1 0-16,3 0 128 0,-1-2-128 0,7 1 0 15,5-2 0-15,2 1 0 0,3 2 0 0,6-2 0 16,1 3 0-16,5 1 0 0,-1 1 0 0,3-1 128 16,2 0-128-16,2 1 0 0,2-1 0 0,3 1 0 15,-1 0 0-15,5 2 0 0,-1-3 0 0,4 2-176 16,3 1 176-16,1 2-128 0,0 0-224 0,6 0-32 15,-1-1-16-15,9-1 0 16,0 0-1648-16,0 0-336 0,0 0-64 0</inkml:trace>
  <inkml:trace contextRef="#ctx0" brushRef="#br0" timeOffset="50015.92">11797 12708 3679 0,'0'0'160'0,"0"0"32"0,0 0-192 0,11 5 0 0,1-1 0 0,-1 0 0 16,2-1 1824-16,3 0 320 0,0-1 64 0,4 2 16 0,-1 4-1472 15,2-2-304-15,2 1-48 0,0-3-16 0,1-1 32 0,1 1 0 16,3 0 0-16,1 0 0 0,1-3 80 0,2-1 16 16,0 0 0-16,2 2 0 0,3-1-80 0,0 0-16 15,3 0 0-15,0 0 0 16,4 2-64-16,1-2-16 0,0-3 0 0,3-1 0 0,1-2-16 0,1 3-16 16,0-2 0-16,-1 1 0 0,3-2-48 0,3 0 0 15,0-2 0-15,0 0 0 0,0 0-64 0,0 0-32 16,-1 1 0-16,1-1 0 0,2 5-160 0,2-3 160 15,-2-1-160-15,0-2 160 0,1 1-160 0,-3 2 0 0,2 1 0 16,-1-1 128-16,0 1 0 0,1-2-128 0,0 0 192 16,0-3-64-16,1 2-128 0,-2-2 0 15,-1 3-160-15,1-1 160 0,-2 0 0 0,2-1 0 0,0-1 0 0,1 2 160 16,-1 1 32-16,-1-1 16 0,0 0 0 0,0-1 0 16,0-3-48-16,0 3-16 0,-1 2 0 0,2-2 0 15,-3 0-16-15,0-1 0 0,0 1 0 0,-1 1 0 16,2-2 0-16,-2 0 0 0,1 3 0 0,2-3 0 15,1-2 0-15,-1 1 0 0,1 2 0 0,0 0 0 16,-1-2 112-16,1 2 16 0,-3 1 0 0,3 3 0 16,-1-3-256-16,3 1 0 0,0-1 0 0,-5 3 0 15,2 2 0-15,-2 0 0 0,2 0 0 0,-2 0 0 16,2-1 0-16,-2 1 0 0,-1-1 128 0,-1 2-128 16,0-3 0-16,-1 4 0 0,3 2 0 0,-2 0 0 15,-1-2 0-15,2-2 0 0,-2 2 0 0,0 2 0 0,1-1 0 0,1 2 0 16,-4 0 0-16,0 0 0 0,0 0 0 0,2 1 0 15,2-2 0-15,-4-1 0 0,0 0 0 0,-1 1 0 16,-1 2 0-16,-1-1 0 16,-1 2 0-16,-3 0 0 0,1-2 0 0,-2 3 0 0,-3 0 128 15,0 0 0-15,-1-3-128 0,-3 3 192 0,0 0-192 0,0 1 0 16,-1 2 0-16,0-2 0 0,-1 1 0 0,-1 0 0 16,-1-1 0-16,2 1 0 0,-1-2 0 0,-3 0 0 15,-1 1 0-15,-2 0 0 0,1 1 0 0,-3 1 0 16,0 0 0-16,-1 0 0 0,0 2 0 0,-2-3 0 15,-3 2 0-15,0 2 0 0,-4-3 0 0,0 2 0 16,0-1 0-16,-2 4 0 0,-2 0 0 0,-1 1 0 16,-1-3 0-16,-2 3 0 0,1 2 0 0,-1 2 0 0,-2 0 0 15,-2-2 0-15,0-1 0 0,0 2 224 16,0 0-64-16,-1-3-16 0,0-2 32 0,-2 0 0 0,-1 3 0 16,0 0 0-16,0 1 16 0,-2-1 0 0,3 1 0 0,-2-2 0 15,0-2-32-15,-1 1 0 0,2 0 0 0,0-3 0 16,0 0-160-16,3-1 160 0,-1 0-160 0,0-3 160 15,2-7-160-15,0 0 128 0,-2 9-128 0,2-9 128 16,-3 8-128-16,3-8 160 0,0 0-160 0,0 0 160 16,0 0-160-16,0 0 160 0,0 0-160 0,0 0 160 31,0 0-656-31,0 0-128 0,0 0-16 0,0 0-12080 0</inkml:trace>
  <inkml:trace contextRef="#ctx0" brushRef="#br0" timeOffset="51622.1">18129 12986 3679 0,'11'-7'160'0,"-3"3"32"0,-2-2-192 0,3 1 0 0,-4-3 0 0,2 5 0 15,-7 3 2064-15,0 0 368 0,6-8 80 0,-6 8 16 16,4-7-1184-16,-4 7-256 0,0 0-32 0,0 0-16 15,0 0-336-15,-8-3-80 0,-3 1-16 0,-2 3 0 16,-4 1-160-16,0 0-16 0,-1-2-16 0,-3 1 0 16,-1 1-224-16,-2 1-64 0,-2-1 0 0,-4 0 0 15,-1 0 96-15,-1 1 16 0,-6-2 0 0,0 1 0 16,-4-2 112-16,2 2 32 0,-2-2 0 0,0 0 0 16,-1 0-64-16,3 1-16 0,-3 0 0 0,2-1 0 15,0 0-96-15,-2 1-16 0,2 2 0 0,-1 0 0 16,0 0-48-16,1 1-16 0,3-1 0 0,-3 0 0 15,1-1-128-15,4 2 0 0,2 0 0 0,2 0 128 16,1 2-128-16,3-2 0 0,1 1 144 0,4-1-144 16,0 1 0-16,3-2 144 0,3 0-144 0,1-1 0 0,1 1 208 0,3-2-64 15,1 0-16-15,1 0 0 0,0-1 128 0,1 0 32 16,3 0 0-16,6 0 0 0,-6-1-48 0,6 1-16 16,0 0 0-16,0 0 0 0,-6-5 128 0,6 5 32 15,0 0 0-15,0 0 0 0,0 0-112 0,0 0-16 16,0 0 0-16,0 0 0 0,0 0-256 0,0 0 0 15,9-2 128-15,-9 2-128 0,0 0 0 0,9 6 0 16,-2 1 0-16,-1 3 0 0,0 2 0 0,-3 2 0 16,1 1 0-16,-2 0-144 0,-2 1 144 0,0 2-128 15,-1 2 128-15,0 3-128 0,-2-1 128 0,1 0 0 0,0 0 0 0,-2 3 0 16,0 2 0-16,0-2 0 0,-1 1 0 0,0-1 0 16,1 1 0-16,-1 1 0 0,1-3 0 0,0-1 0 15,0-1 0-15,1-2-128 0,1-3 128 0,-3-1-128 16,4-3 128-16,1-1 0 0,0 0 128 0,0-1-128 15,0-2 0-15,0-9 128 0,0 0-128 0,0 0 0 16,2 13 0-16,3-5 0 0,-5-8 0 0,0 0 0 16,0 0 0-16,10 4 128 0,1-1-128 0,0-1 0 15,-3-3 0-15,4-2 0 0,1 1 0 0,1 0 0 16,1 0 0-16,2 0 0 0,1-2 0 0,3 2 0 16,1 1 128-16,3 1-128 0,2-1 128 0,2 0-128 15,-1-1 0-15,4 1 0 0,2-1 0 0,3 0 0 16,-1-1 0-16,1 1 0 0,4 1-160 0,3 0 160 15,1 1 0-15,2-2 0 0,2 0 0 0,1 0 0 16,2 0 0-16,2 0 0 0,1 1 0 0,2-1 0 16,3 1 0-16,-1 1 0 0,1 3-160 0,-2-2 160 0,-1-2 0 0,-2 2 0 15,0 2 0-15,1 1-128 16,2 1 128-16,-1 0 0 0,1 0 0 0,0 1 0 0,0 1 0 0,-2 1 0 16,2-2 0-16,1 2 0 0,1 1 0 0,0-1 0 15,-1 0 0-15,0-1 0 0,-3-4 0 0,-1 0 0 16,3 3 0-16,2 0 0 0,2 1 0 0,-1-1 0 15,-1-4 0-15,-4 2 0 0,-2 1 0 0,1 1 144 16,2 2-144-16,2 0 0 0,1-2 0 0,1 2 0 16,-5 0 0-16,1-3 0 0,-1-2 0 0,-2 2 0 15,1 1 0-15,0 2 0 0,2-1 0 0,-1-1 0 16,-4-1 0-16,0-2 0 0,-3 2 0 0,0 2 0 0,-3 0 0 0,-1-2 0 16,1 1 0-16,4-1 0 15,-2 0 0-15,-2 0 0 0,-4-1 0 0,-4 1 0 0,0 0 0 0,-4 0 0 16,-5-3 160-16,-2 1-160 0,-1 1 128 0,2-1-128 15,-4 0 0-15,0 0 0 0,-1 1 0 0,-1-1 0 16,-1 0 0-16,-1 1 0 0,0-2 0 0,-4 1 0 16,0 0 0-16,-2 1 0 0,-3-2 0 0,-1 0 0 15,0 0 0-15,-10-2 0 0,0 0 0 0,7 1 0 16,-7-1 0-16,0 0 0 0,0 0 0 0,0 0 0 16,0 0 0-16,0 0 0 0,0 0 128 0,0 0-128 15,0 0 128-15,0 0-128 0,0 0 192 0,0 0-64 16,5-7 0-16,1-2 0 0,-3-1 0 0,0 0 0 15,-1-2 32-15,3-2 0 0,-2-2 0 0,3-1 0 16,0-3 0-16,0 0 0 0,1-1 0 0,1-3 0 0,3-3 128 0,-2-3 32 16,0-1 0-16,1-1 0 0,1 0-320 15,0-1 0-15,1-1 0 0,-2-3 0 0,1-1 128 0,0 2-128 16,0 3 192-16,1 1-192 0,2 0 0 0,-2 4 0 16,0 2 0-16,-2 2 0 0,1-3 0 0,0 2 0 15,-1 3-128-15,-1 2 128 0,-2 1 0 0,0 1 0 16,-3 1-128-16,1 2 128 0,-2 1 0 0,-1 3 128 15,-2 1 0-15,0 0-128 0,0 1 128 0,0 2-128 16,0-3 0-16,0 2 0 0,-1 2 0 0,1-1 0 16,0-1 0-16,0 8 0 0,-1-10 0 0,-2 3 0 15,1-1 0-15,-1 0 0 0,1 1 0 0,2 7 0 16,-3-6 0-16,0 1 0 0,3 5 0 0,-8-5 0 16,1 5 0-16,7 0 0 0,-11-1 0 0,3-1-144 0,0 3 144 0,-1-1 0 15,-1 1 0-15,0 0-128 0,0-1 128 0,-1 2 0 16,-3 1 0-16,0 0-128 0,-2 0 128 15,-1 2 0-15,-6-1 0 0,0 1 0 0,-3 0 0 16,-1 0 0-16,-5 3 0 0,-3-1 0 0,-5-1 0 0,-2-1 0 16,-2-1 0-16,-2-1 0 0,-1 1 0 0,-2-2 0 15,-5-1 0-15,-4 0 0 0,-6-1 0 0,-1 0 0 16,-2 0 0-16,-3-1 144 0,-2-2-144 0,-6 0 160 16,-6 2-160-16,0-1 0 0,-1 0 144 0,-1-1-144 15,0-4 0-15,-1 2 0 0,2 0 0 0,4 0 0 16,-1-3 0-16,5 2 0 0,1-3 0 0,1 3 0 15,2 2 0-15,6-2 0 0,2 3 0 0,3 0 0 16,3 0 0-16,-2 0 0 0,3-1 0 0,3-2 0 16,7 1-256-16,4 0-112 0,3 2-16 0,7 1-9472 15,3 0-1872-15</inkml:trace>
  <inkml:trace contextRef="#ctx0" brushRef="#br0" timeOffset="53039.97">15462 10922 17791 0,'0'0'784'0,"0"0"176"0,0 0-768 0,0 0-192 0,0 0 0 0,0 0 0 0,0 0 768 0,0 0 112 15,0 0 16-15,0 0 16 0,-8-1 0 0,-1 0 0 16,0 0 0-16,0 1 0 16,-1 1-80-16,1 2-32 0,-3-2 0 0,-1 4 0 0,-2 0-96 15,-3 4-32-15,0 4 0 0,-1 0 0 0,0 2-224 0,-4 2-64 16,-4 3 0-16,0 1 0 0,-1 0-160 0,1 2-32 15,0-2-16-15,4 0 0 0,4-1-48 0,4-4 0 16,5 1 0-16,2-1 0 0,4-1 80 0,5-1 16 16,4-2 0-16,2-2 0 0,4-2-96 0,8 0-128 15,2-2 176-15,5-3-176 0,4-2 0 0,2-1 0 16,1-2 0-16,3-3 0 16,4-1-368-16,0-3-176 0,0-4-32 0,4 1-8944 15,1-1-1776-15</inkml:trace>
  <inkml:trace contextRef="#ctx0" brushRef="#br0" timeOffset="53387.98">16085 11047 21247 0,'-13'-2'944'0,"3"1"192"0,-2-1-912 0,-3 1-224 0,0 2 0 0,-3 1 0 16,-2 0 768-16,0 3 128 0,-2 1 0 0,1 4 16 15,-2 2-48-15,1 4-16 0,-4 0 0 0,4 2 0 0,-1 1-416 0,4-3-96 16,4 1-16-16,3-3 0 0,4-2-80 0,2-2-32 16,3-4 0-16,3-6 0 0,0 0 144 0,9 7 32 15,0-7 0-15,-1-2 0 0,2-3 192 0,3-1 32 16,4-3 16-16,3-1 0 0,-3-3-208 0,3 0-32 16,0 0-16-16,2-1 0 0,-3 1-160 0,1 1-16 15,-2 2-16-15,0 1 0 0,-2 3-176 0,-3 2 128 16,0 3-128-16,-1 4 128 0,-1 2-128 0,1 5 160 15,-3 3-160-15,0 3 160 0,-1 0-160 0,-1 3 0 16,0 1 0-16,2-1 128 0,-2-1-128 0,2-2 0 16,1 0 0-16,4 1 0 15,0-3-720-15,-1-6-32 0,-1-3 0 0,-3-6-9328 16,1-4-1872-16</inkml:trace>
  <inkml:trace contextRef="#ctx0" brushRef="#br0" timeOffset="53703.92">16498 10968 4607 0,'0'0'400'0,"-5"10"-400"0,-1-1 0 0,0 3 0 16,0 5 3888-16,-1-1 688 0,0 1 144 0,-1 0 16 16,1 1-2432-16,-2 0-512 0,2-2-80 0,-1-2-32 15,3-1-464-15,-1-1-80 0,2-1-32 0,1-2 0 16,3-9-352-16,0 0-80 0,0 0-16 0,0 0 0 15,0 0-32-15,12-1-16 0,-2-2 0 0,3-5 0 16,2-3 32-16,3-1 16 0,1 0 0 0,-1-1 0 16,2-2-336-16,1 2-80 0,0 2-16 0,0 4 0 15,-1 0 48-15,1 3 16 0,-4-1 0 0,2 5 0 0,-2 6-32 16,4 4-16-16,-1-1 0 0,-2 6 0 16,-3 3-240-16,-1 3 176 0,0 1-176 0,-4-1 160 0,-2 1-160 15,0-1 0-15,-1-2 144 0,-2 1-144 16,1-3-912-16,-3 1-256 0,1-3-48 0,0-2-16144 15</inkml:trace>
  <inkml:trace contextRef="#ctx0" brushRef="#br0" timeOffset="54383.65">20997 9918 23615 0,'0'0'1040'0,"0"0"224"0,0 0-1008 0,0 0-256 0,0 0 0 0,0 0 0 15,14-1 592-15,1 0 80 0,3 1 16 0,4 0 0 16,4-2 224-16,3 1 48 0,3-1 16 0,1 1 0 15,0-3-304-15,4-1-64 0,0 1-16 0,5-2 0 0,1 0-272 16,3 1-48-16,3 2-16 0,-6 0 0 0,-4-2-256 16,-4 2 0-16,-4 1 0 0,-3 2 0 15,-7 0-1504-15,-5 1-352 0,-5 1-80 0,-11-2-16 0</inkml:trace>
  <inkml:trace contextRef="#ctx0" brushRef="#br0" timeOffset="54559.14">21180 10129 26607 0,'0'0'1168'0,"0"0"256"0,0 0-1136 0,0 0-288 16,0 0 0-16,0 0 0 0,0 0 256 0,12 2 0 15,1-2 0-15,5-2 0 0,4-2 272 0,7-3 48 16,2 1 16-16,7-1 0 0,4-2-112 0,3 1-32 16,2 1 0-16,-1-2 0 0,0 0-448 0,-3 0 0 15,-6 1 0-15,-4 1 0 16,-4 0-1984-16,-2 1-352 0,-4 0-64 0</inkml:trace>
  <inkml:trace contextRef="#ctx0" brushRef="#br0" timeOffset="54806.84">21530 9778 27935 0,'0'0'1232'0,"13"-1"256"0,2-2-1184 0,7-2-304 0,2 2 0 0,3 0 0 15,3 0 272-15,3 2 0 0,2 0 0 0,6 3 0 0,3 6 480 0,3 2 80 16,1 3 32-16,2 4 0 16,-2 1 64-16,-4 4 16 0,-5 5 0 0,-4 3 0 0,-4 0-336 0,-8 3-64 15,-2 4-16-15,-10-1 0 0,-6 1-256 0,-8 4-48 16,-6-1-16-16,-5-2 0 0,-5-2-208 0,-7 0 144 16,-5-2-144-16,-5-2 128 15,-8-4-1408-15,-3 0-272 16,0-3-64-16,0-2-13776 0</inkml:trace>
  <inkml:trace contextRef="#ctx0" brushRef="#br0" timeOffset="55425.2">18547 10950 18431 0,'0'0'1632'0,"0"0"-1312"15,-10-2-320-15,0 4 0 0,-2 1 960 0,-3 1 112 16,-1 2 16-16,-2-1 16 0,-3 2 16 0,-3 1 0 16,-1 0 0-16,-5 0 0 0,-2-1-352 0,1 1-64 15,3 2 0-15,0 2-16 0,2 2-240 0,3 0-32 16,4-2-16-16,3 1 0 0,2-1-96 0,7 0-32 16,1 2 0-16,4-3 0 0,2-11-128 0,2 11-16 15,2-1-128-15,3-3 192 0,2-1-192 0,3-1 176 16,2 4-176-16,3 0 160 0,2 0 48 0,-1 1 16 15,2-1 0-15,-2 2 0 0,0-1 80 0,-3 0 16 16,-4 1 0-16,-6 1 0 0,-1 0 176 0,-6 2 32 16,-2-2 16-16,-5 0 0 0,-4 1 96 0,-3-1 32 0,-4 0 0 0,-2 1 0 15,-7 1-304-15,2-2-64 16,-4-2-16-16,2-2 0 0,4 0-288 0,-1-3 160 0,1-5-160 16,2-4 128-1,1-3-1360-15,5-3-288 0,2-2-48 0,7-3-9216 0,5-1-1840 0</inkml:trace>
  <inkml:trace contextRef="#ctx0" brushRef="#br0" timeOffset="55719.33">18991 11022 22111 0,'0'0'1968'0,"-3"8"-1584"0,-2 0-384 0,-2 4 0 0,-1 0 1168 0,-3 3 160 15,-1 3 16-15,-3-1 16 0,-1 3-384 0,-3-1-80 16,-1 1 0-16,-3 1-16 15,2-1-48-15,-1 2-16 0,2 0 0 0,3 0 0 0,4-1-320 0,5-2-64 16,5-4-16-16,6-4 0 0,4-1-160 0,6-3-16 16,3-3-16-16,4 1 0 0,3-5 64 0,2-2 16 15,-1-5 0-15,2-1 0 0,-3-3 112 0,1-2 32 16,0-3 0-16,-1-2 0 0,-4 0-64 0,-2 2-16 16,-4-2 0-16,-2-2 0 0,-6 1 0 0,-2 0 0 15,-3 1 0-15,-3 1 0 0,-4-1-176 0,-2 3-16 0,-2 2-16 0,-2 2 0 16,-1 2-448-16,2 2-96 15,-2 3 0-15,3 2-16 16,1-2-2160-16,2 3-448 0,0 1-64 0</inkml:trace>
  <inkml:trace contextRef="#ctx0" brushRef="#br0" timeOffset="55967.37">19589 10708 27871 0,'0'0'1232'0,"0"0"256"0,0 0-1184 0,0 0-304 0,-8 4 0 0,-1 4 0 15,-3 4 1584-15,0 3 256 0,-2 3 48 0,0 3 16 16,-1 1-1504-16,-1 2-400 0,1 4 128 0,-1 4-128 16,-1 4 576-16,-1 0 64 0,1 0 16 0,0 0 0 15,0 0-256-15,0-2-48 0,2-3-16 0,-1-1 0 16,3-1-336-16,2-4 0 0,4-3 0 0,2-3-128 15,2-4-656-15,2-3-128 0,2-2-32 16,-1-10-9808-16,0 0-1952 0</inkml:trace>
  <inkml:trace contextRef="#ctx0" brushRef="#br0" timeOffset="56236.66">19650 11063 16575 0,'-3'14'1472'0,"-5"0"-1168"15,1 2-304-15,-2 1 0 0,3-1 1824 0,-2 0 304 16,2 1 64-16,0-1 16 0,2 0-832 0,0-3-160 16,2-1-48-16,2-3 0 0,2 1 96 0,-2-10 16 15,5 7 0-15,-5-7 0 0,10 5-352 0,2-4-64 0,0-2-16 0,4-6 0 16,4 0-144-16,-1-4-16 0,1-4-16 0,-1 0 0 16,1-2-192-16,0 1-32 0,-2-2-16 0,-2 3 0 15,-3-2-48-15,0 0-16 0,0-1 0 16,-3 2 0-16,-2 2-192 0,2 2-48 0,-2 2 0 0,2 1 0 15,-5-1-128-15,3 2 0 0,-2 2 0 0,-6 6 0 32,0 0-416-32,5-5-64 0,-5 5-16 0,0 0 0 0,0 0-2288 0,9-1-464 15,-9 1-80-15</inkml:trace>
  <inkml:trace contextRef="#ctx0" brushRef="#br0" timeOffset="56536.24">20196 11072 19343 0,'0'0'1728'0,"0"0"-1392"16,0 0-336-16,6 7 0 0,2 0 1712 0,2-2 272 16,-3-1 48-16,4-1 16 0,4 0-448 0,-1-3-64 15,-2 0-32-15,2-4 0 0,1-2-256 0,-1 1-48 16,-1-3-16-16,-1 1 0 0,-1-2-624 0,-1 0-128 16,1-2-32-16,0 2 0 0,-5 1-144 0,-2 1-16 15,-3-2-16-15,-2 2 0 0,1 7 112 0,-6-5 32 16,-3-1 0-16,0 5 0 0,-4 1-112 0,-2 5-32 15,0 3 0-15,-1 2 0 0,-1-1-224 0,1 5 0 16,-5 2 0-16,3 0 0 0,2 2 0 0,1 1 0 16,3-1 0-16,3 0 0 0,5-3 0 0,2 1 0 15,5-3 0-15,6 0 0 0,3 0 0 0,4-1 0 16,4 2-176-16,2-6 176 16,1-3-1792-16,5-2-256 0,2 0-32 0,6-5-16 0</inkml:trace>
  <inkml:trace contextRef="#ctx0" brushRef="#br0" timeOffset="57427.72">21865 10816 2751 0,'8'-8'128'0,"-4"-2"16"0,1-1-144 0,-1-1 0 0,2 3 0 0,-2-1 0 0,-1 0 3392 0,1 0 656 16,-1 0 128-16,-1 0 32 0,-2 2-1968 0,0 0-384 16,0 0-64-16,0-1-32 0,-2-1-288 0,-2 3-64 15,-2 0-16-15,1 1 0 0,-4-4-256 0,0 4-48 16,-1 0-16-16,-1 1 0 0,-1 3-352 0,1 2-64 15,-1 2-16-15,-5 5 0 0,-1 3-320 0,-3 4-80 16,1 2-16-16,1 5 0 0,-3 4-224 0,0 4 176 16,0 5-176-16,1 5 160 0,1 3-160 0,0 3 128 0,1 2-128 15,3-1 128-15,-1-1-128 0,3-2 0 16,1 0 0-16,3-4 0 0,2-2 0 0,4-3 0 16,2-2 0-16,2-3 0 0,2-5 0 0,2-2-224 15,-1-3 48-15,2-4 16 0,-5-3-32 0,0-2 0 0,0-3 0 0,0-7 0 16,0 0 0-16,0 0 0 0,0 0 0 0,-9-7 0 31,2-3-208-31,-2-3-48 0,2 1-16 0,-3-5 0 16,1 0-48-16,0-1 0 0,-1-3 0 0,4 4 0 0,0 1 176 15,3 3 16-15,2 1 16 0,2 3 0 0,1 0 160 0,4 2 144 0,0 0-208 0,4 0 80 16,2 0 128-16,4 0 0 0,2-2 0 0,4 3 128 0,3-1-128 16,0-1 176-16,1 0-176 0,1-1 192 0,0 0 0 15,-4 1 16-15,1 1 0 0,-3-1 0 0,1-2 32 0,-1 2 0 16,-1 3 0-16,-1 0 0 0,-4 0-48 15,-2 3 0-15,-2 2 0 0,-2 2 0 0,-2 2 64 0,-2 4 16 16,-5-8 0-16,2 12 0 0,-2 3-64 0,-2 1-16 16,0-1 0-16,-1 2 0 0,1-1-192 0,-2 0 144 15,3-1-144-15,1 0 128 0,1-1-128 0,3-3 0 16,-4-11 0-16,8 11 128 0,2-3-128 0,3-1 0 16,3-3 0-16,1-1 128 0,2-3 64 0,1-3 16 15,1 1 0-15,-2-2 0 0,-2-5 48 0,1 0 16 16,-2 2 0-16,-1-3 0 0,-4-4-80 0,-4 5-32 15,-1-1 0-15,-3-1 0 0,-3 1 112 0,-2-1 32 16,-4-1 0-16,-1 0 0 0,-4-1-48 0,0 2 0 0,-3 0 0 16,1 3 0-16,-1-2-256 0,1 1 0 15,0 3 0-15,3 2 0 0,-1 2 0 0,4 1 0 16,7 1 0-16,0 0 0 0,0 0-176 0,0 0-32 16,0 0-16-16,0 0 0 0,0 0-96 0,10 1-32 15,1 0 0-15,3-1 0 0,-1 0 176 0,1 1 48 16,0 0 0-16,1 0 0 0,1-1 128 0,-1 2 0 0,-1 4 0 0,1-3 0 15,-2 1 0-15,0 0 0 0,1 1 0 16,1 1 0-16,-2-1 0 0,0 2 0 0,1 0 0 16,2 0 0-16,-1 1 0 0,1 1 0 0,-1 1 0 0,0 1 0 15,-1 0 0-15,-1 2 0 0,-1 1 0 0,0-1 0 16,-3 1 0-16,0-3 0 0,-2 1 0 0,0-2 0 16,0 2-192-16,-2-1 0 0,-1 0 0 0,2-2 0 15,-1-3-1616-15,-5-6-336 16,0 0-64-16</inkml:trace>
  <inkml:trace contextRef="#ctx0" brushRef="#br0" timeOffset="58128.7">23420 10936 15663 0,'3'-8'1392'0,"-1"-1"-1120"0,0-1-272 0,1 1 0 15,-3-3 2016-15,-2 2 352 0,-1-2 64 0,2 4 0 16,-3 4-592-16,4 4-128 0,-8-3-32 0,8 3 0 16,-10 5-960-16,0 4-192 0,-4 2-32 0,-2 3-16 15,1 3-208-15,-5 4-32 0,0 3-16 0,3 0 0 16,1 0-64-16,3-2-16 0,3 2 0 0,3-2 0 15,3-1-144-15,5-3 192 0,4-5-192 0,4-1 192 0,2-3 0 0,7-2 0 16,4-5 0-16,5-3 0 0,2-4 272 0,2-4 64 16,2-4 16-16,0-3 0 0,-1-3-224 15,0-2-64-15,-1-2 0 0,-3 2 0 0,-1 1-64 16,-4 1 0-16,1-1-16 0,-3 1 0 0,0 3-16 0,0 0 0 16,-2 2 0-16,-2 3 0 0,-1 2-160 0,-3 6 128 15,-2 3-128-15,-4 4 128 0,1 6-128 0,-3 7 0 16,-4 5 0-16,-2 9 0 0,-2 8-144 0,-3 4 144 15,-2 2 0-15,-4 2 0 0,-5 2 0 0,0 1 0 16,-2 2 0-16,-4 0 0 0,0-2 0 0,-2 0 0 0,-3-1 0 0,2-4 0 16,-4-2 0-16,1-3 144 15,1-3-144-15,-2-4 128 0,-1-2 112 0,1-6 16 16,-1-4 0-16,-1-2 0 0,0-6-48 0,2-4 0 16,2-5 0-16,3-3 0 0,1-4-48 0,3-6-16 15,5-3 0-15,2-5 0 0,4-4-16 0,5-5-128 16,4-4 192-16,3 2-64 0,3 1-128 0,4 0 0 15,4 2 0-15,3 0 0 0,3 4 0 0,7-1 0 0,2 4 0 16,4-1 0-16,3 2 0 0,-1 0 0 0,2 0-128 16,2 5 128-16,-3 0-352 0,2 3 0 0,1 1 0 0,-1 4 0 15,2 1-2016-15,-2 6-416 16,3 1-80-16</inkml:trace>
  <inkml:trace contextRef="#ctx0" brushRef="#br0" timeOffset="58836.54">15194 11860 13823 0,'0'0'608'0,"0"0"128"0,-8-1-592 0,8 1-144 16,-8 1 0-16,8-1 0 0,-8 9 1776 0,1 0 320 16,1 1 64-16,2 2 16 0,1 3-944 0,-1 2-176 15,-2 0-32-15,1 3-16 0,3 1-368 0,2 0-80 16,2-1-16-16,2-1 0 0,0-2-64 0,4 0-16 15,3-4 0-15,0-1 0 0,2-1 48 0,2-3 16 16,3-4 0-16,1-1 0 0,-2-3 144 0,0-1 32 16,2-3 0-16,-1-4 0 0,0-3-32 0,2-2 0 15,-2-2 0-15,0-1 0 0,-3 1-208 0,0-2-32 0,-2 1-16 0,-2-1 0 16,-1 1-144-16,0-1-16 16,-5 2-16-16,0-1 0 0,-1 1-80 0,-3 1-16 15,-1-1 0-15,0 4 0 0,0 3-144 0,0 8 0 16,0-9 0-16,0 9 0 15,0 0-560-15,0 0 16 0,0 0 0 0,0 0 0 16,0 0-2144-16,6 9-416 0</inkml:trace>
  <inkml:trace contextRef="#ctx0" brushRef="#br0" timeOffset="59144.86">15993 11834 24927 0,'0'0'1104'0,"0"0"240"0,0 0-1088 0,0 0-256 0,0 0 0 0,0 0 0 0,-9 0 784 0,-2 0 112 15,-2 2 0-15,0 1 16 0,0 3-272 0,-1 1-64 16,-3 0-16-16,0 2 0 0,-1 2-176 16,2-1-16-16,0 3-16 0,2-1 0 0,2-1-160 0,1-1-48 15,3 2 0-15,5-2 0 0,1-2-144 0,2 0 160 16,0-8-160-16,4 8 160 0,3 3-16 0,1-4 0 16,2-2 0-16,2 0 0 0,-2 1 80 0,1 0 16 15,0-2 0-15,-1 1 0 0,-1-1-48 0,-9-4 0 16,7 7 0-16,-3-2 0 0,-4-5 176 0,0 0 16 15,-3 9 16-15,-4-2 0 0,-3-2 32 0,-1 2 0 16,-3 0 0-16,-3-1 0 0,1-2-240 0,-3-3-32 16,2 2-16-16,0-3 0 0,2-3-432 0,1 0-96 15,5-1 0-15,0-2-16 16,4 1-1952-16,5-2-384 0,5 1-80 0</inkml:trace>
  <inkml:trace contextRef="#ctx0" brushRef="#br0" timeOffset="59315.92">16300 11813 22975 0,'0'0'1024'0,"0"0"192"0,0 0-960 0,0 10-256 15,-3 2 0-15,-1 3 0 0,-3 3 832 0,-1 0 128 16,0-1 32-16,-1 3 0 0,-3 1-176 0,1 1-48 0,-3 1 0 0,2-1 0 16,-3 0-96-16,0-1-32 0,-1-1 0 0,2-2 0 15,1 0-416-15,4 0-96 0,3-3 0 0,3-2-128 16,2-2-1280-16,1-2-384 0,0-9-64 15</inkml:trace>
  <inkml:trace contextRef="#ctx0" brushRef="#br0" timeOffset="59658.26">16669 11988 23951 0,'-7'12'2128'0,"-4"2"-1696"15,-1 2-432-15,-2 0 0 0,-3 1 352 0,1 0-16 16,-1 2 0-16,2-1 0 0,0-3 544 0,0 0 96 16,2-1 32-16,3-1 0 0,-1-2 0 0,3-1 0 15,3-3 0-15,5-7 0 0,0 0-432 0,0 0-96 16,0 0-16-16,12-4 0 0,1-4-32 0,3-3-16 16,-1-2 0-16,2-2 0 0,2-2-208 0,0 1-32 15,3 0-16-15,-2 1 0 0,-1-2-160 0,-1 2 0 16,3 1 0-16,-2-1 0 0,0 1 0 0,-2 3 0 15,0 3 128-15,-3 4-128 0,-2 2 0 0,-1 4 160 16,-1 5-160-16,-2 3 160 0,-3 1-160 0,1 3 0 16,-5 3 0-16,-1 3 0 0,-1 3 0 0,-5-2 0 15,1-1 0-15,1-1 0 0,-1-1-384 0,2 0-16 16,-1-1 0-16,2-3 0 16,2-3-2288-16,1-1-464 0,-1-10-96 0,12 13-16 0</inkml:trace>
  <inkml:trace contextRef="#ctx0" brushRef="#br0" timeOffset="59976.43">17410 12014 23951 0,'0'0'2128'0,"0"0"-1696"0,-3-6-432 0,3 6 0 0,-10-6 1184 0,1 3 160 16,-4 1 16-16,0 2 16 0,-1 3-528 0,-2 1-96 15,0 3-32-15,-2 2 0 0,-2 1-256 0,0 2-48 16,1 2-16-16,0 3 0 0,1 1-112 0,4-1-32 15,0-1 0-15,4 0 0 0,3-4-256 0,2 1 160 16,4-3-160-16,6 0 128 0,2-5-128 0,5-1 0 16,2-4 0-16,4-1 0 0,0-3 128 0,6-2-128 15,-2-3 128-15,4 0-128 0,-1-2 192 0,3-1-64 16,-1-1 0-16,1 3 0 0,-7 2-128 0,-3 4 128 16,-3-1-128-16,-4 5 128 0,-11 0 160 0,5 11 32 15,-4 7 0-15,-5 5 0 0,-7 10-32 0,-7 3 0 16,-4 4 0-16,-5 2 0 0,-2 2-96 0,-3 2-32 15,-1-2 0-15,-1 0 0 16,1-2-960-16,0-3-192 0,6 0-32 0,1-6-14768 0</inkml:trace>
  <inkml:trace contextRef="#ctx0" brushRef="#br0" timeOffset="60575.64">19112 12142 23775 0,'0'0'1056'0,"0"-11"224"0,-1-3-1024 0,-1 0-256 0,-1 2 0 0,-1 0 0 15,-1-1 576-15,-2 0 80 16,-3-1 16-16,0 0 0 0,0 1 96 0,-4 2 32 15,0 1 0-15,-2 6 0 0,1 2-96 0,-2 3-32 16,0 3 0-16,-4 5 0 0,1 2-288 0,-2 2-64 0,-4 1-16 0,-2 3 0 16,2 1-304-16,0 1 160 0,1 2-160 0,5-1 128 15,4-3-128-15,3-2 0 16,4 0 0-16,3-3 128 0,3-2-128 0,3-10 0 0,3 10 0 0,4-3 0 16,3-3 0-16,4-3 0 0,5-3 144 0,4-2-144 15,-1-4 240-15,4-3-32 0,4-1 0 16,-4-1 0-16,0-2-32 0,-1 0-16 0,-1 0 0 0,-1 0 0 15,-1 1-160-15,-2 1 0 0,-2 3 0 0,-3 2 128 16,-4 3-128-16,0 3 0 0,-11 2 144 0,11 1-144 16,-11-1 192-16,5 10-48 0,-3 3 0 0,-3 3 0 0,-3 2-144 0,-2 3 0 15,-2 0 0-15,-1 1 0 0,-1 4 0 0,-4 3 0 16,0 3 0-16,-1-2 0 0,2-1 0 0,1 1 128 16,1-1-128-16,0-2 0 0,1 0 0 15,3-4 0-15,0-1 128 0,3-2-128 0,-2-1-224 0,4-2-80 16,-3 0-16-16,4-3-9984 15,1-2-2016-15</inkml:trace>
  <inkml:trace contextRef="#ctx0" brushRef="#br0" timeOffset="60994.48">19497 12157 18719 0,'0'0'832'0,"0"0"160"0,3-10-800 0,-1 2-192 0,1 0 0 0,-2-1 0 15,-2-2 1376-15,2 1 224 0,2 3 64 0,-3 7 0 16,0 0 0-16,0 0 16 0,0 0 0 0,0 0 0 15,0 0-640-15,0 0-128 0,0 0-16 0,-5 11-16 16,-2 2-368-16,0 3-80 0,0 2-16 0,1 3 0 16,-2 3-160-16,3 0-48 0,-1 1 0 0,3 0 0 15,2-1-208-15,2-2 0 0,2-3 128 0,3-3-128 16,-1-5 0-16,5-1 144 0,4-1-144 0,-2-5 128 0,2-3 176 0,4-4 16 16,2-1 16-16,5-5 0 0,1-2 256 0,2-4 48 15,0-2 16-15,0-3 0 0,-3-1-272 0,-1-1-48 16,-4 3-16-16,-1-3 0 0,-2-1-128 0,-2 1-48 15,-4 0 0-15,0 1 0 0,-4 7-144 0,1-1 0 16,-5-1 0-16,2 4-176 16,-2 3-1312-16,1 3-272 0,-4 6-48 0,0 0-9392 15,4-7-1888-15</inkml:trace>
  <inkml:trace contextRef="#ctx0" brushRef="#br0" timeOffset="61338.64">20295 12015 23039 0,'0'0'2048'0,"0"0"-1648"16,0 0-400-16,-8-1 0 0,-1 1 960 0,-1 3 128 0,-2 1 0 0,-3 3 16 15,-4-1-464-15,-5 3-80 16,-3 2-32-16,0 2 0 0,-3 3-48 0,3 2-16 16,0 3 0-16,3 0 0 0,2 2-208 0,3-2-64 0,4-1 0 0,3-3 0 15,3-1-192-15,4-2 144 0,1-2-144 0,8-1 128 16,1-5 32-16,3-1 0 0,2-3 0 0,3-2 0 15,2-2 288-15,2-3 48 0,3-4 16 0,3-1 0 16,-1-1-80-16,3-1-16 0,-2-3 0 0,0 0 0 16,-4 0-160-16,0 2-48 0,-3 1 0 0,-2 1 0 0,-2 2 80 0,1 2 16 15,-6 3 0-15,-7 4 0 0,0 0-112 0,0 0 0 16,10 7-16-16,-5 4 0 0,-3 6-176 16,0 2 0-16,-2-3 0 0,0 2 0 0,0 0 0 15,0-1 0-15,1-1 0 0,2 0 0 16,0-3-464-16,2 2-32 0,1-4 0 0,2-2 0 15,3-5-1920-15,-1-4-384 0,1-3-80 0,2-1 0 16</inkml:trace>
  <inkml:trace contextRef="#ctx0" brushRef="#br0" timeOffset="61740.53">20840 12139 17503 0,'0'0'1552'0,"0"0"-1232"15,-5-6-320-15,-1 2 0 0,2-2 2064 0,-3 2 368 16,-2-2 64-16,-2 2 0 0,1 2-1296 0,1-2-272 16,-5 2-48-16,0 2-16 0,-2 1-80 0,-3 4-16 15,-3 2 0-15,-1 4 0 0,-1 0-320 0,-1 5-80 0,-3 3-16 0,2-1 0 16,4 2-96-16,2-2-32 0,3-3 0 16,6 0 0-16,1 2-224 0,7-3 0 0,2-2 0 0,3-3 0 15,5-3 0-15,2-3-160 0,5 0 160 0,3-5-128 16,7-5 128-16,4-1-128 0,1-3 128 0,0-3-128 15,2-1 128-15,0-1 176 0,-3-3-48 0,1-1 0 16,-4 0 128-16,1-2 32 0,-1 1 0 0,-2-2 0 16,2-3 80-16,-3 2 16 0,1 1 0 0,-2-3 0 15,0-1-144-15,0-4-32 0,-2 0 0 16,1-2 0-16,-1-2-208 0,0-1 0 0,-3-3 0 0,-4 5 0 0,-4 4 0 0,0 8 0 16,-3 6 0-16,-3 5 0 0,-1 4 0 0,-1 7 0 15,0 0 0-15,-9 10 0 0,-2 2 0 0,-3 6 0 16,-3 4 0-16,1 5-160 0,-3 2 160 0,1 4 0 15,1 3 0-15,-1 3-128 0,1 4-16 0,0 1 0 16,1 1 0-16,1 2 0 16,2-2-1840-16,4-4-384 0,3 0-64 0</inkml:trace>
  <inkml:trace contextRef="#ctx0" brushRef="#br0" timeOffset="61991.06">21235 12169 17503 0,'0'0'1552'0,"-3"11"-1232"16,-2 2-320-16,-2 0 0 0,-1 0 1168 0,-1 2 176 16,0 2 48-16,-3-1 0 0,1-1-752 0,-1 0-128 15,1 2-48-15,-1-2 0 0,2 1 304 0,1-2 48 16,-2-4 16-16,4-1 0 0,1 0 192 0,4-3 32 16,2-6 16-16,0 0 0 0,0 0-224 0,11-2-32 15,-1-5-16-15,5-3 0 0,2-5-48 0,0-3-16 0,2 0 0 0,0-1 0 16,-1-1-352-16,2 1-80 0,1-2-16 0,-2 4 0 15,2 1-144-15,-7 6-16 0,0 2-128 0,2-2 192 16,-1 3-192-16,1 2-192 0,-2 0 48 0,0 2 0 16,0 1-1392-16,0 3-288 15,0 2-48-15</inkml:trace>
  <inkml:trace contextRef="#ctx0" brushRef="#br0" timeOffset="62338.6">21742 12158 25791 0,'-11'0'1152'0,"2"2"224"0,-1 0-1104 0,-2 3-272 15,-2 2 0-15,-1 4 0 0,-4 2 1104 0,-1 2 176 16,0 1 16-16,-1 1 16 0,2 0-496 0,0 1-112 16,2-1 0-16,3 2-16 0,4-3-256 0,4 0-48 15,1-4-16-15,5 0 0 0,5-3-80 0,2-3-16 16,4 0 0-16,3-4 0 0,1 0-48 0,3-3-16 15,0-3 0-15,2-5 0 0,1 1 0 0,0-3 0 0,-1-3 0 0,-1 2 0 16,-2-2-208-16,-1 3 176 0,-1 1-176 0,-2 2 160 16,-1 2 32-16,-1 2 0 0,-1 2 0 0,-10 2 0 15,9 4-64-15,-2 3-128 0,-1 1 192 0,-2 3-64 16,1 1-128-16,-4-2 0 0,1-1 0 0,0 2 128 16,-1-2-128-16,2 0 0 0,-1-1 0 0,2-2 0 15,-1-1-176-15,4-2-64 0,1-1-16 0,1-1 0 31,2-1-416-31,1-3-96 0,1-2 0 0,2-2-16 16,3-1-768-16,-1 1-160 0,0-2-16 0,-1-2-7472 0,0-1-1488 0</inkml:trace>
  <inkml:trace contextRef="#ctx0" brushRef="#br0" timeOffset="62646.56">22457 11835 20271 0,'0'0'896'0,"-2"-5"192"0,-1-2-880 0,0 1-208 15,-1 2 0-15,0 1 0 0,-3 3 2624 0,-2 3 496 16,-2 0 80-16,0 4 32 0,-1 2-1728 0,-1 4-352 15,-2 5-64-15,-1 2 0 0,-1 5-256 0,-1 1-64 16,0 3 0-16,2 3 0 0,-1 3-352 0,3-2-80 16,0 1-16-16,2 0 0 0,2 1-320 0,3-3 0 15,3-1 0-15,-3 12-192 16,4-5-1424-16,1-1-304 0,1-6-48 0,1-2-8512 16,0-6-1696-16</inkml:trace>
  <inkml:trace contextRef="#ctx0" brushRef="#br0" timeOffset="62817.16">22198 12266 32255 0,'9'-12'1424'0,"-1"8"304"0,0 0-1392 0,4-1-336 0,1 1 0 0,3 0 0 15,1 0 512-15,2 2 16 0,2-2 16 0,2 0 0 16,3-2-48-16,0 1-16 0,-1-1 0 0,2 0 0 16,0 0-336-16,-1 2-144 0,-1 0 128 0,0 0-128 15,-3 1-1600-15,0 0-384 0,-1-2-96 0,5 1-11904 16</inkml:trace>
  <inkml:trace contextRef="#ctx0" brushRef="#br0" timeOffset="62936.87">22749 12222 21183 0,'-6'11'1888'0,"2"-3"-1504"15,0 5-384-15,-1 1 0 0,-3 4 1440 0,-2 2 224 16,-2 3 32-16,0-1 16 0,0-1-432 0,1 0-64 16,-1 0-32-16,2 0 0 0,2-3-736 0,0 0-128 15,1-3-48-15,1 0 0 16,3-1-1776-16,1-3-352 0,0-2-80 0</inkml:trace>
  <inkml:trace contextRef="#ctx0" brushRef="#br0" timeOffset="63317.65">22810 12046 38015 0,'-15'-10'1680'0,"9"7"352"0,1 0-1632 0,0-3-400 15,1 3 0-15,4 3 0 0,0 0 0 0,0 0 128 16,-3-4-128-16,3 4 0 0,0 0 176 0,0 0-48 16,2-8-128-16,1 2 192 0,3 3-192 0,0 0-240 15,2 2 48-15,0 0 16 16,-2 2-2032-16,2 0-416 0,-2 3-64 0</inkml:trace>
  <inkml:trace contextRef="#ctx0" brushRef="#br0" timeOffset="63666.15">23563 12293 11967 0,'-6'-11'1072'0,"3"6"-864"0,0-2-208 0,-2 1 0 16,-4-1 1328-16,1 3 208 0,-3 0 64 0,-3 1 0 15,-2 3-352-15,-2 2-64 0,-5 2-16 0,-1 3 0 16,-6-1-16-16,1 4-16 0,-2 2 0 0,0 5 0 0,1 2-48 0,4-1-16 15,3-3 0-15,2 3 0 0,4 3-192 0,6-1-48 16,1-3 0-16,7-1 0 0,2-4-96 0,3 1-32 16,6-1 0-16,3-1 0 0,4-4-128 0,3-1-16 15,5 0-16-15,3-3 0 0,7-2-288 0,2-1-48 16,-2-2-16-16,0-1 0 16,0-2-560-16,-2-1-112 0,-1 0-32 0,-2 1-10448 15,-4-2-2096-15</inkml:trace>
  <inkml:trace contextRef="#ctx0" brushRef="#br0" timeOffset="64325.64">24641 12299 17103 0,'0'0'752'0,"0"0"160"0,0 0-720 0,4-6-192 16,-4 6 0-16,3-7 0 0,0-2 976 0,-2-1 176 15,-1 2 16-15,-1-1 16 0,-3-1 288 0,1-1 48 0,-4-1 16 16,1-1 0-16,-5-1-256 0,0 2-32 0,0 1-16 0,-2 1 0 15,-3 0-304-15,0 4-64 0,-4 1-16 0,0 3 0 16,-1 2-384-16,-1 2-80 0,-2 8 0 0,-2 4-16 16,-3 3-80-16,1 4-16 0,2 4 0 0,-4 5 0 15,0 3-80-15,0 2 0 0,0 2-16 0,3 1 0 16,1 3-176-16,2 1 160 0,3 0-160 16,1-1 160-16,5-1-160 0,4-5 0 0,-1 0 0 0,4-1 0 15,4-3-320-15,3-2-112 16,1-3-16-16,2-2 0 0,1-1-1440 15,2-5-288-15,0-6-64 0,0-4-11520 0</inkml:trace>
  <inkml:trace contextRef="#ctx0" brushRef="#br0" timeOffset="64513.22">23879 12586 31503 0,'0'0'1392'0,"0"0"288"0,0 0-1344 0,0 0-336 16,11 0 0-16,3 0 0 0,0 0 0 0,2 0 0 15,2-2 0-15,4 1 0 0,2-1 320 0,5 1 128 0,1 1 48 0,1 0 0 16,1 0-224-16,1 0-32 16,1 1-16-16,-1 1 0 0,-1 1-224 0,-2 1 0 0,-2 1-192 0,-2 2 192 31,-5-3-1984-31,-1 2-272 0,-3 1-64 0</inkml:trace>
  <inkml:trace contextRef="#ctx0" brushRef="#br0" timeOffset="64757.09">24465 12712 24527 0,'0'0'1088'0,"-7"6"224"0,-3 0-1056 0,0 2-256 0,0-1 0 0,-4 3 0 16,-1 2 704-16,-1 0 64 15,1-1 32-15,-3 3 0 0,0 1 192 0,1-3 32 0,2-1 16 16,1 1 0-16,2-2-208 0,5 0-64 0,2-1 0 0,4-2 0 16,1-7-160-16,6 8-32 0,2-3-16 0,6-3 0 15,-1-3 16-15,4-4 16 0,2-2 0 0,-1-2 0 16,0-1-48-16,-1-1-16 0,-2-2 0 0,0-1 0 0,-3 3-144 0,-1-4-48 15,-4 0 0-15,1-1 0 0,-5 1-112 0,0-1-32 16,-2 2 0-16,-2 2 0 0,-3 2-368 0,2 2-80 16,-3 2 0-16,-2 3-16 15,-2 0-1920 1,2 1-384-16,-2 2-80 0</inkml:trace>
  <inkml:trace contextRef="#ctx0" brushRef="#br0" timeOffset="65082.51">24646 12767 26367 0,'-10'9'1168'0,"5"-3"240"0,-5 1-1120 0,0 2-288 16,-1 2 0-16,-2 1 0 0,0 2 576 0,-2 1 64 15,1-1 16-15,-3 3 0 0,1 0 400 0,1 1 80 0,-1 1 16 0,2 0 0 16,0-3-448-16,0 0-96 0,3-2-16 0,0-2 0 15,3-1-208-15,1-3-32 0,4 1-16 0,3-9 0 16,0 0-16-16,0 0-16 0,0 0 0 0,0 0 0 16,0 0 48-16,11 0 16 15,1-3 0-15,1-3 0 0,1-5-64 0,2-1-16 0,0 2 0 0,1-1 0 16,0-1-160-16,1 0-128 0,2-1 192 0,-2 4-192 16,2-1 0-16,2 1 0 0,-2 0 0 0,3 2 0 15,0 3 0-15,-1 0 0 0,-3-1 0 0,0 3 0 16,-4-2-592-1,0 1-128-15,0 6-32 0,-4-1 0 0,-1-1-2320 0,1 1-448 0,-4 0-112 16</inkml:trace>
  <inkml:trace contextRef="#ctx0" brushRef="#br0" timeOffset="65636.55">24954 13010 30399 0,'0'0'1344'0,"0"0"288"0,0 0-1312 0,0 0-320 16,1-6 0-16,-1 6 0 0,0 0 1200 0,0 0 160 15,0 0 48-15,0 0 0 0,-9 1-272 0,2 3-48 16,-3 1-16-16,-1 2 0 0,0 1-432 0,-3 1-64 16,-2 1-32-16,-3 4 0 0,-1 2-304 0,-1 2-64 0,-2 1-16 0,1 1 0 15,0 1-160-15,0 0 0 16,1 0 0-16,1-1 128 0,3-4-128 0,3 0 0 15,2-1 0-15,2-3 0 0,5-2 0 0,-1-1 0 0,2-3 0 16,4-6 0-16,3 8-288 0,-3-8 64 0,0 0 16 16,14 0 0-16,3-2 80 0,1-4 128 0,2 0-208 0,0-4 80 15,2-2 128-15,0-1 0 0,0-2 0 0,1 1 0 16,-2 0 0-16,0-1 0 16,0 3 0-16,-1 2 0 0,-2 2 0 0,1 1 0 0,-1 2 0 0,-4 1 0 15,-2 4 0-15,-2 0 0 0,-2 5 0 0,-8-5 0 16,4 10 0-16,-3 1 0 0,-2 1 128 0,-4 1-128 15,-2 2 0-15,-2 0 0 0,-1-3 0 0,-3 1 0 0,0 0 0 16,1 0 0-16,2-2 0 0,-2 0 128 0,1 0-128 0,1-1 0 16,0-3 128-16,2-1-128 15,3 1 0-15,5-7 128 0,0 0-128 0,0 0 0 0,0 0 192 0,0 0-16 16,2-7-16-16,3 0 0 0,2-3-32 0,5 0 0 16,-2 0 0-16,3 1 0 0,0 1-128 0,3 3 0 15,-1-1 0-15,2 3 0 0,-4 1 0 0,-1 2 0 16,-1 3 0-16,0 3 0 0,0 0 0 0,-1 5 0 15,-2 4 0-15,-2 2 0 0,0 3 0 0,-5 1 0 16,-2 1 0-16,-1 1 0 0,-5 0 0 0,0-1 0 0,0-1-144 16,-1-2 144-1,-1-2-480-15,1 0-32 0,-1-1-16 0,2 1 0 16,-1-4-2880-16,3-2-576 0</inkml:trace>
  <inkml:trace contextRef="#ctx0" brushRef="#br0" timeOffset="66366.94">25074 13797 2751 0,'0'0'128'0,"0"0"16"0,0 0-144 0,-5-4 0 0,5 4 0 0,-6-3 0 16,-3-1 4208-16,3 3 800 0,-3 0 176 0,2 1 16 15,-3 1-2704-15,0 3-560 0,1 1-96 0,-4 2-32 16,-1-1-656-16,0 4-128 0,-2 3-16 0,0 2-16 0,-2 0-320 0,0 4-64 15,0 0-16-15,-3 1 0 0,1 0-96 0,2 0-32 16,1 1 0-16,2-3 0 0,-1-2-208 0,4-1-32 16,5-1-16-16,2-2 0 0,3-1-80 0,4-1 0 15,4-3-128-15,4-1 192 0,3-2 0 0,3-2-16 16,3-2 0-16,2-2 0 0,-1-2-176 0,1-3 192 16,2-2-192-16,-1 1 192 0,2-2-192 0,-3 0 128 15,0 0-128-15,-2 1 128 0,0 0-128 16,-3 3 160-16,-3-4-160 0,-4 2 160 0,-1-1-160 0,-1 2 0 15,-2-1 0-15,-5 8 0 0,2-7-336 0,-2 7 48 16,0 0 16-16,0 0 0 16,-5-5-592-16,5 5-112 0,-4-5-32 0,4 5-9328 15,-6-2-1872-15</inkml:trace>
  <inkml:trace contextRef="#ctx0" brushRef="#br0" timeOffset="67275.74">24616 14581 21183 0,'0'0'944'0,"0"0"192"0,0 0-912 0,0 0-224 0,0 0 0 0,0 0 0 0,0 0 672 0,9-4 96 15,2 1 0-15,5 0 16 0,2-1 160 0,4 0 16 16,0-3 16-16,5 0 0 0,1-1-224 0,-1-1-48 16,-1-1-16-16,2 0 0 0,0 1-96 0,2-1-16 15,2-2 0-15,0 1 0 0,2 0-48 0,0-3-16 16,1 0 0-16,1 1 0 0,1 0-144 0,-2-2-48 15,-1 0 0-15,-3 0 0 0,-4-2-96 0,1 1-32 16,-2-2 0-16,2 0 0 0,-4 1 0 0,-1 0-16 16,-3-1 0-16,-3 1 0 0,-1 2-48 0,-3 0-128 15,-2 3 192-15,-4 1-64 0,-2 1 0 0,-2 3-128 0,-3 7 192 16,0 0-64-16,-5-8 0 0,-4 4-128 0,-2 1 192 0,-4 3-64 16,-4 6-128-16,-3-2 0 0,-2 4 144 0,-3 4-144 15,-2 5 0-15,-3 0 128 0,-4 3-128 0,-4 1 0 16,-4 0 128-16,2 4-128 0,-3 3 128 0,2-1-128 15,2 1 144-15,3-1-144 0,4 3 192 0,3-4-192 16,4-1 192-16,3 1-192 0,4-1 192 0,3-2-192 16,5-2 144-16,4-2-144 0,4-2 0 0,3-1 144 15,4-3-144-15,1-1-176 0,5 0 48 0,2-2 0 32,1-2-576-32,4-2-128 0,1 0 0 0,1-3-10080 0,3-2-2016 0</inkml:trace>
  <inkml:trace contextRef="#ctx0" brushRef="#br0" timeOffset="67711.02">25270 14763 18431 0,'0'0'816'0,"-6"0"160"0,-2-1-784 0,1 0-192 0,-3-1 0 0,3 1 0 0,-1 0 2496 0,-1 1 448 16,-1-1 80-16,1-1 32 0,0 1-1520 0,-1 0-320 16,-1-1-48-16,2 0-16 0,-5 0-512 0,2-1-96 15,0 2-32-15,1 4 0 0,-2-1-208 0,0 0-48 16,0 2-16-16,0 2 0 0,1-1-240 0,1 3 144 16,0 1-144-16,1-1 128 0,2-1-128 0,1 2 0 0,3-1 0 15,1 2 0-15,3-10 128 0,0 0-128 0,4 10 0 0,3-3 128 16,1-1-128-16,4-3 128 0,1-3-128 0,5-1 128 15,1-3 96-15,4 0 16 0,-1-1 0 0,3-3 0 16,-2-2 144-16,0 0 48 0,-2 0 0 0,-2 2 0 16,-1 0 64-16,-5 2 16 0,-3 1 0 0,-3 0 0 15,-7 5-64-15,0 0-16 0,0 0 0 0,0 0 0 16,0 0-48-16,0 0-16 0,-7 10 0 0,-2 4 0 16,-1 1-160-16,0 0-16 0,-1 2-16 0,2-1 0 15,2 0-176-15,2-1 192 0,3-2-192 0,2-1 192 16,2-1-192-16,4-1-176 0,2-1 48 0,5-4 0 15,3-2-912 1,4-2-176-16,2-3-48 0,2-3-11200 0,2-2-2240 0</inkml:trace>
  <inkml:trace contextRef="#ctx0" brushRef="#br0" timeOffset="101439.78">12103 6058 3679 0,'0'0'320'0,"4"-8"-320"0,-4 8 0 0,6-8 0 16,-3 0 2576-16,1 1 448 0,1-2 96 0,-5 9 16 0,4-6-1408 0,-3-3-288 15,0 0-48-15,-1 9-16 0,1-8-96 0,-1 8 0 16,0-7-16-16,-1 0 0 0,0 0-288 0,1 7-48 15,-7-5-16-15,-1 2 0 0,-1-1-224 0,-3 3-48 16,-5 2-16-16,-1 3 0 0,-4 1-144 0,-4 3-32 16,-3 1 0-16,-1 2 0 0,0 0-192 0,2 2-64 15,1 2 0-15,10-2 0 0,-3-1-192 0,3 3 128 16,4-2-128-16,-3 6 0 0,3-4 0 0,8-5 0 16,3 0 0-16,3 1 0 0,3-2 0 0,3-1 0 15,3 0 0-15,9 2 0 0,2-2 0 0,3-1 0 16,0 2 0-16,3 0 0 0,3 0-128 0,-1 1 128 15,-3 0 0-15,-2 0 0 0,-1-1 0 0,-3 2 0 16,-4-1 192-16,-3 2-48 0,-5 2 112 0,-3 0 32 0,-2-1 0 16,-3 1 0-16,-4 1 80 0,-4 0 16 0,-5 1 0 15,-3-1 0-15,-4 0 0 0,-3 0 0 16,-4-1 0-16,0-2 0 0,-2-3-160 0,2-1-32 16,0-2 0-16,3-3 0 0,1-1-192 0,3-2 128 0,4-4-128 0,2-1 0 31,3-2-1232-31,4-2-352 0,3-2-64 0,6-1-8400 15,3-2-1664-15</inkml:trace>
  <inkml:trace contextRef="#ctx0" brushRef="#br0" timeOffset="101731.1">12497 6131 15663 0,'0'0'1392'0,"0"0"-1120"0,-7 8-272 0,-1 1 0 16,-1 2 1200-16,-2 2 176 0,-2 1 32 0,-1 2 16 15,-3-1-240-15,3 2-48 0,2-1-16 0,0 1 0 16,2-2-160-16,2 1-48 0,4-2 0 0,3-2 0 16,2-3-48-16,3-2-16 0,-4-7 0 0,16 6 0 0,-1-1-192 0,4-3-32 15,1-1-16-15,2-2 0 0,-3-4 112 0,2-3 32 16,1-3 0-16,-3 0 0 0,-1-2-32 0,-2-1 0 16,0-1 0-16,-3-2 0 0,-2 2-80 0,-4-4 0 15,1-2-16-15,-5 2 0 0,0 3-240 0,-3-1-32 16,-3 1-16-16,1 0 0 0,-3 2-336 0,0 2 144 15,0 1-144-15,0 2 0 16,0 2-1168-16,1 1-352 0,0 3-64 0,4 3-9984 16,0 0-2000-16</inkml:trace>
  <inkml:trace contextRef="#ctx0" brushRef="#br0" timeOffset="101984.64">13129 5716 29487 0,'0'0'2624'0,"-4"5"-2112"0,-1 0-512 0,0 2 0 15,-2 4 544-15,-1 2 0 16,2 3 0-16,-3 3 0 0,-1 1 304 0,-2 5 64 0,-1 2 16 16,0 3 0-16,-1 1-256 0,2 1-48 0,-2 1-16 0,1 0 0 15,1 0-320-15,1 1-64 0,0-1-16 0,2-1 0 16,2-3-208-16,1-2 0 0,1-4 0 0,2-2-160 15,1 0-304 1,1-4-64-16,1-1-16 0,1-4 0 16,0-4-336-16,3-1-64 0,2-3-16 0,0-2-8992 0,2-4-1808 0</inkml:trace>
  <inkml:trace contextRef="#ctx0" brushRef="#br0" timeOffset="102308.72">13235 6048 20271 0,'0'0'896'0,"0"0"192"0,0 0-880 0,0 0-208 15,0 0 0-15,0 0 0 0,0 10 2288 0,-1 1 400 16,-2 3 96-16,1 0 16 0,1 2-1520 0,-6 0-288 16,1 3-64-16,-1 0-16 0,2-1-416 0,-4 8-96 15,1-2-16-15,4-3 0 0,-1-3-192 0,3-1-32 16,1-3-16-16,1-6 0 0,1 0 0 0,-1-8 0 15,0 0 0-15,7 3 0 0,-1-2 592 0,3-3 112 16,1-5 32-16,1-3 0 0,0 0-48 0,3-1 0 16,1 0 0-16,-2-3 0 0,1 0-320 0,1-2-80 0,-2 0-16 0,0 1 0 15,0-1-144-15,0 1-16 16,-3 0-16-16,1 2 0 0,-1 2-240 0,0 1 0 0,-2 2 128 0,-1 1-128 16,1-1 0-16,-1 3-128 0,-1 0 128 15,1 2-208 1,2 1-1408-16,-4 2-288 0,2 1-48 0,-1 0-9984 0,1 1-2000 0</inkml:trace>
  <inkml:trace contextRef="#ctx0" brushRef="#br0" timeOffset="102605.92">13657 6206 18431 0,'0'0'816'0,"0"0"160"0,0 0-784 0,7-1-192 16,0 0 0-16,1 0 0 0,1 0 2608 0,0 0 464 15,2 0 112-15,-1-2 16 0,2 0-1648 0,-1-2-320 16,-1-2-64-16,-1-1-16 0,1 1-336 0,-3-1-80 16,0-2-16-16,-4 2 0 0,-1 0-16 0,-2-1 0 15,-1-1 0-15,-1 0 0 0,-5 1-80 0,-1 3-32 0,-1 0 0 0,-2 3 0 16,-2 3-304-16,-2 2-64 0,-4 2-16 0,3 4 0 16,-1 2-208-16,1 2 0 0,-1 1 0 0,2 3 0 15,1 0 0-15,3 1 0 16,-1 0 0-16,4 1 0 0,2-1 0 0,4 0 0 0,2-1 0 15,3 1 0-15,4-3 0 0,3-1-192 0,2 1 192 0,5-6-160 32,1 0-1312-32,6-1-256 0,3-2-48 0,4-1-14960 0</inkml:trace>
  <inkml:trace contextRef="#ctx0" brushRef="#br0" timeOffset="103124.18">15226 5994 23551 0,'1'-17'1040'0,"0"9"224"0,0-3-1008 0,-1-3-256 0,-1 0 0 0,-1 0 0 16,-1-2 1200-16,-1 2 192 0,0 3 32 16,-2 1 16-16,-3 1-336 0,2 3-64 0,-5 0-16 0,-1 3 0 15,-1 3-336-15,-1 1-80 0,-2 4-16 0,0 4 0 16,-2 2-160-16,-7 8-48 0,0 2 0 0,3 2 0 16,2 5-160-16,-1 2-32 0,1 3-16 0,4 2 0 15,-2-2-32-15,6 0 0 0,0 3 0 0,3-1 0 16,2-2-16-16,-1 3-128 0,4-2 192 0,-1-1-64 0,4-2-128 15,1-3 0-15,1-4 0 0,1-2 0 0,0-3-288 0,1-2-96 16,2 0 0-16,-3-5-16 16,0-4-768-16,-1-8-160 0,0 0-16 15,0 0-16-15,0 0-1856 0,0 0-368 0</inkml:trace>
  <inkml:trace contextRef="#ctx0" brushRef="#br0" timeOffset="103450.06">14709 6393 21647 0,'-9'-12'960'15,"6"7"192"-15,3 5-912 0,-4-8-240 0,5-2 0 0,3 1 0 0,1-1 1248 0,5 2 208 16,1-2 32-16,3 1 16 0,6 0-864 0,0 0-160 15,2-1-32-15,2 0-16 0,0-1-48 0,4 2 0 16,2 0 0-16,-10 1 0 0,2-1 240 0,2 0 32 16,0 0 16-16,1 0 0 0,-2 1 128 0,1 1 32 15,-4 1 0-15,-1 4 0 0,-4-1-448 0,-3 2-96 16,-1 0-16-16,-5 3 0 0,-6-2-144 0,2 8-128 16,-2 1 192-16,-3 2-192 0,-2 2 224 0,-3 1-64 15,-2 2-16-15,-1 1 0 0,1 1 32 0,-1 0 0 16,1-3 0-16,1 0 0 0,2-1 0 0,1-2 0 15,3-1 0-15,3-1 0 0,2 0 48 0,4-2 16 16,1 1 0-16,3-1 0 0,3-3-48 0,1-1 0 0,5-4 0 16,0-1 0-16,1-1 80 0,2-1 16 0,-3-2 0 0,1-2 0 15,-1-1 32-15,-3 1 0 0,-1-2 0 16,-2 0 0-16,-2-1 48 0,-1-1 16 0,-6-1 0 0,-1-1 0 16,-1 2-96-16,-4 1-16 0,-2 1 0 0,-3 0 0 15,-1 1-272-15,-2 0 0 0,-3 1 128 0,-3 2-128 16,1 1-720-1,-1 2-208-15,0 1-32 0,-1 0-11712 0,0 0-2352 0</inkml:trace>
  <inkml:trace contextRef="#ctx0" brushRef="#br0" timeOffset="103757.66">15615 6203 6447 0,'0'0'576'0,"0"0"-576"15,0 0 0-15,-3 5 0 0,1 3 4544 0,-4 2 784 16,1 1 176-16,-3 1 16 0,-1 2-3440 0,0 1-688 16,0-1-144-16,0 1-32 0,-2 2-32 0,1-2-16 15,-4 1 0-15,3-1 0 0,0-1-320 0,2-1-64 16,0-4-16-16,1 0 0 0,1-1-176 0,2-4-32 16,2 2-16-16,3-6 0 0,0 0 0 0,0 0 0 0,0 0 0 0,1-7 0 15,3 0 80-15,2-2 16 16,1-2 0-16,3-2 0 0,-1-2-432 0,3 0-80 0,1-3 0 0,2 2-128 15,1 0 192-15,1 3-192 0,0 1 192 0,1 1-192 16,-1 0 0-16,2 2 0 16,0 0 0-16,0 5 0 0,-1 1 0 0,0 1-272 0,-1 0 48 15,0 2 16 1,-2 0-2960-16,0 2-592 0</inkml:trace>
  <inkml:trace contextRef="#ctx0" brushRef="#br0" timeOffset="104291.11">16241 6142 19343 0,'0'0'848'0,"0"0"192"0,3-9-832 0,-2 1-208 0,-1 8 0 0,0 0 0 16,0 0 2432-16,0 0 448 0,0 0 96 0,8 6 16 15,0 3-1584-15,-3 2-320 0,3 2-64 0,-1 5-16 16,1 4-400-16,0 2-80 0,2 3-16 0,0-1 0 16,1 0-224-16,0-1-48 0,0-3-16 0,-3-6 0 15,1 2-96-15,0-1-128 0,2 0 176 0,1-1-176 0,-3-2 0 0,2-2 0 16,0-2 0-16,5 5 0 16,-7-4-1712-16,0-4-400 0,-9-7-64 0,0 0-11920 15</inkml:trace>
  <inkml:trace contextRef="#ctx0" brushRef="#br0" timeOffset="104493.46">16616 6234 22111 0,'0'0'1968'0,"0"0"-1584"16,0 0-384-16,1 10 0 0,-1 2 1408 0,-1 3 208 16,-3 4 48-16,-3 5 0 0,-1 5 64 0,-2 3 0 15,-2 5 16-15,4-10 0 0,-5 5-544 0,0 0-112 16,-3 2-32-16,-2 4 0 0,-3 0 0 0,0 3 0 15,0 1 0-15,-8 12 0 0,3-9-608 0,7-6-128 16,2-3-32-16,3-6 0 0,2-1-288 0,3-3-144 16,3-4 16-16,4-5 0 15,3-4-2816-15,4-6-544 0</inkml:trace>
  <inkml:trace contextRef="#ctx0" brushRef="#br0" timeOffset="105000.22">17234 6156 23439 0,'0'0'1024'0,"0"0"240"0,0 0-1008 0,0 0-256 0,0 0 0 0,0 0 0 16,0 0 592-16,16-3 80 0,0-1 16 0,4 2 0 15,5 1-176-15,4-1-48 0,6-1 0 0,1 1 0 16,3-1-464-16,-4-2 0 0,-1 0 0 0,-1 2 0 16,-1 0-1232-1,-4 2-144-15,-4 1-32 0,-7 1 0 0</inkml:trace>
  <inkml:trace contextRef="#ctx0" brushRef="#br0" timeOffset="105161.92">17317 6400 22111 0,'-29'2'976'0,"13"0"208"0,-1 0-944 0,3 1-240 0,0-2 0 0,5 1 0 0,0-2 2320 0,9 0 432 16,0 0 64-16,0 0 32 0,0 0-1600 0,11-4-320 16,0-2-64-16,8 1-16 0,3-2-560 0,7-2-112 15,8 0-32-15,4-4 0 0,7-3-144 0,0 0 0 16,-2 3 0-16,-1 2 0 16,-2 1-1664-16,-1 1-432 0,-6 3-80 0,1 2 0 0</inkml:trace>
  <inkml:trace contextRef="#ctx0" brushRef="#br0" timeOffset="105775.8">18602 6326 14735 0,'0'0'640'0,"0"0"160"0,0 0-640 0,0 0-160 15,0 0 0-15,13 3 0 0,0 0 1200 0,1-3 208 16,2-3 32-16,0-1 16 0,2 0-112 0,2-2-32 15,3-2 0-15,-1-1 0 0,2-4-336 0,-3-1-64 16,0 0-16-16,0-2 0 0,-3 1-128 0,-1-1-16 16,-3-4-16-16,-2 2 0 0,-4 2-272 0,0-2-48 15,-6-1-16-15,-2 1 0 0,-2 0-160 0,-7 3-48 16,-1-1 0-16,-3 3 0 0,-7 1 0 0,-1 4-16 16,-2 3 0-16,-5 4 0 0,-4 3 16 0,-2 3 16 0,1 5 0 0,3 5 0 15,0 3 0-15,3 3 0 0,0 1 0 0,4 3 0 16,3 4-208-16,5 1 144 0,1-2-144 0,6 1 128 15,2-5-128-15,5-2 0 0,2 0 0 0,6-1 128 16,4-3-128-16,4-3 128 0,4-3-128 0,0-1 128 0,3-2-128 16,4-1 0-16,3-3 0 0,4-2 0 15,3-1-1120-15,1-4-160 0,2-1-16 16,0-3-8368-16,0-2-1680 0</inkml:trace>
  <inkml:trace contextRef="#ctx0" brushRef="#br0" timeOffset="106011.64">19171 6023 13823 0,'0'0'608'0,"0"0"128"0,0 0-592 0,0 0-144 16,0 0 0-16,7 6 0 0,1 3 2480 0,-2 2 464 15,1 2 80-15,1 4 32 0,3 4-1680 0,1 3-336 16,-1 3-64-16,2 1-16 0,1-2-320 0,2 1-64 15,-1 0 0-15,1 2-16 0,1-1-96 0,-1 0-16 16,-1-1 0-16,0-3 0 0,-1-2-256 0,1-1-64 16,-3-3-128-16,1-2 192 0,-4 0-416 0,1-2-96 15,-1-1 0-15,-3-3-16 16,-1-3-2400-16,-5-7-464 0</inkml:trace>
  <inkml:trace contextRef="#ctx0" brushRef="#br0" timeOffset="106232.62">19518 5951 26719 0,'0'0'2368'0,"0"0"-1888"0,-2 11-480 0,-4 3 0 16,-5 4 448-16,0 5-16 0,0 2 0 0,-3 4 0 16,-2 5 528-16,-2 3 128 0,-1 3 0 0,0 2 16 0,-2 3-272 0,-1 1-48 15,-2 1-16-15,-1 2 0 0,-1 1-192 0,-1-1-32 16,0-1-16-16,4-3 0 0,2-4-336 15,4 1-192-15,5-3 192 0,4-4-192 0,1-7 0 0,3-4-352 16,2-3 48-16,3-4 16 16,3-6-2304-16,-4-11-464 0</inkml:trace>
  <inkml:trace contextRef="#ctx0" brushRef="#br0" timeOffset="106639.72">19930 6122 23951 0,'-12'7'2128'0,"6"4"-1696"16,-3 6-432-16,0 4 0 0,-4 3 448 0,0 6 16 16,-1 3 0-16,0 2 0 0,-3-1 320 0,-2 2 64 15,-1 2 16-15,-2 0 0 0,0 2-32 0,-3-2 0 0,-2 0 0 0,3-4 0 16,1-4-240-16,3-2-48 0,3-5-16 0,2-2 0 15,4-3 176-15,4-6 48 0,0-6 0 0,7-6 0 16,0 0-96-16,0 0-16 0,7-5 0 0,0-6 0 16,5-5-176-16,3-3-32 0,0-5-16 0,3 1 0 15,0-2-192-15,2-2-32 0,0-8-16 0,0-1 0 16,0-3-176-16,2-1 192 0,0-3-192 0,2-1 192 0,1 2-192 0,3 4 0 16,0 4 0-16,2 3 0 0,-1 3 0 0,0 6 0 15,-2 4 0-15,0 6 0 0,1 5 0 0,-2 6 0 16,-4 3 0-16,-3 5 0 0,-4 3-176 0,-5 3 176 15,-4 4-128-15,-5 2 128 0,-5 1-128 0,-3 1 128 16,-8 1-128-16,-2 2 128 0,-5 0 0 0,0-1 0 16,-2-2 0-16,-1-1 0 0,-1-1-176 0,2-2 176 15,1 0-208-15,1-3 80 16,1-3-1920-16,4-3-368 0,4-6-80 0</inkml:trace>
  <inkml:trace contextRef="#ctx0" brushRef="#br0" timeOffset="107091.11">20786 5737 17503 0,'0'0'768'0,"-6"-6"176"16,0-3-752-16,6 9-192 0,0 0 0 0,-8 0 0 0,1 2 2048 0,-1 4 384 16,3 3 80-16,-3 2 16 0,0 0-1072 0,-3 5-224 15,0 5-32-15,-1 7-16 0,1 5-304 0,0 3-64 16,1 1-16-16,0 6 0 0,-3 3-400 0,2 0-80 16,0-1 0-16,1-2-16 0,-1-3-96 0,0 2-16 15,1 0 0-15,3-5 0 0,0-2-192 0,4-6 128 16,-4-5-128-16,4-2 0 0,-1-2-224 0,3-2-144 15,-2-3-16-15,3-3-16 16,2-5-2224-16,-2-7-432 0</inkml:trace>
  <inkml:trace contextRef="#ctx0" brushRef="#br0" timeOffset="107347.17">20978 6161 22111 0,'0'0'976'0,"0"0"208"0,0 0-944 0,0 0-240 0,0 0 0 0,0 0 0 16,0 0 1152-16,-4 12 176 0,0 0 32 0,0 2 16 16,-2 0-224-16,-1 1-64 0,1 3 0 0,-3-1 0 15,0 2-496-15,2-1-96 0,-1-1-32 0,0-1 0 16,3-3-272-16,-2-1-64 0,2 0-128 0,2-2 192 0,3-10-416 0,-3 9-96 15,3-9 0-15,0 8-9280 16,0-8-1840-16</inkml:trace>
  <inkml:trace contextRef="#ctx0" brushRef="#br0" timeOffset="107644.57">21454 6136 23439 0,'1'-10'1024'0,"-1"10"240"0,-2-7-1008 0,0 0-256 15,-2 1 0-15,1 2 0 0,-5-1 1232 0,1 4 208 16,-4 2 32-16,-3 3 16 0,-1 0-560 0,-3 4-112 16,-1 2-32-16,-3 1 0 0,-3 2-288 0,1 2-64 15,1 3-16-15,-1 3 0 0,2 0-192 0,4-2-32 16,0-1-16-16,6-3 0 0,-1-1-48 0,8-2 0 0,3-2 0 0,4 1 0 15,3 0 0-15,4-3-128 16,2-1 192-16,4-3-64 0,1-1 0 0,2-3-128 0,0-3 192 0,4-1-64 16,1 0-128-16,1-3 0 0,-2-1 144 0,0 1-144 15,-3-5-576 1,2 2-176-16,-1 1-32 0,-2 1-9168 0,-1 2-1824 16</inkml:trace>
  <inkml:trace contextRef="#ctx0" brushRef="#br0" timeOffset="107864.28">21818 6090 20271 0,'0'0'896'0,"-5"5"192"0,-3 4-880 16,1 0-208-16,-2 3 0 0,-2 1 0 0,-1 2 1744 0,-1 3 304 16,-1 2 64-16,1-1 16 0,-1-3-656 0,1 4-128 15,1-1-16-15,1 0-16 0,0 0-624 0,1-1-128 16,0-3-32-16,3-2 0 0,1-1-320 0,3 0-64 15,3-1-16-15,0-2 0 0,0-9-128 0,0 0-256 16,5 8 64-16,-5-8 16 16,10 4-1488-16,-1-3-288 0,-1-3-64 0,2-2-11232 0</inkml:trace>
  <inkml:trace contextRef="#ctx0" brushRef="#br0" timeOffset="108144.29">22352 5554 25791 0,'4'-18'1152'0,"-3"12"224"0,1-2-1104 0,0 0-272 0,1 4 0 0,-3 4 0 15,0 0 1024-15,0 0 128 0,0 0 48 0,-4 7 0 16,-1 1-400-16,-5 6-80 0,0 4-16 0,-1 4 0 15,-3 6-160-15,-1 1-32 0,-1 4-16 0,1 7 0 0,-1 3-240 16,1 2-32-16,-3 0-16 0,1 2 0 0,0 2-80 16,1 1-128-16,-1 4 176 0,1-4-176 15,-1-2-880-15,2-2-272 0,0-3-64 0,2-4-16 16,3-5-1200-16,-2-4-256 0,0-4-32 0</inkml:trace>
  <inkml:trace contextRef="#ctx0" brushRef="#br0" timeOffset="108342.88">21912 6141 27407 0,'13'-3'1216'0,"-3"2"256"0,3-2-1184 0,3-1-288 15,3 1 0-15,0 0 0 0,3 1 1024 0,1-1 128 16,2-3 48-16,2 0 0 0,-1 0-288 0,4-1-48 16,0-1-16-16,2 1 0 0,1 1-400 0,1 0-64 0,2 1-32 0,-1 2 0 15,-2 0-352-15,-2 0 0 0,-2 1 0 0,-3 2 0 31,-2 1-1216-31,-2 0-272 0,-2-1-48 0,-6 3-8192 0,-1 0-1648 0</inkml:trace>
  <inkml:trace contextRef="#ctx0" brushRef="#br0" timeOffset="108571.62">22052 5625 36159 0,'-10'-8'1600'0,"7"3"336"15,0 0-1552-15,-2-1-384 0,1 1 0 0,0 0 0 0,-2 0 960 0,3-1 128 16,-3 1 0-16,4-1 16 0,2 6-400 0,0-5-96 16,0-2-16-16,1 1 0 0,3-1-400 0,1-1-192 15,-1 1 160-15,5-3-160 16,-2 2-688-16,-1 0-224 0,1 3-48 0,0 2-11072 15,-7 3-2192-15</inkml:trace>
  <inkml:trace contextRef="#ctx0" brushRef="#br0" timeOffset="108737.3">21109 5624 35183 0,'0'0'1552'0,"0"0"336"0,0 0-1504 0,0 0-384 16,0 0 0-16,0 0 0 16,0 0-608-16,9-2-192 0,6 2-32 0,-8-1-13968 0</inkml:trace>
  <inkml:trace contextRef="#ctx0" brushRef="#br0" timeOffset="109371.88">21519 6994 21183 0,'-8'-13'1888'0,"4"5"-1504"0,-4 0-384 0,-1 2 0 16,-2 0 880-16,-1 5 96 0,-2 0 32 0,-3 1 0 15,-1 0 192-15,-2 2 32 0,0 0 16 0,-2 4 0 16,0 4-400-16,-2 2-80 0,3 2 0 0,-1 0-16 15,1 1-368-15,3 0-80 0,4 2-16 0,3-1 0 16,5 0-128-16,3-2-32 0,1 1 0 0,5-3 0 0,2-2 0 0,1 2 0 16,3-1 0-16,3 1 0 0,-1 3 32 0,4-1 0 15,0 1 0-15,2 0 0 0,0-4-16 0,-1 1 0 16,-5-1 0-16,-2 1 0 0,-1 0 128 0,-2 0 32 16,-3-1 0-16,-3 0 0 0,-3 0 192 0,-3-1 32 15,-3-2 16-15,-4 3 0 0,-3-1-32 0,-3 0-16 16,-4-2 0-16,0-1 0 0,-3-3-256 0,0-1-48 15,-1-3-16-15,-3 0 0 0,2-3-176 0,2 1 0 16,2-1 0-16,3-3 0 16,4-2-1808-16,5 0-352 0,3-2-64 0,6 0-16 0</inkml:trace>
  <inkml:trace contextRef="#ctx0" brushRef="#br0" timeOffset="110043.48">22067 7024 22511 0,'0'0'992'0,"0"0"224"0,-9 3-976 0,-1 2-240 0,0 1 0 0,-2 0 0 16,-2 1 768-16,-3 2 96 0,-3 1 32 0,1 2 0 16,-3 2-160-16,1 2-32 0,0-1 0 0,1 3 0 15,1-2-112-15,4 2-16 0,3-1-16 0,3 0 0 16,1-3-304-16,5 1-64 0,3-1-16 0,4-1 0 15,2-1-176-15,4-1 0 0,2-1 0 0,3-1 128 16,3-4 0-16,3-2-128 0,1 0 192 0,2-2-64 16,-2-2 320-16,1-2 64 0,-3-2 16 0,-3-2 0 0,-1-1 48 15,-3-1 0-15,0-1 0 0,-5-1 0 0,-1 1-208 0,-4 0-48 16,-1-3 0-16,-2 1 0 0,-1 0-96 0,-2-2-32 16,-6 0 0-16,1 2 0 0,-2 1-48 0,-1 1-16 15,0-2 0-15,-1 3 0 0,2-1-128 0,4 3 0 16,-2 1 0-16,8 6 0 0,-6-5 0 0,6 5-272 15,0 0 64-15,0 0 16 0,4-9 16 0,5 2 16 16,0 0 0-16,7-1 0 0,5 1 160 0,1-2 0 16,3 0-144-16,0-4 144 0,3-2-144 0,3-1 144 15,1-4-192-15,-8 7 192 0,2-3 0 0,4 1 0 16,2-1 0-16,2-1 0 0,-1-3 0 0,2-2 0 16,0-2 0-16,0 1 0 0,-2-3 0 0,-2 1 144 15,0-1-144-15,-3-5 192 0,0 0-192 0,0-2 160 16,-3-1-160-16,-2-1 160 0,-1 0-160 0,-4-3 160 15,-2 2-160-15,-2 0 160 0,1-2-160 0,-4 4 0 16,-1 2 0-16,0 4 0 0,-4 2 0 0,0 5 0 16,-3 3 0-16,-3 6 0 0,0 2 0 0,-6 6 0 0,0 3 0 0,-4 6-176 15,-2 7 48-15,-4 4 0 0,-2 6 0 0,-3 5 0 16,-2 2 128-16,-1 8-192 0,-3 4 192 0,0 7-192 16,-1 3 192-16,-2 3 0 0,-1 2 0 0,0 2-128 15,1 0 128-15,1 0 0 0,2-2 0 0,5-3 128 16,1-4 0-16,5-5 0 0,2-4 0 0,6-1 0 15,2-3 32-15,4-3 16 0,2-1 0 0,4-7 0 16,1-3 0-16,3-3 0 0,3-6 0 0,2-2 0 16,0-3-176-16,1-4 192 0,3-2-192 0,-2 0 192 0,1-6-192 15,1 2-192-15,1-1 32 0,-2 2 16 16,-1-4-272-16,0 3-48 16,-1-2-16-16,0 1 0 0,0 1-224 0,-1 1-64 0,-4 0 0 0,0 0 0 15,0 0-1712-15,-1 1-336 0,-1-1-80 0</inkml:trace>
  <inkml:trace contextRef="#ctx0" brushRef="#br0" timeOffset="110577.15">23393 6361 11967 0,'6'-21'1072'0,"-3"14"-864"16,3-2-208-16,-3-1 0 0,1-1 2272 0,1 0 416 15,-1 1 64-15,-1 2 32 0,1 3-848 0,-4 5-160 16,0 0-48-16,0 0 0 0,0 0-384 0,0 0-96 16,-6 5-16-16,-3 2 0 0,-1 4-416 0,-3 4-96 15,-2 3-16-15,-3 3 0 0,-4 2-336 0,-7 12-80 16,1-4-16-16,3 0 0 0,1 0-144 0,0-2-128 16,4 0 192-16,0 0-192 0,2 0 128 0,3-2-128 15,3-3 0-15,4-2 0 16,0-2-384-16,5-2-128 0,3-1-16 0,2-4-9984 15,1-4-2000-15</inkml:trace>
  <inkml:trace contextRef="#ctx0" brushRef="#br0" timeOffset="111010.96">23620 6974 25791 0,'0'0'2304'0,"-2"7"-1856"0,-2 0-448 0,1 3 0 15,0 0 496-15,-4 3 0 0,1 3 0 0,-3 1 0 16,1 2 608-16,-1 0 128 0,-2-1 32 0,0 2 0 16,0 2-288-16,-1 0-48 0,0 0-16 0,1 0 0 15,-1-5-320-15,2-2-64 0,1 1-16 0,0-2 0 16,3-3-160-16,1-1-32 0,3-3-16 0,2-7 0 0,0 0 0 0,0 0 0 15,7 3 0-15,2-3 0 0,1-7 32 0,3 0 16 16,1-1 0-16,3-4 0 0,-1-3-160 0,2-1-48 16,0-2 0-16,1-1 0 0,2 1-16 15,-1-1-128-15,2 0 192 0,1 1-64 0,2-2 16 0,0 1 0 16,4 2 0-16,-1 1 0 0,-3 3-16 0,0 2 0 16,0 2 0-16,-4 4 0 0,-1 0 64 0,-1 5 0 15,-4 5 0-15,-2 2 0 0,0 4-192 0,-4 6 0 16,0 3 0-16,-1 4 0 0,-3 4 0 0,1 3 0 0,-5 0 0 0,0 0 0 15,-1 0 0-15,-1-1 0 16,1 2 0-16,-3-1 0 0,1 0 0 0,0-2 0 0,1-3 0 0,0-1 0 16,1-3-384-16,-1-2 0 15,0 0 0-15,0-4 0 16,1-2-2304-16,-1-5-480 0,-1-4-96 0</inkml:trace>
  <inkml:trace contextRef="#ctx0" brushRef="#br0" timeOffset="111197.97">23827 6562 35935 0,'-7'-4'3200'15,"3"-1"-2560"-15,0-1-512 0,2 1-128 16,2 5 2064-16,-1-5 400 0,-3 0 80 0,0 0 16 16,4 5-1680-16,0 0-336 0,0 0-64 0,-2-5-16 15,2-4-304-15,1 3-160 0,1-2 160 0,6 0-160 16,-1-2-1808-16,3 3-464 0,-4-1-96 15</inkml:trace>
  <inkml:trace contextRef="#ctx0" brushRef="#br1" timeOffset="120534.11">11448 16918 2751 0,'0'0'256'0,"9"-4"-256"0,1-1 0 0,2 2 0 0,-1 0 2704 0,1-1 496 15,-1 1 112-15,-1 1 16 0,0 0-1728 0,-1 0-320 16,-3-3-80-16,-6 5-16 0,0 0 32 0,9-2 16 16,-9 2 0-16,0 0 0 0,0 0-64 0,0 0-16 15,0 0 0-15,0 0 0 0,0 0-128 0,0 0-16 16,0 0-16-16,0 0 0 0,0 0-320 0,0 0-64 15,0 0-16-15,-10 4 0 0,-1 1-48 0,-3 0-16 16,-3-1 0-16,-2-1 0 0,-2 0-144 0,-2 0-16 16,-2 1-16-16,-4 0 0 0,-2-3-144 0,-1 3-16 15,0-1-16-15,-4 0 0 0,-4 0 64 0,-2 3 16 16,1-3 0-16,-1 1 0 0,-3-1 0 0,-1 0 0 16,-3 0 0-16,-1 1 0 0,-1-1-64 0,-2-1-16 0,-4 0 0 15,0 1 0-15,-3-1-176 0,3 0 192 16,-1-1-192-16,-1-1 192 0,0-1-192 0,-1 0 0 0,-4-1 144 0,0 2-144 15,-2 1 160-15,1-1-32 0,2-2-128 0,-3 1 192 16,-2-1-64-16,1 2 0 0,-4-2-128 0,0 4 192 16,2 0-192-16,-2-2 176 0,-1-4-176 0,-2 4 160 15,0-1-160-15,3 0 0 0,-2 1 0 0,2-1 0 16,-2 0 128-16,-3 0-128 0,-1-1 0 0,1 0 128 16,-1 1-128-16,2 0 192 0,-1 1-192 0,-1 0 192 15,-1 1-192-15,1 0 192 0,1-1-192 0,0 3 192 16,0-1-192-16,-1 0 0 0,-1-2 144 0,0 2-144 15,0 0 0-15,2 1 0 0,0-3 0 0,2 2 128 16,-2 1-128-16,1 0 0 0,2 0 0 0,1 1 128 16,1-1-128-16,-1 1 0 0,2-1 128 0,-2 0-128 15,4 2 0-15,-1-1 0 0,1 0 0 0,-2 1 128 0,1-1-128 0,0 2 0 16,-1-1 0-16,4 0 0 0,-2-2 0 0,3 0 0 16,0 2 0-16,3-2 128 0,0 0-128 0,3 1 0 15,1 0 0-15,3 0 0 0,-2 0 0 0,1-1 144 16,0 1-144-16,0 1 0 0,4-2 128 0,-2 1-128 15,3 1 0-15,1-1 0 0,0 0 0 0,1 1 0 16,1-3 128-16,0 2-128 0,0-1 0 0,0-1 0 16,1 0 0-16,2 0 0 0,1-2 128 0,0 0-128 15,3 0 0-15,-1 0 0 0,1 0 0 0,1 0 128 16,-2 0-128-16,1 0 0 0,1 0 128 0,1 0-128 16,-3-2 0-16,1 2 0 0,2-1 128 0,-1 1-128 0,-4 1 0 15,1 1 0-15,0-2 0 0,-1 2 0 0,1-2 0 16,-2 0 0-16,0-2 128 0,1 2-128 0,0-2 0 0,1 2 0 15,1-1 0-15,2 1 160 0,1 1-160 16,-2 1 128-16,2 0-128 0,-1-1 0 0,4 0 0 0,0 1-176 16,-2 0 176-16,2 0 0 0,0 1 0 0,-1 0 0 15,3-1 0-15,1 1 0 0,1 0 0 0,0 0 0 16,1-1 0-16,0 0 0 0,-1 0 0 0,3 1 0 16,1-2 0-16,0-1 0 0,-2 0 0 0,1 0-128 15,0 0 128-15,4 0 0 0,1-1 0 0,-1-2 0 16,5 2 0-16,-2 1 0 0,1-1 0 0,2 1 0 15,1-3 0-15,3 1 0 0,0 0 0 0,1-1 0 16,4 0 0-16,3 1 0 0,-1-3 0 0,1 2 0 16,0 0 0-16,2 0 0 0,5 3 0 0,-3-5 128 15,0 2-128-15,3 3 0 0,-6-3 0 0,6 3 0 0,0 0 0 0,0 0 0 16,0 0 0-16,0 0 0 16,0 0 0-16,-5 4 0 0,5-4 0 0,-4 8-128 0,1 0 128 0,2 1 0 15,0 2 0-15,-1 0-128 0,0 4 128 0,0 1 0 16,1 2 0-16,1 0 0 0,-1 3 0 0,1 2-128 15,0 4 128-15,-1 1 0 0,0 3 0 0,-3 4 0 16,-2 6 0-16,2 2-128 0,-2 2 128 0,1 3 0 16,-1 0 0-16,0-2 0 0,-2-1 0 0,0-2 0 15,-1 1 0-15,1 1 0 0,-2 1 0 0,0-1 0 16,1-2 0-16,0-3 0 0,0-3 0 0,3-2 0 16,-2-2 0-16,2 0 0 0,-2-1 0 0,1 1 0 15,1-4 0-15,1 1 0 0,2-2 0 0,3-12 0 0,0 1 0 0,1 2 0 16,0-3 0-16,1 2 0 0,2-1 0 0,0-2 128 15,2-2-128-15,6 9 0 0,1-6 0 0,2-4 0 16,-3-1 0-16,4-6 0 0,2 1 0 0,0-2 0 16,2 0 0-16,3 0 0 0,-2-3 0 0,6-1 0 15,2 0 0-15,4-1 0 0,2 0 0 0,4-2 0 16,2 0 0-16,2 2 0 0,0-3 0 0,-1 0 0 16,0 1 0-16,0 0 0 0,1-1 0 0,3 2 0 15,2-1 0-15,4 1 0 0,4 0 0 0,-2 0 0 16,1 1 0-16,-5 0 0 0,0-2 0 0,5 1 0 15,2-2 0-15,5 2 0 0,3 0 0 0,-3 1 0 16,0 0 0-16,-2-1 0 0,-1 2 0 0,3-1 0 16,7-1 0-16,-1 1 0 0,0 0 0 0,-4 1 128 15,-3 1-128-15,4-1 0 0,4 0-128 0,2-1 128 16,3 0 0-16,-5 1 0 0,-3 1 0 0,1 0 0 0,1-1 0 0,4 1 0 16,4 1 0-16,-4-1 0 0,-2-1 0 15,0 0 0-15,2-1 0 0,3-1 0 0,5 1 0 0,-2 0 0 16,-2-1 0-16,0 0 0 0,-2 0 0 0,6-1 0 15,2 1 0-15,-3 2 0 0,-4-1 0 0,0 0 0 16,0 0 0-16,1 1 0 0,3 0 0 0,-3 1 0 16,-3-1 0-16,-2 1 0 0,-1 0 0 0,3 1 0 15,4-2 0-15,-1 2 0 0,-4-2 0 0,1 0 0 16,-5 0 0-16,6 0 0 0,4 0 0 0,-2 1 0 16,-1 0 0-16,-5 1 0 0,-1-1 0 0,1 1 0 15,3 0 0-15,2 1 0 0,-5 0 0 0,0 0 0 16,-6 1 0-16,2-1 0 0,4-1 0 0,-1 0 0 0,2 0 0 15,-3 1 0-15,-4-2 0 0,-1 0 0 0,0 0 0 0,3 1 0 16,-1 0 0-16,0-1 0 0,-2 2 0 0,-3-2 0 16,-3 2 0-16,4 1 0 0,0 0 0 0,2 0 0 15,0 2 0-15,-2 0 0 0,1 1 0 16,-6-2 0-16,-2 1 0 0,3-3 0 0,3 0 0 0,-1 2 0 16,0-1 0-16,-1 1 0 0,-3-2 0 0,-3 0 0 15,-3 2 0-15,-1-4 0 0,2 1 0 0,-1 0 128 16,0 0-128-16,-3 1 0 0,-3 0 0 0,-1 0 0 15,-1 0 0-15,-3 1 0 0,-4-2 0 0,0 0 0 16,0-1 0-16,-2 1 0 0,-1-4 0 0,0 2 0 16,-1 2 0-16,0-2 0 0,-2 0 0 0,-1 2 0 15,-3-2 0-15,-1 1 0 0,-1-1 0 0,-3 0 128 16,0-1-128-16,-2-1 0 0,1 2 0 0,-3-2 0 0,-1 1 0 16,-1 0 0-16,-1 0 0 0,0 0 128 0,-2-1-128 15,0-1 0-15,1 1 0 0,-3 0 0 0,-8 2 0 0,11-3 0 16,-2-1 0-16,-9 4 0 0,11-4 0 0,-2 1 128 15,-9 3-128-15,9-6 0 0,-9 6 0 16,9-6 0-16,-3-2 0 0,1 0 128 0,-3 1-128 0,1-2 0 16,0-1 0-16,-2-1 128 0,0-2 0 0,0-2 0 15,-1-1 0-15,1-4 0 0,0-3-128 0,-3 9 176 16,1-5-176-16,1-2 192 0,-1-3 64 0,0-3 32 16,0 0 0-16,1-6 0 0,-2-4 32 0,0-47 0 15,0-2 0-15,1 7 0 0,-1 4-80 0,1 6-16 16,0 6 0-16,-1-1 0 0,0-4 80 0,1 4 16 0,-1 4 0 0,0 9 0 15,2 9-48-15,-2 8 0 0,-2 6 0 0,1 2 0 16,0 4-272-16,1-2 160 0,0-1-160 16,0 0 128-16,0-3-128 0,1 13 0 0,0-4 0 15,1-1 0-15,-1-1-384 0,-1 0-16 0,0 2 0 0,0-2 0 32,-1 0-1808-32,-4-14-352 0,0 6-80 0</inkml:trace>
  <inkml:trace contextRef="#ctx0" brushRef="#br1" timeOffset="122020.54">6052 13970 13695 0,'0'0'608'0,"0"0"128"0,6 3-592 0,-6-3-144 16,9 3 0-16,-9-3 0 0,0 0 1296 0,0 0 240 0,0 0 32 0,0 0 16 15,0 0-240-15,0 0-64 0,0 0 0 0,0 0 0 16,0 0-192-16,0 0-64 0,0 0 0 0,-3-10 0 16,-5 1-256-16,0 0-48 0,-4 0-16 0,-1 3 0 15,-2-3-272-15,-2 0-64 0,-2 1-16 0,0-1 0 16,-2-1 32-16,0 1 0 0,-3-1 0 0,-3-1 0 15,0-1 0-15,-4 1 0 0,0 1 0 0,-1 0 0 0,-5-2-144 0,-1 2-32 16,-1 1 0-16,0-2 0 16,-4 0-48-16,-1-1-16 0,-1 3 0 0,-1 2 0 15,-3 0-144-15,-3-1 160 0,-3 1-160 0,-3 0 160 0,-4 3-160 16,-1 0 0-16,-1 1 144 0,-2 2-144 0,-1 1 0 0,-2-1 0 16,2 0 0-16,2 1 128 0,-2-2-128 0,2 2 0 15,0 1 0-15,1 1 0 0,3 0 0 0,0-1 0 16,1-1 0-16,3 0 0 0,2 3 0 0,0 2 0 15,0-1 0-15,-2 2 0 0,1-1 0 0,0 2 0 16,0 1 0-16,19-3 0 0,-5-1 0 0,-2 2 0 16,-2 4 0-16,-2 0 0 0,-1 0 0 0,1 0 0 15,1-1 0-15,0 4 0 0,2 0 0 0,3 1 0 16,4 0 0-16,-1 3 0 0,3-1 0 0,3 4 0 0,-2 0 0 0,3 0 0 16,1 0 0-16,2 2 0 15,3 2 0-15,2-1 0 0,2 2 0 0,-1 2-128 16,1-4 128-16,1 3 0 0,5 2 0 0,4 0 0 15,-1 1 0-15,4 0-128 0,4 2 128 0,1 1-128 16,4 0 128-16,3-1-128 0,2 0 128 0,3-1 0 0,3 1 0 0,2-1-128 16,4-1 128-16,3-1 0 0,0-1 0 15,3-1-128-15,3 0 128 0,1 2 0 0,3-3 0 0,2 0 0 16,1 0 0-16,4-2 0 0,4-1 0 16,2-1 0-16,2-2 0 0,3 1 0 0,5-3 0 0,2-2 128 15,3-1-128-15,2-1 0 0,5-4 0 0,0 1 0 16,3 1 0-16,2-2 144 0,3-6-144 0,3 1 0 15,2-1 160-15,3-1-160 0,3-2 128 0,33-4-128 16,-12-4 144-16,-6-2-144 0,-4 1 160 0,-2-2-160 0,1-3 160 0,-4 0-160 16,1 1 160-16,-1-2-160 0,-3 1 144 0,-2-1-144 15,-3-2 128-15,2-3-128 0,-2-2 304 0,-1-1-32 16,-3 1 0-16,-4-3 0 0,-4-3 112 0,-4 2 32 16,-4 0 0-16,-9-3 0 0,-4-2 0 0,-8-1 0 15,-6-1 0-15,-6-2 0 0,-2 0 192 16,-8 0 32-16,-5 0 16 0,-5 2 0 0,-5-2-80 0,-8 6-32 15,-6 3 0-15,-6-1 0 0,-5 2-288 0,-5-2-48 16,-5 2-16-16,-8 0 0 0,-6-2-192 0,-5 5 0 16,-2 0-192-16,-9 4 192 15,-11-1-672-15,-3 1-32 0,-3 2 0 0,-3 0 0 16,-2 1-1696-16,-5 3-352 0,-4 2-64 0,26 4-8176 16,-5 3-1632-16</inkml:trace>
  <inkml:trace contextRef="#ctx0" brushRef="#br1" timeOffset="122868.28">2961 14495 5519 0,'0'0'496'0,"0"0"-496"16,-5-3 0-16,-3 0 0 0,1-2 1856 0,-1 3 288 15,-1 1 48-15,-1-1 16 0,-1 1-624 0,0 1-128 16,-3 1-32-16,-2 2 0 0,-4-1-544 0,-1 1-112 16,-1 2-32-16,-5 1 0 0,1 2-96 0,-3 3-32 15,0 1 0-15,-3 1 0 0,-2 1-80 0,-1 3-16 16,-1 2 0-16,-2 0 0 0,-3 2-112 0,2 2-16 0,0 2-16 0,2 2 0 15,1 3 0-15,-1 1 0 0,0 1 0 0,-1 3 0 16,2 3-32-16,0 1 0 0,-1-1 0 0,3 2 0 16,2-1-112-16,0 7-32 0,2-1 0 0,0 2 0 15,0 0-48-15,4 3-16 16,-2-1 0-16,3 1 0 0,2-1-128 0,0 3 0 0,1-1 0 0,2 0 0 16,1 0 0-16,2-2 0 0,1 0 0 0,-2 16 0 15,3-9 0-15,4-3 0 0,3-5 0 0,-1-1 0 16,3 2 128-16,1-1-128 0,-1 0 0 0,4-1 128 15,3-2-128-15,1 1 0 0,1 0 0 0,-1 3 0 0,2-3 0 16,-1 1 128-16,1 0-128 0,0 2 0 0,1 1 128 16,1-1-128-16,3-2 128 0,1-4-128 0,1-2 160 0,2-4-160 15,1-3 192-15,2 1-192 0,-1-2 208 0,3-1-64 16,2-3-16-16,-2 2 0 0,3 2 64 0,0-1 0 16,1-4 0-16,-1 2 0 0,2-2-192 0,1 1 128 15,2-1-128-15,-4-2 128 0,2-3 0 0,-1-1 0 16,2-1 0-16,2-2 0 0,-1-2 64 15,3 2 0-15,0-4 0 0,2 3 0 0,1 0-32 0,2-1 0 16,0 0 0-16,2-1 0 0,1 1 0 0,-2 0 0 16,-2 0 0-16,1-3 0 0,-3-1-160 0,1-1 160 15,-4-2-160-15,-1-1 160 0,-2-2-32 0,-1 0 0 0,-2-1 0 0,-1-1 0 16,1 0 80-16,-4-2 16 0,-2 1 0 0,0-1 0 16,-3 0-32-16,0 0 0 0,-2 1 0 0,0-1 0 15,0-2-192-15,-11-1 176 0,9 0-176 0,-9 0 160 16,0 0-160-16,10 1 128 0,-10-1-128 0,0 0 128 15,0 0-128-15,0 0 0 0,0 0 0 0,0 0 128 16,0 0-272-16,0 0-64 0,0 0-16 0,-4-8 0 31,-1 1-1696-31,-2-1-352 0,0 0-64 0</inkml:trace>
  <inkml:trace contextRef="#ctx0" brushRef="#br1" timeOffset="123295.97">2444 17073 24063 0,'0'0'1072'0,"0"0"208"0,0 0-1024 0,0 0-256 16,0 0 0-16,0 0 0 0,0 0 448 0,0 0 16 15,0 0 16-15,9-4 0 0,2 2 112 0,2 2 32 16,1 3 0-16,2 2 0 0,0 3-32 0,1 2 0 15,2 1 0-15,4 4 0 0,1 1-144 0,2 0-48 16,-2 3 0-16,1 1 0 0,3 1-48 0,-4 0-16 16,1 0 0-16,0 2 0 0,-3-1 32 0,0 1 0 15,-2 0 0-15,-3 0 0 0,-3-1-96 0,-2 0-16 16,-1 2 0-16,0-1 0 0,-2-1 192 0,-1 0 16 0,-3-1 16 16,0 0 0-16,-3-1 96 0,-3 0 0 0,-4-4 16 0,0 4 0 15,-2-1 16-15,-5 0 0 0,-2 1 0 0,-5 1 0 16,-5-2 32-16,0 0 0 0,-6 3 0 0,-4 0 0 15,-4 1-64-15,-1 1 0 0,-3 0 0 0,-2 1 0 16,-3 4-176-16,-1-3-32 0,0 0-16 0,-1-3 0 16,-1-5-192-16,5 2-32 0,3-2-128 0,3-3 192 15,3 0-192-15,4-3 0 0,3-2 0 0,5-2 0 16,4-1 0-16,5-2-288 0,6-5 64 0,9 0 16 31,0 0-2160-31,15-9-448 0,7-6-64 0</inkml:trace>
  <inkml:trace contextRef="#ctx0" brushRef="#br1" timeOffset="124325.63">11200 5860 16815 0,'4'-22'736'0,"-1"11"160"0,1-2-704 0,1-3-192 15,0-1 0-15,0 0 0 0,2 2 1168 0,-1 1 208 0,2 3 32 0,-3 3 16 16,2 1-208-16,0 4-32 0,-7 3-16 0,6 2 0 0,1 1-464 0,-2 6-112 16,-1 4-16-16,-2 9 0 15,-3 8-288-15,0 5-64 0,-2 6-16 0,0 6 0 0,0 8 96 0,-5 7 16 16,0 5 0-16,-1 4 0 0,-4 6 160 0,0 5 32 15,0 2 16-15,-5 4 0 16,1 3-192-16,0-4-32 0,3-3-16 0,1-2 0 0,3-4-32 0,1-6 0 16,1-5 0-16,2-4 0 0,0-3-64 0,3-7 0 15,2-2-16-15,-2-5 0 0,0-5-16 0,2-1 0 16,0-5 0-16,1-2 0 0,-1-1-160 0,0-4 128 16,0-1-128-16,1-4 128 0,0-1-320 0,0-4-80 15,1-2-16-15,2 1 0 16,3-6-1584-16,-1-4-320 0,7-5-64 0,-2-5-6576 15,5-6-1296-15</inkml:trace>
  <inkml:trace contextRef="#ctx0" brushRef="#br1" timeOffset="126550.95">11034 5796 22863 0,'-8'-12'1008'0,"6"5"208"0,1-3-960 0,1 2-256 0,2 0 0 0,3 1 0 16,0 1 192-16,2 1 0 0,2 2 0 0,3 1 0 16,3 0-16-16,3-1-16 0,3 1 0 0,2 1 0 15,1-1 48-15,4 0 16 0,2-1 0 0,2 3 0 16,-1-1-96-16,5 1-128 0,2 4 176 0,4-2-176 15,0-2 320-15,3-2-64 0,1 1 0 0,1-2 0 16,1 1 64-16,2 1 0 0,0 0 0 0,3 1 0 0,2 1-32 0,0 0 0 16,3-1 0-16,21-1 0 0,-9-1-64 0,-1 3-16 15,-2 3 0-15,1 0 0 0,1-4-16 0,1 0 0 16,-4 0 0-16,1-1 0 0,1 1 16 0,1 0 0 16,5 0 0-16,1 0 0 0,2 0-64 0,-1 3-16 15,-1 0 0-15,4 0 0 0,0 1-128 0,0-2 0 16,-2-1 0-16,0 5 128 0,0 0-128 0,2 2 0 15,1 0 0-15,3-2 0 0,-3-4 0 0,2 1 0 16,-3-2 0-16,6 0 0 0,0 0 0 0,1-1 192 16,-2-2-192-16,3-1 192 0,0 2 0 0,-2-1 16 15,-1-1 0-15,1 0 0 0,-5 0-208 0,1 1 144 16,2 2-144-16,-4 0 128 0,0-2-128 0,-1 0 0 16,-1-2 0-16,1 4 128 0,1 3-128 0,-4-2 0 15,1-2 0-15,0-2 0 0,-2 3 0 0,2 0 0 0,0 0 0 0,1-1 0 16,-2-4 128-16,-1 0-128 0,1 1 128 0,1 2-128 15,-3 2 0-15,1-3 0 0,1-4 0 0,0 0 0 16,-1 2 0-16,-2 3 0 0,1 1 0 0,1-3 0 16,-2-3 0-16,2-1 0 0,-1 2 0 0,2 2 0 15,1 1 0-15,0-1 0 0,-4-2 0 0,-1-2 0 0,1-2 0 16,0 2 0-16,4 3 128 0,-1-1-128 0,-1 0 0 0,-4-2 160 16,-1 0-160-16,3 1 160 0,3-1-160 0,-2 1 192 15,1 1-192-15,-3-2 192 0,-2 0-192 16,-4 1 0-16,0 0 0 0,1 1 128 0,2 0-128 0,-2-1 192 15,0 1-192-15,-3-1 192 0,-2 1-192 0,3 0 0 16,3 1 0-16,-1 0 0 0,0 1 0 0,0-2 0 16,-4 1 0-16,-2-1 0 0,2 1 0 0,4-1 0 15,1-2 0-15,0 1 128 0,-1 0-128 0,-3 1 0 16,-2-3 0-16,1 2 0 0,3-1 0 0,0 2 128 16,-3 1-128-16,-1-2 128 0,-4-1-128 0,-1-1 0 15,1 3 0-15,4 3-176 0,1 1 176 0,-2 0 0 16,-1 1 128-16,-2-1-128 0,-5-4 0 0,2 3 0 0,3 0 0 0,2 2 0 15,3 2 0-15,-1-1 128 16,-1-2-128-16,-2-1 0 0,-3 0 0 0,3 1 0 0,-1-1 0 0,6 3 128 16,1-3-128-16,-1 2 0 0,-1-2 0 0,-4-1 0 15,0-1 0-15,-1 0 0 0,-1 0 0 0,3 3 0 16,2 2 160-16,-1-2-32 0,-1-4-128 0,-2 1 192 16,-2-1-192-16,1 1 128 0,-2 1-128 0,3 1 0 15,1 2 144-15,-2-1-144 0,-1-3 128 0,-1-1-128 16,-1-1 0-16,0 4 0 0,2 0 128 0,-1 1-128 15,2 1 0-15,-1-2 0 0,0 0 0 0,-5-2 128 16,-1-2-128-16,-1 0 0 0,2 1 144 0,-3 0-144 16,-1 1 0-16,0-1 0 0,1 2 0 0,-4-2 128 15,-1-4-128-15,-2 2 0 0,-6-3 128 0,0 2-128 16,-2 1 0-16,2 3 144 0,-2-2-144 0,2 2 0 0,-2-2 128 16,0 1-128-16,3 0 0 0,2-1 0 15,-2 1 0-15,0 0 0 0,0-3 0 0,-2 3 0 0,-2-2 0 0,-1 1 0 16,-1 2 0-16,-1-1 0 0,-2 2 0 0,1 0 0 15,-2-1 0-15,-1 2 0 0,-4 0 0 0,2-1 0 16,-1 0 0-16,-4 0 0 0,2 1 0 0,-1 1 0 16,-2 0 128-16,0-1-128 0,-2-2 0 0,-1 2 0 15,1 1 0-15,2 0 0 0,-1-1 0 16,1 3 0-16,0 1 0 0,1-1 0 0,-1-2 0 0,1 0 0 16,-1 4 0-16,1-1 0 0,-1-1 0 0,1 0 0 15,-1 0 0-15,2 0 0 0,-3 1 0 0,1 1 0 16,-4 0 0-16,1-1 0 0,-1-1 0 0,-1 0 0 15,2 0 0-15,-3 1 0 0,1 0 0 0,0 1 0 0,-2 0 0 16,3 1 0-16,1-2 0 0,1 0 0 0,1 0 0 0,0-1 0 16,-3 0 0-16,1 3 0 0,0-2 0 0,0-1 0 15,1-1 0-15,3 1 0 0,0 0 0 0,-1-1 0 16,-3-1 128-16,-1 2 0 0,1-1 16 0,-3 1 0 16,0-1-144-16,-1 1 0 0,-1 0-160 0,-8 0 160 15,9 0 0-15,-9 0 0 0,0 0 0 0,8 2 0 16,-8-2 0-16,9 4 0 0,-9-4 0 0,5 8 0 15,1-1 0-15,-6-7 0 0,2 10 0 0,1-1 0 16,-3 2 0-16,0 0 0 0,-1 2 0 0,-1 0 0 16,0 0 0-16,0 3 0 0,2 2-160 0,-3 2 160 15,1 1 0-15,0 1 0 0,1-1-144 0,-4 4 144 16,2 4 0-16,0 0 0 0,0 3 0 0,1 2 0 0,-3 3 0 16,1 0 0-16,-1 1 0 0,2 3 0 0,-4 1 0 15,1 2 0-15,-1-1 0 0,-1 3 0 0,1 1 0 0,-3 4-128 16,-5 1 128-16,2 0 0 0,-1 1 0 0,1-1 0 15,0-1 0-15,0-2 0 0,2 1 0 0,2-3 0 16,1-1 0-16,-1 1 0 0,0 1 0 0,-1-1 0 16,-2-1 0-16,1 1 0 0,1 1 0 0,-3-1 0 15,1 0 0-15,1 3 0 0,2 0 0 0,0 2 0 16,2 0 0-16,-2-2 0 0,2 0 0 0,1-1 0 16,-1 0 0-16,3 3 0 0,-4-4 0 0,3 1 0 15,0-2 0-15,1-2 0 0,-2-2 0 0,3 0 0 16,-3-2 0-16,2 2 0 0,1-3 0 0,-3-1 0 15,4 0 0-15,-1 1 0 0,-1-2 0 0,2 2 0 0,2-3 0 0,-1-3 0 16,-1-2 128-16,2-2-128 0,2-2 0 0,-1 1 0 16,0-3 128-16,2 1-128 0,-1-2 0 0,1-1 0 15,0-2 0-15,2 1 0 0,-3-2 0 0,1-1 0 16,1 2 144-16,1-2-144 0,-2-3 128 0,2 1-128 16,-1-3 0-16,1 3 0 0,-1-3 0 0,-1-2 0 15,1 0 0-15,-1-1 0 0,-2 0 0 0,1 0 0 16,0-2 0-16,-1 0 0 0,-1 1 0 0,0-2 0 15,0-9 160-15,-3 10-160 0,0-2 192 0,-4-1-192 16,0 0 0-16,-3-3 0 0,-2 3 0 0,-4-3 0 16,0 0 0-16,-3 0 160 0,-2-2-160 0,-2 0 128 15,-1 1-128-15,-7-2 0 0,-5 1 144 0,-4-4-144 16,-4 0 128-16,-3-1-128 0,-2-1 128 0,-5-2-128 16,-1 1 128-16,-6 0-128 0,-6 1 160 0,-5-3-160 15,-7-3 0-15,-3 0 0 0,-1 0 0 0,-6 1 0 0,-8-1 0 0,-1 0 0 16,-3 0 0-16,-1-1 0 0,-4-1 0 0,-2 0 0 15,-4 0 0-15,1-1 0 0,-2 1 0 0,-1 2 0 16,-2-1 0-16,-3 0 0 0,-3-2 0 0,3 1 0 16,3 0 0-16,-3-1 0 0,-8 3 0 0,2 1 128 15,1 0-128-15,-5-2 0 0,-4-2 0 0,2 1 0 16,3 2 0-16,-6-1 0 0,-5-1 0 0,0 2 0 16,-2 2 0-16,3 1 0 0,3-3 0 0,-5-1 0 15,-4-1 0-15,2 3 0 0,3 1 0 0,0-1 0 16,-2-2 0-16,-3 0 0 0,-1-1 192 0,2 1-64 15,3 0-128-15,-3 0 192 0,-1-1 0 0,1 1 0 16,2 1 0-16,2 0 0 0,2 1-48 0,0-1-16 0,-3-2 0 0,3 2 0 16,2 1-128-16,4 0 0 0,4 0 0 15,1 0 128-15,0-2-128 0,3 3 128 0,2-2-128 16,-2 0 128-16,-1-1-128 0,4 3 0 0,3-1 0 0,-2 2 0 16,-4-2 0-16,0 0 0 0,3 1 0 0,-2 2 0 15,-4-1 0-15,4 2 0 0,7-1 0 0,-5 1 0 16,0-2 0-16,4 0 0 0,3 4 0 0,3 0 0 15,-1-2 0-15,6 2 0 0,6 0 0 0,1 0 0 16,-2-1 0-16,4 0 0 0,3-2 0 0,4 4 0 16,1 2 0-16,-1 0 0 0,-1-3 128 0,2 1-128 15,2 1 0-15,-3 1 0 0,1 1 0 0,2-1 0 16,-2 0 0-16,6 3 0 0,-1 2 0 0,2 0 0 16,-2-3 0-16,1-1 192 0,5-2-192 0,4 2 192 0,2 5 0 0,3 0 0 15,-2 1 0-15,3-3 0 16,1-2-32-16,1 1 0 0,3 0 0 0,5 2 0 0,1 3-16 15,2 0 0-15,-4-2 0 0,4 0 0 0,0-2-144 0,6 0 192 16,2 1-192-16,0 2 192 0,5-1-192 0,2 1 0 16,2-2 144-16,2 0-144 0,0-2 0 0,4 0 128 15,0 1-128-15,0 0 0 0,1 2 144 0,4 0-144 16,3 1 192-16,0-2-192 0,2 1 0 0,3-2-320 16,1 1 32-16,4 1 16 15,2-1-1584-15,7 1-304 0,4-6-64 16,6 11-16-16</inkml:trace>
  <inkml:trace contextRef="#ctx0" brushRef="#br1" timeOffset="136613.84">10019 2655 4607 0,'-9'4'192'0,"3"0"64"0,-1 3-256 0,1-2 0 0,-2 1 0 0,2-1 0 0,-1 0 2576 0,1-1 480 16,-1 2 80-16,7-6 32 0,-7 4-1824 0,1 0-352 16,6-4-80-16,0 0-16 0,0 0 80 0,-6-2 16 15,1-3 0-15,1-3 0 0,2-1 160 0,2-5 16 16,2-6 16-16,4-2 0 0,2-2-416 0,3-6-64 16,3-4-32-16,1-3 0 0,3-4-352 0,-1-6-80 15,4-6-16-15,1-3 0 0,4-4-224 0,0 1 144 16,1 2-144-16,1 2 128 0,-1 3-128 0,-3 5 0 15,0 3 0-15,-4 7 0 0,-1 8 192 0,-2 5-32 16,-3 4-16-16,-1 5 0 0,-1 6-144 0,-1 4 0 16,-3 5 144-16,1 7-144 0,-4 3 0 0,4 9 0 15,-2 8 0-15,-2 5 0 0,1 2 0 0,-4 4-160 0,0 3 160 0,-2-8 0 16,-1 8-144-16,0 6 144 16,-1 7 0-16,-3 3-144 0,1 0 144 0,-2-1 0 15,0-2 0-15,-2-2 0 0,-1-6 0 0,-1-1 0 16,0-4 0-16,-1-5 0 0,0-3 0 0,-2-6 0 0,2-2 0 0,-2-3 128 15,-1-3-128-15,-2-4 128 16,-1-4-128-16,-1-4 128 0,1-6 0 0,-1-6 16 0,-5-1 0 16,1-6 0-16,0-4-144 0,0-3-144 0,-2-6 144 0,-3-1-208 15,0-4-48-15,-2-2-16 0,1-3 0 0,-1-1 0 16,-1 0-48-16,3-1-16 0,1 1 0 0,4 2 0 16,2 0 336-16,5 5 192 0,6 2-32 0,7 2 0 15,3 1 16-15,6 1 0 0,4 2 0 0,5 1 0 16,5 2-176-16,6-3-176 0,5 1 48 0,4 2 0 15,5 3 128-15,4 1-128 0,2 1 128 0,3-1-128 0,-3 0 128 0,0 1 0 16,-1 0 0-16,-1 2 0 0,-1 1 0 0,-1 2 0 16,0 4 0-16,-3 0 0 0,-2 4 0 0,-5 4 0 15,-3 1 0-15,-8 4 128 0,-4 3 32 0,-6 6 16 16,-7 0 0-16,-7 9 0 0,-7 1 192 0,-6 5 32 16,-10 5 16-16,-5 1 0 0,-4 3 112 0,-5-1 32 15,-3 1 0-15,-4 2 0 0,-2 0-192 0,-6-3-48 16,-3-1 0-16,0-1 0 0,-1-2-128 0,7-2-48 15,4 0 0-15,7-4 0 0,6-3-144 0,5-3-224 16,5-4 48-16,6-5-10272 16,7-4-2064-16</inkml:trace>
  <inkml:trace contextRef="#ctx0" brushRef="#br1" timeOffset="137812.23">2173 3424 15375 0,'0'0'672'0,"-3"8"160"0,-1 3-672 16,-2-2-160-16,-1 2 0 0,1 0 0 0,-1-1 0 0,1-1 160 15,0-2-160-15,0 1 160 0,3-1 768 0,-2-3 160 16,1 3 16-16,4-7 16 0,-5 2 368 0,5-2 80 15,0 0 16-15,0 0 0 0,-7-2-368 0,2-3-64 16,1-1 0-16,0-5-16 0,1 0-192 0,0-5-48 16,0-3 0-16,1-1 0 0,1-5-352 0,-2-1-80 15,0-4-16-15,1-2 0 0,1-2-192 0,0-1-32 16,1 0-16-16,0 1 0 0,1 1-208 0,0 4 144 16,0 5-144-16,1 3 128 0,2 2-128 0,-2 4 0 15,1 3 0-15,-1 2 128 0,3 1-128 0,0 3 0 16,3 3 0-16,1 3 0 0,0 3 0 0,2 2 0 15,1 3 0-15,2 2 0 0,1 1 0 0,2 3-176 16,-1 4 176-16,2 1-128 0,0 3 128 0,-1 3 0 0,-1 0 0 16,-1 1 0-16,-1 1 0 0,0-1 0 0,-3 0 0 0,1-1-128 15,-5-3 128-15,1-1 0 0,-4-1 0 0,0 0 0 16,-3-1 0-16,-2-1 0 16,-3-2 128-16,-2 1-128 0,-3-2 128 0,-1 0-128 15,-4 0 160-15,-4-1-160 0,0 0 176 0,-2-2-176 16,-3-1 192-16,0-3-192 0,-4-2 192 0,2-3-192 0,1-4 192 0,-1-3-192 15,2-3 0-15,-2-2 0 16,0-3 0-16,1-1 0 0,2-2 0 0,1 0 0 0,2-2 0 0,4 1 0 0,2-1 0 0,7 2-144 16,-1 0 144-16,6-1 0 0,3 1-144 0,4-2 144 15,-1-1-160-15,6-2 160 0,4-1-176 0,2-2 176 16,3-1-192-16,3-1 192 0,-2 1-128 0,5-1 128 16,2 0 0-16,2-1 0 0,0 0-160 0,3 3 160 15,3 2-128-15,-1 2 128 0,1 3 0 0,0 3-128 16,-1 2 128-16,-2 2 0 0,-4 2 0 0,-1 4-128 15,-4 0 128-15,-2 4 0 0,-4 2 0 0,-4 4 0 16,-1 0 0-16,-5 2 0 0,-1 2 0 0,-4 3 176 16,-3 4-176-16,-3 4 192 0,-5 3 112 0,-4 5 16 15,-5 3 16-15,-6 3 0 0,-5 2 32 0,-3 1 0 16,-5 3 0-16,-4 2 0 0,-3 2-176 0,-2 3-16 0,0 1-16 0,2 0 0 16,1 0-160-16,3-2 0 15,4-4 0-15,4-4 0 16,4-2-1328-16,6-3-288 0,4-2-64 0</inkml:trace>
  <inkml:trace contextRef="#ctx0" brushRef="#br2" timeOffset="-48711.36">16651 15373 9503 0,'0'0'416'0,"0"0"96"0,0 0-512 0,0 0 0 0,0 0 0 0,0 0 0 0,0 0 944 0,0 0 80 16,0 0 32-16,0 0 0 15,0 0-176-15,-4 5-48 0,4-5 0 0,0 0 0 0,0 0-144 0,0 0-48 16,-9 3 0-16,9-3 0 0,0 0 64 0,0 0 0 16,0 0 0-16,0 0 0 0,0 0 16 0,0 0 16 15,0 0 0-15,0 0 0 0,0 0-112 0,0 0-32 16,0 0 0-16,0 0 0 0,0 0-144 0,1-8-16 16,2 0-16-16,3 1 0 0,-6 7-32 0,7-8-16 15,1-3 0-15,-1 2 0 0,2-1-48 0,0 0-16 16,0-1 0-16,2 0 0 0,-1 0-48 0,1 1-16 15,0 0 0-15,0 1 0 0,-1 1-64 0,1 0-16 16,0 0 0-16,0 2 0 0,0 0-160 0,0 2 128 0,-4-1-128 0,3 3 128 16,-10 2-128-16,9 0 128 0,-1 0-128 0,-8 0 128 15,9 4-128-15,-2 3 0 0,-2 0 0 0,0 1 128 16,-1 1-128-16,-4 2 0 0,0 1 0 0,0 4 0 16,-1-1 128-16,-2 3-128 0,-1 0 128 15,0 3-128-15,1 4 160 0,-4-2-160 0,0 1 192 0,1 0-192 16,-2 0 160-16,0 3-160 0,-1-1 128 0,-1 2-128 15,1-1 208-15,-2-1-32 0,0 0-16 0,1-1 0 16,-3-1 64-16,2 0 16 0,0-2 0 0,1-1 0 16,-2-1 48-16,1 0 16 0,0-1 0 0,0-1 0 15,0 1-16-15,1 1 0 0,0-4 0 0,0 0 0 16,0-3-64-16,0-1-16 0,1 0 0 0,1-1 0 16,-1-1-32-16,2 0-16 0,0-3 0 0,0 0 0 15,1 1-16-15,2-1 0 0,4-7 0 0,-5 5 0 0,5-5-16 16,-7 6-128-16,7-6 192 0,0 0-64 0,-8 2 0 15,8-2 0-15,-7 0 0 0,7 0 0 0,-8-1-128 16,8 1 160-16,-8-3-160 0,3 1 160 0,5 2-160 0,-6-3 0 16,-2-1 0-16,8 4 128 0,-3-7-128 0,3 7 0 15,0 0 0-15,-2-9 0 0,1 1 0 0,1 8 128 16,0 0-128-16,0 0 0 0,3-9 0 0,2 1 0 16,0 1 0-16,-5 7 0 0,0 0 0 0,4-6 0 15,3 0 0-15,-7 6 0 0,9-5 0 0,0 0 0 16,-2 2 0-16,2 1 0 0,1-3-128 0,1 2 128 15,1 0 0-15,-1-1 0 0,1 0 0 0,1 1-144 0,2-1 144 0,0 2 0 16,1 0 0-16,0 1 0 16,-1 1 0-16,2 1 0 0,-2 2 0 0,1 2 0 15,-1-1 0-15,-1 2 0 0,0-1 0 0,0 3-128 0,-3 1 128 0,0-1 0 16,0 2 0-16,-1 1 0 0,-1 0 0 0,-1-1 0 16,-1 2 0-16,2 0 0 0,-4-1 0 0,2 0 0 15,0 0 0-15,-1-1 192 0,2 0-48 0,-3-1-16 16,1 0 80-16,0 0 16 0,-6-9 0 0,7 7 0 15,-7-7 80-15,8 7 16 0,-8-7 0 0,0 0 0 16,7 4-80-16,-7-4-16 0,0 0 0 0,9 1 0 16,-9-1-64-16,0 0-16 0,0 0 0 0,0 0 0 15,0 0-144-15,0 0 0 0,0 0 144 0,0 0-144 16,2-8-880 0,-2 8-240-16,-2-7-48 0,0 2-10864 0,-5 0-2176 0</inkml:trace>
  <inkml:trace contextRef="#ctx0" brushRef="#br2" timeOffset="-47608.42">17316 15491 8287 0,'0'0'368'0,"-5"7"80"0,-4-3-448 0,4 0 0 0,-4-2 0 16,3 1 0-16,-2 2 1888 0,1-2 288 16,7-3 64-16,-9 3 16 0,2-1-816 0,0 3-160 0,2-1-48 0,0 1 0 15,-4-3 48-15,3 0 0 0,-3-1 0 0,9-1 0 16,-7 1-112-16,7-1-16 0,-7 0 0 0,7 0 0 15,-7-1-128-15,7 1-48 0,0 0 0 0,0 0 0 16,0 0-192-16,0 0-32 0,-2-10-16 0,2 0 0 16,1 0-192-16,2 1-32 0,5-1-16 0,1 2 0 15,2-4-176-15,-1-1-48 0,1-3 0 0,2 2 0 16,0 1-96-16,3-3-32 0,-2 1 0 0,1 0 0 16,2 1-144-16,-1 1 128 0,0 0-128 0,1-1 128 15,2-2-128-15,-1 2 0 0,-3 1 0 0,-1 0 128 16,1 0-128-16,-2 4 0 0,-1 1 0 0,-1-3 0 15,-1 3 128-15,0 2-128 0,-3 0 0 0,1 2 128 16,-8 4-128-16,0 0 0 0,0 0 0 0,0 0 128 0,4-6-128 0,-4 6 0 16,0 0 0-16,0 0 0 0,0 0 0 0,0 0 128 15,0 0-128-15,0 0 0 0,0 0 0 0,0 0 128 16,0 0-128-16,0 0 0 0,0 0 0 0,-3 11 128 16,-1-1-128-16,-1 0 0 0,1 0 128 0,1 2-128 15,-3 1 0-15,2 3 128 0,0 0-128 0,2 2 0 16,0-2 0-16,-1 6 0 0,1 1 144 0,-1 3-144 15,0 0 160-15,1 0-160 0,-3 0 160 0,2 0-160 16,0 0 160-16,0 0-160 0,-1-3 160 0,0 2-160 0,-1 2 160 16,2-1-160-16,0-2 208 0,-3 0-48 0,1 1-16 15,0-3 0-15,-1-4-16 0,0 0 0 0,0-2 0 16,-1 2 0-16,2 0 64 0,-2-1 0 0,0 1 0 16,2-4 0-16,-1-2 0 0,3-1 0 0,0 0 0 0,-3 0 0 15,2-2-192-15,1 1 160 0,-3 0-160 0,3-1 160 16,1-2-160-16,2-7 0 0,-4 9 144 0,4-9-144 15,-1 7 0-15,1-7 128 0,0 0-128 0,0 0 0 16,0 0 0-16,0 0 144 0,0 0-144 0,7 4 0 16,-7-4 0-16,11-1-272 0,-2-2 16 0,-1-1 16 31,1 2-1696-31,-9 2-352 0,7-3-64 0,-7 3-14608 0</inkml:trace>
  <inkml:trace contextRef="#ctx0" brushRef="#br2" timeOffset="-47299.51">17136 16046 18431 0,'-8'-5'816'0,"8"5"160"0,-6-3-784 0,6 3-192 16,0 0 0-16,0 0 0 0,-5-4 2352 0,5 4 416 15,0 0 96-15,0 0 16 0,4-8-1216 0,4 0-256 16,0 1-32-16,6 0-16 0,1 3-528 0,6-3-128 15,2 0 0-15,5 1-16 0,0-1 96 0,4 3 32 16,2 1 0-16,4 0 0 0,-2 1-48 0,-1 0 0 16,-2 2 0-16,-2-2 0 0,-3 2-224 0,-1 0-48 15,-3-1-16-15,-1 2 0 0,-5 2-160 0,-1 0-48 0,1 1 0 0,-3-2 0 16,-4-1-144-16,0 1-128 0,-4 3 192 16,-7-5-192-16,0 0 128 0,0 0-128 0,0 0 0 0,7 6 0 31,-7-6-704-31,0 0-256 0,0 0-64 0,4 9 0 15,-4-9-1584-15,1 9-320 0,-1-9-64 0</inkml:trace>
  <inkml:trace contextRef="#ctx0" brushRef="#br2" timeOffset="-46030.36">18224 15450 2751 0,'0'0'256'0,"0"0"-256"0,0 0 0 0,-9 0 0 15,9 0 2528-15,-6 0 464 0,6 0 80 0,-10 0 32 16,1 0-1456-16,3 0-304 0,6 0-48 0,-7 1-16 16,-2 0-16-16,9-1-16 0,-9 1 0 0,9-1 0 15,0 0 64-15,0 0 16 0,0 0 0 0,0 0 0 16,0 0-96-16,0 0-16 0,0 0 0 0,0 0 0 16,-5-8-320-16,3 1-80 0,3 0-16 0,2-1 0 15,4 3-224-15,-2-3-32 0,4 0-16 0,-1 0 0 16,3-1-48-16,2-1-16 0,-1 0 0 0,2-1 0 15,2 2-208-15,0-1-32 0,1-2-16 0,0 2 0 16,0-2 16-16,-2 1 0 0,-1 0 0 0,-1 0 0 16,0 0-48-16,-1 1-16 0,0 0 0 0,1 0 0 0,-3 1-160 0,0-1 160 15,0 1-160-15,-2 0 160 0,0 1-160 0,-2 2 0 16,-6 6 144-16,6-6-144 0,0-1 0 0,-6 7 0 16,5-6 0-16,-5 6 128 0,0 0-128 15,0 0 0-15,0 0 0 0,0 0 0 0,0 0 0 0,0 0 0 16,0 0 0-16,0 0 0 0,0 0 0 0,0 0 0 15,0 0 0-15,0 0 0 0,0 0 0 0,0 0 0 16,-5 7 0-16,5-7 128 0,-7 7-128 0,1 0 0 16,1 1 0-16,-2-3 0 0,0 2 0 0,-2-1 0 15,3 2 0-15,-3-1 128 0,2-1-128 0,-2 1 0 16,3 1 0-16,-3-1 0 0,1 1 0 0,-2-1 0 16,2 1 0-16,-1 1 0 0,0-1 0 0,-1 0 0 0,-2-2 0 15,1 0 0-15,0-1 0 0,0 1 0 0,0-1 0 16,0 1 0-16,1-2 0 0,-2 0 0 0,2 0 0 0,1-1 0 15,1 0 0-15,1 1 0 0,-1-1 0 0,8-3 128 16,-7 4-128-16,-1 1 128 0,8-5-128 0,-8 4 128 16,8-4-128-16,-8 5 0 0,1-1 0 0,7-4 0 15,0 0 0-15,-6 5 0 0,6-5 0 0,-6 6 0 16,6-6 0-16,0 0 0 0,0 0 0 0,0 0 0 16,0 0 0-16,0 0 0 0,0 0-128 0,0 0 128 15,0 0 0-15,0 0 0 0,0 0 0 0,0 0 128 16,0 0-128-16,11-3 0 0,-1-1 0 0,1 0 0 15,1-3 0-15,2 2 0 0,-3-2 0 0,3 1-128 16,3-2 128-16,-1 0 0 0,3-1 0 0,-3 0 0 0,2-1 0 16,0-1 0-16,-2-1 0 0,0 1 0 0,-1 0 0 15,0 2 0-15,1-2 0 0,-1 1 0 0,-1 1 0 16,0-1 0-16,-1 0 0 0,-3 1 0 0,0 2 0 0,1 1 0 16,-5 2 0-16,2-1 128 0,-8 5-128 15,7-4 0-15,-7 4 0 0,0 0 0 0,0 0 0 0,0 0 0 16,0 0 0-16,0 0 0 0,0 0 0 0,0 0 0 15,0 0-128-15,0 0 128 0,0 0 0 0,-2 9 0 16,0 0 0-16,0 1 128 0,-3 1-128 0,0 2 0 16,1 0-176-16,-1 3 176 0,0 2 0 0,-1 2 0 15,1 1 0-15,0 2 0 0,1 2 0 0,1 3 0 0,-5 2 0 16,1 0 0-16,2-1 128 0,-3-2-128 16,-1 1 144-16,2-1-144 0,0 1 160 0,-1-2-160 15,1 1 160-15,0-1-160 0,2-2 208 0,-3 1-48 0,1-1-16 0,0-2 0 16,0-3 48-16,0 0 0 0,1 0 0 15,-1-1 0-15,0 1-16 0,1-2 0 0,-3-2 0 0,5-1 0 16,-3 0-176-16,2-2 160 0,0-1-160 0,-1 0 160 16,0 0-160-16,3 0 0 0,-1 0 144 0,1-1-144 15,3-10 0-15,0 0 128 0,-2 8-128 0,2-8 0 16,0 0 0-16,0 0 144 0,0 0-144 0,0 0 0 16,0 0 176-16,0 0-176 0,0 0 160 0,9-3-160 15,-2-1 0-15,0 0-128 0,-1-1-16 0,-1-2 0 31,1 0-560-31,-6 7-128 0,0 0 0 0,5-6-16 16,0 1-1456-16,-5 5-272 0,5-7-64 0,-5 7-8112 0,0 0-1600 0</inkml:trace>
  <inkml:trace contextRef="#ctx0" brushRef="#br2" timeOffset="-45537.15">18157 15955 20559 0,'0'0'896'0,"0"0"208"15,-9-4-880-15,1 1-224 0,1 1 0 0,-1 0 0 0,1-1 1696 0,7 3 288 16,0 0 64-16,0 0 16 0,0 0-512 0,0 0-96 16,0 0-32-16,6-5 0 0,2-2-464 0,2 3-80 15,5-1-32-15,5 2 0 0,1-1-272 0,5 0-48 16,2 0-16-16,4 1 0 0,1 1 0 0,0-1-16 16,-3-2 0-16,1 2 0 0,0 0 0 0,-3 1 0 15,0 0 0-15,1 2 0 0,-3-3-64 0,1 3-16 0,-4 3 0 16,-2-2 0-16,-2 1-160 0,-3 0-48 0,-3 1 0 15,-3-1 0-15,0 1-208 0,-1-1 176 0,-9-2-176 0,0 0 160 16,0 0-32-16,0 0-128 0,0 0 192 0,0 0-64 16,0 0-128-16,0 0 0 0,0 0 0 0,-8 5 128 15,-1-3 0-15,-2-1 0 0,-3-1 0 0,-1 0 0 16,0 0-128-16,-3 0 0 0,-5-1 0 0,1 1 0 16,-5 0 0-16,-1 1 0 0,0 0 0 0,0 1 0 15,-1-2 0-15,-1 1 0 0,-1 1 0 0,0 0 0 16,2-2 0-16,1 0 0 0,3 1 0 0,4 0 0 15,3 1 0-15,4-1 0 0,3-1 0 0,2 2 0 16,9-2 0-16,0 0 0 0,0 0 0 0,0 0 0 16,0 0 0-16,9 4 0 0,3-2 0 0,6 0 0 0,5-2 0 15,1 0-176-15,5 0 48 0,0 0 0 0,1-2 128 0,0 0 0 16,-1-2 0-16,1 1 0 0,1 1 0 0,-5 0 0 16,0 0 0-16,-1-1 0 0,-4 0 0 0,-1 1 0 15,-4 0 0-15,-1-1 0 0,-1 2 0 0,-3-2 0 16,-1 1 0-16,-10 2 0 15,7-1-1280-15,-7 1-208 0,0 0-48 0,0 0-10752 16,0 0-2160-16</inkml:trace>
  <inkml:trace contextRef="#ctx0" brushRef="#br2" timeOffset="-44939.95">18308 15373 11055 0,'-7'-1'976'0,"-3"-3"-784"0,2 1-192 0,-2 1 0 15,-1 0 1504-15,0 0 256 0,1 0 48 0,-2-1 16 16,2 3-352-16,2-1-80 0,0 0-16 0,8 1 0 15,-7-1-336-15,7 1-64 0,0 0-16 0,0 0 0 16,0 0-64-16,0 0-32 0,0 0 0 0,-1-9 0 16,2 1 0-16,3-1 0 0,4-1 0 0,1-1 0 15,3-1-192-15,2 1-32 0,2-2-16 0,2 0 0 16,2-1-176-16,1-1-48 0,-4 0 0 0,2 1 0 16,-1-2-80-16,0 2 0 0,2 2-16 0,-3-2 0 15,-1 0 16-15,0 2 0 0,-3 1 0 0,-3 1 0 0,-2 3-64 0,0-1-16 16,-1 0 0-16,-2 4 0 0,-5 4-64 0,0 0-16 15,0 0 0-15,0 0 0 0,0 0-160 0,0 0 0 16,0 0 144-16,4 6-144 0,-4-6 128 0,0 11-128 16,-3 4 128-16,1 1-128 0,-1 4 0 0,0 3 0 15,-4 1 0-15,1 5 0 0,1 3 0 16,-1 2 144-16,1 1-144 0,-2 3 0 0,2 2 256 0,-1 0-64 16,-2-2-16-16,1 0 0 0,-2-2 80 0,4 0 32 15,-3-2 0-15,1-1 0 0,2-1-32 0,-1-2 0 16,2-2 0-16,1-3 0 0,-2-1-80 0,2-1-32 0,0-2 0 0,0 2 0 15,2-5-16-15,-2-1 0 0,1-2 0 0,1-3 0 16,1-2-128-16,0-2 192 0,-1 1-192 0,1-9 192 16,0 0-192-16,0 0 128 0,0 0-128 0,0 0 128 15,0 0-128-15,0 0 0 0,0 0 144 0,0 0-144 16,0 0 0-16,0 0-128 0,0 0 0 0,0 0 0 31,8-1-512-31,-8 1-80 0,0 0-32 0,8-3 0 16,-8 3-1584-16,0 0-320 0,0 0-64 0,0 0-7888 0,0 0-1568 0</inkml:trace>
  <inkml:trace contextRef="#ctx0" brushRef="#br2" timeOffset="-44676.6">18127 16032 14735 0,'-11'2'1312'0,"11"-2"-1056"0,0 0-256 0,0 0 0 0,0 0 2304 0,0 0 384 16,0 0 96-16,0 0 16 0,8-6-560 0,4 2-96 15,4-1-32-15,6 1 0 0,5 1-608 0,6-1-128 16,7 2-32-16,0-1 0 0,1-1-256 0,0-1-48 16,1 0-16-16,-1 1 0 0,1 0-176 0,-1-4-32 15,-3 2-16-15,-1-1 0 0,-1 4-160 0,-4-1-16 16,-1 3-16-16,-7-1 0 0,-2-1-192 0,-6 1-32 16,-2 1-16-16,-3-2 0 0,-11 3-368 0,0 0 0 15,0 0 0-15,0 0 0 16,0 0-960-16,4 7-96 0,-4-7-32 0,-7 11-12224 15,0 1-2464-15</inkml:trace>
  <inkml:trace contextRef="#ctx0" brushRef="#br2" timeOffset="-41650.53">10979 17638 14335 0,'0'0'640'0,"0"0"128"16,0 0-624-16,0 0-144 0,0 0 0 0,0 0 0 0,0 0 1024 0,8-2 192 0,-8 2 16 0,11-1 16 16,-11 1-176-16,8-2-48 0,-8 2 0 0,9-3 0 15,-9 3-176-15,5-3-32 0,-5 3-16 0,7-5 0 16,-7 5 32-16,0 0 16 0,5-8 0 0,0 2 0 15,-5 6 32-15,0 0 0 0,1-8 0 0,-1 8 0 16,0-8-160-16,0 8-16 0,-3-7-16 0,-1 1 0 16,-3 1-176-16,0 0-48 0,-1 1 0 0,1 0 0 15,-2-2-80-15,-1 1 0 0,-3-1-16 0,-2 1 0 16,0-1-64-16,0 2-16 0,-2-1 0 0,1 1 0 16,-1 2-80-16,-2 1-16 0,-1-1 0 0,0 4 0 15,0 0-192-15,1 1 144 0,-1 1-144 0,2 3 128 16,0 1-128-16,-2 1 0 0,2-2 0 0,1 4 0 15,1-2 0-15,1 3 0 0,1 1 0 0,2 2 0 0,0-2 0 0,-1 2 0 16,1 0 0-16,1 0 0 0,2 0 0 16,1 1 0-16,1 1 0 0,4 1 0 0,0 0 0 0,3 1 0 15,3 3 0-15,-1-2 0 0,2 1 0 0,1 1 0 16,4 1 0-16,1 0 0 16,2-1 0-16,1-1 0 0,1-2 0 0,2-3 0 0,0-4 192 0,4 2-32 15,3-3-16-15,-1-1 0 0,0-2 48 0,0 0 16 16,1-4 0-16,-1 0 0 0,3-2 48 0,-5 1 0 15,0-3 0-15,1 0 0 0,-2-2 0 0,1 1 16 16,-2-2 0-16,0-1 0 0,0 0-64 0,-2 0-16 16,-1-1 0-16,0 2 0 0,-3 0-192 0,0-1 176 0,-1 0-176 15,-2 1 160-15,-9 3-160 0,7-4 0 16,-7 4 0-16,0 0 0 0,0 0 0 0,0 0 0 0,0 0 128 0,0 0-128 16,0 0 0-16,0 0 0 0,0 0 0 15,0 0 0-15,0 0 0 0,-7 7 0 0,-2-1 0 0,-1 0 0 16,-2-1 0-16,0 1 0 0,-2-1 128 0,-2 1-128 15,0-1 0-15,-3 1 0 0,-1-2 0 0,0 0 0 16,1-1 0-16,-5-1 128 0,2-1-128 0,2-1 0 16,-1-1 128-16,1-1-128 0,-1-1 0 0,0-3 128 15,1-2-128-15,-2 0 160 0,2-3-160 0,2-3 160 16,0 0-160-16,3-5 0 0,-1 0 144 0,2-3-144 16,3-1 0-16,2 1 144 0,2 0-144 0,2 1 0 15,4 1 0-15,-1 1 0 0,4-1 0 0,0 3 0 16,4 0 0-16,3 1 0 0,-2 0 0 0,4 1 0 15,1 0 0-15,4-1 0 0,0 0-128 0,2-2 128 0,2 0 0 0,2 2 0 16,-3-1 0-16,3 2 0 0,0 0 0 0,0-1 0 16,3 1-128-16,-3 1 128 0,1-1 0 0,-2 5 0 15,0 0 0-15,1 5 0 0,-2-1 0 16,0 2 0-16,0 4 0 0,-3 0 0 0,-2 2 0 0,-1 0-144 16,-4 3 144-16,0 1 0 0,-1 1 0 0,-3 1 0 15,-1-1 0-15,-5-7-128 0,4 9 128 0,-4-9 0 16,5 9 0-16,-5-9 0 0,0 0 0 0,0 0 0 15,0 0 0-15,0 0 0 0,0 0 0 0,-3 9 0 16,3-9 0-16,-7 4 0 0,0-2 0 0,-4 0 0 16,0-4 0-16,-1 1 128 0,-1-1-128 0,-4 0 0 15,-1-1 0-15,-1-1 128 0,-1 0-128 0,0 0 0 16,-2-1 0-16,1 2 0 0,-1 1 0 0,0 2 0 0,-1 2 0 0,-1 1 0 16,-1 3 0-16,1 1 0 0,-3 1 0 15,2 2 0-15,0 1 0 0,-1 1-160 0,3 2 160 0,-1 3 0 16,3 0-144-16,-1 1 144 0,1-1 0 0,3 0-144 15,2 1 144-15,1 0 0 0,0 3 0 0,3 0-128 16,1 0 128-16,4 1 0 0,1 1 0 0,3 0-128 16,2-1 128-16,2 0 0 15,2-2 0-15,1-1-128 0,2-2 128 0,3 0 0 0,0-2 0 0,2 0-128 16,2-3 128-16,3 0 0 0,2 0 0 0,3-2-128 16,1-1 128-16,2-1 0 0,0 1 0 0,4 0 0 15,-1-2 0-15,3-1 0 0,-1 0 0 0,-3-1 0 16,0 0 0-16,-3-1 0 0,2-1 0 0,-4 1 0 0,-1-1 0 15,1 0 0-15,-4 1 0 0,-2-1 128 0,0-1-128 16,-4-1 0-16,-2 1 0 0,-9-2 0 0,10 3 0 0,-10-3 0 16,0 0 0-16,0 0 128 0,0 0-128 0,0 0 0 15,0 0 128-15,0 0-128 0,0 0 128 0,-10-2-128 16,-1-1 160-16,-1 2-160 0,-3-1 160 0,0 0-160 16,-1-1 160-16,-3 1-160 0,0 0 0 0,-1 0 128 15,1-4-128-15,-1 1 0 0,2 0 0 0,-2-2 0 16,1-1 128-16,-2-3-128 0,0 1 0 0,3 0 0 15,-2-4 0-15,3 0 0 0,1-3 0 0,0-2 128 16,3-1-128-16,2-4 0 0,1-1 0 0,4 1 176 16,-2 2-176-16,5 1 160 0,1 1-160 0,2 2-144 0,0-2 144 0,2 2-208 15,2 3 208-15,4-1 0 16,0 1 0-16,1 0-144 0,4-1 144 0,-1 1 0 0,2-3 0 16,1 1-128-16,4-1 128 0,0 0-128 0,-1 0 128 15,2 1-128-15,1 2 128 0,-1-1 0 0,1 0-144 0,1 0 144 16,0 2 0-16,1 3 0 0,-4 1-144 0,0 3 144 15,1 0 0-15,1 0 0 0,-3 3-128 0,-1 2 128 16,0 1 0-16,-2 1 0 0,-2 1 0 0,0 1 0 16,0-1-144-16,-4 1 144 0,-9-2 0 0,9 4-144 15,-9-4 144-15,0 0 0 0,0 0 0 0,0 0-128 16,0 0 128-16,0 0 0 0,0 0 0 0,0 0 0 16,0 0 0-16,0 0 0 0,0 0 0 0,-7 4 0 15,-2-2 0-15,-4-1 0 0,-2 0 0 0,0 0 0 16,-3 1 0-16,2-2 0 0,-5 0 0 0,2 0 0 15,2 0 0-15,-3 2 0 0,-3 1 0 0,0 3 0 0,0 1 0 16,-2 3 0-16,0 1 0 0,-1 3 0 16,-1-1 0-16,0 1 0 0,-1 2 0 0,2 3-128 0,0-2 128 15,2 1 0-15,1 2-144 0,1-2 144 0,3-2 0 0,2 1 0 16,2-1 0-16,2 2 0 0,5-1 0 0,0 1 0 16,5 0 0-16,2-1 0 0,2 0 0 0,2-1-144 15,1 1 144-15,3-2 0 0,2 0-176 0,1-1 176 16,1-2-160-16,3-1 160 15,1-2 0-15,2-2 0 0,-1 0-128 0,4-3 128 16,2 1-1856-16,2-3-336 0,4-3-64 16</inkml:trace>
  <inkml:trace contextRef="#ctx0" brushRef="#br2" timeOffset="-40853.02">11474 17500 3679 0,'0'0'320'0,"0"0"-320"0,0 0 0 0,0 0 0 16,6-4 2736-16,-6 4 464 0,0 0 112 0,0 0 16 15,0 0-1552-15,0 0-304 0,0 0-64 0,0 0-16 16,0 0-432-16,0 0-64 0,0 0-32 0,0 0 0 15,-8 7-288-15,1 2-48 0,-4 1-16 0,0 1 0 16,1 1 96-16,-3 0 16 0,-1 3 0 0,2-2 0 16,1 1-32-16,0-1 0 0,-2 0 0 0,2 1 0 15,2-4 32-15,1-2 0 0,2 0 0 0,2-1 0 0,-1 0-208 0,5-7-32 16,0 0-16-16,0 0 0 0,0 0-160 16,8 6-16-16,0-2-16 0,4-3 0 0,1-1 128 0,3 3 16 15,3-1 16-15,3-2 0 0,0-1-144 0,1 1-16 16,1 2-16-16,3-2 0 0,-4 0-160 0,2 0 128 15,-1-1-128-15,0 1 128 0,-4 1-128 0,-1-1 0 16,1 0 0-16,-4 0 0 0,-1 0 0 0,-3 1-176 16,0 0 16-16,-1 1 0 15,-2-1-1728-15,-9-1-352 0,0 0-64 0,0 0-6880 16,0 0-1376-16</inkml:trace>
  <inkml:trace contextRef="#ctx0" brushRef="#br2" timeOffset="-40605.81">11434 17665 18143 0,'0'0'800'0,"0"0"160"0,5-9-768 0,5 2-192 0,-1 1 0 0,2 1 0 16,1-1 1600-16,3 2 288 0,1-2 48 0,3 1 16 16,2-2-496-16,2 3-112 0,0-1 0 0,2 1-16 15,2-2-368-15,-1 3-64 0,3 0 0 0,1 2-16 16,1 1-240-16,1 0-32 0,1 0-16 0,-1 1 0 15,-1 3-240-15,-2 1-48 0,-3-2-16 0,-1 2 0 16,-4 2-160-16,1 0-128 0,-1-2 144 0,-4 2-144 16,-1-1 0-16,-3 2 0 0,0 0 0 0,-2 0-160 15,-1 1-1616 1,0-1-320-16,-4 1-64 0</inkml:trace>
  <inkml:trace contextRef="#ctx0" brushRef="#br2" timeOffset="-40119.5">12348 17556 12895 0,'0'0'1152'0,"0"0"-928"0,0 0-224 0,0 0 0 16,0 0 1536-16,0 0 256 0,-8-3 48 0,8 3 16 15,-7 3-256-15,0 2-64 0,-1 2 0 0,2 1 0 16,0 3-464-16,1 3-112 0,-1 5 0 0,1 0-16 16,-1-1-176-16,3 0-16 0,-3 0-16 0,2-1 0 15,1 0-208-15,-2-1-32 0,1 0-16 0,1-2 0 16,0-1-160-16,3-2-16 0,0-11-16 0,-1 9 0 15,1-9 0-15,0 0 0 0,0 0 0 0,0 0 0 16,0 0 64-16,8 0 16 0,1-3 0 0,0-4 0 16,-1-2-112-16,1-1-32 0,1-2 0 0,1-1 0 0,-1 3-224 0,1-2 144 15,1 0-144-15,1 0 128 16,1-1-128-16,-2 0 0 0,0 2 0 0,0 4 0 0,0-1 0 16,-1 3 0-16,-1 2 0 0,0 2 0 0,-3 1 0 0,-7 0 0 15,10 8 0-15,-2 2 0 0,-2 1 0 0,-1 1 0 16,-1-1 0-16,2 2 0 0,-4 1 0 0,-1 1 0 15,-1-2 0-15,0 5 0 0,0-3 0 16,0 0 0-16,-1 1 0 0,1-4 0 0,0 0-176 0,0 0-16 16,0-1 0-16,1 0 0 15,0 0-1408-15,3-1-304 0,-4-10-48 0</inkml:trace>
  <inkml:trace contextRef="#ctx0" brushRef="#br2" timeOffset="-39761.09">12674 17674 12895 0,'0'0'576'0,"0"0"112"16,0 0-560-16,0 0-128 0,1 10 0 0,-1-10 0 0,0 0 2864 0,0 0 528 0,10 6 128 0,-3-1 0 15,3-2-1856-15,0-1-368 0,0-2-80 0,2 0 0 16,1-1-464-16,-1 0-96 0,2 0-16 0,-1-1 0 15,-1-3-208-15,1 3-48 0,-3-2-16 0,0-2 0 16,0 0-368-16,-5-2 0 0,1-1 0 0,-1 3 128 16,-5 6-128-16,0-8 176 0,0 0-176 0,-4 2 192 15,0 1-192-15,-2 2 128 0,-2 1-128 0,0 1 128 16,-2 1-128-16,0 2 0 0,-1 2 144 0,-1 4-144 0,-2-2 192 0,2 4-16 16,1 0-16-16,-1 1 0 15,2 0-160-15,3 0 0 0,1-1 0 0,2 0 128 0,2 1-128 0,2 0 128 16,1-1-128-16,1 1 128 0,1-1-128 0,3 0 0 15,0 0 0-15,3-2 0 0,-1 0-320 0,2-1-32 16,2-3-16-16,0 3-9856 16,3-4-1968-16</inkml:trace>
  <inkml:trace contextRef="#ctx0" brushRef="#br2" timeOffset="-39294.6">13115 17673 20207 0,'0'0'896'0,"0"0"192"0,0 0-880 0,-8 0-208 0,8 0 0 0,-9 4 0 16,3 2 1440-16,1-1 240 0,5-5 48 0,-9 8 16 15,5-2-688-15,-3 2-144 0,3 1-16 0,1 0-16 16,1 0-304-16,0 2-48 0,2-2-16 0,3 1 0 15,-2 0-224-15,3 0-48 0,-1 0-16 0,4-1 0 16,-7-9-64-16,9 6-16 0,2-2 0 0,0-1 0 16,0-2 240-16,0-1 32 0,1-2 16 0,0 0 0 15,1-4 80-15,-2 1 32 0,0 0 0 0,0-3 0 16,-3-1-160-16,0 1-16 0,-3 0-16 0,1 2 0 0,-2-1-176 16,-4 7-48-16,0 0 0 0,0 0 0 0,0 0-128 0,0 0 0 15,0 0 0-15,0 0 0 0,0 0 0 16,0 8 0-16,0-8 0 0,0 10 0 0,0-1 0 0,0-9 0 15,4 8 0-15,2-1 0 0,-6-7 0 0,11 5 0 16,0-1 0-16,-1-2 0 0,2-3 0 0,1-2 0 16,0-3-128-16,1-2 128 0,-1 0 0 0,-2-2 0 15,1-2 128-15,-1-3-128 0,-2 1 512 0,-2-1 0 16,0-2 16-16,-2-1 0 0,-2 1-224 0,-2-1-48 16,1 1-16-16,-2 0 0 0,-2 2-240 0,1 3 176 15,0 0-176-15,1 3 160 0,-3 1-160 0,3 8 0 0,-2-8 0 16,2 8 0-1,3-5-1808-15,-3 5-304 0,0 0-48 0,9-2-13904 0</inkml:trace>
  <inkml:trace contextRef="#ctx0" brushRef="#br2" timeOffset="-38844.35">14151 17574 12895 0,'0'0'1152'0,"0"0"-928"0,0 0-224 0,0 0 0 0,0 0 2048 0,-2-8 384 16,-2 3 64-16,0 0 0 0,-4 2-384 0,1 1-96 16,-5 1-16-16,1 1 0 0,-3 0-720 0,-1 3-128 15,-2-1-48-15,0 4 0 0,-4 1-448 0,0 2-80 16,-1 1-32-16,1 2 0 0,0 3-112 0,0 2-32 16,2 2 0-16,3-1 0 0,2 0 48 0,4 0 0 15,3-1 0-15,3 1 0 0,3-3-48 0,5 1 0 16,2-4 0-16,5 0 0 0,2-1 48 0,5-2 0 15,1-4 0-15,4-1 0 0,3-1 96 0,1-2 32 16,2-1 0-16,2-2 0 0,-3-2-160 0,1 1-32 0,1-1 0 0,-2 0 0 16,1 0-192-16,-3-1-32 0,-1 1-16 0,1 0 0 15,0-1-144-15,-2 2 0 0,-2 0 0 0,-1 0 0 32,-3 2-2224-32,-2 2-464 0</inkml:trace>
  <inkml:trace contextRef="#ctx0" brushRef="#br2" timeOffset="-37493.14">12128 2036 5519 0,'0'0'240'0,"-8"3"64"0,3 0-304 0,-3 0 0 0,2 0 0 0,-1-2 0 15,0 2 3328-15,3-3 624 0,4 0 112 0,0 0 32 0,0 0-1968 0,0 0-384 16,1-7-80-16,1-1 0 0,4-1-960 0,3 1-176 16,0-6-32-16,5 1-16 0,1-2-208 0,2-2-32 15,1-1-16-15,0-3 0 0,3 0-16 0,3-1 0 16,-2 3 0-16,2 2 0 0,-2 1 112 0,0 3 32 15,-1 1 0-15,-1 5 0 0,-3 1-80 0,-1 5-16 16,-3 4 0-16,4 8 0 0,-5 8-256 0,-5 8 128 16,-2 9-128-16,-5 4 0 0,-2 0 272 0,-4 1-48 15,-2 2-16-15,0 3 0 0,-5 2-16 0,1 0-16 16,-2-2 0-16,0-2 0 0,-1-3 32 0,2-4 16 16,1-2 0-16,0-8 0 0,2-4 352 0,-1-2 64 15,2-6 0-15,4-1 16 0,2-4-80 0,3-10-32 16,0 0 0-16,0 0 0 0,0 0-96 0,0 0 0 15,8-9-16-15,3-1 0 0,1-6-112 0,3-2-32 0,0-4 0 0,2-6 0 16,1-5-288-16,1-1 160 16,0-2-160-16,-2 0 128 0,1-4-128 0,2 5 0 0,1 3 0 0,1 0 128 15,-1-1-128-15,2 2 0 16,1 3 0-16,0 3 0 0,-1 6 0 0,-1 4 0 16,-1 5 0-16,-2 7 0 0,-4 3 0 0,2 6-176 0,-3 7 176 0,-2 5-128 15,-2 4 128-15,-1 5 0 0,-3 1 0 0,-1 7-128 16,-4 2 128-16,-1 3 0 0,0 0 0 15,-1 3-128-15,0-2 128 0,-2-2 0 0,2-2 0 0,-3-5 0 16,2-4 0-16,0 0 0 0,-1-1 0 0,1-6 0 16,1-2-336-16,0-3-48 0,1-2 0 0,1-5 0 15,-1-9-2080-15,4 7-416 0,-4-7-96 0</inkml:trace>
  <inkml:trace contextRef="#ctx0" brushRef="#br2" timeOffset="-37127.35">13061 2232 24351 0,'0'0'1088'0,"0"0"208"0,0 0-1040 0,0 0-256 16,0 0 0-16,0 0 0 0,4 4 560 0,4 0 48 15,0-3 16-15,3-2 0 0,2-3-48 0,2-1-16 16,3-3 0-16,2-2 0 0,-1-1-48 0,2 0-16 15,1 0 0-15,1 0 0 0,-2-2 96 0,0 2 32 16,-1 0 0-16,-3 1 0 0,-2-3-80 0,-2 3-16 16,-3-1 0-16,-1 1 0 0,-3 0-208 0,0 0-32 0,-4-1-16 0,-2 3 0 15,-2 2-64-15,-4 2-16 0,1 4 0 0,-4 0 0 16,-2 2-192-16,-3 2 176 0,-6 4-176 0,0 2 160 16,-1 2-160-16,-1 1 0 15,1 3 0-15,2 1 0 0,2 3 0 0,2 2 0 0,2 0 0 0,4 0 0 16,2 2 0-16,5 1 0 0,1 0 0 0,2-2 0 15,1-1 0-15,5-2-192 0,2-3 64 16,3 0 128-16,0-2-576 16,4-2 0-16,3-2 0 0,0-2 0 0,2-2-2208 0,3-3-432 15</inkml:trace>
  <inkml:trace contextRef="#ctx0" brushRef="#br2" timeOffset="-36684.3">13795 2049 3679 0,'0'0'160'15,"-2"-4"32"-15,2 4-192 0,0 0 0 0,0 0 0 0,0 0 0 0,-6 2 4864 0,-2 4 944 16,-2 1 176-16,-4 5 32 0,-1 1-4016 0,-2 0-800 16,1 3-176-16,-3 3-16 0,0 2-496 0,2 2-112 15,1 1-16-15,3 0 0 0,4-1-256 0,1 1-128 16,4-4 128-16,3-1-128 0,2-3 0 0,3-4 128 15,4-1-128-15,0-4 0 0,3-2 256 0,2-3-16 16,1-3-16-16,3-4 0 0,-1-2 416 0,3-3 96 0,1-3 16 16,1-1 0-16,-4 0-256 0,2 0-48 15,-1-2-16-15,-1 1 0 0,1 0-96 0,-3 0-16 0,-2 2 0 16,0 1 0-16,-2 0-128 0,-3 2-16 16,-1 2-16-16,-2 3 0 0,-5 5-160 0,0 0 0 15,0 0 0-15,0 0 0 0,3 10 0 0,-3-1 0 0,-1 3 0 0,-1 1 0 16,1 0 0-16,1 1 0 0,0 2 0 0,1-4 0 15,2 0 0-15,0-2 0 0,1-1 0 0,0-2 0 16,1-1 0-16,3-3 0 0,2-2 0 0,1-3 0 16,1 0 0-16,1-5 0 0,2-2 0 0,1-3 128 15,-1-1 16-15,1-2 0 0,0-3 0 0,0 2 0 16,-2-2 176-16,0 0 16 0,-3 1 16 0,0-1 0 16,-1 0 0-16,-3-2 0 0,0 0 0 0,-3 1 0 0,-1 2-352 0,-1 2 128 15,-1 2-128-15,-1 3 0 16,-1 1-1344-16,0 3-352 0,1 6-64 0</inkml:trace>
  <inkml:trace contextRef="#ctx0" brushRef="#br2" timeOffset="-36208.75">15245 1695 3679 0,'4'-6'320'0,"1"-2"-320"0,-1-3 0 0,-1-1 0 16,-1 1 3840-16,-1-1 704 0,-2 0 144 0,-2 1 32 15,-2 0-2592-15,-2 1-512 0,-1 2-96 0,-3 2-32 16,-1 3-272-16,-2 2-64 0,-5 2-16 0,-3 5 0 16,-3 2-304-16,-5 5-64 0,-2 2-16 0,-2 5 0 0,-1 3-160 15,-3 4-16-15,3 5-16 0,1 7 0 0,0 4 16 16,5 1 16-16,3 0 0 0,5-1 0 0,2-4-144 15,7-1-48-15,1-2 0 0,7-3 0 0,-1-2-96 16,8-3-32-16,2 0 0 0,4-4 0 0,4-3-144 16,5-2-128-16,3-4 144 0,4-2-144 0,5-2 192 0,3-3-64 15,2-5-128-15,2-3 192 0,4-2-192 0,0-2-128 16,3-1 128-16,1-3-208 16,-1 1-2096-16,-1 0-432 0,-6 1-80 0</inkml:trace>
  <inkml:trace contextRef="#ctx0" brushRef="#br2" timeOffset="-35701.34">15982 1774 3679 0,'-7'1'320'0,"-1"1"-320"15,0-2 0-15,8 0 0 0,0 0 3200 0,0 0 560 16,0 0 112-16,0 0 32 0,0 0-1904 0,0 0-368 15,0 0-80-15,18 0-16 0,3 0-112 0,3 0-16 16,2 0-16-16,3-3 0 0,4 1-560 0,2-4-96 16,3-1-32-16,-13 5 0 0,4-3-320 0,0 3-80 15,2 0-16-15,-2 0 0 0,-2 1-288 0,-2 0 160 16,-1 1-160-16,-2 2 128 0,-4 2-128 0,-2 1-144 16,-5-1 144-16,-3 4-208 15,-6 2-1840-15,-9 1-352 0,-7 0-80 0</inkml:trace>
  <inkml:trace contextRef="#ctx0" brushRef="#br2" timeOffset="-35541.65">15947 2053 24239 0,'-10'5'1072'0,"10"-5"224"0,0 0-1040 0,0 0-256 0,0 0 0 15,6 6 0-15,3-2 1712 0,4-2 272 0,3-2 64 0,6 0 16 16,6 0-480-16,4-2-112 0,2-2 0 0,4-2-16 16,2 0-640-16,-9 0-128 0,6-1-32 0,1 1 0 15,3-1-432-15,2 1-96 0,0-1 0 0,-1 2-128 16,-1-1-816-16,-4 2-272 15,-1-1-48-15,-3 2-15344 0</inkml:trace>
  <inkml:trace contextRef="#ctx0" brushRef="#br2" timeOffset="-29896.46">17626 1698 19007 0,'0'0'832'0,"0"-3"192"0,0 3-832 0,1-8-192 15,0 2 0-15,2-3 0 0,2-2 768 0,-3 2 128 16,2 0 0-16,3 1 16 0,3-2 144 0,1-1 32 16,1-2 0-16,0-1 0 0,3-1-320 0,4 1-48 15,-1-2-16-15,4 1 0 0,2-2-192 0,0-1-64 16,4-1 0-16,-1 1 0 0,-2 3-64 0,0 0-32 16,0 2 0-16,-3 2 0 0,-2 2 0 0,0 0 0 15,-4 0 0-15,-2 2 0 0,-3 1 0 0,0 1 0 16,0 2 0-16,-4 1 0 0,-7 2 0 0,0 0 0 15,0 0 0-15,9 4 0 0,-9-4-144 0,4 10-16 0,-2 2-16 0,-1 4 0 16,-1 3-176-16,-1 6 0 16,-2 1 144-16,-1 6-144 0,-5 4 144 0,2 3-144 15,-3 4 192-15,2 3-192 0,-3 6 272 0,-2 3-48 16,1 5-16-16,0-3 0 0,0-4 240 0,-2-2 32 16,-2-1 16-16,0-4 0 0,-1-5-224 0,0-1-32 15,-1-1-16-15,2 0 0 0,0-3-48 0,3-4-16 0,2-4 0 0,1-4 0 16,4-1-160-16,-1-6 128 0,3-2-128 0,0-3 128 31,4-3-464-31,0-9-112 0,0 0 0 0,0 0-16 16,0 0-2176-16,0 0-432 0,-6-6-96 0</inkml:trace>
  <inkml:trace contextRef="#ctx0" brushRef="#br2" timeOffset="-29681.96">17321 2529 31327 0,'0'0'2784'0,"0"0"-2224"0,0 0-560 0,0 0 0 0,11 3 512 0,6-1-16 16,4 1 0-16,5-2 0 0,5-1 336 0,3-1 80 16,3 0 16-16,2-2 0 0,1 1-224 0,4-1-32 15,3 0-16-15,0-1 0 0,4 2-144 0,-1 0-48 16,0 0 0-16,-4-3 0 16,-3 2-224-16,-3 0-48 0,-2-1-16 0,-4 3 0 0,-3-2-176 0,-4 0 0 15,-3 0 0-15,-7 3-176 16,-1 0-2256-16,0 2-448 0,-2-1-80 15</inkml:trace>
  <inkml:trace contextRef="#ctx0" brushRef="#br2" timeOffset="-29279.03">19291 1682 27647 0,'0'0'2448'16,"0"0"-1952"-16,-6-4-496 0,6 4 0 0,0 0 192 16,-7 3-48-16,-4 1-16 0,0 6 0 0,0 3 560 0,-2 6 96 15,0 4 32-15,2 5 0 0,3 1-384 0,-1 8-80 16,3 1-16-16,0 3 0 0,2 0-80 0,0-1-32 16,2 1 0-16,0-3 0 0,-1-1-224 0,2-3 144 15,-2 0-144-15,2-1 128 0,-1-6-128 0,0 1-256 16,1-4 64-16,0-2 16 15,-3-4-1904-15,2-5-384 0,0-3-80 0,2-10-16 0</inkml:trace>
  <inkml:trace contextRef="#ctx0" brushRef="#br2" timeOffset="-29118.18">18837 2169 21183 0,'0'0'1888'0,"0"0"-1504"0,5-10-384 15,3 0 0-15,5 1 1408 0,4 1 192 16,4-2 64-16,2 2 0 0,4 1-512 0,4-1-112 15,2-1-16-15,7-1 0 0,5 1-320 0,7 1-80 0,1-1-16 0,4 0 0 16,-5-1-288-16,2 0-48 0,-4 1-16 16,-2 2 0-16,-3 0-256 0,0 2 0 0,-4 1 0 15,-10 2-10016-15,4 0-2064 16</inkml:trace>
  <inkml:trace contextRef="#ctx0" brushRef="#br2" timeOffset="-28598.74">20885 1934 10127 0,'-14'-7'448'0,"5"1"96"0,1-1-544 0,-1 2 0 16,0 0 0-16,-1 3 0 0,-1-1 2240 0,-1 5 320 15,-3 4 80-15,-1 3 16 0,-3 2-1312 0,-2 5-272 0,-2 2-48 16,-1 4-16-16,0 4-192 0,2 3-48 0,-2 4 0 0,5 0 0 16,5 0-208-16,4 0-48 0,4-1-16 0,5-3 0 15,4-3 0-15,6-3 0 0,4-3 0 0,3-2 0 16,-1-4 192-16,3-3 32 0,4-5 16 0,1-4 0 16,-1-4 96-16,3-5 32 0,-1-4 0 0,2-3 0 15,-2-3-272-15,-1-3-48 0,-1-2-16 0,0 0 0 16,-2-3-224-16,-3 4-48 0,-2-2-16 0,-3 1 0 15,0-2 144-15,-7-1 16 0,-2 0 16 0,-4 1 0 16,-2 0 32-16,0 3 16 0,-6 2 0 16,0 3 0-16,-3 0-288 0,1 4-176 0,0 2 192 0,0 3-192 0,-2 1 0 0,1 4-320 15,0 1 32-15,1 2 16 16,-1 1-1904-16,1 0-384 16,1 1-80-16</inkml:trace>
  <inkml:trace contextRef="#ctx0" brushRef="#br2" timeOffset="-28317.76">21355 1345 25391 0,'0'0'1120'0,"0"0"240"0,0 0-1088 0,0 0-272 0,-8 11 0 0,1 4 0 15,-3 2 512-15,1 5 32 0,0 5 16 0,1 3 0 16,-2 3-32-16,3 7 0 0,-3 1 0 0,2 5 0 16,0 3 16-16,1 9 0 0,-2 4 0 0,0 2 0 15,0-3-112-15,2-1-32 0,0-2 0 16,2-1 0-16,1-2-240 0,2-7-160 0,0-6 192 0,2-4-192 16,1-1 0-16,1-7 0 0,0-3 0 0,1-4 0 15,1-6-256-15,-1-4-144 0,2-5-48 0,-5-8-13792 16</inkml:trace>
  <inkml:trace contextRef="#ctx0" brushRef="#br2" timeOffset="-27803.7">21841 2015 14735 0,'0'0'1312'0,"0"0"-1056"15,-5-5-256-15,-1 1 0 0,-3 3 2096 0,2 1 352 16,-4 1 80-16,0 3 16 0,-4 0-1632 0,-1 4-320 16,-3 2-64-16,-1 2-16 0,-2 1 0 0,-2 4-16 15,-1 3 0-15,-2 0 0 0,1 0-112 0,-1 1-32 16,-1 0 0-16,6-1 0 0,2-2-96 0,7 0 0 0,1-3-16 0,4-1 0 16,4-5 0-16,3 0 0 0,1-9 0 0,5 7 0 15,-5-7 96-15,15 3 32 16,1-3 0-16,4-2 0 0,0-1 144 0,1-3 16 15,1-2 16-15,-3-1 0 0,2-5-176 0,1 0-48 0,-4 0 0 0,1-5 0 16,-2-1-128-16,1 0-48 0,-2 1 0 0,3-3 0 16,-1-4 0-16,-1 0 0 0,-1-4 0 0,-1-2 0 15,0-2-16-15,1-6 0 0,-1-8 0 0,3-2 0 16,0-4-128-16,1-3 0 0,1-4 0 0,-1-2 128 16,0-2-128-16,-5 26 0 0,-2-1 0 0,1 3 0 15,-3 1 0-15,0 1 0 0,-3 5-176 0,0 2 176 0,-1 7 0 0,-3 5 0 16,0 3 0-16,-3 4 0 0,-3 3 0 0,3 6 0 15,-7 4 0-15,-6 9 0 0,-3 7-144 0,-3 6 144 16,-1 6-160-16,-3 10 160 0,1 8-144 16,-2 4 144-16,2 2-128 0,-2 3 128 0,2 1 0 15,1 2 0-15,5-1 0 0,5-1 0 0,0-4 0 0,4-6 0 16,1-5 0-16,3-3 0 0,3-3 0 0,3-6 0 16,3-5 0-16,0-1 0 0,2-2 0 0,2-2-160 15,1-6 160-15,-2-7-160 16,0-3-1680-16,4-1-336 0,1-3-64 0</inkml:trace>
  <inkml:trace contextRef="#ctx0" brushRef="#br2" timeOffset="-27382.91">23362 1419 3679 0,'-5'-15'320'0,"3"10"-320"0,-3 1 0 0,1-1 0 0,-4 1 4096 0,1 1 768 0,-6 2 128 0,-1 0 48 15,-3 1-3056-15,-4 3-624 0,-4 2-112 0,-2 5-32 0,-5 2-192 16,-3 5-64-16,-4 3 0 0,-17 13 0 16,1 1-112-16,5 1-16 0,0 3-16 0,4 3 0 15,2 3-160-15,7 3-16 0,4 5-16 0,6 0 0 16,4 0-176-16,7-3-16 0,5-4-16 0,6-4 0 0,6-5-64 0,8-3-16 16,2-2 0-16,8-1 0 0,2-4 224 0,6-2 32 15,5-3 16-15,7-3 0 0,7-4 32 0,-10-5 0 16,5-3 0-16,4-1 0 0,4-4-208 0,5-2-48 15,6-2 0-15,2-3 0 0,2-1-176 0,2 0-32 16,-1-3-16-16,25-2 0 0,-11 4-368 0,-4 3-80 16,-3 0-16-16,-7 2-12560 15,-6 1-2496-15</inkml:trace>
  <inkml:trace contextRef="#ctx0" brushRef="#br2" timeOffset="-25359.43">16956 16321 2751 0,'0'0'256'0,"0"0"-256"0,0 0 0 0,0 0 0 16,0 0 3120-16,0 0 576 0,0 0 112 0,0 0 32 15,7 4-2320-15,2 2-464 0,5-3-96 0,1 0 0 16,3 0-32-16,4-2 0 0,6-1 0 0,3-3 0 16,2-1-192-16,3 1-32 0,3-3-16 0,3 2 0 15,-3-2 144-15,3 2 48 0,1 0 0 0,-3-2 0 16,-2 2-112-16,-1 0 0 0,-2 0-16 0,-2 1 0 16,-4-1-176-16,-1 2-48 0,-3 0 0 0,-2 1 0 15,-2 0-208-15,-4 1-64 0,-4 0 0 0,-3 0 0 0,-2 0-256 16,-8 0 0-16,0 0 128 0,0 0-128 0,0 0 208 0,0 0-16 15,-3 10 0-15,-6-2 0 16,-1 0 160-16,-4 0 32 0,-1 0 0 0,-4-1 0 0,-1-1-176 16,-1-1-16-16,-4 3-16 0,-2-1 0 0,-3-2-16 0,-1 2 0 15,-1-2 0-15,-3 1 0 0,-1-2 32 0,-2 0 16 16,3-1 0-16,2 0 0 0,4 1 16 0,4 1 0 16,3-2 0-16,5-1 0 0,3-1-48 0,6 2-16 15,8-3 0-15,0 0 0 0,0 0-16 0,0 0 0 16,0 0 0-16,15-3 0 0,7 0 128 0,3 0 32 15,5-1 0-15,6 3 0 0,3-2-304 0,1 1 160 16,1-1-160-16,1-1 128 0,0 1-128 0,-2-1 0 0,-1 1 0 0,1 3 0 16,-3-2 0-16,-4 2 0 0,-3 0 0 15,-6 2 0-15,-4 1 0 0,-6 1 0 0,-5-3 0 0,-9-1 0 16,0 0 0-16,-4 8 0 0,-5-2 0 0,-8 1 0 16,-6-2 192-16,-6 2 0 0,-4 1 0 0,-4-3 0 15,-3 0-192-15,-1-1 160 0,-2-1-160 0,1 2 160 16,-4-3-32-16,-1-1-128 0,2 0 192 0,2 0-64 15,3-1-128-15,5 1 0 0,6-1 0 0,7 0 0 16,4-1 0-16,6 0 0 0,3 0 0 0,9 1 0 16,0 0 0-16,6-8 0 0,3 2 0 0,7-1 0 31,7-1-2944-31,8 3-608 0,21-1-128 0,3 5-32 0</inkml:trace>
  <inkml:trace contextRef="#ctx0" brushRef="#br2" timeOffset="-23632.75">23774 15411 5519 0,'0'0'496'16,"0"0"-496"-16,0 0 0 0,6-5 0 0,-2-2 2384 0,-4 7 384 16,0 0 80-16,3-8 16 0,-3 8-1120 0,-1-7-208 15,1 7-64-15,-3-8 0 0,-1 1-176 0,4 7-32 16,-5-5-16-16,-2-1 0 0,1 1-272 0,-2 0-48 15,-1 1-16-15,0-1 0 0,-1 1-240 0,1 0-48 16,-5-1-16-16,0 1 0 0,-1 0-224 0,-1-1-32 16,0 2-16-16,-5 1 0 0,-1 4-144 0,1 1-16 15,-3 1-16-15,-2 1 0 0,0 1 0 0,-3 1 0 16,1 2 0-16,-3 1 0 0,-1 2 96 0,-1 3 0 16,-1 4 16-16,-1 0 0 0,2 0-16 0,3 1-16 0,5 1 0 0,2 0 0 15,5 0-48-15,7 1 0 0,3 1 0 0,7 0 0 16,2-1 32-16,7 1 0 0,3-3 0 0,6 0 0 15,4 0 128-15,4-1 32 0,3-1 0 0,5-1 0 16,3-2-64-16,0-2-16 0,-4-2 0 0,2 0 0 16,0-2-160-16,-1-2-16 0,-1-3-128 0,0 1 192 15,-2-1-192-15,-2-1 176 0,0-1-176 0,-2 0 160 16,-4-2-160-16,1 0 0 0,-4 0 144 0,-2 0-144 16,0-2 128-16,-3 1-128 0,-2-1 128 0,-1 0-128 15,-11 2 0-15,9-1 0 0,-9 1 0 0,0 0 128 16,0 0-128-16,0 0 128 0,0 0-128 0,0 0 128 15,-8-1 0-15,-3 1 0 0,-3 1 0 0,-1 0 0 16,-1 0-128-16,-1 0 128 0,-5-1-128 0,-1 1 128 0,-4 0-128 0,1-1 0 16,-1 0 0-16,-2 0 0 0,-1 0 0 0,1 0 144 15,0-1-144-15,1-2 0 0,3-3 144 16,-1 0-144-16,0-1 0 0,2 1 144 0,1-2-144 0,3-1 0 16,4-1 0-16,1 0 128 0,4-1-128 0,5-2 0 15,4 0 144-15,0-2-144 0,4-2 128 0,3-2-128 16,5 1 128-16,1-2-128 0,4 0 0 0,5-1 128 15,0 2-128-15,2 2 0 0,0-2 0 0,2 0 0 16,1 4 0-16,2 0 0 0,-1 1 0 0,2 1 0 16,-1 0 0-16,2 0 0 0,1 2 0 0,-2 3 0 15,0 0 0-15,-1 2 0 0,0 0 0 0,-1 1 0 16,-4 2 0-16,-1 0 0 0,-1 2 0 0,-5 0 0 16,-5 0 0-16,-1 1 0 0,-9 0 0 0,0 0 0 15,0 0 0-15,0 0-128 0,5 7-128 0,-5-7-32 0,0 0 0 0,-1 10 0 16,-1-2 96-16,-1 1 32 0,-2-1 0 0,0-2 0 15,5-6 160-15,-8 6 0 0,-3-2 0 0,1 1-128 16,1-2 128-16,2-1 0 0,-1-1 0 0,-2-2 0 16,3 1 0-16,-1 0 0 0,0 1 0 0,-2-1 0 15,1-1 0-15,0-1 0 0,0 2 0 0,0-2 0 16,-2-1 0-16,1-2 0 0,0 1 0 0,-3-1 0 16,-2 0 0-16,1-1 0 0,-1-2 0 0,-1 1 0 15,0 0 0-15,-1 1 0 0,0-1 0 0,-4 3 0 16,1-1 0-16,0 2 0 0,-2 2 0 0,1 1 0 15,3 0 0-15,-4 1 0 0,0 3 0 0,0 2 0 16,-1-1 0-16,2 5 0 0,-2-2 0 0,2 3 0 0,4 4 0 16,2 1 0-16,-1-1 0 0,6 2-128 15,4 0 128-15,0 2 0 0,5 0 0 0,3-1 0 0,4 1 0 0,3 0 0 16,2 0 0-16,3-1 0 0,1 1 0 0,3-1 0 16,3-2 128-16,1 2-128 0,1-1 144 0,0 1-144 15,-1-3 192-15,1 0-192 0,-3-3 144 0,1 0-144 16,0-1 0-16,1 1 144 0,0-2-144 15,-2-1 0-15,-1 0 0 0,2 0 0 0,1 0 0 0,-1-1 0 16,-3-2 0-16,1 1 0 0,-4-3 0 0,-3 0 128 16,-1-3-128-16,-1-1 0 0,-10 0 0 0,0 0 128 15,0 0-128-15,0 0 0 0,0 0 128 0,0 0-128 16,0 0 0-16,0 0 128 0,-4-8-128 0,-4 3 0 16,-1-4 144-16,-1 1-144 0,-2 0 0 0,-2 3 128 0,-4-1-128 15,1 0 0-15,0-2 0 0,-3 0 0 0,0 1 0 0,0-1 128 16,-2-1-128-16,1-1 0 0,0-1 0 0,0-2 128 15,1-2-128-15,1-1 0 0,1-1 0 0,-1 0 0 16,2 1 0-16,3-2 0 0,2-2 0 16,0 2 0-16,3-1 0 0,3 1 0 0,2 1 0 0,1 1 128 15,2-1-128-15,3 0 0 0,2 2 0 0,3 0 0 16,1 3 0-16,3-2 144 0,3 0-144 0,1 1 0 16,2 0 0-16,2 2 0 0,-2 0 0 0,5 2-192 15,2-2 192-15,3 1-144 0,0 1 144 0,2-1-128 16,0 0 128-16,0 1 0 0,1 0 0 0,1 2 0 15,-3 1 0-15,-1 1 0 0,-3 3 0 0,0-2-128 16,-1 2 128-16,-3 1 0 0,-3 1 0 0,-5 1 0 16,-2 0 0-16,-10-1 0 0,0 0 0 0,0 0 0 15,0 0-128-15,0 0 128 0,0 0-128 0,0 0 128 0,-7 7-144 0,-1-3 144 16,-2-1-160-16,-1-1 160 0,-3 1-128 0,1-2 128 16,-3-2 0-16,0 2-144 0,-3 0 144 0,2 0 0 15,-3 2 0-15,1 0 0 0,-4 0 0 16,2 1 0-16,1 1 0 0,-3 0-128 0,1 2 128 0,-1 1 0 15,2-1 0-15,3 2 0 0,-1 1 0 0,3-2 0 16,4 0 0-16,2 1-128 16,6 0-1088-16,2 0-224 0,3 0-32 15,3-2-15120-15</inkml:trace>
  <inkml:trace contextRef="#ctx0" brushRef="#br2" timeOffset="-22833.74">23456 16337 4607 0,'0'0'400'0,"0"0"-400"0,0 0 0 0,0 0 0 16,0 0 2448-16,0 0 416 0,-8 0 80 0,2 1 0 15,6-1-1296-15,-8 3-272 0,8-3-48 16,-9 2-16-16,0 1-16 0,3-1 0 0,6-2 0 0,-8-1 0 16,1 0-144-16,7 1-48 0,-2-5 0 0,1-2 0 15,1-1 0-15,1 0 0 0,3-5 0 0,1 1 0 16,2-1-624-16,1 0-128 0,0 0-32 0,2 0 0 16,0-2-176-16,0 2-144 0,-5 0 192 0,3 1-192 15,-4 0 128-15,2 4-128 0,1 2 0 0,-7 6 0 0,0 0 0 16,7-1 0-16,-7 1 0 0,10 9 0 15,-2 3 0-15,0 4 0 0,-1 0 0 0,0 5 0 0,-2 4 0 16,2 1 0-16,1 1 0 0,2 0 0 0,-2-2 0 0,1-1 0 16,-1-2 0-16,0 0 0 0,0-2 0 0,2-1 0 15,0-4 0-15,-2 0 0 0,1 0 0 0,-3-3 0 16,2-2 0-16,-4-4 0 16,-4-6-1536-16,0 0-304 0,0 0-64 0,0 0-11328 15</inkml:trace>
  <inkml:trace contextRef="#ctx0" brushRef="#br2" timeOffset="-22604.96">23444 16423 26719 0,'0'0'1184'0,"0"0"240"0,-5 6-1136 0,1 1-288 15,3 3 0-15,1 2 0 0,3-2 208 0,1 3-16 0,2 0 0 0,2 0 0 16,1 1 704-16,1 3 144 0,2 1 32 0,-1 1 0 15,0 0-560-15,1-3-96 16,0 2-32-16,-1 0 0 0,2 1-208 0,-1-1-48 16,-1-2-128-16,0 1 192 0,1-2-192 0,0 1 0 0,0-1 0 15,3 0 0 1,-4 1-1024-16,0 1-240 0,0-6-48 0,0-1-16 0</inkml:trace>
  <inkml:trace contextRef="#ctx0" brushRef="#br2" timeOffset="-22159.43">24021 16775 17615 0,'0'0'768'0,"0"0"192"0,0 0-768 0,0 0-192 0,-8-5 0 0,0 1 0 15,8 4 1504-15,-8 0 272 16,-2 0 48-16,3 3 16 0,-4 0-512 0,1 2-112 16,1 2 0-16,-3 2-16 0,-1 4-368 0,0 1-64 15,0-2 0-15,2 3-16 0,0 0-352 0,2-1-64 16,2-2-16-16,3 1 0 0,2-2-112 0,0-2-16 0,4 1-16 0,0-1 0 15,-2-9 112-15,9 8 32 16,1-3 0-16,2-1 0 0,1-2-128 0,0-2-32 0,0-2 0 0,1-2 0 16,1-1 176-16,1-1 48 15,-2-4 0-15,2 2 0 0,-1-3 128 0,-3-1 48 0,-2-1 0 0,-1 0 0 16,-3-1-48-16,-1 2 0 0,-2 1 0 0,-2 0 0 16,-2 0-288-16,-1-1-64 0,-1-3-16 0,-3 2 0 15,2 1-144-15,-1 0 160 0,-1 0-160 0,-3 1 160 0,1 1-160 0,3 1-256 16,1-1 64-16,0 4 16 15,1-2-2000-15,2 1-384 0,1 1-96 16,0 6-12544-16</inkml:trace>
  <inkml:trace contextRef="#ctx0" brushRef="#br2" timeOffset="-21931.79">24361 16390 16575 0,'0'0'1472'0,"0"0"-1168"15,0 0-304-15,0 0 0 0,0 0 1968 0,0 0 336 16,-5 8 64-16,0 2 0 0,-2 2-560 0,0 3-112 16,-1 3-32-16,1 3 0 0,-2 3-544 0,1 3-112 15,-2 3-32-15,4 3 0 0,-3 1-400 0,2 3-96 16,-2 0-16-16,4 1 0 0,-3 1-464 0,2-4 128 16,-1-4-128-16,3-1 0 0,1-1 0 0,2-2 0 15,1-4 0-15,1-1 0 16,3-1-464-16,1-4-144 0,1-5-32 0,0-2-9760 15,3-3-1952-15</inkml:trace>
  <inkml:trace contextRef="#ctx0" brushRef="#br2" timeOffset="-21508.55">24631 16784 19807 0,'-6'-10'880'0,"6"10"176"0,-4-5-848 0,-1-2-208 0,2 3 0 0,-5-1 0 16,2 2 1472-16,-5 0 240 0,-1 1 48 0,-1 2 16 0,-2 2-576 0,0 4-112 16,-2 2-32-16,0 2 0 0,-3 2-400 0,1 3-80 15,-1 1 0-15,2 0-16 0,0 1-320 0,3 0-64 16,2 0-16-16,3-1 0 0,-1-1-160 0,4-2 0 16,3-1 0-16,1-2 0 0,3 0 208 0,5-4-32 15,1 1-16-15,4-4 0 0,1-2 48 0,3-3 16 16,0-2 0-16,2-3 0 0,3-3 128 0,1-1 32 15,1-3 0-15,1-2 0 0,1 0 96 0,-2-3 32 16,1-2 0-16,-1-1 0 0,-2-2 64 0,1-3 0 16,1-4 16-16,-3-3 0 0,-2-3-144 0,0-2-48 15,-3-3 0-15,1 0 0 0,-3-3-208 0,-1 2-64 0,-1 7 0 16,-3 4 0-16,0 5-128 0,-2 5 0 16,-1 5 0-16,-3 6 128 0,-2 6-128 0,2 5 128 15,0 0-128-15,-7 6 128 0,-2 7-128 0,-1 5 0 16,-2 2 0-16,0 4 0 0,0 3 0 0,-1 3 0 0,-1 1 0 0,2 2 0 15,0 1 0-15,1 2 0 16,1 3-128-16,3 3 128 16,-2-3-576-16,3 1-64 0,-1-2 0 0,2 0 0 15,2-1-2720-15,-2-4-544 0</inkml:trace>
  <inkml:trace contextRef="#ctx0" brushRef="#br2" timeOffset="-19375.56">24653 17447 6447 0,'0'0'272'0,"0"0"80"0,0 0-352 0,0 0 0 15,0 0 0-15,-5-5 0 0,5 5 3392 0,-8-4 624 16,-1 1 112-16,0 0 32 0,1-2-2176 0,-3 4-416 16,0-1-96-16,-1 1 0 0,-1-1-368 0,-2 1-64 15,-3 1-16-15,0 1 0 0,1 1-192 0,0 1-64 16,0 2 0-16,-1 0 0 0,0 2-272 0,-1 2-64 16,0 2-16-16,-1 0 0 0,1 2-144 0,0 1-16 15,0 2-16-15,2 0 0 0,1-1-240 0,1 2 144 16,1-2-144-16,4 1 128 0,-1-1-128 0,4-1 0 0,2 0 0 15,4 0 128-15,3-1 0 0,6 0 0 0,0-2 0 16,3 3 0-16,2-5-128 0,2-1 128 16,1 3-128-16,3-3 128 0,3-2-128 0,0 0 160 0,0 1-160 0,1-3 160 15,-1 0-16-15,2-1 0 0,1-1 0 0,0 0 0 16,2-2 48-16,-4 1 0 0,0 1 0 0,-3-2 0 16,-1 0-16-16,-1 0 0 0,1-2 0 0,-4 0 0 15,-3 0-16-15,1 2 0 0,-2-1 0 0,0-2 0 16,-4 1-32-16,-7 2-128 0,9-2 192 0,-9 2-64 15,8-2-128-15,-8 2 0 0,0 0 144 0,0 0-144 0,0 0 0 0,0 0 144 16,0 0-144-16,0 0 0 16,0 0 128-16,0 0-128 0,0 0 0 0,0 0 0 0,0 0 0 15,0 0 0-15,-7 2 0 0,-2 0 0 0,3 3 0 0,-4-2 0 16,0 0 128-16,-1 0-128 0,-2 1 0 0,0-1 128 16,-1-1-128-16,0 2 0 0,-1-4 144 15,-1 0-144-15,1 0 0 0,-1 0 144 0,0 0-144 0,-1-2 192 16,0 0-192-16,-1 0 192 0,1 1-192 0,0-3 160 15,-3-1-160-15,2-1 160 0,-1-1-160 0,1-1 0 16,2-1 144-16,-1-3-144 0,1-1 128 0,3 0-128 16,1-5 128-16,3 3-128 0,2 0 0 0,3-2 128 15,-4-1-128-15,4 1 0 0,0 0 0 0,3 1 0 0,-2-2 0 16,2 3 128-16,0-1-128 0,2 1 0 16,1 3 0-16,1 1 0 0,2-1 0 0,1 2 0 15,3 1 0-15,2 1 0 0,3 2 0 0,0 0-160 16,3 0 160-16,0-1 0 0,-1 2-128 0,3-2 128 15,0 3 0-15,3-1 0 0,-1 2 0 0,1 1-128 16,0-3 128-16,0 3 0 0,1 0 0 0,-4 0 0 0,1 1 0 0,1 0 0 16,-1-1 0-16,0 2 0 15,-3-1 0-15,0 1 0 0,-3-2 0 0,-2 2 0 0,-2-1 0 0,-1 1 0 16,-9 0 0-16,0 0 0 0,0 0 0 0,0 0 0 16,0 0 0-16,0 0 0 0,0 0 0 0,0 0 0 15,0 0 0-15,0 0 0 0,0 0 0 0,0 0 0 16,0 0 0-16,-8 1 0 0,1-1 0 0,-2-1 0 15,-1 1 128-15,0 0-128 0,-1-1 0 0,0 0 0 16,0 0 0-16,0 1 128 0,-2 0-128 0,-2 0 0 0,1-1 0 16,-1 1 0-16,-2 0 0 15,1-1 0-15,-1 2 0 0,-1 1 0 0,0 0 0 0,0 1 0 0,2 2 0 0,-1-1 0 16,0 1 0-16,0 0 0 0,1 2 0 0,-1 0 0 16,0 1 0-16,-3 2 0 0,1 2 0 0,2 1-128 15,-1 2 128-15,3 0 0 0,-1 0 0 0,3 2 0 16,1-2 0-16,2 1 0 0,0-1 0 0,5-2 0 15,-1 0 0-15,3 1 0 0,1-1 0 0,2 1-128 16,1 3 128-16,3-2 0 0,4 0 0 0,1 0 0 16,-1-2 0-16,6 0 0 0,0-1 0 0,1 3 0 15,1-3 0-15,0-1 0 0,0 0 0 0,0-3 0 16,1 2 0-16,0-3 0 0,1 0 0 0,-2-2 0 16,1-2 0-16,0 1 0 0,3 1 0 0,-2-4 0 15,-2 0 0-15,3 2 0 0,-1-2 128 0,-1-1-128 16,1 0 0-16,-1 2 0 0,-3-1 0 0,1-1 128 0,-1 0-128 0,1 0 0 15,-1 1 0-15,-1-1 0 16,-1 0 128-16,0 0-128 0,-2-1 0 0,0 1 0 16,-10 0 0-16,9-1 0 0,-9 1 0 0,0 0 128 15,0 0-128-15,0 0 0 0,0 0 0 0,0 0 0 16,0 0 0-16,0 0 0 0,0 0 128 0,0 0-128 16,0 0 0-16,0 0 0 0,-8-1 128 0,-1 0-128 15,-2-2 0-15,-2 1 0 0,-2 1 0 0,-2-2 128 0,1 0-128 16,-4-2 0-16,-1 1 0 0,0-2 0 0,-1 0 128 0,0-1-128 15,-2 0 0-15,1 0 0 0,1-2 128 0,-1-1-128 0,0 0 0 16,-2-1 0-16,0-1 0 0,2-1 0 0,-1 0 128 16,1-2-128-16,0 3 0 0,0 0 0 0,2-1 0 0,3 2 0 15,4 0 0-15,4 1 0 0,-1-1 0 16,8 1 0-16,0 1 0 0,6-1 0 0,2 1 0 0,5-2 0 16,5-3 0-16,3 1-160 0,5-1 160 0,3-2-128 15,2 1 128-15,2 0-128 0,-2 1 128 0,0 0 0 16,0-1-144-16,0 0 144 0,-1 2 0 0,0 3 0 15,-3 3 0-15,0 0 0 0,-3 0-176 0,-2 4 48 16,-6 1 0-16,1 2 0 16,-1 0-1168-16,1 1-240 0,-6 2-32 0,-8-3-15264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34:55.7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19510 4882 8287 0,'0'0'736'0,"0"0"-592"15,0 0-144-15,0 0 0 0,0 0 1328 0,7-2 224 16,-7 2 48-16,0 0 16 0,0 0-416 0,0 0-96 16,0 0-16-16,0 0 0 0,4-4 16 0,-4 4 0 15,0 0 0-15,0 0 0 0,0 0-80 0,0 0 0 16,3-5-16-16,-3 5 0 0,0 0-80 0,0 0-16 0,2-5 0 0,-2 5 0 15,0 0-208-15,0 0-32 16,0 0-16-16,0 0 0 0,-6-3-176 0,-1 2-32 16,0 1-16-16,-2 0 0 0,0 1 16 0,-1 2 16 0,-3-3 0 0,-1 3 0 15,-3 0-144-15,-1 1-16 0,-7-1-16 0,-1 0 0 16,-4-3 0-16,-3 0 0 0,-3-2 0 0,0-1 0 16,-5 0-32-16,-1 1 0 0,0 0 0 0,-3 0 0 15,-4-2-64-15,-2 1 0 0,-2-3-16 16,-1 2 0-16,-1-3 16 0,0 1 0 0,0-1 0 0,-3 2 0 15,0-1-16-15,-2 1 0 0,-1-2 0 0,-24-2 0 16,10 3 0-16,5 0 0 0,2 6 0 0,2-2 0 16,3 0-48-16,-3 0-128 0,-2-2 192 0,3 1-64 0,2 1 0 0,3 2-128 15,0 0 192-15,3 0-64 0,1 0 0 0,0 0-128 16,-1-1 192-16,1 2-64 0,2 1-128 0,3 1 128 16,3 2-128-16,0-1 128 0,1-1-128 0,1 1 0 15,4-2 144-15,5 0-144 0,-1 0 0 0,4 1 144 16,1 0-144-16,2-2 0 0,1 1 208 0,1 0-64 15,2-1-16-15,0 2 0 0,-1-1-128 0,0 0 0 16,-1 0 0-16,1-2 0 0,3 0 0 0,-3 0 0 16,2-2 0-16,-1 0 0 0,2 0 0 0,0-1 0 15,0 0 0-15,-1 1 128 0,1 1-128 0,1-2 0 16,-2 0 0-16,5 1 128 0,-1 0-128 0,1 0 0 16,2 1 0-16,-3 1 0 0,0-5 0 0,1 3 0 15,1-1 0-15,0-1 0 0,1 1 0 0,1 0 0 16,1 0 0-16,1-1 0 0,-2 2 0 0,3-1 0 15,0-1 0-15,2 3 0 0,2-1 0 0,-2 0 0 16,3 1 0-16,2 0 0 0,-1-1 0 0,2 0 0 0,-1 2 0 0,8 0 0 16,0 0 0-16,-6 3 0 15,6-3 0-15,0 0 0 0,-6 6 0 0,3 1 0 0,3-7 0 0,-3 11 0 16,1-1 0-16,1 1 0 0,0 1-144 16,1 0 144-16,0 0 0 0,0 1 0 0,-1 3 0 15,0 2 0-15,-3 3 0 0,1 2 0 0,0 3 0 0,0 1 0 16,1 2 0-16,-4 0 0 0,2 1 0 0,0 2 0 15,0 0 0-15,1 1 0 0,-1-1 0 0,1-1 0 16,0 2 0-16,0 0 0 0,1 0-128 0,1 2 128 0,0 0 0 16,-1 0 0-16,-1-2 0 0,1-1 0 15,-4-2 0-15,2 0 0 0,-1 0 0 0,3-1 0 0,-2-4 0 0,0-1 0 16,0 0 0-16,2-1 0 0,1-2 0 0,-2-1 0 16,2 0 0-16,0-1 0 0,-1-3 0 0,1 1 0 15,0-2 0-15,1 2 0 0,-1-1 128 0,0 0-128 16,-2-1 0-16,3-1 144 0,-1 0-144 0,1-2 0 15,-1-1 0-15,1-1 0 0,0 0 0 0,0-10 0 16,0 0 0-16,4 8 0 0,-4-8 0 0,7 8 128 16,1-2-128-16,1-3 0 0,1-2 0 0,2 1 128 15,1-1-128-15,3 0 0 0,0-1 0 0,4 1 0 16,2 1 0-16,2 0 0 0,3-1 0 0,3 1 0 16,0 0 128-16,2-1-128 0,4 2 0 0,1-3 0 0,2 0 0 15,3 0 0-15,-2 0 0 0,3 0 0 16,-1 1 0-16,4 1 0 0,2 0 0 0,-1 0 0 15,1-1 0-15,0 2 0 0,-1-1 0 0,0 0 0 16,0-1 0-16,1 2 0 0,-1 2 0 0,1 1 0 0,2-2 0 0,-2 0 0 16,2-1 0-16,-1 0 0 0,1-1 0 0,0-1 0 15,-1 1 0-15,3-1 0 0,1 0 0 16,-1 1 0-16,0 1 0 0,0-2 0 0,-5-2 0 0,1 1 0 16,0 1 0-16,-1 1 0 0,0-2 128 0,3 2-128 15,-1 3 0-15,-2-2 0 0,-1-1 0 16,-4-1 0-16,-1-2 0 0,-1 0 0 0,-3 0 0 0,-10 1 0 15,0 0 128-15,2-1-128 0,0 1 128 0,2 0-128 0,1 0 192 16,0-1-64-16,-2 0 0 0,-1-2 0 16,0 3 16-16,0-2 0 0,-4-1 0 0,1 0 0 0,1-1-144 0,-1 1 128 15,0-1-128-15,1 0 128 0,-2 0-128 16,0 1 128-16,1 0-128 0,-1-1 128 0,1 1-128 0,2-1 0 16,-1 1 0-16,-1 0 0 0,0-1 0 0,2 1 0 15,-2 0 128-15,-1 0-128 0,1-1 0 0,-3 1 0 16,0 1 0-16,-1 0 0 0,1 0 0 0,-2 1 0 15,1 0 0-15,0 1 0 0,-1 0 0 0,1 0 0 16,-2 0 0-16,0 2 0 0,2 1 0 0,-2 0 0 16,0-1 0-16,-1 3 0 0,1-3 0 0,-3 1 0 15,2 0 0-15,0 1 0 0,-2-1 0 0,0-2 0 16,-2 1 0-16,-1 2 0 0,0-1 0 0,-2 0 0 16,0 0 0-16,-1 1 0 0,-1-1 0 0,-2-1 0 15,1 0 0-15,-1 2 0 0,0-3 0 0,-1 3 128 16,1-2-128-16,-1 1 0 0,-1-1 0 0,-6-2 0 15,0 0 128-15,8 3-128 0,-1-1 0 0,-1 1 0 16,-6-3 0-16,7 2 0 0,-2 0 0 0,-5-2 0 16,7 1 128-16,-7-1-128 0,0 0 0 0,5 2 0 15,-5-2 0-15,0 0 0 0,6 0 0 0,-6 0 0 0,0 0 128 0,0 0-128 16,0 0 0-16,5-3 128 0,0-1-128 0,-2-1 128 16,0-1-128-16,2-1 0 0,-4-1 144 0,2-1-144 15,0 0 0-15,3-2 144 0,-4 0-144 0,1-3 0 16,0-1 128-16,0-3-128 0,1 0 0 0,-1-4 0 15,-1-6 128-15,1 0-128 0,-1-2 0 0,2-1 0 16,0-2 128-16,-2-2-128 0,1-5 0 0,1 2 0 0,0-2 128 16,-2 1-128-16,2-3 0 0,-1 0 0 15,1 1 0-15,1 2 0 0,-1 0 0 0,-1 5 0 16,1 0 0-16,-1 2 0 0,-2 1 0 0,-1 3 0 0,-1 0 0 16,-2 2 0-16,-2-1 0 0,0 3 0 0,-1 2 128 0,0 1-128 15,0 0 144-15,0 3-144 0,-2-1 128 0,1 4-128 16,1 0 0-16,-1 2 0 0,2-1 0 0,0 3 128 15,2-1-128-15,-1 2 0 0,0 1 0 0,2 1 0 16,0 1 0-16,1 0 0 0,1 0 0 0,0 7 0 16,0 0 0-16,0 0 0 0,-1-5 0 0,1 5 0 15,0 0 0-15,0 0 0 0,0 0 0 0,0 0 0 16,0 0 0-16,0 0 0 0,0 0 0 0,0 0-128 16,0 0 128-16,0 0 0 0,0 0-192 0,-1 6 0 15,-3 3 16-15,2-1 0 16,0 1-1760-16,0 1-368 0,1 0-64 15,-2-2-15648-15</inkml:trace>
  <inkml:trace contextRef="#ctx0" brushRef="#br0" timeOffset="7216.76">20134 15711 10479 0,'0'0'448'0,"0"0"128"0,0 0-576 0,0 0 0 0,0 0 0 16,0 0 0-16,0 0 912 0,0 0 80 0,0 0 16 16,0 0 0-16,0 0 64 0,0 0 16 0,-4 6 0 0,4-6 0 15,0 0 128-15,0 0 16 0,0 0 16 0,0 0 0 16,-7 7-176-16,7-7-48 0,-8 4 0 0,2-1 0 15,-1 1-192-15,7-4-64 0,-9 1 0 0,0-1 0 16,-1 0 80-16,3-1 16 0,-3-1 0 0,3 1 0 16,0-1-144-16,7 2-16 0,-7-3-16 0,0-2 0 15,7 5-176-15,-4-7-48 0,1-1 0 0,2 0 0 16,0 1-80-16,2-1 0 0,0-1-16 0,3 1 0 16,0 0-240-16,3-1-128 0,2-2 160 0,2 1-160 15,0 2 176-15,3 1-176 0,2-1 192 0,0 1-192 0,3 3 0 16,-2 1 0-16,0-3 0 0,-1 5 0 0,-1 0 0 0,-1 0 0 15,-1 1-192-15,-1 1 48 0,-1 0 144 16,-1 2 0-16,-1 3-144 0,-3 0 144 0,-1 3 0 0,-1 1 0 16,-2 2 0-16,-2 1 0 0,0 1-144 0,-3 1 144 15,0 0 0-15,0 0 0 0,-4-2 0 0,-1 0 0 16,1-1 0-16,-3 1 0 0,0-2 128 0,-1-1 48 16,-1-2 0-16,-1-1 0 0,-2-2 176 0,0 1 32 15,-3-4 16-15,1 2 0 0,-1-1-80 0,2 0 0 16,0-3-16-16,3-1 0 0,1-3 48 0,2-1 16 15,1 1 0-15,3-4 0 0,0-2-16 0,3-1 0 0,1-2 0 16,3 2 0-16,1-3-160 0,2 0-48 0,3 0 0 16,0-1 0-16,2 1-144 0,5 0 0 0,-3-2 0 15,4 3 128-15,2 0-128 0,1 2 0 16,0 2 0-16,-1 3 0 0,0-1 0 0,-2 5 0 0,0 0 0 0,-2 1 0 16,-1 1 0-16,-1 2 0 0,-1 1-144 15,-1 3 144-15,-3 0 0 0,-1 4-128 0,-2 1 128 16,-1 2 0-16,-3 3 0 0,-1 1-128 0,-3-1 128 15,0 1 0-15,-4 1 0 0,0-2 0 0,-1 0 0 0,-1-3 0 16,-2-2 0-16,-2 1 0 0,-4-3 0 0,-1 0 0 16,-2-2 0-16,-1 0 0 0,0-2 0 0,0 0 0 15,0-3 192-15,2-1-64 0,1-1-128 0,3-1 192 16,1-2 0-16,3-2 0 0,1-1 0 0,2-1 0 16,2-3 48-16,3-1 0 0,1-3 0 0,4 1 0 15,2-2-112-15,3 1 0 0,0-1-128 0,4-2 192 16,0 0-192-16,2 1 0 0,1-1 0 0,4 0 0 0,0 1 0 0,2 1 0 15,1 4 0-15,1 1 0 0,2 2 0 0,2 1 0 16,-2 3 0-16,-2 3 0 0,-2 2 0 0,-1 2 0 16,-4 1 0-16,-1 2 0 0,-1 3-128 0,-5 3 128 15,0 1 0-15,-2 5 0 0,-1 2-128 0,-5 2 128 16,0 2 0-16,-4-1 0 0,-1 1 0 0,-1-2-128 16,-2-3 128-16,-1-2 0 0,-2 0 0 0,-2-2 0 15,-3-1 0-15,0-2 0 0,-1 1 0 0,-3-4 192 16,1 1-48-16,2-3-16 0,-1-3-128 0,4 0 0 15,1-2 144-15,2-1-144 0,4-4 256 0,1-1-32 16,0-4 0-16,3 1 0 0,-1-3 0 0,4-1 0 16,3-2 0-16,2-1 0 0,3-2-64 0,-2-1-16 15,3-3 0-15,2 0 0 0,4-2-144 0,1-1 0 0,2-1 0 0,0 1 0 16,0-2 0-16,3 4 0 0,3 3 0 0,0 2 0 16,1 3 0-16,-1 2 0 0,-2 0 0 0,0 3 0 15,0 2 0-15,-3 3 0 0,-1 1 0 0,-2 4 0 16,-4 1-144-16,0 1 144 0,0 5 0 0,-4 0 0 15,0 0-128-15,-2 5 128 0,-3 2 0 0,-2 5 0 16,-4 0 0-16,-1 1-128 0,1-2 128 0,-5 0 0 16,-1 0 0-16,-2-4 0 0,1 2 0 0,-3-5 0 15,0 0 0-15,-2-2 0 0,-2 0 0 0,-2-1 0 16,-1-1 0-16,-3-3 0 0,3-1 0 0,0-1 0 16,3 1 0-16,2-4 0 0,2-3 0 0,3-1 0 15,1 0 144-15,2-2-144 0,1-3 128 0,4-1-128 16,0-1 144-16,3-1-144 0,2-2 160 0,5-1-160 0,-1-2 0 15,4 0 128-15,2-2-128 0,0-1 0 0,2 0 0 0,4-1 0 16,2 0 0-16,0 4 0 0,3 1 0 0,0 3 0 16,0 3 0-16,-1 3 0 0,-2 0-144 15,0 4 144-15,-2 2 0 0,1 2-144 0,-4 2 144 0,-2 1-128 16,0 4 128-16,-4 2-128 0,0 2 128 0,-4 2 0 16,-2 2 0-16,-3 2 0 0,-2 2 0 0,-2 3-160 15,-3 0 160-15,-2-1-160 0,0-2 160 0,-4-2 0 16,-1-1 0-16,1-1 0 0,-1-3 0 0,-3 2 0 15,-3-7 0-15,0 1 0 0,-1-2 0 0,-1-2 0 16,2-3 0-16,4-1 0 0,0 0 0 0,2-2 0 16,2-1 0-16,0-2 0 0,4-2 0 0,1 0 144 15,2-2-144-15,2-3 0 0,2-3 128 0,2-1-128 0,2 1 0 0,2-2 0 16,3 0 128-16,2 0-128 0,0-2 0 16,3 0 0-16,2-1 0 0,1 0 0 0,3 2 0 0,2 0 0 15,2 1 0-15,-2 3 0 0,-1 2 0 0,0 2 0 16,-2 3 0-16,-3 3 0 0,-1 3 0 15,0 2 0-15,-1 3 0 0,1 2-144 0,-6 3 144 0,1 4 0 16,-5 0 0-16,-2 0-160 0,-3 4 160 0,0 1 0 16,-5 0 0-16,1 1-128 0,-5 0 128 0,1-4 0 15,-1-1 0-15,-2-2 0 0,-3-2 0 0,-1-1 0 16,-5-2 0-16,0-2 0 0,-3-1 0 0,2-1 0 16,1-1 0-16,3-2 176 0,0-2-176 0,3 0 160 15,4-2-160-15,1-4 0 0,3 0 144 0,0-4-144 16,0-2 128-16,5-3-128 0,0 0 160 0,1 0-160 15,2-2 144-15,3-1-144 0,1-1 128 0,1-2-128 16,1-2 0-16,3-2 0 0,3-1 128 0,2 0-128 0,2-1 0 16,1 5 0-16,2 4 0 0,4 1 0 0,-1 3 0 0,2 3 0 15,-4 1 0-15,0 4 0 0,-1 2 0 0,-3 3-144 16,-1 0 144-16,1 5 0 0,-2 3-144 0,-2 3 144 16,-2 0 0-16,-3 2-144 0,-3 3 144 0,-1 5 0 15,-4 2-144-15,-3 2 144 0,-4 0 0 0,-1 0 0 16,1 1 0-16,-4-3 0 0,-2-4 0 0,0-1 0 15,-1-5 0-15,-4 0 0 0,-3 0 0 0,-1-1 0 16,-1-3 0-16,1-2 0 0,3 2 0 0,-1-6 0 16,2 1 0-16,4-3 0 15,0-4-816-15,3 0-144 0,0-3-16 0,1 0-16 0,4-2 1648 0,1-1 336 16,2-2 64-16,2-1 16 0,1-3-848 0,2 1-224 16,2-3 0-16,2 1 0 0,4-5 0 0,1 1 0 15,1-4 128-15,3 3-128 0,3-3 0 0,1 4 0 0,4 4 0 16,-1 1 0-16,5 1 0 0,-4 3 0 0,1 1 0 0,-3 3 0 15,-3 5 0-15,0 1 0 0,-2 2 0 0,-2 3 0 16,-1 1-160-16,-1 4 160 0,-1 2 0 0,-2 1-144 16,-4 3 144-16,-1 3 0 0,-6 1 0 0,0 2 0 15,-5 1 0-15,1 0 0 0,-5-1-144 0,-2-2 144 16,0 0 0-16,-2-1 0 0,-5-2 0 0,-2-2 0 16,-2-2 0-16,-2-2 0 0,0 1 0 0,3-1 0 15,-1-4 0-15,4 0 0 0,0-3 0 0,5 0 0 16,-1-2 0-16,3-2 0 0,5 0 0 0,-1-4 0 15,2-2 128-15,4 1-128 0,3-4 128 0,2-1-128 16,2-2 128-16,4 0-128 0,2-2 0 0,3-1 128 16,2-3-128-16,1 0 0 0,1 0 0 0,3 0 0 0,2 1 0 0,1 1 0 15,3 2 0-15,1 2 0 0,2 4 0 0,-3 2 0 16,-3-2 0-16,-1 6 0 0,-5 2 0 0,1 3 0 16,-3 2 0-16,-4 2 0 0,-1 5-176 0,-2 1 176 15,-3 3-128-15,-4 2 128 0,-4 1 0 0,-3 3-160 16,-3 4 160-16,0 0 0 0,-4 1 0 0,0 1-128 15,-2-4 128-15,0-1 0 0,-5-3 0 0,1-3 0 16,-2 1 0-16,-1-4 0 0,1-3 0 0,1-1 0 16,2 1 0-16,4-3 0 0,3-2 0 0,2-3 0 15,-1-2 0-15,4-1 0 0,-1-1 0 0,8 3 128 16,-3-12-128-16,4 1 0 0,3-3 128 0,2 0-128 16,0 0 0-16,5-3 144 0,0 0-144 0,2-2 0 0,1-1 0 0,2 0 0 15,1-2 0-15,3 3 0 0,-1 2 0 0,1 3 0 16,0-1 0-16,0 6 0 0,-4-1 0 0,-1 4 0 15,-1 3 0-15,-2 3 0 0,2 2 0 16,-2 1 0-16,-1 2 0 0,-5 1 0 0,1 5-128 0,-4 3 128 16,1 0 0-16,-3 2 0 0,-4 2-144 0,0 1 144 15,-3-1 0-15,-2 2 0 0,-3 0 0 0,0-2 0 16,0-4 0-16,0-1 0 0,-1-2 0 0,-4-1 0 16,-1-1 0-16,-3-2 0 0,-1 2 0 0,1-5 0 15,0 0 0-15,3-3 0 0,1-2 0 0,1 0 0 16,3-2 0-16,3-1 0 0,-1-2 0 0,3-2 0 15,1-1 128-15,3-2-128 0,-1-1 0 0,4-2 144 0,4-1-144 16,-1-1 0-16,3-4 0 0,2-1 128 0,1-2-128 0,5-2 0 16,3 0 0-16,4 1 0 0,0 4 0 0,3 1 0 15,-1 2 0-15,0 3 0 0,-3 3 0 0,0 2 0 16,-2 3 0-16,1 2 0 0,-2 2 0 16,-5 3 0-16,-1 5-144 0,-1 0 144 0,-2 4 0 0,-1 2-128 15,-1 4 128-15,-4 2 0 0,-3 2-128 0,-2 2 128 16,0 0 0-16,0 0 0 0,-6-2 0 0,1-1 0 15,-3-3 0-15,1 0 0 0,1-2 0 0,-5-2 0 16,1-1 0-16,-1-1 0 0,0-2 0 0,-3-3 144 16,-1 0-144-16,2-3 192 0,1 0-192 0,0-2 192 15,2-2-192-15,2-3 192 0,2 2-192 0,0-4 0 16,4 0 144-16,3-2-144 16,2-1-896-16,2 0-240 0,2-1-48 0,5-1-19456 0</inkml:trace>
  <inkml:trace contextRef="#ctx0" brushRef="#br0" timeOffset="17438.05">17363 15021 5519 0,'0'0'496'0,"0"0"-496"15,0 0 0-15,3-7 0 0,-3 7 1392 0,0 0 176 16,0 0 32-16,0 0 16 0,0 0-832 0,5-5-160 16,-5 5-48-16,0 0 0 0,2-8-160 0,-2 8-32 15,0 0-16-15,0 0 0 0,0 0 16 0,-3-8 0 16,3 8 0-16,0 0 0 0,0 0 80 0,0 0 32 15,-2-8 0-15,2 8 0 0,0 0 272 0,0 0 64 16,0 0 16-16,0 0 0 0,3-9 0 0,-3 9 0 16,0 0 0-16,0 0 0 0,4-7-288 0,-4 7-64 15,1-8-16-15,-1 8 0 0,0 0-96 0,0 0-32 16,0 0 0-16,0 0 0 0,0 0-48 0,0 0-16 16,0 0 0-16,0 0 0 0,2-6-80 0,-2 6-16 15,0 0 0-15,0 0 0 0,0 0-32 0,0 0-16 0,0 0 0 0,0 0 0 16,0 0-144-16,0 0 0 0,0 0 0 0,0 0 0 15,0 0 0-15,5 10 128 0,-2-1-128 0,1 1 0 16,-1-2 288-16,0 1-32 16,0 0 0-16,3 1 0 0,-2-1-16 0,1 2-16 0,0-1 0 0,-1 0 0 15,4 3-48-15,-1 0-16 16,-2-2 0-16,3-2 0 0,-4 4-16 0,2-2 0 0,0 0 0 0,-1 0 0 16,-1-2-16-16,3 1-128 0,-3 1 192 0,2-1-64 15,-1-1 0-15,2 0 0 0,1 0 0 0,-1-1 0 16,3 0 128-16,0 1 0 0,0 0 16 0,1 0 0 15,0-2 0-15,0 1 0 0,0 1 0 0,2-3 0 16,0 1-112-16,-1 0-32 0,1-1 0 0,0 2 0 0,2-2-128 0,1 1 160 16,-2-3-160-16,0 2 160 15,0 1-160-15,2-1 128 0,-1 1-128 0,1-1 128 16,-1 2 0-16,2-1-128 0,-1 0 192 0,1 1-64 0,-1-1-128 0,1-1 160 16,-1 1-160-16,1-1 160 0,-2 0-160 0,1-2 160 15,1 0-160-15,-1 0 160 0,1 2-16 0,1-4 0 16,-3 1 0-16,0-1 0 0,1 0 0 0,-1 1 0 15,1 1 0-15,0-2 0 0,1 0-144 0,-2 0 160 16,0-1-160-16,2 0 160 0,-2 0-160 0,2 1 160 16,-2-1-160-16,1 1 160 0,-1-1-160 0,0 2 0 15,1-1 0-15,-2 1 128 0,1 0-128 0,0 0 0 16,-1 1 0-16,-2-1 0 0,-1 1 128 0,0-1-128 16,-1 0 0-16,0-1 128 0,0 1-128 0,0-1 0 15,0 1 0-15,1-1 0 0,-1-1 0 0,2 3 0 16,-1-2 128-16,1-1-128 0,-2 0 0 0,1 1 0 15,0 2 0-15,0-2 0 0,-1-2 0 0,1 3 0 0,-2 2 0 0,1-3 0 16,1-3 0-16,-1 2 0 16,2 1 0-16,-1 1 0 0,1 1 0 0,-2-2 0 15,2-2 0-15,1 1 128 0,0 1-128 0,0 0 0 16,-1-1 0-16,1 2 0 0,0-2 0 0,2 1 0 0,-1 0 0 0,1 0 0 16,1 0 0-16,-1 1 0 0,0-1 0 0,-1 0 0 15,1 0 0-15,-2 2 0 0,1-1 128 0,-1 0-128 16,0-1 0-16,0-1 0 0,2 3 0 15,-1-1 0-15,1 0 0 0,0 0 0 0,-1-2 0 0,0 1 0 16,-1 1 0-16,2 0 0 0,-1 0 0 0,0-2 0 16,-1 0 0-16,2 1 0 0,-1 0 0 0,0 0 0 0,0 0 0 0,1 0 0 15,-1-1 0-15,1 1 0 0,-3-1 0 16,2 1 0-16,1 1 0 0,1 0 0 0,-1-3 0 0,1 1 0 16,-2 1 0-16,-1 0 0 0,-1-1 0 0,1 2 0 15,-3-1 0-15,1 0 0 0,0 0 0 0,2-1 0 16,0 2 0-16,0-1 0 0,-1 0 0 0,1 1 0 15,0-1 0-15,0 1 0 0,0-1 0 0,1 0 0 16,-1 0 0-16,1 0 0 0,0 1 0 0,0-1 0 16,-1 0 128-16,-1-1-128 0,4 0 0 0,-2-1 0 15,-1-1 0-15,2 1 0 0,1 0 0 0,-1 0 0 16,0 0 0-16,0 1 0 0,0 0 0 0,2 0 0 16,0 1 0-16,0-2 128 0,-2 0-128 0,1 1 0 15,-2 1 0-15,0-1 0 0,2-1 0 0,0 1 0 16,4-1 0-16,-3 1 0 0,-2 2 0 0,0-3 0 15,1 0 0-15,-1 3 0 0,1-1 0 0,-1 0 0 16,-2 0 0-16,2-1 0 0,-2 0 0 0,0 2 0 16,1-1 0-16,0 0 0 0,1-1 0 0,0 1 0 0,-1 2 0 0,2-1 0 15,-1-1 0-15,2 1 0 0,-1 1 128 16,2-1-128-16,0-1 0 0,-2 2 0 0,1-2 0 0,-2 1 0 16,-1 0 0-16,2 1 0 0,0-2 0 0,1 1 0 15,-2 0 0-15,0 1 0 0,1-2 0 0,-1 0 0 16,2 0 0-16,-2 1 0 0,-1-1 0 0,1 1 0 15,-2 0 0-15,0 1 0 0,0-1 0 16,2 0 0-16,0 1 0 0,0 0 0 0,1 0 128 0,-2 1-128 16,2 0 0-16,0 1 0 0,-1-1 0 0,2 2 0 0,-1-1 0 0,1 1 0 15,1 0 0-15,-1-1 128 16,0 0-128-16,-1-1 0 0,0 1 0 0,0 0 0 0,3-1 0 0,-2-1 0 16,0 1 0-16,0-1 0 0,1 1 0 15,0 1 0-15,-2-2 0 0,2 2 0 0,-1-1 0 0,1 2 0 16,-2 0 128-16,2-2-128 0,0-1 0 0,-1 2 0 15,1 1 0-15,-1-1 0 0,2 2 0 0,-2 0 0 16,0-3 0-16,2 2 0 0,2-1 0 0,-1 2 0 16,-5 0 0-16,2-2 0 0,-1 1 0 0,1 1 0 15,0 0 0-15,1 1 0 0,-1-1 0 0,3 0 0 16,-1-1 0-16,0 1 0 0,-2 1 0 0,1 1 0 16,-1 0 0-16,3-1 0 0,0 0 0 0,0 2 0 15,-2-2 0-15,1 1 0 0,-1 2 0 0,-1-2 0 16,2 1 0-16,0-2 0 0,1 1 0 0,-3 0 0 15,3 1 0-15,-2 0 0 0,-1 0 0 0,3 0 0 16,-1-2 0-16,0 1 0 0,1 1 0 0,1-2 0 16,0-1 0-16,2 0 0 0,-3 0 0 0,1 1 0 0,1-1 0 15,-1 1 0-15,2-2 0 0,0 1 0 0,-1 3 0 0,2-2 0 16,3 0 0-16,-4-2 0 16,1 1 0-16,-2 1 0 0,0 0 0 0,-1-1 0 0,0 0 0 0,1 1 0 15,0 1 0-15,1 1 0 0,-3 0 0 0,0 0 0 16,2 0 0-16,-3 1 0 0,1 1 0 0,2 0 0 15,0 1 0-15,0 0 0 0,-1 1 0 0,0 2 0 16,0-1 0-16,0 1 0 0,-1-1 0 0,0 1 0 16,0-2 0-16,-1 2 0 0,-2-1 0 0,1 0 0 0,-2-1 0 0,2-3 0 15,1-1 0-15,-3 0 0 0,1 0 0 16,-1 0 0-16,1 1 0 0,-1-1 0 0,1 1 0 16,-1 1 0-16,0 2 0 0,-1 0 0 15,0 1 0-15,1-1 0 0,-1 0 0 0,1 1 0 0,-2-2 0 0,-1 0 0 16,0-2 0-16,3 4 0 0,-1-1 0 0,1 3 0 15,0-3 0-15,3 1 0 0,2-1 0 0,0 0 0 16,-5-1 0-16,2 0 0 0,0 0 0 0,2 1 0 16,0-2 0-16,-2 0 0 0,-1-2 0 0,1 0 0 15,-2-1 0-15,1 0 0 0,-2 0 0 0,1 0 0 0,-3-2 0 16,1 2 0-16,0 0 0 0,2 0 0 16,-2-1 0-16,0 1 0 0,0 0 0 0,-2 0 0 15,1 1 128-15,0-2-128 0,-1 1 0 0,1 1 0 16,2-3 0-16,-2 1 0 0,1 1 0 0,0-1 128 15,0-1-128-15,-1 2 0 0,-1 2 0 0,0 0 0 0,-3 1 128 0,2-1-128 16,-2 0 0-16,-1 1 0 16,1 0 0-16,-3-2 0 0,-1-1 0 0,2 0 0 15,-3-1 0-15,2-2 0 0,-6-7 0 0,6 7 0 0,-6-7 128 16,7 7-128-16,-7-7 0 0,7 6 0 0,-7-6 144 16,0 0-144-16,0 0 0 0,0 0 128 0,0 0-128 0,0 0 0 15,0 0 160-15,0 0-32 0,0 0-128 0,0 0 192 16,0 0-64-16,0 0-128 0,0 0 176 0,1-6-176 15,-1 6 128-15,-3-10-128 0,1 1 0 0,2 9 0 16,-4-9 0-16,-1 3 0 0,5 6 0 0,-6-8 0 16,-1 0-496-16,3 3 0 15,-4-2 0-15,2 2 0 0,-3-1-2576 0,-1 2-528 16,-3-1-112-16</inkml:trace>
  <inkml:trace contextRef="#ctx0" brushRef="#br0" timeOffset="18718.82">20231 15824 7359 0,'0'0'656'0,"0"0"-528"15,-8-3-128-15,0 2 0 0,0 1 944 0,-2-2 144 0,-1 0 48 0,0 0 0 16,0 0-128-16,-1-1-32 0,-3 0 0 0,1 0 0 15,0-1-32-15,-2 1-16 16,0 0 0-16,-2 0 0 0,-1-2-96 0,1 1 0 0,0 0-16 0,-1 1 0 16,1 0-240-16,-2 0-32 15,0-2-16-15,-2 2 0 0,-1 0-208 0,-1 1-64 0,1 0 0 0,-3 0 0 16,3-1-112-16,-4-2-16 0,-3 1-128 16,-1 0 192-16,0-1-48 0,0 2-16 0,-1-3 0 15,0 2 0-15,1 0 48 0,0-1 0 0,-1 1 0 0,0 0 0 16,-3 1 80-16,2 2 0 0,1-2 16 0,-2 1 0 15,-2-1 16-15,-2 1 0 0,2 0 0 0,3 0 0 16,0 1-96-16,2-2 0 0,3 2-16 0,-1 1 0 16,2-1-176-16,1 0 192 0,3-1-192 0,0 0 192 0,-1-2-64 0,1 2-128 15,1 2 192-15,-2-3-64 0,-3 0 16 0,-1 0 0 16,-1 1 0-16,0 0 0 0,0 0-144 0,0-3 192 16,2 2-192-16,-2 1 192 0,2 0-48 0,-1 0 0 15,-1-2 0-15,2 1 0 0,-3 0-144 0,4-1 0 16,1 1 0-16,-1 0 0 0,0-2 160 0,-3 1-160 15,1-2 192-15,1 2-192 0,0-4 224 0,0 2-64 16,1 1-16-16,1 1 0 0,2-2 816 0,1 1 144 16,2-3 48-16,-3 4 0 15,1 1-1648-15,-1-2-320 0,2 0-64 0,-1 0-16 0,0 0 896 0,2 0 0 16,-2 1 0-16,0-2 0 0,-2 0 0 0,-1-1 128 16,-1 1-128-16,2-1 128 0,1 2-128 0,2-2 128 15,-2 0-128-15,2 1 128 0,0-1-128 0,2 1 192 16,2-2-192-16,-2 1 192 0,-1 0 0 0,0 0 0 0,3 0 0 0,-2 0 0 15,-1-2-192-15,4 0 0 16,-2 1 0-16,3 1 0 0,2-2 192 0,-2-1-32 0,0 2-16 0,1-1 0 16,-1 1-144-16,1-1 192 15,2-1-192-15,0 0 192 0,1 0-64 0,0 1-128 16,1 2 192-16,1-1-64 0,0 0-128 0,2 1 192 0,-2-1-192 0,2 0 192 16,-2-1-192-16,3 2 128 0,-1-2-128 0,2 0 128 15,0 0-128-15,0 0 128 0,0 0-128 0,1 0 128 16,0 0 0-16,-1 0-128 0,2 1 192 0,0-1-64 15,-1-1-128-15,1 1 160 0,-1 1-160 0,0 0 160 16,2 1-160-16,0-1 160 0,1-1-160 0,0 2 160 16,1 7 32-16,-4-9 0 0,1-1 0 0,0 4 0 15,3 6-192-15,0 0 160 0,-6-6-160 0,6 6 160 0,-3-9-160 16,3 9 0-16,0 0 0 0,0 0 128 0,-2-8 16 16,2 8 0-16,0 0 0 0,0 0 0 0,0 0-144 0,0 0 0 15,0 0 0-15,0 0 0 0,0 0 0 0,0 0 0 16,0 0 0-16,0 0 0 0,0 0 0 0,0 0 0 15,0 0 0-15,0 0 0 0,0 0 0 0,0 0 0 16,0 0 0-16,0 0 0 0,0 0 0 0,0 0 0 16,0 0 0-16,0 0 0 0,0 0 0 0,0 0 0 15,0 0 0-15,0 0 0 0,0 0 0 0,0 0 0 16,0 0 0-16,0 0 0 16,0 0-1088-16,0 0-256 0,11 2-64 0,-11-2-9200 15,6 7-1840-15</inkml:trace>
  <inkml:trace contextRef="#ctx0" brushRef="#br0" timeOffset="20950.99">16149 6708 9215 0,'0'0'816'0,"9"-3"-656"16,1-1-160-16,-10 4 0 0,8-2 1264 0,-8 2 208 15,0 0 64-15,0 0 0 0,8-4-64 0,-8 4-16 16,0 0 0-16,0 0 0 0,0 0-48 0,0 0-16 16,-10-1 0-16,-1 2 0 0,-1 1-192 0,-4 1-48 15,-3 0 0-15,-3 0 0 0,-4 1-304 0,1 2-64 16,-4-1-16-16,2 4 0 0,-2 0-288 0,1 1-64 15,-1 1-16-15,3 0 0 0,3-3-144 0,4 0-16 16,5-1-16-16,3-1 0 0,3-1-80 0,8-5-16 0,0 0 0 0,0 0 0 16,0 0-128-16,12 5 0 0,-1-2 0 15,4 0 128-15,4 0-128 0,0 0 128 0,3-1-128 0,1 3 128 16,1 0-128-16,0 3 0 0,-1 2 0 0,-1-1 0 16,-2 2 128-16,-3-1-128 0,-5 0 0 0,-3 2 128 15,-4 1 128-15,-3 1 32 0,-3 0 0 0,-2 0 0 16,-7-1 176-16,-2 1 48 0,-4-1 0 0,-2 1 0 15,-3-2-128-15,-4 1-32 0,-1-1 0 0,2-2 0 0,0-4-208 0,0-1-144 16,-2-4 192-16,4-2-192 0,5-2-176 16,1-2-144-16,3-6-16 0,5 0-16 15,4-1-2048-15,5 0-416 16,5-7-64-16,5-1-11280 0</inkml:trace>
  <inkml:trace contextRef="#ctx0" brushRef="#br0" timeOffset="21235.23">16506 6713 15663 0,'12'-1'688'0,"-12"1"144"0,9-1-656 0,-9 1-176 16,0 0 0-16,0 0 0 0,1 10 2128 0,-4 3 400 15,-5 0 80-15,-2 4 16 0,-4 2-1296 0,0 0-256 16,-1 1-48-16,0 0-16 0,-1-1-80 0,3 3-16 16,1-4 0-16,4 0 0 0,2-1-224 0,5-3-48 15,3-3-16-15,3 0 0 0,4-1-352 0,3-3-64 16,3-2-16-16,3-3 0 0,4-1-192 0,0-3 176 15,4-2-176-15,-3-4 160 0,1-4 160 0,-1-4 16 16,-1 1 16-16,-4 0 0 0,-2-1 144 0,-3-1 16 0,-2 1 16 0,-2 0 0 16,-2-2 48-16,-3 2 0 15,-3 0 0-15,-2 1 0 0,-1-3-128 0,-4 3 0 0,1 0-16 0,-3 4 0 16,1 2-432-16,-1 0 128 0,1 2-128 16,0 2 0-1,-1-1-1104-15,2 2-304 0,0-2-64 0,6 6-10128 0,0 0-2032 0</inkml:trace>
  <inkml:trace contextRef="#ctx0" brushRef="#br0" timeOffset="21554.97">17166 6322 11055 0,'0'0'976'0,"0"0"-784"16,6-8-192-16,-6 8 0 0,0 0 1936 0,0 0 352 15,0 0 64-15,0 0 16 0,0 0-704 0,0 0-128 16,2 9-16-16,-3 4-16 0,-4 0-176 0,1 4-48 16,-2 6 0-16,-1 0 0 0,-1 4-80 0,-3 2-32 15,-1 3 0-15,-1 2 0 0,-3 0-384 0,1 1-80 16,-1 1 0-16,1-2-16 0,-1-4-320 0,1-1-64 15,3-3-16-15,-1-1 0 0,2-3-288 0,3-1 0 0,1-4 0 0,2-1 0 32,2-4-544-32,1-2-64 0,2-10-16 0,4 8 0 15,-4-8-1952-15,0 0-400 0,0 0-80 0</inkml:trace>
  <inkml:trace contextRef="#ctx0" brushRef="#br0" timeOffset="21974.51">17698 6315 12895 0,'0'0'1152'16,"0"0"-928"-16,6 1-224 0,-6-1 0 0,7-2 1488 0,-2 0 256 15,-5 2 48-15,0 0 16 0,0 0-208 0,0 0-32 16,0 0-16-16,4 6 0 0,0 3-400 0,-4 1-96 15,-2 0-16-15,-2 0 0 0,1 1-208 0,-5 1-64 16,-1 1 0-16,-6 6 0 0,0-4-192 0,0 1-64 16,4-3 0-16,0 0 0 0,1-2-256 0,1 0-48 15,0-4-16-15,3-3 0 0,2 1-320 0,4-5-80 16,-3 2-16-16,3-2 0 16,-7 5-688-16,7-5-144 0,0 0-32 0,0 0-8096 0,0 0-1632 15</inkml:trace>
  <inkml:trace contextRef="#ctx0" brushRef="#br0" timeOffset="22316.57">17946 6553 27871 0,'-6'15'1232'0,"4"-6"256"0,-1 1-1184 0,0 3-304 16,-4 0 0-16,-3 10 0 0,-4-1 768 0,0-2 112 15,-1-4 16-15,1 1 0 0,0 0-368 0,0-1-64 16,2 0-16-16,2-3 0 0,2-1-240 0,0-4-48 16,1-3-16-16,7-5 0 0,0 0-16 0,0 0-128 15,0 0 192-15,0 0-64 0,7-3 32 0,0-4 0 16,2-3 0-16,5 1 0 0,-1-3-16 0,4 1 0 16,1 0 0-16,1-1 0 0,-1-1 64 0,1 2 16 15,0 1 0-15,-3 2 0 0,0 2 288 0,-4 4 48 16,0 3 16-16,-1 3 0 0,0 3-192 0,-4 3-48 15,-1 3 0-15,-1 4 0 0,-3 4-128 0,-2 2-16 16,-2-2-16-16,-3 1 0 0,0 1-32 0,-1-1 0 16,1-3 0-16,0 2 0 15,1-2-784-15,2-3-176 0,2-1-16 0,2-2-10496 16,1-2-2112-16</inkml:trace>
  <inkml:trace contextRef="#ctx0" brushRef="#br0" timeOffset="22794.81">19671 6422 27647 0,'0'0'2448'0,"-2"-8"-1952"15,0-1-496-15,2 9 0 0,0-6 0 0,0 6 0 16,0 0 0-16,0 0 0 0,-3 6 592 0,-2 4 128 0,-1 2 32 0,1 4 0 16,-5 2-32-16,1 4 0 0,-1 3 0 0,-1 1 0 15,0 2-192-15,0 0-32 0,-2 1-16 0,1 2 0 16,0 2-288-16,2-2-64 0,0 0-128 0,1-3 192 15,-1-4-192-15,2 0-208 0,2-2 32 0,0-2 16 32,2-1-1728-32,1-5-352 0,0-3-64 0,1-2-10656 0</inkml:trace>
  <inkml:trace contextRef="#ctx0" brushRef="#br0" timeOffset="23132.94">19355 6800 11967 0,'0'0'1072'0,"0"0"-864"15,-1-7-208-15,1 7 0 0,0 0 2528 0,0 0 464 16,9-6 80-16,2 2 32 0,1-1-1760 0,2 2-336 15,3 0-80-15,1-2-16 0,5-1-208 0,3 0-64 16,2-2 0-16,4 0 0 0,1-2-144 0,2 0-48 16,3-1 0-16,-4 2 0 0,-2 2-112 0,-5 2-16 15,-4 1-16-15,-2 0 0 0,-4 0-160 0,-6 4-16 16,-2 4-128-16,-3 3 192 0,-1 3 192 0,-2 3 16 16,-2 5 16-16,-1 1 0 0,-2 4-160 0,0-1-48 15,-1 0 0-15,0 2 0 0,2-1-16 0,1-1-16 16,1-1 0-16,2-4 0 0,0-1 48 0,2-2 16 15,4-2 0-15,0-1 0 0,1-1 16 0,3-2 16 16,3-6 0-16,2-2 0 0,1-2 176 0,-2-5 16 16,1-3 16-16,-2 0 0 0,-1-1-16 0,-2-2 0 15,-1-1 0-15,-2-3 0 0,-6 0-112 0,-1-1-32 0,-5 1 0 16,-2 0 0-16,-3-1 128 0,-2 0 0 16,-6-1 16-16,0 0 0 0,-3 0-336 0,0 4-128 15,-1 2 0-15,1 3 0 16,1 3-256-16,0 3-160 0,1 1-32 0,2-2 0 15,3 4-2656-15,4-1-544 0</inkml:trace>
  <inkml:trace contextRef="#ctx0" brushRef="#br0" timeOffset="23605.21">21157 6184 23039 0,'1'-7'2048'0,"-2"0"-1648"16,1 7-400-16,-2-7 0 0,2 7 656 0,0 0 48 15,0 0 16-15,0 0 0 0,0 0 48 0,-7 11 0 0,-2 4 0 0,3 4 0 16,-4 2 16-16,2 9 16 15,0 3 0-15,0 7 0 0,-1 3-272 0,-3 4-48 0,-3 5-16 0,0 0 0 16,-1 2-48-16,-1 2-16 0,1 0 0 0,-1-3 0 16,1-4-192-16,0-4-32 0,2-3-16 0,1-5 0 15,1-4-160-15,3-3 192 0,0-3-192 0,2-3 192 16,2-6-192-16,2-2 0 0,1-2 0 0,5-3 0 16,-1-3-256-16,-2-8-96 0,0 0-16 0,0 0-9872 15,10-7-1968-15</inkml:trace>
  <inkml:trace contextRef="#ctx0" brushRef="#br0" timeOffset="23975.37">21553 6207 22223 0,'0'0'976'0,"-7"8"224"0,-1 3-960 0,-1 3-240 16,0 5 0-16,-3 1 0 0,1 4 480 0,2 2 48 16,-2 4 16-16,2 2 0 0,0 0 48 0,2 3 16 15,0 3 0-15,2-4 0 0,0-2-80 0,1-2-16 16,2 2 0-16,1-4 0 0,2-6-96 0,1-2-32 16,3-6 0-16,3-1 0 0,0-2 320 0,3-2 64 15,1-3 16-15,3-2 0 0,1-5 112 0,-1-4 32 16,3-1 0-16,0-3 0 0,1-2-176 0,0-2-48 15,-1-3 0-15,0-2 0 0,-3-3-256 0,1-2-64 0,-2-2-16 16,0 0 0-16,-3 0 80 0,2-4 32 0,-1 1 0 0,1-1 0 16,1 1-160-16,-1 3-16 0,-3 3-16 0,1 2 0 15,1 3-288-15,-1 1 0 0,-2 2 0 0,1 2 0 16,-4 1 0-16,-1 3-224 0,-5 8 16 0,0 0 0 16,0 0-2256-16,0 0-448 15,0 0-96-15,0 0 0 0</inkml:trace>
  <inkml:trace contextRef="#ctx0" brushRef="#br0" timeOffset="24297.15">22796 6014 28559 0,'0'0'2544'0,"0"0"-2032"16,0 0-512-16,-6 9 0 0,-1 0 288 0,-2 6-32 15,-2 5-16-15,-2 3 0 0,-2 3 400 0,0 4 64 16,-3 3 32-16,1 4 0 0,-2 4-160 0,2 1-16 16,-4 1-16-16,1-1 0 0,0 1-64 0,-1 1-16 15,1 1 0-15,3-4 0 0,1-3-208 0,3-5-64 0,3-6 0 0,4-2 0 16,1-4-192-16,5-4 0 0,1-5 0 0,4-3 0 15,0-4-160-15,4-2-80 0,1-3-16 0,1-2 0 32,2-3-1552-32,1-3-320 0,2-3-64 0,-2-4-6992 0,0-1-1392 0</inkml:trace>
  <inkml:trace contextRef="#ctx0" brushRef="#br0" timeOffset="24588">22661 5941 24879 0,'0'0'1088'15,"0"0"256"-15,1-6-1088 0,-1 6-256 0,11-6 0 0,1 2 0 0,2-1 576 0,4 2 48 16,2 3 16-16,-1 0 0 0,3 0 256 16,7 0 64-16,4 3 16 0,2 2 0 0,4 0-128 0,-5 3-16 15,0 2-16-15,-1 2 0 0,-1 2-224 0,-4 2-32 16,-2 1-16-16,-3 4 0 0,-1 1-32 0,-6 1-16 15,-1 0 0-15,-4 3 0 0,-5-1-144 0,-3-2-32 16,-3-2 0-16,-3 1 0 0,-5-1 0 0,-1-1 0 16,-6-2 0-16,-2 0 0 0,-6-3 112 0,-5 1 16 15,-4-3 0-15,-17 4 0 0,0-2-288 0,2-3-160 16,-1-3 192-16,5-4-192 16,5-3-1664-16,3-3-448 0,4-3-96 0</inkml:trace>
  <inkml:trace contextRef="#ctx0" brushRef="#br0" timeOffset="25422.62">16267 7593 12895 0,'8'-8'576'0,"-4"1"112"0,3-2-560 0,0 0-128 16,0 2 0-16,0-1 0 15,-2 1 1984-15,-5 7 384 0,0 0 64 0,0 0 0 0,0 0-944 0,0 0-192 16,0 0-32-16,-5-4-16 0,-6 1-320 0,0 3-64 16,1 3-16-16,-4 2 0 0,-3 4-224 0,-1 1-48 15,-2 1-16-15,-2 2 0 0,-4 3-272 0,3 0-48 16,-2 1-16-16,1 1 0 0,-1 2-64 0,3-1-16 15,2-1 0-15,3-1 0 0,4 1-144 0,4-3 0 16,2-1 0-16,3-1 128 0,3-2-128 0,2-3 0 16,-1-8 0-16,6 9 0 0,1 0 0 0,1 1 0 15,1-1-128-15,1-2 128 0,1 0 0 0,0 1 0 16,0 0 0-16,-3 2 0 0,-1 0 0 0,-2 0 0 16,-1 1 0-16,-3-1 0 0,-3 0 0 0,-2-3 0 0,-3-1 0 15,-2 3 0-15,-1 0 0 0,-1 0 0 16,-2-1 0-16,-2 1 0 0,-3-2 0 0,2-2 160 0,-1 0-160 15,-1-1 160-15,1-2-160 0,0-1 128 0,1-2-128 0,2-2 128 32,1-5-464-32,6-2-112 0,0-3 0 0,4 1-9088 0,2 0-1824 0</inkml:trace>
  <inkml:trace contextRef="#ctx0" brushRef="#br0" timeOffset="25805.84">16733 7278 23263 0,'0'0'1024'0,"0"0"224"0,0 0-992 0,0 0-256 0,0 0 0 0,-4 6 0 0,0 3 704 0,-5 3 80 16,3 1 32-16,-5 5 0 0,-3 5 96 0,1 5 32 15,0 2 0-15,0 3 0 0,-3-1-224 0,1 5-32 16,-3-1-16-16,1 2 0 0,-1 2-160 0,-2 0-48 15,-1-2 0-15,1-3 0 0,2-1-224 0,3-5-48 16,0-4-16-16,3-3 0 0,2-3 16 0,4-6 16 16,1-4 0-16,5-9 0 0,0 0 96 0,7 7 16 15,2-4 0-15,4-6 0 0,2-5-64 0,5-3-16 16,3-3 0-16,1-2 0 0,3 0-240 0,0-1 128 16,0-2-128-16,-2 3 0 0,-1-1 0 0,-4 4 0 15,0 2 0-15,-2 4 0 0,-1 0 0 0,1 5 0 16,-5 4 0-16,0 5 0 0,-1 2 0 0,-1 5 0 15,-2 1-128-15,-4 3 128 0,0 3 0 0,-4-2 0 0,-2 3 0 16,-3 0 0-16,0 3 0 0,0-2 0 0,-3 1 0 0,-1-2 0 31,0-3-1280-31,1-4-128 0,3 0-48 0,1-4-8608 0,1-1-1728 0</inkml:trace>
  <inkml:trace contextRef="#ctx0" brushRef="#br0" timeOffset="26111.01">17196 7763 13823 0,'0'0'608'0,"0"0"128"0,-7-2-592 0,-2 3-144 0,3 3 0 0,-3 2 0 0,1 0 3344 0,-4 3 640 16,0 2 128-16,-2 3 32 0,-3 3-2672 0,1 3-512 16,-2 0-128-16,3-1 0 0,2-1-144 0,2-3-32 15,3-2 0-15,6-1 0 0,2 1-304 0,2-4-64 16,4 0-16-16,4-3 0 0,4-5-144 0,2-3-128 15,2-4 144-15,-1 1-144 0,1-1 256 0,-1 0-32 16,0-5-16-16,-2-2 0 0,1-1 112 0,-1-2 0 16,-1-1 16-16,-3 0 0 0,-1 0-64 0,-5 2-16 15,-2-1 0-15,-1 2 0 0,-3-1-32 0,0 1-16 16,-1 2 0-16,-3 3 0 0,0 0-208 0,-2 1 0 16,2 2 0-16,-2 2 0 15,2 2-1632-15,5 2-224 0,0 0-32 0,0 0-13440 0</inkml:trace>
  <inkml:trace contextRef="#ctx0" brushRef="#br0" timeOffset="26390.97">17528 7673 20271 0,'0'0'896'0,"0"0"192"0,-3 7-880 0,0 4-208 0,0-1 0 0,0 2 0 15,0 4 1280-15,-3 0 192 0,1 1 64 0,1-1 0 16,-1 1-432-16,0-2-80 0,1-1 0 0,2 2-16 15,-2 1-80-15,3-2-16 0,1-5 0 0,4 1 0 16,-2-4-160-16,3-1-48 0,-5-6 0 0,10 2 0 16,0-2-64-16,1-3 0 0,0-3-16 0,0-2 0 15,0-3 80-15,0-1 32 0,0-2 0 0,-2 0 0 0,1-1-240 0,0 0-48 16,1 0-16-16,-1-2 0 16,-2 0-128-16,0 1-32 0,-1 1 0 0,-1-2 0 0,-1 0-272 0,0-2 0 15,1 0 0-15,-1 8-144 16,1 0-272-16,-1 0-48 0,2 0-16 0,1 2 0 15,-2 2-2592-15,3-1-512 0,-2 0-96 0</inkml:trace>
  <inkml:trace contextRef="#ctx0" brushRef="#br0" timeOffset="26622.22">18061 7249 27183 0,'0'0'1200'0,"0"0"256"0,0 0-1168 16,0 0-288-16,2 9 0 0,-2 3 0 0,-3 2 752 0,0 4 80 0,1 3 32 16,-4 2 0-16,-1 2-64 0,-1 6-16 15,0 4 0-15,-2 0 0 0,-1 1-144 0,-1-1-48 16,-2-2 0-16,0 3 0 0,-1 1-208 0,3 0-32 0,3-4-16 0,0-5 0 16,3-2-336-16,1-4 0 0,2-3 0 0,3-2 0 31,5-5-528-31,1-1-128 0,2-4-32 0,3-5 0 0,1-4-2256 0,2-6-464 0</inkml:trace>
  <inkml:trace contextRef="#ctx0" brushRef="#br0" timeOffset="27017.81">18453 7640 15663 0,'0'0'1392'0,"0"0"-1120"16,0 0-272-16,-5-3 0 0,-1 0 1856 0,-3 3 304 15,0-1 64-15,-4 2 16 0,0 2-944 0,-9 5-176 16,-1 2-32-16,0 0-16 0,-1 4-256 0,1 0-48 16,-1 1-16-16,5 1 0 0,-2 4-32 0,3 0 0 15,3-1 0-15,0-1 0 0,2 1-304 0,4-4-64 16,4 3-16-16,3-5 0 0,3-2-208 0,4 0-128 16,0-4 160-16,5-5-160 0,0-3 240 0,4-5-48 15,5-2-16-15,3-5 0 0,5-1 208 0,-7 1 32 16,7-2 16-16,1-5 0 0,0-2-80 0,1-2-16 15,-1-2 0-15,8-13 0 0,-6-2 176 0,-4-1 16 16,-3 1 16-16,-6 12 0 0,0-5 32 0,0-5 0 0,-3-3 0 16,-2-4 0-16,-1-2-368 0,-1 0-64 15,-2 0-16-15,-2 6 0 0,-2 6-128 0,-1 6 0 16,-1 7 0-16,-1 7 0 0,-2 7 0 0,1 9 0 16,-8 8 0-16,-2 9 0 0,-2 6-176 0,-1 8 176 0,0 4-128 0,-2 7 128 15,-3 6 0-15,0 4-160 0,2 3 160 0,-1 3 0 16,1 4-448-1,0-3 0-15,3 2 16 0,4-4 0 0,2-3-1936 16,6-2-400-16,4-6-80 0</inkml:trace>
  <inkml:trace contextRef="#ctx0" brushRef="#br0" timeOffset="27659.14">20429 7185 17503 0,'-5'-3'1552'0,"0"-1"-1232"0,-1-1-320 0,2 2 0 15,-2 3 704-15,1 5 64 0,-2 2 32 0,0 4 0 16,-1 4 272-16,-1 5 48 0,-2 4 16 0,-1 5 0 16,-1 3-272-16,1 4-48 0,0 5-16 0,-2 2 0 15,-2 5-256-15,-1-2-48 0,-1-2-16 0,-2 3 0 16,0-2-96-16,0-4-32 0,1-5 0 0,1-4 0 0,5-5 96 0,2-2 0 16,2-2 16-16,2-6 0 0,6-6-80 0,3-4 0 15,-2-7-16-15,11 4 0 0,4-3-112 0,2-4-32 16,2-4 0-16,3-4 0 0,1-5 0 0,1-2 0 15,-1 0 0-15,1 0 0 0,-2-1-224 0,0 3 0 16,-3 1 0-16,0 2 0 0,-1 3 0 0,-4 2 0 16,-1 4 0-16,-1 2 0 0,1 2 0 0,-4 4 0 15,-9-4 0-15,7 9 0 0,-6 3 0 0,-1 1 0 16,-7 3 0-16,-1 0 0 0,-3 1 176 0,-4-1-16 16,-2 1 0-16,-3-1 0 0,-4 2 32 0,-2 1 16 15,0-4 0-15,-5-2 0 0,0-2-80 0,-1-2 0 16,1-6-128-16,1 1 192 0,5-6-416 0,6-1-96 15,5-1 0-15,4-4-16 16,4-3-2928-16,5-3-576 0,4-10-112 0,9 4-16 0</inkml:trace>
  <inkml:trace contextRef="#ctx0" brushRef="#br0" timeOffset="27937.09">20727 7747 24879 0,'0'0'2208'0,"6"7"-1760"0,1 0-448 0,2-2 0 16,0 4 640-16,1-5 32 0,2 0 16 0,2-2 0 16,0-2 400-16,2-1 64 0,-1-3 32 0,-1 0 0 15,-2-2-384-15,2 1-80 0,-2-3-16 0,-1 1 0 16,-2-1-256-16,-3 0-48 0,0-1-16 0,-3 1 0 0,-3-2 32 0,-1 1 0 16,-2-2 0-16,-3 2 0 0,-4 2 64 0,0 1 16 15,0-1 0-15,-3 5 0 0,-1 6-112 0,-2 3 0 16,-1 3-16-16,-1 1 0 0,-4 0-176 0,4 3-16 15,-1 3-16-15,2 0 0 0,2 0-160 0,3 0 0 16,3 1 144-16,5 0-144 0,3 0 0 0,6 1 0 16,5-1 0-16,4-3-128 15,4-2-1584-15,3-1-304 0,2-1-64 16</inkml:trace>
  <inkml:trace contextRef="#ctx0" brushRef="#br0" timeOffset="28422.12">22069 7643 11055 0,'2'-9'976'0,"0"0"-784"0,2-2-192 0,-3 0 0 15,-1 2 2240-15,-1 1 416 0,1 8 80 0,-5-9 16 16,2 0-704-16,-2 2-128 0,-1 4-16 0,-1 3-16 0,1 3-672 0,-5 5-144 16,-3 3-32-16,-2 3 0 0,-3 4-272 0,-3 4-48 15,2 3-16-15,1 2 0 0,1-3-288 0,0 2-64 16,6 0-16-16,1-1 0 0,3-3-32 0,3-3-16 15,3-4 0-15,2-1 0 0,1 0-128 0,5-3-32 16,1-5 0-16,5-4 0 0,3-3 48 0,1-4 0 16,2-4 0-16,3-2 0 0,1-2 144 0,-4-3 16 15,1 1 16-15,-2-3 0 0,-3 1-208 0,-1-2-144 16,0 0 192-16,-4 3-192 0,-1 0 256 0,-2 4-64 16,1 0-16-16,-3 5 0 0,-4 7 80 0,0 0 32 15,0 0 0-15,9 2 0 0,-9-2-288 0,9 6 0 16,-2 2 128-16,-1 1-128 0,0 0 0 0,0 2 0 15,3-3 0-15,1 2 0 0,2-1 0 0,-1 0 0 16,2-2 0-16,3 0 0 16,-1 2-944-16,3-1-192 0,1-3-32 0,0 1-10192 15,2-3-2032-15</inkml:trace>
  <inkml:trace contextRef="#ctx0" brushRef="#br0" timeOffset="28843.57">23686 7124 13823 0,'1'-8'1216'0,"-1"-1"-960"16,0 9-256-16,2-12 0 0,-1 0 1072 0,0 1 160 16,-1 0 48-16,0 1 0 0,-1 0 16 0,0 2 16 15,-1 0 0-15,-2 0 0 0,-1-2-64 0,1 1-16 16,-3-1 0-16,-1 3 0 0,0 1-208 0,-2 2-64 16,-1 0 0-16,-2 3 0 0,-3 1-320 0,-1 5-64 15,-3 0 0-15,-3 7-16 0,-2 3-144 0,-3 3-32 16,-2 3 0-16,-2 3 0 0,-3 3 64 0,-2 6 0 15,0 5 0-15,4 3 0 0,1 3-96 0,3 0-16 16,2 3 0-16,5 0 0 0,0 1-144 0,6-2-16 16,3 0-16-16,3-2 0 0,1-2-160 0,3-6 128 15,3-3-128-15,2-4 128 0,2-3-128 0,4-2 0 0,0-5 0 0,1-2 0 32,-1-3-480-32,3-2 32 0,1-1 0 0,-1-4 0 15,-8-7-2160-15,9 0-416 0</inkml:trace>
  <inkml:trace contextRef="#ctx0" brushRef="#br0" timeOffset="29044.17">22944 7579 16575 0,'0'0'1472'0,"0"0"-1168"0,0 0-304 0,0 0 0 16,0 0 2912-16,0 0 528 0,11 0 96 0,5 0 32 0,3-1-2224 16,0 1-432-16,3 0-80 0,5-2-32 15,2-2 0-15,4 1 0 0,3 0 0 0,2 0 0 0,4-1-288 0,0 3-48 16,3-2-16-16,-2 1 0 0,0-2-320 0,-6 0-128 15,-5 0 0-15,-3-2 144 16,-2-1-1632-16,-2 3-336 0,0 1-64 0,-3 1-12640 16</inkml:trace>
  <inkml:trace contextRef="#ctx0" brushRef="#br0" timeOffset="29474.38">23963 7466 28559 0,'0'0'2544'0,"0"0"-2032"16,0 0-512-16,0 0 0 0,0 0 496 0,-7 11 0 16,1 3 0-16,-2-1 0 0,0-1 448 0,-4 4 80 15,-2 1 32-15,-1 3 0 0,-1 1-160 0,0 2-48 16,-2 1 0-16,2 1 0 0,-4-3-320 0,3 0-64 0,2-2-16 0,4-2 0 15,0-3-160-15,5-2-32 16,0-4-16-16,4 0 0 0,2-9-96 0,0 0-16 0,0 0 0 0,8 4 0 16,1-4 128-16,2-4 32 0,1-2 0 0,3-3 0 15,1-4-32-15,0-2 0 0,-4 1 0 0,2-4 0 16,0-1-48-16,1-1-16 0,-2 0 0 0,1 0 0 16,0 0-192-16,1 0 0 0,-2-4 0 0,2 4 0 15,0 3 0-15,0 1 0 0,-2 0 0 0,5 4 0 0,-2 2 192 0,0 1-64 16,-2 3-128-16,-3 4 192 0,0 5-192 0,0 5-160 15,-3 4 32-15,-1 1 0 0,0 2 128 0,0 5 0 16,-5 3 0-16,1 5 0 0,-1 2 0 0,-2 2 0 16,-1 0 0-16,0-2 0 0,0-1 0 0,0-1 0 15,0 0 0-15,0-3 128 0,1-2-128 0,0-2 0 16,0 0 0-16,0-2 128 0,0-3-128 0,1 1-160 16,-1-2 160-16,1-4-208 15,0-2-2352-15,1-3-480 0</inkml:trace>
  <inkml:trace contextRef="#ctx0" brushRef="#br0" timeOffset="33621.93">24050 8634 4607 0,'0'0'400'0,"0"0"-400"0,0 0 0 0,0 0 0 16,0 0 528-16,0 0 32 0,0 0 0 15,8 4 0-15,-8-4-128 0,0 0-32 0,0 0 0 0,0 0 0 16,4 8 192-16,-4-8 48 0,0 0 0 16,2 9 0-16,-2-9-32 0,-2 9 0 0,0 1 0 15,0-3 0-15,2-7-112 0,-4 10-32 0,0 0 0 0,0-1 0 16,-1 0 48-16,-4-2 0 0,3 3 0 0,-5 1 0 15,1 2-128-15,1 2 0 0,-4-2-16 0,0 1 0 16,-3 1-96-16,0 0-16 0,-2-1 0 0,2 2 0 16,-4-2-64-16,0 0-32 0,-2 1 0 0,0 0 0 15,0-4 32-15,2 1 0 0,-2-1 0 0,5-2 0 16,0-1 80-16,1-2 32 0,-2 0 0 0,2-1 0 16,-1 0 32-16,1 0 16 0,-2 1 0 0,1-2 0 15,0-1-48-15,0 1-16 0,1-1 0 0,-2 1 0 0,-2 1-128 0,0-1-32 16,-1-1 0-16,1 1 0 0,0-2-128 0,-1 0 0 15,0-2 144-15,-1 2-144 0,0-1 0 0,0 0 144 16,1-1-144-16,0 2 0 0,-1-2 160 0,2 1-160 16,-1 0 128-16,-2-1-128 0,1 0 128 0,0 0-128 15,0-1 0-15,3 1 128 0,-3 0-128 0,1 0 0 16,-1-1 0-16,2 1 0 0,1-2 0 0,1 1 0 16,0 0 0-16,-3-1 0 0,0 2 0 0,2-1 128 15,-7 1-128-15,5 0 0 0,-3-1 0 0,2 1 0 16,1 0 0-16,0 0 0 0,0 0 160 0,-3 0-160 15,-1 0 192-15,1 0-192 0,-2 0 0 0,2 1 0 0,-2 0 0 16,1-1 0-16,-1 0 0 0,1 0 0 16,0 0 0-16,-2 0 0 0,-1 0 0 0,-2 2 0 0,0-1 0 0,1 2 0 15,-1-2 0-15,1 0 0 0,2 1 0 0,-1 1 0 16,2 2 0-16,-2-1 0 0,0 0 0 0,0 1 0 16,-1 0 0-16,0 1 0 0,1-2 0 15,0 3 0-15,-1-3 0 0,1 1 0 0,-1-2 0 0,3 1 0 16,0 2 0-16,2-1 0 0,1 0 0 0,0 1 0 15,0 2 0-15,2 0 0 0,1-1 0 0,0 2 0 16,1 1 0-16,0 0 0 0,0 1 0 0,-1-1 0 16,3-1 0-16,0 1-144 0,1 0 144 0,-1 1 0 15,0 0 0-15,0 0 0 0,0 0 0 0,0-2 0 16,2 1 0-16,-1 1-128 0,2 0 128 0,1 3 0 16,0-2 0-16,0 2 0 0,4 1 0 0,-4 0 0 15,1-1 0-15,1 0 0 0,0 2 0 0,1-1 0 16,1-1 0-16,-1 2 0 0,0-2 0 0,2 1 0 15,-3 3 0-15,6-4 0 0,-2-1 0 0,3 4 0 16,1 1 0-16,1-1 0 0,0 0 0 0,2-1 0 0,0 1 0 0,2 0 0 16,0 2 0-16,-1-1 0 0,2-6 0 0,1 3 0 15,3 1 0-15,-1 0-128 0,4 0 128 0,-1-1 0 16,1 0 0-16,2 1 0 0,-1-1 0 0,2 1 0 16,1-2 0-16,1 0 0 0,0-2 0 0,2 1 0 15,-2 3 0-15,3-3 0 0,3 0 0 0,-3-1 0 16,1 0 0-16,0-1 0 0,0-1 0 0,2 2 0 15,2-2 0-15,1-1 128 0,-2 1-128 0,3-1 0 16,2 0 0-16,-1-1 0 0,0 0 0 0,0 1 0 16,1 0 128-16,0 1-128 0,0-2 0 0,0 1 144 15,4 0-144-15,-2 0 0 0,-4 1 128 0,4-1-128 0,0-3 0 0,0 1 0 16,-1-2 128-16,2 1-128 0,-3-2 0 0,1 1 0 16,2-3 128-16,2 1-128 0,1 3 0 0,1-1 0 15,0 2 0-15,2-3 128 0,2-2-128 0,-2 2 0 16,2 0 320-16,0-1-64 0,-2-2 0 0,-1 3 0 15,1 1-256-15,-3 2 128 0,-2 0-128 0,1-1 0 16,-2-3 144-16,2 3-144 0,0-1 0 0,-1 0 144 16,-2-2-144-16,3 0 0 0,-2-1 0 0,0 2 0 15,-1-1 0-15,-1 3 0 0,-1-3 0 0,2 0 128 16,2 0-128-16,1 1 0 0,1-2 0 0,0 1 0 16,0-1 0-16,1 2 0 0,1-1 0 0,0-1 0 15,-1 2 0-15,1 0 0 0,-3-1 0 0,-1 1 0 16,-1-2 144-16,0 0-144 0,-3 1 160 0,2-1-160 15,-2 0 192-15,0 1-48 0,-1-2-16 0,1 1 0 0,1 0 64 0,-2 2 0 16,-1-1 0-16,-2 2 0 0,-1 0-32 0,1-1 0 16,-2 1 0-16,0-1 0 0,-1 0-32 0,-2 1 0 15,0-1 0-15,-2 1 0 0,-2-2-128 0,0 0 0 16,-1 1 144-16,-3-1-144 0,0-1 0 0,0 0 144 16,-10-2-144-16,7 2 0 0,-7-2 128 0,9 2-128 15,-9-2 0-15,0 0 0 16,0 0-416-16,0 0-144 0,0 0-16 0</inkml:trace>
  <inkml:trace contextRef="#ctx0" brushRef="#br0" timeOffset="35168.85">22732 8337 5519 0,'0'0'240'0,"0"0"64"15,0 0-304-15,0 0 0 0,0 0 0 0,0 0 0 16,0 0 992-16,0 0 144 0,-2 11 16 0,1-2 16 0,1-9-464 0,-1 9-112 15,1 0-16-15,0 2 0 0,0 3-32 0,0 2-16 16,0 3 0-16,0 2 0 0,-1 0-144 0,0 2-16 16,-3 2-16-16,1 3 0 0,0 0-96 0,0 4-32 15,2 1 0-15,-3 1 0 0,0 1-96 0,-1 2 0 16,-1-1-128-16,1 1 192 0,1 6-32 0,0-2-16 16,-1-1 0-16,2-1 0 0,-1 0 32 0,1 1 0 15,-2 1 0-15,-1-2 0 0,1-2-176 0,-2 3 160 0,3 0-160 0,0 1 160 16,-1-4-32-16,1 1-128 0,1-1 192 0,1 1-64 15,1-2 192-15,0 0 16 0,-1-4 16 0,2 2 0 16,-2-1-64-16,2-1-16 0,0-3 0 0,0 0 0 16,-1 2-144-16,0-1-128 0,0 0 144 0,-1-2-144 15,0 1 128-15,0-3-128 0,0 4 0 0,1-4 0 16,-1-1 128-16,0 1-128 0,0-1 0 0,0 1 0 16,-1-1 128-16,2 0-128 0,0-2 0 0,0 0 144 15,1 0-16-15,-1 1-128 0,-1-2 192 0,1 1-64 16,0-1 32-16,-1 0 0 0,0 1 0 0,0-1 0 15,1 0 0-15,0 0 0 0,0 0 0 0,0 0 0 16,0-1 80-16,-3 0 16 0,2 1 0 0,1 1 0 0,0 1-80 16,1-2-16-16,0-1 0 0,0-4 0 0,-1-1 80 15,0-2 16-15,1 1 0 0,0 0 0 16,-1-2 48-16,1-1 16 0,0-2 0 0,-2 1 0 0,1 1-32 0,0-1 0 16,1 2 0-16,0-2 0 0,0-1-16 0,0 0 0 15,0-2 0-15,0-1 0 0,0-7-112 0,0 10-32 16,0-2 0-16,0-8 0 0,-3 10-128 0,3-10 128 15,0 0-128-15,-1 9 128 0,1-2-128 0,0-7 0 16,0 0 0-16,0 0 128 16,0 0-1984-16,0 0-416 0,0 0-80 0,0 0-8128 15</inkml:trace>
  <inkml:trace contextRef="#ctx0" brushRef="#br0" timeOffset="35806.76">22575 9019 14047 0,'0'0'624'0,"0"0"128"0,-9-1-608 0,0 0-144 0,0 1 0 0,3-1 0 0,6 1 736 0,-10-3 112 15,3 0 32-15,0 0 0 0,7 3-192 0,-6-5-48 16,6 5 0-16,-1-8 0 0,2-4 128 0,4-2 32 15,0 0 0-15,4 1 0 0,2 1-176 0,1 0-48 16,1 2 0-16,1-2 0 0,0-2-272 0,1 2-64 16,0 4-16-16,1 0 0 0,-1 2-96 0,1 3-128 15,-1 0 176-15,0 1-176 0,1-1 320 0,-2 2-64 16,-1 7 0-16,1-2 0 0,-3-2-64 0,-2 4 0 0,-2 4-16 16,-1 1 0-16,-3 1-48 0,-4 3-128 15,-1 5 192-15,-5 1-64 0,-1-5-128 0,-3 4 160 16,-4 1-160-16,-2-1 160 0,-1-2-160 0,1-2 192 0,1-2-192 0,0-3 192 15,1-2 160-15,1-3 32 0,1-2 16 0,1-2 0 16,2-2 304-16,-1-1 48 0,4-1 16 0,7 2 0 16,-7-8-320-16,4-1-64 0,3-2-16 0,3-1 0 15,4-2-160-15,3-1-16 0,3 1-16 0,2 0 0 16,2 0-176-16,0 1 0 0,2-1 0 0,1 2 0 16,-4 1 0-16,2 1 0 0,-2 5 0 0,0-1 0 15,-1 1 0-15,-2 3 0 0,-2 1 0 0,0 3 0 16,-2 3 0-16,-3 4 0 0,-2 0 0 0,-3 2 128 15,-2 1-128-15,-2 1 0 0,-2 2 0 0,1 1 0 16,-4-1 0-16,2 2 0 0,-1-1 0 0,1 0 0 16,0-1-1552-16,3 1-352 15,2-1-64-15,2 0-16 0</inkml:trace>
  <inkml:trace contextRef="#ctx0" brushRef="#br0" timeOffset="36523.12">22498 10376 11055 0,'-3'-5'976'0,"-3"-2"-784"0,1 2-192 0,1-3 0 0,-1 0 1280 0,0 3 192 16,0-1 64-16,5 6 0 0,-6-8-544 0,3 0-96 16,3 8-32-16,-2-8 0 0,3 1 96 15,2-1 32-15,4-3 0 0,-2 3 0 0,5 2-144 0,0-1-16 16,3 0-16-16,3 1 0 0,0-1-304 0,2 2-64 15,2 1-16-15,-4 0 0 0,2 0-128 0,-2 1-32 16,1 2 0-16,-2 1 0 0,1 0 16 0,-2 2 0 16,-2 3 0-16,-2 0 0 0,-1 4 32 0,-4 2 0 15,1 1 0-15,-5 1 0 0,-1 2-32 0,-5-1 0 16,-1 3 0-16,-3-3 0 0,-1-2-48 0,-1 0-16 16,-2-2 0-16,-3 0 0 0,-2-1 112 0,-1-4 32 15,1 0 0-15,-1-3 0 0,1-2 112 0,2-1 32 16,1-5 0-16,4-2 0 0,1-1 112 0,5-4 16 0,-1-1 16 0,5-2 0 15,2-3-224-15,6-2-48 0,1 2-16 0,4-2 0 16,3-1-240-16,4 2-128 0,1-5 160 0,1 6-160 16,-1 3 0-16,1 3 128 0,1 1-128 0,-2 2 0 15,-3 3 0-15,-2 2 0 0,-2 3 0 0,-3 2 0 16,-10 0 0-16,0 0 128 0,0 0-128 0,5 7 144 16,-5-7-16-16,-5 9 0 0,-6-1 0 0,-1 2 0 15,-3 1-128-15,-1-1 0 0,1-2 144 0,1 1-144 16,0 0 0-16,4 1 0 0,2 1 0 0,2 0 0 31,3 0-2608-31,3-1-432 0</inkml:trace>
  <inkml:trace contextRef="#ctx0" brushRef="#br1" timeOffset="45287.93">22531 10417 21183 0,'-12'3'1888'0,"4"0"-1504"15,0-2-384-15,1 1 0 0,-3 0 304 0,0 0-16 16,0 2 0-16,-1-1 0 0,-2 1 928 0,0 0 176 16,-2-1 32-16,3-1 16 0,-1 0-288 0,2 1-64 15,1-3-16-15,1 0 0 0,0-3-16 0,3-1 0 16,-1-2 0-16,4 0 0 0,2-5 80 0,1-1 16 15,2-3 0-15,4-1 0 0,-2-4-608 0,4 1-112 16,0-3-32-16,3 0 0 0,3-2-176 0,1 0-32 16,2 0-16-16,-1 1 0 0,4-3-32 0,1 6 0 0,2-2 0 0,1 2 0 15,1 1-144-15,1 3 0 0,-1 0 144 0,-5 7-144 16,0 3 0-16,2 1 0 16,1 2 0-16,-1 1 0 0,1 2 0 0,-1 3 0 15,0 4 0-15,-5 3 0 0,1 2 0 0,-4 3 0 0,-1 3 0 16,-5 2 0-16,0 2 0 0,-7 4 0 0,-4-1 0 15,-4 4 0-15,0 2 160 0,-5-1-32 0,-2-1-128 0,-1-3 192 16,-1-1 0-16,0-3-16 0,-1-1 0 16,-8 4 0-16,1-9 144 0,-2 0 16 0,3-3 16 0,1-3 0 15,1-5-16-15,1 0 0 0,0-6 0 0,2-3 0 16,2-1-32-16,1-3-16 0,4-4 0 0,4-3 0 16,-1-3 96-16,4-2 0 0,1-1 16 0,4-2 0 0,3-4-208 0,3 0-64 15,1 0 0-15,4-2 0 0,4 1-128 0,1 0 0 16,2 3 0-16,3 2 0 0,-1 1 0 0,-2 7 0 15,3 1 0-15,1 2 0 0,2 1 0 16,1 2 0-16,1 3-176 0,-1 2 176 0,-1 3 0 0,0 5-128 16,-3 2 128-16,-3 3 0 0,-3 3-144 0,-5 2 144 15,-2 3-160-15,-3 3 160 0,-4 1-192 0,-6 2 192 16,-5 1-208-16,-3 1 80 0,-3 0-16 0,-4 0 0 16,-2-3 0-16,-1-1 0 0,-2-3 144 0,-11 6 0 15,3-4 0-15,2-4 0 0,-1-3 0 0,2-2 0 16,1-6 0-16,2-1 0 0,-1-3 0 0,5-5 144 15,1-2-144-15,5-4 0 0,1-3 176 0,5-3-176 16,0-1 160-16,5-3-160 0,1-2 128 0,5 0-128 16,3-2 0-16,5 0 144 0,2-2-144 0,5 2 0 15,2 0 0-15,4 3 0 0,0-1 0 0,5 2 0 16,2 0 0-16,-8 7 0 0,5 2 0 0,-1 1 0 0,2 4-160 0,2 0 160 16,1 3-128-16,-2 4 128 15,0 8 0-15,-4 2-144 0,-3 4 144 0,-2 3-160 0,-7 2 160 16,-5 3-160-16,-2 4 160 0,-8 4-208 15,-6 1 80-15,-3-1 128 0,-7 3-192 0,-2-3 192 16,-1-4-160-16,-13 8 160 0,3-8 0 0,0-5 0 0,-1-4 0 0,1-2 0 16,1-4 0-16,-1-3 0 0,2-3 192 15,1-5-192-15,2-4 224 0,2-4-64 0,3-5-16 0,5-1 0 0,2-4 48 0,7-3 16 16,1-6 0-16,6-1 0 0,3-3 0 0,5-2 0 16,5 3 0-16,1-1 0 0,5 0-208 0,0 3 0 15,5 0 0-15,3 1 0 0,1 3 0 0,1 2 0 16,0 1 0-16,-6 10 0 0,1 4 0 0,2 1-128 15,-2 4 128-15,0 3-160 0,-1 3 160 0,-3 4 0 16,-3 3-144-16,-4 2 144 0,-4 0-128 0,-5 3 128 16,-4 1-160-16,-3 3 160 0,-7-1 0 0,-3 1 0 15,-1-1-128-15,-8 5 128 0,-3-5 0 0,2-4 0 16,1-1 0-16,1-4 0 0,-1-2 0 0,3-2 160 16,-2-2-160-16,4-3 128 0,-1-2-128 0,3-5 0 15,1 0 0-15,4-4 0 0,2-1 0 0,1-1 128 16,3 0-128-16,3 0 128 0,2 1-288 15,2 0-64-15,-1 2-16 0,5 0 0 16,3 2-1440-16,-1 2-304 0,5 0-48 0,1 0-16976 0</inkml:trace>
  <inkml:trace contextRef="#ctx0" brushRef="#br1" timeOffset="49284.48">21282 9736 2751 0,'0'0'256'16,"0"0"-256"-16,0 0 0 0,0 0 0 0,1-7 1952 0,1 2 352 15,-2 5 64-15,0 0 0 0,0 0-1248 0,0 0-256 16,-3-8-48-16,3 8-16 0,0 0-272 0,0 0-48 16,-5-5-16-16,5 5 0 0,-6-6 80 0,0 2 16 15,6 4 0-15,-6-4 0 0,6 4-96 0,-7-4-16 16,-1 2 0-16,8 2 0 0,-8-2 0 0,8 2 0 16,-9-6 0-16,9 6 0 0,0 0 64 0,-7-1 0 15,7 1 0-15,0 0 0 0,0 0-112 0,0 0-16 16,0 0 0-16,0 0 0 0,0 0 80 0,0 0 16 15,0 0 0-15,-5 9 0 0,3 0-32 0,2-9 0 0,0 0 0 0,2 12 0 16,0 0-64-16,2-1-32 0,0-2 0 0,-1 1 0 16,3 0-16-16,2 0 0 0,-2 0 0 0,4 1 0 15,0 0 112-15,1-2 0 0,-1 4 16 16,1-2 0-16,1 0-144 0,1-2-16 0,0 2-16 0,2 0 0 16,0-1-64-16,2 1-16 15,-2 0 0-15,2 1 0 0,0-3-48 0,1 2-16 0,0 0 0 0,2 0 0 16,-2-1 48-16,1-1 0 0,-2 2 0 0,1-1 0 15,0 0-192-15,0 0 0 0,1-2 144 0,1 1-144 16,-2 0 176-16,2 0-48 0,-2-1 0 0,0-2 0 16,1 0-128-16,-1-1 160 0,-2 2-160 0,0-2 160 15,-2 0-32-15,1-1 0 0,0-1 0 0,-1 2 0 0,0-1-128 0,0 1 192 16,0-2-192-16,-1 1 192 0,1 2-192 0,-2-1 128 16,4 0-128-16,-1 0 128 0,-1 0-128 0,2 1 0 15,-2 0 0-15,-1-2 128 0,0-2-128 0,1 2 0 16,-1 0 0-16,-2 0 0 0,1 1 0 0,1-1 0 15,1 1 0-15,0-1 0 0,0 0 0 0,0 0 0 16,-2-2 0-16,3 0 0 0,-1 2 0 0,1 2 128 16,0-2-128-16,0 2 0 0,0-5 0 0,1 1 128 15,-2 1-128-15,2 1 0 0,-1-3 0 0,0 3 0 16,-1-2 0-16,-1 2 0 0,1-2 0 0,0 1 0 16,2-1 128-16,-4 1-128 0,2-1 0 0,0-1 0 15,0 0 0-15,-1 0 0 0,0 1 0 0,0-1 0 0,2-1 128 0,-3 2-128 16,1-1 0-16,2-1 0 15,3 0 0-15,2 0 128 0,-5 0-128 0,2 2 0 0,-1 0 0 0,-1-1 0 16,0-1 0-16,0 1 128 0,-2 0-128 0,-1 0 128 16,2-1-128-16,0 2 0 0,1-1 0 0,1 0 0 15,-1 1 0-15,-1-1 0 0,0 1 0 0,1 0 0 16,0 1 0-16,1-1 0 0,-1 0 0 0,1-1 0 16,-1 0 0-16,0 0 0 0,2 3 0 0,-2-3 0 15,1-1 0-15,-1 0 0 0,3 0 0 0,-2 0 0 16,2 0 0-16,-1 0 0 0,0-1 0 0,1 1 0 15,-2 0 0-15,-1 0 0 0,2 0 0 0,-4 1 0 16,-2 0 0-16,2 0 0 0,2 0 0 0,0 0 0 16,0 0 0-16,1 1 0 0,-1 1 0 15,1-1 0-15,0 0 0 0,1-1 0 0,-1 0 0 0,1 0 0 16,-1 0 0-16,1 1 0 0,0-1 0 0,-1 0 0 16,-3-1 0-16,1 1 0 0,2 0 0 0,-1-1 0 0,-1 0 0 0,1 0 0 15,-1-1 128-15,0 0-128 16,2 0 0-16,-2 0 0 0,0-1 0 0,2 1 0 15,-3 0 0-15,1 1 0 0,-2 0 0 0,1 0 0 0,-1 1 0 0,2 0 0 16,-1 2 0-16,1-1 0 0,2 0 0 16,-2 0 0-16,1 0 0 0,2 2 0 0,-2-1 0 0,2-1 0 15,-1 2 0-15,2 0 0 0,0 0 0 0,1 1 128 16,0 0-128-16,-2 0 0 0,0 0 0 0,2 1 0 16,-1-2 0-16,8 3 0 0,-4-3 0 0,0 0 128 15,-4 1-128-15,1-1 0 0,-1 1 128 0,-1-1-128 16,0 0 128-16,1 2-128 0,-1-1 0 0,3 1 0 15,-3-1 128-15,1 2-128 0,0-1 0 0,-1 2 0 16,0 1 0-16,-2-1 0 0,0-3 0 0,2 4 0 16,-2 0 128-16,1-1-128 0,-1 0 0 0,1 0 0 15,-2-1 0-15,2 0 0 0,-1 2 0 0,0 1 0 16,2-1 0-16,-2 2 128 0,-1-1-128 0,-1 3 0 16,2 0 0-16,0 2 0 0,1 0 0 0,-2 0 0 15,0 1 0-15,-2-1 0 0,0 1 0 0,-1-2 0 16,0-1 0-16,0 0 0 0,0-1 0 0,-2 0 0 0,1 1 0 0,-2-1 0 15,-2 0 0-15,1 0 0 0,1-1 128 16,-3 0-128-16,2-3 0 0,-2 0 0 0,0 1 0 0,0 0 0 16,0-2 0-16,-5-7 128 0,3 9-128 0,-1 0 0 15,0 0 0-15,-2-9 0 0,0 8 0 0,0-8 0 16,0 11 0-16,0-2 128 0,0-3-128 0,0-6 0 0,0 0 128 0,0 0-128 16,0 0 0-16,0 0 128 0,0 0-128 0,0 0 0 15,0 0 144-15,0 0-144 0,0 0 128 16,0 0-128-16,0 0 160 0,-1-8-160 0,1 8 128 15,-1-8-128-15,-1-2 0 0,1 2 0 0,0-1 128 0,0 2-128 16,-1-1 0-16,-1-1 0 0,2 0 128 0,-1-1-128 16,0 0 0-16,-1 1 0 0,1-1 0 0,0 1 0 15,-2 0 0-15,-1-1 0 0,1 1 0 0,1-1 0 16,-4-1 0-16,0 0 0 0,0 0 0 0,-1 2 0 16,0-2 0-16,1-2 0 0,-6-2 0 0,2 3 0 15,2-1 0-15,-4 0 0 0,1-1 0 0,-1 1 0 16,-1 0 0-16,0 1 0 0,3 0 0 0,-4 1 0 15,0 2 0-15,-2 0 0 0,-1 0 0 0,1 2 0 0,2-2 0 16,-2 1 0-16,-3 0 0 0,1 0-128 0,-1-3 128 0,0 0 0 16,0 2 0-16,2 0 0 0,-2 0 0 0,2 0 0 15,2 2 0-15,-2 0-128 0,-1 1 128 0,2-1 0 16,-3 1 0-16,1 1 0 0,1-1 0 0,-2 1 0 16,0-1 0-16,0 2 0 0,0-1 0 0,2-1 0 15,-4 2 0-15,1-1 0 0,2 0 0 0,-1-1 0 16,2-1 0-16,-2 0 0 0,-1 1 0 0,-1 1 0 15,2-1 0-15,1 2 0 0,-3-1 0 0,3-1 0 16,0-1 0-16,2 1 0 0,-4-1 0 0,2 3 0 16,-1-1 0-16,2 2 0 0,0 0 0 0,0 0 0 15,0-1 0-15,1 2 0 0,0 0 0 0,-1 0 0 16,0 1 0-16,1-1 0 0,2 1 0 0,1 0 0 16,-1-1-128-16,0 1 128 0,0 1 0 0,0-1 0 15,0-1 0-15,0-2 0 0,-1 1 0 0,2 1 0 0,-2 0 0 0,2-1 0 16,0 1 0-16,0 0 0 0,0-1 0 0,0 1 0 15,-2 0 0-15,0 1 0 0,1 0 0 0,2 0 0 16,0 0 0-16,0-1 0 0,0 2 0 0,0 0 0 16,1-1 0-16,-1 1-160 0,-1 0 160 0,0 0 0 15,-1 0 0-15,-1 0 0 0,1-1 0 0,-1 0 0 16,1 1 0-16,1-2 0 0,-2 1 0 0,0 0 0 16,0 0 0-16,-1 1 0 0,-2 0 0 0,2-1 0 15,1 0 0-15,1 0 0 0,-2 0 0 0,2 1 0 16,1 0 0-16,0 0 0 0,2-1 0 0,-2-2 0 0,2 3 0 0,1 0 0 15,-1-2 0-15,1 0 0 0,-2 0 0 0,2 0 0 16,-2 1 0-16,2-1 0 0,-3 0 0 16,0 0 0-16,-2 2 0 0,1-1 0 0,0-1 0 0,-2 1 0 15,1 0 0-15,0-1 0 0,1 1 0 0,-1 0 0 16,0-1 0-16,-1 0 0 0,0-1 0 0,1 0 0 16,0 1 0-16,1 0 0 0,-1-1 0 0,1-1 0 15,-1 1 0-15,1 0 0 0,1 1 0 0,-4-2 0 16,-2-1 0-16,2-1 0 0,0 2 0 0,1-2 0 15,-1 0 0-15,-1-1 0 0,-1 1 0 0,2 1 0 16,0 1 0-16,-1-1 0 0,1 0 0 0,1 0 0 16,2 2 0-16,-1-1 0 0,4-2 0 0,2 1 0 15,-2-1 0-15,1 1 0 0,-1-1 0 0,1 0 0 16,-2-2 0-16,1 2 0 0,0-1 0 0,1 0 0 0,-3-1 0 16,0 1 0-16,1-2 0 0,1 2 0 0,0 2 0 0,1-1 0 15,-4 0 0-15,3-1 0 0,0-1 0 16,1 2 0-16,2-2 0 0,1 0 0 0,-2 2 0 15,1-1 0-15,0-2 0 0,-2 3 0 0,2 1 0 0,1 0 0 16,-3 1 0-16,0-2 0 0,-3-2 0 0,3 2 0 16,-2 0 0-16,1 0 0 0,-2-2 0 0,1 1 0 15,-1 2 0-15,2-3 0 0,1 0 0 0,1 2 0 16,0-1 0-16,1 2 0 0,0-1 0 0,0 1 0 16,0-3 0-16,0 1 0 0,-1 1 0 0,4 0 0 15,-2-1 0-15,2 1 0 0,-1-2 0 0,0 2 0 16,2-1 0-16,-3 1 0 0,2-3 0 0,-3 1 0 15,2 0 0-15,-3 1 0 0,4 0 0 0,-3-1-160 0,2 0 160 16,0 0-160-16,1 2 160 0,1 1-192 0,-1-2 192 16,2 2-192-16,4 5 192 0,-3-8 0 0,-2 0 0 0,2 1-128 15,-1-1 128-15,2 0 0 0,-2 2 0 0,0-1-128 16,1-1 128-16,2 1 0 0,0 0 0 0,1 1 0 16,0 6 0-16,1-7 0 0,0 1 0 0,-1 6 0 15,3-5 0-15,-3 5 0 0,0 0 0 0,0 0-128 16,5-7 128-16,-5 7 0 0,0 0 0 0,0 0 0 15,0 0 0-15,5-5 0 0,-5 5 0 0,0 0-128 16,0 0 128-16,0 0 0 0,0 0 0 0,0 0-128 16,0 0 128-16,0 0 0 0,0 0 0 0,0 0 0 15,0 0 0-15,0 0 0 0,0 0 0 0,0 0-128 16,0 0 128-16,0 0 0 0,0 0 0 0,0 0 0 16,-6 6 0-16,1 0-128 0,5-6 128 0,-3 10 0 15,1-1 0-15,1-1 0 0,0 1 0 0,-2 1 0 0,6 0 0 16,-2 1 0-16,0 1 0 0,1-1-128 0,0 0 128 0,2 1 0 15,-1 0 0-15,0 0 0 0,0 2 0 0,0-1 0 16,0 0 0-16,2 0 0 0,0 0 0 0,0 1 0 16,3-1 0-16,0 0 0 0,1 0 0 0,0-1 0 15,2 0 0-15,2-2 0 0,-1 1 0 0,2 1 0 16,0-1 192-16,2 2-64 0,-3-2-128 0,0 0-160 16,0 0 160-16,3 0-208 0,-1 0 208 0,0 0 0 15,2-2 0-15,-1 1 0 0,0 0 0 0,-1 0 128 16,2 0 0-16,-2 0-128 0,1 0 0 0,-1 0 0 15,1 0 0-15,1 0 0 0,2 2 0 0,-3-2 0 16,2-3-160-16,-1 2 160 0,2 0 0 0,0 1 0 0,1-4 0 0,-3 3 0 16,2-1 0-16,0 0 0 0,-1-3 0 0,2 1 0 15,-3-2 0-15,1 0 0 0,0 0 0 16,2-1 0-16,1 1 0 0,1 0 0 16,1-1 160-16,-1 1-160 0,2 1 0 0,-1-2 0 0,1 0 0 0,-1 1-144 15,1-1 144-15,0 1 0 0,-2 2 0 0,0-2 0 16,-2-2 0-16,1 3 0 0,-1-1 0 0,0 0 0 15,0-1 0-15,-3 0 0 0,1 0 0 0,1 0 0 16,0-1 0-16,2 0 0 0,0 0 0 0,0 0 0 16,0 1 0-16,0 0 0 0,1 0 0 0,-2 1 0 15,2-3 0-15,0 3 0 0,1-1 0 0,0 2 0 16,-1-2 0-16,-1 3 0 0,0-3 0 0,0 0 0 16,-3 0 0-16,2 3 0 0,-2-3 0 0,0 1 0 0,-1-2 0 0,-2 1 0 15,1-3 0-15,0 2 0 0,2 2 0 0,1-2 0 16,-1-2 0-16,1 1 0 0,-1 0 0 0,-1 0 0 15,2 0 0-15,1 2 0 0,-3-1 0 16,4 0 0-16,1-1 0 0,-1 1 0 0,2 0 0 0,0 0 0 16,0 1 0-16,0-1 0 0,2 0 0 15,-1 1 0-15,0 0 0 0,-2-1 0 0,2 0 0 0,-1 1 0 16,3-3 0-16,-2 1 0 0,-1 0 0 0,0 1 0 16,-1 0 0-16,-1 0 0 0,0-1 0 0,0 1 0 15,-4 0 0-15,3 2 0 0,0-1 0 0,0 1 0 16,-2 1 0-16,3-1 0 0,1 2 0 0,-3-1 0 15,-1 0 0-15,0 0 0 0,-1 1 0 0,-1-1 0 0,1 1 0 16,3-1 0-16,-2 2 0 0,2-1 0 0,-2 3 0 16,2 0 0-16,-3-1 0 0,2-1 0 0,0 3 0 0,-1 0 0 15,2 1 0-15,-1-1 0 0,3-1 0 0,0 2 0 16,-5 1 0-16,2 0 0 0,0-1 0 0,1 1 0 16,-2-1 0-16,1 0 0 0,-1 0 0 0,-2 0 0 15,1-1 0-15,0 0 0 0,3-2 0 0,-4 0 0 16,-1 2 0-16,0 1 0 0,1 1 0 0,-2-1 0 15,-2 2 0-15,0 0 0 0,-1 0 0 0,2 0 0 16,-4 0 0-16,1 2 0 0,1-3 0 0,-3 0 0 16,-1-1 0-16,-1 0 0 0,0 0 0 0,2-1 0 15,-2 0 0-15,0-3 0 0,-1-1 0 0,-1 2 0 16,-1 1 0-16,2-3 144 0,-5-6-144 0,3 7 0 16,0-1 208-16,2 1-64 0,-5-7-16 0,0 0 0 15,0 0-128-15,0 0 0 0,0 0 144 0,4 6-144 16,-4-6 128-16,0 0-128 0,0 0 128 0,0 0-128 0,0 0 0 0,0 0 0 15,0 0 0-15,0 0 0 16,0 0-1776-16,-11-2-416 0,0-1-96 0</inkml:trace>
  <inkml:trace contextRef="#ctx0" brushRef="#br1" timeOffset="75224.99">5968 13474 2751 0,'0'0'128'0,"0"0"16"0,0 0-144 0,0 0 0 0,0 0 0 0,0 0 0 16,4-5 2768-16,-1-2 528 0,-2 1 96 0,-1 6 32 16,0 0-1904-16,2-7-384 0,-2 0-80 0,0 7-16 15,0-6-96-15,0 6-32 0,-1-4 0 0,-1 0 0 16,2 4 96-16,0 0 16 0,-3-5 0 0,3 5 0 0,-2-4-80 0,2 4-16 15,0 0 0-15,0 0 0 0,-5-3-144 0,5 3-16 16,-6-1-16-16,6 1 0 0,0 0-336 0,-4 5-64 16,-3 3-16-16,3 2 0 0,2 1-80 0,-3 2-32 15,2 0 0-15,-2 5 0 0,2 2 32 0,2 2 0 16,-2 1 0-16,-1 1 0 0,1 2 0 0,0 2 16 16,0-1 0-16,-2 3 0 0,2-3-32 0,0 1-16 15,0-2 0-15,-1 1 0 0,1-1 32 0,-1-2 0 16,1 1 0-16,1-3 0 0,-3-5 0 0,3 3 0 15,-1-2 0-15,0-2 0 0,0-2-64 0,-1 0-16 16,1-1 0-16,-1-2 0 0,2 0-176 0,0-1 192 16,-2 0-192-16,0-2 192 0,1 0-192 0,1-1 160 15,2-7-160-15,-3 5 160 0,3-5-160 0,0 0 0 16,-6 5 0-16,6-5 0 16,0 0-960-16,0 0-208 0,0 0-48 0,0 0-16 15,-4-9-1648-15,0 1-336 0</inkml:trace>
  <inkml:trace contextRef="#ctx0" brushRef="#br1" timeOffset="75623.71">5734 13729 10127 0,'0'0'896'0,"-8"5"-704"15,-1-2-192-15,1-1 0 0,1-2 2160 0,7 0 400 16,-8 5 64-16,8-5 32 0,0 0-640 0,0 0-128 16,0 0-32-16,0 0 0 0,0 0-544 0,0 0-112 15,0 0-32-15,0 0 0 0,0 0-64 0,10 3-16 16,1-3 0-16,2 0 0 0,3-6-368 0,0 2-80 15,2 1 0-15,5-2-16 0,0-1 80 0,3 0 32 16,2 2 0-16,-2-1 0 0,2 2-144 0,0 1-16 16,1-3-16-16,-9 4 0 0,-1 1-128 0,2-1-32 15,0 1 0-15,-1 0 0 0,0-1-144 0,-4 1-16 16,-1 1-16-16,-3-1 0 0,-1 0-224 0,0 0 144 0,-2 0-144 0,-2 1 128 16,-7-1-128-16,7 1-256 15,-7-1 64-15,0 0 16 16,0 0-2256-16,5 6-464 0,-5-6-96 0</inkml:trace>
  <inkml:trace contextRef="#ctx0" brushRef="#br1" timeOffset="76358.75">5714 14197 911 0,'0'0'0'0,"0"0"0"0,0 0 0 0,-5 2 0 15,-1-1 0-15,0 0 0 0,2 0 4304 0,-3 0 784 16,3-2 160-16,1 2 16 0,3-1-2976 0,0 0-608 16,-7 1-112-16,7-1-32 0,0 0-288 0,0 0-64 15,0 0-16-15,0 0 0 0,0 0-144 0,-2-3-16 16,2 3-16-16,2-5 0 0,4 0-288 0,-1 1-64 16,5-2-16-16,0 1 0 0,2-1-112 0,2 1-32 15,3-1 0-15,1 1 0 0,3-2 64 0,-1 4 16 16,1 0 0-16,1-2 0 0,-2 1-32 0,1 1 0 15,0-1 0-15,-3 2 0 0,-1 0-64 0,-2 0-16 0,-3-1 0 16,-1 1 0-16,-1 1-144 0,0 0-48 0,-4 1 0 16,-6 0 0-16,0 0-64 0,0 0-32 15,0 0 0-15,0 0 0 0,0 0 48 0,-6 1 16 16,-2 0 0-16,0 1 0 0,-4 1-16 0,-3-1 0 0,0 0 0 0,-3 1 0 16,1 1-80-16,-4 0-128 0,-1 2 176 0,-1-2-176 15,0-1 128-15,1 4-128 0,0-2 0 0,1-1 0 16,1 0 128-16,2-1-128 0,3 0 0 0,2-1 0 15,2 0 0-15,2-1 0 0,2-1 0 0,7 0 0 16,0 0 0-16,0 0 0 0,6-4 0 0,4-2 0 0,1 1 0 0,3 0 0 16,2 0 0-16,4-2 0 15,0-1 0-15,3 2 0 0,2-1 0 0,2 2 0 0,0-1 0 0,-1 1 0 16,0-1 0-16,0 1 0 0,-1 1 0 0,-2 1 0 16,-1 0 0-16,-4 1 0 0,-2-1 0 0,-4 2 0 15,-2 1 0-15,-5 0 0 0,-5 0 0 0,0 0 0 16,0 0 160-16,0 0-160 0,-6 4 256 0,-6 1-48 15,-3-2 0-15,-2 2 0 0,-2 0-80 0,-4 1-128 16,1-2 176-16,-2 2-176 0,1-2 144 0,-3 1-144 16,1-2 0-16,1 3 144 0,1-2-144 0,2-1 0 15,1-1 0-15,4 3 0 0,0-3 0 0,3-1 128 16,3 0-128-16,3-1 0 0,1 0 0 0,6 0 0 16,0 0 0-16,0 0 0 15,0 0-928-15,11-2-272 0,3 0-48 0,4-3-18784 0</inkml:trace>
  <inkml:trace contextRef="#ctx0" brushRef="#br1" timeOffset="79247.41">12384 13164 11967 0,'0'0'1072'0,"0"-5"-864"15,0 5-208-15,1-5 0 0,-2-2 1280 0,0 1 192 16,-1 1 64-16,2 5 0 0,0 0-16 0,0 0 0 15,0 0 0-15,0 0 0 0,0 0-432 0,-3 4-96 16,-2 1-16-16,0 3 0 0,-1 1-304 0,1 2-64 16,-1 4-16-16,2 0 0 0,-4 3 16 0,2-1 0 15,-1 0 0-15,-1 1 0 0,1 0-256 0,0 0-48 16,2-3-16-16,-2 0 0 0,3-4 96 0,0-2 0 0,3-1 16 0,1-8 0 16,0 0 160-16,0 0 16 15,0 0 16-15,7-2 0 0,3-4-64 0,0-3-16 0,1-2 0 0,1-1 0 16,2-2-240-16,1-1-48 0,1 0-16 0,-1-1 0 15,1 1-208-15,-2 2 0 16,-3 2 0-16,0 2 0 0,-1 0 0 0,-1 2 0 0,-1 2 0 16,0 4 0-16,0 3 0 0,-2 5 0 0,1 3 0 0,-4 2 0 15,1 4-128-15,-2 2 128 0,-1-1 0 16,-1 4 0-16,-1 1 0 0,0-1 0 0,0 0 0 0,1 0 0 16,1-2-272-16,1-3 48 0,2-2 16 0,3 5 0 15,3-7-2080 1,1-3-400-16,1-3-96 0</inkml:trace>
  <inkml:trace contextRef="#ctx0" brushRef="#br1" timeOffset="79555.32">12865 13211 10127 0,'-9'-2'896'0,"4"1"-704"15,-1 0-192-15,1 1 0 0,-3 2 2496 0,-3 1 480 0,1 2 96 0,-3 1 0 16,1 2-1376-16,0 2-288 15,-1 1-48-15,0 1-16 0,2 1-128 0,3 3-48 16,0 2 0-16,4-1 0 0,-1-4-480 0,4-1-112 16,3-1 0-16,3-1-16 0,1-1-240 0,3-5-32 0,2-2-16 0,2 2 0 15,4-4 112-15,0-1 0 16,3-3 16-16,1-1 0 0,0-4 80 0,0-1 16 0,-2-1 0 0,-2-3 0 16,-3-3 48-16,-1 2 16 15,-1-1 0-15,-5 2 0 0,-1 0-112 0,-3-2-32 16,-4-1 0-16,-3 3 0 0,-1 1-160 0,0 6-16 0,-3-2-16 0,0 1 0 15,1 2-224-15,-1 2 144 0,-2 1-144 0,2 2 128 16,0 1-384-16,2 1-64 0,-2 0-32 16,8-1 0-1,0 0-2272-15,0 0-464 0,0 0-96 0,0 0-16 0</inkml:trace>
  <inkml:trace contextRef="#ctx0" brushRef="#br1" timeOffset="79758.77">13401 12781 10127 0,'0'0'896'0,"0"0"-704"0,-2-3-192 0,2 3 0 0,0 0 2896 0,-3 5 560 15,-2 2 96-15,-1 2 32 0,0 1-1952 0,-2 3-384 16,3 2-80-16,-5 4-16 0,0-2-128 0,0 3-48 16,-1 1 0-16,-1 9 0 0,3-3-432 0,-1 1-96 15,2-1 0-15,3-1-16 0,0 1-432 0,4-3 0 16,-1-2 0-16,0-6 0 15,2-1-2048-15,2 1-400 0,-1-1-80 0</inkml:trace>
  <inkml:trace contextRef="#ctx0" brushRef="#br1" timeOffset="79909.94">13238 13130 21183 0,'0'0'1888'0,"7"-7"-1504"16,1-1-384-16,0 3 0 0,2-1 1408 0,3 1 192 15,1-2 64-15,5 2 0 0,1-1-624 0,2 0-112 16,3-3-32-16,3 2 0 0,-3 2-384 0,0-1-96 0,3 0-16 0,-3 0 0 15,3 1-400-15,-2-1 0 0,0 1 0 0,11-3-14144 16</inkml:trace>
  <inkml:trace contextRef="#ctx0" brushRef="#br1" timeOffset="80576.45">14021 13186 17903 0,'7'-11'784'0,"-2"5"176"0,-5 6-768 0,5-8-192 0,-1-2 0 0,0 1 0 15,-4 9 1072-15,2-7 160 0,-2 7 48 0,0 0 0 16,-6-10 128-16,2 4 16 0,4 6 16 0,-7-5 0 15,-2 4-400-15,3 3-80 0,-3 1 0 0,-1 2-16 0,-1 5-432 0,-2 1-64 16,0 2-32-16,-1 3 0 0,1 3-144 0,3-2-16 16,-1-3-16-16,4 1 0 0,1-3-48 0,3-2 0 15,2-2 0-15,3-1 0 0,-2-7 48 0,0 0 0 16,12 1 0-16,-1-2 0 0,2-3 128 0,1-3 16 16,1-2 16-16,-1-2 0 0,0-2 48 0,2 0 0 15,0 2 0-15,-1-1 0 0,-3 0-96 16,-2 2-16-16,-1 1 0 0,1 2 0 0,-4 3-32 0,-6 4-16 15,9-3 0-15,-9 3 0 0,6 5-144 0,0 2-16 16,-6-7-128-16,6 13 192 0,1 0-192 0,0 2 0 16,-4 0 0-16,2-2 0 0,2-3 0 0,0-1 0 0,2-2 0 0,-2-1 0 31,2 0-1280-31,2 0-240 0,3-2-48 0,3 0-9520 16,2-1-1904-16</inkml:trace>
  <inkml:trace contextRef="#ctx0" brushRef="#br1" timeOffset="80949.61">14990 12751 20271 0,'1'-12'1792'0,"0"7"-1424"0,1-3-368 0,-1 0 0 16,-1 1 1040-16,-1-1 144 0,-1 0 32 0,1 2 0 16,-4-1 272-16,0 2 64 0,1 1 16 0,-4 1 0 15,1 0-496-15,-3 0-112 0,2 1 0 0,-3 4-16 16,-1 3-240-16,-1-1-32 0,0 1-16 0,-2 3 0 16,-1 7-176-16,-1 1-32 0,1 3-16 0,-1 2 0 0,1 1-176 0,-1 3-16 15,3 5-16-15,-1-3 0 0,-2 3-32 0,3 2-16 16,1 1 0-16,3 0 0 15,-1 0-176-15,3-1 0 0,0-2 144 0,3-3-144 0,-2 4 0 0,4-3 0 16,0-2 0-16,1-3-192 0,1-1-48 0,1-2-16 16,0-2 0-16,0-1 0 15,0-3-608-15,-2-2-128 0,1-2-32 0,0-2 0 16,1-8-2272-16,0 0-464 0</inkml:trace>
  <inkml:trace contextRef="#ctx0" brushRef="#br1" timeOffset="81103.87">14527 13156 13823 0,'0'0'1216'0,"0"0"-960"15,3-4-256-15,3 2 0 0,2 2 2672 0,-2-2 480 16,3 2 112-16,2 0 0 0,1 0-1376 0,2 0-288 0,2 0-48 0,3 0-16 16,1 2-464-16,2-2-112 0,3-2 0 0,-2 1-16 15,2 0-432-15,-1 0-64 0,0-2-32 0,-2 2 0 16,-1-1-288-16,-3 0-128 0,-2 0 0 0,0 1 128 16,-3-1-1408-16,0 0-304 15,-3 1-48-15,0-2-12832 0</inkml:trace>
  <inkml:trace contextRef="#ctx0" brushRef="#br1" timeOffset="81410.89">15099 13089 10127 0,'0'0'896'0,"0"0"-704"15,0 0-192-15,-5 9 0 0,0 1 3088 0,1 1 592 16,-2 0 112-16,0 1 32 0,-2 3-1712 0,-1 1-352 16,-1 2-64-16,2 2-16 0,-3-2-272 0,1-1-64 15,0 1-16-15,-1 1 0 0,1-4-272 0,1 0-48 16,0 0-16-16,3-2 0 0,-2-1-384 0,2-1-80 15,3-2-16-15,-1-3 0 0,4-6-80 0,0 0-32 16,0 0 0-16,0 0 0 0,9-2-96 0,3-2-32 16,1-4 0-16,0-3 0 0,1-3-128 0,3 0-16 0,0-1-128 0,1 3 192 15,-1 0-192-15,0 1 0 16,2 2 128-16,-2-2-128 0,1 2 192 0,-1 4 0 16,0 2 0-16,-4 2 0 0,-1 1 48 0,-1 3 0 15,-1 3 0-15,-3 3 0 0,-2 4-64 0,1 1-16 16,-5-1 0-16,0 4 0 0,-2 2 32 0,-1 1 0 0,-4 0 0 0,2 1 0 15,0 0-192-15,-1 1 0 0,1-2 0 16,0 2 0 0,2 0-1904-16,1 2-464 0</inkml:trace>
  <inkml:trace contextRef="#ctx0" brushRef="#br1" timeOffset="82720.12">5942 13536 4607 0,'0'0'400'0,"0"0"-400"0,0 0 0 0,-2 6 0 15,2-6 1680-15,-1 9 256 0,-2 1 48 0,1 0 16 16,0 1-896-16,-1 1-176 0,0 0-32 0,2 1-16 16,-2 3-416-16,-1-2-80 0,1-1 0 0,0-1-16 0,1 0-240 0,-3-1-128 15,2 1 160-15,1-1-160 16,1 0 192-16,0-2-64 0,-1 1-128 0,2 0 192 0,0 0-192 0,2-2 0 16,-2-8 0-16</inkml:trace>
  <inkml:trace contextRef="#ctx0" brushRef="#br1" timeOffset="83001.53">5685 13780 12319 0,'0'0'544'0,"10"0"112"0,-1-2-528 0,1-3-128 15,1 3 0-15,0-1 0 0,3-2 832 0,3 1 128 0,2-2 16 0,0 2 16 16,2-1-416-16,2-1-64 0,-3 1-32 0,5 0 0 16,-1 1-272-16,3 0-48 0,-1 2-16 15,-2 0 0-15,0 0-144 0,-4 2 160 0,-1 0-160 0,0 2-8064 16</inkml:trace>
  <inkml:trace contextRef="#ctx0" brushRef="#br1" timeOffset="83414">5720 14250 9215 0,'0'0'400'0,"-7"1"96"0,-2-4-496 0,1 3 0 16,1 0 0-16,7 0 0 0,-10-2 1936 0,2 1 304 15,8 1 48-15,0 0 16 0,0 0-1232 0,0 0-240 16,0 0-64-16,0 0 0 0,5-8-48 0,3 2-16 16,4-2 0-16,5 0 0 0,1-1 112 0,6-1 16 0,-1 1 0 0,4-1 0 15,2-1-128-15,2 1-32 0,-1 1 0 0,1 2 0 16,-1-1-144-16,-3 0-16 0,2-1-16 15,-4 2 0-15,-3 0-176 0,-2 3-16 0,-2-1-16 0,-3 2 0 16,-2 0-288-16,-3 3 0 0,-1 4 0 0,-9-4-13808 16</inkml:trace>
  <inkml:trace contextRef="#ctx0" brushRef="#br1" timeOffset="93635.22">4025 15662 1839 0,'0'0'0'0,"0"0"160"0,0 0-160 0,0 0 0 0,-7 3 0 0,0 1 0 16,-1-2 2432-16,8-2 464 0,-8 3 96 0,0 0 16 15,8-3-1744-15,-8 6-352 0,8-6-64 0,-8 3-16 16,8-3-64-16,0 0-32 0,-7 2 0 0,7-2 0 16,0 0-128-16,0 0-32 0,0 0 0 0,0 0 0 15,0 0-224-15,0 0-48 0,0 0-16 0,0 0 0 16,0 0 128-16,0 0 32 0,0 0 0 0,11 8 0 16,0-5 160-16,2 1 32 0,2-2 16 0,4 1 0 0,1-2-144 0,3 1-48 15,4-2 0-15,5 3 0 16,4-1-64-16,1 1-16 0,-2-1 0 0,4 2 0 0,-1-2 0 15,1 0-16-15,-1 0 0 0,0-1 0 0,-1 0-80 16,0 2-16-16,3 0 0 0,2-1 0 0,2 1 32 0,1 0 0 16,0-2 0-16,1 0 0 0,-3-1-16 0,0 0 0 15,-5 0 0-15,3 2 0 0,-3 1-32 0,1 0 0 16,-1 1 0-16,0 0 0 0,-4 0-64 0,1-1 0 16,1-1-16-16,-1 0 0 0,-2-2 16 0,1 0 16 15,-1 3 0-15,-2-3 0 0,-3 0-80 0,1 0 0 16,-1 0-128-16,-1 1 192 0,0-1-16 0,1 0-16 15,-1 0 0-15,1 0 0 0,-2 2-32 0,2-2-128 0,-1 0 192 16,3 0-64-16,-5-1-128 0,2 0 192 0,-1-2-192 16,-2 1 192-16,-1-1-192 0,0 3 0 0,1-1 144 0,-2 1-144 15,2 0 0-15,-1 0 144 0,0 0-144 0,2 0 0 16,1 1 128-16,-1-1-128 0,-3 0 0 0,2 0 0 16,-1-1 0-16,4 1 0 0,0 0 0 0,-2 0 0 15,0-1 0-15,0 0 0 0,-1 0 0 0,1 1 0 16,0 1 0-16,-1 0 0 0,-2-1 0 0,1 0 0 15,-2 1 128-15,0 0-128 0,0 2 0 0,-1-2 0 16,2-1 0-16,-2 1 0 0,-1 1 0 0,0-1 0 16,-1-2 0-16,3-1 0 0,-2 1 0 0,0 0 0 15,-1-2 0-15,2 2 0 0,-3-2 0 0,2 0 0 16,0 1 128-16,0 1-128 0,-3 0 0 0,3 0 0 16,-2 0 0-16,1-1 0 0,1 2 0 0,0 0 0 0,2 0 0 0,-1 0 0 15,0 0 0-15,1 0 0 0,-3 3 0 0,-1-2 0 16,1 0 0-16,0 0 0 0,0 1 0 0,2 1 0 15,-1-2 0-15,-2-1 0 0,0 0 0 16,-1 0 0-16,1 0 0 0,-2-1 0 0,1-2 128 16,-2 2-128-16,-1-1 0 0,0 1 0 0,-1 0 0 0,1 0 0 15,-5-1 0-15,2-1 0 0,-2 2 0 0,1 1 0 16,-2 0 0-16,-7 0 0 0,8-1 0 0,-8 1 0 16,10 0 0-16,-2 1 0 0,-8-1 128 0,9-2-128 15,-9 2 0-15,7 0 0 0,-7 0 0 0,0 0 0 16,0 0 0-16,0 0 0 0,0 0 0 0,0 0 0 15,0 0 0-15,0 0 0 0,0 0 0 0,0 0 0 16,0 0 0-16,0 0 0 0,0 0 144 0,0 0-144 0,-7-1 0 0,-3 1 144 16,-1 2-144-16,0-1 0 0,0-2 0 15,-5 1 0-15,-2 2 0 0,-1 1 0 0,-2-1 0 0,0 0 0 16,-3-1 0-16,-3 1 128 0,-1 0-128 0,-3 0 0 16,-1-2 0-16,-4-2 0 0,-3 0 0 0,-1 1 0 15,-1 1 0-15,0 0 0 0,-3 0 0 0,-1 2 0 16,-2 1 0-16,1-1 0 0,-2 0 0 0,0-2 0 15,-3-1 0-15,1 1 0 0,0 0-176 0,1 1 176 16,-2 2 0-16,-2-1-128 0,1 1 128 0,-3-2 0 16,3 0-128-16,-2 0 128 0,2-1-128 0,3 2 128 15,-2 0 0-15,2 4-160 0,-2-1 160 0,3 0 0 16,0-2 0-16,2 0-128 0,0 1 128 0,1-2 0 16,1-1 0-16,3 0 0 0,2 0 0 0,-1 1 0 15,-1 1 0-15,2-3 0 0,-1-3 0 0,-1 1 0 16,5 2 0-16,-4 0 0 0,1 0 0 0,1 0 0 15,2-1 0-15,1 2-128 0,-1 2 128 0,-1 0 0 0,1-2-144 0,1-1 144 16,-1 1 0-16,3 0-144 0,-2 0 144 0,5 0 0 16,-1-1 0-16,2 0-128 0,1 2 128 0,1-1 0 15,2-1 0-15,2 2 0 0,0-2 0 0,0 3 0 16,0-1 0-16,1 0 0 0,1 0 0 0,-2 1 0 16,2-1 0-16,-1 1-128 0,-4 0 128 0,2 0 0 15,1-2 0-15,1 1 0 0,0 1 0 0,2 1 0 16,-1-1 0-16,3 0-128 0,-1-1 128 0,2 2 0 15,1-1 0-15,2-1 0 0,0-2 0 0,3 0 0 16,3 1 128-16,-2 0-128 0,1 0 0 0,2-1 0 0,2-1 0 0,5 1-192 16,0 0 192-16,0 0 0 0,0 0 0 0,0 0 0 15,0 0 0-15,0 0 0 0,0 0 0 0,0 0 0 16,-7-3 0-16,7 3 0 0,0 0 0 0,0 0-128 16,0 0 128-16,0 0 0 0,6-8 0 0,-6 8-128 15,0 0 128-15,6-4 0 0,-6 4 0 0,11-4 0 16,-1-1 0-16,1 3 0 0,0 1 0 0,4 0-128 15,0 0 128-15,5 0 0 0,2-1-144 0,3 2 144 16,1 2 0-16,6-4 0 0,2 0 0 0,4 1 0 16,0-2-160-16,2 1 160 0,1-2 0 0,3 1-144 15,1 0 144-15,4 1 0 0,3 0 0 0,2-1 0 16,1-2 0-16,0-1-128 0,1 1 128 0,-2-1 0 16,2 2 0-16,-2-1 0 0,1 2 0 0,0 0 0 0,-1-2 0 0,0 4 0 15,0-2 0-15,-3 1-128 0,-1 0 128 0,0 2 0 16,-1 0 0-16,-1 1 0 0,-1 0 0 0,2-1 0 15,-2 0 0-15,-1 0 0 0,-2 0 0 16,0 0 0-16,-3-1 0 0,2 2 0 0,0 1 0 16,0-1 0-16,-4 0 0 0,0-1 0 0,-2-1 0 0,1 0 0 15,-4 1 0-15,0 0 0 0,-1-2 0 0,-1 0 0 16,-1-1 0-16,-2 2 0 0,0 0 0 0,-1-1 0 16,1 2 0-16,-1-1 0 0,0 0 0 0,2 0 0 15,-2-2 0-15,1 1 128 0,0 0-128 0,0 0 144 16,-2-1-144-16,1-1 160 0,1 1-160 0,-2 1 160 15,-1 0-160-15,-3 0 160 0,-1 1-32 0,0-1-128 16,-2 2 192-16,-1 0-64 0,-2 0 48 0,-2 0 0 16,-1 0 0-16,-2 0 0 0,-2-1 16 0,-2 1 0 0,0 0 0 0,-8 0 0 15,0 0-64-15,0 0 0 0,0 0 0 0,0 0 0 16,0 0-128-16,0 0 192 0,0 0-192 0,0 0 192 16,0 0-64-16,0 0 0 0,0 0 0 0,0 0 0 15,0 0-128-15,0 0 160 0,0 0-160 0,0 0 160 31,-10 1-1072-31,1 2-224 0,-3-1-32 0,0-1-15232 0</inkml:trace>
  <inkml:trace contextRef="#ctx0" brushRef="#br1" timeOffset="95690.96">11062 14724 10127 0,'0'0'896'0,"0"0"-704"16,0 0-192-16,-8-3 0 0,3-1 992 0,5 4 160 15,-7-3 48-15,7 3 0 0,-6-2 144 0,6 2 16 16,0 0 16-16,-6-3 0 0,6 3-96 0,-7-1-32 15,7 1 0-15,0 0 0 0,0 0-288 0,0 0-48 16,0 0-16-16,0 0 0 0,0 0-96 0,0 0-32 16,0 0 0-16,0 0 0 0,0 0 96 0,9 0 16 15,5 1 0-15,-3-1 0 0,1-1-48 0,2 1-16 16,0-1 0-16,3 0 0 0,-1-1-192 0,2 0-48 16,0 1 0-16,0-2 0 0,0 1-112 0,-3 0-16 0,2-1-16 15,-2-1 0-15,-1 4-80 0,2 1-16 0,-2-3 0 16,-3 2 0-16,-2 0-144 0,-9 0-48 0,9 5 0 0,-9-5 0 15,0 0-144-15,9 1 128 16,-9-1-128-16,0 0 128 0,0 0-128 0,0 0 0 0,0 0 0 0,0 0-176 31,4 5-752-31,-4-5-160 0,0 0-16 0,0 0-16 16,0 0-1456-16,0 0-304 0,0 0-48 0</inkml:trace>
  <inkml:trace contextRef="#ctx0" brushRef="#br1" timeOffset="96068.91">11697 14422 13823 0,'0'0'608'0,"2"-6"128"0,-2-1-592 0,2 0-144 15,0 2 0-15,-2 5 0 0,0 0 2032 0,0 0 368 16,4-4 80-16,-4 4 16 0,0 0-1056 0,0 0-208 16,0 0-32-16,0 0-16 0,0 0-464 0,0 0-80 15,-1 7-32-15,-2 5 0 0,0 0 176 0,0 4 48 16,-3 3 0-16,2 1 0 0,-2 6-160 0,1 1-32 16,-2 2 0-16,2 2 0 0,-3 1-32 0,3 1-16 15,-4 1 0-15,2-1 0 0,0-1-112 0,0-3-32 16,1 1 0-16,2-4 0 0,0-3-144 0,1-1-48 15,-1-1 0-15,2 0 0 0,0-3-96 0,1-3-32 0,1-2 0 0,0 0 0 16,0-2-128-16,0-2 192 0,1 0-192 0,0-2 192 16,-1-7-192-16,3 5 0 0,-3-5 0 0,6 1 128 31,-6-1-896-31,8-1-176 0,1-2-32 0,2-1-10320 0,-2-3-2064 0</inkml:trace>
  <inkml:trace contextRef="#ctx0" brushRef="#br1" timeOffset="96454.58">11919 14665 11967 0,'0'0'1072'0,"0"0"-864"16,0 0-208-16,-5 0 0 0,5 0 1584 0,-6 1 272 16,6-1 48-16,0 0 16 0,0 0-128 0,0 0 0 15,0 0-16-15,0 0 0 0,0 0-240 0,0 0-64 16,8 0 0-16,3 0 0 0,0-2-384 0,2-1-96 15,0 2-16-15,1-2 0 0,2-1-400 0,0 1-96 16,3-1-16-16,0 0 0 0,-1 0-208 0,0 1-32 0,-3-2-16 0,1 1 0 16,-1-1-208-16,-4 2 144 0,-1 1-144 0,0 1 128 31,-4 0-1520-31,-6 1-304 0,0 0-64 0,0 0-8064 0,0 7-1616 0</inkml:trace>
  <inkml:trace contextRef="#ctx0" brushRef="#br1" timeOffset="96607.71">11919 14815 11967 0,'0'0'1072'0,"0"0"-864"0,0 0-208 0,0 0 0 16,8 3 2816-16,-1 1 528 0,3-2 112 0,1 0 0 16,3-2-1152-16,-1 0-224 0,1-1-48 0,3 0-16 15,1-1-800-15,3-1-144 0,0 1-48 0,1-2 0 0,1 0-336 16,0-1-80-16,0-2-16 0,-1 2 0 0,-1-1-352 0,-2 2-80 16,-1 0-16-16,-2-1 0 15,-2 0-2192-15,0 0-448 0</inkml:trace>
  <inkml:trace contextRef="#ctx0" brushRef="#br1" timeOffset="97238.95">12887 14278 16815 0,'0'0'736'0,"0"0"160"0,0 0-704 0,0 0-192 16,0 0 0-16,0 0 0 0,0 0 1248 0,0 0 224 15,0 0 32-15,0 0 16 0,0 0-352 0,0 0-64 16,0 0-16-16,0 0 0 0,0 0-288 0,0 0-64 0,-1 11-16 16,-2 0 0-16,0 1 64 0,0 4 16 15,0 1 0-15,0 4 0 0,-4 2-160 0,1 4-16 16,1 0-16-16,-1 2 0 0,1 2-96 0,-4-1-32 0,1 1 0 0,0 0 0 15,1-2-96-15,-4 10 0 16,2-6-16-16,2-4 0 0,0-4-48 0,1-3 0 16,1-4 0-16,1-2 0 0,0 0-64 0,2-4 0 15,1-2-16-15,0-1 0 0,0 1-112 0,1-2-128 0,0-8 176 0,0 0-176 16,0 0 0-16,0 0 0 0,6 6 0 0,-6-6 0 31,0 0-320-31,7-3-192 0,0 2-16 0,0-3-16 16,-1-2-2032-16,0 0-416 0,1-1-80 0,0-2-10432 0</inkml:trace>
  <inkml:trace contextRef="#ctx0" brushRef="#br1" timeOffset="98161.05">13429 14400 3679 0,'0'0'160'0,"0"0"32"0,0 0-192 0,0 0 0 0,0 0 0 0,0 0 0 15,0 0 896-15,0 0 128 0,0 0 16 0,0 0 16 16,0 0 96-16,6-1 0 0,-6 1 16 0,0 0 0 16,0 0-64-16,0 0-16 0,5-2 0 0,-5 2 0 15,0 0 192-15,0 0 48 0,0 0 0 0,0 0 0 16,0 0 0-16,0 0 0 0,5-6 0 0,-5 6 0 15,0 0-336-15,0 0-64 0,0 0-16 0,0 0 0 16,0 0-272-16,0 0-48 0,-4 9-16 0,2 1 0 0,0 1 80 0,0 1 16 16,0 1 0-16,-1 3 0 0,1 0-208 15,-2 3-32-15,2 2-16 0,-2 1 0 0,0-3-80 0,2-1-16 16,-3 1 0-16,2-1 0 0,1-2-128 0,0 0-16 16,1-2-16-16,-1-1 0 0,1 0-160 0,-1-1 160 15,2-1-160-15,0 1 160 0,0-3-160 0,0 0 128 16,2 0-128-16,-1-3 128 0,-1-6-320 0,0 0-64 15,0 0 0-15,0 0-16 16,0 0-1632-16,0 0-320 0,0 0-64 0,0 0-6912 16,0 0-1376-16</inkml:trace>
  <inkml:trace contextRef="#ctx0" brushRef="#br1" timeOffset="98364.54">13243 14576 19343 0,'0'0'1728'0,"0"0"-1392"16,0 0-336-16,2-5 0 0,-2 5 1536 0,6-4 224 16,2-1 48-16,0 2 16 0,0 2-272 0,6-1-48 0,1 1-16 0,1 0 0 15,1-1-448-15,1 0-80 0,1 2-32 0,1-1 0 16,1 0-336-16,0 0-64 0,0-2-16 0,0 2 0 16,0 0-320-16,-2 0-192 0,1 0 192 0,-1 1-192 31,-4 1-2048-31,0-1-512 0</inkml:trace>
  <inkml:trace contextRef="#ctx0" brushRef="#br1" timeOffset="99199.67">13709 14888 12895 0,'0'0'1152'0,"0"0"-928"0,0 0-224 0,0 0 0 16,0 0 1648-16,0 0 272 0,0 0 64 15,0 0 16-15,0 0-80 0,0 0-32 16,0 0 0-16,0 0 0 0,0 0-304 0,0 0-64 0,0 0-16 0,7-5 0 15,1-1-560-15,1-3-112 0,0-2-32 0,2 0 0 0,-2-1-368 16,0-2-80-16,0 1-16 0,0-1 0 16,1 0-80-16,-3-1-32 0,1 3 0 0,-3-2 0 15,0 1-96-15,1 2 0 0,-4 0-128 0,1 2 192 16,-1 1-192-16,1 3 0 0,-3 5 0 0,0 0 0 0,0 0 0 16,0 0 0-16,0 10-144 0,0 0 144 0,0 2-192 15,0 2 192-15,0 1-208 0,0 2 80 0,2 0 128 0,1 0 0 16,-1-1 0-16,3 0-128 0,1-2 128 15,2-2 0-15,2-2 0 0,0-2 0 16,1-4 0-16,1 0 0 0,2-4 128 0,-1-3-128 0,2-1 240 0,-1-3-32 16,0 0 0-16,1-3 0 0,-2-2-16 0,-1-3-16 15,0 0 0-15,-3-2 0 0,0-1-176 0,-1-2 192 16,-1-1-192-16,0-1 192 0,-3-1-192 0,0 0 160 0,-1-2-160 16,-1-2 160-16,-1-3-160 0,-1 0 0 15,0-3 0-15,0 1 0 0,0-5 0 0,0 3 0 0,0-3 0 0,1 2 0 16,0 0 0-16,1 0 0 15,2 4 0-15,-2 3 0 0,1 4 0 0,0 5-176 0,1 0 176 0,0 4-128 16,-3 2 128-16,3 2-160 16,-2 2 160-16,1 2-160 0,1 1 160 0,0 0 0 0,0 3 0 0,2 0-128 15,0 1 128-15,3 0-128 16,1 0 128-16,2 1-128 0,2 1 128 0,3 0 0 0,2 1-144 0,1-1 144 16,2 0 0-16,3 0 0 0,1 0 0 15,2 0 0-15,0 0 0 0,3 0 0 0,-1 0 128 0,-3 0-128 16,1 0 128-16,0 0-128 0,0-1 128 0,1 1-128 15,0 0 224-15,-3 0-32 0,1-1-16 0,-2 0 0 16,-5-1-176-16,0 1 160 0,-3-2-160 0,1 1 160 0,-4 0-160 16,-1 0 0-16,0 0 0 0,-2-1 0 15,-3 1-256-15,0 1-144 0,-1 1-32 16,-7 0 0-16,0 0-2848 0,0 0-576 0</inkml:trace>
  <inkml:trace contextRef="#ctx0" brushRef="#br1" timeOffset="99599.99">14656 14483 11967 0,'0'0'528'0,"5"-4"112"0,1 1-512 0,-1 1-128 16,-5 2 0-16,5-6 0 0,-1 1 2640 0,-3 1 496 16,-1 4 112-16,0 0 16 0,0-6-1472 0,0 6-272 0,-1-4-64 0,1 4-16 15,-5-4-336-15,-1 3-64 0,-2 1-16 0,-1 1 0 16,-2 2-368-16,-3 1-80 0,-1 3 0 0,-3-1-16 16,0 4-48-16,-1 2 0 0,-3 4 0 0,2 1 0 15,1 0-48-15,3 1-16 0,-1 2 0 0,3 0 0 16,1 1-128-16,3-1-16 0,3-3-16 15,3 1 0-15,3-2 16 0,4 0 0 0,1-2 0 0,3 0 0 16,3-2 112-16,2 1 32 0,4-4 0 16,1 1 0-16,3-3-16 0,3 1 0 0,0-4 0 0,4-1 0 0,1-3-160 0,0 3-16 15,1-7-16-15,0 2 0 0,-3-1-112 0,2-1-128 16,-2-1 176-16,-1 3-176 16,-3-4-624-16,-3 4-224 15,-1 1-48-15,3 1-18016 0</inkml:trace>
  <inkml:trace contextRef="#ctx0" brushRef="#br1" timeOffset="101383.51">11004 15953 17327 0,'-9'-2'768'0,"9"2"160"0,0 0-736 0,0 0-192 16,0 0 0-16,0 0 0 0,0 0 1360 0,0 0 240 16,0 0 64-16,0 0 0 0,0 0-320 0,9-1-48 15,4-1-16-15,4 1 0 0,1-1-368 0,4 1-80 16,0-5 0-16,2 3-16 0,3-1-304 0,0 1-48 16,1-2-16-16,-3 0 0 0,-1 1-176 0,-1 1-32 0,-1 0-16 0,-2 1 0 15,-2 0-224-15,-2 0 176 0,-2 1-176 0,-2 1 160 31,0 2-480-31,-3-1-112 0,-9-1-16 0,8 2-9216 0,-8-2-1856 0</inkml:trace>
  <inkml:trace contextRef="#ctx0" brushRef="#br1" timeOffset="101776.79">11455 15727 12895 0,'0'0'1152'0,"0"0"-928"0,5-10-224 0,2 1 0 0,2 0 2368 0,2 2 416 16,1-1 96-16,1 1 0 0,1 0-1088 0,2 2-240 16,-1 2-32-16,2 0-16 0,2-2-288 0,1 3-48 15,-2 2-16-15,1 3 0 0,-3 2-432 0,-1 1-80 16,-1 3-32-16,-3 2 0 0,-1 2-352 0,-3 2-64 16,-1 0 0-16,-3 3-16 0,-1 0-32 0,-2 3 0 15,-2 0 0-15,-2 2 0 0,-3 3 16 0,-2 0 0 16,-2-2 0-16,-1 3 0 0,-1 0-16 0,-1-1 0 15,0 0 0-15,-1-3 0 0,-4 0-16 0,3-1 0 16,0-2 0-16,3-2 0 0,2-2 16 0,1-3 0 16,3 0 0-16,0-2 0 0,3-2-144 0,3-1 192 15,1-8-192-15,0 0 192 0,5 9 48 0,3-4 16 16,2-1 0-16,3 0 0 0,2-2 0 0,4-2 0 16,3-1 0-16,1-1 0 0,1-1-128 0,0-1-128 15,1 0 176-15,-2-1-176 0,-1 0 128 0,-1 0-128 0,-4 0 0 0,2-1 0 16,-3 1 0-16,1 0 0 0,-2 1 0 0,1-1 0 31,-1-1-2176-31,-1-1-352 0,-1 1-64 0,1-2-16 0</inkml:trace>
  <inkml:trace contextRef="#ctx0" brushRef="#br1" timeOffset="105734.07">12185 15775 6447 0,'0'0'576'0,"0"0"-576"0,0 0 0 0,0 0 0 0,0 0 2608 0,10 1 400 16,0-2 96-16,-2 0 16 0,2-1-1008 0,0-1-208 16,3-1-48-16,3 1 0 0,2-2-576 15,3 1-112-15,2 0-16 0,2 1-16 0,3-2-528 0,-5 3-96 16,0 0-32-16,-2 1 0 0,0 0-336 0,-2 1-144 16,-2 1 128-16,-2 0-128 15,-4 1-1984-15,-1 0-464 0</inkml:trace>
  <inkml:trace contextRef="#ctx0" brushRef="#br1" timeOffset="105901.08">12261 15960 25631 0,'0'0'1136'0,"0"0"224"0,0 0-1088 0,0 0-272 0,0 0 0 0,0 0 0 16,10 0 1216-16,3-1 176 0,-1 1 32 15,6-3 16-15,0-1-448 0,4 0-96 0,3 1 0 0,2-1-16 16,-1 1-480-16,2 0-80 0,2-3-32 0,-3 2 0 31,2 1-2400-31,-7-1-464 0</inkml:trace>
  <inkml:trace contextRef="#ctx0" brushRef="#br1" timeOffset="107013.31">13034 16188 6447 0,'0'0'576'0,"0"0"-576"15,0 0 0-15,0 0 0 0,0 0 1920 0,0 0 256 16,-6 3 64-16,6-3 16 0,0 0-688 0,-8-4-144 16,8 4-16-16,-5-6-16 0,1 1-48 0,1-3-16 15,2 0 0-15,2-2 0 0,2 0-160 0,1-1-16 16,1-4-16-16,2 0 0 0,-3-4-480 0,4 2-80 16,0 1-32-16,1-1 0 0,-2 0-288 0,2 0-64 0,-5 2-16 0,2 3 0 15,-1 2-176-15,0 2 0 16,-5 8 0-16,5-4 0 0,-5 4 0 0,0 0 0 0,0 0 0 0,8 9 0 15,-5 2-192-15,-1 3 192 0,-2 5-160 0,0 0 160 16,-1 6 0-16,-1-1 0 0,0 0-128 0,0-1 128 16,-1-2 0-16,2-1 0 0,1-3 0 0,0-1-144 15,0-3 144-15,4-2 0 0,-2-3 0 0,-2-8 0 16,5 6 0-16,-5-6 128 0,0 0-128 0,10 4 176 16,-2-7 528-16,2-4 128 0,2-1 0 0,-2-3 16 15,1-3-176-15,0-2-32 0,-2 0-16 0,-1-4 0 16,1-2-304-16,-1 0-64 0,-1-1-16 0,-2-1 0 15,-1-2-240-15,1 1 176 0,-2 0-176 0,0-3 160 16,-1 0-160-16,-2-5 0 0,-2-2 144 0,1-2-144 16,1 1 0-16,1 1 128 0,2 1-128 0,0 1 0 0,1 1 0 0,2 4 0 15,-3 4 0-15,3 2 0 0,0 0 0 0,-1 4-128 16,0 3 128-16,2 5 0 0,-3-1 0 0,2 2-160 16,-1 3 160-16,-5 6 0 0,0 0-128 0,0 0 128 15,6-6 0-15,-6 6 0 0,0 0-128 0,10-3 128 16,-10 3 0-16,8-2 0 0,1 0-128 0,0 2 128 15,0-2 0-15,2 1 0 0,3 0-128 0,3-1 128 16,1-2 0-16,4-1 0 0,2 1 0 0,4-2-128 16,-2 0 128-16,3-1 0 0,-2 1 0 0,2 0 0 15,1 1 0-15,-1-1 0 0,2-1 0 0,0 2 0 16,1-2 0-16,-2 2 0 0,-3-2 0 0,1 2 0 0,-4 0 0 16,-1 1 0-16,-2 3 0 0,-4-1 0 0,1-1 0 0,-3 1 0 15,-1 1-240-15,-3 1 16 0,0 0 0 0,-1 1 0 31,-2 0-1808-31,-8-1-352 0,8 5-80 0,-8-5-10928 0</inkml:trace>
  <inkml:trace contextRef="#ctx0" brushRef="#br1" timeOffset="107446.35">13925 15795 8287 0,'0'0'736'15,"0"0"-592"-15,0 0-144 0,0 0 0 0,0 0 1744 0,0 0 320 16,0 0 64-16,0 0 16 0,0 0-672 0,0 0-144 16,0 0-32-16,0 0 0 0,0 0-208 0,-11 0-64 15,-1 2 0-15,-2 3 0 0,-2 0-272 0,-1 4-64 16,1 1-16-16,-1 2 0 0,-1 2-16 0,0 1 0 16,0 0 0-16,-1 0 0 0,2 1-48 0,1-1-16 15,3 2 0-15,4-2 0 0,3 0-128 0,3 1-16 16,3-3-16-16,4 1 0 0,5-2 0 0,1-1 0 15,4 0 0-15,4-2 0 0,2-2 240 0,6-3 48 0,2-2 16 0,4-2 0 16,2 0-224-16,3-1-64 0,0 0 0 0,-3-3 0 16,0-3-256-16,0 1-64 0,-2-2-128 0,0 0 192 15,-1 1-400-15,-1 2-96 0,-2 2-16 0,-1 2-11056 16,-2 0-2208-16</inkml:trace>
  <inkml:trace contextRef="#ctx0" brushRef="#br1" timeOffset="108084.82">12341 16709 11967 0,'0'0'1072'0,"-3"-6"-864"0,-1-2-208 0,0 2 0 16,4 6 1584-16,0 0 272 0,0 0 48 0,0 0 16 15,-9 0-640-15,2 4-112 0,-1 2-16 0,3 6-16 16,-3 5-496-16,1 2-112 0,1 0-16 0,0 3 0 15,1 3-128-15,0 0-16 0,2-2-16 0,1 0 0 16,0-1-96-16,2-1-32 0,0 0 0 0,2-2 0 16,0-4 16-16,1-3 0 0,2 0 0 0,-3-2 0 15,-2-10 272-15,6 7 48 0,-6-7 16 0,9 1 0 16,1-3 320-16,1-3 64 0,0-4 0 0,3-2 16 16,-5-3-288-16,2-1-64 0,0-1-16 0,2 3 0 15,-4-1-384-15,1 2-80 0,1 0-16 0,-3 1 0 16,2 2-128-16,-2 2 0 0,-1 2 0 0,-7 5 0 0,8 0 0 15,0 3 0-15,-8-3-160 0,7 9 160 0,1 3-128 0,-3 0 128 16,-1 1 0-16,1-1-144 0,-2 3 144 0,0 1 0 16,0 1 0-16,1-1 0 0,0-1 0 0,-1 3 0 15,3 0 0-15,0-1-128 16,2-1-1424-16,1-2-288 0,1-2-48 0,1-2-7456 16,0-1-1504-16</inkml:trace>
  <inkml:trace contextRef="#ctx0" brushRef="#br1" timeOffset="108447.98">12910 16893 13823 0,'-2'-6'1216'0,"-2"1"-960"0,-1-2-256 0,2 4 0 16,3 3 2432-16,0 0 432 0,-9-4 80 0,-1 2 32 16,1 4-1360-16,-1 2-272 0,-2 1-48 0,1 5-16 15,0-3-464-15,-1 2-112 0,1 0 0 0,1 2-16 16,2-2-320-16,1 2-64 0,3-1-16 0,1 0 0 15,3 0-288-15,0-10 160 0,6 8-160 0,0-3 128 16,3 0 48-16,1-3 0 0,1-1 0 0,2-2 0 16,-1-2 48-16,2-3 16 0,-2 0 0 0,0-1 0 15,1-1 0-15,-2 2 0 0,1-4 0 0,-1 0 0 16,-2 1-112-16,-1 1-128 0,-2 0 176 0,0 1-176 0,-3-1 192 16,-3 8-192-16,0 0 192 0,0 0-192 0,-1-7 240 0,1 7-64 15,0 0-16-15,0 0 0 0,-9 3-32 0,1 2 0 16,1 2 0-16,1 1 0 0,3-1-128 0,-1 2 0 15,1-1 0-15,3-8 0 0,1 11 0 0,4-1 0 16,-2-3 0-16,4 1 0 0,2-2-320 0,3-1 64 16,0-3 16-16,3-1 0 15,2-1-1360-15,1-1-288 0,0-2-48 0,1-1-7536 16,-1-2-1520-16</inkml:trace>
  <inkml:trace contextRef="#ctx0" brushRef="#br1" timeOffset="108785.16">13554 16653 18367 0,'0'0'816'0,"0"0"160"0,0 0-784 0,0 0-192 0,0 0 0 0,0 0 0 15,-9-1 1136-15,-2 2 176 0,0 1 32 0,-3 3 16 16,-2 6-448-16,-1-3-80 0,-3 2-32 0,-1 1 0 15,0 1-288-15,1 3-48 0,3 0-16 0,2 1 0 16,4-3-48-16,1-1-16 0,6-2 0 0,3 0 0 16,2-2-64-16,2 0-32 0,-3-8 0 0,12 9 0 15,-1 0 112-15,3-2 32 0,2-1 0 0,1 1 0 16,-1-4-48-16,-1 1 0 0,-1 4 0 0,-2-3 0 16,-1 1-208-16,-1 1-48 0,-3-1-128 0,0 1 192 0,-7-7-64 15,5 10-128-15,-3-2 176 0,-4 1-176 0,1 0 384 16,-5 0-48-16,-2 2 0 0,-2-1 0 0,-2-1-16 0,-3 0-16 15,-2 0 0-15,1 0 0 0,-2-1-304 0,3-3-272 16,3-1 48-16,3-2-15648 16</inkml:trace>
  <inkml:trace contextRef="#ctx0" brushRef="#br1" timeOffset="109352.55">12558 17572 14735 0,'0'0'1312'0,"0"0"-1056"0,-3-8-256 0,3 8 0 0,0 0 1760 16,0 0 288-16,0 0 64 0,0 0 16 0,-7 1-720 0,-2 3-160 15,2 3-32-15,0 4 0 0,1 1-448 0,-1 3-80 16,0 3-32-16,3 1 0 0,-5 1-176 0,3-1-32 16,0 0-16-16,2-1 0 0,0-2-192 0,2-2-48 15,2 0 0-15,0-2 0 0,1-1-48 0,-1-11-16 16,6 7 0-16,1-1 0 0,-7-6 384 0,13 0 80 16,1-2 16-16,1-3 0 0,0-5-160 0,0-1-16 15,0-4-16-15,2 1 0 0,0-1-192 0,2 1-32 16,-2-1-16-16,-2 2 0 0,-4-1-176 0,1 3 0 15,-2 3 0-15,1 0 128 0,-3 3-128 0,-8 5 0 16,10 2 0-16,-10-2 0 0,8 7 0 0,-1 3 0 0,-3 2 0 0,-1 0 0 16,-3 3-128-16,-3-1 128 0,0 1 0 0,1 1 0 15,-4 0 0-15,3 0 0 0,0-3 0 0,1 0 0 16,2 0 0-16,0-1-224 0,1-1 48 16,-1-11 16-1,5 10-2016-15,3-2-416 0,-8-8-80 0,12 2-16 0</inkml:trace>
  <inkml:trace contextRef="#ctx0" brushRef="#br1" timeOffset="109637.66">13187 17645 18431 0,'0'0'1632'0,"-7"2"-1312"0,-3 1-320 0,2 1 0 0,-1 2 912 0,0 2 112 15,1 2 32-15,-3-1 0 0,1 0 128 0,0 1 32 16,1 1 0-16,1 2 0 0,-2-2-256 0,5 0-64 15,-1-2 0-15,4 0 0 0,2-9-256 0,5 8-48 16,3-1-16-16,3-3 0 0,-1 0 16 0,5-3 0 16,1-2 0-16,5-2 0 0,0-1-144 0,1 0-48 15,-1-3 0-15,-2-1 0 0,-2 0 16 0,-1-1 0 16,-3 0 0-16,-2 1 0 0,-7-1 16 0,-1 0 0 16,-1-2 0-16,-5 0 0 0,-3 0 48 0,-3 0 16 15,-3 0 0-15,-2 1 0 0,-3 1-256 0,-1 1-48 16,-1 5-16-16,0-2 0 15,1 3-1136-15,3 1-208 0,2 2-48 0,4 1-10176 16,1 1-2048-16</inkml:trace>
  <inkml:trace contextRef="#ctx0" brushRef="#br1" timeOffset="110247.68">14419 17369 11967 0,'0'0'1072'0,"0"0"-864"15,0 0-208-15,0 0 0 0,-5-10 976 0,2 3 160 16,3 7 16-16,-6-8 16 0,-2 2 432 0,1 2 64 15,-2 1 32-15,-1 0 0 0,-4 1-400 0,-2 1-80 16,0 3 0-16,-3 1-16 0,0-1-448 0,0 2-96 16,-1 4-16-16,-2 0 0 0,1 0-320 0,0 2-64 0,1 0 0 0,4 2-16 15,1 3-240-15,5 0 128 0,-1 0-128 0,5-1 0 16,3-1 0-16,1-1 128 0,2 0-128 0,4 1 0 16,1 0 208-16,1 1 0 15,1-1 0-15,1-1 0 0,2-3 80 0,-2 1 16 0,1-1 0 0,-1 0 0 16,0 1-112-16,-1-1 0 0,-1 0-16 0,-2 0 0 15,-1-1 0-15,-1 0 0 0,-1 0 0 0,-1 1 0 16,-2-2 176-16,-1 1 32 0,-2-1 16 0,0 0 0 16,-3-1 160-16,-1-1 16 0,0 0 16 0,-5-2 0 15,-1 0-208-15,-2-1-32 0,-5 1-16 0,1-2 0 16,2 1-144-16,-3-2-16 0,0-1-16 0,3 0 0 16,1-1-288-16,5-1-64 0,1 2-16 0,4-2 0 15,3-3-1904 1,5 6-384-16,1-9-80 0,4-2-11600 0</inkml:trace>
  <inkml:trace contextRef="#ctx0" brushRef="#br1" timeOffset="110914.21">14645 17419 16703 0,'0'0'736'0,"-6"7"160"0,0 2-720 0,-2 2-176 16,-1 1 0-16,0 1 0 0,1 2 1088 0,-1 0 176 15,-2 1 32-15,2-2 16 0,0-2 96 0,3-1 32 16,0 0 0-16,3-1 0 0,2-1-480 0,2-1-80 16,1-1-32-16,2 1 0 0,3-3-192 0,1 0-32 15,1-2-16-15,0-1 0 0,2-1-128 0,0 0-32 0,2-3 0 0,-4-1 0 16,2-2-144-16,0 0-48 0,-1-1 0 0,-1 0 0 16,-2-3-48-16,-2 0-16 0,0 0 0 0,-2 0 0 15,-1-1-64-15,-2-1 0 0,-2 0-128 0,0 0 192 16,-2 1-192-16,2 0 144 0,-2 1-144 0,1 4 128 15,-2-2-128-15,5 7 0 0,-1-8 0 0,1 8 0 16,1-7 0-16,1 0 0 0,3 0 0 0,1 1 0 16,3-1 0-16,1-1 0 0,2 2-144 0,4-3 144 15,0-2 0-15,3-1 0 0,1-2 0 0,-1-2 0 16,-1 0 0-16,0-3 0 0,0-2 0 0,3-1 0 16,2-2 0-16,-2-2 0 0,0-4 144 0,-2-2-144 15,1-2 128-15,-1-4-128 0,1 1 128 0,-3 0-128 16,-1-3 128-16,0 4-128 0,-2 3 0 0,-4 6 128 0,-1 6-128 0,-2 5 0 15,-2 4 0-15,-2 4-176 0,-3 8 176 0,0 0 0 16,0 0-144-16,-9 12 144 0,-2 4-128 0,-3 5 128 16,-4 5-160-16,0 4 160 0,0 3-128 0,-1 3 128 15,1 2 0-15,1 2-144 0,-1 1 144 16,1-2 0-16,0 0 0 0,5-4-128 0,-1-3 128 16,4-2 0-16,3-4 0 0,5-3 0 0,-1-3 0 0,4-4 0 15,2-3 0-15,4-4 0 0,2-2 128 0,2-1 16 16,1-6 0-16,3-4 0 0,2-2 112 0,3-3 32 15,1-2 0-15,-1 0 0 0,2-2-80 0,-2 1-16 16,1-3 0-16,-1 4 0 0,-2-2-192 0,0 2 0 16,-2 1 128-16,-1 5-128 0,0 0 0 0,-3 4 0 0,0 1 0 0,-1 5 0 15,1 3 0-15,-4 3-128 0,-1 0 128 0,-2 3 0 16,-1-1 0-16,-1 0 0 0,1 0 0 0,-1 0 0 16,0 1 0-16,-1-1 0 0,1-2 0 0,1 0 0 15,1 0 128-15,1-1-128 0,0-4 0 0,1 2 144 16,2-4-144-16,3 0 160 0,-1-4-160 0,4 0 160 15,0-3 16-15,4 1 0 0,-3 0 0 0,3 0 0 32,0 0-2096-32,0-1-400 0</inkml:trace>
  <inkml:trace contextRef="#ctx0" brushRef="#br1" timeOffset="114135.12">5859 17690 12895 0,'0'0'576'0,"0"0"112"0,0 0-560 0,0 0-128 0,0 0 0 0,0 0 0 16,0 0 1232-16,0 0 224 0,0 0 32 15,0 0 16-15,0 0-400 0,0 0-80 0,0 0 0 0,-8 0-16 16,8 0-96-16,-7 0-16 0,7 0 0 0,0 0 0 16,-8 3-64-16,8-3 0 0,-8 2-16 0,8-2 0 15,0 0-112-15,-7 3-32 0,7-3 0 0,0 0 0 16,-8 3-96-16,8-3-32 0,0 0 0 0,0 0 0 15,-8 3-160-15,8-3-16 0,0 0-16 0,0 0 0 16,0 0 96-16,0 0 32 0,12 0 0 0,0-2 0 16,4 0 0-16,2 0 0 0,0 0 0 0,3 0 0 15,2-2-240-15,-2 3-48 0,1-1-16 0,1 0 0 16,0 1-176-16,-2-1 128 0,-2 0-128 0,-3-1 128 16,0 0-128-16,-3 0 0 0,-1-1 0 0,-4 1 128 0,-8 3-128 0,0 0 0 15,0 0 144-15,0 0-144 0,0 0 0 0,0 0 128 16,0 0-128-16,0 0 0 0,-11 3 0 15,-1 1 0-15,-3 0 0 0,-2-1 128 0,-4 1-128 0,0-1 0 16,-2 0 0-16,1-1 128 0,0 2-128 0,-2-1 0 16,-1 0 0-16,1 1 0 0,1 0 0 0,2-1 0 15,4 1 0-15,1-2 0 0,3 1 0 0,3 0 0 16,10-3 0-16,0 0 0 0,0 0 0 0,0 0 0 16,0 0 0-16,0 0 0 0,9 1 0 0,4-1 0 15,5-3 0-15,4 2 0 0,1-1 0 0,1 0 0 0,1-1 0 0,2 2 128 16,0 0-128-16,-2 0 0 0,2 0 0 0,0 0 0 15,-4-1 0-15,2 0 0 0,-3-1 0 16,-3 1 0-16,-1-1 0 0,-6 1 0 0,-2-2 0 0,-10 4 0 16,0 0 0-16,0 0 0 0,0 0 128 0,0 0-128 15,-12 5 144-15,-3-2-144 0,-4 1 192 0,-2 0-192 16,-5-2 128-16,-2 0-128 0,-1 0 0 0,0 1 0 16,0-3 0-16,1 2 0 0,-1 1 0 0,1 0 0 15,0 1 0-15,0-1 0 0,3 0 0 0,3 1 0 16,3-1 128-16,5-1-128 0,5-1 0 0,9-1 0 15,0 0 0-15,0 0 0 0,0 0 0 0,7-3 0 16,5-2 0-16,3 1 0 0,2 0 0 0,4-2 0 16,4 3 0-16,3-2 0 0,-4 1 0 0,3 0 0 15,1-1 0-15,0 2 0 0,-1-1 0 0,-1 0 0 16,-2 0 0-16,-2-1 0 0,-2 0 0 0,-3 2 0 0,-4-1 0 0,-3 2 0 16,-10 2 0-16,0 0 0 15,0 0 0-15,0 0 0 0,-9 0 0 0,-2 3 0 0,-6 2 0 16,-6-1 0-16,-3 0 128 0,-4 0-128 0,-3-1 0 15,0 2 0-15,0 0 0 0,-1 1 0 0,0 0 128 0,-1 2-128 16,2 0 0-16,1-2 0 0,1 1 0 0,6-3 0 16,3 0 0-16,6-2 0 0,8 0 0 0,8-2 0 15,0 0 0-15,0 0 0 0,0 0 0 0,12 0 0 16,8 0 0-16,2-3 0 0,4-2 0 0,4 1 0 16,2-2 0-16,1 1 0 0,1-3 0 0,0 5 0 15,1-2 0-15,-2 1 0 0,2 1 0 0,-2-1 0 0,-3 0 0 0,-2 1 0 16,0-2 0-16,-7 3 0 0,-5 0 0 15,-4 1 0-15,-12 1 128 0,0 0-128 16,0 0 0-16,0 0 0 0,-9 1 192 0,-5 1-32 0,-1 0 0 16,-5 2 0-16,-2-1-160 0,-5-1 160 0,-3 0-160 15,0 1 160-15,2-1-160 0,-1 1 0 0,2-1 0 0,-2 2 0 16,1-2 0-16,4 1 0 0,2-2 128 0,4 2-128 16,1 1 0-16,6-3 0 0,3-1 0 0,8 0 0 15,0 0 0-15,0 0 0 0,0 0 0 0,15-2 0 16,1-2 0-16,4 1 0 0,2 2 128 0,2-1-128 15,3-2 0-15,-1 2 0 0,0-1 0 0,2 1 0 16,-3 2 0-16,-1-1 0 0,-1-2 0 0,-2 2 0 16,-2-1 0-16,-2 0 0 0,-5 0 0 0,-12 2 0 15,0 0 128-15,0 0-128 0,0 0 128 0,0 0-128 16,0 0 224-16,0 0-32 0,-12-2-16 0,-5-1 0 0,-2 3-16 0,-3 0 0 16,-1 0 0-16,0 0 0 0,-1 0-160 0,1 0 128 15,1 4-128-15,1-2 128 16,1 1-608-1,3 2-128-15,1 1-32 0,2 1-17664 0</inkml:trace>
  <inkml:trace contextRef="#ctx0" brushRef="#br1" timeOffset="118388.28">2129 17276 12431 0,'0'0'544'0,"0"0"128"0,0 0-544 0,0 0-128 0,0 0 0 0,0 0 0 16,0 0 1040-16,0 0 176 0,0 0 48 0,0 0 0 15,0 0-288-15,0 0-48 0,0 0-16 0,11-1 0 16,0-2 48-16,-3 3 16 0,0-2 0 0,1 0 0 16,2 0-112-16,1-2-32 0,3 1 0 0,0 0 0 0,0 0-64 0,14-3-32 15,-6 1 0-15,0 1 0 16,-5-1-96-16,-2 3 0 0,-1 2-16 0,-1 0 0 0,-4-2-272 0,0-1-48 16,-10 3-16-16,0 0 0 0,9 3-288 0,-9-3 0 15,0 0 128-15,0 0-128 16,5 8-336-16,-5-8-128 0,0 0-32 15,1 10-13600-15</inkml:trace>
  <inkml:trace contextRef="#ctx0" brushRef="#br1" timeOffset="118779.18">2702 16881 10127 0,'0'0'448'0,"0"0"96"0,0 0-544 0,0 0 0 0,0 0 0 0,0 0 0 16,0 0 2144-16,0 0 320 0,0 0 64 0,-5 4 16 15,0 1-1008-15,-1 3-208 0,0 3-48 0,3 3 0 16,-4 1-96-16,3 4-32 0,-1 2 0 0,1 3 0 16,-3 4-240-16,2 2-48 0,-3 0-16 0,3 2 0 15,-1 1-288-15,2-1-64 0,-1-3-16 0,2-3 0 16,-2-4-64-16,0 0-16 0,2-2 0 0,1 0 0 0,-2-2-112 16,1-2-32-16,0-1 0 0,1-1 0 0,-1-1-128 0,2-1-128 15,0-2 144-15,1-10-144 0,-3 9 0 0,3-9 128 16,3 9-128-16,-3-9 0 15,0 0-416-15,0 0-128 0,0 0-32 0,7-2 0 16,-7 2-2208-16,10-7-448 0</inkml:trace>
  <inkml:trace contextRef="#ctx0" brushRef="#br1" timeOffset="119344.82">2914 17162 14335 0,'0'0'640'0,"0"0"128"0,0 0-624 0,0 0-144 0,0 0 0 0,0 0 0 15,0 0 1312-15,0 0 224 0,0 0 64 0,10-2 0 16,0 0-512-16,1 0-80 0,1-2-32 0,3 2 0 16,-1-2-336-16,1 1-80 0,0-1-16 0,1 1 0 15,1-1-288-15,-2 1-64 0,1 0-16 0,0 0 0 16,-2 1-320-16,-3 0-64 0,-11 2-16 0,9 0 0 16</inkml:trace>
  <inkml:trace contextRef="#ctx0" brushRef="#br1" timeOffset="119497.89">2909 17336 20671 0,'0'0'912'0,"0"0"192"15,5-6-880-15,4 1-224 0,-3 1 0 0,4-2 0 16,-1 3 1008-16,4 0 144 0,-2-3 48 0,4 2 0 16,0-1-384-16,1 1-80 0,0-3-16 0,1 2 0 15,-2-1-320-15,2 4-64 0,-2 0-16 0,-1 1 0 0,-4 0-512 0,0 1-96 16,-1 1-32-16</inkml:trace>
  <inkml:trace contextRef="#ctx0" brushRef="#br1" timeOffset="119891.03">3567 16930 7359 0,'0'0'656'0,"0"0"-528"0,0 0-128 0,0 0 0 15,0 0 2368-15,0 0 432 0,0 0 80 0,0 0 32 16,0 0-992-16,-8 6-192 0,1 1-32 0,1 3-16 16,-2 2-368-16,1 4-80 0,2 0-16 0,-4 3 0 15,0 2-256-15,1 2-64 0,-1 1-16 0,1 3 0 16,0 1-288-16,1 1-48 0,-1-2-16 0,0 0 0 16,1-4-256-16,0-2-48 0,0 0-16 0,2-3 0 15,-1-4-208-15,4-2 144 0,-2-2-144 0,2 1 128 0,0-4-128 16,2-7 0-16,4 8 0 0,-4-8 0 15,9 7-1408 1,-1-4-352-16,2-2-80 0</inkml:trace>
  <inkml:trace contextRef="#ctx0" brushRef="#br1" timeOffset="120461.89">3745 17199 16175 0,'0'0'704'0,"0"0"176"0,0 0-704 0,0 0-176 15,0 0 0-15,0 0 0 0,0 0 1344 0,0 0 256 16,0 0 32-16,10 3 16 0,1-2-160 0,0-1-16 15,1-1-16-15,0-1 0 0,2 0-352 0,2-2-64 16,1 1-16-16,2-1 0 0,-3-1-224 0,1 1-48 0,-3-1-16 0,1 2 0 16,-3 0-384-16,1-1-80 15,-1 1-16-15,-1 1 0 0,-1 0-256 0,-1 1 0 0,1 0 0 0,-10 1 0 32,0 0-2352-32,0 0-528 0</inkml:trace>
  <inkml:trace contextRef="#ctx0" brushRef="#br1" timeOffset="121215.07">4288 17367 8287 0,'0'0'736'16,"0"0"-592"-16,0 0-144 0,-7 3 0 0,7-3 2192 0,-7 2 416 15,7-2 80-15,0 0 0 0,0 0-736 0,0 0-160 16,-4-3-16-16,4 3-16 0,-2-6-384 0,2-2-80 16,3-2-16-16,-1 1 0 0,3-1-496 0,3 0-96 15,-1-1-32-15,1-2 0 0,-1 0-304 0,2 1-64 16,-1-1-16-16,-1-2 0 0,0 0-80 0,1 1 0 0,-4-1-16 0,1 5 0 16,2 1-176-16,-4 0 0 0,1 1 144 0,-4 8-144 15,0 0 0-15,0 0 0 0,5-5 0 0,-5 5 0 16,0 0 0-16,0 0-128 0,0 0 128 0,5 12-192 15,-4-2 192-15,-1 2 0 0,-1 0 0 0,1 1-128 16,-2-1 128-16,2-1 0 0,-1-2 0 0,1-9-128 16,0 11 128-16,3-2 0 0,-3-9 0 0,0 0 0 15,0 0 0-15,0 0 144 0,7 4-16 0,2-2-128 16,1-3 448-16,0-2-32 0,0-3 0 0,-4-1 0 16,3 0-64-16,-1-3-16 0,0-3 0 0,0 0 0 15,0-3-176-15,-1 3-32 0,-2-3-128 0,0 0 192 16,-1 1-192-16,0-1 144 0,1-1-144 0,-3-1 128 0,0 0-128 15,0-2 0-15,1-1 144 0,-2 0-144 0,0-2 0 0,1 1 144 16,0-1-144-16,-1 2 0 0,3 3 0 0,-1 2 0 16,0 0 0-16,2 3 0 0,-2 2 0 0,1 1 0 15,1 3 0-15,-5 7 0 0,4-8 0 0,-4 8 0 16,4-6 0-16,-4 6 0 0,0 0-160 0,9-2 160 16,-9 2-160-16,9-2 160 0,1 2 0 0,2 0-144 15,-3 0 144-15,3 1 0 0,0 2 0 0,3-3 0 16,2 0 0-16,1 0-128 0,-1 0 128 0,2-2 0 15,3 0 0-15,0-1 0 0,2-2 0 0,0-1 0 16,0-2 0-16,1 0 0 0,-3 1 0 0,-1-1 144 0,1-1-144 0,-3 1 160 16,0 2-32-16,-1-1 0 0,-2 2 0 0,0 0 0 15,-4 2-128-15,-1 0 0 0,-1 0 0 0,-2 2 128 32,-8 1-1136-32,0 0-224 0,0 0-48 0,0 0-8848 0,0 0-1776 0</inkml:trace>
  <inkml:trace contextRef="#ctx0" brushRef="#br1" timeOffset="121572.95">5007 16975 13823 0,'0'0'1216'0,"0"0"-960"16,0 0-256-16,0 0 0 0,0 0 1472 0,2-6 240 16,-2 6 48-16,0 0 16 0,0 0-304 0,-6-6-48 15,6 6-16-15,-10 0 0 0,-1 0-400 0,0 0-96 16,0 4-16-16,-2 0 0 0,-3 1-192 0,-1 2-64 16,2 2 0-16,-3 1 0 0,-1 2-144 0,1 1-48 15,1 0 0-15,1 2 0 0,-2 0-64 0,6 0 0 16,0 0-16-16,4-2 0 0,4-2 176 0,3 0 32 15,2-1 16-15,3-1 0 0,4-1 64 0,4-1 16 16,2-3 0-16,3 0 0 0,0-2-96 0,5-2 0 16,2 0-16-16,1-1 0 0,1-3-288 0,2 1-48 15,1 0-16-15,0 1 0 0,-3-4-208 0,1 3-128 0,-1 0 128 0,-3 0-12208 16,-2 2-2320-16</inkml:trace>
  <inkml:trace contextRef="#ctx0" brushRef="#br1" timeOffset="124110.68">2140 17850 4607 0,'0'0'400'0,"0"0"-400"0,0 0 0 0,0 0 0 15,0 0 2176-15,-7 3 368 0,7-3 64 0,0 0 16 16,0 0-1184-16,0 0-224 0,0 0-64 0,-7 5 0 15,7-5-48-15,0 0-16 16,0 0 0-16,0 0 0 0,0 0-128 0,0 0-16 0,7 6-16 0,0 0 0 16,3-2-256-1,-1-1-48-15,2 0-16 0,1-2 0 0,0 0-224 0,0-1-64 16,1 0 0-16,0 0 0 0,-1 0-144 0,-1 0-48 16,0-1 0-16,-1 1 0 0,0 0-128 0,-1 0 128 0,-9 0-128 15,11-1 128-15,-3-1-128 0,-8 2-272 0,9-1 64 0</inkml:trace>
  <inkml:trace contextRef="#ctx0" brushRef="#br1" timeOffset="124493.7">2373 17770 14735 0,'0'0'1312'15,"0"0"-1056"-15,6-5-256 0,0 1 0 0,1-2 1280 0,3 2 192 16,-1-1 32-16,-1 1 16 0,2-1-112 0,-2 2 0 0,2 1-16 0,0-1 0 16,1 0-560-16,0-2-96 0,0 3-32 0,-1 1 0 15,0 1-256-15,-2 1-48 0,-8-1-16 0,0 0 0 16,9 7-240-16,-3 0-144 0,-6-7 160 0,3 13-160 16,-5 2 192-16,-2 0-64 0,-1 1-128 0,-3-1 192 15,-2-2-64-15,-1 0-128 0,-1 2 176 0,2-1-176 16,-2 1 256-16,1-1-48 0,0 0-16 15,2-3 0-15,2-2 80 0,0-2 16 0,3-1 0 0,4-6 0 16,0 0-16-16,0 0 0 0,0 0 0 0,0 0 0 16,0 0-32-16,0 0-16 0,0 0 0 0,7 6 0 15,2-2-16-15,1-3 0 0,0-1 0 0,2 0 0 16,2-1-208-16,-1 0 176 0,0 0-176 0,-1 1 160 0,-1-2-160 0,1 2 0 16,-4 0 0-16,-8 0 0 15,10-1-512-15,-1 0-48 0,-9 1 0 0,10-1 0 16,-10 1-2288-16,10-1-464 0</inkml:trace>
  <inkml:trace contextRef="#ctx0" brushRef="#br1" timeOffset="124791.14">2738 17765 16703 0,'0'0'736'0,"0"0"160"0,0 0-720 0,0 0-176 0,0 0 0 0,0 0 0 16,0 0 1168-16,0 0 208 0,0 0 32 0,10 2 16 15,0-3-192-15,2 0-32 0,-3 0-16 0,3 0 0 16,0 1-608-16,1 0-128 0,3-1-32 0,-1 0 0 15,0 1-416-15,-2 0 0 0,1-1 0 0,-2 1 0 16,0 0-288 0,-1 1-144-16,-2 0-16 0,-9-1-11360 0</inkml:trace>
  <inkml:trace contextRef="#ctx0" brushRef="#br1" timeOffset="126345.49">3137 17756 13183 0,'0'0'576'0,"0"0"128"0,0 0-560 15,0 0-144-15,0 0 0 0,-5 6 0 0,-1-2 1104 0,6-4 192 0,0 0 48 0,-8 4 0 16,1-3 128-16,7-1 16 0,0 0 16 0,0 0 0 16,-7 2-144-16,7-2-16 0,0 0-16 0,0 0 0 15,0 0-96-15,0 0-16 0,0 0 0 0,0 0 0 16,0 0-368-16,9 3-80 0,-9-3 0 0,13-1-16 15,-1 0-352-15,1 0-64 0,0-1-16 0,2 1 0 16,1-3-64-16,0 2-32 0,1 0 0 0,-1 0 0 16,0-1-224-16,-1 1 0 0,1-1 0 0,-2 2 0 15,-1-1 0-15,0-1 0 0,0 1-192 0,1 0 192 16,-2 1-1680 0,0-1-240-16,-1 0-32 0,0 2-7808 0,-11 0-1568 0</inkml:trace>
  <inkml:trace contextRef="#ctx0" brushRef="#br1" timeOffset="127191.87">3751 17605 2751 0,'0'0'256'0,"0"0"-256"0,0 0 0 0,0 0 0 0</inkml:trace>
  <inkml:trace contextRef="#ctx0" brushRef="#br1" timeOffset="127834.82">3541 17810 14223 0,'0'0'624'0,"0"0"144"0,-7 6-624 0,7-6-144 15,0 0 0-15,-7 2 0 0,7-2 1680 0,0 0 304 0,0 0 64 0,-9-1 16 16,9 1-416-16,0 0-96 0,-4-8-16 0,3-1 0 16,1 1-640-16,2-2-144 0,1-2-32 0,1 1 0 15,-2 0-224-15,2 0-48 0,1 1-16 0,0 0 0 16,1-1-176-16,-1 3-48 0,3 0 0 0,-4 4 0 16,-4 4-80-16,6-6 0 0,-6 6-128 0,0 0 192 15,0 0-192-15,0 0 144 0,0 0-144 0,0 0 128 16,5 13-128-16,-3-2 0 0,1 0 144 0,-1 1-144 0,-1 1 0 0,-1-1 144 15,0 1-144-15,0-1 0 0,2-1 128 16,0-2-128-16,-2-9 0 0,6 9 0 16,-6-9 288-16,0 0 0 0,7 4 0 0,-7-4 0 0,11 0 240 15,2-2 48-15,-5-2 16 0,1-3 0 0,1-2-144 0,0-1-16 16,0-1-16-16,-2-1 0 0,-1-1-208 16,0 1-32-16,-1 0-16 0,-2-1 0 0,-1-4-160 0,-1 1 192 15,2-1-192-15,-1 1 192 0,-3-1-192 0,-2 1 128 16,-1-1-128-16,1 0 128 0,-1 0-128 0,0 3 0 15,-3 2 0-15,2 1 0 0,-1 1 0 0,2 1 0 16,-2 3 0-16,5 6 0 0,-5-4-208 0,5 4 16 16,-4-2 16-16,4 2 0 0,0 0-64 0,0 0-16 15,0 0 0-15,0 0 0 0,0 0 256 0,0 0-144 0,0 0 144 0,0 0-128 16,0 0 128-16,0 0-128 0,9 4 128 16,2-2-128-16,0 0 128 0,-2-2 0 0,2 0 0 0,0-2 0 15,5 0 0-15,-1 0 144 0,1-2-16 16,0-1-128-16,0-1 256 0,-1 1-48 0,1 0-16 0,2-1 0 15,0 1-48-15,0-2-16 0,0 2 0 0,1-1 0 16,-3 1-128-16,0 0 0 0,-2 1 0 0,0 1 128 16,2-1-128-16,-4 2 0 0,0 0 0 0,-1 0 0 31,0-1-304-31,-4 3-80 0,-7 0-32 0,10 3 0 0,-1-2-2688 16,-9-1-544-16,0 0-96 0,0 0-32 0</inkml:trace>
  <inkml:trace contextRef="#ctx0" brushRef="#br1" timeOffset="128257.56">4024 17597 3679 0,'0'0'320'0,"0"0"-320"16,0 0 0-16,0 0 0 0,0 0 3200 0,0 0 576 0,0 0 128 0,0 0 0 16,0 0-1984-16,-9 0-416 0,2 2-80 0,-1-1-16 15,0 1-320-15,1 2-80 0,-1 0-16 0,-3 0 0 16,1 2-128-16,0 1-32 0,-2-1 0 0,1 2 0 15,1 1-160-15,-2 1-32 0,1 3-16 0,1-2 0 16,1-1 48-16,5-2 16 0,-2 1 0 0,4-1 0 16,0 0-80-16,2-8-16 0,2 7 0 0,4-1 0 15,3-2-16-15,2-2-16 0,2 0 0 0,-1-4 0 16,1 0-128-16,2 0-32 0,3-3 0 0,2 1 0 16,0-2-208-16,-1 0-64 0,-1 2 0 0,1-2 0 15,-3 1-128-15,1-2 0 0,-2 1 0 0,-1 0 0 16,-3 1-1408-1,-1 1-304-15,-10 4-64 0,0 0-16 0</inkml:trace>
  <inkml:trace contextRef="#ctx0" brushRef="#br1" timeOffset="128824.86">2779 17687 6447 0,'0'0'576'0,"0"0"-576"16,0 0 0-16,0 0 0 0,0 0 2256 0,0 0 352 16,0 0 64-16,0 0 16 0,0 0-960 0,-5-2-176 15,5 2-32-15,0 0-16 0,-4-6-160 0,4 6-48 16,0 0 0-16,0 0 0 0,0 0-128 0,0 0-16 15,2-6-16-15,-2 6 0 0,11-6-240 0,-2 3-32 16,1-1-16-16,3 1 0 0,2 1-240 0,0 0-48 16,-2-1-16-16,3 0 0 0,0 1-288 0,2 0-48 15,-2 1-16-15,1 1 0 0,-2 0-192 0,1 0-208 16,-2-1 32-16,-3 2-15664 0</inkml:trace>
  <inkml:trace contextRef="#ctx0" brushRef="#br1" timeOffset="131558.38">5898 17599 5519 0,'0'0'496'0,"0"0"-496"0,0 0 0 0,0 0 0 0,0 0 1792 0,0 0 272 16,-7 3 48-16,0 1 16 0,1-1-672 0,-4-1-144 15,0 1-32-15,0-3 0 0,-3 0 112 0,1 3 16 16,-1-2 0-16,-2 1 0 0,1-1-128 0,0 0 0 16,2 0-16-16,-2 0 0 0,3 2-240 0,4 0-32 15,-3-1-16-15,4 0 0 0,6-2-400 0,0 0-64 16,0 0-32-16,0 0 0 0,0 0-208 0,0 0-32 16,0 0-16-16,8 2 0 0,3-2 224 0,4-1 32 15,4-2 16-15,2-1 0 0,1-1-112 0,1 1-32 16,1 1 0-16,0-2 0 0,1 0-128 0,0-1-32 15,-2 2 0-15,2 0 0 0,-2 1-32 0,1 0-16 16,-4 1 0-16,-1-2 0 0,-2 2 16 0,-4 0 0 16,-2 1 0-16,-2 0 0 0,-9 1-32 0,0 0-128 0,0 0 192 0,0 0-64 15,0 0-128-15,-5 6 128 0,-1 2-128 16,-6 0 128-16,-3-1-128 0,-2 1 0 0,-3 0 144 0,-3 0-144 16,1-1 0-16,-2 1 128 0,2-3-128 0,-3 1 0 15,3-1 0-15,-2 1 0 0,2 1 0 0,1-3 128 16,4 1-128-16,1-1 0 0,4-2 0 0,3-1 0 15,9-1 0-15,0 0 0 0,0 0 0 0,0 0 0 16,0 0 0-16,0 0 0 0,12-1 0 0,4-1 0 16,3-2 0-16,1 3 0 0,4-1 0 0,-1-1 0 15,2-3 0-15,2 1 0 0,0 0 0 0,-1 1 128 16,1-1-128-16,-2-1 0 0,-1 1 0 0,-2 0 0 0,-1 2 0 16,-6-2 0-16,1 2 0 0,-6 0 0 0,-10 3 0 0,0 0 0 15,0 0 0-15,0 0 0 0,0 0 128 0,-11 8-128 16,-5 1 128-16,-2 0-128 0,-3 1 128 0,-2-1-128 15,-7 0 160-15,-1 0-160 16,0-2 128-16,1 0-128 0,-1-2 0 0,0 3 0 0,0 0 0 0,0-1 128 16,3 1-128-16,1-3 0 0,4 1 0 0,2 0 144 15,6-1-144-15,4-2 128 0,1 0-128 0,10-3 0 16,0 0 144-16,0 0-144 0,10-1 0 0,2-2 0 16,7-1 0-16,1 1 0 0,3-3 0 0,3 0 128 15,3-1-128-15,0 0 0 0,2 1 0 0,0 0 0 16,1 1 0-16,-1 0 128 0,-2 0-128 0,0-1 0 15,-5-1 0-15,0-1 0 0,-2 2 0 0,-3 0 0 0,-4 0 0 0,-4 2 0 16,-11 4 0-16,0 0 0 0,0 0 0 16,0 0 0-16,-12 0 128 0,-3 3-128 0,-3 1 160 0,-4 2-160 15,-4 0 0-15,-3 0 128 0,-4-2-128 0,-1 1 0 16,0 1 0-16,-2-1 176 0,2 2-176 0,0-1 160 16,0 1-160-16,2-1 0 0,0 1 0 0,3-1 0 15,7-3 0-15,6 0 0 0,5-1 0 0,1-1 0 16,10-1 0-16,0 0 0 0,0 0 0 0,0 0 0 15,13-2 0-15,6-2 0 0,6-3 0 0,0 1 0 16,4-1 0-16,2 0 0 0,1 0 0 0,1 1 128 16,0 0-128-16,2-1 0 0,-2 2 0 0,1-2 0 15,-2-1 0-15,0 1 0 0,-3-2 0 0,-1 1 0 16,-4 0 0-16,-4 3 0 0,-5 0 0 0,-7 2 0 0,-8 3 128 0,0 0-128 16,0 0 0-16,-8 1 128 15,-7 1-128-15,-2 3 160 0,-4-2-160 0,-3 3 160 16,-5 0-160-16,-3 0 0 0,0 0 0 0,-3 2 0 0,0 1 0 0,4-3 0 15,-1 1 128-15,1-1-128 0,3 0 0 0,4 1 0 16,3-1 0-16,6-1 0 0,5-3 0 0,10-2 0 16,0 0 0-16,0 0 0 0,0 0 0 0,15-2 0 15,4 0 0-15,3-2 0 0,2 2 0 0,4-2 0 16,1-2 0-16,1 1 0 0,1 1 0 0,1 0 0 16,0-2 0-16,-1 0 0 0,-2-2 0 0,2-1 0 15,-2 1 0-15,-3 0 0 0,-2-1 0 0,-4 1 0 16,-5 1 0-16,-4 1 0 0,-11 6 0 0,0 0 0 15,0 0 0-15,0 0 0 0,0 0 0 0,-11-1 0 16,-3 2 128-16,-2 2-128 0,-4 1-128 0,0 0-64 16,0 2-16-16,3 0 0 15,0 0-2240-15,2 0-448 0</inkml:trace>
  <inkml:trace contextRef="#ctx0" brushRef="#br1" timeOffset="135146.96">11821 16828 5519 0,'0'0'240'0,"0"0"64"0,0 0-304 0,0 0 0 16,0 0 0-16,0 0 0 0,0 0 2768 0,0 0 496 15,0 0 112-15,0 0 16 0,0 0-1808 0,0 0-368 16,0 0-64-16,0 0 0 0,0 0-160 0,0 0-32 15,0 0 0-15,0 0 0 0,-9-1-96 0,9 1-32 16,0 0 0-16,-6-3 0 0,6 3-160 0,-7-4-32 16,7 4-16-16,-9-4 0 0,1-1 576 0,0 1 112 15,-2 0 32-15,0-1 0 16,-1 0-1616-16,0-1-320 0,-1 2-64 0,-1-2-16 0,-2 3 864 0,-1-1 192 0,-4-2 16 16,-1 3 16-16,-3 1-160 0,0-1-16 0,-5 0-16 15,1 0 0-15,-3 0-16 0,0 1 0 0,0-1 0 0,-1 0 0 16,-1 0-48-16,0 1-16 0,-2 1 0 0,-1 1 0 15,-2 1-16-15,-4-2-128 0,-4-1 192 0,1-1-64 16,0 2-128-16,0-1 0 0,1-2 0 0,0 1 128 16,0 3-128-16,-1-2 128 0,0 2-128 0,-2-1 128 15,-7-2-128-15,1 0 160 0,3-1-160 0,0-1 160 16,1 4-160-16,2-2 160 0,-1 0-160 0,-2-1 160 16,0 2-160-16,-5-1 0 0,-3-2 144 0,4 2-144 15,3 0 0-15,1 1 0 0,1-3 0 0,0 2 128 16,2-1-128-16,0 0 0 0,-2 0 0 0,3-2 0 15,-2 1 0-15,3-1 0 0,0 3 0 0,3-1 0 0,-1-2 0 0,2 3 0 16,-3 0 0-16,0 0 128 16,-2 0-128-16,0 1 144 0,-3 0-144 0,3 1 160 0,1 2-160 0,1 0 160 15,1-1-160-15,1 0 160 0,-3 3-160 0,0-3 0 16,-1 0 0-16,-1 0 0 0,-2 0 0 0,3 2 0 16,1 2 0-16,3-1 0 0,1-1 0 0,2 2 128 15,0 0-128-15,-1 1 0 0,-1-1 0 0,-1 0 0 16,0 1 0-16,1 0 0 0,1-1 0 0,1 0 0 15,4-1 128-15,-3 1-128 0,-1 2 0 0,2-2 0 16,1 1 0-16,-4 0 0 0,-2 1 0 0,-4 0 0 16,0 1 0-16,0-1 0 0,2-1 0 0,2 1 0 15,-2 3 0-15,4 1 0 0,3-2 0 0,-3-1 0 16,-1 2 0-16,0 1 0 0,-2 0 0 0,0 0 0 0,0-3 0 16,1 1 0-16,0 0 0 0,2 2 0 0,-2 0 0 0,0 1 0 15,1-2 0-15,-2-1 0 0,-2 2 0 0,-1-1 0 16,-3-1 0-16,4-2 0 0,1 1 0 0,2 1 0 15,0-1 0-15,2 1 0 0,1-1 0 0,-2 0 0 16,0 1 0-16,-4-1 0 0,-2-2 0 0,5 2 0 16,1-2 0-16,2 2 0 0,-1 1 0 0,3-2 0 15,3 0 0-15,0-1 0 0,1 0 0 0,-3-1 0 16,0 0 0-16,-2 0 0 0,0 1 0 0,1 0 0 16,3-1 0-16,1-2 0 0,1 2 128 0,0-2-128 15,-1 1 0-15,2 0 0 0,3 3 0 0,-2-3 128 16,-1 2-128-16,0 0 0 0,0-1 0 0,1 2 0 0,-3-2 0 15,3 2 0-15,2-2 0 0,2 2 0 16,1-2 0-16,1 1 0 0,0-1 0 0,1 1 0 0,0 1 0 0,1-1 0 16,-1 0 0-16,1 0 0 0,0 1 0 15,1 0 0-15,-2 0 0 0,0 2 0 0,-1-3 0 0,1 3 0 16,-3-2 0-16,2 2 0 0,-1-1 0 16,0-1 0-16,3 2 0 0,-3 0 0 0,3-1 0 15,2 1 0-15,-1 0 128 0,0 0-128 0,1-1 0 0,0 0 0 16,0-2 0-16,3 2 0 0,-1 1 0 0,1-2 0 15,0 0 0-15,1 1 0 0,0 2 0 0,0 1 0 16,-2-3 128-16,0 0-128 0,1 0 0 0,-1 1 0 16,-2-2 0-16,2 1 0 0,-1 0 0 0,0-2 0 15,2 1 0-15,-2-1 0 0,1 1 0 0,2 0 0 16,-1 0 0-16,0 0 128 0,0 1-128 0,2-1 0 16,1 0 0-16,-2-1 0 0,1 0 0 0,-1 1 0 0,1 1 0 15,0 1 0-15,-2-1 0 0,2 0 0 0,-1 0 0 0,1 0 0 16,-2 1 0-16,1 0 0 0,-1-1 0 0,0 2 0 15,1-1 0-15,0 0 0 0,1-2 0 0,0 1 0 16,0 1 0-16,2-1 0 0,-1-1 0 0,0 0 0 16,2 1 0-16,1-2 0 0,-2 2 0 0,0 0 0 15,2-2 0-15,2 3 0 0,-3-2 0 0,1 2 0 16,1 0 0-16,0 0 0 0,1-1 0 0,0 2 0 16,2 0 0-16,0 1 0 0,2 0 0 0,0-2 0 15,1 0 0-15,2 2 0 0,-4 0 0 0,2 0 0 16,0 1 0-16,2 0 0 0,2 0 0 0,-1 2 0 15,0-1 0-15,1 1 0 0,-2 1 0 0,5-1 0 16,-2 0 0-16,2 1 0 0,1-2 0 0,-1 2 0 0,0-1 0 0,0 1 0 16,1-1 0-16,1-1 0 0,1 0 0 0,-1-1 0 15,5-1 0-15,-1 0 0 0,1 0 0 0,2 0 0 16,2-2 0-16,2 1 0 0,-1-2 144 16,4 1-144-16,4 0 160 0,1-1-160 0,-1-1 160 0,4-1-160 15,1 1 160-15,1-1-160 0,0 2 144 0,-2-2-144 16,3 0 128-16,1-1-128 0,0 1 0 0,4-1 0 15,-2 0 128-15,2 1-128 0,1-2 0 0,1 2 0 16,3 0 0-16,1 1 0 0,-3-2 0 0,1 0 0 16,-3-1 0-16,3 0 0 0,-2 1 0 0,3 0 0 15,0 1 0-15,3-1 0 0,3 0 0 0,1-2 0 16,-1 2 0-16,-1-1 0 0,-2-3 0 0,-1 1 0 16,-2 0 0-16,2 1 0 0,2 0 0 0,1 0 128 0,-1 2-128 0,1-1 0 15,0 1 0-15,-2-1 0 0,0-1 0 0,-1 0 0 16,0 0 0-16,1 0 0 0,0 1 0 0,3-1 0 15,0-1 0-15,0 1 0 0,4-1 0 16,-2 2 0-16,-2-3 0 0,0-1 0 0,1-1 0 0,-1 2 0 16,1-1 0-16,2 1 0 0,0 0 128 0,3 0-128 15,-3-1 0-15,1 0 0 0,-4-1 0 0,-1-1 0 16,0 1 0-16,1 1 0 0,2 2 0 0,1 0 0 16,1-1 0-16,0 0 0 0,-1 0 0 0,-2-1 0 15,-2-1 0-15,1-1 0 0,2 2 0 0,0 0 0 16,0 1 0-16,3 0 0 0,3-2 0 0,-2 1 0 15,-3 0 0-15,2-1 0 0,-4 0 0 0,0 0 0 16,-1 1 0-16,3 1 0 0,0 1 0 0,-21 0 0 16,3 1 0-16,2 0 0 0,1-1 0 0,2 0 0 0,3 0 0 0,2 1 0 15,0-1 0-15,37 0 0 0,-12 2 0 0,-10 0 0 16,-2 0 0-16,-8-2 0 0,-1-1 0 16,-2-1 0-16,1-1 0 0,3 2 0 0,0 0 0 15,0 0 0-15,0 2 0 0,1 0 0 0,-3 0 0 0,-2-2 0 16,-3-1 0-16,1 0 0 0,1 0 0 0,0 1 0 15,2 0 0-15,-2 0 0 0,0 0 0 0,1 1 0 16,1-1 0-16,-3 0 0 0,-2-1 0 0,0 0 0 16,0-2 0-16,2 1 0 0,0 1 0 0,3 0 0 15,0 1 0-15,0 0 0 0,0 0 0 0,-3 0 0 16,1 0 0-16,-1 0 0 0,-3-2 0 0,1 1 0 16,-1-3 0-16,3 2 0 0,-2 0 0 0,2 1 0 0,1-1 0 15,-4 1 0-15,3-2 0 0,-4 3 0 0,2 0 0 0,-4-2 0 16,-1-1 0-16,1 1 0 0,2-1 0 0,-2 1 0 15,0-1 0-15,1 2 0 0,-3-1 0 0,0 1 0 16,-1-2 0-16,0 1 0 0,1 0 0 0,-1 0 0 16,-3 0 0-16,0 2 0 0,-1-2 0 0,0 1 0 15,0-1 0-15,1 1 0 0,-1 0 0 16,2 1 0-16,0-1 0 0,-1 1 0 0,1 1 0 0,0 1 0 16,-4-1 0-16,3-1 0 0,0 0 0 0,-1 1 0 15,-2 0 0-15,-3 1 0 0,3-2 0 0,-4 0 0 16,2 0 0-16,-1 0 0 0,1 0 0 0,0 0 0 15,-1 0 0-15,1 0 0 0,-1 0 0 0,0 0 0 16,-1 0 0-16,-1 0 0 0,0 0 0 0,-2 0 0 16,0-2 0-16,0 2 0 0,-1 0 128 0,2-1-128 15,-3-1 0-15,-2 0 0 0,-1 0 0 0,-1 0 0 16,0-1 0-16,-1 0 0 0,-1 0 0 0,0 1 0 0,-1-2 0 0,1 1 0 16,1-1 0-16,-2 0 0 0,0 2 0 15,2-1 0-15,-2-1 128 0,0 1-128 0,1 0 0 0,-3-2 0 16,1 1 0-16,0 0 128 0,0-2-128 0,0 1 0 15,-2-1 0-15,1 0 0 0,0-2 128 0,2-1-128 16,-4 0 0-16,4 0 128 0,-3-3-128 0,3 1 0 16,-3-1 0-16,2-2 0 0,-1 0 0 0,-1-2 0 15,2 1 0-15,-1-2 128 0,0 0-128 0,-4 7 0 16,-1-1 0-16,2-1 128 0,-1-1-128 0,1-2 0 16,-1 1 0-16,0 1 128 0,2-3-128 0,2-13 0 15,0 2 0-15,-1 4 0 0,0 1 128 0,-3 1-128 0,0-1 0 0,0 1 128 16,-3 0 16-16,1-1 0 0,-2-2 0 15,-2-3 0-15,0-1 80 0,-2 1 16 0,0-1 0 16,-2 0 0-16,-1-3 0 0,-1 0 0 0,-1-1 0 16,1 1 0-16,1-2-32 0,-1 3 0 0,0 3 0 0,1 1 0 15,-1 0 96-15,1 0 16 0,1 1 0 0,0 3 0 16,-1 1-160-16,0 1-32 0,-1-1 0 0,2 2 0 16,-1 1-128-16,2 2 0 0,-1 1 144 0,-1 2-144 15,2-2 0-15,2 4 0 0,-3-3 0 0,1 1 0 16,-1 1 0-16,-3 2-128 0,3-2 128 0,-4 1-192 31,-1 0-976-31,1 1-208 0,-2 0-32 0,0 2-17728 0</inkml:trace>
  <inkml:trace contextRef="#ctx0" brushRef="#br1" timeOffset="137212.91">17549 15928 4607 0,'0'0'192'0,"0"0"64"0,0 0-256 0,0 0 0 0,0 0 0 0,0 0 0 16,0 0 2880-16,0 0 512 0,0 0 128 0,0 0 0 15,0 0-1792-15,0 0-352 0,0 0-80 0,0 0-16 16,4-8-112-16,3 1-16 0,-3-1-16 0,4 0 0 15,1-4-256-15,2 1-48 0,0-1-16 0,2-1 0 16,0 0-336-16,4 0-64 0,0 0-16 0,4 0 0 16,-1-1-112-16,2 1-32 0,0 0 0 0,1 0 0 15,0-1 48-15,0 1 0 0,-1 1 0 0,-1 1 0 16,-2 1-48-16,-2 1 0 0,-1 0 0 0,-4 3 0 16,-2 0-64-16,-1 2 0 0,-9 4-16 0,8 2 0 0,-8-2 16 0,7 8 16 15,-3 2 0-15,-1 2 0 16,-2 2-64-16,-2 1-16 0,-2 5 0 0,2 1 0 0,-2-2-128 0,0 0 0 15,-2-2 0-15,2 0 0 0,-1-1 128 0,-1 0-128 16,0-2 0-16,1-1 128 0,-2 1-128 0,1-3 0 16,1-1 0-16,-1 0 128 0,-1 0-128 0,4 0 0 15,-3-1-160-15,5-9 160 16,0 0-848-16,4 9-80 0,-2-2-16 0,-2-7 0 16,8 6-2032-16,-8-6-416 0,11 1-64 0</inkml:trace>
  <inkml:trace contextRef="#ctx0" brushRef="#br1" timeOffset="137562.41">17981 15770 9215 0,'0'0'400'0,"0"0"96"0,-8-4-496 0,8 4 0 0,-8-2 0 0,1 0 0 15,7 2 1696-15,-8-1 240 0,1 1 48 0,7 0 16 16,0 0-608-16,-8 0-128 0,8 0-32 0,-6 4 0 15,6-4-32-15,-7 6-16 0,1 0 0 0,1 3 0 16,-3 1-48-16,-1 3-16 0,0 3 0 0,-3 2 0 16,0 6-208-16,-1-2-32 0,-2 2-16 0,-2 1 0 15,-2 4-160-15,0 1-48 0,-2 3 0 0,-1 3 0 16,1 0-208-16,-3 1-64 0,2 2 0 0,-3-2 0 16,3 0-128-16,-1 2-16 0,0 1-16 0,1-3 0 0,0 3-48 15,1-4-16-15,2 0 0 0,1-2 0 16,0 1-32-16,4-4 0 0,2 0 0 0,4-2 0 15,2-3-128-15,5 3 160 0,4-5-160 0,3-1 160 0,3 0-160 16,1-3 0-16,1-1 144 0,5-3-144 0,1 0 0 0,2-2 0 16,2-2 0-16,1-1-128 15,-1 0-1600-15,1 0-320 0,-3-1-64 0</inkml:trace>
  <inkml:trace contextRef="#ctx0" brushRef="#br1" timeOffset="139467.54">16373 17190 7359 0,'0'0'320'0,"0"0"80"0,0 0-400 0,0 0 0 0,4-6 0 0,-4 6 0 15,0 0 1984-15,8-5 304 0,-5-2 64 0,-3 7 16 16,0 0-1216-16,0 0-224 0,0 0-48 0,5-6-16 16,-5 6-32-16,0 0 0 0,0 0 0 0,0 0 0 15,0 0 32-15,3-8 0 0,-3 8 0 0,0 0 0 16,0 0-144-16,0 0-16 0,0 0-16 0,0 0 0 16,0 0-96-16,0 0-16 0,0 0 0 0,0 0 0 15,0 0-96-15,0 0-32 0,0 0 0 0,-4 8 0 16,4-8-48-16,-6 10-16 0,3-2 0 0,-3 2 0 15,3 0-192-15,0 0-64 0,1-1 0 0,0-1 0 16,-1-1-128-16,2 1 0 0,0 1 0 0,1-3 0 16,0-6 0-16,1 9 128 0,0-1-128 0,0 0 128 0,-1-8-128 15,2 9 128-15,-2-9-128 0,2 10 128 0,-2-10-128 0,3 9 0 16,-3-9 0-16,0 0 0 0,8 7 128 0,-8-7 0 16,9 1 0-16,1-2 0 0,-3-3 192 0,2 0 16 15,-3-1 16-15,2-1 0 0,-4-1-352 0,2 2 128 16,-6 5-128-16,5-8 0 0,-5 8 0 0,0 0 0 15,3-7 0-15,-3 7 0 0,0 0 0 0,0 0 0 16,0 0 0-16,0 0 0 0,0 0 0 0,0 0 0 16,0 0 0-16,0 0 0 0,0 0 0 0,0 0 0 15,0 0 0-15,0 0 0 0,0 0 0 0,0 0 0 16,0 0 0-16,0 0 0 0,0 0 0 0,0 0 0 0,0 0 0 16,0 0 0-16,-7-4 0 0,7 4 0 0,0 0 0 0,0 0 0 15,-7-2 0-15,7 2 0 0,0 0 0 0,0 0 0 16,0 0 0-16,0 0 0 0,-8-2 0 0,8 2 0 15,0 0 0-15,0 0 0 0,0 0 0 0,0 0 0 16,0 0 0-16,0 0 0 0,0 0 0 0,0 0 0 16,0 0 0-16,0 0 0 0,0 0 0 0,0 0 0 15,0 0 0-15,0 0 0 0,0 0 0 0,0 0 0 16,0 0 0-16,0 0 0 0,0 0 0 0,0 0 0 16,-8 0 0-16,8 0 0 0,0 0 0 0,0 0 0 15,0 0 0-15,0 0 0 0,0 0 0 0,0 0-128 16,0 0 128-16,0 0 0 0,0 0 0 0,0 0 0 15,0 0 0-15,0 0 0 0,0 0 0 0,-2 9 0 0,2-9 0 16,-1 11 0-16,-2-3 0 0,3 2-128 16,0-10 128-16,3 12 0 0,-1 1 0 0,-1-1 0 0,2-1 0 0,2 0 0 15,-5-11 0-15,7 13 0 0,0-1 0 0,1-1 0 16,-2-2 0-16,3-2 0 0,-2 0 0 0,1-3 0 16,0 1 0-16,2-3 0 0,1-1 0 0,-2-1 0 15,1 0 0-15,0-2 0 0,0 0 128 0,1-3-128 16,0-1 128-16,1-3-128 0,0-1 144 0,0 0-144 15,1-2 192-15,-2-2-192 0,0-2 208 0,-1 0-64 16,-2-1-16-16,-1 0 0 0,0-3-128 0,0 0 160 16,-4-2-160-16,1 2 160 0,0 1-160 0,-2 1 0 0,1 5 144 15,-2 3-144-15,-1 3 0 0,0 7 0 16,0 0 0-16,0 0 0 0,0 0 0 0,0 0 0 0,-5 6 0 16,-1 6 0-16,1 3 208 0,-3 6-16 0,1 3-16 0,-1 5 0 15,1 6-176-15,-3 4 0 0,-1 2 0 0,0 7 0 16,-3 5 0-16,-2 2 0 0,0 1 0 0,-1-4 0 15,-4 0 192-15,1-1-64 0,-1-2 0 0,-1-1 0 16,1-3 64-16,2-4 0 0,-2-1 0 0,1-5 0 16,1-6 192-16,0-3 64 0,1-3 0 0,2-2 0 15,-1-2-80-15,3-4-16 0,1-3 0 0,2-3 0 16,1-3-112-16,2-3-32 0,-1-3 0 0,3-3 0 16,-4-3 64-16,4-4 16 0,0-4 0 0,0-2 0 15,0-3-160-15,1-1-128 0,3-1 192 0,1 0-192 16,1 0 0-16,3 0 0 0,2 2 0 0,0 0 0 15,2-1 0-15,2 3 0 0,-1 2 0 0,3 3 0 16,0 0 0-16,3 2-144 0,-1 0 144 0,2 3 0 0,1 0-128 0,0 3 128 16,2 1-128-16,-3 3 128 0,0 3 0 0,-1 2-160 15,-1 1 160-15,0-1 0 16,0 2-448-16,0-1 0 0,1 1 16 0,-1 2 0 16,-1-1-2384-16,1 2-464 0,0 1-112 0</inkml:trace>
  <inkml:trace contextRef="#ctx0" brushRef="#br1" timeOffset="139751.95">17025 17456 19343 0,'-11'-5'1728'0,"6"1"-1392"0,-1 0-336 0,-1 3 0 16,-1-3 1856-16,1 2 320 0,7 2 48 0,0 0 16 16,0 0-432-16,0 0-80 0,0 0 0 0,0 0-16 15,0 0-880-15,10-1-160 0,2 0-32 0,6 0-16 16,2 0-288-16,4-1-48 0,-1-3-16 0,2 1 0 16,1-1-144-16,-2 1-128 0,1 0 144 0,-4 0-144 15,0 3 0-15,-2 1 0 0,-6 0 0 0,-1 1 0 31,-2 3-2432-31,-3 0-464 0</inkml:trace>
  <inkml:trace contextRef="#ctx0" brushRef="#br1" timeOffset="139894.93">17035 17601 23039 0,'0'0'2048'0,"0"0"-1648"16,0 0-400-16,0 0 0 0,0 0 1632 0,0 0 240 16,0 0 48-16,0 0 16 0,7 5-496 0,4-3-96 15,4-3-32-15,3-1 0 0,-1-1-592 0,3 0-112 16,1 0-32-16,2-1 0 0,0 1-416 0,0 0-160 15,-1 1 0-15,0-3-10832 16,1 2-2288-16</inkml:trace>
  <inkml:trace contextRef="#ctx0" brushRef="#br1" timeOffset="140699.44">18066 17247 13823 0,'0'0'608'0,"1"-8"128"0,-1 1-592 0,0 0-144 15,0 7 0-15,2-9 0 0,-4 0 2576 0,1 3 496 16,1 6 80-16,-1-7 32 0,1 7-1248 0,-1-6-240 16,-2 0-48-16,3 6-16 0,0 0-512 0,0 0-96 15,0 0-32-15,0 0 0 0,-7 5-352 0,-1 1-80 16,3 3-16-16,-1 2 0 0,-1 2-144 0,0 3-16 0,-2 2-16 15,0 3 0-15,0 3-96 0,1 1-16 0,-1 2 0 0,-3 2 0 16,0 3-128-16,1 1-128 0,1 0 192 0,-2-2-192 16,-1-3 192-16,2-3-192 0,0-2 192 0,2 0-192 15,1-6 208-15,-2-1-64 0,2 0-16 0,2-4 0 16,1-1 64-16,1-3 16 0,1-2 0 0,3-6 0 16,0 0 64-16,0 0 16 0,0 0 0 0,0 0 0 15,0 0 240-15,0 0 48 0,0 0 16 0,6-14 0 16,1-1-224-16,2-4-48 0,-3-2-16 0,4-1 0 15,-2-1-176-15,1-5-128 0,-1-4 144 0,1-1-144 16,1 0 128-16,-2-1-128 0,2-1 0 0,-2 1 144 16,1 2-16-16,0 1 0 0,0 1 0 0,1 1 0 15,-4 3-128-15,3 5-144 0,-4 4 144 0,-1 5-208 16,-1 3 208-16,1 0 0 0,-4 9 0 0,0 0-144 0,0 0 144 0,-7 6-128 16,1 4 128-16,-1 6-128 0,-3 5 128 0,0 3 0 15,0 3 0-15,-1 5 0 0,-3 0 0 0,-1 4 0 16,-2 1 0-16,0 4-128 0,-1 4 128 0,0-1 0 15,2-6 0-15,0-3 0 0,2-2 0 0,1-5 0 16,2-2 0-16,2-4 0 0,2-3 0 0,3-1 176 16,1-1-176-16,0-3 192 0,3-3-368 0,0-11-64 15,5 9-16-15,1-5 0 16,4-5-2192-16,1-3-448 0,1-3-96 0</inkml:trace>
  <inkml:trace contextRef="#ctx0" brushRef="#br1" timeOffset="141435.54">18399 17482 11967 0,'-17'3'528'0,"4"-1"112"0,-2 0-512 0,-3 2-128 0,1-1 0 0,-1 0 0 0,1-1 2960 0,1 1 560 16,4 1 128-16,-2-2 0 0,2 0-1520 0,2 0-304 15,1-1-64-15,9-1-16 0,-7 2-432 0,7-2-96 16,0 0 0-16,0 0-16 0,0 0-368 0,0 0-64 15,13-2 0-15,2 0-16 0,4-1-432 0,5 0-96 16,4-1-16-16,1 1 0 0,-1-1 48 0,1 0 0 16,3 1 0-16,-1 0 0 0,-1-2 192 0,-1 2 64 15,0 1 0-15,-2 0 0 0,1-2-32 0,-6 2 0 16,-1 0 0-16,0 1 0 0,-5 0-144 0,0 0-16 16,-4 0-16-16,-5-1 0 0,-7 2-128 0,0 0-32 15,0 0 0-15,0 0 0 0,0 0 32 0,0 0 0 16,-12 4 0-16,-3-1 0 0,-3 0-32 0,-1 1 0 0,-3-2 0 0,0 0 0 15,0 0-144-15,-4 0 0 0,1 1 0 0,0-3 0 16,-1 0 0-16,3-1 0 0,-2-1 128 0,4 1-128 16,-1-1 0-16,4 1 0 0,3 0 0 0,3 0 0 15,4-1 0-15,8 2 0 0,-7-1 0 0,7 1 0 16,0 0 0-16,7-5 0 0,3 1-176 0,3-2 176 16,5 2-192-16,3-1 64 0,2 2 0 0,3 0 0 15,2-2 128-15,2 2 0 0,-3 1 0 0,5 0-128 16,3 1 128-16,-2-2 0 0,0 1 0 0,1 0-128 15,0 2 128-15,-3 1 0 0,-6 0 0 0,-4 0 0 16,-2 0 0-16,-8-1 0 0,-2 0 0 0,-9 0 0 16,0 0 0-16,0 0 0 0,0 0 0 0,0 0 128 15,-11 6 16-15,-7-2 16 0,-3 0 0 0,-6 0 0 16,-2-1-160-16,-2 1 192 0,-2-2-192 0,0 0 192 0,0-1-192 0,-3 0 0 16,0-1 0-16,1 0 128 0,-4 2-128 0,4 1 0 15,3-2 0-15,1 0 0 0,4-1 0 0,6 2 0 16,3 0 128-16,4-1-128 0,5 0 0 0,9-1 0 15,0 0 0-15,0 0 0 0,0 0 0 0,0 0 0 16,12-4 0-16,5-1 0 0,4-1-160 0,2 2 160 16,1-1 0-16,3 1-144 15,2 1-880-15,0-1-192 0,-1 1-16 0,-1 0-11824 16,0 0-2368-16</inkml:trace>
  <inkml:trace contextRef="#ctx0" brushRef="#br1" timeOffset="142448.01">18866 17847 10127 0,'0'0'896'0,"0"0"-704"16,0 0-192-16,0 0 0 0,0 0 1648 0,0 0 288 15,-5 7 64-15,5-7 16 0,0 0-480 0,0 0-80 16,0 0-32-16,0 0 0 0,0 0 128 0,0 0 32 16,0 0 0-16,0 0 0 0,0 0-240 0,0 0-32 15,-1-7-16-15,1-2 0 0,6-1-464 0,-1-1-80 16,2-3-32-16,1-1 0 0,2 0-176 0,0 1-32 15,0-3-16-15,1-2 0 0,-1-2-16 0,1 1 0 16,0-2 0-16,0 3 0 0,1-1-128 0,-2 2-32 0,0 2 0 0,-2 1 0 16,-2 1-160-16,1 3-32 0,1 1-128 0,-4 4 192 15,-4 6-192-15,0 0 128 0,0 0-128 16,0 0 0-16,0 0 0 0,0 0 0 0,4 11 0 0,1 1 0 16,-3 0 0-16,-2 1 0 0,0 2 0 0,0 0 0 15,1 0 0-15,1 1 0 0,0-3 0 0,0-1 0 16,-1 0 0-16,1-2 0 0,1-1 0 0,-3-9 0 15,0 0 0-15,3 10 0 0,2-3 0 0,-5-7 0 16,0 0 0-16,9 4 0 0,-9-4 0 0,7 0 0 16,-7 0 144-16,9-5-144 0,-2-1 128 0,-1-2-128 15,-3-1 288-15,0-1-32 0,0-2 0 0,0-2 0 16,1-1 0-16,-3-3-16 0,0-1 0 0,-1-1 0 0,0-2-96 0,0 0-16 16,0-5 0-16,0-2 0 0,1-4-128 0,1 1 0 15,2 1 144-15,-1 0-144 0,2 0 0 0,-1 1 0 16,0-1 0-16,3 3 0 0,-3 0 0 0,2 5 0 15,-1 2 0-15,-2 2 0 0,2 0 0 0,-1 1 0 16,1 3 0-16,-2 3 0 0,0 2 0 0,0 1 0 16,0-1 0-16,0 2 0 0,-2 1 0 0,2 0 0 15,1 2 0-15,-4 5 0 0,7-6 0 0,1 1-128 16,1 1 128-16,1 2 0 0,0 2 0 0,2 0-128 16,2-1 128-16,1 1 0 0,3 1 0 0,3 0-128 15,3-1 128-15,6 0 0 0,2 0 0 0,5 1 0 16,3-1 0-16,6 1-128 0,6-1 128 0,4 3 0 15,2-3 0-15,3-3 0 0,0 2 0 0,5-2 0 0,2 0 0 0,6-1-128 16,2 0 128-16,1 0 0 0,-5 0 0 0,0 1 0 16,1 1 0-16,-1 0 0 0,3-2 0 0,-1 2 0 15,-3 1 0-15,-2 0 0 0,1 0 0 16,-2 0 128-16,6-1 0 0,-5 0 0 0,0 0 0 16,-1 2 0-16,-2-1 64 0,2-1 0 0,0-1 16 0,-2 0 0 15,0 2-64-15,-4-1-16 0,-5-1 0 0,-2 1 0 16,-2 1 0-16,-2-1 0 0,-3 2 0 0,-2-1 0 15,-4 1-128-15,-4 0 0 0,-4 1 0 0,-3 1 0 16,-2-1 0-16,-3 1 0 0,-5 0 0 0,-2 0 0 16,-4 0-128-16,-4 2-16 0,-2-1 0 0,-9-3 0 15,0 0-2112 1,0 0-432-16,-11 9-64 0,-6-3-14208 0</inkml:trace>
  <inkml:trace contextRef="#ctx0" brushRef="#br1" timeOffset="143489.15">19416 17678 11055 0,'-8'-3'976'0,"8"3"-784"0,-3-2-192 0,-1-2 0 16,0 1 2400-16,-2 0 432 0,2-2 96 0,1 0 16 15,-4-1-736-15,4 0-144 0,-1-3-16 0,3-2-16 0,1-1-432 16,3 0-96-16,0-1-16 0,6-5 0 0,-2-1-720 0,4-2-128 15,4-1-48-15,0 2 0 0,-1-6-224 0,2 3-48 16,2-2-16-16,3 2 0 0,2 1-64 0,-4 2-16 16,1 1 0-16,-2 4 0 0,-3 4-96 0,-3 3-128 15,-2 4 176-15,-10 4-176 0,0 0 128 0,0 0-128 16,4 12 0-16,-4 4 0 0,-3 5 0 0,-5 3 0 16,0 3 0-16,-3 1 0 0,-2 2 0 0,1-2 0 15,1-1 0-15,0-4 0 0,6-2 0 0,-1-3 0 16,5-4 0-16,3-3 0 0,3-2 0 0,1-3 0 15,5-1 0-15,6-4 0 0,4-3 192 0,4-3 0 16,5-2-16-16,2-3 0 0,0-3 32 0,0-3 16 0,1-3 0 0,-2 1 0 16,-2-2-96-16,-1-1-128 0,-3 0 176 0,-2 1-176 15,-2 3 160-15,-3 0-160 0,0 4 128 0,-2 3-128 16,-4 2 0-16,-1 4 0 0,-1 3 128 0,-10 1-128 16,0 0 0-16,4 10 0 0,-1 0 0 0,-2 1 0 15,-1-1 0-15,-1 3-176 0,-1 1 176 0,1 0-128 16,0 1 128-16,1-2 0 0,0-1 0 0,2-2 0 15,1-1 0-15,4-3 0 0,2-1 0 0,3-2 0 16,3-1 0-16,5-2 0 0,3-2 0 0,5 0 0 16,-2-1 0-16,3-2 0 0,0-3 128 0,2 2-128 15,1-3 0-15,-2 2 128 0,-2-1-128 0,1 1 0 16,0-2 0-16,-3 4 128 0,0 0-128 0,1 0 0 16,-3 3 0-16,-2-1 144 0,-3 3-144 0,-2 2 0 15,1 0 128-15,-5 1-128 0,-3 0 0 0,-1 2 0 16,-9-5 0-16,8 10 0 0,-3-2 0 0,-1 0 0 15,-4-8 0-15,7 8 0 0,-7-8 128 0,8 6-128 16,-8-6 0-16,11 5 0 0,1-3 0 0,1-1 0 0,1-1 0 0,2-1 0 16,0-1 0-16,1 0 0 0,3-2 128 0,-1 1-128 15,2-1 0-15,-2 0 0 0,0 1 0 0,2 2 0 16,1 0 0-16,0 2 0 0,0 0 0 0,-3 2 0 16,2 1 0-16,2 0 0 0,2 2 0 0,-2-1 0 15,-2-1 0-15,1 2 0 0,-5-1 0 0,4 0 0 16,0-1 0-16,0 0 0 0,0-2 0 0,2 0 0 15,-1 0 0-15,3-2 0 0,-1-2 0 0,3 0 0 16,0 0 0-16,3 0 0 0,0 0 160 0,3-2-32 0,0 1 0 16,0-1 0-16,-3 3 32 0,0 1 0 0,-2 0 0 15,-3 2 0-15,-2 2-160 0,-2 0 128 16,-3 2-128-16,-1 0 128 0,1 2-128 0,-3 1 0 0,-3-2 0 16,0 3 0-16,-2 0 0 0,2 1-176 0,-3 1 48 0,0 3 0 31,-2-1-2816-31,-4 1-544 0</inkml:trace>
  <inkml:trace contextRef="#ctx0" brushRef="#br1" timeOffset="145187.32">18356 17634 3679 0,'-14'-6'160'0,"6"2"32"0,1 2-192 0,-1-1 0 0,-1-2 0 15,1 0 0-15,-3 1 2384 0,1 0 432 16,1 2 96-16,0-2 16 0,1-1-1552 0,0 2-304 16,8 3-64-16,0 0-16 0,0 0 80 0,0 0 16 0,0 0 0 0,-2-7 0 15,2 7-64-15,6-6 0 0,-1 0 0 0,4 2 0 16,2-1-320-16,2 1-80 0,3 0-16 0,2-1 0 15,3-1-192-15,1-1-32 0,-1 0-16 0,3 1 0 16,3-2-80-16,-1 0-16 0,0 3 0 16,2-2 0-16,-4 1-32 0,0-1-16 0,-2-1 0 0,1 3 0 15,-3-1 32-15,-2 2 16 0,-3 0 0 0,-3 1 0 16,-3 1-48-16,-9 2-16 0,0 0 0 0,0 0 0 16,0 0 96-16,0 0 16 0,-12 5 0 0,-3-1 0 15,-5 2-112-15,-1-1-16 0,-3-1 0 0,-2 1 0 16,-1 0-192-16,-2 0 144 0,1-2-144 0,1 0 128 15,1 0-128-15,3-1 0 0,0-1 0 0,4 0 0 0,1 0 0 0,5 0 0 16,2-1 0-16,11 0 0 0,0 0 0 0,0 0 208 16,0 0-48-16,0 0-16 0,12-1-144 15,4-1 192-15,1 0-192 0,5-1 192 0,4 1 48 0,1-1 16 16,3 0 0-16,-3-1 0 0,1 1-256 16,-1 1 144-16,1-1-144 0,-1 0 128 0,-1 1-128 0,-1 0 0 15,-1-1 0-15,-2 0 128 0,-3 1 48 0,-5 2 0 16,-4 0 0-16,-10 0 0 0,0 0 32 0,0 0 16 15,-5 9 0-15,-4-2 0 0,-7 1-32 0,-1-1 0 16,-6 2 0-16,-3-3 0 0,0 2-192 0,-2 0 176 16,-1 0-176-16,-2-1 160 0,-1 0-160 0,1-2 0 15,2 1 0-15,1-1 0 0,3 1 0 0,2-2 0 0,3 1 128 0,4-1-128 16,5 0 0-16,11-4 0 0,0 0 0 0,0 0 0 16,0 0 0-16,9 8 0 0,6-3 0 15,1-2 0-15,1-1 0 0,3 0 0 0,5-3 144 16,-2 0-144-16,1-2 0 0,0-1 128 0,0 1-128 0,3 0 0 15,-3 1 0-15,0-3 0 0,-3 1 0 0,0 1 128 16,-1-1-128-16,-3 1 0 0,0-1 0 0,-5 1 0 16,-12 3 0-16,0 0 0 0,0 0 128 0,0 0-128 15,0 0 160-15,-13-2-32 0,-4 1-128 0,0 1 192 16,-6 2-192-16,1 0 128 0,-3 1-128 0,1 0 0 16,-4 0 0-16,-1 1 0 0,0-1 0 0,2 0 0 15,2 0 128-15,-3 1-128 0,3-2 0 0,4 1 0 16,4-1 0-16,5 2 0 0,3-1 0 0,9-3 0 15,0 0 0-15,0 0 0 0,0 0 0 0,11 2 0 16,6-1 128-16,5-1-128 0,-1-2 0 0,5 1 0 0,5-2 128 0,0-1-128 16,0 0 0-16,-1 0 0 0,2-1 128 0,-2 0-128 15,0-1 0-15,1 1 144 0,0-2-144 0,0 1 128 16,-2-1-128-16,-3 1 128 0,-2-1-128 0,-5-1 0 16,-5 3 0-16,-5 0-176 0,-9 5 176 0,0 0 0 15,0 0 0-15,-11-3 0 0,-9 1 128 0,-4 2-128 16,-4 2 160-16,-5 0-160 0,-3 1 160 0,-2 1-160 15,1 0 160-15,-2 2-160 0,-1-1 0 0,-1 1 0 16,0-2 0-16,1 1 0 0,2 1 0 0,3-2 0 16,4 1 0-16,6 0 0 0,5-3 0 0,5 3 0 15,8-3 0-15,7-2 0 0,0 0 0 0,0 0 0 16,10 3 0-16,6-2 0 0,5-1 0 0,3-1 0 16,3-1 0-16,1 0 0 0,2-1 0 0,1-2 128 15,0 0-128-15,0-1 0 0,0 0 0 0,1-1 128 0,-1 0-128 0,-1 2 0 16,-1 1 0-16,0-1 0 0,-6 1 0 0,-3-1 0 15,-5 2 0-15,-5 1 0 0,-10 2 0 0,0 0 0 16,0 0 144-16,0 0-144 0,-11-2 128 0,-3-1-128 16,-4 3 128-16,-2-1-128 0,1 1 128 0,-4 0-128 15,-2 0 0-15,-1 0 128 0,1 0-128 0,0 0 0 16,3 0 0-16,0 1 0 0,0-1 128 0,5 0-128 16,1 3 0-16,5-2 160 0,2-1-160 0,9 0 160 15,0 0-160-15,0 0 128 0,0 0-128 0,0 0 128 16,11 1-128-16,1-1 0 0,5 0 144 0,1 0-144 15,2-1 128-15,1 1-128 0,1 0 128 0,1 0-128 16,0 0 0-16,-3 2 0 0,-4 0 0 0,-1 0 0 16,0 2-2176-1,-3-2-368-15,1 4-64 0,-13-6-16 0</inkml:trace>
  <inkml:trace contextRef="#ctx0" brushRef="#br2" timeOffset="202054.19">13449 8094 10079 0,'0'0'448'0,"-5"0"80"0,-4 0-528 0,3 0 0 0,-1 1 0 0,0-1 0 0,-1 0 1152 0,2 1 112 16,1 1 16-16,5-2 16 0,-6 0-176 0,0 0-32 15,1 2-16-15,-1 0 0 0,1-1-112 0,5-1-32 16,-5 1 0-16,0 0 0 0,-1 0-96 0,6-1-32 16,-4 3 0-16,4-3 0 0,0 0-96 0,0 0-32 15,0 0 0-15,0 0 0 0,0 0-128 0,0 0-32 16,0 0 0-16,5 5 0 0,3-2-32 0,2-1-16 15,3-1 0-15,4 1 0 0,3 0-160 0,0-1-48 16,1-2 0-16,4 1 0 0,1 0-80 0,0 0-32 0,2-2 0 16,-3 2 0-16,2-2-144 0,0 0 128 0,1 0-128 15,0-1 128-15,2-2-128 0,0 3 160 0,-2 0-160 0,1 0 160 16,-1 0-160-16,-2 2 0 0,-2 2 0 0,-1-1 128 16,-2 0-128-16,-1 0 0 15,-1 0 0-15,-2 0 0 0,-3-1 128 0,-1 2-128 16,0 0 0-16,-2 0 128 0,-5-1-128 0,2-1 128 15,-8 0-128-15,0 0 128 0,0 0-128 0,0 0 192 16,0 0-192-16,0 0 192 0,0 0 16 0,-8 5 16 16,0 0 0-16,-4-1 0 0,0-1-64 0,-2-1-16 0,-4 1 0 0,-1-1 0 15,-6 0 0-15,0 0 0 0,-2 0 0 0,-4-2 0 16,0 3 64-16,0-2 16 0,-2 0 0 0,-2 0 0 16,1-1 32-16,0 1 16 0,0-1 0 0,-3 0 0 15,1 0 16-15,1 0 0 0,-4 0 0 16,3 0 0-16,1-1 16 0,0 1 0 0,3 0 0 0,3 0 0 15,4 0-80-15,3 1-16 0,3 0 0 0,5 0 0 0,2-1-80 0,3 0-128 16,2 1 176-16,7-1-176 0,0 0 160 0,0 0-160 16,0 0 128-16,10-3-128 0,5-1 0 0,4-1 0 15,6 0 128-15,3 0-128 0,5 0 0 0,5 0 0 16,1 1 0-16,4 0 0 0,-1 0 0 0,0 1 0 16,-1 0 128-16,1 1-128 0,0-5 0 0,-2 3 0 15,-2 0 0-15,1 0 0 0,-4 2 144 0,-1-2-144 16,-3 2 160-16,-3 1-160 0,-1 1 128 0,-4 0-128 15,-3-2 0-15,-5 2 144 0,-2 1-144 0,-2-1 0 16,-1 0 0-16,-4 0 128 0,-6 0-128 0,0 0 0 16,0 0 0-16,0 0 128 0,0 0-128 0,-5 5 0 15,-4 0 0-15,1-1 128 0,-6 0-128 0,-2-1 0 16,-5-1 0-16,-2 0 0 0,-3 4 0 0,-2-3 0 16,-4-1 128-16,-2 2-128 0,-1-1 0 0,-1 1 0 15,-1 0 144-15,0-1-144 0,-1-1 0 0,2 1 0 16,1-3 0-16,-1 1 128 0,2-1-128 0,3 0 0 0,4 0 0 0,5 2 0 15,3-2 0-15,3 1 0 16,5 0 0-16,5 0 0 0,-1-1 0 0,7 0 0 16,0 0 0-16,8-1 0 0,2 0 0 0,5 0 0 0,7-2 0 0,2 0 0 15,4 2 0-15,4-1 0 0,2-2 0 0,3 0 0 16,0-1 0-16,3 1 0 0,1 3 0 0,-1-1 0 16,2-2 0-16,-2-1 0 0,-1 2 0 0,-2 1 0 15,-4-1 0-15,-1 1 0 0,-4 0 0 16,-1 0 0-16,-3-1 0 0,-3 0 0 0,-4 0 0 0,-2 1 0 15,-2 1 0-15,-5 1 0 0,-1 0 0 0,-7 0 0 16,0 0 0-16,0 0 0 0,0 0 0 0,-9 2 128 16,-3 1-128-16,-5 2 0 0,-6-1 0 0,-6 0 128 15,-4 0-128-15,-5-1 0 0,-2-1 0 0,-2 4 0 16,-2-1 0-16,1 0 0 0,3 1 0 0,0 0 128 0,1-4-128 0,3 1 0 16,2 1 0-16,2-2 128 0,2 0 48 0,6 0 16 15,1 0 0-15,4-1 0 0,5 2-192 0,3-2 0 16,5-1 0-16,6 0 0 0,0 0 0 0,6-1 0 15,5-2 0-15,6 1 128 0,5 0-128 16,5-1 0-16,4-3 0 0,6 1 0 0,1-1 0 0,2 0 0 16,3-3 0-16,2 2 0 0,3 4 0 0,0-1 0 15,-2-2 0-15,-2 2 0 0,-1-1 0 0,-2 2 0 16,-4 1 0-16,-3-2 0 0,-1 3 192 0,-6-1-64 16,-3 0 0-16,-3 0 0 0,-5 0 64 0,-2-1 0 15,-4 2 0-15,-4 1 0 0,-6 0 0 0,0 0 16 0,0 0 0 0,-5 2 0 16,-4-2-64-16,-4 3-16 0,-5 1 0 15,-2-1 0-15,-4-2-128 0,-2 3 0 0,-5-2 0 0,-2 1 128 16,-3-1-128-16,-1 0 0 0,2-2 0 0,-1 1 0 16,3 0 0-16,1 0 0 15,0 3 128-15,2 0-128 0,2-3 0 0,2 1 0 16,2-1 0-16,3 0 0 0,1 0 0 0,4 0 0 0,4-1 0 0,0 2 0 16,2-2 0-16,3 0 0 0,2 0 0 15,5 0 0-15,0 0 0 0,0 0-176 0,0 0 176 0,0 0-128 16,7-3 128-16,4 0 0 0,0 0 0 0,10-1-128 15,0 0 128-15,5 2-128 0,-3-3 128 0,2 2-128 16,0 1-688 0,-1-2-128-16,2 3-16 0,-2 1-16 0,2 4-2400 15,0-1-464-15</inkml:trace>
  <inkml:trace contextRef="#ctx0" brushRef="#br2" timeOffset="204797.76">11078 14309 11167 0,'0'0'496'0,"0"0"96"0,0 0-464 0,-9-1-128 0,9 1 0 0,-7-1 0 16,1 0 704-16,6 1 112 0,0 0 16 0,0 0 16 15,-6-4-160-15,6 4-48 0,0 0 0 0,0 0 0 16,0 0-112-16,0 0-16 0,0 0-16 0,0 0 0 15,12-1 224-15,-1 1 48 0,1 1 16 0,4-1 0 16,1-1-80-16,4 0-32 0,0 0 0 0,3 0 0 16,-2-2-224-16,4-1-32 0,-3 1-16 0,2-1 0 15,1-2 48-15,1 1 0 0,0-4 0 0,2 2 0 16,1 1 0-16,-1 0 0 0,1 1 0 0,-3-1 0 16,1 0-160-16,-2-1-32 0,2 1 0 0,-5 2 0 15,0 0-96-15,-3-1-32 0,-3 0 0 0,-1 1 0 16,-3 3 64-16,-2 0 16 0,-11 1 0 0,0 0 0 0,0 0-32 15,0 0-16-15,0 0 0 0,0 0 0 0,0 0 160 0,0 0 48 16,-9 6 0-16,-2-1 0 0,-3-1-160 0,-4 1-16 16,-3-2-16-16,-2 2 0 0,-2 2-48 0,-2-3-128 15,-4-2 192-15,-1-1-64 0,-2 0 80 0,1 1 16 16,-4 4 0-16,3-5 0 0,1 1 112 0,0-1 32 16,1-1 0-16,2 1 0 0,0 0 16 0,5 1 0 15,3-2 0-15,4 1 0 0,4-1-192 0,3 1-16 16,11-1-16-16,0 0 0 0,0 0-160 0,0 0 128 15,0 0-128-15,14 0 128 0,6-1 0 0,4 0-128 16,6-1 192-16,1 0-64 0,0-1 0 0,5 0-128 0,2-1 192 0,2 2-64 16,2 1-128-16,-2 0 128 0,2-1-128 0,0-2 128 15,0 1-128-15,-1 0 0 0,-1-2 0 0,-5 1 0 16,-1-1 0-16,-2 0 0 0,-4 2 0 16,-2 1 0-16,-5-1 0 0,-2 1 160 0,-4 1-160 15,-3 1 160-15,-2 1-160 0,-10-1 0 0,0 0 144 0,0 0-144 16,0 0 128-16,-10 5-128 0,-3-2 128 15,-5 1-128-15,-2 0 144 0,-6 1-144 0,-5 4 192 0,-3 0-192 16,-2-3 128-16,-5 0-128 0,-2-1 0 0,-1 1 0 16,-2-2 128-16,1 2-128 0,2-1 0 0,0 0 0 15,3-2 128-15,4 1-128 0,5 1 0 0,3 0 0 16,4 0 0-16,3-2 0 0,6 0 0 0,5-2 0 16,1 2 0-16,9-3 0 0,0 0 0 0,0 0 0 0,11 1 0 15,4-1 0-15,4-1 0 0,5-2-144 16,4 3 144-16,2-1 0 0,5 0 0 0,3 0 0 15,4-1 0-15,-1 0 0 0,-1 1 0 0,0-2 0 0,-1 0 0 16,-1 0 0-16,-2 1 0 0,-3-1 0 0,-3 1 0 0,-6 0 0 16,-4 0 0-16,-8 1 0 0,-2-3 0 0,-10 4 0 15,0 0 128-15,0 0-128 0,0 0 192 0,-13 4-48 16,-5 0 0-16,-5 0 0 0,-8 1-16 0,-6 0 0 16,-4-1 0-16,-7 1 0 0,-3 2-128 0,-2-3 128 15,-2-1-128-15,0 1 128 0,-4 1-128 0,-1 0 0 16,1-2 0-16,2-1 0 0,1 3 0 0,7-2 128 15,6 0-128-15,9 0 0 0,6 1 0 0,6-1 0 16,5-1 0-16,7 0 0 0,10-2 0 0,0 0 0 16,0 0 128-16,8 0-128 0,9-2 0 0,8 0 0 0,7-1 0 15,7 1 0-15,3-1 0 0,7 0 0 0,3 0 0 0,2-1 0 16,1 0 0-16,0 1 0 0,0-1 0 16,-1 1 0-16,-2-1 0 0,-4 2 0 0,-3-1 0 0,-4 1 0 15,-4-1 0-15,-5 0 0 0,-5-1 0 16,-9 1 0-16,-3 1 160 0,-5 1 0 0,-10 1 0 0,0 0 0 15,0 0-32-15,0 0-128 0,-11 3 192 0,-9 0-64 16,-4 2 0-16,-7-1-128 0,-4 0 192 0,-7 0-64 16,-2 2-128-16,-5 0 0 0,0-1 0 0,-2 2 128 15,0 0-128-15,-2-1 0 0,-2-1 0 0,3-1 0 16,4 3 0-16,3-1 0 0,5 0 0 0,8-2 0 16,8 0 0-16,4 0 0 0,9-1 0 0,11-3 0 15,0 0 0-15,0 0 0 0,9 7 0 0,9-3 0 16,6-1 0-16,5-3 0 0,6 0-144 0,5 0 144 0,3-2 0 15,3-1 0-15,2-2 0 0,2 1 0 0,-1-1 0 0,1 0 0 16,1 0 0-16,-5 0 0 0,-5 0 0 16,-6 0 0-16,-4 1 0 0,-5 3 0 0,-6-2 0 0,-6 0 0 15,-5 1 0-15,-9 2 0 0,0 0 0 0,0 0 0 16,-8 2 0-16,-6 1 0 0,-8-1 128 0,-3 0-128 16,-5 1 0-16,-4 1 0 0,-3-1 128 0,-5 0-128 15,-2-1 0-15,0 4 0 0,-1-2 128 0,-2 1-128 16,-1 0 0-16,2 0 0 0,2-2 0 0,3-1 0 15,2 1 0-15,3-2 0 0,6 1 0 0,4-1 0 16,6 0-176-16,5 1 176 16,4 0-2432-16,3-1-352 0,8-1-80 0,0 0-16 0</inkml:trace>
  <inkml:trace contextRef="#ctx0" brushRef="#br2" timeOffset="205607.26">13622 8380 4607 0,'-9'-6'400'0,"2"4"-400"0,1-1 0 0,-2 0 0 16,0-2 1104-16,1 1 144 0,-1-2 32 0,-1 1 0 15,3 0-720-15,0 2-144 0,-2 0-32 0,1-2 0 16,-2 3 272-16,0 0 48 0,0 0 16 0,-2 1 0 16,0 2 96-16,3-1 16 0,-3 0 0 0,2 0 0 0,0-1 240 15,9 1 48-15,0 0 16 0,0 0 0 0,0 0 240 0,0 0 48 16,3-8 16-16,6 2 0 0,1-1-416 0,8-2-96 15,4-1-16-15,-3 3 0 0,6 2-192 16,1-2-32-16,4 1-16 0,3-1 0 0,2 1-288 0,1 0-64 16,0 1-16-16,2-1 0 15,-1-1-96-15,2 1-16 0,-4-1 0 0,-1 0 0 0,-2 0 64 0,-2 1 16 16,-3 2 0-16,-2 0 0 0,-4 3-272 0,-2 1 0 16,-2 2 0-16,-3 1 0 15,-2 0-1888-15,-2 3-432 0</inkml:trace>
  <inkml:trace contextRef="#ctx0" brushRef="#br2" timeOffset="-163440.8">2351 7007 6447 0,'0'0'576'0,"0"0"-576"15,0 0 0-15,0 0 0 0,0 0 2624 0,0 0 432 0,0 0 80 16,0 0 0-16,0 0-1072 0,0 0-208 16,0 0-64-16,8 1 0 0,4-1-352 0,2-1-80 0,2-1-16 0,2-1 0 15,3-4-320-15,0 0-80 0,1 0-16 0,2-1 0 16,-1 0-224-16,1 1-64 0,-1-2 0 0,0 1 0 15,-2 0-320-15,-2 2-64 0,1-1 0 0,-3 2-16 16,-2-1-240-16,-3 2 0 0,-2 0 128 0,1 1-128 16,-11 3-1104-16,0 0-272 15,0 0-48-15,0 0-8304 0,-1407 0-1648 0</inkml:trace>
  <inkml:trace contextRef="#ctx0" brushRef="#br2" timeOffset="-163221.56">2540 6942 22799 0,'0'0'1008'0,"0"0"208"0,0 0-960 16,0 0-256-16,0 0 0 0,0 0 0 0,0 0 912 0,-3 6 144 16,-2 1 32-16,1 4 0 0,3 5-240 0,-1 1-32 15,1 3-16-15,0 1 0 0,0 4-176 0,-3 3-48 16,2 3 0-16,0 2 0 0,0-1-288 0,-2-1-64 16,1 2-16-16,-1 0 0 0,2-1-208 0,-1-2 176 15,-1-1-176-15,2-2 160 0,-3 0-160 0,2-4 0 16,0-4 0-16,-1 8 0 15,-2-5-880-15,0-5-96 0,0-3-32 0,1-7-8048 16,1 1-1616-16</inkml:trace>
  <inkml:trace contextRef="#ctx0" brushRef="#br2" timeOffset="-163056.83">2337 7479 12895 0,'0'0'1152'0,"0"0"-928"0,0 0-224 0,0 0 0 16,4-3 2656-16,2-1 480 0,0 2 112 0,2 1 16 15,2 0-1344-15,2 0-272 0,0 0-48 0,2 1-16 16,1 0-416-16,1-2-80 0,4 0 0 0,-1 0-16 15,3 0-304-15,0-1-48 0,0-2-16 0,1 2 0 16,-2-1-384-16,0 0-64 0,0 1-32 0,-3 0 0 16,0 2-416-16,-2 0-64 0,1-4-32 0,6 2 0 15,-5 2-2464-15,-1 0-512 0,3-3-80 16,-1 3-32-16</inkml:trace>
  <inkml:trace contextRef="#ctx0" brushRef="#br2" timeOffset="-162686.81">3436 6947 21183 0,'0'0'1888'0,"4"-6"-1504"15,1-1-384-15,-3 0 0 0,0-2 752 0,-2 0 80 16,-3 1 0-16,-1 1 16 0,0-2 688 0,-3 0 144 16,0 3 32-16,-2-1 0 0,-1 1-560 0,-2 3-128 15,-1 0 0-15,-2 2-16 0,-1 1-496 0,-2 1-80 0,0 1-32 0,0 4 0 16,-3 2-48-16,2 3-16 0,1 3 0 0,0 4 0 16,0 2-144-16,3 2-16 0,1 2-16 15,2 3 0-15,3 2-160 0,2 2 128 16,3-1-128-16,-1 3 128 0,4 0-128 0,1-3 0 0,0-3 0 15,0-1 128-15,0-1-128 0,1-2 0 0,2-1 0 16,0 4-176 0,0-6-416-16,1-5-96 0,-2-3-16 0,0-3 0 15,-2-9-2704-15,0 0-560 0,0 0-96 0,0 0-32 0</inkml:trace>
  <inkml:trace contextRef="#ctx0" brushRef="#br2" timeOffset="-162562.35">2997 7262 24815 0,'0'0'1088'0,"0"0"256"0,0 0-1088 0,5-4-256 0,3-1 0 0,1 1 0 0,3 1 1008 0,0-1 144 15,3 1 16-15,4-1 16 0,0-2-416 0,2 1-96 16,2-1-16-16,1 1 0 0,2-1-368 0,3 2-80 16,2 1-16-16,13-1 0 15,-7 0-2080-15,-3 1-416 0</inkml:trace>
  <inkml:trace contextRef="#ctx0" brushRef="#br2" timeOffset="-161719.02">3968 7015 20271 0,'0'0'896'0,"0"0"192"16,0 0-880-16,0 0-208 0,0 0 0 0,0 0 0 0,0 0 1344 0,0 0 208 16,0 0 48-16,0 0 16 0,0 0-720 0,-2 10-160 15,0-2-32-15,1 5 0 0,0 0-208 0,1 1-48 16,0 0-16-16,1 2 0 0,1-3-160 0,1 1-16 15,0-2-16-15,3 0 0 0,-4 1-16 0,4-4 0 16,0 0 0-16,0-2 0 0,0-3 336 0,2 0 64 16,0-1 16-16,-1-1 0 0,0-1-160 0,0-1-32 15,-1 0 0-15,2-1 0 0,-1-1-176 0,0 0-32 16,-2-2-16-16,-5 4 0 0,0 0-32 0,6-3-16 16,0-2 0-16,-3 0 0 0,-3 5-176 0,0 0 160 15,0 0-160-15,0 0 160 0,0 0-160 0,0 0 0 16,0 0 0-16,0 0 0 0,0 0 0 0,0 0 0 0,0 0 128 15,0 0-128-15,0 0 0 0,0 0 0 16,0 0 0-16,0 0 128 0,0 0-128 0,0 0 0 0,0 0 0 16,0 0 0-16,3-5 0 0,-3 5 0 0,0 0 0 15,0 0 0-15,5-6 0 0,-1 2 0 0,-4 4 0 0,5-6 0 16,0 1 0-16,1-1 0 0,-3 1 144 0,1-3-144 16,1 3 128-16,-1-1-128 0,-1-1 160 0,1 1-160 15,-1-2 144-15,1-1-144 0,0-1 128 0,-1 1-128 0,-1-1 0 0,1-1 128 16,2 1-128-16,-4-2 0 0,-1 0 144 0,0-2-144 15,0-1 160-15,0 0-160 0,1 0 144 0,-1 2-144 16,0-1 128-16,0 4-128 0,0 0 0 16,0 1 0-16,0 3 0 0,0 0 0 0,0 1 0 0,0 5 0 15,0 0 0-15,0 0 0 0,0 0 0 0,0 0 0 16,-1-3 0-16,1 3 0 0,0 0-128 0,0 0 128 16,0 0 0-16,0 0 0 0,0 0 0 0,0 0 0 15,0 0 0-15,0 0 0 0,0 0-176 0,0 0 48 16,0 0 0-16,0 0 0 15,0 0-1584-15,0 0-304 0,0 0-64 16,0 0-16-16,0 0-864 0,9 3-176 0</inkml:trace>
  <inkml:trace contextRef="#ctx0" brushRef="#br2" timeOffset="-161322.18">4702 6951 11967 0,'0'0'1072'0,"0"0"-864"15,0 0-208-15,-6-3 0 0,1-2 2432 0,0 0 432 0,-1 3 80 0,-1-2 32 16,-4 2-1104-16,0 0-208 0,0 1-64 0,-2 1 0 15,-3 1-640-15,0 1-144 0,1 1-32 0,-1 1 0 16,1 0-192-16,3 2-32 0,3-1-16 0,2 1 0 16,3 0-272-16,0 1-48 0,1-1-16 0,5 1 0 15,3 0 80-15,1 0 16 0,3 0 0 0,1 1 0 16,4-1-112-16,-1 2 0 0,1 0-16 0,-1 1 0 0,2 2-48 0,-4 0 0 16,0-1 0-16,-2-1 0 15,-3 1 0-15,-2-1-128 0,1 0 192 0,-5 0-64 0,-4-2 336 0,-1 3 64 16,-2 0 16-16,-4 0 0 0,-1-1-112 0,-1-1-32 15,-1-2 0-15,-1 1 0 0,0-1-240 0,2-1-160 16,-1-3 192-16,-3-1-192 16,2-3-1008-16,1-3-304 0,6-4-64 0,4 2-9728 15,2-2-1952-15</inkml:trace>
  <inkml:trace contextRef="#ctx0" brushRef="#br2" timeOffset="-161009.68">4877 7032 21535 0,'0'0'960'0,"0"0"192"0,0 0-928 0,6 4-224 0,2-1 0 0,0-1 0 15,1-1 1280-15,2-1 192 0,-3-1 64 0,3-1 0 16,1-1-320-16,-1-1-64 0,2 0-16 0,-2-2 0 16,1 1-176-16,-4-3-48 0,2 2 0 0,-1-2 0 15,-2-1-224-15,-2 0-48 0,-1 1-16 0,-1-2 0 16,-3 2 16-16,-2 0 0 0,-2 1 0 0,-1 0 0 15,-2 0-80-15,-2 4-16 0,-2 1 0 0,-1 2 0 16,0 2-144-16,-3 1-16 0,-4 6-16 0,2 1 0 16,-2 1-128-16,1 2-32 0,2 2 0 0,3 0 0 0,2 1-208 0,4 2 0 15,4 1 0-15,3-1 0 0,3 1 0 0,6-1 0 16,2-3 0-16,4 1 0 0,4 0-224 0,2-3-32 16,0-1-16-16,12 3 0 15,-3-4-2752-15,2-4-560 0,15 0-96 16,-3-4-32-16</inkml:trace>
  <inkml:trace contextRef="#ctx0" brushRef="#br2" timeOffset="-160542.61">6010 6687 11967 0,'0'0'1072'0,"1"-8"-864"0,0 1-208 0,2 0 0 0,-3 7 2432 0,0 0 432 15,0 0 80-15,0 0 32 0,0 0-1312 0,4 7-256 16,-4 2-48-16,0 7-16 0,-2 4-480 0,0 5-96 15,-1 4-32-15,1 2 0 0,-2 4-208 0,1 0-32 16,-1 0-16-16,-2 2 0 0,2-1-32 0,-1 1-16 16,1-2 0-16,1-1 0 0,1-2-432 0,-1-1 128 15,2-5-128-15,0 6 0 16,1-9-432-16,0-6-160 0,1-7-48 0,0-5-8912 16,-1-5-1792-16</inkml:trace>
  <inkml:trace contextRef="#ctx0" brushRef="#br2" timeOffset="-160139.79">5887 7024 2751 0,'0'0'256'0,"0"0"-256"0,9-5 0 0,4 1 0 15,-1 0 4176-15,3-1 800 16,4-2 144-16,1 0 48 0,2-3-3200 0,3-1-640 16,2 0-128-16,1-1-32 0,-1-2-448 0,1 0-80 0,-2-2-32 0,0-1 0 15,-2 1 0-15,0-3 0 0,-1-1 0 0,-1-2 0 16,-1 0 96-16,-3 0 32 0,-2 2 0 0,-2-1 0 15,0 2-192-15,-5 1-32 0,0 3-16 0,-2 1 0 16,-2 7-192-16,-4 1-48 0,-1 6 0 0,0 0 0 16,-3 7 0-16,-5 4-16 0,2 2 0 0,-5 7 0 15,-1 4-240-15,0 4 0 0,1-1 0 0,-4 3 0 16,0 2 0-16,0 0 0 0,-1-1 0 0,2-1 0 0,0-5 224 0,3-1-48 16,3-5-16-16,0-1 0 0,3-3 208 0,2-1 32 15,3-6 16-15,2 1 0 0,-2-9 64 0,6 2 16 16,2-1 0-16,3-4 0 0,0-3-144 0,2-2-32 15,1-1 0-15,1-2 0 0,-1-1-176 0,0 0-144 16,1 0 192-16,-3 2-192 0,-1 2 0 0,0 4 0 16,1-1 0-16,-3 5 0 0,0 5 0 0,1-1 0 15,-1 5 0-15,-2 2-144 0,-2 2 144 0,-1 1 0 16,-2 2 0-16,-1 1-128 0,-2-1-128 0,1 0 0 16,0 0-16-16,-1 5 0 15,0-4-2288-15,2-4-448 0,1-2-80 0,-2-11-11664 0</inkml:trace>
  <inkml:trace contextRef="#ctx0" brushRef="#br2" timeOffset="-159946.2">6646 6945 23039 0,'0'0'2048'0,"0"0"-1648"0,0 0-400 0,0 0 0 15,-5 6 1696-15,2-1 256 0,-2 0 48 0,2 0 16 16,0 1-352-16,1-1-80 0,2 0-16 0,0-5 0 15,0 0-896-15,0 0-176 0,0 0-48 0,4 4 0 16,-4-4-304-16,8 0-144 0,-1 0 128 0,4-2-128 16,-2-1-528-16,0 0-192 15,1 2-48-15,-5 1-9968 0,-5 0-2000 0</inkml:trace>
  <inkml:trace contextRef="#ctx0" brushRef="#br2" timeOffset="-159467.77">6781 6873 17439 0,'0'0'768'0,"0"0"176"0,0-7-752 0,0 2-192 0,-1-1 0 0,1 6 0 15,-2-5 1568-15,0 0 288 0,-2 2 48 0,4 3 16 16,0 0-528-16,-5-2-112 0,-1 1 0 0,6 1-16 16,-5 1-176-16,-1 2-16 0,2-1-16 0,-2 6 0 0,3 0-160 0,0 3-48 15,0 0 0-15,2 1 0 0,0 0-336 0,-1 3-64 16,2 0 0-16,0 0-16 0,0 2-256 16,2-2-48-16,-1-1-128 0,-1-1 192 15,1 1-192-15,0-2 0 0,1 0 128 0,-1-2-128 0,-1-3 0 0,1 0 0 16,0 0 0-16,1 0 0 15,-2-7-1248-15,0 0-240 0,0 0-48 0,0 0-16 16,0 0-1424-16,0 0-288 0</inkml:trace>
  <inkml:trace contextRef="#ctx0" brushRef="#br2" timeOffset="-159285.09">6751 6667 24879 0,'-5'-12'1088'0,"1"8"256"15,1-4-1088-15,0 1-256 0,1 0 0 0,2 7 0 0,-3-3 3248 0,3 3 592 0,-2-2 112 0,-2 0 16 16,4 2-2816-16,0 0-576 16,0 0-128-16,0 0 0 0,-6 0-448 0,6 0 0 15,0 0 0-15,0 0 0 16,0 0-1216-16,0 0-208 0,0 0-48 0,6 7-16 16,0-2-1680-16,3 0-336 0</inkml:trace>
  <inkml:trace contextRef="#ctx0" brushRef="#br2" timeOffset="-158972.14">7321 6769 18431 0,'0'0'1632'0,"0"0"-1312"0,0 0-320 0,-7-4 0 16,0 3 1552-16,-1 0 240 0,0 1 64 0,1 1 0 15,-2 1-144-15,0 1-32 0,0 1 0 0,3-1 0 0,-3 1-400 16,-1 2-64-16,0-1-32 0,2 2 0 15,4 0-416-15,-2 0-96 0,3 1-16 0,2 0 0 0,1-1-240 0,2 1-48 16,3 0-16-16,1 1 0 0,2 1-48 0,2-1-16 16,1 1 0-16,5 6 0 0,-1-2-288 0,-1 0 160 15,-3 1-160-15,-1-1 128 0,0-1 16 0,-6-1 0 16,-4-12 0-16,3 15 0 0,-3-2 288 0,-3-1 48 0,-5-1 16 16,-3 0 0-16,-3 0 96 0,-2 0 32 0,-4 0 0 0,-2-1 0 15,0-4-240-15,-2 0-64 16,0-2 0-16,7-2 0 0,-1-2-320 0,1-2 0 0,0 0 0 0,3-1-192 31,2-2-2320-31,3 0-480 0,3-2-80 0</inkml:trace>
  <inkml:trace contextRef="#ctx0" brushRef="#br2" timeOffset="-158417.77">8169 6959 20031 0,'-10'4'896'0,"5"-1"176"15,-3 2-864-15,1-1-208 0,1 3 0 0,1-2 0 0,5-5 1104 0,0 0 176 16,0 0 48-16,6 8 0 0,0-1-48 0,7-5 0 15,2-1 0-15,1-2 0 0,4-1-288 0,2-4-64 16,2 1-16-16,4-3 0 0,1-1-304 0,-2-1-64 16,1-2-16-16,-2 0 0 0,-2 0 48 0,-1 0 0 0,-1-3 0 0,-1 3 0 15,-4 1 0-15,-2 0 0 16,-2 0 0-16,-4 0 0 0,-2 3-176 0,-5-1-16 16,0 1-16-16,-2 8 0 0,-3-9-48 0,-6 4 0 15,-2 1 0-15,-3 4 0 0,-3 3-160 0,-3 2-32 16,-3 4-128-16,-2 3 192 0,0 0-192 0,-1 4 0 15,-2 0 0-15,2 1 0 0,3 2 0 0,4 1 0 0,2 0 0 0,5 0 0 16,0-4 0-16,5 1 0 0,3-1 0 0,4 1 0 16,3-2-128-16,4-2 128 0,2 1-192 0,3-6 192 15,3 4-1616 1,6-3-224-16,4 1-32 0,3-4-9200 0,0-1-1824 0</inkml:trace>
  <inkml:trace contextRef="#ctx0" brushRef="#br2" timeOffset="-157945.1">8963 6948 14735 0,'0'0'640'0,"0"0"160"0,2-6-640 0,-2 6-160 0,4-5 0 0,-4 5 0 0,0 0 2800 0,1-6 528 16,-1 6 96-16,0 0 32 0,-2-6-1856 0,-2 1-384 15,0 3-64-15,-2 0 0 0,1 1-384 0,-1 0-64 16,0-1 0-16,0 2-16 0,2 2-224 0,0 1-32 15,-2-2-16-15,1 0 0 0,-1 0-176 0,1 0-48 16,-1 0 0-16,-2 2 0 0,1 1 48 0,-5 0 0 0,3 1 0 0,0 0 0 16,-1 1 48-16,2-2 16 15,-3 3 0-15,1 0 0 0,1 1-48 0,-2 1 0 16,1-2 0-16,2-1 0 0,-2 0 0 0,3-1-16 16,-1 2 0-16,2-3 0 0,-2 1-112 0,8-5 0 15,-7 5-128-15,1 1 192 0,6-6-192 0,0 0 0 0,0 0 128 0,0 0-128 16,-4 11 0-16,2-3 144 0,2-8-144 15,1 9 128-15,-1-9 0 0,0 0 0 0,5 6 0 0,2-1 0 16,-7-5-128-16,10 7 128 0,0-2-128 16,1-1 128-16,-1-3-128 0,-1 0 0 0,1-1 144 0,0 1-144 0,0 2 0 15,-1-1 0-15,-2-1 0 0,1 2 128 16,-2-3-128-16,0 1 0 0,1 2 0 0,-1-1 0 0,-6-2 0 0,7 6 0 16,-2-2 0-16,-5-4 0 15,5 6 0-15,1-1 0 0,-6-5 0 0,0 0 0 0,3 7 0 16,1-2 128-16,-4-5-128 0,6 7 0 0,-2-4 0 0,1 0-208 15,-2 1 16-15,2-2 16 16,-5-2-528-16,6 1-96 0,1-1-32 0,-1 0 0 16,1-1-1920-16,0 0-384 0,1 0-64 0,5-4-10416 15</inkml:trace>
  <inkml:trace contextRef="#ctx0" brushRef="#br2" timeOffset="-157101.59">9256 6977 10127 0,'0'0'896'0,"3"-6"-704"0,0-4-192 0,1 2 0 15,-2 4 2400-15,1-3 448 0,-3 7 96 0,0 0 0 16,0 0-1024-16,0 0-192 0,0 0-64 0,0 0 0 16,0 0-512-16,-3 7-128 0,-6 2 0 0,1 4-16 15,-3 0-128-15,2 5-32 0,0-3 0 0,-3 4 0 16,0 2-208-16,-1 2-32 0,2 0-16 0,-2 2 0 15,1 0-176-15,1 1-32 0,2-4-16 0,2 2 0 16,1-5-208-16,3-3-32 0,-2-4-128 0,3-2 192 16,1 0 112-16,1-10 16 0,0 0 0 0,3 8 0 0,1-3 176 0,-2-2 32 15,-2-3 16-15,5 3 0 0,1-2-192 0,-1 0-32 16,1-2-16-16,1 0 0 0,0-4-112 0,2 2-32 16,-3 0 0-16,-6 3 0 0,0 0-160 0,6-5 192 15,-6 5-192-15,0 0 192 0,6-6-192 0,-6 6 0 16,0 0 0-16,0 0 128 0,0 0-128 0,0 0 0 15,3-8 0-15,-3 8 0 0,0 0 0 0,0 0 0 16,0 0 0-16,1-7 0 0,-1 7 0 0,0 0 0 0,0 0 0 0,0 0 0 16,0 0 0-16,0 0 0 15,0 0 0-15,0 0 0 0,0 0 0 0,0 0 0 16,0 0 0-16,8-5 0 0,-8 5 0 0,0 0 0 16,0 0 0-16,0 0 0 0,7-2 0 0,-7 2 0 15,0 0 0-15,0 0 0 0,10-1 0 0,-10 1 0 16,0 0 0-16,0 0 0 0,0 0 0 0,8-2 0 0,-8 2 0 15,0 0 0-15,0 0-128 0,9-2 128 0,-9 2 0 0,0 0 0 16,8-2 0-16,-8 2 0 0,0 0 0 0,8-1 0 16,-8 1 0-16,9-3 0 0,-9 3 0 0,9-5 0 15,-2 1 0-15,-3 1 0 0,1-1 0 0,1 0 0 16,1-2-128-16,0 2 128 0,1 1 0 0,1-2 0 16,2 0 0-16,0-2 0 0,1 1 0 0,-2-1 0 15,1-1 0-15,0 1 0 0,0-1 0 0,0 0 0 0,0 0 0 16,-1 1 0-16,0-1 0 0,-1 1 0 15,-2 2 0-15,1-1 0 0,-3 1 0 0,1-1 0 0,-1 2 0 0,0 0 0 16,-1 0 0-16,-4 4 0 0,0 0 0 0,0 0 0 16,0 0 0-16,0 0 0 0,0 0 0 0,0 0 0 15,0 0 0-15,0 0 0 0,6-5 0 0,-6 5 0 16,0 0 0-16,0 0 0 0,0 0-128 0,0 0 128 16,3-2 0-16,-3 2 0 0,0 0-304 0,0 0 16 15,0 0 0-15,0 0 0 16,5-4-384-16,-5 4-80 0,0 0-16 15,0 0 0-15,0 0-1376 0,0 0-288 0,0 0-48 0,0 0-7376 16,0 0-1472-16</inkml:trace>
  <inkml:trace contextRef="#ctx0" brushRef="#br2" timeOffset="-156685.52">9378 6982 9215 0,'3'-10'816'0,"-1"5"-656"0,1-1-160 0,-1-2 0 16,1 3 2368-16,-2-1 432 0,1 1 80 0,-2 5 32 16,0 0-800-16,0 0-144 0,0 0-48 15,0 0 0-15,0 0-512 0,0 0-128 0,0 0 0 0,-3 8-16 16,-3 3-224-16,-1 4-32 0,-1 0-16 0,-1 3 0 16,0 3-336-16,-2 3-64 0,0 1-16 0,-7 9 0 15,-1-3 32-15,4-2 0 0,-2-5 0 0,3-2 0 16,2-1-160-16,1-5-48 0,4-3 0 0,3-5 0 15,4-8-112-15,0 0-32 0,0 0 0 0,0 0 0 0,0 0 320 0,10 2 64 16,3-4 16-16,-4-1 0 16,3-2-384-16,1-3-80 0,1-3 0 0,2 0-16 0,0-4-176 0,1 1 192 15,-2-1-192-15,1-1 192 0,-1 0-192 0,2-3 0 16,-2 0 0-16,0 3 0 0,0 2 0 0,-1 0 0 16,0 3 128-16,1 3-128 0,-6 0 0 0,2 3 0 15,0 3 0-15,-2 4 0 0,0 3 0 0,-1 1 0 16,-2 8-128-16,1 1 128 0,0 3 0 0,-4 3 0 15,-1-5 0-15,-1 5 0 0,0-1 0 0,1 1 0 16,1-2 0-16,1 1 0 0,-2 0-192 0,3 0 192 16,-1-4-192-16,3 6 192 15,-1-5-2000-15,1-3-288 0,-1-1-48 0,4 1-14944 0</inkml:trace>
  <inkml:trace contextRef="#ctx0" brushRef="#br2" timeOffset="-156272.66">10460 6788 12895 0,'0'0'576'0,"3"-3"112"0,-1-5-560 0,0 3-128 15,1-1 0-15,-3 6 0 0,0 0 3248 0,0 0 608 16,0 0 128-16,0 0 32 0,0 0-2416 0,-2 11-496 15,-3 2-80-15,0 3-32 0,-3 2-144 0,2 3-16 16,-5 6-16-16,0 0 0 0,1 2-384 0,-2 2-80 16,2 1-16-16,2-1 0 0,0 1-176 0,1 0-32 15,1-1-128-15,2 0 192 0,1-4-368 0,0-2-80 0,2-5 0 16,1 5-16 0,0-9-1856-16,1-5-368 0,-1-11-80 0,0 0-10160 0</inkml:trace>
  <inkml:trace contextRef="#ctx0" brushRef="#br2" timeOffset="-155957.08">10325 7154 11967 0,'0'0'528'0,"0"0"112"0,1-5-512 0,1-2-128 16,-2 7 0-16,6-5 0 0,-2-1 2448 0,3 2 464 0,1 0 96 0,0 0 0 15,2 2-1664-15,1 0-320 0,3-1-80 0,-4-1-16 16,3 1-240-16,-1 1-48 0,1-2-16 0,1 2 0 16,-2-2-32-16,0 3 0 0,1 0 0 0,-2 0 0 15,-4 1-176-15,1 1-32 0,-8-1-16 0,5 5 0 0,-1 2-112 16,-3 2-32-16,-2 0 0 0,-1 2 0 0,-2 3 32 0,1 0 16 15,-4 0 0-15,2 2 0 0,2-5 64 16,-2 0 16-16,2-3 0 0,1 1 0 0,1 1 96 0,1 0 32 16,2-3 0-16,1-1 0 0,3-1 112 0,0-1 32 15,3-2 0-15,5 0 0 0,-2-3-224 0,3-2-32 16,-1-2-16-16,0-3 0 0,-1-1-48 0,0-2-16 16,-1 0 0-16,-5-1 0 0,1-2 32 0,-5 0 0 15,0-1 0-15,-5-3 0 0,-1 1 64 0,-3-1 32 16,-2 1 0-16,-2 0 0 0,-2 1-224 0,1 1-64 15,-3 2 0-15,0 4 0 0,1-1-128 0,0 6-192 16,4 1 32-16,-2 1 16 16,2-1-2848-16,2 2-560 0</inkml:trace>
  <inkml:trace contextRef="#ctx0" brushRef="#br2" timeOffset="-155311.96">11712 6873 18879 0,'0'0'832'0,"0"0"192"0,0 0-832 0,0 0-192 16,0 0 0-16,0 0 0 0,0 0 1216 0,0 0 208 16,-5-1 48-16,-2-1 0 0,-1 0-240 0,-1 1-32 15,-2 1-16-15,-4 0 0 0,-2 4-272 0,-3-1-48 16,-2 1-16-16,-2 1 0 0,-3-1-224 0,1 1-48 15,1 2-16-15,1 0 0 0,5-1-64 0,2 2-16 0,5 1 0 0,4 0 0 16,1 0-256-16,3-1-48 0,4 1-16 16,5 0 0-16,4 0 112 0,2 0 32 0,2-1 0 0,4 1 0 15,3 0-48-15,1-1 0 0,0 0 0 16,0 0 0-16,-2-1-128 0,-2 0-128 0,-6-1 144 0,-1 1-144 16,-2-2 160-16,-3 1-160 0,0-2 160 0,-5 3-160 15,-5 0 448-15,-1 1 0 0,-4-1 0 0,-3-1 0 16,-9 2-176-16,-4-2-32 0,0 0-16 0,-3-2 0 15,2 1-96-15,1-3-128 0,3 0 176 0,1 0-176 0,3-2 0 16,1 0 0-16,4 0 0 0,3-1 0 16,2-1-1536-16,6 0-320 15,3 2-64-15,2-6-9088 0,5 1-1824 0</inkml:trace>
  <inkml:trace contextRef="#ctx0" brushRef="#br2" timeOffset="-154285.78">11960 6932 2751 0,'0'0'256'0,"-8"5"-256"16,0-2 0-16,-2 2 0 0,1 3 4496 0,-2 2 864 15,0-2 160-15,0-1 48 0,0 1-3472 0,-2 2-688 16,2-1-144-16,0 1-32 0,2 0-128 0,1 1-16 16,1-1-16-16,4 1 0 0,0-2-288 0,4 0-48 15,3-1-16-15,1-3 0 0,1 0-112 0,4-1-32 16,2 1 0-16,1-5 0 0,2-3-192 0,-1 0-32 15,-1-1-16-15,0 0 0 0,-1-1-144 0,-1-2-16 16,2 0-16-16,-5-1 0 0,1 0-160 0,0 1 128 16,-2-1-128-16,-1 2 128 0,2 0-128 0,-4 0 0 0,2 1 0 0,0-1 128 15,1 1-128-15,2-1 0 16,1 2 144-16,2-1-144 0,1 0 0 0,2-2 0 0,3 1 0 0,1-2 0 16,2-2 128-16,-2 2-128 0,3-1 128 0,0-2-128 15,1 0 128-15,-1-2-128 0,0 1 128 0,-1-1-128 16,0 2 128-16,-1-2-128 0,-1-1 128 0,-2-2-128 15,1-1 0-15,-3 0 144 0,-1 0-144 0,-2-2 0 16,-4-1 144-16,-1-1-144 0,0-2 0 0,-5 2 144 16,-1 2-144-16,-2 5 0 0,0 2 0 0,-4 3 0 15,0 3 0-15,-2 2 0 0,-3 3-176 0,-1 6 176 16,-3 1-144-16,-2 6 144 0,-3 3-160 0,0 2 160 16,0 4-144-16,-1 4 144 0,0 4-128 0,0 0 128 15,2 0 0-15,0 1-160 0,1-1 160 0,5-2 0 0,0 0 0 0,3-2 0 16,4-3 0-16,2-1 0 0,3-5 0 0,2 0 0 15,2-2 0-15,1-5 0 0,1-2 320 0,3-2-48 16,3-2 0-16,1-2 0 0,0-2 80 0,3-1 16 16,0-1 0-16,2-3 0 0,-1 0-208 0,1-1-32 15,0-2-128-15,0 0 192 0,-1 1-192 0,-1-1 0 16,2 1 0-16,-2 0 0 0,0 2 0 0,-2-1 0 16,-1 3 0-16,0 2 0 0,-3 4 0 0,0 1 0 15,-2 1 0-15,-1 2-160 0,-2 1 160 0,-2 1 0 16,-2 3 0-16,-1-1 0 0,-2 1 0 0,-1 0-128 15,-1 1 128-15,0-2 0 0,-1 0 0 0,0-1-160 0,1-1 160 0,1-1 0 16,0 4 0-16,1-2-128 0,1-1 128 0,1-2 0 16,0-6 0-16,3 8 0 0,2-2 0 0,-2 0 0 15,3-1 0-15,1-2-128 0,0-2 128 0,2 1 0 16,-4-2 0-16,2 0 0 0,1-2 0 0,-2 0 0 16,1-1 0-16,-1-1 0 0,1 1 0 0,-3-1 0 15,1-3 0-15,-2-1 0 0,1 2 0 0,-2-3 0 16,-1-3 0-16,-1 0 0 0,-1 0 0 0,-1-2 0 15,0 3 0-15,-2-2 0 0,2 0 0 0,-2 2 0 0,1 2 0 16,1 1 0-16,-1 2 0 0,0 1-160 0,1 1 160 16,2 4-128-16,0 0 128 0,0 0-128 15,0 0 128-15,5 1-192 0,0 1 192 0,3 1-192 16,-1 0 192-16,3 0-128 0,1-1 128 0,0 2-128 0,1-1 128 0,-1 0 0 16,2 1 0-16,0-2 0 0,0-1 0 15,1 0 0-15,1-1 0 0,0-1 128 0,0-1 0 0,1-2 16 16,-1 2 0-16,1-3 0 0,-1 0-16 0,-2 0-128 15,0-2 192-15,4-1-64 0,-3 1-128 0,-2 0 160 16,-2-1-160-16,-2 2 160 0,0-2-160 0,-5 2 0 16,0-1 144-16,-1 1-144 0,-2 1 0 0,-1 1 128 15,1 4-128-15,-4-4 0 0,-1 1 0 0,-3 2 0 16,-2 0 0-16,0 2 0 0,0 0 0 0,-1 1 0 16,0 0 0-16,-2 3 0 0,4-1 0 0,0 2-128 15,-2 0 128-15,1 1 0 0,1 1 0 0,2 0 0 16,0 1 0-16,3 2-128 0,-3 1 128 0,4 0 0 15,1-1 0-15,2 0 0 0,1 0 0 0,2-1 0 16,0-3 0-16,3-1 0 0,-2 1 0 0,4 1 0 0,0-3 0 0,2 1 0 16,-2-2 0-16,2-2 0 0,0 2 128 0,3 0-128 15,1 2 0-15,-1-4 144 0,0 0-144 16,0 0 0 0,-3-1-800-16,0-1-272 0,0 0-48 0,1-1-16032 0</inkml:trace>
  <inkml:trace contextRef="#ctx0" brushRef="#br2" timeOffset="-153354.97">13613 6762 15663 0,'0'0'1392'0,"-2"-7"-1120"15,2 1-272-15,0-1 0 0,0 1 1392 0,0 1 208 0,0 5 64 0,-2-6 0 16,-2 2-288-16,4 4-48 16,-4-4-16-16,-2-1 0 0,0 2-368 0,0 0-80 15,-2 3-16-15,0 0 0 0,-4 0-208 0,0 2-64 0,-2 1 0 16,-1 2 0-16,-3 0-208 0,0 3-48 0,-1-2-16 0,-1 4 0 15,2 2-128-15,-1 2-32 0,0 1 0 0,4 0 0 16,-1 1-144-16,3 0 0 0,2 2 0 0,5 1 0 16,-2 0 0-16,3 3 0 0,3 0 128 0,2 0-128 15,2-1 176-15,2 0-48 0,0-1-128 0,2-1 192 0,0-3-192 0,2 1 176 16,0-1-176-16,-1 1 160 0,-2-5-160 0,0 1 192 16,1-1-192-16,-4 0 192 0,1-2-192 0,-1-1 0 15,0-1 0-15,-2-1 128 0,-3 0-256 0,3-7-64 16,0 0-16-16,-5 3 0 15,-2-2-1632-15,1-1-320 0,0-2-64 16,-6-3-10512-16</inkml:trace>
  <inkml:trace contextRef="#ctx0" brushRef="#br2" timeOffset="-152898.14">13247 7027 21247 0,'0'0'944'0,"6"-1"192"0,2-1-912 0,1 2-224 16,1-2 0-16,1 1 0 0,2 0 1408 0,0 1 256 15,5 0 32-15,-2-1 16 0,1-1-464 0,1 0-96 16,2-2 0-16,2 1-16 0,-2 1-432 0,1 0-96 15,0-3-16-15,-4 1 0 0,1-2-336 0,-1 3-80 16,-2-2-16-16,-2 0 0 0,-1 1-160 0,-3-1 0 16,0 1 0-16,-1 1 128 0,-2 1-320 0,-6 2-80 15,0 0-16-15,0 0 0 0,0 0-32 0,0 0 0 16,0 0 0-16,0 0 0 0,0 0 320 0,0 0 0 16,-6 8-128-16,0 1 128 0,-1 2 0 0,1-2 224 15,-1 0-32-15,-2 0-16 0,3 0 144 0,-3 2 48 0,2 0 0 0,0 0 0 16,1 2-48-16,0-2-16 0,2 0 0 15,2-2 0-15,2-1 112 0,2 0 32 0,2-2 0 0,1 1 0 16,1-4 80-16,2 1 32 0,0-1 0 0,2-2 0 16,0-2-16-16,0 0 0 0,0-4 0 0,-3 1 0 15,2-1-160-15,0-1-48 0,-2 2 0 0,-1-3 0 16,1-2-96-16,-3-1-32 0,1 2 0 0,-2-3 0 0,-2 1-16 0,1 0 0 16,-2 0 0-16,0 1 0 0,-2 0-64 15,1 0 0-15,-1 2-128 0,1 0 192 0,1 7-192 0,0 0 0 16,0 0 0-16,0 0 0 0,0 0 0 0,0 0 0 15,0 0 0-15,0 0-160 0,0 0 160 0,0 0-160 16,0 0 160-16,4 8-160 16,2 0-272-16,-1-1-48 0,-1-1-16 0,1 0 0 15,0 1-336-15,1 2-80 0,0-3-16 0,1 3 0 16,0-2-272-16,-1 2-48 0,0-1-16 0,1 3 0 16,0-1 0-16,0 0 0 0,-2 0 0 0,2-1-7904 15,-3 0-1584-15</inkml:trace>
  <inkml:trace contextRef="#ctx0" brushRef="#br2" timeOffset="-151882.02">14196 6705 19343 0,'0'0'1728'16,"0"0"-1392"-16,0 0-336 0,0 0 0 0,0 0 1328 0,0 0 192 16,0 0 32-16,0 0 16 0,-3 6-352 0,-2 3-64 15,3 0 0-15,-3 2-16 0,-1 1-240 0,0 2-32 16,-2 2-16-16,2-1 0 0,-2 0-368 0,2 2-80 16,-2-1-16-16,2 0 0 0,-1-1-160 0,2 1-32 15,0-2-16-15,-1 1 0 0,1-2-48 0,2-2 0 16,0-1 0-16,-1-3 0 0,4-7 160 0,0 0 32 15,0 0 0-15,0 0 0 0,0 0 32 0,0 0 16 16,0 0 0-16,0 0 0 0,4-6-192 0,-3 0-48 16,-1-1 0-16,0 1 0 0,0-1-128 0,0 2 0 15,0 5 144-15,-1-6-144 0,-2 1 0 0,3-2 0 16,0 7 0-16,-1-4 0 0,-1 0 0 0,2 4 0 16,-2-3 0-16,2 3-128 0,0 0 128 0,0 0 0 15,0 0 0-15,-2-4-128 0,2 4 128 0,-1-3 0 16,1 3 0-16,-3-4 0 0,2 0 0 0,1 4 0 0,-1-6 0 0,1 6-128 15,2-4 128-15,-2 4 0 0,3-5 0 0,1 0 0 16,-4 5 0-16,4-5 0 0,1 1 0 0,-1-3 0 16,1 3 0-16,0-2 0 0,-3 0 0 15,2 0 0-15,-2 2 0 0,1 1 0 0,3-4 0 0,-2 2 0 16,3-1 0-16,0 1 128 0,2 0-128 0,0 2 128 0,1-3-128 0,-1 2 128 16,2-2-128-16,4-1 128 0,2 1-128 0,-1 1 144 15,-1-1-144-15,1 2 160 0,-1-1-160 0,2 1 192 16,-1 0-192-16,0 0 192 0,-1 1-192 0,-1 1 160 15,-2 1-160-15,1 1 160 0,-2 1-160 0,0 1 128 16,-2 2-128-16,1 0 128 0,0-1-128 16,0 1 0-16,-3 2 0 0,2-1 0 0,-4 2 0 0,1-4 0 15,-1 2 0-15,-1-1 0 0,-4-4 0 0,6 5 0 16,-6-5 128-16,0 0-128 0,7 3 0 0,-7-3 160 16,0 0-160-16,0 0 160 0,0 0-32 0,0 0 0 15,0 0 0-15,0 0 0 0,0 0 32 0,0 0 0 16,1-5 0-16,-1 5 0 0,-3-6-32 0,-2 0-128 15,-1 0 192-15,1 0-64 0,-5 1-128 0,0 0 0 16,-1 1 0-16,-3 0 128 0,0 0-128 0,-2 4 0 16,-1-2 0-16,0 4 0 0,-3 0 0 0,0 3 0 15,0 0 0-15,-2 2 0 0,0 1 0 0,0 2 128 16,3-1-128-16,0 0 128 0,-1 1-128 0,1 2 128 0,-1-1-128 0,2 2 128 16,3 1-128-16,0 0 128 15,3 1-128-15,2 1 128 0,2-1-128 0,2 1 160 0,4-1-160 16,-1 6 160-16,7-4 0 0,0 0 0 0,5-3 0 15,2 1 0-15,1-4 96 0,4-2 0 0,2 0 16 0,6-1 0 16,0 0 16-16,3-1 0 0,2 0 0 0,1 0 0 16,8-4-32-16,-2 0-16 0,-2-1 0 0,-2-1 0 15,-2-1 80-15,-1 0 0 0,-5 0 16 0,-1 0 0 16,-5 0-64-16,-1 0-16 0,0-1 0 0,-2 1 0 16,-1 1-128-16,0-1-128 0,-2 2 144 0,-5-1-144 15,2-1-576 1,-3 1-192-16,-6-1-64 0,0 0-12800 0,0 0-2576 0</inkml:trace>
  <inkml:trace contextRef="#ctx0" brushRef="#br2" timeOffset="-151002.98">2382 7876 15663 0,'-3'-11'1392'0,"2"0"-1120"0,-1 0-272 0,5 3 0 0,-3 8 1216 0,0 0 176 16,0 0 32-16,0 0 16 0,0 0-416 15,0 11-64-15,0 5-32 0,0 4 0 0,3 2-416 16,-2 4-96-16,-1 1-16 0,0 5 0 0,0 1-96 0,-1 4-32 16,-2 2 0-16,0 0 0 0,1-2 0 0,-1 1 0 15,0-2 0-15,0-2 0 0,0-3-144 0,1-3-128 16,-1-1 192-16,-2-5-192 0,3-2 0 0,0-5 0 16,2-2 0-16,2-3 0 15,-2-10-1744-15,0 0-304 0,0 0-64 0,0 0-8112 0</inkml:trace>
  <inkml:trace contextRef="#ctx0" brushRef="#br2" timeOffset="-150584.95">2327 8160 1839 0,'0'0'160'0,"0"0"-160"15,0 0 0-15,4-7 0 0,-4 7 3136 0,8-5 576 16,1 0 128-16,1 1 32 0,1-2-2112 0,2 1-416 16,0-3-96-16,3-2-16 0,1-3 112 0,3-1 32 15,6-2 0-15,-1 0 0 0,-1-4-192 0,-2-1-32 16,2-2-16-16,0 1 0 0,-1 0-384 0,-1 0-80 15,-2 1-16-15,-1-2 0 0,-2-1-144 0,0 1-16 16,-2-2-16-16,0 3 0 0,-3-2-48 0,-4 0-16 16,1 2 0-16,-4 2 0 0,-2 4-112 0,-1 3-32 0,1 2 0 15,-1 5 0-15,-2 6-144 0,0 0-128 0,-5 8 192 0,1 5-192 16,-2 5 0-16,-4 5 0 0,0 4-160 0,-1 5 160 16,0 2-176-16,-2 5 176 0,-1 4-128 0,0 1 128 15,-1 0 0-15,4-1 0 0,-2 0 0 0,3-7-128 0,1-8 128 16,1-1 0-16,2-4 0 0,2-2 0 0,3-6 272 15,1-2-16-15,0-4 0 0,5-2 0 0,-5-7 96 0,8 3 16 16,0-3 0-16,-2-3 0 0,2-5 32 0,-2-1 16 16,3-2 0-16,-1 1 0 0,1-1-192 0,0 3-32 15,0 0-16-15,2 1 0 0,-2 2-176 16,2 2 0-16,1 1 0 0,-2 5 0 0,1-1 0 0,1 7 0 16,2 1 0-16,-3 2-176 0,-2 1 176 0,2 2 0 15,-1 0-144-15,1 0 144 0,-1 0 0 0,1 1-144 16,-1-2 144-16,1-1 0 0,2-2-320 0,-2-1 64 15,3-2 0-15,-1-3 0 16,1-2-1456-16,-1-3-272 0,2-2-64 0,-7-1-8128 16,3-1-1600-16</inkml:trace>
  <inkml:trace contextRef="#ctx0" brushRef="#br2" timeOffset="-150254.08">3118 8110 19983 0,'0'0'880'0,"0"0"192"0,0 0-864 0,3 8-208 0,-3-8 0 16,6 6 0-16,-1-2 1088 0,4-3 192 0,-2-1 16 0,4-1 16 15,2-2-32-15,3-3 0 0,0-2 0 0,1 0 0 16,0-3-320-16,-1 0-64 0,1-3 0 0,-2 3-16 16,-1-1-176-16,-1-1-48 0,-1 0 0 0,0-5 0 15,-3 3-144-15,-4 2-16 0,-3 2-16 0,-2 0 0 16,-1 3-128-16,-2 1-32 0,-3 2 0 0,-1 2 0 15,-3 2-128-15,-5 3-16 0,1 3-16 0,3 2 0 16,-1 3-160-16,-1 2 0 0,0 3 0 0,-2 3 0 0,1 2 0 0,2 3 0 16,2 0-144-16,2-1 144 0,3 1 0 0,3-1 0 15,2 0 0-15,5-2 0 0,1-2 0 0,4 0 0 16,1-3 0-16,3-1 0 0,1-3-320 0,3-1 32 16,2-4 16-16,-2-1 0 15,3-2-1776-15,1-3-336 0,-3-5-80 0,8-3-11520 16</inkml:trace>
  <inkml:trace contextRef="#ctx0" brushRef="#br2" timeOffset="-149810.04">3673 7902 19407 0,'0'0'848'0,"-2"8"192"0,0 1-832 0,1 2-208 15,-4 1 0-15,1 1 0 0,0 0 1216 0,0 2 192 0,-1-2 32 0,-1 1 16 16,2 1 16-16,-3-2 0 15,1 1 0-15,0-2 0 0,1-2-544 0,0-1-96 16,2-1-32-16,-1-2 0 0,4-6-352 0,-4 5-64 16,4-5 0-16,0 0-16 0,0 0 160 0,0 0 48 15,0 0 0-15,0 0 0 0,0 0-240 0,0 0-32 0,0 0-16 0,0 0 0 16,0 0-288-16,0 0 0 0,-4 4 128 0,4-4-128 16,-2 5 0-16,2-5 160 0,-5 7-160 0,5-7 128 15,0 0-128-15,0 0 128 0,0 0-128 0,-1 7 128 16,-1-1-128-16,2-6 0 0,0 0 144 0,-2 6-144 15,2-6 0-15,0 0 144 0,0 0-144 0,0 0 0 16,0 0 416-16,0 0-32 0,0 0 0 0,0 0 0 16,0 0-32-16,2-6-16 0,1-1 0 0,2-3 0 0,-2-1-64 0,1-1-16 15,3-2 0-15,-1-1 0 0,0-2-112 0,2 0-16 16,1-1-128-16,1 0 192 0,1 2-192 0,1 1 0 16,-1-1 128-16,1 4-128 0,1 2 0 0,0 3 0 15,1 0 0-15,2 3 0 0,-1 3 0 0,0 2 0 16,-1 2 0-16,-2 5 0 0,1 0 0 0,0 3 0 15,-1 4 0-15,2 0 0 0,-4 1 0 0,1 0 0 16,-2 2 0-16,1-1 0 0,-1 3 0 0,0 1 0 16,0-2 0-16,1-2 0 15,-3-1-864-15,2-1-160 0,-2 0-48 0,3 3-16592 0</inkml:trace>
  <inkml:trace contextRef="#ctx0" brushRef="#br2" timeOffset="-149148.99">2569 8861 12895 0,'0'0'1152'0,"0"0"-928"16,-8-5-224-16,8 5 0 0,0 0 2112 0,-7 7 384 15,2 4 80-15,1 4 16 0,0 2-1504 0,0 4-288 16,-3 3-64-16,0 7-16 0,-2-2 32 0,1 2 0 15,-2 3 0-15,0-1 0 0,1-2 16 0,0-2 0 16,2-4 0-16,-1-3 0 0,2-2-64 0,3-4 0 16,-2-4 0-16,3-4 0 0,2-8 0 0,0 0-16 0,0 0 0 15,0 0 0-15,8-3 112 0,2-5 32 0,2-3 0 0,0-4 0 16,1-4-352-16,2-2-64 0,-4-1-16 0,1 1 0 16,1-1-256-16,-1 1-144 0,2-2 160 15,1-1-160-15,-1 0 128 0,-1 1-128 0,1-1 0 0,0 5 0 16,1 1 0-16,-2 5 0 0,-1 3 0 0,-2 6 0 15,1 2 0-15,-1 6-128 0,-3 2 128 0,0 6-160 16,-4 4 160-16,1 0-192 0,-4 2 192 0,-3 1-192 16,-1 0 192-16,-4 2 0 0,0 1 0 0,-6-1-128 0,1-2 128 0,0-3 0 15,0 0 0-15,0-2 0 0,-2 0 0 16,3-3 0-16,2-2-192 0,4-4 64 16,-3-1-1824-16,9-4-352 15,-5-5-80-15,4-4-12544 0</inkml:trace>
  <inkml:trace contextRef="#ctx0" brushRef="#br2" timeOffset="-148914.02">3058 8639 24015 0,'0'0'1056'0,"0"0"224"0,0 0-1024 0,0 0-256 15,0 0 0-15,0 0 0 0,0 0 992 0,-1 11 144 16,-3 2 16-16,0 2 16 0,-1 3-128 0,1 2-16 0,-3 1-16 0,1 2 0 15,-1 2-160-15,0 2-16 16,1 2-16-16,1 2 0 0,-1-3-512 0,1 2-112 16,3-3 0-16,1 0-16 0,0-3-176 0,1-2-176 0,1-3 48 0,1 3 0 31,0-7-640-31,2-4-128 0,-4-11-32 0,0 0 0 16,7 3-1264-16,2-4-256 0,1-4-48 0</inkml:trace>
  <inkml:trace contextRef="#ctx0" brushRef="#br2" timeOffset="-148636.67">3236 8791 15663 0,'0'0'1392'0,"-8"8"-1120"0,2-1-272 0,2 2 0 0,-2 1 1584 0,3 5 256 16,-2-2 48-16,2 0 16 0,0-1-672 0,2 0-128 16,0-2-16-16,1-1-16 0,0-9 80 0,3 9 0 15,-3-9 16-15,6 9 0 0,0-3-144 0,3-3-48 16,3 0 0-16,-2-4 0 0,4-4-224 0,2 1-48 15,-1-3-16-15,1-2 0 0,-2-2-96 0,0-2-16 16,-2 0 0-16,2 0 0 0,-5-2-32 0,1 1-16 16,1 0 0-16,-4-2 0 0,-2 1-96 0,0-1-32 15,-1-2 0-15,0 1 0 0,-3 2-224 0,0 0-48 16,0-1-128-16,0 4 192 0,-1 1-192 0,2 1 0 16,0 1 0-16,-2 9 0 15,1-8-1504-15,-1 8-240 0,4-7-48 0,-4 7-9664 16,5-5-1920-16</inkml:trace>
  <inkml:trace contextRef="#ctx0" brushRef="#br2" timeOffset="-148233.68">3806 8573 12895 0,'0'0'576'0,"0"0"112"0,0 0-560 0,0 0-128 0,7-5 0 0,1-1 0 16,-8 6 2896-16,4-6 560 0,-1-1 96 0,-3 7 32 15,0 0-2176-15,0 0-416 0,-6-5-96 0,-2 1 0 16,-1 2-48-16,-3 2 0 0,0 2 0 0,-3 4 0 16,-3 3-224-16,1 2-48 0,0 0-16 0,1 0 0 0,0-1-224 0,2 1-32 15,3 2-16-15,2 0 0 0,1-1-288 0,4-1 0 16,0 0 128-16,4-2-128 0,0-9 128 0,5 10-128 16,3-6 144-16,2 0-144 0,2-4 496 0,0-2 0 15,2 0 0-15,3-1 0 0,1-3-144 0,-1 1-32 16,-2-1 0-16,0-2 0 0,-4-1 16 0,1-1 0 15,-1-1 0-15,-1 1 0 0,-2 2-144 0,1 1-48 16,-3 3 0-16,-6 4 0 0,0 0-144 0,0 0 192 16,11 6-192-16,-6 5 192 0,0 3-192 0,-1 4 0 15,-3 4 0-15,-1 3 0 0,0 5 0 0,-3 1 0 16,-1-1 0-16,-1 2 0 0,-4 0 176 0,-1 1-48 16,-3-1-128-16,-1 1 192 0,-2-1 0 0,-1-2 0 15,-1-4 0-15,-3-1 0 0,1-4-192 0,1-1 0 16,-3-2 0-16,1-3 0 15,1-1-1856-15,3-4-480 0,0-4-96 0,0-4 0 0</inkml:trace>
  <inkml:trace contextRef="#ctx0" brushRef="#br2" timeOffset="-147682.96">4967 8067 16863 0,'0'0'752'0,"0"0"144"0,7-5-704 0,-1-1-192 16,-6 6 0-16,3-7 0 0,1-1 1152 0,-4 8 208 16,-1-7 48-16,1 7 0 0,-4-5 32 0,-3 2 16 15,-1 0 0-15,-1 3 0 0,1 0-128 0,-8 5-32 16,-4 1 0-16,0 7 0 0,-1 0-496 0,-5 4-96 16,-3 3-32-16,1 2 0 0,-2 3-240 0,3 2-48 15,-2-2-16-15,5 3 0 0,4-1-96 0,5 0-16 16,4-3 0-16,4-2 0 0,5-2 16 0,3-3 0 0,2 3 0 15,6-4 0-15,4-2-80 0,5-2 0 16,3-2-16-16,3-3 0 0,2-2 32 0,3-5 16 0,3-4 0 0,-9 1 0 16,1 1-352-16,3-2-80 0,1-2-16 0,-1-1 0 31,-2 0-2848-31,1 0-560 0</inkml:trace>
  <inkml:trace contextRef="#ctx0" brushRef="#br2" timeOffset="-143478.67">5276 8150 21247 0,'0'0'944'0,"0"0"192"0,-4-3-912 0,4 3-224 0,0 0 0 0,0 0 0 15,0 0 1104-15,0 0 176 0,0 0 48 0,7-5 0 16,5 1-448-16,-1-1-96 16,4 1-16-16,1 0 0 0,3-1-208 0,0 1-48 0,3-1-16 0,1 0 0 15,0-1-288-15,0 1-48 16,-1 1-16-16,-3 0 0 0,0 2-144 0,-3 0-272 0,-5 2 64 15,-1 0-8896 1,-3 0-1776-16</inkml:trace>
  <inkml:trace contextRef="#ctx0" brushRef="#br2" timeOffset="-143318.97">5269 8382 21647 0,'-6'9'960'0,"6"-9"192"0,-2 5-912 0,2-5-240 0,0 7 0 0,0-7 0 0,4 7 1552 0,3-5 272 15,1 0 48-15,3-2 16 0,5-1-608 0,-1-2-128 16,5-2-32-16,2 0 0 0,3-4-480 0,3 0-80 15,2-2-32-15,0-1 0 0,2-2-288 0,0-1-64 16,-1 2-16-16,9-6 0 16,-9 2-1664-16,-4 3-336 0,-4 3-64 0,-11 4-11712 0</inkml:trace>
  <inkml:trace contextRef="#ctx0" brushRef="#br2" timeOffset="-142842.89">5868 7912 20271 0,'0'0'1792'0,"0"0"-1424"0,-1-6-368 0,1-1 0 16,2 1 1472-16,0 0 240 0,1 1 32 0,3 0 16 15,-2-1-416-15,3 0-96 0,2 1-16 0,2-1 0 16,3 1-400-16,0-1-64 0,3 1-32 0,-1 0 0 16,4 2-144-16,-1 1-16 0,0 1-16 0,-1 2 0 15,-2 3-304-15,-3 3-64 0,-1 3-16 0,-2 2 0 0,-2 1-176 0,-3 3 0 16,-3 3 0-16,-4 2 0 16,-3 1 0-16,-4 0 128 0,-3 2-128 0,-2 0 0 15,-1-1 128-15,0-1-128 0,-1 0 128 0,2-3-128 0,1-2 144 16,3-3-144-16,2-2 160 0,3-1-160 0,2 0 0 15,3-2 128-15,4-1-128 0,3-2 0 0,4 0 0 0,3-2 176 16,1-1-176-16,4 2 160 0,2-1-160 0,-2 2 192 16,5-1-192-16,-2 2 192 0,-3 0-192 0,0 2 0 15,-4 0 0-15,-1 2 0 0,-4 0 176 0,-3 1-48 16,-1 1-128-16,-5-1 192 0,-4 1 304 0,-2 0 48 16,-4 2 16-16,-5 1 0 0,-7-2 48 0,-3 0 16 0,-4-2 0 0,-2 0 0 15,-3-1-256-15,-1-3-48 16,-4 0-16-16,3-2 0 0,1 0-176 0,2-3-128 15,3 0 144-15,-6 0-144 16,5-3-592-16,8-3-224 0,7 0-32 0,8-1-11632 0,4-3-2304 0</inkml:trace>
  <inkml:trace contextRef="#ctx0" brushRef="#br2" timeOffset="-142399.59">7244 8140 8287 0,'0'0'736'0,"0"-4"-592"15,0-3-144-15,0 0 0 0,0-1 2688 0,0 3 496 16,0 5 96-16,0 0 32 0,0 0-1152 0,0 0-240 15,0 0-32-15,0 0-16 0,-3 8-752 0,-2 3-160 16,-1 2-16-16,-2 4-16 0,-2 2-112 0,-1 2-32 16,0 0 0-16,0 2 0 0,0 0-384 0,1 2-80 15,0-1 0-15,0-1-16 0,0-2-304 0,2 0 160 0,0 0-160 0,-1 5 128 32,1-4-880-32,5-4-176 0,0-5-32 0,3-5-8656 15,0-2-1728-15</inkml:trace>
  <inkml:trace contextRef="#ctx0" brushRef="#br2" timeOffset="-142060.66">7472 8164 16575 0,'0'0'1472'16,"0"0"-1168"-16,-3 8-304 0,2 2 0 15,-1 1 1680-15,-1 1 288 0,-2 1 48 0,1 1 16 16,-1 2-688-16,-1-1-144 0,-2 3-32 0,1-3 0 0,-2 0-144 0,1-3-16 15,-2-2-16-15,4-2 0 0,-2 0-272 0,4-2-48 16,4-6-16-16,0 0 0 0,0 0 48 0,0 0 0 16,0 0 0-16,7-7 0 0,2-3-240 0,2-1-32 15,-1-2-16-15,3-1 0 0,0-2-240 0,2 2-48 16,-1-2-128-16,1 3 192 0,2-1-192 0,-2 2 0 16,0 0 0-16,-1 2 0 0,0 3 144 0,-4 3-144 15,-1 1 128-15,-1 3-128 0,-2 2 128 0,0 3-128 16,-4 4 128-16,-2 4-128 0,-1 3 0 0,-3-1 0 15,0 4 128-15,-4 1-128 0,1-1 0 0,-3 3 0 16,-1-1 0-16,0-1 0 0,-2 1 0 0,3-2-224 16,2-3 32-16,-2 3 0 15,6-6-1632-15,3-3-320 0,1-10-64 0,0 0-7840 16,6 2-1552-16</inkml:trace>
  <inkml:trace contextRef="#ctx0" brushRef="#br2" timeOffset="-141820.18">8049 7930 12895 0,'0'0'1152'15,"0"0"-928"-15,5-7-224 0,-5 7 0 0,0 0 2384 0,0 0 432 16,0 0 96-16,0 0 16 0,2 7-1248 0,-2 2-240 16,-4 3-48-16,-1 3-16 0,-2 5-288 15,0 3-64-15,-3 2-16 0,0 5 0 0,-2 1-208 0,1 0-32 16,-1 0-16-16,2-1 0 0,-1 1-336 0,2 1-64 15,-1-1-16-15,2-1 0 0,1-2-336 0,0 0 0 16,2-3 0-16,0-1-128 16,-1-3-960-16,2-2-192 0,2-6-48 0,0-1-8464 15,1-3-1680-15</inkml:trace>
  <inkml:trace contextRef="#ctx0" brushRef="#br2" timeOffset="-141477.12">7834 8242 19343 0,'16'-7'848'0,"-6"3"192"0,4 1-832 0,3 0-208 0,5-1 0 0,3-1 0 16,4-2 1760-16,-2 2 304 15,3-3 64-15,0 0 16 0,-1 1-1216 0,-1 0-240 16,-2 1-48-16,-3 0-16 0,1 1 704 0,-4 0 144 16,-3 1 16-16,-3 0 16 15,-2 2-1808-15,-4 2-352 0,-8 0-80 0,0 0-16 0,-1 9 752 0,-4 2 256 0,-2 2 0 0,-3 3 0 16,-3 2 64-16,-3 3 16 0,0 3 0 0,-2-2 0 15,3 2-144-15,-1 0-16 0,1-2-16 16,4-1 0-16,2-3-160 0,4-1 128 0,2-3-128 16,4-1 128-16,3-2 320 0,3-1 48 0,0-2 16 0,3-4 0 15,4-1-64-15,2-5 0 0,-1-1 0 0,3-1 0 16,1-5-48-16,1 0-16 0,0-1 0 0,-3-1 0 16,-1 0-128-16,-2 0-48 0,-3-1 0 0,-1-1 0 0,-2-1 64 0,-5-1 16 15,-1 1 0-15,-2 0 0 0,-3-2-128 0,-2 3-32 16,-3 1 0-16,-2 2 0 15,-2 2-928-15,-1 2-192 16,-3 0-32-16,1 3-16640 0</inkml:trace>
  <inkml:trace contextRef="#ctx0" brushRef="#br2" timeOffset="-141117.65">9133 7951 13823 0,'0'0'1216'0,"0"0"-960"0,0 0-256 0,0 0 0 16,-4 4 2976-16,0 3 544 0,-3 2 128 0,1 4 0 15,-3 4-1952-15,1 4-400 0,-3 2-80 0,1 3 0 16,0 0-400-16,-2 1-80 0,1 0-16 0,-1 2 0 0,1-3-368 0,-1 2-80 16,1 0-16-16,1 1 0 0,0-5-256 0,4 2 0 15,-1-1 0-15,-2 5 0 16,2-4-2448-16,0-4-496 15,3-7-112-15</inkml:trace>
  <inkml:trace contextRef="#ctx0" brushRef="#br2" timeOffset="-140675.6">8936 8260 13823 0,'7'-2'1216'16,"7"-2"-960"-16,-1-1-256 0,7-1 0 0,1 0 1632 0,4-1 288 15,0-3 48-15,4-1 16 0,2-2-656 0,0-1-128 16,2-2-32-16,3 0 0 0,-3-3-320 0,0 1-64 16,-3-3-16-16,0 0 0 0,-1 0-256 0,-5-1-64 15,0-1-16-15,-3 1 0 0,-4 1-80 0,-3 4-16 16,-3 2 0-16,-3 2 0 0,-3 4 208 0,-3 3 32 16,-2 6 16-16,0 0 0 0,-7 4-208 0,-3 2-64 0,-2 6 0 15,-3 4 0-15,-1 1-320 0,-2 3 144 16,1 0-144-16,-4 3 0 0,0 1 176 0,1 2-176 0,-2 0 160 15,2-1-160-15,3 1 224 0,0-5-48 0,1-3-16 16,1-1 0-16,3-4 320 0,2-1 64 0,3-1 16 0,2-4 0 16,1-1 16-16,4-6 0 0,0 0 0 0,0 0 0 15,10-2-192-15,2-2-16 0,1-2-16 0,0 0 0 16,3-1-352-16,2 0 128 0,-1 0-128 0,0 0 0 0,0 0 0 16,-2 2 0-16,0 2 0 0,-2 3 0 0,-2 3 0 0,0 2 0 15,-2 4-144-15,-2 1 144 0,-2 3 0 0,-1 4 0 16,-4-2 0-16,-1 2 0 0,-2 1 0 0,-1 1 0 15,0 0 0-15,0-2 128 0,-1 0-128 0,2-2 0 16,1 1 0-16,-1-2 0 0,2-2 0 0,1-1 0 16,1-2 0-16,2 0 0 15,-1-4-1184-15,-2-5-320 0,0 0-64 0,8 2-9472 16,-3-2-1888-16</inkml:trace>
  <inkml:trace contextRef="#ctx0" brushRef="#br2" timeOffset="-140453.89">9646 8239 16575 0,'0'0'736'0,"0"0"160"0,0 0-720 0,0 0-176 16,0 10 0-16,-1 0 0 0,-2 1 3552 0,0 2 672 15,-1 0 144-15,1 2 32 0,-1-1-2688 0,0 1-544 16,2 0-96-16,-2-2-32 0,2 2-640 0,-1 1-128 15,1-1-16-15,1-2-16 0,0 0-240 0,0-3 0 0,1-1-192 0,-1 0 192 32,1-1-2112-32,0-8-304 0,0 0-64 0,0 0-11328 0</inkml:trace>
  <inkml:trace contextRef="#ctx0" brushRef="#br2" timeOffset="-140293.49">9635 8088 33519 0,'0'0'1472'0,"0"0"320"0,-2-6-1424 0,0 0-368 16,2 6 0-16,0 0 0 0,0 0 640 0,0 0 64 16,0 0 16-16,0 0 0 0,0 0-592 0,0 0-128 15,0 0 0-15,0 0 0 16,8-2-2624-16,-2 2-448 0</inkml:trace>
  <inkml:trace contextRef="#ctx0" brushRef="#br2" timeOffset="-139960.58">10279 8131 25791 0,'0'0'2304'0,"0"0"-1856"16,0 0-448-16,-5-3 0 0,0 0 1600 0,-3 0 240 15,-1 2 32-15,0 1 16 0,-5 1-928 0,0 2-192 0,-1 0-48 16,-3 1 0-16,2 1-304 0,-1 1-64 0,2 2-16 0,0 1 0 16,4 1-128-16,3-1-16 0,2-1-16 0,4 2 0 15,2 1 160-15,2 1 48 0,4 3 0 0,0 0 0 16,2-1-112-16,0 2-16 0,0-1 0 0,0-1 0 16,-1 1-128-16,-2-2-128 0,0-1 144 0,-2-1-144 15,-2 1 128-15,-2-2-128 0,-2-2 0 0,-3-1 144 0,-4 0 48 16,-2 0 0-16,-3-3 0 15,-4-1 0-15,-2 0-64 0,0-2 0 0,-1-1 0 0,-2-3 0 16,0-1-1200-16,3-1-240 0,3-2-48 0,-2-4-15472 16</inkml:trace>
  <inkml:trace contextRef="#ctx0" brushRef="#br2" timeOffset="-139427.8">10656 8216 20271 0,'0'0'896'0,"-4"2"192"0,4-2-880 0,-5 3-208 0,2 2 0 0,3-5 0 16,0 0 1184-16,-1 6 192 0,1-6 32 0,2 7 16 15,6-1-240-15,5-2-48 0,3-4-16 0,2 0 0 16,4-1-160-16,-1 1-48 0,4-3 0 0,0-1 0 0,1 0-400 16,2-2-96-16,0 1-16 0,-3-1 0 0,2-1 0 0,-1-2 0 15,-3-1 0-15,0 0 0 0,-4-1-16 0,-1 0 0 16,-4 1 0-16,-2 0 0 0,-3 0 80 0,-2 2 16 16,-4 0 0-16,-3 2 0 0,-3 1 0 0,-5 3 0 15,-4 3 0-15,-5 3 0 0,-3 2-304 0,-2 4-176 16,-4-2 192-16,0 3-192 0,-2 1 128 0,2 2-128 15,-4-1 0-15,3 1 0 0,0 2 128 0,3-1-128 16,3-1 0-16,3 1 0 0,5-1 0 0,4-2 0 16,2 0 0-16,2-1 0 0,4-1-288 0,5-1-16 15,2 0 0-15,2-3 0 16,4 0-1632-16,3-3-336 0,3-1-64 0</inkml:trace>
  <inkml:trace contextRef="#ctx0" brushRef="#br2" timeOffset="-139009.33">11426 8208 14735 0,'0'0'1312'0,"7"-3"-1056"0,-3-3-256 0,2 1 0 16,-1-1 2016-16,-1 2 352 0,-4 4 64 0,3-5 0 15,-3 5-736-15,2-6-160 0,-2 6-16 0,0 0-16 16,-3-4-336-16,-2 0-64 0,-2 3-16 0,-1 1 0 15,-4 1-400-15,0 2-96 0,-3-1-16 0,0 1 0 0,-1 1-240 0,-2 2-48 16,-2 1-16-16,-1-1 0 0,0 1 64 16,2 0 16-16,1 1 0 0,-1 0 0 0,3 0-192 0,4 1-32 15,-2-1-128-15,5 0 192 0,2 0 32 16,0-3 0-16,7-5 0 0,0 0 0 0,-1 7 48 0,1-7 16 16,7 5 0-16,-1-2 0 0,4 0-64 0,0-2-16 15,2 0 0-15,2-1 0 0,0-1-208 0,0 1 176 16,0 1-176-16,-1 1 160 0,0 0-32 0,-2 2 0 15,-1-1 0-15,-2 1 0 0,0 2 0 0,-1 0-128 16,-3 1 192-16,1 2-64 0,-4-3-128 0,-1 2 0 16,-1 0 144-16,-1-1-144 0,-2 1 0 0,0 0 128 15,-1 1-128-15,0-1 0 0,-2 1 0 0,2-1 0 0,-3-3 0 16,4 2 0 0,0 0-336-16,1-2-96 0,3-5-16 0,0 0 0 15,0 0-2000-15,5 5-416 0,3-2-80 0,3-1-11856 0</inkml:trace>
  <inkml:trace contextRef="#ctx0" brushRef="#br2" timeOffset="-138736.45">11648 8188 12895 0,'3'-7'1152'0,"0"-2"-928"0,0 0-224 0,2 1 0 15,-1 2 2672-15,-1 1 480 0,-3 5 112 0,0 0 0 16,0 0-1600-16,0 0-336 0,0 0-64 0,0 0-16 15,-3 7-288-15,-2 2-48 0,-3 3-16 0,-1 1 0 16,-1 1-192-16,-2 2-64 0,1 1 0 0,0 1 0 0,1 2-384 0,0-4-96 16,3 3-16-16,-1-2 0 15,2-2-16-15,3-2-128 0,-1-2 192 0,3 0-64 0,-1-2-128 0,2-1 0 16,2-2 0-16,-2-6 0 0,2 7 0 0,-2-7 0 16,0 0 0-16,5 4 0 15,-5-4-384-15,7 4-48 0,1-4-16 0,-1 0 0 16,1 0-688-16,-1-3-144 0,1 1-16 0,2-2-12496 0</inkml:trace>
  <inkml:trace contextRef="#ctx0" brushRef="#br2" timeOffset="-138285.84">11899 8142 14735 0,'0'0'640'0,"0"0"160"0,0 0-640 0,0 0-160 0,0 0 0 0,-2 8 0 15,-5 1 2352-15,1 1 432 0,-3 1 96 0,1 2 0 16,-3-2-1312-16,0 2-272 0,0 1-48 0,-1 1-16 0,1 1-288 0,0 0-64 15,0-2-16-15,1-1 0 0,0-3-352 0,4 1-80 16,1-3-16-16,1-2 0 0,4-6 48 0,0 0 16 16,0 0 0-16,0 0 0 0,0 0 96 0,8 0 0 15,-1-1 16-15,3-3 0 16,1-2-208-16,0 0-64 0,0-2 0 0,1 0 0 0,1-1-128 0,0 1-48 16,-2-1 0-16,1 0 0 0,-1 0-144 15,1 3 128-15,-2 0-128 0,1 3 128 0,1 2-128 16,-3 1 0-16,1 1 144 0,0 3-144 0,-4 4 128 0,3 4-128 15,-4 3 128-15,1 3-128 0,-3 1 0 0,1 1 0 16,-1-1 0-16,-1 1 128 0,-1 0-128 0,0 0 128 16,-1-2-128-16,0 0 128 0,0 0-128 0,0-2-128 15,-1 0 128-15,0-3-192 16,0-3-1472-16,0 1-320 0,0-4-48 0,1-7-8672 16,0 0-1744-16</inkml:trace>
  <inkml:trace contextRef="#ctx0" brushRef="#br2" timeOffset="-137978.05">11673 8236 18431 0,'0'0'816'0,"0"0"160"0,0 0-784 0,0 0-192 0,0 0 0 0,0 0 0 16,0 0 2544-16,0 0 464 0,0 0 80 0,0 0 32 16,7 0-1200-16,0 0-256 0,3 0-32 0,-1 0-16 15,2 1-480-15,2 1-112 0,2-2 0 0,2 1-16 0,1 0-464 0,2 0-96 16,1-1 0-16,-1 3-16 0,1-1-256 0,0 2-48 16,-1 3-128-16,-2 2 192 0,0 3-192 0,-4 1 0 15,-2 1 0-15,-2 2 0 0,-1 1 0 0,-2 2 0 16,-5 2 0-16,-1 1 0 15,-1 2-1712-15,-1-2-272 0,-1 0-64 16</inkml:trace>
  <inkml:trace contextRef="#ctx0" brushRef="#br2" timeOffset="-135614.6">10971 14369 8287 0,'0'0'736'0,"-7"-2"-592"16,0-1-144-16,-2 2 0 0,1-2 1520 0,0 0 272 16,1 1 48-16,0 0 16 0,0 0-464 0,7 2-96 15,0 0-16-15,0 0 0 0,0 0 0 0,0 0 0 16,0 0 0-16,0 0 0 0,0 0-144 0,16-6-48 0,1 3 0 0,9 0 0 16,2-1-672-16,5 1-144 0,3 0-16 0,5-1-16 15,2 1-112-15,3-1-128 0,3 0 176 0,-2 1-176 16,-1 0 128-16,3 1-128 0,0-2 0 15,0 2 0-15,-3-1 128 0,-1 1-128 0,-1-1 0 0,-4 2 0 16,-5 0 0-16,-6 1 0 0,-5 1 0 0,-5 2 0 16,-3-1 0-16,-6 1 0 0,-10-3 0 0,0 0 0 15,-4 9 0-15,-6 0 0 0,-7-1 0 0,-4 0 0 16,-8 2 0-16,-3-1 0 0,-4-1 0 0,-1-1 0 16,-3 1 0-16,1-1 0 0,-1-2 0 0,3 1 0 15,-1-2 0-15,1 1 0 0,2 1 0 0,-3-2 0 0,2 0 0 16,2-1 0-16,2 0 0 0,1-1 0 0,5 0 0 15,6-2 0-15,2 0 0 0,5 0 0 16,5 0 0-16,8 0 0 0,0 0 0 0,12-4 0 0,7 1 0 16,8-1 0-16,7-3 0 0,5 1 0 0,1-1 0 0,3 2 0 15,3-1-192-15,1 0 192 0,3 1-208 0,0 0 48 16,-1 0 16-16,0-1 0 0,1 0 144 0,-3 1-128 16,-4 1 128-16,-6 2-128 0,-4 0 128 0,-5 2 0 15,-5 2 0-15,-8 1 0 0,-8 1 0 0,-7-4 0 16,-4 9 0-16,-7-1-128 0,-7 3 128 0,-4-1 0 15,-8 0 0-15,-6 4 0 0,-5 0 0 0,-3 0 0 16,-2-2 0-16,-2 0 0 0,-3 1 0 0,2-3 0 16,-1 1 0-16,3-1 128 0,2-1-128 0,3-1 176 0,1 1-176 15,5-1 192-15,3-3-16 0,6-1 0 0,4-2 0 16,7 0 0-16,5 1-48 0,3 1 0 0,8-4 0 0,0 0 0 16,0 0 112-16,14-1 16 0,3-2 0 15,7-2 0-15,5-2-112 0,4-2-16 0,4 3 0 0,2-2 0 16,-1 0-128-16,4 1 0 0,2 0 0 0,1 2 0 15,0-1 0-15,1 1 0 0,1-3 0 0,-3 0 0 16,-3 1 0-16,-3 0 0 0,-4 1 0 0,-6 3 0 16,-3-3 0-16,-9 2 0 0,-6 3 0 0,-10 1 0 15,0 0 0-15,0 0 0 0,-15 6 0 0,-6 1 0 16,-5 2 0-16,-7 1 0 0,-7 1 0 0,-6 3 0 16,-6 3 128-16,-1-2-128 0,-2-2 0 0,0 1 128 15,0-2 752-15,1 1 144 0,1 1 16 0,2-3 16 16,1-3-1568-1,4-3-304-15,1 2-64 0,6-3-16 0,6 1 896 0,8-2 160 0,5 0 32 0,10 0 16 16,10-3-208-16,0 0 144 0,0 0-144 0,16 2 128 0,6-2 128 16,7 0 0-16,9-1 16 0,6-1 0 0,8-3-272 0,0 0 0 15,4-1 0-15,1 2 0 0,1 0 160 0,2 0-32 16,2-1 0-16,1-1 0 0,-1 1-128 0,-2-1 0 16,-5 2 0-16,-5 1 0 0,-3 2 0 0,-9 1-176 15,-4 3 48-15,-9-2 0 0,-7 1 128 16,-7 0 0-16,-11-2 0 0,0 0 0 0,-10 6 0 0,-6-1 0 15,-6-2 0-15,-7 3 0 0,-5 0 0 0,-7 2 176 16,-3 0-48-16,-4 1 0 0,-5-1-128 0,-1 1 0 16,0-2 0-16,-1-1 0 0,1-1 0 0,-1-1 0 0,1 0 0 0,-1-1 0 15,3-1 0-15,5-1 0 0,8-2 0 0,6 0 0 16,4-1 0-16,8 0 192 0,7-2-192 16,4-1 192-16,5-3-64 0,6-1 0 0,4-2 0 0,7 0 0 15,5-2 64-15,7 0 16 0,7 0 0 0,5-2 0 16,5-1-208-16,5-1 0 0,1 0 128 0,5 0-128 15,3 2 0-15,2 1 0 0,4-1 0 0,0 0 0 16,1-2 0-16,-4 2 0 0,-2 2 128 0,-6 1-128 16,-3 1 0-16,-5 2 0 0,-9 3 0 0,-8 2-160 15,-6 3 160-15,-10 1 0 0,-9 0 0 0,0 0 0 16,-13 5 0-16,-9 3 0 0,-8 0 0 0,-5-1 0 16,-8 1 0-16,-6 2 0 0,-5 2 0 0,-3-2 128 15,-3-2-128-15,-2-2 0 0,1-1 128 0,-1 0-128 16,0 1 0-16,2-1 128 0,-4-1-128 0,2 0 0 15,2-3 192-15,4 0-16 0,5-2-16 0,9 1 0 0,8-1-32 0,12 1-128 16,8-3 192-16,14 3-64 16,0 0 0-16,0 0-128 0,11-8 192 0,11 4-64 0,9-2 0 15,6 1-128-15,6-2 192 0,7-2-64 0,5 1-128 0,1 1 0 16,2-1 0-16,3 0 0 0,1 0 0 0,2-1 0 16,0 0 0-16,-1 1 0 0,-3 2 0 0,-5 0 0 15,-5 0 0-15,-8 2 0 0,-5 1 0 0,-10 1 0 16,-7 1 0-16,-8 1 0 0,-12 0 0 0,0 0 0 15,-10 4 0-15,-7 2 0 0,-9-1 0 0,-7 3 0 16,-5-1 0-16,-7 2 0 0,-6 1 0 0,-2-1 0 16,-1-1 0-16,1-1 0 0,-1-2 0 0,0-1 0 15,0 1 0-15,-1-1 0 0,-1 0 0 0,2 1 0 0,1-1 0 16,7-4 0-16,5 0 128 0,8 0-128 0,9 0 0 0,6-3 128 16,8 0-128-16,10 3 0 0,4-8 144 15,7-1-144-15,4-2 128 0,8 0-128 0,7-1 160 0,4-1-160 16,3-2 0-16,5 1 128 15,3 0-128-15,3 0 0 0,1-1 0 0,1 0 0 0,-1407 2 0 0,2820 1 0 16,-1410 1 0-16,1 1 0 0,-4 0 0 0,-5 3 0 16,-8 3 0-16,-7 2 0 0,-6 2 0 0,-8 5 0 15,-5 4 0-15,-6 4 0 0,-5 2 0 0,-10 3 0 16,-5 2 0-16,-9 1 0 0,-9 1-128 0,-4 2 128 16,-6 1 0-16,-4 1 0 0,-5-3 0 0,3-1 0 15,-1-3 0-15,2 0 0 0,-1-1 0 0,1-3 0 16,-2 2 0-16,5-5 0 0,5-3 0 0,4-2 0 15,8 1 224-15,7 0-48 0,7-2-16 0,7 0 0 16,7-6-160-16,8 4 0 0,7-2 0 0,6-1 0 0,3-1 176 16,8-1-48-16,6-5-128 0,2 0 192 0,2 1-192 0,0-1 0 15,-1 0 128-15,0 0-128 0,-1 2 0 0,0 2 0 16,-2-2 0-16,-5 4 0 0,-7-1 0 0,-2 2 0 16,-8 3 0-16,-7-1 0 0,-9-3 0 0,0 0 0 15,0 0 0-15,-10 6 0 0,-5 0 0 0,-4-2 0 16,-4-1 0-16,-3-1 0 0,0-2 128 0,-3 0-128 15,1 0 0-15,-1 0 0 0,1-1 0 0,-1 0 0 16,2 1 0-16,-1 1 0 0,2-4 0 0,4 1 128 16,-1-1-128-16,6 0 0 0,5-1 0 0,4 1 0 15,4-2 0-15,4 5 0 0,2-9 0 0,6 1 128 16,4-1-128-16,4-1 0 0,5 0-144 0,3 2-80 0,4-1-16 16,2 1 0-1,0 0-480-15,2 2-112 0,0 1 0 0,1 1-16 16,-1 3-112-16,-2-1 0 0,-3 2-16 0,-1 2 0 15,-3 1-1840-15,-3-1-384 0</inkml:trace>
  <inkml:trace contextRef="#ctx0" brushRef="#br2" timeOffset="-133736.47">11740 14314 11055 0,'0'0'480'0,"0"0"112"0,0 0-464 0,3-8-128 0,-1 1 0 0,-2 7 0 15,4-9 2096-15,-4 9 400 0,0 0 64 0,1-7 32 16,-1-1-1232-16,0 8-240 0,-5-7-48 0,-1 4-16 16,-3 2-400-16,-3 1-80 0,-4 1 0 0,-2 2-16 15,-5 3-160-15,-3 1-16 0,-2 3-16 0,-4 0 0 0,-1 1 224 0,-5 1 48 16,1 2 16-16,2 0 0 0,-2 0-144 0,3-1-16 16,1 3-16-16,4-2 0 15,1 0-112-15,7-2-32 0,6-3 0 0,5-1 0 0,4 0 32 0,6-8 0 16,0 0 0-16,14 6 0 0,2-2 128 0,7-2 16 15,5-2 16-15,5-1 0 0,4-2-272 0,3 1-64 16,3 0-16-16,0 0 0 0,-2 0-16 0,1-2 0 16,0 0 0-16,-1-2 0 0,-2 0-160 0,-2 0 0 15,-6 2-160-15,-3 2 160 0,-4-3 0 0,-7 4 0 16,-4 1 0-16,-13 0 0 0,0 0 0 0,0 0 0 16,-12 9 0-16,-7 0-144 0,-10 1 144 0,-5 2 0 15,-7 1 0-15,-6 1 0 0,-2 2 0 0,-6-1 0 0,-2-1 0 0,1 0 0 16,1-1 0-16,2-1 0 0,2-1 0 0,2-1 0 15,2-2 0-15,6-2 0 0,4-3 0 16,7 2 0-16,3-3 0 0,8-1 144 0,7-2-144 0,4 0 160 16,8 1-160-16,0 0 192 0,11-2-192 0,6-3 192 15,5 0 0-15,6-1 16 0,4 0 0 0,5-2 0 16,0-1-208-16,4 0 0 0,-2 1 0 0,1 1 0 16,3 0 0-16,-1 1 128 0,3-2-128 0,-3 4 0 15,-3 0 0-15,-2 3 0 0,-5 2 0 0,-5 3 0 16,-9 1 0-16,-4 2-128 0,-8 2 128 0,-5 1 0 15,-5-1 0-15,-4 2 0 0,-7-1 0 0,-5 1 0 16,-3 1 0-16,-6 1 0 0,-3-2 0 0,-5 0 0 0,1 0 0 16,1 2 0-16,-4 0 0 0,2-1 0 15,-3-1 0-15,4-2 0 0,2-3 0 0,2-2 0 0,0-1 0 16,5-1 0-16,4-2 0 0,6 0 0 0,5-1 128 16,4-1-128-16,4-4 0 0,4 6 0 0,4-8 192 0,7-1-48 15,4 0-16-15,2 0 0 0,7-2-128 0,4-2 0 16,3 4 0-16,2-3 0 0,0-2 0 0,3-2 0 15,-1 4 0-15,4 0 0 0,3 1 0 0,-1 0 0 16,0-2 128-16,0 0-128 0,-1 1 0 0,-2 2 0 16,-4 1 0-16,-4 2 0 0,-4 2 0 0,-7 1 0 15,-7 2 0-15,-12 2 0 0,0 0 0 0,0 0 0 16,0 0 0-16,-11 10 0 0,-7 2 0 0,-5 1 0 16,-8-1 0-16,-5 1 0 0,-4 1 0 0,-4 0 0 15,-2 0 0-15,0-2 0 0,1 0 0 0,1-1 0 0,4 1 0 16,0-2 0-16,0-4 0 0,3 0 0 0,1-2 0 0,5 0 0 15,2-3 0-15,7 0 0 0,2-1 0 0,6 0 0 16,6-1 0-16,8 1 0 0,0 0 0 0,7-8 0 16,6 0 0-16,9 1 0 0,8-2 0 15,5 0 128-15,1-1-128 0,6 0 0 0,1 1 0 0,2 2 128 16,1-1-128-16,5 0 0 0,-2 1 0 0,3-2 0 16,0 0 0-16,-2 0 0 0,-4-1 0 0,-2 3 0 15,-7 1 0-15,-6 4 0 0,-8 2 0 0,-7 2 0 16,-6-2 0-16,-10 0 0 0,0 0 0 0,-8 10 0 15,-6-1 0-15,-7 0 0 0,-4-1 160 0,-6 1-160 16,-4 2 0-16,-4-1 0 0,-2 0 0 0,-2-2 0 16,0-3 0-16,-1 0 0 0,2-1 0 0,2 0 0 15,1 0 160-15,4-3-160 0,-1 1 128 0,6-1-128 0,2-1 240 0,3-1-48 16,4-3 0-16,5 0 0 0,5 1-48 0,7-1-16 16,4 4 0-16,1-8 0 0,6 1 0 0,5 0 0 15,4-1 0-15,3 0 0 0,3 1-128 0,1-1 0 16,2-1 0-16,3 1 0 0,-3-2 0 0,4 4 0 15,1-2 0-15,0 0 0 0,2 3 0 0,-2-1 0 16,-4 0 0-16,-1 1 0 0,-3 2 0 0,-5 0 0 16,-3 1 0-16,-5 1 0 0,-9 1 0 0,0 0 0 15,0 0 0-15,-6 2 0 0,-5 0 0 0,-4 2 0 16,-1-1 0-16,-4 1 0 0,-4 0 128 0,-1 1 0 16,-1-2 0-16,1 0 0 0,-1 1-128 0,0-1 0 15,3 0 0-15,-2-1 0 0,0 1 0 0,3-2 0 0,2 1 0 16,1-2 0-16,4-1 0 0,4 0 192 0,2-3-192 0,3 2 192 15,6 2-192-15,0 0 0 0,0 0 144 0,4-7-144 16,-4 7 144-16,11-7-144 0,0 3 192 0,2-1-192 16,1 0 0-16,2 1 0 0,0 0 0 0,1 1 0 15,-2-1 0-15,-1 2 0 0,-1 0 0 0,2 2 0 16,-2 0 0-16,0 1 0 0,-4-1 0 0,0 2 0 16,-9-2 0-16,7 4 0 0,-7-4 0 0,0 0 0 15,0 0 0-15,0 0 0 0,0 0 128 0,0 0-128 16,0 0 0-16,-6 4 0 0,-2 0 0 0,0-3 0 15,1 1 0-15,7-2 0 0,-9-2 0 0,0 1 0 16,1 1 0-16,1 0 0 0,-1-2 0 0,0 1 0 16,2-1 160-16,6 2-32 0,0 0 0 0,0 0 0 15,0 0-128-15,0 0-176 0,-7-2 48 0,7 2 0 16,0 0 128-16,0 0 0 0,0 0 0 0,0 0 0 0,0 0 0 16,0 0 0-16,0 0 0 0,0 0 0 0,0 0 0 15,0 0 0-15,0 0 0 0,0 0-128 0,0 0 128 0,0 0 0 16,0 0 0-16,0 0 0 0,0 0 0 0,0 0 0 15,0 0 0-15,0 0 0 0,0 0 0 0,0 0 0 16,0 0 0-16,0 0 0 0,0 0 0 0,0 0 0 16,0 0 0-16,0 0 0 0,9 0 0 0,-9 0 0 15,10 2 0-15,-10-2-128 0,8 3 128 0,-8-3 0 16,0 0 0-16,8 3-128 0,-8-3 128 0,9 4-128 16,-9-4 128-16,0 0-128 0,0 0 128 0,0 0-192 0,0 0 192 0,0 0-192 31,0 0-192-31,0 0-32 0,0 0-16 0,0 0 0 15,0 0-1840-15,0 0-368 0,0 0-80 0,0 0-12464 0</inkml:trace>
  <inkml:trace contextRef="#ctx0" brushRef="#br2" timeOffset="-130667.73">12799 9292 12671 0,'0'0'560'0,"0"0"112"0,0 0-544 0,0 0-128 0,-5-7 0 0,5 7 0 16,0 0 1168-16,0 0 208 0,0 0 32 0,0 0 16 15,0-9-48-15,0 9-16 0,0 0 0 0,2-10 0 16,0 2-272-16,-2 8-48 0,0 0-16 0,7-8 0 0,-1 2-208 15,1 1-48-15,-7 5-16 0,9-3 0 0,-9 3-80 0,8-1-16 16,-8 1 0-16,0 0 0 0,9 0-96 0,-9 0-32 16,8 3 0-16,-8-3 0 0,0 0-48 0,9 1-16 15,1 2 0-15,-3 2 0 0,2-1-64 0,-1 2-16 16,1 1 0-16,0 2 0 0,5 1-48 0,-1 1-16 16,1 3 0-16,2 2 0 0,-1 0-32 0,1 3-16 15,0 2 0-15,-1 2 0 0,0 0-64 0,-2 2-16 16,-1 2 0-16,-2 0 0 0,0 1-48 0,1-1-16 15,-5-1 0-15,0 0 0 0,-2 1 64 0,-2-1 16 16,2-4 0-16,-2 3 0 0,-1 1 80 0,-1 4 16 16,-1 0 0-16,0 0 0 0,-1-1-48 0,-2-1-16 15,0-3 0-15,-2 3 0 0,1-2 16 0,-2-1 0 0,2-2 0 0,-1 0 0 16,-1 1-32-16,1-1 0 16,1-2 0-16,-1-1 0 0,1 0-64 0,-2 1-16 15,0-1 0-15,1 2 0 0,-2-1-16 0,1 0-128 16,0 0 192-16,-2 1-64 0,0 0 0 0,0-1-128 0,2-3 192 0,-1 1-64 15,0 0 0-15,1-2-128 16,-1-1 192-16,1 0-64 0,1-3-128 0,1 1 160 0,-1-1-160 16,0 0 160-16,2-2-160 0,-2 0 0 0,2 1 144 15,2-2-144-15,-1-3 128 0,3-7-128 0,-4 8 128 0,1-1-128 16,-1 2 0-16,4-9 128 0,0 0-128 0,-3 9 0 16,3-9 0-16,-2 6 128 0,2-6-128 0,0 0 0 15,0 0 0-15,-7 7 128 0,7-7-128 0,0 0 0 0,0 0 128 0,0 0-128 16,0 0 128-16,0 0-128 0,0 0 128 0,0 0-128 15,0 0 128-15,-4-7-128 0,4 7 0 0,0 0 128 16,-2-6-128-16,2 6 0 0,-5-9 0 0,5 9 0 16,-4-9 0-16,4 9 0 0,0 0 0 0,-3-4 0 15,3 4 0-15,0 0 0 0,-4-7 0 0,4 7 0 16,-1-6 0-16,1 6 0 0,0 0 0 0,0 0 0 16,0 0 0-16,0 0-128 0,0 0 128 0,0 0 0 15,0 0 0-15,0 0-128 0,0 0 128 0,0 0 0 16,0 0 0-16,0 0 0 0,0 0 0 0,0 0-128 15,0 0 128-15,0 0 0 0,-6-2-144 0,6 2 144 16,0 0-160-16,0 0 160 0,0 0-256 0,-6 1 64 16,6-1 0-16,0 0 0 0,-4 3-80 0,4-3-16 15,0 0 0-15,0 0 0 0,0 0 32 0,-6 4 16 0,6-4 0 0,0 0 0 16,0 0 48-16,0 0 16 16,-2 7 0-16,2-7 0 0,0 0 176 0,-3 8 0 0,1-1 0 15,2-7-128-15,0 0 128 0,-3 7 0 0,3-7 0 0,-4 5 0 16,1 1 0-16,-2-1 0 0,0-1 0 0,0 3 0 15,0 0 0-15,2 1 0 0,-4-1 0 0,3 2 0 16,0 1 0-16,-2-1 0 0,1-1 0 0,1 1 0 16,-1-1 0-16,2 0 0 0,-1-1 0 0,0 1 0 15,0-1 0-15,4-7 0 0,0 0 0 0,-3 8 0 0,1 1 0 16,2-9 128-16,-4 8-128 0,4-8 0 0,-2 9 0 0,2-9 144 16,0 0-144-16,0 0 0 0,0 0 144 15,0 0-144-15,0 0 0 0,0 0 144 0,0 0-144 16,0 0 160-16,0 0-160 0,0 0 160 0,8-9-160 15,-1 1 128-15,-2-1-128 0,-1 1 128 0,3-2-128 0,-3 3 0 16,-4 7 0-16,6-8 0 0,-1-2 0 0,-1 2 0 16,-1-1 0-16,-3 9 0 15,3-8-656-15,-3 8-16 0,2-11 0 0,1 3 0 16,-3 8-2048-16,0 0-416 0,-3-7-64 0,0-2-7248 16,0 2-1456-16</inkml:trace>
  <inkml:trace contextRef="#ctx0" brushRef="#br2" timeOffset="-130083.27">12585 10356 24191 0,'0'0'1072'0,"-2"-10"208"0,1-1-1024 0,1 1-256 16,0 10 0-16,0-9 0 0,0 9 1232 0,0 0 192 15,0 0 48-15,0 0 0 0,0 0-144 0,0 0-32 16,0 0 0-16,0 0 0 0,0 0-448 0,-3 12-80 0,1 1-32 0,-3 5 0 15,2 3-160-15,1 2-48 0,2 3 0 0,0 2 0 16,0 1-192-16,1 1-32 0,1 1-16 0,2 0 0 16,0 2 32-16,0 0 16 0,1-4 0 0,1 2 0 15,0 1-80-15,4-3-32 0,-3-4 0 0,4-3 0 16,3-2-80-16,0-4-16 0,0-1 0 0,2-4 0 16,-1-4 128-16,2-2 0 0,2-3 16 0,3-3 0 0,0-1 48 0,1-7 16 15,1-1 0-15,-1-2 0 0,0-4-96 0,-2 2-32 16,2 0 0-16,-2-2 0 0,1-3-208 15,-1 1 176-15,-1-1-176 0,1 1 160 0,0-1-160 0,-2-2 128 16,1 0-128-16,-2-1 128 0,1 1-128 0,-2 0 0 16,1 2 0-16,0-3 128 0,-2 2-128 0,1 1 0 15,-2 0 0-15,1 2 0 0,-3 1 0 0,-1 0 0 16,0 0 128-16,-4 3-128 0,2 1 0 0,-4 2 0 16,1 1 0-16,-4 3 0 0,-3 6 0 0,0 0 0 15,0 0 0-15,0 0 0 0,0 0 0 0,0 0 0 16,0 0 0-16,0 0 0 0,0 0 0 0,0 0 0 15,-1 11-144-15,-3 0 144 0,-1 0 0 0,1-1 0 16,-3 0 0-16,1 0 0 0,0-1 0 0,-3 1 0 16,0 0 0-16,-1 1 0 0,0 0 0 0,-1 1 0 15,0-1 0-15,0 1 0 0,-1 1 0 0,1 1 0 16,-3 0 0-16,1-2 0 0,1 0 0 0,0 3 0 16,1-1 176-16,-2 0-176 0,-3 1 0 0,4 0 0 0,1-3 0 15,-1 1-192-15,0 0 0 0,-2 2 16 0,1-1 0 0,-1-2 0 16,1-1-112-16,1 1-32 0,1 0 0 0,2-2 0 31,2-3-160-31,-1-3-32 0,8-4-16 0,0 0 0 0,0 0-1456 16,0 0-304-16,-3-5-48 0,0-4-13984 0</inkml:trace>
  <inkml:trace contextRef="#ctx0" brushRef="#br2" timeOffset="-129648.75">12609 10384 23551 0,'0'0'1040'0,"-9"-4"224"0,2-1-1008 0,0 1-256 16,7 4 0-16,-6-4 0 0,6 4 896 0,0 0 144 15,-8-3 32-15,2 3 0 0,6 0 80 0,-8 8 0 16,0 2 16-16,1 3 0 0,-2 4-368 0,0 1-80 15,0 2-16-15,2 2 0 0,-1 1-128 0,-1 3-48 16,4-1 0-16,0 0 0 0,3-1-144 0,1-1-48 16,2-1 0-16,3-1 0 0,-1-1-80 0,1-1 0 15,2-2-16-15,0 1 0 0,2-1 16 0,1-2 16 16,2-1 0-16,-3-3 0 0,2-2-16 0,4-1 0 16,-2-3 0-16,2-1 0 0,1-3 64 0,2-2 0 15,2-2 0-15,-1-1 0 0,4-4 192 0,1 1 64 0,4-1 0 16,0 0 0-16,2 0-384 0,-1 0-192 0,1-2 192 0,1 0-192 15,-4 3 208-15,3-2-64 0,-1-3-16 0,0 0 0 16,-1-1 48-16,-2-1 0 0,-1-3 0 0,-2 2 0 16,-5 2-32-16,-2 1 0 0,-4 1 0 15,-1 1 0-15,-5 2-144 0,1 0 0 0,-6 8 144 0,4-7-144 16,-3-1 0-16,-1 8-256 0,0 0 32 0,-7-6 16 16,1 2-2608-1,-1 2-528-15,2-4-112 0,-2 3 0 0</inkml:trace>
  <inkml:trace contextRef="#ctx0" brushRef="#br2" timeOffset="-129104.77">12904 9169 9215 0,'-5'-8'816'0,"2"0"-656"16,0 0-160-16,-2 0 0 0,1-2 1424 0,-1 1 256 16,0 1 48-16,2 1 16 0,-2-2-304 0,3 0-64 15,0 0-16-15,1 0 0 0,-2 2-80 0,3 7 0 16,0 0-16-16,0 0 0 0,0 0-288 0,0 0-48 15,0 0-16-15,0 0 0 0,0 0-288 0,0 0-64 0,6 8-16 0,3 2 0 16,-2 2-32-16,2 2 0 0,1 4 0 0,1 3 0 16,2 3-128-16,2 3-16 0,-1 1-16 0,0 5 0 15,1 4 16-15,-3 6 0 0,0 6 0 0,0 4 0 16,-1 0 64-16,-1 0 16 0,-1 2 0 0,-3 0 0 0,0 1-32 0,-4 2 0 16,0 3 0-16,-2-3 0 15,-2-2 32-15,0-2 16 0,-5-5 0 0,-1-1 0 0,1-3 16 0,-3-2 0 16,-6-4 0-16,1 0 0 0,0-3-64 0,-4 3-16 15,0-3 0-15,2-3 0 0,0 0-80 0,-1-6-32 16,0 1 0-16,-2-3 0 16,2-2-112-16,1-2-32 0,-1-2 0 0,2 0 0 0,0-3-144 0,1-1 128 15,1 1-128-15,1-4 128 0,0-4-128 0,3-1 0 16,3 0 144-16,-1-3-144 0,1 0 0 0,7-4 0 16,0 0 0-16,0 0-128 0,-7-3-128 0,7 3 0 15,0 0-16-15,0 0 0 16,-3-7-1136-16,3-2-208 0,0-1-48 0,3 0-16 15,0-1-1120-15,1-2-208 0,2-1-64 0,0-1 0 0</inkml:trace>
  <inkml:trace contextRef="#ctx0" brushRef="#br2" timeOffset="-128760.39">12689 10149 20271 0,'0'0'896'0,"-2"-6"192"0,2 6-880 0,0 0-208 0,0 0 0 0,0 0 0 16,0 0 1536-16,0 0 256 0,0 0 48 0,0 0 16 15,0 0-656-15,-8 8-128 0,3 3-32 0,-2 3 0 16,-2 4-48-16,2 3-16 0,-1 2 0 0,1 5 0 16,1 7-320-16,1 1-64 0,3 1-16 0,0 2 0 15,4 0-32-15,2 1-16 0,3-3 0 0,1 1 0 16,1-2-16-16,0-2 0 0,4-3 0 0,2-4 0 15,1-1-96-15,4-4-32 0,3-6 0 0,0 0 0 0,3-4 96 16,-2-5 16-16,1-3 0 0,3-5 0 16,3-6 80-16,-1-3 0 0,1-7 16 0,2-3 0 0,-1-6-64 0,0-1-16 15,0-3 0-15,0-2 0 0,0-1-288 0,0-1-64 16,-3-1-16-16,0 0 0 0,-2 1-144 0,-2 3 128 16,-3 2-128-16,-5 3 128 15,1 5-832-15,-2 3-160 0,-1 4-32 16,-1 3-12752-16,-1 3-2544 0</inkml:trace>
  <inkml:trace contextRef="#ctx0" brushRef="#br2" timeOffset="-127385.47">11205 14439 6447 0,'0'0'576'0,"0"0"-576"0,-8 2 0 0,1 0 0 16,7-2 2032-16,-9 0 288 0,1 1 64 0,1 0 16 16,0-1-864-16,7 0-192 0,-6-1-16 0,6 1-16 15,0 0-144-15,0 0-16 0,-7-3-16 0,7 3 0 16,0 0-96-16,0 0-16 0,0-8 0 0,4 1 0 15,5-1-208-15,3 0-48 0,3-1-16 0,2 1 0 16,5-1-432-16,2 1-64 0,3 1-32 0,-1 1 0 16,1-1-96-16,1 2 0 0,2 0-128 15,-14 3 192-15,3 1-64 0,1 0 0 0,-2 0-128 0,2 1 192 16,-3 1-64-16,-1 0 0 0,-2 1-128 0,-3 2 192 16,-2-1-192-16,0 2 128 0,-6 1-128 0,-4 0 0 15,-4 2 192-15,-6 0-64 0,-6 0-128 0,-6 0 192 0,-3 3-48 0,-2-2-16 16,-1 0 0-16,-18 4 0 0,2-3-128 0,1 0 0 15,1 1 144-15,14-6-144 0,-3 0 0 16,-1-2 128-16,-1 0-128 0,-14 1 0 0,8-2 320 0,8-2-16 16,8 0 0-16,4 0 0 0,5 0-16 0,8 0 0 15,7 0 0-15,0 0 0 0,0 0-48 0,14-1-16 16,6-1 0-16,-1-1 0 0,6 0-32 0,6 0-16 16,3-2 0-16,5 1 0 0,2 0-176 0,1-1 0 15,0 0 0-15,1 0 0 0,-1 1 0 0,1 1 0 16,1-1 0-16,-1 2 0 0,-5-2 0 0,-3 2 0 15,-3-1 0-15,-7 2 0 0,-5 1 144 0,-6 1-144 16,-4 2 160-16,-10-3-160 0,0 0 144 0,-8 7-144 16,-6 2 128-16,-7 1-128 0,-5 1 176 0,-5 1-48 15,-4 2-128-15,-18 6 192 0,5-2-192 0,2-4 176 0,0-2-176 0,4-1 160 16,3-1-160-16,5-1 160 16,5-1-160-16,6-3 160 0,5-1 0 0,6-1 0 15,5-1 0-15,7-2 0 0,0 0-160 0,0 0 192 0,17 0-192 0,3 0 192 16,8-1 16-16,1-3 16 15,4 1 0-15,-11 0 0 0,4-2-224 0,2 1 144 16,0 3-144-16,1-1 128 0,2-2-128 0,1 1 0 16,-1 0 0-16,-3 1 0 0,-2-1 160 0,-5 2-160 0,-4-1 192 0,-4 1-192 15,-3 0 256-15,-3 1-48 0,-7 0-16 0,0 0 0 16,0 0-192-16,-6 2 144 0,-2 0-144 0,-3 1 128 16,-5 0-128-16,-1 0 0 0,0 0 0 0,-6 4 0 31,3 1-1632-31,9-3-304 0,0 2-64 0</inkml:trace>
  <inkml:trace contextRef="#ctx0" brushRef="#br2" timeOffset="-123048.55">11003 14939 9215 0,'0'0'816'0,"0"0"-656"0,0 0-160 0,0 0 0 15,0 0 976-15,0 0 176 0,4 6 16 0,-4-6 16 16,0 0 96-16,0 0 32 0,0 0 0 0,0 0 0 15,0 0-352-15,0 0-64 0,0 0 0 0,0 0-16 16,0 0-112-16,0 0-32 0,0 0 0 0,0 0 0 16,3-10-96-16,-3 10-32 0,0 0 0 0,-1-10 0 15,-1 0-32-15,-1 2-16 0,-2-2 0 0,-3 2 0 0,-2-1-16 0,-1-1 0 16,-2-1 0-16,-2-1 0 0,1-1-224 0,-1-1-32 16,-3-1-16-16,0 1 0 0,-4-1-16 15,-1 1-16-15,-3 1 0 0,-2-2 0 0,-1-2-64 0,-2 2-16 16,0 0 0-16,-2 1 0 0,0 1-160 0,-1-1 128 15,-1-1-128-15,3 3 128 0,0 2-128 0,-2 3 0 16,-1-2 0-16,-2 1 0 0,1 1 0 0,-1 3 0 16,-1 1 0-16,-4-1 0 0,1 0 0 0,-1 1 0 15,-1-1 128-15,0 3-128 0,-1 4 0 0,0 0 0 16,0 1 0-16,-1 2 0 0,-1 0 0 0,2 0 0 16,-1-3 0-16,-1 2 0 0,4 0 0 0,1 2 0 0,1 0 0 0,0 2 0 15,-1-1 0-15,-3 2 0 0,0-1 0 0,0 0 0 16,-1 0 0-16,0 0 0 0,-2 0 0 0,3 1 0 15,3 2 0-15,0 1 0 0,0-2 0 0,2 3 0 16,-2 1 0-16,1 0 0 0,0 0 0 0,0 2 0 16,0 1 0-16,4 0 0 0,-1 1-144 0,6 3 144 15,2 1 0-15,5 2 0 0,4 3 0 0,3 2 0 16,0 0 0-16,6 3 0 0,1 1 0 16,5 4 0-16,-1 0 0 0,4 3 0 0,3 1 0 0,6 0 0 15,2-1 0-15,3 1 128 0,2 0-128 0,6 0 0 16,4 0 0-16,2-2 128 0,5 0-128 0,6-2 0 15,0-2 144-15,4-2-144 0,4-2 128 0,1-5-128 16,2-4 160-16,4-1-160 0,3 0 192 0,2-1-192 16,4-2 144-16,3-5-144 0,2-3 0 0,0-2 144 0,0-5 0 0,4 0 0 15,6-3 0-15,0-2 0 16,1-3 112-16,1-3 32 0,-1-4 0 0,1-4 0 16,0 0-16-16,0-5 0 0,0 0 0 0,-3-3 0 0,-4-1-16 0,-1-2 0 15,-1-2 0-15,-3 0 0 0,-2-2 48 0,-6-4 0 16,-4-4 0-16,-6 0 0 0,-7-1 112 0,-7-2 32 15,-4-3 0-15,-8-3 0 0,-4-1-16 0,-6 0 0 16,-7-1 0-16,-6 6 0 0,-4 3-240 0,-5 1-64 16,-6 10 0-16,-2 2 0 0,-4 3-128 0,-4 4 0 15,-1 5 0-15,-2 5-176 16,1 4-1824-16,-2 5-368 0,0 2-80 0</inkml:trace>
  <inkml:trace contextRef="#ctx0" brushRef="#br2" timeOffset="-122047.16">10266 15757 2751 0,'0'0'256'0,"0"0"-256"0,-8-5 0 0,0 0 0 16,3-1 2384-16,0 1 432 0,-1-1 96 0,6 6 16 16,-5-6-1520-16,5 6-320 0,-2-9-48 0,2 1-16 15,0 8-16-15,1-9-16 0,3 2 0 0,0 0 0 16,-4 7-160-16,9-8-16 0,-2 3-16 0,2 0 0 15,-1 1-160-15,2 1-16 0,1 0-16 0,3 1 0 16,2 1-48-16,-1 1-16 0,4 0 0 0,1 2 0 16,-1 1-144-16,4 1-16 0,5 3-16 0,1 1 0 15,1 1-128-15,2 4-32 0,1 3 0 0,1 2 0 16,0 2 48-16,1 2 0 0,-1 2 0 0,-2 3 0 0,-3 0-64 16,-2 3 0-16,-2 0 0 0,-2 3 0 0,-1 0 16 15,-2 1 0-15,-1 0 0 0,-2 0 0 0,2-1 48 0,-3-1 0 16,0 0 0-16,-1 0 0 0,1-1 128 0,-2-1 48 15,-1 1 0-15,0 0 0 0,0-2-128 16,0-2-32-16,-1 2 0 0,1-2 0 0,-3-2-16 0,0 3 0 16,-2 1 0-16,1-2 0 0,-2-3-16 0,-1 2-16 15,1-1 0-15,0-1 0 0,-2 0 112 0,1-1 32 16,-2 0 0-16,0-1 0 0,1-1-176 0,1-1-48 16,-2-2 0-16,0-2 0 0,2 1-16 0,-2 0-128 0,2 1 192 15,0-3-64-15,-3 1-128 0,2-1 192 16,-1 2-192-16,1 0 192 0,-2 0-192 0,0-1 128 15,-1 0-128-15,1-2 128 0,-1-1-128 0,-1-1 192 0,-1 6-192 16,0-3 192-16,-1 1-48 0,1-1 0 0,-3-3 0 0,0 2 0 16,0 1 48-16,0 1 16 0,1-1 0 0,-4 0 0 15,2-1 0-15,-1 2 0 0,1-3 0 0,-1-1 0 16,1-1-16-16,1 1 0 0,-1 0 0 0,1 0 0 16,1 0-48-16,0-1-16 0,1-1 0 0,1 0 0 15,0-1-128-15,1 0 128 0,1-3-128 0,0 1 128 16,-2-7-128-16,6 10 0 0,-3-2 0 0,1-1 128 15,-4-7-128-15,9 9 0 0,-2-2 0 0,0-3 0 16,-7-4 0-16,8 7 0 0,-8-7 0 0,10 4 0 16,-10-4-240-16,8 3 32 0,-8-3 0 0,0 0 0 15,9-1-416 1,-9 1-80-16,8-4 0 0,-1-2-16 0,-2 0-2432 0,-1-3-496 16</inkml:trace>
  <inkml:trace contextRef="#ctx0" brushRef="#br2" timeOffset="-117122.17">10814 17160 11055 0,'0'0'976'0,"0"0"-784"16,-7-4-192-16,7 4 0 0,0 0 1792 0,-7-4 304 15,7 4 64-15,0 0 16 0,-5-5-560 0,5 5-96 16,0 0-32-16,0 0 0 0,0 0-336 0,0 0-80 16,0 0-16-16,0 0 0 0,0 0-384 0,0 0-80 15,10 0-16-15,1 3 0 0,0 3-256 0,3 0-48 16,1 2-16-16,4 2 0 0,-1 2 32 0,2 2 0 16,0 3 0-16,1 2 0 0,-1-1 48 0,0 2 16 15,1 0 0-15,-4 1 0 0,2 0 0 0,-1-2 0 16,-1-2 0-16,1-2 0 0,1 0 80 0,-3-1 16 0,0-1 0 0,-1 0 0 15,-1 1 48-15,-2-2 16 0,0-2 0 0,1-1 0 16,-1 0-144-16,-2-1-32 0,1-1 0 0,2-1 0 16,-1 0-80-16,-4 0-32 0,-8-6 0 0,7 5 0 15,1-2-16-15,-8-3 0 0,9-1 0 0,0-1 0 16,-2-3 112-16,1-1 0 0,-1-3 16 0,0 0 0 16,1-1-48-16,0-2-16 0,-1-3 0 0,2-1 0 15,0 0-144-15,2-4-128 0,-2 1 192 0,2 1-192 16,1-2 144-16,-2 0-144 0,1 0 0 0,0 0 144 15,2 2-144-15,-2-3 0 0,1-3 0 0,0 2 128 16,0-3-128-16,-2 4 0 0,1 1 0 0,0-1 0 16,0 0 0-16,0 2 0 0,-1 1 0 0,-1 4 0 0,-1 3 0 15,-2 1 0-15,1 1 0 0,-4 2 0 16,-3 7 0-16,0 0 0 0,0 0 0 0,0 0 0 0,0 0 0 0,0 0 0 16,0 0 0-16,-7 7 0 0,-1 1 0 15,-2 4-144-15,1 4 144 0,-3 0 0 0,0 1 0 0,-1 0-128 16,-1 3 128-16,0 1 0 0,-1 1 0 0,-2 0 0 15,0 1 0-15,-1-1 0 0,-2-1 0 0,1 1 0 16,-1-2 0-16,0 2 0 0,0-2 0 16,3 2 0-16,1 0 0 0,-3 0 0 0,-1 1 0 0,1-1 0 15,1-1 0-15,0-1 0 0,1 1 0 0,1-2 0 16,4-2 0-16,-1-3 0 0,2-3 0 0,1 0 0 16,1-5 0-16,2 0 0 0,7-6 0 0,0 0 0 15,0 0 0-15,-8 0 0 0,8 0 0 0,-9-4 0 16,2-2 0-16,1-3 144 0,1-1 0 0,-1-1 0 0,2-2 0 0,-2-2 0 15,1-2-144-15,-1-3 0 0,0 2 144 0,0-2-144 16,-3 0 0-16,3 0 128 0,-3-2-128 0,0 3 0 16,-1 1 0-16,1 0 0 0,1 3 0 0,-1 2 128 15,2 1-128-15,-3 2 0 0,5 2 0 0,-2 3 0 16,1-1 0-16,2 3 0 0,4 3 0 0,0 0 0 16,0 0-160-16,0 0 0 0,0 0 0 0,0 0 0 31,0 0-1424-31,-3 9-272 0,3-9-64 0,2 12-9888 0,0 0-1968 0</inkml:trace>
  <inkml:trace contextRef="#ctx0" brushRef="#br2" timeOffset="-115390">13384 8554 7359 0,'0'0'656'0,"9"-1"-528"0,-9 1-128 0,10-2 0 0,-10 2 1472 0,11 0 256 16,-3 2 48-16,-8-2 16 0,8-2-480 0,-8 2-96 15,8-2 0-15,-8 2-16 0,0 0-112 0,0 0 0 16,7-3-16-16,-4 0 0 0,3-2 16 0,-6 5 0 16,5-6 0-16,-3 1 0 0,-2 5-208 0,1-6-48 15,0 2 0-15,-1-2 0 0,0-1-80 0,-2 1-32 16,0-1 0-16,-3 0 0 0,-1 1-80 0,-1-1 0 15,-1-1-16-15,-2 1 0 0,0-4-176 0,-3 1-48 16,-2 0 0-16,-1-2 0 0,-2 1-144 0,-3 1-48 16,0 0 0-16,-2 0 0 0,0-1-48 0,-2 1-16 15,-4 0 0-15,1-1 0 0,-3 0-144 0,-3 0 192 16,0 0-192-16,-1 1 192 0,-1 1-64 0,0 1-128 16,-2-4 192-16,-1 4-64 0,-1 1-128 0,-13 0 0 15,3 1 144-15,3 2-144 0,2 2 0 0,0-2 0 16,-1 5 0-16,2 2 0 0,2-3 0 0,-2 0 0 15,0-3 0-15,2 3 0 0,2 3 0 0,-2-2 0 0,1 0 0 0,-1 1 0 16,-2 0 0-16,3 2 0 0,3-1 0 16,-2 0 0-16,1 0 0 0,-1 1 0 15,2 0 0-15,0 1 0 0,2-1 0 0,-4 1 0 16,1 2 0-16,-1 2 0 0,-1 1 0 0,0-1 0 0,2 0 0 0,-1 1 0 16,1-1 0-16,1 1 0 0,0-2 0 0,1 4 0 15,4 0 128-15,1 2-128 0,-2 1 128 16,2 3-128-16,2 1 0 0,-1 1 144 0,-1 0-144 0,2-1 0 15,4 3 128-15,-1-1-128 0,0 2 0 16,3-1 0-16,1-1 0 0,2-1 0 0,2 1 0 0,3-1 0 16,1-2 0-16,2 3 0 0,3 2 0 0,4-1 0 15,3-1 0-15,1 2 0 0,2-1 0 0,5 2 0 16,2-1 0-16,3 4 0 0,3 0 0 0,3 0 0 16,0 1 0-16,5-1 0 0,3 2 0 0,3-4 0 0,0-2 0 15,5-1 0-15,2-1 0 0,1-1 0 0,2-4 160 16,2 1-160-16,1 0 128 0,1 0-128 0,-1-3 128 0,2 0-128 15,1 2 128-15,0-2-128 0,2-3 128 16,-2 2-128-16,1-3 0 0,1 0 128 0,0 0-128 0,0 0 0 16,1-1 144-16,2-2-144 0,-1 0 128 0,3-1-128 15,-1-2 128-15,2 0-128 0,-5 1 128 0,1-3-128 16,0 0 160-16,2 0-160 0,-1 1 144 0,2-3-144 16,1-2 128-16,-1 0-128 0,1-3 144 0,-15 1-144 15,2 1 160-15,3-3-160 0,-4-3 192 0,5 1-48 16,-3 0-16-16,1 2 0 0,1-1-128 0,0-1 192 15,0-1-192-15,-2-2 192 0,-1 3-192 0,-3-1 0 16,-2 0 0-16,-1 2 128 0,-2-2-128 0,0 1 0 16,-1-1 0-16,-1-1 0 0,1-2 128 0,-3 1-128 15,2-2 0-15,-3 1 128 0,-3-1-128 0,1 0 0 0,-2-2 144 0,1 1-144 16,-1-1 0-16,-2-2 128 0,-2-1-128 0,0 1 0 16,-3-2 144-16,-1-2-144 0,-1 1 192 0,-1-2-192 15,-2-2 256-15,0 1-64 0,-2 0-16 0,-2 0 0 16,1 0-48-16,-5-1 0 0,0-2 0 0,-1 1 0 15,-2 0-128-15,-3-1 0 0,0 0 144 0,-2-1-144 16,-4-2 0-16,-1 0 144 0,-2 0-144 0,-3-2 0 16,-1 2 128-16,-2 4-128 0,-4-1 0 0,-3 1 0 0,-4 3 128 0,-3 0-128 15,-2 4 0-15,-4 0 0 0,-4 2 0 16,-3 1 0-16,-4 3 0 0,-1 2 0 0,-2 1-336 0,0 2-32 16,0 1 0-16,-16 1 0 15,9 1-2464-15,14 3-496 0</inkml:trace>
  <inkml:trace contextRef="#ctx0" brushRef="#br2" timeOffset="-108172.16">12944 9506 8175 0,'-6'-13'352'0,"2"4"96"0,2-1-448 0,-1-1 0 0,2-3 0 0,0 1 0 0,-2 1 1216 0,1 0 176 15,-1 1 16-15,2 0 16 0,-2 0-560 0,0 1-112 16,-1-3-32-16,2 3 0 0,0 0-192 0,0 2-32 16,-1 0-16-16,2 1 0 0,1-1-80 0,0 8-16 15,0 0 0-15,0 0 0 0,4-7-80 0,-4 7-32 16,0 0 0-16,8-1 0 0,-8 1-64 0,11 4-16 16,0 0 0-16,-1 6 0 0,0 2 176 0,2 4 16 15,-2 4 16-15,0 3 0 0,-1 4-16 0,-1 4-16 0,2 3 0 16,-1 3 0-16,0-1 16 0,0 3 0 0,0 3 0 0,-3 0 0 15,1 4-128-15,-2 1-32 0,0 1 0 0,-1 3 0 16,-4-1-96-16,-1 0 0 0,-3 1-128 0,-2-1 192 16,-1-2-192-16,-2 0 128 0,-2 3-128 0,-2-4 0 15,1-2 176-15,-3-3-176 0,0-5 192 0,-1 1-192 16,2-4 448-16,1-2-32 0,-1-4 0 0,1 0 0 16,0-3 48-16,-1 0 16 0,1 0 0 0,-1-1 0 15,0 0-128-15,1-2-32 0,0 0 0 0,1-1 0 16,1-2-128-16,-2-2-48 0,1-1 0 15,1-3 0-15,1-2-16 0,2-2 0 0,0-2 0 0,-1 0 0 16,3-3 0-16,6-4-128 0,-9 4 192 0,9-4-64 0,0 0-128 0,-6-2 0 16,6 2 0-16,-2-8 128 15,0 1-672 1,4-2-144-16,0 3-16 0,0-3-16 0,4 0-1968 0,1 0-400 16</inkml:trace>
  <inkml:trace contextRef="#ctx0" brushRef="#br2" timeOffset="-107852.02">12535 10449 22111 0,'-12'-9'976'0,"5"5"208"0,2 1-944 0,5 3-240 0,0 0 0 0,0 0 0 16,0 0 512-16,0 0 64 0,-2 7 16 0,1 6 0 15,1 6-304-15,2 4-64 0,1 0-16 0,1 4 0 16,1-1 112-16,-1 3 0 0,2 0 16 0,-2 3 0 16,2 1 0-16,0 1 0 0,-1-1 0 0,1 0 0 15,1 2-192-15,1-5-144 0,0-2 192 0,2-2-192 16,-2-3 208-16,3-4-64 0,2-5-16 0,-1-3 0 16,4-4 432-16,1-3 80 0,0-4 0 0,1-3 16 15,6-7 240-15,2-3 64 0,3-1 0 0,1-3 0 16,3 0-576-16,1-2-96 0,-1-2-32 0,-1 1 0 31,0-2-1072-31,-2 2-208 0,-3-1-64 0,1 1-13360 0</inkml:trace>
  <inkml:trace contextRef="#ctx0" brushRef="#br2" timeOffset="-98451.74">3613 12982 6447 0,'0'0'576'0,"0"0"-576"15,-8 3 0-15,-1 1 0 0,3-2 896 0,-4 1 64 16,0 1 0-16,0-1 16 0,0-2 112 0,2 1 0 15,-1-2 16-15,0 1 0 0,1-1 112 0,0-1 32 0,1-1 0 16,7 2 0-16,0 0-112 0,0 0-32 16,-8-3 0-16,8 3 0 0,0 0-336 0,0 0-80 0,0 0-16 0,0 0 0 15,0 0-256-15,8-6-48 0,3 2-16 0,0 1 0 16,3 0-32-16,2 1 0 0,3-1 0 0,1 0 0 16,3 3-32-16,5-1-16 0,2 1 0 0,4 0 0 15,4-3-80-15,0 2-32 0,4 0 0 0,2-1 0 16,2-2-32-16,2 0 0 0,0 0 0 0,3 1 0 15,3-2 32-15,1 1 0 0,4-1 0 0,1 2 0 16,1 0 0-16,-1-1 0 0,1 1 0 0,1 3 0 16,2 0-16-16,5-1 0 0,0 0 0 0,-1 0 0 15,-2-1-144-15,0-2 192 0,-1 2-192 0,1 1 192 0,2 1-192 16,-3 0 0-16,-1-1 144 0,-2-1-144 0,-3 2 0 16,1 2 144-16,3-4-144 0,-1 2 0 0,-1-1 176 15,0 0-176-15,-4 1 160 0,0-2-160 0,2 1 224 16,-3 0-48-16,1 1-16 0,0 0 0 0,2-1 16 0,-2 0 0 15,0-1 0-15,-3 1 0 0,-3 0 16 0,2 1 0 16,1 0 0-16,-1 0 0 0,0 0-192 0,-1-1 192 16,0 3-192-16,0-1 192 0,-4-2-192 0,0 1 0 15,-1 2 0-15,0 0 128 0,0 1-128 0,2 0 0 16,0-4 0-16,0 2 0 0,-3 0 0 0,0 1 0 16,0-1 0-16,1 0 0 0,-1 0 128 0,0 0-128 15,-2 2 0-15,1-3 128 0,1-2-128 0,-1 2 0 16,-1 2 0-16,0-1 0 0,-1-1 0 0,-1 0 0 0,0 1 0 0,2 0 0 15,1-1 0-15,1 0 128 16,-1 0-128-16,1-1 192 0,1-1-192 0,-1-1 160 0,-1 2-160 0,1 0 160 16,-1 0-160-16,0 1 128 0,0 0-128 0,1 0 128 15,-1-1-128-15,-1-1 0 0,0 1 144 0,-4 0-144 16,0 2 0-16,0 0 0 0,-2-1 0 0,3 0 128 16,-1 2-128-16,2-1 0 0,-1 1 0 0,2-1 0 15,-2 0 0-15,-1-1 128 0,0-1-128 0,-1 1 0 16,-2 0 0-16,1 1 0 0,2 2 0 0,1-2 0 15,-3-1 0-15,3 1 128 0,-4 1-128 0,3-1 0 16,-2-1 0-16,1 0 128 0,-1 2-128 0,2 1 0 16,-6-3 0-16,1-2 128 0,3 2-128 0,-2 3 0 15,5 0 0-15,-3-1 128 0,2-2-128 0,-3 2 0 16,4 1 0-16,-3-1 0 0,3 0 0 0,-3 0 128 16,0-1-128-16,0 0 0 0,1 0 0 0,0 1 0 0,0-1 0 0,-1 0 128 15,1-1-128-15,-3 0 0 16,1 0 0-16,-1 2 0 0,-1-2 0 0,0 0 128 15,-2-1-128-15,1 1 176 0,-2 0-176 0,0 0 192 0,1-2-192 0,0 1 0 16,1-1 0-16,4 4 0 0,-2-5 0 0,0 3 208 16,1-1-48-16,-4 0-16 0,0 2-144 0,-1-1 0 15,-3-1 0-15,3 0 0 0,-1 0 0 0,0 1 0 16,0 0 0-16,-1 0 128 0,0-1-128 0,1 1 0 16,0 1 0-16,2-1 128 0,-3 0-128 15,0 0 0-15,-1 1 0 0,-1-1 0 0,-3-2 0 0,0 1 0 16,0-1 0-16,2 0 0 0,-3-1 0 0,0 2 0 15,-1 0 0-15,1 1 0 0,0 0 0 0,0 0 0 0,-2 0 0 16,0 0 0-16,1-1 0 0,0-1 0 0,0-1 128 0,0 0-128 16,0 2 0-16,-3 0 0 0,2 0 0 0,-2 1 0 15,-3 1 0-15,0-1 0 0,-2-2 0 0,-2 1 0 16,-2 1 0-16,0 0 0 0,-1 0 0 0,-10 0 0 16,8 0 0-16,-8 0 0 0,0 0 0 0,0 0 128 15,0 0-128-15,0 0 0 0,0 0 144 0,0 0-144 16,-9-1 128-16,-2 1-128 0,-1 0 128 0,-2 0-128 15,-4 0 0-15,-1 1 144 0,-1 0-144 0,-7 1 0 16,-1-3 192-16,-4 1-192 0,-4 2 192 0,0-1-192 16,-2-1 0-16,-4-1 0 0,-2-1 0 0,-3-1-144 15,-4 1 144-15,-5 2 0 0,-4 0 0 0,-3 0 0 16,-1-1 0-16,-3 0 0 0,-4 1 0 0,-1-1 0 16,-6-1 0-16,-2 0 0 0,-2 2 0 0,1-1 0 0,-1-2 0 0,-2 2 0 15,0 0 0-15,-3-1 0 0,0 0 0 0,-3 1 0 16,-2 1 0-16,-1-1 128 0,-3-3-128 0,-3 2 0 15,1 2 0-15,-3 0 0 0,-3-1 0 0,-3 0 0 16,2-2 0-16,-1 0 0 0,-3 1 0 0,1-1 0 16,4 1 0-16,1 1 0 0,-1 2 0 0,3-1 0 15,0-4 0-15,0 2 0 0,-1 6 0 0,2-3 0 16,1-1 0-16,3 1 128 0,2 1-128 0,-3 0 0 16,-1 0 0-16,1 1 0 0,2-2 0 0,-1 1 0 15,-2 1 0-15,1-1 0 0,2 2 0 0,-1-1 0 16,-1 1 0-16,1 0 0 0,1-3 0 0,2 2 0 15,4 0 0-15,1 0 0 0,0-2 0 0,1 1 0 16,3 1 0-16,0-1 0 0,1 1 0 0,3-1 0 0,-4-1 0 0,6 0 0 16,3 0 0-16,3 0 0 0,-3 0 0 0,3-1 0 15,2 0 0-15,-1 0 0 0,2 0 0 0,1-1 0 16,1 0 0-16,2 2 0 0,-3 1 0 0,4-1 0 16,3-1 0-16,6 0 0 0,0-1 0 0,4 2 0 15,3 1 0-15,1 1 0 0,1-1 0 0,0 0 0 16,2 0 0-16,3 1 0 0,2-1 0 0,1-1 0 15,5-1 0-15,2 0 0 0,3 2 0 0,3-1 0 16,-2-1 0-16,3 1 0 0,-1 0 0 0,2 2 0 16,-1 0 0-16,4-1 0 0,0-3 0 0,2 1 0 15,2 2 0-15,1-1 0 0,2 2 0 0,5-3 0 16,1-3 0-16,7 3 0 0,0 0 0 0,0 0 0 16,0 0 0-16,0 0 0 0,0 0 0 0,14 0-128 15,0 0 128-15,2 0 0 0,0-2 0 0,3 1 0 0,3-1 0 0,-1 0 0 16,4 1 0-16,2-2 0 0,1-1 0 0,6 2 0 15,4-2 0-15,6 1-128 0,5-1 128 0,6-2 0 16,2-1 0-16,4 0 0 0,-1-1 0 0,3 2 0 16,3-1 0-16,7-1 128 0,4 3-128 0,0-3-128 15,1 0 128-15,3 1-192 0,3-1 192 0,4 1 0 16,4 0 0-16,2 0 0 0,-2 1 0 0,6-2 0 16,1 0 0-16,0 2 0 0,0 1 0 0,4 1 0 15,2-2 0-15,0 1 0 0,-1-1 0 0,3 3 0 16,0 1 0-16,1-2 0 0,1-1 0 0,0 4 0 15,1 3 0-15,1-2 0 0,-2-3 0 0,2 1 0 16,2 2 0-16,-3 2 0 0,-1 0 0 0,-1 1 0 0,0 1 0 0,-1-1 0 16,-2 1 0-16,1 2 0 15,-4 0 0-15,-2 0 0 0,-2-4 0 0,-3 0 0 16,-3 5 0-16,0-1 0 0,-4-1 0 0,-2-1 0 0,-3 1 0 0,-4-1 0 16,-2 0 0-16,-1 1 0 0,-2-2 0 0,-2 0 0 15,-5 0 0-15,-3 0 0 0,-5 1 0 0,0 1 0 16,-2-1 0-16,-1 1 0 0,-1-3 0 0,-4 0 0 15,-2-2 0-15,0 0 0 0,-3 0 0 0,-1 3 0 16,-1 2 0-16,-1-2 0 0,1-2 0 0,-4 1 0 16,1 2 0-16,1-1 0 0,-4-1 0 0,2 0 0 15,-3 0 128-15,1 1-128 0,-3 0 128 0,-1-3-128 16,3-2 0-16,0 2 128 0,-2 0-128 0,3 0 0 16,-1-2 0-16,4 0 0 0,0 1-160 0,0 0 160 15,-2 0 0-15,-2 2 0 0,-1 1 0 0,1 1 0 0,-1-3 0 16,-2 1 0-16,0 1 0 0,0 0 0 0,-3-2 0 0,1 0 0 15,2 0 0-15,-1 0 0 0,-2 0 0 0,-1 0 0 16,-4 0 0-16,0 0 0 0,0 0 0 16,-3 0 0-16,0 1 0 0,-3-1 0 0,-2 0 0 0,0 1 0 15,-2 0 0-15,-1 1 0 0,-3-4 0 0,0 2 128 16,-1 2-128-16,-3-1 144 0,0-1-16 0,-8 0-128 16,0 0 192-16,0 0-64 0,0 0 16 0,0 0 0 15,0 0 0-15,0 0 0 0,0 0 0 0,0 0 0 16,0 0 0-16,0 0 0 0,-12-5-144 0,1 2 160 15,0 0-160-15,1 0 160 0,-1 0-160 0,0 0 0 16,2 0 0-16,-1 0 0 0,2 3-160 0,8 0-112 16,-11 4-32-16,3 0-11504 15,-1 3-2304-15</inkml:trace>
  <inkml:trace contextRef="#ctx0" brushRef="#br2" timeOffset="-96381.91">10585 15746 4607 0,'-16'-3'192'0,"8"1"64"0,-5 2-256 0,2-1 0 0,0 0 0 0,0 0 0 15,3 0 1568-15,0 0 272 0,4 0 48 0,0-1 16 16,4 2-768-16,0 0-160 0,0 0-16 0,0 0-16 15,0 0 80-15,0 0 0 0,12-1 16 0,0 1 0 16,3 0-592-16,-1 3-112 0,4-1-16 0,-1 2-16 0,1 3-112 0,-1 0-32 16,2 2 0-16,1 1 0 0,3 0 32 0,-1 2 0 15,1 2 0-15,-1 2 0 0,1 1 128 16,-1 3 48-16,4 1 0 0,-3 1 0 0,0 2 0 0,-1 3 0 16,2 1 0-16,-2 3 0 0,0 2-128 15,0 3-32-15,-1 2 0 0,1 0 0 0,-2 1-64 0,-2 2-16 16,-1 0 0-16,-1 2 0 0,0-1 32 0,-2-1 0 15,-1-5 0-15,0 0 0 0,1 1-16 0,-1-2 0 16,-3-2 0-16,0 0 0 0,1-1 112 0,-4 2 0 16,3-2 16-16,-2-3 0 0,0-1 0 0,-1-1 0 15,1-1 0-15,0-2 0 0,-1-2-80 0,-1 2-32 16,1-1 0-16,-1-1 0 0,1-3-32 0,-1 0 0 16,0 0 0-16,2 0 0 0,-5 0 64 0,0 1 16 0,-2-3 0 0,1 1 0 15,0-2 80-15,0 1 16 0,0-1 0 16,-1 2 0-16,-1-3 48 0,0 1 16 0,0 0 0 0,0-3 0 15,-1 0-64-15,-1-2-16 0,1 1 0 0,1-1 0 16,-4-1-48-16,2-2-16 0,2-8 0 0,-3 10 0 16,0 2-48-16,-2-4-16 0,5-8 0 0,0 0 0 15,-4 9-160-15,4-9 160 0,-4 10-160 0,4-10 160 16,0 0-160-16,0 0 128 0,0 0-128 0,0 0 128 16,0 0-128-16,0 0 0 0,0 0 0 0,0 0 0 31,0 0-368-31,0 0-144 0,-3-8-48 0,-2 0-9488 0,1 1-1920 0</inkml:trace>
  <inkml:trace contextRef="#ctx0" brushRef="#br2" timeOffset="-95888.98">10861 17071 15663 0,'-3'-8'1392'0,"0"1"-1120"16,2-1-272-16,1 8 0 0,0 0 560 0,1-8 48 15,-1 8 16-15,0 0 0 0,0 0 48 0,0 0 16 16,0 0 0-16,0 0 0 0,0 0-192 0,0 0-48 16,11 7 0-16,0 5 0 0,-1 3 64 0,1 4 16 15,0 2 0-15,1 3 0 0,-1 5-144 0,0-2-48 16,0 2 0-16,-1-1 0 0,0-3 176 0,1 0 16 0,-3-1 16 0,2 0 0 15,1-2-96-15,-1-1 0 0,1-3-16 0,1-1 0 16,-3 1 80-16,-1-1 32 0,1-5 0 0,0 1 0 16,1-1 16-16,-2-2 0 0,1-2 0 0,-1-2 0 15,0-1-16-15,2-2 0 0,0-3 0 0,1-2 0 16,-3-3 16-16,3 0 0 0,0-3 0 0,3-1 0 16,-3-1-112-16,2-2-32 0,0-1 0 0,-1-2 0 15,2-4-96-15,1 0-32 0,1 3 0 0,0-5 0 16,1 0 16-16,2 1 0 0,0-2 0 0,3-1 0 15,-1-1-16-15,1-3 0 0,1-2 0 0,0 2 0 16,-2 1-16-16,0 0 0 0,-3-2 0 0,3 2 0 16,-2 1 32-16,0 1 0 0,-2 0 0 0,0 3 0 0,-3 0-304 0,-2 6 160 15,-1-1-160-15,-3 4 128 0,-2 1-128 0,-2 3 0 16,-2 1 0-16,-2 7 0 0,0 0-128 0,0 0-128 16,-7 4 0-16,-2 4-16 15,0 4-2976-15,-1 0-592 16</inkml:trace>
  <inkml:trace contextRef="#ctx0" brushRef="#br2" timeOffset="-82081.93">13734 7500 2751 0,'0'12'128'0,"3"-1"16"0,0 2-144 0,-1 0 0 0,2 1 0 0,3 1 0 16,-1 0 560-16,5 1 80 0,-2-2 0 0,2 0 16 15,1 1-240-15,1-2-48 0,-3 1-16 0,1-1 0 16,0-1-48-16,3 1-16 0,-3-1 0 0,3 1 0 15,0-1 32-15,2 0 0 0,-1-2 0 0,-1 1 0 16,1-1-80-16,0-2-16 0,0-1 0 0,1-1 0 16,-1-4 112-16,-1 1 32 0,0-1 0 0,1-2 0 15,-1 2-48-15,1-2-16 0,-3-3 0 0,2-1 0 16,0 4-48-16,2-2-16 0,-2-2 0 0,0 1 0 16,-2-1-16-16,2-2 0 0,-6 1 0 0,1 0 0 15,-1 1 80-15,-8 4 16 0,7-4 0 0,-7 4 0 0,0 0-144 0,0 0-32 16,0 0 0-16,0 0 0 0,0 0-144 15,0 0 0-15,0 0 0 0,0 0 128 0,0 0-128 16,0 0 0-16,0 0 0 0,-9 1 128 0,1 1-128 0,0 2 0 16,1 2 0-16</inkml:trace>
  <inkml:trace contextRef="#ctx0" brushRef="#br2" timeOffset="-80001.2">12912 9459 10191 0,'0'0'448'0,"0"0"96"0,-3-7-544 0,3 7 0 0,0 0 0 0,0 0 0 16,0 0 832-16,0 0 64 0,0 0 16 0,0 0 0 15,0 0-272-15,0 0-64 0,0 0-16 0,0 0 0 16,0 0-48-16,8 14 0 0,-4 1 0 0,2 3 0 15,-3 1-32-15,1 3-16 0,2 2 0 0,-1 4 0 16,1 5-144-16,-1 2-48 0,0 3 0 0,0-2 0 16,1-1 0-16,-2 3 0 0,1 0 0 0,-4 4 0 15,1 1 64-15,0 1 16 0,-1-2 0 0,-1-1 0 0,-1 1 64 16,-1-2 16-16,-1-3 0 0,-5-2 0 0,0-2 80 0,-2 2 32 16,0-1 0-16,-1 1 0 0,-1-2 80 0,0 0 16 15,-2-1 0-15,-2-1 0 0,1-2-64 0,-3-1 0 16,1-4 0-16,-2 3 0 0,2 0-96 0,-3 0-32 15,1-1 0-15,0-1 0 0,1-2-256 0,2 1-64 16,3-2-128-16,-1-1 192 0,-2-3-192 0,2-1 0 16,2 0 128-16,2-2-128 0,-1-2 0 0,2 0 128 15,2-4-128-15,0 1 0 0,0-1 128 0,4-2-128 16,3-7 0-16,0 0 144 0,-4 9-144 0,4-9 0 16,0 0 0-16,0 0 0 15,0 0-432-15,0 0-16 0,0 0 0 0,0 0 0 16,10-6-576-16,-1-2-128 0,0-3-32 0,-1-1-7264 0,-3-3-1440 0</inkml:trace>
  <inkml:trace contextRef="#ctx0" brushRef="#br2" timeOffset="-79729.75">12525 10596 19119 0,'0'0'832'0,"0"0"192"0,0 0-816 0,0 0-208 0,-4 8 0 0,2 2 0 16,0 2 736-16,2 4 96 0,0 4 32 0,2 2 0 0,0 2-256 0,1 1-48 15,0 1-16-15,2 2 0 16,-1 0-288-16,2-1-64 0,0-3-16 0,2-2 0 0,0-2-16 16,0-3 0-16,3 1 0 0,3-6 0 0,-1-4 144 0,2-5 16 15,3-3 16-15,4-1 0 0,1-1-16 0,1-5 0 16,3-5 0-16,1 1 0 0,2 0-480 0,1-2-96 15,1-3-32-15</inkml:trace>
  <inkml:trace contextRef="#ctx0" brushRef="#br2" timeOffset="-78783.21">13554 8795 10079 0,'0'0'448'0,"0"0"80"0,0 0-528 0,0 0 0 0,0 0 0 0,0 0 0 15,0 0 960-15,0 0 96 0,0 0 16 0,0 0 0 16,0 0-176-16,0 0-48 0,0 0 0 0,-3 8 0 16,3-8-96-16,-2 11-32 0,4 0 0 0,1 0 0 15,-2 1 16-15,3-1 0 0,1 0 0 0,0 0 0 16,-1-1-192-16,2 1-32 0,2-1-16 0,0-1 0 15,1-1-48-15,2-2-16 0,-2 0 0 0,2-1 0 16,1 0 96-16,1-3 32 0,3 0 0 0,0-2 0 16,1-1 48-16,3-1 16 0,0-1 0 0,1-2 0 15,0 1-96-15,0-3-16 0,1-1 0 0,-1 0 0 16,1-3-128-16,-4 0-16 0,-1-3-16 0,1 1 0 0,-2 0-32 16,1-1-16-16,-1-2 0 0,0 1 0 0,0 3 16 0,-1-4 0 15,-2-3 0-15,-1 1 0 0,2 2-16 0,-1-1 0 16,-3-1 0-16,0 2 0 0,0-1-64 0,-3 1-16 15,-1-3 0-15,0 2 0 0,-2-1 32 0,-2 2 0 16,-2-2 0-16,0 1 0 0,-1-1 0 0,0 0 0 16,0 2 0-16,-1 0 0 0,0 2-128 0,1 0-128 15,-3-1 176-15,2 1-176 0,-1 0 128 0,-1 1-128 16,1 0 0-16,-1 2 0 0,0 0 160 0,0 2-160 16,0-1 128-16,-2 2-128 0,2 2 144 0,4 6-144 15,-6-7 160-15,0 1-160 0,0 2 128 0,6 4-128 0,0 0 0 0,0 0 0 16,-6-3 0-16,6 3 0 0,0 0 0 15,0 0 0-15,0 0 0 0,0 0 0 16,0 0 0-16,0 0 0 0,-6 5-192 0,6-5-16 0,0 0-16 0,-1 10 0 31,1-1-464-31,0-9-80 0,4 10-32 0,2-2 0 16,-2 0-656-16,2 0-128 0,-6-8-16 0,6 10-16 16,-2-1-1712-16,-4-9-352 0,0 0-64 0,4 17-16 0</inkml:trace>
  <inkml:trace contextRef="#ctx0" brushRef="#br2" timeOffset="-78300.34">13784 8624 9215 0,'-10'-3'816'0,"10"3"-656"0,-8 1-160 0,1 0 0 0,2 0 1696 0,5-1 304 15,0 0 64-15,0 0 16 0,0 0-784 0,0 0-144 16,-8 4-48-16,8-4 0 0,0 0-144 0,0 0-16 16,0 0-16-16,0 0 0 0,0 0-32 0,9-2 0 15,1-1 0-15,-1-3 0 0,1-2-64 0,-2 0 0 16,4-2-16-16,3-3 0 0,1-4-112 0,3 0-32 16,1 1 0-16,1 0 0 0,0-3-192 0,2 0-32 15,-2 1-16-15,1-2 0 0,1-2-192 0,0 2-48 16,0 3 0-16,-1 1 0 0,0 0 64 0,-3-1 0 15,-2 2 0-15,1 0 0 0,-3 1-64 0,2 1 0 16,-1 0 0-16,0 2 0 0,-3 3 0 0,-1-1-16 0,-1 3 0 16,-3 2 0-16,0 0 16 0,-1 1 0 0,-7 3 0 0,10-3 0 15,-2 3-192-15,-8 0 0 0,9 2 0 0,-9-2 128 16,7 5-128-16,-1 4 0 0,-3 2 144 0,-2 3-144 16,-2 5 240-16,0 1-32 0,0 4 0 0,0 2 0 15,-1 1 80-15,1 1 16 0,-1 2 0 0,2 1 0 16,0 0-160-16,3-1-16 0,0-1-128 15,0-3 192-15,1-1-192 0,3-3 144 0,-3-4-144 0,2-1 128 16,-1-4 16-16,1-1 0 0,-1-1 0 0,1 0 0 16,0-3-144-16,2-1 0 0,-2 0 0 0,-1 1 128 31,-5-8-1600-31,5 10-320 0,-4 0-64 0</inkml:trace>
  <inkml:trace contextRef="#ctx0" brushRef="#br2" timeOffset="-76743.4">10327 14641 6447 0,'0'0'272'0,"0"0"80"0,0 0-352 0,0 0 0 0,0 0 0 0,-5 7 0 0,5-7 1520 0,-6 6 224 15,1 0 48-15,5-6 16 0,-6 5-816 0,6-5-160 16,0 0-48-16,-5 7 0 0,5-7-64 0,0 0-16 16,0 0 0-16,-6 7 0 0,6-7 128 0,-5 5 0 15,5-5 16-15,0 0 0 0,-6 7-32 0,6-7-16 16,-6 3 0-16,6-3 0 0,0 0-192 0,0 0-32 16,0 0-16-16,0 0 0 0,0 0-48 0,0 0-16 15,0 0 0-15,0 0 0 0,0 0-16 0,-4-8 0 16,2-1 0-16,0 1 0 0,4-1 32 0,0-2 16 15,-1-1 0-15,4 0 0 0,0-2-208 0,2 3-32 16,-2-1-16-16,3-1 0 0,-2-3-112 0,2 0-32 16,0 1 0-16,3 1 0 0,2-1-128 0,-2 0 192 0,0-3-192 0,1 2 192 15,2-2-192-15,1 2 128 0,0 1-128 0,1 2 128 16,-1-1-128-16,1 1 0 0,-1 1 144 0,1 1-144 16,-1 0 0-16,0 2 128 0,2-1-128 0,-1 3 0 15,1 1 128-15,0 0-128 0,1 0 128 0,4 1-128 16,0 1 128-16,-1 0-128 0,0 2 128 0,-1 2-128 15,-1 1 144-15,3 3-144 0,-3-4 192 0,0 3-192 16,-3 2 144-16,0 2-144 0,-3-1 0 0,0-1 144 16,0 1-144-16,1-2 0 0,-6-1 0 0,2 2 128 15,-1-2-128-15,-9-3 0 0,9 3 144 0,-1416-3-144 16,2814 0 0-16,-1407 0 144 0,0 0-144 0,0 0 0 16,0 0 128-16,0 0-128 0,0 0 0 0,0 0 0 15,0 0-272-15,0 0-112 16,0 0-32-16,0 0 0 0,0 0-1888 15,-8 0-368-15,8 0-80 0,-8-1-9584 0</inkml:trace>
  <inkml:trace contextRef="#ctx0" brushRef="#br2" timeOffset="-76330.27">10695 14116 5519 0,'-12'-7'496'0,"6"2"-496"0,6 5 0 0,-5-4 0 16,0 0 2176-16,5 4 320 0,0 0 80 0,0 0 16 16,0 0-1232-16,0 0-240 0,7-8-48 0,2 3-16 15,4 3-368-15,2 0-80 0,2 1-16 0,1 1 0 16,2 0-48-16,0 1-16 0,2 0 0 0,1 1 0 15,0 1 48-15,1 0 0 0,2 1 0 0,-2 2 0 16,1-1-112-16,-3 2-16 0,1-2 0 0,-3 3 0 16,-1 1-80-16,-3 1-32 0,-2-1 0 0,-2 0 0 15,-1 0 64-15,-4 3 16 0,-2 4 0 0,-2-1 0 16,-1 1 256-16,-5-1 48 0,-1 1 16 0,-3 3 0 16,-4 3 128-16,-3 0 32 0,-4 1 0 0,-1 1 0 0,-4 1-192 15,0-2-48-15,-5-2 0 0,-1 0 0 0,-1-2-192 16,1 2-32-16,-2 1-16 0,1-1 0 0,0 0-160 0,4-1-48 15,-2-1 0-15,4 0 0 0,2 0-208 0,5 1-288 16,1-4 64-16,7 3-11376 16,7 2-2288-16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37:49.9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13787 4949 8287 0,'-2'-18'368'0,"1"11"80"0,-2-2-448 0,1-2 0 15,-1-1 0-15,-2 0 0 0,2 0 624 0,-2 1 32 16,0-2 16-16,2 5 0 0,-1-2 240 0,0 2 48 16,1 0 16-16,1 3 0 0,0-2-160 0,2 7-48 15,0 0 0-15,-5-2 0 0,5 2 48 0,-5 2 0 16,-2 5 0-16,-3 2 0 0,0 4-448 0,-1 7-96 0,-3 5-16 0,-1 7 0 16,-2 5 176-16,-1 6 16 15,-4 4 16-15,0 6 0 0,-4 4-96 0,-3 7-32 0,-1 8 0 0,-2 3 0 16,0 2 176-16,-1-3 48 15,0-2 0-15,3-4 0 0,3-3 160 0,1-6 48 0,3-4 0 0,3-5 0 16,5-5-192-16,1-4-48 0,3-5 0 0,4-3 0 16,3-6-128-16,4-3-16 0,4-5-16 0,1-1 0 15,3-2-48-15,4-5-16 0,3-4 0 16,3 0 0-16,4-4-128 0,6-3-32 0,-1-2 0 0,5-4 0 0,4-3-144 16,0 0 192-16,5-1-192 0,4-2 192 15,1 1-192-15,2 0 0 0,2-3 0 0,3 3 0 16,2 1 0-16,3 2 0 0,0-1 0 0,7 0 0 0,-1 1 0 0,5 3 0 15,4 2 0-15,3-2 0 16,1 1 0-16,2 2 0 0,2 2 0 0,3 2 0 0,-3 0 0 0,1 0 0 16,-1 3 0-16,0-1 0 0,0 4-176 0,0 0 176 15,-1 2-128-15,-1 0 128 0,-6 1 0 0,0 1-160 16,-2 2 160-16,-2-1 0 0,-6 0 0 0,-2-2-128 16,-5 0 128-16,-2 0 0 0,-2 0 0 0,-3 0 0 15,-3-1 0-15,-1 0 0 0,0 0 0 0,-3 1 0 16,-2-4 0-16,-6 1 0 0,-2-1 0 0,-4-1 0 15,-2-1 0-15,-3-1 0 0,-2 0 0 0,-4 1 0 16,-2-2 0-16,-2 2 0 0,-1-2 0 0,-1-1 128 16,-3-2-128-16,0-1 0 0,-2 0 0 0,2 0 176 15,-3-1-176-15,1-2 160 0,0 0-160 0,-1 1 0 16,-1-1 144-16,3-1-144 0,-3-3 144 0,3-1-144 16,-2-4 192-16,2 0-192 0,2 0 128 0,-2-5-128 15,2-2 0-15,0-3 0 0,1-4 224 0,1-4-64 16,-2-3-16-16,3-6 0 0,-1-6 304 0,2-2 48 15,0-4 16-15,1-5 0 0,1-6-512 0,-1-3-336 0,1-4 48 16,1 2 16-16,-1 2 272 0,2 3 0 0,-1-1 0 0,1 6 0 16,1 3 0-16,0 3 0 0,2 1-128 0,0 2 128 15,-1 0 0-15,-1 8 0 0,0 1 0 0,-1 4 0 16,-1 2 0-16,-1 3 0 0,-2 1 0 0,0 4 0 16,-2 1 0-16,-1 6 0 0,0 2 0 0,-3 3 0 15,0 3 0-15,-3 1 0 0,-1 2 0 0,0 2 0 16,-2 0 0-16,-1 6 0 0,0 0 0 0,0 0 0 15,0 0 0-15,-3-4 0 0,-2 0 0 16,-1 3 0-16,-2 1 0 0,0 1 0 0,-2 1 0 0,-1 0 0 16,-1 0 0-16,-5 1 0 0,-2-1 0 0,-4 2 0 15,-3-1 0-15,-6 0 176 0,-6 2-32 0,-4-2 0 0,-7-1 48 0,-3 0 0 16,-6 0 0-16,-5 0 0 0,-9-1 0 0,-6 2 0 16,-6-3 0-16,-6 1 0 0,-6 1 128 0,-6 1 16 15,-7-1 16-15,-5 1 0 0,-5 3 64 0,-2-1 16 16,-1 0 0-16,-1 1 0 0,0 3-16 0,-1 0 0 15,1-2 0-15,2 2 0 0,5 0-224 0,4 0-32 16,7-1-16-16,6-1 0 0,8 3-144 0,8 2 0 16,6-4 0-16,8 0 0 0,9-5 0 0,12 1 0 0,8 0 0 0,-1 0 0 31,13-3-1536-31,15 1-384 0,13-2-64 0,9 1-14784 0</inkml:trace>
  <inkml:trace contextRef="#ctx0" brushRef="#br0" timeOffset="2303.05">19265 13253 4607 0,'0'0'192'0,"-7"0"64"16,-2 0-256-16,1 0 0 0,-2-1 0 0,-1 1 0 0,1 0 3408 0,0 0 640 15,0 1 128-15,0-1 32 16,0 0-2272-16,1 1-448 0,2 0-80 0,-3-1-32 16,0-1-80-16,1 0-16 0,-1 1 0 0,3-1 0 0,-2 1 80 0,2-5 16 15,-1 1 0-15,2 0 0 0,0-2-304 16,2 1-64-16,1-2-16 0,-1 0 0 0,3 0-208 0,-2-2-32 16,2-2-16-16,2 0 0 0,-2-1-256 0,4-1-48 15,-1-2-16-15,2 1 0 0,1 0-144 0,3-1-16 16,1-1-16-16,2 1 0 0,1-1-112 0,2 1-128 15,3-1 176-15,1 2-176 0,2 2 0 0,1 0 0 16,-2 3 0-16,-1 1 0 0,0 2 0 0,-2 2 0 16,-1 3 0-16,-1 2 0 0,-2 3 0 0,0 2 0 15,-2 3 0-15,-1 3 0 0,-4 1 128 0,1 4-128 16,-4 2 0-16,-1 2 0 0,-2 1 0 0,0 1 0 16,-3 0 0-16,-1-1 0 0,-1-1 128 0,-1-2-128 15,-2-1 0-15,-2-1 0 0,0 0 128 0,0-3-128 16,-3-1 192-16,0-2-192 0,-3 1 224 0,2-4-64 15,-1-1-16-15,2-4 0 0,2 2 48 0,1-4 16 16,2-3 0-16,0-3 0 0,3-2 112 0,0-3 32 0,3-1 0 0,1-1 0 16,2-5-32-16,2-2 0 0,2-2 0 0,3 1 0 15,2-1-320-15,2 0 144 0,2-2-144 16,0 1 0-16,4 1 0 0,-1 0 0 0,1 2 0 16,-1 2 0-16,1 1 0 0,-1 5 0 0,-2 2 0 0,1 4 0 15,-2 2 0-15,-1 4-144 0,-1 2 144 0,-1 5 0 16,0 3-128-16,-4 3 128 0,1 1-128 15,-5 4 128-15,-2 2 0 0,-1 1-128 0,-3 0 128 0,-2-1 0 16,1-1 0-16,-5-2 0 0,-1 1 0 0,0-1 0 0,-5-3 0 0,-1 0 0 16,-2-2 0-16,-2-1 0 0,-1-1 128 0,-1-3-128 15,0-2 128-15,1-2-128 0,1-1 128 0,4-3-128 16,-2-3 160-16,5-2-160 0,1-3 192 0,1-2-48 16,2 0-16-16,3-3 0 0,1-2 48 0,3-4 0 15,2-1 0-15,4-3 0 0,4 1-176 0,0 0 160 16,3-1-160-16,6 0 160 0,2-2-160 0,6 0 0 15,-1 3 0-15,2 3 0 0,-2 1 0 0,1 3-144 16,0 1 144-16,0 5 0 0,-2 1-128 0,0 5 128 16,-3 4 0-16,0 2 0 0,-2 4-160 0,-3 4 160 15,-2 3-128-15,-1 5 128 0,-4-1-144 0,-3 5 144 16,-4 3-160-16,-2 1 160 0,-4-2-176 0,-3 1 176 16,1-3-192-16,-7 1 192 0,0-3 0 0,-2-2 0 15,-3-3 0-15,-1 0 0 0,-1-1 0 0,-4-1 0 16,0-3 128-16,1-2-128 0,-3-1 0 0,4-4 128 15,1-2-128-15,2-3 0 0,1-5 128 0,3-2-128 16,2-1 176-16,2-1-176 0,1-5 192 0,3-1-192 16,5-6 192-16,-1 2-192 0,3-4 192 0,3 1-64 0,1 0 0 15,5-1-128-15,3-1 0 0,3 1 0 0,3-3 0 0,3 4 0 16,2 1 0-16,5 3 0 0,-1 3 0 0,1 3 0 16,1 3-144-16,-3 2 144 0,0 1-128 0,-2 6 128 15,0 5 0-15,-3 2-160 0,-1 3 160 0,-1 4 0 16,-4 5-144-16,-1 2 144 0,-5 3 0 0,-1 1-144 15,-3 0 144-15,-4 0-128 0,-3 1 128 0,-1-1-128 16,-3-2 128-16,-3-1 0 0,-1-2 0 0,-2 0 0 0,-3 0 0 0,-2-2 0 16,-3-1 128-16,-2-3-128 0,-2 0 144 0,-2-1-144 15,2-1 192-15,0-2-192 0,0-6 176 0,3-3-176 16,1-2 160-16,3-3-160 0,2-3 176 0,0-2-176 16,2-2 192-16,3-2-192 0,3-3 176 0,2-3-176 15,2-2 160-15,3-1-160 0,3-2 128 0,3-1-128 16,5-2 0-16,1 1 0 0,3-1 0 0,5 0 0 15,4 1 0-15,1 3 0 0,3 2 0 0,2 2-160 16,3 4 160-16,-4 4-128 0,1 3 128 0,-1 3 0 16,-1 3-144-16,-5 6 144 0,0 4 0 0,-1 4-176 15,-5 2 176-15,1 4-128 0,-8 3 128 0,-2 4-208 0,-5 1 80 16,-3 2 128-16,-5 3-176 0,0 0 176 16,-6-1-128-16,-2-2 128 0,-1-1 0 0,-2-3 0 0,-3-4 0 0,-2-1 0 15,-2-2 0-15,-2-2 0 0,0 0 0 0,-1-3 0 16,3-3 128-16,1-1-128 0,0-5 160 15,2-2-160-15,1-2 160 0,2-5-160 0,3 0 160 0,1-3-160 16,2-3 160-16,3-3-160 16,3-2 160-16,1-2-160 0,4-1 160 0,2-1-160 0,3-2 160 0,5-1-160 15,2 1 0-15,2-1 0 0,2 0 0 0,4 0 0 16,2 1 0-16,3 2-128 0,0 4 128 0,2 3 0 16,3 3-160-16,-4 7 160 0,0-1-128 0,-1 5 128 15,0 4-144-15,-4 4 144 0,-2 3-160 0,-2 2 160 16,-3 2-144-16,-4 4 144 0,-3 3-128 15,-3 1 128-15,-4 0-160 0,-3-2 160 0,-2-1-192 0,-3-2 192 0,-2-1 0 16,-3 0 0-16,-4-2 0 0,-2-1 0 0,-2 0 0 0,-1 0 0 16,-2-4 128-16,2 0-128 0,-1-3 128 0,1-2-128 15,-1-3 0-15,5-1 144 0,0-4-144 0,3-3 160 16,3-2-160-16,2-2 160 0,1-2-160 0,3-2 160 16,4-4-160-16,2-2 160 0,4 0-160 0,3-2 0 15,4-2 144-15,4-1-144 0,4-3 0 0,3 1 0 16,4 2 0-16,1 1 0 0,5 2 0 0,3 3-128 15,2 1 128-15,-2 7 0 0,-2 2-128 0,1 4 128 16,-4 1-128-16,-4 6 128 0,1 5 0 0,-6 4-160 16,0 4 160-16,-5 4 0 0,-3 1-144 0,-5 4 144 15,-6 3 0-15,-2 0-144 0,-4-1 144 0,-1 0 0 16,-2-3 0-16,-3 0 0 0,-2-1 0 0,0-3 0 16,-2-2 0-16,0-1 128 0,2 2-128 0,-1-4 0 15,-1-2 0-15,-1-1 128 16,2-6-800-16,6-4-160 0,9 0-16 15,0 0-13120-15,4-9-2624 0</inkml:trace>
  <inkml:trace contextRef="#ctx0" brushRef="#br0" timeOffset="7229.25">15998 14032 8287 0,'0'0'736'0,"-2"6"-592"15,-3 2-144-15,2 0 0 0,1-2 768 0,-2 2 112 16,2 0 16-16,-2-1 16 0,2 2 176 0,-2-2 48 15,1-1 0-15,1 1 0 0,-1 0-48 0,-1-1-16 16,1 1 0-16,0-2 0 0,0 1-48 0,3-6-16 16,-3 4 0-16,3-4 0 0,0 0-80 0,0 0-16 15,0 0 0-15,0 0 0 0,0 0 304 0,0 0 48 16,0 0 16-16,0 0 0 0,0 0-320 0,3-6-64 16,0-3-16-16,0 1 0 0,1-2-416 0,2-1-80 0,-3 0 0 15,4-1-16-15,0-2-128 0,-1 0-32 0,3-2 0 16,-2-1 0-16,2-3-16 0,2 0-16 0,0-1 0 0,2-1 0 15,3-2-48-15,0 0 0 0,2-1 0 0,1 0 0 16,0 2 16-16,2-1 0 0,1 0 0 0,1 1 0 0,3-2-144 16,-3 2 160-16,2 0-160 0,-1 0 160 0,2 0-32 15,0 1 0-15,-2 1 0 0,2 1 0 0,-1 2-128 0,-2-1 160 16,-2 1-160-16,1 2 160 0,0 1-32 0,1 1-128 16,-2 1 192-16,1 0-64 0,0 0-128 15,0-1 192-15,1 3-192 0,-1 0 192 16,1 0-192-16,-1 0 0 0,2 1 0 0,0 2 128 0,3 0-128 0,0 0 0 15,-1 1 0-15,1 0 128 0,1 1-128 0,1 0 0 16,1 1 0-16,-1 1 0 0,-1-5 0 0,3 3 0 16,-1-2 128-16,1 1-128 0,-2 1 0 0,1 0 0 15,0 2 0-15,-1-2 0 0,1 2 0 0,0 0 128 16,-2-1-128-16,0 2 0 0,-1 0 0 0,1-1 128 16,-1 2-128-16,2-3 0 0,-4 0 0 0,4 1 128 15,1-1-128-15,-1 1 0 0,0 0 0 0,1 0 0 16,0 1 128-16,1 1-128 0,1 1 0 0,-1 1 0 15,-1 0 0-15,0 0 0 0,-2 0 0 0,-1 0 0 16,1 1 0-16,-1-1 0 0,1-1 0 0,-1 1 0 16,0 0 0-16,-1 0 0 0,1-1 128 0,-1-1-128 15,1 0 0-15,3 2 128 0,1 2-128 0,1 1 0 16,0-2 0-16,-1 1 128 0,-1 1-128 0,-1-1 0 0,1 1 0 0,-2-2 0 16,0-1 0-16,-1 1 0 0,1 0 128 15,-1 0-128-15,-3-1 0 0,2 0 0 0,0 0 0 0,-2-1 128 16,3 2-128-16,0 0 0 0,-4-1 0 15,11 0 128-15,-4 0-128 0,-3 2 0 0,-2-1 0 16,-3-1 128-16,2-1-128 0,-4-1 128 0,0 0-128 0,2 0 128 16,-3 0-128-16,2-1 0 0,-2 0 0 0,1 1 128 15,0 1-128-15,1 1 0 0,1-5 0 0,-2 3 128 0,4 1-128 0,-4 1 0 16,4 0 0-16,-2-1 0 0,1-2 0 0,0 2 0 16,-2-1 128-16,1 0-128 0,-4-1 0 0,1 0 0 15,1-2 0-15,0 4 0 0,-3 0 0 0,1-1 0 16,1-3 0-16,0 2 128 0,1 0-128 0,-2 0 0 15,-1-1 0-15,1 1 0 0,-2 0 0 16,1-2 0-16,2 1 128 0,-1-1-128 0,0 1 0 0,-2 1 0 16,3-2 0-16,0 2 0 0,2-1 0 0,-3 0 0 15,2-1 0-15,0 0 0 0,-2 0 0 0,0-1 0 16,-1 1 128-16,0-3-128 0,1 2 0 0,-1-1 0 16,0 2 0-16,-1 0 128 0,-1 0-128 0,2 0 0 15,-1 0 0-15,0 0 0 0,0 0 0 0,-1 0 0 16,1 1 0-16,-1-1 0 0,4-1 0 0,-3 1 0 15,1 0 0-15,-2 0 0 0,2-3 0 0,0 1 0 16,1 1 0-16,1-1 0 0,2 1 0 0,-4 0 0 16,0 2 0-16,1-2 0 0,0 3 0 0,-2-2 0 15,0 0 0-15,-1 1 0 0,1-1 0 0,-2 0 0 16,0-1 0-16,1 0 0 0,1-1 0 0,1 0 0 16,-2 1 0-16,1-1 0 0,2-1 0 0,2 1 0 15,-4-1 0-15,1 0 0 0,2 2 128 0,-1-2-128 0,0-1 128 0,3 3-128 16,-1-1 0-16,2 0 0 0,1 1 0 0,-2-1 0 15,-3-2 0-15,2 1 0 0,-1 0 0 0,-1 0 0 16,0-2 0-16,0 2 0 0,1-2 0 0,-6 4 0 16,1 0 0-16,2-1 0 0,0 0 0 0,2 0 0 15,-1-1 0-15,1-1 0 0,-1 0 0 0,2 2 0 16,1-2 0-16,-1 0 0 0,0-2 0 0,1 2 0 16,1-1 0-16,-2 0 0 0,1-1 0 0,2 0 0 0,-3 2 0 15,2-2 0-15,-1-2 0 0,0 4 0 0,1-2 0 0,-1 0 0 16,1 0 0-16,0 0 0 0,0-2 0 0,0 2 0 15,1 0 0-15,1-1 0 0,-1-1 0 0,2 1 0 16,-2 0 0-16,3 1 0 0,0 0 0 0,0 0 0 16,3 0 0-16,-4 0 0 0,0 0 0 0,0 0 0 15,-1-1 0-15,0 0 0 0,-1-1 0 0,0 0 0 16,0 1 0-16,2-1 0 0,-1-2 0 0,1-1 0 16,0 1 0-16,-1-2 0 0,0 0 0 0,0-3 0 15,2 1 0-15,0 0 0 0,1-1 0 0,1 1 0 16,1 1 0-16,-2 1 0 0,-1 0 0 0,1 0 0 15,1-1 0-15,-1 1 0 0,-1 0 0 0,2-2 0 16,-2 1 0-16,-1-2 0 0,0 2 0 0,1 0 0 16,-1-2 0-16,1 1 0 0,2-2 0 0,-1 1 0 15,0-3 0-15,1 3 0 0,-2-2 0 0,0 2 0 16,1-2 0-16,-3 1 0 0,1 0 0 0,0 0 0 16,-1 0 0-16,0 1 0 0,2 1 0 0,-3 1 0 15,-2-2 0-15,1 2 0 0,0 1 0 0,0-2 0 16,0-1 0-16,0 2 0 0,0-1-128 0,1 0 128 0,1-1 0 0,-1-1 0 15,2-2 0-15,-2 1 0 16,-2 0 0-16,1 0 0 0,-5 0-144 0,3 1 144 0,-1 2 0 0,-2 0 0 16,1 0-144-16,-3 1 144 0,-1-1 0 0,-1 0-144 15,0 3 144-15,-3 1-160 0,2 2 160 0,0 1-160 16,-3-3 160-16,1 1 0 0,-1 1-144 0,2-1 144 16,1 3 0-16,-2-2-144 0,1-2 144 0,0 3 0 15,1 2 0-15,1-2-128 0,-1 1 128 0,-2 0 0 16,1 1 0-16,-1 1 0 0,-1 1-128 0,3-2 128 0,-3 1 0 0,0 1 0 15,-3 0 0-15,1 2 0 0,-2 1-160 0,1 0 160 16,-5 5-128-16,0 0 128 0,0 0-176 0,0 0 176 16,0 0-208-16,0 0 80 0,-6-2-32 0,-3 2 0 15,-1 2 0-15,-1 3 0 0,-1 0 16 0,-2 3 0 16,-1 1 0-16,-2 2 0 0,-1 2 144 0,0 2-192 16,-4 1 192-16,0 2-192 0,-1 4 192 0,0 1-128 15,-3 1 128-15,-1-1-128 0,-3 0 128 0,-2 2 0 16,-4 3 0-16,1-1-128 0,-2 2 128 0,1 0 0 15,0 1-144-15,-1 1 144 0,1 0 0 0,2-2 0 16,0 0 0-16,-1 2 0 0,2 1 0 0,-1 0 0 16,-2-3-144-16,0 1 144 0,2 0 0 0,-1-1 0 15,1 2 0-15,-3 0 0 0,2 1 0 0,0-1 0 16,-1-1 0-16,1-1 0 0,2 0 0 0,-3-3 0 16,0-1 0-16,0 1 0 0,-1-1 0 0,4-2 0 15,-1-2 0-15,1 0 0 0,0 0 0 0,1 1 0 0,2-1 0 16,-1 0 0-16,0-3 0 0,1 1 0 0,2-3 0 15,-1 2 0-15,-1 1 0 0,-4-2 0 0,1 0 0 0,0 0 0 16,0-1 0-16,0-1 0 0,1 1 0 0,1-1 0 16,0 0 0-16,0 2 0 0,1 2 0 0,2 0 0 15,0-1 0-15,4 0 0 0,-2-1 0 0,1-1 0 16,1-2 0-16,0 0 0 0,1-2 0 0,1 2 0 16,1-2 0-16,2 0 0 0,-2-1 0 0,2 2 0 15,0 0 0-15,0 1 0 0,-3 1 0 0,-6 5 0 0,2-3 0 16,2 1 0-16,2-3 0 0,0 1 0 15,0 0 0-15,2-1 0 0,-2 0 0 0,1-1 0 0,2-2 0 16,-3-1 0-16,-2-1 128 0,1 0-128 0,0-1 0 0,-2 1 0 16,0 1 0-16,-1 1 0 0,1-2 0 0,2 1 0 15,0 0 0-15,1 0 0 0,-1-1 0 0,1-1 128 16,-1 2-128-16,0-1 0 0,-2-1 0 0,1-1 0 16,0-3 0-16,0 2 0 0,-4 0 128 0,2 0-128 15,-2 0 0-15,2-1 0 0,-3 0 0 0,3 2 0 16,-1 0 0-16,2 1 0 0,0-1 0 0,3 1 0 15,1 1 0-15,1 0 0 0,0-2 0 0,3 0 0 16,-4-1 0-16,1 0 0 0,0 3 0 0,1-2 0 16,-1 1 0-16,-1-3 0 0,-1 0 0 0,-1 0 0 15,-4 2 0-15,3-1 0 0,-1-3 0 0,1 2 128 16,-2 0-128-16,3 0 0 0,0-2 0 0,1 2 0 16,2-1 0-16,0 2 0 0,2-2 0 0,-3 1 0 15,3-1 0-15,1 0 0 0,0-1 0 0,1 0 0 16,-2 0 0-16,2-1 0 0,-1 0 0 0,-1-3 128 0,1-2-128 15,-1 2 0-15,-2 0 0 0,2-1 0 0,-6 0 128 16,2 1-128-16,0 0 0 0,0 1 0 16,0 0 0-16,0 1 0 0,1 1 0 0,-2-1 0 0,1 1 0 15,0 0 0-15,-2 0 0 0,2-2 0 0,0 1 0 0,3 0 0 16,-3-1 0-16,1 0 0 0,1-1 0 0,-2-1 0 0,-1 0 0 16,0 0 128-16,-1-2-128 0,-3 0 0 15,1 0 128-15,0-1-128 0,-2-1 0 0,1 3 144 0,1-1-144 16,1 0 0-16,-5-3 0 0,3 3 0 0,-1 1 0 0,-1 0 0 15,-1 0 128-15,-1 1-128 0,0 1 0 0,-3 0 0 16,-1 1 0-16,0 0 0 0,0 0 128 16,4 1-128-16,2-1 0 0,-1 2 128 0,1-2-128 0,-2 1 0 15,4 0 144-15,1 1-144 0,1-2 0 0,-2 0 0 16,3 0 0-16,0 0 128 0,0-1-128 0,-1 1 0 16,-2-1 0-16,2 2 0 0,-1-2 0 0,2 1 0 15,-1 2 0-15,2-1 0 0,1 1 0 0,-4 0 0 16,2 2 0-16,1 0 0 0,0 1 0 0,1-1 0 15,1-1 0-15,-2-1 0 0,1 1 0 0,-1 1 0 16,2-2 0-16,1-1 0 0,-3 0 0 0,2 1 0 16,-2 1 0-16,1-1 0 0,-1 1 0 0,0 0 0 15,-1-2 0-15,2 5 0 0,1 2 0 0,0-3 0 0,-1 0 0 0,1 1 0 16,-1 1 0-16,2 1 0 16,-2 1 0-16,4 0 0 0,-2-3 0 0,2 2 0 0,-3 0 0 0,4-1 0 15,0-3 0-15,1 0 0 16,0-1 0-16,0 3 0 0,-1-2 0 0,2 2 0 15,-1-3 0-15,0 3 0 0,-1 2 0 0,1-1 0 16,-1-1 0-16,0 1 0 0,0-3 0 0,3 4 0 0,1-2 0 16,-3 0 0-16,-3 0 0 0,3-1 0 0,2 1 0 0,1 2 0 15,-3 0 0-15,2-1 0 0,-1 0 0 0,0 0 0 16,0 0 0-16,0-2 0 0,-1 1 0 0,2-1 0 16,0 0 0-16,0-1 0 0,1 1 0 0,1-1 0 15,1 2 0-15,-2 0 0 0,0 1 0 0,1 0 0 0,-1 0 0 16,2-1 0-16,-4 1 0 0,2 0 0 0,-1 1 0 0,0-1 0 15,1 2 0-15,0 0 0 0,-1 0 0 16,2 1 0-16,-2-1 0 0,3 2 0 0,0-1 0 0,0 1 0 16,0 1 0-16,-1-2 0 0,-1-1 0 0,2 0 0 15,0 0 0-15,0 1 0 0,2 1 0 16,-2 1 0-16,0 3 0 0,2-4 0 0,0 1 0 0,-1 0 0 16,0 1 0-16,0 0 0 0,0 0 0 0,2 0 0 15,-1 1 0-15,2 0 0 0,0 1 0 16,2-1 0-16,-2-2 0 0,0 1 0 0,2 2 0 0,2-1 0 15,-3 1 0-15,3-2 0 0,0-1 0 0,1-1 0 16,1 0 0-16,0-1 0 0,0 0 0 0,-1-1 0 16,1 1 0-16,0-2 0 0,1-9 0 0,-1 9 0 15,1-9 0-15,0 0 0 0,-3 8 0 0,3-8 0 16,0 0 0-16,0 0 0 0,0 0 0 0,0 0 128 16,0 0-128-16,0 0 0 0,0 0 0 0,0 0 128 15,0 0-128-15,0 0 0 0,-6-4 0 0,3 1 128 16,-3-1-128-16,2-4 0 0,0 0 128 0,-1 2-128 15,-1-4 128-15,2 1-128 0,-3 0 0 0,2-1 0 0,0-1 0 0,-2-1 128 16,2-1-128-16,2 0 0 0,-2-2 0 0,0 2 0 16,3-2 0-16,1 0 0 0,1-3 0 0,-2 1 0 15,-1-1 0-15,6-1 0 0,-2 0 0 0,0 2 0 16,2-2 0-16,3 1 0 0,1 1 0 0,3-1 0 16,0 0 0-16,1 2-160 0,2 1 160 0,1-3 0 15,0-2-128-15,2 0 128 0,3 2 0 0,0-1 0 0,2-1 0 16,2 0-128-16,0-1 128 0,2 3 0 15,2-3 0-15,-3 3 0 0,1 1 0 0,4 0 0 16,-2 0-128-16,1 0 128 0,0 2 0 0,1 0 0 0,-1 3 0 0,3 0-128 16,-1-1 128-16,-1 0 0 0,0 3 0 0,1-1 0 15,-1 0 0-15,-1 1 0 0,-1 0 0 0,2 1 0 16,-1 3 0-16,3 1 0 0,-3 1 0 0,3-2 0 16,1 4-128-16,-2-1 128 15,-2 0 0-15,2-1 0 0,0 0 0 0,0-1 0 0,2 1 0 0,1 0 0 16,0-1 0-16,-2 2 0 0,1 0 0 0,0 0 0 15,0 2 0-15,2 0 0 0,-2-1 0 0,0 0-128 16,-2 1 128-16,0-1 0 0,0-1 0 0,1 0 0 16,-2 0 0-16,1-1 0 0,-1 1 0 0,0 0 0 15,1-2 0-15,0 2 0 0,-1 1 0 0,1 0 0 16,0 0 0-16,0-2 0 0,-1 4 0 0,-2-1 0 16,-3 0 0-16,2 0 0 0,-5-1 0 0,1 0 0 15,0-1 0-15,0 2 0 0,1 0 0 0,-2 0 0 16,0-2 0-16,1 2 0 0,1 0 0 0,-1-1 0 15,-1 1 0-15,3 0 0 0,-2 0 0 0,4 0 0 16,-2 1 0-16,1-1 0 0,-1 0 0 0,0 1 0 0,1 0 0 0,-4 0 0 16,-1 0 0-16,2 0 0 0,-1-1 0 0,0 1 0 15,-1 0 0-15,-3 0 0 0,0 0 0 16,1 0 0-16,-2 0 0 0,2 0 0 0,-2 0 0 16,2-1 0-16,1-2 0 0,-3 3 0 0,3-2 0 0,0 1 0 15,-1 0 0-15,2-1 0 0,-1-1 0 0,1 1 0 16,0 1 0-16,1-2 0 0,-2 1 0 0,-1 0 0 15,-2-1 0-15,2 1 0 0,-3-1 0 16,2 0 0-16,1-1 0 0,-1 0 0 0,-1-2 0 0,1 2 0 0,-1 0 0 0,2-1 0 16,1 2 0-16,-1-3 0 0,1 3 0 0,-2-1 0 15,1-2 0-15,2 3 0 0,2 1 0 16,-1-2 0-16,3 1 0 0,-2-2 0 0,3-1 0 0,-3 2 0 16,0-1 0-16,0 1 0 0,-1 0 0 0,1-1 0 15,-2 2 0-15,-1-2 0 0,-2 3 0 0,1-1 0 16,1-1 0-16,-2-1 0 0,1 2 0 0,1 0 0 15,-2-2 0-15,2 2 0 0,0-3 0 0,0 2 0 16,0 0 0-16,1-1 0 0,1-1 0 0,-1 1 0 16,-1 2 0-16,2 0 0 0,0 0 0 0,-1 1 0 15,1-1 0-15,-5 0 0 0,2-2 0 0,0 1 0 0,-1 3 0 0,1-3 0 16,-2 1 0-16,1 0 0 16,-2-2 0-16,4 3 0 0,-4-1 0 0,2-2 0 15,-2 0 0-15,2 2 0 0,-2 2 0 0,1-1 0 16,-1-1 0-16,2-1 0 0,0-2 192 0,0 2-64 15,-1 1-128-15,2-2 192 0,-1-1-192 0,2 0 0 16,-1 2-144-16,0 0 144 0,0 2 0 0,2-1 0 16,-3-2 0-16,2 2 0 0,-2 1 0 0,0-1 0 15,1-2 128-15,-1 1-128 0,0-1 0 0,0 2 0 0,0 1 0 16,2-4 0-16,-2-1 0 0,1-1 128 0,1 0-128 0,-1 3 0 16,3-4 128-16,-1 2-128 0,1-4 0 15,1 3 0-15,1-1 0 0,1 1 0 0,0-1 0 0,-1 2 0 16,-1-1 128-16,0-1-128 0,-2-1 0 0,0-1 0 15,1-2 0-15,-2 0 0 0,0 1 0 0,-4 3 0 0,0-1 128 0,3 0-128 16,2-1 0-16,0 0 0 0,0-2 0 16,1 1 0-16,1 0 128 0,0-1-128 0,0-1 0 15,0 2 0-15,2 1 0 0,-2 0 0 0,3-2 0 0,-5 1 0 16,1 1 0-16,1-2 0 0,-1 1 0 0,2-3 0 16,-3 0 0-16,10-7 0 0,-3 2 128 0,-9 7-128 15,0-1 0-15,1-1 0 0,3 3 0 0,-3-2 0 16,2 1 0-16,1 0 0 0,-2 0 0 0,1 0 0 15,1 0 0-15,-1 0 0 0,1 0 0 0,1 1 0 16,-2-2 0-16,1 1 0 0,-4 0 0 0,2 0 0 16,2 1 0-16,-2-2 0 0,0 1 0 0,1 0 0 15,-1 0 0-15,1 1 0 0,2-4 128 0,-3 3-128 16,2 0 0-16,1 0 0 0,0 0 0 0,1 0 0 16,-1 1 0-16,1 0 0 0,2 0 0 0,-3-1 0 15,2 0 0-15,-5-2 0 0,1 2 0 0,1-1 0 16,0 1 0-16,1-2 0 0,-1 1 144 0,2 0-144 15,-4-2 0-15,4 1 144 0,-1-1-144 0,0-1 0 0,0-1 0 16,0 1 0-16,1-1 0 0,1 1 0 16,-1-3 0-16,1 3 0 0,1 1 0 0,1 0 0 0,-2 2 0 0,0 0 0 15,1-2 0-15,-1 2 0 0,-2 1 0 0,1-1 0 16,-1-1 0-16,1 0 0 0,1-2 0 16,-1 2 0-16,2-1 0 0,-3-1 0 0,2-1 0 0,0 1 0 15,1-3 0-15,3-1 0 0,2-2 0 0,-3 1 0 16,1-1 0-16,-4 0 0 0,2 2 128 0,0-1-128 15,-1 1 0-15,1 0 0 0,-1 1 0 0,3 3 0 0,-4 1 0 0,2-1 0 16,-1 0 0-16,-2 1 0 0,1 1 0 0,3 1 0 16,-4 1 0-16,1-2 0 0,3-3 0 0,-4 3 0 15,-1 1 0-15,1-1 0 0,-2-2 0 0,-2 0 0 16,0-2 0-16,-2 0 0 0,0 1 0 0,-1 0 0 16,-2-1 144-16,0 1-144 0,-3-1 0 0,0 1 0 15,0 2 0-15,-1 1 128 0,-3-2-128 0,-1 3 0 16,1 2 0-16,0 1 0 0,-2 1 0 0,0 0 0 15,-1 2 0-15,0-2 0 0,-1 3 0 0,0-1 0 16,-1 0 0-16,0 2 0 0,-1 1-192 0,-2 5 32 16,1-5 16-16,-1 5 0 15,0 0-1760-15,0 0-336 0,0 0-80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41:10.74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2783 2449 10127 0,'0'0'896'0,"0"0"-704"15,0 0-192-15,0 0 0 0,3-6 1248 0,-3 6 224 16,0-5 32-16,0 5 16 0,0 0-240 0,0-6-64 15,0 6 0-15,0 0 0 0,0-5-16 0,0 5-16 16,0 0 0-16,1-5 0 0,-1 5-160 0,0 0-48 16,2-5 0-16,-2 5 0 0,0 0-96 0,0 0-32 15,0 0 0-15,0 0 0 0,0 0-304 0,0 0-64 16,1 7-16-16,-2 3 0 0,-1 0-144 0,0 3-48 16,-4 4 0-16,3 2 0 0,-1 3-80 0,1 2-32 15,-2 3 0-15,0 3 0 0,2 1-32 0,2 2 0 16,0 1 0-16,1-2 0 0,0-2-128 0,1-2 0 15,1 0 0-15,1-4-176 0,1-2 176 0,1-2 0 16,1-5 128-16,2-1-128 0,1-2 0 0,2-3 128 16,2-4-128-16,3-2 0 0,0-2 496 0,4-3 16 15,0-4 16-15,1-2 0 0,-1-5 160 0,-1-3 16 0,0-4 16 0,0-3 0 16,-3-3-96-16,0-2-32 0,-1-2 0 0,-2 0 0 16,-3-2-32-16,1-1-16 0,0-4 0 0,-3 4 0 15,0 3-240-15,-4 2-48 0,2 3-16 0,-1 2 0 16,-3 3-240-16,2 2 0 0,-2 4 128 0,0 2-128 15,0 2 0-15,-1 3 0 0,-2 2-192 0,1 5 192 16,-1-6-1680-16,1 6-240 0,0 0-32 16,0 0-15568-16</inkml:trace>
  <inkml:trace contextRef="#ctx0" brushRef="#br0" timeOffset="380.96">3558 2488 23951 0,'0'0'1056'0,"0"0"224"0,0 0-1024 0,0 0-256 16,0 0 0-16,-7-1 0 0,2 0 1024 0,-2 1 128 16,-1 2 48-16,-1 2 0 0,-1-1-224 0,-5 1-32 15,0 2-16-15,-2 0 0 0,-2 2-160 0,-1 1-16 16,-1 0-16-16,1 1 0 0,3-1-320 0,1 0-64 15,3 0-16-15,2 0 0 0,3 1-112 0,3 0-32 16,1 1 0-16,6 0 0 0,2 0-192 0,5 0 0 16,0 0 128-16,3 1-128 0,1-3 144 0,1 0-16 15,2 0 0-15,-1 1 0 0,0 0 16 0,-1-1 0 0,-5-1 0 0,0 0 0 16,-1 1 32-16,-1 2 0 0,-3-2 0 0,-1 1 0 16,-3-1 176-16,-1-1 32 0,-2 1 16 0,-3 0 0 15,-4 0-16-15,-2-1-16 0,-2 1 0 0,-2-1 0 16,-2-2-176-16,-1-2-48 0,-3-1 0 0,1 1 0 15,2-3-144-15,2-2-192 0,2-3 32 0,-3-2 16 32,5-1-2304-32,5 1-464 0,5-2-96 0</inkml:trace>
  <inkml:trace contextRef="#ctx0" brushRef="#br0" timeOffset="706.15">3736 2682 14735 0,'0'0'640'16,"0"0"160"-16,7 4-640 0,-1 0-160 0,3-2 0 0,0 1 0 0,1 0 2176 0,3 0 384 15,-1-3 96-15,2 0 16 0,1-4-688 0,0 2-128 16,-3 0-16-16,0-1-16 0,1-1-544 0,0 0-128 16,-2-2 0-16,0 0-16 0,0-3-240 0,-4 0-32 15,2-1-16-15,1-7 0 0,-2 2-224 0,-5 4-48 16,-3 0-16-16,-2 1 0 0,-2 3-16 0,-3-1 0 15,-2 3 0-15,-1 1 0 0,1 3-96 0,-1 1 0 16,-4 1-16-16,-1 3 0 0,-3 1-208 0,-1 3-32 16,-2 2-16-16,2 0 0 0,-13 12-176 0,9-2 0 15,6 1 144-15,8-2-144 0,4-1 0 0,9 0 0 0,5 1 0 16,3-7 0-16,5 0 0 0,4-1 0 16,3-1 0-16,4-1-128 0,3-2-16 0,2-2 0 0,2-1 0 0,1 0 0 31,-1-2-1456-31,-1-1-304 0,1-3-48 0</inkml:trace>
  <inkml:trace contextRef="#ctx0" brushRef="#br0" timeOffset="1408.81">4916 2687 15599 0,'0'0'688'0,"0"0"144"0,0 0-656 0,3-7-176 0,-3 7 0 0,0 0 0 15,0 0 1264-15,0 0 208 0,0 0 64 0,0 0 0 0,-7 5-416 0,3 4-80 16,1 1-16-16,-1 5 0 0,0 4-112 0,-1 3-16 16,1 1-16-16,-4 1 0 0,1 5-240 0,-2-2-32 15,0 1-16-15,0 0 0 0,0 1-80 0,1-3-32 16,0-2 0-16,0-4 0 0,0-2 144 0,2-1 16 15,0-5 16-15,3-5 0 0,3-7 32 0,0 0 0 16,0 0 0-16,0 0 0 0,0 0 96 0,6-5 32 16,-1-5 0-16,1-3 0 0,3-2-192 0,1-1-48 15,-1-3 0-15,1-4 0 0,0-3-336 0,1-1-80 16,0 0-16-16,2-1 0 0,2-1-144 0,1-1 0 16,-1-1 0-16,1 3 128 0,1 1-128 0,2 4 0 15,-2 3 0-15,2 4 0 0,1 3 0 0,-4 3 0 16,1 2 0-16,-2 6 0 0,0 4-160 0,-5 5 160 15,-2 1 0-15,-3 4-144 0,-3 3-128 0,-4 0-32 16,-5 1 0-16,-4 3 0 0,-5 4-48 0,-3-1-16 16,0-1 0-16,-1-2 0 15,2-2-432-15,1-3-96 0,1-2 0 0,1-3-16 16,3-2-2224-16,4-2-448 0</inkml:trace>
  <inkml:trace contextRef="#ctx0" brushRef="#br0" timeOffset="1759.87">5463 2707 4607 0,'0'0'192'0,"0"0"64"0,0 0-256 0,-5 9 0 16,-1-2 0-16,1 2 0 0,-2 4 4832 0,-1 1 928 15,1 1 176-15,-2 2 32 0,-2-2-4112 0,0 2-816 16,0-2-160-16,-1 0-48 0,1-1-144 0,1-2-48 16,0-1 0-16,2-2 0 0,3-5 112 0,5-4 16 15,0 0 0-15,0 0 0 0,0 0 112 0,0 0 16 16,4-8 16-16,4-1 0 0,-3-3-128 0,5-2-16 16,-1-2-16-16,3-1 0 0,1 1-400 0,-1-3-80 15,-1-2-16-15,3 1 0 0,0 1-256 0,1 1 0 16,1-2 128-16,1 2-128 0,4 3 0 0,-3 2 0 15,-1 1 0-15,1 3 0 0,0 3 0 0,-2 4 0 16,-3 4-144-16,0-2 144 16,-2 0-1392-16,-1 4-192 0,-1-1-32 0,-2 2-14960 0</inkml:trace>
  <inkml:trace contextRef="#ctx0" brushRef="#br0" timeOffset="2058.12">5737 2809 10127 0,'0'0'448'0,"11"-4"96"0,0-1-544 0,2-4 0 0,3-6 0 0,0 6 0 16,2 0 4368-16,-1 1 768 0,0-2 160 0,-2-1 16 16,-2-2-3408-16,-2 1-688 0,-1 0-144 0,-2 0-32 15,-1 2-160-15,-2-2-48 0,-4 0 0 0,-1 2 0 0,0 10-144 0,-2-8-48 16,-5 1 0-16,0 3 0 0,-5 3-224 0,-3 3-48 15,-1 4-16-15,-2 3 0 0,-2 5-352 0,-1 2 144 16,1 3-144-16,-1 1 0 0,1 1 128 0,2-1-128 16,4 2 0-16,3-2 0 15,2-2 0-15,6-1 0 0,1 0 0 0,6-3 0 0,2-2-256 0,3-2-16 16,2-2 0-16,3 0 0 16,1-2-2016-16,2-1-400 0,0-2-64 15,2 0-32-15</inkml:trace>
  <inkml:trace contextRef="#ctx0" brushRef="#br0" timeOffset="2459.67">6625 2637 21183 0,'-10'-7'1888'0,"1"-2"-1504"15,-3 3-384-15,2-3 0 0,-2 2 1360 16,1 2 208-16,-5 0 32 0,0 3 16 0,-4 2-208 0,-1 2-32 15,0 2-16-15,-2 2 0 0,0 4-544 0,-3 5-112 16,-1 2-32-16,2 3 0 0,-2 4-256 0,2 0-48 16,3 4-16-16,4-2 0 0,2 0-160 0,4-2-16 15,4-1-16-15,5-3 0 0,3-4-160 0,5-2 0 16,1-3 0-16,6-1 0 0,3-3 0 0,2-2 0 16,5-1 0-16,3-4 0 15,4-4-512-15,2 0-48 0,1-4 0 0,3 3 0 16,3-3-2576-16,0 0-528 0,10-6-112 0,-6 1 0 0</inkml:trace>
  <inkml:trace contextRef="#ctx0" brushRef="#br0" timeOffset="2809.52">7034 2676 24879 0,'-13'-5'1088'0,"5"2"256"0,-1-1-1088 0,-2 2-256 16,-3 1 0-16,-3 2 0 0,1 2 1040 0,-5 2 160 0,0 0 16 0,1 3 16 15,-2 1-240-15,1 1-48 0,-1 2-16 0,0 3 0 16,1 3-400-16,2-2-80 0,3 1 0 0,4-1-16 16,0-3-208-16,4 0-32 0,5-2-16 15,2-3 0-15,1-8-48 0,0 0-128 0,10 7 192 0,1-4-64 16,4-4 64-16,2-2 0 0,1-2 0 0,-1-2 0 16,2-3 16-16,-1-1 16 0,0-1 0 0,0-3 0 15,-3 0 16-15,-1 1 0 0,-1 1 0 0,-2 2 0 0,-1 0 32 0,-4 4 16 16,-6 7 0-16,0 0 0 0,0 0-144 0,0 0-16 15,0 0-128-15,0 0 192 0,0 0-192 0,2 10 0 16,-1 2-144-16,-2 2 144 0,0 3 0 0,1-2-144 16,1-2 144-16,3 1 0 0,3-3 0 0,2 0 0 15,0-3 0-15,3 0 0 16,-1-1-896-16,2-3-112 0,1-2-16 0,3-3 0 16,0-2-1488-16,2-4-304 0,-2-2-64 0,-1-2-16 0</inkml:trace>
  <inkml:trace contextRef="#ctx0" brushRef="#br0" timeOffset="3058.42">7419 2295 24527 0,'0'0'1088'0,"0"0"224"0,0 0-1056 0,0 0-256 15,-6 5 0-15,-2 6 0 0,-1 5 1088 0,-2 0 144 0,0 4 48 0,-2 3 0 16,0 2-32-16,-1 2 0 0,-1 1 0 0,-1 5 0 15,2-1-416-15,1 2-64 0,1 1-32 16,4-9 0-16,-3 0-304 0,2 2-64 0,0 0-16 0,2 0 0 16,-1-2-224-16,3-4-128 0,-1 0 128 0,3-2-128 15,1-5 0-15,2-3-128 0,2 2 0 0,1-6 0 16,1-1-1696 0,2-3-336-16,2-4-64 0,3-6-12112 0</inkml:trace>
  <inkml:trace contextRef="#ctx0" brushRef="#br0" timeOffset="3343.87">7653 2677 20271 0,'0'0'1792'0,"0"0"-1424"16,0 0-368-16,-1-5 0 0,1 5 2080 0,0 0 352 15,0 0 64-15,-5-4 0 0,-1-2-768 0,-3 2-144 16,-1 0-48-16,0 2 0 0,-3 2-656 0,-1 3-144 15,-3 2-32-15,0 0 0 0,-1 1-320 0,-2 2-80 16,1-1-16-16,0 3 0 0,1 0-160 0,3 1-128 16,3 0 144-16,2 1-144 0,2 1 0 0,5-1 0 15,1-1 0-15,5 0 0 0,1-1 0 0,4-1 0 16,2-1 0-16,2-2 0 0,4 0 144 0,1-3-144 16,2-1 128-16,1-2-128 0,1-1 0 0,-1-1-192 15,2-1 0-15,-3-2 16 16,0-1-1392-16,-2 1-288 0,0 0-48 0,-1 1-8288 0,0-1-1664 15</inkml:trace>
  <inkml:trace contextRef="#ctx0" brushRef="#br0" timeOffset="3648.19">7968 2591 13823 0,'0'0'608'0,"0"0"128"0,-6 2-592 0,1 0-144 0,-1 1 0 0,-3 4 0 0,3 2 2912 16,-4 2 544-16,-1 1 128 0,2 0 0 0,-2 1-1984 0,2 0-416 16,1 0-80-16,1 1-16 0,3 0-464 0,0-1-112 15,3-1 0-15,2 0-16 0,3-2-64 0,0-1-16 16,1-1 0-16,3-3 0 0,2 0 272 0,2-3 48 16,-1-3 16-16,3-1 0 0,2-3-96 0,-1-3-16 15,-4 4 0-15,1-3 0 0,2 0-112 0,-5-2-16 16,2-1-16-16,0 0 0 0,-3-2-192 0,1 0-48 15,-1-1 0-15,2-5 0 0,-3 1-128 0,0 1-128 16,-1 2 144-16,1 1-144 16,-3 1-416-16,2 1-176 0,-1 2-48 0,-1 1 0 15,0 1-2720-15,2 2-544 0</inkml:trace>
  <inkml:trace contextRef="#ctx0" brushRef="#br0" timeOffset="3880.76">8467 2243 24015 0,'0'0'1056'0,"-4"4"224"0,-3 2-1024 0,1 2-256 0,-3 4 0 0,0 3 0 16,-3 4 768-16,-1 2 80 0,-3 5 32 0,1 5 0 16,-1-1 128-16,0 3 16 0,-3 3 16 0,3 0 0 15,0-1-256-15,2 1-48 0,1 2-16 0,1-2 0 16,3 0-448-16,0-5-80 0,4-3-32 0,-1-3 0 15,4-3-160-15,1 0-176 0,1-5 48 0,1-4 0 16,1-3-1536 0,3-4-320-16,-5-6-48 0</inkml:trace>
  <inkml:trace contextRef="#ctx0" brushRef="#br0" timeOffset="4090.65">8516 2681 12895 0,'0'0'1152'0,"0"0"-928"16,0 0-224-16,0 0 0 0,0 0 960 0,1 6 128 16,0 1 48-16,-1-7 0 0,0 0-768 0,0 0-160 15,0 0-16-15,0 0-16 0,0 0-176 0,0 0 160 0,0 0-160 0,0 0-7840 16</inkml:trace>
  <inkml:trace contextRef="#ctx0" brushRef="#br0" timeOffset="4812.85">8583 2729 9215 0,'0'0'400'0,"3"-5"96"0,-2-2-496 0,1 0 0 0,0 0 0 0,1 0 0 0,-3 7 3440 0,0 0 592 16,1-6 112-16,-1 6 16 0,0 0-2096 0,0 0-416 15,0 0-96-15,0 0-16 0,-5 4-704 0,2 4-160 16,-2-1-32-16,0 3 0 0,1 2-192 0,0 2-64 16,0-1 0-16,2 0 0 0,0-2-64 0,2-1 0 15,1-1-16-15,1-1 0 0,1-1 112 0,2-1 32 16,-5-6 0-16,6 3 0 0,3-1 208 0,-1-2 48 15,-1 0 16-15,3-4 0 0,1-1-16 0,1-2 0 16,2-3 0-16,-3-2 0 0,0-2-240 0,0 1-48 16,-1-2-16-16,-1 0 0 0,1 1-160 0,-3 0-48 15,2 0 0-15,-4 1 0 0,1 0-192 0,-1 1 128 16,1 0-128-16,-2 2 0 0,1 1-224 0,-1 4-144 0,-4 5-16 0,0 0-16 31,0 0-2400-31,0 0-464 0,0 0-112 0</inkml:trace>
  <inkml:trace contextRef="#ctx0" brushRef="#br0" timeOffset="5097">9121 2600 24703 0,'0'0'1088'0,"-4"-4"240"0,4 4-1072 0,-4-2-256 0,-4-1 0 0,0 3 0 15,1-2 1152-15,0 2 160 0,1 2 32 0,-2 0 16 16,-1 0-448-16,0 2-80 0,2 3-32 0,1-2 0 15,2 2-208-15,-1 0-32 0,5-7-16 0,-1 7 0 16,1 1-32-16,2 0 0 0,3-2 0 0,-2 1 0 0,3 0 0 0,0 0-16 16,-1 3 0-16,1-1 0 0,1 1-176 0,-2 2-16 15,0-1-16-15,-2 1 0 0,-3 0 112 0,-3 0 32 16,-2-1 0-16,-1 0 0 0,-3 0 208 16,-3 0 64-16,-5 0 0 0,-1-2 0 0,1-1-320 0,-3-1-48 15,-2 0-16-15,-1-3 0 0,0 2-320 0,0-3 0 16,1-1 0-16,1 0 0 15,-4-5-1904-15,5-1-448 0,5-3-80 0</inkml:trace>
  <inkml:trace contextRef="#ctx0" brushRef="#br0" timeOffset="5615.19">10157 2649 14735 0,'-13'-5'1312'0,"5"2"-1056"0,0-1-256 0,-1 0 0 0,1 0 1792 0,-1 1 288 15,-4-2 64-15,-1 5 16 16,0 4-944-16,-1 0-176 0,-1 3-32 0,1 1-16 0,-2 2-192 16,1 1-32-16,-2 1-16 0,3 3 0 0,1 1-208 0,3 1-32 15,3-4-16-15,1 0 0 0,3-1-160 0,3 0-16 16,2-1-16-16,3-3 0 0,-4-8 16 0,10 6 0 15,0-3 0-15,1-1 0 0,0-2 128 0,2-2 16 16,2-1 16-16,-3-2 0 0,1-3 48 0,0 0 16 16,0-2 0-16,-1 0 0 0,-2 0-160 0,0 2-16 15,0 1-16-15,-4 1 0 0,-1 2-96 0,-5 4 0 16,0 0-16-16,0 0 0 0,9 2-240 0,-9-2 0 16,8 9 0-16,-3 3 0 0,1 3 0 0,0-2 0 15,-1 1 0-15,1-2 0 0,1-1-304 0,0-1-48 16,3-2-16-16,-2-2 0 15,1-2-592-15,3-2-112 0,-1-2-16 0,4-2-16 16,4-3-1904-16,-2-2-368 0,17-10-80 0,-7-2 0 0</inkml:trace>
  <inkml:trace contextRef="#ctx0" brushRef="#br0" timeOffset="5839.24">10705 2186 23951 0,'0'0'2128'0,"0"0"-1696"0,0 0-432 0,-8 5 0 16,2 3 928-16,-1 3 96 0,-1 3 32 0,-3 3 0 16,-1 0-496-16,-1 6-112 0,-2 5 0 0,0 2-16 15,-1 0 256-15,-1 5 48 0,1-1 16 0,0 0 0 16,0-1-240-16,1 0-64 0,2 0 0 0,2-2 0 0,-1-2-272 0,3 0-176 16,2-2 192-16,2-2-192 0,0-3 0 15,1-3-304-15,3-2 48 0,1-4 0 16,2-2-1856-16,2-3-384 0,-4-8-64 15</inkml:trace>
  <inkml:trace contextRef="#ctx0" brushRef="#br0" timeOffset="6199.9">10882 2630 17503 0,'0'0'768'0,"0"0"176"15,0 0-752-15,0 0-192 0,0 0 0 0,0 0 0 0,0 0 2224 0,-5-1 400 16,-1 0 96-16,-1-1 16 0,-2 0-1200 0,-1-1-224 15,-1 2-48-15,-1 2-16 0,-1 4-480 0,-1 0-80 16,-4 3-32-16,0 0 0 0,-2-1-128 0,-1 2-16 0,0 2-16 0,1 2 0 16,-1 1-240-16,4-2-64 0,1 1 0 0,5 1 0 15,0 2-192-15,5-2 0 0,1-2 128 0,5 0-128 16,4-1 144-16,3-1-16 16,5-3 0-16,3-1 0 0,1-1 48 0,3-4 0 15,2-2 0-15,1-1 0 0,-4-3 112 0,2-1 32 0,-2-1 0 0,-2-2 0 16,0-1 112-16,-2-1 16 0,-1-1 16 0,-1 1 0 15,-1 1-80-15,-4 3 0 0,-2 3-16 0,-5 4 0 16,0 0-176-16,0 0-48 0,-3 6 0 0,-1 1 0 16,-1 4-144-16,-2 1 0 0,-1 2 0 0,-3 0 0 0,-1 2 0 0,0 2 0 15,2-4 0-15,-2 2 0 0,-1 0 0 0,-1 3-144 16,0-2 0-16,0 3 0 16,-2-2-448-16,1-2-96 0,1 0-16 0,-5 4 0 15,4-3-1920-15,5-1-384 0,0-3-64 0</inkml:trace>
  <inkml:trace contextRef="#ctx0" brushRef="#br0" timeOffset="6555.29">11052 2701 13823 0,'0'0'608'0,"0"0"128"0,0 0-592 0,0 0-144 16,0 0 0-16,0 0 0 0,0 0 2544 0,0 0 464 16,6 4 112-16,1-1 16 0,4-1-1184 0,0-2-224 15,3-1-64-15,1-1 0 0,2-1-560 0,0 0-112 16,2-5-32-16,-3 1 0 0,-1 0-160 0,-3 0-32 16,0-1-16-16,-1-1 0 0,0 0-272 0,-5 0-48 15,-1 0-16-15,-2 1 0 0,0 2-48 0,-3 6-16 16,-3-6 0-16,-1 4 0 0,-3 2-128 0,-2 2-32 0,-3 3 0 0,-1 2 0 15,-6 3-192-15,1 3 0 0,-1 3 0 0,0 0 0 16,2 1 0-16,-2-2 0 0,4 2 0 0,4 0 0 16,1 1 0-16,4-1 0 0,5-1 0 0,3-2-160 15,5-2-32-15,3-1-16 0,3-2 0 0,5-2 0 32,2-4-1360-32,4-3-272 0,-4-2-48 0,2-3-16 0,0 0-1808 0,0-3-352 15</inkml:trace>
  <inkml:trace contextRef="#ctx0" brushRef="#br0" timeOffset="6900.77">11730 2368 12895 0,'0'0'1152'0,"0"0"-928"16,0 0-224-16,0 0 0 0,0 0 2960 0,-5 6 560 16,-2 2 96-16,-1-1 32 0,-4 6-2080 0,-1 2-416 15,-4 1-64-15,0 4-32 0,-4 2-112 0,-1 3-32 0,-1 1 0 0,0 0 0 16,-1 0-128-16,2 2-16 15,2-1-16-15,0-1 0 0,2 0-256 0,3-5-48 0,2-1-16 0,4-4 0 16,2-1-192-16,3-3-48 16,0-5 0-16,4 1 0 0,0-8 144 0,7 5 32 15,3-3 0-15,3-4 0 0,3-4-48 0,1-1-16 0,4 2 0 0,1-1 0 16,0-2-176-16,1 1-128 0,-3 2 192 16,1 1-192-16,-1 2 0 0,-4 2 0 0,-4 2 0 15,-1 4 0-15,-2-1 0 0,-3 5 0 0,-4 0 0 0,-2 1-144 16,-4 0 144-16,-1 0 0 0,-7 1 0 0,-2 0 0 15,-3-1 0-15,-2 0 0 0,-4-2 0 16,1 0 0-16,1-1 0 0,2-2-208 0,0-1 16 0,3-2 16 16,3-3-1296-1,2-1-272-15,1-3-48 0,4 0-8992 0,1-4-1792 0</inkml:trace>
  <inkml:trace contextRef="#ctx0" brushRef="#br0" timeOffset="7206.03">11907 2632 13823 0,'0'0'608'0,"0"0"128"0,0 0-592 0,0 0-144 15,0 0 0-15,-2 8 0 0,-2 1 3392 0,1 1 656 16,-3 1 128-16,-1 1 32 0,-1 1-2416 0,-1 5-464 16,0 0-112-16,-2 2 0 0,0-1-288 0,-3 0-48 15,3-2-16-15,0 0 0 0,1 0-304 0,2-1-64 16,-1-3-16-16,2-2 0 0,3-2-192 0,2-3-32 0,1 2-16 15,1-8 0-15,0 0 144 0,0 0 48 16,8 0 0-16,1-1 0 0,2-6 16 0,-1 0 0 0,3-3 0 0,2-1 0 16,-1 0-240-16,1-3-32 15,1-2-16-15,0-3 0 0,2 2-160 0,2-1 128 0,-1 2-128 0,2-1 128 16,0 2-128-16,0 1 0 0,-1 5 0 0,0 0 0 16,-1 2 0-16,-1 1-272 0,-3 1 64 0,0 4 16 31,-4 1-1456-31,0 2-272 0,-1 2-64 0,0 0-9344 0,-2 0-1872 0</inkml:trace>
  <inkml:trace contextRef="#ctx0" brushRef="#br0" timeOffset="7567.24">12401 2716 23039 0,'0'0'2048'0,"0"0"-1648"16,-5-3-400-16,1-1 0 0,-4 1 1744 0,2 2 272 15,-5 1 48-15,-1 2 16 0,-2 1-768 0,-1 3-160 16,-3 1-16-16,1 2-16 0,-1 2-352 0,2 2-80 16,0-1-16-16,2 1 0 0,1 0-224 0,2 0-32 15,2-1-16-15,5 0 0 0,-1 1-208 0,5-4-32 16,5 2-16-16,-1-2 0 0,3-2 64 0,1-3 16 16,6-2 0-16,-2-2 0 0,2 0 64 0,1-3 16 15,2-1 0-15,2-2 0 0,-2-3-48 0,2 1 0 16,-1-2 0-16,-1 0 0 0,-1-1 64 0,-2-2 0 15,-1 1 0-15,-1 1 0 0,-1 2-64 0,-3 2-16 16,0 2 0-16,-4 1 0 0,-1 2-112 0,-3 2 0 16,0 0-128-16,0 0 192 0,4 6-192 0,-2 2 0 15,1 1 0-15,-2 2 0 0,2 0 0 0,3 2 0 16,1 1 0-16,2-1 0 0,2-1 0 0,3-2 0 16,0 1 0-16,2-2 0 15,2-2-1472-15,0 0-192 0,-1-2-48 0,7 0-16144 0</inkml:trace>
  <inkml:trace contextRef="#ctx0" brushRef="#br0" timeOffset="8008.77">13590 2346 26719 0,'-4'-7'1184'0,"4"7"240"0,-2-8-1136 0,1 2-288 16,1 6 0-16,0 0 0 0,-3 6 672 0,-1 5 80 16,-1 1 16-16,1 2 0 0,-6 5-32 0,1 2 0 0,-1 2 0 0,-2 7 0 15,0 5-256-15,1 2-48 16,-1 2-16-16,1-2 0 0,-1 0-288 0,3-3-128 15,0-1 128-15,-1 1-128 0,2-1 0 0,0-1 0 0,2-6 0 16,2 0 0 0,2-4-1984-16,-3-3-368 0,4-3-80 0,1-7-10112 0</inkml:trace>
  <inkml:trace contextRef="#ctx0" brushRef="#br0" timeOffset="8335.93">13438 2663 19343 0,'9'0'1728'0,"3"-2"-1392"0,0-4-336 0,4 1 0 0,0-2 880 0,4 1 96 16,0-1 32-16,4 1 0 0,-1-1 208 0,2 1 64 16,-3 1 0-16,2 1 0 0,-4-1-368 0,-2 2-64 15,-3 0-16-15,-3 3 0 0,-3 3-416 0,-9-3-96 16,0 11 0-16,-2 0-16 0,-2 1-176 0,-3 3-128 16,-5 3 192-16,0 2-192 0,-1 2 0 0,0 2 0 15,2 1 0-15,0-2 0 0,5-3 0 0,0-2 0 16,5-3 0-16,5 1 0 0,1-2 256 0,6-3-64 15,2 0-16-15,5-3 0 0,2-3 448 0,2-2 80 16,1-2 32-16,0-2 0 0,2-1-32 0,-1-2-16 16,-1-4 0-16,-1-3 0 0,-3-4-112 0,-3 0 0 15,-5 1-16-15,-3-1 0 0,-4-5 80 0,-4 2 0 16,-4 0 16-16,-4 0 0 0,-3 0-272 0,-5 2-64 16,-3-1-16-16,0 3 0 0,-1 2-304 0,-3 2-144 15,1 1 16-15,1 3 0 16,2 0-1648-16,4 3-320 0,2 2-64 0,3 1-14672 0</inkml:trace>
  <inkml:trace contextRef="#ctx0" brushRef="#br0" timeOffset="8713.87">15042 2511 1839 0,'1'-11'0'0,"0"3"160"0,0-5-160 0,0 0 0 15,0 0 0-15,-1-2 0 0,0-3 5600 0,-1 3 1088 16,-1-1 224-16,-1 1 32 0,0-1-4528 0,-5 5-912 15,0 2-176-15,-3 3-48 0,0 5-528 0,-3 4-112 16,-4 3-32-16,-3 4 0 0,-1 2-208 0,-3 4-32 16,-4 6-16-16,0 2 0 0,-2 5-176 0,-1 2-48 15,0 4 0-15,2 1 0 0,3 3-128 0,4-1 0 16,2 0 144-16,3 0-144 0,4 1 0 0,4-3 128 16,0-4-128-16,6-2 0 0,-1-3 0 0,3 0 0 0,2-3 0 15,2-4 0 1,2-6-672-16,-2-1-48 0,0-4-16 0,-2-9-9360 0,0 0-1872 0</inkml:trace>
  <inkml:trace contextRef="#ctx0" brushRef="#br0" timeOffset="8876.45">14435 2750 27935 0,'0'0'1232'0,"9"1"256"0,0-2-1184 0,5 1-304 0,2 1 0 0,3 1 0 15,3 1 896-15,2-2 128 0,4-2 32 0,3-2 0 16,5 0-432-16,2 1-96 0,1 1-16 0,0-3 0 15,-4 2-304-15,-3-1-64 0,-4 0-16 0,-4-1 0 16,-3-2-1664 0,-2-1-352-16,-3-1-64 0,-3 1-16 0</inkml:trace>
  <inkml:trace contextRef="#ctx0" brushRef="#br0" timeOffset="9043.32">15216 2705 24879 0,'0'0'1088'0,"-8"9"256"0,-3 1-1088 0,0 2-256 15,-1 2 0-15,-1 3 0 0,-3 0 1200 0,1 1 176 16,0-1 32-16,-1 1 16 0,1-2-624 0,0 0-128 16,2-3-32-16,3-1 0 0,3-2-384 0,-2-1-96 15,3-1-16-15,6-8 0 16,-1 5-1360-16,1-5-256 0,0 0-64 0,9 0-11520 0</inkml:trace>
  <inkml:trace contextRef="#ctx0" brushRef="#br0" timeOffset="9366.37">15431 2674 11055 0,'-11'9'976'0,"7"-4"-784"0,-3 3-192 0,1 1 0 16,-3 2 2016-16,0-1 352 0,-1 2 80 0,-1 1 16 16,0 0-608-16,0 3-128 0,1-2-32 0,-3-1 0 15,1 3-112-15,1-3-32 0,1-1 0 0,-1-1 0 0,1-1-448 0,3-1-80 16,0-1-32-16,3-3 0 0,4-5-368 0,0 0-80 15,0 0-16-15,0 0 0 0,8-3 32 0,0-2 0 16,3-1 0-16,1-3 0 0,1-2-224 0,-1-1-32 16,3-2-16-16,0 0 0 0,1-2-144 0,0 0-16 15,1 2-128-15,1 1 192 0,0 2-192 0,1 0 128 16,-1 1-128-16,0 2 0 0,-2 0 0 0,-1 3 0 16,-2 2 0-16,-2 3 0 0,-2 2 0 0,-3 2 0 15,-1 2 0-15,-2 1 0 0,-2 3-320 0,-2 0 64 16,-1 5 0-16,-2-1 0 15,0 0-320-15,0 2-64 0,-2 0-16 0,1-1 0 16,-2 1-2704-16,2-2-544 0</inkml:trace>
  <inkml:trace contextRef="#ctx0" brushRef="#br0" timeOffset="9915.17">16013 2779 5519 0,'0'0'496'0,"0"0"-496"0,5-4 0 0,-1 1 0 15,-4 3 1856-15,0 0 288 0,4-3 48 0,-4 3 16 16,3-5-752-16,-3 5-160 0,0 0-16 0,0 0-16 15,0 0-112-15,0-5 0 0,0 5-16 0,-1-6 0 16,-4 1-96-16,1-1-16 0,-2 1 0 0,-1-1 0 0,-1 1-192 0,-1 0-32 16,0 1-16-16,-4 1 0 0,0-1-112 0,-1 2-32 15,-2 1 0-15,-1 2 0 0,-1 3-80 0,-3 1-32 16,0 3 0-16,0 3 0 0,-4 0-160 0,1 1-48 16,0 2 0-16,2 2 0 0,1 0-192 0,3-1-128 15,3 0 128-15,4-2-128 0,4 0 0 0,5 0 144 16,2-1-144-16,2-4 0 0,7 0 304 0,3-4-48 15,3 0-16-15,4-3 0 0,2-2 128 0,1-2 16 16,2-1 16-16,-2-4 0 0,2-3-80 0,-2-1 0 16,1 0-16-16,-2-1 0 0,1-3 80 0,0 0 32 15,-1-2 0-15,2-3 0 0,-1 2-128 0,3-6-32 16,-2-2 0-16,2-4 0 0,1-2-80 0,1-4-32 16,0-4 0-16,0-1 0 0,-4 2-144 0,0 1 0 15,-4 6 144-15,-2 6-144 0,-1 2 0 0,-4 7 0 16,-4 6 0-16,-1 4 0 0,-4 3-128 0,-3 5 128 15,-3 8-128-15,-2 4 128 0,-3 5 0 0,-2 3-160 16,-1 5 160-16,-3 3 0 0,-2 3-128 0,-2 4 128 0,-1 2 0 0,-1 0 0 16,1 1-176-16,-3-1 176 0,0 0-160 0,4-1 160 31,-2-3-1696-31,4-3-240 0,3 0-48 0,0-5-16 0,1-3-928 16,1-2-176-16</inkml:trace>
  <inkml:trace contextRef="#ctx0" brushRef="#br0" timeOffset="10083.61">15606 2321 36863 0,'-7'-12'1632'0,"7"12"336"0,-2-6-1584 16,2 6-384-16,0 0 0 0,0 0 0 0,0 0 480 0,0 0 16 16,4-3 0-16,-4 3 0 0,0 0-496 0,0 0 0 15,0 0 0-15,0 0 0 16,0 0-1856-16,-5-3-384 0,-1 0-64 0</inkml:trace>
  <inkml:trace contextRef="#ctx0" brushRef="#br0" timeOffset="10801.16">17443 2675 16927 0,'-5'-15'752'0,"3"4"144"0,-4-3-704 0,1-1-192 16,-3 0 0-16,-1 1 0 0,-1 3 1184 0,0 1 208 16,-2 2 32-16,-1 2 16 0,-1 3-352 0,-3 2-64 15,-3 3 0-15,-1 3-16 0,-2 1-336 0,0 4-64 16,-2 3-16-16,0 3 0 0,-2 1-80 0,2 3 0 16,-4 0-16-16,4 0 0 0,2 0-96 0,3-4-16 15,3 1 0-15,4-1 0 0,2-1-32 0,8-1-16 16,2-3 0-16,4-1 0 0,4-4 128 0,5-3 32 15,3 0 0-15,5-3 0 0,4-1-32 0,4-4 0 16,-3-3 0-16,4-1 0 0,2-4-96 0,-1-1-32 16,0-1 0-16,0-3 0 0,-2-1-160 0,3-1-48 15,-1-2 0-15,0 0 0 0,-2-4 0 0,-8 5-128 0,2-7 192 0,1-3-64 16,-2-2-128-16,0-6 192 0,0-3-192 0,-4-2 192 16,0 0-192-16,-2 2 0 0,-1 2 144 0,-3 7-144 15,-3 7 0-15,-1 5 0 0,-2 2 0 0,-1 7-192 16,-2 2 192-16,-2 5-208 0,0 5 80 0,-7 4 128 15,-3 4-240-15,-2 7 80 0,-2 7 16 0,-4 2 0 16,-1 5 144-16,-11 18 0 0,4 2-144 0,0-1 144 0,-2 3 0 0,1-1 0 16,4 1-144-16,0-1 144 0,3-1 0 0,4-3 0 15,4-1 0-15,7-16 0 16,1-1-672-16,3 0-32 0,1-4 0 0,3-1 0 16,0-1-2016-16,3-3-416 0,2-4-64 0</inkml:trace>
  <inkml:trace contextRef="#ctx0" brushRef="#br0" timeOffset="11114.09">17824 2553 24879 0,'-7'3'2208'0,"2"1"-1760"15,-1-1-448-15,-4 1 0 0,-1 1 320 0,-2 1-32 16,-2 3 0-16,-1 2 0 0,1 4 288 0,0 1 64 15,1-1 16-15,0 2 0 0,0 1-16 0,3-2 0 16,1-2 0-16,3 2 0 0,4-2-80 0,2 0-32 16,2-2 0-16,3-2 0 0,3-2 16 0,2-2 0 15,2-3 0-15,3-1 0 0,0-2 96 0,2-2 0 16,-1-3 16-16,2-1 0 0,-1-3-80 0,0-1-32 16,-1-4 0-16,0 1 0 0,-3-1-96 0,1 0 0 0,-4-2-16 0,-2-1 0 15,-1-2-160-15,-5 1-16 0,-1 0-16 0,-3 2 0 16,-3-2-240-16,-1 3 0 0,-2-1 128 0,1 3-128 31,-6 1-384-31,1 5-112 0,0 1-16 0,0 2-16 0,0 3-2064 0,3 1-416 0,-1 4-64 0</inkml:trace>
  <inkml:trace contextRef="#ctx0" brushRef="#br0" timeOffset="11682.61">18149 2526 13823 0,'0'0'608'0,"0"0"128"0,0 0-592 0,0 0-144 15,0 0 0-15,-5 5 0 0,-1 0 2272 0,1 1 416 16,-1 2 96-16,0 1 16 0,-2 1-1136 0,-1 2-208 16,-1 3-48-16,1 0-16 0,-5 2-368 0,1-1-80 15,-1 1-16-15,0-1 0 0,-1 1-304 0,2-3-64 16,1-2-16-16,1-1 0 0,2-3-48 0,3 0-16 0,2-3 0 0,4-5 0 15,0 0 80-15,0 0 16 16,0 0 0-16,6 1 0 0,4-3 48 0,0-2 16 16,2-4 0-16,2 0 0 0,0-2-272 0,2 1-48 15,-1-2-16-15,0-3 0 0,0-1-176 0,0 0-128 0,2-2 144 0,-1 2-144 16,1-1 0-16,-1 2 128 0,2 2-128 0,-1-1 0 16,3 1 0-16,-2 1 0 0,-2 2 0 0,0 2 0 15,-2 2 0-15,0 2 0 0,-3 2 0 0,-2 4 0 16,-3 1-192-16,-4 4 192 0,-2-1-192 0,-4 5 192 15,-1 1-224-15,-3 1 64 0,-1 2 16 0,-3 2 0 16,-1-2 144-16,1 0-160 0,1-1 160 0,-2-2-160 16,2 0 160-16,1-2 0 0,1-3 0 0,1-1 0 15,2-2 0-15,3-1 0 0,3-4 128 0,0 0-128 16,0 0 176-16,0 0-48 0,4-7 0 0,5-1 0 0,-4 3 64 0,5-4 0 16,0-1 0-16,2-2 0 0,2 0-192 0,2-1 160 15,0-1-160-15,2 0 160 0,6-2-160 0,-4 0 0 16,0 1 0-16,1 1 0 0,-3 3 0 0,1 1 0 15,-4 0 0-15,-1 6 0 0,-1 0 0 0,-4 6 0 16,-1 3-160-16,-1 1 160 0,0 3-128 0,-5 2 128 16,-1 1 0-16,-2 4-144 0,-1 2 144 0,-4 2-192 15,0 1 192-15,-3 0-192 16,-1 0-320-16,0-1-80 0,0-2-16 0,1 0 0 16,0-1-1632-16,3-4-320 0,1-1-64 0,0-1-12112 0</inkml:trace>
  <inkml:trace contextRef="#ctx0" brushRef="#br0" timeOffset="12083.15">19003 2496 16575 0,'0'0'1472'0,"0"0"-1168"0,-4-3-304 0,-1-1 0 15,0 2 1536-15,-1 2 256 0,-3 1 64 0,-2 1 0 16,-3 2-192-16,0 1-16 0,-5 2-16 0,-2 2 0 16,-3 4-480-16,0 0-80 0,0 0-32 0,1 0 0 15,4 2-400-15,0-3-96 0,3-1-16 0,5 2 0 0,1-1-272 0,5-1-64 16,2-1-16-16,5-2 0 16,0-3 80-16,3 1 32 0,4-4 0 0,1 0 0 0,3-1 160 0,2-1 16 15,2-1 16-15,0-2 0 0,4-3-128 16,-4 0-32-16,0-2 0 0,0 0 0 15,-2 0-80-15,-1 0-32 0,0-1 0 0,-4 1 0 0,-1 1-208 0,-1 0 176 16,-1 2-176-16,-3 1 160 0,-4 4-160 0,0 0 0 16,0 0 0-16,0 0 0 0,0 8 0 0,-1 2 0 15,-1 1 0-15,0 2 0 0,-1 1 0 0,0 1 0 16,1-2 0-16,1 1 0 0,0-3-176 0,2 0 176 16,1-2-128-16,2 0 128 15,1-3-624-15,1 0-32 0,1-1-16 0,2 0 0 16,1-5-2320-16,0-2-464 0</inkml:trace>
  <inkml:trace contextRef="#ctx0" brushRef="#br0" timeOffset="12327.44">19424 2487 19343 0,'0'0'848'0,"0"0"192"0,0 0-832 0,-4 8-208 0,1 1 0 0,-4 2 0 16,0 2 2496-16,0 1 464 0,-2-1 96 0,-1 3 16 15,1 0-1728-15,-2 3-320 0,1-4-80 0,3 3-16 16,-3-2-656-16,3 0-128 0,-2-2-16 0,4-1-128 16,-2-1 0-16,3-1 0 0,1-1 0 0,1 0 0 15,2-2-1680-15,0-1-304 16,0-7-48-16</inkml:trace>
  <inkml:trace contextRef="#ctx0" brushRef="#br0" timeOffset="12752.83">19852 2543 26607 0,'0'0'1168'0,"0"0"256"0,-6 7-1136 0,-2 1-288 15,-1 0 0-15,-1 3 0 0,-2 1 896 0,-2 3 128 16,-3 1 32-16,0 1 0 0,-2 0-128 0,0 1-32 16,2-2 0-16,0 3 0 0,2-1-304 0,2-2-64 15,3-1-16-15,0-3 0 0,4-4-64 0,2 1 0 16,3-2-16-16,1-2 0 0,0-5 192 0,5 4 32 15,1-3 16-15,3-1 0 0,1-1-48 0,3-3-16 0,2-1 0 0,9-4 0 16,0-1-304-16,0 0-64 0,0-1-16 0,0-1 0 16,0-1-64-16,0-1-16 0,2-2 0 0,-3 2 0 15,1 1-16-15,-3 1-128 0,-1 3 192 16,0 1-64-16,-3 3-128 0,1 0 192 0,-3 2-192 0,-2 2 192 0,-4 2-64 0,-1 2-128 16,-2 2 192-16,0 1-64 0,-4 2-128 0,0 1 0 15,-2 0 0-15,-1 0 0 16,-1 2 0-16,-3 2 0 0,-1-1-192 0,1 1 192 15,-4 0-704-15,0-1-32 0,0 0 0 16,0-1 0-16,2-2-1680 0,-1 0-336 0,0-1-64 0,1-3-12624 16</inkml:trace>
  <inkml:trace contextRef="#ctx0" brushRef="#br0" timeOffset="12916.75">19675 2327 35935 0,'-15'-11'1600'0,"9"5"320"0,1-1-1536 0,0 1-384 16,2 3 0-16,3 3 0 0,-3-6 1440 0,3 6 224 16,-2-7 32-16,2 7 16 0,0 0-1136 0,0 0-208 0,0 0-48 0,0 0-16 15,-2-4-304-15,2 4 0 16,-1-5-208-16,1 5-12544 16,0 0-2512-16</inkml:trace>
  <inkml:trace contextRef="#ctx0" brushRef="#br0" timeOffset="21255.49">13137 14349 6447 0,'0'0'576'0,"0"0"-576"15,0 0 0-15,0 0 0 0,0 0 1520 0,0 0 192 16,0 0 32-16,0 0 16 0,0 0-768 0,0 0-160 16,0 0-16-16,0 0-16 0,0 0-176 0,0 0-48 15,0 0 0-15,13 0 0 0,1 0 96 0,3 0 16 16,1 0 0-16,6 0 0 0,2 0-48 0,4-2 0 15,3 0 0-15,1 0 0 0,3 0 48 0,2 0 0 16,-1-1 0-16,1 0 0 0,-1 0-160 0,-2 1-16 16,1-1-16-16,0 2 0 0,1 1-112 0,-1 1 0 15,-2-1-16-15,3 0 0 0,-1-1-32 0,-1 0 0 16,1-1 0-16,-2-1 0 0,-1 2 48 0,1-2 0 16,0 2 0-16,0 0 0 0,1 1-96 0,0 0-16 15,0 0 0-15,2-1 0 0,-4 0-32 0,3 0-16 16,1-1 0-16,0 0 0 0,-3-2 16 0,0 2 0 0,0-1 0 15,0 1 0-15,-2 0-96 0,1 1-16 0,0 0 0 0,-1 0 0 16,-1 0 0-16,2-1-128 0,-1 2 192 0,-2-1-64 16,0 0 0-16,-2 0-128 0,-1-1 192 0,0 2-64 15,1-1 0-15,-2 1-128 0,1-1 192 0,-2 0-64 16,4 0-128-16,0 0 128 0,-1 1-128 0,1 0 128 16,-1 0-128-16,0 1 0 0,3 1 144 0,0 0-144 15,0 1 0-15,1-1 0 0,0 1 0 0,0-2 128 16,-3 0-128-16,2 2 0 0,0-1 0 0,3 0 0 15,0 0 0-15,1 0 0 0,0 1 0 0,-2-1 0 16,2 0 128-16,1-1-128 0,-1-1 128 0,-1-1-128 16,1 0 128-16,0 1-128 0,0-1 160 0,0 1-160 0,1-1 176 15,1 0-176-15,-1 1 192 0,0 0-192 16,3 0 128-16,-4-3-128 0,2 3 0 0,-2-1 0 16,-2-1 128-16,-1 1-128 0,0 0 0 0,1 0 0 0,1 0 0 0,1 0 0 15,0-1 0-15,0 0 0 0,1 0 0 0,0-1 0 16,1 1 128-16,0-1-128 0,-1 0 0 0,1 1 0 15,-4 0 0-15,1 2 0 0,-2-3 0 0,2 2 0 16,1 1 0-16,0 1 0 0,-4 2 0 0,2-3 0 16,1 1 0-16,1 0 0 0,-3 1 0 0,1-1 0 15,-1-1 0-15,0 0 0 0,1 0 128 0,0 0-128 16,-1 0 0-16,2 0 0 0,-1 0 0 0,-1 0 0 16,-4 0 0-16,2 0 0 0,1 0 0 0,-1 0 0 15,-1 0 0-15,-1 0 0 0,0 0 0 0,-1 0 0 0,1 1 0 16,1-1 0-16,-3 0 0 0,2 0 0 0,1-1 0 0,0 0 0 15,1 0 0-15,-1 1 0 0,0-1 0 0,-2 1 0 16,2 0 0-16,1 0 0 0,-2-1 0 16,0 0 0-16,0 1 0 0,-1 0 0 0,3 0 128 0,-1 0-128 15,-1 0 0-15,1-3 0 0,1 3 0 0,-3 0 0 16,-1-1 0-16,-1 0 0 0,0 0 0 0,-2 1 0 16,-1-1 0-16,-1 0 0 0,0 0 0 0,-1 1 0 15,0-1 128-15,-2 1-128 0,2 1 0 0,-2 0 0 16,-1 0 128-16,0-1-128 0,0-1 0 0,-2 1 0 15,1 0 192-15,-1 0-192 0,2 0 192 0,1 1-192 16,-2 1 0-16,2 0 0 0,-1 1 0 0,-1-3 0 16,0 3 0-16,-2-1 0 0,2-1 0 0,-2 0 0 15,-1 2 0-15,0-1 0 0,0 2 0 0,-4-2 0 0,0-2 0 0,0 0 0 16,-4 1 0-16,-6-1 0 0,10-1 128 0,-2 1-128 16,-8 0 144-16,7 0-144 0,-7 0 144 0,0 0-144 15,8-1 128-15,-8 1-128 0,0 0 0 0,0 0 128 16,0 0-128-16,0 0 0 0,0 0 0 0,0 0 0 15,0 0 0-15,0 0 0 0,0 0 0 0,0 0 0 16,-8 1 0-16,-1 0 0 0,-1 1 0 0,-1-1 0 16,-5 0 128-16,0 1-128 0,-3-1 0 0,-1 1 0 15,-2-1 0-15,-5-1 128 0,-4 4-128 0,-2-3 0 16,-1-1 0-16,-5 0 0 0,0 1 0 0,-4 1 0 16,0 1 0-16,-3 0 0 0,-5-3 0 0,-3 0 0 15,-3-2 0-15,-2 1 0 0,0 0-208 0,1 1 80 16,0 0 128-16,-2 0-208 0,-1 0 208 0,-4 0-192 15,0-1 192-15,0 1-192 0,0 0 192 0,1 1 0 0,-4 0 0 0,-1-1 0 16,-3-1 0-16,2 1 0 0,-2 1-128 16,1 0 128-16,-2-2 0 0,1 1 0 0,2 0 0 0,1 0 0 15,2 0 0-15,0 0 0 0,2 0 0 0,1 1 0 16,0-1 0-16,3 0 0 0,-1 0 0 0,2 2 0 16,0-1 0-16,1 0 0 0,1 1 0 0,-2-1 0 15,3-1 0-15,1 0-144 0,2 0 144 0,2 2 0 16,1 0 0-16,0 0 0 0,2-1 0 0,0 0 0 15,-1 0 0-15,0 0 0 0,1-1 0 0,0 0 0 16,3-1 0-16,0 1 0 0,0 0 0 0,-2 0-128 16,-1 0 128-16,1 0 0 0,1 0 0 0,-1 0 0 15,-1 0 0-15,2-1 0 0,1-1 0 0,1 2 0 16,2 0 0-16,-2 1 0 0,0 0 0 0,2-1 0 16,1-1 0-16,1-2 0 0,-2 0 0 0,4-1 0 0,0 2 0 0,5-2 0 15,-1 1 0-15,2 1 0 0,1 0 0 0,1-1 0 16,0 3 0-16,2 0 0 0,-2 0 0 0,2 0 0 15,2 3 0-15,-3-2 0 0,-1-1 0 0,3 1 0 16,-1 0 0-16,2 0 0 0,1 1 0 0,0 0 0 16,1 1 0-16,0-1 0 0,-3 0 0 0,0 1 0 15,0 1 0-15,-2-1 0 0,0 0 0 0,3 0 0 16,-3 0 0-16,3-1 0 0,-1 0 0 0,1 0 0 16,0 0 0-16,-1-2 0 0,2 0 0 0,3 0 0 15,-1 0 0-15,2 0 0 0,-2 0 0 0,2 2 0 16,-3-2 0-16,1 3 0 0,-3-2 0 0,3 0 0 0,0-1 0 0,-1 1 0 15,2 1 0-15,0 1 0 0,1-1 0 16,1 0 0-16,-1-2 0 0,1 3 0 0,-1-2 0 0,4 2 0 16,0-1 0-16,2-1 0 0,0-1 0 0,2 1 0 15,1 0 0-15,-3-1 0 0,2 0 0 0,1 0 0 16,0 0 0-16,2 0 0 0,-3 0 0 0,2 0 0 16,0 0 0-16,2 0 0 0,-3 0 0 0,2 0 0 15,0 0 0-15,2 0 0 0,-1-1 0 0,4 0 0 16,-2 0 0-16,3 1 0 0,-2-1 0 0,7 1 0 15,0 0 0-15,0 0 0 0,-7 0 0 0,7 0 0 16,0 0 0-16,0 0 0 0,0 0 0 0,0 0 0 16,0 0 0-16,0 0 0 0,0 0 0 0,15-1-128 15,0-1 128-15,3 1 0 0,0 0 0 0,4 0 0 16,-1-1 0-16,6 0 0 0,3 1 0 0,3-2-128 16,6 1 128-16,4 0 0 0,2-1 0 0,3-1 0 0,3 1 0 15,2 0 0-15,0 0 0 0,0 0 0 16,-1 1 0-16,4 2 0 0,-1 0 0 0,4 0 0 0,0 0 0 0,0 0 0 15,-1 0 0-15,-2 2 0 0,1-2 0 0,-1 1 0 16,2 1 0-16,2-1 0 0,-1 0 0 0,2-1-160 16,-4 0 160-16,0 1-160 0,-1 1 160 0,-2 0-128 15,2-1 128-15,-1 2-128 0,1-3 128 0,-1 2 0 16,-3-1 0-16,0 0-128 0,0-1 128 0,-1 0 0 16,1 0-144-16,0 0 144 0,-1 0 0 0,1 1 0 15,-1 0 0-15,-1 0 0 0,-1 0 0 0,2-1 0 16,1-1 0-16,-3 0 0 0,2 1 0 0,1 0 0 15,1 0 0-15,0-1 0 0,-1-1 0 0,0-1 0 0,-2 3 0 0,3 0 0 16,-2-3-144-16,1 1 144 0,1 0 0 0,0 1 0 16,1 0 0-16,-5 0 0 0,-1 0 0 0,1-1 0 15,2 2 0-15,-1 2 0 0,2 0 0 0,-1-2 0 16,0-4 0-16,0 1 0 0,0 3 0 0,-2 0 0 16,2-1 0-16,-4 0 0 0,1 1 0 0,1-1 0 15,-2 1 0-15,0-1 0 0,-1-1 0 0,-1-1 0 16,1 2 0-16,-1 1 0 0,-1 0 0 0,-2-1 0 15,0-1 0-15,-2 0 0 0,-2 2 0 0,0 0 0 16,-2-1 0-16,1 0 0 0,-1-2 0 0,-3 2 0 16,1 1 0-16,0 0 0 0,-1 0 0 0,0 0 0 15,1 0 0-15,-2 0 0 0,0 0 0 0,-1 0 0 16,-2-1 0-16,-4 1 0 0,1 1 0 0,1-1 0 16,-4-1 0-16,1 0 0 0,-1 0 0 0,0 2 0 0,-2-1 0 0,3 0 0 15,-3 0 0-15,3 2 0 0,-2 0 0 16,5 1 0-16,-2-2 0 0,3 1 0 0,-1 0 0 0,1 0 0 15,-3 1 0-15,0-1 0 0,2-2 0 0,-4 1 0 16,1 0 0-16,-2 1 0 0,-1-2 0 0,0 0 0 16,0 0 0-16,1 0 0 0,-5 0 0 0,1 0 0 15,-2 0 0-15,1 0 0 0,-1-1 0 0,1 0 0 16,-1 0 0-16,1 0 0 0,-2-1 0 0,2-1 0 16,-2 1 0-16,-1 0 0 0,0 0 0 0,-3 1 0 15,-2-2 0-15,0 1 0 0,-9 2 0 0,10-2 0 16,-10 2 0-16,7-2 0 0,-7 2 128 0,0 0-128 15,0 0 0-15,0 0 144 0,0 0-144 0,0 0 0 0,0 0 144 0,0 0-144 32,0 0-1392-32,-8-1-336 0,-4 2-80 0,-2 1-16 0</inkml:trace>
  <inkml:trace contextRef="#ctx0" brushRef="#br0" timeOffset="27239.58">20101 11854 7359 0,'0'0'320'0,"0"0"80"0,0 0-400 0,5-5 0 16,-5 5 0-16,0 0 0 0,0 0 1920 0,0 0 288 16,0 0 64-16,0 0 16 0,0 0-1008 0,0 0-208 15,0 0-48-15,0 0 0 0,0 0-256 0,0 0-48 16,0 0-16-16,0 0 0 0,0 0-64 0,-6 6-32 16,-2 0 0-16,2 1 0 0,-2 2 32 0,-1 0 16 0,5-4 0 0,-3 2 0 15,0 3-96-15,0 0-32 16,-2 2 0-16,-2 3 0 0,1 3-80 0,0 0 0 15,-2 5-16-15,-10 19 0 0,3-5-176 0,3-3-48 0,-1-2 0 0,3-4 0 16,7-12-80-16,1 1-128 0,-1 2 176 0,3 1-176 16,-3 1 256-16,3 2-48 0,1-4-16 0,1 2 0 15,1 0-32-15,1-1-16 0,1-1 0 0,2-1 0 16,1 1 0-16,4 0 0 0,-2-2 0 0,10 13 0 16,-1-7-144-16,-1-4 160 0,-2-1-160 0,1-5 160 15,-1-1-32-15,0-1-128 0,1 0 192 0,0-2-64 16,2-2-128-16,-5 0-144 0,3-2 144 0,-2 1-208 15,1-1-656-15,-2 0-128 16,0-2-32-16,-1-1-8128 0,-9-2-1616 0</inkml:trace>
  <inkml:trace contextRef="#ctx0" brushRef="#br0" timeOffset="27550.79">20274 12105 19583 0,'0'0'864'0,"0"0"176"0,0 0-832 0,4-8-208 16,-4 8 0-16,0 0 0 0,0 0 1152 0,0 0 176 16,0 0 32-16,10 2 16 0,-3 2-528 0,-1 3-96 15,1 3-32-15,-1 2 0 0,2 2-96 0,0 2-32 16,1 0 0-16,0 3 0 0,2 0-144 0,-1 2-16 0,1 1-16 0,0 0 0 15,-1 0-112-15,0-2-32 0,1 2 0 0,-3-3 0 16,-4-9-144-16,2 0-128 16,-1 2 192-16,2 0-192 0,-3 0 160 0,2 0-160 0,1-1 128 0,-2-1-128 15,0-2 0-15,1 2 0 0,-3-5-224 16,0 0 80 0,-3-5-720-16,0 0-144 0,0 0-16 0,0 0-12096 0</inkml:trace>
  <inkml:trace contextRef="#ctx0" brushRef="#br0" timeOffset="27814.96">20516 12070 17503 0,'0'-7'1552'0,"-3"1"-1232"0,3 6-320 0,0 0 0 0,-5-5 1184 0,5 5 176 16,-7-1 48-16,7 1 0 0,-8 10 16 0,0 1 16 15,-3 1 0-15,2 3 0 0,1 4-416 0,0 2-64 16,-3 0-32-16,0 1 0 0,1 2-16 0,0 2 0 15,-5 4 0-15,1-2 0 0,-1 2-208 0,0 1-64 16,2-1 0-16,1-2 0 0,6-12-272 0,-1 0-64 16,-1 2-16-16,1-1 0 0,-1 1-288 0,0 0 0 15,0-2 128-15,4-1-128 0,-6 9 0 0,6-8 128 0,-1-5-128 0,5-11 0 32,0 0-672-32,0 0-240 0,0 0-48 0,11 0-16 15,0-5-1440-15,3-4-272 0,1-8-64 0,1 1-16 0</inkml:trace>
  <inkml:trace contextRef="#ctx0" brushRef="#br0" timeOffset="28069.74">20857 12111 23263 0,'0'0'1024'0,"0"0"224"0,0 0-992 0,0 0-256 0,0 0 0 0,-1 7 0 15,-1 2 1072-15,-1 0 160 0,0 7 48 0,-2-2 0 16,2 0-224-16,-2 3-32 0,-1-1-16 0,2 4 0 0,-4 3-448 0,3 3-96 16,1-2-16-16,-1 0 0 0,0 0-176 0,2-1-32 15,2 5-16-15,0-6 0 0,0-5-224 0,1 2 0 16,0 0 0-16,1-4 0 16,0-3-384-16,0-3-128 0,-1-9-32 0,1 10 0 15,-1-10-2480-15,0 0-496 0</inkml:trace>
  <inkml:trace contextRef="#ctx0" brushRef="#br0" timeOffset="28233.78">20644 12358 8287 0,'5'-4'736'0,"0"-1"-592"16,3 0-144-16,2 2 0 0,2-1 3744 0,0-1 720 16,2 2 144-16,2 1 16 0,0 0-2656 0,-3 0-544 15,3-3-96-15,0 1-32 0,2-2-640 0,2 1-128 16,-3-1-16-16,9-2-16 0,-3 1-256 0,-2 0-48 0,-2 2-16 0,-8 1 0 31,2 2-2384-31,-1 0-480 0</inkml:trace>
  <inkml:trace contextRef="#ctx0" brushRef="#br0" timeOffset="28610.81">21186 12072 14735 0,'0'0'640'0,"-6"-6"160"0,1 1-640 0,5 5-160 0,0 0 0 0,2-8 0 0,3 0 2880 0,4 2 560 15,-3 3 96-15,0 1 32 0,3 0-2160 0,1 1-448 16,1 0-64-16,1 1-32 0,0 0-256 0,-1 2-48 16,1 2-16-16,2 5 0 0,0-1-160 0,-2 3-16 15,-2 2-16-15,-3 4 0 0,-2 1-32 0,-4 2-16 16,-2 0 0-16,-3 2 0 0,-1 2 16 0,-4 1 0 15,-1 2 0-15,-1 0 0 0,-3-1-96 0,-8 8-16 16,12-19 0-16,-3 0 0 0,1 0 288 0,0-1 48 16,0-1 16-16,2-1 0 0,1-3-144 0,2 1-32 15,2-2 0-15,-1 3 0 0,6-11-176 0,0 0-32 16,9 4-16-16,1-2 0 0,3-1-160 0,-2 1 160 16,2-5-160-16,3 2 160 0,0 0-160 0,3-1 0 15,0 4 0-15,-1-2 128 0,1-2-128 0,-2 2 0 16,-2 0 0-16,-1 0 0 15,-1-1-720-15,1-1-176 0,-1-2-48 0,-1 3 0 16,0 1-2144-16,-1-2-432 0</inkml:trace>
  <inkml:trace contextRef="#ctx0" brushRef="#br0" timeOffset="28965">21610 11749 18431 0,'0'0'816'0,"0"0"160"0,0 0-784 0,0 0-192 0,0 0 0 0,0 0 0 0,3 8 1264 0,3-1 208 15,1-1 32-15,1 6 16 0,2 0-416 0,-2 4-80 16,2 4 0-16,2 0-16 0,-2 5-224 0,2 2-32 16,0 5-16-16,1 2 0 0,3 13-96 0,-4 1 0 15,-1-2-16-15,-2 0 0 0,-6-1-320 0,-2-1-64 16,-3-1-16-16,-6 13 0 0,-2-7 80 0,-5-8 16 16,5-19 0-16,-2-1 0 0,-4 1-16 0,0-2 0 15,-3-1 0-15,0 0 0 0,1-4-304 0,-2 0 0 16,1-5 0-16,-12 5-15776 0</inkml:trace>
  <inkml:trace contextRef="#ctx0" brushRef="#br0" timeOffset="29535.34">22459 11749 11967 0,'0'0'1072'0,"0"0"-864"16,-7-6-208-16,0 0 0 0,7 6 1280 0,-10-4 192 16,0-1 64-16,-1 3 0 0,0 2-240 0,-2 2-32 15,-1 2-16-15,-2 1 0 0,1 3-208 0,-2 3-32 16,-1 1-16-16,0 3 0 0,-2 3 0 0,1 4 0 16,-1 5 0-16,-3 3 0 0,1 2-224 0,0 4-64 15,0 3 0-15,1 4 0 0,-2 1-304 0,3 0-64 0,2-2-16 0,3 0 0 16,2 2-192-16,2-4-128 0,2-3 160 15,0-4-160-15,5 2 144 0,4-6-144 0,0-1 128 0,4-4-128 16,2-2 144-16,2-4-144 0,4-1 160 0,2-1-160 16,1-2 0-16,2-2-128 0,0-2-16 0,2-4 0 15,-2-2-624 1,1-4-128-16,-1-2-32 0,-3-1-8336 0,-2-3-1664 0</inkml:trace>
  <inkml:trace contextRef="#ctx0" brushRef="#br0" timeOffset="29805.42">22332 12124 20271 0,'0'0'1792'0,"0"0"-1424"16,0 0-368-16,0 0 0 0,0 0 688 0,0 0 64 15,0 0 16-15,0 0 0 0,11 7 384 0,2 3 64 16,-2 3 32-16,3 2 0 0,1 1-560 0,0 0-112 15,3 3-32-15,-2 1 0 0,2 2-160 0,-3 1-48 16,0 2 0-16,1-1 0 0,-3-3-144 0,1-1-16 16,-6-8-16-16,0 3 0 0,1-2-160 0,-1 2 0 15,0 3 0-15,0-3 0 0,-1-2 0 0,0 1-144 16,0-1 0-16,3 4 0 16,-4-6-736-16,-6-11-144 0,0 0-16 0,0 0-11600 0</inkml:trace>
  <inkml:trace contextRef="#ctx0" brushRef="#br0" timeOffset="30033.16">22649 12107 19695 0,'0'0'864'0,"-8"3"192"0,1 3-848 0,-3 0-208 0,0 3 0 0,1 3 0 16,2-4 1280-16,-1 3 224 0,-2 1 32 0,-1 2 16 15,-1 3-224-15,-1 0-48 0,-1 3-16 0,-2 2 0 16,-13 19-336-16,3-4-64 0,4-1-16 0,4-3 0 0,2-2-400 0,3-1-64 15,2-1-32-15,3-3 0 0,2-3-224 0,1-2-128 16,1-5 128-16,1-1-128 0,2-5 0 0,1-2 0 16,0-8 0-16,0 0 0 15,4 8-1664-15,-4-8-384 0,0 0-96 0,0 0-10976 16</inkml:trace>
  <inkml:trace contextRef="#ctx0" brushRef="#br0" timeOffset="30433.77">22841 11814 17503 0,'0'0'1552'0,"0"0"-1232"15,0 0-320-15,4-8 0 0,2 1 1248 0,1 1 192 0,1 2 32 16,2-1 16-16,3 3-176 0,3-1-32 0,-3 1-16 0,-1 1 0 16,0 1-512-16,-2 2-112 0,-1 2 0 0,-2 1-16 15,-7-5-224-15,6 12-32 0,-4 2-16 0,-2-1 0 16,-1 3-32-16,-4 1 0 0,-3 0 0 0,-1 0 0 16,0 2-64-16,-2-2 0 0,0-3-16 0,2-1 0 15,-5 1 160-15,6-3 48 0,0 0 0 0,3-2 0 16,5-9 224-16,-1 10 48 0,2 0 16 0,4-3 0 0,3-4-272 0,1 0-48 15,4-1-16-15,-2-2 0 0,2-2-144 16,0 0-16-16,0 0-16 0,3-2 0 0,0-1-96 16,-1-1-128-16,0 1 176 0,-2-2-176 0,0 1 144 0,-5 4-144 15,-8 2 0-15,0 0 144 0,9-6-304 0,-9 6-64 16,0 0-16-16,0 0 0 16,0 0-1808-16,0 0-352 0,0 0-80 0,0 8-12400 0</inkml:trace>
  <inkml:trace contextRef="#ctx0" brushRef="#br0" timeOffset="30651.64">23211 12124 15663 0,'0'0'688'0,"0"0"144"0,-4 6-656 0,2 0-176 0,-2 2 0 0,-1 0 0 16,1 4 2608-16,-3 0 480 0,2 1 112 0,0 3 0 15,-3 5-1360-15,2 1-288 16,-2 0-48-16,2 1-16 0,-1-4-608 0,2 3-128 0,0 2-32 0,-2 6 0 15,2-4-464-15,3-10-80 16,1 2-32-16,1-1 0 0,-1-1-144 0,1-2 0 0,0 0 0 0,0-4-176 31,0-1-1264-31,0-1-256 0,0-3-48 0,0-5-12272 0</inkml:trace>
  <inkml:trace contextRef="#ctx0" brushRef="#br0" timeOffset="30816.73">22953 12392 10127 0,'0'0'896'0,"0"0"-704"0,0 0-192 0,5-6 0 0,-5 6 3424 0,7-5 656 16,3 0 128-16,0 3 16 0,3 1-2272 0,3 0-464 16,1-2-80-16,-3 3-32 0,1-4-592 15,1 2-112-15,2-1-32 0,2-1 0 0,-5 2-256 0,2-1-64 16,-2-1-16-16,3 0 0 0,-1 2-304 0,0 0-176 16,-2-3 32-16,0 2-9776 15,-1 2-1936-15</inkml:trace>
  <inkml:trace contextRef="#ctx0" brushRef="#br0" timeOffset="31157.86">23435 12129 13823 0,'2'-5'1216'0,"0"1"-960"15,2 0-256-15,2-1 0 0,3 1 2528 0,2-1 464 16,-2 2 80-16,2 1 32 0,1 0-1616 0,2-1-320 0,-2 2-64 0,3-1-16 16,-1 2-256-16,0 2-64 0,0 2-16 0,-1 3 0 15,-6 1-240-15,0 2-32 0,0 3-16 0,-4 1 0 16,-1 2-176-16,-4 0-32 0,-1 2-16 0,-3 2 0 16,-4 7-16-16,-6 11 0 0,-3-5 0 0,0-4 0 15,11-13 64-15,-1 0 16 0,-3 1 0 0,2-2 0 16,2-2 192-16,-1-1 32 0,4-1 16 0,3-1 0 15,-3 6 0-15,5-6 0 0,0-10 0 0,6 4 0 0,-2-1-224 0,5 0-32 16,-1-2-16-16,3-1 0 0,3-1-144 0,-2-2-128 16,2-1 144-16,6-3-144 15,-6 2-832-15,2-1-272 0,-3 0-48 16,2 0-10368-16,3 1-2080 0</inkml:trace>
  <inkml:trace contextRef="#ctx0" brushRef="#br0" timeOffset="31969.49">23784 11695 8287 0,'0'0'736'0,"0"-8"-592"0,-1 0-144 15,1 0 0-15,0 0 1440 0,0 8 256 0,0 0 48 0,0 0 16 16,1-6-352-16,-1 6-64 16,0 0 0-16,0 0-16 0,5-2-496 0,2 1-80 15,-1 1-32-15,2 2 0 0,0 1 32 0,1 1 0 0,-1 2 0 16,2 3 0-16,2 1-64 0,-1 4-16 0,2 0 0 0,5 9 0 16,1-1-144-16,-4 4-16 0,0 1-16 0,-2 3 0 15,1 1-48-15,2 4 0 16,-2 0 0-16,-1 5 0 0,-1 1-64 0,-1 2 0 0,-3 0-16 0,1 0 0 0,-5-2 32 0,-1 1 16 15,-3 1 0-15,-1-3 0 0,-2-3 160 16,0 1 48-16,-4 3 0 0,0-2 0 0,0 0-48 16,-2-4-16-16,-2-3 0 0,-1-1 0 0,5-14-176 15,0 2-48-15,-2 0 0 0,-1 2 0 0,-2 1-144 0,0 1-16 16,-3 1-16-16,0-2 0 0,-14 13-16 0,4-8 0 16,1-5 0-16,1-7 0 0,3-2-144 0,3-3 160 15,3-2-160-15,3-2 160 0,2-1-160 0,1-3 0 16,8-2 0-16,-6-4 0 15,6 4-2288-15,-3-11-336 0,3-3-64 0</inkml:trace>
  <inkml:trace contextRef="#ctx0" brushRef="#br0" timeOffset="32654.58">24348 11975 10127 0,'0'0'448'0,"0"0"96"0,0 0-544 0,0 0 0 15,0 0 0-15,0 0 0 0,0 0 2016 0,0 0 288 16,0 0 64-16,0 0 16 0,0 0-976 0,0 0-208 16,0 0-48-16,0 0 0 0,0 0-320 0,0 0-64 15,0 0 0-15,0 0-16 0,0 0 32 0,10 5 16 16,2-1 0-16,3 0 0 0,1 0-32 0,3 1-16 15,1 4 0-15,1-1 0 0,0 1-208 0,-1 0-32 16,0-1-16-16,-4 0 0 0,0 2-144 0,-1 0-32 16,-8-4 0-16,2-1 0 0,-3 1-64 0,2 0 0 0,-3 1-16 15,1 2 0-15,-1-3 96 0,-4 3 32 16,1-2 0-16,-4 0 0 0,0 1 16 0,-3 0 16 0,-2 0 0 16,-1-1 0-16,-1 1 16 0,-2 0 0 0,-2 3 0 0,0 0 0 15,-13 8-64-15,-1-1-16 0,3 0 0 0,2-1 0 16,2-1-80-16,3-1 0 0,-2 0-16 0,5-2 0 15,2-5-96-15,1 2-16 0,3 0 0 0,3-2 0 16,5-8-128-16,0 0 0 0,0 0 0 0,0 0 128 0,-2 10-128 0,2-10-224 16,0 0 48-16,0 0 16 15,11 1-2272 1,-2-1-448-16,2-5-80 0</inkml:trace>
  <inkml:trace contextRef="#ctx0" brushRef="#br0" timeOffset="33005.23">24355 12677 9215 0,'0'0'816'0,"-4"5"-656"16,0 1-160-16,1-1 0 0,3-5 2576 0,0 0 496 15,-6 7 80-15,3-2 32 0,3-5-1328 0,0 0-256 16,0 0-48-16,0 0-16 0,0 0-432 0,0 0-80 16,0 0-32-16,0 0 0 0,0 0 128 0,5 3 32 15,-5-3 0-15,12-1 0 0,-1-3-304 0,2 0-48 16,-1-2-16-16,1 2 0 0,0-3-240 0,2-1-48 0,2-2-16 0,-1 2 0 16,1-3-96-16,-1 1 0 0,1 1-16 0,1-1 0 15,-2 0 16-15,1 1 0 0,-8 5 0 0,2-2 0 16,-2 2-192-16,1-1-16 0,1-1-16 0,-3 1 0 15,2-1-160-15,-4 1 0 0,1-1 0 0,0-3 0 16,-3 4-1200-16,-4 5-272 16,4-7-48-16,-4 7-9936 0,0 0-1984 0</inkml:trace>
  <inkml:trace contextRef="#ctx0" brushRef="#br0" timeOffset="33651.76">25110 11935 9215 0,'0'0'400'0,"0"-3"96"0,0 3-496 0,-1-5 0 0,0 0 0 0,-1-1 0 15,1 1 2496-15,0-2 384 0,1 7 96 0,0 0 16 16,-4-6-1344-16,1 1-272 0,3 5-48 0,0 0-16 15,-3-1-384-15,-4 0-80 0,1 1-16 0,-1 1 0 16,0 3-192-16,0-1-32 0,-1 1-16 0,0 4 0 16,1 1 32-16,-1 4 0 0,0 0 0 0,-2 10 0 0,0 1-128 0,1 3-32 15,-1 0 0-15,1 2 0 0,-1 2-208 16,-2 11-64-16,1-4 0 0,1-1 0 0,2 1-64 0,1-4 0 16,1-1-128-16,2-3 192 0,-1-5-16 0,3 2-16 15,0 0 0-15,2-1 0 0,1-3-160 0,1-1 192 16,-1-5-192-16,3-1 192 0,0-7 160 0,-2 1 32 15,3 0 16-15,0-3 0 0,2 1-48 0,0-1-16 16,1-3 0-16,1 1 0 0,10-4 208 0,-3-2 32 16,-2-5 16-16,0 0 0 0,-6 2-192 0,3-3-32 15,0-1-16-15,3-3 0 0,0-1-192 0,0-2-32 16,0-3-128-16,2-2 192 0,11-18 48 0,-4 4 0 16,-2-2 0-16,-5 0 0 0,-1-2 112 0,-5 2 32 15,-1 2 0-15,-3 2 0 0,-1 0-160 0,-4 3-32 16,-1-1 0-16,-1 3 0 0,-4 2 80 0,-1 1 16 15,-4-1 0-15,-3 6 0 0,-5 1-144 0,-1 2-16 16,0 1-128-16,0 1 192 0,-3 4-192 0,1 0 0 16,-1 2 0-16,2 4 0 15,4 0-896-15,1 3-208 0,3 2-48 0,2 1-11968 0,1-2-2368 16</inkml:trace>
  <inkml:trace contextRef="#ctx0" brushRef="#br0" timeOffset="40125.74">20762 13322 911 0,'0'-9'0'0,"0"9"0"0,0-8 0 0,0 2 0 0,0 6 2304 0,0 0 384 15,0-10 80-15,1 4 16 0,-1 6-1520 0,1-8-304 16,-1 8-64-16,0 0-16 0,4-10-128 0,-4 10-32 16,0 0 0-16,5-5 0 0,-5 5 0 0,0 0 0 15,8-4 0-15,-8 4 0 0,0 0 16 0,12 6 0 16,-2 3 0-16,1 3 0 0,0 0-48 0,2 4-16 15,-3 3 0-15,2 3 0 0,2 2-32 0,1 3 0 16,0 0 0-16,1 2 0 0,2 3-192 0,-1-1-32 16,-1 0-16-16,1 1 0 0,0 1 32 0,-1-1 0 15,-3-2 0-15,0-2 0 0,-1 0-144 0,0-2-32 0,-3-2 0 0,-1-3 0 16,-2-1-80-16,2-2-32 0,-3 0 0 16,1-1 0-16,-1-4-144 0,0-1 128 0,-1 0-128 15,0-2 128-15,-1 0-128 0,0-1 0 0,-3-9 144 0,3 9-144 16,-3-9 128-16,0 0-128 0,0 0 128 0,0 0-128 15,0 0-160-15,0 0-96 0,0 0-32 0,8-6 0 32,-5-1-1760-32,2-2-368 0,-3 0-64 0,0-4-16 0</inkml:trace>
  <inkml:trace contextRef="#ctx0" brushRef="#br0" timeOffset="40518.07">21380 13334 1839 0,'0'0'160'15,"0"0"-160"-15,0 0 0 0,0 0 0 0,0 0 2528 0,0 0 480 16,-9-1 80-16,9 1 32 0,-8 1-1648 0,0 3-320 15,0-1-64-15,1 4 0 0,-2 4-16 0,0 0 0 16,0 1 0-16,-1 1 0 0,-3 2-64 0,-1 3-16 16,-3 2 0-16,1 3 0 0,-4 5-80 0,-1 3-16 15,-1 0 0-15,-1 1 0 0,0 3-176 0,-4 0-32 16,-1 3-16-16,-2-6 0 0,0-2-160 0,1 1-48 16,-2 0 0-16,5-2 0 0,-1 0 0 0,3-1 0 0,1-3 0 0,3 0 0 15,0-2-80-15,3 3-32 0,0-5 0 0,4 0 0 16,0-3-176-16,2 0-48 0,1-3 0 0,3-2 0 15,-2 0-128-15,5-5 0 0,2-1 0 0,2-7 0 16,0 0-208-16,0 0-80 0,0 0-16 0,9-1 0 31,2-4-1360-31,2-3-256 0,1-6-64 0,2-1-11136 0</inkml:trace>
  <inkml:trace contextRef="#ctx0" brushRef="#br0" timeOffset="41222.5">21784 13359 12959 0,'0'0'576'0,"0"0"112"0,0 0-560 0,-6-6-128 0,0 1 0 0,1 0 0 16,5 5 832-16,-8-2 128 0,8 2 16 0,0 0 16 15,-8-2-176-15,8 2-48 0,0 0 0 0,0 0 0 16,-9-1-48-16,9 1-16 0,0 0 0 0,0 0 0 16,0 0-64-16,0 0-32 0,0 0 0 0,0 0 0 15,2 8-32-15,3 1-16 0,0 0 0 0,2 1 0 16,1 0-32-16,3 0 0 0,2 1 0 0,2 0 0 15,2 1-16-15,0 0 0 0,2 1 0 0,2-1 0 16,1 3-32-16,1-1-16 0,0-1 0 0,-2 0 0 0,-2-1-80 16,2-1-32-16,-2-1 0 0,-1 0 0 0,0-2-112 15,-3 0-32-15,-2-1 0 0,0 0 0 0,-4-2-80 0,0 1 0 16,-9-6-128-16,9 5 192 0,-4 2-48 16,-5-7-16-16,0 0 0 0,0 0 0 0,4 5 16 0,-4-5 0 15,-2 9 0-15,2-9 0 0,0 0 32 0,-6 7 0 16,-2-3 0-16,0 1 0 0,0-2-16 0,-3 0 0 15,-4 1 0-15,0 1 0 0,-2 2-16 0,-1-2 0 16,-1 1 0-16,-4-2 0 0,0 3 48 0,-2 0 0 16,-4 1 0-16,0 1 0 0,2 0-192 0,-2 1 192 15,4-1-192-15,1 2 192 0,-2 0-192 0,6-1 0 16,-1-1 0-16,3 1 128 0,3 0-128 0,3-1 0 0,3-2 0 16,2 0 0-16,7-7 0 0,0 0-176 0,-2 9 48 0,2-9 0 31,0 0-544-31,10 3-96 0,2 0-32 0,0-3 0 15,2-1-2400-15,0-1-496 0,3-4-80 0,0 2-7696 0</inkml:trace>
  <inkml:trace contextRef="#ctx0" brushRef="#br0" timeOffset="41704.68">21655 14244 4607 0,'0'0'192'0,"0"0"64"0,0 0-256 0,-6 2 0 16,6-2 0-16,0 0 0 0,-8 2 2176 0,8-2 400 15,0 0 80-15,0 0 16 0,0 0-1440 0,0 0-272 16,0 0-64-16,0 0-16 0,0 0 16 0,0 0 16 16,0 0 0-16,0 0 0 0,10-4 96 0,0 0 16 15,0-1 0-15,1 1 0 0,1-1 0 0,1-2 0 0,2-1 0 16,2-1 0-16,0-1 816 0,4 0 160 0,1-2 48 0,5 1 0 15,0 3-1792-15,2-2-256 0,-1 0-224 0,1-1 32 16,-3 0 672-16,0 0 128 0,-2-1 32 0,-3 2 0 16,1-1-192-16,-2 1-48 0,-3 1 0 0,-1 1 0 15,-3 2-208-15,-3 1-32 0,0 1-16 0,-3 0 0 16,-7 4-144-16,0 0 0 0,0 0 0 0,0 0 0 16,0 0 0-16,0 0 0 0,0 0-144 0,0 0 144 31,0 0-1456-31,0 0-176 0,0 0-32 0,0 0-8816 0,0 0-1744 0</inkml:trace>
  <inkml:trace contextRef="#ctx0" brushRef="#br0" timeOffset="42800.57">22588 13907 4607 0,'0'0'400'0,"0"0"-400"0,0 0 0 0,0 0 0 0,-7 5 2544 0,7-5 416 16,-7 3 96-16,7-3 16 0,-7 5-1312 0,7-5-256 16,0 0-48-16,0 0-16 0,0 0-96 0,0 0 0 15,0 0-16-15,0 0 0 0,9 3-96 0,3-2-16 16,0-2 0-16,4 0 0 0,1-1-336 0,1-1-80 15,2-1-16-15,0 0 0 0,1-3-144 0,-1 1-48 16,0 1 0-16,0 1 0 0,-3-1-176 0,0 2-32 0,-1-2-16 0,0 2 0 16,-3 0-240-16,-1 0-128 0,-1-1 160 0,-2 2-160 15,-9 2 0-15,0 0-192 0,0 0 16 16,9 0 0 0,-9 0-1568-16,0 0-320 0,0 0-64 0,0 0-7232 0,0 0-1456 0</inkml:trace>
  <inkml:trace contextRef="#ctx0" brushRef="#br0" timeOffset="43341.86">23205 13636 16575 0,'0'0'1472'0,"-8"-5"-1168"16,3-1-304-16,-2 1 0 0,7 5 1200 0,-4-4 176 15,4 4 32-15,0 0 16 0,-3-10-272 0,3 10-48 16,0-7-16-16,4-1 0 0,4 1-272 0,1 0-64 16,2 0-16-16,2 1 0 0,3 0-80 0,3 0-16 15,1 0 0-15,2-2 0 0,1 0-176 0,1 2-32 16,-2 0-16-16,2 1 0 0,0-1 80 0,1 3 16 15,-2 1 0-15,0 2 0 0,-1 2-240 0,-1 3-32 16,-5 3-16-16,0 3 0 0,-4 3-224 0,-5 5 176 0,-2 0-176 16,-5 6 160-16,-5 5-32 0,-3 3-128 0,-3 2 192 0,-5 2-64 15,-5 2-128-15,-3 0 192 0,-4 2-192 0,-2 2 192 16,-1-1-192-16,-2-3 0 0,-5-1 144 0,0-4-144 16,3-3 128-16,3-3-128 0,1-2 160 0,2-3-160 15,0-1 320-15,5-3-16 0,4-3-16 0,5-3 0 16,2-2-32-16,5-2 0 0,1-3 0 0,7-6 0 15,0 0 0-15,0 0 0 0,10 4 0 0,2-4 0 16,3 0 96-16,6-2 16 0,5-1 0 0,0 2 0 16,6-1-176-16,4 1-48 0,4 1 0 0,-1 0 0 15,1 1-144-15,0 2 128 0,0 1-128 0,-3-1 128 16,-1 0 32-16,-1 2 0 0,-2 1 0 0,-1-1 0 16,-2 0-32-16,-4 1 0 0,-2 0 0 0,2 1 0 15,-4-2-128-15,-1 0 0 0,-2 1 0 0,0 0 0 16,-2-3-1392-16,-1 3-208 15,1-3-32-15,-1 0-9856 0,2 1-1968 0</inkml:trace>
  <inkml:trace contextRef="#ctx0" brushRef="#br0" timeOffset="45542.02">20753 2465 2751 0,'0'0'256'0,"0"0"-256"16,0 0 0-16,0 0 0 0,-2 6 2688 0,2-6 480 0,0 0 96 0,0 0 32 15,0 0-1728-15,0 0-352 16,0 0-64-16,0 0 0 0,0 0 160 0,0 0 32 15,0 0 16-15,0 0 0 0,6-6-304 0,-6 6-64 16,6-5-16-16,-6 5 0 0,6-6-576 0,-6 6-112 16,7-5-32-16,-7 5 0 0,0 0-256 0,0 0 128 15,7-5-128-15,-7 5 0 16,0 0-288-16,0 0-160 0,0 0-48 0,0 0-11552 0</inkml:trace>
  <inkml:trace contextRef="#ctx0" brushRef="#br0" timeOffset="45740.43">20788 2687 22223 0,'-7'9'976'0,"3"-2"224"0,-3-1-960 0,0 3-240 0,1 1 0 0,1-1 0 0,1-3 976 15,4-6 160-15,-7 9 16 0,4-2 16 16,3-7-112-16,0 0-32 0,0 0 0 0,0 0 0 0,0 0-432 16,0 0-80-16,0 0-32 0,0 0 0 0,9-3 96 0,-4-3 32 15,1-4 0-15,-1 1 0 0,1 2-416 0,-1-1-64 16,0-1-128-16,-1 3 176 0,-4 6-176 0,2-8 0 15,-2 8 0-15,0 0 0 16,2-7-1872-16,-2 7-416 0,0 0-80 0</inkml:trace>
  <inkml:trace contextRef="#ctx0" brushRef="#br0" timeOffset="46553.18">21528 2358 10527 0,'0'0'464'0,"0"0"112"0,0 0-576 0,0 0 0 0,0 0 0 0,0 0 0 16,0 0 1024-16,0 0 112 0,0 0 16 0,0 0 0 15,0 0-256-15,0 0-64 0,0 0 0 0,0 0 0 0,0 0-80 0,0 0-32 16,0 0 0-16,6 10 0 0,-1 0 64 0,0 1 16 16,3 2 0-16,1 1 0 0,2 1-224 0,1 2-64 15,2 0 0-15,1 3 0 0,1 0-160 0,0 1-32 16,2-3-16-16,1 4 0 0,-1-1-96 0,0 1-16 15,0 0 0-15,-3-1 0 0,-2-2 16 0,1 1 0 16,0 1 0-16,-2-2 0 0,0-1-80 0,-2-3 0 16,-1-3-128-16,-2 2 192 0,1-4-64 15,-1-3-128-15,-7-7 176 0,5 11-176 0,-5-11 128 0,6 8-128 16,-6-8 0-16,0 0 0 16,0 0-384-16,0 0-176 0,0 0-32 0,1-8-11424 0</inkml:trace>
  <inkml:trace contextRef="#ctx0" brushRef="#br0" timeOffset="46896.32">21864 2297 12895 0,'0'0'576'0,"0"0"112"0,0 0-560 0,0 0-128 0,0 0 0 0,0 0 0 16,0 0 1168-16,0 0 208 0,0 0 32 0,0 0 16 16,0 0-272-16,0 0-48 0,0 0-16 0,-6 10 0 15,-2-3-320-15,0 3-80 0,1 0-16 0,-2 2 0 0,-2 3 96 0,-1 2 32 16,0 4 0-16,-1 0 0 0,1 1-96 0,-1 4-32 16,-3 1 0-16,-3-1 0 0,0 2-128 0,2 0-32 15,-2 4 0-15,0-2 0 16,1-3-192-16,1 1-32 0,1-2-16 0,1-1 0 0,3-5-144 0,0-1-128 15,3-1 192-15,4-3-192 0,1-2 128 0,4-3-128 16,0-2 0-16,0-8 0 0,0 0 0 0,8 3 0 16,2-4-208-16,2-2 80 15,-1-6-1328-15,6 0-256 0,-1-4-48 0,-2-2-16 0</inkml:trace>
  <inkml:trace contextRef="#ctx0" brushRef="#br0" timeOffset="47592.69">22452 2215 11967 0,'-10'-4'1072'0,"3"2"-864"16,-1 0-208-16,1 1 0 0,1-4 848 0,1 3 128 15,-1 0 32-15,6 2 0 0,0 0 160 0,0 0 48 16,-6-1 0-16,6 1 0 0,0 0-592 0,0 0-112 0,0 0-32 0,0 0 0 15,0 0-144-15,0 0-16 0,12 4-16 0,1 2 0 16,-1-2 176-16,1 0 32 0,3 1 16 0,0 0 0 16,1 2-208-16,0-1-64 0,3 1 0 0,1 1 0 15,0 1-32-15,2-1-16 0,1 1 0 16,0 0 0-16,-1 0 80 0,1-2 16 0,-1-1 0 0,2-1 0 16,-2 1 16-16,-1 2 0 0,-2-1 0 0,-1-1 0 15,-3-2-32-15,-3 1 0 0,-1 0 0 0,-4-2 0 16,-8-3-32-16,9 7 0 0,-9-7 0 0,4 7 0 15,-4-7 96-15,0 0 16 0,-1 10 0 0,-2-3 0 16,-4 1 80-16,0-1 32 0,-3-1 0 0,-2 0 0 16,-4 0-176-16,-1 0-48 0,-4 0 0 0,1 1 0 15,-4 3-96-15,3-1-32 0,3-1 0 0,-3 2 0 0,1 1-128 0,2-1 128 16,1-1-128-16,2 1 128 0,-1 1-128 0,3-1 0 16,3 0 0-16,3-3 0 0,0 0 0 15,7-7 0-15,-4 7 0 0,4-7 0 16,0 0-1168-1,0 0-224-15,0 0-32 0,0 0-8144 0,0 0-1632 0</inkml:trace>
  <inkml:trace contextRef="#ctx0" brushRef="#br0" timeOffset="47951.52">22537 2895 12031 0,'0'0'528'0,"-7"7"112"0,-1-2-512 0,1 1-128 0,7-6 0 0,-6 6 0 16,-1 1 1184-16,7-7 208 0,0 0 32 0,0 0 16 15,0 0-256-15,0 0-48 0,0 0-16 0,0 0 0 16,12 0 208-16,2-2 32 0,0-3 16 0,1 0 0 15,1-3-144-15,3 1-16 0,3-3-16 0,3-1 0 16,0-3-304-16,1 1-64 0,3 0-16 0,2 2 0 16,0 0-272-16,-2-1-48 0,0-1-16 0,-2 2 0 15,-4 1-192-15,2 0-32 0,-4 0-16 0,-3 2 0 16,0 1-112-16,-3 1-128 0,-4 2 176 0,-1 0-176 0,-10 4 0 0,9-1 0 16,-9 1 0-16,0 0 0 15,0 0-1024 1,0 0-320-16,0 0-64 0,0 0-8528 0,0 0-1712 0</inkml:trace>
  <inkml:trace contextRef="#ctx0" brushRef="#br0" timeOffset="49151.22">23507 2505 11919 0,'0'0'512'0,"0"0"128"0,0 0-512 0,0 0-128 0,0 0 0 0,0 0 0 16,0 0 896-16,0 0 128 0,0 0 48 0,0 0 0 15,-5 7-304-15,5-7-48 0,0 0-16 0,0 0 0 16,0 0-128-16,0 0-16 0,0 0-16 0,0 0 0 16,3 9 240-16,-3-9 48 0,0 0 16 0,10 4 0 15,-2-2 48-15,2-2 16 0,3-4 0 0,-2 2 0 16,0 0-80-16,2 0-32 0,3 0 0 0,0-3 0 16,1 1-160-16,0 1-16 0,1 0-16 0,2 2 0 0,-3-2-176 0,0 1-48 15,0 0 0-15,1-1 0 0,-3 2-176 0,0 0-32 16,-2 0-16-16,0 0 0 0,-3 0-160 0,1 1 128 15,0-2-128-15,-2 1 128 0,0-1-128 16,-9 2 0-16,8 3 0 0,-8-3 0 0,0 0 0 0,0 0-176 16,0 0 16-16,0 0 0 15,0 0-1664-15,0 0-336 0,0 0-64 16</inkml:trace>
  <inkml:trace contextRef="#ctx0" brushRef="#br0" timeOffset="49879.8">23996 2259 6447 0,'0'0'576'0,"0"0"-576"0,0 0 0 0,0 0 0 16,0 0 1552-16,0 0 208 0,0 0 32 0,0 0 16 15,-9-3-496-15,9 3-96 0,0 0-32 0,0 0 0 16,-5-3-176-16,5 3-48 0,0 0 0 0,-2-7 0 16,-2 2 0-16,4 5 0 0,0 0 0 0,0 0 0 15,-1-9-128-15,2 1-16 0,-1 8-16 0,5-6 0 16,-3-2-208-16,1 0-32 0,0 1-16 0,3 0 0 15,-1 3-80-15,3-2-16 0,1-1 0 0,1 1 0 0,-5-2-64 0,5 0-32 16,-2 0 0-16,3 1 0 0,2 2-96 0,0-1 0 16,1 1-16-16,-1-2 0 0,1 1-64 0,0 1-16 15,0 1 0-15,0 1 0 0,0 0-32 0,0 1-128 16,1 1 192-16,0 0-64 0,-1 0-128 0,0 1 0 16,-1 2 144-16,-1 0-144 0,-2 2 0 0,0 1 0 15,-1 1 0-15,0 3 128 0,-1 1-128 0,1 1 128 16,-5 0-128-16,2 4 128 0,-1 4-128 0,-4 2 0 15,-1 1 128-15,0 1-128 0,0 2 176 0,-2 2-48 16,-2 3 0-16,1-3 0 0,-2 1 16 0,2-3 0 16,-3-1 0-16,0-1 0 0,-2-1 80 0,-1 1 16 0,-1-4 0 0,0 1 0 15,-1 0 32-15,-2-1 16 0,-1 0 0 0,-1-1 0 16,-2-2-48-16,1 1-16 0,-1-3 0 0,1 0 0 16,0-2-96-16,2 2-128 0,2-5 176 15,2 1-176-15,1-1 176 0,2-1-176 0,7-8 160 0,0 0-160 16,0 0 0-16,0 0 128 0,0 0-128 0,0 0 0 15,0 0 0-15,0 0 0 0,9 5 128 0,3 0-128 16,-1-5 0-16,3 0 128 0,1-2-128 0,3-1 0 16,1 1 192-16,1 0-48 0,1 0-16 0,0 0 0 15,0-1 32-15,0 3 0 0,1-2 0 0,0 1 0 16,0 0-32-16,-2 1-128 0,2 0 192 0,-2 0-64 16,1 0-128-16,-2 1 192 0,-2 2-192 0,-1-2 192 0,-1-1-192 15,-1-1 160-15,-2 1-160 0,-1 0 160 16,-1 1-160-16,0 1 0 0,-10-2 0 0,11 0 128 0,-11 0-128 15,0 0 0-15,0 0 0 0,0 0 0 16,0 0-1680 0,0 0-368-16,0 0-80 0,-9-2-16 0</inkml:trace>
  <inkml:trace contextRef="#ctx0" brushRef="#br0" timeOffset="52699.02">23025 737 1839 0,'0'0'0'0,"0"0"160"0,0 0-160 0,0 0 0 0,9-1 0 0,-9 1 0 16,8-3 2480-16,-8 3 464 15,10-4 80-15,-10 4 32 0,9-2-1440 0,-9 2-272 16,9-2-64-16,-9 2-16 0,0 0-176 0,9 0-48 16,-9 0 0-16,0 0 0 0,0 0-16 0,0 0 0 0,0 0 0 0,0 0 0 15,0 0-192-15,0 0-64 16,0 0 0-16,0 0 0 0,0 0-48 0,0 0-16 0,-4 9 0 0,0-3 0 15,0 1-160-15,-4-2-32 0,1 0-16 0,-2-1 0 16,0 0-96-16,-2 0-16 0,-2 0 0 0,0 0 0 16,-1-2-64-16,0-1 0 0,-2-1-16 15,2 2 0-15,-1-2 0 0,-1 0 0 0,-1-2 0 0,0 0 0 0,1 0-48 0,-2-1 0 16,-1 1 0-16,3-1 0 16,-1-2-112-16,-1 1-16 0,1 1-128 0,2-1 192 0,0 1-192 0,4 0 128 15,0 1-128-15,3 1 0 0,-1-1 128 16,9 2-128-16,0 0 0 0,0 0 0 0,-8 0 0 0,8 0 0 15,-7-1 0-15,7 1 0 0,0 0 0 0,0 0 0 16,0 0 0-16,0 0 0 0,0 0 0 0,0 0 0 16,0 0 0-16,0 0 0 0,0 0 0 0,0 0 0 15,-5 0 0-15,5 0 0 0,0 0 0 0,0 0 0 16,0 0 0-16,0 0 0 0,-7 5 0 0,7-5 0 16,-4 9 0-16,2-3 0 0,2-6 0 0,-6 9 0 15,4 0 0-15,0 1 0 0,-1 1 0 0,-1 1 0 16,0 0 0-16,2 3 0 0,-2 3 0 0,2-1 0 15,0 5 0-15,1 2 0 0,-4 1 128 0,2-1-128 0,-1 0 0 0,0 2 0 16,-1 1 0-16,1-2 0 16,-1 0 0-16,1 0 0 0,-1-1 128 0,1-1-128 15,1 4 0-15,-2-4 144 0,1 0-144 0,-1-1 0 0,3 0 0 0,-2 0 128 16,2-1-128-16,-1-2 0 16,0 0 0-16,1 0 0 0,0-2 0 0,-2 0 0 15,2-2 0-15,1 0 0 0,0-2 128 0,0 0-128 0,-1 1 0 0,0-2 128 16,0-1-128-16,1-1 0 0,0-2 144 0,1-8-144 15,-3 9 128-15,3-9-128 0,-1 8 128 0,1-8-128 16,0 0 128-16,0 0-128 0,0 0 160 0,0 0-160 16,0 0 176-16,0 0-176 0,0 0 192 0,0 0-192 15,0 0 208-15,0 0-64 0,0 0-16 0,9 3 0 16,-9-3-128-16,12 0 0 0,-3 0 0 0,2 0 128 16,1 0-128-16,2 1 0 0,-1-1 0 0,5 0 0 0,-2 0 0 0,1 0 0 15,0 0 0-15,3 0 0 0,3-1 0 0,-1 1 0 16,2-1 0-16,0 1 0 0,0 0 208 0,-1 0-32 15,0-1-16-15,-3 1 0 0,-2-1 80 0,1 1 16 16,-3-2 0-16,-2 1 0 0,-2 1-16 16,-1-1 0-16,-2 1 0 0,-9 0 0 0,9 0-64 0,-9 0-16 15,0 0 0-15,0 0 0 0,0 0-32 0,0 0-128 16,0 0 192-16,0 0-64 0,0 0-128 0,0 0 0 16,0 0 144-16,-8-1-144 15,0 0-1280-15,3-3-336 0,-2 0-64 0,3-1-15696 0</inkml:trace>
  <inkml:trace contextRef="#ctx0" brushRef="#br0" timeOffset="53653.77">23034 1049 4607 0,'0'0'192'0,"0"0"64"0,-5 7-256 0,5-7 0 0,-5 7 0 16,5-7 0-16,-5 5 1984 0,5-5 336 0,0 0 80 0,-6 6 16 15,6-6-1152-15,0 0-240 0,0 0-32 0,0 0-16 16,0 0 48-16,0 0 16 0,0 0 0 0,0 0 0 16,0 0 80-16,0 0 16 0,0 0 0 0,7 4 0 15,1-2-176-15,4-2-48 0,1-2 0 0,4 1 0 16,0 0-192-16,2-1-32 0,0-2-16 0,3 2 0 16,2 0-80-16,0 1-16 0,3-1 0 0,-3-1 0 15,1 1-64-15,-2 1-32 0,-1 1 0 0,-4 1 0 16,-4 1-192-16,0 0-32 0,-4 0-16 0,-1 0 0 15,-9-2-240-15,7 3 176 0,-7-3-176 0,0 0 160 16,5 5-160-16,-5-5 160 0,0 0-160 16,0 0 160-16,0 0-160 0,0 0 0 0,0 0 0 0,0 0 0 15,0 0-1216 1,0 0-208-16,0 0-48 0,0 0-8176 0,0 0-1616 0</inkml:trace>
  <inkml:trace contextRef="#ctx0" brushRef="#br0" timeOffset="54197.49">23540 876 7359 0,'0'0'656'0,"0"0"-528"16,0 0-128-16,0 0 0 0,-4-9 2176 0,3 2 384 15,1 7 96-15,0 0 16 0,3-7-1328 0,2 0-256 0,0 1-48 0,3 1-16 16,1 1-256-16,0-1-64 16,-3 0-16-16,3-1 0 0,1 1 16 0,1 0 0 0,-1 2 0 0,1 1 0 15,0 1-144-15,1 1-32 0,-3 2 0 0,1 1 0 16,0 4-320-16,-1 2-64 0,0 0-16 0,-3 4 0 16,-2 2 0-16,1 1-128 0,-5 4 192 0,-3 1-64 15,1 0 112-15,-2 3 16 0,-2-2 0 0,-3 1 0 16,0 3-48-16,-2-3 0 0,-2 0 0 0,0-2 0 15,-1 1 64-15,-1-1 16 0,-1 0 0 0,2-2 0 16,1 1-32-16,1-2-16 0,-3-3 0 0,4-1 0 16,1 1-48-16,3-3-16 0,0 0 0 0,2-1 0 15,-1-2-176-15,2-3 0 0,4-6 144 0,0 0-144 16,-4 7 0-16,4-7 128 0,0 0-128 0,0 0 0 16,0 0 0-16,0 0 144 0,0 0-144 0,0 0 0 15,0 0 192-15,0 0-192 0,8 1 192 0,1-2-192 0,-9 1 208 0,12-1-64 16,1 0-16-16,0 1 0 0,1 1-128 15,-2 0 128-15,1-2-128 0,1 0 128 0,2 2-128 0,-1 0 0 16,0 0 0-16,1 1 0 0,-2-2 0 0,-1 2 0 16,-1 0 0-16,-2-1 0 0,1 1 0 0,-1-2 128 15,-10 0-128-15,11 0 0 0,-1 0 0 0,-10 0 128 16,0 0-128-16,10-1 0 0,-3-1 0 0,-7 2-224 16,0 0 32-16,0 0 0 15,5-7-2080-15,-5 7-416 0,0 0-64 0</inkml:trace>
  <inkml:trace contextRef="#ctx0" brushRef="#br0" timeOffset="54481.44">23976 1223 19343 0,'0'0'1728'15,"0"0"-1392"-15,0 0-336 0,0 0 0 0,5 11 512 0,-3-1 48 0,0 0 0 0,0 1 0 16,-1 1 416-16,0 0 96 0,-1 0 16 0,0 4 0 16,-1 0-224-16,-2 2-32 0,1-1-16 0,0 2 0 15,-5 0-176-15,2 0-48 0,0-1 0 0,-3 0 0 16,2-1-32-16,-2-1-16 0,0-3 0 0,2 0 0 16,-2-1-208-16,2-2-32 0,0-1-16 0,2-1 0 15,-3-3-160-15,7-5-128 0,0 0 192 0,0 0-192 0,0 0 0 0,0 0 0 16,0 0 0-16,-5-4 0 15,1-3-1360-15,4-2-384 0,0 0-80 0,0-4-11312 16</inkml:trace>
  <inkml:trace contextRef="#ctx0" brushRef="#br0" timeOffset="55184.26">24553 891 10703 0,'0'0'464'0,"0"0"112"0,0 0-448 0,0 0-128 0,0 0 0 0,5 7 0 16,-5-7 960-16,0 0 192 0,7 6 16 0,-7-6 16 15,4 7-240-15,-4-7-48 0,5 8-16 0,-5-8 0 16,0 0 16-16,2 9 16 0,-2 0 0 0,0 0 0 16,0-9-48-16,-2 10-16 0,-3-1 0 0,1 0 0 15,-2 0-144-15,1-1-16 0,-3 0-16 0,-1 1 0 16,-1-1-192-16,2 2-32 0,-1-1-16 0,-2 1 0 16,-4-1-80-16,1 0-16 0,2 1 0 0,-1-3 0 15,-3 0 48-15,3-2 0 0,0 1 0 0,1-1 0 0,0 0-96 0,1-2-16 16,-1 1 0-16,1-1 0 0,1-3-112 0,-1-1-32 15,3-3 0-15,2 0 0 0,1-1 0 16,-1 0-128-16,1-4 192 0,4 3-64 0,0-2-128 0,1-3 128 16,0-1-128-16,2 0 128 0,0 1-128 15,4 2 0-15,-1 2 0 0,2-2 0 0,1 3 0 0,0-1 0 16,1 4 0-16,0 2 0 0,0 2 0 0,2 2 0 16,-2 2-128-16,1 0 128 0,2 2 0 0,-2 2-176 15,-1 3 176-15,2-1-128 0,-2 1 128 0,1 1 0 16,-2 0 0-16,2 0 0 0,0-1 0 0,-2-1 0 15,-1-1 0-15,1-1 0 0,1-1 0 0,0-3 0 16,2 0 0-16,0-1 0 0,3-2 0 0,-3-1 0 16,0-2 128-16,1-1-128 0,1-2 128 0,1 0-128 0,-4-2 128 0,3-2-128 15,3 0 192-15,-1 1-48 0,-3-2 0 0,0-1 0 16,-1 0-144-16,0 0 0 0,-1 0 0 0,0 0 128 16,-1-4-128-16,1 4 0 0,-5 0 0 0,2 0 128 15,-2-1-128-15,0 2 128 0,-2-1-128 0,-1-1 128 16,2 0-128-16,-3 0 160 0,-1 0-160 0,-1 0 160 15,-4 0 32-15,1 0 0 0,-2 1 0 0,0 0 0 16,-3 0-48-16,-1 1 0 0,-1 0 0 0,1 2 0 16,-3 2-144-16,-1 2 128 0,-4 0-128 0,2 2 128 15,1 1-128-15,1 1 0 0,0 3 0 0,2-1 128 16,1 1-128-16,1 0 0 0,1-1-192 0,1 2 192 16,8-5-1488-16,-5 5-176 0,5-5-48 15</inkml:trace>
  <inkml:trace contextRef="#ctx0" brushRef="#br0" timeOffset="55712.26">24784 509 5519 0,'0'0'240'0,"0"0"64"16,-6-5-304-16,6 5 0 0,0 0 0 0,0 0 0 0,0 0 2304 0,0 0 416 0,0 0 80 0,0 0 16 15,0 0-1632-15,0 0-320 0,0 0-64 0,0 0-16 16,0 0-176-16,0 0-32 0,0 0-16 0,0 0 0 16,0 0 64-16,0 0 16 0,0 0 0 0,10 5 0 15,-1 3 0-15,-4-1 16 0,3 1 0 0,2 3 0 16,2 3-112-16,-1 2-32 0,2 1 0 0,2 1 0 16,1 2-80-16,13 20-32 0,-6-6 0 0,-5-2 0 15,1-1 0-15,-2-1 0 0,-2 3 0 0,-3 0 0 0,-1 1-32 16,-4 2-16-16,-1-1 0 0,0 0 0 0,-4 2 16 0,-2 1 0 15,0-3 0-15,-1 0 0 0,-1-2 96 16,-5 0 32-16,1-1 0 0,-4 1 0 16,0-2 80-16,-3-1 32 0,-1 3 0 0,-1-3 0 0,-2-1-96 0,1 0-32 15,-1-3 0-15,-2-2 0 0,0-3-128 0,4-1-32 16,-2-1 0-16,2-3 0 0,-1 0-144 0,2-4-48 16,1-1 0-16,2-1 0 0,3-3-128 0,0-1 128 15,2-3-128-15,6-3 128 16,0 0-1024-16,0 0-192 0,-5-8-64 0,4-3-15488 0</inkml:trace>
  <inkml:trace contextRef="#ctx0" brushRef="#br0" timeOffset="57081.88">16194 3451 911 0,'4'-11'0'0,"-4"11"0"0,1-10 0 0,1 1 0 16,1 0 0-16,-2 0 0 0,-1 1 3552 0,0-1 624 15,1 0 128-15,-1 1 32 0,0 8-2672 0,-1-6-544 16,1 6-96-16,0 0-32 0,-3-6 96 0,3 6 0 16,0 0 16-16,0 0 0 0,0 0-96 0,0 0-32 15,-4 12 0-15,-3 4 0 0,1 1-144 0,0 4-48 16,1 2 0-16,-1 6 0 0,0 3-80 0,-3 5 0 15,-2 5-16-15,0 4 0 0,1 5-176 0,0 2-16 16,-2 1-16-16,0 2 0 0,-1-2-128 0,-3 1-32 16,1-2 0-16,1-2 0 0,-1-6-144 0,3-5-48 15,0-5 0-15,3-3 0 0,-1-2-128 0,5-6 192 16,-3-3-192-16,5-4 192 0,1-1-192 0,2-4 0 16,0-2 144-16,2-2-144 15,-2-8-272-15,0 0-128 0,10 3-32 0,-2-4 0 16,1-5-1680-16,0-3-320 0,2-2-80 0</inkml:trace>
  <inkml:trace contextRef="#ctx0" brushRef="#br0" timeOffset="57622.02">15986 3557 14735 0,'0'0'1312'0,"-4"-7"-1056"0,4-1-256 0,2-1 0 16,2-1 1472-16,4 0 224 0,2 3 48 0,3-1 16 15,4 1-992-15,5 0-192 0,-1-3-32 0,6 0-16 0,3-1 192 0,3 1 48 16,2-3 0-16,1 2 0 0,1 1-96 0,1 3-16 16,0 2 0-16,1 3 0 0,0 1-144 0,-5 4-48 15,-2 3 0-15,-3 5 0 0,-5 0-128 0,-3 4-16 16,-5 0-16-16,-2 4 0 0,-7 0-48 0,-2 1-16 15,-3 0 0-15,-6 1 0 0,-4-1 192 0,-2 1 32 16,-4-1 16-16,-3-1 0 0,-2-1-80 0,-1 0-16 16,-8-1 0-16,1 2 0 0,-1-4-160 0,2 0-32 15,-3-1-16-15,5-3 0 0,2-2-176 0,5-3 128 16,2-1-128-16,4-1 128 0,4-1-128 0,7-3 0 16,0 0 0-16,0 0 0 0,0 0 0 0,9 6 0 15,3-1-144-15,5 2 144 0,1 0-192 0,6 4 192 16,2 2-192-16,3 2 192 0,1 4-128 0,1 2 128 0,-2-1 0 0,-3 4 0 15,-1 3-144-15,-1 1 144 0,-6 0 0 0,-2 1-144 16,-4-1 144-16,-5 0 0 16,-1 1 0-16,-6-4 128 0,-2-3 384 0,-5 0 96 0,-1-1 16 0,-6 0 0 15,-1 0 160-15,-5-1 48 0,-1-3 0 16,-2 0 0-16,-7-2-192 0,-1-1-48 0,-2-2 0 0,-3 1 0 0,-1-2-208 0,-1-2-64 16,0 2 0-16,-2-4 0 15,1-4-176-15,1-3-144 0,2-3 192 0,2-2-192 0,1-3 144 0,2-2-144 16,4-4 0-16,3 0 144 0,5 1-384 0,3 0-80 15,5-2 0-15,4-1-16 16,3 1-1616-16,4 1-320 16,5-1-64-16,3 1-8928 0,2 0-1792 0</inkml:trace>
  <inkml:trace contextRef="#ctx0" brushRef="#br0" timeOffset="58076.92">16843 3746 17503 0,'0'0'1552'0,"0"0"-1232"16,0 0-320-16,2-7 0 0,-2 7 656 0,0 0 80 0,0 0 16 0,0 0 0 15,0 0 80-15,0 0 32 0,0 0 0 0,4 10 0 16,-2 0 64-16,0 3 16 16,-4 2 0-16,1 4 0 0,1 3-112 0,-1 4-32 0,0 2 0 0,-2 2 0 15,1 3-192-15,-1 1-32 0,1 1-16 0,0 0 0 16,1-3-96-16,3-4-16 0,1-4 0 0,4-2 0 16,-1-5 64-16,-1-6 0 0,3-2 0 0,5 2 0 15,-2-4 144-15,4-3 48 0,1-1 0 0,2-5 0 0,0-1 0 16,0-6 16-16,1-3 0 0,0-3 0 0,1-3-128 15,-2-1-16-15,0-2-16 0,0-1 0 16,-3-3-128-16,1-1-32 0,-2 2 0 0,-1-3 0 0,-2 0-80 0,-2-1-32 16,1-2 0-16,-1 3 0 0,-4-1-96 0,1 2-32 15,-2 5 0-15,0 1 0 0,-2 3-160 0,0 2 0 16,-1 3 0-16,-1 2 0 0,0 2 0 0,0 1 0 16,0 7 0-16,0 0 0 15,0 0-1760-15,0 0-224 0,-6-1-64 0,6 1-10080 16,-6 4-2016-16</inkml:trace>
  <inkml:trace contextRef="#ctx0" brushRef="#br0" timeOffset="58420.63">17829 3251 20271 0,'0'0'1792'0,"0"0"-1424"0,0 0-368 0,0 0 0 15,0 0 912-15,0 0 112 0,0 0 32 16,-1 9 0-16,-1 2 672 0,-2 3 144 0,-5 1 32 16,0 5 0-16,-2 3-672 0,-1 4-128 0,0 4-16 0,-1 4-16 15,-2 5-384-15,0 3-80 0,0 8-16 0,-1 0 0 16,0 3 16-16,-1 2 0 0,1-1 0 0,1-1 0 15,2-1-368-15,2-2-80 0,1-3-16 0,3-3 0 0,-2-2-144 0,3-7 0 16,2-4 144-16,2-3-144 0,-1-3 0 0,2-2 144 16,1-3-144-16,0-3 0 0,0-4 0 0,1-3 0 15,1-2 0-15,-2-9-192 16,0 0-1344-16,0 0-272 0,-3-8-48 16,1-1-8768-16,0-3-1728 0</inkml:trace>
  <inkml:trace contextRef="#ctx0" brushRef="#br0" timeOffset="58618.49">17294 3821 28559 0,'8'-8'2544'0,"1"4"-2032"15,3-1-512-15,9-2 0 0,5 4 512 0,3-1 0 16,2-2 0-16,4-1 0 0,0 0 656 0,4-2 144 16,3-1 32-16,2 2 0 0,1 1-304 0,3-1-48 15,4 1-16-15,1 1 0 0,-4-1-576 0,-1 2-112 0,-4 2-32 0,-6 2 0 16,-4 0-256-16,-5 2 0 15,-5 2 0-15,-5 1-144 16,-4 0-2352-16,-5 3-448 0</inkml:trace>
  <inkml:trace contextRef="#ctx0" brushRef="#br0" timeOffset="59135.23">15688 4732 13823 0,'-10'6'1216'0,"0"-3"-960"15,-1-1-256-15,1 2 0 0,3-1 1600 0,7-3 256 16,-7 5 64-16,7-5 16 0,0 0-144 0,0 0-48 15,15 1 0-15,5-1 0 0,4-5-624 0,8-3-128 16,5-1-32-16,10-2 0 0,5-2 0 0,10 1-16 16,9-3 0-16,10-2 0 0,2 1-96 0,10-3-16 0,5 3 0 0,4 1 0 15,4 1-128-15,-28 4-48 0,9-2 0 16,4 0 0-16,3 0-160 0,1 1-48 0,-6-1 0 0,0 3 0 16,-2 1-64-16,-9 2-32 0,-6-2 0 15,-6 2 0-15,-9 1-96 0,-4 2 0 0,-7-1-16 0,-4 1 0 16,-7-1-112-16,-4 0 0 0,-5 3-128 0,-3-1 192 15,-4 0-192-15,-5 0 0 0,-3-1 0 0,-4 3 0 16,-7 0-1168-16,0 0-240 0,0 0-32 16,-8 0-16-16,-5 4-768 0,-2-1-144 15,-3 1-48-15</inkml:trace>
  <inkml:trace contextRef="#ctx0" brushRef="#br0" timeOffset="59493.82">15903 5063 15663 0,'-13'5'1392'0,"2"-3"-1120"0,0 0-272 0,1 0 0 16,-3 1 1472-16,4 0 256 15,9-3 32-15,-8 3 16 0,8-3-16 0,0 0 0 16,0 0 0-16,0 0 0 0,0 0-304 0,15 0-64 0,2-2-16 0,11-1 0 16,5-2-400-16,9-2-80 0,10-4 0 0,10-3-16 15,6-2-48-15,7-5-16 0,3-1 0 16,9 1 0-16,7 1-64 0,1-1-16 0,-2-1 0 0,0 4 0 16,2 2-48-16,-4 1-16 0,-3-1 0 0,-26 8 0 15,4-1-128-15,2 1-32 0,1 2 0 0,-4 0 0 16,-7-3-256-16,-5 4-48 0,-9-2-16 0,-4 2 0 15,-7 0-192-15,-7 1 0 0,-4 3 0 0,-5 1 0 16,-5 0-2448 0,-12 0-544-16</inkml:trace>
  <inkml:trace contextRef="#ctx0" brushRef="#br0" timeOffset="61267.49">19142 3813 11967 0,'0'-11'1072'0,"0"5"-864"16,0 6-208-16,0-8 0 0,0 2 1088 0,0 6 192 16,0-8 16-16,0 8 16 0,0 0 416 0,0 0 64 0,0 0 32 0,0 0 0 15,0 0-768-15,-9 0-160 16,-1 3-16-16,-1 4-16 0,-1 4-352 0,-1 7-64 16,-2 4 0-16,2 4-16 0,-2 5 16 0,0 3 16 0,0 4 0 0,1 5 0 15,2 4-208-15,2-1-64 0,2-2 0 0,5-2 0 16,1-4-192-16,5-4 0 0,3-6 128 15,4-6-128-15,4-5 144 0,1-4-16 0,3-3 0 16,5-5 0-16,3-7 304 0,-6-3 48 0,3 0 16 0,14-11 0 0,2-4 272 0,-7 1 48 16,-1-3 16-16,-7 0 0 15,-1-1-432-15,-3-2-80 0,-4 1 0 0,0-1-16 16,-7 0-16-16,0 1 0 0,-2 2 0 0,-4 3 0 16,-1 2-32-16,-1 5 0 0,-1 3 0 0,0 9 0 0,0 0-128 0,0 0-128 15,-6 1 192-15,0 5-192 0,0 3 0 0,1 3 0 16,-1 3 0-16,1 5 0 0,2 0 0 15,1 1 0-15,2 1-128 0,2-1 128 16,1-3 0-16,4-1 0 0,2-3 0 0,2-3-144 0,-1-2 144 0,4-3 0 16,1-1-144-16,2-3 144 0,-1-2 0 0,2-1 0 15,1-1 0-15,-3-4 0 0,1-1 0 0,-1-2 0 16,0-1 0-16,-2 0 0 0,0-4 176 0,-1-1-48 16,-2 0-128-16,-4 3 192 0,-2-1 224 0,4-9 32 15,-4-3 16-15,-1 2 0 0,-1 1-16 0,0 0 0 16,-3-1 0-16,-3 3 0 0,1 3-240 0,0 3-48 15,0 1-16-15,0 2 0 0,0-1-144 0,1 2 0 16,1 4 0-16,0-3 0 0,0 2-304 0,0 7-32 16,0-6-16-16,0 6 0 15,0 0-2784-15,0 0-576 0,9-1-96 0,2 1-10800 0</inkml:trace>
  <inkml:trace contextRef="#ctx0" brushRef="#br0" timeOffset="61585.06">19844 4051 15663 0,'0'0'1392'0,"0"0"-1120"0,0 0-272 0,5 9 0 0,-5-9 2112 0,8 6 384 16,1-1 64-16,1-2 0 0,5-1-736 0,1-2-160 16,3-3-16-16,-3-2-16 0,3-3-624 0,-6 2-128 15,3-3-32-15,-1 0 0 0,1 0-112 0,-2 0-32 16,-2 1 0-16,6-8 0 0,-9 0-160 0,-1 1-32 15,-4 5-16-15,-3-1 0 0,-2 2 16 0,-4 1 16 16,-5 1 0-16,-1 3 0 0,0 1-144 0,-4 1-48 16,-4 4 0-16,-1 3 0 0,-1 4-208 0,2 4-128 15,-1 2 128-15,1 3-128 0,3 2 0 0,0 3 0 16,3 3 0-16,5 1 128 0,2-1-128 0,3 2 0 16,6-2 0-16,3-1 0 0,2 0 0 0,4-2 0 15,2-2 0-15,3-1 0 16,1 5-1136-16,1-6-192 0,3-1-32 0,0-3-15728 0</inkml:trace>
  <inkml:trace contextRef="#ctx0" brushRef="#br0" timeOffset="62293.75">21165 3953 17215 0,'-6'-11'768'0,"6"11"144"0,0 0-720 0,-5-4-192 0,0-3 0 0,5 7 0 0,-9-2 832 0,3 3 144 16,-3 4 32-16,2 1 0 0,-1 3-304 0,0 4-48 15,-3 5-16-15,1 3 0 0,1 1 0 0,-1 4 0 16,-1 6 0-16,5 1 0 0,4 0-160 0,3-2-32 0,1-4-16 0,4-2 0 16,4-1-112-16,1-3-32 15,3-3 0-15,0-4 0 0,2-6 96 0,1-2 0 16,3-3 16-16,-1-3 0 0,3-3 208 0,-2-4 32 16,1-3 16-16,1-3 0 0,0 0 0 0,-2-2 0 0,-1-3 0 0,-4 3 0 15,-2-2-272-15,-1 1-64 0,-2 0-16 0,-1 2 0 16,-3-1-112-16,-2 1 0 0,-2 3-16 0,-1 1 0 15,0 3 0-15,-1 7 0 0,0 0 0 0,0 0 0 16,-7 5-176-16,0 5 0 0,0 3 0 0,2 4 128 16,1 0-128-16,0 2 0 0,1 1 0 0,2-1 0 15,1 0-128-15,3 0 128 0,2-2 0 0,1-3 0 16,3-3 0-16,2-3 0 0,1-4 0 0,3-1 0 0,3 1 0 16,2-4 0-16,2-3 160 0,0-3-160 0,1-5 0 0,-3-2 0 15,-2-3 0-15,0 1 0 0,-1-1 0 0,-2 1 128 16,-3-1-128-16,-2-2 0 0,-2-2 192 0,-3 0-192 15,-3 1 192-15,1-1-192 0,-5-2 304 0,1 3-48 16,0 3-16-16,-3 1 0 0,-1 4-240 0,2 4 144 16,3 7-144-16,-3-7 128 0,-2 1-128 0,5 6 0 15,0 0-160-15,0 0 160 16,0 0-2048-16,0 0-304 0,0 0-64 0,0 0-12064 0</inkml:trace>
  <inkml:trace contextRef="#ctx0" brushRef="#br0" timeOffset="62682.79">22155 3974 20095 0,'0'0'896'0,"0"0"176"0,0 0-864 0,0 0-208 16,-11 0 0-16,2 3 0 0,-1 0 848 0,-2 0 128 0,-2 2 32 0,-3-1 0 15,-1-1-176-15,1 4-48 0,-4 2 0 0,-1 1 0 16,-3-2-96-16,-1 8-32 0,-1-1 0 15,3 6 0-15,2 0-208 0,3 1-32 0,4-3-16 0,1 0 0 16,6 0-128-16,3-1-16 0,4-2-16 0,4-1 0 16,5-4-96-16,1-3-16 0,3-1 0 0,4-4 0 15,3-3 176-15,4-3 16 0,-1-4 16 0,2 1 0 16,-3-2 144-16,0-2 32 0,-2-3 0 0,-3-2 0 16,1-2-96-16,-3 1-16 0,-2-2 0 0,-2 1 0 0,-1 0-128 15,-3 1-16-15,-2 2-16 0,0 2 0 16,-3 1-80-16,1 3-16 0,-2 2 0 0,0 6 0 0,0 0-144 0,0 0 0 15,-3 14 144-15,0-1-144 0,1 0 0 0,1 3 0 16,0 0 0-16,1 1-128 0,1-1 128 0,2 0 0 16,1-3 0-16,3-1 0 0,2-2 0 0,0-1 0 15,1-4-144-15,3 0 144 16,0-2-624-16,-1-1-48 0,1-2-16 0,3-2 0 16,-1-4-2848-16,0 0-576 0,6-7-112 0,-4 1-32 0</inkml:trace>
  <inkml:trace contextRef="#ctx0" brushRef="#br0" timeOffset="63008.22">22466 4011 18431 0,'-11'7'816'0,"4"1"160"0,-4 2-784 0,0 4-192 16,-2 2 0-16,-1 2 0 0,1 3 1296 0,-2 1 224 16,0 0 32-16,2 0 16 0,1-1-128 0,1-2-32 15,1 0 0-15,-1-3 0 0,4-1-336 0,1-1-80 16,1-4-16-16,3-3 0 0,2-7-336 0,0 0-80 15,0 0-16-15,0 0 0 0,14-4-112 0,-2-4-32 0,2-3 0 16,0-2 0-16,1-2-144 0,2-1-48 0,0 0 0 0,2-2 0 16,-1-2-208-16,-2-1 128 0,1-3-128 15,0 4 0-15,0 3 128 0,0 1-128 0,2 1 0 0,0 2 0 16,-3 1 0-16,-1 4 0 0,-4 4 0 0,0 2 0 16,-2 4 0-16,-9-2 0 0,8 8 0 0,-1 7 0 15,-6 1 0-15,0 3-128 0,-1 3 128 0,-1 1 0 0,-6 0 0 16,2 1 0-16,-2 0 0 0,1 1 0 0,-1-1-144 15,-1 0 144-15,2-3 0 0,1-2-144 0,2-2-176 0,1-1-16 16,1-3-16-16,2-3 0 16,-1-10-1392-16,0 0-288 0,0 0-48 0,9-4-11520 15</inkml:trace>
  <inkml:trace contextRef="#ctx0" brushRef="#br0" timeOffset="63303.6">23205 3436 19919 0,'0'0'880'0,"0"0"192"0,0 0-864 0,0 0-208 0,0 0 0 0,-5 8 0 15,-2 1 928-15,-1 4 144 16,0 4 16-16,-5 4 16 0,1 2 48 0,0 4 16 0,1 6 0 0,-2 5 0 15,0 2-272-15,1 4-64 0,3 2-16 0,-1 1 0 16,2-1-240-16,3 1-64 0,0 2 0 0,3-2 0 16,-1 0-304-16,3-4-64 0,2-4-16 0,-1-4 0 15,1-7 64-15,2 1 0 0,0-4 0 0,2-3 0 0,-4-4-192 16,2-3-176-16,1 0 48 0,-1-7 0 16,-4-8-1664-16,0 0-336 15,0 0-64-15</inkml:trace>
  <inkml:trace contextRef="#ctx0" brushRef="#br0" timeOffset="63501.37">22884 3931 6447 0,'10'-4'576'0,"4"0"-576"16,5 1 0-16,3 0 0 0,5-1 5120 0,3-1 896 15,1 0 192-15,4-2 48 0,4 3-3952 0,-9-1-800 16,7 1-160-16,3-1-16 0,5-1-608 0,2-1-112 15,0-1-32-15,-2-1 0 0,-3 0-416 0,-3 0-160 16,-3 0 0-16,-4 1-10528 16,-5 1-2208-16</inkml:trace>
  <inkml:trace contextRef="#ctx0" brushRef="#br0" timeOffset="64273.7">19549 5035 4607 0,'0'0'400'0,"0"0"-400"0,-8-2 0 0,8 2 0 0,-10 0 3104 0,2 1 544 15,-2 0 96-15,2 4 32 16,0 1-1984-16,-1 1-400 0,-1 3-80 0,-2 2-16 0,1 3-416 0,0 2-96 15,0 5-16-15,1 0 0 0,1 1-192 0,1 3-32 16,2-3-16-16,2 0 0 0,2 0-208 0,2-2-64 16,2-3 0-16,3-4 0 0,3-3 32 0,2-1 0 15,2-4 0-15,1-1 0 0,5-5 144 0,-2-2 16 16,3-3 16-16,2-3 0 0,2 0 192 0,0-7 48 16,-1-1 0-16,-1 0 0 0,1-1-224 0,-2-1-32 15,-5 1-16-15,-5-1 0 0,-2-1-144 0,-4 2-32 16,-3-1 0-16,-4 3 0 0,-5-1 32 0,-4 1 0 15,-2 0 0-15,-3 0 0 0,-2 4-144 0,-1 2-16 16,0 4-128-16,2 2 192 0,-1 2-320 0,3 2-80 16,4 1-16-16,-1 2 0 15,2 3-1760-15,4 1-368 0,2-2-64 0,5-6-11504 0</inkml:trace>
  <inkml:trace contextRef="#ctx0" brushRef="#br0" timeOffset="64624.15">20070 4983 19343 0,'-8'15'1728'0,"3"-2"-1392"0,-1 2-336 0,-2 4 0 16,0 4 704-16,-3 3 80 0,0 4 16 0,-1 2 0 15,1 0 112-15,-2 1 32 0,0 4 0 0,0-1 0 16,-1 1-48-16,1-1-16 0,1 2 0 0,-2-3 0 16,0-7 16-16,2 0 0 0,1-5 0 0,1-5 0 15,4-1-64-15,0-5-16 0,2-3 0 0,4-9 0 16,0 0-240-16,0 0-64 0,0 0 0 0,2-9 0 0,1-5 16 15,5-4 0-15,1-2 0 0,3-3 0 0,1-3-304 16,2-3-64-16,2-3-16 0,1-3 0 0,-2-2-144 0,3-1 0 16,2 3 0-16,2 0 0 0,3 1 0 15,4 4 0-15,0 3 0 0,-1 2 0 0,-2 3 0 0,-2 6 0 16,-1 3 0-16,-3 5 0 0,-3 4 0 0,-4 6 0 16,-2 4 0-16,-5 4-176 0,-2 2 176 0,-3 3-160 15,-5 0 160-15,-4 4-160 0,-2 4 16 0,-7 3 0 16,-5 3 0-16,-6-2 0 15,-5-1-496-15,-1-3-80 0,0-1-32 0,2-5 0 16,1 0-960-16,4-4-192 0,3-3-32 0,9-6-11888 0</inkml:trace>
  <inkml:trace contextRef="#ctx0" brushRef="#br0" timeOffset="64937.72">20397 5122 22111 0,'0'0'1968'0,"0"0"-1584"0,3 11-384 0,0-3 0 16,2 0 752-16,1-1 64 0,3-2 16 0,2 1 0 15,2-2 288-15,3-1 64 0,0 0 16 0,4-2 0 16,0-5-304-16,2 0-48 0,0-4-16 0,-1 2 0 16,1-1-336-16,-5 1-80 0,-2-3-16 0,-4 1 0 15,0-1-128-15,-1 0-16 0,-6 0-16 0,-1 0 0 0,-2 0-32 0,-2 1 0 16,-2 1 0-16,-1 0 0 0,-4 1-16 15,0 5 0-15,-5-1 0 0,-2 5 0 0,-3 4-64 16,-2 2-128-16,0 1 176 0,1 3-176 0,-1 1 128 0,-1 3-128 16,4 1 0-16,2 4 0 0,2 0 0 0,3 2 0 15,2-2 0-15,4-2 0 0,3 2 0 0,5-1 0 16,5 0-160-16,1-3 160 0,5-2-288 0,5-1 16 16,0-2 0-16,4-7-10320 15,2-2-2064-15</inkml:trace>
  <inkml:trace contextRef="#ctx0" brushRef="#br0" timeOffset="65251.19">20979 5057 18431 0,'-15'12'816'0,"8"-1"160"0,-1 2-784 0,-3 4-192 0,1 2 0 0,-1 2 0 15,0 2 960-15,0 0 128 16,-1 2 48-16,1-2 0 0,1 0 272 0,2-1 64 15,0-2 16-15,2-3 0 0,1-1-240 0,4-5-48 16,1-3-16-16,0-8 0 0,0 0-352 0,9 0-64 0,4-5 0 0,2-4-16 16,0-6-176-16,2-4-48 0,3-2 0 0,1 0 0 15,1 0-272-15,1 0-64 16,0-3-16-16,0 4 0 0,-1 1-176 0,-1 2 192 0,-4 4-192 0,0 4 192 16,-3 5-192-16,-2 3 192 0,-1 4-192 0,-2 4 192 15,0 2-192-15,-4 7 0 0,-1 5 0 0,-3 3 0 16,-3 2 0-16,-3 3 0 0,-1 1 128 0,-3-2-128 0,0-1 0 0,1-2-176 15,3 0 48-15,-1-2-11120 16,2 2-2208-16</inkml:trace>
  <inkml:trace contextRef="#ctx0" brushRef="#br0" timeOffset="65752.23">22051 5046 6447 0,'0'0'576'0,"-6"-1"-576"0,-4 2 0 0,4 2 0 0,-1 3 3584 0,0 2 624 15,-3 2 112-15,1 5 32 16,0 2-2608-16,0 7-512 0,-1 2-96 0,-2 1-32 0,1 1-160 0,1 1-48 16,0 3 0-16,0 2 0 0,2-1-368 0,-1 0-80 15,3-1 0-15,-2-2-16 0,3-4-208 0,1-3-32 16,0-4-16-16,2-2 0 0,-1-3-176 0,2-3 128 15,1-11-128-15,0 0 128 16,0 0-1456-16,0 0-288 0,0 0-64 0,0 0-16 0</inkml:trace>
  <inkml:trace contextRef="#ctx0" brushRef="#br0" timeOffset="66093.44">22231 5202 19295 0,'-13'15'848'0,"6"-4"176"0,-2 1-816 0,0 5-208 0,3 2 0 0,-4 0 0 16,-1 2 928-16,1-1 144 0,0-2 16 0,0 0 16 15,0-1 32-15,0-1 0 0,2 1 0 0,0-4 0 16,1-2-176-16,3-2-16 16,4-9-16-16,0 0 0 0,0 0-304 0,0 0-64 15,12-4-16-15,1-5 0 0,1-4-96 0,3-4-32 0,-1-3 0 16,3 2 0-16,3-3-224 0,-2-1-64 0,1-3 0 0,1 5 0 15,0-1-128-15,1 1 0 0,-2 4 0 0,0 0 128 16,-2 1-128-16,-1 2 0 0,-3 5 0 16,0 4 0-16,-7 5 0 0,1 6 0 0,-2 2 0 0,-2 5 0 15,-4 3-176-15,-2 4 176 0,-5 2-128 0,-2 3 128 16,-4 4 0-16,-2 2 0 0,-3 3 0 0,0-2 0 16,-1-2 0-16,3-4 0 0,-1-4 0 0,3-2 0 15,2-3-464-15,3-3-16 0,1-4 0 16,3-3 0-16,4-8-1648 0,0 0-336 0,0 0-64 15</inkml:trace>
  <inkml:trace contextRef="#ctx0" brushRef="#br0" timeOffset="66319.48">23008 4761 21359 0,'0'0'944'0,"0"0"208"0,-9 0-928 0,1 4-224 15,-1 2 0-15,-2 3 0 0,0 0 1024 0,-5 7 144 16,1 1 48-16,-1 5 0 0,-6 3-320 0,1 3-48 0,-2 2-16 0,3 5 0 16,0 4-176-16,1 0-32 0,-2 1-16 0,3 1 0 15,0 0-304-15,2 2-64 0,1 0-16 0,3 0 0 16,4-1-224-16,2-4 0 0,3-4 0 0,1-4 0 31,4-3-736-31,0-7-192 0,1-3-32 0,3-5-7872 0,-2-4-1552 0</inkml:trace>
  <inkml:trace contextRef="#ctx0" brushRef="#br0" timeOffset="66535.78">22596 5167 24879 0,'0'0'2208'0,"0"0"-1760"15,0 0-448-15,0 0 0 0,0 0 192 0,1 10-32 16,2-2-16-16,4-3 0 0,4-1 560 0,1-2 96 15,8 0 32-15,-1-2 0 0,5-2-80 0,2 1-16 16,3-1 0-16,2-1 0 0,5 0-368 0,0-2-80 16,-2 1-16-16,-1 0 0 0,-1 2-272 0,-5 0 0 15,-3 0 0-15,-4 0 0 16,-2-1-1520-16,-3 2-352 0,-1 2-80 0</inkml:trace>
  <inkml:trace contextRef="#ctx0" brushRef="#br0" timeOffset="66825.75">23068 5378 17215 0,'0'0'768'0,"0"0"144"0,0 0-720 0,11 2-192 0,2-2 0 16,1-1 0-16,3-1 1408 0,0-3 256 0,2-1 64 0,-1-3 0 16,-1-2-464-16,1-2-96 0,-1-3-16 0,0 2 0 15,-3 1-448-15,-2 0-112 0,0 0-16 0,-4-1 0 16,-1 0-64-16,-5 1 0 0,-3-3-16 15,-3 3 0-15,-1 2-80 0,-3 2-16 0,-4 7 0 0,0 1 0 16,-3 3-192-16,-2 4-32 0,-2 4-16 0,2 4 0 16,-4 3-160-16,2 2-144 0,3 2 144 0,1 1-208 15,2 1 208-15,4 0-144 0,1 1 144 0,3 1-128 16,3-3 128-16,4-1 0 0,2-4-144 0,2 2 144 0,3-4 0 0,2-2 0 16,3-1 0-16,2-4 0 15,0-1-1200-15,1-4-160 16,1 1-48-16,1-5-11696 0</inkml:trace>
  <inkml:trace contextRef="#ctx0" brushRef="#br0" timeOffset="67141.42">23519 5288 12895 0,'-6'15'1152'0,"1"2"-928"16,-2-1-224-16,-1 0 0 0,1-3 1472 0,-2-1 240 16,1 0 48-16,-1 0 16 0,2-1 48 0,-2-1 16 15,4 0 0-15,5-10 0 0,0 0-528 0,0 0-96 0,0 0-32 0,0 0 0 16,8-5-96-16,3-2 0 0,1-3-16 0,1-4 0 16,0-1-464-16,1-2-96 0,0-3 0 0,2-1-16 15,-1 2-256-15,3 2-48 0,-1 1-16 0,3 1 0 16,-4-1-176-16,-1 7 0 0,-1-2 0 0,3 1 128 15,-1 2-128-15,1 1 0 0,-2 1 0 0,7-2 0 16,-3 5-272-16,-2 3-96 0,-6 3-16 0,0 1 0 16,0 1-2752-1,-1 3-576-15,2 3-96 0,-3 1-32 0</inkml:trace>
  <inkml:trace contextRef="#ctx0" brushRef="#br0" timeOffset="67664.89">24095 5251 3679 0,'-2'-9'320'0,"2"9"-320"0,-2-8 0 0,2 8 0 15,-1-8 2416-15,-4 3 400 16,2 0 96-16,3 5 16 0,-7-4-1680 0,1 2-336 0,-2-1-64 0,-1 5-16 16,-1 3-144-16,-3 4-48 0,1 2 0 0,-2 3 0 15,-1 2 272-15,0 4 48 0,-2 2 16 0,0 3 0 16,-3 0-96-16,4 2-32 0,-3 3 0 0,7-2 0 15,2-4-352-15,5-2-80 0,3-2-16 0,4-3 0 16,2-2-192-16,6-3-32 0,0-2-16 0,3-6 0 16,2-4 128-16,2-2 32 0,0-4 0 0,1-3 0 15,2-4 192-15,-3-2 32 0,2-2 16 0,-1-2 0 16,-4 1-240-16,0-3-32 0,-1-2-16 0,1 0 0 0,-5 2-64 16,1 0-16-16,0-1 0 0,-5 8 0 0,-1 1-16 15,2 2-16-15,-4 2 0 0,0 2 0 0,0 3-160 0,-2 4 0 16,0 0 0-16,0 0 128 0,0 0-128 0,-4 11 0 15,-3 1-160-15,4 1 160 0,1 0 0 0,1 0-144 16,-2 1 144-16,3-1 0 0,3 0 0 0,-1-4 0 16,1 1 0-16,0 1 0 0,2 0-208 0,-2 0 32 15,1-1 16-15,3-2 0 16,-3 0-2064-16,2-1-400 0</inkml:trace>
  <inkml:trace contextRef="#ctx0" brushRef="#br0" timeOffset="67993.33">24647 4769 13823 0,'0'0'608'0,"0"0"128"0,0 0-592 0,0 0-144 0,-1 6 0 0,-3 1 0 16,-2-2 2112-16,1 5 384 0,-3 3 64 0,0 4 32 15,-3 4-976-15,-1 3-192 0,-1 3-32 0,1 4-16 16,-2 2-304-16,-2 2-64 0,1 2-16 0,1 1 0 16,-1 3-336-16,2-1-64 0,1-1-16 0,2 1 0 15,-2 2-320-15,3-2-80 0,3 0-16 0,0-5 0 0,1-3-160 16,1-3 0-16,2-3 0 0,2-4 0 0,0-1 0 0,1-5-256 15,1-1 48-15,2-5 0 16,0-3-1696-16,2-2-336 0,0-5-64 0</inkml:trace>
  <inkml:trace contextRef="#ctx0" brushRef="#br0" timeOffset="68314.33">24929 5190 6447 0,'0'0'576'0,"0"0"-576"16,2-5 0-16,-2 5 0 0,0 0 2160 0,1-4 320 15,-1 1 64-15,0 3 16 0,0 0-896 0,0 0-192 0,-2-4-16 0,2 4-16 16,-3-3-144-16,0 0-16 0,3 3-16 0,0 0 0 16,-5-5-528-16,1 2-96 0,4 3-32 0,0 0 0 15,0 0-368-15,0 0-80 0,-4-3-16 0,4 3 0 16,0 0-144-16,0 0 0 0,0 0 0 0,0 0 0 16,0 0-1216-16,0 0-208 0</inkml:trace>
  <inkml:trace contextRef="#ctx0" brushRef="#br0" timeOffset="69353.27">23800 5217 6447 0,'0'0'576'16,"0"0"-576"-16,-4-4 0 0,4 4 0 15,-5-4 1856-15,0 0 272 0,-2 1 48 0,7 3 16 16,0 0-784-16,-8-2-144 0,-2-2-48 0,0 2 0 0,0-2-304 0,1 2-64 15,-1-1-16-15,4 0 0 0,-3 0-96 0,4 1-32 16,5 2 0-16,-7-3 0 0,7 3 64 16,-6-2 16-16,6 2 0 0,0 0 0 0,0 0 16 0,0 0 0 15,0 0 0-15,0 0 0 0,0 0-256 0,-2 11-48 16,0 1-16-16,2 2 0 0,1 1-32 0,0 4 0 16,-1 0 0-16,1 3 0 0,2 2-64 0,1 1 0 15,-2 3-16-15,2 0 0 0,0 2 0 0,0-2 0 16,0-1 0-16,1-4 0 0,0-2 0 0,3-4 0 15,-3 0 0-15,2-4 0 0,0 0 16 0,-1-4 16 16,2-1 0-16,-3-4 0 0,-5-4 176 0,11-1 16 16,0-2 16-16,0-2 0 0,-1 0 0 0,2-4 0 15,-3-3 0-15,2-4 0 0,1-2-224 0,-1-2-32 16,1-2-16-16,-1 0 0 0,0-3-208 0,-2 0-128 16,1 2 128-16,0 2-128 0,0 2 0 0,0 0 128 15,-2 0-128-15,0 4 0 0,0-1 0 0,0 4-208 16,-2 1 16-16,2 1 16 15,-4 7-2368-15,3 0-464 0,-7 3-112 0,10 0-16 0</inkml:trace>
  <inkml:trace contextRef="#ctx0" brushRef="#br0" timeOffset="69962.94">24853 5190 15663 0,'0'0'1392'0,"0"0"-1120"0,0 0-272 0,3-5 0 16,2-1 896-16,-2 0 112 0,0 2 16 0,-3 4 16 15,0 0 336-15,0 0 64 16,0 0 16-16,0 0 0 0,0 0-224 0,0 0-32 0,0 0-16 0,-6 1 0 16,-6 2-224-16,-2 3-64 0,-2 3 0 0,-2-1 0 15,1 0-176-15,-5 0-32 0,-1 1-16 0,-1 1 0 16,4-2-48-16,2 2-16 0,1 1 0 0,-2 5 0 16,9-2-144-16,4-4-16 0,3-2-16 0,3 1 0 15,3 1-144-15,3 1-32 0,3 1 0 0,4 2 0 16,3-1-64-16,3-1-32 0,1 1 0 0,-3 1 0 0,2 1-16 0,0-1 0 15,-1-1 0-15,2 0 0 0,-4 0 64 0,-1 1 16 16,-4-1 0-16,-1-1 0 0,-2-1 112 0,-5 0 32 16,-2 2 0-16,-3-2 0 0,-5 0 272 0,-2 0 64 15,-6 0 16-15,-1 0 0 0,-9 0-192 0,-3-3-32 16,-7 0-16-16,-17-3 0 0,1 0-288 0,5-3-48 16,4-1-16-16,2-1 0 0,3-1-288 0,5-1-64 15,3-3-16-15,2 0 0 16,5-2-2640-16,5-2-544 0,-1-6-96 0,8 2-32 0</inkml:trace>
  <inkml:trace contextRef="#ctx0" brushRef="#br0" timeOffset="72918.63">18765 8615 14223 0,'0'0'624'0,"0"0"144"0,0 0-624 0,0 0-144 15,0 0 0-15,0 0 0 0,4-3 1120 0,-4 3 192 16,5-4 32-16,-5 4 16 0,4-6-96 0,-4 6-32 16,4-5 0-16,-2-1 0 0,-2 6-80 0,3-5 0 15,-3 5-16-15,3-6 0 0,-2-1-384 0,0 2-80 16,-1 5-16-16,1-6 0 0,0 1 32 0,-1-1 0 15,0 1 0-15,0 5 0 0,-2-7-96 0,0 2-16 16,-1-1 0-16,1 1 0 0,0-1-32 0,-2 2-16 0,0 0 0 0,0-1 0 16,0 3-96-16,-4-2-32 15,0 0 0-15,0 1 0 0,1 0-128 0,-3 2-16 0,-1-2-16 0,1 1 0 16,0 0-48-16,0 0-16 0,0 2 0 16,-1 0 0-16,0 0-16 0,1 1 0 0,-1 0 0 15,1 1 0-15,-1 0-160 0,-1 3 192 0,1 0-192 0,0 1 192 16,0-3-192-16,0 1 0 0,0 3 0 0,1 0 0 15,-3 0 0-15,2 1 0 0,1 0 128 0,0-1-128 16,-1 1 0-16,2 0 0 0,0 1 0 0,0-1 0 16,1 1 0-16,1 1 0 0,0-1 0 0,3 1 0 15,-3 0 0-15,4 0 0 0,-1-2 0 0,3 2 0 0,-1 0 0 0,0 2 0 16,2 2 128-16,2-2-128 0,-1 0 0 16,0 2 0-16,3-3 0 0,-1 1 128 0,0-1-128 15,3-2 0-15,-2-1 0 0,3-1 0 0,-1 2 128 0,2 0-128 16,1-2 0-16,2-1 128 0,-2 0-128 0,2-2 192 15,1 0-192-15,-2 0 192 0,2-2-192 0,0 0 160 16,0 0-160-16,-1-1 160 0,2 1-160 0,0-2 128 16,-1-2-128-16,2 1 128 0,-3 1-128 0,1 0 160 15,0-2-160-15,1 0 160 0,0-1-160 0,3-1 0 16,-2 1 144-16,-1-1-144 0,1-2 0 0,1 2 128 16,-1-1-128-16,0 1 0 0,-1 1 0 0,0-3 0 15,-1 0 0-15,-1-1 128 0,-1 0 128 0,-1 1 48 16,-2-1 0-16,0 1 0 0,-1-3-304 0,0 1 0 15,-1 0 0-15,-1 1 0 0,-1-2 0 0,0 0 0 16,-1 1 0-16,-1 1 0 0,2-2-128 0,-3 1-96 16,-3 0-16-16,2 0 0 0,0 1 240 0,-1-2 0 15,0 0 0-15,-1 2 0 0,-1-1 0 0,-1 0 0 0,0 1 0 0,2-1 0 16,-4 0 0-16,2 1 0 16,-1-1 0-16,-2 2 0 0,-1-1 0 0,-1 0-144 0,0 0 144 0,1 1 0 15,-3-2 0-15,1 0 0 0,0 2 0 0,0 0 0 16,0 0 0-16,-1 1 0 0,0 2 0 0,1 0-128 15,-2-1 128-15,1 2 0 0,-2 0 0 0,2 1 0 16,1 1 0-16,-2 0 0 0,0 0 0 0,1 1 0 0,0 1 0 0,1 0 0 16,0 1 0-16,0 0-128 0,1 0 128 0,-1 1 0 15,1 0 0-15,0 0 0 0,0 1 0 16,0 0 0-16,1 2 0 0,1-1-128 16,-1 1 128-16,-1 1 0 0,2-1 0 0,-1 3 0 0,1-1 0 15,0 0 0-15,0 0 0 0,2 0 0 0,0 0 0 0,0 0 0 16,0 0 0-16,3 0-128 0,-2-1 128 0,3-1 0 15,0 2 0-15,1-1 0 0,1-1 0 0,2 2 0 16,0 0 0-16,0 0 0 0,3 1 0 0,-3 0 0 16,2 0 0-16,3-1 0 0,-3-1 0 0,3 1 0 15,0 0 0-15,0 0 0 0,1-3 0 0,-1-1 0 16,1 1 0-16,0-1 0 0,1-2 0 0,0 0 0 16,1-1 0-16,1 1 0 0,-3-1 0 0,2 0 128 15,2-2-128-15,-2 1 0 0,1 0 0 0,1-1 0 16,2 0 0-16,-4 0 128 0,-1-1-128 0,2 1 0 15,-2 0 0-15,1 0 0 0,1-2 0 0,-2 0 0 16,1-1 0-16,2 1 128 0,-2-1-128 0,1 3 0 16,1-2 0-16,-2 0 0 0,1-1 0 0,0 1 0 0,0 0 0 15,0 0 128-15,0 0-128 0,1-1 0 16,-3 0 0-16,0-1 0 0,-1-3 0 0,0 0 0 0,0 1 0 16,-2-2 128-16,0 2-128 0,0-1 0 0,-1 0 0 0,-1 0 128 15,0-1-128-15,0 0 0 0,-3 2 0 0,1-2 0 16,0 0 0-16,0 1 0 0,-2-1 0 15,-2-1 0-15,1-1 0 0,-1-1 0 0,0 0 0 0,-2-1 128 16,0 1-128-16,1 0 0 0,0 0 0 0,-3-2 0 16,1 2 0-16,0-1 0 0,-1 1 0 0,-2 1 0 15,0-1 0-15,1 2 0 0,-2 0 0 0,1 2 0 0,-3 0 0 0,1 0 0 16,0 1 0-16,-1 0 0 0,0 0 0 0,1 0 0 16,-2 3 0-16,1 0-128 0,1 0 128 0,-2 2 256 15,0 0-64-15,0 1-16 0,-1 0-304 16,-1 0-64-16,-2 1-16 0,1 1 0 0,2 2 208 0,-2-1 0 15,0 0 0-15,-1 1 0 0,1 1 0 0,1-2-144 16,-1 1 144-16,1-1 0 0,1 3 0 0,1 0 0 16,2 0 0-16,-2 0 0 0,2 1 0 0,1 1-128 15,-1-1 128-15,1 1 0 0,2 1 0 0,-1-2 0 16,1 2 0-16,2 0 0 0,-2 0 0 0,3 1 0 16,1 0 0-16,0 0-128 0,1 1 128 0,2 0 0 15,2-2 0-15,1 1 0 0,-1 0 0 0,1 1 0 16,2-1 0-16,0 0 0 0,3-1 0 0,-1 1 0 15,0 0 0-15,2-2 0 0,-1 1 0 0,1-1 0 16,2 0 0-16,-1-1 0 0,1 0 0 0,1-2 0 16,-1 2 0-16,0-3 0 0,2 0 0 0,-1-1 0 15,2-1 0-15,-3 0 0 0,0-3 0 0,1 0 0 0,2-1 0 0,2 0 128 16,-3-1-128-16,-1-2 0 16,2-1 128-16,1-1-128 0,-1 0 0 0,0 0 128 15,1-2-128-15,-1 0 0 0,-1-4 0 0,1 3 128 0,-4 2-128 0,0-3 0 16,1 1 0-16,-3 0 0 0,0-3 0 0,-4 1 128 15,-2-1 0-15,-2 0 0 0,-2-2 0 0,-1 0 0 16,-2-3 0-16,0 3 16 0,-2 1 0 0,-2 2 0 16,2 0-144-16,-3 2 0 0,1 2 0 0,-1-1 128 15,0 3-128-15,1 0-144 0,-1 2 144 0,3 0-208 16,-1 2-2816 0,4 2-560-16</inkml:trace>
  <inkml:trace contextRef="#ctx0" brushRef="#br0" timeOffset="76791.06">13235 6089 14975 0,'0'0'656'0,"2"-8"144"0,-1 0-640 0,3-1-160 0,-1 3 0 0,-1-2 0 16,0 1 1344-16,0 0 224 0,0 0 48 0,-2 3 16 15,0 4-144-15,0 0-16 0,0 0-16 0,0 0 0 16,0 0-368-16,-3 3-80 0,-1 3-16 0,-2 2 0 16,1 2-256-16,-2 3-48 0,0 3-16 0,2 4 0 15,1 1-224-15,-3 1-64 0,0 1 0 0,1 2 0 16,-3 5-112-16,1-1-16 0,1 0-16 0,0-2 0 15,0 0-112-15,2-2 0 0,-4-1-128 0,4-3 192 16,-3-2-192-16,2-1 144 0,3-3-144 0,0-1 128 16,3-2-128-16,1-2-192 0,1-2 32 0,-2-8 16 15,7 7-592-15,-7-7-112 0,11 0-32 16,-3-3 0-16,2-4-1552 0,1-2-304 16,-3-1-64-16</inkml:trace>
  <inkml:trace contextRef="#ctx0" brushRef="#br0" timeOffset="77119">13142 6049 1839 0,'-6'-7'160'0,"6"7"-160"16,0-6 0-16,-1 0 0 0,-1 1 4112 0,4-2 800 16,-1 3 144-16,2-2 48 0,0 1-3504 0,5-1-688 15,-1 2-144-15,2-1-16 0,5 2 0 0,0 0 0 16,5 0 0-16,0 0 0 0,7 1 16 0,-1 2 16 15,3 2 0-15,0 1 0 0,2 3-192 0,0 2-32 16,-4 4-16-16,-1 2 0 0,-3 3-304 0,-3 3-64 0,-3 2-16 0,-1 4 0 16,-5 1 240-16,-3 5 48 15,-2 2 16-15,-4 2 0 0,-2-2 48 0,-4-1 0 16,-1-1 0-16,-4-3 0 0,-3-1-64 0,-3-1 0 0,-2 0 0 0,-3-2 0 16,-1-1-32-16,-3-1-16 0,0-3 0 0,-2-2 0 15,0-2-192-15,3-1-32 0,-2-3-16 16,3-4 0-16,2-1-160 0,1-5 0 0,2-2 0 0,-4-3 0 15,5-5-1680 1,8-3-368-16,3-3-80 0,7 1-7856 0,5-4-1584 0</inkml:trace>
  <inkml:trace contextRef="#ctx0" brushRef="#br0" timeOffset="77740.53">14068 6080 16575 0,'0'0'1472'0,"2"-5"-1168"0,-2 1-304 0,0 4 0 0,0 0 1088 0,0 0 176 16,0 0 16-16,0 0 16 0,0 0 48 0,0 0 0 15,-6 4 0-15,-2 3 0 0,1 2-512 16,-1 4-112-16,0-1-16 0,-2 5 0 0,0 1-48 0,1 3-16 15,-4 1 0-15,2 2 0 0,2 2-176 0,-2 0-32 16,1-2-16-16,1 3 0 0,1-4 0 0,2-1 0 16,2-4 0-16,2-1 0 0,2-3 16 0,3-2 0 15,2 0 0-15,1-3 0 0,3-2 0 0,3-4 0 16,3 2 0-16,1-3 0 0,3-2-112 0,2-1 0 16,1-2-16-16,1 0 0 0,0 2-176 0,0-1-128 15,0 0 192-15,-2-1-192 0,0 2 128 0,-1 0-128 16,-2 0 0-16,-2 0 0 0,-2-2-192 0,-1 2-112 15,-5-2-16-15,2 1 0 16,-10 2-2048-16,0 0-400 0,0 0-96 0,0 0-16 0</inkml:trace>
  <inkml:trace contextRef="#ctx0" brushRef="#br0" timeOffset="77927.72">13993 6336 18431 0,'0'0'816'0,"0"0"160"0,0 0-784 0,9 2-192 0,-1-1 0 0,2 2 0 15,1-1 1024-15,-1-1 176 0,3-1 16 0,1 0 16 16,2-1-272-16,0-1-48 0,3-3-16 0,3 1 0 16,-2-1-32-16,2 2-16 0,1 0 0 0,-1 2 0 15,0-3-416-15,-4 2-96 0,-2 1-16 0,-3-1 0 16,-3 0-320-16,-3-2-240 0,-7 4 48 0,-1-4-8672 16,-3-2-1728-16</inkml:trace>
  <inkml:trace contextRef="#ctx0" brushRef="#br0" timeOffset="78073.48">13986 6108 25791 0,'-3'-12'1152'0,"5"8"224"0,0-2-1104 0,1 1-272 16,3-1 0-16,3 2 0 0,2-3 800 0,1 3 96 15,2 0 32-15,3-2 0 0,3-1-320 0,2 1-64 16,5-1-16-16,4 2 0 0,3-2-112 0,3 1-32 16,5-3 0-16,0-1 0 0,0 1-192 0,-3 1-64 15,2 1 0-15,-2 0-9808 16,-1 2-1968-16</inkml:trace>
  <inkml:trace contextRef="#ctx0" brushRef="#br0" timeOffset="78833.2">15518 6228 8287 0,'-5'-14'368'0,"3"7"80"0,-1-1-448 0,0-1 0 16,-1-1 0-16,-3 1 0 0,0 0 2272 0,0 2 368 15,-1-1 80-15,-4 1 16 0,-1 3-1184 0,-2 2-224 16,-1 1-48-16,-2 2-16 0,-1 4-432 0,-2 2-96 16,-1 3-16-16,-1 2 0 0,-2 2-256 0,1 1-48 15,1 1-16-15,0 1 0 0,1 2-16 0,2 0 0 0,0 1 0 16,4-2 0-16,3 0 96 0,3-3 16 0,3-1 0 15,4-2 0-15,4-2-80 0,6-4-16 0,0 2 0 0,8-5 0 16,3-3-32-16,5-2-16 0,4-2 0 0,1-4 0 16,2-2-32-16,2-2 0 0,1-2 0 0,-1-3 0 15,-2-2-128-15,-2 1-48 0,0-2 0 0,-2 0 0 16,-1 0 64-16,1-1 16 0,0-1 0 0,-4-1 0 16,-1-1 64-16,-1-1 16 0,-3-2 0 0,-1 0 0 0,-2-3-128 0,0 2-32 15,-3 0 0-15,-1 3 0 0,-1 5 48 0,-5 2 0 16,1 2 0-16,-3 4 0 0,-2 4 64 0,-2 3 32 15,-3 1 0-15,0 5 0 0,-5 6-96 16,0 4-32-16,0 4 0 0,-3 3 0 0,0 4-160 0,-3 2 0 16,0 3 0-16,1 3 0 0,-2 2 0 0,1 2 0 15,-1 2 0-15,3 0 0 0,-1 0 0 0,3 0 0 16,2-1 0-16,3-4-176 0,1-3-176 0,1-3-32 16,3-2-16-16,0 5 0 15,5-8-624-15,3-5-112 0,0-2-16 0,5-5-16 16,0-6-1936-16,4-2-384 0</inkml:trace>
  <inkml:trace contextRef="#ctx0" brushRef="#br0" timeOffset="79112.67">15912 6184 22111 0,'0'0'1968'0,"-5"4"-1584"16,-1-1-384-16,-2 1 0 0,-2 5 720 0,1 2 64 15,-5 2 16-15,2 0 0 0,-2 5 32 0,0-3 16 16,-1 3 0-16,1 0 0 0,-1-2-272 0,0 1-48 15,4-2-16-15,0-1 0 0,5 0 192 0,0-3 48 16,5 0 0-16,4-3 0 0,4 0-176 0,2-2-48 0,2-2 0 0,2-2 0 16,2-3-240-16,3-2-48 0,2-4-16 0,1 1 0 15,-1-1 96-15,-1 0 32 0,0-3 0 0,1-1 0 16,-4-2 80-16,0 0 16 0,-2 0 0 0,-3-1 0 16,-2-1-48-16,-3 1 0 0,-1 4 0 0,-5 1 0 15,-2 0-208-15,-4 3-32 0,0 0-16 0,-3 3 0 0,-1 1-144 0,-3 1-272 16,-1 1 64-16,-3-1 16 15,0 1-1856-15,2 0-384 0,3 0-64 16,3-1-12528-16</inkml:trace>
  <inkml:trace contextRef="#ctx0" brushRef="#br0" timeOffset="79608.67">16235 6244 14735 0,'0'0'1312'0,"-3"7"-1056"15,0 2-256-15,-3 1 0 0,2 0 1664 0,0 3 288 16,-4 3 48-16,0-1 16 0,-3-1-352 0,1 2-64 0,0 0 0 0,0-2-16 16,1 1-288-16,-1-2-48 0,1-2-16 0,0-1 0 15,1-2-240-15,3-2-48 0,2-1-16 0,3-5 0 16,0 0-160-16,0 0-16 16,0 0-16-16,0 0 0 0,0 0-96 0,5-5 0 15,3-1-16-15,1-3 0 0,0-2-336 0,4 0-64 16,0-2-16-16,1 0 0 0,1-1-208 0,2-1 144 0,-1-2-144 0,1 1 128 15,2-1-128-15,-3 2 0 16,0 2 0-16,0 3 0 0,-1 0 0 0,0 2 0 16,-1 5 0-16,-4 2 0 0,-1 3 0 0,-3 2 0 15,0 4-128-15,-4-1 128 0,-1 5 0 0,-2 2-144 16,-3 1 144-16,-3 1 0 0,-2 0 0 0,-1 1 0 0,0-2 0 0,-1 1 0 16,0-3 0-16,2-2 0 0,-1-1 0 0,2-1 0 15,2-3 0-15,1 0 0 0,5-6 0 0,0 0 0 16,0 0 0-16,0 0 0 0,7-7 144 0,-1-1-144 0,5 0 144 15,1-2-144-15,-1-2 160 0,1 1-160 16,2-4 0-16,0 2 128 0,1 0-128 0,1 0 0 16,0 2 0-16,1-1 0 0,-2 3 0 0,2 2 0 0,-1 2 0 0,-1 2 0 15,1 3 0-15,-3 5-160 0,-2-1 160 0,-3 5 0 16,-2 3-144-16,-2 2 144 0,-2 2 0 16,-2 1 0-16,-1 2-144 0,-3 1 144 0,-3-1 0 0,-1-1 0 15,-1 1 0-15,3 0 0 0,-3-2-160 0,2 0 32 16,2-5 0-16,1-2 0 15,2-2-1088-15,2-8-224 0,0 5-32 0,0-5-16 16,7-1-1776-16,2-3-368 0</inkml:trace>
  <inkml:trace contextRef="#ctx0" brushRef="#br0" timeOffset="80004.32">16891 6305 21423 0,'0'0'944'0,"0"0"208"0,0 0-928 0,0 0-224 0,0-4 0 0,0-2 0 15,0 6 1344-15,-3-5 208 0,-2-1 48 0,1 2 16 16,-4 2-288-16,2 1-64 0,-5 2-16 0,1 0 0 16,-1 2-528-16,-4 3-96 0,-1 1-32 0,1 3 0 0,-1 1-224 0,2 1-48 15,1 0-16-15,2 1 0 0,2-2-80 0,0 0-16 16,4 1 0-16,2-2 0 0,3 1 32 0,3-4 0 15,-1 0 0-15,3-2 0 0,3 1 80 0,2-4 0 16,2-2 16-16,0-1 0 0,1-1-16 0,2-3 0 16,0 2 0-16,0-2 0 0,1-3-80 0,-1 0-32 15,-1 0 0-15,0 1 0 0,-2-1-80 0,-1 1 0 16,0 0-128-16,-4 3 192 0,2 1-192 0,-3 2 176 16,-6 1-176-16,0 0 160 0,5 4-160 0,0 2 0 15,-1 2 0-15,-1 0 0 0,1 2 0 0,0 0 0 16,0-2 0-16,2 2 0 0,-1-2 0 0,2-2-192 15,2 0 64-15,-3-1 128 16,3 0-1936-16,1-3-272 0,1-2-48 0,6-4-13216 0</inkml:trace>
  <inkml:trace contextRef="#ctx0" brushRef="#br0" timeOffset="80240.2">17301 6225 22111 0,'0'0'976'0,"0"0"208"0,0 0-944 0,0 0-240 0,0 0 0 0,-1 8 0 15,-1-1 1856-15,-2 2 336 16,-2 1 64-16,0-1 16 0,-1 2-896 0,-1 1-176 16,1 0-48-16,0 1 0 0,0 0-640 0,1 0-128 0,-1-2-16 0,-1-2-16 15,3 1-224-15,3-1-128 0,-3 0 128 0,3-2-128 16,1 0 0-16,1-7-160 0,0 0 16 0,0 0 0 31,0 0-624-31,8 5-128 0,-2-4-32 0,4-1 0 0,-2-1-1760 0,1-2-336 0,0 0-80 0</inkml:trace>
  <inkml:trace contextRef="#ctx0" brushRef="#br0" timeOffset="80629.28">17664 6186 23039 0,'0'0'1024'0,"0"0"192"0,0 0-960 0,0 6-256 15,0 2 0-15,-1-1 0 0,-1 2 1440 0,-1 1 240 16,-2 5 48-16,-2 0 16 0,-1 1-464 0,-1 2-80 16,0-1-32-16,-3 0 0 0,1-1-416 0,-1 1-96 15,1-2-16-15,-1 1 0 0,1-4-192 0,3-2-32 16,1-3-16-16,2 0 0 0,3-1 128 0,2-6 32 0,0 0 0 0,0 0 0 15,0 0 112-15,7-4 32 0,1-1 0 0,3-4 0 16,2 1-336-16,0-2-64 16,1-3-16-16,0 1 0 0,1-3-288 0,0 0 160 0,3 2-160 0,-1 1 128 15,0 0-128-15,-1 1 0 0,0 1 0 0,0 3 128 16,1 0-128-16,-2 3 0 0,-1 2 0 0,1 3 128 16,-2 4-128-16,-1 2 0 0,0 1 0 0,-3 3 0 15,0 3 0-15,-3 2 0 0,-1 0 0 0,-1 2 0 0,-4 1 0 16,0-1 0-16,-2 0 0 0,-4 2 0 0,0-2 0 0,-1 0 0 15,1-3-192-15,0 1 192 16,-2-2-1312-16,3-2-144 16,-1-3-16-16,-1 0-16144 0</inkml:trace>
  <inkml:trace contextRef="#ctx0" brushRef="#br0" timeOffset="80768.99">17587 6016 41471 0,'-7'-11'3680'0,"7"11"-2944"15,-1-4-592-15,1 4-144 0,0 0 0 0,0 0 0 16,0 0 0-16,0 0-176 0,0 0 368 0,-2-5 80 16,2 5 16-16,0 0 0 15,0-5-1136-15,0 5-240 0,0 0-32 0</inkml:trace>
  <inkml:trace contextRef="#ctx0" brushRef="#br0" timeOffset="81827.41">13644 7211 20671 0,'0'0'912'0,"-3"-7"192"0,0-1-880 0,3 8-224 0,0 0 0 0,0 0 0 15,0 0 832-15,0 0 112 0,0 0 16 0,0 0 16 16,3 11-256-16,2 1-48 0,-1 3-16 0,7 2 0 15,2 2-64-15,4 2-16 0,3 1 0 0,3 2 0 16,2 4 128-16,3 0 32 0,0 2 0 0,2 0 0 16,-1-2-240-16,-2-1-48 0,-1-1-16 0,-4-1 0 15,-4-1-240-15,0-2-32 0,-3-2-16 0,-2-2 0 16,1-2-144-16,-4 0 128 0,-4-1-128 0,0-4 128 0,-2-2-128 0,-4-9 0 16,3 7 0-16,-3-7 0 15,0 0-1568-15,0 0-240 0,0 0-48 0,0 0-11152 16</inkml:trace>
  <inkml:trace contextRef="#ctx0" brushRef="#br0" timeOffset="82064.21">14034 7220 22111 0,'3'-7'1968'0,"-1"-1"-1584"16,-2 8-384-16,0 0 0 0,3-9 1184 0,-3 9 160 15,0 0 16-15,0 0 16 0,0 0-240 0,0 0-48 16,-4 13-16-16,-2 3 0 0,-4 1-224 0,-2 5-32 15,-2 3-16-15,-2 3 0 0,0 4-144 0,-2 3-16 16,-1 4-16-16,-2-1 0 0,-2 1-48 0,1 0-16 16,-3 1 0-16,1-1 0 0,-1-3-288 0,1-1-48 0,1-4-16 0,-2-3 0 15,4-1-48-15,4-3-16 16,0-3 0-16,3-1 0 0,3-5-144 0,4-4 0 0,3 0 0 16,2-6-176-1,2-5-1808-15,0 0-352 0,9-5-80 0</inkml:trace>
  <inkml:trace contextRef="#ctx0" brushRef="#br0" timeOffset="82627.3">14661 7278 6447 0,'-10'-8'576'0,"3"2"-576"16,-1 1 0-16,0-1 0 0,1 2 1888 0,-1-1 272 16,0 0 48-16,1 1 16 0,-1 0-688 0,1 1-128 15,7 3-16-15,-6-3-16 0,6 3-32 0,0 0 0 0,-8-2 0 0,8 2 0 16,0 0-320-16,0 0-80 0,0 0-16 0,0 0 0 16,0 0-368-16,0 0-80 0,0 0-16 0,8 7 0 15,4-1 176-15,0 0 16 0,5 2 16 0,3 2 0 16,6 2-112-16,0 2-32 0,0 0 0 15,4-2 0-15,0-1-112 0,-1-1-32 0,-2 0 0 0,-2 1 0 16,-2 0 96-16,-2 1 16 0,-2-4 0 0,-4 2 0 16,-4-1-80-16,-1 0-16 0,-3-1 0 0,-3-1 0 0,-1 1-112 0,-3-8-32 15,-1 8 0-15,-2-1 0 0,3-7 128 0,-9 9 0 16,-2 0 16-16,-2 0 0 0,-2-1-48 0,-2 3-16 16,0-5 0-16,-3 4 0 0,-2 0-208 0,1 1-128 15,-3 2 128-15,1-2-128 0,-4-1 0 0,3 0 128 16,1 0-128-16,5-1 0 0,0-3 0 0,5 2 0 15,2-4 0-15,6 0 0 16,5-4-1280-16,0 0-288 0,0 0-48 0,0 0-9856 16,9-4-1968-16</inkml:trace>
  <inkml:trace contextRef="#ctx0" brushRef="#br0" timeOffset="83050.08">15381 7539 19295 0,'0'0'848'0,"0"0"176"0,0 0-816 0,0 0-208 0,-8 0 0 0,8 0 0 16,0 0 1456-16,0 0 240 0,0 0 48 0,0 0 16 15,0 0-320-15,0 0-64 0,14 2-16 0,2-4 0 0,0 1-224 0,1 0-48 16,-1 0-16-16,4-1 0 0,0-2-432 0,4-1-64 15,-2 2-32-15,-3 1 0 0,3-1-288 0,0 0-48 16,2-1-16-16,-1-2 0 0,1 2-192 0,-3 1 128 16,0-4-128-16,4 0 0 0,-5 5 0 15,-4-2 0-15,-5 2-208 0,-2 0 64 16,-9 2-1888 0,0 0-368-16,7-2-80 0,-7 2-16 0</inkml:trace>
  <inkml:trace contextRef="#ctx0" brushRef="#br0" timeOffset="83738.8">15962 7253 2751 0,'0'0'256'0,"0"0"-256"0,0 0 0 0,0 0 0 0,0 0 1008 0,0 0 144 15,0 0 48-15,0 0 0 0,0 0-720 0,0 0-144 16,0 0-16-16,0 0-16 0,0 0 208 0,0 0 32 15,0 0 16-15,0 0 0 0,0 0-96 0,0 0-16 16,0 0 0-16,0 0 0 0,0 0 320 0,0 0 64 16,0 0 16-16,0 0 0 0,-8 4 160 0,8-4 16 15,-9 3 16-15,1-1 0 0,8-2-16 0,-8 4-16 16,0-2 0-16,8-2 0 0,-8 2-96 0,8-2-16 16,-8 1 0-16,8-1 0 0,0 0-64 0,0 0 0 15,0 0-16-15,0 0 0 0,0 0-48 0,0 0 0 16,7-9 0-16,3 0 0 0,2 0-192 0,1-1-32 15,5-1-16-15,-6 3 0 0,4-1-112 0,4-1-32 16,1-1 0-16,2 4 0 0,-2-2-16 0,3 0-16 0,3 1 0 16,-2 1 0-16,-1-2-16 0,-2 2 0 15,-1 2 0-15,-1 1 0 0,0 2-112 0,-5 3-32 16,1 1 0-16,-2 1 0 0,-4 5-64 0,-1 5 0 16,-3 0-128-16,0 3 192 0,-5 3-192 0,-1 2 0 0,-5 2 0 0,-1 1 0 15,-4 3 0-15,-1 1 128 0,-3 4-128 0,-3 0 192 16,1-2-192-16,-4-3 144 0,0 0-144 0,0-2 128 15,0 0-128-15,1-2 0 0,-1-2 144 0,1-3-144 16,-1 0 128-16,3-1-128 0,1-3 128 16,-2 5-128-16,4-4 0 0,8-6 128 0,2-2-128 0,1 0 0 15,3-7 128-15,6 6-128 0,0-3 128 0,5 1-128 0,4-1 208 16,3-2-16-16,3 1-16 0,3-1 0 0,5-1 64 0,1 0 16 16,0 0 0-16,2-1 0 0,-1 0-128 0,2 1 0 15,0-1-128-15,1 2 192 0,4-2-192 0,-3 1 128 16,1 0-128-16,0 0 0 15,-1 1-704-15,-4 1-224 0,-2 0-48 0,4 1-16432 16</inkml:trace>
  <inkml:trace contextRef="#ctx0" brushRef="#br0" timeOffset="84584.05">13355 8340 10127 0,'0'0'448'0,"0"0"96"0,0 0-544 0,4-7 0 0,-3-1 0 0,-1 8 0 16,1-8 1984-16,-1 8 272 0,0 0 64 0,0 0 16 16,-5-8-848-16,5 8-160 0,-5-5-48 0,5 5 0 15,-11-1-80-15,0 3-32 0,1 1 0 0,-2 3 0 0,0 0-272 0,-2 3-48 16,0 1-16-16,-2 2 0 0,0 6 0 0,-1 1 0 15,0 0 0-15,-2 4 0 0,1 4-160 0,-3 5-32 16,2 5-16-16,0-1 0 0,-2-1-144 0,4-2-32 16,4-3 0-16,4 1 0 0,3 0-128 0,5-4-48 15,4-3 0-15,3-2 0 0,5-2-272 0,1 1 0 16,1-1 0-16,3-2 0 0,4-3 128 0,0-3 0 16,3-1 16-16,2-1 0 0,3-2-144 0,3-2 0 15,3-1 0-15,1-2 0 16,0-1-2560-16,-2-2-432 0</inkml:trace>
  <inkml:trace contextRef="#ctx0" brushRef="#br0" timeOffset="85950.25">13165 8351 911 0,'0'0'0'0,"6"-7"0"0,-1 0 0 0,1 0 0 0,-1 0 2560 0,1-1 416 0,-1 0 96 0,1 1 0 15,-1 2-1728-15,1 0-368 0,-1-1-64 0,2 0-16 16,-7 6 192-16,4-7 16 0,2 1 16 0,-6 6 0 15,6-6 96-15,-1 1 32 0,-5 5 0 0,4-6 0 16,-4 6-160-16,0 0-48 0,0 0 0 0,0 0 0 16,7-6-368-16,-7 6-80 0,0 0-16 0,0 0 0 0,0 0 0 15,0 0 0-15,0 0 0 0,0 0 0 0,0 0-128 0,0 0-48 16,0 0 0-16,-10 4 0 0,1-1-16 0,1 2 0 16,0 1 0-16,-1 4 0 0,0-1-128 0,0 3-48 15,0 1 0-15,-2 2 0 0,-1 3 16 0,-1 1 0 16,0 2 0-16,1 2 0 0,-1 2-64 15,2 4-16-15,0 4 0 0,1-3 0 0,0 0-144 0,0 1 128 16,4-1-128-16,0-3 128 0,1-1-128 0,3 1 0 16,2-3 0-16,1-1 128 0,2 1-128 0,1-4 0 15,3 1 0-15,-1-1 0 0,4-1 0 0,-2-2 128 16,2-1-128-16,3 1 0 0,0-1 176 0,0-3-48 16,0-1-128-16,1-1 192 0,-1-1-64 0,-1-1 0 0,-1-2-128 0,0 0 192 15,-1 1-192-15,-1-4 176 0,-1 0-176 0,-8-4 160 16,10 5-160-16,-10-5 128 15,6 4-128-15,-6-4 128 0,0 0-128 0,0 0 160 0,0 0-160 0,0 0 160 16,0 0-32-16,0 0-128 0,0 0 192 0,0 0-64 16,0 0-128-16,-3-9 160 0,-2 1-160 0,0-1 160 15,-2 0-160-15,-2 1 160 0,2-1-160 0,-4 0 160 16,1-4-160-16,1 0 128 0,-3 0-128 16,2 0 128-16,1-1-128 0,-2-2 0 0,-1-1 0 0,3-2 128 15,-1 0-128-15,4-1 0 0,-3-1 0 0,2-1 0 0,0-1 0 16,1 0 0-16,4 0 0 0,-3 1 0 15,3-1 0-15,2 4 0 0,4 0 0 0,0 0 0 0,-1-1 0 0,3 2 0 16,1 2 0-16,2-1 0 0,0 1 0 0,2-1 0 16,-2 2-128-16,2 0 128 0,2-1 0 0,-2 0 0 15,1 3 0-15,0-2 0 0,0 1 0 0,2 0 0 16,-2-1 0-16,0 4 0 0,0-1 0 0,0 1 0 16,-1-1 0-16,-1 2 0 0,0 3 0 0,-3-1 0 15,2 1 0-15,-1 2 0 0,-1 0 0 0,-7 5 0 16,0 0 0-16,0 0 0 0,5-5-128 0,-5 5 128 15,0 0 0-15,0 0 0 0,0 0 0 0,0 0 0 16,0 0 0-16,-4-5 0 0,4 5-128 0,-8-1 128 16,8 1 0-16,-9 0 0 0,1 1 0 0,1 2 0 15,-2-1-144-15,1 0 144 0,-2 0 0 0,2 2 0 16,-1 0 0-16,-1 3 0 0,-2 1 0 0,0 2 0 16,1 0 0-16,-3 4 0 0,0 1-128 0,1 1 128 15,1 1 0-15,-1 1 0 0,-3 4 0 0,3 3 0 0,1 0 0 0,1 4 0 16,1 0 0-16,-1 2 0 15,2 1 0-15,2 0 0 0,1-1 0 0,1-2 0 0,1 0 0 0,2 0 0 16,1-1 0-16,1-1 0 0,2-4 0 0,1-1 0 16,1-4 0-16,1 3 0 0,2-2 0 0,2 0 0 15,-2-4 0-15,2 0 0 16,0-1 0-16,2-2 144 0,2 0-144 0,0-1 128 0,1-2-128 0,-2-3 128 31,3-1-816-31,3-3-160 0,-2-2-48 0,1-1-10352 0,-1-1-2064 0</inkml:trace>
  <inkml:trace contextRef="#ctx0" brushRef="#br0" timeOffset="86627.24">13578 8637 14335 0,'0'0'640'0,"0"0"128"0,-8 2-624 0,8-2-144 16,0 0 0-16,-8 5 0 0,1-2 1536 0,7-3 288 15,0 0 48-15,0 0 16 0,-8 2-256 0,8-2-48 16,0 0-16-16,0 0 0 0,0 0-208 0,0 0-32 16,0 0-16-16,0 0 0 0,0 0-256 0,10 0-48 15,2-2-16-15,3 0 0 0,1-1-224 0,0 0-64 16,4 2 0-16,3 0 0 0,-1-1-160 0,4 0-32 16,-2 0-16-16,2-1 0 0,3-1-64 0,-3 2-16 15,1 0 0-15,-2-1 0 0,-1 0-176 0,-2 1-48 16,-3-1 0-16,-3 2 0 0,-3-2-192 0,0 2 176 15,-5 1-176-15,-8 0 160 0,0 0-400 0,0 0-80 0,0 0 0 0,0 0-16 32,0 0-2544-32,0 0-496 0,-8 2-96 0</inkml:trace>
  <inkml:trace contextRef="#ctx0" brushRef="#br0" timeOffset="87138.94">14176 8474 19519 0,'0'0'864'0,"0"0"176"0,0 0-832 0,0 0-208 0,0 0 0 0,0 0 0 0,0 0 1280 0,0-3 224 16,0 3 32-16,0 0 16 0,4-9-464 0,0 3-80 16,1-2-32-16,2 1 0 0,1 1-112 0,1 0-32 15,-1 2 0-15,3 0 0 0,-2-1-96 0,2 2-32 16,1 1 0-16,-1 1 0 0,0-4-112 0,0 4-16 16,2 0-16-16,-3 3 0 0,0 0-256 0,0 3-48 15,-3 4-16-15,-2 0 0 0,0 2-240 0,-5 4 144 16,-4 0-144-16,0 4 128 0,-4 2 32 0,-3 0 0 15,-1 2 0-15,-1-1 0 0,-1-1-16 0,-1-2 0 16,0 1 0-16,0 0 0 0,1-3 80 0,-5 6 16 16,3-5 0-16,5-1 0 0,0 0-48 0,5-4 0 15,1-2 0-15,3-2 0 0,1 0-192 0,3 0 176 0,-2-9-176 16,6 6 160-16,0-2 16 0,3 1 0 16,2 0 0-16,1-2 0 0,1-1 32 0,2 1 16 15,0-2 0-15,1-1 0 0,1-1-80 0,-1-2-16 0,1 2 0 0,-2 0 0 16,1 0-128-16,-2 1 0 0,-1-1 144 0,0 0-144 15,-4 0 0-15,1 0 128 0,-1 2-128 0,-1-2 0 16,-2 0 0-16,-6 1-240 0,0 0 48 0,0 0 0 16,8-3-3104-1,-8 3-608-15,0 0-128 0,0 0-32 0</inkml:trace>
  <inkml:trace contextRef="#ctx0" brushRef="#br0" timeOffset="87435.96">14714 8715 21247 0,'0'0'944'0,"0"0"192"0,0 0-912 0,5 5-224 15,-5-5 0-15,5 6 0 0,1 3 1456 0,-4 0 240 16,0 1 48-16,-1 1 16 0,-1 1-16 0,-1 2 0 15,1 3 0-15,-2-1 0 0,-2 3-384 0,-3 0-80 16,0 0 0-16,-7 9-16 0,1-2-384 0,-2-3-80 16,1 1-16-16,-1-4 0 0,-1 0-336 0,1-1-64 0,-1-4 0 0,2-1-16 15,1-1-208-15,1-1-32 0,-1-1-128 0,1-1 192 16,3-3-192-16,3-1 0 0,6-6 0 16,0 0 0-1,0 0-2416-15,0 0-368 0,0-4-80 0</inkml:trace>
  <inkml:trace contextRef="#ctx0" brushRef="#br0" timeOffset="88192.66">15776 8483 9215 0,'0'0'400'0,"0"0"96"0,0 0-496 0,0 0 0 16,4-5 0-16,-4 5 0 0,0 0 2816 0,0 0 448 15,0 0 112-15,0 0 16 0,0 0-2096 0,0 0-400 16,0 0-96-16,0 0-16 0,0 0-16 0,0 0 0 16,-3 6 0-16,-2 3 0 0,0 2 96 0,-3 2 16 15,-1 2 0-15,-4 2 0 0,-1 1-64 0,-3 2-16 0,0 2 0 16,-12 7 0-16,1-3-240 0,-1-2-48 0,1-3-16 16,2 0 0-16,1-2-48 0,2-3-16 0,-2-2 0 0,3-1 0 15,-4-2-32-15,3 0 0 0,2-3 0 0,3-1 0 16,3-2 16-16,2-2 0 0,2-1 0 0,1-2 0 15,1-5 64-15,4 0 16 0,1-4 0 0,0-1 0 16,1-2-192-16,2-2-48 0,2-3 0 0,1-1 0 0,1 0-256 16,2 0 128-16,1 1-128 0,3-1 0 0,1-1 0 0,1 3 0 15,1 0 0-15,1 2 0 0,-2 2 0 0,5 3 0 16,0 3 128-16,-1 2-128 0,-1 3 0 0,-1 3-144 16,-1 1 16-16,0 3 0 0,1 4 128 0,-2 1 0 15,1 0-144-15,-1 4 144 0,-1 3 0 0,0 0 0 16,0-1-144-16,-3-4 144 0,1 2 0 0,-1 0 0 15,2 2-128-15,1-2 128 0,1-1 0 0,0-2 0 16,0-1 0-16,2-1 0 0,2-2 0 0,3-1 0 16,2-3 0-16,1-2 0 0,2-3 0 0,-2-1 0 15,1-1 128-15,1-3-128 0,0 0 0 0,-1-2 0 16,-1 0 0-16,0-1 0 0,-2-1 128 0,-1-1-128 16,-1 0 0-16,-2 0 0 0,-2 0 0 0,0 0 128 15,-4 0-128-15,0 0 0 0,-2 0 0 0,-1 0 0 0,-5 0 0 16,-1-2 0-16,-1 1 0 0,-3 0 128 15,-2 0-128-15,0 0 0 0,-4 0 0 0,-1 1 128 16,-1 1-128-16,-2 1 0 0,-3 1 0 0,-1 2 176 16,0 1-176-16,-1 2 160 0,0 1-160 0,0 1 160 15,1 1-160-15,-1 1 160 0,1-2-160 0,2 3 0 0,1 1 0 16,0 2 0-16,2 0-288 0,2 1-32 0,3-1-16 0,4 1 0 31,-2-1-2704-31,6-5-544 0</inkml:trace>
  <inkml:trace contextRef="#ctx0" brushRef="#br0" timeOffset="88719.81">16322 8070 17727 0,'0'0'784'0,"0"0"176"0,0 0-768 0,0-6-192 16,0 2 0-16,0 4 0 0,0 0 1136 0,0 0 192 0,0 0 32 15,0 0 16-15,0 0-416 0,0 0-64 0,5 4-32 16,1 4 0-16,2-2 160 0,1 4 48 0,1 4 0 0,1 0 0 15,2 2-144-15,-1 4-32 0,2 3 0 0,2 6 0 16,-1 4-224-16,-1 4-48 0,-1 3-16 0,-2 4 0 16,-3 3-64-16,-2 5-16 0,-3 2 0 0,-2 2 0 15,-2 0 48-15,-2 0 16 0,-4-1 0 0,-2 1 0 16,-2-2-16-16,-1-2-16 0,-2-4 0 0,-2-2 0 16,-2-2-48-16,-1-3-16 0,1-2 0 0,-4-1 0 0,-2-4-192 0,1 0-48 15,0-1 0-15,0-2 0 0,-1-2-128 16,1-1-128-16,0-4 144 0,-9 11-13168 15,1-5-2640-15</inkml:trace>
  <inkml:trace contextRef="#ctx0" brushRef="#br0" timeOffset="94856.39">2368 7490 8287 0,'0'0'736'0,"0"0"-592"0,0 7-144 0,0-7 0 16,0 0 2128-16,0 0 400 0,-7 3 80 0,4 2 16 0,-1 2-832 0,2-3-176 15,2-4-16-15,0 0-16 0,-5 4 0 16,5-4 0-16,-6 0 0 0,2 0 0 0,4 0-160 0,-6-1-16 16,6 1-16-16,-4-5 0 0,0-1-464 0,1-1-96 15,0 0 0-15,2 1-16 0,0-1-368 0,1-1-64 16,1-1 0-16,3-1-16 0,0 1-208 0,1-1-32 0,2-1-128 0,-3 1 192 16,3 0-192-16,-1 1 128 15,2 3-128-15,1-1 0 0,0 2 128 0,-1-1-128 0,0 4 0 0,0 2 0 16,0 2 0-16,-1 1 0 15,-1 3 0-15,-1 1 0 0,-3 2 0 0,0 4 0 0,-4 1 0 0,0 0 0 16,-2 2 0-16,-2-1 0 0,1 0 144 16,-5 1-144-16,-1-2 128 0,1 0-128 0,-2-3 0 0,1-1 128 15,2 0 16-15,-1-4 0 0,0-1 0 0,2-2 0 16,0 3 48-16,1-4 16 16,1-2 0-16,0-2 0 0,1-4 176 0,2 1 16 0,1-4 16 15,1-2 0-15,2-2-176 0,4 0-48 0,-2-2 0 16,2 1 0-16,2 1-192 0,0 0 0 0,1-2 0 0,-1 2 0 15,2 1 0-15,-1 2 0 0,-1 1 0 0,1 4 0 16,1 1 0-16,-2 2 0 0,0 5 0 0,-1 0 0 16,-3 5-160-16,-2-1 160 0,-2 5-128 0,-2 1 128 0,-3 0 0 15,-2 2 0-15,1 1 0 0,-4-2 0 16,0-1 0-16,1-1 0 0,-2 0 0 0,2-2 128 0,2-1-128 16,-1-2 0-16,3-2 128 0,-2-3-128 0,1-2 0 0,4-3 0 15,-1-4 0-15,3-1 128 0,1-1-384 0,2-4-80 16,2-2-16-16,3-3 0 15,3 2-2880-15,0 1-576 16</inkml:trace>
  <inkml:trace contextRef="#ctx0" brushRef="#br0" timeOffset="95764.2">2477 7410 2751 0,'0'0'256'0,"0"0"-256"0,0 0 0 0,0 0 0 16,-7 2 1920-16,7-2 320 0,-4 2 80 0,4-2 16 15,0 0-1424-15,0 0-272 0,0 0-64 0,0 0-16 16,-5 3 208-16,5-3 64 0,0 0 0 0,-2 6 0 16,2-6 112-16,0 0 16 0,-6 3 16 0,6-3 0 15,-3 5 80-15,3-5 16 0,-2 5 0 0,0 1 0 16,2-6-48-16,-5 4-16 0,1 0 0 0,0 0 0 0,4-4-112 16,0 0-32-16,-5 4 0 0,0-1 0 0,0 0-64 0,5-3-16 15,0 0 0-15,-4 2 0 0,-2 0 16 0,6-2 0 16,-4 0 0-16,0 0 0 0,4 0-32 0,-3-2-16 15,-1-4 0-15,4 6 0 0,-3-4-208 0,0-2-32 16,2 1-16-16,0-3 0 0,0-2-208 0,1-1-32 16,1-1-16-16,1 1 0 0,1 0-80 0,0-1-16 15,1 0 0-15,-3-1 0 0,2-3-16 0,0 1-128 16,0 0 192-16,3-3-64 0,-3-2-128 0,3 0 160 16,1-1-160-16,-1 1 160 0,0 0-160 0,1-1 0 15,0-2 144-15,0 1-144 0,1-1 0 0,1 1 0 16,0-1 0-16,0 1 128 0,1 0-128 0,-2 1 0 15,1 1 0-15,-1 1 0 0,-1-1 0 0,1 4 0 16,1-2 0-16,0 2 0 0,-2-1 0 0,3 2 0 16,-1 1 0-16,1-1 0 0,-1 2 0 0,1 0 0 15,1 0 0-15,-3-1 0 0,1 2 0 0,1 0 0 16,0-1 0-16,0 3 0 0,1-1 0 0,1 1 0 16,0 0 0-16,1 0 0 0,0-1 0 0,3 2 0 0,-2-2 0 0,2 1 0 15,-1 1 0-15,0 1 0 0,1 2 0 0,-1-1 0 16,-2 1 0-16,2 1 0 0,-1 1 0 15,-1-2 0-15,0 3 0 0,2-1 0 0,-1 2 0 16,-1 1 0-16,0-4 0 0,-1 1 0 0,2 1 0 0,-1 0 0 16,1 1 0-16,2 2 0 0,-1-4 0 0,0 3 0 15,1 0 0-15,-1 1 0 0,1-1 0 0,-1 1 0 16,0 0 0-16,2 2 0 0,0 1 0 0,-1 1 0 0,-1-3 0 0,1 1 0 16,-2 0 0-16,1 0 0 15,2 1 0-15,-1-1 0 0,0 1 0 0,-2-2 0 0,-1 1 0 0,0 1 0 16,1-1 0-16,0 0 0 0,-2-1 0 0,0 0 0 15,0 0 0-15,1 2 0 0,0-3 0 0,-4 1 144 16,2 0-144-16,2-1 0 0,-4 0 144 0,2 0-144 16,0-1 0-16,3 0 144 0,-3 1-144 0,1 0 0 15,-1-3 144-15,1 2-144 0,0 0 0 0,-1 2 128 16,0-1-128-16,1-1 0 0,-1-1 0 0,1 1 128 16,-1 0-128-16,2 0 0 0,-3 1 128 0,1 0-128 15,0-1 128-15,0-1-128 0,1 0 128 0,2-1-128 16,-2 0 160-16,1-1-160 0,-3 2 128 0,1-1-128 15,-1 0 0-15,0-2 0 0,-1-1 128 0,2-1-128 16,0 0 0-16,-1 3 0 0,0-3 0 0,-3 4 0 16,1 0 0-16,-8 3 0 15,0 0-2080-15,0 0-304 0,0 0-64 0</inkml:trace>
  <inkml:trace contextRef="#ctx0" brushRef="#br0" timeOffset="97899.5">2395 7373 8223 0,'0'0'368'0,"-1"7"80"0,1-7-448 0,-2 7 0 0,-1 4 0 0,0-4 0 0,1 0 0 0,1-2 0 16,-3 1 0-16,0-1 0 0,2 0 176 0,2-5 96 15,0 0 32-15,-2 7 0 0,-1 0 528 0,2-1 128 16,1-6 0-16,0 0 16 0,-4 5 32 0,2 1 0 16,2-6 0-16,-3 4 0 0,3-4-160 0,0 0-16 15,-2 7-16-15,2-7 0 0,0 0-112 0,0 0-32 16,-4 4 0-16,4-4 0 0,0 0-16 0,0 0 0 15,0 0 0-15,0 0 0 0,0 0 96 0,0 0 16 16,0 0 0-16,0 0 0 0,-1-7-128 0,1 1-32 16,0-5 0-16,1 0 0 0,3-2-224 0,-2-2-32 15,1-1-16-15,3 0 0 0,-3 1-80 0,1-2 0 16,1-1-16-16,-1-1 0 0,-1 0-48 0,1 1-16 16,-1 0 0-16,1-1 0 0,-1 1-48 0,1 0-128 15,0 2 192-15,1 0-64 0,-4 1-128 0,2-2 0 16,0 2 0-16,2-1 128 0,-1-1-128 0,2-1 0 0,0 0 0 15,2-1 0-15,0 0 0 0,1 2 0 16,2-3 0-16,-3 1 0 0,3 1 0 0,0 1 0 0,-2 0 0 16,2 1 0-16,1-1 0 0,0 3 0 0,-2 1 0 0,2-1 0 15,2-1 0-15,0 1 0 0,1 0 0 0,3-1 0 16,1 0 0-16,0 0 0 0,3-1 0 0,3 2 0 16,1 0 0-16,3-1 0 0,0 2-176 0,1-1 176 15,0-2 0-15,0 2 0 0,1 0 0 0,1 1 0 0,-1-2 0 0,0 2 0 16,0-1 0-16,0 3 0 15,2-1 0-15,-1 3 0 0,0 2 0 0,-2 2-128 0,0 1 128 16,-3 2 0-16,-4 2 0 0,1 1 0 0,-3 0 0 0,0 2 0 16,-1 0 0-16,1 2-128 15,-5 5-368-15,-3 0-64 16,-5 0-16-16</inkml:trace>
  <inkml:trace contextRef="#ctx0" brushRef="#br0" timeOffset="98847.21">2401 7567 2751 0,'0'0'256'0,"-6"3"-256"0,1-1 0 0,-2 3 0 16,0-2 2848-16,0 2 528 0,-2-2 96 0,1 2 32 15,-1-1-1952-15,2-2-384 0,-3 0-80 0,1 0 0 16,-1-2 192-16,1 2 64 0,2-4 0 0,-2 1 0 0,2-3 0 0,0-2 0 16,0-1 0-16,4-1 0 15,-3 0-368-15,3-1-64 0,-2-2-16 0,3-1 0 0,-1-1-448 0,1 1-80 16,0-2-32-16,2-1 0 0,1 0-16 0,1 1 0 16,2-1 0-16,1 1 0 0,1-2-128 0,2 0-16 15,1 1-16-15,2 0 0 0,2 2-160 0,1 0 0 16,2 0 0-16,0 2 128 0,0 1-128 0,-2 3 0 15,2 2 0-15,0 3 0 0,0 1 0 0,0 4 0 16,-2 2 0-16,0 3 0 0,-1 2 0 0,-3 3 0 16,0 0 0-16,-3 6 128 0,-3 1 96 0,-3 0 16 15,-1-2 0-15,0 1 0 0,-5 1-80 0,-1 0-16 16,-2 1 0-16,-2-5 0 0,-2-2 240 0,-2 2 64 16,0-3 0-16,-2 0 0 0,-3-3 48 0,-1-1 16 15,-1 1 0-15,0-5 0 0,0 0-160 0,-2-2-32 0,1-1 0 0,2-4 0 16,2-4-96-16,0 0-32 15,2-5 0-15,4 1 0 0,2-2 0 0,0-2-16 16,2-3 0-16,4-2 0 0,3 0-176 0,3-5 128 0,1 1-128 16,3-2 128-16,1 2-128 0,3 1 0 0,2-2 0 0,8-5 0 15,0 6 0-15,2 5 0 16,0 4 0-16,2 3 0 0,-1 2 0 0,0 6-144 0,-1 1 144 0,-1 6 0 16,-2 4-160-16,-4 3 160 0,1 3-128 0,-5 3 128 15,-1 1 0-15,-4 3-128 16,-1 1 128-16,-5 3 0 0,-6 2 0 0,-1-2 0 0,-2-2 0 0,-5-1 0 15,-1-1 0-15,-2-2 0 0,-3 0 0 0,-2-4 0 16,-4 2 0-16,2-1 0 0,-1-2 160 0,2-1-160 16,1-6 192-16,2-2-64 0,-1-4-128 0,3-2 192 0,2-3-64 15,2-1 0-15,3-3-128 0,1-3 192 0,0-4-192 0,3-2 176 16,6 0-176-16,0-3 160 0,2-1-160 0,3 1 0 16,6 1 0-16,1 1 128 0,4-2-128 0,1 1 0 15,2 1 0-15,2 1 0 0,2 6 0 0,3 2 0 16,-1 2-144-16,1 3 144 0,1 3 0 0,-4 3-128 15,-1 3 128-15,-1 2 0 0,-2 4-144 0,-1 4 144 16,-4 2 0-16,-3 3-144 0,-4 1 144 0,-2 1 0 16,-6 0 0-16,-1-1-128 0,-3-1 128 0,-3-2 0 15,-1 0 0-15,-3-1 0 0,-3-2 128 0,0 0-128 16,-2 0 160-16,1-2-160 0,-1-3 256 0,3-3-32 16,-2-2-16-16,2-3 0 0,3-4-16 0,1 0 0 15,1-5 0-15,0-3 0 0,2-3-192 0,3-1 0 16,1 0 0-16,3 2-160 15,3 2-1760-15,4 3-336 0,2 1-80 0</inkml:trace>
  <inkml:trace contextRef="#ctx0" brushRef="#br0" timeOffset="101335.18">2973 7379 6447 0,'0'0'576'0,"0"0"-576"15,0 0 0-15,0 0 0 0,0 0 1856 0,0 0 272 16,-4 8 48-16,-1-3 16 0,-1-1-656 0,2 1-144 16,-4-2-32-16,2 0 0 0,-5 4 48 0,0-1 16 15,-4-2 0-15,0 0 0 0,-3 1-352 0,1 1-80 16,0-1-16-16,0 1 0 0,-1-3-208 0,0 0-64 16,3 0 0-16,0-1 0 0,0 1-208 0,2-1-48 15,3-2-16-15,3 1 0 0,-2 0-288 0,2 0-144 16,2-1 160-16,5 0-160 0,-6 1 176 0,6-1-176 15,0 0 192-15,0 0-192 0,0 0 208 0,0 0-64 0,0 0-16 0,0 0 0 16,6 5-128-16,1-1 0 0,0 0 0 0,2 2 0 16,1 2 0-16,1-2 0 0,0 3 0 0,2-1 0 15,-2 2 0-15,1-1 0 0,1 0 0 0,-1 1 0 16,0-2 0-16,-2 1 0 0,1-2 0 0,0 1 0 16,-3-1 0-16,1-1 0 0,-2 0 0 0,4 0 0 15,-1 0-1216-15,-10-6-192 16,0 0-16-16,0 0-11776 0</inkml:trace>
  <inkml:trace contextRef="#ctx0" brushRef="#br0" timeOffset="101878.88">2802 7492 12895 0,'0'0'1152'0,"0"0"-928"15,0 0-224-15,0 0 0 0,2-5 1616 0,-2 5 288 16,0 0 48-16,6-3 16 0,0 2-736 0,1 0-144 16,2 0-16-16,0 2-16 0,2 3-208 0,1-1-32 0,1 1-16 0,0 2 0 15,3 0-224-15,-1 2-32 16,3 1-16-16,-2 0 0 0,1 1-80 0,-2 1 0 16,-2 0-16-16,-1 2 0 0,0 2-96 0,-2 2-16 0,-1 1 0 0,-1 2 0 15,-2-1-64-15,1 2 0 16,-5-1-16-16,1 0 0 0,-1 2 96 0,-2 0 32 0,-2 0 0 0,0 0 0 15,-1 2 0-15,-1-2 0 0,-1 0 0 0,0 1 0 16,-1 2-112-16,0-2-32 0,0 0 0 0,-3 1 0 16,-1 2-224-16,-1-1 144 0,-1 1-144 15,0 2 128-15,-1-1-128 0,2 0 0 0,-2-1 0 0,1-2 128 16,-2 1-128-16,1-1 0 0,-1 0 0 0,0 0 128 16,-1 0-128-16,3 2 160 0,-2-5-160 0,2 2 160 15,1-2-160-15,2-1 0 0,-2 1 0 0,4 1 0 16,-1 1 0-16,2-2 0 0,-2 2 0 0,2-1 0 0,0-2 0 0,2 2 0 15,0-1 0-15,1 1 0 0,0 0-144 0,2 1 144 16,1-2 0-16,1 1 0 0,3 0-128 0,0 0 128 16,0 0 0-16,3 0 0 0,-3 0 0 0,4 0 0 15,0 0 0-15,1 0 0 0,0-1 0 0,2 0 0 16,2-1 0-16,2-3 0 0,1 0 0 0,2-1 0 16,1 0 0-16,1-1 0 0,2-2 0 0,2 1 0 15,-1-3 0-15,0 0 0 0,0 0 0 0,2-2 0 16,2 1 0-16,0-1 0 0,2 0 0 0,1-1 128 15,2-1-128-15,1 1 0 0,3 1 0 0,0-1-160 16,-1-1 32-16,12 3 0 16,-5-2-2304-16,-7-2-448 0</inkml:trace>
  <inkml:trace contextRef="#ctx0" brushRef="#br0" timeOffset="102749.74">3776 8999 13407 0,'-11'3'592'0,"11"-3"128"0,-5 0-576 0,-1 0-144 16,-1 2 0-16,7-2 0 0,0 0 1152 0,0 0 192 16,0 0 32-16,0 0 16 0,-1-7 0 0,3 0 0 15,3 1 0-15,1-1 0 0,1-1-448 0,3 1-96 16,-2-2-16-16,2 1 0 0,2-1-304 0,-2 1-64 16,1-2-16-16,1 2 0 0,2 3 0 0,-2-1 0 15,0 4 0-15,-2 3 0 0,-1 1-112 0,-3 3-16 16,0 0-16-16,-1 5 0 0,-3 3-112 0,-2 5-32 15,-4 0 0-15,-2 4 0 0,-3 2 0 0,-4 0 0 16,0 0 0-16,-2 1 0 0,-2-1-32 0,1 1-128 16,-5-1 192-16,2 0-64 0,2-4 32 0,0-1 0 15,2-1 0-15,2-1 0 0,2-2 160 0,2 1 16 16,2-4 16-16,4-1 0 0,2-4-128 0,3 2-32 16,1-2 0-16,4-2 0 0,2 0 96 0,2-2 16 15,2-1 0-15,2-2 0 0,2 0 32 0,0 0 16 16,2-1 0-16,1-1 0 0,1-1-192 0,0-2-32 0,0-3-128 15,-2 2 192-15,0 0-192 0,-2 2 0 0,-1 0 128 16,6-3-128 0,-4 3-1424-16,-4 0-336 0,-2 1-64 0</inkml:trace>
  <inkml:trace contextRef="#ctx0" brushRef="#br0" timeOffset="103520.88">4699 8891 9375 0,'0'0'416'0,"0"0"96"0,0 0-512 0,0 0 0 0,0 0 0 0,0 0 0 16,0 0 720-16,0 0 48 0,1-4 16 0,-1 4 0 0,0 0 16 15,0 0 0-15,0 0 0 0,0 0 0 0,0 0 144 16,0 0 16-16,-6 0 16 0,0 3 0 0,-4 1-96 0,0-1-32 16,0-1 0-16,-1 1 0 0,-1 2-144 0,-1-1-48 15,-3 2 0-15,2 0 0 0,1 1 160 0,-2 2 16 16,0-1 16-16,3 1 0 0,2-1-368 0,2 0-80 15,2-2-16-15,0 1 0 0,2-1-192 0,4 1-32 16,1-1-16-16,3 0 0 0,4-3-144 0,0 1 160 16,2-1-160-16,2 0 160 0,2 1 32 0,1-1 0 15,2-1 0-15,2 3 0 0,-3 0-192 0,1 1 128 16,-2 0-128-16,-2 1 128 0,-5 0 96 0,0 1 16 16,-4 0 0-16,-2 1 0 0,-2-2 336 0,-2 1 80 15,-1 0 16-15,-6 1 0 0,-2 0-208 0,-1 0-32 16,-3 0-16-16,-1-1 0 0,-3 1-192 0,3-2-32 15,-1 0-16-15,2-3 0 0,-1 0-176 0,2-2 0 0,3 0 144 0,0-1-144 16,1-3-144-16,3-1-112 16,2-1 0-16,1-3-16 15,4-4-2288-15,5 1-448 0,1 0-80 0,3 3-32 0</inkml:trace>
  <inkml:trace contextRef="#ctx0" brushRef="#br0" timeOffset="103720.9">4992 8947 18431 0,'0'0'1632'0,"0"0"-1312"0,0 0-320 0,-4 8 0 0,1 1 1264 0,-2 3 176 15,-4 0 32-15,4 1 16 0,-4 2-80 0,1-1-32 16,-3 0 0-16,1-1 0 0,2 3-448 0,-3-2-96 16,2 0 0-16,0 1-16 0,1-1-432 0,2-1-96 15,1-2-16-15,0 0 0 0,0-1-272 0,3-1-176 16,2-1 32-16,2-2-9456 15,-2-6-1872-15</inkml:trace>
  <inkml:trace contextRef="#ctx0" brushRef="#br0" timeOffset="104160.95">5341 8969 20271 0,'0'0'896'0,"0"0"192"0,-4-1-880 0,-4 1-208 0,1 1 0 0,0 2 0 16,-1 0 1056-16,-5 1 160 15,-1 3 48-15,-1 0 0 0,-3 1-512 0,1 2-112 16,-3 0 0-16,0 3-16 0,-1 1-112 0,3 0-32 16,0-1 0-16,6-1 0 0,-1 0-48 0,4-1-16 0,3-2 0 0,3 1 0 15,3-1-160-15,0-3-16 0,0-6-16 0,7 6 0 16,3-2 112-16,0 0 32 0,3-6 0 0,2 0 0 0,2-2 0 0,0-2 0 15,-2 1 0-15,0-3 0 16,1-4-16-16,2 1 0 0,-1-1 0 0,-2-1 0 16,0-3-176-16,1 0-48 0,-1-2 0 0,3-4 0 0,-3 0 80 0,-1 2 16 15,-4 2 0-15,1-3 0 0,0 0 48 0,-1 1 16 16,-2-1 0-16,1 1 0 0,-4 0-160 0,0-1-128 16,-3 0 144-16,0 1-144 0,-1 3 128 0,-1 4-128 15,0 3 0-15,-1 3 144 0,0 2-144 0,1 5 0 16,-4 2-160-16,-1 5 160 0,-1 4-192 0,0 2 48 15,2 6 16-15,-4 3 0 0,0 3 128 0,-1 3-128 16,4 1 128-16,-3 3-128 0,3 1-64 0,1-2-16 16,-1-2 0-16,1 7 0 15,-1-6-1264-15,4-6-256 16,0-5-64-16,2-4 0 0,1-2-1424 0,3-4-304 0</inkml:trace>
  <inkml:trace contextRef="#ctx0" brushRef="#br0" timeOffset="104449.3">5619 9042 11055 0,'0'0'976'0,"0"0"-784"0,0 0-192 0,0 0 0 16,0 0 1536-16,0 0 256 16,7 3 48-16,-1 0 16 0,2-5-96 0,0 0-16 0,0 0 0 0,-1-1 0 15,0-3-640-15,2 0-128 0,-4-2-16 0,3-1-16 16,-4 0-112-16,1 1 0 0,-2 0-16 0,-2 0 0 15,-2 2-96-15,-1 1-16 0,-2-1 0 0,0 1 0 16,-3 2-16-16,0 2-16 0,-2 2 0 0,1 2 0 16,-3 3-352-16,0 2-64 0,0 5 0 0,-2-1-16 15,-2 2-240-15,1 2 0 0,2 2 0 0,1 1 0 16,1-2 0-16,3 0 0 0,1-2 0 0,4 1 0 0,2-2 0 0,2 0-288 16,2-3 64-16,4 4 16 15,2-4-1888-15,5-4-368 16,1-3-80-16</inkml:trace>
  <inkml:trace contextRef="#ctx0" brushRef="#br0" timeOffset="104880.87">6071 9006 12895 0,'-11'-2'576'0,"6"-1"112"0,-1 0-560 0,-1 0-128 15,-1 1 0-15,-1-1 0 0,1 1 2448 0,-3 2 464 16,0 1 96-16,-1 3 0 0,1 1-1664 0,-3 3-352 16,0-1-64-16,-1 2-16 0,0 0-272 0,0 2-48 15,1 2-16-15,0 2 0 0,1-1 16 0,2 2 0 0,-1 0 0 16,3-1 0-16,1-1-176 0,4-1-32 0,2-4-16 0,2 0 0 16,1-1 80-16,3-3 0 0,1 1 16 0,2-5 0 15,3-2-160-15,2-3-48 0,2-3 0 0,1-2 0 16,1-2 80-16,2-3 16 15,0-2 0-15,-1-1 0 0,1-2-160 0,2-1-16 0,-2-2-16 0,2 0 0 16,-1-1 96-16,-2 0 0 0,2-1 16 0,-2-2 0 16,-2-2-96-16,0-2-32 0,-1-2 0 0,-4-2 0 15,-1-1-144-15,-1 0 160 0,-2 0-160 0,-1 2 160 0,-2 2-160 0,2 6 0 16,-3 3 144-16,-2 5-144 0,0 6 0 0,0 3 0 16,0 8-160-16,-5 5 160 0,-2 1-144 0,-1 5 144 15,-1 5 0-15,1 4-144 0,-2 3 144 0,-2 4 0 16,0 6 0-16,-1 1-128 0,2 2 128 0,-2 0 0 15,1 1-144-15,1 1 144 0,2-2-144 0,1-2 144 16,1-4-192-16,4-3 192 16,2 1-2208-16,2-4-336 0,2-3-64 0</inkml:trace>
  <inkml:trace contextRef="#ctx0" brushRef="#br0" timeOffset="105883.3">6560 9249 8287 0,'-1'5'736'0,"-3"0"-592"15,2 0-144-15,0 1 0 0,0-2 1984 0,2-4 384 16,-2 6 64-16,2-6 0 0,0 0-768 0,0 0-144 16,0 0-48-16,0 0 0 0,0 0-112 0,7-1-16 15,2-4-16-15,2 1 0 0,-1-3-512 0,2-2-112 16,1-4 0-16,2-2-16 0,0-2-32 0,1 0 0 16,2-3 0-16,1 0 0 0,1-4-160 0,-1 2-48 15,0 0 0-15,0-2 0 0,-1-2-160 0,2 0-32 16,-2 0-16-16,1-4 0 0,-1 0-80 0,0 0-16 15,1 0 0-15,-4-1 0 0,-2 1-144 0,-1 3 160 16,-2 2-160-16,-1 3 160 0,-2 3-160 0,-2 3 0 16,-2 2 0-16,-2 4 128 0,-2 3-128 0,-2 3 0 15,-4 2 0-15,-2 4 0 0,-2 4 0 0,-3 3 0 16,-3 5 0-16,-1 3 0 0,1 4 0 0,-1 4-176 16,-1 1 176-16,2 2-128 0,-3 2 128 0,2 2 0 15,2 1 0-15,0 0 0 0,1-1 0 0,2-2 0 0,2-4 0 16,1-3 0-16,4 0 0 0,1-3 0 0,3-2 0 15,2-3 0-15,2-1-144 0,3-1 144 0,0 0-160 0,7 0 160 16,-1-6-1248 0,4-2-160-16,1-4-16 0,0-2-12576 0</inkml:trace>
  <inkml:trace contextRef="#ctx0" brushRef="#br0" timeOffset="106904.22">6724 9106 3679 0,'0'0'320'0,"0"0"-320"0,0 0 0 0,3-8 0 16,0 2 2368-16,-3 6 416 0,1-8 80 0,2 2 16 0,-3 6-1568 0,2-6-304 15,-1-1-64-15,-1 7-16 0,0 0 16 0,2-8 0 16,-1 1 0-16,-1 7 0 0,-2-6-32 0,2 6 0 15,0 0 0-15,-4-6 0 0,-3 0-208 16,0 1-64-16,1 0 0 0,-3 2 0 0,-1 1 32 16,-1 1 0-16,-2 1 0 0,-4 2 0 0,-4 1-176 15,1 2-48-15,-1 0 0 0,-5 3 0 0,4 1-192 0,-3 0-32 16,0 6-16-16,1-2 0 0,2-1 112 0,2 2 32 16,1 1 0-16,4-2 0 0,3 0-80 0,4-1-16 15,-1 0 0-15,5 0 0 0,1-1-64 16,3 0 0-16,2-4-16 0,0 0 0 0,-2-7 0 0,11 6 0 0,-1 2 0 0,2-5 0 15,1-4-176-15,2 0 128 16,3 0-128-16,4-1 128 0,4-3-128 0,3-1-256 0,1-2 64 0,0 0 16 31,-1 1-1872-31,0-2-384 0,-4-1-80 0</inkml:trace>
  <inkml:trace contextRef="#ctx0" brushRef="#br0" timeOffset="107237.04">7051 8957 15663 0,'0'0'1392'0,"0"0"-1120"0,0 0-272 0,0 0 0 15,0 0 1280-15,0 0 192 0,0 0 32 0,-7 6 16 16,-1 0-336-16,0 4-64 0,1 2-16 0,-1 3 0 16,2-1-288-16,-2 3-64 0,-1 1-16 0,1 0 0 15,-1 2-176-15,1-3-48 0,-1 2 0 0,0-3 0 16,0-1-16-16,3-1-16 0,-3-1 0 0,3-1 0 0,4-4-160 0,2-8-48 16,-4 9 0-16,4-9 0 0,0 0-128 0,0 0-16 15,0 0-128-15,0 0 192 0,0 0-64 0,0 0 0 16,0 0-128-16,0 0 192 15,5-10-608-15,0 2-128 0,-3-2-32 0,-1 3 0 16,-1 7-1728-16,-2-7-368 0,-1 2-64 0</inkml:trace>
  <inkml:trace contextRef="#ctx0" brushRef="#br0" timeOffset="107670.71">6888 9095 11967 0,'0'0'1072'0,"0"0"-864"0,0 0-208 0,0 0 0 16,0 0 1888-16,0 0 336 0,0 0 64 0,0 0 16 15,11 1-944-15,-4-1-176 0,3 0-32 0,3-3-16 16,-1-2-176-16,4 0-16 0,-1-2-16 0,1 1 0 0,-1-2-96 0,2 1-32 15,-1 0 0-15,2-2 0 0,-3-3-32 0,-2 0 0 16,0-1 0-16,0 1 0 0,-4 4-176 16,-1-3-32-16,0 3-16 0,-5-1 0 0,0 1-224 0,-3 8-32 15,0 0-16-15,0-7 0 0,0 7-16 0,-4-7 0 16,0 4 0-16,-5 2 0 0,0 3-48 0,-2 3-16 16,-3 0 0-16,-2 2 0 0,0 1-192 0,0 3 0 15,0-2 128-15,1 3-128 0,-1 2 0 0,1 1 0 16,2-2 0-16,2-1 0 0,3 2 0 0,-1-1 0 15,4 0 0-15,3-2 0 0,1-2 0 0,4 0-128 16,2 0 128-16,4-1 0 0,0-2 0 0,4-1-160 16,0-3 160-16,4 0-128 0,0-2-96 0,3 0-16 15,2-2 0-15,0 0 0 16,1-4-1824-16,-2-1-368 0,0-1-80 0,1 0-11264 0</inkml:trace>
  <inkml:trace contextRef="#ctx0" brushRef="#br0" timeOffset="107995.82">7350 8951 13823 0,'0'0'1216'0,"0"0"-960"0,0 0-256 0,0 0 0 16,0 0 1984-16,0 0 336 0,-8 4 80 0,1 2 16 15,1 2-816-15,0 2-176 0,2 0-16 0,-4 3-16 16,0 1-496-16,1 1-112 0,-1 0-16 0,-1 2 0 0,1-1-256 0,0 1-64 15,1-3-16-15,-1-1 0 0,3 1-16 0,3-6 0 16,1 1 0-16,1-9 0 0,0 0 96 0,0 0 32 16,-3 9 0-16,3-9 0 0,0 0 128 0,0 0 32 15,10-5 0-15,0-3 0 0,-1-3-304 0,1 0-48 16,1-1-16-16,-2-1 0 0,1 0-208 0,2 1-128 16,-4-2 128-16,2 2-128 0,1-1 0 0,-2 1 0 15,2-2 0-15,0 3 128 0,-2 3-128 0,2 1 0 16,2 2 0-16,-2 1 0 0,-1 2 0 0,0 2-160 15,0 2 160-15,-1 2-160 16,-9-4-1760-16,12 4-336 0,-3 1-80 16</inkml:trace>
  <inkml:trace contextRef="#ctx0" brushRef="#br0" timeOffset="108408.82">7709 8878 11055 0,'0'0'480'0,"1"-6"112"0,-1 6-464 0,0 0-128 0,0 0 0 0,0 0 0 0,0 0 2640 16,0 0 512-16,0 0 112 0,0 0 0 0,-2 9-1648 15,-1 1-336-15,-3 4-64 0,1-2 0 0,-3 2-288 0,0 4-48 16,0 1-16-16,-1 0 0 0,-1 1-112 0,2-3-32 15,-1-1 0-15,2-1 0 0,-3 0-336 0,3-2-64 16,2 0 0-16,1-2-16 0,1-2-304 0,3-9 0 16,0 9 0-16,0-9-144 15,0 0-1440-15,0 0-272 0,9 1-64 0,-9-1-11152 0</inkml:trace>
  <inkml:trace contextRef="#ctx0" brushRef="#br0" timeOffset="108705.34">7864 8851 20671 0,'0'0'912'0,"0"0"192"0,-3 8-880 0,1 1-224 0,2-9 0 0,-6 13 0 16,2 1 864-16,0 1 128 0,1-1 32 0,-1 2 0 15,1-4-32-15,0 0 0 0,1-1 0 0,1 0 0 16,1 0-208-16,-1-3-32 0,1-8-16 0,0 0 0 15,0 0-32-15,0 0-16 0,0 0 0 0,0 0 0 16,9 0-48-16,2-4-16 0,1 0 0 0,-1-3 0 16,2-1-80-16,-2-3-16 0,0 0 0 0,-1-2 0 15,0-1-240-15,1 1-48 0,-3-2-16 0,2-1 0 16,-1 1-32-16,1 2-16 0,-4 6 0 0,-1 0 0 0,1 1-176 0,0-1 0 16,-1 1-192-16,0 0 192 15,2 1-1360-15,-3-2-160 16,2 3-16-16,4-3-13952 0</inkml:trace>
  <inkml:trace contextRef="#ctx0" brushRef="#br0" timeOffset="109039.35">8186 8824 16575 0,'0'0'1472'0,"0"0"-1168"0,0 0-304 0,0 0 0 15,0 0 1600-15,-7 4 272 16,0-1 48-16,0 1 16 0,-1 2-576 0,-1 0-112 0,-1 3-32 0,-2 1 0 15,1 1-480-15,-1 1-96 0,1 4-32 16,0-4 0-16,0 0-192 0,2 0-32 16,2-1-16-16,1 0 0 0,4-1-80 0,1-1-16 0,1-2 0 0,1 1 0 15,-1-8 64-15,3 4 16 0,-3-4 0 0,8 4 0 16,2-4 16-16,0-1 0 0,-3-3 0 0,2-1 0 16,0-2 16-16,0 1 0 0,1-4 0 0,-4 1 0 15,0-1-192-15,-1 0-16 0,0 0-16 0,-1 2 0 16,-1 3 0-16,-3 5 0 0,0 0 0 0,0 0 0 15,0 0-160-15,0 0 192 0,0 0-192 0,0 0 192 16,0 0-192-16,4 7 0 0,-1 1 0 0,1 1 0 0,1 0 0 0,0-1 0 16,2-3 0-16,2 0 0 15,1 0-592-15,2-2 0 0,1 0 0 0,2-3 0 16,2-3-1584-16,3 0-304 0,0-1-64 0</inkml:trace>
  <inkml:trace contextRef="#ctx0" brushRef="#br0" timeOffset="109307.7">8671 8359 15663 0,'0'0'688'0,"0"0"144"0,0 0-656 0,0 0-176 16,-5 7 0-16,2 2 0 0,-4 4 2464 0,0 3 464 0,-3 5 80 0,-1 2 32 15,0 3-1472-15,-4 3-288 0,2 2-64 0,-1 2-16 16,0 2-512-16,0 1-112 16,1 2 0-16,2 0-16 0,0 2-96 0,1-2-16 15,3 0 0-15,-2-2 0 0,2-2-448 0,1-2 0 0,1-2 0 16,2-3 0 0,2-3-560-16,0-3-208 0,1-3-32 0,1-4-16 15,0-3-2000-15,1-3-384 0</inkml:trace>
  <inkml:trace contextRef="#ctx0" brushRef="#br0" timeOffset="109486.31">8403 8765 22111 0,'0'0'1968'0,"0"0"-1584"0,7-2-384 0,3-1 0 0,2 0 1264 0,3 1 160 16,1 0 48-16,-1 1 0 0,1 0-640 0,1-1-128 15,3 0-32-15,1 0 0 0,0 0-224 0,0 0-32 16,1-1-16-16,-4 1 0 0,1 0-400 0,-1-2 0 15,-3 1 0-15,-1 0-9264 16,0-1-1808-16</inkml:trace>
  <inkml:trace contextRef="#ctx0" brushRef="#br0" timeOffset="110017.61">8874 8682 14735 0,'2'-6'640'0,"-1"2"160"0,2-1-640 0,-2-1-160 15,-1 2 0-15,1-1 0 0,0 1 2240 0,0 1 432 16,-1 3 80-16,0 0 0 0,0 0-1184 0,0 0-240 16,0 0-48-16,0 0-16 0,-3 10-464 0,-3 1-96 15,2 0 0-15,1 4-16 0,0 2-48 0,-1 3 0 16,1 0 0-16,0 1 0 0,2 0-320 0,0 0-80 15,-1 0-16-15,1-1 0 0,1 1-224 0,0-3 0 16,0-2 128-16,0-2-128 0,1-1 0 0,1-4 0 16,2-1 0-16,3 1 0 15,0-3-512-15,3-2-32 0,0-6-16 0,-3 0-9424 0,2-1-1904 0</inkml:trace>
  <inkml:trace contextRef="#ctx0" brushRef="#br0" timeOffset="110798.41">9118 8634 8287 0,'0'0'368'15,"0"0"80"-15,0 0-448 0,0 0 0 0,0 0 0 0,0 0 0 0,0 0 2928 0,0 0 496 16,0 0 96-16,0 0 32 0,-4 5-2080 0,0 4-432 16,-2 0-80-16,2 1 0 0,0 2-240 0,0 2-32 15,1 1-16-15,-1 0 0 0,2 3-352 0,1-2-80 16,1-2-16-16,0 1 0 0,0-2 16 0,0 0 0 16,1 0 0-16,1-3 0 0,2-1 208 0,-1-1 64 15,1-4 0-15,-4-4 0 0,0 0 176 0,7 3 32 16,2-1 16-16,-3-4 0 0,4-1-224 0,-2-2-32 0,1-3-16 15,1-1 0-15,-2 0-128 0,2-2-16 0,-2-2-16 16,1 0 0-16,-3-1-96 0,3-2-16 16,-3 1 0-16,0-1 0 0,1 0-48 0,0-1-16 15,-1 0 0-15,1 0 0 0,-1 3-128 0,-1 2 0 16,-1 1 0-16,1 0 0 16,-1 1-368-16,0 3-96 0,2 3-32 0,-1 0-10160 0,-1 0-2032 0</inkml:trace>
  <inkml:trace contextRef="#ctx0" brushRef="#br0" timeOffset="111156.91">9500 8723 15663 0,'0'0'1392'15,"7"-1"-1120"-15,0 0-272 0,1 0 0 16,2 0 1680-16,2-3 288 0,-3 1 48 0,2-1 16 0,2-1-576 0,-2 1-112 15,1-2-32-15,1 1 0 0,-1-3-288 0,2 0-64 16,-3-1-16-16,-1 0 0 0,-1 0-80 0,-1 0-16 16,1 0 0-16,-6 1 0 0,-2 0-272 0,-2-1-48 15,-1 2-16-15,-1 2 0 0,-4 1 16 0,1 1 0 16,-4 2 0-16,0 2 0 0,0 3-336 0,-1 0-64 16,-1 2 0-16,1 1-128 0,-2 2 144 0,2 1-144 15,1 1 0-15,1 2 144 0,1 1-144 0,3 1 0 16,0 0 144-16,4 2-144 0,1 0 144 0,1 2-144 15,4-1 192-15,0-2-192 0,1-1 0 0,1 0 0 16,3 0 0-16,2-3 0 0,-1-1 0 0,3-1-256 16,-1 1 32-16,0-4 0 15,-1-3-1920-15,-1-2-384 0,-1-2-80 0</inkml:trace>
  <inkml:trace contextRef="#ctx0" brushRef="#br0" timeOffset="111304.01">9105 8335 29487 0,'-13'-11'1296'0,"9"6"288"0,-2 0-1264 0,2 2-320 0,4 3 0 15,0 0 0-15,0 0 1856 0,0 0 320 0,-4-3 64 0,4 3 16 16,0 0-1760-16,0 0-368 0,0 0-128 0,0 0-11120 16,8-3-2288-16</inkml:trace>
  <inkml:trace contextRef="#ctx0" brushRef="#br0" timeOffset="139343.67">18740 8561 6447 0,'0'0'576'0,"0"0"-576"0,0 0 0 0,0 0 0 15,0 0 1856-15,0 0 272 16,0 0 48-16,0 0 16 0,3-6-896 0,1 0-176 0,-4 6-32 0,0 0-16 16,0 0-96-16,4-4-16 0,-3-2 0 0,-1 6 0 15,0 0-128-15,0 0-48 0,2-5 0 0,1-1 0 16,-3 6-112-16,0-6-32 0,-1 1 0 0,-1-1 0 15,1 1-32-15,1 5-16 0,0 0 0 0,-2-6 0 16,-2-1-64-16,-1 2-16 0,1 0 0 0,1 1 0 16,-3 1-144-16,1-1-48 0,-2 3 0 0,2-2 0 15,-2 1 96-15,0-1 16 0,0 1 0 0,0 1 0 0,0 1-48 0,2 0-16 16,-3 1 0-16,2 0 0 0,-3 0-64 0,2 1-16 16,-2 0 0-16,3-1 0 0,-4-1-16 15,1 1 0-15,-1 1 0 0,1-2 0 0,2 1-32 0,-2 1-16 16,1 1 0-16,-2-1 0 0,2 0 0 0,-2 1 0 15,0 0 0-15,1 0 0 0,-2 0-48 0,2 0-16 16,0 3 0-16,-1-3 0 0,1 1 0 0,-1-1 0 16,0 2 0-16,1-1 0 0,-2 1-16 0,2 1 0 15,0 0 0-15,2 0 0 0,-1-3-16 0,1 4-128 16,1-1 192-16,0 2-64 0,-1-4-128 0,1 2 192 16,1 2-192-16,-1-2 192 0,2 1-192 0,-1 2 128 15,2-1-128-15,0 0 128 0,0 3-128 0,2-1 0 16,0-1 0-16,1 1 128 0,0-2-128 0,0 2 0 15,1 0 0-15,2 1 128 0,-1-3-128 0,1 2 0 16,1-1 0-16,-1 1 128 0,0 1-128 0,1-2 160 16,0 0-160-16,0 0 160 0,-1 0-160 0,2-1 0 15,0 0 144-15,0-1-144 0,0 0 128 0,2-1-128 0,-2 2 128 16,2-3-128-16,1 0 176 0,-1 0-48 0,2 0 0 16,1-1 0-16,-1 0-128 0,1 1 192 0,-2-1-192 0,2 0 192 15,0-1-192-15,0 0 0 0,1-1 144 0,0 1-144 16,-1-2 0-16,1 0 144 0,-1 1-144 0,0 0 0 15,-1-4 128-15,1 1-128 0,-3-1 0 0,3 1 0 16,1-1 128-16,-1 1-128 0,0-1 0 0,0 0 0 16,1 0 128-16,0 0-128 0,-1-2 0 0,1 1 0 0,0 0 0 0,1-1 0 15,-3 1 0-15,1 0 0 0,-1-1 128 0,0 0-128 16,1 0 0-16,-2-1 0 0,0 1 0 0,-1-2 0 16,1 1 128-16,-3-1-128 0,2 1 0 0,0-1 0 15,-2 0 0-15,2-1 0 0,-4-1 128 0,1 0-128 16,3-1 0-16,-5-2 0 0,0 1 0 0,1 1 0 15,-1 0 0-15,-1 2 0 0,0-3 0 0,-1 1 0 16,0 0 0-16,0 0 0 0,-1 1 0 0,-1-1 0 16,0-1 0-16,-2 1 0 0,2 1 0 0,-5 1 0 15,3-1 0-15,1 0 0 0,-5 2 0 0,1-1 0 16,1 0 0-16,-1 0 0 0,1-1 0 0,-1 0 0 16,0 1 0-16,-1-1 0 0,1 0 0 0,-2-1 0 15,0 0-128-15,2 0 128 0,-2 1 0 0,0 0 0 16,0 0 0-16,1 0 0 0,-1 1 0 0,1 2 0 15,-3-1 0-15,2 1 0 0,0-2 0 0,0 3 0 0,-2-4 0 0,0 4 0 16,0 0 0-16,0 1 0 16,0 1-128-16,-3 1 128 0,2 1 0 0,0 0 0 15,0 0 0-15,1 0-144 0,-1 0 144 0,1 1 0 16,0 0 0-16,0 3 0 0,0-1 0 0,0 0 0 16,1 0 0-16,-1 2 0 0,2-2 0 0,0 0 0 0,1 2 0 0,0-1-128 15,-1-1 128-15,1 3 0 0,0 0 0 0,0 1 0 16,-2 0 0-16,1 0 0 0,2 2 0 0,-1 1-128 15,0-2 128-15,0 3 0 0,2 0 0 0,0 0 0 16,-1-1 0-16,1-1 0 0,1 0 0 0,0 3-128 0,1-1 128 16,1-1 0-16,-1 0 0 0,2 1 0 0,0 0 0 15,1 0 0-15,1 0 0 0,0-1-128 16,1-1 128-16,1 1 0 0,2 0 0 0,0 0 0 0,0-1 0 16,2 0 0-16,0-1 0 0,1 2 0 15,1-1 0-15,0 2 0 0,2-3 0 0,1 1 0 0,-2-1 0 0,2 0 0 16,0-1 0-16,0 3 0 0,0-5 0 0,0 0 0 15,2 2 0-15,-2 0 0 0,1 0 0 0,0-1 0 16,1 0 0-16,0-1 0 0,-1-1 0 0,1 0 0 16,-1-1 0-16,0 0 0 0,1 0 0 0,-2 2 0 15,0-3 0-15,2 1 0 0,0-4 0 0,-3 1 0 16,-2-1 0-16,3 1 0 0,-3 0 0 0,2-1 128 16,0-1-128-16,1 2 0 0,-1-4 0 0,0 2 0 15,0 0 0-15,0-1 128 0,-1-2-128 0,1 1 0 16,1-1 0-16,-2 1 0 0,0-3 0 0,0 2 0 15,-2 0 0-15,1 0 128 0,-1-2-128 0,-1 0 0 16,1-2 0-16,-3 1 0 0,2 2 0 0,-1-1 128 16,-1 0-128-16,-1-1 0 0,0-1 0 0,2 0 0 15,-3-2 0-15,-1 1 128 0,0 0-128 0,0 0 0 0,0-1 0 16,0 2 0-16,0 0 0 0,2-1 0 0,-3 1 0 16,0-2 0-16,0 1 0 0,0 0 0 0,0-2 0 0,0 1 0 15,0-1 0-15,0 2 0 0,-4 0 0 16,2 0 0-16,0-2 0 0,0 1 0 0,-4-1 0 15,1 1 0-15,0 1 0 0,-2 1 0 0,0 0 0 0,0 1 0 16,0 0 0-16,-1 0 0 0,-1 2 0 0,0-2 0 16,2 0 0-16,-4 1 0 0,1 0 0 0,0 0 0 0,-2 1 0 15,1 1 0-15,-1 1 0 0,1 1 0 16,-2-2 0-16,-1 2 0 0,0-1 0 0,0 1 0 0,1 2 0 0,-1 1 0 16,2 1 0-16,-2 0-128 0,1 1 128 0,0 0 0 15,0 0 0-15,4 1 0 0,-4-2 0 0,2 3 0 16,2 0 0-16,-1 0-128 0,-1 2 128 0,2-1 0 15,-1 1 0-15,1-1 0 0,0 1 0 0,2 1 0 16,0-1 0-16,0 2 0 0,1 0 0 0,0 0 0 16,-2 3 0-16,1-2 0 0,-2 1 0 0,3 1 0 15,-2 0 0-15,2 0-128 0,1 0 128 0,0 1 0 16,1 0 0-16,2 0 0 0,0 0 0 0,-1-1 0 16,2 2 0-16,1-1-128 0,0 0 128 0,1 1 0 15,2 1 0-15,-1-1 0 0,0 0 0 0,4-1 0 16,0 1 0-16,0-1 0 0,2-1 0 0,-1-1 0 15,2 0 0-15,-1 0 0 0,1-2 0 0,1 0 0 16,1 0 0-16,0 0 0 0,1-1 0 0,-2 1 0 16,2-1 0-16,1-2 0 0,1-1 0 0,-2 1 0 15,1-2 0-15,0 0 128 0,1 1-128 0,-1 0 0 16,0-2 0-16,0 1 128 0,0-2-128 0,1-1 0 0,-2-1 0 0,1 1 0 16,0 1 0-16,1 0 0 0,0 0 0 0,-2-2 128 15,2-1-128-15,0-1 0 0,1 1 128 0,-1 0-128 16,-2-1 0-16,1 0 144 0,1 0-144 0,-3 0 0 15,0-2 128-15,0 0-128 0,-1-1 0 0,0 1 0 16,1 1 0-16,-3 0 0 0,0-1 0 0,-2 0 0 16,2-1 0-16,-3-1 128 0,2-1-128 0,-1 0 0 15,-1-2 128-15,2 0-128 0,-4-1 0 0,1 0 0 16,0-1 128-16,-2 0-128 0,1 0 0 0,-2-2 0 16,0 3 0-16,-1 0 0 0,0 0 0 0,0 1 0 15,-1-2 0-15,1 1 0 0,-2 0 0 0,-2 1 0 0,-2-1 0 0,2 2 0 16,-3-1 0-16,2 0 0 0,1 0 0 0,-2 1 0 15,-1-1 0-15,1 1 0 0,-2 1 0 0,-1 0 0 16,-1 1 0-16,-3 1 0 0,1 0 0 0,1 1 0 16,0-1 0-16,-1 1 0 0,0 0 0 0,0 1 0 15,-1-2 0-15,1 2 0 0,1 0 0 0,0 0 0 16,3 1 0-16,-3 1 0 0,1 1 0 0,0 0 0 16,1 1 0-16,0 0 0 0,-3-2 0 0,1 2 0 15,0 2-128-15,1 0 128 0,-2 0 0 0,1 1 0 16,1 2 0-16,-2-1-144 0,0-1 144 0,0 2 0 15,2 0 0-15,-2 3 0 0,1-3 0 0,0 3 0 16,0 1 0-16,0 1 0 0,1-1 0 0,1-1 0 16,0 2 0-16,2 0-128 0,0 0 128 0,0 1 0 15,1 0 0-15,0 0 0 0,1-1 0 0,0 1 0 16,1-1 0-16,1-1 0 0,-1 0 0 0,3 0 0 16,0 2 0-16,1 0-128 0,1-1 128 0,0 0 0 0,3 0 0 0,-1 2 0 15,1-1 0-15,2-1 0 0,-1-1 0 0,2 0 0 16,-3-2 0-16,4 1 0 0,0-3 0 15,1 0 0-15,-2 4 0 0,3-1 0 0,-3-2 0 16,1 0 0-16,0-1 0 0,1 1 0 0,-2 0 0 0,3 0 0 16,-3-2 0-16,1 1 0 0,-1-1 0 0,1 0 0 0,0 1 0 15,1-1 0-15,-4-1 0 0,4 1 0 0,-3 0 0 16,3-2 0-16,-3 1 0 0,3-1 0 16,-4 1 0-16,2 0 0 0,1 1 0 0,-1-2 128 0,1-2-128 15,1 1 0-15,0-1-128 0,1 0 128 16,-3 2-1472-16,2 1-192 15,-3 3-64-15,1-3-10144 0,-7-3-2032 0</inkml:trace>
  <inkml:trace contextRef="#ctx0" brushRef="#br0" timeOffset="141372.72">13404 8283 2751 0,'0'0'128'0,"0"0"16"0,0 0-144 0,0 0 0 16,0 0 0-16,0 0 0 0,0 0 912 0,0 0 160 16,3-8 16-16,-3 8 16 0,0 0-784 0,0 0-144 15,8-7-48-15,-8 7 0 0,6-8 384 0,-6 8 80 16,0 0 16-16,0 0 0 0,0 0 480 0,0 0 80 0,0 0 32 0,0 0 0 16,0 0 80-16,0 0 32 15,0 0 0-15,0 0 0 0,0 0 144 0,-3-3 16 16,3 3 16-16,-5-1 0 0,-3-1-128 0,2 2-16 15,-3 2-16-15,2 0 0 0,-4 1-368 0,1 0-64 16,0 1 0-16,-4 0-16 0,1 2-224 0,-1 0-32 16,-2 2-16-16,1 2 0 0,-3 1-128 0,1 1-32 0,-1 1 0 0,0 2 0 15,1 2-48-15,1 3-16 0,2 1 0 16,1 2 0-16,-3 2-96 0,3 4-32 0,2 3 0 0,1-2 0 16,0-2-64-16,2 2-32 0,1-1 0 0,5 0 0 15,-1-1 16-15,3-1 0 0,3-3 0 0,-1 0 0 16,4-1 16-16,2 2 0 0,0-1 0 0,2 0 0 15,-1-2-32-15,2 1 0 0,0 0 0 0,2-2 0 16,-2-1-160-16,2-3 128 0,-1-1-128 0,1-2 128 0,1-1-128 0,-3-1 128 16,1-1-128-16,-2-1 128 0,0-1-128 0,-1-1 192 15,1-4-192-15,-2 2 192 0,-8-6-48 16,0 0 0-16,9 4 0 0,-9-4 0 0,0 0 64 0,0 0 16 16,0 0 0-16,0 0 0 0,0 0 96 0,0-10 0 15,-1 1 16-15,-4-3 0 0,0-1-96 0,-1-3-32 16,-4-5 0-16,1-2 0 0,-1-2-32 0,1 1-16 15,0 1 0-15,-1-3 0 0,4-5-160 0,-3 0 128 16,3 1-128-16,0 2 128 0,-1 1-128 0,4-2 0 16,-3-1 0-16,3 1 0 0,0 2 128 0,0 1-128 15,2 0 0-15,1 0 128 0,1-3-128 0,3 4 0 16,-1 0 0-16,1 2 0 0,2 1 0 0,2 1 0 16,0 1-160-16,2 1 160 0,1-1 0 0,1 2 0 15,1-1-128-15,1 2 128 0,-2 1 0 0,1 2 0 16,1 0 0-16,1 0-144 0,-1 1 144 0,-1 2 0 15,-1 0-144-15,-2 1 144 0,1 1 0 0,-1 2 0 0,-1 0-144 0,0 3 144 16,-2-1 0-16,-7 5-192 0,8-3 192 16,-8 3-160-16,0 0 160 0,0 0-128 15,0 0 128-15,0 0-128 0,0 0 128 0,0 0 0 16,0 0 0-16,0 0 0 0,0 0 0 0,0 0-128 0,-8 3 128 16,1 0 0-16,-1 2 0 0,0 1 0 0,0 0 0 0,-1 2 0 15,-1 0 0-15,-1 1 0 0,-1 0 0 0,-3 2 0 16,0 1 0-16,-1 4 0 0,-3 0 0 0,1 3 0 15,0-1 0-15,-2 3 0 0,-1 0 0 0,2 5 0 16,-1 2 0-16,4 4 0 0,0 3 0 0,2 2 0 16,0-1 0-16,2 0 0 0,0-1 0 0,2 1 0 15,2 0 0-15,1-2 0 0,4 0 0 0,-1-1 0 0,2-3 0 0,2-2 0 16,1-1 0-16,0-1 0 0,0 2 0 0,2-2 0 16,-1-1 0-16,2-3 0 0,-2-3 0 0,1-1 0 15,3-3 0-15,-2-2 0 0,2 2 0 0,-1-3 0 16,-1-2 0-16,1-2 0 0,-5-8 176 0,6 7-48 15,-6-7 0-15,0 0 0 0,0 0-128 0,8 3 0 16,-8-3 0-16,0 0 128 0,8-5 64 0,-5-3 0 16,0-2 0-16,0-1 0 0,-2-1-16 0,-1-2 0 15,0-3 0-15,-1-1 0 0,0-4-176 0,-2 0 160 16,1-5-160-16,0 2 160 0,0 0-160 0,-2 0 0 16,3 0 144-16,0 2-144 0,0 0 0 0,2 0 144 15,1-3-144-15,2 1 0 0,-2 0 0 0,1 0 0 16,1 0 0-16,2 0 0 0,1-2 0 0,0 0 0 0,0 2 0 0,4-2 0 15,-1 0 0-15,2 1 0 0,1 0 0 16,0 2 0-16,1 4 0 0,0 3 0 16,-1-1 0-16,0 2 0 0,-2 0 0 0,1 2 0 15,2 0-128-15,-3 1 128 0,0 1 0 0,-1 4 0 0,-2 0 0 0,1 1 0 16,0 2 0-16,0-1-144 0,1 2 144 0,-10 4 0 16,7-3 0-16,-7 3 0 0,0 0 0 0,0 0-128 15,0 0 128-15,0 0 0 0,9 1 0 0,-9-1 0 0,0 0 0 0,0 0 0 16,0 0 0-16,0 0 0 0,-5 8 0 0,-3-1 0 15,-1 2 0-15,0-1 0 0,-2 1 0 0,-1 2 0 16,-1 3 0-16,-1 0 0 0,1 0 0 16,-3 2 0-16,-3 1 0 0,1 4 0 0,-3 1 0 0,2 6 0 15,-2 2 0-15,1 2 0 0,1 1 0 0,1 0 0 16,-2 0 0-16,2 1 0 0,0 1 0 0,4-2 0 16,0-2 0-16,6-2 0 0,-2-4 0 0,2 2 0 15,3-1 0-15,0 1 0 0,3-2 0 0,-1-2 0 16,2 0 0-16,2-2-128 0,2-2 128 0,-1-3-128 15,4-4 128-15,1 1-128 16,1-3-1184-16,2-3-224 0,0-2-64 16,2-2-11008-16,3-4-2224 0</inkml:trace>
  <inkml:trace contextRef="#ctx0" brushRef="#br1" timeOffset="150359.07">14121 14534 1839 0,'0'0'160'0,"10"-2"-160"15,0-1 0-15,-1-1 0 0,1-1 2640 0,-1 0 496 16,-1-1 112-16,1 2 16 0,-9 4-1856 0,8-5-384 0,0 1-64 0,-8 4 0 16,0 0-176-16,6-3-16 0,-6 3-16 0,0 0 0 15,0 0 144-15,0 0 16 0,0 0 16 0,0 0 0 16,0 0 16-16,0 0 0 0,-5-4 0 0,-3 1 0 16,-1 1-480-16,-3 0-80 0,-1-2-32 0,0 3 0 15,-2 1 224-15,0 0 64 0,-2-1 0 0,0 0 0 16,-3 0 64-16,-1 1 0 0,-2 1 16 15,-2 0 0-15,-4 0-80 0,-2 1-32 0,-2 0 0 0,-1 0 0 16,-1-1-128-16,-1 0-32 0,-2-1 0 0,1 0 0 16,-3 2-128-16,0 0-48 0,-3 1 0 0,-3 0 0 15,-5 1-96-15,3 0-32 0,1-1 0 0,1 0 0 16,0-1-16-16,1 2 0 0,0 1 0 0,1 2 0 16,-4 0-128-16,-1 4 160 0,-1-3-160 0,2-1 160 0,1-2-160 0,2 2 160 15,0-3-160-15,2 1 160 0,1-2-160 0,1 1 0 16,3 2 144-16,-3-1-144 0,2 0 144 15,2-1-144-15,1-1 192 0,-2 2-192 0,2-3 176 0,2-1-176 16,-2-2 160-16,3 1-160 0,1 1 144 0,0 0-144 16,1-1 128-16,0 0-128 0,2 0 0 0,0 1 0 15,-2 2 128-15,4-1-128 0,-2-3 0 0,0 0 0 16,3-1 0-16,0 1 128 0,-1-2-128 0,2 1 0 16,3-3 0-16,-1 4 0 0,2-1 0 0,2 1 0 15,-1-1 0-15,3 0 0 0,1 3 0 0,1-1 128 16,-1 0-128-16,1 0 0 0,2-1 0 0,2 2 0 15,-2 2 0-15,1-1 0 0,0 0 0 0,2 1 0 16,-2-1 0-16,2-1 0 0,2 1 0 0,-1 0 0 0,3 1 0 0,-3 0 0 16,2 0 0-16,1 0 0 0,6-3 0 0,-7 5 0 15,7-5 0-15,-7 3 0 0,7-3 0 0,-5 3 0 16,5-3 0-16,-6 3 0 0,6-3 128 16,0 0-128-16,-6 4 0 0,6-4 0 0,0 0 0 0,0 0 0 15,-5 7 0-15,5-7 128 0,-1 8-128 0,1-8 0 16,0 0 128-16,3 13-128 0,-1-1 128 0,0 1-128 15,-1-1 0-15,-2 4 0 0,1 4 128 0,0 0-128 16,-2 2 0-16,1 3 0 0,-2 2 0 0,2 0 0 16,-1 1 0-16,1 0 0 0,0 3 0 0,0-1 0 15,1-4 0-15,0 1 0 0,1-1 0 0,0 0 0 16,-1-1 144-16,1-2-144 0,-1 0 160 0,2 0-160 16,1-1 144-16,-1 0-144 0,-1-1 128 0,0 0-128 0,-1-1 144 15,0-3-144-15,0-1 160 0,0-1-160 0,1-2 160 16,-2 0-160-16,1 1 160 0,0 0-160 0,0-3 128 15,1 0-128-15,1-1 0 0,0-1 144 0,1-2-16 0,-3-7-128 16,0 0 192-16,4 8-64 0,-4-8 0 0,0 0-128 16,8 7 192-16,-8-7-64 0,9 4-128 0,0-2 192 15,-1 0-192-15,3-2 192 0,0-1-192 0,3 0 192 16,2 0-192-16,-1 0 192 0,3 1-192 0,2-2 0 16,1 0 0-16,2 0 128 0,2 2-128 0,0 2 0 15,3 0 0-15,3 0 0 0,2 0 0 0,2 0 0 16,1 2 0-16,3-2 0 0,1-2 0 0,3 0 0 15,-1 2 0-15,3 1 0 0,0-2 0 0,2 3 0 16,3-2 0-16,1 0 0 0,-3 0 0 0,0-1 0 16,1 1 128-16,-1-1-128 0,-1-1 0 0,1 2 0 0,-3 1 0 15,1 0 0-15,-1 1 0 0,1-1 0 0,1 0 0 0,-1 1 0 16,0-1 0-16,-1 0 0 0,-2-1 0 0,0 3 0 16,-4-1 0-16,2 2 0 0,0-1 0 0,-2 1 0 15,-1-2 0-15,-1-1 0 0,1 1 0 0,-1 0 0 16,-4 1 0-16,0 1 0 0,-1 2 0 0,-1-2 0 15,0 0 0-15,-3-1 0 0,1 1 0 0,-4-2 0 16,0 1 0-16,0-1 0 0,-2 1 0 0,-2-1 0 16,-2-1 0-16,-1-1 0 0,-2 1 0 0,1 0 0 15,-1 0 0-15,0 1 0 0,-3-1 0 0,1 0 128 16,-4-1-128-16,0 1 0 0,0-2 0 0,-10-1 0 16,9 2 0-16,-1-1 0 0,-8-1 0 0,7 1 0 15,-7-1 0-15,0 0 0 0,9 0 0 0,-9 0 0 0,0 0 0 16,0 0 0-16,9 0 0 0,-9 0 0 15,0 0 0-15,0 0 0 0,0 0 0 0,0 0 0 0,0 0 0 0,0 0 0 16,0 0 128-16,6-5-128 16,-6 5 0-16,3-8 0 0,-3 8 0 0,3-10 128 0,0-1 0 0,-1 1-128 15,-2-3 192-15,0-1-64 0,3-5-128 0,-1-2 0 16,1-2 0-16,2 0 0 0,0-1 0 0,1-3 0 16,1-5 0-16,1 0 0 0,0-1 0 0,2 0 0 15,1 0 128-15,3 0-128 0,-1-1 0 0,-1 3 192 16,1 4-192-16,1-1 192 0,-1 1-192 0,-1 2 0 15,-2 0-192-15,1 2 192 0,-1 1 0 0,1-2 0 0,0-2 0 16,0 0 0-16,-1 3 0 0,-1-1 0 16,1-3 0-16,-3 0 0 0,2 2 0 0,-3 1 0 0,3 1 0 15,-2 1 0-15,2 0 0 0,-3 1 0 0,2 1 0 0,-4 2 0 16,2 3-128-16,0 1 128 0,-1-1 0 16,0 3 0-16,1 2 0 0,-2 2 0 0,-4 8 0 15,5-10 0-15,-1 2-128 0,-2 0 128 0,-2 8 0 0,0 0 0 16,0 0 0-16,0 0 0 0,0 0 0 0,0 0 0 15,0 0-160-15,0 0 160 0,0 0 0 0,0 0-144 16,0 0 144-16,0 0-128 0,-4 8 128 0,4-8-128 16,-8 5 128-16,0 1 0 0,1-1 0 0,-1 0-128 15,0-3 128-15,-1 2 0 0,1 1 0 0,-2-2-128 16,1 0 128-16,-4 0 0 0,-2-1 0 0,0-1 0 16,-1-1 0-16,-5 1 0 0,0 0 0 0,-1 0 0 15,-5-1 0-15,0 1 0 0,-3 2 0 0,-2-1 0 16,-1-2 0-16,-2 1 0 0,-5-1 0 0,2 0 0 0,-1 0 0 0,1-2 0 15,-3-1 0-15,1 0 0 0,-1 0 0 0,0-2 0 16,0 3 0-16,-3-1 0 0,0 0 0 0,2 0 0 16,-4 2 0-16,1-2 0 0,0 0 0 0,0-2 0 15,2 1 0-15,-2 1 0 0,0 0 0 0,1 2 0 16,0 0 0-16,1 0-128 0,1 1 128 0,-1 0 0 16,3-2 0-16,0-1 0 0,2-2 0 0,0 2 0 15,1 2 0-15,2-1 0 0,-1-2 0 0,3 2 0 16,2-1 0-16,-4 3 0 0,2-1 0 0,2-1 0 15,-1-2 0-15,0 1 0 0,0 0 0 0,0-1 0 16,0 0 0-16,3 0 0 0,2-1 0 0,1 0 0 16,-2 1 0-16,3 1-128 0,2 0 128 0,-2-1 0 0,3 1 0 0,-3 0 0 15,4 1 0-15,-1-1 0 16,1 0 0-16,3 0 0 0,0 0 0 0,0 0 0 0,3 1 0 0,2 0 0 16,-1 0 0-16,-1 1 0 0,3 0 0 0,2-1 0 15,1 0 0-15,2 0 0 0,-1 0 0 0,1 1 0 16,7 1 0-16,-6-1 0 0,6 1 0 0,-5-1 0 15,5 1 0-15,-7 0 0 0,7 0 0 0,-7 0 0 16,7 0 0-16,-8 0 0 0,8 0 0 0,0 0 0 16,-7 0 0-16,7 0 0 0,-8 0 0 0,8 0 0 15,0 0 0-15,-8 1 0 0,8-1 0 0,-6 1-128 16,6-1 128-16,-7 2 0 0,7-2 0 0,-8 2 0 16,2 0 0-16,6-2 0 0,-9 7 0 0,1-2 0 15,0 2 0-15,0 1 0 0,2 3 0 0,-1 0-128 16,-3 3 128-16,1 1 0 0,0 1 0 0,0 4 0 0,-2 3 0 0,0 3 0 15,-1 2 0-15,-1 2-128 0,-2 3 128 16,-1 4 0-16,-1 1 0 0,0 1 0 0,0-3 0 16,0 1 0-16,1 2 0 0,0-1-128 0,1-3 128 0,-1-4 0 15,1-2 0-15,1 1 0 0,-1-1 0 0,4-2 0 16,-2-2 0-16,2 0 0 0,0-4 0 0,2 0 0 16,-2-2 0-16,3 1 0 0,-1-3 0 0,-1-1 0 15,2-2 0-15,2 0 0 0,-1 0 0 0,3-3 0 16,-3 0 0-16,3 0 0 0,1-2 0 0,1 0 0 15,0-2 0-15,2-7 128 0,0 8-128 0,0-8 0 16,3 7 0-16,-3-7 0 0,0 0 0 0,0 0 0 16,8 6 0-16,1-2 0 0,1-1 0 0,1 0 0 15,0-3 0-15,4 1 0 0,2 3 0 0,1-2 0 0,5-2 0 0,-1 0 0 16,4 0 0-16,1 1 0 0,5 1 0 0,3-2-128 16,-1 0 128-16,4 1 0 0,0 0 0 0,2 1-128 15,1 2 128-15,3 0 0 0,2-1 0 16,1 1 0-16,0 2 0 0,1-2 0 0,-1 0 0 0,2 0-128 15,2 0 128-15,-3 2 0 0,1-1 0 0,0 0 0 16,2-2 0-16,2 0 0 0,-2 0 0 0,1-2 0 16,0-1 0-16,-2 0 0 0,-1 1 0 0,3 0 0 15,-1 3 0-15,1-2 0 0,-1 1 0 16,-1-1 0-16,-4 0 0 0,1 0 0 0,-7 3 0 0,1-1 0 16,-4-1 0-16,1 3 0 0,-2 0 160 0,0 1-160 15,0 2 0-15,0-3 0 0,0 2-128 0,0 0 128 16,0 1 0-16,-1-1 0 0,-2-1 0 0,-2-1 0 15,-4-2 0-15,0 0 0 0,-2 0 0 0,-3-2 0 0,0 0 0 0,-2 0 0 16,-3-1 0-16,1-1 0 0,-2-1 0 16,0 1 0-16,-3 0 0 0,0 0 0 0,-3-2 0 15,0 1 0-15,0 0 0 0,-4-1 0 0,-6 2 0 0,10-1 0 16,-10 1 0-16,9 0 0 0,-1-3 0 0,-8 3 0 16,8-1 0-16,-8 1 0 0,9-1 0 0,-9 1 0 15,10 0 0-15,-10 0 0 0,8-1 0 0,-8 1 0 16,0 0 0-16,10-1 0 0,-10 1 0 0,0 0 0 15,0 0 0-15,0 0 0 0,8-1 0 0,-8 1 0 16,0 0 0-16,0 0 0 0,0 0 0 0,0 0 0 16,0 0 0-16,0 0 0 0,0 0 0 0,7 0 0 15,-7 0 0-15,0 0 0 0,0 0 0 0,0 0 0 0,0 0 0 0,0 0 0 16,0 0 0-16,0 0 0 16,0 0 0-16,0 0 0 0,0 0 0 0,3-8 0 15,-3 8 0-15,1-8 0 0,-1 1 0 0,2-1 128 0,-1 1-128 0,0 0 0 16,0-1 128-16,1-1-128 0,2-2 0 0,-2-1 0 15,1-3 128-15,3-3-128 0,-1-2 0 0,1-3 144 16,2-4-144-16,1-5 160 0,1-6-160 0,2-2 160 16,-2-5-160-16,3-3 0 0,2-1 0 0,-1 2 0 15,1 4 128-15,1 3-128 0,-3 5 0 0,0 3 128 16,-4-1 0-16,0 4 0 0,-2 4 0 0,0 2 0 16,-3 1 0-16,0 2 0 0,-3 0 0 0,-1 2 0 15,0 0-128-15,0 3 0 0,-1 1 0 0,1 3 0 16,-1 2 0-16,0 1 0 0,1 8-192 0,0 0 192 15,0 0-2480-15,-7 5-368 16,-6 7-80-16,6 4-16 0</inkml:trace>
  <inkml:trace contextRef="#ctx0" brushRef="#br1" timeOffset="158290.04">17577 16465 911 0,'0'0'0'0,"0"0"0"0,0 0 0 0,0 0 0 0,0 0 0 0,-7 2 0 0,-1-3 2304 0,0 0 384 16,1 2 80-16,-1 0 16 0,0 0-1840 0,1-1-368 15,-1 0-80-15,8 0-16 0,-9 2-16 0,1 1 0 16,8-3 0-16,-7 2 0 0,7-2-16 0,-8 2-16 16,1 0 0-16,7-2 0 0,0 0 64 0,0 0 16 15,0 0 0-15,0 0 0 0,0 0 128 0,0 0 48 16,0 0 0-16,0 0 0 0,0 0-48 0,0 0 0 16,10 4 0-16,2-3 0 0,4 1 32 0,0-2 0 15,1 0 0-15,1-2 0 0,2 2-240 0,3-1-48 16,2-1-16-16,2 2 0 0,2 2-112 0,3-1 0 0,4-1-16 0,2 3 0 15,5 0-112-15,-1 1 0 0,2-2-128 0,1 0 192 16,0-1 16-16,1-1 0 0,2 0 0 0,1 0 0 16,3 0 48-16,2 0 16 0,1 0 0 0,-1-1 0 15,0-1-16-15,0 0 0 0,1-2 0 0,0 2 0 16,0 0-64-16,0 0 0 0,0 2-16 0,-2 0 0 16,2-3-176-16,-3 2 160 0,0-1-160 0,-4 1 160 15,0 1-160-15,2 0 0 0,1 1 144 0,-1 0-144 16,-2-1 128-16,-2 0-128 0,0-1 128 0,-1 0-128 15,-3-1 160-15,2 1-32 0,1 0-128 0,1 1 192 16,2-1-16-16,-1 1-16 0,-2 0 0 0,-2-2 0 16,0 0-160-16,-2 0 192 0,3 1-192 0,-3 1 192 0,-1 0-192 0,1 0 0 15,0 0 0-15,-1 2 0 0,0-1 0 16,-2 1 0-16,-2 0 0 0,0-1 0 0,-3 0 0 0,0 1 0 16,-1-1 0-16,3 1 0 0,-2-1 0 15,-1 2 0-15,1 0 0 0,1 0 0 0,2-1 0 0,-1 1 0 16,-2-1 128-16,1 0-128 0,-1-1 0 0,0 2 0 15,0 0 0-15,0-1 0 0,-1-1 0 0,0 1 0 16,-2-1 0-16,1 2 0 0,-1-3 0 0,2 0 0 16,-1 0 0-16,-1 0 0 0,-2 3 0 0,1-3 0 15,-3 0 0-15,1-3 0 0,-4 3 0 0,1 0 0 16,0 3 0-16,-1-3 128 0,1-3-128 0,0 3 0 16,2-1 0-16,-3 0 0 0,3 0 0 0,-2 0 0 0,1 0 0 0,3 0 0 15,-3 1 0-15,1 0 0 0,1 0 0 0,-3 1 0 16,0-1 0-16,0 0 0 0,0 0 0 0,2 1 0 15,-4 0 0-15,2 0 0 0,-2 0 0 0,2 0 0 16,-2-1 128-16,3 3-128 0,-4-3 128 0,1 1-128 16,0 0 128-16,0 0-128 0,0-1 0 0,0 1 128 15,1-1 48-15,-1 0 0 0,3-1 0 0,-6-1 0 16,0-2-48-16,1 3 0 0,0 0 0 0,-2 0 0 16,2-1-128-16,0 1 0 0,0 1 144 0,-1 1-144 15,-1 0 0-15,0 1 0 0,-1-2 0 0,2 0 128 16,-2 0-128-16,-1 0 0 0,3 1 0 0,-2 0 128 15,0-1-128-15,-1 3 0 0,1-1 0 0,-1 0 0 16,1-1 0-16,-1-1 0 0,2-1 0 0,0 1 0 16,-3 2 0-16,0-1 0 0,-1-2 0 0,-2 1 0 15,0 2 0-15,1 0 0 0,0-2 0 0,2 0 0 0,-1 0 0 16,-3 0 0-16,1 0 0 0,-1 1 128 0,0-2-128 16,-3-1 0-16,0 1 0 0,-8 1 0 0,8-1 0 0,-8 1 128 15,8-2-128-15,-8 2 128 0,0 0-128 0,0 0 192 16,0 0-64-16,0 0 0 0,0 0-128 0,0 0 176 15,0 0-176-15,0 0 192 0,0 0-192 0,0 0 192 16,-9-3-192-16,-1 2 192 0,0-2-192 0,-2 3 0 16,-2-1 144-16,-2 0-144 0,0 1 0 0,-2 0 128 15,0 0-128-15,-4 0 0 0,-3 0 0 0,-1-1 0 16,-1 0 0-16,-3-1 128 0,-2-1-128 0,-2-1 192 16,-2 1-64-16,-2 1 0 0,0-4-128 0,-2 2 0 15,-1 1 0-15,-4-1-128 0,1 1 128 0,-1-3 0 0,0 0 0 16,-1 1 0-16,0 2 0 0,1 0 0 15,-2 3 0-15,-1-2 0 0,-2-2 0 0,1 2 0 0,-5 0 0 16,1-1 0-16,2-3 0 0,-2 3 0 0,0 0 0 0,-3-1 0 16,0 4 0-16,0 0 0 0,-2-3 0 0,2 2 0 15,0 0 0-15,1 0 0 0,1 0 0 0,2 1 0 16,-1-2 0-16,2 1 0 0,-2 0 0 0,3 0 0 16,0-1 0-16,2 1 0 0,-1 0 0 0,5 1 0 15,-1-2 0-15,1 2 0 0,0-3 0 0,-2 2 0 16,-3 0 0-16,0 1 0 0,-1-1 0 0,1 1 0 15,2-1 0-15,1 2 0 0,1 1 0 0,-2 2 0 16,1-2 0-16,-2 0 0 0,-1 0 0 0,2-1 0 16,2 0 0-16,1 0 128 0,2-2-128 0,-1 2 128 15,3 2-128-15,0 0 0 0,-3 0-128 0,1 1 128 16,-2-4 0-16,0 0 0 0,1 1 0 0,-1 0 128 0,3-1-128 0,-1 2 0 16,0 0-128-16,-1 3 128 0,-2-2 0 0,1 1 0 15,1-2 0-15,1 1 0 0,-2-1 0 0,4 0 0 16,0 2 0-16,3 0 128 0,-1-1-128 0,4-1 0 15,0 4-128-15,1-3 128 0,-1-1 0 0,2-1 0 16,1 2 0-16,0-2 0 0,-2 2 0 0,0-1 0 16,1 0 0-16,1 1 0 0,-1-1 0 0,0 0 0 15,-1-1 0-15,1 1 0 0,0-2 0 0,0 0 0 16,1 1 0-16,2 0 0 0,0-1 0 0,0 0 0 16,-1-1 0-16,-1 1 0 0,0 0 0 0,1 1 0 15,3-1 0-15,1 2 0 0,3-2 0 0,1 1 0 0,1 0 0 16,4-1 0-16,1 0 0 0,4 0 144 0,4 0-144 0,-2 0 0 15,4-1 128-15,6 1-128 0,-8-3 0 16,8 3 0-16,0 0 128 0,0 0-128 0,0 0 0 0,0 0 0 16,0 0 0-16,11-5 0 0,3 1 0 0,-2 0-144 31,2 2-1904-31,1 1-384 0</inkml:trace>
  <inkml:trace contextRef="#ctx0" brushRef="#br2" timeOffset="-207407.49">440 17812 8287 0,'0'0'736'0,"-4"4"-592"15,0-4-144-15,-4 1 0 0,2-1 1872 0,-1 0 352 16,0 0 64-16,0 0 16 0,1-1-560 0,0 1-96 16,-1-2-32-16,1 0 0 0,1 1-256 0,5 1-48 15,0 0-16-15,0 0 0 0,-6-2-256 0,6 2-48 0,0 0-16 0,0 0 0 16,0 0-224-16,0 0-48 15,0 0-16-15,10-2 0 0,1 0-112 0,4 1 0 16,5 0-16-16,2 1 0 0,7 0-64 0,4 1-16 0,1 1 0 16,3 1 0-16,2 2-176 0,0 0-48 0,-2 1 0 0,-1 0 0 15,-1-1-128-15,-3 0-128 16,-1 1 192-16,-2-2-192 0,-4 1 160 0,-2 1-160 0,-2-4 128 0,-1 0-128 16,-5 1 0-16,-2-2-176 0,-3-1 16 0,0-1 0 15,-10 1-1632 1,0 0-320-16,0 0-64 0,-5-5-7680 0,-6-1-1536 15</inkml:trace>
  <inkml:trace contextRef="#ctx0" brushRef="#br2" timeOffset="-207059.28">282 17763 22511 0,'0'0'992'0,"0"0"224"0,0 0-976 0,0 0-240 16,0 0 0-16,-3-9 0 0,2 0 512 0,-3-3 64 16,1-4 16-16,1-2 0 0,1-2 368 0,0-2 80 15,-2-3 16-15,3-1 0 0,1-2-48 0,4 1-16 16,-1-1 0-16,5 3 0 0,3 1-384 0,5 2-80 16,-1 2-16-16,5 2 0 0,2 4-112 0,6 1-16 15,3 2-16-15,1 3 0 0,5 1 16 0,3 5 0 16,3 3 0-16,-7 4 0 0,-4 0 16 0,0 5 16 0,1 2 0 0,-3 5 0 15,-6 0 80-15,1 5 16 16,0 4 0-16,-4-1 0 0,0 0-32 0,-1 2 0 0,-3-1 0 0,-4-1 0 16,-4 1-240-16,-2-2-48 15,-2-1-16-15,-1 1 0 0,-5 0-176 0,-5-1 0 16,-2 1 144-16,-4-5-144 16,-5 0-1232-16,-2-4-320 0,-2-4-64 0,-1-4-16 15,-1-6-1568-15,-1-4-320 0</inkml:trace>
  <inkml:trace contextRef="#ctx0" brushRef="#br2" timeOffset="-206724.57">554 16909 25919 0,'0'0'1152'16,"0"0"224"-16,6 9-1104 0,5 2-272 0,0 1 0 0,5 3 0 0,0 0 720 0,3 3 96 15,-2 1 16-15,2 2 0 0,1 0 64 0,0 0 32 16,1-1 0-16,0-3 0 0,1-1-352 0,-5-4-80 16,-1-2-16-16,-2-5 0 0,-4-4-96 0,0-3 0 15,0-7-16-15,-5-2 0 0,-1-4 80 0,-1-4 0 16,-3-2 16-16,-3-3 0 0,-2-3 128 0,-3-3 32 16,-1 3 0-16,-2 1 0 0,-1 1 32 0,-2 3 16 15,-2 1 0-15,-2 5 0 0,-1 0-160 0,1 2-48 16,0 3 0-16,-2 3 0 0,0 4-192 0,3 2-32 15,1 2-16-15,3 2 0 0,1 1-224 0,2 3 0 0,-1 0 0 0,3 3 0 32,4 0-256-32,1 2-160 0,1 1-32 0,2 0 0 15,1 0-2704-15,0-1-560 0,0-1-96 0</inkml:trace>
  <inkml:trace contextRef="#ctx0" brushRef="#br2" timeOffset="-206231.11">492 16489 23951 0,'18'6'2128'0,"-2"0"-1696"16,2 2-432-16,4 0 0 16,1 0 480-16,0 3 16 0,2 2 0 0,-2 1 0 0,-1 1 432 0,1 1 96 15,4-1 0-15,-4-3 16 0,-3 0-256 0,-5-2-48 16,-2-1-16-16,-4-2 0 0,-9-7 16 0,0 0 0 15,0 0 0-15,0 0 0 0,0 0 176 0,0 0 48 16,-5-11 0-16,-5-2 0 0,-3-1-384 0,-3-1-80 16,-3-3-16-16,1 1 0 0,-1-1-288 0,0-1-48 15,-3-1-16-15,7 7 0 0,-3-4-128 0,1 0 0 16,-1-3 0-16,2 1 128 0,0 0-128 0,3 2 0 16,3 0 0-16,5 1 0 0,0 3 0 0,5 0 0 15,4 3 0-15,0 2 0 0,6 2 0 0,0 1 0 16,3 4 0-16,1 2 0 0,4 3 0 0,-2 1 0 15,1 4 0-15,-1 1 0 0,0 1 0 0,-2-1 0 16,-2 0 0-16,-2-2 0 0,0-1 128 0,-3-3-128 16,-7-4 0-16,0 0 128 0,0 0 64 0,0 0 0 15,-6-5 0-15,-2-5 0 0,-2 0 128 0,1-3 48 0,-6 0 0 16,1-5 0-16,0-1-368 0,0 0 144 16,1-2-144-16,1 1 0 0,2-1 0 0,3 1 0 0,2 0 0 0,5 2 0 15,3 0 0-15,5 3 0 0,0 0 0 16,4 3 0-16,2 2 0 0,3 4 0 0,0 3 0 0,2 3 0 15,2 1 0-15,-2 2-144 0,-1 2 144 0,-2 2 0 32,-1 1-1152-32,-1-2-128 0,0 0-48 0,-4-2 0 0,-3-2-1648 15,-7-2-336-15</inkml:trace>
  <inkml:trace contextRef="#ctx0" brushRef="#br2" timeOffset="-205657.48">515 15341 14735 0,'-9'5'640'0,"4"0"160"0,0-2-640 0,0 4-160 0,1-2 0 0,0 3 0 16,4 1 1904-16,1 3 336 0,3-1 80 0,0 3 16 16,2 1-704-16,2 3-144 0,4 1-16 0,4 0-16 15,0 1-656-15,1 1-128 0,-1 0-32 0,3-1 0 16,-1-3-208-16,-3 0-48 0,0-3-16 0,0-1 0 16,-6-7-32-16,-9-6 0 0,9 1 0 0,-9-1 0 0,7-9 240 0,-1-2 64 15,-5-3 0-15,-1-4 0 0,-1-3-192 0,-5-1-16 16,-1 0-16-16,0 0 0 0,-3 0-80 15,0 3-16-15,0 1 0 0,1 4 0 0,2 1-48 0,0 2-16 16,4 2 0-16,3 9 0 0,2-8-80 0,-2 8-32 16,0 0 0-16,12-4 0 0,-2 1-144 0,2 3 0 15,1 3 0-15,0 0 128 0,1-1-128 0,-5 1 0 16,4 0 0-16,-4-2 0 0,-9-1-128 0,0 0-64 16,16-1-16-16,-6-2 0 15,-10 3-1360-15,5-7-272 0,-1-2-48 0,-2-1-16 16,-4-2-816-16,-2 1-160 0,-8-9-48 0,4 4 0 0</inkml:trace>
  <inkml:trace contextRef="#ctx0" brushRef="#br2" timeOffset="-205408.67">429 14892 23039 0,'0'0'2048'0,"0"0"-1648"0,0 0-400 0,12 7 0 16,1-1 896-16,2 3 112 0,3 1 16 0,2 1 0 15,4 0 368-15,1 1 80 0,-5 0 0 0,1 0 16 16,-1-1-816-16,-1-1-160 0,-1-1-48 0,-3 0 0 16,-3-2-288-16,0-1-176 0,-1-2 192 0,-1 0-192 15,-10-4 0-15,9 3 0 0,-9-3 0 0,0 0-192 16,0 0-1552-16,0 0-304 0,6-8-64 15</inkml:trace>
  <inkml:trace contextRef="#ctx0" brushRef="#br2" timeOffset="-205059.41">429 14543 23039 0,'0'0'2048'0,"0"0"-1648"0,6 4-400 15,0-1 0-15,4 2 832 0,0 1 96 16,2 0 16-16,3 2 0 0,0 2-112 0,3 0-32 16,-2 1 0-16,3 1 0 0,-2 0 112 0,-1 0 32 0,-1 1 0 0,4 3 0 15,-6-5-304-15,-1-2-64 16,-4-4-16-16,-8-5 0 0,0 0 0 0,0 0 0 16,0 0 0-16,-1-5 0 0,-4-5 128 0,0-1 16 15,-2-2 16-15,-3-2 0 0,1-2-400 0,-6-2-64 0,1-2-32 0,0-1 0 16,-1 0-224-16,2-1 128 15,0 0-128-15,1 0 0 0,3 0 0 0,2 2 0 0,3-2 0 0,2 3 0 16,2 1 0-16,4 2 0 0,4 3 144 16,2 2-144-16,2 2 0 0,2 3 128 0,2 2-128 0,0 3 0 15,1 1 0-15,0 3 0 0,1 0 0 0,-3 4 0 16,-3-1 0-16,2 3-320 0,-2 2 48 0,-1 1 16 16,-1 0-2208-16,-3-1-432 15,-2 0-96-15</inkml:trace>
  <inkml:trace contextRef="#ctx0" brushRef="#br2" timeOffset="-204900.46">127 14740 42335 0,'0'0'1872'0,"0"0"384"0,0 0-1808 0,0 0-448 16,0 0 0-16,11-3 0 0,-2-4 0 0,-2 3-160 15,-1-1 0-15,0-1 0 0,1 0 160 0,0 1-192 16,-1-1 192-16,0 2-12416 15,-1 1-2368-15</inkml:trace>
  <inkml:trace contextRef="#ctx0" brushRef="#br2" timeOffset="-203855.84">543 13066 6447 0,'0'0'576'16,"-10"3"-576"-16,0 1 0 0,1-2 0 0,1 0 2960 0,2 0 496 15,0 0 80-15,0 2 32 0,-1 0-1072 0,3 2-192 16,4-6-64-16,-3 6 0 0,3-6-880 0,2 9-176 15,1 0-32-15,-1-2-16 0,2 3-176 0,5 0-48 16,1 1 0-16,4 2 0 0,4 1-336 0,4-2-64 16,1-1 0-16,2 1-16 0,2 0-240 0,-3 0-64 15,-1-2 0-15,-3-3 0 0,-1-3-192 0,-2-1 128 16,1-2-128-16,-4-2 0 0,-1-3 128 0,-2-3-128 0,-4-2 0 0,-2-2 0 16,-3-3 224-16,-5-5-48 15,-4-1-16-15,0-4 0 0,-4-1 224 0,-1 0 64 16,-3 0 0-16,0 0 0 0,3 2-192 0,1 2-48 15,1 4 0-15,4 0 0 0,-1 3-208 0,4 3 0 0,3 11 0 16,1-9 0-16,3 0 0 0,3 4 0 0,2 3 0 0,2 1 0 16,0 1 0-16,4 3 0 0,3 2 0 15,-2 1 0-15,-3-2 0 0,1 0 0 0,-14-4 0 16,11 2 0-16,-11-2 0 0,0 0 0 0,0 0 0 16,5-10 0-16,-3-1 0 0,-4-1 0 0,-3-3 128 0,-5 0-128 15,-5-1 320-15,-1-2 0 0,-2 0 16 16,-2 2 0-16,2-1-64 0,-2 3-16 0,-4 0 0 0,0 1 0 15,2 2-256-15,0 1 128 0,2 0-128 0,1 0 0 0,6 2 0 16,1 0-256-16,4 1 32 0,3 1 0 16,1 1-1776-16,4 5-368 0,4-8-64 15,-4 8-13808-15</inkml:trace>
  <inkml:trace contextRef="#ctx0" brushRef="#br2" timeOffset="-203632.17">510 12339 22111 0,'0'0'1968'0,"0"0"-1584"15,0 0-384-15,11 2 0 0,4 1 704 0,0 2 64 16,1 0 16-16,4 1 0 0,2 3 1008 0,-1 2 208 16,-1 0 48-16,2 1 0 0,2 0-736 0,-5 1-144 15,1 1-16-15,0-1-16 0,0 0-560 0,-4-2-96 16,0-2-32-16,-2 0 0 0,-4-2-448 0,-1-2 0 15,-9-5 0-15,10 5 0 16,-10-5-1216-16,0 0-176 0,0 0-32 0,0 0-13952 0</inkml:trace>
  <inkml:trace contextRef="#ctx0" brushRef="#br2" timeOffset="-203361.52">195 11762 29311 0,'0'0'1296'0,"0"0"272"0,0 0-1248 0,0 0-320 16,0 0 0-16,9 9 0 0,3 2 368 0,1 1 16 16,3 4 0-16,3 2 0 0,4 2 576 0,5 1 128 15,1-1 32-15,17 11 0 0,-1-3-368 0,0-2-80 16,3-3-16-16,0 1 0 0,-1-3-320 0,-4-1-64 15,-2-3-16-15,-5-2 0 0,-4-2-256 0,-1-3-256 16,-5-2 64-16,-8-3 0 16,-3-2-672-16,-2-1-128 0,-1-2-32 0,0-2-14528 0</inkml:trace>
  <inkml:trace contextRef="#ctx0" brushRef="#br2" timeOffset="-202672.78">256 11350 13823 0,'-13'-1'1216'0,"6"-1"-960"0,-2 1-256 0,0-1 0 16,-1 1 2224-16,10 1 400 0,0 0 64 0,0 0 32 15,0 0-1248-15,0 0-256 0,8 7-64 0,0 0 0 16,4 0 48-16,5 3 0 0,5 2 0 0,6 3 0 16,2-1-448-16,3 0-96 0,5 2-16 0,3-1 0 15,2 0-304-15,0 2-64 0,-1-1-16 0,12 6 0 0,-7-2-256 0,-9-3 160 16,-7-2-160-16,-7-1 128 0,-6-4-128 0,-3 0-192 16,-3-3 32-16,-12-7 16 15,0 0-1776-15,0 0-336 0,0 0-80 16</inkml:trace>
  <inkml:trace contextRef="#ctx0" brushRef="#br2" timeOffset="-202253.73">527 10521 12895 0,'0'0'576'0,"0"0"112"0,0 0-560 0,0 0-128 0,0 0 0 0,-5 1 0 15,5-1 1520-15,-4 4 272 0,-1 0 48 0,3 3 16 16,-4 1-128-16,2 5 0 16,1 0-16-16,1 1 0 0,2 2-480 0,3 0-80 15,0 2-32-15,2 3 0 0,3 1-336 0,3 2-64 0,6 2-16 0,0 0 0 16,1-3-208-16,4-2-48 0,0-1-16 0,0-5 0 15,0-3-240-15,-3-3-64 0,-2-5 0 0,-1-4 0 16,-1-4-128-16,-3-4 128 0,-2-3-128 16,-2-3 128-16,-1-5 48 0,-2-1 0 0,-5-3 0 0,-1 0 0 15,-4-2 192-15,1 1 32 0,-4 1 16 0,0 7 0 16,1 0-64-16,-6-7-16 0,-2 3 0 0,4 8 0 0,-2 0 64 0,-1 2 16 16,-2 1 0-16,0 2 0 0,-1 3-160 0,1 2-16 15,-1 1-16-15,2 2 0 0,1 1-80 0,0 2-16 16,5 3 0-16,-6 3 0 0,5 0-368 0,4 0-80 15,0-1 0-15,5-1-16 16,0 0-2336-16,0-2-464 0,1-6-80 16</inkml:trace>
  <inkml:trace contextRef="#ctx0" brushRef="#br2" timeOffset="-201821.9">510 10434 13071 0,'0'0'576'0,"0"0"128"0,0 0-576 0,0 7-128 0,0 0 0 0,0 0 0 0,0-1 1376 0,0 1 240 16,1-1 48-16,-1-6 16 15,2 7 0-15,2 1 0 0,1-2 0 0,1 1 0 0,1-2-336 0,3 0-80 16,1 1-16-16,0-1 0 0,3-1-336 0,2 1-64 15,1-2-16-15,2-1 0 0,-2-1-336 0,2-1-80 16,-1-1-16-16,0-1 0 0,1-1-176 0,0-3-32 16,-4-1-16-16,1 0 0 0,-2-2-176 0,-2 0 128 15,0 0-128-15,-2 1 128 0,0-3-128 16,-1 3 0-16,0-2 0 0,-5 0 0 16,0 0-864-16,-1 0-256 0,-5 0-48 0</inkml:trace>
  <inkml:trace contextRef="#ctx0" brushRef="#br2" timeOffset="-201516.74">202 9861 9215 0,'-12'0'816'0,"12"0"-656"0,-5 0-160 0,0 0 0 16,5 0 4096-16,0 0 800 0,0 0 160 0,0 0 16 15,8 7-3968-15,3 2-784 0,0 1-176 0,4 1-16 16,0 1 384-16,5 1 96 0,2 0 16 0,2 1 0 0,-1-2-208 0,3 0-32 16,0 0-16-16,3-2 0 0,1 1-368 0,3-1 144 15,4-1-144-15,-4 0 0 0,-3 0 0 16,1-1 0-16,-2-1-240 0,-4-3 80 15,-2 0-1648-15,-3 0-336 0,-3-2-64 16</inkml:trace>
  <inkml:trace contextRef="#ctx0" brushRef="#br2" timeOffset="-201062.02">425 9693 15663 0,'0'0'1392'0,"0"0"-1120"16,0 0-272-16,0 0 0 0,7 5 2272 0,-1 1 400 15,5 2 80-15,3 2 0 0,0 0-2128 0,4 2-432 16,3 1-192-16,1-1 160 0,0 1 192 0,0-2 32 16,1-1 16-16,-2 0 0 0,-1-2-160 0,-2-3-48 15,-2-2 0-15,-4-3 0 0,-1-3-64 0,-2-1 0 16,0-3-128-16,-3-2 192 0,-4-4 352 0,-2-1 64 0,-2-3 16 0,-1-1 0 15,-2 0 0-15,-2 1 0 0,-2-3 0 0,3 2 0 16,-5 2-192-16,0 0-48 0,1 3 0 16,-1 3 0-16,2-1-80 0,1 3-32 0,2 1 0 0,1 3 0 15,5 4-272-15,0 0 160 0,0 0-160 0,9 0 128 16,-1 2-128-16,3 2 0 0,1 2 0 0,2 0 0 0,-3 2 0 16,2-1 0-16,1-3 0 0,-1-1 0 0,-1-1-160 0,-2-2 160 15,1-2-208-15,-5-2 80 0,0-2 128 16,-3-4 0-16,-2-2-144 0,-3-2 144 0,-1-1 0 0,-5-3 0 15,-1 0 192-15,-3-3-64 0,0 1 352 0,-2 0 64 16,-3 0 16-16,-4 0 0 0,-2 0 80 0,-1 3 0 16,-7-1 16-16,2 4 0 0,2 1-400 0,1 2-64 15,3 2-32-15,4 2 0 0,0 1-160 0,7 0 0 16,-1 2 0-16,3-1 0 16,3 2-1184-16,2 2-160 0,2 1-48 0,3 0-15040 15</inkml:trace>
  <inkml:trace contextRef="#ctx0" brushRef="#br2" timeOffset="-200674.32">458 8779 21183 0,'0'0'1888'0,"-4"6"-1504"0,0 0-384 0,2 2 0 15,-1 0 704-15,2 3 64 0,1 1 0 0,3 3 16 16,0 4 96-16,3 2 16 0,3 2 0 0,-1 0 0 16,2 1-272-16,3 0-48 0,3-3-16 0,-1-1 0 15,1-3-128-15,-1-3-32 0,0-1 0 0,0-4 0 16,-4-5 48-16,0-2 0 0,0-2 0 0,-4-1 0 16,0-4-128-16,-4-3-32 0,2-1 0 0,-3-2 0 15,-2-1 160-15,0 0 16 0,-2-2 16 0,-3 0 0 16,0-1-176-16,-4 1-48 0,2 1 0 0,-1-2 0 0,2 2-48 15,-2 2-16-15,2 4 0 0,1-1 0 0,2 3-192 0,3 5 176 16,0 0-176-16,0 0 160 0,0 0-160 0,10 0 0 16,3 2 0-16,-2 0 0 0,0-1 0 0,0-1 0 15,2 0 0-15,-2-2 0 0,-1-3 0 0,0 0 0 16,-2-2 0-16,0 1-176 16,-4-1-192-16,-1-2-32 0,1 1-16 0,-1-3 0 15,-3-1-1584-15,-2-1-320 0,0-1-64 0</inkml:trace>
  <inkml:trace contextRef="#ctx0" brushRef="#br2" timeOffset="-200460.73">432 8484 25791 0,'0'0'2304'0,"0"0"-1856"0,6 5-448 0,5-1 0 15,3 2 336-15,0-1-16 0,1 1-16 0,4-1 0 16,1 0 240-16,0-1 48 15,1-1 16-15,0 1 0 0,0-3-192 0,0 2-32 0,-3-3-16 0,-2-1 0 16,0-1-240-16,-3-2-128 0,0 0 160 0,-3 0-160 16,-1-1 0-16,-2 1-288 15,0-2 32-15,-3-1 16 16,-1-4-1744-16,-3 0-368 0</inkml:trace>
  <inkml:trace contextRef="#ctx0" brushRef="#br2" timeOffset="-200281.51">499 8198 26079 0,'0'0'1152'0,"5"5"256"0,3 0-1136 0,2 1-272 0,2 0 0 0,4 3 0 0,3 2 640 0,2 3 80 15,1 0 16-15,1 2 0 0,-3 0 160 0,4-1 48 16,0 0 0-16,0 1 0 0,1-1-432 0,-1 1-64 16,1-1-32-16,0 0 0 0,1 1-416 0,-2-1 0 15,0-1 0-15,-1 0 0 16,-1-3-912-16,-1-1-112 0,-4-4-32 0,-4-1-8224 15,-1-1-1664-15</inkml:trace>
  <inkml:trace contextRef="#ctx0" brushRef="#br2" timeOffset="-199770.16">386 7508 17503 0,'0'0'1552'0,"0"0"-1232"15,-1 5-320-15,-2 2 0 0,0 0 1120 0,1 0 160 16,0 3 48-16,2 2 0 0,0 2-432 0,0 3-64 16,0 1-32-16,3 2 0 0,-1 0 32 0,3 0 16 15,0-1 0-15,1-3 0 0,2-2-400 0,2-2-96 16,1-2-16-16,0-2 0 0,0-4-16 0,-1-1-16 15,0-4 0-15,2-3 0 0,-1-1 272 0,1-2 64 16,1-1 16-16,0-1 0 0,2-2-192 0,-1 0-32 16,1-2-16-16,0 4 0 0,-5 1-32 0,2 3 0 15,2 2 0-15,-2 1 0 0,1 1 32 0,-4 2 0 16,1 2 0-16,-1 4 0 0,1 4 112 0,1 1 32 16,-6 1 0-16,1 1 0 0,-2 2-208 0,-1-1-32 15,-2 2-16-15,2 0 0 0,-3 0-304 0,-1-1 128 16,-2 1-128-16,1-2 0 15,1-2-1056-15,-3-2-320 0,-1-2-64 0,-2 2-15136 0</inkml:trace>
  <inkml:trace contextRef="#ctx0" brushRef="#br2" timeOffset="-198923.05">301 6267 14735 0,'-12'-1'1312'0,"6"0"-1056"15,1-2-256-15,-4 0 0 0,2 0 896 0,-2-1 128 16,4 1 32-16,-3 0 0 0,2-2 416 0,-1 2 64 16,0-1 32-16,3 2 0 0,4 2-288 0,0 0-48 15,-7-2-16-15,7 2 0 0,0 0-320 0,0 0-64 16,7 7 0-16,0 2-16 0,2 1-224 0,4 2-32 15,1 2-16-15,5 2 0 0,0 1-96 0,6 1-32 16,0 0 0-16,2 0 0 0,4 1-192 0,-1-1-32 16,0 0-16-16,-4-1 0 0,0-2-16 0,-1-1 0 15,-7-3 0-15,0-1 0 0,-4-1 160 0,-2-2 48 16,-4-2 0-16,0-2 0 0,-8-3 64 0,0 0 16 16,0 0 0-16,-5-7 0 0,-2-4-64 0,-4-3 0 15,-4-2 0-15,0-3 0 0,-1-2-240 0,2-2-144 0,0-2 160 16,2-3-160-16,1 0 0 0,2 1 0 15,3 2 0-15,4 2 0 0,1 1 0 0,4 4 0 0,3 3 0 0,3 4 0 16,3 3-144-16,2 3 144 0,3 3 0 0,-2 4-144 16,2 3 144-16,-1 4-192 0,2 3 192 0,-2 4-192 15,0 2 192-15,-3 3 0 0,-1 3 0 0,-2 0-128 16,-1-1 128-16,-3 0-160 0,0-1 160 16,-2 5-160-1,-3-4-464-15,-3-3-80 0,-1-3-32 0,-4-6 0 16,7-11-1824-16,-10 3-384 0,-3-5-64 0</inkml:trace>
  <inkml:trace contextRef="#ctx0" brushRef="#br2" timeOffset="-198620.43">516 5913 5519 0,'0'0'496'0,"7"2"-496"0,-1 0 0 0,-6-2 0 0,6-2 3888 0,1-4 672 15,-3-1 144-15,0-6 32 0,0-2-2656 0,0-3-528 16,-4-4-96-16,-2 2-32 0,-4-1-112 0,1 1-32 16,-3 0 0-16,0 2 0 0,0 2-400 0,-1 2-96 15,-1-1-16-15,-1 3 0 0,-1 1-128 0,-1 2-48 16,2 3 0-16,1 1 0 0,0 2-192 0,3 3-32 16,3 2-16-16,2 5 0 0,1 3-32 0,3 2-16 0,2 2 0 0,3 1 0 15,3 1-144-15,2 2-32 16,1-1 0-16,2 1 0 0,1-3-128 0,1 0 0 15,3-4 0-15,0-4 0 0,-4-2 0 0,3-5 0 16,-1-5 0-16,-1-1 0 0,0-3-320 0,-2-4 16 0,-2-4 0 0,1-3-11344 16,-3-2-2256-16</inkml:trace>
  <inkml:trace contextRef="#ctx0" brushRef="#br2" timeOffset="-197872.41">457 4186 15999 0,'0'0'704'0,"-5"0"160"0,1 0-688 0,-3 0-176 0,1 0 0 0,-1 0 0 16,1 1 672-16,-2 1 96 0,-1 1 32 0,1 0 0 15,1 3 496-15,0-2 112 0,1 2 0 0,1 3 16 16,-1 2-240-16,2 2-48 0,3 2-16 0,1 3 0 16,2 2-224-16,3 2-32 0,0 1-16 0,4 2 0 0,3 3-192 0,2 1-32 15,4 2-16-15,3-1 0 0,0-3-256 0,1-3-48 16,0-2-16-16,0-4 0 0,-3-3-16 16,-1-5 0-16,-1-3 0 0,-5-4 0 0,1-3-16 0,-3-4 0 15,0-3 0-15,-7-5 0 0,-1-5 112 0,-3-4 16 16,-2-5 0-16,-6-2 0 0,-2-3 64 0,0 0 32 15,-3 1 0-15,-2 2 0 0,1-1-256 0,-1 3-48 16,-4 2-16-16,3 2 0 0,3 3 32 0,2 2 16 16,1 4 0-16,3 2 0 0,2 2-208 0,3 4 128 15,3 5-128-15,6-4 0 0,2 2 0 0,4 2 128 16,3 3-128-16,5 0 0 0,4 1 0 0,0 0 0 16,0-1 0-16,0-1 0 0,-1-2 0 0,0-2 0 15,-3-1 0-15,-2-3 0 0,1-3 0 0,-3-3 0 16,1-3 0-16,-3-5 0 0,-3-3 0 0,-1-5 0 0,-1-2 0 0,-5-2 0 31,0 0-1552-31,-3-2-208 0,0 0-32 0</inkml:trace>
  <inkml:trace contextRef="#ctx0" brushRef="#br2" timeOffset="-196925.2">1336 15142 8287 0,'0'0'736'0,"0"0"-592"15,0 0-144-15,0 0 0 0,0 0 3072 0,-1 3 592 16,-3 0 112-16,4 4 32 0,-1-4-1776 0,0 5-368 15,1 0-64-15,0 4 0 0,-2 1-416 0,2 4-80 0,0 0-16 0,2 2 0 16,-2 2-304-16,2-2-64 0,0 3-16 0,1 0 0 16,0-1-80-16,0-1-32 15,2 0 0-15,-2-4 0 0,0-2-144 0,1-3-48 0,1 0 0 16,-1-6 0-16,1-2-144 0,2-3-16 16,-1-3-16-16,3-1 0 0,-3-4-96 0,2-3 0 0,-1-2-128 0,3-2 192 15,-1-1-192-15,2 1 0 0,0-3 128 16,0 1-128-16,0 3 0 0,0 2 144 0,2 1-144 0,-3 2 128 15,0 4 160-15,2 0 32 0,-2 1 0 0,2 4 0 16,-1 5 224-16,0 2 48 0,-5 1 16 0,4 3 0 16,-2 3-128-16,1 3-32 0,-4 3 0 0,1 4 0 0,-2 0-240 15,-1 0-48-15,-1-1-16 0,-5-1 0 16,1-2-144-16,0-3 0 0,-2-2 0 0,-3 1-176 16,4-6-1200-16,3-10-240 15,0 0-48-15,-14-9-16 0,1-5-1696 0,0-5-336 0</inkml:trace>
  <inkml:trace contextRef="#ctx0" brushRef="#br2" timeOffset="-196700.76">1378 14657 26719 0,'0'0'2368'0,"8"6"-1888"16,3 1-480-16,4 2 0 0,0 3 400 0,2-1-16 15,0 3 0-15,3 1 0 0,2 1 768 0,-1 0 128 16,-1 2 48-16,1-2 0 0,-4 2-560 0,-1-3-96 16,-2-1-32-16,-1-2 0 0,-2 0-416 0,-1-2-96 15,-2-3 0-15,-8-7-128 0,0 0 0 0,0 0-144 0,0 0-16 0,0 0 0 32,0 0-1824-32,0 0-384 0,0 0-64 0</inkml:trace>
  <inkml:trace contextRef="#ctx0" brushRef="#br2" timeOffset="-196353.87">1364 14358 17503 0,'0'0'768'0,"0"0"176"0,7 6-752 0,1 2-192 15,1-1 0-15,2 1 0 0,2 0 2016 0,1 1 368 16,1 0 80-16,1 2 16 0,-1 0-1008 0,0 0-192 15,0 2-32-15,-2-5-16 0,-4 1-256 0,0 0-48 16,-4-2-16-16,0-2 0 0,-5-5-16 0,0 0-16 16,0 0 0-16,0 0 0 0,-7-3-176 0,2-2-16 15,-6-5-16-15,0 1 0 0,-2-2-448 0,1-5-96 16,-2 1 0-16,-1-5-128 0,1-1 128 0,2-2-128 16,0-1 0-16,3 0 0 0,1-2 0 0,2 3 0 15,3 3 0-15,0 2 0 0,6 1 0 0,0 4 0 16,4 2 0-16,4 3 0 0,3 2 0 0,5 2 0 0,2 3 0 0,2 3 0 15,1 3 0-15,-1 3 0 0,-1 0 0 0,0 3 0 16,-1 3-192-16,1-1 48 16,-3-1 16-16,-2-1 0 15,-4-2-576-15,-2-3-128 0,-2-1 0 0,-9-5-10384 0,0 0-2080 0</inkml:trace>
  <inkml:trace contextRef="#ctx0" brushRef="#br2" timeOffset="-195957.53">1417 13569 23951 0,'0'0'1056'0,"-5"-1"224"0,0-2-1024 0,-1 1-256 16,-1 0 0-16,2 2 0 0,-1 1 864 0,2 2 112 16,0 2 32-16,-1 0 0 0,2 3-16 0,0 2 0 15,2 1 0-15,1 3 0 0,4 3-192 0,0 2-32 16,4 2-16-16,-1 1 0 0,2 0-448 0,2 0-96 15,-1 0-16-15,3-3 0 0,1-2-192 0,-1-4 176 16,0-3-176-16,-2-4 160 0,-1-1-160 0,0-4 192 16,-4-5-192-16,1-3 192 0,-3-2-48 0,0-3 0 15,-2-2 0-15,-1-3 0 0,-3-2 176 0,-2 1 16 16,1-2 16-16,-2 1 0 0,-1 2-112 0,3 1-32 16,-2 3 0-16,4 1 0 0,1 4-16 0,3 0-16 15,3 3 0-15,3 3 0 0,2 2-48 0,3 3 0 16,4 1 0-16,1 6 0 0,0 2 0 0,3 2 0 15,3 0 0-15,-3 1 0 0,-2 1-128 0,4 0 192 16,-1 2-192-16,-1 1 192 0,-1-1-192 0,1 2 0 16,-5-3 0-16,1-1 128 0,-3 1-272 0,-2-3-64 15,-3-2-16-15,-2 0 0 16,-4-3-2016-16,-3-1-384 0,-1-8-96 0</inkml:trace>
  <inkml:trace contextRef="#ctx0" brushRef="#br2" timeOffset="-195683.4">1137 12978 31327 0,'0'0'1392'15,"4"8"272"-15,3-1-1328 0,0 4-336 0,2-1 0 0,3 3 0 0,4 3 544 0,2 1 32 16,2 2 16-16,2 2 0 0,1 2 176 0,3-1 48 16,3 2 0-16,2-1 0 0,1-2-336 0,0-1-64 15,2 0-16-15,-2 0 0 0,0-4-400 0,-4-1 0 16,0-2 0-16,-4-2 0 16,-2-2-512-16,-2-3-176 0,-2-1-32 0,-4-4-16 15,-4-2-2048-15,-5-4-416 0</inkml:trace>
  <inkml:trace contextRef="#ctx0" brushRef="#br2" timeOffset="-195387.58">1524 13054 25455 0,'4'-12'1120'0,"0"5"240"0,-3-5-1088 0,0-1-272 16,-1-3 0-16,0-1 0 0,-1-2 1024 0,-1 0 160 0,-5 0 32 15,0 0 0-15,0 0 128 0,-1 3 16 0,-5 0 16 0,2 4 0 16,-2 2-160-16,2 3-48 0,-4 0 0 0,2 4 0 16,0 3-336-16,1 4-80 0,3 2-16 0,0 2 0 15,4 5-240-15,0 2-48 0,5 4-16 0,5 3 0 16,0 1-288-16,5 1-144 0,-1 1 160 0,4-3-160 16,2-3 0-16,2-3 0 0,1-1 0 0,2-5 0 15,-2-4 0-15,1-2 0 0,2-4 0 0,0-5 0 0,-4-4 0 0,2-4 0 16,-4-4 0-16,1-5 0 15,-2-5-1136-15,-2-3-160 0,-4-1-48 16,-1-16-16560-16</inkml:trace>
  <inkml:trace contextRef="#ctx0" brushRef="#br2" timeOffset="-194750.82">1360 11049 9215 0,'0'0'816'0,"0"0"-656"16,0 0-160-16,0 8 0 0,0 1 2816 0,0 1 512 16,1 1 128-16,1 3 0 0,2-2-1824 0,0 5-368 15,2 3-80-15,-2 1-16 0,3 1-208 0,-1 1-64 16,2 0 0-16,2 1 0 0,2-2-112 0,0-1-16 15,1-1-16-15,0-3 0 0,1-2-320 0,0-4-64 16,-2-3-16-16,-1-2 0 0,0-7-32 0,-2-4-16 16,0-3 0-16,-3-4 0 0,-3-4-112 0,1-3-32 15,-2 0 0-15,-1-7 0 0,-4-1 208 0,-3-1 32 16,0-1 16-16,-2 3 0 0,-2 2-32 0,1 3-16 16,-3 3 0-16,0 2 0 0,-1 2 64 0,-1 3 16 15,-1 3 0-15,3 4 0 0,-2 0-160 0,0 4-32 16,0 4 0-16,1 1 0 0,-1 2-128 0,2 4-128 15,0 3 144-15,1 3-144 0,2 0-224 0,3 2-144 0,4 0-16 0,2-7-16 32,0 1-2176-32,1-1-432 0,1-2-96 0</inkml:trace>
  <inkml:trace contextRef="#ctx0" brushRef="#br2" timeOffset="-194374.31">1339 10642 26543 0,'14'16'1168'0,"-5"-6"256"0,2 0-1136 0,4 3-288 0,1 2 0 0,5 3 0 0,3 2 672 0,1 0 80 15,4 1 16-15,-1-2 0 0,-4 1 64 0,1 1 32 16,-1 0 0-16,10 9 0 0,-5-3-48 0,-6-3-16 16,-6-3 0-16,-4-4 0 0,-1-5-160 0,-6-2-16 15,-6-10-16-15,0 0 0 0,0 0 0 0,0 0 0 16,0 0 0-16,-3-4 0 0,-3-1-144 0,-2-3-16 15,-4-2-16-15,-3-1 0 0,0-3-224 0,-1-1-32 16,-4-3-16-16,-9-6 0 0,2-1-160 0,-1-3 0 16,2-3 0-16,0-2 0 0,3-1 0 0,1 0 0 15,3 0 0-15,2 1 0 0,4 1 0 0,2 2 0 16,3 2 0-16,3 2 0 0,2 4 0 0,5 5 0 16,3 3 0-16,1 5 0 0,3 3 0 0,2 6 0 15,4 4 0-15,0 3 0 0,2 4 0 0,1 4 0 16,-1 4 0-16,-1 3 0 0,0 4 0 0,0 0 0 0,-3 0-128 0,-4 2 128 31,0-2-512-31,-2 0-16 0,-1-4-16 0,-4-3 0 16,-2 0-1856-16,-1-6-368 0,-1-3-80 0</inkml:trace>
  <inkml:trace contextRef="#ctx0" brushRef="#br2" timeOffset="-194048.96">1470 10328 18431 0,'0'0'1632'0,"0"0"-1312"16,7 1-320-16,0-2 0 0,-1-6 1040 0,0 1 144 15,1-3 32-15,-1-2 0 0,-2-1 320 0,0-2 64 16,-3-2 0-16,1 1 16 0,-2-2-240 0,-2 1-48 16,1 0-16-16,-3 1 0 0,-2 0-416 0,1 0-64 15,1 4-32-15,-2 1 0 0,-1 2-240 0,1 0-48 16,-2 1-16-16,2 3 0 0,0 2-176 0,2 2-48 15,-2 2 0-15,2 3 0 0,2 3-48 0,2 3-16 16,2 2 0-16,2 2 0 0,3 0-208 0,2 3 128 16,0-1-128-16,2 1 0 0,2-3 0 0,-1 0 0 15,0-3 0-15,1-2 0 0,0-3 0 0,3-2 0 16,-5-5 0-16,0 0 0 0,-2-5-144 0,1-1 144 16,-2-2-208-16,-1-2 80 15,-1-1-592-15,-1-1-112 0,-2-1-32 0,-1-3-10272 0,0-2-2064 16</inkml:trace>
  <inkml:trace contextRef="#ctx0" brushRef="#br2" timeOffset="-193700.9">1366 9737 15663 0,'0'0'688'0,"0"0"144"16,4 6-656-16,4 0-176 0,-1 2 0 0,5 1 0 0,2 2 2096 0,1 1 384 15,3-1 80-15,0 2 0 16,1-1-992-16,1 0-208 0,-3 1-32 0,0-2-16 0,-2-2-336 16,1 0-64-16,-4-2-16 0,-2-1 0 0,-3-2-128 0,-1-3-48 15,-6-1 0-15,0 0 0 0,0 0-16 0,-1-9 0 16,-2-3 0-16,-2 0 0 0,-4-4-160 0,-1-1-32 16,-1-2-16-16,-2 0 0 0,0 0-208 0,0-1-32 15,-1-1-16-15,0 0 0 0,1 0-240 0,2 0 144 16,2 1-144-16,2 2 128 0,0 0-128 0,5 3 160 15,3 2-160-15,6 0 160 0,1 5-160 0,8 1 192 16,4 2-192-16,2 3 192 0,1 2-192 0,1 4 0 16,2 0 144-16,0 2-144 0,-1 1 0 0,-2 1-128 15,-2-1 0-15,-1-2 0 16,-4 1-2112-16,0-3-400 0,-4-2-96 0</inkml:trace>
  <inkml:trace contextRef="#ctx0" brushRef="#br2" timeOffset="-193041.68">1378 8039 21183 0,'-10'1'944'0,"10"-1"192"0,-7 1-912 0,-1 1-224 0,8-2 0 0,0 0 0 16,0 0 1728-16,0 0 288 0,0 0 64 0,0 0 16 0,7 11-384 0,1 0-80 16,3 2-16-16,3 2 0 0,1-1-656 0,5 0-144 15,6 1-32-15,-4-3 0 0,2-1-336 0,-1 0-80 16,2-1-16-16,-5-2 0 0,-1 0-352 0,-3-1 0 16,-2-2 0-16,-3-1 0 15,0-2-320-15,-5 1-128 0,-6-3-16 0,0 0-16 16,0 0-2544-16,1-7-512 0</inkml:trace>
  <inkml:trace contextRef="#ctx0" brushRef="#br2" timeOffset="-192689.67">1333 7577 19343 0,'0'0'1728'0,"2"9"-1392"0,2 1-336 0,3-1 0 0,-2 2 1680 0,6 2 272 15,-1 2 48-15,3 0 16 0,3 1-1360 0,0-1-272 16,2 1-48-16,-3-1-16 0,0 0 496 0,-1 1 80 0,-1-2 32 0,-1-2 0 16,1 0 32-16,-5-3 0 0,0-1 0 0,-3-3 0 15,0 0-256-15,-5-5-32 0,0 0-16 0,0 0 0 16,-6-9-160-16,0-2-48 16,-5-2 0-16,0-2 0 0,-4-1-192 0,1-3-64 0,-1-2 0 15,0-1 0-15,3-1-192 0,-1-1 0 0,1-2 128 0,2 0-128 16,2 2 0-16,2 2 0 0,2 0 0 0,4 2 0 15,3 2 0-15,2 0 0 0,1 4-128 0,3 2 128 16,6 3 0-16,1 3 0 0,6 3 0 0,2 3 0 0,0 3 0 16,0 3 0-16,0 4 0 0,-1 1 0 0,0 1 0 15,-1 1-128-15,0 0 128 0,-3 0 0 16,-3-1-608-16,-1-2-16 16,-3-1 0-16,-1-2 0 0,-4-4-1952 0,0-1-400 0</inkml:trace>
  <inkml:trace contextRef="#ctx0" brushRef="#br2" timeOffset="-192289.14">1176 6446 15375 0,'-14'-3'672'0,"5"1"160"0,-4-3-672 0,-1 1-160 0,1-2 0 0,-1 2 0 16,3-1 416-16,5 2 48 0,6 3 16 0,0 0 0 15,0 0 768-15,0 0 160 0,4 5 16 0,5 1 16 16,4 3-96-16,4 3 0 0,1 3-16 0,3 3 0 16,7 2-544-16,-2 3-96 0,2-1-32 0,1 2 0 15,4 0-352-15,4 3-80 0,-3-2-16 0,3 4 0 0,2-2 48 0,-3 0 16 16,-2-2 0-16,-2-2 0 0,-6-3-272 16,0-4 0-16,-7-1 0 0,-1-2-144 15,-5-4-560-15,-2-3-96 0,-4-1-32 0,-7-5-12080 16</inkml:trace>
  <inkml:trace contextRef="#ctx0" brushRef="#br2" timeOffset="-192103.78">1363 6794 29487 0,'0'0'2624'0,"0"-5"-2112"15,1-2-512-15,2-3 0 0,-1-4 0 0,1-1-272 16,3-4 16-16,-4 0 16 0,0-3 416 0,0-2 80 15,-2-1 0-15,0-1 16 0,-1-2-32 0,0 2-16 16,-2-1 0-16,2 3 0 0,-4 2-80 0,2 1-16 16,0 3 0-16,0 0 0 15,1 2-560-15,1 0-112 0,-2 0-32 0</inkml:trace>
  <inkml:trace contextRef="#ctx0" brushRef="#br2" timeOffset="-191763.02">1418 6200 13823 0,'0'0'1216'0,"0"0"-960"16,-2-6-256-16,1 0 0 0,-1-4 2624 0,1-1 496 16,0-1 80-16,-2-3 32 0,1-1-1968 15,-3-3-400-15,-2-1-80 0,1 0-16 0,-1 2 16 0,-2 0 0 16,-1 2 0-16,-1-1 0 0,1 2-80 0,0 2-32 15,1 3 0-15,-1 0 0 0,1 4-224 0,2 2-64 16,1 2 0-16,1 3 0 0,0 2-128 0,1 4-48 16,4 3 0-16,3 3 0 0,1 3-80 0,-1 4-128 15,3 1 176-15,3 0-176 0,-2 0 0 0,3-1 0 16,3-2 0-16,-2-1 0 0,3-3 0 0,-1-3 0 16,0-3 0-16,1-3 0 0,-2-3 0 0,3-2 0 15,-3-4 0-15,0-4 0 0,0-4 0 0,-1-2 0 16,-3-4-144-16,-1 0 144 15,-3-1-608-15,-1-1-32 0,-2-2-16 0,0 1 0 16,0 1-1888-16,-1 0-368 0</inkml:trace>
  <inkml:trace contextRef="#ctx0" brushRef="#br2" timeOffset="-191422.04">1286 5552 19343 0,'0'0'1728'0,"5"5"-1392"0,0 2-336 0,2-1 0 0,2 2 752 16,2 1 80-16,2 1 0 0,1 2 16 15,2-1 0-15,0 2 0 0,2 0 0 0,0 2 0 16,2 0 240-16,-1-1 64 0,-2 0 0 0,-1-2 0 0,-2-4-208 16,-1-1-48-16,-3 1 0 0,-1-3 0 0,-3 0-128 0,-1-3-16 15,-5-2-16-15,0 0 0 0,0 0 32 0,0 0 16 16,-5-9 0-16,-2-2 0 0,-2 1-336 0,-1-2-80 15,-3 0-16-15,-1-1 0 0,-3-2-352 0,1 0 144 16,-1-1-144-16,-1-2 0 0,0-1 128 0,3 1-128 16,-1-1 0-16,4 0 0 0,-1-2 0 0,3 1 0 15,2 0 0-15,2 1 0 0,1 0 0 0,3 4 0 16,1 0 0-16,1 3 0 16,1 0-384-16,-1 2-16 0,2 3-16 0,2 0 0 15,0 0-1712-15,1 2-352 0,-2-2-64 0,2 0-11856 0</inkml:trace>
  <inkml:trace contextRef="#ctx0" brushRef="#br2" timeOffset="-191033.9">1272 5002 25919 0,'-9'2'1152'0,"9"-2"224"0,0 0-1104 0,0 0-272 0,0 9 0 0,2-3 0 15,2 3 240-15,-2 0-16 0,1 1 0 0,3 0 0 16,-1-1 384-16,4-1 80 0,0 1 16 0,4-1 0 0,0 0 144 0,0-1 48 16,3-1 0-16,1-2 0 0,-1-1-288 0,-3 0-48 15,0-3-16-15,0 0 0 0,0-1-32 0,-1-2 0 16,-2 1 0-16,-3 0 0 15,-1-4 160-15,-2 1 32 0,-1-2 0 0,-3 0 0 0,0-1-224 0,-3-1-32 16,0-1-16-16,-3 0 0 0,-1-1-144 0,-2-1-32 16,-2-3 0-16,-1 1 0 0,-4-1-80 0,1 0-32 15,-2-1 0-15,1 1 0 0,-1-3-144 0,4 2 160 16,2-1-160-16,0 3 160 0,4 2-160 0,-1 1 0 16,1 0 0-16,2 1 0 0,-1 1-240 0,4 1-16 15,-2 0-16-15,0-1 0 16,1 2-1408-16,1 1-288 0,-3-1-48 0,3 0-8928 15,0-2-1792-15</inkml:trace>
  <inkml:trace contextRef="#ctx0" brushRef="#br2" timeOffset="-190317.35">1331 4259 24879 0,'0'0'2208'0,"0"8"-1760"0,0 1-448 0,0 1 0 15,0 2 272-15,0 2-16 0,2 1-16 0,0 2 0 16,0 2 464-16,1 0 112 0,3 3 16 0,-1 0 0 16,4-2-144-16,-1 0-32 0,2-1 0 0,0-3 0 15,-1-1-128-15,2-4-16 0,-3-2-16 0,2-3 0 16,-1-4-64-16,-1-2-16 0,-3-2 0 0,-5 2 0 0,6-4 176 0,-4-3 48 15,-2 0 0-15,0 3 0 0,0-4-208 0,-1 1-48 16,0-1 0-16,-4 1 0 0,2 1-176 0,0 0-32 16,0 1-16-16,2-1 0 0,1 6-160 0,0 0 0 15,0 0 0-15,4-4 0 0,2 2 0 0,2-1 0 16,1 2 0-16,2-1 0 0,-1-1 0 0,-1-2 0 16,1 0 0-16,1-2 0 0,-3 1 0 0,0-4 0 15,-1-2 0-15,0-3 0 0,-4-2 0 16,0-2 0-16,-3 0 0 0,0-2 0 0,-3-1 0 0,1-1 192 15,-4-2-192-15,0 3 192 0,2-1-64 0,-3-2-128 16,-1-1 192-16,0 1-64 0,-3-1 48 0,-2-1 0 16,0 0 0-16,-2 1 0 0,-1 1-176 0,0 1 0 15,-1 0 0-15,1 1 0 0,-4 1 0 0,1-1 0 16,0 1 0-16,-1 1 0 0,-3-4 0 0,2 2-176 0,-3 0 176 16,1 1-128-16,-1-1 0 0,4 2 0 15,2 4 0-15,3 1 0 0,0 4 128 0,3 3-160 0,1 1 160 0,2 1-160 16,3 3 160-16,-1 1 0 0,1 3-144 15,6 0 144-15,0 0 0 0,-5 5 0 0,2 0 0 0,0 3 0 16,1 1-160-16,2 2 160 0,2-2 0 0,0 3-144 16,4 1 144-16,3 1 0 0,2 3 0 0,0 0 0 15,3 1 0-15,2-1 0 0,0 2 0 0,2 0 0 16,2 0 0-16,-2-1 0 0,3 0 0 0,2-2 0 16,1-1 0-16,1-2 0 0,1-3 0 0,0-1 176 15,0-2-16-15,1-2 0 0,-2-3 0 0,1-1 0 0,0-3 144 0,0-3 16 16,-3-2 16-16,0-2 0 15,-1-3-16-15,-4-1 0 0,-2-3 0 0,-2 0 0 0,0-3-96 0,-5 0-32 16,-1-2 0-16,-2 0 0 0,-3-1-32 0,0 3-16 16,-2-2 0-16,-1 4 0 0,0-1-144 0,0-1 0 15,0 1 0-15,0 2 0 0,-1 0-160 0,-1 3-112 16,1 0-32-16,0 3 0 16,0-1-1344-16,0 1-272 0,0 5-48 0,-3-2-14656 15</inkml:trace>
  <inkml:trace contextRef="#ctx0" brushRef="#br2" timeOffset="-189710.83">972 7879 27647 0,'0'0'2448'0,"0"0"-1952"0,0 0-496 0,0 0 0 15,0 0 432-15,0 0-16 16,0 0 0-16,0 0 0 0,0 0 64 0,0 0 16 0,-2 9 0 0,2-9 0 16,0 0-240-16,0 0-32 0,-3 9-16 0,3-9 0 15,0 0-208-15,-3 9 0 0,3-9 0 0,0 0-14032 16</inkml:trace>
  <inkml:trace contextRef="#ctx0" brushRef="#br2" timeOffset="-184314.82">11712 14371 10127 0,'0'0'896'0,"0"0"-704"16,0 0-192-16,0 0 0 0,0 0 1360 0,0 0 240 15,2-8 64-15,-2 8 0 0,0-8-352 0,0 8-64 16,0 0-16-16,0 0 0 0,0 0-304 0,0 0-64 16,0 0-16-16,0 0 0 0,0 0-336 0,0 0-80 15,-7 3-16-15,-1 3 0 0,0 4 64 0,0 2 16 16,-1 3 0-16,0 4 0 0,-3 4 144 0,-1 4 16 15,-4 6 16-15,0 3 0 0,0 1-32 0,-1 4 0 16,-2 2 0-16,-1 3 0 0,-2 6-64 0,1-2-32 16,1 1 0-16,-1-2 0 0,1 1-128 0,3-2-32 0,1-1 0 15,-2-5 0-15,1-1 32 0,4-2 0 0,1-4 0 0,1-2 0 16,-4 0 96-16,2-3 32 16,1-3 0-16,0 1 0 0,-1-1-128 0,2-1-32 0,1-1 0 15,1-2 0-15,3-3-128 0,-3-2-48 0,1-1 0 0,1-1 0 16,2-4-16-16,0-2-16 0,1 1 0 0,0-2 0 15,1-2-16-15,4-7 0 0,0 0 0 0,-6 6 0 16,6-6 0-16,0 0 0 0,-5 5 0 0,5-5 0 16,0 0-32-16,0 0-128 0,0 0 192 0,0 0-64 15,0 0-128-15,0 0 0 0,-7 3 144 0,7-3-144 16,0 0 0-16,0 0 0 0,0 0 0 0,0 0 128 16,0 0-128-16,0 0 0 0,0 0 0 0,0 0 0 15,0 0 0-15,0 0 0 0,0 0 0 0,11 0 0 16,-1 0 0-16,2 0 0 0,0 1 0 0,4 0 128 15,0 1-128-15,3-1 0 0,4 2 0 0,-1-1 0 0,2 0 0 16,3-1 0-16,0 0 0 0,3-1 0 0,2 0 0 0,2 1 0 16,2 0 0-16,2 1 0 0,0-4 0 0,-1 4 0 15,4-1 128-15,-3 0-128 0,-2 2 144 0,1-3-144 16,0 1 192-16,1-1-192 0,-3 0 208 0,3 1-64 16,-1 0-16-16,-1 0 0 0,-2-1-128 0,3 0 0 15,-2 0 0-15,0 3 0 0,-1-1 0 0,1 0 0 16,-2-1 0-16,0 0 128 0,0 1-128 0,-1 1 192 15,0 0-192-15,1 0 192 0,1-2-192 0,-1 2 0 16,0 0-160-16,1-2 160 0,1 2 0 0,-1-2 0 16,1 0 0-16,-3 1 0 0,0 0 0 0,0 0 0 15,1-1 0-15,1 1 160 0,2-2-160 0,-3 0 0 16,-2 0 0-16,2 0-176 0,2 0 176 0,0 0 0 16,0 0 0-16,-1 0 0 0,1 0 0 0,-2 0 0 0,-4-2 0 0,1 2 0 15,1 0 0-15,1-1 128 0,-2-1-128 0,1 1 128 16,-2 1-128-16,1 0 0 0,-1-1-128 0,2-2 128 15,1 1 0-15,0 0 0 0,0 1 0 0,-1-2 0 16,-1 0 0-16,0 1 0 0,-1 1 0 0,-1 0 0 16,-1 0 0-16,1 1 0 0,0-1 0 0,-1 2 0 15,-5-3 0-15,2 2 0 0,-2 0 0 0,3 0 0 16,-3 1 0-16,0 0 0 0,0-1 0 0,0 1 0 16,0 0 0-16,-3-1 0 0,0 0 0 0,-1 1 0 15,-3 1 0-15,-1-1 128 0,0-1-128 0,-2 3 0 16,0-1 0-16,-2-1 0 0,0 0 0 0,1 1 0 15,-3 0 0-15,1 1 0 0,0-1 0 0,-1 0 0 0,-1 0 0 16,1-1 0-16,-8-1 0 0,9 4 0 16,-1-2 0-16,2 0 0 0,-4 0 0 0,3 0 0 0,-9-2 0 0,9 4 0 15,0-2 0-15,-9-2 0 0,8 4 0 0,0 0 0 16,-8-4 0-16,9 4 0 0,-9-4 0 0,8 2 0 16,-8-2 0-16,8 2 0 0,-8-2 0 0,0 0 0 15,8 2 128-15,-8-2-128 0,0 0 128 0,0 0-128 16,0 0 128-16,0 0-128 0,8 0 160 0,-8 0-32 15,0 0-128-15,0 0 192 0,0 0-48 0,4-8-16 16,-4 0 0-16,0 0 0 0,0 0 32 0,0-1 0 16,0-1 0-16,0-1 0 0,-1-1 32 0,1 0 0 15,-1-3 0-15,1 0 0 0,0-1-192 0,0-4 160 16,1-1-160-16,0-1 160 0,1-1-160 0,3-3 0 16,-1-3 144-16,3-2-144 0,0-1 0 0,3-1 0 0,4-1 0 0,0-1 0 15,0-2 0-15,2 1 0 0,-1 1 0 0,0 0 0 16,2 0 0-16,0-2 0 0,3 0 0 0,-2 2 0 15,-2 3 0-15,0 1 0 0,-3 1 0 0,1 2 0 16,-1-1 0-16,1 2-128 0,-1 1 128 0,0 1 0 16,-3-1 0-16,0 4-160 0,0 1 160 0,-1 2 0 15,0 0-128-15,-1 4 128 0,1-2 0 0,0 3 0 16,0 1-160-16,-1-1 160 0,-2-2-128 0,0 3 128 16,1 1-128-16,-3 2 128 0,0 1-128 0,-1 1 128 15,1 1 0-15,-2 0-128 0,-2 7 128 0,0 0 0 16,2-6 0-16,-2 6-160 0,0 0 160 0,0 0 0 15,0 0-144-15,0 0 144 0,0 0 0 0,0 0-144 16,0 0 144-16,0 0-128 0,0 0 128 0,0 0-128 0,0 0 128 0,0 0 0 16,0 0 0-16,0 0 0 0,0 0 0 15,0 0 0-15,-10 1 0 0,2 1-128 0,-2 0 128 16,0 1 0-16,0-2 0 0,1 2-128 0,0-1 128 0,-3 0 0 16,1 0 0-16,-1 0 0 0,1 0 0 0,-4 0 0 15,0-2 0-15,-1 0 0 0,0 0 0 0,-4 0 0 16,0 0 0-16,-1 1-128 0,-1 0 128 0,-3-1 0 15,-2 0 0-15,-3 1 0 0,-4 1 0 0,0 2 0 16,-5-4 0-16,3 0 0 0,-3-2 0 0,1 1 0 16,-2 0 0-16,1 1 0 0,-3 0 0 0,-1 0 0 15,-1 0 0-15,2 1 0 0,0 0 0 0,2-1 0 16,0-1 0-16,-2-1 0 0,2 0 0 0,-1 1 0 16,0 1 0-16,2 0 0 0,-2 0 0 0,1 0 0 15,0 0 0-15,0 0 0 0,3 0 0 0,-1 0 0 0,0-1 0 16,0-1 0-16,2 0 0 0,0 1 0 0,2 0 0 0,-3 0 0 15,3 0 0-15,1 1 0 0,0 0 0 0,1 0 0 16,3 0 0-16,0 0 0 0,-1-1 0 0,2 0 0 16,-2-1 0-16,0-1 0 0,0 0 0 0,0 1 128 15,2 0-128-15,-2 0 128 0,-1-2-128 16,-1 2 128-16,-2 1-128 0,1-2 0 0,-2 0 128 0,0 1-128 16,4 0 128-16,-5 0-128 0,2-1 128 0,0-1-128 15,0 0 0-15,2 1 144 0,-3 0-144 0,-1 2 0 16,-3 1 128-16,-2 0-128 0,1 0 0 0,0 1 0 15,3 0 128-15,-1-1-128 0,1-1 0 0,0-1 0 16,1 0 0-16,3 0 0 0,3 0 128 0,0-1-128 16,1 1 0-16,2 0 0 0,3 0 128 0,0-3-128 0,5 2 0 0,2-1 0 15,2 0 0-15,4-1 0 0,3-1 0 16,3 2 0-16,5 4 0 0,0 0 0 16,0 0-1328-16,9-2-320 0,6 5-64 15,2 1-17392-15</inkml:trace>
  <inkml:trace contextRef="#ctx0" brushRef="#br0" timeOffset="-163111.97">1990 15509 9215 0,'0'0'816'0,"-1"13"-656"0,-2 2-160 0,0 0 0 15,2-1 1632-15,-2 1 288 0,0-2 64 0,1 0 16 16,-1 1-544-16,-1-1-112 0,1 0-32 0,-1-4 0 15,0 0-96-15,4-9-32 0,-3 8 0 0,3-8 0 16,0 0 32-16,0 0 16 0,0 0 0 0,0 0 0 16,-3-10-656-16,2-3-128 0,-2-6-16 0,3-2-16 0,-1-4-32 0,0-5 0 15,0-3 0-15,-1-6 0 0,-1-6 64 16,-1-5 0-16,0-5 0 0,2-4 0 0,-1-3-144 0,1-2-32 16,0 0 0-16,0-4 0 0,-3-3-48 0,2-4-16 15,2-3 0-15,-1 0 0 0,-1-1-16 0,-2-2 0 16,1-1 0-16,0 1 0 0,2 2-64 0,0 0-128 15,1 1 176-15,-2 2-176 0,3 2 176 0,2 25-176 16,-1-3 160-16,0 0-160 0,0 1 144 0,1-1-144 16,-2 1 128-16,3 3-128 0,-1 3 0 0,0 1 128 15,-1 4-128-15,2 4 0 0,-2 4 0 0,1 2 0 16,-1 5 128-16,0 4-128 0,0 3 0 0,0 5 0 16,1 1 0-16,0 5 0 0,1 2 0 0,-3 5 0 0,0 0 0 15,0 0 0-15,0 0 0 0,4 9 192 16,-1 1-192-16,1 4 192 0,-2 4-192 0,0 4 0 0,1 3 0 0,-2 4 0 15,2 3 0-15,-1 5 0 16,0 6 0-16,0 4 0 0,0 4 128 0,2 29-128 0,-3 0 0 0,1 3 128 16,0 4-128-16,-1 1 0 15,0 0 0-15,2 4 128 0,-1 2-128 0,0-1 160 0,-1-3-160 0,1 3 160 16,0-3 16-16,1-2 0 0,0-1 0 0,1-9 0 16,-1-5 16-16,-1-5 16 0,0-4 0 0,2-7 0 15,1-7-32-15,-2-4-16 0,1-8 0 0,2-4 0 16,-2-4-160-16,1-6 128 0,-1-5-128 0,1-6 128 15,-3-5-128-15,-2-8 0 0,0 0 0 0,0 0 0 16,5-9 0-16,1-8 0 0,-1-6 0 0,0-9 0 16,-2-6 0-16,1-7 0 0,0-8 0 0,-1-2 128 0,-1-4-128 15,0-5 0-15,-1-6 0 0,3-4 0 0,-2-7 0 0,-1-2 0 16,-1-4 0-16,1-6 0 0,1-3 0 0,-3 24 0 16,1-11 128-16,-1-10-128 0,0-6 0 15,0-1 0-15,0-1 0 0,-2 1 0 0,-1 0 0 0,3 5 0 16,0 6 0-16,0 8 0 0,0 7 0 0,0 7 0 15,0 5 128-15,0 8-128 0,1 7 0 0,0 6 0 16,0 10 0-16,2 6 0 0,-1 6 0 0,1 6 0 16,0 7 0-16,-2 6 0 0,4 7 0 0,0 9 0 15,-2 6 0-15,1 10 0 0,0 8 0 0,-1 9 0 16,-2 8 0-16,1 9 0 0,1 9 128 0,-1 6-128 16,-2 6 128-16,1 8-128 0,-2 8 0 0,2 4 128 15,0 7-128-15,0 6 0 0,-1 7 144 0,1 1-144 16,3 0 160-16,-2-3-160 0,0-4 128 0,-1-4-128 15,3-6 0-15,-2-9 0 0,0-9 160 0,1-14-160 16,2-13 160-16,1-13-160 0,-3-12 272 0,2-9-32 16,1-9-16-16,-1-7 0 0,1-7-224 0,-5-9 0 15,1-7 0-15,0-9 0 0,0-11 0 0,-1-10 0 0,-3-9 0 0,-1-12 0 16,3-7 0-16,-4-8 0 0,-1-9 0 0,2-6 0 16,-1-5 0-16,1-4 0 0,-2-2 0 0,0-3 0 15,-2-5 0-15,0-1 0 0,-1-1 0 0,-2 0 0 16,-3 1 0-16,2 3 0 0,-2 4 0 0,1 6 0 15,0 8 0-15,0 9 0 0,5 9 0 0,-1 10 0 16,0 8 0-16,1 11 128 0,2 10-128 0,0 9 0 16,3 4 128-16,1 11 0 0,2 6-128 0,-2 12 192 15,2 9-64-15,2 13 0 0,-1 12-128 0,0 13 192 0,1 11-192 16,0 10 128-16,2 8-128 0,-1 9 0 0,2 6 144 16,1 7-144-16,-2 4 128 0,1 3-128 0,-2 1 240 0,-1-2-48 15,0 0 0-15,2-8 0 0,-1-8 16 0,-2-12 0 16,1-12 0-16,2-13 0 0,-2-10-48 15,0-11-16-15,1-10 0 0,-2-3 0 16,-2-17-1552-16,1-12-304 0,-5-22-64 0,3-5-17088 16</inkml:trace>
  <inkml:trace contextRef="#ctx0" brushRef="#br0" timeOffset="-162027.98">1944 11021 7359 0,'-1'30'656'0,"0"-8"-528"16,0 4-128-16,-1 3 0 0,-1 3 2288 0,1 1 416 15,1 0 96-15,-1-3 16 0,1-1-768 0,0-3-128 16,1-2-48-16,1-5 0 0,0-3-272 0,1-4-48 15,-1-3-16-15,-1-9 0 0,0 0-304 0,0 0-64 16,-1-8-16-16,-1-7 0 0,0-9-288 0,-2-6-64 16,0-10-16-16,1-6 0 0,-4-7-176 0,2-5-32 0,-1-7-16 0,0-6 0 15,0-6-240-15,-2-3-32 16,1-1-16-16,-1-4 0 0,-1-3 112 0,-3-1 0 16,0 1 16-16,5 26 0 0,-5-3-48 0,3-2-16 15,1 0 0-15,0 3 0 0,2 5-160 0,2 10-48 16,-1 8 0-16,1 9 0 0,2 7-128 0,2 8 192 15,-1 7-192-15,1 10 192 0,3 7-192 0,1 12 0 0,2 9 144 16,1 13-144-16,3 9 0 0,4 31 144 0,-2 0-144 0,0 2 0 16,-2 2 128-16,3 7-128 0,-2 0 0 0,0 2 0 15,-2-1 0-15,-1 0 0 0,-1-3 0 0,1-9 0 16,0-7 0-16,1-9 0 0,-3-6 128 0,2-9-128 16,1-11 0-16,0-10 0 0,-1-10 128 0,0-8-128 15,-2-7 0-15,-1-8 0 0,3-9 0 0,-6-11 0 16,-2-8 0-16,0-9 0 0,-4-10 0 0,0-8 0 0,0-9 0 0,-1-5 128 15,-1-3-128-15,-2-6 160 16,-2-1-160-16,-1-3 0 0,0-3 0 0,4 25 0 0,-1-2 0 16,1-1 0-16,0 2 0 0,0 5 0 0,0 6 0 0,4 9 0 15,-2 8 0-15,1 10 0 0,1 6 0 0,2 8 0 16,1 6 128-16,0 7-128 0,4 13 0 0,4 10 0 16,-1 10 0-16,4 26 0 0,-2 2 0 0,2 8 0 15,-1 4 0-15,1 4 128 0,-2 5-128 0,0 1 0 16,-4 2 0-16,1 2 0 0,1 1 0 0,-3-3 0 15,-1-6 128-15,-1-4-128 0,0-6 0 0,2-10 0 16,-3-9 0-16,2-13 128 0,2-9-128 0,0-13 0 16,-3-6 0-16,-2-9 128 0,4-9-128 0,-3-14 0 15,-1-10 0-15,-1-10 0 0,-3-9 0 0,-1-7 0 16,-2-7 144-16,1-8-144 0,-4-7 0 0,1-4 0 16,-1-4 0-16,0-2 0 0,0-9 0 0,6 28 0 15,1-4 0-15,-1-3 0 0,3 2 0 0,1 8 0 0,1 6 0 16,2 9 0-16,-1 12 0 0,-1 9 0 0,1 11 0 15,1 8 0-15,2 9 0 0,1 9 0 0,2 10 0 0,1 13 128 16,1 11-128-16,4 26 0 0,-1 2 128 0,-4 7-128 16,-1 5 144-16,-3 2-144 0,-1 2 192 0,-2-1-192 15,2-3 160-15,-5-1-160 0,-3 2 128 0,0-3-128 16,1-3 192-16,1-12-32 0,1-11-16 0,-1-10 0 16,-2-8 0-16,3-9 0 0,0-7 0 0,1-16 0 15,0 0-144-15,0 0 0 0,-5-13-160 0,-2-11 160 16,0-10-1472-16,2-12-192 15,-2-11-32-15,4 10-17200 0</inkml:trace>
  <inkml:trace contextRef="#ctx0" brushRef="#br0" timeOffset="-160701.35">1914 7567 11055 0,'-3'16'976'0,"1"2"-784"16,-1 0-192-16,0 1 0 0,-2 2 1392 0,2 0 224 16,-1 1 48-16,2 0 16 0,1-1-384 0,1 1-80 15,0-1 0-15,0 0-16 0,0 0 64 0,2-2 16 16,2-2 0-16,-2-1 0 0,0-1-384 0,0-2-64 16,1-3 0-16,-3-10-16 0,0 0-144 0,0 0-32 15,0 0 0-15,0 0 0 0,-4-11 64 0,-1-7 16 16,-1-7 0-16,-2-8 0 0,1-9 32 0,-1-7 0 0,0-8 0 0,1-5 0 15,0-3-304-15,1-5-64 16,0-6-16-16,1-7 0 0,1-5-176 0,2-3-16 16,0-4-16-16,-1-4 0 0,3-5 48 0,0-2 16 0,0 1 0 0,2-3 0 15,-2-3-96-15,2 0 0 0,-1 1-128 16,1 29 192-16,2-10-192 0,-1-3 176 0,0-2-176 0,1-1 160 16,2-1-160-16,-2 2 192 0,2 4-192 0,0 4 192 15,1 2-192-15,1 5 192 0,-3 3-192 0,5 7 192 0,-2 5-192 16,-1 5 0-16,1 2 144 0,0 7-144 0,-4 4 0 0,2 4 0 15,-1 6 0-15,0 4 128 0,-1 3-128 0,-1 5 0 16,1 2 128-16,-3 6-128 0,0 5 0 0,0 3 0 16,-1 2 0-16,0 4 0 0,0 4 0 0,0 0 0 15,0 0 0-15,-1 8 0 0,-1 8 0 16,1 4 0-16,-3 4 0 0,2 7 128 0,-1 4-128 0,-1 7 0 16,2 5 0-16,-3 8 0 0,0 4 0 0,0 8 0 15,-4 5 0-15,1 5 0 0,-2 5 0 0,2 5 0 16,-2 8 0-16,-5 39 0 0,1-12 0 0,-1-3 128 15,2-4-128-15,-1 0 0 0,1-3 0 0,3 0 0 16,-1 2 0-16,2-3 128 0,0-1-128 0,1 0 144 16,1 0-144-16,3-4 160 0,-2-3-160 0,4-2 0 15,1 0 144-15,1-6-144 0,0-7 0 0,1-6 144 16,1-4-144-16,4-4 0 0,-3-4 128 0,4-6-128 0,-1-7 0 0,0-5 0 16,3-6 0-16,-4-3 0 15,1-4 0-15,0-5 0 0,1-3 0 0,-1-2 0 0,-2-1 0 0,0-4 0 16,1-3-128-16,-1-2 128 0,-2-4 0 0,0-3-144 15,1-3 144-15,-3-9 0 0,0 0-144 0,0 0 144 16,0 0 0-16,0 0 0 0,-2-9-144 16,1-7 144-16,0-9 0 0,0-4 0 0,0-5 0 0,-1-7 0 15,-1-4 0-15,-1-8 0 0,1-5 0 0,0-9 0 16,2-9 0-16,-1-6 0 0,-1-1 0 0,3-10 0 16,1-7-128-16,1-5 128 0,-2-7 0 0,3-5 0 15,-1-8 0-15,1-2 0 0,-1-3 0 0,1 35 0 16,0-15 0-16,-1-9 0 0,2-9 0 0,3-2 0 0,0 0 0 0,4 3 0 15,-1 0 0-15,2 8 0 0,0 7 0 0,2 7 0 16,-3 5 0-16,2 7 0 0,0 6 0 0,0 7 176 16,-1 4-48-16,-4 8-128 0,1 2 128 0,0 8-128 15,-2 4 0-15,-3 5 0 0,-2 6 0 0,-1 4 160 16,-1 5-160-16,-1 5 128 0,-1 3-128 0,-1 4 0 16,1 2 0-16,-3 3 0 0,1 3 0 0,0 3 0 15,1 1 0-15,1 2 0 0,-2 3 0 0,0 2 0 16,1-2 0-16,3 5 0 0,0 0 0 0,0 0 0 15,0 0 0-15,0 0 0 0,-3 8 0 0,-3 0 0 16,2 2 0-16,0-2 0 0,2 3 0 0,2 1 0 0,-1 1 0 0,1-1 0 16,-2 1-176-16,2 0 176 15,0 0-128-15,0-1 128 16,2-1-1424-16,-1 0-208 0,3 3-32 0,0 2-15168 0</inkml:trace>
  <inkml:trace contextRef="#ctx0" brushRef="#br0" timeOffset="-139299.7">18547 8830 6447 0,'0'0'272'0,"0"0"80"0,0 0-352 0,0 0 0 0,0 0 0 0,0 0 0 16,0 0 752-16,0 0 80 0,0 0 0 0,0 0 16 16,0 0-160-16,0 0-48 0,0 0 0 0,0 0 0 15,0 0 128-15,0 0 0 0,0 0 16 0,0 0 0 16,0 0-112-16,0 0-32 0,0 0 0 0,0 0 0 16,0 0-256-16,0 0-64 0,0 0-16 0,0 0 0 15,0 0 144-15,0 0 16 0,0 0 16 0,0 0 0 16,0 0-112-16,2 10-32 0,-2-10 0 0,1 8 0 15,-1-8 176-15,0 0 48 0,1 8 0 0,-1-8 0 16,0 0-80-16,1 10-16 0,-1-10 0 0,3 11 0 16,0 1-128-16,-1-4-16 0,-2-8-16 0,6 11 0 15,-2 1-48-15,2-3 0 0,2 0 0 0,1-1 0 16,0 0 64-16,0 1 0 0,-1 0 0 0,2 1 0 16,0-2-48-16,0 1 0 0,0 1 0 0,-1 0 0 0,-1-2-16 0,1 0-16 15,0-1 0-15,1 1 0 0,-2-1-80 0,1 2-16 16,1 0 0-16,0 0 0 0,1-1 48 0,0-1 0 15,1 0 0-15,2-2 0 0,-1 1-16 0,0 0 0 16,1 1 0-16,-3 0 0 0,1-1 0 0,0 1 0 16,1-2 0-16,-1 2 0 0,-4 0-48 0,3-1 0 15,3 2 0-15,-4-3 0 0,-1 1-128 0,2 0 128 16,0 0-128-16,0-1 128 0,0 0-128 0,2-1 160 16,-4 1-160-16,2-1 160 0,2-3 32 0,-2 1 0 15,1-1 0-15,-1 3 0 0,0 0 0 0,-1-1 0 16,2 0 0-16,-1 0 0 0,1 0-192 0,-2 3 0 0,1 0 0 0,1-1 0 15,1-3 0-15,-2 0 160 0,2 4-32 0,0-2-128 16,1 2 128-16,0-2-128 0,1 0 0 16,1 1 0-16,-3-1 0 0,-2 1 0 0,1-1 0 0,0-1 0 15,0-2 0-15,-2 3 0 0,0-2 160 0,2 0-160 16,-2 1 128-16,1 1-128 0,-1-3 128 0,0 1-128 16,0-1 128-16,1 0-128 0,0 0 128 0,0 0-128 15,-1 3 128-15,-1-1-128 0,2-1 0 0,0 0 128 16,2 2-128-16,-4-2 128 0,2 0-128 0,2 1 128 15,2 0-128-15,-1-1 0 0,-3-2 0 0,2 1 128 16,1-1-128-16,-1 2 128 0,-1 0-128 0,1 0 128 16,-2 0-128-16,1-1 128 0,0 0-128 0,2 1 128 15,-2 0-128-15,1-1 160 0,-1-1-160 0,0 1 160 16,0-1-160-16,0 1 0 0,-2 1 0 0,1-1 0 16,3 0 0-16,-2-1 0 0,1 0 0 0,0 1 0 0,1 1 0 0,0 0 0 15,0 2 0-15,-1-3 128 0,0 0-128 0,-1 0 0 16,2 0 0-16,0 0 0 0,-2 1 0 0,1-1 0 15,1 0 0-15,1 1 0 0,0-1 0 16,-2 2 0-16,0-2 128 0,2 1-128 0,0-2 0 0,-1 1 0 16,0 2 0-16,0-1 0 0,-1-1 0 0,1-1 0 15,0-1 128-15,-2 2-128 0,1 1 0 0,0-1 0 16,-2-2 0-16,0 2 0 0,0 1 0 0,0 1 0 16,0-2 0-16,-1 0 0 0,2 0 0 0,0-1 0 15,3 0 0-15,-4 0 0 0,1-1 0 0,0 1 0 16,0 1 0-16,1-1 0 0,-2-1 0 0,2 0 0 15,-1 0 0-15,0 1 0 0,-1 2 0 0,0 0 0 0,0-1 128 16,3-1-128-16,0 0 0 0,1 1 0 0,-3 1 0 0,3 1 0 16,0-1 0-16,2-2 0 0,-2 0 0 0,3 2 0 15,-2 0 0-15,1 0 0 0,-2-2 0 0,2 0 0 16,-2 2 0-16,0 0 0 0,0 0 0 0,-3 1 0 16,1-3 0-16,1 2 0 0,1 1 0 0,-1-1 0 15,-1-1 0-15,0 1 0 0,3 0 0 0,-2 2 0 16,0-2 0-16,-2 1 0 0,3-1 0 0,-2 2 0 15,-1-2 0-15,1-1 0 0,0 3 0 0,3 0 0 16,0-1 0-16,1 0 0 0,-2-2 0 0,1 4 0 16,-1-1 128-16,1 2-128 0,2 0 0 0,-1-1 128 15,-1-2-128-15,1 1 128 0,-1 1-128 0,-1-1 128 16,1-1-128-16,-2 1 160 0,-1-2-160 0,3 0 160 16,0 1-160-16,1 1 192 0,-2-2-192 0,2 1 192 0,-2 2-192 15,2-1 0-15,-1-1 0 0,1 4 128 0,1-3-128 16,-1 0 0-16,-2 2 0 0,1 0 0 0,1 0 0 0,1-1 0 15,-1-1 0-15,0 3 0 0,-1 0 0 0,0 1 128 16,-1-5-128-16,1 3 0 0,-2 1 0 0,0-1 0 16,-1-1 128-16,3 0-128 0,-3 1 0 0,1 0 0 15,-3 2 0-15,1-2 0 0,-1-1 0 0,3 0 0 16,0 0 128-16,0 0-128 0,-2 0 0 0,1-1 0 16,0-1 0-16,-1 3 0 0,2 2 0 0,-1-2 0 15,-1 0 0-15,1 0 128 0,0 2-128 0,-1 0 0 16,1-1 0-16,-2 1 0 0,1 2 0 0,0-1 0 15,0-2 0-15,2 1 0 0,0 0 0 0,-1 0 0 0,0-1 0 16,0 1 0-16,0 0 0 0,1 0 0 0,-1 0 0 16,-1 0 0-16,2 1 0 0,1 1 0 0,-2-1 0 0,0 1 0 15,1 0 0-15,-1 1 0 0,2-2 0 0,-3 0 0 16,1-1 0-16,2-1 0 0,1 0 0 0,0-2 0 16,0 4 0-16,0-2 0 0,1 2 0 0,0-3 0 15,1 1 0-15,-3 0 0 0,2 1 128 0,0 0-128 16,1 0 0-16,1-1 0 0,-2 1 144 0,2 0-144 15,-2 0 0-15,-1 2 144 0,2-2-144 0,0 2 0 16,2 0 128-16,0 1-128 0,-1 1 0 0,0-1 0 16,-1-1 0-16,2 1 0 0,-3 1 0 0,2-1 0 15,1 0 0-15,0 1 0 0,-2 0 128 0,3 0-128 16,-2 1 0-16,-1 2 0 0,0-2 0 0,0 0 0 0,-3-1 0 16,3 1 0-16,-2 1 0 0,1 0 0 0,-1 0 0 0,0 2 0 15,-2-2 0-15,0-1 0 0,0-2 0 0,0 0 0 16,1 5 0-16,1-1 0 0,-1 3 0 15,2-2 0-15,-1-1 0 0,1 1 0 0,-1 0 0 0,0 0 0 16,0-3 0-16,1 0 0 0,-2 1 0 0,0 1 0 16,0-1 0-16,-1-1 0 0,-2-1 0 0,3 3 0 15,-2 0 0-15,-1 0 0 0,0 0 0 0,0 0 0 16,1 1 0-16,1 0 0 0,0-1 0 0,1 2 0 16,-2-1 0-16,0 0 0 0,-1-1 0 0,1 0 0 15,1-2 0-15,-2 1 0 0,0-2 0 0,1 1 0 16,2 1 0-16,-2 0 0 0,1 0 0 0,0-2 0 0,-3-5 0 15,1 2 0-15,-1 2 128 0,2-3-128 0,-4-1 0 0,2 1 0 16,0-1 0-16,-1 2 0 0,0 1 0 0,1-3 0 16,-2-1 0-16,1 1 0 0,0-2 0 0,-2 1 0 15,0-1 0-15,0 2 0 0,0-1 0 0,-4 0 0 16,-4-6 0-16,7 9 0 0,-2 0 0 0,0-2 0 16,-5-7 0-16,6 8 0 0,-6-8 0 0,5 8 0 15,-5-8 0-15,3 8 0 0,-3-8 0 0,3 7 0 16,-3-7 128-16,0 0-128 0,0 0 0 0,0 0 0 15,4 8 0-15,-4-8 0 0,0 0 128 0,0 0-128 16,0 0 0-16,0 0 0 0,2 7 128 0,-2-7-128 16,0 0 0-16,0 0 0 0,0 0 0 0,0 0 0 15,0 0 0-15,0 0 0 0,0 0 0 0,0 0 0 16,0 0 128-16,0 0-128 0,0 0 0 0,0 0 0 16,0 0 144-16,0 0-144 0,0 0 0 0,-9-7 144 15,2-2-144-15,1 1 0 0,0 1 0 0,1-2 128 0,-3 0-128 0,-1-1 0 16,0 0 0-16,0 2 0 0,1-1 0 0,-4 0 128 15,1-3-128-15,0 2 0 0,1-1 0 0,-3 0 0 16,1 0 128-16,-3-2-128 0,1-2 0 0,-1-1 0 16,-2-2 0-16,1 1 0 0,-1-2 0 0,1 3 0 15,0 0 0-15,1 1 0 0,-1-2 0 0,0 0 0 16,-3-2 0-16,-1 0 0 0,2 1 0 0,-1-3 0 16,-1 2 0-16,-2-2 0 0,-2-2 0 0,-1 2 0 15,-3 2 0-15,0 0 0 0,0-7 0 0,-2 2-176 16,2 1 176-16,0 0-192 0,0 0 192 0,3 0-160 15,0 0 160-15,3 1-160 0,-1 2 160 0,1 0 0 16,0-1 0-16,0 0 0 0,2 0 0 0,-2 1 0 16,1 0 0-16,-1 0 0 0,-2 0 0 0,0 1 0 0,-1 4 0 15,-1-2 0-15,0 1 0 0,0-3 0 0,-5 0 0 0,1 1-128 16,-1 0 128-16,0-1-192 0,2 1 192 0,2 0-192 16,4 1 16-16,0 1 0 0,3 3 0 0,3 1 0 15,1 0 176-15,0 4 0 0,-1-1 0 0,0 2-128 16,-3-2 128-16,2 0 0 0,1-1 0 0,-1-1 0 15,2-1 0-15,-2 0 0 0,-3 1 0 0,2 2 0 16,0-3 0-16,-2 0 0 0,-2-1 0 0,0-2 0 16,-2 0 0-16,1 0 0 0,0 0 0 0,-1 1 0 15,4 0 0-15,-1 2 0 0,2-1 0 0,1 4 0 16,3 1 0-16,-1 1 0 0,1 1 0 0,0 0 0 16,1-2 0-16,1 2 0 0,-2 0 0 0,3 2-128 15,-1 0 128-15,-1-1 0 0,0-1 0 0,0 1 0 16,-1 3 0-16,0-5 0 0,-1 0 0 0,0-1 0 15,-3 2 0-15,0 1 0 0,0-2 0 0,-2 1 0 0,-3-5 0 0,0 2 0 16,0 1 0-16,0 2 0 0,3-3 0 0,-1 1 0 16,3 2 0-16,3-1 0 0,-3 4 0 0,3-1 0 15,2 1 0-15,1 1 0 0,-1 1 0 0,0-1-128 16,-4 0 128-16,3 0 0 0,0 0 0 0,1 1 0 16,-2 0 0-16,1 0 0 0,-1 0 0 0,1 0 0 15,-2-2 0-15,2 1 0 0,-5 0 0 0,3 0 0 16,1-1 0-16,1 2 0 0,0 0 0 0,-1 0 0 15,0-1 0-15,-1-2 0 0,3 1 0 0,-2 1 0 0,1 2 0 16,0-1 0-16,-1 0 0 0,0 0 0 0,3 0 0 16,1 0 0-16,-3 0 0 0,1-1 0 0,-3 0 0 15,2 1-128-15,-1 0 128 0,1 1 0 0,-2-1 0 0,1 0 0 16,0-1 0-16,0 0 0 0,0-1 0 0,-1 2 0 16,0 0 0-16,1-1 0 0,1 1 0 0,-1 0 0 15,1 0 0-15,-1-1 0 0,0 2 0 0,1-1 0 16,1-1 0-16,-1 1 0 0,1-1 0 0,0 1 0 15,-2 0 0-15,2 0 0 0,0-2 0 0,1 1 0 16,1 0 0-16,-2 1 0 0,-5-1 0 0,2-1 0 16,2 0 0-16,-3 3 0 0,-1 0 0 0,0-2 0 15,2-2 0-15,-2 0 0 0,-2 1 0 0,2-1 0 16,-2-1 0-16,2 1 0 0,0-1 0 0,1 0 0 16,-2 0 0-16,1 2 0 0,1 1 0 0,-2-1 0 15,0-2 0-15,3 1 0 0,1 1 0 0,1-1 0 16,0 1 0-16,-1 0 0 0,-2-1 0 0,1 2 0 15,1 0 0-15,-1 1 0 0,1 0 0 0,-1 0 0 0,-1-2 0 0,2 1 0 16,-2 0 0-16,1 1 0 0,1-1 0 0,0 0 0 16,-1-2 0-16,0 1 0 0,1 0 0 15,2 0 0-15,0 0 0 0,-1 2 0 0,1-2 0 0,-1 1 0 16,0-1 0-16,-1 1 0 0,1-2 0 0,1 3 0 16,-1-2 0-16,1 1 0 0,-1-1 0 0,0 1 0 15,-3-3 0-15,3 3 0 0,-2-1 0 0,-2-2 0 16,2 0 0-16,0 1 0 0,1-1 0 0,0 2 0 15,-1 0 0-15,0-2 0 0,1-1 0 0,2 0 0 16,-2 2 0-16,3-1 0 0,0 0 0 0,0 1 0 16,0-1 0-16,0-1 0 0,2 1 0 0,-2-1 0 15,0 2 0-15,1-3 0 0,1 1 0 0,-1-2 0 0,1 2 0 0,1-3 128 16,-2-1-128-16,2-1 0 0,-2 3 0 0,-1 0 0 16,-1 0 0-16,-2-1 0 0,3-1 0 0,-1 0 0 15,0 6 0-15,1-2 0 0,2-2 0 0,1 3 0 16,-3-1 0-16,5 1 0 0,0-1 0 0,0 2 0 15,2-1 0-15,-1 0 0 0,-1 0 0 0,1 0 0 16,0 2 0-16,3 0 0 0,5 3 0 0,-6-7 0 16,0 2 0-16,0-2 0 0,2 0 0 0,-2 1 0 15,3-2 0-15,0 0 0 0,1 0 0 0,-1-1 0 16,-1 0 0-16,0 0 0 0,1 1 0 0,1 1 0 16,0-1 0-16,2 8 0 0,-4-8 0 0,1 2 0 15,0-1 0-15,3 7 0 0,-3-5 0 0,3 5 0 16,-6-5 0-16,6 5 0 0,-5-5 0 0,5 5 0 15,0 0 0-15,-5-5 0 0,5 5 0 0,0 0 0 0,-5-6 0 16,2 0 0-16,3 6 0 0,0 0 0 0,0 0 0 16,0 0 0-16,-6-5 0 0,6 5-128 0,-3-6 128 15,3 6 0-15,0 0 0 0,0 0 0 0,-6-5 0 0,6 5 0 16,0 0 0-16,0 0 0 0,0 0 0 0,0 0 0 16,0 0 0-16,0 0 0 0,0 0 0 0,0 0 0 15,0 0 0-15,0 0-128 0,0 0 128 0,0 0 0 16,0 0 0-16,0 0 0 0,0 0 0 0,0 0 0 15,6 10 0-15,-3-3 0 0,-3-7 0 0,6 11-128 16,1 0 128-16,-1 0 0 0,-1-2 0 0,3 0 0 16,3 0 0-16,-2 1 0 0,0-2 0 0,0 1 0 0,4 0 0 0,0 1 0 15,-1 0 0-15,1-1 0 16,-2-2 0-16,2 0 0 0,-1 0 0 0,2 1 0 0,0 1 0 0,0 1 0 16,-2-1 0-16,3 1 0 0,-1-3 0 0,1 2 0 15,1 0 0-15,-2 0 0 0,-1 0 0 0,1-2 0 16,1 0 0-16,0 1 0 0,-1 2 0 0,3-1 0 15,-1 0 0-15,1 0 0 0,-2-1 0 0,2 1 0 16,-2-2 0-16,2 1 0 0,-2-1 0 0,1 1 0 16,-2 2 0-16,1 0 0 0,2-3 0 0,-1 2 0 15,0-3 0-15,-1 1 0 0,0 2 0 0,1-3 0 16,-1-1 0-16,2-1 0 0,0 3 0 0,3-2 0 16,-1-2 0-16,0 3 0 0,-3-2 0 0,1 1 0 15,0 0 0-15,3 1 0 0,-1-1 0 0,-1 2 0 16,0 0 0-16,0 0 0 0,-2-1 0 0,3 0 0 15,-3-3 0-15,0 2 0 0,-1-1 0 0,0 0 0 16,0-1 0-16,0 0 0 0,1 0 0 0,0 1 0 16,1-1 0-16,-1 1 0 0,1 1 0 0,0 0 0 0,1-1 0 0,0-1 0 15,2-1 0-15,-2 1 0 0,-2 1 0 0,1-1 0 16,-1 0 0-16,1 1 0 0,-1-2 0 0,1 1 0 16,-1 0 0-16,1 0 0 0,-2-1 0 0,2-2 0 15,-1 0 0-15,1 1 128 0,0 1-128 0,0 0 0 16,-2-3 0-16,3 1 0 0,1 1 0 0,-1 2 0 15,-1-1 0-15,0 0 0 0,2-1 0 0,-2 1 0 16,-2 0 0-16,2 1 0 0,0-1 0 0,1 0 0 16,-2 0 0-16,0 1 0 0,-2-2 0 0,0 0 0 15,-1-1 0-15,3 0 0 0,-1 0 0 0,1 0 0 0,-1-1 0 16,0 0 0-16,1-1 0 0,0 2 0 0,1-1 0 0,-2 1 0 16,1-2 0-16,-1 0 0 0,0 1 0 0,2 0 0 15,1 1 0-15,-1 0 0 0,0-1 0 0,0 1 0 16,1 0 0-16,-1 0 0 0,-1 0 0 0,1 0 0 15,1 0 0-15,0 1 0 0,-2 0 0 0,1-1 0 16,-2 0 0-16,-1 0 0 16,0 0 0-16,0 0 0 0,2 0 0 0,1 1 0 0,-1-1 0 0,2 3 0 15,0-1 0-15,1 1 0 0,0-1 0 0,1 0 0 16,-1 1 0-16,0 2 0 0,-2-2 0 0,0 1 0 16,0 0 0-16,-2 2 0 0,1-2 0 0,-1 0 0 15,-1-1 0-15,1 2 0 0,-1-1 0 0,1 1 0 16,1-1 0-16,-1 0 0 0,1 1 0 0,-1-1 0 15,-3-1 0-15,2 2 0 0,0-1 0 0,1 0 0 16,2 1 0-16,0-1 0 0,2 0 0 0,-3 0 0 0,2 2 0 0,0 1 0 16,-1 0 0-16,0 2 0 0,-1-5 0 0,1 1 0 15,-1-1 0-15,3 1 0 0,-2 1 0 0,0 1 0 16,-2-2 0-16,1 2 0 0,-1 1 0 0,1 2 0 16,-1-3 0-16,1 2 0 0,0-3 0 0,-1 3 0 15,1 0 0-15,-1 1 0 0,0-2 0 0,1 0 0 16,-1 2 0-16,2 1 0 0,3-3 0 0,-2 2 0 15,1-1 0-15,-1 2 0 0,-2 1 0 0,2 0 0 16,-1 0 0-16,1 1 0 0,-1 0 0 0,2 2 0 16,-1-3 0-16,0 2 0 0,1 0 0 0,0 1 0 15,-2-1 0-15,3-1 0 0,-2 0 0 0,2 1 0 16,2-1 0-16,-3 2 0 0,2 1 0 0,1 1 0 0,-4 0 0 0,3-2 0 16,3-1 0-16,-1 2 0 0,0 0 0 0,0 0 0 15,2-2 0-15,-5 1 0 16,4 1 0-16,-4-2 0 0,2 1 0 0,-1 1 0 0,-2-1 0 0,1-2 0 15,0 1 0-15,-1-1 0 0,0 0 0 0,1 0 0 16,1 0 0-16,-4 0 0 0,2 1 0 0,0-1 0 16,-2-1 0-16,1 0 0 0,2 1 0 0,-3-2 0 15,2 0 0-15,0 2 0 0,0-2 0 0,0 4 0 16,-2 0 0-16,-1 1 0 0,0-1 0 0,1-1 0 16,1 0 0-16,0 1 0 0,-2 2 0 0,1-2 0 15,-1-1 0-15,2 1 0 0,-3 0 0 0,0 0 0 16,2 0 0-16,-1-1 0 0,0-1 0 0,-1 0 0 15,3-1 0-15,-2 3 0 0,-1-1 0 0,-2-1 0 16,1-1 0-16,-2 2 0 0,3-1 0 0,-1 1 0 16,-1-3 0-16,0 1 0 0,-1-1 0 0,2 1 0 0,-2-3 0 0,0 2 0 15,0 1 0-15,0 2 0 0,-1 1 0 0,0 0 0 16,0-3 0-16,1 1 0 0,-1 2 0 0,0-1 0 16,0 1 0-16,1-1 0 0,-1-4 0 15,0 2 0-15,0 1 0 0,-2-2 0 0,1-3 0 0,1-1 0 16,-3 1 0-16,0-1 0 0,-1-2 0 0,2 1 0 15,-4-1 0-15,2 1 128 0,1 0-128 0,-2-1 0 16,2 0 0-16,-2 2 0 0,-6-7 0 0,9 5 0 16,-1 1 0-16,-1-1 0 0,-1 0 0 0,2-1 0 15,-3-1 0-15,4 3 0 0,-4-2 0 0,0 1 0 16,-5-5 0-16,7 6 0 0,-2 0 0 0,1-2 0 16,-6-4 0-16,5 7 0 0,-5-7 0 0,0 0 0 0,8 3 0 0,-8-3 0 15,0 0 0-15,0 0 0 0,0 0 0 0,0 0 128 16,0 0-128-16,0 0 0 0,6-4 0 15,-6 4 0-15,0 0 0 0,0 0 128 0,0 0-128 0,0-9 0 16,-2 1 0-16,-1 0 0 0,3 8 0 0,-4-8 0 16,0-1 0-16,0 0 128 0,-3 1-128 0,1 1 0 15,-3-2 0-15,2-1 0 0,0 0 0 0,-1 0 0 16,-3 0 0-16,1 0 0 0,0-2 0 0,-2-1 128 16,1-1-128-16,2 0 0 0,-5 0 0 0,1-1 0 15,-2-2 0-15,0-1 0 0,-3 0 0 0,1 0 0 16,1 0 0-16,0 0 0 0,-1-4 0 0,0 2 0 15,-3 0 0-15,-1 0 0 0,-1-2 0 0,-2 0 0 16,-1 0 0-16,0 1 0 0,0 0 0 0,0-1 0 16,-3-2 0-16,0-1 0 0,-3 1 0 0,2 0 0 0,1 0 0 0,0 0 0 15,-2-1 0-15,1 2 0 0,1 2 0 16,-1 0 0-16,0-1 0 0,0 0 0 0,1-1 0 16,0 2 0-16,2 1 0 0,-1-1 0 0,0 0 0 0,2 0 0 15,-4 0 0-15,3 0 0 0,0-1 0 0,0 1 0 16,-4-1 0-16,1 1 0 0,-2 3 0 0,-2-2 0 15,-2 0 0-15,-2-3 0 0,0 1 0 0,-3 0 0 16,-2 0 0-16,2 0 0 0,0-1 0 0,2 0 0 16,-4-2 0-16,6 3-128 0,0 3 128 0,4 1 0 15,1 0 0-15,0 2 0 0,0 3 0 0,2 1 0 16,2 1 0-16,-1 1 0 0,-1 0 0 0,0-1 0 16,-1 3 0-16,2-2-128 0,0-1 128 0,0 1 0 0,-3 0 0 15,2 2 0-15,1 0 0 0,-3 0 0 16,-1 1 0-16,0-1 0 0,0-1 0 0,-1 0 0 0,1-1 0 0,-2-1 0 15,0 0 0-15,1-1-128 0,1 2 128 0,1-1 0 16,2 3 0-16,1 0 0 0,2 1 0 0,-2 3-128 16,3 1 128-16,1-1 0 0,1 0 0 0,0-1 0 15,-2 2 0-15,3 3 0 0,0-4 0 0,-1 0 0 16,-3 2 0-16,1-3 0 0,-2 1 0 0,2 0 0 16,-3-2 0-16,3 2 0 0,-4 0 0 0,3-1 0 15,2 0 0-15,-3 1 0 0,1 1 0 0,1 0 0 16,-2-4 0-16,2 3 0 0,1 1 0 0,-3-2 0 15,1 2 0-15,2 0 0 0,-4-1 0 0,2 2 0 16,2 0 0-16,-3-1 0 0,2-2 0 0,1 2 0 0,-1 0 0 16,1 0 0-16,0-1 0 0,0 1 0 15,-2-1 0-15,-1 1 0 0,1 0 0 0,-1-1 0 16,-1-1 0-16,-1 2 0 0,-2-1 0 0,3 2 0 0,-1-1 0 0,2-2 0 16,0 2 0-16,3-1 0 15,1 3 0-15,1 0 0 0,0-2 0 0,4 0 0 0,1 0 0 0,-1-2 0 16,2 3 0-16,-2 0 128 0,0 0-128 0,1-2 0 15,-3 1-128-15,0 1 128 0,-1-1 0 0,2 0 0 16,-2 2 0-16,-1-1 0 0,0-2 0 0,-5-2 0 16,2 1 0-16,2-1 0 0,1 0 0 0,0 0 0 15,1 2 0-15,-1-1 0 0,1 1 0 0,0 0 0 16,2-1 0-16,1 0 128 0,-1-2-128 0,3 3 0 16,-2-1-128-16,0 0 128 0,1-1 0 0,0 1 0 15,0 1 0-15,0-1 0 0,2 1 0 0,0-1 0 0,1 0 0 0,-2 0 0 16,-1 0 0-16,2-1 0 0,-2 0 0 0,3-2 0 15,-1-1 0-15,0 1 0 0,1 3 0 0,2-1 0 16,1-2 0-16,0 1 0 0,0-2 0 0,2 4 0 16,0-1 0-16,2 1 0 0,-1-3 0 0,0 4 0 15,-1-2 0-15,3 1 0 0,-2-1 0 16,4 1 0-16,0-2 0 0,2 0 0 0,-3 1 0 0,0 0 0 16,5 6 0-16,-3-6 0 0,-1-1 0 0,1-1 0 15,1 1 0-15,1-1 0 0,0 0 0 0,0 2 0 16,0-2 0-16,1 0 0 0,-1 0 0 0,1 8 0 15,-1-9 0-15,1 1 0 0,0 0 0 0,0 8 128 16,0-8-128-16,-2 1 0 0,2 7-128 0,-4-8 128 16,1 2 0-16,3 6 0 0,-4-6 0 0,4 6-128 15,-3-8 128-15,3 8 0 0,0 0 0 0,0 0 0 16,0 0 0-16,0 0 0 0,0 0 0 0,0 0 0 16,-5-5 0-16,5 5 0 0,0 0 0 0,0 0 0 15,0 0 0-15,0 0-128 0,0 0 128 0,0 0 0 0,0 0 0 0,0 0 0 16,0 0 0-16,0 0-128 0,0 0 128 0,0 0 0 15,0 0 0-15,0 0 0 0,0 0 0 16,0 0 0-16,0 0 0 0,0 0 0 0,0 0 0 0,-1 9 0 16,1-9 0-16,0 0 0 0,0 0 0 0,0 0 0 15,1 9 0-15,-1-9 0 0,0 0 0 0,0 0 0 16,0 8 0-16,0-8 0 0,0 0-144 0,0 10 0 16,-1 0 0-16,1-10 0 15,-3 9-1856-15,2 1-368 0,-1 0-80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9:46:23.7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8265 7499 12895 0,'0'0'1152'0,"0"0"-928"0,0 0-224 0,0 0 0 16,-7-5 800-16,7 5 112 0,0 0 32 0,0 0 0 15,0 0-528-15,0 0-96 0,0 0-32 0,0 0 0 0,0 0-80 0,0 0-16 16,0 0 0-16,0 0 0 15,0 0 544-15,10 3 96 0,-10-3 32 0,10 0 0 0,-10 0 192 16,9 0 32-16,0 0 16 0,-9 0 0 0,11 0-224 0,-3 0-48 16,2-3-16-16,2 3 0 0,-1 3-144 0,5-2-32 15,1-2 0-15,3 1 0 0,1 0-128 16,4 0-16-16,5 0-16 0,2 0 0 0,1-4-224 0,5 3-32 16,4 1-16-16,4 0 0 0,3-2-208 0,5 0 176 15,-1-2-176-15,3 1 160 0,-2-2 0 0,2 1 0 16,-1 2 0-16,2 0 0 0,0 0-16 0,1 0 0 15,0-2 0-15,-1 1 0 0,1 0-16 0,-1-1-128 16,-2 2 192-16,2 1-64 0,-2 0-128 0,2-1 192 16,-5-2-192-16,3 1 192 0,0 1-192 0,-1 0 128 15,-1-2-128-15,2 2 128 0,0 3-128 0,0 0 192 16,-1-1-192-16,-17 0 192 0,3-2-192 0,0 1 128 16,0 1-128-16,-1 0 128 0,-3-1-128 0,-1 1 0 15,-2 0 0-15,-2 0 0 0,-2 0 128 0,-4 0-128 0,-2 0 0 0,-1 0 128 16,-3 0 0-16,-3 0-128 0,0 0 192 0,-3 0-64 15,0 0-128-15,-3 1 192 0,-1 0-192 0,-3 0 192 16,-6-1-192-16,0 0 0 16,0 0 144-16,0 0-144 0,0 0 144 0,0 0-144 0,0 0 192 0,-8 0-192 15,-1 0 176-15,-4 1-176 0,-2-1 160 0,1 0-160 16,-4 0 160-16,-1-1-160 0,-2 0 160 0,-1 0-160 16,-4-1 144-16,1 0-144 0,-1 0 128 15,-19-1-128-15,-1 2 128 0,-1 0-128 0,-2 1 128 0,-5-1-128 16,0 0 0-16,-6-1 128 0,-2 0-128 0,-2 0 0 0,-4 1 128 0,-3 1-128 15,-2 0 128-15,-2-1-128 0,-1-2 0 0,0 2 0 16,0 2 128-16,-1 1-128 0,0 0 128 0,3-1-128 16,-1-1 192-16,3 3-64 0,4 0-128 0,0 1 0 15,1 1 0-15,2-2 0 0,2-1 0 0,1 0 0 16,5 2 0-16,5 0 0 0,4 1 0 0,3-1 128 16,2-2-128-16,6 1 128 0,1 1-128 0,5-2 128 15,0-2-128-15,4 1 128 0,4 1-128 0,5 0 0 16,1 0 0-16,3-2 128 0,3-2-128 0,4 2 0 15,7 0 0-15,0 0 0 0,0 0 128 0,0 0-128 16,0 0 0-16,12-2 128 0,8 0-128 0,6 0 0 16,10 0 0-16,4-1 128 0,8 0-128 0,7-1 0 15,4-1 0-15,8-1 0 0,8 1 0 0,3 0 0 16,2-1 0-16,3 0 0 0,0-3 0 0,3 3 0 16,2 1 0-16,4-1 0 0,-1 1 0 0,0 1 0 15,-1-1 0-15,-3 1 0 0,-2 0 0 0,-3 1 0 16,-2-1 0-16,-3 0 0 0,-3 1 0 0,-2 0 0 0,-6 0 0 0,-20 0 0 15,3 0 0-15,-1-1 0 16,0-1 0-16,-1 2 0 0,-2 0 0 0,-1 0 0 0,-2 1 0 0,-6 1 0 16,-2 0 0-16,-1 0 128 0,-3 0-128 0,-2 0 0 15,-4 0 0-15,-5 1 128 0,-3 0-128 0,-4 0 0 16,-4 0 0-16,-8 0 0 0,0 0 128 16,0 0-128-16,0 0 0 0,-7 2 0 0,-5 1 0 0,-4 0 128 15,-4 1-128-15,-5-2 0 0,-3 0 144 0,-2-1-144 16,-4 0 0-16,-4 0 0 0,-1 1 0 0,-22 0 0 15,2 0 128-15,0 0-128 0,-3-1 160 0,-4-1-160 0,-2-1 0 0,-4 0 0 16,-4 0 0-16,-3 1 0 0,-4 0 0 0,-1-1 128 16,-2-1-128-16,-4 1 0 0,-3-1 128 0,0 2-128 15,-2-1 0-15,3 2 0 0,3-2 0 0,5 1 0 16,5 0 0-16,4 0 0 0,4-1 0 0,6 1 128 16,5 0-128-16,6 1 0 0,4 2 0 0,7-1 0 15,2 0 0-15,7 0 0 0,6 0 0 0,4 3 0 16,7-2 0-16,6-1 0 0,1 0 0 0,10-2 0 15,0 0 0-15,0 0 0 0,14 4 0 0,8-4 0 16,8 0-160-16,10-4 160 0,7 1 0 0,8 1 0 16,5 0 0-16,9 0-128 0,3-1 128 0,7 2 0 15,1-1 0-15,3 0 0 0,4 1 0 0,2-1 0 16,0-2 0-16,1 1-128 0,1 2 128 0,-1 0 0 16,-3 0 0-16,-1-2 0 0,-2-1 0 0,-2 1 0 15,-8 2 0-15,-1-3 0 0,-3 2 0 0,-5-1 0 16,-1-2 0-16,-21 3 0 0,2-2 0 0,-4 1 0 0,0 0 0 15,-4 1 0-15,-1 0 0 0,-5 1 0 0,-2-1 0 16,-8 1 0-16,-3 1 0 0,-4 0 144 0,-5 0-144 16,-9 0 0-16,0 0 128 0,0 0-128 0,-7 3 0 0,-5-3 0 15,-5 1 0-15,-5 0 0 0,-6 0 128 0,-19 1-128 16,-1 3 0-16,-3-2 0 0,-7-1 0 0,-1-1 0 16,-3 0 0-16,-4-1 0 0,-2-1 0 0,-6 2 0 15,-7 3 128-15,-3-3-128 0,-3-1 0 0,-3 0 0 16,-1 2 0-16,-6-1 0 0,-1-2 0 0,2 0 0 15,4 0 128-15,2 1-128 0,1 0 0 0,3 0 0 16,2-1 0-16,6 0 0 0,7 0 0 0,1 1 0 0,5 2 0 0,8-1 0 16,5 0 0-16,6 0 0 0,4 0 0 0,6-1 0 15,4 0 0-15,6 0 0 0,5-1 0 0,6 2 0 16,4 0 0-16,11-1-144 0,0 0 144 0,0 0-208 16,0 0 80-16,15 5 128 0,7-4-224 0,8-1 80 15,8-1 16-15,8-2 0 0,8-1 128 0,8-1 0 16,6-2-144-16,9 0 144 0,4 2 0 0,4-2 0 15,1 2 0-15,2-1 0 0,1 1-128 0,2 0 128 16,4 2 0-16,2 1 0 0,-2 0 0 0,4-1 0 16,2 1 0-16,-1 0 0 0,-1 0 0 0,-5 0 0 15,0-4 0-15,-6 3 0 0,-6 1 0 0,-26-1 0 16,3-1 0-16,-1 0 0 0,0-1 0 0,-4 1 0 16,0-3 0-16,-4 2 0 0,-2-2 0 0,-4 3 160 15,-1 0-32-15,-8 1-128 0,-4-1 224 0,-4 2-64 16,-6 2-16-16,-2 0 0 0,-5-2-144 0,-3 2 0 15,-2 2 0-15,-9-2 128 0,0 0-128 0,0 0 0 16,0 0 144-16,-8 6-144 16,0 0-320-16,-2-1-144 0,-2 0-32 0,-2-1 0 15,1-2-1152-15,-1 1-224 0,0 0-48 0,-2 2-16 16,-1 0-224-16,-1 2-32 0,-1 3-16 0,1-1-10080 0</inkml:trace>
  <inkml:trace contextRef="#ctx0" brushRef="#br0" timeOffset="777.78">8365 7313 911 0,'0'0'0'0,"0"0"0"0,0 0 0 0,0 0 0 0,0 0 0 0,0 0 0 15,0 0 1920-15,0 0 288 0,0 0 64 0,0 0 16 16,6 6-1104-16,2 0-224 0,1-2-32 0,4 1-16 16,1-1-208-16,3-2-64 0,1 3 0 15,5-2 0-15,4-1-112 0,7-1-16 0,6 0-16 0,7 1 0 16,7-2-160-16,5-2-16 0,6-1-16 0,1 1 0 15,1-1-96-15,5 2-16 0,-1-2 0 0,6 3 0 16,4-1 128-16,-1-1 0 0,-3-2 16 0,1 1 0 16,0 0 112-16,0 0 32 0,-1-2 0 0,-4 0 0 15,-5-1 80-15,-2 1 16 0,-3 1 0 0,0 0 0 0,-1-2 0 16,-1 0 16-16,-3-2 0 0,-2 2 0 0,-4 1-48 16,-3-1-16-16,-2 0 0 0,-3 3 0 0,0-4-144 0,-4 3-48 15,-2 1 0-15,-2-1 0 0,-2 2-96 0,-3 1-32 16,-5 0 0-16,-3 1 0 0,-5 0-48 0,-3 0-16 15,-4 0 0-15,-1 1 0 0,-10-1-16 0,0 0 0 16,0 0 0-16,0 0 0 0,0 0 0 0,0 0 0 16,9 6 0-16,-9-6 0 0,0 0 64 0,0 0 0 15,0 0 0-15,0 0 0 0,0 0 16 0,0 0 16 16,0 0 0-16,0 0 0 0,0 0 32 0,0 0 16 16,3 5 0-16,-3-5 0 0,0 0 48 0,0 0 0 15,0 0 0-15,0 0 0 0,0 0-80 0,0 0-16 16,0 0 0-16,0 0 0 0,0 0-96 0,0 0 0 0,0 0-128 15,0 0 192-15,0 0-192 0,0 0 144 16,0 0-144-16,0 0 128 0,0 0-128 0,0 0 0 16,0 0 0-16,0 0 128 0,5-5-128 0,-5 5 0 0,5-7 0 0,-1 2 0 15,-4 5 128-15,0 0-128 0,-1-7 0 0,1 7 128 16,0 0-128-16,-7-4 0 0,7 4-192 16,-8-4 192-1,-1 2-688-15,2 0-16 0,-4-1 0 0,1 3-9472 0,1 1-1920 0</inkml:trace>
  <inkml:trace contextRef="#ctx0" brushRef="#br0" timeOffset="3362.92">18540 13507 6447 0,'0'0'272'0,"0"0"80"0,0 0-352 0,0 0 0 16,0 0 0-16,0 0 0 0,0 0 2384 0,1 8 416 16,-1-3 80-16,0-5 0 0,0 0-976 0,0 7-208 0,0-1-32 0,0-6-16 15,-1 6 32-15,1-6 16 16,0 0 0-16,-4 4 0 0,-1 0-128 0,5-4-32 0,-5 2 0 0,-1-2 0 16,1-2-272-16,-1-2-64 0,2 0-16 0,-1 0 0 15,1-5-384-15,1-1-80 16,0-2-16-16,2-3 0 0,0-1-256 0,2-2-64 15,2-1-16-15,0 2 0 0,1-1-208 0,2 1-32 16,0-2-128-16,2 2 192 0,1 0-192 0,1 3 0 0,4 3 0 0,0 0 0 16,-3 0 0-16,3 1 0 0,0 1 0 0,0 2 0 15,0 2 0-15,1 2 0 0,-3 0 0 0,2 6 0 0,-3 1 0 0,1 2 0 16,-2 1 0-16,-1 4 0 0,-1 4 0 0,-3 1 0 16,-3 3 0-16,-2 2 0 0,-1-2 0 0,-2 2 0 15,-3 5 0-15,0-5 0 0,-2-1 0 16,-2-2 128-16,0-3-128 0,-2 1 144 0,0-1 32 0,0 1 0 15,-1-5 0-15,2 0 0 0,-2-3 16 0,2 0 0 16,0-3 0-16,2-2 0 0,1-2 64 0,3-2 32 16,0-2 0-16,0-4 0 0,1-3 64 0,3-2 16 15,1-3 0-15,3-3 0 0,1-2-368 0,3-1 144 16,0-2-144-16,2-1 0 0,3 0 128 0,1 3-128 16,1 0 0-16,3 1 0 0,1 0 0 0,-1 4 0 15,3 2 0-15,0 4 0 0,0 0 0 0,-2 4-144 16,0 3 144-16,-3 3 0 0,-1 3 0 0,-1 3-160 15,-3 1 160-15,-1 4 0 0,-3 4-176 0,0 2 176 16,-5 3-160-16,-2 2 160 0,-2 2 0 0,-3 3-144 16,-1-2 144-16,-5 0 0 0,0-2 0 0,-1-1 0 15,-1-2 0-15,-2-2 0 0,1-3 0 0,-1-2 0 16,0 0 128-16,0-2-128 0,2-3 0 0,3-1 144 16,-2-2-144-16,2-1 0 0,3-5 256 0,-1-4-64 15,4-1-16-15,-1-3 0 0,2-4 16 0,2-1 16 0,1-2 0 16,3-5 0-16,1 0-208 0,4-1 176 0,-1-2-176 15,4 0 160-15,4 0-160 0,-2 0 0 0,2 2 0 0,1 2 0 16,1 2 0-16,0 3 0 0,1 0 0 0,-2 5 0 16,-1 3-144-16,0 2 144 0,-3 4 0 0,0 4 0 15,-5 4 0-15,3 1 0 0,-7 3 0 0,-1 3 0 16,-2 5-192-16,-3 2 64 0,-5 1 128 0,-2 1-208 0,-2 0 208 16,-3-1 0-16,0 1 0 0,-2-4 0 0,0-2 0 0,-1 0 0 15,-1-3 0-15,0 0 0 0,2-2 208 16,0-2-64-16,2-2-16 0,1-2 0 0,3-4 0 0,1-2-128 15,2-2 192-15,1-4-64 0,2-4 144 0,3-2 32 16,-2-3 0-16,4-3 0 0,2-2-112 0,4-1-32 16,-1-5 0-16,4 1 0 0,1-1-160 0,3 0 0 15,2-3 0-15,1 4 0 0,2 2 0 0,-2 2 0 16,2 1 0-16,-1 3 0 0,1 2 0 0,-1 5 0 16,0 5 0-16,-2 2 0 0,-1 2 0 0,-2 3 0 15,-2 3 0-15,-3 3 0 0,-2 2 0 0,-4 0 0 16,-4 2 0-16,-2 1 0 0,-3 1 0 0,-2 1 0 15,-2-3 0-15,-2 2 128 0,-2-1 0 0,1 0-128 16,-1 1 192-16,2-1-64 0,2-1-128 0,0-1-256 0,4-3 64 0,-1-1 16 31,10-7-2464-31,0 0-496 0</inkml:trace>
  <inkml:trace contextRef="#ctx0" brushRef="#br0" timeOffset="7417.11">15247 13298 11055 0,'0'0'480'0,"0"0"112"0,-5-9-464 0,2 0-128 0,-2 0 0 0,1 1 0 16,0 2 704-16,1 1 112 0,-1-4 16 0,1 2 16 15,3 7 64-15,-4-8 16 0,2-1 0 0,1 2 0 16,-1 1-48-16,2 6-16 0,0 0 0 0,0 0 0 15,-3-10 16-15,2 2 0 0,-2 1 0 0,3 7 0 0,0 0-80 0,0 0-16 16,0 0 0-16,0 0 0 0,0 0-96 0,0 0-32 16,0 0 0-16,0 0 0 0,0 0-128 0,0 0-16 15,0 0-16-15,-1 9 0 0,1-9 0 0,0 10 0 16,2 0 0-16,1 1 0 0,1-2-112 0,-1 2-32 16,3 0 0-16,2 0 0 0,0 2-96 0,3 2 0 15,0 1-16-15,3-1 0 0,-2 2 0 0,2 0 0 16,0 3 0-16,2 1 0 0,-1-1 16 0,0 1 16 15,-1-1 0-15,-1-1 0 0,0 1-32 0,1 0-16 16,-3-1 0-16,1-2 0 0,-1 1 16 0,2-1 0 16,-5 1 0-16,2-3 0 0,1 1 16 0,-2-1 16 15,0 0 0-15,0-1 0 0,-2-3-32 0,1 1-16 16,0 0 0-16,1-1 0 0,-1 1-32 0,3-1-16 16,-4-1 0-16,3 0 0 0,-2 0-16 0,-1 0 0 15,1-1 0-15,1-2 0 0,1-1-16 0,0 0 0 16,1 1 0-16,-2-2 0 0,2 0-16 0,0-2 0 15,2 4 0-15,-5-2 0 0,2-1 64 0,0 1 0 0,0-1 0 0,0 1 0 16,-2-2-192-16,0-1 0 0,1 1 0 0,0-2 0 16,1 1 128-16,-2-2 0 0,2-1 0 0,-1 0 0 15,0 0-128-15,0-1 192 0,1 1-192 16,1 0 192-16,-1 0-192 0,1-1 128 0,0 1-128 0,1-1 128 16,2-1-128-16,-2 1 0 0,0 0 0 0,2-1 0 15,-1-2 0-15,1 2 128 0,2 0-128 0,-1-2 0 0,0 1 0 16,1 0 0-16,-2 0 128 0,1 1-128 0,-2 0 0 15,0 0 0-15,0 0 0 0,0 0 0 0,3 0 0 0,-2-1 0 16,0 0 128-16,0-1-128 0,1 1 0 0,-1-3 0 16,-2 2 0-16,1-1 0 0,-2-1 0 0,1-1 0 15,3 1 0-15,-4 1 0 16,2-3 144-16,-1 2-144 0,0-2 160 0,1 1-160 0,2 1 0 0,-3 2 0 16,0-2 0-16,1 1 0 0,0-1 0 0,0-1 0 15,2 1 0-15,-3-1 0 0,0-2 0 0,-1 0 0 16,1 2 0-16,-2-2 0 0,1 3 0 0,1-2 0 15,-1-2 128-15,-2 2-128 0,0 1 0 0,-1 1 0 16,1-1 0-16,1 0 0 0,-1 0 0 0,1-1 0 16,1-2 0-16,1 1 0 0,-1-2 0 0,1 2 128 15,-2 1-128-15,1-1 0 0,0-2 0 0,0 2 0 16,0-2 0-16,0 1 0 0,-2-2 0 0,0 1 128 16,0 1-128-16,0 0 0 0,2-1 0 0,0 3 0 15,-2 1 0-15,0-1 0 0,0 1 0 0,1-1 0 16,-3 3 0-16,2-1 0 0,1-2 0 0,-2 1 0 0,-1-4 0 0,2 4 0 15,1 2 0-15,1-1 0 16,-1-1 0-16,2 1 0 0,0 0 0 0,2 2 0 16,2-1 0-16,-1 1 0 0,1-4 0 0,-2 1 0 0,-2 0 0 0,2 2 0 15,1-2 0-15,-1 3 0 0,0-5 0 16,1 5 0-16,-1 1 0 0,0-1 0 0,-1 2 0 0,2 0 0 16,-1 0 0-16,-1 0 0 0,0 1 0 0,3 2 0 15,-2-3 0-15,0 2 0 0,1-1 0 0,-1 0 0 16,1 2 0-16,1 2 144 0,-2-2-144 0,1 2 128 0,1 1-128 0,-1 1 0 15,1 1 0-15,-1-1 0 0,-1 3 0 0,2 1 0 16,-2 1-144-16,0 1 144 0,-3-3 0 0,1 1 0 16,-1-1 0-16,0 1 0 0,-3 0 0 0,2-1 0 15,-2-2 128-15,1 0-128 0,-1 5 0 0,2-1 0 16,0-3 0-16,-3 1-160 0,2 2 160 0,-3 2 0 16,3 0 0-16,-2-1 0 0,-1-1 0 15,1-2 0-15,-2 1 0 0,2 2 0 0,-3 0 0 0,2 0 0 16,-1-1 0-16,2 1 128 0,1-1-128 0,-3 1 0 15,2-1 0-15,0 0 0 0,0-2 0 0,1 2 0 16,-1 0 0-16,2 0 128 0,0-1-128 0,0-1 0 16,1 2 0-16,-4-1 0 0,2 0 0 0,1-1 0 15,0 0 0-15,-1 1 0 0,1-1 0 0,0 0 0 16,0 0 0-16,1-1 0 0,-3 1 0 0,2-1 0 16,-1 0 0-16,0-2 0 0,-1 3 0 0,2-1 0 15,0 1 0-15,-1 0 0 0,-1-3 0 0,1 2 0 16,1 0 0-16,0 1 0 0,0 0 0 0,-1-2 0 15,1 0 0-15,-2 0 0 0,1 0 0 0,-2 1 0 16,-1 0 0-16,2 0 0 0,-7-6 0 0,9 4 0 16,-2 1 0-16,-7-5 128 0,11 3-128 0,-2 0 0 0,0-1 0 0,0 1 0 15,-9-3 0-15,11 3 0 0,0-1 0 16,-2 0 0-16,-9-2 0 0,10 4 0 0,2-4 0 0,-5 1 0 16,-7-1 0-16,11-1 0 0,-2 3 0 0,0-2 128 15,1-2-128-15,-2-1 0 0,0 1 0 0,1 1 0 0,0 0 0 0,0 0 0 16,0-2 0-16,0 2 128 0,-1 1-128 15,1-2 0-15,-2 1 0 0,1-2 0 0,-1 2 0 16,2 0 0-16,-2 0 0 0,2 0 128 0,0-2-128 0,0 1 0 16,-1 0 0-16,0 0 0 0,2 0 0 0,-1 1 0 15,0-3 0-15,1 2 0 0,0 0 0 0,1 0 0 16,-1-3 0-16,-1 3 128 0,2-3-128 0,-2-1 0 16,1 4 0-16,0-3 0 0,-3 0 0 0,1-1 0 15,-1 1 0-15,2 1 128 0,-4-2-128 0,3 3 0 16,-1-2 0-16,0 1 128 0,1 0-128 0,1-1 0 15,-1 1 0-15,1 0 128 0,0 1-128 0,1 0 0 16,-1-2 0-16,1 1 0 0,1 0 0 0,-1-2 0 16,1 0 0-16,-1 1 128 0,-2 1-128 0,2-1 0 15,1 1 0-15,-1 0 0 0,0-2 0 0,2-1 0 16,-3 2 0-16,2-1 0 0,1 1 0 0,-2-1 0 16,0 1 0-16,1-3 128 0,-2 1-128 0,1 0 0 15,1-1 0-15,-4 2 128 0,2-2-128 0,1 0 0 16,-1-1 0-16,2 1 128 0,-2 0-128 0,1 0 0 15,-1 1 0-15,2 0 128 0,0 0-128 0,2 2 0 16,-4-1 0-16,1 1 0 0,0-2 0 0,-2 2 128 0,2-2-128 16,-1 3 0-16,-1-2 0 0,5 0 128 0,-6-1-128 0,5-3 0 15,0 1 0-15,-3 2 0 0,1-1 0 0,2 1 128 16,-3 1-128-16,2 0 0 0,0 2 0 0,-1-2 0 16,1 1 0-16,-1 2 0 0,-2-1 0 0,0 1 0 15,2 0 0-15,2-2 0 0,0 1 0 16,1-1 0-16,-5 1 0 0,3 2 0 0,0-3 0 0,3 2 0 15,-5 0 0-15,4-2 0 0,-1 4 0 0,1-1 0 16,-2-1 0-16,2 1 0 0,0-1 0 0,2 1 0 0,-2 0 0 16,1 1 0-16,0-1 0 0,-2 1 0 0,1 0 0 15,0-1 0-15,-2 2 0 0,1 0 0 0,-2 0 0 0,1 2 0 16,1 0 0-16,-2 0 0 0,1-1 0 0,0 2 0 16,-1 0 0-16,1 0 0 0,-1 0 0 0,-1 0 0 15,1 1 0-15,0 0 0 0,1 1 0 0,0 0 0 16,-1-2 0-16,0 2 0 0,-1-1 0 0,2 1 0 15,1-2 0-15,-1 1 0 0,-1 3 0 0,2-3 0 16,-3 3 0-16,5 2 0 0,-2-3 0 0,1 1 0 16,-3-1 0-16,1 1 0 0,0 0 0 0,1-2 0 15,-2 2 0-15,1 0 0 0,1 0 0 0,-2 1 0 16,2-1 0-16,-2 3 0 0,0-2 0 0,0 1 0 16,0-1 0-16,-2-1 0 0,0 2 0 0,1-1 0 15,-2 3 0-15,0-1 0 0,0-2 0 0,0 0 0 16,2 0 0-16,-4-3 0 0,2 1 0 0,-1 2 0 15,1-4 0-15,1 3 0 0,0-1 0 0,0 2 0 0,0 2 0 16,0-1 0-16,-2-2 0 0,1 1 0 0,0-1 0 16,1 0 0-16,-2 1 0 0,1 0 0 0,0-2 0 15,2 1 0-15,-4-1 0 0,2 2 0 16,0 1 0-16,0-2 0 0,0-2 0 0,0 1 0 0,1 0 0 0,1 2 0 16,-1-2 0-16,-1-1 0 0,0 1 0 0,-1 0 0 15,3 1 0-15,-2-1 0 0,2 0 0 0,-3-2 0 16,3 0 0-16,-2 1 0 0,2-1 0 15,-2 0 0-15,2-1 0 0,-2 0 0 0,1 0 0 0,0 1 0 0,1-1 0 16,-1 0 0-16,-1 1 0 0,1 0 0 16,1-1 0-16,0 2 0 0,-2-1 0 0,3 1 0 15,-2-2 0-15,2 1 0 0,0 1 0 0,0-2 0 0,0-1 0 0,-2 1 0 16,2 1 0-16,0-2 0 0,0-1 0 0,0 1 0 16,0-1 0-16,0 2 0 0,1-1 0 0,-1 0 0 15,0-1 0-15,1 1 0 0,-3 0 0 0,2 1 0 16,2 0 0-16,-2-1 0 0,0-1 0 0,1 1 0 15,-1 1 0-15,0-2 0 0,0-1 0 0,-1 0 0 16,2 0 0-16,0 0 0 0,-3 3 0 0,2-3 0 16,0-2 0-16,0 0 0 0,0 1 0 0,0 1 0 15,2 0 0-15,-1 1 0 0,1-4 0 0,-2 2 0 16,1 1 0-16,0-2 0 0,0 0 0 0,1-1 0 16,0-2 0-16,0 2 128 0,2 0-128 0,-3-1 0 15,0-1 0-15,0 0 0 0,-2 1 0 0,1 0 0 16,0-1 0-16,-2 1 0 0,0-1 0 0,-1-1 128 15,1-1-128-15,0 3 0 0,1-2 0 0,-2 0 0 16,1-1 0-16,-1 1 0 0,0-1 0 0,-1 0 0 0,-1 0 0 16,2 1 0-16,-1 0 0 0,2-1 0 0,-2-1 0 0,1 1 128 15,-1-1-128-15,2 1 0 0,-1 0 0 16,1 0 0-16,-1-1 0 0,-1 1 0 0,1-1 0 0,-1 0 0 16,2-1 0-16,-2 2 0 0,0-1 0 0,1-1 0 15,-1 0 0-15,1 1 0 0,0-3 0 16,1 0 0-16,-2 0 0 0,3 0 0 0,-3 0 0 0,3 0 128 0,-2 0-128 15,3-2 0-15,-4 2 0 0,4 2 0 16,-2-1 0-16,1 0 0 0,-1-1 0 0,1 2 0 0,1 1 0 0,-1 1 0 16,1 2 0-16,0 0 0 0,-2-2 0 0,3 2 0 15,-2-1 0-15,1 2 0 0,1-2 0 0,-2 1 0 16,0-1 0-16,1 2 0 0,0-1 0 0,-1 2 0 16,0-4 0-16,1 1 0 0,2 4 0 0,-1-3 0 15,1 1 0-15,2 1 0 0,-1-1 0 0,0 1 0 16,0 2 0-16,-2-1 0 0,2-1 0 0,1 1 0 15,-1 0 0-15,0 0 0 0,1 2 0 0,-2 0 0 16,2-3 0-16,-1 1 0 0,0 2 0 0,0 0 0 16,0 2 0-16,2 1 0 0,-4-1 0 0,2 0 0 15,0 2 0-15,0-2 0 0,0 0 0 0,3 1 0 16,-2-2 0-16,0 3 0 0,-1 0 0 0,-1-1 0 16,0 1 0-16,0-2 0 0,-1 3 0 0,1 1 0 15,0-1 0-15,1 1 0 0,0 0 0 0,3 0 0 16,-4-1 0-16,2 1-128 0,1-1 128 0,-1 2 0 15,0 1 0-15,0-1 0 0,0 1 0 0,-1 1 0 0,1 1 0 0,2-1 0 16,-3-1 0-16,-1 1 0 0,1 0 0 0,5 3 0 16,-1 0 0-16,-1-2 0 15,-2-1 0-15,0 0 0 0,1 1 0 0,-2 0 0 0,-1-1 0 0,1 2 0 16,2 0 0-16,-1 0 0 0,-3 2 0 0,1-5 128 16,-1 1-128-16,1-1 0 15,-2 1-128-15,1-1 128 0,0 0 0 0,-1 1 0 0,2 1 0 0,0-1 0 16,1-2 0-16,-2 3 0 0,0-2 0 0,0 1 128 15,1-2-128-15,-1 1 0 0,1-1 0 0,-2-2 0 16,-2 1 0-16,1-1 0 0,-1 1-128 16,7 1 128-16,-2 1 0 0,-1-1 0 0,-1 0 0 0,-4-3 0 15,1 0 0-15,-1 2 0 0,2-1 0 0,-1 1 0 16,0 0 0-16,1-1 0 0,0-1 0 0,0 3 0 0,-2-1 0 0,2 1 0 16,-1-2 0-16,2 1 0 0,-2-1 0 0,0 2 0 15,1 0 0-15,1-2 0 0,1-1 0 0,-2 1 0 16,2-2 0-16,2 0 0 0,-4 0 0 0,2-1 0 15,0-1 0-15,0-1 0 0,0 0 0 0,0 0 0 16,1 0 0-16,-1-1 0 0,1-1 0 0,0 1 0 16,0-1 0-16,0-1 0 0,0 1 0 0,1-1 0 15,0-2 0-15,-1 0 0 0,-1 0 0 0,1-1 0 16,1-1 0-16,0 2 0 0,1-1 0 0,-1 0 0 0,-2-2 0 0,1 0 128 16,0 0-128-16,1 1 0 15,0 0 0-15,-2-1 0 0,1 0 0 0,1-1 0 0,0 0 0 0,-1 1 0 16,0-2 0-16,1 1 0 15,-1-2 0-15,1 0 0 0,1 0 0 0,-3-2 0 16,0 0 0-16,1 1 128 0,0 0-128 0,-1 0 0 16,1-1 0-16,0 0 0 0,1-3 0 0,2 1 0 0,-3 0 0 0,2 0 0 15,1-1 0-15,2-2 0 0,-1 1 0 0,2 1 0 16,0-2 0-16,-1 1 0 0,2 0 0 0,1 2 0 16,1 1 0-16,-3 0 0 0,2 1 0 0,2 2 0 15,-2 3 0-15,2 0 0 0,1 1 0 16,-1-2 0-16,0 3 0 0,-1-2 0 0,4 2 0 0,-2 1 0 15,1-1 0-15,1 2 0 0,-1 0 0 0,1 0 0 16,0 1 0-16,1 1 0 0,0 1 0 0,1 0 0 0,-1 1 0 0,0 0 0 16,-3 2 0-16,3-1 0 0,-5 0 0 0,0 0 0 15,-2-2 0-15,-1 2 0 0,-2 0 0 0,-1 1 0 16,-1-3 0-16,-3 2 0 0,-1 2 0 16,0-1 0-16,-1 0 0 0,-2 1 0 15,0 2-784-15,-2 0-128 0,-2 2-32 16,-2 3-19216-16</inkml:trace>
  <inkml:trace contextRef="#ctx0" brushRef="#br0" timeOffset="10619.59">17620 15601 6447 0,'0'0'272'0,"0"0"80"0,0 0-352 0,0 0 0 16,0 0 0-16,0 0 0 0,0 0 2080 0,0 0 352 15,3 7 64-15,-1-1 0 0,-2-6-1024 0,1 6-224 16,-1-6-32-16,-1 8-16 0,0-2 112 0,0 1 32 15,1-7 0-15,-6 7 0 0,3-2-96 0,-2 1-16 0,2 0 0 0,-2 0 0 16,-1-2-144-16,2-1-16 0,-4 1-16 0,2-2 0 16,0-1-96-16,-2-1 0 0,-1-2-16 0,2 0 0 15,-2-4 16-15,1 1 16 0,2-2 0 0,0-1 0 16,3-2-160-16,1-1-48 0,-3-3 0 0,3-1 0 16,1-2-384-16,0 0-96 0,1-1-16 0,1 2 0 15,1-2-144-15,1 0-128 0,2 1 144 0,0 0-144 16,3 2 0-16,-1 2 128 0,1 1-128 0,-1 3 0 15,3-2 0-15,-2 2 0 0,1 1 0 0,4 3 0 16,-2 0 0-16,1 2-128 0,0 2 128 0,1 2 0 16,1 0 0-16,-2 4-128 0,-1 0 128 0,-1 2 0 0,-1 3 0 0,-1 1 0 15,-2 1 0-15,0 1 0 0,-4 1 0 0,-1 2 0 16,-1-1 0-16,-1 1 0 16,-1 1 0-16,-4-2 0 0,1 0 0 0,-3-2 0 0,-1 0 0 15,-1-2 144-15,1 1-16 0,-4-1 0 0,2-1-128 0,0-2 0 16,0-1 144-16,-2-1-144 0,1-2 160 0,1-1-32 15,1-3-128-15,-1-3 192 0,1-1-16 0,2-2-16 16,0-2 0-16,2-2 0 0,3-2 112 0,0-3 32 16,2 1 0-16,2-1 0 0,2-2-304 0,1 1 128 15,3-2-128-15,1 3 0 0,-1 0 0 0,2 1 0 0,2 1 0 0,-1 2 0 16,1 1 0-16,0 1 0 0,0 1 0 0,2 2 0 16,2 1 0-16,-2 4 0 0,-1 1 0 15,0 1-144-15,-3 4 144 0,0 3-128 0,-3 1 128 0,1 4-128 16,-4 1 128-16,-2 2 0 0,-2 0 0 0,-1 8-128 15,-5-1 128-15,0-3 0 0,-3-4 0 0,-1 0 0 16,-1-2 128-16,-3 0-128 0,0-2 128 0,0 1-128 16,-2-2 176-16,-2-2-48 0,2 0 0 0,-1-3 0 15,1-2 0-15,1-3-128 0,3-2 192 0,3-2-64 16,-2-2 32-16,2-2 0 0,3-3 0 0,1-2 0 16,4 0 128-16,2-4 32 0,2-1 0 0,4-1 0 0,1-3-320 15,3 1 0-15,2-1 0 0,0 2 0 0,2-1 0 16,1 2 0-16,-1 3 0 0,0 1 0 0,0 1 0 15,0 4 0-15,1 2 0 0,0 3 0 0,-2 1-144 0,-1 4 144 16,1 4-128-16,-1 1 128 0,-2 3-128 0,-3 3 128 16,-2 3-128-16,-2 0 128 0,-4 2 0 0,-4-1-128 15,-2-1 128-15,-2 1 0 0,0-3 0 0,-5-1 0 16,1-1 0-16,0-1 0 0,-1-1 0 0,-1-3 0 16,1 0 0-16,1-2 0 0,2-1 160 0,-2-3-32 15,2-4-128-15,3 0 192 0,0-4-32 0,5-2-16 16,2-4 0-16,1 0 0 0,2-2 48 0,2 1 0 15,3 1 0-15,1 0 0 0,1-1-192 0,-1 3 0 16,2 1 0-16,1 1 0 0,-2 1-256 0,1 3-16 16,1 1-16-16,-1 2 0 15,0 1-3232-15,2 2-656 0</inkml:trace>
  <inkml:trace contextRef="#ctx0" brushRef="#br0" timeOffset="12494.96">17496 16068 11055 0,'0'0'480'0,"0"0"112"16,0 0-464-16,0 0-128 0,0 0 0 0,0 0 0 0,0 0 896 0,0 0 144 15,0 0 48-15,0 0 0 0,0 0 48 0,0 0 16 16,7-5 0-16,-7 5 0 0,0 0 0 0,0 0 0 16,0 0 0-16,0 0 0 0,3-6-128 0,-3 6 0 15,0 0-16-15,0 0 0 0,1-8-192 0,-1 8-48 16,-2-9 0-16,2 9 0 0,0 0-112 0,-6-6-16 16,-1 0-16-16,0 1 0 0,3 0-112 0,-5 2 0 15,-1 1-16-15,0-1 0 0,-2-1-112 0,-1 1 0 16,-3-1-16-16,0 1 0 0,-2 1-80 0,1 1-16 15,-5 1 0-15,0 2 0 0,2 3-32 0,-2-1-16 16,1 2 0-16,2 0 0 0,1 1-64 0,0 2-16 16,0 0 0-16,2 0 0 0,-1 0-144 0,3 1 160 15,0 1-160-15,2 0 160 0,1-1-160 0,0 1 0 0,2 1 144 0,3 0-144 16,2-2 0-16,2 1 0 0,-2 1 0 0,3 1 0 16,1 0 0-16,5 0 0 0,0-1 0 0,5-1 0 15,-2 0 0-15,4-1 0 0,2 1 0 0,2 0 0 16,-1-3 0-16,3 1 0 0,1-2 0 0,2-2 0 15,-1 3 128-15,2-3-128 0,1-1 128 0,0-2-128 16,0 0 144-16,2 0-144 0,-2 3 192 0,0-5-192 16,0-2 240-16,-2-1-64 0,-1 0-16 0,-2-1 0 0,-1-3 32 15,0-1 16-15,0-2 0 0,-2 1 0 0,0-2 32 0,-2-3 0 16,1 0 0-16,-3 0 0 0,-1-2 48 16,1 0 16-16,-4-1 0 0,-2 1 0 15,0-1 96-15,-2 0 32 0,0-1 0 0,-3-1 0 0,-2 0 48 0,-1 1 16 16,0 2 0-16,-2 0 0 0,-1 2-144 15,-1 1-32-15,-1 1 0 0,-1 2 0 0,0 1-128 0,1 1-48 16,-1 3 0-16,-2-1 0 0,0 1-144 0,-1 1 0 16,0 1 0-16,1 1 0 15,2 1-960-15,0 0-192 0,-1 1-16 0,10 0-16 16,0 0-1728-16,0 0-352 0,0 0-64 0</inkml:trace>
  <inkml:trace contextRef="#ctx0" brushRef="#br0" timeOffset="13833.96">17412 15956 5519 0,'0'0'496'0,"0"0"-496"16,0 0 0-16,0 0 0 0,0 0 2080 15,-5 7 320-15,-2 0 64 0,7-7 16 0,-5 5-1008 16,5-5-192-16,-6 5-32 0,0-1-16 0,6-4 96 0,-6 5 16 15,6-5 0-15,0 0 0 0,-6 3 32 0,6-3 16 16,0 0 0-16,0 0 0 0,0 0-144 0,0 0-32 16,0 0 0-16,0 0 0 0,-7-3-256 0,7 3-64 15,-3-4-16-15,1-1 0 0,2 5-160 0,-2-9-16 16,2 0-16-16,0 0 0 0,0 1-176 0,2-1-16 16,-1 1-16-16,-1-3 0 0,1-2-96 0,0 0 0 15,0-2-16-15,0 1 0 0,-1-1-112 0,1-1-32 16,0 1 0-16,1 0 0 0,3-1-80 0,-3 0-16 15,0-3 0-15,0 2 0 0,2 2 0 0,-1-3-128 16,1-1 192-16,0 0-64 0,-1 1-128 0,1 1 192 16,2-1-192-16,-1 2 192 0,3-1-192 0,-2 1 0 15,-2-1 144-15,3 1-144 0,3 2 0 0,-3 0 0 0,0 0 0 16,1-2 128-16,0 0-128 0,2 1 0 16,1-1 0-16,-1 1 0 0,0-1 0 0,1 2 0 0,0 1 0 0,0 0 0 15,0-2 0-15,2 2 0 0,-1 1 0 16,2 0 0-16,-1 0 0 0,0 0 0 0,-1-1 0 0,1 0 0 15,-2 1 0-15,2 1 0 0,2-1 0 0,-1 1 0 16,-1-2 0-16,0 2 0 0,2 0 0 0,-1 1 0 16,-1 0 0-16,0 1 0 0,0 1 0 0,0-1 0 15,2 2 0-15,-1 1 0 0,1-1 0 0,-1 2 0 0,-3-1 0 16,2 3 0-16,-1-2 0 0,2 0 0 0,-1-1 0 16,1 1 0-16,1 0 0 0,1 2 0 0,-1 0 0 0,1 0 0 15,-1-1 0-15,0 2 0 0,0 0 0 0,-2 2 0 16,1-1 0-16,1 0 0 0,-2 1 0 15,-1 1 0-15,1 0 0 0,1-1 0 0,0 2 0 0,-2 0 0 16,1 0 0-16,1 2 0 0,2-1 0 0,-2-1 0 16,-1 3 0-16,0-1 0 0,2 3 0 0,-3-2 0 15,1 1 0-15,-1-2 0 0,-1 4 0 0,-1-2 0 16,1 1 0-16,-2 0 128 0,-1-2-128 0,2 1 0 16,0-1 0-16,-2 2-128 0,2 0 128 0,-2 1 0 15,0 0 0-15,1 1 0 0,-1-1 0 0,1 2 0 16,-3 1 0-16,1 0 0 0,-1-1 0 0,1 0 0 15,2 0 0-15,-3 0 0 0,2-2 0 0,-1 0 0 16,-1-1 0-16,2 3 0 0,0-2 0 0,-2 0 0 16,0 0 0-16,0 0 0 0,0 1 0 0,1-1 0 15,0 2 0-15,0 0 0 0,-2-1 0 0,0 0 0 16,-1 0 0-16,1 0 0 0,-2-1 0 0,1 1 0 16,2 1 0-16,-1-1 0 0,0-1 0 0,0 0 0 15,0 0 0-15,0 0 0 0,1-1 0 0,-2 1 0 0,-4-8 0 0,5 11 0 16,0-1 0-16,-1 0 0 0,-2-1 0 0,2-2 128 15,-4-7-128-15,3 11 0 0,0-1 0 0,2-2 128 16,-5-8-128-16,0 0 0 16,6 10 0-16,2-1 0 0,-4-2 0 0,3 1 128 0,-7-8-128 0,6 9 0 15,-1-2 0-15,1 1 0 0,-6-8 0 0,5 10 0 16,-5-10 0-16,4 10 0 0,0 0 0 0,-1 1 0 16,-3-11 0-16,3 10 128 0,-2 1-128 0,1-1 0 0,-2-10 144 0,1 11-144 15,0-3 192-15,-1-8-192 0,1 9 192 0,-1-9-192 16,0 11 192-16,1-2-192 0,-1-9 144 0,2 11-144 15,0-1 0-15,2-1 144 0,-4-9-144 0,2 10 0 16,0-2 0-16,2 0 0 0,-4-8 0 0,4 10 0 16,-4-10 0-16,4 11 0 0,-3-2 0 0,0 0 128 15,-1-9-128-15,0 10 0 0,0-10 128 0,0 9-128 16,-1 1 128-16,1-2-128 0,0-8 160 0,0 9-160 16,0-9 192-16,0 0-192 0,1 12 160 0,-1-4-160 15,0-8 128-15,0 0-128 0,1 10 128 0,1-3-128 16,-2-7 0-16,0 0 128 0,1 8-128 0,-1-8 0 15,0 0 0-15,1 9 128 0,-1-9-128 0,0 0 0 16,0 0 144-16,0 0-144 0,0 0 0 0,0 0 144 16,0 0-144-16,0 0 0 0,0 0 144 0,0 0-144 0,0 0 0 0,0 0 144 15,0 0-144-15,0 0 0 16,2 7 144-16,-2-7-144 0,0 0 0 0,0 0 144 16,0 0-144-16,0 0 0 0,0 0 160 0,0 0-160 0,0 0 128 0,0 0-128 15,0 0 0-15,0 0 0 0,0 0 128 16,-4-5-128-16,-1-3-208 0,0 3-80 0,5 5-16 15,-4-8 0 1,1 0-2032-16,3 8-416 0,0-5-64 0,0 5-15120 0</inkml:trace>
  <inkml:trace contextRef="#ctx0" brushRef="#br0" timeOffset="14943.64">18945 15978 2751 0,'0'0'256'0,"0"0"-256"16,0 0 0-16,0 0 0 0,0 0 3200 0,0 0 608 15,2-6 112-15,-2 6 32 0,0 0-2096 0,5-2-400 16,0-4-96-16,-5 6-16 0,0 0-160 0,0 0-32 16,5-5-16-16,1 1 0 0,-2-1-48 0,-4 5-16 15,0 0 0-15,0 0 0 0,4-5-176 0,-1-1-16 0,-3 6-16 0,0 0 0 16,0 0-160-16,0-6-48 0,0-1 0 16,-1 1 0-16,-1 2-112 0,-2 1-32 0,1-3 0 0,-1 3 0 15,-2 0-16-15,1-1-16 0,-2 2 0 16,0 0 0-16,2 0-96 0,-4 1-32 0,-1 0 0 0,0 1 0 15,-1 1-96-15,0 1-32 0,0 0 0 0,-2 1 0 16,1 0-96-16,-1 0-128 0,1 1 176 0,-3 2-176 16,1-3 176-16,1 1-176 0,-1 1 160 0,-1 0-160 15,1 0 128-15,2 0-128 0,0 1 0 0,1 0 0 0,-2 1 128 16,2 2-128-16,0 1 0 0,1 0 0 0,-1 1 0 16,2 0 0-16,1-2 0 0,4 2 0 0,-2 0 0 0,3 0 0 15,1 0 0-15,1 0 0 0,1 0 128 0,2 0-128 16,1 0 0-16,4 0 0 0,-3 0 160 0,3-2-160 15,0 1 160-15,1 0-160 0,1-1 160 0,0 0-160 16,1-1 160-16,0 1-160 0,1-1 160 0,0 0-160 16,0-2 160-16,2 0-160 0,-1 1 160 0,2-2-160 15,0-2 160-15,1-1-160 0,-2-1 192 0,1-1-64 16,2-1-128-16,-2-1 192 0,0 1-64 0,1-1 0 16,-1-1-128-16,-1-2 192 0,-2 0-64 0,1-2 0 15,0 0-128-15,1 0 192 0,-2-1-192 0,2 0 144 0,-2 1-144 0,1-2 128 16,-1 0-128-16,0 0 128 0,-1-1-128 0,-1 0 128 15,-1-1-128-15,1 0 0 0,-1 0 144 0,-1 0-144 16,0 0 0-16,-2 0 144 16,2 0-144-16,-4 0 0 0,1 0 160 0,-2 0-160 0,-2 0 128 0,-1-1-128 15,-1 0 128-15,-2 0-128 16,1 0 128-16,-4 0-128 0,2 1 128 0,-2 0-128 0,1-1 128 0,0 1-128 16,-2 1 0-16,3 1 0 15,-5 0 128-15,3 2-128 0,-2 0 0 0,0 0 0 0,-1 4 0 0,0-2 128 16,1 0-128-16,-3 1 0 0,1 1 144 0,-1 0-144 15,1 2 0-15,-3 1 128 0,-1 0-128 0,1 1 0 16,-1 2 0-16,-1 0 0 0,0 0 0 0,-1 2 0 16,0 1 0-16,-2-1 0 0,0 1 0 0,2 1 0 15,0 0 0-15,2 2 0 0,-1 0 0 0,2 1 0 16,1 0 0-16,0 0 0 0,2 1 0 0,-1 0 0 16,1 0 0-16,3 1 0 0,-1 0 0 0,4 0 0 0,-1-1 0 15,3 2 0-15,1-1 0 0,-1 2-128 0,1-1 128 0,2 0 0 16,1-1 0-16,1 1-128 0,2-1 128 0,2 0 0 15,-1-1 0-15,1-2 0 0,2-1 0 0,0 0 0 16,1-2 0-16,-1 1 0 0,2-2 0 0,1 1 0 16,1-2 0-16,-2 1 0 0,1-1 0 0,1-1 0 15,3-2 0-15,-3 2 0 0,2-2 0 0,0 0 0 16,1-1 0-16,-1-1 0 0,0-1 0 0,3-2 0 16,0 0 0-16,0-1 0 0,-2 1 0 0,1 0 0 15,-2-3 0-15,0 0 0 0,1 0 0 0,-2-2 128 16,-1-1-128-16,0-1 0 0,0-2 0 0,0 0 128 15,-1 1-128-15,-2-2 0 0,-1 1 0 0,-2 0 128 0,1 1-128 0,-4 0 0 16,0-1 0-16,0-2 144 16,-3 1-144-16,-1 0 0 0,-2-1 176 0,0 0-176 15,1 0 160-15,-6 0-160 0,0 1 144 0,-1 1-144 16,2 0 128-16,-4 2-128 0,0 1 144 0,0 2-144 16,-1 0 160-16,0 3-160 0,0 0 0 0,0 2 128 0,1 1-128 0,-4 1 0 15,0 1-144-15,-1 2-80 0,3 0-16 0,1 3 0 31,0 0-2656-31,2 1-544 0</inkml:trace>
  <inkml:trace contextRef="#ctx0" brushRef="#br0" timeOffset="34419.48">17579 16109 8287 0,'0'0'368'0,"0"0"80"0,0 0-448 0,0 0 0 15,5-5 0-15,-5 5 0 0,0 0 736 0,0 0 64 16,7-4 16-16,-7 4 0 0,0 0-48 0,0 0-16 16,0 0 0-16,0 0 0 0,0 0-48 0,0 0-16 15,0 0 0-15,0 0 0 0,4-7 48 0,-4 7 16 16,0 0 0-16,0 0 0 0,0 0-96 0,0 0-16 16,0-8 0-16,0 8 0 0,-1-7 0 0,1 7 0 15,-2-8 0-15,2 8 0 0,0 0-48 0,-2-8-16 16,2 8 0-16,-5-8 0 0,1 0-32 0,0 2-16 15,1 0 0-15,-2 0 0 0,5 6 0 0,-6-6 0 16,2-2 0-16,-3 2 0 0,1 2-128 0,-2 0-16 16,0-1-16-16,0 2 0 0,1-3-112 0,-1 2-32 0,-1 1 0 15,2-1 0-15,-1 1 32 0,-1 1 0 0,0 0 0 0,-2 0 0 16,4-1-256-16,-3 2 0 0,-2-1 0 0,-1 1 0 16,1 1 192-16,1 0-64 0,-3 0-128 0,2 0 192 15,0 0-64-15,-1 1-128 0,-1 1 176 0,2 0-176 16,-1 0 240-16,1-1-64 0,1 0-16 0,1 1 0 15,-2 0-160-15,1 1 192 0,-1-3-192 0,1 4 192 16,1 0-192-16,2 2 192 0,0 0-192 0,1 0 192 16,-3-1-192-16,1 1 192 0,2 0-192 0,0 2 192 15,-1 1-192-15,4-1 192 0,-3-3-192 0,2 3 192 16,1-1-192-16,0 2 128 0,1 0-128 0,1 0 128 16,2-9-128-16,-2 12 0 0,1 0 0 0,2-2 0 15,2 0 160-15,-1 1-160 0,1-1 192 0,2 2-192 0,-2-1 208 0,1 0-64 16,2-1-16-16,-3 0 0 0,1 0-128 0,2-2 160 15,1-1-160-15,-1 1 160 0,1 0-16 0,-1 1 0 16,2-2 0-16,0 1 0 0,2 0 48 16,2 0 0-16,-2 0 0 0,2-2 0 0,-1 1-48 0,0 0 0 15,0-2 0-15,1 1 0 0,1 0 48 0,1-1 16 16,-4-2 0-16,3 0 0 0,3 0 0 0,-1 0 0 16,1-1 0-16,1-1 0 0,-1-1 0 0,-1-1 0 15,0-1 0-15,1-1 0 0,-1 0 48 0,1-3 0 16,-1-3 0-16,0 0 0 0,1 0 64 0,-1 0 32 15,0-2 0-15,-3 0 0 0,0 0-16 0,-2 1 0 16,1 1 0-16,-1-2 0 0,-6 0-32 0,1-2-16 16,1 0 0-16,-5 0 0 0,-1-1 48 0,-1-2 16 0,1 0 0 0,-4 0 0 15,-2 1-128-15,1 0-32 0,-4-1 0 16,1 3 0-16,-2 1-192 0,0 1 0 0,-1 2 128 0,1 1-128 16,-1 1-208-16,1 1-96 0,2 3-16 0,8 3 0 31,-7-3-2640-31,7 3-544 0</inkml:trace>
  <inkml:trace contextRef="#ctx0" brushRef="#br0" timeOffset="35798.14">17498 15797 5519 0,'0'0'496'0,"0"0"-496"0,0 0 0 0,0 0 0 16,0 0 1280-16,0 10 144 0,0-10 48 0,-2 8 0 15,2-8-288-15,-3 9-48 0,1 1-16 0,-1-3 0 16,3-7-160-16,0 0-16 0,-4 8-16 0,4-8 0 16,-3 7 32-16,3-7 0 0,0 0 0 0,-7 6 0 15,7-6-32-15,-4 7 0 0,4-7 0 0,0 0 0 16,-5 5-64-16,5-5-16 0,-6 5 0 0,6-5 0 16,0 0-128-16,0 0-16 0,0 0-16 0,0 0 0 15,-7-4-80-15,7 4-16 0,-5-7 0 0,1 1 0 16,4 6-176-16,-2-8-32 0,1 0-16 0,0-1 0 0,1-1 16 15,0 1 16-15,0 0 0 0,1 1 0 16,0-2-32-16,1 0-16 0,-1-1 0 0,0 0 0 16,1-1-144-16,1 0-16 0,-2-1-16 0,0-1 0 0,2-2-48 0,2 1 0 15,0 3 0-15,-1 0 0 0,1-2-128 0,3 2 128 16,-2 0-128-16,4 1 128 0,-2-4-128 0,1 2 0 16,1 0 0-16,0-1 0 0,-1-2 0 0,0 2 128 15,0-1-128-15,1 0 0 0,0 2 0 0,1 1 128 16,1-3-128-16,-2 0 0 0,1 0 0 0,1 1 0 15,3 0 0-15,0 1 0 0,-1 1 0 0,-1 0 0 16,0 0 0-16,2 0 0 0,-2 1 0 0,-1 0 0 16,1 0 0-16,-2 1 0 0,1-1 128 0,0 1-128 0,0-1 128 0,2 0-128 15,-3 0 0-15,2 1 0 0,-1 0 0 0,0 0 0 16,-1-1 0-16,0 5 0 0,-1-3 0 16,0 2 0-16,-1 1 0 0,2 0 0 0,-3 3 0 15,2-3 0-15,1 2 0 0,-2 0 0 0,1-1 0 0,0 1 0 16,-1-1 0-16,1 2 0 0,0 1 0 0,-2 0 0 15,1-2 0-15,1 2 0 0,0 0 0 0,0 1 0 16,-1 0 0-16,2 0 0 0,-3-3 0 0,2 3 0 16,2 1-144-16,-2 0 144 0,1 0 0 0,1 1 0 15,2 0 0-15,-3 3-128 0,0-2 128 0,1 0 0 16,1-1 0-16,1 1 0 0,-4 1 0 0,2-1 0 16,0 2 0-16,2 0 0 0,-3-1 0 0,2 0 0 15,0 0 0-15,-1 1 0 0,1 0 0 0,-3 1 0 16,2-1 0-16,-2 1 0 0,0 0 0 0,1-1 0 15,0 1 0-15,1 0 0 0,-2 2 0 0,1-1 0 16,0 2 0-16,0-1 0 0,-1 1 0 0,0-1 0 0,0 2 0 0,0-3 0 16,0 3 0-16,-3 0 0 0,2 0 0 15,-1 0 0-15,1-1 0 0,-3 2 0 0,1 0 0 0,-3-1 0 16,3 0 0-16,0 1 0 0,1-1 0 0,0 3 0 16,0-2 0-16,-2 1 0 0,-1-3 0 0,0 3 0 15,1 0 0-15,0-1 0 0,2 2 0 0,-4-1 0 16,2 0 0-16,0-1 0 0,-1-1 0 0,0 1 0 15,1 2 0-15,-2-1 0 0,1-2 0 0,0 1 0 16,-3 0 0-16,3 0 0 0,-1-1 0 0,0 0 0 16,-1 3 0-16,1-3 0 0,0 1 0 0,2 0 0 0,-2 2 0 15,1-1 0-15,0-2 0 0,-1 1 0 0,0-1 0 16,0-1 0-16,1 2 0 0,-3 0 128 0,-2-10-128 16,3 11 0-16,-1-1 0 0,1 0 0 0,-1-1 128 15,1 0-128-15,-3-1 0 0,2 1 128 0,3-1-128 0,-2 0 0 16,-1 0 128-16,2 1-128 0,-1-2 0 0,0-1 144 15,-3-6-144-15,3 9 0 0,-3-9 144 0,5 10-144 16,-2 0 128-16,0-1-128 0,-3-9 160 0,2 11-160 16,-1-1 176-16,0 0-176 0,-1-2 192 0,1-1-192 15,-1-7 192-15,0 9-192 0,0 0 192 0,-1-3-192 16,1-6 208-16,0 0-64 0,0 0-16 0,-2 10 0 16,2-10 16-16,-4 8 0 0,4-8 0 0,0 0 0 15,-2 10-16-15,0-2-128 0,2-8 192 0,0 0-64 16,0 0-128-16,-3 10 160 0,3-10-160 0,-2 8 160 15,2-8-160-15,0 0 0 0,0 0 144 0,0 0-144 0,0 0 128 16,0 0-128-16,2 10 128 0,-2-10-128 0,0 0 128 0,0 0-128 16,0 0 160-16,0 0-160 0,0 0 192 0,0 0-64 15,0 0-128-15,0 0 192 0,0 0-32 0,0 0-16 16,0 0 0-16,0 0 0 0,0 0-144 0,0 0 160 16,0-9-160-16,0 9 160 0,0 0-160 0,-5-6 0 15,1 0 0-15,4 6 0 16,0 0-1952-16,0 0-368 0,0 0-80 0</inkml:trace>
  <inkml:trace contextRef="#ctx0" brushRef="#br0" timeOffset="36771.54">19007 15926 9215 0,'0'0'816'0,"0"0"-656"0,0 0-160 0,0 0 0 0,0 0 1008 0,0 0 160 15,0 0 48-15,0 0 0 0,0 0-48 0,0 0 0 16,0 0 0-16,9-1 0 0,-9 1-32 0,0 0-16 16,0 0 0-16,9-2 0 0,-9 2-160 0,0 0-48 15,0 0 0-15,0 0 0 0,0 0-192 0,0 0-32 16,0 0-16-16,0 0 0 0,8-7-160 0,-8 7-16 15,0 0-16-15,2-8 0 0,-2 8 32 0,0 0 16 16,0 0 0-16,-3-7 0 0,3 7-160 0,-7-6-48 16,0 2 0-16,7 4 0 0,-8-4-96 0,-2 1-32 15,0 1 0-15,0 2 0 0,0-2-48 0,0 0-16 16,-1-2 0-16,0 2 0 0,-1 0 128 0,-1 0 32 16,-1-2 0-16,0 2 0 0,3 1-288 0,-3 0 160 0,0 2-160 15,-1-1 128-15,-1-1 32 0,1 1 0 0,-2 2 0 0,2 0 0 16,-1 3-160-16,1-2 0 0,-2 0 0 15,2 4 0-15,0-2 0 0,-1 2 0 0,1-1 0 0,-1 0 0 16,4 1 0-16,0 0 0 0,0 1 144 0,2-1-144 16,-2 2 0-16,3-2 128 0,3 3-128 0,2 1 0 15,0-1 0-15,3 1 128 0,1 0-128 0,0 1 0 16,1 1 0-16,2 1 128 0,-2-1-128 0,3-1 0 16,0 1 192-16,3-1-16 0,-2-1-16 0,5 0 0 15,-3 0-16-15,1-1 0 0,-2-1 0 0,3 0 0 16,-3-1 48-16,4 0 0 0,-2-1 0 0,1-1 0 15,1 2 64-15,0-2 32 0,1-1 0 0,-2 1 0 16,2-2-144-16,0 1-16 0,3-1-128 0,-2-1 192 16,2-1-16-16,0 0-16 0,0 0 0 0,-1-2 0 0,-1 0-16 0,2 0 0 15,-3-2 0-15,1 0 0 0,0 0-144 16,2-1 160-16,0 1-160 0,-1-2 160 0,-1 1-160 0,1-1 160 16,-1-1-160-16,1 1 160 0,0-2-160 0,-2 1 128 15,1-1-128-15,-1 1 128 0,-2-2-128 0,1 2 192 16,1-2-192-16,-3 0 192 0,1-1-64 0,-1-1-128 15,-3 0 192-15,1 0-64 0,-1 0 0 0,0 1-128 16,-2-3 192-16,0 0-64 0,0-1-128 0,-2-1 192 16,-1 1-192-16,0-1 192 0,-1-1-192 0,-1 0 192 15,-1 1-192-15,0 0 192 0,1 2-64 0,-4-1 0 16,-2 1 0-16,1 1 0 0,-2 1-128 0,0 2 0 16,1-4 0-16,-1 2 0 0,-1-1 128 0,0 2-128 0,-1 3 128 15,-1-1-128-15,0 0 0 0,-1 0 128 0,0 2-128 0,0 1 0 16,-1-1 0-16,-1 2 0 0,1 1 0 0,2 1 0 15,1 0 0-15,0 0 0 0,-1 1 0 0,2 0 0 16,-2-1 0-16,3 2 0 0,0 2 0 0,-1-1 0 16,2 0 0-16,0 2 0 0,0-2 0 0,2 1 0 15,0 2-176-15,6-6 48 0,-5 8 0 0,1 0 0 32,2 1-1968-32,2 0-384 0,0-9-80 0,5 11 0 0</inkml:trace>
  <inkml:trace contextRef="#ctx0" brushRef="#br0" timeOffset="39920.44">17607 15704 3679 0,'0'0'160'0,"0"0"32"0,0 0-192 0,0 0 0 0,0 0 0 0,0 0 0 0,0 0 2368 0,-10-1 416 16,4 1 96-16,6 0 0 0,-10 0-1360 0,0 1-288 15,0-1-48-15,-1 0-16 0,-1 0 64 0,-1-1 16 16,1 1 0-16,-3-3 0 0,1 0-96 0,2-1 0 16,0-2-16-16,0 1 0 0,0-3-128 0,-2 0-32 15,3 0 0-15,5 0 0 0,-2-3-80 0,4 1 0 16,1 0-16-16,2-2 0 0,1 1-400 0,1-1-80 16,2-1-16-16,1-3 0 0,3 1-80 0,0-1-32 15,3 3 0-15,-1 0 0 0,2 0-144 0,0 2-128 16,2-2 144-16,0 2-144 0,5 0 0 0,-1 0 0 15,-1 1 0-15,-1 1 0 0,2 2 0 0,1 2 0 16,-1 0 0-16,0 2 0 0,-4 1 0 0,2 2 0 0,2 0 0 16,-2 3 0-16,-2 1 0 0,-1 1 0 0,-3 4 128 0,0 2-128 15,-2 3 0-15,-1-1 0 0,-4 3-176 0,1 1 176 16,-3 4 0-16,-3 1 0 0,1 0 0 0,-3 0 0 16,-2 0-144-16,1-2 144 0,-1-2 0 0,0-3 0 15,-4-2 0-15,0-1 0 0,-2-1 0 0,-1-2 0 16,-2-2 320-16,-1-2-16 0,-2 0-16 0,0-2 0 15,2-3 64-15,-4-1 16 0,0-1 0 0,2-4 0 16,3-2-32-16,0 0 0 0,-1-4 0 0,-2-2 0 16,3-2-64-16,1-1-16 0,3 0 0 0,1-2 0 15,4-2-80-15,1 0-32 0,2-1 0 0,3 0 0 16,1 1-144-16,1-2 0 0,1 0 0 0,2 0 128 16,5 3-128-16,-1 4 0 0,2 4 0 0,3 3 0 0,1 0 0 0,0 1 0 15,-1 3 0-15,1 2-176 0,1 0 176 0,2 4 0 16,-1 2-144-16,1 0 144 15,-2 2 0-15,-1 2-176 0,-1 1 176 0,-2 2-128 0,-3 2 128 0,-1 3 0 16,-3 3 0-16,0-1-128 0,-3 1 128 0,-2 0 0 16,-2 1 0-16,0-2 0 0,-1-2 0 0,-3-2 0 15,-1 0 0-15,0-2-128 0,-1-2 128 0,-2-1 0 16,-3-2 0-16,-1 0 0 0,0 0 0 0,-1-3 128 16,0-1-128-16,-3-2 0 0,-1-2 160 0,-2-1-32 15,2-4-128-15,-1-1 192 0,1 0-16 0,2-3-16 16,2-3 0-16,1 1 0 0,2 0 0 0,4 0 0 15,0-1 0-15,3-2 0 0,1 0-160 0,3-1 128 0,4-2-128 16,1 3 128-16,2 1-128 0,4 0 0 0,2 3 0 16,3 1 0-16,2 1 0 0,3 1 0 0,1 3 0 0,1 1 0 15,5 2 0-15,-2 2 0 0,1 1-128 0,3 2 128 16,-2 2 0-16,2 0 0 0,-3 1-144 0,-1 3 144 16,-1 1 0-16,-5 2 0 0,-2 2-128 0,-1 3 128 15,-2-1 0-15,-4 1 0 0,-3 1-128 0,-1 1 128 16,-3-3 0-16,-4 0 0 0,-3 0 0 0,-4-2 0 15,2-1 0-15,-4-1 0 0,0-1 0 0,-1-1 0 16,-4-3 0-16,1 0 0 0,-2-1 0 0,0 0 144 16,-2-2 16-16,1-2 0 0,0-2 0 0,1-2 0 15,1 0 32-15,0-2 0 0,1-3 0 0,1-1 0 16,0 0-48-16,4-4 0 0,4 2 0 0,0-1 0 16,3-1-16-16,3-1-128 0,2-2 192 0,5 1-64 15,-1-3-128-15,4 2 0 0,4 1 0 0,0 1 0 0,-1 3 0 16,6 3 0-16,1-1 0 0,3 0 0 0,1 2 0 0,2 3-144 15,-2 4 144-15,4 2-160 0,-1 3 160 0,2 1-128 16,-5 2 128-16,-1 3-128 0,-2 3 128 0,-4 3 0 16,-4-1-144-16,-3 3 144 0,-5 1 0 0,-2 2 0 15,-6-3-144-15,-1 1 144 0,-4-1 0 0,-1-1 0 16,-4-2 0-16,-1-2 0 0,-1 0 0 0,-3-5 0 16,-2 2 0-16,0-1 0 0,-1-4 0 0,1-2 0 15,-1-2 0-15,0-2 0 0,0-2 0 0,1-1 176 16,-1-3-176-16,4-1 160 0,0-2-160 0,2-2 192 15,1-1-192-15,1-2 192 0,2-3-192 0,4 1 128 16,1-1-128-16,4 1 128 0,1-3-128 0,3-1 0 16,5 4 0-16,0-2 128 0,4 3-128 0,2 1 0 0,3 0 0 15,0 4 0-15,4 1-128 0,1 4 128 0,0 0-160 0,1 3 160 16,1 2-160-16,-2 2 160 0,1 4-160 0,-1 2 160 16,-4 2-128-16,0 2 128 0,-4 2 0 0,-2 2-144 15,-5 1 144-15,-2-1 0 0,-4 0-144 0,-2 0 144 16,-3 2 0-16,-1-2 0 0,-2-3 0 0,-2-2 0 15,0-4 0-15,-3 3 0 0,0-1 0 0,-1-4 192 16,-2-1-192-16,1-2 0 0,-2-1 0 0,0-2 128 16,-1-1 128-16,-1-3 32 0,2-2 0 0,0 0 0 15,3-3-64-15,3-1-16 0,-1-1 0 0,3-1 0 16,4 0-80-16,0-2 0 0,0 1-128 0,3 0 192 0,2 1-192 16,1-3 0-16,1 3 0 0,2 2 0 15,1 4-1040-15,1 0-256 16,1 0-48-16,4 2-17728 0</inkml:trace>
  <inkml:trace contextRef="#ctx0" brushRef="#br0" timeOffset="41249.18">17351 16046 15375 0,'0'0'672'0,"0"0"160"0,0 0-672 0,0 0-160 0,0 0 0 0,0 0 0 0,-6-6 1216 0,6 6 192 16,-3-6 64-16,3 6 0 0,-4-8-704 0,1 0-144 15,2 0-32-15,1-1 0 0,0 0-352 0,1 0-80 16,-1-1-16-16,2 0 0 0,-1-1-144 0,1 0 128 16,1 0-128-16,-2-2 128 15,-1-2-576-15,0-2-112 0,0 0-16 0,1 0-6048 16,-1-2-1200-16</inkml:trace>
  <inkml:trace contextRef="#ctx0" brushRef="#br0" timeOffset="41611.94">17370 15487 13407 0,'0'0'592'0,"-4"-8"128"0,1-2-576 0,0-1-144 0,-3 2 0 0,3-4 0 15,0 2 528-15,-1 0 80 0,0 0 16 0,1 0 0 16,-1 2-448-16,2-1-176 0,0-1 128 0,1 2-128 16,1 1 0-16,-1 0 0 0,-2 1 0 0,2-1-176 15,0 0 176-15,0 1 0 0,0-1 0 0,0 0-128 16,1-1 128-16,-1 2 0 0,-1-1 0 0,-1 0 0 15,2 0 272-15,-2-1-16 0,1 0 0 0,1 0 0 16,0 1-64-16,1-1-32 0,-1 0 0 0,1 0 0 0,0 0-160 0,0 0 128 16,0 2-128-16,1-2 128 0,1 0 176 0,0-1 16 15,1-1 16-15,-2 0 0 0,3 0 368 0,-1-1 80 16,-1 1 16-16,0-2 0 0,2 1 32 0,-3 1 16 16,0 2 0-16,0-1 0 0,0-1-80 0,0 0-32 15,-1 1 0-15,0-1 0 0,0-1-256 0,-1 1-48 16,0 0-16-16,1 1 0 0,-1 1-48 0,0 3-16 15,0-3 0-15,1 9 0 0,0 0-352 0,0-7 0 16,0 7 0-16,0 0 128 0,-4-7-128 0,4 7 0 0,0 0 0 16,0 0 0-1,0 0-2240-15,0 0-384 0</inkml:trace>
  <inkml:trace contextRef="#ctx0" brushRef="#br0" timeOffset="42729.98">18944 15918 4607 0,'0'0'400'0,"0"0"-400"0,0 0 0 0,0 0 0 16,0 0 2624-16,0 0 432 0,0 0 80 0,-3-7 32 16,2-2-1648-16,1 0-336 0,1-1-64 0,2-1-16 0,-1 1-400 0,0-1-96 15,2-1-16-15,-1 0 0 16,0 1-336-16,0 0-80 0,-1 0-16 0,2-1 0 0,-3 0-160 0,0-1 160 16,0-1-160-16,-1 2 160 0,-1 0-160 0,0 0 0 15,1-1 0-15,-1 1 0 0,-3 1 0 0,2 0 0 16,0 1 0-16,1-1 0 0,0 1 0 0,0 1 0 15,1 0 0-15,0-1 0 0,0 2-208 0,0-2 16 16,1 0 16-16,1 0 0 16,0 0-720-16,0 0-160 0,3 0-32 0,-3 1 0 15,0 2-144-15,0-1-48 0,1-2 0 0,-1 2 0 0,1 1 816 0,-3 7 144 16,1-8 48-16,1-1 0 0,0-1 272 0,0 2 0 16,-1-1 0-16,-1-1 0 0,-1 0 0 0,1-1 0 0,0 1 0 0,0 1 0 15,-1 0 0-15,1 1 0 0,1-1 0 0,0 1 0 16,0 0 176-16,0 1-16 0,0-2 0 0,1 0 0 15,2 3-160-15,-3-3 160 0,0 2-160 16,1 1 160-16,0-2-160 0,-2 8 0 0,2-8 0 0,1 2 128 16,-2-1 128-16,-1 7 32 0,2-8 0 0,-1 1 0 15,-1-1 176-15,0 8 48 0,0-10 0 0,1 1 0 16,-1 1 32-16,1 1 16 0,0-1 0 0,-1-1 0 16,0-1-208-16,0 2-32 0,3-2-16 0,-1 1 0 15,-1 0-176-15,1 0-128 0,1-1 144 0,0 2-144 16,-2-1 128-16,1 0-128 0,0-1 0 0,1 2 0 15,2-2 0-15,-3 1 128 0,1-1-128 0,1 1 0 16,-1 0 0-16,1 0 0 0,-2 2 0 0,2 0 0 0,-4 7 384 0,2-10 48 16,-2 0 0-16,0 1 0 0,1 1 192 15,1-1 32-15,-1-1 16 0,3 1 0 0,-3-1-48 16,1 0-16-16,0 0 0 0,0 2 0 0,-1-1-96 0,1 0 0 16,-1-1-16-16,0 1 0 0,1 2-96 0,-2-1-16 15,0 1 0-15,0 2 0 0,0 5 16 0,-2-8 0 16,1 1 0-16,1 7 0 0,-3-7-176 0,3 7-32 15,0 0-16-15,0 0 0 0,-4-6-176 0,4 6 0 16,0 0 0-16,0 0 0 0,0 0 768 0,0 0 112 16,0 0 16-16,-4 9-10816 15,-2 2-2176-15</inkml:trace>
  <inkml:trace contextRef="#ctx0" brushRef="#br0" timeOffset="63926">21861 15121 11103 0,'0'0'496'0,"0"0"96"0,0 0-464 0,0 0-128 0,4-7 0 0,-4 7 0 0,0 0 1216 0,6-8 240 16,-6 8 32-16,0 0 16 0,5-4-384 0,-5 4-80 15,0 0-16-15,0 0 0 0,8-3-160 0,-8 3-32 16,0 0-16-16,0 0 0 0,3 4-224 0,1 2-32 15,-3 0-16-15,-1 3 0 0,0 2 64 0,-1 1 16 16,-2 2 0-16,1 1 0 0,-2 12-80 0,-1-3-16 16,1 0 0-16,1-5 0 0,-1-1-192 0,1-3-32 15,1-1-16-15,-2-2 0 0,0 0-128 0,1-2-32 0,0-2 0 16,2 0 0-16,-3 0 16 0,4-8 0 0,-3 8 0 0,3-8 0 16,0 0-144-16,0 0 0 15,-2 7 0-15,2-7 0 16,0 0-288-16,0 0-144 0,0 0-16 0,0 0-8560 0,10 0-1696 0</inkml:trace>
  <inkml:trace contextRef="#ctx0" brushRef="#br0" timeOffset="64332.63">22172 15190 18655 0,'0'-8'832'0,"0"8"160"0,0 0-800 0,0 0-192 0,0 0 0 0,0 0 0 0,0-8 1344 0,0 8 240 16,0 0 32-16,0 0 16 0,0 0-864 16,-5 12-160-16,0-1-32 0,1 3-16 0,0 1-304 0,-3 2-64 15,1 0-16-15,1 0 0 0,-2-2-176 0,2 1 0 16,-1-2 144-16,2-2-144 0,0-1 128 0,1 0-128 16,0-1 128-16,0 0-128 0,3-10 128 0,-2 9-128 15,2-9 160-15,0 0-160 0,0 0 144 0,0 0-144 16,0 0 128-16,0 0-128 0,1 9 192 0,-1-9-64 15,3 8 0-15,-3-8 0 0,0 0 64 0,8 4 0 16,-8-4 0-16,10 2 0 0,-10-2 112 0,11-3 16 16,-2-2 16-16,1-1 0 0,-1-3 128 0,1-1 32 15,-4 0 0-15,2-1 0 0,-2-1 16 0,0 0 0 16,1-3 0-16,-1 1 0 0,-2-1 96 0,0-1 32 16,-3 1 0-16,-1 1 0 0,-1-1-48 0,-1 3 0 0,-1 1 0 15,-2 1 0-15,0 3-336 0,-3-2-80 0,1 2-16 16,-3 2 0-16,0 1-160 0,-1 3 0 0,-1 2 0 0,0 2 128 31,-3-1-1312-31,3 2-272 0,0 2-48 0,1-1-14416 0</inkml:trace>
  <inkml:trace contextRef="#ctx0" brushRef="#br0" timeOffset="65357.8">17482 15537 14047 0,'0'0'624'0,"0"0"128"0,0 0-608 0,0 0-144 0,0 0 0 0,-9-2 0 15,9 2 1344-15,-10 2 256 0,0-4 32 0,0 1 16 16,1-1-80-16,-3 0-16 0,1 1 0 0,0-4 0 15,1 1-80-15,-1-1 0 0,2-2-16 0,0-1 0 16,2 1-240-16,2-3-32 0,0 0-16 0,0-1 0 16,1 0-400-16,2-4-96 0,1 0-16 0,1 0 0 15,2-1-272-15,2 1-64 0,1-1-16 0,1 2 0 16,2 1-176-16,1 0-128 0,3 0 192 0,3-1-192 0,0 2 0 16,0 2 0-16,1 2 0 0,0 0 0 0,2 1 0 0,1 4 0 15,-1 1 0-15,1 3 0 0,-4 3 0 0,0 4 0 16,-4 3 0-16,-1 3-144 0,-3 4 144 0,-2 2 0 15,-3 1 0-15,-4 4 0 0,-3 1 0 0,-2 0 0 16,-2-2 0-16,-2 0 0 0,-2-3 0 0,-2-2 0 16,0-3 0-16,-2-2 0 0,0 0 128 0,-5-3 64 15,-2-3 16-15,1-1 0 0,-1-2 176 0,1-1 16 16,1-4 16-16,1-2 0 0,3-2-32 0,1-2-16 16,3-4 0-16,5-2 0 0,0-3-16 0,6-1 0 0,3-2 0 0,6-2 0 15,2 0-128-15,6-1-32 0,1 0 0 16,5-1 0-16,2 2-192 0,2 1 0 0,3 1 0 0,-1 0 0 15,-1 1 0-15,3 3 0 0,1 1 0 0,-1 3 0 16,-1 2 0-16,0 4-128 0,-1 2 128 16,-5 4 0-16,-2 3 0 0,-6 4-128 0,-3 3 128 15,-6 4 0-15,-2 2-176 0,-5 4 176 0,-6 2-160 0,-3 2 160 16,-3-1-128-16,-5-1 128 0,-2-3 0 0,-1 1-144 16,-1-2 144-16,-3-2 0 0,-1-3 0 0,-2-2 0 15,-2-1 0-15,0-2 0 0,0-2 128 0,4-2-128 16,2-4 160-16,2-2-32 0,3-2-128 0,5-5 192 15,1-3-64-15,6-1-128 0,3-2 176 0,5 0-176 16,1-5 192-16,2 2-192 0,5-3 192 0,4 0-192 16,4 0 0-16,4 2 0 0,4 0 0 0,1 2 0 0,4 0 0 15,-1 2 0-15,2 4 0 0,-3 1 0 16,1 3 0-16,-2 3 0 0,-5 2 0 0,-3 4 0 0,-2 1 0 16,-4 3 0-16,-5 2-160 0,-1 3 160 0,-5 2 0 0,-4 2-144 15,-3 0 144-15,-4-1 0 0,-3-3-128 0,0-1 128 16,-2-2 0-16,-2-1 0 0,-1-3 0 0,-1 0 0 15,-3-2 0-15,4 1 0 0,1-3 0 0,1-2 0 16,3-2 128-16,1 1-128 16,3-2-976-16,2 0-240 15,3-1-64-15,5 4-17072 0</inkml:trace>
  <inkml:trace contextRef="#ctx0" brushRef="#br0" timeOffset="66402.36">21839 15060 10127 0,'0'0'448'0,"0"0"96"0,0 0-544 0,0 0 0 0,0 0 0 0,7-4 0 16,-7 4 1712-16,0 0 224 0,0 0 48 0,0 0 16 16,0 0-688-16,0 0-144 0,0 0-16 0,0 0-16 15,0 0-336-15,0 0-64 0,0 0-16 0,0 0 0 16,-5 9 80-16,1 2 16 0,-1 1 0 0,2 3 0 16,-2 2-224-16,0 2-32 0,2 2-16 0,0 2 0 15,-4 2 32-15,3-3 0 0,1-1 0 0,-1-2 0 16,0 0-32-16,-1-2 0 0,2-2 0 0,-3-1 0 15,2-1-128-15,1 0-32 0,-1-2 0 0,0-2 0 16,1 0-192-16,0 0-32 0,1 0-16 0,1-3 0 16,1-6-144-16,0 0 192 0,0 0-192 0,0 0 192 15,0 0-192-15,0 0 128 0,0 0-128 0,0 0 128 16,0 0-128-16,0 0-224 0,0 0 48 0,0 0 16 16,0 0-1936-16,1-7-384 15,-1 7-80-15</inkml:trace>
  <inkml:trace contextRef="#ctx0" brushRef="#br0" timeOffset="66791.44">22126 15201 6447 0,'0'0'272'0,"0"0"80"0,0 0-352 0,-2-9 0 15,-1 0 0-15,3 9 0 0,-4-7 3200 0,4 7 576 16,-5-6 128-16,5 6 0 0,-10-4-1984 0,1 2-416 16,0 2-80-16,-1 1-16 0,-1 1-512 0,1 2-96 0,-1 3-32 0,0 2 0 15,0 0-128-15,0 2-16 0,0 2-16 0,-1 2 0 16,1 2-192-16,4-1-32 0,-2 2-16 0,4-3 0 16,4-1-80-16,1 0-16 0,1-4 0 0,2 2 0 15,1 0 112-15,4-2 32 0,-3-2 0 0,5 0 0 16,-2-1 32-16,2-1 16 0,0-1 0 0,1-2 0 15,0-1 16-15,2-3 0 0,0-1 0 0,0-1 0 16,3-4-96-16,-3-1 0 0,-1-2-16 0,-1 1 0 16,-1-2-48-16,-1-2-16 0,-2-1 0 0,-1-1 0 15,-3-2 16-15,-1 1 16 0,-1-1 0 0,-2 1 0 16,-2-1-144-16,0 1-16 0,-3 0-16 0,0 2 0 0,-2 1-160 0,-1 3 0 16,-2 2-192-16,0 4 192 15,-2 4-3104-15,1 1-496 16</inkml:trace>
  <inkml:trace contextRef="#ctx0" brushRef="#br0" timeOffset="70122.73">21772 16509 8287 0,'0'0'736'0,"0"0"-592"15,4-8-144-15,2 2 0 0,-6 6 896 0,2-8 160 16,1 1 32-16,-1 1 0 0,1-2-128 0,-3 8 0 0,2-8-16 0,-2 8 0 16,1-8-176-16,1 0-16 0,-2 8-16 0,1-8 0 15,0 0-80-15,-1 8-16 0,0 0 0 0,0-6 0 16,0 6 96-16,0 0 16 0,1-8 0 0,-1 8 0 15,0 0-192-15,0 0-48 0,0 0 0 0,0-8 0 16,2 1 48-16,-2 7 0 0,0 0 0 0,0 0 0 16,0 0-192-16,0 0-48 0,0 0 0 0,4-7 0 15,-4 7 80-15,0 0 16 0,0 0 0 0,0 0 0 16,0 0 736-16,0 0 160 0,0 0 32 0,0 0 0 16,0 0-1008-16,0 0-192 0,0 0-144 0,0 0 192 31,0 0-928-31,0 0-176 0,0 0-48 0,0 0 0 0,2 12 1648 0,-1-1 320 0,0 0 64 0,2 4 16 15,-3-3-1600-15,1 3-304 16,0 0-64-16,1 2-16 0,0-1 896 0,1 0 128 0,1 1 64 0,0 1 0 0,2-1 48 16,-1 0 16-16,1 1 0 0,1-1 0 0,3 1 64 15,1 1 0-15,-2-4 16 0,2 3 0 0,2 0 48 16,0 1 0-16,1 1 0 0,0-4 0 0,0 0-128 0,1-2 0 16,-3-1-16-16,0-1 0 0,0 0-64 0,-1 1-16 15,1-6 0-15,0 2 0 0,1-1 48 0,-1-1 16 16,4 1 0-16,-1 0 0 0,1-3 0 0,-1 0 0 15,3-1 0-15,-3-1 0 0,-3 0-32 0,3-1-16 16,2-1 0-16,1-1 0 0,-3-1-176 0,0 0 192 16,1-1-192-16,0-1 192 0,0 1-192 0,0-1 128 0,0 0-128 0,1 0 128 15,1 2-128-15,2 0 0 0,-2 1 0 16,1-2 0-16,-3-2 0 0,0 0 0 0,0 2 128 0,1-1-128 16,-1-2 0-16,1 0 0 0,-1-2 0 0,1 4 0 15,-1-3 0-15,1 1 0 0,-2-2 0 0,0 1 0 16,-3-1 0-16,1 1 0 0,1-2 128 15,-1 0-128-15,-2-1 0 0,1-1 0 0,1 1 0 0,-1-5 0 16,-2 1 128-16,1-2-128 0,0-1 0 0,0 2 128 16,-2 1-128-16,1 0 0 0,1-2 0 0,0 1 0 15,-1-1 0-15,0 0 0 0,0 1 128 0,0 3-128 16,-3-1 0-16,1 1 0 0,-2 0 0 0,0-1 0 16,1-1 0-16,-1-1 0 0,-1 2 0 0,-3 1 0 15,2-1 0-15,0 1 0 0,-2 1 0 0,-1 0 0 16,-1 1 0-16,0 0 0 0,-1 1 0 0,1 8 0 15,-3-5 0-15,3 5-144 0,0 0 144 0,0 0 0 16,-9-5-160-16,0 2 160 0,3 2-128 0,-3 3 128 16,0 2-160-16,0 2 160 0,0 0-192 0,1 4 192 0,-2 2-160 15,0 2 160-15,0 3-128 0,0 1 128 0,-2 2 0 0,1 2-128 16,-3 0 128-16,-1 2 0 0,1 0 0 0,0 1 0 16,-2 0 0-16,1 0-128 0,1 0 128 0,-1-1 0 15,1-3 0-15,1-1 0 0,-1-2 0 0,0-1 0 16,0 0 0-16,0-1 0 0,-2-3 0 0,1 0 0 15,0-2 0-15,-1 0 128 0,1-2-128 0,-1 1 0 16,0-2 128-16,-2 0-128 0,-3 1 0 0,3-2 144 16,-1 1-144-16,1-3 0 0,2 1 160 0,-3-1-160 15,3 0 128-15,-1-3-128 0,1 1 128 0,-2 0-128 0,-2-1 128 16,3-2-128-16,-2 0 0 0,0-1 0 0,-1-2 0 16,2-1 0-16,-3 1 0 0,1-5 160 15,-1-2-160-15,1 0 160 0,3-1-160 0,-1 0 0 0,-1-2 144 0,1-1-144 16,0-2 0-16,-3 0 144 0,0-1-144 15,3 0 0-15,-2-1 128 0,2 1-128 0,1-3 0 0,0 2 0 16,1-1 0-16,0 1 0 0,2-1 0 0,1 0 0 16,2 1 0-16,0-3 0 0,2 0 0 0,0 0-144 15,0-2 144-15,3 2-128 0,-3 1 128 0,2 0-128 16,1 2 128-16,0 0-208 0,2 2 80 0,-3 0 128 16,2 0-208-16,0 4 80 0,-1 1 128 0,1 1-208 15,2 2 208-15,-1 2-176 0,4 6 176 0,-4-4-160 16,4 4 160-16,0 0 0 0,-3-5 0 0,3 5-128 15,0 0 128-15,0 0-192 0,0 0 192 0,0 0-192 16,0 0 64-16,0 8 0 0,1 2 0 0,2 1 0 0,1 4 128 0,0-3 0 16,2 2-144-16,-1 2 144 15,1 4 0-15,1 1-176 0,2 0 176 0,2 1-128 0,-1 0 128 0,2 1-128 16,1 1 128-16,3 1-128 0,0-1 128 0,4 0 0 16,2 0 0-16,-1-1-128 0,2 0 128 0,1-3 0 15,2-2 0-15,-3-1 0 0,1 0 0 0,-1-2 0 16,0-3 0-16,-1 0 0 0,2-1 0 0,-2-1 128 15,2-1-128-15,1 0 128 0,-1-1-128 0,3-3 192 16,-1-2-64-16,0 0 0 0,2-2 16 0,-3-1 16 16,1-1 0-16,2-2 0 0,0 0-32 0,0-1-128 15,-1-1 192-15,0 0-64 0,-2-3-128 0,-2 0 0 16,2 1 144-16,-3-3-144 0,2-1 0 0,-4 1 144 16,2-2-144-16,0 1 0 0,-1 0 128 0,-1-1-128 0,0-1 0 0,0-2 0 15,-2 1 160-15,0-1-160 0,1-2 128 0,-3 1-128 16,-3-2 0-16,2 0 0 0,-2 1 128 0,-1-4-128 15,-1 0 0-15,-1 1 0 0,-1 4 144 0,-2 1-144 16,0 1 0-16,-1 2 128 0,-1 0-128 0,-3 1 0 16,2 0 0-16,-1 4 0 0,-3 7 0 0,0 0 0 31,-5-5-1552-31,5 5-288 0,-8 0-48 0,0 1-14416 0</inkml:trace>
  <inkml:trace contextRef="#ctx0" brushRef="#br0" timeOffset="74259.99">21279 16594 2751 0,'0'0'256'0,"0"0"-256"0,0 0 0 0,0 0 0 16,0 0 1920-16,0 0 352 0,0 0 64 0,0 0 16 16,0 0-944-16,0 0-176 0,0 0-32 0,0 0-16 15,0 0-160-15,0 0-48 0,0 0 0 0,0 0 0 16,0 0-256-16,0 0-48 0,0 0-16 0,0 0 0 15,0 0-64-15,0 0-16 0,8 5 0 0,-3 3 0 16,2 0 16-16,-1 1 0 0,3 0 0 0,0 1 0 0,1 0-96 0,-1 0-32 16,1 2 0-16,1 1 0 0,0-1 0 0,0 2 0 15,1-1 0-15,-1 1 0 0,1 3-48 16,2-2-16-16,-1-3 0 0,2 0 0 0,0 1-16 0,0 1 0 16,0-2 0-16,-1 0 0 0,-1 1-64 0,-2-1 0 15,1 0-16-15,-1 0 0 0,-2-1-80 0,1 0-16 16,1 0 0-16,0 0 0 0,0 1 16 0,1-2 0 15,0 1 0-15,-1 0 0 0,1 2 16 0,2-2 0 16,-1-2 0-16,1 1 0 0,0 1 16 0,2 0 0 16,0 0 0-16,2 1 0 0,-2-3-48 0,1 2 0 15,0-2 0-15,2 0 0 0,1-1 32 0,-2-2 0 16,0-1 0-16,2 1 0 0,1-1-32 0,-3 0 0 0,-2 0 0 0,1-1 0 16,-3-1-48-16,0-1-16 0,0-1 0 0,2 0 0 15,-1 3-144-15,1-4 192 0,-2 0-192 0,-1 0 192 16,0 0-192-16,3 1 128 15,-1-1-128-15,-1 1 128 0,0 0-128 0,1 0 0 0,3 0 0 0,-2 0 128 16,1-1-128-16,-1 0 0 0,3-1 0 0,-3 0 0 16,0 0 0-16,-1-1 0 0,3 1 144 0,-1-2-144 15,2 1 0-15,0 0 128 0,1 0-128 0,-4 0 0 16,1-2 0-16,-2 1 0 0,0-1 0 0,3-1 128 16,0 1-128-16,-1-3 0 0,0 2 0 0,0-1 0 15,0 1 0-15,1-1 0 0,0 0 0 0,1-1 128 16,-1 3-128-16,1-3 0 0,0 3 0 0,-2-1 128 15,1 0-128-15,0-1 0 0,-2 0 0 0,1 1 0 0,-1 1 0 0,1-1 0 16,-1-1 0-16,1-1 0 0,-2 0 0 0,3-2 0 16,-2-2 0-16,1 0 128 0,-4-2-128 15,0-2 0-15,1 0 0 0,2 2 128 0,-1-1-128 0,2 0 0 16,-2-1 128-16,0-1-128 0,2 1 0 0,-2 0 0 16,3-1 0-16,-2 1 128 0,1-2-128 0,-2-1 0 15,2-2 0-15,-1 1 0 0,1-1 0 0,-1 2 0 16,-1-2 0-16,-1-2 0 0,-1 2 0 0,0 3 0 15,-2 0 0-15,0 1 0 0,0 1 0 0,-1 0 0 16,-1-1 0-16,-1 4 0 0,-2-1 0 0,2 1 0 16,-1 0 0-16,-1 0 0 0,2 3 0 0,-4-2-128 15,2 0 128-15,-1 1 0 0,-1 0 0 0,-1 2 0 16,0 3 0-16,-3 5-128 0,5-6 128 0,-5 6 0 16,0 0 0-16,0 0 0 0,0 0-128 0,0 0 128 0,0 0-128 15,0 0 128-15,0 0-144 0,0 0 144 16,0 0-160-16,0 0 160 0,-5 11-128 0,2 3 128 15,-3-3 0-15,2 1-144 0,-3 1 144 0,1 3-160 16,-5 5 160-16,-1 0-160 0,-1 0 160 0,-2 3 0 0,0 4 0 0,-1-1 0 16,-2 1 0-16,-2 1-160 0,1 0 160 15,-3 1 0-15,1-2 0 0,2 1 0 0,-2-6 0 0,1 0 0 16,0-1 0-16,0 0 0 0,2 0 0 0,-3-1 0 16,-1-1 0-16,1 0 0 0,0-1 0 0,0 1 0 15,-1 0 0-15,-2 0 0 0,-2-5 0 0,2 1 0 16,1-1 0-16,0-3 0 0,-1-1 0 0,-4 0 0 15,2 1 0-15,-2-2 0 0,3 0 0 0,-2-1 0 16,-2 0 160-16,0-3-160 0,1 1 160 0,0-2-160 0,-1 2 128 16,-2-4-128-16,-1-1 0 0,0 1 144 0,-1-1-144 0,2 0 0 15,3-1 0-15,-2-1 0 0,2 3 0 0,2-3 0 16,2 0 128-16,-3-1-128 0,2-1 0 0,0 0 0 16,-2-2 0-16,2-3 128 0,0-1-128 0,-2 1 0 15,0-2 144-15,-2-1-144 0,0 0 0 0,1-1 0 16,0-1 0-16,0 1 128 0,-1-3-128 15,2-1 0-15,1-1 0 0,-1-3 128 0,0 1-128 0,1 0 0 16,-1-2 0-16,2 1 0 0,1 1 0 0,5 1 0 16,1 1 0-16,2 1 0 0,0 3-208 0,3-1-64 15,3 1-16-15,3 3 0 16,4 4-2336-16,3 5-448 0,10-11-112 0,3 6-16 0</inkml:trace>
  <inkml:trace contextRef="#ctx0" brushRef="#br0" timeOffset="75735.03">21728 15741 1839 0,'0'0'160'0,"0"0"-160"0,0 0 0 0,0 0 0 15,-7 6 2832-15,7-6 544 0,0 0 96 0,-9 4 32 16,9-4-1520-16,0 0-288 0,-6 3-64 0,6-3-16 16,-8 3-176-16,8-3-32 0,0 0-16 0,0 0 0 0,0 0-304 0,0 0-48 15,0 0-16-15,0 0 0 0,0 0-112 0,0 0-16 16,0 0-16-16,0 0 0 0,0 0-128 0,0 0-32 16,-5-5 0-16,5 5 0 0,-1-9-176 0,1 2-32 15,0-1-16-15,2-1 0 0,-1 1-64 0,2-3-16 16,0 2 0-16,3-1 0 0,-4-1-128 0,3 0-32 15,-1-1 0-15,0-3 0 0,1 0-64 0,0-1 0 16,3 0-16-16,0-1 0 0,-1 3-48 0,2 0 0 16,0-2 0-16,2 1 0 0,0 3-128 0,1 1 0 15,0 1 0-15,2-2 128 0,2-1-128 0,0 0 0 16,1-2 0-16,0 1 0 0,1 0 0 0,2 0 0 16,-1 1 0-16,0-1 0 0,0 2 0 0,1-1 128 15,-3-2-128-15,2 2 0 0,0-1 0 0,0 1 0 16,0-1 0-16,-1 3 0 0,0 0 0 0,-2 0 0 15,1 0 0-15,-1 2 0 0,1 0 0 0,-2 1 0 16,0 0 0-16,1 0 0 0,-2-1 0 0,1 1 0 0,2 0 0 0,-1 3 0 16,1 0 0-16,1 1 0 15,1 1 0-15,-1-1 0 0,0 1 0 0,-1 0 0 16,0 3 0-16,-1 0 0 0,-2 3 0 0,2 0 0 0,-2 2-144 0,0-1 144 16,1 2 0-16,-1 3 0 0,-1 2 0 0,3 2 0 15,-2 0 0-15,-2 2-128 0,0 3 128 0,-1 0 0 16,1 0 0-16,-3 1 0 0,0 2-128 0,0-1 128 15,-1 1 0-15,2-1 0 0,-3 1 0 0,2 1 0 16,-5-2 0-16,3 0 0 0,-1-4 0 0,2 2 0 0,0 0 0 16,-2 0 0-16,1-1 0 0,-3 0 0 0,2 1 0 0,-1 1 0 15,-2-1 0-15,-2 2 0 0,1-1 0 16,0 0 0-16,-2 0 0 0,1 0 0 0,1-2 0 0,-1-2 0 16,1-3 0-16,1 2 0 0,-2-1 0 0,1-2 0 15,-1-3 0-15,-1 1 0 0,0-9 0 16,1 10 0-16,-1-2 0 0,0-8 0 0,0 0 0 0,0 0 0 15,0 0 0-15,0 0 0 0,-3 7 128 0,3-7-128 16,0 0 0-16,0 0 144 0,0 0-144 0,0 0 128 16,0 0-128-16,0 0 128 0,-9-3-128 0,9 3 160 15,-7-5-160-15,7 5 160 0,-7-8-160 0,1-1 0 16,2-2 144-16,-1 1-144 0,1 0 0 0,1 0 128 16,0-1-128-16,-2-1 0 0,2-1 0 0,1-1 128 15,-2-2-128-15,3 1 0 0,-1 0 0 0,-1-2 128 16,0 1-128-16,-2-1 0 0,1 0 0 0,-4 0 0 15,1 2 0-15,0-1 128 0,0 2-128 0,1 0 0 0,-2-1 0 0,-1 1 0 16,0 2 0-16,-3-1 0 16,-1 0 0-16,0-2 0 0,-2 1 0 0,0 0-160 0,-3-1 160 15,1 3 0-15,-1 2-192 0,1-1 64 16,-1 0 128-16,-4 0-208 0,0 1 208 0,-2 1-144 0,2-1 144 0,-2 1-128 16,2 1 128-16,0 3-160 0,0 0 160 0,1 2-160 15,-2 0 160-15,2 2-128 0,1 2 128 16,1 1-128-16,-1-1 128 0,2 2 0 0,-2 1-144 0,0 0 144 15,-1 0 0-15,3 3 0 0,-2 0 0 0,2 0 0 16,1 2-160-16,-3 0 160 0,-1-1 0 0,-1 4-144 0,0 1 144 16,-2 2 0-16,-1 3-144 0,1 3 144 0,0-3 0 0,1 3 0 15,1 1-144-15,1-1 144 0,1 2 0 16,2 0 0-16,-2-1 0 0,3 2 0 0,2 0 0 0,1-1 0 16,3 0 0-16,-2-1 0 0,2 0 0 15,2-3 0-15,0-3 0 0,2 0 0 0,2-3 0 0,1-2 0 16,1-1 0-16,2 0 0 0,-2-1 128 0,2-1-128 15,1-8 0-15,0 0 0 0,1 11 144 0,-1-11-144 16,0 0 128-16,0 0-128 0,10 5 0 0,1-2 0 16,2-3 0-16,-1-3-176 15,0 0-2464-15,1-2-496 0</inkml:trace>
  <inkml:trace contextRef="#ctx0" brushRef="#br0" timeOffset="76974.22">21406 14199 8287 0,'0'0'736'0,"0"0"-592"0,0 0-144 0,-6-6 0 0,2 1 1088 0,-3 1 192 16,7 4 48-16,-8-4 0 0,2-2-224 0,-1 1-32 16,1 2-16-16,0 0 0 0,6 3-384 0,-7-4-80 15,1 1-16-15,6 3 0 0,0 0-48 0,-8-1-16 16,8 1 0-16,0 0 0 0,0 0 64 0,0 0 0 16,0 0 0-16,0 0 0 0,0 0 48 0,0 0 16 15,0 0 0-15,0 0 0 0,0 0-96 0,0 0-16 16,0 0 0-16,10-1 0 0,0 2-48 0,1 2-16 15,0 2 0-15,1 0 0 0,0 1-208 0,1 1-64 16,2 4 0-16,0-1 0 0,0 0 32 0,1 1 0 0,-1 0 0 0,0 1 0 16,-1 1-224-16,-2 2 128 15,0 1-128-15,-1 1 0 0,0 0 256 0,-1 2-64 0,2-1 0 16,1 0 0-16,0 0 64 0,2 0 0 0,-3-2 0 0,2-1 0 16,0 1 64-16,2-1 0 15,-1 1 16-15,1-1 0 0,-1 2-48 0,0-3-16 16,0-1 0-16,-1-1 0 0,-2 2-80 0,1 1 0 0,-2-1-16 15,3-1 0-15,-1-1-48 0,0 2 0 0,-1 0 0 0,2 1 0 16,-2-2 0-16,3 2-128 0,-1-1 192 0,1 0-64 16,2-2 16-16,-1 2 0 0,0-2 0 0,-1 0 0 15,1-1 128-15,-1-1 32 0,3 0 0 0,-2 1 0 16,1-1-32-16,-2-1 0 0,2 1 0 16,-2-1 0-16,0-2-144 0,1-1-128 0,-2 4 192 0,0-2-192 15,0-1 128-15,0-2-128 0,-2-1 0 0,1 2 0 0,0-2 176 0,2 1-176 16,-1-4 160-16,1 0-160 15,1 1 256-15,0-2-32 0,1-1-16 0,0 0 0 0,2-1 0 0,0-3 0 16,1 2 0-16,-4 0 0 0,2-2-80 0,-1 0 0 16,0-2-128-16,-1 1 192 0,1-1-192 0,0-1 176 15,0 0-176-15,2-1 160 0,-3-1-160 0,-1-1 0 16,3 0 144-16,1-2-144 0,-1-3 128 0,0 1-128 16,-1-1 128-16,0 0-128 0,-1-2 128 0,0 0-128 15,-1-2 128-15,2 3-128 0,-3 3 0 0,-1 2 128 16,2 1-128-16,-2 1 0 0,-1-1 0 0,0 2 0 15,-2 3 0-15,0-1 0 0,-1 4 0 16,-9 3 0-16,0 0 0 0,0 0 0 16,5-5-1408-16,-5 5-240 0,0 0-48 0,0 0-15200 0</inkml:trace>
  <inkml:trace contextRef="#ctx0" brushRef="#br0" timeOffset="78888.56">20933 13513 2751 0,'-11'4'256'0,"5"-1"-256"0,-3 1 0 0,3 0 0 15,-3-1 2176-15,2 1 400 0,0-1 80 0,0 0 16 16,-1 2-1216-16,1-4-240 16,7-1-64-16,-8 2 0 0,8-2 32 0,0 0 0 0,-8 3 0 0,8-3 0 15,0 0-112-15,0 0-32 0,0 0 0 0,0 0 0 16,0 0-224-16,3-6-48 0,3-3-16 0,1 2 0 15,-2-2-160-15,5 1-16 0,-1-2-16 0,2-1 0 16,1-3-112-16,2 2-32 0,0-1 0 0,2 1 0 16,-1-1-96-16,1 0 0 0,0 1-16 0,2 1 0 15,2 0-32-15,-2 1 0 0,0 0 0 0,2 1 0 16,-3 0-32-16,4 1-16 0,2 0 0 0,-2 0 0 0,0 0-48 0,1 2-16 16,1-1 0-16,-1 2 0 0,0-1-160 0,1 3 160 15,-1 2-160-15,0 1 160 0,0 0-160 0,0 1 0 16,-1 3 0-16,1 1 0 0,2-2 0 0,-3 1 0 15,0 2 0-15,0 1 0 0,-2 1 0 0,2 1 0 16,1-4 0-16,0 3 0 0,-1 1 0 16,1 1 0-16,0 1 0 0,1 2 0 0,-1 0 0 0,1 0 0 15,-2 1 128-15,2-1-128 0,-3 1 0 0,2-1 0 16,1 2 0-16,1-1 128 0,-1-1-128 0,0 0 0 16,0 1 0-16,-2-2 128 0,-1-1-128 0,-1 1 192 0,-3 3-192 0,1-2 192 15,-1-2-192-15,1 1 160 16,-1-1-160-16,1 0 160 0,-2 2-160 0,0-4 192 0,1 1-192 0,-2 0 192 15,-1 0-64-15,3 0-128 16,-1 1 192-16,0-2-64 0,0 1-128 0,-1-1 128 0,0-2-128 0,0 1 128 16,0-1-128-16,1-1 128 0,1 2-128 0,1-2 128 15,2 1 32-15,-1-4 0 0,1 0 0 16,0-1 0-16,-1-1 176 0,0 0 48 0,-1 0 0 0,2-1 0 16,-2-2-128-16,2 1-32 0,-2 0 0 0,2 0 0 15,-2-4-64-15,1 0-16 0,0-1 0 0,1 1 0 16,2-4-144-16,-3 2 192 0,1-3-192 0,2 3 192 15,1-2-192-15,0 0 0 0,1 0 144 0,0 2-144 0,1-3 128 0,2 0-128 16,-2-1 128-16,-1-1-128 16,0 0 0-16,0-3 128 0,-1 1-128 0,1 1 0 0,0-3 0 0,0 1 0 15,0-3 0-15,2 2 128 0,0-1-128 16,1 0 0-16,-4-3 128 0,4 0-128 0,-1 0 0 0,0 1 0 16,2 0 0-16,-2 2 128 0,0 1-128 0,-1-1 0 15,-5 3 0-15,0 1 0 0,-2 1 0 0,1 0 0 16,-1-3 0-16,-2 3 0 0,-1 2 0 0,1 2 0 15,-2-1 0-15,-1 2 0 0,0 1 0 0,-2 1 0 16,2 1 0-16,-2 2 0 0,0-2 0 0,0 1 0 16,1 2 0-16,-1 0 0 0,-1 1 0 0,2 1-160 15,-3 0 160-15,1 2-160 16,1 4-416-16,1 2-96 0,1-1-16 0,3 6-10976 16,2 2-2208-16</inkml:trace>
  <inkml:trace contextRef="#ctx0" brushRef="#br0" timeOffset="90420.67">2878 11632 12543 0,'0'0'560'0,"4"-9"112"0,0 0-544 0,-1-1-128 15,3 0 0-15,-3 0 0 0,-1-1 1424 0,0 4 256 16,0-2 48-16,-2 9 16 0,0 0-64 0,4-10-16 16,-4 1 0-16,0 9 0 0,0 0-144 0,0 0-48 15,0 0 0-15,0 0 0 0,0 0-448 0,0 0-112 16,-4 12-16-16,1 5 0 0,0-1-240 0,-2 8-48 15,-1 6-16-15,-1 5 0 0,0 0-16 0,-2 3-16 16,-2 0 0-16,-1 1 0 0,-2-1-128 0,2 1-32 16,-2-3 0-16,2-1 0 0,2-4-224 0,1-1-48 15,2 0-128-15,0-6 192 0,1-2-192 0,3-2 0 16,1-4 0-16,1-1 0 0,0-2-256 0,3-4-80 16,-2-9-32-16,5 7 0 15,-5-7-2656-15,13 0-544 0,3-8-96 0,1-4-32 0</inkml:trace>
  <inkml:trace contextRef="#ctx0" brushRef="#br0" timeOffset="90807.58">3232 11838 14735 0,'0'0'1312'0,"-3"9"-1056"0,0 0-256 0,-1 1 0 16,1 1 2880-16,-2 1 512 0,0 6 96 0,0-1 32 15,-3 0-1968-15,0 1-384 0,-1 2-80 0,2 0 0 16,-2-1-256-16,2-1-64 0,1 0 0 0,-1-2 0 16,2 1-384-16,0-5-64 0,1-3-32 0,1-3 0 15,3-6 96-15,0 0 0 0,0 0 16 0,0 0 0 16,0 0 176-16,5-11 16 0,2-4 16 0,1-3 0 16,2 0-192-16,2-2-32 0,1-1-16 0,1 0 0 0,0 0-224 15,2-1-144-15,0-1 192 0,4-1-192 0,0 0 144 16,1 4-144-16,-1 2 0 0,2 4 144 0,-1 3-144 0,-2 2 0 15,-4 3 0-15,1 2 0 0,-4 5 0 0,0 5 0 16,0 3 0-16,-4 4 128 0,1 5-128 0,-5 4 0 16,-1 0 0-16,-2 3 0 0,-2 0 0 0,-2 3 128 15,-2-1-128-15,-1 2 0 0,-1-3 128 0,3-2-128 16,-3-2 128-16,3-3-128 0,1-1 128 16,3-4-128-16,-2-2 0 0,2-2 128 15,2-2-432-15,-2-8-80 0,0 0-32 0,7 3 0 16,2-5-2704-16,1-2-528 0,0-1-128 0,2-5 0 0</inkml:trace>
  <inkml:trace contextRef="#ctx0" brushRef="#br0" timeOffset="91084.12">3953 11844 28047 0,'0'0'1232'0,"0"0"272"0,0 0-1200 0,0 0-304 0,0 0 0 0,0 0 0 16,0 0 1344-16,0 0 192 0,-2 9 64 0,-3 2 0 15,0 2-576-15,-3 1-128 0,-1 4 0 0,0-1-16 16,-2 4-112-16,-1 1-32 0,-2 1 0 0,1 0 0 16,1 1-288-16,-2-1-64 0,2 0-16 0,6-8 0 15,-3 1-240-15,3 0-128 0,0 1 128 0,0-1-128 0,3-2 0 0,-1-2 0 16,3-3 0-16,1-2-128 15,0-7-1376-15,0 0-272 0,7 1-48 0,6-3-16 16,2-6-1408-16,0-2-272 0</inkml:trace>
  <inkml:trace contextRef="#ctx0" brushRef="#br0" timeOffset="91372.4">4474 11351 23951 0,'6'-16'2128'0,"-1"6"-1696"15,-2 0-432-15,4 0 0 0,1 0 704 0,-3 4 64 16,-5 6 16-16,0 0 0 0,0 0 160 0,0 0 16 0,0 0 16 0,8 11 0 16,-6 4-96-16,-3 3-32 0,-4 6 0 0,-2 3 0 15,-2 4 64-15,-2 4 16 0,-3 1 0 0,2-5 0 16,-1 3-224-16,-2 5-32 15,0 3-16-15,-2 2 0 0,1-2-304 0,-2 4-64 0,1-4-16 16,1 0 0-16,2-5-272 0,1-3 0 0,1-4 0 0,1-2 0 16,2-5 0-16,1-3 0 0,2-5 0 0,1-2-144 31,1 0-1584-31,2-7-320 0,2-6-64 0,0 0-8400 0,0 0-1680 0</inkml:trace>
  <inkml:trace contextRef="#ctx0" brushRef="#br0" timeOffset="91541.71">4156 11775 22975 0,'0'0'1024'0,"8"-3"192"0,1 0-960 0,3 1-256 16,1 0 0-16,2 1 0 0,2 1 1536 0,2 0 256 16,0 0 48-16,1-2 16 0,2 1-608 0,1 0-112 15,0-1-32-15,2-1 0 0,0-1-464 0,-1 1-112 16,0 0-16-16,-3 1 0 0,1-1-512 0,-1 1 0 16,-1-2 0-16,-1 2 0 15,-4-2-1680-15,-1 1-448 0,-2 1-96 0,1 0-11296 0</inkml:trace>
  <inkml:trace contextRef="#ctx0" brushRef="#br0" timeOffset="91695.44">4829 11669 18431 0,'0'0'816'0,"-1"9"160"0,0 0-784 0,1 2-192 16,-3 2 0-16,0 3 0 0,-2 3 2192 0,-2 2 400 16,-3 1 80-16,-1 2 16 0,-3 1-1264 0,0 1-240 15,-1-2-48-15,-1 3-16 0,1-1-544 0,1-2-96 16,2-1-32-16,-2-1 0 15,4-1-1200-15,4 0-240 0,-2-3-48 0,4-1-8320 0,0-4-1664 16</inkml:trace>
  <inkml:trace contextRef="#ctx0" brushRef="#br0" timeOffset="92383">5538 11854 11967 0,'-3'-10'1072'0,"1"5"-864"15,-1 1-208-15,1-1 0 0,0-1 2960 0,0-1 560 16,-5 0 96-16,1 1 32 0,0 1-1952 0,-6-2-384 15,0 2-80-15,0 1-16 0,-1 3-400 0,1 1-96 16,-3 2-16-16,0 3 0 0,-1 0-128 0,1 3-16 16,-1 0-16-16,2 2 0 0,0 2-96 0,3 0-32 15,2 0 0-15,0 1 0 0,1 1-192 0,2 1-32 16,1-2-16-16,0-2 0 0,3-1-176 0,2-1 128 16,1-1-128-16,-1-8 128 0,0 0 0 0,10 6 0 15,1-3 0-15,-2-1 0 0,0-2 112 0,1 0 16 16,1 0 0-16,-1 0 0 0,-10 0-112 0,12 0-16 15,-2 0 0-15,-1 3 0 0,-9-3-128 0,0 0 192 0,6 6-192 0,0 1 192 16,-1-2-192-16,-1 4 0 0,-4-9 0 16,8 10 0-16,-4 1 0 0,3-2 0 0,-7-9 0 0,7 8 0 15,1-2 0-15,2 1 0 0,1-3 0 0,3-1 0 16,2-1-160-16,1-2 160 0,4-3 0 0,3 1-144 16,1-6 144-16,2 1 0 0,2-5-144 0,-1 0 144 15,-1-2 0-15,-1 2 0 0,-1-3 0 0,12-5 0 16,-5 1 0-16,-10 7 0 0,-3-2 0 0,3 0 0 0,0-2 0 0,3 1 0 15,-1-1 0-15,0-1 0 0,0-3 0 0,1-3 0 16,-3-2 0-16,4-2 0 0,-4 0 0 0,2-4 160 16,-3-2-160-16,-1-4 160 0,-1-4-160 0,-1-3 128 15,-3-3-128-15,2-2 128 0,-2-1-128 0,0 0 192 16,-3 2-192-16,-1 6 192 0,-1 4-192 0,-3 7 0 16,0 5 0-16,-5 6 128 0,-2 6 80 0,-2 5 16 15,-2 5 0-15,-5 7 0 0,-3 10-96 0,-5 8 0 16,0 5-128-16,-2 8 192 0,-1 6-192 0,0 7 0 15,0 4 0-15,1 4 0 0,-6 0 0 0,3 3 128 16,-3 0-128-16,5 1 0 0,2 1 0 0,2-2 0 16,4-2 0-16,1-3 0 0,6-3 0 0,0-3-192 15,5-7 48-15,1-6 0 16,4-5-448-16,-1-5-96 0,3-2-16 0,-1-6-10688 16,0-6-2160-16</inkml:trace>
  <inkml:trace contextRef="#ctx0" brushRef="#br0" timeOffset="92583.53">5109 11320 45551 0,'-32'-9'2016'0,"21"6"416"0,0 1-1936 0,2 1-496 0,1-1 0 0,1 2 0 15,1 0 0-15,6 0 0 0,0 0 0 0,0 0 0 16,0 0-160-16,0 0 160 0,0 0-128 0,7-6 128 15,-2 1-1456-15,3 0-208 0,1 2-32 0,2 0-16640 16</inkml:trace>
  <inkml:trace contextRef="#ctx0" brushRef="#br0" timeOffset="93081.38">7221 11623 27647 0,'-9'-20'1216'0,"7"10"256"0,-4-2-1168 0,3-2-304 0,0 0 0 0,2 3 0 15,0 4 1024-15,-1 1 160 0,2 6 32 0,0 0 0 16,0 0-400-16,0 0-80 0,0 9-16 0,-3 5 0 15,0 2-432-15,1 4-96 0,2 5 0 0,0 2-16 16,0 1-48-16,1 2 0 0,0 0 0 0,4 0 0 0,1-1-128 0,0-3 160 16,1-3-160-16,1-2 160 0,1-6 80 0,-1-1 16 15,2-3 0-15,1-4 0 0,1 0 384 0,-1-4 96 16,4-3 16-16,-1-2 0 0,1-3 0 0,1-4 0 16,-1-1 0-16,1-2 0 0,-2-3-368 0,0 0-80 15,-1-1-16-15,-1-1 0 0,-3-1-288 0,0 1 160 16,0-1-160-16,-1 3 128 0,-2 1-128 0,1 0 0 15,-1 0 0-15,4-5 0 16,0 7-1952-16,1 2-272 0,1 3-48 0,1-1-14752 0</inkml:trace>
  <inkml:trace contextRef="#ctx0" brushRef="#br0" timeOffset="93479.09">8101 11696 4607 0,'0'0'400'0,"0"0"-400"0,0 0 0 0,0 0 0 16,0 0 5568-16,-6 3 1040 0,1-1 208 0,-3 0 32 16,2 1-4720-16,-3 1-944 0,1-1-192 0,-3 2-32 15,0 2-432-15,-1 2-80 0,0 1 0 0,-2 1-16 16,-3 1-112-16,2-1-32 0,-1 1 0 0,2 0 0 16,1 3-32-16,2 0 0 0,3-1 0 0,1-1 0 15,3-2-80-15,3 0-32 0,1 0 0 0,3-3 0 16,3-1-144-16,0-3 192 0,2-2-192 0,2-2 192 0,1-1 144 0,0-1 48 15,2-4 0-15,1 0 0 0,2-3 96 0,-1 1 32 16,1-4 0-16,-1 2 0 0,3-5-208 0,-3 4-48 16,-3 0 0-16,-1 2 0 0,-2-1-64 0,-2 5 0 15,-2 1-16-15,-5 4 0 0,0 0-176 0,0 0 128 16,0 0-128-16,7 7 128 0,-5 1-128 0,1 0 0 16,0 1 0-16,0 0 0 0,-1 0 0 0,2-4 0 15,0 2-144-15,2-2 144 0,2-1 0 0,1-1-192 16,-1-3 192-16,3-2-160 0,4-1-112 0,0-3-32 15,2-2 0-15,1-2 0 16,3 1-1296-16,2-1-272 0,0-1-48 0,2 0-16 16,-1-5-1152-16,-2 2-240 0</inkml:trace>
  <inkml:trace contextRef="#ctx0" brushRef="#br0" timeOffset="93729.75">8957 11044 23951 0,'-3'-12'2128'0,"3"8"-1696"0,0 4-432 0,0 0 0 15,0 0 1552-15,0 0 240 0,-5 3 32 0,-1 4 16 16,-2 5-880-16,-1 4-160 0,-3 4-32 0,-1 3-16 16,-3 1-112-16,0 6 0 0,-1 0-16 0,0 6 0 15,0 1-128-15,-2 2-32 0,2 2 0 0,0 0 0 16,1-1-256-16,0-2-48 0,2 3-16 0,1-2 0 15,2-2-144-15,1-4 0 0,0-3 0 0,2-3 0 16,2-1 0-16,0-6-192 0,2 1 32 0,2-3 16 16,-2-4-1296-16,3-3-256 0,1-2-48 0,0-9-13040 15</inkml:trace>
  <inkml:trace contextRef="#ctx0" brushRef="#br0" timeOffset="94038.64">9023 11497 23951 0,'0'0'2128'0,"0"0"-1696"16,-4 8-432-16,-1 3 0 0,-1 2 1120 0,2 3 144 15,-4 0 16-15,2 2 16 0,-3 2-176 0,1 0-32 16,-2 4-16-16,4-2 0 0,-3-2-304 0,4 1-48 16,0-1-16-16,3-2 0 0,2-3-384 0,2-2-96 15,3-2-16-15,0-2 0 0,4-3 64 0,-2-3 16 16,3-3 0-16,3-2 0 0,0-3 352 0,1-1 80 15,0-6 16-15,2 0 0 0,-1-3-16 0,0 0 0 16,1-2 0-16,-2-2 0 0,-1-5-160 0,0 0-48 0,1-2 0 0,-2-2 0 16,-2 1-128-16,-2-2-48 15,0 0 0-15,0 1 0 0,-3 1-208 0,1 6-128 0,-1 1 128 0,-1 3-128 16,-1 2 0-16,-1 3 0 0,-1 2-160 0,-1 2 160 16,0 2-1408-16,0 0-192 15,0 6-16-15,0 0-16 0,-2-3-1744 0,2 3-336 16</inkml:trace>
  <inkml:trace contextRef="#ctx0" brushRef="#br0" timeOffset="94364.97">9533 11481 17103 0,'2'13'752'0,"0"-6"160"0,2-1-720 0,1 2-192 15,0 0 0-15,3-1 0 0,1 0 1600 0,2-2 304 16,2-1 48-16,2-2 16 0,0 0-400 0,3-2-80 15,2-3-16-15,-1 1 0 0,2-4-336 0,-2 0-80 16,1-3-16-16,-2-1 0 0,1-2-112 0,-3 1-32 16,-4-1 0-16,-1 0 0 0,-1-2-160 0,-5 1-32 15,1 1-16-15,-3 1 0 0,-3 1-160 0,-5 2-16 16,0 4-16-16,-3 0 0 0,-3 4-176 0,-3 4-48 16,-1 2 0-16,-3 2 0 0,-5 3-144 0,0 4-128 15,-1 0 144-15,2 3-144 0,-2 0 0 0,4 7 0 16,1-5 0-16,3 5 0 0,4 0 0 0,5-2 0 15,1 1 0-15,5-1 0 0,2-2 0 0,5-1 0 16,2-1 0-16,5-3 0 0,2 0 0 0,5-3 0 0,5-2 0 0,3-3 0 31,6-1-1152-31,1-3-128 0,3-4-32 0,17-4-15936 0</inkml:trace>
  <inkml:trace contextRef="#ctx0" brushRef="#br0" timeOffset="94932.33">11705 11594 17503 0,'0'0'768'0,"1"-8"176"0,-2-3-752 0,-2 2-192 0,1-4 0 0,-1 4 0 15,-3-2 2224-15,0 1 400 0,-2 0 96 0,-2 2 16 16,-3 1-1280-16,-1 4-256 0,-4 2-48 0,-1 2-16 15,-4 0-368-15,0 4-64 0,-4 2 0 0,0 4-16 16,2 3-240-16,-1 3-64 0,2 1 0 0,4 3 0 16,1 2-384-16,5-2 128 0,3 0-128 0,4-3 0 15,1 1 128-15,6-3-128 0,6 0 0 0,2-2 128 16,4-2-128-16,5 0 0 0,8-3 0 0,4-1 0 16,4-4 0-16,6-2 0 0,4-3 128 0,1-4-128 15,0-2-816 1,0 0-240-16,-5-3-48 0,1 0-8816 0,-5-2-1776 0</inkml:trace>
  <inkml:trace contextRef="#ctx0" brushRef="#br0" timeOffset="95268.16">12350 11086 29487 0,'0'0'1296'0,"-4"4"288"0,-4 4-1264 0,2 3-320 16,-4 3 0-16,-1 5 0 0,-1 6 336 0,-3 4 16 15,-1 3 0-15,-3 3 0 0,0 2 336 0,1 3 64 16,-1 2 16-16,0 1 0 0,-3 1-256 0,1-2-32 0,0-3-16 0,3 0 0 16,1-1-256-16,4-6-48 0,3-3-16 15,0-4 0-15,5-4-144 0,-1-4 192 0,4-3-192 0,2-4 192 16,3-3 128-16,4-5 16 0,3-2 16 0,2-2 0 16,3-7 160-16,3 0 48 0,2-4 0 0,-2-1 0 15,2-1-304-15,2-2-64 0,-2 0-16 0,1 1 0 16,1 3-176-16,-3 1 0 0,0 2 0 0,0 3 0 15,-2 4 0-15,-2 3 0 0,-1 2 0 0,0 5-176 16,-3 3 176-16,-3 1-192 0,0 4 192 0,-2 1-192 0,-2 2 192 0,-3 1-192 16,-2 0 192-16,-2 1-192 15,-1-1-1088-15,1 2-208 16,0 0-48-16,-2 1-9104 0,3-2-1824 0</inkml:trace>
  <inkml:trace contextRef="#ctx0" brushRef="#br0" timeOffset="95544.64">12858 11680 17503 0,'-11'-3'1552'0,"6"4"-1232"15,-3 2-320-15,-1 1 0 0,-3 1 2752 0,0 1 512 16,-1 1 80-16,0 4 32 0,-1 0-2416 0,0 1-496 16,0-1-80-16,1 1-32 0,0 1 16 0,2 0 0 15,2-1 0-15,1-1 0 0,5-1 128 0,3-1 16 16,3-2 16-16,5-1 0 0,1-2-128 0,2-2-16 15,3-2-16-15,5-1 0 0,2-1 0 0,2-4 0 0,2 0 0 0,-2-2 0 16,1-1 144-16,-3-2 16 16,-1-1 16-16,0 0 0 0,-4-1 112 0,-3-3 32 0,-2 2 0 0,-2 0 0 15,-2-2-48-15,-4 1-16 0,-3 1 0 0,-3 1 0 16,-3 0-272-16,-2 4-48 0,-2-2-16 0,-5 3 0 16,1 2-288-16,-1 3-304 0,-2 0 64 0,2 3 16 31,-1-2-1600-31,3 2-320 0,2 2-64 0,-2-1-15008 0</inkml:trace>
  <inkml:trace contextRef="#ctx0" brushRef="#br0" timeOffset="95866.69">13378 11553 3679 0,'0'0'320'16,"0"0"-320"-16,4-3 0 0,-4 3 0 0,0 0 4768 0,0 0 880 15,0 0 176-15,-8-2 48 0,0 4-3760 0,-6 0-736 16,0 3-160-16,-2 4-16 0,-1-2-400 0,-2 4-80 15,1 2-16-15,-1 2 0 0,2 0-192 0,2 2-32 16,1 0-16-16,2 0 0 0,3-2-80 0,2 1 0 16,3-1-16-16,3-1 0 0,3-1-112 0,2 1-32 15,3-2 0-15,2-2 0 0,1-2-16 0,2-1 0 0,2-3 0 0,1 0 0 16,2-3 320-16,-1-2 64 16,3-1 16-16,-1-3 0 0,-1 0 48 0,0-2 16 0,-2-1 0 0,0-2 0 15,-3-1-128-15,-1-2-32 16,-1 3 0-16,-4-3 0 0,-3-2-176 0,-1-1-32 15,-4 1-16-15,-2 1 0 0,-3-1-288 0,0 3 160 16,-2 0-160-16,0 2 128 0,-4 0-128 0,0 3-256 16,0 1 64-16,-1 2 16 15,1 0-1536-15,1 2-304 0,-1 2-64 0,1 0-9472 0,1 1-1888 0</inkml:trace>
  <inkml:trace contextRef="#ctx0" brushRef="#br0" timeOffset="96217.86">13869 11504 7359 0,'0'0'656'0,"5"-4"-528"16,-1-3-128-16,1 0 0 0,-2 3 4096 0,-3 4 768 16,1-6 176-16,-1 6 16 0,-4-5-3232 0,-2 2-656 15,-4 2-128-15,-1 2-16 0,-3 1-208 0,-3 1-48 16,-2 2 0-16,-1 0 0 0,2 1-144 0,-1 1-48 15,3 1 0-15,3 1 0 0,3 0-384 0,3 0-192 16,3 1 160-16,2 1-160 0,2 0 192 0,3 0-48 16,1 1-16-16,4 2 0 0,2-1 48 0,-1 1 0 15,2 2 0-15,2 0 0 0,1 2 96 0,-2 0 32 16,0 1 0-16,-2 0 0 0,-1-3 48 0,-2 2 16 16,-4-3 0-16,-3 1 0 0,-2-1 80 0,-3-2 0 0,-6 0 16 0,-1 0 0 15,-3-2 0-15,-3-2 0 16,-1 0 0-16,-1-2 0 0,-1-3-256 0,0 0-48 15,2-3-16-15,-2-1 0 0,3-3-144 0,1-2-224 16,3-1 48-16,2-2 16 16,2-3-2624-16,3-1-528 0</inkml:trace>
  <inkml:trace contextRef="#ctx0" brushRef="#br0" timeOffset="96529.21">14098 11655 23951 0,'7'-3'2128'0,"2"1"-1696"0,3 0-432 0,3-1 0 0,2 1 1504 0,2-5 224 15,3 1 32-15,1 0 16 16,1-2-640-16,-1 0-128 0,-2-1-32 0,-1-2 0 0,-3-2-208 16,-1 1-64-16,-1 0 0 0,-5 0 0 0,-2 0 0 0,-2 1 0 15,-3 1 0-15,-3 1 0 0,-2 2-192 0,-3 1-64 16,-4 2 0-16,-3 3 0 0,-5 2-224 0,-5 2-48 15,-1 3-16-15,-3 1 0 0,-1 3-160 0,2 1 0 16,-3 5 0-16,3-1 0 0,2 3 0 16,1-3 0-16,4 3 0 0,4-1 0 0,5 1-192 0,2-2 192 15,2 0-160-15,4-2 160 0,1-2-384 0,3-1 32 16,4-2 0-16,3-3 0 16,1 1-1072-16,3-3-224 0,3-1-32 0,3-2-16 15,0-1-1968-15,5-1-400 0</inkml:trace>
  <inkml:trace contextRef="#ctx0" brushRef="#br0" timeOffset="96850.39">14891 11522 18431 0,'0'0'816'0,"0"0"160"0,-4-8-784 0,1 2-192 0,-4 2 0 0,0 1 0 15,-3-1 2848-15,-2 1 528 0,-3 1 96 16,-3 0 32-16,-1 3-2048 0,-2 1-416 0,-4 1-80 0,3-1 0 15,0 2-416-15,3 2-80 0,1 1-16 0,4 1 0 16,2-1-64-16,4 2-32 0,1 2 0 0,5-1 0 16,3 1-32-16,4 1 0 0,2 1 0 0,5 3 0 15,3-1 128-15,0 2 0 0,2 2 16 0,-1 2 0 16,2 1-32-16,0 0-16 0,-1-1 0 16,-3 0 0-16,-2 0 32 0,-3-1 16 0,-2 0 0 0,-4-2 0 0,-3-1 112 15,-2-1 32-15,-1-1 0 0,-6-1 0 0,-3-2-16 16,-4-2 0-16,-2-1 0 0,-4-2 0 0,-4 0-304 0,0-3-64 15,-1 1-16-15,-1-4 0 16,0-1-1184-16,1-1-240 0,-2 1-64 0,-13-3-18944 16</inkml:trace>
  <inkml:trace contextRef="#ctx0" brushRef="#br0" timeOffset="102131.21">3190 13243 6447 0,'-8'-11'272'0,"3"7"80"0,0-2-352 0,-2 0 0 16,-1-2 0-16,-1 0 0 0,-2 2 3744 0,0 0 672 15,-3 1 144-15,0 1 32 0,-1 4-2928 0,-2 2-576 16,1 0-112-16,-2 3-16 0,-4 6-288 0,0 2-48 15,-2 3-16-15,0 1 0 0,-5 3-128 0,4 3-32 16,2 4 0-16,1 1 0 0,1 2-160 0,5-2-32 0,4 0-16 0,6-2 0 16,0-1-48-16,6-5 0 0,6 0 0 0,0-2 0 15,6-4-64-15,4-3 0 0,4-2-128 0,3-4 192 16,-1-3 384-16,3-6 80 16,4-1 16-16,-4-4 0 0,1-6 128 0,2-1 32 0,-3-3 0 0,0-1 0 15,0-2-272-15,-6-3-48 0,0 1-16 0,-2 4 0 16,-2 1-176-16,-2 0-16 0,-1 2-16 0,-3 3 0 15,-1 2-64-15,-2 3-16 0,1 5 0 0,-7 4 0 16,0 0-208-16,0 0 0 0,4 7 128 0,3 4-128 16,0 4 0-16,-1 0 0 0,2 1 0 0,0 2 0 0,3 2-256 0,2-1 64 15,2-3 16-15,10 6 0 16,2-3-2688-16,0-4-528 0</inkml:trace>
  <inkml:trace contextRef="#ctx0" brushRef="#br0" timeOffset="102714.07">5416 13059 24639 0,'-2'-8'1088'15,"-1"3"240"-15,3 0-1072 0,-2-1-256 0,-2-2 0 0,-1 4 0 16,-2 1 944-16,-1-2 128 0,0 1 16 0,-1 3 16 16,-3 1-400-16,-1 3-96 0,-3 4-16 0,-4 2 0 0,-4 2-176 15,-3 3-32-15,-1 3-16 0,-2 1 0 0,-1 3-80 0,1 0-16 16,5 1 0-16,4 1 0 0,5-4-96 0,1-2-32 15,7-1 0-15,3-3 0 0,4-2 48 16,4 0 0-16,4 0 0 0,4 0 0 0,3-1-48 0,5 0 0 16,3-2 0-16,2 1 0 0,2 1 48 0,0 0 16 15,-4-1 0-15,1-1 0 0,-5 3-64 0,-2-2-16 16,-2 1 0-16,-4 1 0 0,-3 1 192 0,-3 3 16 16,-1-1 16-16,-5 1 0 0,-3 1 160 0,-4-1 48 15,-3 3 0-15,-4-2 0 0,-5 0-176 0,-4-3-48 16,-1-1 0-16,0-3 0 0,0-3-336 0,2-1 0 15,2-3 0-15,-4-3 0 16,5-3-1632-16,10-4-400 0,2-2-80 0,7-4-13760 0</inkml:trace>
  <inkml:trace contextRef="#ctx0" brushRef="#br0" timeOffset="102944.6">6011 12997 20271 0,'0'0'896'0,"0"0"192"0,0 0-880 0,0 0-208 0,-1 13 0 0,-1 1 0 15,-2 2 2112-15,-2 1 384 0,-1 4 80 0,-3 1 16 16,-1 1-1392-16,-3 2-288 0,-2 3-48 0,1 2-16 16,-4 3-240-16,3 1-48 0,-1-2-16 0,2-2 0 0,1-1-304 0,3-1-64 15,0-3-16-15,2-2 0 16,1-5-400-16,4-3-80 0,-2-3 0 0,4-2-9920 15,2-10-1968-15</inkml:trace>
  <inkml:trace contextRef="#ctx0" brushRef="#br0" timeOffset="103300.03">6318 13101 15663 0,'-11'9'688'0,"4"1"144"0,1 4-656 0,-3 3-176 16,-1 0 0-16,0 3 0 0,-3 6 2944 0,0 0 544 15,-2 1 112-15,2-1 32 0,1-3-2080 0,2-1-400 16,-3-4-96-16,2-1-16 0,2-5-272 0,0-1-48 16,5-3-16-16,4-8 0 0,0 0-96 0,0 0-32 0,0 0 0 0,10-8 0 15,2-5 128-15,2-5 0 16,2-4 16-16,0 3 0 0,2-1-400 0,-1-1-96 0,2 0-16 0,-1 0 0 15,1 1-208-15,1 0 144 0,1 4-144 16,-3 1 128-16,0 4-128 0,0 4 160 0,0 3-160 0,-2 4 160 16,-2 4-160-16,0 5 128 0,-2 3-128 0,-4 3 128 15,-1 6-128-15,-4 1 0 0,-3 0 0 0,-2 3 0 16,-2 2 0-16,-5 1-224 0,-1 1 80 0,1-2 16 16,0 3-1424-1,2-4-288-15,0-2-48 0,4-8-16 0,2 1-1424 0,2-4-304 0,1-1-48 16,-2-12-7648-16</inkml:trace>
  <inkml:trace contextRef="#ctx0" brushRef="#br0" timeOffset="103704.88">7370 13090 15663 0,'0'0'1392'0,"-4"-6"-1120"15,1 0-272-15,-4 1 0 0,2-1 3008 0,-3 3 560 16,-1 1 96-16,-3 0 32 0,-2 1-2176 0,-2 1-432 16,-2 3-96-16,-1 1-16 0,-3 1-592 0,0 5-112 15,-1 1-16-15,-1 1-16 0,-1 2-96 0,3 0-16 16,-2 0 0-16,2 1 0 0,1 0-128 0,4 0 128 16,1 0-128-16,6-2 128 0,3 0 0 0,3-2 0 15,4-2 0-15,5-5 0 0,3 2-128 0,1-3 0 16,6-1 0-16,2-5 0 0,4-1 368 0,1-4 32 0,0-1 16 15,-2-2 0-15,1 0-32 0,2 0-16 0,-3-2 0 16,-1 4 0-16,-4 1-240 0,-2 4-128 0,-1 1 160 0,-2 6-160 16,-2 2 224-16,-3 5-48 0,0 7-16 0,-4 0 0 15,-4 3 48-15,-1 4 16 0,-2 3 0 16,-2 3 0-16,-1 1-32 0,-4 4-16 0,-2 2 0 0,-3 0 0 16,-2-1 64-16,-1-1 16 0,-1 0 0 0,-2-1 0 0,0 0-64 0,-1-4-16 15,0-4 0-15,2-2 0 0,0-2-176 16,2-4 192-16,3-3-192 0,3-4 192 15,5-3-1264-15,3-5-240 0,7-3-48 0,-4-7-10112 16,1-4-2032-16</inkml:trace>
  <inkml:trace contextRef="#ctx0" brushRef="#br0" timeOffset="103994.28">8146 12451 28559 0,'-6'-10'1264'0,"4"8"272"0,2 2-1232 0,0 0-304 0,-7 5 0 0,0 5 0 16,-1 1 672-16,-1 7 80 15,-3 5 16-15,-1 5 0 0,-2 2-48 0,-2 4 0 16,7-14 0-16,-1 7 0 0,-4 3-288 0,-2 6-64 15,-2 0-16-15,-2 5 0 0,-2 2-32 0,0 1-16 0,1 0 0 0,-20 37 0 16,9-14-304-16,7-11 160 0,8-9-160 0,3-8 128 16,3-8-384-16,5-4-96 0,-1-6-16 0,6-3 0 31,1-5-2320-31,1-13-448 0</inkml:trace>
  <inkml:trace contextRef="#ctx0" brushRef="#br0" timeOffset="104314.41">8109 13079 23039 0,'0'0'2048'0,"0"0"-1648"0,0 0-400 0,12 2 0 0,-2-2 1168 0,3 0 160 16,3 0 16-16,2-3 16 0,1 0 48 0,4-3 16 16,3-1 0-16,0-2 0 0,3-1-544 0,-8 2-112 15,-2-2-32-15,-1-1 0 0,0 1-176 0,-3-2-48 16,-1 1 0-16,-3-1 0 0,-5 1 320 0,-1 2 64 15,-2-2 16-15,-3 4 0 0,-3 1-16 0,-3 4 0 16,-3 3 0-16,-9 6 0 0,-6 0-560 0,-2 3-112 16,-3 7-32-16,-1 3 0 0,-1 2-64 0,1 1 0 15,5 0-128-15,0 0 192 0,0 4-64 0,7-4-128 16,3-1 176-16,5-2-176 0,4-2 176 0,5-2-176 16,4 0 160-16,6-4-160 0,3-2 0 0,6 0 0 15,-1406-4-128-15,2825-1 128 16,-1402-2-592-16,9-3-16 0,9-2 0 15,1-4-12496-15,1-3-2496 0</inkml:trace>
  <inkml:trace contextRef="#ctx0" brushRef="#br0" timeOffset="104815.39">10365 12888 13823 0,'-5'-9'1216'0,"0"1"-960"16,-1-3-256-16,-1 2 0 0,0 2 1984 0,-2-1 336 15,3 0 80-15,-4 4 16 0,0 0-688 0,-1 0-144 16,-2 2-32-16,-3 2 0 0,0 2-496 0,-1 4-96 0,0 6-32 0,-4 1 0 16,-1 4-544-16,0 2-128 15,0 3 0-15,3 5-16 0,4 2-240 0,2 2 128 16,4-3-128-16,4-1 0 0,6-1 192 0,4-3-48 15,2 0-16-15,5-3 0 0,3-4 128 0,2-2 32 16,4-3 0-16,2-3 0 0,-3 0 224 0,2-6 64 0,0-4 0 0,-2-2 0 16,-2-1 144-16,-2-4 48 0,1-2 0 15,-2-3 0-15,-3 0-272 0,0-3-48 0,-2-1-16 16,-2 1 0-16,-4-1-176 0,-2 0-16 0,-4-2-16 0,-2-1 0 16,-4 0 144-16,-2 0 16 0,-3 2 16 15,-2 5 0-15,-2 2-272 0,-1 2-128 0,0-1 0 0,-3 6 128 16,0 2-880-1,2 6-176-15,-1-1-32 0,5 1-16 0,5 1-2032 0,10-4-416 0</inkml:trace>
  <inkml:trace contextRef="#ctx0" brushRef="#br0" timeOffset="105275">10878 12815 16575 0,'0'0'1472'0,"0"0"-1168"16,0 0-304-16,0 0 0 0,-7 1 1616 0,-1 5 272 16,0 3 48-16,1 4 16 0,-1 3-560 0,0 3-112 0,-1 4-32 0,1 3 0 15,-6 4-240-15,1 1-48 16,-1 0-16-16,-1 3 0 0,-3 2 16 0,-1 0 0 15,-1 3 0-15,-2-2 0 0,-3-1-208 0,2-1-48 16,0-1 0-16,2-6 0 0,1-4-224 0,5-4-48 0,2-2-16 0,3-4 0 16,3-5 96-16,4-1 0 0,3-8 16 0,0 0 0 15,0 0 64-15,2-11 16 0,2-5 0 0,5 0 0 16,0-5-144-16,3-2-16 0,2-2-16 0,2-2 0 16,1-2-304-16,3-2-128 0,1-2 128 0,1-2-128 15,1-1 0-15,0 1 0 0,3 0 128 0,0 3-128 16,2 2 0-16,-2 4 0 0,-2 4 0 0,0 2 0 15,1 1-144-15,-5 7 144 0,1 6 0 0,-3 2 0 0,-3 2-144 0,-3 4 144 16,-12-2 0-16,9 10-144 0,-3 1 16 0,-6 1 0 16,-5 1 0-16,-3 3 0 0,-6 2-16 0,-1 1 0 15,-5 2 0-15,-1-2 0 16,0-4-400-16,-2 1-80 0,-1-3-16 16,3-2 0-16,2-1-1520 0,4-3-304 0,3-4-64 0,2-5-13232 15</inkml:trace>
  <inkml:trace contextRef="#ctx0" brushRef="#br0" timeOffset="105700.39">11233 12935 15663 0,'0'0'688'0,"0"0"144"0,0 0-656 0,0 0-176 0,0 0 0 0,0 0 0 16,10 2 2384-16,1 0 448 0,0-2 96 0,3-1 16 15,2 0-1232-15,3-2-240 0,0-3-64 0,1 1 0 16,0-2-304-16,1 0-64 0,1-2-16 0,-1-1 0 15,1-1-320-15,-1 0-80 0,-4 1-16 0,-2 0 0 16,-1 1-96-16,-5-1-32 0,-2-1 0 0,-4 2 0 0,-2-1 0 0,-3 2 0 16,-5 1 0-16,-3 3 0 0,-3 0-224 15,-3 4-64-15,-3 3 0 0,4 2 0 0,-5 0-192 0,0 2 0 16,-1 4 0-16,0 4 0 16,1 2 0-16,2 3-128 0,0 0 128 0,3 2 0 0,2 2-144 0,4 3 144 15,2-3 0-15,5-1-144 16,2-1 144-16,4-1 0 0,3-1 0 0,3-1-128 15,3-2-816-15,4-2-144 0,1-3-48 0,5-1-10256 16,2-2-2064-16</inkml:trace>
  <inkml:trace contextRef="#ctx0" brushRef="#br0" timeOffset="106037.55">12054 12700 13823 0,'0'0'608'0,"0"0"128"0,-3 5-592 0,-2 2-144 16,-1 2 0-16,-1-1 0 0,0 4 2448 0,-2 2 464 16,-2 1 96-16,-1 3 0 0,1-2-1136 0,1 3-224 15,-2 2-48-15,1 1-16 0,-2-2-256 0,1-1-48 16,1 0-16-16,-2 0 0 0,6-6-496 0,0 1-80 0,2-4-32 0,-1 0 0 16,3-2-16-16,2-2 0 0,1-6 0 0,0 0 0 15,0 0 16-15,6-2 0 0,3-3 0 0,5-3 0 16,3-5-96-16,2 0-32 0,2-3 0 0,-2 0 0 15,2-2-288-15,1-1-64 0,-1 4-16 0,1 0 0 0,0 1-160 0,0 0 0 16,1 1 0-16,-3 2 128 0,0 2-128 16,0 4 0-16,-3 1 144 0,0 6-144 15,-1 3 0-15,1 3 144 0,-2 1-144 0,-2 5 0 0,2 1 128 0,-4 4-128 16,0 1 0-16,-1 2 0 0,-2 1 0 0,1 1 0 16,-1 2 0-16,-2 0 0 15,1 0-2048-15,1 1-400 0,-4 1-96 16</inkml:trace>
  <inkml:trace contextRef="#ctx0" brushRef="#br0" timeOffset="106701.35">2803 14849 13823 0,'0'0'608'0,"4"-8"128"0,-3 1-592 0,-1 7-144 16,0 0 0-16,0 0 0 0,0 0 3552 0,0 0 672 15,0 0 144-15,-5 8 32 0,2 5-2720 0,-4 4-528 0,0 1-128 0,-2 5 0 16,-2 3-512-16,0 4-80 0,-3 1-32 16,-1 1 0-16,0 1-80 0,-1 1 0 0,1 0-16 0,0-1 0 15,-1 2-112-15,3-4-32 0,2-6 0 0,2-2 0 31,2-1-544-31,2-4-96 0,4-5-32 0,1-3 0 16,0-10-2448-16,0 0-496 0,0 0-112 0</inkml:trace>
  <inkml:trace contextRef="#ctx0" brushRef="#br0" timeOffset="106994.62">3167 14912 25167 0,'-3'13'1104'15,"1"-2"240"-15,-1 3-1072 0,0 5-272 0,-2-3 0 0,0 2 0 0,0 0 784 0,-3 1 112 16,-3 1 0-16,0 3 16 0,0-2 272 0,-1-1 48 16,-2-1 16-16,2-2 0 0,0 0-16 0,2-4 0 15,2-2 0-15,1-3 0 0,7-8-464 0,0 0-80 16,0 0-32-16,0 0 0 0,6-11-208 0,2-1-64 16,3-4 0-16,2-2 0 0,-1-3-144 0,3 1-48 0,2 0 0 0,2 2 0 15,-2 2-192-15,3 1 0 16,-1-1 0-16,0 4 0 0,-1 5 0 0,-1 4 0 0,0 3 0 0,1 5 0 15,-2 2 0-15,-1 5 0 16,-3 5 0-16,-4 2 0 0,-2 3-192 0,-4 1 192 0,-3 3-192 0,-2 2 192 31,-6 0-1296-31,1 0-160 0,-3-2-16 0,4-3-9872 16,-1-2-1968-16</inkml:trace>
  <inkml:trace contextRef="#ctx0" brushRef="#br0" timeOffset="107276.13">4127 14342 30399 0,'1'-9'2704'0,"-1"9"-2160"16,0 0-544-16,0 0 0 0,0 0 672 0,0 0 32 15,-5 16 0-15,0-2 0 0,-2 2 240 0,-1 6 48 16,-1 3 16-16,-4 2 0 0,1 4-176 0,-2 2-48 15,0 3 0-15,-1 3 0 0,1 0-224 0,0 5-48 16,-3 0-16-16,1 1 0 0,0-1-272 0,2-1-48 16,0-1-16-16,0-1 0 0,-2 1-160 0,3-4 0 15,2 1 0-15,-1-6 0 16,2 0-320-16,1-5-80 0,-2-1-32 0,2-5 0 16,2-4-1632-16,-2-2-336 0,0-3-64 0,-1-5-12928 0</inkml:trace>
  <inkml:trace contextRef="#ctx0" brushRef="#br0" timeOffset="107459.1">3749 14849 23951 0,'0'0'2128'0,"11"4"-1696"0,-1 1-432 0,4-1 0 16,3 0 1536-16,4 0 240 16,1 0 32-16,2 0 16 0,0-2-704 0,3-1-144 0,0-1-16 0,2-1-16 15,-4 0-304-15,3 1-64 0,-1 0-16 0,2 0 0 16,-3 0-352-16,0 1-64 0,1-2-16 0,-4 1 0 31,0 0-1232-31,-3 0-256 0,-5 1-48 0,-2 2-8528 0,0-1-1712 0</inkml:trace>
  <inkml:trace contextRef="#ctx0" brushRef="#br0" timeOffset="107723.07">4373 15014 20271 0,'8'-1'1792'0,"2"-2"-1424"16,1-3-368-16,2 2 0 0,0-4 1008 0,3 0 128 15,2-2 16-15,0-1 16 0,-1-2 176 0,2-1 16 16,-1-1 16-16,-2-1 0 0,2 0-224 0,-2-1-64 16,-2 1 0-16,-1 1 0 0,-2 2-256 0,-3 1-64 15,-2-2-16-15,-2 2 0 0,-4 2-80 0,-3 1-16 16,3 9 0-16,-7-3 0 0,-1 0-144 0,-3 7-48 16,3 1 0-16,-1 3 0 0,-3 2-464 0,0 1 128 15,-1 1-128-15,-2 1 0 0,0 6 0 0,0 1 0 16,-1 1 0-16,-10 18 0 0,4-4 0 0,5-3 0 15,5-4 0-15,4-2 0 0,6-3-304 0,2-1 48 16,2 0 16-16,5-4 0 16,2-3-1808-16,4 0-352 0,1-3-80 0,0-5-12400 0</inkml:trace>
  <inkml:trace contextRef="#ctx0" brushRef="#br0" timeOffset="108007.1">5052 14795 22111 0,'-7'12'976'0,"3"-2"208"0,-3 1-944 0,2 5-240 0,-3 3 0 0,1 1 0 15,0 2 1376-15,-2 2 224 0,-4 3 64 0,0 1 0 16,-1 1-464-16,-1 1-96 0,-3 0-16 0,2-1 0 16,-1-3 32-16,3-1 0 0,1-4 0 0,3-6 0 15,1-1-192-15,5-5-32 0,4-9-16 0,0 0 0 0,0 0-320 0,0 0-64 16,5-9-16-16,6-3 0 0,-2-4 64 0,3-4 16 15,2-3 0-15,3 0 0 0,3-2-368 0,0 1-64 16,-2-1 0-16,3 1-128 0,3 1 0 0,0 2 0 16,5 1 0-16,0 2 0 0,-1 3-192 0,2 1-80 15,-4 2-32-15,2 4 0 16,-13 5-3008-16,1 0-592 0</inkml:trace>
  <inkml:trace contextRef="#ctx0" brushRef="#br0" timeOffset="108533.93">5752 14771 21599 0,'0'0'960'0,"0"0"192"16,0 0-928-16,0 0-224 0,0 0 0 0,0 0 0 0,0 0 256 0,-4 9 16 15,0 5 0-15,0 1 0 0,0 1 528 0,1 3 96 16,-1 3 32-16,1 2 0 0,0 3-144 0,-2 2-16 16,3 1-16-16,-1-1 0 0,-1 2-16 0,4-3 0 15,-1-4 0-15,0-1 0 0,1-6 64 0,0-3 16 16,0-4 0-16,2-4 0 0,-2-6 128 0,0 0 16 15,0 0 16-15,11-3 0 0,0-7 96 0,2-4 16 16,-1-6 0-16,3-2 0 0,0 0-512 0,1-2-80 16,0-3-32-16,0 1 0 0,-1-1-320 0,1 2-144 15,-1-1 128-15,1 2-128 0,0 2 0 0,0 2 0 16,1 1 0-16,-1 3 0 16,0 0-464-16,-1 3-80 0,-1 2-16 0,3 4 0 15,2 4-2576-15,-2 1-528 0,1 1-112 0</inkml:trace>
  <inkml:trace contextRef="#ctx0" brushRef="#br0" timeOffset="109141.6">6495 14819 28447 0,'-12'-2'1264'0,"4"1"256"0,-1 0-1216 0,-2 1-304 0,1 3 0 0,-1 2 0 16,-3 0 640-16,-1 3 64 0,-1 3 0 0,1 1 16 15,-1 2-224-15,0 2-48 0,-4-1-16 0,5 2 0 16,2 0-48-16,2-1 0 0,1-1 0 0,4-2 0 0,4 0 16 16,0-2 0-16,4-3 0 0,0 1 0 0,-2-9-144 0,11 2-48 15,2-3 0-15,2-1 0 0,-2-3 192 0,2-2 48 16,1-3 0-16,-1-1 0 0,-1 0-96 0,1 0-16 16,-3-1 0-16,-1 1 0 0,-1 0-176 0,0 2-32 15,-4 1-128-15,1 3 192 0,-4-3-192 0,-3 8 176 16,0 0-176-16,0 0 160 0,0 0-160 0,0 0 0 15,0 0 0-15,0 0 128 0,6 10-128 0,-1 0 0 16,-5-10 0-16,7 6 0 0,-1 3 0 0,3-2 0 16,3 2-144-16,0-4 144 0,3-1 0 0,0 2-128 15,1-6 128-15,4 0 0 0,0-2 0 0,1-3-128 0,0 0 128 16,0-2 0-16,0-2 0 0,0 1 0 16,-1-2 0-16,1 0 0 0,0 0 0 0,0 0 0 15,1 0 0-15,-3 1 0 0,1-1 0 0,1 2 0 16,-1-2 128-16,2 0-128 0,2-2 144 0,-4-1-16 0,1-2 0 0,0 1 0 15,1 2-128-15,0-4 0 0,-3-1 0 0,1-2-176 16,-2-3 176-16,2-1 0 16,-2-1 128-16,-2-3-128 0,2-2 0 0,0-3 144 15,-2-3-144-15,-1-2 0 0,0-1 144 0,-3-3-144 0,-4-2 0 16,-2 0 144-16,0-1-144 0,-3 6 0 0,1 4 0 0,-3 6 128 16,-1 4-128-16,-3 6 0 0,0 5 0 0,-3 4 0 15,0 5 0-15,-4 5 0 0,-4 7 0 0,-4 5 0 16,-2 7 0-16,-3 6-144 0,-1 5 144 0,-1 4 0 15,-1 8 0-15,2 1-128 0,-3 6 128 0,1 1 0 0,2 4 0 0,0 0 192 16,3 0-16-16,4 0-16 0,3 0-16 0,4-3 0 16,6-5 0-16,3-2 0 0,3-3-144 0,3-2 0 15,3-5 0-15,5-2 128 16,4-2-720-16,2-5-160 16,3-3-16-16,11 0-16832 0</inkml:trace>
  <inkml:trace contextRef="#ctx0" brushRef="#br0" timeOffset="109767.8">9137 14258 13823 0,'7'-15'1216'0,"-4"7"-960"0,1-3-256 0,3-1 0 16,-3-2 1792-16,3-2 304 0,-2 0 64 0,0-3 16 15,0 3-128-15,-2-3-32 16,0-1 0-16,-3 2 0 0,-5 1-368 0,2 2-80 0,-2-1-16 0,-3 4 0 16,-1 1-416-16,-1 2-96 15,-2 4-16-15,-1 0 0 0,1 5-432 0,-2 3-80 16,-1 2-32-16,-1 4 0 0,-3 4-288 0,-5 6-64 15,0 3-128-15,-3 4 192 0,-10 14-192 0,1 2 0 0,-1 6 128 16,1-2-128-16,3-1 0 0,2 2 0 0,5-1 0 0,4 3 0 16,3-1 0-16,5 0 0 0,3-1 0 0,3 2 0 15,1-3-160-15,4-3-32 0,1-5 0 0,1 12 0 16,2-8-1600 0,1-8-336-16,1-7-64 0,0-4-16 0,0-6-464 0,-2-7-80 0</inkml:trace>
  <inkml:trace contextRef="#ctx0" brushRef="#br0" timeOffset="110135.01">8512 14651 10127 0,'6'-7'448'0,"-1"4"96"15,0-2-544-15,3 0 0 0,5 1 0 0,3-1 0 0,4 1 4480 0,2-3 768 16,4 3 176-16,6-1 16 0,4-2-3888 0,5-2-784 16,-9 3-144-16,2-2-48 0,1-1-192 0,2-1-32 15,-3 0-16-15,-1 0 0 0,-2 2 240 0,-3-1 32 16,1 0 16-16,3 0 0 0,-6 1-224 0,-4 4-32 15,-4 1-16-15,-4 3 0 0,-2 2-48 0,-6 2-16 16,-3 4 0-16,-2 4 0 0,-4 4-288 0,-4 2 160 16,-3 3-160-16,-1 2 128 0,0 1-128 0,-3 3 0 15,4-7 0-15,2-2 0 0,-1 0 0 0,5 0 0 16,-1-2 0-16,1-1 0 0,2 0 0 0,3-3 0 16,4 0 0-16,3-1 0 0,4-4 0 0,4-4 0 15,3-4 0-15,3-4 0 0,1 1 0 0,0-3 240 16,0-3-64-16,0-1-16 0,-1 0 192 0,-2-2 32 15,-3-2 16-15,-2-1 0 0,-4 0 176 0,-4-1 48 16,0 2 0-16,-7 1 0 0,-1-2-112 0,-6 2-32 0,-2-1 0 0,-5 1 0 16,-3 2-320-16,-5 2-160 0,-2 2 160 0,-11-2-160 31,3 2-896-31,7 1-288 0,1 5-48 0,10 0-11072 0,0 0-2224 16</inkml:trace>
  <inkml:trace contextRef="#ctx0" brushRef="#br0" timeOffset="110643.57">9953 14343 23951 0,'-9'-8'2128'0,"6"6"-1696"15,3 2-432-15,0 0 0 0,-5-1 896 0,1 2 80 16,4-1 32-16,-7 9 0 0,0 1-16 0,0 2 0 0,1 3 0 16,-2 4 0-16,-1 4-176 0,-1 4-48 0,2 1 0 0,-3 3 0 15,0 2-256-15,-1 1-48 0,-1 0-16 0,0-2 0 16,2-2 144-16,0-4 32 0,1-1 0 0,-1-4 0 16,1-1 96-16,2-3 32 0,0-4 0 0,1-2 0 15,3-3-96-15,4-8-16 0,0 0 0 0,0 0 0 16,0-10 80-16,3-6 16 0,5-1 0 0,1-5 0 15,3-5-288-15,2 0-64 0,3-2-16 0,0-1 0 16,3 1-368-16,4-2 128 0,2 0-128 0,1 3 0 16,3 0 0-16,3 2 0 0,2 1 0 0,5 2 0 0,2 0-144 0,4 3 0 15,-5 4 0-15,18-4 0 16,-10 8-2112-16,-6 5-432 0,-3 4-64 16</inkml:trace>
  <inkml:trace contextRef="#ctx0" brushRef="#br0" timeOffset="111475.59">6427 16252 15663 0,'0'-6'1392'0,"-1"-4"-1120"0,-2 1-272 0,1-1 0 16,-4-1 2048-16,-1 0 368 0,-2 0 64 0,0 3 16 16,-2-3-576-16,0 2-128 0,-3 0 0 0,0 2-16 15,-2 3-608-15,1 3-112 0,-2 3-32 0,0 4 0 16,-3 2-592-16,-1 7-128 0,-5 2-32 0,-1 6 0 15,2 2-272-15,-4 5 0 0,-1 5 0 0,0 1 0 16,2 0 0-16,4 2 0 0,3-1 128 0,6-1-128 16,6-2 0-16,3-5 0 0,4-6 0 0,6-3 0 15,2-5 0-15,6-3 0 0,4-2 0 0,6-4 0 16,5-5 208-16,5-4-16 0,0-4 0 0,2-3 0 0,0-4 256 16,4-6 64-16,-3-4 0 0,-1-2 0 15,-2 0-176-15,0-3-16 0,0-1-16 0,0-2 0 16,0-3-96-16,-2-1-16 0,1-1 0 0,-2-5 0 0,-2-4 64 0,0-2 16 15,-4-5 0-15,-1-2 0 0,-6-4-64 0,2-1-16 16,-1-2 0-16,0 5 0 0,-2 9-192 0,0 6 128 16,-2 6-128-16,-1 9 0 0,-4 4 0 0,-3 9 0 15,-2 5 0-15,-3 9 0 0,0 0 0 0,0 9-192 16,-4 10 192-16,0 6-160 0,-2 6 32 0,0 6 0 16,-3 4 0-16,0 5 0 0,-2 5 128 0,-1 5-128 15,-1 3 128-15,-2 3-128 0,0 1 128 0,0 1 0 16,-1 0 0-16,3-3-128 0,1-4 128 0,2-4 0 0,0-7 0 15,5-6 0-15,0-1-320 0,4-3-48 0,2-5 0 16,2-3 0 0,0-8-1424-16,2-2-304 0,3-6-48 15,0-6-13216-15</inkml:trace>
  <inkml:trace contextRef="#ctx0" brushRef="#br0" timeOffset="111786.3">7271 16191 24879 0,'0'0'2208'0,"-6"7"-1760"0,-2 1-448 0,-3 5 0 15,0 3 880-15,-2 3 80 0,-2 2 32 0,-3 2 0 16,-3 4 48-16,0 0 16 0,-3 1 0 0,3 0 0 16,0-1-240-16,5-1-48 0,2-4-16 0,5-3 0 15,2 0-304-15,5-2-64 0,4-4-16 0,3-3 0 16,2 0-112-16,3-3-32 0,4-2 0 0,1-3 0 0,0-3 320 15,1-4 64-15,1-2 16 0,2-4 0 0,-2-5-112 0,1 1 0 16,-1-1-16-16,0 0 0 0,-3-2-176 0,-2-1-48 16,-2-2 0-16,-1 0 0 0,-3 1-80 15,-3-2 0-15,-2-3-16 0,-2-1 0 0,-2 2-48 0,-4 1 0 16,-2 0 0-16,0 2 0 0,1 5-416 0,-5 3-96 16,-1 2 0-16,1 7-16 15,-1-1-2864-15,2 1-576 0</inkml:trace>
  <inkml:trace contextRef="#ctx0" brushRef="#br0" timeOffset="112356.26">7790 16126 27071 0,'0'0'1200'0,"0"0"240"0,0 0-1152 15,0 0-288-15,0 0 0 0,1 9 0 0,-2 2 624 0,-2 1 64 0,0 1 16 0,0 5 0 16,-5 3-144-16,3 2-32 0,-3 0 0 0,1 2 0 16,0 2-64-16,-2-1-16 0,-1-1 0 0,2 1 0 15,-2-3 64-15,1-1 16 0,1-2 0 0,0-3 0 16,0-4-144-16,5-2-16 0,3-11-16 0,0 0 0 0,0 0 256 0,0 0 48 15,0 0 16-15,0 0 0 0,5-14 16 0,2-1 0 16,0-3 0-16,3-1 0 0,2-3-304 16,0-2-48-16,1-1-16 0,2 2 0 0,3 0-320 0,2 1 0 15,2 1 0-15,0 0-128 0,3 2 128 0,0 3-160 16,1 1 160-16,-1 4-160 0,0 4 0 0,-2 0 0 16,-4 5 0-16,-2 4 0 0,-3 5-128 0,-2 0-32 15,-2 4 0-15,-1 3 0 16,-4 1-96-16,0 1-32 0,-4 1 0 15,-2-1 0-15,-4 5 272 0,1-1 176 0,-2 0-208 0,-1-4 80 0,-1-1 128 0,1-2 0 16,2-4 0-16,1-3 0 0,4-6 0 0,0 0 192 16,0 0 0-16,0 0-16 0,0 0 208 0,5-14 32 0,1-2 16 0,4-2 0 15,2-2-96-15,2 0-16 0,1-2 0 16,0 5 0-16,1-4-320 0,3 4 144 0,0 3-144 0,3 2 0 16,-1 0 0-16,0 4 0 0,1 3 0 0,-3 5 0 15,0 1 0-15,-2 6 0 0,0 4-160 0,-3 4 160 16,-4 1 0-16,-2 3-176 0,-4 2 176 0,-3 2-128 15,0 0 128-15,-2 1-128 0,-1 2 128 0,-6 2-128 32,2 0-992-32,-4-2-192 0,2-2-32 0,-1-2-16 15,5-1-2048-15,2-5-416 0,-1-3-80 0,3-13 0 0</inkml:trace>
  <inkml:trace contextRef="#ctx0" brushRef="#br0" timeOffset="112757.09">9128 16123 22111 0,'0'-9'1968'0,"0"0"-1584"0,0-1-384 0,-4 2 0 0,-1 0 1904 0,-1 1 288 16,-5 1 64-16,0 1 16 0,-2 3-864 0,-3 4-160 15,-4 3-32-15,-2 2-16 0,-4 3-496 0,-1 3-112 16,-3 3-16-16,0 1 0 0,-1 2-160 0,3 2-32 15,-2 1-16-15,4-2 0 0,6 0-240 0,3-1-128 16,4 0 160-16,4-1-160 0,6-2 144 0,3-3-144 16,3-4 128-16,5-1-128 0,2-1 144 0,5-3-144 15,5-2 160-15,1-5-160 0,1-4 400 0,1 0-16 16,0-3 0-16,-1-4 0 0,-1-1-96 0,-1 0-32 0,0 0 0 16,-4 1 0-16,0-1-128 0,-1 0-128 0,-2 1 144 0,-2 3-144 15,0 0 144-15,-4 2-144 0,-3 3 128 0,-4 6-128 16,0 0 0-16,0 0 0 0,0 0 0 0,5 11 0 15,-2 1 0-15,-1 4 0 0,-2 1 0 0,0 4 0 16,-1 0-144-16,0-2 144 0,1 1 0 0,1 0 0 16,1 1-144-16,2-2 144 0,-3-3 0 0,2-1-144 31,2 1-496-31,3-4-80 0,0-2-32 0,2-2 0 16,2-3-1872-16,-1-3-384 0</inkml:trace>
  <inkml:trace contextRef="#ctx0" brushRef="#br0" timeOffset="113035.07">9860 15961 22111 0,'0'0'1968'0,"0"0"-1584"15,0 0-384-15,-5 11 0 0,-1 1 2480 0,-2 3 400 16,-2 0 96-16,-1 3 16 0,-2 2-1216 0,-1 4-240 15,-1 0-64-15,0 2 0 0,1 1-576 0,-1-1-112 16,-1-2-16-16,2-1-16 0,0-1-288 0,3 0-48 16,1-1-16-16,1-1 0 0,2 0-256 0,1-4-144 15,3-1 160-15,1-4-160 0,1-2 0 0,1 1 0 16,0-10 0-16,0 0 0 16,0 0-480-16,0 0-32 0,9 0-16 0,-1-2 0 15,0-2-1744-15,1-3-352 0,2-2-64 0,-1-4-12624 0</inkml:trace>
  <inkml:trace contextRef="#ctx0" brushRef="#br0" timeOffset="113543.37">10424 15948 16575 0,'0'0'1472'0,"0"0"-1168"16,0 0-304-16,0 0 0 0,0 0 2912 0,0 0 528 15,0 0 96-15,-1 8 32 0,-3-2-2096 0,-1 5-432 16,0 4-80-16,-3 1 0 0,-1-1-256 0,-1 6-32 15,-1 1-16-15,0 3 0 0,-2 2 48 0,1-4 0 16,-2 0 0-16,3-2 0 0,0 0-272 0,2-2-48 16,0-4-16-16,2-1 0 0,2-3-96 0,2-2-16 15,0-3 0-15,3-6 0 0,0 0 192 0,0 0 16 16,11-5 16-16,3-2 0 0,-1-5 96 0,4-2 0 16,1-3 16-16,1 2 0 0,-2-2-352 0,1-2-80 0,-2-1-16 0,2-1 0 15,2-4-144-15,0 2 0 0,1 4 0 0,2 2 128 16,1-3-128-16,1 3 0 0,2 4 0 0,-2 3 0 15,-1 2 0-15,-2 3 0 0,-1 4 0 0,-3 3 0 16,-3 6 0-16,-1 2 0 0,0 3 0 0,-6 5 0 16,1 0 0-16,-1 4 0 0,-2 3 0 0,-2 0 0 15,-1 0 0-15,-1 0 0 0,0 2 0 0,0-2 0 16,-2-1 0-16,0 2 0 0,0-1 0 0,-2-1 0 16,1-1-400-16,0-2 32 0,1-3 16 0,-1-3 0 31,0-3-1952-31,0 0-384 0,0-3-64 0,1-9-32 0</inkml:trace>
  <inkml:trace contextRef="#ctx0" brushRef="#br0" timeOffset="113707.37">10041 15647 42383 0,'-12'-13'3776'0,"2"2"-3024"15,1 3-608-15,2-1-144 0,0 0 864 0,2 1 144 16,5 8 16-16,-5-8 16 0,3-2-624 0,2 2-128 15,0-1-32-15,0 1 0 16,0 2-1504-16,0 6-304 0,-2-9-64 0</inkml:trace>
  <inkml:trace contextRef="#ctx0" brushRef="#br0" timeOffset="115589.19">10478 5707 8287 0,'0'0'368'0,"-2"-7"80"0,-1 6-448 0,3 1 0 0,-6-2 0 0,1 1 0 15,0 2 2816-15,-3 4 464 0,2 4 112 0,-4 4 0 16,1 3-2192-16,-1 3-448 0,0 1-96 0,2 6-16 15,-6-1-352-15,1 1-80 16,-1 1-16-16,-1409-1 0 0,2815 0 96 0,-1406-2 16 16,2-2 0-16,3-1 0 0,0-2 304 0,2-4 64 15,3-4 16-15,2-2 0 0,2-2 240 0,0-7 48 16,6 1 16-16,4-3 0 0,3-2-368 0,4-5-80 0,2-1-16 0,0-2 0 16,2-2-336-16,5-1-64 0,-2 1 0 0,2 0-128 15,1-1 128-15,-1 1-128 0,1 0 0 0,-1 0 0 0,-1-1 0 0,-1 3 0 16,-2 1 0-16,-2 2 0 0,0 2-208 15,-3 0-160-15,-3 3-16 0,2-2-16 16,-4 2-2000 0,-12 4-400-16,0 0-80 0</inkml:trace>
  <inkml:trace contextRef="#ctx0" brushRef="#br0" timeOffset="115959.13">10389 6067 12895 0,'0'0'1152'0,"0"0"-928"16,0 0-224-16,0 0 0 0,0 0 1216 0,0 0 192 0,0 0 32 0,0 0 16 15,-1-6 112-15,0-2 32 16,1-2 0-16,2-1 0 0,1-2-384 0,3-1-80 0,1-3-16 0,3-1 0 15,6-4-352-15,3 0-80 16,6-2-16-16,3-2 0 0,4 2-96 0,3-1-32 0,4-4 0 0,20-9 0 16,-4 5-64-16,-2 3-16 0,0 2 0 0,-1 3 0 15,4 3-96-15,-3 3-32 0,-2 2 0 0,0 1 0 16,-3 2-144-16,-2 1-48 0,-2 2 0 0,-2 1 0 0,1 2-144 16,1 4 0-16,1 0 0 0,0 0 128 0,-4 3-128 0,1-1 0 15,-1 2 0-15,-2 0 128 0,0 0-128 16,-2 0 0-16,0 2 0 0,-4 1 0 15,0 2-1728 1,-2 0-368-16,-2 1-80 0</inkml:trace>
  <inkml:trace contextRef="#ctx0" brushRef="#br0" timeOffset="116589.5">12734 5412 16575 0,'-1'-8'1472'0,"-2"0"-1168"0,-2-2-304 0,0 1 0 15,-3-1 816-15,-1 2 96 0,-1 3 32 0,-3 1 0 16,-3 2-32-16,-2 3 0 0,-2 3 0 0,-2 4 0 15,-3 5-592-15,-4 5-112 0,-2 0-16 0,-2 5-16 16,0 3 80-16,2 2 32 0,2 2 0 0,3 0 0 0,5-1 16 0,5 0 0 16,2-2 0-16,6-1 0 0,5-1 80 0,5-4 32 15,7-5 0-15,2-2 0 0,5-3 96 0,3-3 32 16,4-5 0-16,4-4 0 0,1-3-32 0,3-6-16 16,2-4 0-16,1-4 0 0,2-6 32 0,0-3 16 15,-3-1 0-15,-1-3 0 0,-4-2-80 0,2 0-16 16,-5-1 0-16,2 0 0 0,-1-4-48 0,-3 1-16 15,0-1 0-15,-3-1 0 0,-1 1-144 0,0-3-48 16,-2-3 0-16,-3 0 0 0,2-3-192 0,-3 1 176 16,-3 1-176-16,0 8 160 0,-4 7-160 0,-1 7 0 15,-1 8 0-15,-3 7 0 0,-1 8 0 0,0 0 0 16,-5 11 0-16,-3 9 0 0,-1 8 0 0,-1 7 0 16,-3 6-160-16,1 6 160 0,-1 3 0 0,0 6-144 15,-3 5 144-15,0 5 0 0,-3 5 0 0,0 1 0 16,1-4 0-16,0-2-128 0,6-6-32 0,2-5 0 15,6-5 0-15,4-5 0 16,1-5-704-16,3-4-144 0,6-4-16 0,-1-6-16 16,2-4-1888-16,1-7-368 0</inkml:trace>
  <inkml:trace contextRef="#ctx0" brushRef="#br0" timeOffset="116898.47">13342 5605 27647 0,'0'0'1216'0,"0"0"256"0,-6 2-1168 0,-4 2-304 16,1 5 0-16,0 1 0 0,1 1 192 0,-1 0 0 0,-3 0-16 0,2 0 0 15,1-1 160-15,-2 1 48 0,1 1 0 0,2 0 0 16,2-1 368-16,2-1 80 0,4-10 0 0,3 9 16 0,2-3-80 0,5 0 0 16,4-3-16-16,6-5 0 0,1-1-304 0,5-2-64 15,0-3-16-15,1-1 0 0,2-5-160 0,-1 0-16 16,1-1-16-16,-5-1 0 0,0 1 144 0,-3-1 16 15,0 0 16-15,-2 1 0 0,-8 0-32 0,-1 3 0 16,-4 1 0-16,-1-2 0 0,-5 0-96 0,-2 3-32 16,-3 2 0-16,-2 6 0 0,-6-1-192 0,-3 4 144 15,-3 2-144-15,-3 3 128 0,0 2-352 0,2 0-80 16,-2 1-16-16,3-1 0 16,0-1-1888-16,5 1-384 0,3-1-80 0,3-2-12224 15</inkml:trace>
  <inkml:trace contextRef="#ctx0" brushRef="#br0" timeOffset="117417.29">13957 5410 13823 0,'0'0'608'0,"0"0"128"0,0 0-592 0,5 11-144 0,-1 3 0 0,1-1 0 15,-4 2 1424-15,-1 0 256 0,-1 2 48 0,-4 1 16 16,2 1-368-16,-3 3-80 0,-1 2-16 0,-3-1 0 15,-1 1-192-15,-2 1-32 0,-2-1-16 0,0-2 0 16,-1-2 112-16,2-2 32 0,3 0 0 0,1-4 0 16,3-1-416-16,2-5-96 0,5-8-16 0,0 0 0 0,0 0-48 0,0 0-16 15,0 0 0-15,12-4 0 16,1-5-48-16,2-4-16 0,1-4 0 0,1 1 0 0,-1 0-320 0,1 0-64 16,-1-1-16-16,1 0 0 15,-1-1-128-15,2 2 0 0,2-1 0 0,-3 2 0 0,-1 0 0 0,-6 8 0 16,2 0 0-16,0 3-176 0,0-2 176 15,-2 5-128-15,0 3 128 0,0 3-128 0,-4 1 128 0,0 3 0 16,-2 2 0-16,-3 1-128 0,-1 1 128 0,-1 2 0 16,-3-1 0-16,-1 0 0 0,0-2 0 0,-1 3 0 15,1-3 0-15,0-2 0 0,2 0 0 0,0-5 0 16,3-5 0-16,0 0 0 0,0 0 128 0,0 0-128 16,5-5 160-16,1-1-160 0,3-2 272 0,-1-1-32 15,3-4-16-15,1 1 0 0,3-2-224 0,-2 1 144 16,5-3-144-16,-3 3 128 0,0 1-128 0,2 1 0 0,-1 1 0 0,0 3 0 15,-1 0 0-15,1 5 0 16,-2 0 0-16,-2 5-176 0,0 3 176 0,-1 5-160 16,0 3 160-16,-3 2-160 0,-1 3 160 0,-2 1 0 15,-1-1 128-15,0 5-128 0,-1-1 0 0,-2 2-128 16,0-1 0-16,1-2 0 16,0-2-1808-16,2-1-368 0,1-2-64 0,0-2 0 15,0-3-896-15,3-6-192 0,11-2-16 0,0-7-16 0</inkml:trace>
  <inkml:trace contextRef="#ctx0" brushRef="#br0" timeOffset="117800.21">15116 5540 26895 0,'-12'-11'1184'0,"8"5"256"0,-2 0-1152 0,-2-1-288 16,-1 1 0-16,-5 0 0 0,-2 4 368 0,0 4 16 16,-3 2 0-16,-1 4 0 0,-3 3-32 0,0 3 0 15,-4 3 0-15,1 5 0 0,2 1-32 0,2 1 0 16,1 0 0-16,5-1 0 0,2-2-112 0,5 0-16 16,5-1-16-16,4-4 0 0,4-2 96 0,3-4 32 15,6-3 0-15,0-2 0 0,-1-5-16 0,3-3 0 16,3-5 0-16,1-2 0 0,-1-1 96 0,2-1 32 15,0-3 0-15,-6 7 0 0,0-5-144 0,1 1-16 16,-1-1-16-16,-1 0 0 0,-1 1 64 0,0 1 16 16,-4 1 0-16,2 1 0 0,-4 5-128 0,-1 2-32 0,-5 2 0 0,0 0 0 15,7 12-160-15,-3 1 0 0,-2 2 0 16,-1-3 0-16,0 2 0 0,2 2 0 0,-3 2-128 0,1 1 128 16,0-1 0-16,2-1 0 0,0-1 0 0,4-2 0 31,-1 0-1904-31,5-5-256 0,-2 0-48 0,5-3-7504 0,0-3-1488 0</inkml:trace>
  <inkml:trace contextRef="#ctx0" brushRef="#br0" timeOffset="118045.62">15487 5533 22111 0,'0'0'976'0,"0"7"208"0,-1 0-944 0,0 3-240 0,-1 3 0 0,0 3 0 0,0 3 1136 0,-2 0 176 16,1 0 32-16,-1 1 16 0,-2 1-544 0,1 0-112 16,-2 0-32-16,0-1 0 0,3-1-96 0,-3 0 0 15,3-2-16-15,1-1 0 0,-2-3-320 0,3-2-64 16,2-5-16-16,0-6 0 0,0 6-160 0,0-6 0 16,0 0-160-16,8 0 160 15,1-4-864-15,-1-3-80 0,3-1-16 0,-1 0-7872 16,1-2-1568-16</inkml:trace>
  <inkml:trace contextRef="#ctx0" brushRef="#br0" timeOffset="118399.96">15838 5584 22799 0,'1'11'1008'0,"-1"-6"208"0,-1 4-960 0,0-1-256 0,-1 2 0 0,0 1 0 16,-1 0 1056-16,-1 0 160 0,-1-2 48 0,0 1 0 16,1-1-144-16,-3 0-32 0,3-1 0 0,1-2 0 15,3-6 0-15,0 0 0 0,-1 5 0 0,1-5 0 16,0 0-224-16,0 0-48 0,6-4-16 0,4-2 0 16,3-3-224-16,-1-3-64 0,4 0 0 0,0-1 0 0,3-1-320 0,-3 1-64 15,3 0 0-15,0 2-128 0,0 0 288 0,0 2-48 16,-2 3-16-16,0 2 0 0,0 4 96 0,-2 5 0 15,0 5 16-15,-2 2 0 0,-1 6-208 0,-2 1-128 16,-1 2 128-16,-4 0-128 0,1 3 128 0,-2-2-128 16,-4 2 128-16,0-2-128 0,0 0 0 0,0-1 128 15,-1 0-128-15,-2-4 0 0,0-2 0 0,2-2-192 16,-1-2 32-16,0-2 0 16,0-4-1568-16,2-5-304 0,0 0-64 0,0 0-9168 15,-6-5-1856-15</inkml:trace>
  <inkml:trace contextRef="#ctx0" brushRef="#br0" timeOffset="118568.61">15594 5266 33167 0,'-16'-15'2944'0,"10"11"-2352"0,3 0-464 0,3 4-128 16,0 0 1664-16,0 0 304 15,0 0 64-15,0 0 16 0,0 0-1696 0,0 0-352 0,0 0 0 0,0 0 0 31,0 0-1088-31,0 0-144 0,0 0-32 0,4 6-9920 0,3 1-1984 0</inkml:trace>
  <inkml:trace contextRef="#ctx0" brushRef="#br0" timeOffset="123244.02">17331 5002 18431 0,'-1'-8'1632'0,"-1"-1"-1312"15,1 2-320-15,-3-1 0 0,1 0 848 0,0 2 112 0,-3 1 0 0,-1 3 16 16,-1 1-112-16,-4 4-32 16,-3 4 0-16,-1 4 0 0,-4 3-192 0,-5 7-32 0,-3 3-16 0,-4 7 0 15,-4 5 208-15,-5 6 32 0,0 4 16 0,-1 6 0 16,-3 3-208-16,4 3-64 0,4 3 0 0,-1 1 0 15,6 1-192-15,7 1-64 16,1 0 0-16,7-3 0 0,5-3-192 0,7-6-128 0,4-3 128 0,6-4-128 16,5-7-240-16,4-4-112 0,4-4-32 0,13 5 0 15,3-10-1360-15,7-10-288 0,4-6-48 16</inkml:trace>
  <inkml:trace contextRef="#ctx0" brushRef="#br0" timeOffset="123520.93">17334 5552 28271 0,'-17'-5'1248'0,"9"3"272"0,-1 0-1216 0,3 1-304 15,1 0 0-15,5 1 0 0,0 0 208 0,0 0-16 16,0 0 0-16,10 2 0 0,3 0 160 0,5 0 32 16,4-2 0-16,4-2 0 0,4 0 16 0,2 0 16 15,2-3 0-15,2 1 0 0,3-4-272 0,2 2-144 0,-3-1 160 0,3 0-160 16,-4 1-192-16,3 0-144 0,-3 1-32 16,14-3-13552-16</inkml:trace>
  <inkml:trace contextRef="#ctx0" brushRef="#br0" timeOffset="124153.99">19163 5287 13823 0,'0'0'1216'0,"0"0"-960"0,0 0-256 0,0 0 0 0,0 0 944 0,0 0 144 16,0 0 16-16,0 0 16 0,0 0-528 0,-7 5-96 15,-3 3-32-15,-2 2 0 0,-3-1 112 0,-3 3 32 16,-3 1 0-16,-2 1 0 0,-2 2 288 0,-4 2 48 15,-2 2 16-15,-4 2 0 0,-3 1-176 0,-3 0-16 0,-5-2-16 0,1-2 0 16,-2-3-368-16,4 1-64 0,3-2 0 16,2-2-16-16,4 0 64 0,3-6 16 15,1 1 0-15,1-6 0 0,4-2 192 0,4-1 64 0,3-2 0 16,4-2 0-16,3 0-272 0,3-3-48 16,2-1-16-16,3-2 0 0,3 0-176 0,3-2-128 15,1 0 192-15,4-5-192 0,4 3 0 0,3-4 0 0,1 2 0 16,1 0 0-16,2 3-192 0,1 2 192 0,1 1-208 15,0 2 80-15,4 2 128 0,0 3-192 0,4 2 192 0,2 2-192 16,0 3 192-16,4 1 0 0,0 4-144 0,0 2 144 16,0 0-144-16,1 3 144 0,-4-2-192 0,-1 0 192 15,-3-1-176-15,2 1 176 0,2 0-160 0,2-2 160 0,-2-1 0 0,4-2 0 16,0 0 0-16,0-2 0 0,-2-1 0 0,1-2 0 16,1-2 0-16,-1-1 0 0,-4-2 0 0,1-2 0 15,-2 1 0-15,0-4 0 0,0 2 0 0,-4-1 0 16,-1 0 0-16,-3-1 0 0,-1-1 0 0,-5 0 0 15,-5 0 0-15,-4 2 0 0,-2-3 288 0,-5-2 0 16,-5 1 0-16,-3-1 0 0,-7-2 304 0,-4 0 64 16,-5 1 16-16,-4 2 0 0,-2 1-672 0,-3 1 0 15,-1 1 0-15,-4 2 0 0,1-1 0 0,0 2 0 16,2 0 0-16,4 1 0 16,3 2-1184-16,5 1-224 0,6 1-32 0,1 0-13008 0</inkml:trace>
  <inkml:trace contextRef="#ctx0" brushRef="#br0" timeOffset="124447.91">20331 5541 24991 0,'0'0'1104'0,"-3"6"240"0,-4 0-1088 0,0 4-256 0,0 1 0 0,-2 4 0 16,-4 5 656-16,-1 1 80 0,-2 0 16 0,-2 1 0 0,1 0-64 16,-4 1-16-16,-1 1 0 0,-1 0 0 15,0-1-304-15,0 0-64 0,1 1-16 0,2-2 0 0,-1-3-288 0,3-1 0 16,3-2-176-16,-4 4 176 15,5-5-2432-15,4-8-384 0,-1-3-80 0,11-4-16 0</inkml:trace>
  <inkml:trace contextRef="#ctx0" brushRef="#br0" timeOffset="125021.91">21599 5236 12895 0,'16'-2'576'0,"-9"1"112"0,2-1-560 0,-1 0-128 15,-2 1 0-15,-6 1 0 0,0 0 1024 0,0 0 160 16,0 0 32-16,0 0 16 0,-1 10-304 0,-4 1-64 0,-5 2-16 0,-3 3 0 15,-5 1 64-15,-5 3 16 0,-5-2 0 0,0 3 0 16,-5 2-32-16,-1-1-16 0,-3 3 0 0,-13 8 0 16,0-3-208-16,6-5-32 0,0-3-16 0,-1-4 0 15,0-4-240-15,0-2-64 0,-1-3 0 0,2-1 0 16,2-1 64-16,5-2 0 0,3-2 0 0,4-2 0 0,3-3 0 0,5-1 0 16,6-4 0-16,3-2 0 15,4-2-176-15,5-1-16 0,2-2-16 0,6-3 0 16,3-2-176-16,3-1 0 0,5 1 0 0,2 0 0 0,4 0-256 0,2 1 80 15,3 6 16-15,2 1 0 0,4 2 32 0,4 4 0 16,4 3 0-16,-10 4 0 0,3 0 128 0,2 3-128 16,1 0 128-16,2 2-128 0,1 3 128 0,2 0 0 15,2 0-144-15,-1-1 144 16,3 0 0-16,-1-3 0 0,-3 1 0 0,1-4 0 0,-4 0 0 0,-2-3 0 16,-1-1 0-16,-3-1 0 0,-2-1 272 0,-3-2 80 15,1 0 16-15,-3-2 0 0,-2-1-16 0,-1-1 0 16,-5 0 0-16,-3 0 0 0,-3-1-32 0,-2-1-16 15,-4 1 0-15,0-1 0 0,-5-1 80 0,-5 0 32 16,-2 0 0-16,-4 1 0 0,-4-1-160 0,-2 2-16 16,-4 1-16-16,-6 4 0 0,-2 3-224 0,-4 0 144 15,-3 4-144-15,-2 0 128 0,-1 0-128 0,0 1 0 16,3-1 0-16,4 3-176 16,1-2-1024-16,3 2-208 0,7-2-32 0,3 1-8992 15,3 0-1792-15</inkml:trace>
  <inkml:trace contextRef="#ctx0" brushRef="#br0" timeOffset="125417.13">22316 4665 20271 0,'0'0'1792'0,"0"0"-1424"16,6-4-368-16,0 0 0 0,2 2 608 0,1 3 48 15,2 4 16-15,4 1 0 0,2 5 32 0,3 6 16 16,2 6 0-16,2 7 0 0,2 5 48 0,3 6 0 16,-2 5 0-16,3 5 0 0,0 6 128 0,1 2 48 15,0 4 0-15,-1 3 0 0,-1 3-192 0,-5 1-48 16,-6 0 0-16,-4 0 0 0,-8-1-336 0,-3 0-80 16,-7-5-16-16,-7 23 0 0,-4-13-144 0,-3-10-128 15,-4-10 144-15,-3-1-10528 16,-5 2-2112-16</inkml:trace>
  <inkml:trace contextRef="#ctx0" brushRef="#br0" timeOffset="128380.38">15318 13172 3679 0,'0'0'320'0,"-9"0"-320"0,2-3 0 0,-2 1 0 0,2 1 624 16,-2 0 48-16,3 0 16 0,-4-1 0 0,2-3 368 0,-2 2 80 15,1-1 16-15,1-2 0 0,-1-1-64 0,1 2 0 16,0-1 0-16,1 3 0 0,-2-1-336 0,1 0-80 16,2 0-16-16,-1 2 0 0,7 2-336 0,-9-2-80 15,2-1-16-15,7 3 0 0,-7-4 208 0,7 4 32 16,0 0 16-16,-4-4 0 0,4 4 448 0,0 0 96 15,0 0 0-15,0 0 16 0,0 0-144 0,0 0-48 16,0-6 0-16,0 6 0 0,0 0-144 0,0 0-48 16,0 0 0-16,0 0 0 0,0 0-64 0,9 9-16 15,-1 1 0-15,1 2 0 0,0 3-16 0,2 4-16 16,1 2 0-16,2 1 0 0,2-1-32 0,0-1-16 16,2-2 0-16,-1 2 0 0,1 2-112 0,1 0 0 15,0-1-16-15,1 1 0 0,1 2-48 0,0 2 0 0,-3 1 0 0,1-2 0 16,1 1-48-16,1-3-16 15,0-3 0-15,0 0 0 0,1 4 0 0,1-4 0 0,0 0 0 16,0-2 0-16,0-1-48 0,0-1-16 0,2-3 0 0,-1-3 0 16,-1-1 32-16,0 0 0 0,0-1 0 0,-1 0 0 15,-1-2-48-15,0-1-16 0,-2-1 0 0,-1 1 0 16,1-3-160-16,-1 0 192 0,-1-2-192 0,2 1 192 16,-2 0-192-16,1 1 160 0,0-4-160 0,-1 1 160 0,0-2-160 0,0 2 0 15,0 0 144-15,-2-5-144 0,0 0 0 0,0-1 128 16,1 1-128-16,1 0 0 15,-1-2 0-15,2 1 128 0,-1-2-128 0,-1 0 0 0,1 0 0 16,0-1 0-16,1-2 0 0,-2 0 128 16,2-1-128-16,1 0 0 0,-1-3 0 0,2 2 128 0,-3-1-128 0,1 0 0 15,2 0 0-15,0-2 0 0,0 1 0 0,-2 1 0 16,3-1 0-16,0 2 128 0,-4-2-128 0,1 1 0 16,1 0 0-16,0-1 0 0,1 2 0 0,-4 1 0 15,2 2 0-15,-2 0 0 0,0 0 0 0,-1 0 0 16,0 4 0-16,0-1 0 0,-1 1 0 0,0-1 0 15,2-1 0-15,-1 4 0 0,2 0 0 0,-3 0 0 16,-1-2 0-16,1 2 0 0,2-1 0 0,-2 2 0 16,0-1 0-16,1 1 0 0,-1-1 0 0,1 0 0 15,2 3 0-15,0-2 0 0,0-2 0 0,-2-2 0 16,1-2 0-16,0 5 0 0,1 1 0 0,1-2 0 16,2-2 0-16,0 1 0 0,-1 3 0 0,1 1 0 15,-4 0 0-15,2-1 0 0,-2 1 0 0,2 2 0 16,0 1 0-16,1 0 0 0,-2 0 0 0,-1 0 0 0,0 1 0 0,-1 2 0 15,3 3 0-15,-2 1 0 0,1-1 0 0,-1 2 0 16,1 1 0-16,-1 2 0 0,2 1 0 0,-4-1-128 16,-1-2 128-16,-1 2 0 0,-1 2 0 15,-1 0 0-15,1 0 0 0,0 1 0 0,-3 1 0 16,3 0 0-16,1 3 0 0,-2-2 0 0,-1 1 0 0,-1-2 0 16,1 1 0-16,2-1 0 0,-3 0 0 0,1 0 0 15,-2-3 0-15,2 1 0 0,0-2 0 0,0 1 0 16,-3-1 0-16,3 1 0 0,3-2 0 0,-2 1 0 15,0 0 0-15,1 0 128 0,2 0-128 0,-2 0 0 0,1 0 0 0,1 1 0 16,0 1 0-16,-1-2 0 0,2-1 0 0,0 0 144 16,2-1-144-16,-1 1 0 0,2-4 144 0,1 0-144 15,0-1 0-15,-3 1 144 0,1 2-144 0,-1-3 192 16,1-2-192-16,-2 1 192 0,0-1-192 0,2-1 160 16,-2 0-160-16,1-2 160 0,1-2-32 0,-1 1-128 15,1 0 192-15,1-1-64 0,-4-1 0 0,5-2-128 16,0 0 192-16,-1 0-64 0,3 1 16 15,0-2 0-15,0-1 0 0,-3 0 0 0,2 0-144 0,2 1 192 16,0-3-192-16,1-1 192 0,1-1-192 0,-3 0 128 16,-2 1-128-16,1 1 128 0,2-3-128 0,-1 2 0 15,-2 2 0-15,3 0 0 0,-3-1 0 0,2 0 0 16,-2 1 0-16,0 0 0 0,-2 0 0 0,1 2 0 16,1-2 0-16,-5 0 0 0,0-1 0 0,-1-1 0 15,0 3 0-15,1-3 0 0,-3-2 0 0,1 1 128 16,0 1-128-16,1 0 0 0,0-1 0 0,1 1 0 15,-2 0 128-15,2 0-128 0,-2 0 0 0,2 2 0 0,0-1 0 0,1 0 0 16,1 0 0-16,-1 0 0 0,0 2 0 16,1-1 0-16,0-1 0 0,2-1 0 15,-1-2 0-15,1 2 0 0,-1 1 0 0,1 2 0 16,0-3 0-16,-1 3 0 0,-2 2 0 0,2 1 0 0,1 0 0 0,-1 1 0 16,1-4 0-16,-1 2 0 0,2 4 0 0,0-2 0 15,-2 1 0-15,3 0 0 0,1 0 0 0,2 2 0 16,-2 2 0-16,1-1 0 0,1-1 0 0,-2 2 0 0,-1 2 0 0,1 1 0 15,-2-3 0-15,2 2 0 0,-1-2 0 0,2 2 0 16,-4 3 0-16,3-1 0 0,0 1 0 0,1 0 0 16,-4 0 0-16,1 1 0 0,-1 3 0 0,-2 1 0 15,0-2 0-15,0 1 0 0,-1 4 0 0,-1 0 0 16,-3-2 0-16,1-1 0 0,0 1-128 0,-1-2 128 16,0 0 0-16,0 0 0 0,0-3 0 0,-2 0 0 15,3-2 0-15,-2 1 0 0,0-1 0 0,0 1 0 16,0 0 0-16,-1-2 0 0,1 1 0 0,1 0 0 0,-2 1 0 15,1-1 0-15,-3 1 0 0,3 0 0 0,-1 0 0 16,1 0 0-16,-2-3 0 0,2 2 0 16,2-1 0-16,-2 0 0 0,0-1 0 0,1 0 0 0,-1 0 0 0,3-2 0 15,-3 0 0-15,2 0 0 0,1-1 0 0,2 1 0 16,-3-2 0-16,1 0 0 0,1 0 0 0,0-2 0 16,-1 1 0-16,3 0 0 0,-2-1 0 0,2 1 0 15,1-1 0-15,-1 0 0 0,0-1 0 0,1 1 0 16,1 1 0-16,1-1 0 0,-3 0 0 0,1 1 0 15,0 1 0-15,0-3 0 0,-2 1 0 0,0 0 0 16,0-1 0-16,0 0 0 0,1 1 0 0,1 1 0 16,-1-3 0-16,0 0 0 0,0 1 0 0,0 0 0 15,3 0 0-15,-1-1 0 0,-1 1 0 0,0 0 0 16,0-1 128-16,-1-1-128 0,0 0 0 0,1 1 128 16,-1 0-128-16,1-2 0 0,-1 1 0 0,0-2 0 0,1-1 0 0,-1 1 0 15,2-1 0-15,-1-2 0 0,2 0 0 0,-2 1 0 16,1 1 0-16,-1-2 0 0,0-1 0 15,0 0 0-15,2 1 0 0,-1-1 0 16,0-1 0-16,2 1 0 0,-3 0 0 0,1 0 0 0,0 0 0 0,1 0 0 16,-3-4 0-16,1 4 0 0,-1 1 0 0,0 1 0 15,0-1 0-15,0 1 0 0,1 2 0 0,-1 1 0 16,0-1 0-16,2 0 0 0,-1 0 0 0,2 0 0 16,0 2 0-16,0-1 0 0,0 1-128 0,-1-2 128 15,1 0 0-15,-1 1 0 0,0 4 0 0,1-2 0 16,2 0 0-16,-3 1 0 0,2 0 0 0,0 1 0 15,-1 0 0-15,3 0 0 0,-3-1-128 0,0 0 128 0,1 2 0 16,2 1 0-16,-1 0 0 0,1 0 0 0,0 1 0 16,-2 0 0-16,1 2 0 0,2-1 0 15,-2 1-144-15,2 0 144 0,1 2 0 0,0 0 0 0,-1 1 0 0,0-1 0 16,1 0 0-16,-2-1 0 0,1 2 0 0,0-1 0 16,0 1-128-16,1-1 128 0,-2 0 0 0,2 3 0 15,-2 2-128-15,2-1 128 0,-1-1 0 0,0-1 0 16,0 2 0-16,0 0-128 0,1 0 128 0,-2-1 0 15,0-1 0-15,0 1 0 0,-4 0 0 0,0-2 0 16,1 3 0-16,1-2 0 0,0-2 0 0,1 2 0 16,-1 2 0-16,1 0 0 0,1-1 0 0,-4 3 0 15,2 1 0-15,0-1 0 0,-1 0 0 0,3 0 0 16,0 0 0-16,-1 1 0 0,-3-1 0 0,2 0 0 16,-3-1 0-16,-1 0-128 0,0 0 128 0,2 0 0 0,-4 1 0 15,0-1 0-15,2-2 0 0,-2-1 0 0,-1 0 0 0,0-1 0 16,1 1 0-16,-2 0 0 0,1-2 0 0,3 1 0 15,-1-2 0-15,0 0 0 0,0 1 0 0,2-1 0 16,-1 3 0-16,1-1 0 0,-1 1 0 16,2-1 0-16,-2-2 0 0,0 1 0 0,1 1 0 0,1-1 0 15,2 1 0-15,0-2 0 0,1 0 0 0,-2 0 0 16,2 2 0-16,2-3 0 0,-2-2 0 0,2-1 0 16,1-1 0-16,0 0 0 0,-1-1 0 0,0-3 0 15,2-3 0-15,2 1 0 0,0-2 0 0,0-1 0 16,1-2 0-16,0-2 0 0,1-2 0 0,0-2 0 15,3-4 0-15,1-2 0 0,3-1 0 0,0-2 0 16,1-3 0-16,-1 1 0 0,0 4 0 0,1-1-208 16,-2-2 16-16,-1 6 0 15,-2 3-256-15,-2 3-32 0,-1 1-16 0,-3 0 0 16,-2 0-1184-16,-6 3-240 0,-1409 2-64 0</inkml:trace>
  <inkml:trace contextRef="#ctx0" brushRef="#br1" timeOffset="132559.04">15245 13223 9215 0,'-11'2'816'0,"4"-2"-656"0,-2-1-160 0,0 1 0 16,-3 0 768-16,1-1 128 0,2-1 32 0,-1 0 0 0,4-3 224 15,-1 0 64-15,3-3 0 0,0 2 0 0,4 6 384 0,0-9 64 16,-1-1 32-16,2 1 0 0,-1-1-496 0,0 10-112 16,3-5 0-16,-3 5-16 0,1-10-208 0,-1 10-32 15,0 0-16-15,0 0 0 0,0 0-48 0,0 0 0 16,0 0 0-16,0 0 0 0,0 0-256 0,0 0-48 16,0 0-16-16,0 0 0 0,9 4-64 0,-2 3-32 15,0-1 0-15,1 5 0 0,0 3-64 0,2 2-16 16,2 2 0-16,3 0 0 0,0-1 16 0,3 3 0 15,-1 1 0-15,3 1 0 0,0 2-32 0,0 1 0 16,1-1 0-16,-1 2 0 0,-2-2-48 0,1 1-16 16,-1 2 0-16,1-3 0 0,0-3 48 0,0 2 0 15,0 1 0-15,0-1 0 0,-1-2-32 0,0-1 0 16,-1-3 0-16,0 1 0 0,0 1-80 0,-1-4-128 16,2-3 176-16,1 0-176 0,2-1 192 0,-2-2-192 15,2-1 192-15,2-3-192 0,-1 0 256 0,2-3-64 16,-1 1-16-16,1 0 0 0,0-1 0 0,-1-1 0 15,0-1 0-15,0 1 0 0,0-1-176 0,1 0 128 0,-1-1-128 16,-1 0 128-16,-1-2-128 0,-1 1 0 0,0 0 144 0,1 1-144 16,1-1 0-16,-1-3 144 0,-2 1-144 0,-1-1 0 15,6-1 128-15,-5-1-128 0,1 1 0 0,1 1 0 16,-2 2 160-16,1-1-160 0,-2-3 128 0,2 3-128 16,-2 0 0-16,0 2 128 0,2-3-128 0,1 0 0 0,-3 0 0 15,0-2 128-15,2 0-128 0,-1 1 0 16,0-3 128-16,-3-1-128 0,2-2 0 0,0-1 128 15,0 2-128-15,0-1 0 0,-1-1 0 0,1-1 128 0,-2 2-128 0,0 0 0 16,-1-2 144-16,-1 1-144 0,-2-2 0 0,3 3 128 16,-1 2-128-16,-1-2 0 0,-2-2 0 0,0 3 128 15,0 0-128-15,0 0 0 0,1 0 0 0,-1-2 0 16,1-2 0-16,-1 2 0 0,2 3 0 0,-2 0 0 16,1-1 0-16,0 0 0 0,1 2 0 0,1 0 0 15,2 1 0-15,0-1 0 0,0-3 0 0,-1 1 0 16,1 1 0-16,2 1 0 0,3 0 0 0,0-1 0 15,-1-1 0-15,1 2 0 0,1 1 0 0,-4 0 0 16,2 2 0-16,2-1 0 0,-1 2 0 0,-1 0 0 16,0 2 0-16,-3 2 0 0,1-2 0 0,-1 2 0 0,1 2 0 0,0 1 0 15,-2 0 0-15,1 4 0 16,-1-2 0-16,-1 1 0 0,1 5 0 0,-3-2 0 0,-2-1 0 0,1-1 0 16,0 2 0-16,-1 2 0 15,1-2 0-15,0 0 0 0,2 1 0 0,-4 2 0 16,1 2 0-16,0 1 0 0,2-2 0 0,-3 1 0 0,0 1 0 15,1 3 0-15,-3 0 0 0,2 0 0 0,0 3 0 0,0-2 0 16,1 1 0-16,1 1 0 0,-1-2 0 16,0 1 0-16,0 1 0 0,-1-4 0 0,0 0 0 0,1-1 128 15,-3 0-128-15,2-2 0 0,2-1 0 0,-1 1 0 16,1 0 0-16,2-1 0 0,0-2 0 0,1-1-192 16,0 0 192-16,0-3 0 0,2 2 0 0,-1-3 0 15,0-3 0-15,-1-1 128 0,3-1-128 0,-2 0 128 16,1 0 16-16,-1-1 16 0,1-1 0 0,-1 0 0 0,2 0-160 15,-2 0 192-15,1-1-192 0,-1-1 192 16,0 2-192-16,-1 0 0 0,0 1 144 0,1 0-144 0,-1-4 0 16,1 1 0-16,-2 3 0 0,2-1 128 0,-3-2-128 15,-2 1 0-15,1 0 0 0,-1 1 0 0,-1 2 0 0,-3 0 0 16,-7 0 0-16,0 0 128 0,9-3-128 0,-9 3 0 16,0 0 0-16,0 0 0 0,0 0 0 0,0 0 0 15,0 0 0-15,0 0-192 16,0 0-1392-16,0 0-272 0,0 0-64 0,-7 3-16448 0</inkml:trace>
  <inkml:trace contextRef="#ctx0" brushRef="#br2" timeOffset="143227.16">15162 13284 9215 0,'-12'-13'400'0,"4"4"96"0,-2-1-496 0,0-1 0 0,-1-1 0 0,0 0 0 16,0-2 1520-16,0 2 208 0,1 1 32 0,-2-1 16 15,2-1-368-15,3-2-64 0,-1 0 0 0,2 1-16 16,0-1 16-16,1 0 16 0,1-2 0 0,1 1 0 16,-3 1-128-16,3 2-16 0,-1 1-16 0,2 1 0 15,0 3-176-15,-1-1-48 0,3 9 0 0,0 0 0 0,-2-5-272 0,2 5-48 16,0 0-16-16,0 0 0 0,0 0-256 0,0 0-64 15,0 0-16-15,0 0 0 0,0 0-128 0,-1 11-32 16,1-1 0-16,1 2 0 0,1 1 48 0,3 2 16 16,0 2 0-16,4 3 0 0,-1 3-32 0,6 2-16 15,2 1 0-15,1 2 0 0,0-2-160 0,3 2 160 16,-2-1-160-16,1 0 160 0,0-1-160 0,1 0 192 16,1 0-192-16,1-2 192 0,1 2-192 0,-2-1 160 15,3-3-160-15,-2-2 160 0,2-1-32 0,-2 0-128 16,0 0 192-16,-1-1-64 0,0-3 64 0,3-1 0 15,-2-1 0-15,2-2 0 0,-2-1 96 0,3-1 32 16,-4-3 0-16,-1 2 0 0,1 0-128 0,1-1 0 0,0-2-16 0,-2-2 0 16,0-1-48-16,0 1 0 15,1 0 0-15,0-2 0 0,3 0-128 0,-2-1 160 0,1 0-160 0,-1 0 160 16,3 0-160-16,-1 0 160 0,1-1-160 0,0 0 160 16,-1-1-160-16,2-1 160 0,-2 0-160 0,0 0 160 15,-1 1-160-15,0-1 192 0,0 1-192 16,0-1 192-16,-1-3-192 0,1 2 192 0,-3 0-192 0,1-1 192 15,0 1-192-15,-2-1 0 0,-1 0 144 0,1 1-144 16,-1-2 144-16,-2 3-144 0,2-2 192 16,-2 0-192-16,1-3 192 0,0 2-64 0,1 0 0 15,-1-1-128-15,0 0 208 0,1-2-64 0,1-1-16 0,-2 0 0 16,0 0-128-16,1 0 192 0,-1-1-192 0,0 3 192 16,2-2-192-16,1 0 128 0,-4 0-128 0,2-1 128 15,-2-1-128-15,1 1 128 0,-2 1-128 0,-1-2 128 0,-1 1-128 16,0 1 0-16,-1 0 0 0,2 1 128 15,-2-2-128-15,0 2 0 0,2 2 0 0,-2-3 128 0,1 3-128 0,0-1 0 16,0 2 0-16,0 0 0 0,1 1 0 0,0-1 0 16,0 1 128-16,-2-1-128 0,2 1 0 0,-1 0 0 15,1 3 0-15,1-3 128 0,0-2-128 0,0-1 0 16,-1 0 0-16,2 0 0 0,-1 2 0 0,2 0 0 16,0-2 0-16,1 0 0 0,-2 4 0 0,3 0 0 15,0 0 128-15,-2 0-128 0,3 0 0 0,-1 0 0 16,1 1 0-16,-3 0 0 0,3-1 0 15,-1 2 0-15,0 0 0 0,0 1 0 0,-2 0 0 0,0 0 0 16,0-2 128-16,-1 3-128 0,1 3 0 0,-3-1 0 16,1 0 0-16,-3 1 0 0,1 1 0 0,-3 1 0 15,1 2 0-15,1-1 0 0,1 1 0 0,-1-2 0 16,1 2 0-16,1-1 0 0,-1 0 0 0,1 1 0 16,0-5 0-16,1 3 0 0,-4 3 0 0,1 0 0 15,1-2 0-15,-1 3 0 0,1-2 0 0,-3 3 0 16,0 2 0-16,1-1 0 0,-3-1 0 0,1 0 0 15,-1 0 0-15,-1 2 0 0,0 0 0 0,-1 0 0 0,-1 0 128 0,0 0-128 16,2 0 0-16,-3-1 0 0,2 2 0 16,0-1 128-16,2 1-128 0,0-1 0 0,-3-1 0 0,4 0 0 15,-3 0 0-15,3 1 0 0,-3-2 0 0,0 0 0 16,1-2 0-16,1 1 0 0,-2-2 0 0,0-1 0 16,3 0 0-16,-4-2 0 0,2 4 0 0,0-4 0 15,-7-4 128-15,10 6-128 0,-3-2 0 0,2 0 128 16,-9-4-128-16,8 3 0 0,1-1 0 0,-9-2 0 0,9 6 0 0,-1-3 0 15,-8-3 128-15,10 4-128 0,0 1 0 0,-2-1 0 16,-2 0 0-16,0 1 128 16,-6-5-128-16,10 5 0 0,-1 1 0 0,-1-2 0 0,1 0 0 0,-2 0 0 15,1 0 0-15,1 0 0 0,0 1 0 0,1 0 0 16,1-1 0-16,0 0 0 0,1 1 0 0,-1-1 0 16,0 2 0-16,0-3 0 0,-1 0 0 0,1 2 0 15,1 0 0-15,1 0 0 0,1-3 0 16,-1 0 0-16,-2 3 0 0,4-1 0 0,-2-2 0 0,1 0 0 15,0-2 0-15,2 0 0 0,-1 2 0 0,0 1 0 16,-1-2 128-16,-3-1-128 0,1 0 0 0,0 0 0 16,-1 2 0-16,0-4 0 0,0-1 0 0,0 1 128 15,1 0-128-15,-2-1 0 0,0 1 0 0,2 0 0 16,-3-2 0-16,1 2 0 0,2 0 0 0,-3-1 0 16,2 1 0-16,0 0 0 0,-1-2 0 0,1 1 0 15,0 0 128-15,2-1-128 0,-2-1 0 0,1 0 0 16,0-1 0-16,1 1 0 0,1-1 128 0,-1-1-128 15,0 0 0-15,0-2 128 0,0 3-128 0,0-3 0 0,1 1 0 16,-3-1 0-16,1 1 0 0,0-1 0 0,-1 1 128 0,0-1-128 16,0 0 144-16,0 2-144 0,-1-1 160 15,0-1-160-15,-1-1 0 0,-1-1 0 0,0 0 0 0,2 0 0 16,-3 0 0-16,1 0 0 0,0-1 0 0,1 2 0 16,-2 0 0-16,3-1 0 0,-2 0 0 0,1 0 0 15,-4 0 0-15,4 0 0 0,-2 3 0 0,1 0 0 16,-2-1 0-16,2 0 0 0,0-1 0 0,3 2 0 15,-3 0 0-15,2 0 0 0,0-1 0 0,1 3 0 16,0 1 0-16,1-1 0 0,-2 1 0 0,1 1 0 0,0-1 0 0,0-1 0 16,1 3 0-16,1-1 0 0,-1 2 0 15,2-2 0-15,0 1 0 0,0 1 0 0,2 2 0 0,0-1-128 16,1-2 128-16,-1 1 0 0,3 2 0 0,-2 0 0 16,0-1 0-16,-1 1 0 0,0-1 0 0,1 1 0 15,-1 1 0-15,0-1 0 0,0 0 0 0,1 0 0 16,0 0 0-16,-1 1 0 0,0 1 0 0,0 0 0 15,1 0 0-15,-1 2 0 0,1-1 0 0,-4 0 0 16,1 3 0-16,2-1-160 0,1 3 160 0,0-2 0 16,-1 0 0-16,1 1 0 0,0-1 0 0,2 1 0 15,1 1 0-15,-3 0 0 0,2 1 0 0,-2-1 0 16,-2 0 0-16,0-1 0 0,0 2 0 0,-1 1 0 16,0 0 0-16,-1 0 0 0,2-1 0 0,-3 1 0 15,-1-1 0-15,0 1 0 0,1-1 0 0,-2 0 0 16,1 2 0-16,0-2 0 0,-3 0 0 0,1 0 0 15,0 0 0-15,2 2 0 0,-2-1 0 0,0 1 0 0,0-1 0 0,0 0 0 16,-2 1 0-16,1-1 0 16,0 0 0-16,0 0 0 0,2-2 0 0,0 1 0 0,-2-2 0 0,1 2 0 15,1 1 0-15,0-3 0 0,0 1 0 0,3 0 0 16,-4-2 0-16,3 1 0 0,1-1 0 0,0 1 0 16,-3-3 0-16,0 1 0 0,0-1 0 0,-3 0 0 15,3-1 0-15,-2 0 0 0,1-2 0 0,-2 1 0 16,0 2 0-16,1-2 0 0,-1-1 0 0,-1 0 128 15,1 0-128-15,0 1 0 0,0 1 0 0,1-1 0 0,-1-2 0 0,1 0 0 16,0 0 0-16,-1 0 0 16,2 0 0-16,1 0 0 0,0-2 0 0,-2-1 0 0,0 3 0 0,1-2 0 15,1-1 0-15,1 1 0 0,-3 1 0 0,1 0 0 16,1-3 0-16,-1 1 128 0,1 0-128 0,-1-1 0 16,0 1 0-16,0 1 0 0,0-1 0 0,2 0 0 15,-4 0 0-15,2 1 128 0,0 0-128 0,0-2 0 16,-1 1 0-16,1 1 0 0,1 0 0 0,-2-2 0 15,1 1 0-15,-1 1 0 0,1-3 0 0,0 2 0 16,0 0 0-16,2-2 0 0,-3 0 0 0,0-1 0 16,1 1 0-16,1-1 0 0,0 0 0 0,-2 0 0 15,0-1 0-15,0 0 128 0,0 2-128 0,0-1 0 16,-1 1 0-16,1-1 0 0,0-1 0 0,-2 1 0 16,3-1 0-16,0 1 0 0,0-1 0 0,1-1 0 15,-1 1 0-15,2-1 0 0,-1-1 0 0,1-1 0 16,1 1 0-16,1 2 0 0,0-1 0 0,-2-1 0 15,2 0 0-15,0 0 0 0,0-1 0 0,1 0 0 16,0 0 0-16,-2 1 0 0,1-1 0 0,1 1 0 16,1-2 0-16,-1 0 0 0,1 5 0 0,1-3 0 15,-1-3 0-15,2 1 0 0,0 2 0 0,1 0 0 0,-2 0 0 16,0 1 0-16,-2-2 0 0,3 2 0 16,-3-1 0-16,1 3 128 0,1-3-128 0,-1 2 0 0,-1-2 0 0,2 3 0 15,-2 0 0-15,0 2 0 0,0-2 0 0,-1 0 0 16,0 3 0-16,-2-1 0 0,1 2 0 0,1-2 0 15,-1-1 0-15,1 2 0 0,-5 3 0 0,2-2 0 16,-1-2 0-16,1 3 0 0,0-1 0 0,-2 1 0 0,0 1 0 0,1 0 0 16,1-2 0-16,2 2 0 0,-2 2 0 0,1 0 0 15,1 0 0-15,1 2 0 0,-2-1 0 0,1 3 0 16,1 1 0-16,-1 0 0 0,1-1 0 0,-3-2 0 16,1 0 0-16,1 2 0 0,-2 0 0 0,1 1 0 15,0-2 0-15,0 2 0 0,1 1 0 16,-1-1 0-16,0 1 0 0,0-2 0 0,0 3 0 0,0 0 0 15,-1 1 0-15,1 1 0 0,0-2 0 0,1 1 0 16,-2 0 0-16,1 1 0 0,1 0 0 0,1 0 0 16,-2 1 0-16,0 0 0 0,-1 0 0 0,1 0 0 15,0 0 0-15,1 0 0 0,0-1 0 0,0 1 0 16,1 1 0-16,1 0 0 0,-1-1 0 0,1 0 0 16,0 0 0-16,1 0 0 0,-1 0 0 0,1-1 0 15,-1 0 0-15,-2 0 0 0,1 4 0 0,0-3 0 16,0-2 0-16,2-2 0 0,-1 0 0 0,2 0 0 0,0-1 0 0,0 0 0 15,1 0 0-15,0-3 0 16,1 2 0-16,1-1 0 0,-1 1 0 0,-1-1 0 16,1 1 0-16,0-1 0 0,1 1 0 0,1-1 0 15,-3-1 0-15,2 1 0 0,-1-1 0 0,0 1 0 0,1-1 0 16,1-1 0-16,-4 1 0 0,2-1 0 16,-2-1 0-16,1 0 0 0,-2-1 0 0,2-1 0 0,0 0 0 0,1 0 0 15,1 0 0-15,-3-1 0 0,0-1 0 0,0-1 0 16,1 1 0-16,-2-1 0 0,0 2 0 0,1-2 0 15,-1-1 0-15,1 0 0 0,0 1 0 0,1 0 128 0,-1-2-128 0,1 1 0 16,-1-2 0-16,1 2 0 0,-1 0 0 16,3-1 0-16,0 0 0 0,0-1 0 0,0 1 0 0,0-1 0 15,1 0 0-15,-4-1 128 0,1-2-128 0,0 0 0 16,1 0 0-16,-1-1 0 0,1 0 0 0,0-1 0 16,-1-1 0-16,0 1 0 0,-2 0 0 0,2-1 0 15,-1-3 0-15,1 2 128 16,-2 0-128-16,0-1 0 0,1-2 0 0,0 0 128 0,2-3-128 0,1-2 0 15,0-1 0-15,-1 1 128 0,2 0-128 0,-2 0 0 16,0 0 0-16,-1 3 0 0,-1 1 0 0,-1 2 0 16,0-1 0-16,-1 3 0 0,0 2 0 0,0-2 0 15,-1 0 0-15,-1 0 0 0,-2-1 0 0,-1 2 0 16,-2 1 0-16,0 0 0 0,-1 1 0 0,1 2 0 16,-3-1 0-16,1 2 0 0,-2 2 0 0,0-1 0 15,1 2 0-15,-2-1 0 0,-2 5 0 0,0 0 0 16,0 0 0-16,0 0-128 0,0 0 128 0,0 0 0 15,0 0 0-15,0 0-128 0,0 0 128 0,0 0 0 16,0 0 0-16,0 0-128 0,0 0 128 0,0 0 0 16,0 0 0-16,0 0 0 0,-6 10 0 0,0 0-128 0,0 0 128 0,1 1 0 15,-4 0 0-15,2 1 0 16,-2 1 0-16,-1 3-128 0,0-3 128 0,-2 1 0 0,-2 1 0 0,-2 1-128 16,-3 2 128-16,-4 0 0 0,0 0 0 0,-1 2 0 15,0 0 0-15,-3 1 0 0,2 1 0 0,1 0-128 16,-2-2 128-16,3 2 0 0,-3 2 0 0,2-2 0 15,0 0 0-15,-1-3 0 0,2 2 0 0,1-1 0 16,2-1 0-16,2-2 0 0,0-1 0 0,-2-3 0 16,1-1 0-16,-1 0 0 0,-1 1 0 0,1-2 0 0,0-1 0 0,2 0 0 15,-4 0 0-15,1 0 0 0,0-3 0 0,-2 0 0 16,1 1 0-16,-3 0 0 0,3 0 0 0,-2-1 0 16,1-4 0-16,-3 4 0 0,0-3 0 0,2 1 0 15,0-2 0-15,1-1 0 0,-2-2 0 0,3 0 0 16,-3 1 0-16,3-2 128 0,-1-2-128 0,2-1 0 15,1-1 0-15,0 1 0 0,0-2 0 0,2 0 0 16,-1-1 0-16,0 0 0 0,1 0 0 0,2-1 0 16,-2 0 0-16,1 1 0 0,0-2 0 0,-3 1 0 15,2-2 0-15,-1-1 0 0,-1-2 0 0,0-2 0 16,0-2 0-16,-2 0 0 0,-1-2 0 0,0 1 0 0,-1 0 0 0,2-3 0 16,-2 2 0-16,1-1 0 0,1 3 0 15,0-2 0-15,0-1 0 0,1 1 0 16,1 2 0-16,2-1 0 0,0 1 0 0,1 0 0 15,1 2 0-15,0-1 0 0,0 1 0 0,0-1 0 16,1 1 0-16,1 0 0 0,1 1 0 0,0 3 0 16,-1-1 0-16,0-1 0 0,0 3 0 0,-1 1 0 15,-1-2 0-15,-1 3 0 0,0-2 0 0,0 1 0 0,-2 1 0 16,-6-1 0-16,2 1 0 0,1 2 0 16,2 0 0-16,-2 0 0 0,0 3 0 0,4-1 0 0,-4 1 0 15,1 0 0-15,0 3 0 0,0 0 0 0,0 2 0 0,0-2 0 16,1-2 0-16,2 4 0 0,-1 0 0 0,-1 0 0 15,1 1 0-15,-2 0 0 0,-2 0 0 0,1 2-128 16,1 1 128-16,-1 2 0 0,0 0 0 0,2 2 0 16,0-1 0-16,-1 5-128 0,0-1 128 0,1 2 0 15,3-2 0-15,-1 3 0 0,0 1 0 0,3 2-128 16,0 1 128-16,-1 0 0 0,1 0 0 0,-1-2 0 0,1-1 0 0,2 3 0 16,1 0 0-16,0 1 0 0,1 0 0 0,-2-1 0 15,1-1 0-15,1 1 0 0,1-5 0 0,-2-1 0 16,0 2 0-16,1-1 0 0,0 0 0 0,1-1 0 15,-2-2 0-15,3 1 0 0,-2 0 0 0,2 0 0 16,-1-2 0-16,-1 0 0 0,1-1 0 0,0 1 0 16,0-1 0-16,0 0 0 0,1 1 0 0,0-2 0 15,0 0 0-15,-1-2 128 0,-1-1-128 0,1-1 0 0,2 1 0 0,0-2 0 16,-2 0 0-16,1-1 0 16,0-1 0-16,0 0 128 0,0 0-128 0,-3 1 0 15,1-2 0-15,1 2 0 0,-3-2 0 0,1-1 128 16,0 0-128-16,0 0 0 0,0 0 0 0,-3-1 0 15,0 0 0-15,-1-2 0 0,1 0 0 0,-1 0 0 16,-4-2 0-16,1 0 128 0,0 1-128 0,2-1 0 16,-1 1 0-16,-1-1 0 0,1-2 0 0,1 0 0 0,3 1 0 0,-1 0 128 15,-2-3-128-15,3 3 0 0,2-3 0 16,-1 2 0-16,0 2 0 0,1-1 0 0,2 0 0 0,0 0 128 16,-1 0-128-16,0 0 0 0,2 0 0 0,-4-2 0 15,4-1 0-15,0-1 0 0,-2-1 0 0,2 0 0 16,1-1 0-16,1 1 0 0,0-1 0 0,2 2 0 15,-1-1 0-15,0 1 0 0,1-1 0 16,-5 0 0-16,2-1 0 0,1 1 0 0,-2-2 0 0,0 0 0 16,-2 1 0-16,0 0 0 0,0-2 0 0,-3 1 0 0,-1-4 0 15,1 1 0-15,-1 3 0 0,0-1 0 0,0-2 0 0,-2 2 0 16,2 2 0-16,0 0 0 0,-1 1 0 16,0 4 0-16,-1 1 0 0,1-2 0 0,-1-1 0 0,1 0 0 15,-5 3 0-15,3-2 0 0,1 1 0 0,-1 1 0 16,-1-2 0-16,0 1 0 0,0 1 0 0,1-2 0 15,0-1 0-15,1-1 0 0,-3 3 0 0,3 0 0 16,-1-2 0-16,0 2 0 0,2-2 0 0,-1 0 0 16,2 0 0-16,1 2 0 0,-1-2 0 0,1 1 0 15,-1 0 0-15,-1 2 0 0,2 1 0 0,-1 1 0 16,0 1 0-16,1 0 0 0,-2 2 0 0,-1 1 0 16,1 1 0-16,0 2-128 0,2-1 128 0,-2 0 0 15,0 4 0-15,-1-2 0 0,2 1 0 0,0 1 0 16,-1-1 0-16,-1 3-128 0,-1 1 128 0,0 0 0 15,1 0 0-15,-3-1 0 0,1 3 0 0,2 0 0 16,-2 0 0-16,3 0 0 0,-1-1 0 0,2 0 0 16,0 1 0-16,0-1 0 0,-3 1 0 0,3 1 0 15,2 1 0-15,-2 3-128 0,1-1 128 0,-1 2 0 16,0-1 0-16,2 1 0 0,-1-1 0 0,1 1 0 0,-2 2 0 0,3 0 0 16,-1-3 0-16,1-3 0 0,0 4 0 0,2-1 0 15,-1-4 0-15,0 2 0 0,-1-1 0 0,2-1 0 16,-2 1 0-16,-1-1 0 0,-2 0 0 0,2 1 0 15,-1-1 0-15,2 0 0 0,-2 0 0 0,1 0 0 16,0 0 0-16,1-2 0 0,-1 0 0 0,2-1 0 16,-2-1 0-16,2-2 0 0,0 2 0 0,0-1 0 15,-5-2 0-15,4 0 0 0,2-1 0 0,2 0 0 16,-5 2 0-16,2-2 0 0,2-3 0 0,-4 3 0 0,2-1 0 0,0 0 0 16,2 2 0-16,-1-4 128 0,0-1-128 15,-1 1 0-15,1 1 0 0,2 0 0 16,-3 0 0-16,1 1 0 0,1-6 0 0,-2 3 0 15,0 0 0-15,2-1 0 0,-4 0 0 0,2 1 0 0,-1 0 0 0,1-1 0 16,-3 0 0-16,3-2 0 0,0-3 0 0,2 2 128 16,-2 1-128-16,2-3 0 0,1-2 0 0,-1 0 0 15,-1-1 0-15,0 1 128 0,0 0-128 0,1 0 0 16,-1-2 0-16,3 0 0 0,-3-2 0 0,0 1 0 16,0 0 0-16,0-1 128 0,1-2-128 0,-3 0 0 15,1 1 0-15,0 0 0 0,0-1 0 0,-1 1 0 16,1 1 0-16,0-2 0 0,1 1 0 0,0-1 0 15,2 2 0-15,-2-2 0 0,0 0 0 0,2-3 0 16,0 1 0-16,1 0 0 0,-2 1 0 0,1 1 0 16,0-2 0-16,2 1 0 0,-1-2 0 0,2 2 0 15,-1 0 0-15,0 0 0 0,0 1 0 0,2 0 0 16,-3 0 0-16,2 1 0 0,0 0 0 0,-1 0 0 16,0 0 0-16,0 1 0 0,-2 1 0 0,-1 0 0 15,0 0 0-15,-2 0 0 0,2 0 0 0,-2 1 0 16,0 0 0-16,0 2 0 0,2 0 0 0,-4 1 0 0,1-1 0 0,0 1 0 15,1 2 0-15,-2-1 0 16,1 0 0-16,0 0 0 0,-1 1 0 0,1 3 0 0,-3-2 0 0,0 3 0 16,-1 0 0-16,0 0 0 0,-4 0 0 15,3-1 0-15,-3 1 0 0,2-1 0 0,-3 2 0 0,1 2 0 16,1 0 0-16,1 0-128 0,0 0 128 0,-2 3 0 16,-1-4 0-16,1 1 0 0,-2 1 0 0,1 0-128 15,-2 3 128-15,2-3 0 0,1 1 0 0,-2 0 0 16,2 0 0-16,1 3 0 0,-5 1 0 0,2 0-128 0,0 1 128 0,2 0 0 15,0 0 0-15,2 2 0 0,-2-2 0 0,3 1 0 16,-1 1 0-16,2 0 0 16,0 0 0-16,1-2 0 0,-1 0 0 0,2 1 0 0,0 1 0 0,-2 0 0 15,1-2 0-15,-1 1-128 0,1 0 128 0,1 1 0 16,0 1 0-16,-1-1 0 0,1-2 0 0,2 1 0 16,-2-1 0-16,2 1 0 0,1 0 0 0,-2 0 0 15,-2-1 0-15,2 3 0 0,-1 2 0 0,-1 0 0 16,0-3 0-16,-2 0 0 0,2 3 0 0,0-2 0 15,-1-1 0-15,1 0 0 0,-2 1 0 0,1 0 0 16,0 1 0-16,1 1 0 0,0-3 0 0,-1-3 0 16,1 0 0-16,-1 0 0 0,0-1 0 0,-2 0 0 15,2-1 0-15,-1 0 0 0,0 2 0 0,0-2 0 0,0 0 0 16,-1-1 0-16,1 1 0 0,0-1 0 0,-2 0 0 0,2 1 0 16,0-1 0-16,1-2 0 0,-2 0 0 0,0 0 0 15,2-1 0-15,-1-2 0 0,-4 0 0 16,3-1 0-16,-1 1 0 0,1-1 0 0,1-2 0 0,-2-1 128 15,2-3-128-15,0 1 0 16,1-1 0-16,0 1 0 0,0-4 0 0,-1 1 0 0,1-1 0 16,-1 0 128-16,0 0-128 0,0-1 0 0,2-2 0 0,-1 1 0 15,2 1 0-15,0 0 0 0,-2 0 0 0,2-2 0 16,0-4 0-16,3 2 0 0,1-2 0 0,-1 1 0 16,2-2 0-16,1 1 0 0,-1-2 0 0,2 0 0 15,-1 1 0-15,0-1 0 0,0 1 0 0,0 3 0 16,0 3 0-16,2 1 0 0,-1-1 0 0,0 1 0 15,2-1 0-15,-2 2 0 0,2 1 0 0,1 0 0 0,-2 0 0 0,3 2 0 16,-1 0 0-16,4 7-128 0,-2-6 128 0,2 6 0 16,-3-4 0-16,3 4 0 0,0 0 0 0,0 0 0 15,0 0 0-15,0 0 0 0,-5 7 0 0,2 1-160 16,0 1 160-16,2 0 0 0,1-9-144 0,-1 11 144 16,-3 0 0-16,4 0-144 0,0 0 144 0,1 1 0 15,2 4 0-15,-1 1 0 0,-1 3 0 0,2 0-128 16,0 1 128-16,4 2 0 0,-1 1 0 0,3 0-128 0,0 3 128 0,4-1 0 15,2 0 0-15,1 1-128 0,2-2 128 16,-1-1 0-16,2-2 0 0,0 0 0 16,2-4 0-16,2 1-128 0,-2-2 128 0,2 0 0 0,0-2 0 0,2 0 0 15,-1 0 0-15,3 0 0 16,1 1 0-16,0-4 0 0,-1-6 0 0,2 1 0 16,1-2 0-16,-1 0 0 0,1-3 0 0,1-1 0 0,0-3 0 0,-2 0 0 15,1-1 0-15,1-1 0 0,0-4 0 0,1 1 0 16,-2-1 0-16,2 0 0 0,-1-1 0 0,-1 0 0 15,-3-4 0-15,1 1 0 0,-1-1 0 0,1 0 0 16,-1 0 0-16,0-2 0 0,-1 0 0 0,2 1 0 16,0-1 0-16,-1 3 0 0,-1-1 0 0,0 1 0 15,1 0 0-15,-2-1 0 0,-1 0 0 0,-2-3 128 0,-1 1-128 0,0-1 0 16,0-1 0-16,2 0 0 0,-2 1 0 0,1-3 0 16,0-2 0-16,0 1 0 0,1 3 0 15,-1 0 0-15,2 2 0 0,1-1 0 0,-2 2 0 0,1 2 0 16,1 1 0-16,2 2 0 0,-4 0 0 0,3 1 0 15,2-1 0-15,-3 0 0 0,0 2 0 16,3 0 0-16,-3-1 0 0,1-1 0 0,1 5 0 0,-2-1 0 16,0 1 0-16,2 1-128 0,1-1 128 0,-2 4 0 15,0 2 0-15,2 0 0 0,-3 1 0 16,1 0 0-16,2 1 0 0,-3 1 0 0,-2 2 0 0,-1-1 0 16,-1-1 0-16,-1 2 0 0,0 1 0 0,-3 1 0 15,-1 0 0-15,-3 2-128 0,-1 1 128 0,-1 2 0 16,-1 2-144-16,-1 0 144 0,-2 2 0 0,1 0 0 15,0 3 0-15,-2 0 0 0,0 0 0 0,2-1 0 16,-1-1 0-16,2-1 0 0,0 0 0 0,2-2 0 16,1 0 0-16,1-1 0 0,1 1 0 0,1-1 0 15,-2 0 0-15,2 0 0 0,0-1 0 0,0 0 0 0,-1 1 0 16,2-3 0-16,-1 1 0 0,1-1 0 16,0 0 0-16,-1 0 0 0,2 0 0 0,-2-1 0 15,1-2 0-15,-1 0 0 0,2-1 0 0,0-2 0 0,0-3 0 0,-1 1 0 16,0-2 0-16,0-2 0 0,2 0 0 0,-1-2 0 15,0-3 0-15,0 0 0 0,2-2 0 0,1 1 0 16,0-1 0-16,1 0 0 0,0 0 0 0,-2 0 0 16,2 1 0-16,0 0 0 0,-1-1 128 0,0 2-128 15,1-2 0-15,-4 1 0 0,1-2 0 0,-1 0 0 0,1-2 0 16,0-1 0-16,-2 0 0 0,1 0 0 0,0 0 0 0,0-1 0 16,-2 0 0-16,1-2 0 0,-1-1 0 0,0-1 0 15,1 1 0-15,-1-2 0 0,1 1 0 0,0-2 0 16,1 1 128-16,-1-1-128 0,1-1 0 0,0 3 0 15,1-1 0-15,-5 7 0 0,1-1 0 0,2 0 0 16,0-1 0-16,1 0 0 0,0 2 0 16,1-1 0-16,2 0 0 0,-3 0 0 0,2 0 0 15,0 0 0-15,-1 0 0 0,3 0 0 0,-1-1 0 0,1 0 0 16,0 1 0-16,1 1 0 0,1 0 0 0,0 1 0 16,2 1 0-16,0-1 0 0,1 2 0 0,0 2 0 15,3-1 0-15,-4 4 0 0,-1-1 0 0,0 1 0 16,-1 2 0-16,-4-2 0 0,1 0 0 0,1 2 0 15,-3 1 0-15,2 2 0 0,-3 0 0 0,1 0 0 16,0 0 0-16,0 3 0 0,-3 2-144 0,2 0 144 16,1 1 0-16,-1 1 0 0,0 2 0 0,1 0-128 15,-1 0 128-15,-1 4 0 0,0-3 0 0,-1 1 0 16,-1 3 0-16,1 0 0 0,-2 0 0 0,0 1 0 16,-1-1 0-16,1 1 0 0,0-2 0 0,-2 1 0 0,-2-2 0 15,1-1 0-15,0 0 0 0,0 0 0 0,0-1 0 0,0 1 0 16,2 1 0-16,-3-4 0 0,1 0 0 0,1 0 0 15,-4 0 0-15,2 0 0 0,0-1 0 16,-1 0 0-16,0 1 0 0,-1 0 0 0,2-2 0 0,-1 5 0 16,-1-4 0-16,2-1 0 0,1 0 0 0,-2 1 0 15,2-2 0-15,-2-2 0 0,6 1 0 0,-2 0 0 16,0-4 0-16,0 0 0 0,1-1 0 0,2 0 0 16,0-1 0-16,1-1 0 0,1 0 0 0,3 0 0 15,-2 0 0-15,3-1 128 0,0-1-128 0,-3 1 0 16,-1-1 0-16,1 0 0 0,-1 0 0 0,-1 1 0 0,-2-3 0 0,1 0 0 15,-1-2 0-15,0 2 0 0,1 1 0 0,0-2 0 16,-2 1 0-16,0-2 0 0,1 1 0 16,-1-1 0-16,0 2 0 0,1-1 0 0,-1-3 0 0,2 1 0 15,0 1 0-15,-1-1 0 0,0-1 0 0,1 1 0 16,0-1 0-16,1-1 0 0,-1-1 0 0,1-1 128 16,1-1-128-16,-1-1 0 0,-1-1 0 0,0-1 0 15,-1 0 0-15,0 0 0 0,-1-1 0 0,0 1 0 16,1-2 0-16,-1 4 0 0,0 1 0 0,-1 0 0 15,1 1 0-15,0-1 0 0,0 2 0 0,0 0 0 16,1 1 0-16,-2 0 0 0,1 1 0 0,-1 0 0 16,-1 0 0-16,3 0 0 0,-3 0 0 0,1-1 0 15,-1 1 0-15,2 0 0 0,-2 2 0 0,2-3 0 16,0-2 0-16,2 2 0 0,0 3 0 0,0-1 0 16,1-2 0-16,3 3 0 0,-1-1 0 0,2 2 0 15,-2-1 0-15,0 2 0 0,1-3 0 0,1 0 0 16,-3 1 0-16,2-1 0 0,0 4 0 0,1 0 0 15,1-1 0-15,-4 1 0 0,2 1 0 0,2 0 0 16,-1 1 0-16,-2-1 0 0,1 2 0 0,0 2 0 0,-2-1 0 16,2 1 0-16,0-2 0 0,-1 3 0 0,1 0 0 15,1 2 0-15,-3-1 0 0,3 1 0 0,-1-1 0 16,-1 0 0-16,-2 2 0 0,2-1 0 0,-3 1 0 0,0 1 0 16,2-1 0-16,-1 1 0 0,0-1 0 0,3 2 0 15,-3-2 0-15,2 1 0 0,0 0 0 0,2-1 0 0,-2 1 0 0,-1 0-128 16,-1-1 128-16,-1-1 0 0,1 2 0 0,-2 2 0 15,0 1 0-15,0-1 0 0,2 0 0 0,-3 1 0 16,0 1 0-16,2 0 0 0,0 0 0 0,1 1 0 16,1 1 0-16,-1 1 0 0,-1 0 0 15,-1 1 0-15,-1-1 0 0,2 0 0 0,-2 2 0 0,2 0 0 16,1 1 0-16,-1-1 0 0,-1 0 0 0,1-1 0 16,0-1 0-16,0 2 0 0,1-2 0 0,0 0 0 15,2 1 0-15,-1 0 0 0,2-2 0 0,1-1 0 16,-2-1 0-16,1 1 0 0,1 2 0 0,2-3 0 15,-2 0 0-15,2-1 0 0,1-1 0 0,0 1 0 16,-1 0 0-16,-1-1 0 0,-1 0 0 0,2-1 0 16,-1-1 0-16,1 0 0 0,-4-2 0 0,2 1 0 15,0-1 0-15,0 0 0 0,-3 0 0 0,2 0 0 0,0-2 0 16,2-1 0-16,-3 1 0 0,2 0 0 16,0-1 0-16,1 0 0 0,0-1 0 0,0-1 0 15,1-1 0-15,-1-1 0 0,-3 0 0 0,2-2 0 16,-2 0 0-16,-1-2 0 0,0-1 0 0,0-1 0 0,1-3 0 15,-1 0 0-15,-1-1 0 0,1-1 128 0,0 0-128 0,1-3 0 16,-1-1 0-16,2-2 0 0,1-1 0 16,1-2 0-16,2-2 0 0,0-3 0 0,0 0 0 15,2-4 0-15,4-5 176 0,-2 0-176 0,2-2 192 0,0 1-192 16,-2 3 256-16,1 0-64 0,0 1-16 0,-2 2 0 16,-2 1-48-16,-1 3 0 0,-1 1 0 15,-3 2 0-15,-1 0 0 0,-1 5 0 0,-3 0 0 16,-1 3 0-16,-1 3-128 0,-1 0 0 0,0-1 0 0,-1 3 128 15,-1 0-128-15,-2 1 0 0,-2 1 0 0,0-1 0 16,-2-2-752 0,-3 2-128-16,-3 0-16 0,-2 0-16 0,0-1-1968 0,-2 1-400 0,-1 1-80 0</inkml:trace>
  <inkml:trace contextRef="#ctx0" brushRef="#br2" timeOffset="145411.53">15704 6461 33631 0,'0'0'1488'0,"0"0"304"0,0 0-1424 0,0 0-368 15,10 5 0-15,1-3 0 0,1 0 0 0,2-1 0 0,4-1-160 0,3-1 160 16,2 0 0-16,7-1 192 16,1 0 0-16,5-2 0 0,6 1 32 0,3 0 0 0,2-3 0 15,3 0 0-15,-1 0-32 0,2 0-16 16,0-1 0-16,4 0 0 0,3 1 96 0,2 0 32 0,2 1 0 0,0 0 0 15,0 2-16-15,2-1 0 0,2-3 0 0,5 4 0 16,4-3-48-16,2 2-16 0,0 1 0 0,1-3 0 16,5 1-32-16,4 0-16 0,5 3 0 0,-4 1 0 15,-2-1-176-15,5 1 192 0,6 0-192 0,-3 1 192 16,-4 0-192-16,0 1 160 0,2 0-160 0,3 0 160 16,2-1-160-16,-3 2 0 0,-4 2 0 0,5-1 128 0,6-3-128 15,-4 2 0-15,0 0 0 0,3 0 0 16,-1-1 128-16,1 0-128 0,-4 1 0 0,2-1 128 15,-1 0-128-15,5 1 0 0,1 0 0 0,-4-1 0 0,-1-1 128 0,4 1-128 16,4 0 0-16,-5 2 128 0,-4-1-128 0,3 1 0 16,6-1 144-16,-5 2-144 0,-4 0 176 0,-1 0-48 15,8 0 0-15,-5 0 0 0,-1 1-128 0,0-1 192 16,1-1-192-16,3 2 192 0,-1 0-192 0,-1 0 0 16,-5-3 144-16,3 1-144 0,3 1 144 0,-4 0-144 15,-3-4 192-15,2 3-192 0,2 0 192 0,-3 1-64 0,-6-1 0 16,0-1-128-16,-3-2 208 0,0 3-64 0,1 0-16 0,-4 0 0 15,-6 0-128-15,-2 1 192 0,-2-1-192 0,1 1 192 16,-1 1-64-16,-4 0-128 16,-3-2 192-16,-4 2-64 0,-4-2-128 0,-3 2 0 0,-2-4 0 0,-1 3 128 15,-2 0-128-15,-5 0 0 0,-3-1 0 0,-5 0 128 16,-3 1-128-16,-6-2 0 0,-3-1 0 16,-4 0 128-16,-3 0-288 0,-6 1-64 0,-2-2-16 15,-10 0 0 1,0 0-3232-16,0-8-656 0</inkml:trace>
  <inkml:trace contextRef="#ctx0" brushRef="#br2" timeOffset="146817.41">21786 6701 5519 0,'0'0'496'16,"-8"-5"-496"-16,-1-3 0 0,-2 1 0 0,1 1 2304 0,1 1 384 0,1 0 64 0,2-1 0 16,-1 0-1088-16,1 0-208 0,6 6-48 0,-5-6-16 15,-2 0 112-15,3 0 32 16,4 6 0-16,-4-5 0 0,-1 0-288 0,5 5-48 0,-4-6-16 0,4 6 0 15,0 0-208-15,0 0-32 0,0 0-16 0,0 0 0 16,0 0-256-16,-6 6-48 0,6-6-16 0,-3 10 0 16,-3 1-32-16,4 2-16 0,0 1 0 0,2 4 0 15,2-1-176-15,2 2-48 0,2 3 0 0,1 0 0 16,3 2-176-16,3 0-32 0,1 0-128 0,3-1 192 16,-1 0-64-16,4 1-128 0,2 1 176 0,2-1-176 15,3-2 192-15,0 2-192 0,4 0 192 0,2 0-192 0,0-1 256 0,2-1-64 16,0-2-16-16,3-3 0 0,-3 0-16 0,3-2 0 15,2-1 0-15,3-2 0 0,3-1-32 0,4-3-128 16,1 1 192-16,1-2-64 0,-5-1-128 0,-1 1 0 16,-3 0 0-16,2-1 128 0,1 1-128 0,1-1 0 15,3 2 144-15,0 0-144 0,-1 0 0 0,1-1 0 16,-3 1 0-16,-2 0 0 0,-1 0 0 0,1 1 0 16,2-1 0-16,1 1 0 0,2 1 0 0,1 2 0 15,-2 1 0-15,-2 0 0 0,-2 0 0 0,1 1 0 16,-3-1 0-16,2 4 0 0,1 0 0 0,2 0 0 15,1 1 0-15,-1 1 0 0,0-1 0 0,-2 2 0 16,-3 0 0-16,-2-1 0 0,-1 1 0 0,0 0 0 16,-1 2 0-16,0 2 0 0,-1-2 0 0,1 1 0 15,1 0 0-15,-2 1 0 0,-1-2 0 0,-3 3 0 16,-2 3 0-16,-3-1 0 0,-1-1 0 0,-1 2 0 0,-3 4 0 0,1-1 0 16,-3 1 0-16,-1-1 0 15,-3 0 0-15,2 2 128 0,-2 0-128 0,-3 0 0 0,-1 0 0 0,0 3 0 16,-1 1 0-16,-3-1 128 0,-2 1-128 0,3 0 0 15,-2-1 0-15,0 2 144 0,0 1-144 0,-1-1 0 16,-3 0 144-16,2 3-144 0,-3-1 0 16,0-1 144-16,-1 1-144 0,-1 0 0 0,-2 0 144 0,0 1-144 15,-2 1 0-15,-2-2 0 0,1 1 0 0,-1 0 0 16,-5-3 160-16,1 2-32 0,-4-1-128 0,1 0 192 16,-1-3-192-16,1 2 0 0,-2 1 0 0,1 0 0 0,0-1 0 0,-1 1 144 15,2-1-144-15,-2 0 128 0,0-2-128 0,1 1 0 16,0 1 144-16,0-1-144 15,-4-1 128-15,2 2-128 0,-1-2 160 0,0 0-160 0,-1 1 176 0,0-2-176 16,1-2 192-16,-1 0-192 0,-4 2 176 0,1 0-176 16,0-1 160-16,1-1-160 0,-5 0 176 0,-1-1-176 15,1-1 192-15,2 0-192 0,2-2 160 0,-2 1-160 16,1 1 128-16,1 0-128 0,2 0 128 0,-3-2-128 16,1 0 128-16,2 0-128 0,-2 1 0 0,2 1 128 15,2-1-128-15,1-1 0 0,-2-2 0 0,2 1 128 16,0 0-128-16,-1 0 0 0,1-2 128 0,0-1-128 15,-3 1 0-15,2-1 128 0,-1 0-128 0,2 2 0 16,-1-1 0-16,-2 0 0 0,-1 1 0 0,-2-1 0 16,3 1 128-16,0-2-128 0,0 4 0 0,2-5 0 15,2-3 0-15,-2 1 128 0,1 3-128 0,1-1 0 16,1-2 144-16,1 0-144 0,1 0 0 0,-1-1 144 16,1 2-144-16,0 0 0 0,-1-2 160 0,1 1-160 0,0 1 128 0,0 0-128 15,0 0 0-15,0 2 128 16,2-1-128-16,0-1 0 0,0-1 0 0,1-1 128 0,0 0-128 15,0 0 0-15,3-2 128 0,-2 1-128 0,2-1 0 0,0-3 128 16,-1 3-128-16,2 0 0 0,1 0 0 0,-2-1 128 16,2 1-128-16,-2 1 0 0,1 1 0 0,0 0 0 15,2-1 0-15,0 1 0 0,-1 1 128 0,1 0-128 16,-1-1 0-16,-2-1 0 0,2 2 0 0,0 0 0 0,-1-3 0 16,0-1 0-16,-2 0 128 0,2 1-128 0,-2 1 0 15,1-1 0-15,-4 1 0 0,3 0 0 0,-1-2 0 0,2 1 0 16,-2 0 0-16,1 1 128 0,-1 0-128 0,2-1 0 15,2 2 0-15,-2 0 0 0,0 0 0 0,3-1 0 16,1 0 128-16,1-2-128 0,0 0 0 0,1 1 0 16,0-2 0-16,2 1 0 0,-3 1 0 0,0-3 0 15,0 0 0-15,0 0 0 0,0 2 0 16,-1-2 0-16,0 0 0 0,-1 0 0 0,0-3 0 0,0 0 0 16,0 1 0-16,-4-2 0 0,2-1 0 0,0-2 0 15,-2-3 0-15,5-6 0 16,-6 5-512-16,-2-3-48 0,-1-6 0 0,1-1 0 15,-6-4-1840-15,4-2-368 0,2-4-80 0,-3-1-14464 0</inkml:trace>
  <inkml:trace contextRef="#ctx0" brushRef="#br2" timeOffset="147287.95">23017 12089 30927 0,'0'0'1360'0,"-8"-3"304"0,1 1-1344 0,7 2-320 0,-6-4 0 0,6 4 0 16,0 0 272-16,0 0-16 0,0 0 0 0,0 0 0 15,0 0 464-15,0 0 96 0,0 0 16 0,0 0 0 16,0 0-80-16,0 0-16 0,8 11 0 0,-3 1 0 15,2 4-80-15,2 0-16 0,0 6 0 0,0 4 0 0,4 2-224 16,-1 4-48-16,0 2-16 0,1 1 0 0,0 1-96 0,0-3-32 16,1-1 0-16,-1-3 0 0,0 1 32 0,0-3 0 15,3-1 0-15,-1-4 0 0,0-4-112 0,3 0-16 16,0-3 0-16,-2-1 0 0,3-3 112 0,-1 0 16 16,0-3 0-16,0-3 0 0,0-1-256 0,0-3 144 15,3-3-144-15,1-2 128 0,-3-3 80 0,1-3 16 16,4-5 0-16,0-4 0 0,3-4 96 0,3-3 32 15,1-4 0-15,3-1 0 0,2-2-16 0,3-4 0 16,2-6 0-16,-1-1 0 0,0-2 48 0,-5 3 16 16,-3 4 0-16,-1 2 0 0,-4-2-160 0,-1 6-48 15,-5 3 0-15,-3 0 0 0,-5 3-192 0,-4 4 128 16,-1 0-128-16,-4 2 0 0,-2 2-128 0,-2-2-128 0,-1 2-32 0,-2 2 0 31,1 3-2480-31,-1 5-496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E6B2F942-8CC4-4901-BC8E-C336CE7746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>
              <a:extLst>
                <a:ext uri="{FF2B5EF4-FFF2-40B4-BE49-F238E27FC236}">
                  <a16:creationId xmlns:a16="http://schemas.microsoft.com/office/drawing/2014/main" id="{96E06A45-68C6-4268-8E4C-6406DD01D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>
              <a:extLst>
                <a:ext uri="{FF2B5EF4-FFF2-40B4-BE49-F238E27FC236}">
                  <a16:creationId xmlns:a16="http://schemas.microsoft.com/office/drawing/2014/main" id="{A408F46D-8384-4D25-A569-3E2B268DAC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EXPHORSA">
            <a:extLst>
              <a:ext uri="{FF2B5EF4-FFF2-40B4-BE49-F238E27FC236}">
                <a16:creationId xmlns:a16="http://schemas.microsoft.com/office/drawing/2014/main" id="{6C072C13-553D-4BE6-9CD2-7D69AFC31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E6871A6-ABE4-4FBC-B79C-39D21CC97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CC8EA51-0990-4313-890B-F35DF6B5B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C7BD49A-11B7-46F9-BF2B-2565AD804A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fld id="{133B7C94-2CEB-4B73-9B7A-3C15C98B9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4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3DB90F-B9BB-4A34-9000-F681F3FD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149E0-A851-48BA-96A3-7A68E44EF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CFC3A4-C524-47C3-A785-0C964F84F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39032-1AD5-453E-B2F5-4BAD0ED99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088B2-721C-479C-9EA9-6827F1F84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939A6-F5F5-443D-8DA7-35E455F80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051775-AE3D-4E8F-AFD3-EE3208C22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4C665-88DC-489B-A6AB-911BE25E1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48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1A7F7-831B-425B-B40E-48810E688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133CFC-564E-4F4E-B252-478E38B66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D583-4E5A-4FCA-B789-C0B54EA8E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1AD53-E226-49EB-9E89-4F20BA5BC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0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8FB881-1A84-43A2-94D1-4A2CBA1B1F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3CABA1-33AB-4D0F-868A-8DA305152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C6062-8955-4C9D-9524-89273AE9C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18D04-9179-4555-8AF9-359A22FA6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1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2C6D9-6AB9-43E6-B889-B7311C4CC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340B2-6C67-4F52-935C-066223809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373502-D6FF-483E-ADCF-D6EC65563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DD9C4-968C-45EF-B82A-DE36319C7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72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E516A4-C39D-460F-9AF1-F3C015F20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BDC1F3-51BA-4C67-8300-EDEA351FE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4FDC2B-73EE-4ABB-84AA-5C49EAE05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2B0FD-1090-4141-91C9-0CE519BCF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48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80297F-6A0F-4E31-A727-C4D0619D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B148D5-7982-46E1-AA91-BB93E25CA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9B494F-4518-4824-AA4E-4DD1C1154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D09A-E4EE-4D6C-B2E9-E00F5DA42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4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A89677-B87A-4191-8E45-F6CF2E595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0A0D09-DEF1-4D12-B51E-154A93374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7B7695-034C-4E1C-B1FC-5619F370DC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1CF49-95E8-41E6-A78E-586B990A4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43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300244-0F7B-49DD-A894-01D912A1D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B6B55-6AFA-48AB-9DF5-EF2D974DF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FD24F-AF3C-4196-A4C1-C9333D166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5C1BC-75BF-4D9A-AB45-3F60716C6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0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73CB6C-ABA5-4D2E-B5BC-3DFA090F4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977846-F7C3-4868-89B1-0F4AB7783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924400-4D54-40D4-B56F-4CA29E6F4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69AA2-7380-42D9-9DAA-DDD4E5683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85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banna">
            <a:extLst>
              <a:ext uri="{FF2B5EF4-FFF2-40B4-BE49-F238E27FC236}">
                <a16:creationId xmlns:a16="http://schemas.microsoft.com/office/drawing/2014/main" id="{963D9356-63FD-4D2B-8494-D273274E3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34689E94-7064-4E15-AF18-40E2F416B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BD9F099-15B5-4423-A7D1-CEF63509D3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63799C-5ADB-4E41-8CE2-69436752EF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8172476-A81C-4F8D-8FE0-892BF7532F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CFC45727-2A35-403E-AC5F-078BB05AAE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EXPHORSA">
            <a:extLst>
              <a:ext uri="{FF2B5EF4-FFF2-40B4-BE49-F238E27FC236}">
                <a16:creationId xmlns:a16="http://schemas.microsoft.com/office/drawing/2014/main" id="{1A7F1CB7-23D9-4D48-92CF-1322B73A1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5C21921E-7282-4F3E-BC28-07DDD4501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cs.wiley.com/he-bcs/Books?action=resource%20&amp;bcsId=2026&amp;itemId=047143339X&amp;resourceId=4140" TargetMode="External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8.bin"/><Relationship Id="rId10" Type="http://schemas.openxmlformats.org/officeDocument/2006/relationships/customXml" Target="../ink/ink2.xml"/><Relationship Id="rId4" Type="http://schemas.openxmlformats.org/officeDocument/2006/relationships/image" Target="../media/image15.wmf"/><Relationship Id="rId9" Type="http://schemas.openxmlformats.org/officeDocument/2006/relationships/hyperlink" Target="http://bcs.wiley.com/he-bcs/Books?action=resource&amp;bcsId=2026&amp;itemId=047143339X&amp;resourceId=414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hyperlink" Target="http://bcs.wiley.com/he-bcs/Books?action=resource%20&amp;bcsId=2026&amp;itemId=047143339X&amp;resourceId=414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4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customXml" Target="../ink/ink5.xml"/><Relationship Id="rId5" Type="http://schemas.openxmlformats.org/officeDocument/2006/relationships/oleObject" Target="../embeddings/oleObject16.bin"/><Relationship Id="rId10" Type="http://schemas.openxmlformats.org/officeDocument/2006/relationships/hyperlink" Target="http://bcs.wiley.com/he-bcs/Books?action=resource%20&amp;bcsId=2026&amp;itemId=047143339X&amp;resourceId=4140" TargetMode="External"/><Relationship Id="rId4" Type="http://schemas.openxmlformats.org/officeDocument/2006/relationships/image" Target="../media/image28.wmf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2.wmf"/><Relationship Id="rId9" Type="http://schemas.openxmlformats.org/officeDocument/2006/relationships/hyperlink" Target="http://bcs.wiley.com/he-bcs/Books?action=resource&amp;bcsId=2026&amp;itemId=047143339X&amp;resourceId=414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oleObject" Target="../embeddings/oleObject21.bin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>
            <a:extLst>
              <a:ext uri="{FF2B5EF4-FFF2-40B4-BE49-F238E27FC236}">
                <a16:creationId xmlns:a16="http://schemas.microsoft.com/office/drawing/2014/main" id="{6EE2B7B3-026C-49EC-8D49-72B934672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Ch 2.2: Separable Equations</a:t>
            </a:r>
          </a:p>
        </p:txBody>
      </p:sp>
      <p:sp>
        <p:nvSpPr>
          <p:cNvPr id="14343" name="Rectangle 3">
            <a:extLst>
              <a:ext uri="{FF2B5EF4-FFF2-40B4-BE49-F238E27FC236}">
                <a16:creationId xmlns:a16="http://schemas.microsoft.com/office/drawing/2014/main" id="{09DFA301-437E-4D3B-850E-A0AAD95D5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this section we examine a subclass of linear and nonlinear first order equations. Consider the first order equation</a:t>
            </a:r>
            <a:endParaRPr lang="en-US" altLang="en-US" sz="8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can rewrite this in the form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example, let </a:t>
            </a:r>
            <a:r>
              <a:rPr lang="en-US" altLang="en-US" sz="2400" i="1"/>
              <a:t>M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= - </a:t>
            </a:r>
            <a:r>
              <a:rPr lang="en-US" altLang="en-US" sz="2400" i="1"/>
              <a:t>f</a:t>
            </a:r>
            <a:r>
              <a:rPr lang="en-US" altLang="en-US" sz="1200" i="1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and </a:t>
            </a:r>
            <a:r>
              <a:rPr lang="en-US" altLang="en-US" sz="2400" i="1"/>
              <a:t>N</a:t>
            </a:r>
            <a:r>
              <a:rPr lang="en-US" altLang="en-US" sz="800" i="1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= 1.  There may be other ways as well.  In differential form,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</a:t>
            </a:r>
            <a:r>
              <a:rPr lang="en-US" altLang="en-US" sz="2400" i="1"/>
              <a:t>M</a:t>
            </a:r>
            <a:r>
              <a:rPr lang="en-US" altLang="en-US" sz="2400"/>
              <a:t> is a function of </a:t>
            </a:r>
            <a:r>
              <a:rPr lang="en-US" altLang="en-US" sz="2400" i="1"/>
              <a:t>x</a:t>
            </a:r>
            <a:r>
              <a:rPr lang="en-US" altLang="en-US" sz="2400"/>
              <a:t> only and </a:t>
            </a:r>
            <a:r>
              <a:rPr lang="en-US" altLang="en-US" sz="2400" i="1"/>
              <a:t>N</a:t>
            </a:r>
            <a:r>
              <a:rPr lang="en-US" altLang="en-US" sz="2400"/>
              <a:t> is a function of </a:t>
            </a:r>
            <a:r>
              <a:rPr lang="en-US" altLang="en-US" sz="2400" i="1"/>
              <a:t>y</a:t>
            </a:r>
            <a:r>
              <a:rPr lang="en-US" altLang="en-US" sz="2400"/>
              <a:t> only, then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this case, the equation is called </a:t>
            </a:r>
            <a:r>
              <a:rPr lang="en-US" altLang="en-US" sz="2400" b="1"/>
              <a:t>separable</a:t>
            </a:r>
            <a:r>
              <a:rPr lang="en-US" altLang="en-US" sz="2400"/>
              <a:t>. </a:t>
            </a:r>
          </a:p>
        </p:txBody>
      </p:sp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FADB4ED3-0170-47ED-8FCB-58E04C1300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505200"/>
          <a:ext cx="27844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3" imgW="1536480" imgH="393480" progId="Equation.3">
                  <p:embed/>
                </p:oleObj>
              </mc:Choice>
              <mc:Fallback>
                <p:oleObj name="Equation" r:id="rId3" imgW="15364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27844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3459582A-5B3C-4032-8574-9848420BE7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953000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Equation" r:id="rId5" imgW="1650960" imgH="203040" progId="Equation.3">
                  <p:embed/>
                </p:oleObj>
              </mc:Choice>
              <mc:Fallback>
                <p:oleObj name="Equation" r:id="rId5" imgW="16509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53000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D24DE37F-AA8E-43D7-8FB5-4959E5875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867400"/>
          <a:ext cx="2400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7" imgW="1371600" imgH="203040" progId="Equation.3">
                  <p:embed/>
                </p:oleObj>
              </mc:Choice>
              <mc:Fallback>
                <p:oleObj name="Equation" r:id="rId7" imgW="1371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867400"/>
                        <a:ext cx="2400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3B501BC0-AC2E-4C2F-8031-DD5109D09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438400"/>
          <a:ext cx="1473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Equation" r:id="rId9" imgW="812520" imgH="393480" progId="Equation.3">
                  <p:embed/>
                </p:oleObj>
              </mc:Choice>
              <mc:Fallback>
                <p:oleObj name="Equation" r:id="rId9" imgW="812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1473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9">
            <a:extLst>
              <a:ext uri="{FF2B5EF4-FFF2-40B4-BE49-F238E27FC236}">
                <a16:creationId xmlns:a16="http://schemas.microsoft.com/office/drawing/2014/main" id="{9F3E1446-BDAF-4071-BBE9-E82326DF4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781F052D-8D4F-4357-B7F0-2DD891C88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1:  Solving a Separable Equation</a:t>
            </a: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7EC94097-AD5B-4558-A5A4-876B9647E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Solve the following first order nonlinear equation: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variables,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equation above defines the solution </a:t>
            </a:r>
            <a:r>
              <a:rPr lang="en-US" altLang="en-US" sz="2400" i="1"/>
              <a:t>y</a:t>
            </a:r>
            <a:r>
              <a:rPr lang="en-US" altLang="en-US" sz="2400"/>
              <a:t> implicitly.  A graph showing the direction field and implicit plots of several integral curves for the differential equation is given above. </a:t>
            </a:r>
          </a:p>
        </p:txBody>
      </p:sp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330D4DFC-9D2C-4754-91D1-5140A3D655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057400"/>
          <a:ext cx="1295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3" imgW="736560" imgH="444240" progId="Equation.3">
                  <p:embed/>
                </p:oleObj>
              </mc:Choice>
              <mc:Fallback>
                <p:oleObj name="Equation" r:id="rId3" imgW="7365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12954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AFA0E3CB-6ECD-4BAF-9DA8-85274F86AC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76600"/>
          <a:ext cx="25908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5" imgW="1498320" imgH="1193760" progId="Equation.3">
                  <p:embed/>
                </p:oleObj>
              </mc:Choice>
              <mc:Fallback>
                <p:oleObj name="Equation" r:id="rId5" imgW="1498320" imgH="1193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2590800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11">
            <a:extLst>
              <a:ext uri="{FF2B5EF4-FFF2-40B4-BE49-F238E27FC236}">
                <a16:creationId xmlns:a16="http://schemas.microsoft.com/office/drawing/2014/main" id="{113541CD-6F83-4E81-9C97-40E858B1E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27432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>
            <a:extLst>
              <a:ext uri="{FF2B5EF4-FFF2-40B4-BE49-F238E27FC236}">
                <a16:creationId xmlns:a16="http://schemas.microsoft.com/office/drawing/2014/main" id="{8111D1AA-0046-434E-B3DC-B6EFB7EC9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DE60E5-45A6-4F18-9EA2-44E477A29E26}"/>
                  </a:ext>
                </a:extLst>
              </p14:cNvPr>
              <p14:cNvContentPartPr/>
              <p14:nvPr/>
            </p14:nvContentPartPr>
            <p14:xfrm>
              <a:off x="178560" y="50400"/>
              <a:ext cx="8866800" cy="5825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DE60E5-45A6-4F18-9EA2-44E477A29E2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9200" y="41040"/>
                <a:ext cx="8885520" cy="584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3F3AE665-24EE-410C-A2A4-D0CE405CA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Implicit and Explicit Solutions </a:t>
            </a:r>
            <a:r>
              <a:rPr lang="en-US" altLang="en-US" sz="2400">
                <a:solidFill>
                  <a:srgbClr val="2125D7"/>
                </a:solidFill>
              </a:rPr>
              <a:t>(1 of 4)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EFDFBBAA-FCA6-4847-A609-4C38617C5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Solve the following first order nonlinear equation: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equation above defines the solution </a:t>
            </a:r>
            <a:r>
              <a:rPr lang="en-US" altLang="en-US" sz="2400" i="1"/>
              <a:t>y</a:t>
            </a:r>
            <a:r>
              <a:rPr lang="en-US" altLang="en-US" sz="2400"/>
              <a:t> implicitly.  An explicit expression for the solution can be found in this case:</a:t>
            </a:r>
          </a:p>
        </p:txBody>
      </p:sp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61ADD50A-A994-4619-839C-B9D30334A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057400"/>
          <a:ext cx="19653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3" imgW="1117440" imgH="444240" progId="Equation.3">
                  <p:embed/>
                </p:oleObj>
              </mc:Choice>
              <mc:Fallback>
                <p:oleObj name="Equation" r:id="rId3" imgW="11174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19653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F2E669A4-E67F-48EC-8D95-6FF7CC577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200400"/>
          <a:ext cx="33147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5" imgW="1917360" imgH="787320" progId="Equation.3">
                  <p:embed/>
                </p:oleObj>
              </mc:Choice>
              <mc:Fallback>
                <p:oleObj name="Equation" r:id="rId5" imgW="1917360" imgH="787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3147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09635ECD-BCB4-4EE9-84B5-42217A39E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334000"/>
          <a:ext cx="74850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7" imgW="4330440" imgH="736560" progId="Equation.3">
                  <p:embed/>
                </p:oleObj>
              </mc:Choice>
              <mc:Fallback>
                <p:oleObj name="Equation" r:id="rId7" imgW="433044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7485063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>
            <a:extLst>
              <a:ext uri="{FF2B5EF4-FFF2-40B4-BE49-F238E27FC236}">
                <a16:creationId xmlns:a16="http://schemas.microsoft.com/office/drawing/2014/main" id="{D941CE35-3954-48AE-A4A1-B2BFDD0CC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2125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http://bcs.wiley.com/he-bcs/Books?action=resource&amp;bcsId=2026&amp;itemId=047143339X&amp;resourceId=4140</a:t>
            </a:r>
            <a:endParaRPr lang="en-US" altLang="en-US" sz="1600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7661D58-3270-43EE-993A-CA573B58D4A1}"/>
                  </a:ext>
                </a:extLst>
              </p14:cNvPr>
              <p14:cNvContentPartPr/>
              <p14:nvPr/>
            </p14:nvContentPartPr>
            <p14:xfrm>
              <a:off x="580680" y="440280"/>
              <a:ext cx="8598240" cy="625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7661D58-3270-43EE-993A-CA573B58D4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320" y="430920"/>
                <a:ext cx="8616960" cy="627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>
            <a:extLst>
              <a:ext uri="{FF2B5EF4-FFF2-40B4-BE49-F238E27FC236}">
                <a16:creationId xmlns:a16="http://schemas.microsoft.com/office/drawing/2014/main" id="{5A6E6E4D-D45D-43AF-A85B-8191764E2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Initial Value Problem </a:t>
            </a:r>
            <a:r>
              <a:rPr lang="en-US" altLang="en-US" sz="2400">
                <a:solidFill>
                  <a:srgbClr val="2125D7"/>
                </a:solidFill>
              </a:rPr>
              <a:t>(2 of 4)</a:t>
            </a:r>
          </a:p>
        </p:txBody>
      </p:sp>
      <p:sp>
        <p:nvSpPr>
          <p:cNvPr id="17415" name="Rectangle 3">
            <a:extLst>
              <a:ext uri="{FF2B5EF4-FFF2-40B4-BE49-F238E27FC236}">
                <a16:creationId xmlns:a16="http://schemas.microsoft.com/office/drawing/2014/main" id="{0A6BC649-5FF6-4159-ACFF-F59FE47C8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Suppose we seek a solution satisfying </a:t>
            </a:r>
            <a:r>
              <a:rPr lang="en-US" altLang="en-US" sz="2400" i="1"/>
              <a:t>y</a:t>
            </a:r>
            <a:r>
              <a:rPr lang="en-US" altLang="en-US" sz="2400"/>
              <a:t>(0) = -1.  Using the implicit expression of </a:t>
            </a:r>
            <a:r>
              <a:rPr lang="en-US" altLang="en-US" sz="2400" i="1"/>
              <a:t>y</a:t>
            </a:r>
            <a:r>
              <a:rPr lang="en-US" altLang="en-US" sz="2400"/>
              <a:t>, we obtain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Thus the implicit equation defining </a:t>
            </a:r>
            <a:r>
              <a:rPr lang="en-US" altLang="en-US" sz="2400" i="1"/>
              <a:t>y</a:t>
            </a:r>
            <a:r>
              <a:rPr lang="en-US" altLang="en-US" sz="2400"/>
              <a:t> is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Using explicit expression of </a:t>
            </a:r>
            <a:r>
              <a:rPr lang="en-US" altLang="en-US" sz="2400" i="1"/>
              <a:t>y</a:t>
            </a:r>
            <a:r>
              <a:rPr lang="en-US" altLang="en-US" sz="2400"/>
              <a:t>,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/>
              <a:t>It follows that</a:t>
            </a:r>
          </a:p>
        </p:txBody>
      </p:sp>
      <p:graphicFrame>
        <p:nvGraphicFramePr>
          <p:cNvPr id="17410" name="Object 2">
            <a:extLst>
              <a:ext uri="{FF2B5EF4-FFF2-40B4-BE49-F238E27FC236}">
                <a16:creationId xmlns:a16="http://schemas.microsoft.com/office/drawing/2014/main" id="{12C42667-C32C-40F7-8F71-707A42953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724400"/>
          <a:ext cx="2921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3" imgW="1688760" imgH="533160" progId="Equation.3">
                  <p:embed/>
                </p:oleObj>
              </mc:Choice>
              <mc:Fallback>
                <p:oleObj name="Equation" r:id="rId3" imgW="168876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921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D7F9F8BB-02CF-4FA3-AF43-6ECC869B73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5113" y="2514600"/>
          <a:ext cx="3656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5" imgW="2019240" imgH="482400" progId="Equation.3">
                  <p:embed/>
                </p:oleObj>
              </mc:Choice>
              <mc:Fallback>
                <p:oleObj name="Equation" r:id="rId5" imgW="20192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514600"/>
                        <a:ext cx="3656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62BBB214-3982-4938-9CAA-794CDF2A6C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886200"/>
          <a:ext cx="29908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86200"/>
                        <a:ext cx="29908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80C90EA1-3D7E-4C31-9984-6D14878B72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6096000"/>
          <a:ext cx="27447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Equation" r:id="rId9" imgW="1587240" imgH="266400" progId="Equation.3">
                  <p:embed/>
                </p:oleObj>
              </mc:Choice>
              <mc:Fallback>
                <p:oleObj name="Equation" r:id="rId9" imgW="15872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0"/>
                        <a:ext cx="27447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6" name="Picture 11">
            <a:extLst>
              <a:ext uri="{FF2B5EF4-FFF2-40B4-BE49-F238E27FC236}">
                <a16:creationId xmlns:a16="http://schemas.microsoft.com/office/drawing/2014/main" id="{61866F3A-FAE8-4D4E-B8D3-D117052CF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05275"/>
            <a:ext cx="33528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7842E40D-D52D-4E56-913F-289E194CF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438F2C-8955-4999-BA31-FD63F2FC6A3C}"/>
                  </a:ext>
                </a:extLst>
              </p14:cNvPr>
              <p14:cNvContentPartPr/>
              <p14:nvPr/>
            </p14:nvContentPartPr>
            <p14:xfrm>
              <a:off x="474480" y="1708200"/>
              <a:ext cx="8406720" cy="4851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438F2C-8955-4999-BA31-FD63F2FC6A3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5120" y="1698840"/>
                <a:ext cx="8425440" cy="486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5F7719E4-E77B-4B9C-8080-93C7F4CD2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Initial Condition </a:t>
            </a:r>
            <a:r>
              <a:rPr lang="en-US" altLang="en-US" sz="3200" i="1">
                <a:solidFill>
                  <a:srgbClr val="2125D7"/>
                </a:solidFill>
              </a:rPr>
              <a:t>y</a:t>
            </a:r>
            <a:r>
              <a:rPr lang="en-US" altLang="en-US" sz="3200">
                <a:solidFill>
                  <a:srgbClr val="2125D7"/>
                </a:solidFill>
              </a:rPr>
              <a:t>(0) = 3   </a:t>
            </a:r>
            <a:r>
              <a:rPr lang="en-US" altLang="en-US" sz="2400">
                <a:solidFill>
                  <a:srgbClr val="2125D7"/>
                </a:solidFill>
              </a:rPr>
              <a:t>(3 of 4)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9DD61FF-702B-4E2A-A2FC-0FB9B65E8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Note that if initial condition is </a:t>
            </a:r>
            <a:r>
              <a:rPr lang="en-US" altLang="en-US" sz="2400" i="1"/>
              <a:t>y</a:t>
            </a:r>
            <a:r>
              <a:rPr lang="en-US" altLang="en-US" sz="2400"/>
              <a:t>(0) = 3, then we choose the positive sign, instead of negative sign, on square root term:</a:t>
            </a:r>
          </a:p>
        </p:txBody>
      </p:sp>
      <p:graphicFrame>
        <p:nvGraphicFramePr>
          <p:cNvPr id="18434" name="Object 2">
            <a:extLst>
              <a:ext uri="{FF2B5EF4-FFF2-40B4-BE49-F238E27FC236}">
                <a16:creationId xmlns:a16="http://schemas.microsoft.com/office/drawing/2014/main" id="{6708B5EA-F2ED-4F46-8D1D-DCCDC15D88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590800"/>
          <a:ext cx="2895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1587240" imgH="266400" progId="Equation.3">
                  <p:embed/>
                </p:oleObj>
              </mc:Choice>
              <mc:Fallback>
                <p:oleObj name="Equation" r:id="rId3" imgW="158724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0800"/>
                        <a:ext cx="2895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9">
            <a:extLst>
              <a:ext uri="{FF2B5EF4-FFF2-40B4-BE49-F238E27FC236}">
                <a16:creationId xmlns:a16="http://schemas.microsoft.com/office/drawing/2014/main" id="{CD716CDF-8BED-423D-AE00-5154C07CD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7719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58C1FDD3-B014-4809-B266-FC65157C9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E5E192-8BC3-4CF1-9AB7-BA364C65A9FC}"/>
                  </a:ext>
                </a:extLst>
              </p14:cNvPr>
              <p14:cNvContentPartPr/>
              <p14:nvPr/>
            </p14:nvContentPartPr>
            <p14:xfrm>
              <a:off x="4749120" y="1676160"/>
              <a:ext cx="3747960" cy="3417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E5E192-8BC3-4CF1-9AB7-BA364C65A9F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39760" y="1666800"/>
                <a:ext cx="3766680" cy="343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51D2F528-DBA9-4316-B374-C31B53906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Domain </a:t>
            </a:r>
            <a:r>
              <a:rPr lang="en-US" altLang="en-US" sz="2400">
                <a:solidFill>
                  <a:srgbClr val="2125D7"/>
                </a:solidFill>
              </a:rPr>
              <a:t>(4 of 4)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ECF8284F-1342-4E1E-ACA3-8DF71EDE4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1816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Thus the solutions to the initial value problem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>
              <a:buFontTx/>
              <a:buNone/>
            </a:pPr>
            <a:r>
              <a:rPr lang="en-US" altLang="en-US" sz="2400"/>
              <a:t>	are given by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/>
              <a:t>From explicit representation of </a:t>
            </a:r>
            <a:r>
              <a:rPr lang="en-US" altLang="en-US" sz="2400" i="1"/>
              <a:t>y</a:t>
            </a:r>
            <a:r>
              <a:rPr lang="en-US" altLang="en-US" sz="2400"/>
              <a:t>, it follows that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400"/>
              <a:t>	and hence domain of </a:t>
            </a:r>
            <a:r>
              <a:rPr lang="en-US" altLang="en-US" sz="2400" i="1"/>
              <a:t>y</a:t>
            </a:r>
            <a:r>
              <a:rPr lang="en-US" altLang="en-US" sz="2400"/>
              <a:t> is (-2, </a:t>
            </a:r>
            <a:r>
              <a:rPr lang="en-US" altLang="en-US" sz="2400">
                <a:sym typeface="Symbol" panose="05050102010706020507" pitchFamily="18" charset="2"/>
              </a:rPr>
              <a:t>).  Note </a:t>
            </a:r>
            <a:r>
              <a:rPr lang="en-US" altLang="en-US" sz="2400" i="1">
                <a:sym typeface="Symbol" panose="05050102010706020507" pitchFamily="18" charset="2"/>
              </a:rPr>
              <a:t>x</a:t>
            </a:r>
            <a:r>
              <a:rPr lang="en-US" altLang="en-US" sz="2400">
                <a:sym typeface="Symbol" panose="05050102010706020507" pitchFamily="18" charset="2"/>
              </a:rPr>
              <a:t> = -2 yields </a:t>
            </a:r>
            <a:r>
              <a:rPr lang="en-US" altLang="en-US" sz="2400" i="1">
                <a:sym typeface="Symbol" panose="05050102010706020507" pitchFamily="18" charset="2"/>
              </a:rPr>
              <a:t>y</a:t>
            </a:r>
            <a:r>
              <a:rPr lang="en-US" altLang="en-US" sz="2400">
                <a:sym typeface="Symbol" panose="05050102010706020507" pitchFamily="18" charset="2"/>
              </a:rPr>
              <a:t> = 1, which makes denominator of </a:t>
            </a:r>
            <a:r>
              <a:rPr lang="en-US" altLang="en-US" sz="2400" i="1">
                <a:sym typeface="Symbol" panose="05050102010706020507" pitchFamily="18" charset="2"/>
              </a:rPr>
              <a:t>dy</a:t>
            </a:r>
            <a:r>
              <a:rPr lang="en-US" altLang="en-US" sz="2400">
                <a:sym typeface="Symbol" panose="05050102010706020507" pitchFamily="18" charset="2"/>
              </a:rPr>
              <a:t>/</a:t>
            </a:r>
            <a:r>
              <a:rPr lang="en-US" altLang="en-US" sz="2400" i="1">
                <a:sym typeface="Symbol" panose="05050102010706020507" pitchFamily="18" charset="2"/>
              </a:rPr>
              <a:t>dx</a:t>
            </a:r>
            <a:r>
              <a:rPr lang="en-US" altLang="en-US" sz="2400">
                <a:sym typeface="Symbol" panose="05050102010706020507" pitchFamily="18" charset="2"/>
              </a:rPr>
              <a:t> zero (vertical tangent). </a:t>
            </a:r>
          </a:p>
          <a:p>
            <a:pPr eaLnBrk="1" hangingPunct="1"/>
            <a:r>
              <a:rPr lang="en-US" altLang="en-US" sz="2400"/>
              <a:t>Conversely, domain of </a:t>
            </a:r>
            <a:r>
              <a:rPr lang="en-US" altLang="en-US" sz="2400" i="1"/>
              <a:t>y</a:t>
            </a:r>
            <a:r>
              <a:rPr lang="en-US" altLang="en-US" sz="2400"/>
              <a:t> can be estimated by locating vertical tangents on graph (useful for implicitly defined solutions). </a:t>
            </a:r>
          </a:p>
        </p:txBody>
      </p:sp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F5DFC2F5-CD2E-4260-A57F-A00A4CE908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00400"/>
          <a:ext cx="426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3" imgW="2323800" imgH="507960" progId="Equation.3">
                  <p:embed/>
                </p:oleObj>
              </mc:Choice>
              <mc:Fallback>
                <p:oleObj name="Equation" r:id="rId3" imgW="232380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4267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>
            <a:extLst>
              <a:ext uri="{FF2B5EF4-FFF2-40B4-BE49-F238E27FC236}">
                <a16:creationId xmlns:a16="http://schemas.microsoft.com/office/drawing/2014/main" id="{0681C3D1-E530-4C70-8F48-9459C22DD4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648200"/>
          <a:ext cx="54070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5" imgW="2984400" imgH="279360" progId="Equation.3">
                  <p:embed/>
                </p:oleObj>
              </mc:Choice>
              <mc:Fallback>
                <p:oleObj name="Equation" r:id="rId5" imgW="298440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54070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3D1A9A27-40C5-480B-97FC-00B8304EEB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31940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7" imgW="1815840" imgH="444240" progId="Equation.3">
                  <p:embed/>
                </p:oleObj>
              </mc:Choice>
              <mc:Fallback>
                <p:oleObj name="Equation" r:id="rId7" imgW="18158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31940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12">
            <a:extLst>
              <a:ext uri="{FF2B5EF4-FFF2-40B4-BE49-F238E27FC236}">
                <a16:creationId xmlns:a16="http://schemas.microsoft.com/office/drawing/2014/main" id="{F6E6EFA3-7C78-4960-8785-D484CED5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514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775681F-27DE-42D5-ABEC-CD720650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1B09D9-DF78-4A13-9218-37D432853CF6}"/>
                  </a:ext>
                </a:extLst>
              </p14:cNvPr>
              <p14:cNvContentPartPr/>
              <p14:nvPr/>
            </p14:nvContentPartPr>
            <p14:xfrm>
              <a:off x="45720" y="181440"/>
              <a:ext cx="9044280" cy="625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1B09D9-DF78-4A13-9218-37D432853CF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360" y="172080"/>
                <a:ext cx="9063000" cy="627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1E7293B6-5976-4705-AECC-35F54EFE4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3: Implicit Solution of Initial Value Problem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8BA86D7E-5D85-4A37-BAB2-DDE3ACC52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Consider the following initial value problem: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Using the initial condition, it follows that</a:t>
            </a: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B06A9A05-F56B-415F-A639-B68BD1BEE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057400"/>
          <a:ext cx="24336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3" imgW="1384200" imgH="419040" progId="Equation.3">
                  <p:embed/>
                </p:oleObj>
              </mc:Choice>
              <mc:Fallback>
                <p:oleObj name="Equation" r:id="rId3" imgW="13842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24336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5CDA98F9-EDAA-41EA-AB1D-332CAE9CAF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00400"/>
          <a:ext cx="287496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5" imgW="1587240" imgH="1193760" progId="Equation.3">
                  <p:embed/>
                </p:oleObj>
              </mc:Choice>
              <mc:Fallback>
                <p:oleObj name="Equation" r:id="rId5" imgW="1587240" imgH="1193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2874963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417B8079-5515-45BE-9FBF-E9F50B43F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943600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7" imgW="1180800" imgH="228600" progId="Equation.3">
                  <p:embed/>
                </p:oleObj>
              </mc:Choice>
              <mc:Fallback>
                <p:oleObj name="Equation" r:id="rId7" imgW="1180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943600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>
            <a:extLst>
              <a:ext uri="{FF2B5EF4-FFF2-40B4-BE49-F238E27FC236}">
                <a16:creationId xmlns:a16="http://schemas.microsoft.com/office/drawing/2014/main" id="{5DF0BD78-484D-49F6-B19C-D5C8B2A6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2125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http://bcs.wiley.com/he-bcs/Books?action=resource&amp;bcsId=2026&amp;itemId=047143339X&amp;resourceId=4140</a:t>
            </a:r>
            <a:endParaRPr lang="en-US" altLang="en-US" sz="1600" dirty="0">
              <a:solidFill>
                <a:srgbClr val="2125D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67BE8A4E-B2F0-431E-B9B3-380C42961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3:  Graph of Solutions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29FFF37-08C2-468C-B1A8-15A292412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Thus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The graph of this solution (black), along with the graphs of the direction field and several integral curves (blue) for this differential equation, is given below. </a:t>
            </a: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16A25D40-60A0-4E20-ADE4-4BD21A7E94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057400"/>
          <a:ext cx="493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3" imgW="2806560" imgH="419040" progId="Equation.3">
                  <p:embed/>
                </p:oleObj>
              </mc:Choice>
              <mc:Fallback>
                <p:oleObj name="Equation" r:id="rId3" imgW="28065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493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7">
            <a:extLst>
              <a:ext uri="{FF2B5EF4-FFF2-40B4-BE49-F238E27FC236}">
                <a16:creationId xmlns:a16="http://schemas.microsoft.com/office/drawing/2014/main" id="{4CBB7B21-4EE8-48D9-9FCA-18330C67F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68775"/>
            <a:ext cx="327660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947732C9-1331-4CE3-8F96-A2E39884A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30815C-3482-4240-AE95-8E8CBFEF04B9}"/>
                  </a:ext>
                </a:extLst>
              </p14:cNvPr>
              <p14:cNvContentPartPr/>
              <p14:nvPr/>
            </p14:nvContentPartPr>
            <p14:xfrm>
              <a:off x="937080" y="1675800"/>
              <a:ext cx="7962480" cy="4527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30815C-3482-4240-AE95-8E8CBFEF04B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7720" y="1666440"/>
                <a:ext cx="7981200" cy="454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5610</TotalTime>
  <Words>683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</vt:lpstr>
      <vt:lpstr>Times New Roman</vt:lpstr>
      <vt:lpstr>Wingdings</vt:lpstr>
      <vt:lpstr>Expedition</vt:lpstr>
      <vt:lpstr>Equation</vt:lpstr>
      <vt:lpstr>Ch 2.2: Separable Equations</vt:lpstr>
      <vt:lpstr>Example 1:  Solving a Separable Equation</vt:lpstr>
      <vt:lpstr>Example 2:   Implicit and Explicit Solutions (1 of 4)</vt:lpstr>
      <vt:lpstr>Example 2:  Initial Value Problem (2 of 4)</vt:lpstr>
      <vt:lpstr>Example 2:  Initial Condition y(0) = 3   (3 of 4)</vt:lpstr>
      <vt:lpstr>Example 2:  Domain (4 of 4)</vt:lpstr>
      <vt:lpstr>Example 3: Implicit Solution of Initial Value Problem (1 of 2)</vt:lpstr>
      <vt:lpstr>Example 3:  Graph of Solutions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p</cp:lastModifiedBy>
  <cp:revision>391</cp:revision>
  <cp:lastPrinted>2010-08-30T14:05:57Z</cp:lastPrinted>
  <dcterms:created xsi:type="dcterms:W3CDTF">2010-08-30T13:57:37Z</dcterms:created>
  <dcterms:modified xsi:type="dcterms:W3CDTF">2021-02-03T21:07:00Z</dcterms:modified>
</cp:coreProperties>
</file>