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10"/>
  </p:handoutMasterIdLst>
  <p:sldIdLst>
    <p:sldId id="304" r:id="rId2"/>
    <p:sldId id="341" r:id="rId3"/>
    <p:sldId id="342" r:id="rId4"/>
    <p:sldId id="343" r:id="rId5"/>
    <p:sldId id="345" r:id="rId6"/>
    <p:sldId id="344" r:id="rId7"/>
    <p:sldId id="346" r:id="rId8"/>
    <p:sldId id="347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0FA"/>
    <a:srgbClr val="DCC5ED"/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88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1D56A9D8-E6FF-46DA-9046-0554CBE523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DFFD504A-4744-4C35-B666-FF579442D9A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F2BC1746-63FE-4BDA-B525-F5E8311F637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F26A1A12-BF2F-4C7D-B98B-00828142919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ECE5BE-5664-413D-A67D-30F5669F91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3T16:54:02.9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333 778 40943 0,'-7'35'512'0,"1"-5"0"0,2 0-144 0,1-1-48 16,1 0 0-16,-3-4 0 0,1-3-80 0</inkml:trace>
  <inkml:trace contextRef="#ctx0" brushRef="#br0" timeOffset="1">874 504 8287 0,'0'0'736'0,"0"0"-592"0,0 0-144 0,0 0 0 16,0 0 1344-16,0 0 256 0,-1-7 32 0,1 7 16 15,0 0-192-15,0 0-48 0,-3-6 0 0,3 6 0 0,0 0-224 0,0 0-48 16,-2-6-16-16,2 6 0 0,0 0-160 0,0 0-48 15,0 0 0-15,0 0 0 0,0 0-144 0,0 0-16 16,0 0-16-16,0 0 0 0,0 0-96 0,0 0 0 16,0 0-16-16,0 0 0 0,-6 5 32 0,-1 3 16 15,2 6 0-15,0-3 0 0,2 3 80 0,-2 6 16 16,0 1 0-16,-2 3 0 0,2 0-128 0,-4 6 0 16,2-1-16-16,-7 27 0 0,2-4-96 0,0-7-16 15,0-5 0-15,1-2 0 0,0 1 0 0,0-5-16 16,1-2 0-16,-2-4 0 0,3 0-112 0,0-4-32 15,-2-4 0-15,5 0 0 0,-2-3-160 0,4 0-48 16,0-4 0-16,0-1 0 0,1 0-16 0,0-3 0 16,3-9 0-16,-2 10 0 0,1-5-128 0,1-5 160 15,0 0-160-15,0 0 160 0,0 0-160 0,0 0 0 16,0 0 0-16,0 0 128 0,0 0-128 0,0 0 0 0,0 0 0 0,0 0 0 16,9-7 0-16,-3 0-192 15,-6 7 32-15,7-9 16 16,0 1-1088-16,-3 0-224 0,2 0-32 0,1 0-16 15,1 2-1728-15,1-2-352 0</inkml:trace>
  <inkml:trace contextRef="#ctx0" brushRef="#br0" timeOffset="2">1085 1159 1839 0,'0'0'160'0,"0"0"-160"0,0 0 0 0,0 0 0 15,0 0 4640-15,0 0 896 0,0 0 176 0,0 0 48 16,0 0-2704-16,0 0-544 0,0 0-96 0,0 0-32 15,0 0-720-15,-5-3-128 0,0-1-48 0,5 4 0 16,0 0-480-16,0 0-112 0,-1-8 0 0,1 8-16 0,-2-8-448 0,2 8-96 16,0 0-16-16,0 0 0 0,0 0-176 15,0 0-144-15,0 0 192 0,0 0-192 0,0 0 160 0,-3 11-160 16,0 0 128-16,-1 1-128 0,0 1 128 0,-1 0-128 16,1-1 128-16,-1-1-128 0,2-2 0 0,0-2 128 15,3-7-128-15,0 0 0 0,0 0 0 0,0 9 0 16,0-9 0-16,0 0 0 0,0 0-160 0,0 0-112 15,0 0-32-15,0 0 0 16,7-5-2256-16,2-3-448 0,1-4-80 0</inkml:trace>
  <inkml:trace contextRef="#ctx0" brushRef="#br0" timeOffset="3">1569 650 16575 0,'0'0'1472'0,"0"0"-1168"16,0 0-304-16,0 0 0 0,0 0 816 0,9-6 96 0,-3-2 32 0,4-2 0 16,-1 1 448-16,3-2 80 15,0-1 32-15,-4 5 0 0,0-1-304 0,3-3-64 16,-2 1-16-16,2-1 0 0,2 0-96 0,-1 1 0 0,1 1-16 0,8-4 0 15,-2 4-224-15,-4 7-32 0,-2 4-16 0,-2 5 0 16,-2 3-352-16,-6-2-64 0,0 7 0 0,-2 1-16 16,-2 5-64-16,-3 3-16 0,-2 3 0 15,-2 3 0-15,-1 2 16 0,-15 28 0 0,2-7 0 0,-3-8 0 16,0-2-112-16,1-5-128 0,-1-3 176 16,1-2-176-16,-4-1 288 0,4-3-48 0,2-6-16 0,2-4 0 15,2-4 16-15,2-4 0 0,4-1 0 0,2-2 0 16,5-3-96-16,5-5-16 0,0 0 0 0,0 0 0 15,0 0 128-15,0 0 32 0,14-2 0 0,2 0 0 16,2-2-80-16,4 2-16 0,2 1 0 0,4 1 0 16,-3 0-192-16,1 0 0 0,2 1 128 0,-3 1-128 15,3 2 0-15,-2-1 0 0,2 1 0 0,-5 1 0 16,2-1 0-16,-4 1 0 0,0-1 0 0,-2 3 0 0,-4-1 0 16,-3 1 0-16,-1-1 0 0,0 1 0 15,1 3-1536-15,-4-2-320 0,0-2-48 0,-8-6-15168 16</inkml:trace>
  <inkml:trace contextRef="#ctx0" brushRef="#br0" timeOffset="4">2280 799 23775 0,'0'0'1056'0,"0"0"224"0,0 0-1024 0,0 0-256 16,0 0 0-16,0 0 0 0,0 0 1088 0,11 0 160 16,3-1 32-16,1 1 16 0,2-4-80 0,3 2-32 15,5-1 0-15,-2-1 0 0,2-2-352 0,2-1-64 16,-1-2 0-16,-1 2-16 0,-3 2-368 0,2-1-80 16,-6-2-16-16,0 4 0 0,-5-1-288 0,0 1 0 15,0 1 128-15,-4 0-128 16,-9 3-1200-16,0 0-288 0,0 0-64 0</inkml:trace>
  <inkml:trace contextRef="#ctx0" brushRef="#br0" timeOffset="5">2383 972 6447 0,'0'0'576'16,"7"-3"-576"-16,4 2 0 0,3 1 0 0,2-3 5376 0,3 2 976 16,3-2 192-16,2 0 48 0,1-1-3904 0,-2-3-768 15,2-1-144-15,4 1-48 0,-2-1-640 0,3 0-128 16,1 0-16-16,0 1-16 0,1 0-544 0,0 2-96 0,1 3-32 15,-5 2 0 1,-4 1-1344-16,-3 2-288 0,-4 1-48 0</inkml:trace>
  <inkml:trace contextRef="#ctx0" brushRef="#br0" timeOffset="6">752 1932 11967 0,'0'0'1072'0,"0"0"-864"16,-8-1-208-16,8 1 0 0,-7-3 1504 0,7 3 256 16,0 0 48-16,0 0 16 0,1-11-400 0,4 0-80 15,-1-1 0-15,4 0-16 0,2 0-112 0,2 0-32 16,1 0 0-16,3-1 0 0,0 2-288 0,2-1-48 16,-1-2-16-16,1 3 0 0,-2 1-48 0,2 3-16 15,1 0 0-15,-3 4 0 0,-1 2-192 0,-3 3-64 16,-1 1 0-16,-1 4 0 0,-2 4-288 0,-2 2-64 0,-3 2-16 0,-3 6 0 15,-3 4 16-15,-4 0 0 16,-2 6 0-16,-4-2 0 0,-2 0 16 0,-3-2 0 0,-3 0 0 0,0-2 0 16,2-1-48-16,-5 1 0 15,2-3 0-15,2 1 0 0,1-1 192 0,2-1 48 0,1-2 0 0,4-3 0 16,2-4-96-16,2-2-16 0,2-5 0 0,6-5 0 16,0 0-112-16,0 0-16 0,0 0-128 0,0 0 192 15,0 0 0-15,4-7-16 0,1-3 0 0,4 0 0 16,2 0-176-16,5 1 0 0,0 1 144 15,2 2-144-15,3-1 0 0,2 4 0 0,2 2 0 0,1 1 128 16,2 0-128-16,1 2 0 0,0 1 0 0,-2 2 0 16,-3 1 0-16,-2 2 0 0,-1 0 0 0,-4-1 0 15,1 0 0-15,-3 0 0 0,-2-2 0 0,-2 1 0 16,-2-2-1056-16,-9-4-176 16,0 0-48-16,10 5-10048 0,-10-5-2000 0</inkml:trace>
  <inkml:trace contextRef="#ctx0" brushRef="#br0" timeOffset="7">1360 2228 18431 0,'0'0'1632'0,"0"0"-1312"16,0 0-320-16,0 0 0 0,0 0 2128 0,0 0 368 15,0 0 64-15,0 0 0 0,0 0-528 0,0 0-112 0,0 0-32 0,4-7 0 16,1-1-384-16,-1 1-80 16,1-3-16-16,-3 1 0 0,0-1-512 0,0 1-96 15,-2 9-32-15,4-11 0 0,-1 3-256 0,-3 8-64 16,0 0-16-16,0 0 0 0,3-8-224 0,-3 8-32 16,0 0-16-16,0 0 0 0,0 0-160 0,0 0 0 0,0 0-160 0,0 0 160 15,0 0-192-15,-5 10 48 0,-2-1 16 0,3 2 0 31,-2-3-2208-31,3 1-432 0,0-1-96 0,3-8-16 0</inkml:trace>
  <inkml:trace contextRef="#ctx0" brushRef="#br0" timeOffset="8">1722 1846 15775 0,'0'0'704'0,"0"0"128"0,0 0-656 0,0 0-176 0,0 0 0 0,0 0 0 16,0 0 1504-16,-6-1 272 0,6 1 48 0,0 0 16 16,0 0-96-16,-5-9-16 0,3-1 0 0,3 1 0 15,3 0-640-15,3 0-144 0,1-1-32 0,1 0 0 16,2 0-256-16,3 1-48 0,-3-1-16 0,3 1 0 16,0 1-16-16,3 1 0 0,-2 1 0 0,1 4 0 15,-1 1-144-15,-2 2-48 0,-1 3 0 0,1 1 0 0,-2 2-208 0,0 1-48 16,0 2-128-16,-2 2 192 0,-3 4-16 0,-3 1-16 15,-3 1 0-15,-3 3 0 0,-4 2 48 0,-2 1 16 16,-3 2 0-16,-2-1 0 0,-3-1-16 0,-1-1 0 16,-1 0 0-16,-3-2 0 0,0 2 16 0,0-1 0 15,0 0 0-15,3-3 0 0,1 0-48 0,4-3-16 16,0 0 0-16,4-3 0 0,4-2-160 0,-1-2 160 16,2-3-160-16,5-6 160 0,0 0-160 0,0 0 0 15,0 0 144-15,0 0-144 0,0 0 192 0,0 0-48 16,13-4 0-16,-1-1 0 0,1 1 0 0,4 2 0 15,2 0 0-15,1 2 0 0,2 2-144 0,2 2 192 16,4 1-192-16,0 1 192 0,0 1-192 0,2-1 0 0,-1 1 0 0,1-4 128 16,1 1 48-16,-3-1 0 15,0 0 0-15,-5-1 0 0,0-4 64 0,-3 2 16 16,-2 0 0-16,-2 0 0 0,-3 0-128 0,-1 0-128 16,-2 0 176-16,-10 0-176 15,9-1-400-15,-9 1-192 0,0 0-48 0,0 0-18832 0</inkml:trace>
  <inkml:trace contextRef="#ctx0" brushRef="#br0" timeOffset="9">9382 520 9215 0,'0'0'816'0,"0"0"-656"0,0 0-160 0,0 0 0 16,0 0 720-16,0 0 112 15,0 0 32-15,0 0 0 0,0 0 224 0,0 0 32 16,0 0 16-16,0 0 0 0,0 0-240 0,9-1-64 16,-9 1 0-16,0 0 0 0,0 0-64 0,0 0 0 0,1-7-16 0,-1 7 0 15,0 0-176-15,-1-8-16 16,-3 1-16-16,0 2 0 0,4 5-32 0,-4-8 0 15,0 3 0-15,-3-1 0 0,2 1-80 0,-1 0-32 16,-1 0 0-16,1 0 0 0,-4 1-80 0,1 1-32 0,-1-3 0 0,-1 4 0 16,-2-3-80-16,0 2-16 0,-1 1 0 0,-2-1 0 15,0-2 0-15,-2 1 0 0,0-1 0 0,-1 1 0 16,-3-1 16-16,-3 0 0 0,0 0 0 0,0 1 0 16,-4 0-48-16,1 1-16 0,-2-1 0 0,0 1 0 15,1-1-144-15,1 1 160 0,3-1-160 0,-2 1 160 16,2-1-16-16,0 1 0 0,-1-3 0 0,1 0 0 15,-1 2-144-15,-1 0 0 0,-1-3 0 0,-1 2 0 0,2 2 0 16,-2-1 128-16,-1 1-128 0,3 0 0 0,0 0 0 16,2 1 0-16,-1-4 0 0,-1 3 0 0,-1-1 0 0,-1 1 0 15,-2-2 0-15,1 0 0 0,-3 1 176 0,-2-1-48 16,0 1-128-16,0 1 192 0,-1 1-64 0,2 2 0 16,0 2-128-16,3 0 192 0,2-1-192 0,-1 1 144 15,0 2-144-15,0 0 128 0,1 0-128 0,1 2 0 16,-5-1 0-16,1 1 0 0,-1-1 0 0,1 1 0 15,0-1 0-15,2 3 0 0,2 2 0 0,1-1 0 16,1-2 0-16,2 1 0 0,2 0 0 0,1 0 0 16,-2-1 0-16,1-1 0 0,-1-2 0 0,0 1 0 15,-1-2 0-15,2 3 0 0,-1-1 0 0,0-1 0 0,0 2 0 16,0-2 0-16,0 2 0 0,1 1 0 0,2 0 0 16,-2 2 0-16,2-2 0 0,2 6 0 15,1-2 0-15,1 0 0 0,-2 3 0 0,10-6 128 16,0 1-128-16,-1 2 0 0,0 2 0 0,1 0 0 0,-1 0 128 15,3 0-128-15,-4 0 0 0,-4 12 0 0,2-7 0 16,2-1 0-16,0-2 0 0,3-2 0 0,1 1 0 16,0-1 0-16,-1 1 0 0,3-1 0 0,1-1 0 15,-1 0 0-15,0 1 0 0,1-1 128 0,-1 0-128 16,3 1 0-16,0-3 0 0,-1 2 0 0,2 3 128 0,1 0-128 16,1-3 0-16,1 0 0 0,-1 3 0 0,0-2 128 15,2 1-128-15,0-1 0 0,0 0 0 0,4 0 0 16,-2 0 0-16,3 1 0 0,0 0 0 0,0 2 0 15,0 0 128-15,2-2-128 0,0-1 0 0,2 1 128 0,-1-1-128 16,1-1 0-16,-1-1 0 0,1 0 0 0,1 0 128 16,1-1-128-16,0 0 128 0,2 0-128 0,0-1 128 15,2 1-128-15,-1 0 128 0,3-1-128 0,-2-1 128 0,2 1-128 16,1-1 128-16,-1 1-128 0,3-1 0 0,1 0 128 16,2-1-128-16,1 1 0 0,0-1 0 0,0-2 128 15,1-2-128-15,1 1 0 0,-1 0 128 0,2-1-128 16,0 0 0-16,2-1 128 0,0 0-128 15,2 0 0-15,-2-1 144 0,3 0-144 0,3 0 128 0,-1-2-128 16,1-2 160-16,-3-1-160 0,-2-1 160 0,1 1-160 16,1-2 160-16,-2 2-160 0,0 0 128 0,1 1-128 15,0 1 0-15,0 0 144 0,1 0-144 0,2 0 0 16,-5 0 0-16,1-1 0 0,-1 0 0 0,0-2 0 16,0-1 128-16,-1 0-128 0,-2-1 0 0,1 2 0 15,2-1 0-15,-3 0 128 0,0 1-128 0,-1-1 0 16,2 0 0-16,-1-1 0 0,-3 0 0 0,1 1 0 15,0-2 128-15,-2 1-128 0,-2 0 0 0,-1-2 0 0,0-1 0 0,-1 0 128 16,-1 1-128-16,-2 1 0 0,1-1 0 16,-2 0 0-16,0-1 0 0,-1-1 128 0,-1-2-128 15,-1 1 0-15,-3-1 128 0,2 3-128 0,-2-1 128 0,-1 0-128 16,0-3 0-16,0 3 128 0,-1 2-128 0,1-1 0 16,-2-4 0-16,1 5 0 0,0-4 128 15,-1 4-128-15,-1 0 0 0,-2 0 0 0,1-3 0 0,0 2 128 16,-3-3 0-16,1 1-128 0,1 0 192 0,-2-1-64 15,0 1 32-15,-1 1 0 0,1-1 0 0,-3 0 0 0,-1 0-160 16,0-1 160-16,0-1-160 0,-1-1 160 16,0 3-160-16,-3-1 0 0,1 2 0 0,-3-1 128 0,-1 1-128 15,0-1 0-15,-2 2 0 0,0-1 0 0,-3 0 0 16,0-1 0-16,-1-1 0 0,5 4 0 0,0 0 0 0,-2-1 0 16,-1-1 0-16,-1-2 0 0,-1 1 0 0,-1-1 0 15,-2-1 0-15,-12-9 0 0,-1 6-176 16,3 3 176-16,1 3-128 0,-1 2 128 0,2-1 0 0,1 2-160 15,0 0 160-15,0 2 0 0,0-3-128 0,0 2 128 16,-4-2 0-16,2 2 0 0,1-1-144 0,-3 0 144 16,-1 0 0-16,-1-1-144 0,-1 0 144 0,2 2 0 0,-3 3 0 15,0-2-128-15,0 1 128 0,2 1-160 16,0-1 160-16,2 2-160 0,-2 2 160 0,-1 0-208 16,-1 0 80-16,0 1 128 0,-1 1-192 0,-2-1 192 15,-3 0-160-15,-1 2 160 0,-1 2-192 0,2 1 48 0,-1-2 16 0,4 1 0 16,-1 1 128-16,1-1-128 0,-2 1 128 0,1-2-128 15,-5-1 128-15,0 1 0 0,-1 1 0 0,-2 1 0 16,0 2 0-16,3 0 0 0,-1 0 0 16,6 3-128-16,3-2 128 0,0-1 0 0,2-2 0 0,0 1-128 15,4 2 128-15,-1 0 0 0,1-1 0 0,-3 1 0 16,2 2 0-16,-1 1-128 0,4 2 128 16,-2 2 0-16,1 1 0 0,14-5-128 0,-3 2 128 0,1 3 0 15,0-1 0-15,-1 3 0 0,1-3 0 0,0 0 0 16,1 1 0-16,-11 11 0 0,5-1 0 0,5-5 0 15,4-3 0-15,0 1 0 0,4-3 0 0,-1 1-128 0,1-1 128 16,1 1 0-16,0-2 0 0,2 1 0 0,1-1 0 16,1 1 0-16,0-2 0 0,2 1 0 0,3 1 0 15,0-1-160-15,2 2 160 0,0 0 0 0,5 1-160 16,-1 0 160-16,3 1-128 0,0 1 128 0,2-1 0 16,1-2 0-16,-1 1 0 0,4-4-128 0,-2 0 128 0,2 2 0 15,-2-3 0-15,5 0 0 0,1-1 0 0,0 0 0 16,2 1 0-16,1-2 0 0,2 0 0 0,2 0 0 15,0-5 0-15,3 3 0 0,2-5 0 0,-1 3 0 16,0-3 0-16,2-1 0 0,-2-1 0 0,4 1 0 16,-1 0 128-16,5 2-128 0,2-3 0 0,-1 0 0 15,-1 1 0-15,0 0 128 0,-1-2-128 0,0-1 0 16,-1-2 0-16,1 2 0 0,-1 2 0 0,1 2 0 16,1-2 0-16,-1 2 0 0,-1-2 0 0,1-2 0 15,0-1 0-15,-6-3 0 0,-2-3 0 0,0-2 144 16,0 0-144-16,-1 0 0 0,1 2 144 0,3-1-144 0,-1-4 0 15,1 0 144-15,2-3-144 0,-4 0 160 16,0-4-160-16,-10 6 160 0,0 0-32 0,0-2 0 0,0-3 0 16,-1 0 0-16,1-1 0 0,-4-2-128 15,-1-2 192-15,-2-2-64 0,-1 0 16 0,-3-1 0 0,-2-3 0 0,-1 2 0 16,-1-1 192-16,-3 5 48 0,0-1 0 16,-2 1 0-16,-1-2 0 0,-1 3 16 0,-1 2 0 0,-2-1 0 15,-3 1-128-15,0-1-16 0,-1 0-16 0,-1 2 0 16,-2 1-80-16,-3-2-16 0,0-1 0 15,-1 2 0-15,0 2-144 0,0-1 0 0,-2 3 0 0,-3-2 128 0,2 4-256 0,2 2-64 16,2 4-16-16,-1 1 0 16,3 2-2704-16,8 4-544 15</inkml:trace>
  <inkml:trace contextRef="#ctx0" brushRef="#br0" timeOffset="10">8388 7228 13071 0,'0'0'576'0,"0"0"128"0,10-3-576 0,-1 0-128 16,-1-1 0-16,-8 4 0 0,7-2 704 0,-7 2 128 15,0 0 0-15,9-2 16 0,-9 2-16 0,0 0 0 16,0 0 0-16,2-7 0 0,-2 7 112 0,-1-7 16 15,-3 0 0-15,0 1 0 0,0 1-208 0,-1 1-48 16,-3-1 0-16,1 2 0 0,-3-2-224 0,-1 1-48 16,0 0-16-16,-1-1 0 0,-1-1-80 0,-3-2-16 15,-1 0 0-15,0 1 0 0,2-3-96 0,-2 0-32 16,-1-1 0-16,-1 2 0 0,-1 1 0 0,0 2-16 16,-3-2 0-16,0 2 0 0,-1 2-48 0,0 1-128 0,-3 1 192 0,0-2-64 15,-3 0-128-15,-1 1 0 0,0 0 144 0,-2-1-144 16,-2 0 0-16,4-1 128 0,-1 0-128 15,0 1 0-15,-1 1 0 0,1 1 0 0,-1 0 0 16,0 2 0-16,1 2 0 0,-1 1 0 0,-1 2 0 16,-2-3 0-16,1 0 0 0,2-2 0 0,-2 0 128 0,3 0-128 15,2 1 0-15,1 0 0 0,0 0 0 16,10 1-128-16,-5 2 128 0,1 2 0 0,-1-1 0 0,-1 1 0 16,-4 1 0-16,-2 0 0 0,1-1 0 0,-3 1 0 15,-4-1 0-15,4 1 0 0,0 1 0 0,1-1 0 16,2 2 0-16,0 0 0 0,0 1 0 0,2 0 0 15,0 1 0-15,1-1 0 0,-1-2 0 0,0 2 0 16,-3 0 0-16,2 2 0 0,2 0 0 0,-1 1 0 0,-2 0 192 16,2 1-48-16,1-1 0 0,3 2 0 0,-1-2-144 0,3 0 128 15,-1-1-128-15,2 1 128 0,0 2-128 0,1 1 0 16,2-1 0-16,1 1 0 0,2 0 128 16,0 1-128-16,3 0 0 0,1 1 128 0,0-3-128 0,5 2 160 15,0 1-160-15,3-1 160 0,2 1-160 0,1-2 128 16,1 2-128-16,3 2 128 0,2 1-128 0,1-2 0 15,1 1 0-15,2 0 0 0,1 1 0 0,3 0 0 16,2 0 0-16,1-2 0 0,1 2 0 0,4 0 0 16,2 0 0-16,4 0 0 0,-1-1 0 0,4-1 128 15,1-2-128-15,2-1 0 0,0-1 128 0,2-2-128 16,-2 1 0-16,3 0 128 0,0-2-128 0,3 0 0 16,0 1 0-16,4-2 128 0,2 0-128 0,1-1 0 15,2-1 144-15,3-3-144 0,-4-1 0 0,3-2 144 16,-1 0-144-16,1-2 0 0,2-1 192 0,3 0-192 15,-1-2 192-15,-1-1-192 0,-2 1 256 0,-1-3-48 16,0-1-16-16,1-2 0 0,-2 0 16 0,3-2 0 16,-2-1 0-16,-1-1 0 0,2 0 48 0,-5-2 0 0,1-4 0 0,-3 1 0 15,-3-1 64-15,-2-1 0 0,1-1 16 16,-4-1 0-16,1-5 48 0,-3 1 0 0,-2-5 0 0,-2-3 0 16,-3-3 176-16,-5-6 32 0,-3-3 16 15,-4-1 0-15,-5 0 48 0,-3 1 16 0,-2 2 0 0,-3 1 0 16,-3 5-256-16,-3 0-48 0,-3 4-16 0,-2 2 0 15,-4 2-160-15,-3 2-48 0,0 4 0 0,-2 2 0 16,0-1-144-16,-3 4 0 0,-1 1 0 0,-2 2-176 16,2 2-1296-16,0-1-256 0,0 4-48 15,0 4-15776-15</inkml:trace>
  <inkml:trace contextRef="#ctx0" brushRef="#br0" timeOffset="11">6153 7811 12959 0,'0'0'576'0,"5"-1"112"0,-5 1-560 16,7-1-128-16,-7 1 0 0,8 0 0 0,-8 0 736 0,4 2 112 15,-4-2 32-15,0 0 0 0,0 0-160 0,2 7-16 16,-2-1-16-16,-2 2 0 0,-2 2 288 15,-4 1 64-15,0 0 16 0,-4 0 0 0,-1-1-176 0,0 1-48 16,-4 0 0-16,-2 0 0 0,1-1-112 0,-4 0-16 16,2 0-16-16,0-1 0 0,-3 1-48 0,1 0-16 15,-1 0 0-15,-1 0 0 0,-4 0-192 0,1-1-48 16,-2 1 0-16,-2 0 0 0,-3-1-128 0,-1 0-48 16,0-2 0-16,-4-2 0 0,2 2-32 0,-3 0-16 15,2 0 0-15,-2 0 0 0,2-3-32 0,-3 2-128 16,0-2 192-16,-15 2-64 0,2-3-128 0,4-1 160 15,0 0-160-15,3-1 160 0,1-1-160 0,0 0 160 16,0-1-160-16,2-2 160 0,2-4-160 0,-2 1 0 16,-3-1 0-16,1 4 0 0,-2 0 0 0,3-1 0 0,4-2 128 15,-1-1-128-15,1-1 0 0,2 3 128 0,0-2-128 0,14 3 128 16,-5 0 0-16,-2-2 0 0,-2-1 0 16,0-1 0-16,-1-3 0 0,0-1 0 0,3 1 0 15,-2-3 0-15,1 1-128 0,1 0 192 0,0 0-192 0,0 0 192 16,1-2-192-16,2 0 0 0,-1-3 0 0,-1 1 128 15,0-2-128-15,-1 0 0 0,-1-1 144 0,2 0-144 0,0-4 128 16,1 1-128-16,1 0 160 0,3-3-160 16,0-1 144-16,0 1-144 0,2 0 128 0,0-2-128 0,2 1 240 15,1-1-48-15,5 1 0 0,0-2 0 0,3 0 0 16,2 2-16-16,-1-1 0 0,2 1 0 0,0-2-176 0,0 2 128 16,1-1-128-16,2 1 128 0,-1 3-128 0,1-1 0 15,2 2 0-15,-2 1 0 0,2-1 0 16,1 1 0-16,-1 1 0 0,2 0 0 0,0 4 0 0,2 0 0 15,0-1 0-15,1 1 0 0,0 2 0 0,0 2 0 16,1 2 0-16,0 0 0 0,2 0 0 0,-1 2 0 16,0 1 0-16,2 1 0 0,-1 2 0 0,1 1 0 15,0 0 0-15,1 1 0 0,-5 3-384 0,0 0 64 16,0 0 0-16,0 0 0 16,9 0-1840-16,-9 0-352 0,0 0-80 0,0 0-6640 15,0 0-1328-15</inkml:trace>
  <inkml:trace contextRef="#ctx0" brushRef="#br0" timeOffset="12">3095 7059 16703 0,'-16'4'736'0,"10"-3"160"0,0 0-720 0,1 0-176 0,-4 1 0 0,3 1 0 16,-2 0 640-16,2 2 80 0,-2-4 32 0,3 0 0 15,1-2-48-15,4 1 0 0,-6-6 0 0,3 0 0 16,1-3 256-16,2-1 64 0,2-3 0 0,3-3 0 16,1-2-384-16,1-3-80 0,3-1-16 0,4-3 0 15,1 0-96-15,1-2-32 0,1-2 0 0,2-1 0 0,0 0-48 0,3 1-16 16,0 4 0-16,3 0 0 16,-1 1-112-16,0 2-32 0,-1 4 0 0,0 1 0 0,-3 2-32 0,0 4-16 15,0 3 0-15,-1 1 0 0,0 5-32 0,-1 5 0 16,-2 6 0-16,1 8 0 0,-2 6-128 15,1 8 0-15,-1 5 144 0,0 5-144 0,1 2 128 0,-2 3-128 16,0 1 160-16,2 0-160 0,-1 0 0 0,1-3 128 16,-2-3-128-16,0 0 0 0,3-2 0 0,-1-4 0 15,1-4 0-15,7 8 0 16,-2-7-1296-16,1-9-368 0,2-5-64 0</inkml:trace>
  <inkml:trace contextRef="#ctx0" brushRef="#br0" timeOffset="13">5632 7192 13407 0,'0'0'592'0,"5"-5"128"0,0-1-576 0,1-1-144 15,-1 2 0-15,4-4 0 0,-3 1 640 0,-1 1 112 16,1-3 16-16,-3 3 0 0,1-2-208 0,0 0-48 16,-1 1 0-16,-2-1 0 0,-1 0 208 0,0 9 48 15,-2-9 0-15,-1 2 0 0,-2-3 32 0,1 1 16 16,-3 1 0-16,-2 2 0 0,-1 0-144 0,-3-1-32 16,-2 0 0-16,-1-1 0 0,0 0 0 0,-2 2-16 15,-1 0 0-15,-3 0 0 0,-2-1-128 0,0 4-32 16,-1-1 0-16,-3 3 0 0,-3 1-144 0,-1 1-48 15,0 1 0-15,-1 1 0 0,-5 2-64 0,0 1-16 0,-5 0 0 16,-1 1 0-16,2 1-192 0,0 1 176 16,1-1-176-16,-2 3 160 0,0 0-160 0,1 4 192 15,-2 1-192-15,1 2 192 0,1-2-192 0,3 2 0 16,0 1 0-16,5 0 0 0,4 2 0 0,3 1 0 0,0 1 0 0,4 2 0 16,4 0 0-16,1 2 0 0,1 2 144 15,4 2-144-15,4 0 0 0,5 3 0 16,4 1 0-16,4 1 128 0,4 2-128 0,3 2 0 0,0 2 0 0,6 0 128 15,4 1-128-15,4-3 0 0,3 0 0 0,5-3 0 16,4 0 0-16,0-6 0 0,5-4 0 0,0-2-128 16,0-3 128-16,2-2 0 0,1-2 0 0,1-4 0 15,1-2 0-15,4-4 0 0,3-4 0 0,-4 0 0 16,1-2 0-16,-2-3 0 0,1-3 128 0,-3-2-128 0,-1-3 176 16,1-3-48-16,0-4 0 0,-1-1 0 0,0-2 128 0,-4-1 0 15,0-6 16-15,-3-4 0 0,-6-5 112 16,-2-2 32-16,-2-2 0 0,-7-4 0 0,-3-6 112 0,-5-4 32 15,-4-3 0-15,-4 2 0 0,-5 1-192 0,-3 5-48 16,-3 4 0-16,-3 5 0 0,-3 4-320 0,-3 4 144 16,1 5-144-16,-2 4 0 0,0 3 0 0,-1 5-224 15,1 3 16-15,-1 2 0 16,-1 4-1968-16,1 1-400 0,-1 2-80 0</inkml:trace>
  <inkml:trace contextRef="#ctx0" brushRef="#br0" timeOffset="14">5411 8027 18367 0,'0'0'816'0,"0"0"160"0,0 0-784 0,0 0-192 16,0 0 0-16,0 0 0 0,0 0 448 0,0 0 64 15,0 0 0-15,5 11 0 0,-2-1 96 0,3 3 32 16,0 1 0-16,4 0 0 0,1 0-16 0,3 0 0 16,0 1 0-16,3 2 0 0,5 0-368 0,6 2-64 15,1 0 0-15,4 1-16 0,5-1 0 0,-2 0 0 16,1 0 0-16,3-2 0 0,2 2 48 0,-1 0 16 16,0 0 0-16,4 0 0 0,4 2 0 0,0-1 0 15,3-1 0-15,-4-2 0 0,-1 0 80 0,0 2 0 16,4-4 16-16,4 0 0 0,-2-1-48 0,6-2-16 15,2-2 0-15,0-2 0 0,-2 1 48 0,0-3 0 16,2-4 0-16,5 0 0 0,2-4 16 0,2 2 16 0,0-1 0 16,0-1 0-16,-1-1-224 0,2-1-128 15,1-3 160-15,0 2-160 0,2-2 192 0,-5 2-48 16,2-2-16-16,-2-1 0 0,4 2 96 0,0-3 16 16,-1 0 0-16,-1-3 0 0,-3-2-240 0,2-2 0 15,-1 1 128-15,3 0-128 0,1-2 0 0,-2-2 0 0,-5-1 128 0,0-4-128 16,-4-1 128-16,2 1 0 0,-1 0-128 0,-2-2 192 15,-1-3-64-15,-4 0 0 0,-4 1-128 16,-4-4 192-16,0-4-48 0,-4 1-16 0,-1-2 0 0,-2 1 0 16,0-4-128-16,-4-3 128 0,-2-4-128 0,-3-3 128 15,-2-3-128-15,-5 1 128 0,-2-2-128 0,-5 0 128 16,-4 0-128-16,1 0 128 0,-7 2-128 0,0 3 128 16,-2 3-128-16,-3 1 0 0,-1-1 0 0,0 7 128 0,-2 3 64 15,-2 3 16-15,0 0 0 0,-1 5 0 0,-2 3-32 16,2 2-16-16,-3 1 0 0,3 2 0 0,-1 2-160 0,-1 3 0 15,1 1 0-15,1 1 128 0,0 1-128 16,1 5 0-16,1-2 0 0,1 9 0 0,0 0-320 0,-5-6 0 16,5 6 0-16,0 0 0 15,0 0-368-15,0 0-64 0,0 0-16 0,0 0 0 16,0 0-1472-16,0 0-320 0,0 0-48 0,0 0-16 0</inkml:trace>
  <inkml:trace contextRef="#ctx0" brushRef="#br0" timeOffset="15">8937 7167 20847 0,'-11'5'912'0,"1"-3"208"0,-1-2-896 0,1 1-224 0,-1 2 0 0,3-2 0 15,8-1 512-15,0 0 64 16,0 0 16-16,0 0 0 0,0 0 112 0,4-10 32 0,-1-2 0 0,5-6 0 16,2 0-80-16,3-2-16 0,1-6 0 0,4 1 0 15,1-3 160-15,7-1 32 0,3-2 0 0,4-2 0 16,3-1-80-16,3-4-16 0,4-1 0 0,6-3 0 16,-1 0-144-16,0 0-16 0,-3 2-16 0,1 1 0 15,-4 7 48-15,1 4 16 0,-2 2 0 0,-2 6 0 0,-3 4-80 16,-4 6-16-16,-3 7 0 0,-3 7 0 0,-3 7-160 15,-2 9-48-15,-4 8 0 0,-1 9 0 0,-4 9-96 16,-2 7-32-16,-5 9 0 0,1-1 0 0,-2 0-16 0,1 3-16 16,-1-2 0-16,3 1 0 0,0-1-160 0,3-1-176 15,2-5 48-15,0-1-12288 16,4-2-2464-16</inkml:trace>
  <inkml:trace contextRef="#ctx0" brushRef="#br0" timeOffset="16">3547 14049 13823 0,'0'0'1216'0,"0"0"-960"0,-2-6-256 0,2 6 0 16,-3-8 0-16,3 8-288 0,0 0 64 0,0 0 16 16,0 0 496-16,0 0 96 0,0 0 32 0,0 0 0 15,0 0 48-15,0 0 16 0,0 0 0 0,0 0 0 0,-5 7 352 0,1 3 80 16,-1 2 16-16,3 4 0 0,-2 3-32 0,0 3-16 16,1 1 0-16,1 3 0 0,1 4-176 0,-3 3-48 15,2 2 0-15,-1 6 0 0,-3 3-144 0,4 0-16 16,-2-1-16-16,0 1 0 0,1-1-160 0,1-1-16 15,1-4-16-15,-2-4 0 0,0-2 32 0,1-3 16 16,0-3 0-16,0-2 0 0,0-2-32 0,2-1-16 16,0-3 0-16,0-3 0 0,-2-3-32 0,2-2-16 15,2-1 0-15,-2-9 0 0,0 0-64 0,0 0-16 16,0 0 0-16,8-2 0 0,0-5-416 0,0-2-64 16,-1-2-32-16,0-3 0 15,-1-5-2432-15,-3 0-480 0</inkml:trace>
  <inkml:trace contextRef="#ctx0" brushRef="#br0" timeOffset="17">3346 13997 11055 0,'0'0'976'16,"-3"-6"-784"-16,2 1-192 0,-2-1 0 16,2-1 944-16,0 1 144 0,-1 0 16 0,0 1 16 0,4-2-384 0,-2 7-80 15,3-9-16-15,1 2 0 0,1 0-128 0,0 1-16 16,1-1-16-16,2 1 0 0,2 1 144 0,4-1 16 16,0 1 16-16,1-2 0 0,-3 3-64 0,4 0-16 15,2 0 0-15,0 0 0 0,3-1-64 0,3 2-32 16,0 0 0-16,4 0 0 0,3-2-160 0,2 2-48 15,2 0 0-15,2-2 0 0,2 4-144 0,0-1-128 16,3 0 144-16,-3-1-144 0,-1 0 128 0,-2 1-128 16,3 0 0-16,1 0 144 0,0 0-16 0,2 1-128 15,4 0 192-15,3 0-64 0,1-1-128 0,-4-1 0 16,0-3 0-16,-4 0 0 0,1-2 0 0,1 1 0 16,1 2 160-16,4 0-160 0,3 2 256 0,0-1-48 0,1-1-16 15,-2-1 0-15,-2 0-16 0,-1 4-16 0,-2 1 0 0,1-2 0 16,3-1-160-16,1 1 0 0,2-1 144 15,-1-2-144-15,-3 1 0 0,0-1 128 0,-2-3-128 0,1 3 0 16,1 0 0-16,-1 1 0 0,3-2 0 0,0 4 128 16,2-3 80-16,-2 0 32 0,-4-1 0 0,2 0 0 15,1 0-32-15,0 1 0 0,0 2 0 16,5 1 0-16,0-1-208 0,0 0 176 0,-2-3-176 16,1 2 160-16,-3-1-160 0,1 2 160 0,1 1-160 15,1-1 160-15,3 1-32 0,-2 0 0 0,-2 0 0 0,0 0 0 16,-3-2-128-16,-1 0 0 0,-1 2 0 0,3 0 128 15,1 0-128-15,1 1 0 0,1-1 0 0,-2 0 128 16,-6-1-128-16,-1 1 0 0,0-1 0 0,-1 0 0 0,3 1 0 0,0-1 160 16,4 3-160-16,-3-2 160 15,-1 2 80-15,-2 0 16 0,-2 1 0 0,-2 0 0 16,1 0-96-16,1 0-16 0,-3 1 0 0,3 1 0 0,3 0-144 0,2-1 0 16,-1-1 0-16,0 0 0 0,-4-1 0 0,0-2 0 15,-2 1 0-15,1 0 128 0,-1 0-128 0,3 1 0 16,-2-2 0-16,3 1 128 0,0-1-128 0,1 1 0 15,-4-3 0-15,1 1 0 0,-3 1 128 0,-2 0-128 16,1 2 128-16,-1 1-128 0,0-2 176 0,1 2-48 16,0 0-128-16,1 0 192 0,-1 0-192 0,0 2 0 15,-3-2 0-15,-1 1 0 0,-1-1 0 0,-2 2 128 16,0-2-128-16,0 0 0 0,-1 0 0 0,0 0 0 16,-2 0 128-16,3 0-128 0,0 0 0 0,0 1 0 15,0-1 0-15,0 0 0 0,0-1 0 0,-3-1 128 16,1 2-128-16,-1-1 0 0,-1 1 0 0,0-2 0 0,0 0 128 15,1 0-128-15,0 0 0 0,1 0 0 0,2 2 0 16,0 0 0-16,0 0 0 0,1 0 0 0,-2 0 0 0,-3 0 0 16,0 0 0-16,-1 0 0 0,-3 0 0 0,0 2 0 15,0-4 0-15,-1 2 0 0,1-1 0 0,0 0 0 16,1 0 0-16,-1 0 0 0,1 1 0 0,2 0 0 16,3-1 0-16,0 1 128 0,-2-2-128 0,0 2 0 15,3-1 0-15,-2 0 0 0,-6 1 0 0,0 0 0 16,-1 0 0-16,-1-2 0 0,-3 0 0 0,0 1 0 15,-2-1 0-15,1 0 128 0,-4 0-128 0,1-2 0 16,-2 1 128-16,-2 0-128 0,2 0 0 0,-1 0 144 16,-3-3-16-16,1 1-128 0,0 3 192 0,2 0-64 15,0-3-128-15,-2 2 128 0,1-1-128 0,1 1 128 0,-3 0-128 16,2 3 0-16,-1 0 0 0,0 0 0 0,-9 0 0 0,11 3 0 16,-3 0 0-16,-1-1 0 0,-7-2 0 15,9 2 0-15,-1 0 0 0,-8-2 0 0,10 4 0 0,-3 0 0 16,-7-4 0-16,13 5 0 0,-6-1 0 0,3 0 0 15,2-3 0-15,-2 1 0 0,0 1 0 0,1-1 0 16,0 0 0-16,0 0 0 0,0 2 0 0,0-3 0 16,0 1 0-16,-1 0 0 0,-1-1 0 0,1-1 0 15,1 0 0-15,-1 0 0 0,2-1 0 0,-1 1 0 16,-1-1 0-16,-1 1 128 0,1-1-128 0,1 0 0 16,1 0 0-16,2 2 0 0,-2-1 128 0,1-1-128 0,-2 0 0 0,1 1 128 15,0 1-128-15,0 0 0 16,1-1 0-16,-2 1 0 0,0 0 0 0,0 1 0 0,-1 0 0 0,-1 1 0 15,-1-1 0-15,-8-2 0 0,10 4 0 0,0 2 0 16,-10-6 0-16,7 7 0 0,0-1 0 16,-2 0 0-16,-1 2 0 0,-1 0 0 15,-3-8 0-15,4 11 0 0,-1-1 0 0,-2 1 0 0,-1 2 0 0,-1 0 0 16,0 3 0-16,-2 2 0 0,-2 4 0 0,-1 0 0 16,-1 0 0-16,-3 4 0 0,-1 2 0 0,0 1 0 15,0-2 0-15,-4 4 128 0,2 3-128 0,2 0 0 16,4-1 0-16,-2 0 0 0,2-2 0 0,1 1 0 15,0 0 0-15,3-1 0 0,-2-1 0 0,1 1 0 16,0-2 0-16,0-1 0 0,-1 3 0 0,1-1 0 16,1 2 0-16,1-1 0 0,-4-1 0 0,2 1 0 15,0-1 0-15,3-1 0 0,-2-1 0 0,0 1 0 0,1-1 0 16,0 0 128-16,-1-5-128 0,2 0 0 0,0-1 0 0,0 0 0 16,0-3 0-16,0-1 0 0,-1 0 0 0,1-1 0 15,0-1 128-15,-1-2-128 0,1 3 0 0,1-5 0 16,0 1 144-16,0-3-144 0,0-10 0 0,0 10 128 15,0-1-128-15,0-9 0 0,0 9 128 0,0-9-128 16,-2 8 128-16,2-8-128 0,-2 9 128 0,0-2-128 16,2-7 128-16,-7 6-128 0,1 0 128 0,-2-1-128 15,0 1 128-15,-1-1-128 0,-1 2 0 0,-2-4 0 16,1 2 0-16,0 0 128 0,-2 1-128 0,-2-1 128 16,-2 2-128-16,-4-4 128 0,-1 1-128 0,-4 1 0 15,-4-1 0-15,-2 1 0 0,-1-2 0 0,-1 1 128 0,0 0-128 16,-4 0 0-16,-1-1 0 0,-3 4 128 0,1-4-128 15,-5 2 0-15,-2-2 0 0,-5 1 0 0,-5-1 0 0,0 0 128 16,1 0-128-16,-2 0 0 0,0 1 0 0,-5 0 128 16,-5 2-128-16,-2-2 0 0,-4-2 0 0,2 0 0 15,0 2 0-15,-2-1 128 0,-7 0-128 0,0-2 0 16,1 3 0-16,-3-1 0 0,3 0 0 0,-6 1 128 16,-6-2-128-16,0 0 0 0,4 0 0 0,-4 2 0 15,-4 0 0-15,1-1 0 0,0-3 0 0,1 4 0 16,1 0 0-16,-2-1 0 0,-4-1 0 0,5 1 0 15,2 3 0-15,-2 0 0 0,-6-1 0 0,5 1 0 16,1-1 0-16,2 1 0 0,-1-1 0 0,1 1 128 16,1-1-128-16,5 1 0 0,3-1 0 0,-2 1 128 15,-1-2-128-15,-1-1 0 0,7 2 0 0,1-2 0 0,3 2 0 16,-1-2 0-16,-4 1 0 0,4-3 0 16,6 2 0-16,2 0 0 0,4-1 0 0,-1 1 128 0,-4 1-128 15,5-2 0-15,1 0 0 0,5 0 0 0,4 2 0 0,3-1 0 16,0-1 0-16,1 0 0 0,-3 0 0 0,3 1 0 15,-1-2 0-15,3 1 0 0,3 0 0 0,0-1 0 16,1-1 0-16,-1 2 0 0,1-2 0 0,-1 0 0 16,-2 0 0-16,3 0 0 0,0 0 0 0,2 3 0 15,0 0 0-15,1-1 0 0,1-3 0 0,2 1 0 16,1 1 0-16,-3 0 0 0,-2 0 0 0,1 0 144 16,-1-1-144-16,5 3 0 0,1-1 144 0,2 0-144 15,2 0 0-15,1 0 144 0,1 0-144 0,0 0 0 16,-2 0 0-16,1 1 128 0,-2-3-128 0,-1 1 0 0,-2 0 0 15,2 2 0-15,1-1 0 0,-3 0 0 0,3-1 0 16,0 0 0-16,0-1 0 0,3 1 0 0,1 0 128 0,0-1-128 16,2 0 0-16,1 0 160 0,-2-1-160 0,0 0 160 15,-1 0-160-15,1 1 192 0,-1 1-192 0,4-1 192 16,1-1-192-16,3 1 128 0,2 0-128 0,2-1 128 16,2 0-128-16,4 0 0 0,3 0 0 0,3-1 128 15,7 2-128-15,0 0-224 0,0 0 48 0,8-7 16 31,5 0-1824-31,4 2-384 0,4-4-64 0</inkml:trace>
  <inkml:trace contextRef="#ctx0" brushRef="#br0" timeOffset="18">21134 15644 4607 0,'0'0'192'0,"0"0"64"0,8-2-256 0,-8 2 0 0,11-1 0 0,-3-1 0 16,-8 2 2080-16,10-3 368 0,-1 1 80 0,-9 2 16 16,0 0-1328-16,6-6-272 0,-6 6-48 0,6-6-16 15,-6 6-80-15,0 0-16 0,0 0 0 0,0 0 0 16,5-8-192-16,-5 8-32 0,0 0-16 0,-6-9 0 16,3 2 96-16,3 7 0 0,-8-6 16 0,-2 0 0 15,1 2 48-15,-1-1 0 0,-2 1 0 0,1-2 0 16,1 1-160-16,-4-2-32 0,-2 0 0 0,-2-1 0 0,-2-1 16 0,2-1 0 15,-1 0 0-15,0 0 0 0,-4 0-80 0,1 1 0 16,-4-4-16-16,-1 1 0 0,1 1-144 0,-3-1-32 16,0-1 0-16,-2 0 0 0,-2 0-80 0,-2 2-32 15,-3-1 0-15,-1-1 0 0,-1 1-16 0,1 0 0 16,2-1 0-16,2 1 0 0,0 1 0 0,-1 1-128 16,0 1 192-16,-1 2-64 0,-3-1 0 0,-1 2-128 15,-4 2 192-15,0 1-64 0,1-1-128 0,0 1 128 16,-1 1-128-16,2 0 128 0,0 1 0 0,0-1 0 15,1 1 0-15,-2 0 0 0,-2-1-128 0,0 1 0 16,0 0 0-16,1 1 0 0,2-2 128 0,2 1 0 16,-4-1 0-16,1 1 0 0,-1-1 0 0,-2 0-128 0,-3 1 192 0,2 0-64 15,-5-1-128-15,2 0 0 0,3-1 0 16,1 0 128-16,1-2-128 0,-1 2 128 16,0 0-128-16,-1 0 128 0,-5-1-128 0,2 2 128 0,3 0-128 0,1 0 128 15,0-1-128-15,2 2 0 0,1 1 144 0,0 0-144 16,-1 0 0-16,1 0 128 0,-1 0-128 0,3 4 0 15,0-3 0-15,6 1 0 0,0 0 0 0,3 0 128 16,0 2-128-16,1 0 0 0,1-1 0 0,0 2 128 16,1-2-128-16,0 1 0 0,0 2 0 0,-1 2 0 15,-2-1 0-15,1 1 0 0,2 0 0 0,1 1 0 16,2-1 0-16,0 1 0 0,2 0 0 0,3 0 0 16,-2 1 0-16,3 0 0 0,-2 1 0 0,2 0-128 15,1-2 128-15,-2 2 0 0,0 2 0 0,1-2 0 16,0 1 0-16,-1 0 0 0,-2 0 0 0,1 0 0 0,-4 0 0 15,2-1 0-15,1-1 0 0,-1 1 0 0,0 0 0 0,1 1 0 16,-2 1 0-16,3 0 0 0,-1 1 0 0,2-1 0 16,-3 0 0-16,2 1 0 0,-2 1 0 0,3-2 0 15,-3 0 0-15,5-1 0 0,-1 1 0 0,1 2 0 16,1-1 0-16,2 0 0 0,-1 1 0 0,-2-1 0 16,4 0 0-16,1 0 0 0,-1 1 0 0,2-2 0 15,1 2 0-15,2 1 0 0,-1-1 0 0,-1 1 0 16,2 1 0-16,2 1 0 0,0-1 0 0,1 0 0 15,-1-1 0-15,2 2 0 0,-2 0 0 0,2-1 0 16,3 0 0-16,0-2 0 0,3 3 0 0,1-1 0 16,-1 1 0-16,5 1 0 0,2-1 0 0,0 2 0 15,2-3 0-15,0 0 0 0,1 1 0 0,2-1 0 0,2 0 0 0,3-1 0 16,1 1 0-16,4-1 0 0,0 0 128 16,4 0-128-16,2 1 128 0,0-2-128 0,2-1 128 0,3 1-128 15,1-3 0-15,0-1 128 0,2-1-128 16,1 1 0-16,6 0 128 0,-1 1-128 0,0-1 128 0,3 1-128 15,3-1 0-15,-2-1 144 0,1 1-144 0,-1-1 0 16,-4-5 128-16,1 0-128 0,-1 5 0 0,3-5 0 16,-1 2 0-16,3-1 0 0,2-1 128 0,1 1-128 15,-3 1 0-15,-2-1 0 0,-1 1 128 0,-1-1-128 16,0-3 0-16,-1-1 0 0,2-1 128 0,3 0-128 16,2-2 128-16,1 2-128 0,-2 1 144 0,-2-2-144 15,0 0 144-15,0 0-144 0,0 2 128 0,1-1-128 16,2-1 0-16,1 0 128 0,4 0-128 0,-3-3 0 15,0 2 0-15,-1 0 0 0,-3 1 0 0,0 0 0 0,0-1 128 16,4 0-128-16,1-1 128 0,1 2-128 0,0 0 128 0,-2 0-128 16,-2 0 0-16,-2 0 128 0,-1 0-128 0,-3-1 160 15,-3 0-160-15,3-2 160 0,-2 0 0 0,2-1 0 16,-2-2 0-16,0 2 0 0,-3-1-160 0,0 0 128 16,-2-1-128-16,-1 1 128 0,-1-1-128 0,2 0 128 15,-1-1-128-15,3 1 128 0,0 0-128 0,0 2 0 16,4-2 144-16,-1 2-144 0,-3-3 128 0,-2 1-128 15,-1-2 160-15,-2 0-160 0,-1-2 128 0,0 0-128 16,-3 1 0-16,1-2 0 0,0 0 128 0,-1 1-128 16,-2 1 0-16,1 0 144 0,2 0-144 0,-1-1 0 0,-5-1 0 15,2 0 128-15,-2 0-128 0,-1 0 0 0,0-1 144 16,-1 1-144-16,-2-1 144 0,-1 0-144 16,0-1 192-16,-2-1-192 0,-1-2 240 0,1 1-64 0,-1-2-16 0,0-1 0 15,0-2 48-15,-2-1 16 0,0-1 0 0,-2 1 0 16,0 0-32-16,-1 1-16 0,-2 2 0 0,-1-1 0 15,-2-2-48-15,-1 2-128 0,1 2 192 0,-3-3-64 16,-2-1 16-16,-1 0 0 0,-2-2 0 0,-1 0 0 16,0-1-144-16,0 1 192 0,-2-1-192 0,-1 1 192 15,1 0-192-15,-1 2 0 0,2 2 0 0,-1 0 0 16,2 0 0-16,-1 2 0 0,1 0 0 0,0 2 0 16,-2-1 0-16,3 2 0 0,-3 1 0 0,3 2 0 15,-1 1-208-15,3 1 80 0,-2 1 128 0,3 8-208 16,0 0-1264-16,0 0-256 0,0 0-64 0,0 0-16352 15</inkml:trace>
  <inkml:trace contextRef="#ctx0" brushRef="#br0" timeOffset="19">11587 14259 7359 0,'0'0'656'0,"0"0"-528"0,0 0-128 0,0 0 0 0,0 0 1520 0,0 0 272 15,0 0 48-15,-8-2 16 0,2-1-368 0,-2 3-64 16,0 3-16-16,-3-1 0 0,-1 4-368 0,-3 2-80 15,-5 0 0-15,0 5-16 0,-3-1-224 0,1 2-32 16,-2 1-16-16,2 2 0 0,0-2 48 0,1 0 16 16,2-2 0-16,3 0 0 0,-1 0-288 0,2-1-64 15,0 0-16-15,1-1 0 0,2-1-32 0,1 1 0 16,2 1 0-16,0-3 0 0,4-1-64 0,3-2-16 16,2-6 0-16,-1 9 0 0,1-9 32 0,5 9 0 15,6-5 0-15,0 4 0 0,2-3 0 0,3-2 0 16,1 2 0-16,3 0 0 0,-2-1-32 0,2 1 0 15,-1-1 0-15,3 0 0 0,-3 2-128 0,2-2-128 0,1 1 192 0,-2-1-192 16,1 4 0-16,0-3 0 0,-5-3 0 0,2 3 0 16,-2-2 128-16,1 0-128 15,-2 1 144-15,-1-3-144 0,-2-1-160 0,2 2-128 0,-6-1-32 0,1-1 0 16,-9 0-1728 0,0 0-368-16,0 0-64 0,0 0-9888 0</inkml:trace>
  <inkml:trace contextRef="#ctx0" brushRef="#br0" timeOffset="20">11309 14444 9215 0,'0'0'816'0,"0"0"-656"16,1-7-160-16,-1 7 0 0,0 0 1456 0,4-8 256 15,-4 8 48-15,0 0 16 0,7-7-496 0,-7 7-112 16,8-4-16-16,2 2 0 0,-10 2-480 0,11 0-96 15,0 0-32-15,1 2 0 0,2 1 48 0,0 2 16 16,1-1 0-16,3 0 0 0,0 2-80 0,1 0-16 16,3 0 0-16,-1 1 0 0,1 0-144 0,2 1-48 15,4 1 0-15,-3 1 0 0,2 2 48 0,-1-2 0 16,0 1 0-16,2 0 0 0,-1 2-32 0,2-1 0 0,0 0 0 16,-3 1 0-16,3 0-16 0,-1 2 0 15,2 0 0-15,-1 1 0 0,-1-2-96 0,2-1-32 16,-2 0 0-16,2 0 0 0,-3 1-192 0,-1-1 144 15,-2 1-144-15,3 0 128 0,-1 1-128 0,0-2 0 16,0-1 0-16,0-1 128 0,4 0-128 0,1 0 128 0,-1-1-128 16,2 1 128-16,-1-1 64 0,1-1 16 15,1-2 0-15,-1 0 0 0,-1-2-16 0,1 1-16 0,1-1 0 16,-2 1 0-16,1-1-176 0,-2 2 192 0,1 1-192 0,2-2 192 16,2 3-192-16,-3 1 160 0,-1 1-160 0,1-1 160 15,1-1-160-15,0 0 128 0,-1-2-128 0,1 1 128 16,-2-3-128-16,1 1 0 0,-1-2 144 0,1 1-144 15,0-1 192-15,2-1-48 0,-2 0 0 0,0-1 0 16,-1 1 48-16,-1-1 16 0,0-1 0 0,1-2 0 16,-4-1 48-16,1 0 16 0,-3 1 0 0,3-1 0 0,-2-1-48 15,2 0-16-15,-2 0 0 0,2 1 0 0,-3-1-64 0,0 1-16 16,-2-1 0-16,3 0 0 0,-1 0 64 0,-2 1 16 16,0-1 0-16,-1 1 0 0,2-4 0 0,-1 2 0 15,2-1 0-15,-3 1 0 0,2 0-80 0,-2-1-128 16,3 2 176-16,-3-3-176 0,1 3 144 0,-4 2-144 15,0-3 0-15,-1 3 144 0,0-3-144 0,1 3 0 16,-3 2 0-16,1-2 0 0,-1 0 0 0,1 0 0 0,-1 1 0 16,-1 0 0-16,0 0 0 0,-2 0 0 0,0 0 0 15,-4 0 0-15,-9 0 0 0,9 2 0 0,-9-2 0 0,0 0 0 16,0 0 0-16,0 0 0 0,0 0 0 0,0 0 0 31,0 0-2368-31,0 0-416 0</inkml:trace>
  <inkml:trace contextRef="#ctx0" brushRef="#br0" timeOffset="21">14821 14828 8287 0,'0'0'736'0,"-3"-6"-592"0,-1-3-144 0,1 2 0 15,0-2 1696-15,0 4 304 0,-1-1 64 0,4 6 16 16,-4-7-224-16,4 7-64 0,0 0 0 0,0 0 0 0,0 0-528 0,0 0-112 16,-7 6-32-16,0 1 0 0,2 2-496 0,1 3-112 15,-3 3 0-15,1 3-16 0,1 0-176 0,1 3-16 16,-2 4-16-16,1 0 0 0,-1-1-144 0,2 1-16 16,-2-3-128-16,1 1 192 0,0 5-192 0,2-5 176 15,-1-3-176-15,0-3 160 0,1-1-160 0,1-2 0 16,1-2 0-16,2 1 0 15,-1-13-1600-15,5 8-240 0,-5-8-48 0</inkml:trace>
  <inkml:trace contextRef="#ctx0" brushRef="#br0" timeOffset="22">15107 14873 15663 0,'-3'7'1392'0,"-1"1"-1120"0,0 0-272 0,-1 4 0 16,0 3 976-16,2 1 144 0,-5 1 32 0,2 1 0 16,-1 0 80-16,0 0 32 0,1-2 0 0,0 0 0 15,2-2-512-15,-1-1-112 16,2-1 0-16,1-2-16 0,0 0-224 0,2-2-32 0,0-8-16 0,0 0 0 16,0 0 112-16,0 0 32 0,6 0 0 0,1-4 0 15,2-1 144-15,2-4 16 16,1-1 16-16,1-3 0 0,1-2-256 0,-1-2-48 0,2-2-16 0,-2 0 0 15,0-1-160-15,0 1-48 0,0 1 0 0,2 2 0 16,-4 2-144-16,1 2 0 0,0 2 0 0,-1 1 0 0,-2 2 0 16,0 3 0-16,-2 3 128 0,0 3-128 0,-7-2 0 0,4 8 0 15,-2 0 0-15,0 5-176 16,-2 1 176-16,-3 1 0 0,0 2 0 0,0 1 0 0,-5 3 0 0,1-2 0 16,1-1 0-16,0-3 0 0,2-3 0 0,0-1 0 15,1-1 0-15,2-3 0 0,1-7 0 16,0 0 128-16,7 0-128 0,-1-4 0 0,4-2 256 0,-1-3 0 15,2-3-16-15,1-1 0 0,3-3-64 0,0 0-16 16,0-2 0-16,1 2 0 0,-1 0-160 0,2 2 0 16,-2 1 0-16,-1 2 0 0,1 2 0 0,-4 2 0 15,-1 3 0-15,-1 4 0 0,-9 0-144 0,6 4 144 16,-2 3-192-16,0 4 192 0,-4 3-144 0,-1 4 144 16,-3 1 0-16,0 1-144 0,-3 2 144 0,1 0 0 15,-1 5-144-15,-4 8 144 16,2-7-1552-16,4-4-240 0,1-2-64 0,4-10-7280 0,2-2-1456 15</inkml:trace>
  <inkml:trace contextRef="#ctx0" brushRef="#br0" timeOffset="23">15797 14904 20271 0,'0'0'1792'0,"-5"7"-1424"0,0 1-368 0,-1 5 0 15,1 1 704-15,-3 5 80 0,0 0 16 0,-2 4 0 16,-2 3 352-16,-1 1 64 0,-2 4 0 0,-2 4 16 16,0 2-752-16,-1-1-160 0,1 0-16 0,-1-1-16 15,0-3-32-15,3-3-16 0,0-4 0 0,4-3 0 16,0-2 208-16,5-5 64 0,-1-3 0 0,4-2 0 16,2-3 64-16,1-7 0 0,0 0 16 0,5-4 0 0,3-4 48 15,3-4 16-15,2-6 0 0,2-2 0 0,-1-2-336 16,2-3-64-16,1-5 0 0,2 0-16 0,0 0-240 0,1 0 144 15,-1-1-144-15,2 4 128 0,-4-3-128 16,3 5 0-16,0 3 0 0,-2 3 0 0,-2 3 0 0,-2 2 0 16,-2 5 0-16,-1 2 0 0,-2 4 0 0,-1 3 0 15,-8 0 0-15,5 6 0 0,-2 4 0 0,-3 2-176 16,-3 3 176-16,-1 0-128 0,-1 1 128 0,-4 3 0 16,-1 2 0-16,-1 0 0 0,-2 0 128 0,-1-1-128 15,0-3 128-15,1 0-128 0,0-4 0 0,2-2 0 0,-1-2 0 16,2-4 128-16,1-1-384 0,1-4-80 15,2-4-16-15,0-7 0 16,4-4-1920-16,4-4-384 0</inkml:trace>
  <inkml:trace contextRef="#ctx0" brushRef="#br0" timeOffset="24">16370 14625 23263 0,'-1'-11'1024'0,"1"11"224"0,0-6-992 0,1 1-256 0,-1-2 0 0,0 7 0 15,0 0 1296-15,0 0 224 0,0 0 32 0,-1 7 16 16,-5-1-576-16,2 5-112 0,-1 5-32 0,-1 3 0 0,-2 5-208 16,0 3-64-16,1 2 0 0,-2 4 0 15,-1-1-240-15,-1 2-48 0,2 0-16 0,0 1 0 0,0 3-144 0,2 0-128 16,0-3 144-16,2 0-144 0,1-3 0 0,0-3 0 15,1-3 0-15,0 8 0 16,2-11-864-16,2-4-64 0,1-6-16 0,-2-13-8880 16,0 0-1776-16</inkml:trace>
  <inkml:trace contextRef="#ctx0" brushRef="#br0" timeOffset="25">16531 14941 22111 0,'0'0'1968'0,"-4"8"-1584"16,-2 2-384-16,-2 2 0 0,1 4 1456 0,-3-1 208 15,0 1 32-15,1 1 16 0,1-1-352 0,1 2-64 16,-1 0-16-16,3-1 0 0,0 0-864 0,1-2-176 16,2 1-48-16,1-1 0 0,2-2-192 0,1 0 0 15,0-1 0-15,3 4 0 16,0-5-1920-16,5-7-448 0,-1-2-64 0</inkml:trace>
  <inkml:trace contextRef="#ctx0" brushRef="#br0" timeOffset="26">16894 14969 18431 0,'0'0'1632'0,"-4"-4"-1312"15,1-2-320-15,-1 2 0 0,1-1 2080 0,-2 0 352 16,-2-1 64-16,1 2 0 0,-1 1-1024 0,0 1-192 16,-2 1-64-16,-1 2 0 0,-2 3-752 0,-1 1-144 15,-1 3-48-15,-2 2 0 0,-1 2-64 0,1 1-16 16,3 0 0-16,1 2 0 0,1-1-192 0,2 2 128 16,5-2-128-16,-2 5 0 0,5-1 0 0,4-3 0 15,2 0 0-15,2-4 0 0,3-2 160 0,5-3-160 16,1 2 160-16,3-4-160 0,2-4 160 0,1-1-160 15,0-1 160-15,1-1-160 16,-3-2-512-16,1-1-208 0,1-3-48 0,-5 0-8912 16,1-1-1792-16</inkml:trace>
  <inkml:trace contextRef="#ctx0" brushRef="#br0" timeOffset="27">17180 14917 25567 0,'0'0'1136'0,"-4"8"224"0,0 1-1088 0,-5 2-272 0,3 2 0 0,-4 1 0 16,0 1 1504-16,1 1 240 0,-1 2 48 0,2-2 16 15,-2 1-928-15,2-2-192 0,3 0-48 0,0 1 0 16,2-1-416-16,-1 0-96 0,2-2 0 0,0-1-128 16,1-1 128-16,2 0-128 0,2-2 0 0,-3-9 0 15,7 6-1296-15,-7-6-320 0,9 4-64 0,2-4-12112 16</inkml:trace>
  <inkml:trace contextRef="#ctx0" brushRef="#br0" timeOffset="28">17756 14534 4607 0,'0'0'192'0,"5"-5"64"0,-5 5-256 0,0 0 0 16,0 0 0-16,0 0 0 0,0 0 3808 0,0 0 720 0,0 10 144 0,-3 1 16 15,-3 4-2512-15,0 5-496 0,-4 2-96 0,2 2-32 16,-3 5-448-16,1 2-80 0,0 1-32 0,-3 3 0 15,-2 1-224-15,0 1-32 0,2 1-16 0,1 0 0 16,0 0-288-16,2-4-64 0,1-2-16 0,3-3 0 16,-2-1-224-16,4-5-128 0,-1-1 160 0,2-2-160 15,1-3 0-15,1-1-208 0,0-4 16 0,1-2 0 16,0-10-1904-16,0 0-368 0,0 0-80 16</inkml:trace>
  <inkml:trace contextRef="#ctx0" brushRef="#br0" timeOffset="29">17555 14933 26543 0,'0'0'1168'0,"10"-8"256"0,1 1-1136 0,4 2-288 16,-3-1 0-16,3 1 0 0,3-1 896 0,-1 2 112 16,4-2 16-16,2 2 16 0,0 0 0 0,3-1 0 15,-2 1 0-15,3-1 0 0,3 0-528 0,-2 2-96 16,-3-1-32-16,-3 1 0 0,-2-2-384 0,-4 1 0 15,-1 0-192-15,-3 1-10240 16,-4-2-2064-16</inkml:trace>
  <inkml:trace contextRef="#ctx0" brushRef="#br0" timeOffset="30">17390 14673 35423 0,'-11'-13'1568'0,"7"3"320"0,-3-2-1504 0,3 1-384 0,1 1 0 0,2 1 0 16,0 1 1264-16,1 1 176 0,0 0 32 0,0 7 16 15,4-8-592-15,1 2-128 0,2-1-32 0,0 2 0 16,0-1-544-16,0 1-192 0,3-2 144 0,-4 2-144 15,-6 5-560-15,9-5-192 0,-9 5-32 0,0 0-11680 16,0 0-2320-16</inkml:trace>
  <inkml:trace contextRef="#ctx0" brushRef="#br0" timeOffset="31">15281 14298 37887 0,'-41'-17'1680'0,"18"9"352"0,1-3-1632 0,1 2-400 16,3 1 0-16,1 2 0 0,0-3 560 0,2 5 16 0,6 0 16 0,0 2 0 15,9 2-288-15,0 0-64 0,0 0-16 0,0 0 0 32,10 2-1008-32,2 2-208 0,7 0-32 0,4-1-16096 0</inkml:trace>
  <inkml:trace contextRef="#ctx0" brushRef="#br0" timeOffset="32">18534 14528 9839 0,'0'0'432'0,"0"0"96"0,4-10-528 0,0 1 0 0,1 3 0 0,-5 6 0 16,4-8 1200-16,-4 8 128 0,5-8 16 0,-5 8 16 15,0 0 272-15,0 0 48 0,0 0 16 0,0 0 0 16,0 0-48-16,0 0-16 0,-5-3 0 0,-4 2 0 16,1 3-464-16,-3 3-80 0,-3 3-32 0,-1 4 0 0,-3 5-512 0,-1-1-96 15,-4 1-32-15,2 0 0 0,2 2-224 0,-1 0-64 16,3-4 0-16,4-3 0 0,4 1-128 0,7-2 0 16,2-2 0-16,5-3 128 0,6-3-128 0,4-1 0 15,1-2 0-15,6-1 0 0,3-1 0 0,-2 0 128 16,1 0-128-16,0 0 128 0,-1 4-128 0,-2 1 128 15,-2 1-128-15,-3 2 128 0,-2 0-128 0,-5 3 128 16,-3 0-128-16,-4 1 128 0,-3 1 192 0,-3 1 48 16,-3 1 0-16,-6 1 0 0,-4 2 144 0,-5-1 16 0,-3 1 16 0,-1-2 0 15,-4-1-208-15,-1-4-32 0,0 0-16 0,2-4 0 16,0-4-144-16,4-1-16 16,-2-3-128-16,8-4 192 15,3 0-640-15,6-2-128 0,5 0-16 0,5-3-16 16,2 0-1856-16,7-2-368 0,6-2-80 0,8-1-10080 0</inkml:trace>
  <inkml:trace contextRef="#ctx0" brushRef="#br0" timeOffset="33">19011 14262 25567 0,'0'0'1136'16,"0"0"224"-16,0 0-1088 0,-9 4-272 0,-2 3 0 0,0 1 0 15,-1 6 1088-15,-1 2 144 0,-2 4 48 0,1 2 0 16,0 3-160-16,-1 2-32 0,2 1 0 0,2 2 0 16,-1 2-592-16,4 0-128 0,0-1-32 0,1-1 0 15,2 0-208-15,1-2-128 0,2-3 128 0,0-3-128 0,2-3 0 0,3-4-128 16,-2-2 0-16,3-3 0 16,-4-10-1472-16,9 8-272 0,0-5-64 0,1-4-11696 0</inkml:trace>
  <inkml:trace contextRef="#ctx0" brushRef="#br0" timeOffset="34">19108 14355 15663 0,'0'0'1392'0,"-10"9"-1120"0,0 2-272 0,1 1 0 15,-1 2 1472-15,2 3 224 0,0 2 48 0,0 0 16 16,-3 2-176-16,0 2-48 15,1 2 0-15,-1-1 0 0,3-2-592 0,2 0-128 16,0-1-32-16,1-3 0 0,0 1-272 0,2-4-64 0,1-2-16 0,0-4 0 16,0-1-96-16,2-8-16 0,0 0 0 0,0 0 0 15,0 0 192-15,8-3 16 0,0-3 16 0,1-6 0 16,1-3-32-16,-1-5-16 0,4 0 0 0,-1-2 0 16,-2-2-192-16,1 0-48 0,1-1 0 0,1 1 0 15,1 4-256-15,2 1 0 0,-1 1 0 0,0 4 0 0,1 1 0 16,-1 3 0-16,-2 1-128 0,1 8 128 0,-1 4 0 15,0 5 0-15,-1 3 0 0,0 7 0 0,-3 4 0 16,-1 1 0-16,-2 4 0 0,1 3-144 0,-4 1 144 0,-1 1 0 16,-2-2 0-16,0 0 0 0,-1-1 0 0,0-3-128 15,1 0 0-15,1-1 0 16,1-7-2336-16,3-1-464 0,1-5-80 0</inkml:trace>
  <inkml:trace contextRef="#ctx0" brushRef="#br0" timeOffset="35">19858 14283 18431 0,'0'0'1632'0,"-7"0"-1312"16,-2-2-320-16,-1 2 0 0,-3 2 1360 0,-2 1 208 0,-2 2 32 0,-2 2 16 15,-3 0-64-15,-3 2-16 16,-1 5 0-16,-2 0 0 0,2 1-480 0,1 2-96 15,-2 0-32-15,11-2 0 0,-1 1-384 0,3 2-80 16,2 1-16-16,2 1 0 0,0 4-224 0,6-2-48 0,0-2-16 0,4 0 0 16,3 2-160-16,2-1 0 0,4-2 0 0,3 1 128 15,2-4-128-15,3 0 0 0,0-3 0 0,1-1 128 16,3-1-128-16,0-2 0 0,0-3-160 16,7 1 160-16,-2-7-1728 15,-4-2-256-15,-1-4-64 0</inkml:trace>
  <inkml:trace contextRef="#ctx0" brushRef="#br0" timeOffset="36">19800 14455 8287 0,'0'0'368'0,"0"0"80"0,0 0-448 0,0 0 0 15,0 0 0-15,0 0 0 0,6 4 4544 0,3-4 832 16,1 0 176-16,3-4 16 0,3 1-3648 0,5-3-752 15,4-1-144-15,2-2-16 0,4-1-224 0,1-2-32 16,1-1-16-16,-1-3 0 0,0 1-288 0,-4 2-48 16,-4-2-16-16,-4 1 0 0,-3 0-64 0,-4 0-32 15,-6-1 0-15,-3 3 0 0,-4 2 144 0,-6 0 16 16,-3 5 16-16,-8 0 0 0,-5 7-128 0,-4 4-16 0,-5 4-16 0,-2 5 0 16,0 7-112-16,1 3-32 15,2 0 0-15,4 2 0 0,3 3 96 0,6 0 32 0,3 0 0 16,6-3 0-16,6 3-128 0,5-4-32 0,6-3 0 0,5-1 0 15,5-2-128-15,7-1 128 16,6-3-128-16,22 2 128 16,5-6-768-16,1-5-144 0,2-9-48 0,0-5-17040 15</inkml:trace>
  <inkml:trace contextRef="#ctx0" brushRef="#br0" timeOffset="37">21406 13762 16527 0,'0'0'720'0,"0"0"176"0,0 0-720 0,0 0-176 0,0 0 0 0,0 0 0 0,0 0 928 0,0 0 160 15,-2-7 16-15,2 7 16 0,0 0-80 0,0 0-16 16,0 0 0-16,0 0 0 0,-5-6 112 0,-2 4 16 15,0 2 0-15,-4 1 0 0,-4 1-192 0,-1 3-16 16,-3 0-16-16,-1 5 0 0,-1 4-384 0,-1 5-80 16,-2 3-16-16,0 3 0 0,0 4-448 0,0 2 0 15,-2 2 0-15,4 0 0 0,1-3 0 0,3 1 0 16,0 0 0-16,8-11 0 0,3 0 0 0,1-2 0 16,3 0 0-16,3-2-160 0,6-1 160 0,1-3 0 15,4-2-144-15,4-5 144 0,5-4-240 0,5-3 32 16,1-3 0-16,12-7 0 15,0-4-320-15,0 0-64 0,1-2-16 0,-1 0-8544 0,-2 1-1728 16</inkml:trace>
  <inkml:trace contextRef="#ctx0" brushRef="#br0" timeOffset="38">21907 13693 25791 0,'-28'-10'2304'0,"10"5"-1856"0,-5-1-448 0,1 2 0 15,-1 0 400-15,0 4-16 0,-3 4 0 0,3 3 0 16,-1 5 448-16,3 3 64 0,-1 0 32 0,0 5 0 16,0 3-560-16,0 1-112 0,1 2-32 0,4-2 0 0,-1-1-224 15,7 0 0-15,1 0 0 0,6-1 0 16,4-2 0-16,2-4 0 0,2-2 0 0,4-5 0 0,0-2 0 0,4-4-128 16,3-3 128-16,2-5 0 0,0-4 0 0,1-2 0 15,0-2 0-15,0-1 144 0,-1-3 48 16,-2-1 0-16,2-1 0 0,-2 0 0 0,-1 2-192 0,-4 2 160 15,-3 1-160-15,-2 3 160 0,0 4-160 0,-5 7 0 16,0 0 0-16,0 0 128 0,0 0-128 0,0 0 160 16,4 11-160-16,-3 5 160 0,0 3-160 0,-1 2 0 15,0 1 0-15,0-1 0 0,-1 1 0 0,2-3 0 16,2-3 0-16,1-2 0 0,1-3 0 0,1-5 0 16,-6-6 144-16,13 3-144 0,0-4-256 0,3-5-112 15,-1-7-16-15,2-5-16 16,2-4-2096-16,0-3-432 0</inkml:trace>
  <inkml:trace contextRef="#ctx0" brushRef="#br0" timeOffset="39">22086 13527 26495 0,'-14'15'1168'0,"4"-4"240"0,-1 2-1120 0,-1 5-288 0,0 3 0 0,1 3 0 15,0 4 608-15,4-2 64 0,1 2 16 0,3-3 0 16,0-1-192-16,2-1-48 0,1-1 0 0,2-4 0 0,1-3-272 16,0-3-176-16,0-1 192 0,2-3-192 15,-5-8 288-15,0 0-48 0,0 0-16 0,11-1 0 0,0-6-96 0,0-4 0 16,2-4-128-16,-3-4 192 0,0-2-64 0,1-2-128 16,-5-2 176-16,3-2-176 0,-3 0 128 0,0 1-128 15,1 0 0-15,-1 5 0 0,1 3 0 0,-2 2 0 16,-1 4 0-16,1 4 0 0,-5 8 0 0,0 0 0 15,0 0 0-15,9 4-144 0,-9-4 144 0,8 14 0 16,-5 4-144-16,1 1 144 0,0 5 0 0,-1-1 0 16,-3-1-144-16,0 1 144 0,-1 0 0 0,-1-1 0 15,5-2 0-15,-2-5 0 16,0-1-1184-16,1-3-224 0,-2-11-64 0</inkml:trace>
  <inkml:trace contextRef="#ctx0" brushRef="#br0" timeOffset="40">22596 12509 26543 0,'0'0'1168'0,"0"0"256"0,-4 9-1136 0,2 4-288 0,0 4 0 0,1 6 0 16,-2 1 128-16,2 4-128 0,1 0 192 0,0 4-192 15,0 4 304-15,1 2-48 0,2-3-16 0,-2 2 0 16,-1 2-96-16,0 2-16 0,-1 0 0 0,-1-4 0 16,1-4-128-16,0-7 128 0,-1-4-128 0,1-5 128 15,-1-6-1792-15,2-11-384 0</inkml:trace>
  <inkml:trace contextRef="#ctx0" brushRef="#br0" timeOffset="41">23151 12061 23839 0,'0'0'1056'0,"0"0"224"0,0 0-1024 0,0 0-256 0,0 0 0 0,0 0 0 15,4 8 656-15,-4 6 96 16,-3 2 16-16,0 7 0 0,0 2-64 0,-3 7-16 0,2 6 0 0,-2 5 0 16,1 5-160-16,-1 6-16 0,2 4-16 0,-2 5 0 15,4 2-208-15,1 2-32 16,1 1-16-16,2 1 0 0,3-3-96 0,-2-1-16 0,1-2 0 0,4-5 0 15,-1-8-128-15,3-5 0 0,1-4 0 0,2-6 0 16,1-7-464-16,0-4-80 16,-1-8-16-16,0-4-8624 0,1-5-1728 0</inkml:trace>
  <inkml:trace contextRef="#ctx0" brushRef="#br0" timeOffset="42">22821 12978 35935 0,'-13'-9'1600'0,"10"4"320"0,3-3-1536 0,5-1-384 16,5-2 0-16,6 0 0 0,4 2 256 0,7-4-32 15,4-3 0-15,2-2 0 0,3-3 96 0,5 1 32 16,3-3 0-16,5 0 0 0,4 0-352 0,3 1 128 16,2 1-128-16,0 4 0 15,-3 1-560-15,-5 4-176 0,-3 2-32 0,-3 4-10064 16,-1 3-2016-16</inkml:trace>
  <inkml:trace contextRef="#ctx0" brushRef="#br0" timeOffset="43">22145 14398 12895 0,'0'-8'1152'0,"1"-3"-928"15,-1 1-224-15,0-1 0 0,-2 0 2000 0,-1 2 368 16,1 0 64-16,-3 1 0 0,-2 1-320 0,-1 3-80 16,0 1-16-16,-1 3 0 0,-3 0-912 0,0 3-176 15,-4 3-32-15,0 1-16 0,-3 3-544 0,3 3-96 16,-1 3-32-16,2 1 0 0,-1 1-208 0,3 1 0 16,3-2 0-16,4 0 0 0,3-2 0 0,4 1 0 15,5-3 0-15,2-1-160 0,4 0 160 0,2-2-192 16,3 0 192-16,3-1-192 0,4-2 192 0,-1 1 0 0,-1-3 0 0,-7 0 0 15,-1-1 0-15,-2 1 0 16,1-2 0-16,-4 1 0 0,-1 1 0 0,-8-5 224 16,6 6-48-16,-5 2-16 0,-3 0 448 0,-5 1 96 15,-1 2 0-15,-5 2 16 0,-1-1-272 0,-5 0-64 0,-3-1-16 0,-2-1 0 16,-3-1-176-16,0-3-48 0,-1-1 0 0,2-2 0 16,0-1-288-16,1-2-64 0,2-1-16 15,-5-1 0 1,6-3-2000-16,6 1-400 0,4-1-64 0,9-2-32 0</inkml:trace>
  <inkml:trace contextRef="#ctx0" brushRef="#br0" timeOffset="44">22485 14192 14735 0,'0'0'1312'0,"-6"7"-1056"0,-5 5-256 0,0 1 0 0,-3 5 1728 0,-3 1 272 15,-1 1 64-15,0 6 16 0,2 0-1168 16,-2 3-224-16,1 0-48 0,5-8-16 0,0 0-160 0,0 2-16 15,3 0-16-15,-2 8 0 0,7-7 0 0,4-13 0 16,1 0 0-16,3-2 0 0,4-1-176 0,0-3-16 16,3 0-16-16,3-5 0 0,2-3 288 0,13-10 64 15,-1-2 16-15,-4-4 0 0,-3 0-80 0,-5-3 0 16,-4 0-16-16,-4 4 0 0,-3-2 48 0,-3 4 16 16,-1-2 0-16,-2-1 0 0,-4 4-128 0,0 0-32 0,-2-1 0 15,1 5 0-15,-5 1-256 0,-9-4-144 16,-2 4 160-16,2 5-160 0,2 3 0 0,2 5-192 0,1 2 16 0,-1 2 0 31,1-1-1408-31,3 4-272 0,3 0-64 0</inkml:trace>
  <inkml:trace contextRef="#ctx0" brushRef="#br0" timeOffset="45">22836 13640 29823 0,'-14'2'1328'0,"7"3"272"0,-2 2-1280 0,-1 4-320 0,-2 5 0 0,0 4 0 16,-1 1 512-16,-2 6 64 0,1 6 0 0,1 4 0 0,1 3 128 0,2 0 16 16,-2 1 16-16,3 2 0 0,4 2-336 0,2 1-64 15,-1-4-16-15,0 2 0 0,1 0-320 0,2-1 128 16,2-1-128-16,1-4 0 0,2-7 0 0,-1-2 0 15,-3-4 0-15,2-4 0 16,0-4-1456-16,4-7-208 0,-6-10-32 0,8 4-12448 16</inkml:trace>
  <inkml:trace contextRef="#ctx0" brushRef="#br0" timeOffset="46">22955 14037 22111 0,'0'0'1968'0,"-7"8"-1584"0,-2 0-384 0,0 3 0 15,0 2 960-15,2 4 128 0,-5 4 0 0,3 4 16 16,1 1-272-16,1 0-64 0,1 2-16 0,3-1 0 16,1 1-240-16,2-1-64 0,3-2 0 0,2-3 0 15,4-2-192-15,1-3-32 0,1-3-16 0,0-2 0 16,0-2 32-16,-1-4 0 0,1-6 0 0,1-6 0 15,2-4 336-15,0-4 64 0,-1-5 0 0,1 0 16 16,1-5 0-16,0-1 0 0,-3-2 0 0,1-2 0 16,0-3-16-16,-1 0-16 0,-1 0 0 0,-2 3 0 0,-5 0-368 0,2 3-64 15,-1 3 0-15,1 2-16 0,-2 5-176 0,0 4 0 16,-2 1 0-16,-2 3 0 16,0 8-272-16,0 0-144 0,0 0-32 0,-8 6-11040 15,1 4-2208-15</inkml:trace>
  <inkml:trace contextRef="#ctx0" brushRef="#br0" timeOffset="47">23271 14138 27695 0,'0'0'1216'0,"0"0"272"0,0 0-1184 0,9-6-304 0,2-1 0 0,0-2 0 15,2 0 448-15,-1-4 48 0,1-1 0 0,1-1 0 16,-1-1 80-16,-1 1 0 0,0 0 16 0,-3-2 0 16,0-1-256-16,-3 2-48 0,-1-1-16 0,-1 3 0 15,-4 0-96-15,0 4-32 0,-2 3 0 0,2 7 0 16,-10-1 176-16,-1 5 16 0,-2 5 16 0,-2 6 0 16,-1 5-192-16,-2 3-32 0,-1 2-128 0,1 2 192 15,0 2-192-15,4 2 144 0,1-3-144 0,3 1 128 16,3-4 0-16,5-2-128 0,4-2 192 0,4-3-64 15,3-3-128-15,4-1 0 0,3-2 0 0,3-6 0 16,4-1-192-16,0-3-128 0,4-5-32 0</inkml:trace>
  <inkml:trace contextRef="#ctx0" brushRef="#br0" timeOffset="48">24203 13132 14223 0,'-6'-12'624'0,"5"3"144"0,-2 1-624 0,0-2-144 0,-2 1 0 0,2-1 0 16,-4 2 432-16,2-1 48 0,-1 3 16 0,-1-1 0 15,0 3 512-15,-1 1 96 0,8 3 32 0,-7 0 0 16,-3 0-192-16,0 4-48 0,1 1 0 0,-1 5 0 15,-2 2-32-15,0 6-16 0,-2 3 0 0,0 6 0 16,2 6-144-16,-2 8-16 0,0 3-16 0,-1 5 0 16,1 5 64-16,2 6 16 0,-1-1 0 0,3 3 0 15,2-1-288-15,1 1-48 0,3-4-16 0,2-3 0 0,2-4-256 16,-1-5-144-16,2-5 160 0,0-8-160 0,1-6 192 0,3-5-64 16,0-4-128-16,-1-7 192 0,-1-5-192 0,-3-6 144 15,0 0-144-15,0 0 128 0,0 0-128 0,0 0 192 16,4-10-192-16,-2-2 192 0,1-3-192 0,-3-2 0 15,-3 1 0-15,1-4-176 0,0-3-16 0,0 1-16 16,0 2 0-16,1 2 0 0,-1 2 48 0,2 1 16 16,0 3 0-16,2 0 0 0,-1 2 144 0,2-1-128 15,0 0 128-15,3 2-128 0,-3 1 128 0,4-1 0 16,1-1 0-16,3 2 0 0,-1-1 0 0,2 0 0 16,1 0 0-16,0 0 176 0,-6 2-176 0,3 0 192 15,-1 1-192-15,-1 2 192 0,-8 4-192 0,0 0 0 16,0 0 0-16,0 0 0 0,5 9 0 0,-2 2 0 0,-5 1 0 15,0 2 0-15,-1 2 0 0,0 1 0 0,-4 3 0 0,3-3 0 16,0-1 0-16,3-1 0 0,1-2 0 0,-1-1 0 16,-1-3 0-16,2-9 0 0,0 0 0 0,12 6 0 15,1-4 0-15,3-4 0 0,-1-2 0 0,3-4 0 16,-1 0 320-16,2-3 16 0,-1-1 16 0,-2-1 0 16,1 0-112-16,-3-1-32 0,-1 0 0 0,-5 2 0 15,-1 0-32-15,-3 1-16 0,-4 0 0 0,-2 1 0 16,-6 0 32-16,0 3 0 0,-2 1 0 0,-1 2 0 15,-1 2-192-15,-1 2-144 0,-2 3 144 0,2-1-208 16,1-1 208-16,4 1 0 0,-2 0-160 0,10-2 160 16,0 0 0-16,0 0 0 0,0 0 0 0,0 0 0 15,0 0-144-15,0 0 144 0,11-10 0 0,0 1 0 16,3-2-128-16,2-1 128 0,3 2 0 0,-1 0 0 0,-3 0 0 16,2 3 0-16,-2-1 0 0,-1 1 0 0,1 2 0 15,-3 1 0-15,-1 2-128 0,0 2 128 0,1 1 0 0,-3 2 0 16,1 3-128-16,-2 1 128 0,-1 0 0 0,0 4 0 15,0 2-128-15,-2 2 128 16,-1-2 0-16,2 0 0 0,-3 0 0 0,1 2 0 0,3-2 0 0,-4 0 0 16,3-3 144-16,1 0-144 0,-2 1 128 0,2-2-128 15,2-1 128-15,2-1-128 0,-2 0 160 0,2-4-160 16,0 0 192-16,-1-1-192 0,2 0 208 0,0-2-64 16,1-3-16-16,-2 2 0 0,-1-1-128 0,0 0 0 15,-10 2 0-15,0 0-10752 16,0 0-2240-16</inkml:trace>
  <inkml:trace contextRef="#ctx0" brushRef="#br0" timeOffset="49">23117 15009 14735 0,'-6'-11'640'0,"6"11"160"0,0 0-640 0,-4-7-160 0,4 7 0 0,0 0 0 15,0 0 2768-15,0 0 528 0,-7 3 96 0,7-3 32 16,-2 12-1888-16,-1 2-368 0,1-1-80 0,2 4 0 16,2 5-608-16,1 3-112 0,1 0-32 0,1 1 0 15,3-2-64-15,0 1-16 0,2-2 0 0,3-2 0 16,0-4-64-16,0-2-32 0,3-3 0 0,1-2 0 15,1-4 32-15,-2-3 16 0,1-4 0 0,3-3 0 16,0-5 368-16,1-4 80 0,0-6 16 0,1-2 0 16,-2 0-160-16,-1-3-48 0,-2-1 0 0,-1 0 0 15,-3-3-224-15,0 1-48 0,-2-2-16 0,-3 0 0 16,1 2-32-16,-2 2 0 0,1 2 0 0,-2 4 0 0,-1 5-144 16,2 3 0-16,-1 2 144 0,1 3-144 0,-7 6 0 15,0 0 0-15,8 7 0 0,0 5 0 0,0 6 0 16,-1 5-160-16,-4 3 160 0,1 4-160 0,1 3 160 15,-1 3 0-15,-1 1 0 0,0 6 0 0,-3 4 0 0,0 0 0 16,-5 0 0-16,0 0 0 0,-1 3 0 0,-1 1 144 16,-8-3-16-16,3 1-128 0,-1-1 304 0,-1-2-48 15,-3-1-16-15,1-3 0 0,-2-5 48 0,2-4 16 16,-2-5 0-16,-1-4 0 0,1-4-64 0,0-4-16 16,-3-1 0-16,1-8 0 0,0-5 16 0,1-3 0 15,0-2 0-15,-1-5 0 0,1-6-112 0,3-2 0 16,-1-5-128-16,4-1 192 0,3 1-192 0,2 1 0 15,4 1 0-15,5 2 0 0,4-1 0 0,4 3 0 16,2-1 0-16,6 2-160 0,1 0 16 0,7 0 0 0,5 2 0 16,3 2 0-16,3 1 144 0,1-1-128 0,3 0 128 0,2 0-128 15,2 0 128-15,3 1 0 0,5 3 0 0,-3 1 0 16,2 3 0-16,-5 1-128 0,-5 0 128 0,-4 2 0 31,-6-2-1008-31,-3 1-112 0,-3-1-32 0,-3 1-10800 0,-1 0-2160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3T16:34:01.53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00B050"/>
    </inkml:brush>
    <inkml:brush xml:id="br3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9463 7126 12831 0,'0'0'576'0,"0"0"112"0,0 0-560 0,0 0-128 16,0 0 0-16,0 0 0 0,0 0 656 0,5-7 112 15,-5 7 0-15,3-6 16 0,-3 6-416 0,6-8-96 16,-1 0-16-16,-2 1 0 0,-3-1-32 0,0 8-16 15,0-9 0-15,-3-1 0 0,-2-3 320 0,-2 1 64 16,-1 1 16-16,-2 1 0 0,-4-2 112 0,-2 0 32 16,-6-3 0-16,-3 0 0 0,-8 0-176 0,-4-1-16 15,-2 1-16-15,-4 1 0 0,0-1-272 0,-2 2-48 16,-2-1-16-16,-4 1 0 0,-3-1 32 0,-6 2 0 16,-8-1 0-16,1 2 0 0,-2 3-48 0,0 0-16 15,-2 0 0-15,-5 0 0 0,-6 0-176 0,2 4 192 0,2 4-192 0,1 0 192 16,-2-4-64-16,-2 4 0 0,-5 2 0 0,5 2 0 15,1 1-128-15,1 3 160 0,2 0-160 16,0 3 160-16,-1 1-16 0,5 4 0 0,0-1 0 0,3 4 0 16,-1 1-144-16,1 4 192 0,-2 3-192 0,2 2 192 15,4 1-192-15,3 3 0 0,4 3 0 0,2 1 0 16,2 0 0-16,0 3 0 0,2 2 0 0,6 0 0 16,5-3 0-16,7 2 0 0,3 0 0 0,4 1 0 0,6 1-144 15,6-2 144-15,5-1 0 0,1-2 0 0,5 3-144 0,5-5 144 16,6-3 0-16,5-2-144 0,5 0 144 15,9-3 0-15,5 0 0 0,9 0 0 0,5-2 0 0,9-4 0 16,6-3 0-16,6-2 0 0,4-1 160 0,8-1-32 16,8-1-128-16,4-3 192 0,3-2-192 0,9-1 176 15,4 0-176-15,4-5 160 0,2-3-160 0,4 2 128 16,2 0-128-16,0-4 128 0,-3-4-128 0,1 1 0 16,1 1 0-16,0-3 128 0,-4-3 16 0,-1 0 0 15,-1 0 0-15,-4-3 0 0,-6-2 128 0,-7-6 32 16,-5-3 0-16,-1-3 0 0,1 1 464 0,-11-4 112 15,-10-4 16-15,-6-3 0 0,-10-5-32 0,-5-3 0 16,-10-5 0-16,-8-2 0 0,-6-2-256 0,-6 1-48 16,-10 0-16-16,-6 5 0 0,-6 3-416 0,-6 4-128 15,-7 5 0-15,-7 3 0 16,-8 1-1888-16,-6 9-432 0,-6 6-96 0,-10 4-12496 0</inkml:trace>
  <inkml:trace contextRef="#ctx0" brushRef="#br0" timeOffset="680.91">6420 7791 11967 0,'0'0'1072'0,"0"0"-864"16,0 0-208-16,0 0 0 0,-10 6 1152 0,0 2 192 15,0 0 48-15,-3 3 0 0,-1 3-400 0,-2 1-80 16,-2 0-16-16,-4 2 0 0,-2 2-320 0,-2 1-80 16,-1 1-16-16,-5-1 0 0,-4 1-112 0,-5 0-32 15,-3-2 0-15,0-1 0 0,-2 0-16 0,-2 1-16 16,-1 0 0-16,-1 1 0 0,0-2 16 0,-5-1 0 16,-6 0 0-16,2-3 0 0,-2-2 128 0,4-1 16 15,0-1 16-15,3-1 0 0,1-1 144 0,-3-2 16 16,-4-2 16-16,-1-2 0 0,1-1-144 0,0-1-48 0,1-1 0 0,-3-1 0 15,-3-2-272-15,-1 1-48 0,-1-5-16 0,2 2 0 16,5-2-128-16,2-1 0 0,-1-1 0 16,-1-1 128-16,-5-2 96 0,1-1 16 0,1-2 0 0,1 1 0 15,1-1-32-15,3-3 0 0,3 0 0 16,-1-4 0-16,-5-1-80 0,3-5 0 0,1-3-128 0,2 0 192 16,3-1 64-16,5-3 16 0,1 2 0 0,3-3 0 15,-1-2-32-15,2-3-16 0,0-1 0 0,2-2 0 16,1-1-96-16,4 0 0 0,2-1-128 0,3 0 192 0,2 0-192 15,4 0 144-15,1-3-144 0,3-1 128 0,3-2-128 0,1 0 0 16,3 2 0-16,2 0 0 0,2-2 0 0,1 2 0 16,3 2 0-16,0-1 0 0,-1-1 0 0,3 3 0 15,1 3 0-15,-2 5 0 0,1 2 0 0,0 4 0 16,2 2 0-16,1 5 0 0,0 2 0 0,1 7 0 16,0 3-144-16,2 3 144 0,2 1-128 0,-2 3 128 15,1 1-192-15,-4 7 192 16,11-3-1344-16,1 2-176 0,-12 1-16 0,10 1-16 15,2 3-1632-15,-1 2-320 0</inkml:trace>
  <inkml:trace contextRef="#ctx0" brushRef="#br0" timeOffset="964.08">3053 6673 4607 0,'-13'8'400'0,"4"-1"-400"15,-5 0 0-15,-5-1 0 0,-2 2 1056 0,-4-1 128 16,-3-2 32-16,-1 3 0 0,-1-2-192 0,2-1-16 0,5-2-16 0,1 0 0 15,4 0 224-15,2-1 32 0,3-1 16 0,2-3 0 16,2-5 288-16,3-1 64 0,1-2 16 0,4-1 0 16,3-1-608-16,5-2-128 0,1-2-32 0,3-4 0 15,3-3-624-15,2-4-240 0,3-1 176 0,2-2-176 16,3-1 176-16,3 4-176 0,-2-1 192 0,1 3-192 16,2 1 336-16,-4 4-32 0,-2 3-16 0,-2 6 0 15,2 4 80-15,-2 4 16 0,-2 7 0 0,-1 6 0 16,-2 5-192-16,1 7-48 0,-1 8 0 0,1 5 0 15,2 5-144-15,0 0 0 0,1 5 144 0,-1 4-144 16,-3 0 0-16,4 4 0 0,1-2 0 0,3 0 0 16,0 3-1808-16,5-6-432 15,2-4-96-15</inkml:trace>
  <inkml:trace contextRef="#ctx0" brushRef="#br0" timeOffset="1663.26">6049 7355 6447 0,'7'-12'576'0,"-3"3"-576"0,2-1 0 0,-3-2 0 16,2-4 672-16,0 0 32 0,-2-2 0 0,1 1 0 16,-2-3 144-16,-1 1 48 0,0 0 0 0,-1 2 0 15,-1 0 64-15,-1-1 32 0,-2-1 0 0,2-1 0 16,-2-1-96-16,-1 0-32 0,-1 0 0 0,-2 1 0 15,-1-4-224-15,-2 2-64 0,0 2 0 0,-1-1 0 16,-1 1-48-16,-1 0-16 0,-2-1 0 0,-1 1 0 0,-4 2 208 0,0 2 48 16,-1 2 0-16,-3 2 0 0,-4-2-224 15,-1 3-32-15,1 2-16 0,-7 1 0 0,-4 1-240 0,-3 2-32 16,-1 2-16-16,-2 2 0 0,-1 3-16 16,0 4 0-16,-3 3 0 0,-1 1 0 0,-1 2-192 0,-6 2 128 15,-6 2-128-15,1 4 0 0,1-1 128 0,1 6-128 16,2 1 0-16,-2 4 0 15,-1 2 0-15,0 2 0 0,2-1 0 0,2 3 0 0,4 3 0 0,5 2 0 16,3 3-128-16,1 1 128 0,4 2 0 0,2 0-128 16,0 1 128-16,4 3 0 0,4 2-144 0,4 0 144 15,5 0 0-15,10-11-144 0,7 4 144 0,2 5 0 16,6 3-144-16,3 1 144 0,8 0 0 0,4 0-144 16,8-4 144-16,4-2 0 0,2-1-224 0,7-6 64 15,4-4 16-15,3-3 0 0,5-4 144 0,5-3-208 0,5-4 80 16,2-4 128-16,0-5 0 0,2-4 0 15,3-4 0-15,0-2 0 0,6-5 160 0,0-6 0 16,-1-5 0-16,0-4 0 0,-1-6 160 0,4-3 48 16,-1-6 0-16,-1-4 0 0,-4-4 80 0,-6-3 0 0,-4-1 16 15,-4-3 0-15,-4-4 112 0,-7-2 0 16,-6-5 16-16,-7-4 0 0,-7-5 32 0,-7-2 0 0,-7-3 0 0,-7 4 0 16,-5 2-368-16,-6 7-64 0,-5 3 0 0,-3 8-16 15,-3 6-432-15,-4 7-96 16,0 6-16-16,-3 6-10064 0,0 5-2000 0</inkml:trace>
  <inkml:trace contextRef="#ctx0" brushRef="#br0" timeOffset="2572.81">5500 8048 21183 0,'-1'-6'1888'0,"0"-2"-1504"0,0 1-384 0,0 2 0 16,1 5 256-16,0 0-32 0,0 0 0 0,0 0 0 15,0 0-224-15,0 0 144 0,6 5-144 0,1 2 128 16,3 3-128-16,2 2 0 0,3 3 0 0,0 2 0 15,1 4 0-15,4-1 0 0,2 4 128 0,5 0-128 16,-4 1 224-16,2 0-32 0,1 0-16 0,3 2 0 0,0-1 144 16,1 2 48-16,3 0 0 0,15 13 0 0,-4-7-16 15,-1-3 0-15,-4-2 0 0,1 1 0 16,1-1-32-16,-4-2 0 0,-2-1 0 0,1-4 0 0,1-2 0 0,2 0-16 16,1-1 0-16,4-1 0 0,1-1 0 0,3-1 0 15,3-3 0-15,0-1 0 0,-3-1 64 0,0-2 16 16,4-3 0-16,3 2 0 0,2 0-64 0,4-2 0 15,2 0 0-15,-3-1 0 0,-2-1-112 0,2-1-16 16,1 1-16-16,3 0 0 0,2-2-48 0,1-2 0 16,-1 0 0-16,0 2 0 0,-1-2-128 0,2 0 160 15,0 0-160-15,6 0 160 0,-2-2-160 0,0 0 128 16,-4-3-128-16,1 2 128 0,-2 1 32 0,3 1 0 16,3 1 0-16,-1-5 0 0,-5-5-160 0,3-1 0 15,0 0 144-15,1 1-144 0,2-1 128 0,0-1-128 16,-4-2 160-16,-2-1-160 0,-2-1 0 0,2 1 128 0,0 0-128 0,3 0 0 15,0-1 0-15,-2-1 0 0,-2-2 128 0,0 1-128 16,-2-4 0-16,-1 1 0 0,3 1 0 0,0-2 0 16,-3-2 128-16,-2-3-128 0,-3 0 0 0,-1 2 144 15,-1-2-144-15,3 2 0 0,-3-3 144 0,-16 7-144 16,4-4 0-16,1-1 0 0,-1-4 0 0,0-1 128 16,1 0-128-16,-2 1 0 0,1-2 128 0,-1 0-128 15,0-1 144-15,-2-2-144 0,0-3 192 0,-3 0-192 16,-4-1 128-16,-1 0-128 0,-3-3 0 0,-1-1 0 15,0-1 192-15,-1-1-192 0,-4 1 192 0,1 0-192 0,0 3 320 0,-1-1-32 16,-5 3-16-16,2-1 0 0,0 1-32 16,0 3-16-16,-5-1 0 0,2 3 0 0,-2 0-48 15,-1 2-16-15,1 0 0 0,-4 2 0 0,0 2-160 16,-1 2 128-16,-1 4-128 0,-1-1 128 0,-1-1-128 0,-1 1 0 16,-2 3 0-16,-1 5 0 0,0-1 0 0,-1 4 0 15,1 1 0-15,-2 4 0 0,-1 1 0 0,0 6-192 16,0 0 32-16,0 0 16 15,-5-5-496-15,5 5-112 0,0 0-16 0,0 0 0 16,-7 5-2224-16,2 3-448 0</inkml:trace>
  <inkml:trace contextRef="#ctx0" brushRef="#br0" timeOffset="2987.66">10402 7332 3679 0,'0'0'160'0,"0"0"32"0,0 0-192 0,0 0 0 0,0 0 0 0,0 0 0 15,0 0 3808-15,-2-4 720 0,0-2 144 0,2-1 16 16,2-2-2944-16,3-2-592 0,3-2-112 0,0-1-16 15,2-5 96-15,4-1 32 0,3-1 0 0,2-2 0 16,6 1-160-16,-1-3-32 0,4-3 0 0,16-11 0 16,-1 1-144-16,-3 0-48 0,-3-4 0 0,1 5 0 0,-2-3-144 0,0 4-48 15,-1-2 0-15,1 3 0 0,0 3-96 16,-2 3-32-16,2 2 0 0,-3 4 0 0,-4 2-64 16,-2 3-32-16,0 0 0 0,-5 7 0 0,-5 4-80 15,-1 5-16-15,-2 3 0 0,-3 6 0 0,0 6-128 0,-3 9-128 16,0 8 192-16,-5 7-192 0,0 8 192 0,-2 6-64 15,-1 1 0-15,0 3-128 0,0 0 224 0,1 2-64 16,0 2-16-16,4-2 0 0,-2 3-144 0,4-5 0 16,2-5 0-16,0 0 0 15,4-3-1616-15,1 0-368 0,3 2-64 0,7-7 0 16</inkml:trace>
  <inkml:trace contextRef="#ctx0" brushRef="#br0" timeOffset="8074.68">3244 11808 15135 0,'0'0'672'0,"0"0"144"0,0 0-656 0,0 0-160 16,-1-7 0-16,1 7 0 0,0 0 800 0,0 0 128 15,-5 7 32-15,-1 4 0 0,-1 3-320 0,0 5-48 16,-2 4-16-16,4 1 0 0,-3 3-160 0,0 4-32 16,1 4-16-16,-2 4 0 0,0 4 256 0,1 3 48 15,-2 3 16-15,0 3 0 0,1 1-208 0,0 0-32 16,2-3-16-16,-2-3 0 0,1-5-240 0,-2-3-32 16,1-3-16-16,1-2 0 0,0-3 160 0,2-3 16 15,1-5 16-15,0-3 0 0,1-4-128 0,0-1-16 16,3-1-16-16,1-4 0 0,0-3-176 0,0-7 128 15,0 0-128-15,0 0 128 16,0 0-576-16,0 0-128 0,7-1-32 0,0-4-11504 0</inkml:trace>
  <inkml:trace contextRef="#ctx0" brushRef="#br0" timeOffset="10297.99">3067 11694 19119 0,'0'0'832'0,"0"0"192"0,-3-9-816 0,3 9-208 16,0 0 0-16,0 0 0 0,1-8 192 0,-1 8 0 15,7-6 0-15,0 3 0 0,3 0-192 0,0 1 0 16,1 2 0-16,3-1 0 0,2-4 128 0,0 3 0 15,1-2-128-15,4 1 192 0,3-1-48 0,0-1-16 16,3 2 0-16,2 1 0 0,3 0 384 0,1 0 64 16,-1-1 0-16,0 0 16 0,0 0-80 0,1 0-32 15,3 1 0-15,2 0 0 0,1 0-48 0,2-2-16 16,4 3 0-16,0 0 0 0,1-1-144 0,-1 0-16 16,-2-1-16-16,1 0 0 0,-3-1-80 0,2 2-16 15,-2 0 0-15,4-1 0 0,1 1-144 0,2 0 160 16,1 2-160-16,-1-4 160 0,-3-3-160 0,0 0 0 15,0 4 0-15,2-1 0 0,-1-1 128 0,0 2-128 16,3 0 0-16,3-1 128 0,2 0 16 0,-3-2 0 16,-4-1 0-16,0 0 0 0,3 3 48 0,0 0 0 15,0 3 0-15,2 0 0 0,1 0-48 0,-2-1 0 0,0-4 0 0,0 1 0 16,1-3 48-16,0 3 0 0,1 1 0 0,0 1 0 16,5-1-192-16,-1-1 0 0,0-3 0 0,-2 2-176 15,-2 1 176-15,1 0 0 0,-3 2 0 0,3 0 0 16,0 0 0-16,1 2 0 0,0 0 0 0,-3-1 0 15,-1-1 0-15,-2-1 0 0,2 2 0 0,0 1 0 0,2 0 0 0,1 0 0 16,1-1 0-16,-1-2 0 0,-1 1 0 0,-3 0 0 16,0-2 128-16,-1 2-128 0,1-2 0 0,-1 1 0 15,5 2 0-15,-1 0 0 0,-1 0 0 0,-2-2 0 16,-2 1 0-16,0 1 0 0,-1 1 0 0,1 1 0 16,-1 1 0-16,2 1 0 0,2 0 0 0,0 0 0 15,-2 1 0-15,0-1 128 0,-2 0-128 0,1 1 0 16,2 1 0-16,3 0 128 0,-3-1-128 0,2 2 0 15,2-1 0-15,-6-2 0 0,-2 2 0 0,1-1 0 16,-2-1 0-16,1 1 0 0,-1 1 0 0,2 1 0 0,2 1 0 0,0-3 0 16,-2 0 0-16,-1-3 0 0,-5 0 0 15,1-2 0-15,1 1 0 0,0 0 0 0,0 1 0 16,3 2 0-16,0 0 0 0,2 1 128 0,-2-3-128 0,-4 0 0 16,-2 0 0-16,1 0 0 0,-4 1 0 0,4 1 0 15,-2 0 0-15,0 1 0 0,1 3 0 0,3-3 128 16,0-1-128-16,1 1 0 0,-5-2 0 0,1 0 0 15,-4-1 0-15,1 0 0 0,-1-1 0 0,0 1 128 16,1 0-128-16,-3 1 0 0,1 1 128 0,1 0-128 16,1-1 192-16,2 1-16 0,-2 0-16 0,-1-2 0 15,-1-2-160-15,1 1 160 0,-1 1-160 0,0 0 160 16,-1 0-160-16,3-1 0 0,-4 1 0 0,3 1 128 16,2 2-128-16,-2-1 0 0,-1-3 0 0,1 1 0 15,-3-3 0-15,0 2 0 0,-3 0 0 0,0 0 0 16,0-1 128-16,1 2-128 0,-1 0 0 0,-1 2 128 0,-1-1 0 15,2 1-128-15,1 1 192 0,1-1-64 0,-2-1-128 0,2-1 0 16,0 0 144-16,0-1-144 0,-3 0 0 0,-2 0 0 16,0 1 0-16,1 0 0 0,-1-1 0 0,0 1 0 15,-1 0 0-15,2 0 128 0,-3 1-128 0,3 0 0 16,-1-2 0-16,2 2 0 0,-4 0 0 0,2 0 0 16,-1 0 0-16,-1-1 0 0,-1-2 0 0,0 1 128 15,-2 1-128-15,1-1 0 0,-1-2 128 0,-1 2-128 16,1 0 128-16,-2-2-128 0,1 3 240 0,1-1-32 15,-3 1 0-15,1 0 0 0,-1 1-80 0,1-1-128 16,0 2 176-16,1-1-176 0,1 0 144 0,-2 2-144 0,2 0 0 16,0-3 144-16,-1-1-144 0,-1 0 0 0,-1 0 0 0,-2-1 0 15,-1 2 0-15,0-1 128 0,-1-1-128 0,0-1 0 16,-1 1 0-16,0-1 128 0,0 2-128 0,1-2 0 16,-1-2 0-16,0 2 128 0,1 1-128 0,0 0 0 15,0-1 0-15,1-1 128 0,-1 0-128 0,2 1 0 16,-1-2 0-16,4 2 0 0,-1 0 0 0,1 0 0 15,-2 1 0-15,1 0 0 0,-3 0 0 0,1 0 0 16,-2-2 0-16,2 3 0 0,-1-2 0 0,1 0 0 16,-2-1 0-16,1 1 0 0,0-2 0 0,1 0 0 15,-1 0 0-15,3 0 0 0,1 0 0 0,-2-1 0 16,1 2 0-16,1 1 0 0,1-2 0 0,-4 2 0 16,2 0 0-16,-1-1 0 0,-2 0 0 0,2-1 0 15,-1 1 0-15,1 1 128 0,-6-1-128 0,0 1 0 16,-1 0 0-16,0 0 128 0,-5-2-128 0,-6 5 0 15,7-3 128-15,-7 3-128 0,8-2 128 0,-8 2-128 16,7-5 128-16,-7 5-128 0,0 0 0 0,7-2 128 0,-7 2-128 0,9-1 0 16,-9 1 0-16,9 0 0 0,-9 0 0 0,10 0 0 15,-2 1 0-15,-8-1 0 0,8 1 0 0,-8-1 0 16,9 2 0-16,-9-2 0 0,8 4 0 0,-8-4 0 16,0 0 0-16,6 1 0 0,-6-1 0 0,0 0 0 15,0 0 0-15,0 0 0 0,0 0 0 0,0 0 128 16,0 0-128-16,0 0 128 0,0 0 32 0,0 0 0 15,0 7 0-15,0-7 0 0,-3 10-160 0,0 2 0 16,2-2 0-16,-5 5 0 0,2 0 0 0,-1 3 0 16,1 0 0-16,-1 7 0 0,-2 1 0 0,0 4 0 0,0 2 0 15,-1 1 0-15,-1 0 0 0,-1 4 0 0,-1 6 0 0,1 2 0 16,-3 2 0-16,0 1 0 0,1 0 0 16,0-1 0-16,1 1 0 0,2-3 0 0,1 0 0 0,1-1 0 15,1-1 0-15,4-4 0 0,-1-2 0 0,3-2 0 16,2 0 0-16,0-3 0 0,0-2 0 0,0-2 0 15,1 1 0-15,-1-2 0 0,0-1 0 0,0-2 0 16,-1-3 0-16,-1-3 128 0,0 0-128 0,0-2 0 16,-1 1 0-16,-1-2 128 0,1-1-128 0,-1-1 0 15,-2-1 128-15,1-1-128 0,-2-1 0 0,-1-1 128 16,-1-2-128-16,-1 1 128 0,1 0-128 0,-3-2 128 16,0-1-128-16,0 0 160 0,-1 1-160 0,0-2 160 15,0 2-160-15,-4-2 0 0,-4 0 0 0,2 2 128 16,-1-1-128-16,-1 1 0 0,1 0 0 0,-7 0 128 0,-1-1-128 15,-1 0 0-15,-5 1 0 0,-2-1 128 0,-3-4-128 16,1 0 0-16,-3 1 144 0,0 2-144 0,-5 0 0 16,1-1 128-16,-1-1-128 0,-3 1 0 0,-6 2 0 15,-3 1 144-15,-4-5-144 0,0 1 0 0,-3 1 144 16,-1 2-144-16,-2 1 0 0,-4 0 144 0,-3-5-144 0,-3 0 0 16,3 1 0-16,-2 1 0 0,-1 2 128 0,-2-2-128 15,-5-3 0-15,3 1 128 0,1 0-128 0,-4 2 0 16,0 0 0-16,-3-3 0 0,-2 0 0 0,-1 1 0 15,2 3 128-15,-4 0-128 0,-5-2 0 0,1 0 0 16,2-1 0-16,0 1 128 0,0 2-128 0,-1-1 0 16,1-1 0-16,2 1 0 0,2 3 0 0,-4-2 0 15,-4 0 0-15,3-1 0 0,2 1 0 0,2 2 0 16,-2-1 0-16,1-1 0 0,-1-3 0 0,4 0 0 0,4 0 0 16,-6 0 0-16,-3 1 0 0,3 0 0 0,1 0 0 0,3-1 0 15,2 2 0-15,0-1 0 0,-1-2 0 16,3 1 0-16,2 3 0 0,1-1 0 0,-1 0 0 0,-2 0 0 15,2-4 0-15,-1403 1 0 0,2816 3 0 0,-1407 0 0 16,-3-1 0-16,0-2 0 0,2-1 0 0,2 1 0 16,2 2 0-16,1 0 0 0,-1-1 0 0,0 1 0 15,0-4 0-15,2 2 0 0,2 0 0 0,2 0 0 16,1 2 0-16,1-2 0 0,-4 0 0 0,3-2 0 16,2 0 0-16,2 0 0 0,5 0 0 0,-2 1 0 15,1 1 0-15,0 0 0 0,-4-1 0 0,3-2 0 16,2 0 0-16,2 0 0 0,2 0 0 0,1-1 0 15,3 2 0-15,-4 1 0 0,1-3 0 0,-1 1 0 16,2 0 0-16,-2 1 0 0,5-1 0 0,1-1 0 0,2 2 0 16,1 0 0-16,2 0 0 0,0 1 0 0,-4-1 0 15,0 1 0-15,-3 0 0 0,5-2 0 0,1-4 0 0,-1 1 0 16,2-1 0-16,3 3 0 0,1 0 0 16,-3 1 0-16,2-1 128 0,-3 0-128 0,0 1 0 0,-1 0 0 15,1-2 0-15,1 2 0 0,-1 0 0 0,2 1 0 16,-1-1 0-16,3 3 0 0,1-3 0 0,-3 2 0 15,4 2 0-15,0-1 0 0,0-1 0 0,-2-1 0 16,0-1 0-16,3 0 0 0,-1 2 0 0,3 0 0 16,0 0 0-16,1-2 0 0,2 2 0 0,1 1 128 15,2 0-128-15,-1 0 128 0,5-3 0 0,-2 2 0 0,2 1 0 16,0-1 0-16,2 0-128 0,1-1 160 0,2-1-160 16,1 0 160-16,3 1-160 0,3 1 0 0,-2 1 0 0,5-1 0 15,6 1-176-15,0 0-64 0,0 0-16 0,10-3 0 31,3-2-1936-31,8 0-400 0</inkml:trace>
  <inkml:trace contextRef="#ctx0" brushRef="#br0" timeOffset="11369.74">13126 11813 7359 0,'0'0'656'0,"-6"-3"-528"0,-1-1-128 0,-1 2 0 16,-1 2 2496-16,0 1 448 0,-3 2 112 0,0 0 16 15,-1 2-1472-15,-3 3-304 0,-1 2-48 0,-3 3-16 16,-3 1-336-16,-1 3-64 0,-3-1 0 0,0 2-16 16,-2 0-144-16,2 0-32 0,-2 0 0 0,1 3 0 15,1-2 0-15,3 0-16 0,-1 1 0 0,5 0 0 16,-1-1-160-16,4-2-16 0,3-1-16 0,4-2 0 16,0-2-176-16,6 0-16 0,4-1-16 0,4-2 0 15,4-1-96-15,2-3 0 0,5-2-128 0,6 0 192 0,1-1 160 0,4 0 32 16,2 0 0-16,5-1 0 15,0 0-160-15,2 1-32 0,1 1 0 0,-1-2 0 0,-2-1-192 16,-2 0 0-16,-1 1 128 0,-2-1-128 0,-3 0 0 0,-2 1 0 16,-4 0 128-16,-3 1-128 0,-1 1-192 0,-2-1-64 15,-4 0-32-15,1 2 0 16,-10-4-2272-16,0 0-448 0</inkml:trace>
  <inkml:trace contextRef="#ctx0" brushRef="#br0" timeOffset="11619.35">12820 12205 21183 0,'-8'-8'1888'0,"8"8"-1504"16,0 0-384-16,0 0 0 0,-1-6 432 0,1 6 16 0,0 0 0 0,0 0 0 16,10-5 576-16,4 1 128 0,3 0 32 0,4 1 0 15,2-1-48-15,4-1-16 16,5 1 0-16,3-2 0 0,4 1-160 0,5-2-48 15,2-1 0-15,6 1 0 0,5-2-416 0,1 1-96 16,2 1-16-16,-2 1 0 0,-1 1-192 0,-3-1-32 16,-4 1-16-16,-1 0 0 0,-2 1-144 0,1 0 0 15,-4 0 144-15,-6 2-144 0,-3-1-192 0,-5 0-96 0,-6 1-32 16,-3 0-15552-16</inkml:trace>
  <inkml:trace contextRef="#ctx0" brushRef="#br0" timeOffset="12513.81">14880 12031 10127 0,'0'0'448'0,"0"0"96"0,-3-8-544 0,0 0 0 15,3 8 0-15,-5-8 0 0,3 0 2496 0,-2 0 384 16,0 2 64-16,1-1 32 0,0 0-1280 0,-2 0-256 15,0-2-48-15,-1 0-16 0,-2 1-320 0,1-1-64 16,-3-1-16-16,0-2 0 0,-1-4-160 0,-3 2-48 16,0 1 0-16,-2 3 0 0,0 1-256 0,-1 1-64 15,-4 3-16-15,-1 3 0 0,1 3-224 0,-4 3-32 16,0 5-16-16,-1 1 0 0,-2 4-160 0,0 3 160 16,2 1-160-16,2 4 160 0,3 0-160 0,2-1 0 15,4-1 0-15,5-1 0 0,1-2-144 0,5 0 144 16,3-2 0-16,1-1 0 0,2-1 0 0,2-1-128 0,1-2 128 15,1-3 0-15,3-2 0 0,2-2 0 16,1-1 0-16,2-4 0 0,2-1 0 0,0-3 0 0,1 0 0 16,3-4 0-16,3-6 0 0,-2 3 128 0,2 1-128 15,-1 0 144-15,3 1-144 0,-3 0 0 0,-1 0 0 0,0-1 0 16,-1 2 0-16,-3 1 0 0,1 1 0 0,-3 3 0 16,1 0 0-16,-3 3 0 0,-3 1 0 0,-2 3 128 15,-8-2-128-15,7 9 0 0,-3 2 0 0,-1 5 0 16,-4 3 0-16,-4 3 0 0,-4 6 0 0,1 5 0 15,-7 3 0-15,1 3 0 0,-1-1 144 0,-1 1-16 0,0-2-128 16,0 0 192-16,1-4-64 0,-1-1 0 0,2-2-128 0,2-2 144 16,1-3-144-16,3-2 160 0,4-2-160 0,0-1 160 15,0-3-160-15,5-1 160 0,3-4-160 0,0-1 0 16,0-2 0-16,6-4 0 16,1-4-1920-16,5-3-320 0,0-5-64 15</inkml:trace>
  <inkml:trace contextRef="#ctx0" brushRef="#br0" timeOffset="12877.39">15209 12024 22111 0,'0'0'976'0,"0"0"208"16,-9-6-944-16,3 2-240 0,-3 4 0 0,2 0 0 0,0 3 624 0,-1 2 80 0,-1 3 0 0,0 1 16 16,-3 2 176-16,2 3 16 0,2 2 16 0,-2 4 0 15,1 2-320-15,2 0-64 0,3 1-16 0,2-1 0 16,-1-1-176-16,7-2-32 0,-1-2-16 0,4-1 0 16,0-5-304-16,4-1 160 0,3-3-160 0,1-1 128 15,1-2 160-15,4-3 32 0,-2-4 0 0,3-5 0 16,3-1 448-16,-1-5 80 0,1-1 32 0,0-3 0 15,1-3-160-15,-1-1-16 0,-1 0-16 0,-2-1 0 0,-1-1-272 16,-4-1-48-16,-2 4-16 0,-4-1 0 0,-1 1-112 0,-3 3-32 16,-2 2 0-16,0 2 0 0,-2 2-208 15,-2 2 0-15,0 2 0 0,0 8 0 16,0 0-1408-16,0 0-320 0,0 0-64 0,0 0-8992 16,0 0-1808-16</inkml:trace>
  <inkml:trace contextRef="#ctx0" brushRef="#br0" timeOffset="13264.28">15874 11986 14735 0,'0'0'640'0,"0"0"160"0,0 0-640 0,0 0-160 16,0 0 0-16,-7 0 0 0,-1 0 1104 0,8 0 192 15,-9-2 48-15,2-1 0 0,-3 1 144 0,3 2 48 16,-3 2 0-16,0 3 0 0,-2-3-384 0,-2 2-80 15,0 4-16-15,-3 1 0 0,-3 0-144 0,1 3-16 16,-2 1-16-16,1 2 0 0,0 1-304 0,3 1-64 16,1 4-16-16,4-2 0 0,3-1-288 0,4-2-48 0,1-1-16 15,6-2 0-15,4-4-144 0,1-1 192 16,3-5-192-16,4 1 192 0,2-5 0 0,2-3 16 0,2-1 0 0,0-4 0 16,1-4 112-16,-3 0 0 0,0-2 16 15,-1 0 0-15,-1-2-32 0,-1 1-16 0,0-1 0 0,-2 1 0 16,-2 1-48-16,-2 0-16 0,-3 4 0 0,-4 2 0 15,1 1-64-15,-3 8-16 0,0 0 0 0,0 0 0 16,0 0-144-16,0 8 0 0,-2 5 0 0,-1 3 0 16,-1 5 0-16,-1-1 0 0,2 2 0 0,1 0 0 15,2-1 0-15,2 0 0 0,1-2 0 0,5 0 0 16,-2-4-416-16,5 0-16 16,-2-2 0-16,4-1 0 0,1-2-2096 0,1-2-416 0,2-6-96 15</inkml:trace>
  <inkml:trace contextRef="#ctx0" brushRef="#br0" timeOffset="13801.35">16679 12063 8287 0,'0'0'736'0,"-7"-9"-592"0,-2 0-144 0,-1-1 0 16,-1 3 2416-16,0 0 448 0,-4 0 80 16,1 1 32-16,1 0-1264 0,-3 4-256 0,-1 2-48 0,-2 2-16 15,-2 2-560-15,0 1-96 16,-1 2-32-16,0 1 0 0,2 2-64 0,-2 5 0 0,1 2-16 0,3 1 0 0,0-1-208 0,3 2-32 15,0 0-16-15,3-2 0 0,2 0-368 0,5-2 144 16,2-1-144-16,3-5 0 0,0-9 128 0,6 9-128 16,4-3 0-16,3-5 0 0,-1-1 272 0,5-5-48 15,3-1-16-15,2-4 0 0,2-3 128 0,1-3 32 16,2 0 0-16,-1-3 0 0,1-1-112 0,-2 1 0 16,0-1-16-16,-2-2 0 0,-1-2 32 0,-1-1 16 15,-1-1 0-15,1-2 0 0,-5-2-288 0,4-7 160 16,0-1-160-16,1-3 128 0,-5-1 0 0,0-1-128 15,-1 1 192-15,-3 3-64 0,-1 7-128 0,-2 7 0 16,-1 4 0-16,-3 6 0 0,-3 4 0 0,-1 4 0 16,-1 7 0-16,0 0 0 0,-6 5-192 0,-3 8 192 15,-3 3-160-15,0 9 160 0,-3 6-192 0,0 3 192 16,-3 3-208-16,1 3 80 0,0 4 128 0,0 4-128 16,-1 3 128-16,3 1-128 0,-1-4 128 0,2 2 0 15,0-4 0-15,3-3 0 0,3-3 0 0,4-5-208 16,3-6 48-16,3-2 16 15,2-1-1840-15,4-8-384 0,2-5-64 0</inkml:trace>
  <inkml:trace contextRef="#ctx0" brushRef="#br0" timeOffset="14077.57">16952 12123 22687 0,'-13'16'1008'0,"5"-5"208"0,1 2-976 0,-4 3-240 0,0 1 0 0,-1-1 0 16,0 0 1008-16,-2 2 144 0,-2-1 48 0,3-1 0 0,2-1 32 0,1-1 16 16,1-3 0-16,6-4 0 0,-3-2-304 0,4 0-64 15,2-5-16-15,0 0 0 16,0 0-368-16,7-4-80 0,-1 0-16 0,9-10 0 0,0-5 32 0,3-1 0 16,0-1 0-16,4-1 0 0,-1-3-240 0,2 1-64 15,-4-2 0-15,1 2 0 0,1 3-128 0,0 4 0 16,0 2 0-16,-2 4 128 0,0 3-128 0,-3-1 0 15,-4 3 0-15,0 3 0 16,-2 2-1072-16,0 1-144 0,-1 3-16 0,-9-3-9296 16,10 6-1856-16</inkml:trace>
  <inkml:trace contextRef="#ctx0" brushRef="#br0" timeOffset="14518.13">17571 12142 13823 0,'0'0'1216'0,"4"-7"-960"0,-4 7-256 0,6-6 0 16,-2-1 656-16,-4 7 96 0,0 0 16 0,6-8 0 16,-5 1 320-16,-1 7 80 0,0-9 16 0,-5 3 0 15,0 1 64-15,-3 1 16 0,-4 0 0 0,-1 4 0 16,-4 0-304-16,-1 4-48 0,-3-1-16 0,-2 6 0 15,-4 3-256-15,3 1-48 0,-1 1-16 0,5 1 0 16,1-1-192-16,6 0-32 0,0-2-16 0,4-1 0 16,4-1-176-16,2-2-32 0,3-8-128 0,0 0 192 15,6 5 32-15,4-1 0 0,2-2 0 0,7-4 0 0,0-4 224 16,3-2 64-16,0-1 0 0,0-4 0 0,0-1-192 16,-3 0-48-16,0 0 0 0,-2 0 0 0,-1 2-80 0,-3 0-32 15,-3 3 0-15,-1 4 0 0,-3 0-32 0,-6 5 0 16,0 0 0-16,6 10 0 0,-4 4-128 0,-2 2 0 15,-1 3 0-15,-1 3 0 0,-2 1 128 0,2 2-128 16,-3-2 0-16,1 1 128 0,2 1-128 0,2-4 0 16,0-3 0-16,3-2 0 0,2-4 0 0,1-3 0 15,3-4 0-15,2-3 0 16,1-5-288-16,5-4-144 0,2-3-16 0,4-4-16 16,-1-2-2160-16,2-2-416 0,-1-1-96 0,1-2-9536 0</inkml:trace>
  <inkml:trace contextRef="#ctx0" brushRef="#br0" timeOffset="14747.65">18255 11569 18431 0,'-7'-10'816'0,"7"10"160"0,0 0-784 0,-5 1-192 0,-1 1 0 0,-1 3 0 15,-3 1 1920-15,-1 4 352 0,-3 3 64 0,-3 4 16 16,1 3-1072-16,-2 3-224 0,1 2-32 0,1 4-16 15,-2 1-384-15,2 5-80 0,2 1-16 0,1 3 0 16,2 2-336-16,0 2-64 0,2-1 0 0,0 1-128 16,1-1 0-16,3-3 0 0,1-3 0 0,0 0-192 15,2-7-944-15,2-2-176 0,1-4-32 0,0-2-7472 16,0-3-1488-16</inkml:trace>
  <inkml:trace contextRef="#ctx0" brushRef="#br0" timeOffset="14906.28">17961 12052 28095 0,'0'0'1248'0,"7"-5"256"0,3-1-1200 0,-1 1-304 16,3 2 0-16,0 0 0 0,1-3 672 0,1 2 80 15,2-2 16-15,1 1 0 0,1-2-256 0,2 1-64 16,2 0 0-16,-1 2 0 0,1-1-224 0,0 2-48 16,0 1-16-16,0 0 0 0,-3 1-416 0,0 1-96 15,-3 0-16-15,-4 1-9200 16,-1 1-1840-16</inkml:trace>
  <inkml:trace contextRef="#ctx0" brushRef="#br0" timeOffset="15011.29">18313 12177 11967 0,'-2'10'1072'0,"-1"1"-864"15,0 2-208-15,-1 2 0 0,-1 0 1856 0,0 0 320 0,1 0 64 0,1 0 0 16,-1 2-1136-16,2-2-224 0,0-3-48 0,1 0-16 31,0-2-1648-31,1 0-336 0</inkml:trace>
  <inkml:trace contextRef="#ctx0" brushRef="#br0" timeOffset="15379.67">19061 12069 19343 0,'0'0'848'0,"0"0"192"0,0 0-832 0,0-5-208 15,0-2 0-15,-4 1 0 0,-3 0 592 0,1 0 80 16,-5 0 16-16,0 3 0 0,-4 3 192 0,-2 0 32 16,-3 2 16-16,-4 3 0 0,-5 3 144 0,-3 0 16 15,-3 3 16-15,0 3 0 0,3 4-32 0,1 2-16 16,4-2 0-16,5 3 0 0,1 1-416 0,7-1-96 15,5 0-16-15,2 1 0 0,5-1-336 0,4-4-64 16,5 2 0-16,0-1-128 0,6-5 224 0,4-1-64 16,6-1-16-16,1 0 0 0,5-3-144 0,2-4 0 0,3-4 144 0,-2-1-144 31,-2-2-1184-31,-2-1-304 0,0-2-64 0,-1-3-8160 0,-4-2-1616 16</inkml:trace>
  <inkml:trace contextRef="#ctx0" brushRef="#br0" timeOffset="15556.69">18464 11639 39679 0,'-13'-14'1760'0,"8"5"352"0,2-1-1680 0,2 3-432 0,1 7 0 0,0 0 0 0,0 0 0 0,2-8 0 15,4 1 0-15,1 2 0 0,-7 5 0 0,9-5 0 16,0 2 0-16,0 1-176 15,-9 2-2320-15,11-1-480 0</inkml:trace>
  <inkml:trace contextRef="#ctx0" brushRef="#br0" timeOffset="16151.52">20090 11978 17615 0,'-12'-1'768'0,"4"1"192"0,-1 0-768 15,-1 1-192-15,-1 1 0 0,1-1 0 0,1 3 1424 0,-1 0 256 16,3 2 48-16,2-1 16 15,5-5-416-15,0 0-96 0,2 11-16 0,3-4 0 0,4-2-432 0,3 2-80 16,4-4-32-16,14 1 0 0,6 0-16 0,0-3 0 16,0 0 0-16,1-2 0 0,-2-4-336 0,-1 0-64 15,-3-2 0-15,-1 0-16 0,0-3-48 0,-9 2 0 16,2-2 0-16,-2 1 0 0,1 1 112 0,-1-1 16 16,-2-1 0-16,-3 0 0 0,-3 1-112 0,-2 0-16 15,-4 3 0-15,-3-3 0 0,-4-3 0 0,-3 2-16 16,-4 2 0-16,-4 2 0 0,-4 0-176 0,-12 3 128 15,-3 4-128-15,-3 7 128 0,-3 2-128 0,1 4 0 16,-2 5 0-16,1 1 0 0,-2 4 0 0,3-2 0 0,1 0-144 16,14-6 144-16,-1 1 0 0,5 1 0 15,2 2 0-15,4 0 0 0,4-4 0 0,5 1 0 16,5-1 0-16,5 0 0 0,8-3 0 0,5-1 0 16,1-2 0-16,5-2 0 15,4-3-1296-15,2-3-304 0,3-2-64 0,11-3-13200 0</inkml:trace>
  <inkml:trace contextRef="#ctx0" brushRef="#br0" timeOffset="16650.5">21243 11958 11967 0,'0'0'528'0,"0"0"112"0,0 0-512 0,0 0-128 16,0-7 0-16,0 7 0 0,-5-6 2256 0,2 1 432 16,-1 0 64-16,0 2 32 0,-1 0-1376 0,-1-1-288 15,1 1-48-15,-5 0-16 0,0 0-240 0,-1 3-48 16,-1-1-16-16,0 1 0 0,-1 0-144 0,-1 1-32 16,-1 2 0-16,-1 0 0 0,-2 0-96 0,0 2-32 15,1 0 0-15,-1 3 0 0,2-3-304 0,-1 3-144 16,1 1 128-16,0 0-128 0,2-2 128 0,1 1-128 15,3 0 128-15,2-1-128 0,0 0 128 0,3 0-128 16,2-1 128-16,-2 1-128 0,2-2 128 0,3-5-128 16,0 0 0-16,0 0 128 0,0 0-128 0,0 0 128 15,0 0-128-15,8 4 128 0,-2-3 0 0,4-1 0 0,1-2 0 0,2-2 0 16,2 1-128-16,0 1 0 16,0-3 144-16,2 2-144 0,-1 0 0 0,0-1 0 15,-2 3 0-15,-1-2 128 0,-1 1-128 0,1 2 128 16,-5 1-128-16,1 1 128 0,-3 3-128 0,-2 0 176 0,-4-5-176 0,1 10 192 15,-2 1-192-15,-2 2 128 0,-3 0-128 0,-1 3 128 16,-3 0 0-16,-4 2 0 0,1-1 0 0,0 3 0 16,-1 0-128-16,1-1 128 0,2-2-128 0,-2 0 128 15,5 2-128-15,0-3 0 0,1-1 0 0,2 2 128 16,0-3-128-16,4-1 0 0,0-2 144 0,1 0-144 16,1-2 0-16,0 0-192 0,3-1 32 0,0-1 0 15,4-1-2240-15,-3-2-448 16</inkml:trace>
  <inkml:trace contextRef="#ctx0" brushRef="#br0" timeOffset="17055.91">21489 11867 13823 0,'0'0'1216'0,"0"-6"-960"15,-1 0-256-15,1 6 0 0,0 0 1376 0,0 0 224 16,0 0 64-16,0 0 0 0,-7-1-256 0,2 3-32 16,-1 3-16-16,0 3 0 0,-1 2-224 0,-3 0-48 0,0 3-16 0,1 4 0 15,-4 2-304-15,4 2-48 0,0 0-16 0,-1 1 0 16,3 1-320-16,1-1-80 0,1-1-16 0,3-2 0 15,2-3-80-15,3-1-16 0,2-3 0 0,1-2 0 16,2-3 352-16,2-2 64 0,2-1 16 0,1-4 0 16,5-2 224-16,-1-3 48 0,4-4 16 0,2-1 0 15,-3-2-368-15,0-1-80 0,-1-1-16 0,-1-3 0 16,-1-1-176-16,-2-1-32 0,-1 0-16 0,-2-2 0 16,-2 0-64-16,-2 1-16 0,1-1 0 0,-2 2 0 15,-3 2-144-15,1 3 0 0,-1 0 0 0,0 4 0 16,-1 3-256-16,-2 0-96 0,-1 7-16 0,0 0 0 15,0 0-2528-15,0 0-512 0,0 0-112 16</inkml:trace>
  <inkml:trace contextRef="#ctx0" brushRef="#br0" timeOffset="17435.08">22169 11868 19343 0,'0'0'1728'0,"0"0"-1392"16,-4-5-336-16,-2 1 0 0,-2 2 1472 0,-2 1 208 16,-3 0 48-16,-3 3 16 0,-3 2-544 0,-3 2-112 15,-2 2-32-15,-4-1 0 0,0 2-304 0,0 1-64 16,3 3-16-16,1-1 0 0,4-1-352 0,3 0-80 16,5 1-16-16,4-1 0 0,2-1-224 0,5 1 144 15,3-3-144-15,4-1 128 0,2-2 32 0,5 0 0 16,1-2 0-16,2-2 0 0,4-3 256 0,1-2 48 0,0-2 16 0,1-1 0 15,0 0 32-15,-1-3 0 16,0-1 0-16,0 0 0 0,-6-1-128 0,0 2 0 0,0-2-16 0,-5 1 0 16,-2 1-112-16,-1 1 0 0,-1 3-16 0,-6 6 0 15,0 0-64-15,0 0-16 0,0 0 0 0,0 0 0 16,-4 8-160-16,1 2 128 0,-1-1-128 0,0 4 128 16,-1 2-128-16,0 3-144 0,2 1 144 0,2-1-208 15,1 0 208-15,2 0 128 0,1-1 0 0,3 0-128 0,2-2-192 0,3-1-128 16,-1-2-48-16,2-2 0 15,1-3-1376-15,2-3-288 16,3-3-48-16,9-3-13024 0</inkml:trace>
  <inkml:trace contextRef="#ctx0" brushRef="#br0" timeOffset="17819.23">22756 11728 13823 0,'0'0'1216'0,"0"0"-960"15,0 0-256-15,0 0 0 0,0 0 2768 0,-3 8 512 16,0 0 112-16,-2 2 0 0,-1 1-1984 0,-2 2-416 16,-1 1-80-16,-1 3-16 0,-3 0-320 0,2 2-64 15,0 1 0-15,0-2-16 0,0 1-176 0,1-1-16 16,1 0-16-16,2-2 0 0,0-2 16 0,3-2 0 16,-2-2 0-16,4-3 0 0,1 0 272 0,1-7 48 0,0 0 16 0,0 0 0 15,7 2 64-15,1-5 32 16,3-3 0-16,0 0 0 0,3-4-352 0,1 0-80 15,1-3-16-15,1 0 0 0,1 0-80 0,-1-3-16 0,-1-2 0 0,1 1 0 16,0 1-64-16,0 3 0 0,1 2-128 16,-3 1 192-16,0 2-192 0,-3 2 0 0,0 2 0 0,-3 4 0 15,-2 1 0-15,1 5 0 0,-3 2 0 0,-2 6 0 16,-1 3 0-16,-2 2 0 0,-2 2 0 0,-1 3 0 16,-3 0 0-16,-1 2-128 0,1-2 128 0,0 0 0 15,3 0 0-15,-3-2 0 0,2 0 0 0,1-2 0 16,0-2 0-16,3-2 0 0,-1-2-160 0,2-2 160 15,3-1-1328-15,2-4-176 16,2-4-32-16,5-2-14656 0</inkml:trace>
  <inkml:trace contextRef="#ctx0" brushRef="#br0" timeOffset="18439.06">23662 11981 11967 0,'0'0'1072'16,"0"0"-864"-16,7 0-208 0,-1 0 0 0,2 0 1504 0,-2 0 256 15,1 0 48-15,-1-1 16 0,1 0-96 0,1 0 0 16,-3-1-16-16,2-1 0 0,-1-1-480 0,1 1-80 15,0 0-32-15,-3-2 0 0,1 0-352 0,1 0-80 16,-3 3-16-16,-3 2 0 0,5-4-48 0,-2-1-16 16,-2 1 0-16,-1 4 0 0,0 0-80 0,-5-4-16 15,-2 0 0-15,-4 2 0 0,0 1-112 0,-2 1-16 0,0 2-16 0,-3 1 0 16,1 1 0-16,-1 0 0 16,3 4 0-16,-1 0 0 0,1 0-96 0,2 2-16 0,2 1 0 15,0 0 0-15,4 0-96 0,2 1-32 0,1-1 0 0,5 0 0 16,1 0-128-16,3 3-176 15,3-2 48-15,2 0 0 16,4-1-2048-16,1 0-384 0</inkml:trace>
  <inkml:trace contextRef="#ctx0" brushRef="#br0" timeOffset="19958.99">3280 15181 8287 0,'0'0'736'0,"0"0"-592"0,-10-4-144 0,3-1 0 0,0 1 1024 0,1 1 192 15,-4-2 16-15,2 1 16 0,-2 0-272 0,2-1-48 16,-2 1-16-16,-1 0 0 0,-1-1-288 0,-2 4-64 16,0 2-16-16,-1 1 0 0,-3 1-256 0,-2 4-48 15,0 2-16-15,0 2 0 0,-4 1-224 0,1 3 128 16,0 3-128-16,2 3 0 0,-1-1 192 0,6 1-64 16,3-2-128-16,4 0 192 0,3-4-192 0,6-2 128 15,6 0-128-15,4-3 0 0,3-4 272 0,3-2-32 16,5-4-16-16,-1-5 0 0,0 1 368 0,2-3 80 15,-3-1 16-15,-1-1 0 0,1-4-176 0,-1 0-48 0,-2-1 0 16,-2-1 0-16,-1-1-224 0,-2 1-48 0,-4-2-16 16,0 2 0-16,-3 1-48 0,-2 1 0 0,-3 0 0 0,0 3 0 15,0 4 0-15,1 6 0 0,0 0 0 0,-8 3 0 16,0 3 16-16,-1 3 0 0,-1 5 0 0,2 3 0 16,2 3-144-16,1 2 192 0,2-1-192 0,2 3 192 15,1 0-32-15,2-1 0 0,2-2 0 0,1-1 0 16,4-2-32-16,1-3-128 0,2-3 192 0,1-2-64 15,1-2 0-15,0-3 0 0,2-1 0 0,-1-1 0 16,1-3-128-16,-1-3 0 0,0-1 0 0,-1 0-12624 16</inkml:trace>
  <inkml:trace contextRef="#ctx0" brushRef="#br0" timeOffset="20449.91">3522 15049 13871 0,'0'0'608'0,"0"0"144"0,0 0-608 0,-8-1-144 16,-1 3 0-16,1 2 0 0,-2-1 1216 0,3 4 224 15,-3 4 32-15,2 2 16 0,0-1-400 0,3 2-64 16,-2 2-32-16,3 0 0 0,2 1-352 0,0 1-64 0,2 2 0 16,2-1-16-16,0-3-304 0,2-1-64 15,1-4-16-15,0 0 0 0,2-5-176 0,2-1 160 16,-1-3-160-16,2-2 160 0,1-2 176 0,-1-3 48 0,2-1 0 0,2-3 0 16,-2-1-112-16,1-1-16 0,-3-3 0 0,1 1 0 15,0-2-112-15,-1 2-16 0,0 0-128 0,1-2 192 16,-4 1-192-16,2 3 0 0,-2 1 128 0,0 2-128 15,-1 0 0-15,-6 8 0 0,0 0 0 0,0 0 0 16,0 0 0-16,5 10 0 0,0 1 0 0,-5 5 0 16,0 5 0-16,-1 4 0 0,-3 5 0 0,0 3 0 15,-4 3 320-15,-4 5 32 0,1 5 0 0,-3 0 0 16,-2 1 80-16,-1-1 16 0,-2-1 0 0,2-6 0 16,0-2-240-16,2-5-32 0,-1-4-16 0,2-4 0 15,-1-5 80-15,1-1 16 0,1-5 0 0,1-1 0 16,2-4 0-16,-1-4 0 0,2-1 0 0,3-1 0 15,6-2-128-15,0 0-128 0,-4-7 176 0,4-2-176 16,3-4-1408-16,2-2-400 16,4-6-80-16</inkml:trace>
  <inkml:trace contextRef="#ctx0" brushRef="#br0" timeOffset="20857.87">3815 14849 16703 0,'0'0'736'0,"4"-7"160"0,1 1-720 16,2-2-176-16,0 3 0 0,2-1 0 0,1 1 752 0,2-1 112 0,2 0 32 0,2-2 0 15,0 0-240-15,2 2-32 0,0-1-16 0,0 1 0 16,0 2-64-16,-3 3-16 0,-3 1 0 0,-2 3 0 16,-1 2-320-16,-3 3-64 0,-4 3-16 0,-2 4 0 15,-2 2-128-15,-8 4 0 0,-4 1 0 0,-1 4 0 16,-4 0 384-16,1-1 0 0,0-1 0 0,-1-3 0 15,4-3 256-15,3-2 32 0,1-2 16 0,3-3 0 16,4-3 48-16,4-8 16 0,1 8 0 0,-1-8 0 0,10 5-272 0,3-2-48 16,5-3-16-16,1-1 0 0,4-5-224 0,2 2-32 15,2-4-16-15,3 3-9888 16,0 0-1984-16</inkml:trace>
  <inkml:trace contextRef="#ctx0" brushRef="#br0" timeOffset="21458.14">4580 14977 4607 0,'1'-10'400'0,"1"0"-400"16,-1 1 0-16,1 0 0 0,-1 0 2976 0,-1 2 512 16,-1 1 96-16,1 6 32 0,0 0-1792 0,0 0-352 15,0 0-80-15,-6 6-16 0,-2 0-400 0,0 6-80 16,0 5 0-16,1 2-16 0,-2 0-96 0,3 3-16 0,-1 5 0 16,0 4 0-16,1-1-192 0,-2 5-64 0,-1-1 0 0,2 0 0 15,0-1-128-15,0-2-16 0,2-3-16 0,-2-1 0 16,3-3-192-16,1 0-32 0,1 0-128 0,1-5 192 15,1-4-192-15,3 0 0 0,-2-6 0 0,2 0 0 32,-3-9-368-32,0 0-160 0,0 0-48 0,0 0-8576 0,0 0-1728 0</inkml:trace>
  <inkml:trace contextRef="#ctx0" brushRef="#br0" timeOffset="21657.13">4332 15192 15663 0,'0'0'1392'16,"0"0"-1120"-16,0 0-272 0,0 0 0 16,0 0 1328-16,6-6 208 0,4 1 32 0,0 2 16 15,5 1-112-15,1 1-32 0,4 0 0 0,-1-2 0 0,2 2-576 0,2-2-112 16,-2 0-32-16,2 3 0 0,-2 1-384 0,0 1-80 16,0 1 0-16,-4-2-16 0,0 2-240 0,-2 0-208 15,-1 0 32-15,0 3-8624 16,-6-4-1728-16</inkml:trace>
  <inkml:trace contextRef="#ctx0" brushRef="#br0" timeOffset="22150.73">5066 14787 13183 0,'0'0'576'0,"0"0"128"0,0 0-560 0,-4 8-144 0,-2-1 0 0,2 2 0 16,-1 0 1088-16,2 2 176 0,0 2 32 0,0 2 16 15,1 3-96-15,0 2 0 16,-1 7-16-16,1 0 0 0,-3 0-368 0,-1 0-64 0,-1 1 0 15,-1-3-16-15,3-2-224 0,-1-2-32 0,1-3-16 0,1-3 0 16,3-1-176-16,0-2-48 0,0-3 0 0,1-9 0 16,0 0 96-16,0 0 16 0,0 0 0 0,0 0 0 15,0 0 208-15,9 0 32 0,1-5 16 0,3-2 0 16,-2-2-336-16,3 1-64 0,2-2-16 0,-1 1 0 0,1 0-208 16,1 0 128-16,2 0-128 0,-2 3 0 0,-1 0 0 0,-1 3 0 15,1 2 0-15,-2 4 0 0,-2 3 0 16,-1 3 0-16,-2 0-144 0,-1 6 144 0,-2 0 0 15,-4 2-144-15,-2 0 144 0,-1 1 0 0,-4 4 0 0,-3 0 128 16,-2-3 0-16,0-1 0 0,-2 0 256 0,-2-2 48 16,-3-1 16-16,1-2 0 0,-6-2 32 0,1-1 16 15,1-1 0-15,-1-2 0 0,4-1-256 0,1-3-48 16,2-3-16-16,3-1 0 0,-1-1-176 16,3-3 128-16,4-1-128 0,2-1 128 15,2-1-2000-15,3-3-416 0</inkml:trace>
  <inkml:trace contextRef="#ctx0" brushRef="#br0" timeOffset="22858.34">5570 14976 11807 0,'0'0'512'0,"-6"-5"128"0,6 5-512 0,-5-4-128 16,0-1 0-16,-2 3 0 0,7 2 1280 0,-8 2 256 16,-2 2 32-16,1 0 16 0,0 2-592 0,1 2-112 15,-2 3-32-15,0 1 0 0,2 3-160 0,-1 1-48 16,4 1 0-16,-1 1 0 0,3 3-240 0,2 0-48 0,1 0-16 15,2-2 0-15,1-3-144 0,3-1-16 16,-2-5-16-16,6-2 0 0,-1-2 96 0,3-3 0 0,0 0 16 0,3-5 0 16,-1-1 304-16,1-3 48 0,2-2 16 0,-1-2 0 15,0 0-256-15,-1 0-32 16,-1-1-16-16,-3-1 0 0,0 0-144 0,0 0-48 0,-1 1 0 0,0-1 0 16,0-1-144-16,-4 4 160 0,-1 0-160 0,-5 9 160 15,0 0-160-15,0 0 0 0,4-7 0 0,-4 7 0 16,0 0 0-16,0 14 0 0,-1 4-192 0,-3 3 192 15,1 1-160-15,-3 4 160 0,-2 8 0 0,0 5-144 16,-7 3 144-16,1 3 224 0,-2 1-48 0,-3-1-16 16,-5-3 160-16,3-2 16 0,0-4 16 0,1-3 0 15,0-1 128-15,3-5 32 0,-3-5 0 0,3-3 0 16,1-5 256-16,3-3 64 0,3-1 16 0,-1-4 0 16,1-4-272-16,1-3-48 0,4-4-16 0,-1-2 0 0,1-4-160 0,-1-5-32 15,4-1-16-15,4-5 0 0,6-5-304 0,4-1 160 16,-1 0-160-16,5 1 128 0,4 0-128 0,2 3 0 15,5 0-160-15,1 5 160 0,0 2-304 0,0 2 48 16,0 1 0-16,1 5 0 0,3 3 0 0,1 1 16 16,-1 2 0-16,0 3 0 15,-1 3-1744-15,-2 3-336 0,-3 4-80 0,1-2-16 0</inkml:trace>
  <inkml:trace contextRef="#ctx0" brushRef="#br0" timeOffset="23484.68">6602 14877 4607 0,'0'0'400'0,"0"0"-400"15,0 0 0-15,0 0 0 0,0 0 3104 0,0 0 544 16,0 0 96-16,0 0 32 0,-6-5-1840 0,6 5-352 16,-7 1-80-16,-1 4-16 0,-1 1-512 0,2 4-96 15,3 3-32-15,-5 4 0 0,1 4 80 0,-2 3 16 16,4 2 0-16,-3 2 0 0,0-1-176 0,0 3-48 0,1 2 0 0,0 0 0 15,0 0-384-15,1-1-80 0,0-2 0 0,3-1-16 16,-1-2-112-16,3-4 0 0,0-4-128 0,0-2 192 16,0-1-192-16,4-3 0 0,1-4 0 0,-3-8-160 15,0 0-1664 1,0 0-336-16,0 0-64 0,0 0-16 0</inkml:trace>
  <inkml:trace contextRef="#ctx0" brushRef="#br0" timeOffset="23669.49">6268 15167 23039 0,'0'0'2048'0,"-2"-6"-1648"16,2 6-400-16,1-6 0 0,5-2 832 0,2 2 96 15,3-2 16-15,9 2 0 0,2 1 832 0,9 2 160 16,5-3 48-16,6 3 0 0,4-1-640 0,4 2-128 16,3-2-32-16,-3-1 0 0,1 1-640 0,-2 2-128 15,1 2-32-15,-5 1 0 0,-3 0-384 0,-4 3 0 16,-5 1 0-16,-2 1-11616 15,-2 3-2288-15</inkml:trace>
  <inkml:trace contextRef="#ctx0" brushRef="#br0" timeOffset="26815.29">7852 14836 13823 0,'0'0'608'0,"0"0"128"0,0 0-592 0,0 0-144 0,-7 3 0 0,7-3 0 15,-7 5 192-15,1 0 16 0,1 1 0 0,-2 0 0 16,3 2 464-16,2 1 96 0,-3-2 0 0,5-7 16 0,0 10-144 16,3 0-16-16,-1-2-16 0,1-2 0 0,-3-6 240 0,12 6 48 15,-1-2 16-15,2-1 0 0,3-2 224 0,0-4 32 16,2-1 16-16,2 1 0 0,1-4-576 0,-1-1-112 16,0 0-32-16,-2-2 0 0,-1-1-224 0,2-1-48 15,-1-3-16-15,0 0 0 0,0-2-176 0,-3 1 192 16,-1-2-192-16,-2 0 192 0,1-2-192 0,-1-1 128 15,-1 0-128-15,-3-1 128 0,-1 2-128 0,-2 0 192 16,0 0-192-16,1 0 192 0,-3 2-192 0,0 2 0 16,0 0 0-16,-1 2 0 0,-1 2-160 0,1 4 160 15,-2-1 0-15,0 9-144 0,0 0 144 0,0 0 0 16,-6-4 0-16,6 4-128 0,-8 3-32 0,1 2 0 0,2 0 0 0,0 4 0 16,-2 2 160-16,0 1 0 0,-1 0-144 0,2 1 144 15,0 2 0-15,1 2-176 0,-1 4 176 0,0 3-128 16,-2 1 128-16,0 2 0 0,1-1 0 0,-1 2-128 15,1 2 128-15,0 2 0 0,-3-4 0 0,0 4 0 16,-1 2 160-16,1-1-32 0,-3-2-128 0,3-2 192 16,2-2-48-16,-2-1-16 0,2-1 0 0,0-3 0 15,2-4 0-15,-2-1-128 0,3-2 192 0,2-2-64 16,-2-2 96-16,3-2 16 0,2-9 0 0,0 0 0 16,0 0 80-16,0 0 32 0,0 0 0 0,0 0 0 15,0 0 144-15,0 0 16 0,0 0 16 0,0 0 0 16,3-11-128-16,2 0-16 0,0-3-16 0,4 0 0 15,-1-3-240-15,2-2-128 0,1-1 160 0,3 0-160 0,2 1 128 16,4 1-128-16,-1-1 0 0,2 0 144 0,2 1-144 16,1 3 0-16,1 1 0 0,2 2 0 0,-1 1-128 0,2 2 128 15,-1 1 0-15,0 3 0 0,-5 1 0 16,-1 2 0-16,-2 1 0 0,-2 1 0 0,-2 2-128 0,0 1 128 16,-7 1 0-16,-1 2 0 0,-7-6 0 0,1 10-176 15,-3 2 176-15,-7 2-128 0,-3 0 128 0,-3 1-192 16,-4 2 192-16,-2-2-192 0,-5-2 192 0,-1-1 0 15,2 2 0-15,-2-2 0 0,2-1 0 0,2-1 0 16,1 0 128-16,3-1-128 0,4 1 0 0,2-1 0 16,3-1 0-16,2 0-128 0,8-8 128 0,0 9 0 15,0-9 0-15,9 10 0 0,3 0 0 0,5 1 128 16,1-3-128-16,6 1 176 0,5 1 80 0,4 0 0 0,2-1 16 0,-2-1 0 16,1 0 32-16,0 0 0 0,1-1 0 15,0-2 0-15,-2-2-32 0,-2-1 0 0,-3 0 0 0,-3-1 0 16,1 1-16-16,-3-2 0 0,-2 0 0 0,-3 2 0 15,-1 0-256-15,-4 0 0 0,-2 0 0 0,-11-2-17456 16</inkml:trace>
  <inkml:trace contextRef="#ctx0" brushRef="#br0" timeOffset="29743.94">5801 15924 6447 0,'0'0'576'0,"0"0"-576"0,0 0 0 0,0 0 0 16,0 0 1280-16,0 0 128 0,0 0 48 0,0 0 0 16,0 0-144-16,0 0-32 0,0 0 0 0,0 0 0 15,0 0 48-15,0 0 0 0,0 0 0 0,0 0 0 16,0 0-192-16,0 0-48 0,0 0 0 0,0 0 0 15,0 0-256-15,0 0-64 0,-4-10-16 0,4 0 0 16,2-1-64-16,1 0-16 0,0-2 0 0,3-2 0 16,1 0-192-16,-1 0-32 0,-2-1-16 0,3 2 0 15,2-1-176-15,-1 0-48 0,2 2 0 0,0-1 0 0,1-1-64 16,2 0-16-16,2 0 0 0,-1-2 0 0,1 3-128 0,1 0 0 16,-1 1 0-16,2-1 0 0,-2 1 0 15,1 2 0-15,-1 1 0 0,1 1 0 0,-1 0 0 16,-3 2 0-16,3-1 0 0,0 1 0 0,-2 1 0 0,0 1 0 15,0 0 144-15,-1-1-144 0,1 3 0 0,-2 0 0 16,2 0 0-16,-1-1 128 0,1 2-128 0,-1 1 0 16,1 0 0-16,0 0 0 0,1 0 0 0,1 0 0 15,0-1 0-15,2 2 0 0,-1 2 0 0,2 0 0 16,2 0 0-16,-2-1 0 0,2 5 0 0,1-1 0 16,1-1 0-16,0 5 0 0,0-2 0 0,-2 1 0 0,1-1 0 15,1 1 0-15,0 0 0 0,-2-1 0 16,-1 0 0-16,-1 0 128 0,0-2-128 0,-1-1 144 0,1 4-144 0,-2-1 160 15,-1-1-16-15,-1 1 0 0,0 0 0 16,-1 0 0-16,1 1-16 0,-1 2 0 0,-2 0 0 16,1 1 0-16,0-1-128 0,0 0 0 0,-1-1 0 0,0-1 0 15,1 1 0-15,0-1 128 0,-1-1-128 0,1 0 128 16,2 0 32-16,-1-1 0 0,-1 0 0 0,2-3 0 16,-2 0 64-16,2-2 16 0,0 0 0 0,0-1 0 15,-1 0 0-15,2-1 0 0,0 0 0 0,-2 0 0 16,2-1-64-16,-3 1-16 0,2-1 0 0,1-1 0 15,1 0-32-15,-1 0-128 0,2-2 192 0,-1 1-64 16,2 0-128-16,-2-2 160 0,0 1-160 0,1-2 160 16,3 0-160-16,-1 1 0 0,1-2 144 0,-3 2-144 15,2-2 0-15,0 1 0 0,-2 1 0 0,0-1 128 16,-4 0-128-16,0 1 0 0,-1 0 128 0,1 1-128 0,-3-4 0 16,1 2 128-16,0 2-128 0,-1-2 0 0,0 1 0 0,0-1 128 15,-3-1-128-15,0 3 0 0,0-2 0 0,-1 1 128 16,1-3-128-16,0 2 0 0,-1 1 0 15,-1 0 0-15,1 1 0 0,0-2 128 0,-2-1-128 0,1 1 0 16,0-1 128-16,-2 1-128 0,2 1 0 0,-2-1 0 16,1 0 0-16,-4 7 128 0,0 0-128 0,3-9 0 15,-2 1 0-15,-1 8 0 0,0 0 128 0,0 0-128 16,0 0 128-16,0-10-128 0,0 2 0 0,0 8 128 16,0 0-128-16,0 0 0 0,-1-7 0 0,1 7 0 15,0 0 0-15,0 0 0 0,0 0 0 0,-1-8 0 0,1 8 0 16,0 0 0-16,0 0 0 0,0 0 0 15,0 0 0-15,0 0 0 0,0 0 0 0,0 0 0 0,0 0 0 0,0 0 0 16,0 0 0-16,0 0 0 0,0 0 0 0,7 3 0 16,1 2 0-16,-1-1 0 0,0 2 0 15,-1-1 0-15,-1 2 0 0,2 2 0 0,2-1-144 0,2 2 144 16,1-1 0-16,0 1 0 0,2 1 0 0,2-1 0 16,-1 2 0-16,1 0 0 0,1 0 0 0,1-2 0 15,1 0 0-15,0 0 0 0,0 0 0 0,-2 0 0 16,0-2 0-16,0 1 0 0,1 0 0 0,0-1 0 15,-1-3 0-15,3 1 0 0,-2-2 0 0,3-1 0 16,2 0 0-16,-4-3 0 0,2-3 0 0,2 2 0 16,-1-1 0-16,3 0 0 0,0 0 0 0,-1 0 0 15,0-1 0-15,2 2 0 0,0-1 0 0,-2 0 0 0,-2-1 0 16,1 0 0-16,0 2 0 0,1 1 0 0,-1-1 0 16,0 0 0-16,1-1 128 0,-1-1-128 0,-1-1 0 15,1 1 0-15,0 0 0 0,-1 0 0 0,1 1 0 16,-1 0 0-16,4 0 0 0,-2-1 0 0,1-1 0 0,3 2 0 15,-3 0 0-15,1 0 0 0,1-1 0 0,-2 1 0 16,1 0 0-16,1 0 0 0,1-3 0 0,-2 3 0 16,0-2 0-16,2-1 0 0,-5 1 0 0,0 0 0 15,0-1 0-15,0-1 0 0,1 0 0 0,0 2 0 16,1 0 0-16,0 1 0 0,0 0 0 0,-3-2 0 16,-1-1 0-16,1 3 0 0,1-2 0 0,0 1 0 15,-1-3 0-15,1 2 0 0,1 0 0 0,-1 0 0 0,1-2 0 16,-1 2 0-16,0 0 0 0,1 2 0 0,-1 0 0 15,0 0 0-15,1-2 0 0,0 2 0 0,2 0 0 0,-2 1 0 16,2 1 0-16,-1-1 0 16,0-1 0-16,1 0 0 0,0 0 0 0,0 0 0 0,0 0 0 0,-2-1 0 15,-1 0 0-15,1 1 0 0,3-1 0 0,-2 1 0 16,-2 0 0-16,1-1 0 0,4 1 0 0,-3 1 0 16,1 1 0-16,2-1 0 0,-1-1 0 0,0 1 0 15,-2 0 0-15,-1 0 0 0,0 0 0 0,2-1 0 16,-3 1 0-16,1 0 0 0,-3-1 0 0,0 0 0 15,0 1 0-15,0 1 0 0,0-1 0 0,-1 2 0 16,-3-2 0-16,1 1 0 0,-1-2 0 0,1 1 0 16,-1 1 0-16,2 0 0 0,-1 0 0 0,-2 0 0 15,1 0 0-15,-1 0 0 0,2 0 0 0,-2-3 0 16,0 2 0-16,2 1 0 0,2-1 0 0,-2 0 0 0,-1-1 0 16,2 1 0-16,0 0 0 0,0 1 0 0,-2 0 0 15,0 1 0-15,-1-1 0 0,1 0 0 0,0-1 0 0,0 2 0 16,-2 0 0-16,2 0 0 0,-1 0 0 0,1 0 0 15,-2 0 0-15,2 0 0 0,-1 0 0 16,3 0 0-16,-5 0 0 0,1 0 0 0,0-1 0 0,-1 1 0 16,-1 0 128-16,2 0-128 0,-2-1 0 0,2 1 0 15,2 0 0-15,-1 0 128 0,-4 0-128 0,1 0 0 16,2 0 0-16,-4 1 0 0,0 0 0 0,1 1 0 16,0-2 0-16,-2 1 0 0,1-1 0 0,1 1 0 15,2 0 0-15,-3 0 0 0,0-1 0 0,0 0 0 16,1 2 0-16,-1-1 0 0,0 0 0 0,1-1 0 15,2 0 0-15,-2 1 0 0,1 1 0 0,0-1 0 0,0 0 128 16,1 0-128-16,-1 1 0 0,1 0 0 0,-2 2 0 16,1-3 0-16,-2 0 0 0,0 1 0 0,0 0 0 0,0 0 0 15,-2 1 0-15,0-1 0 0,1 0 0 0,1 0 0 16,-2 1 0-16,2 1 0 0,1-2 0 0,-2 0 0 16,2 1 0-16,-1 1 0 0,-1-2 0 0,0 2 0 15,-1-1 0-15,1 0 0 0,0-1 0 0,1 1 0 16,-3 1 0-16,0 1 0 0,0-2 0 0,0 2 0 15,0-1 0-15,0 1 0 0,-8-5 0 0,9 6 0 16,-2 0 0-16,0-1 0 0,0 1 0 0,0 0 0 16,-7-6 0-16,9 6 0 0,-2 2 0 0,1-1 0 15,-2 0 0-15,-1 1 0 0,-5-8 0 0,7 9 0 16,-1 5 0-16,1-2 0 0,-4 0 0 0,2 0 0 0,-2 0 0 16,0 1 0-16,-2 2 0 0,0 0 0 0,1-1 0 15,-1 1 0-15,0 0 0 0,1-1 0 0,-2-1 144 0,0 0-144 16,0-2 160-16,0 0-160 0,0 0 192 0,0-2-48 15,0-9-16-15,0 10 0 0,0-10 0 0,2 9-128 16,-2-9 192-16,0 0-64 0,6 7-128 0,-6-7 192 16,7 4-192-16,2-2 192 0,1-2-192 0,0 0 0 15,0-3 0-15,-2 1 0 16,-8 2-2240-16,6-6-496 0,-4-4-80 0,-2 10-32 0</inkml:trace>
  <inkml:trace contextRef="#ctx0" brushRef="#br0" timeOffset="32162.6">9068 14954 6447 0,'0'0'272'0,"0"0"80"0,0 0-352 0,0 0 0 16,0 0 0-16,0 0 0 0,0 0 2416 0,0 0 400 16,0 0 96-16,14 2 16 0,-1-1-736 0,5-1-144 15,2-2-16-15,5-2-16 0,0 0-736 0,5 1-128 16,1-1-48-16,2 2 0 0,2-6-608 0,-1 1-128 0,1-1-32 0,0 1 0 16,1 2-336-16,-4-1 144 0,-2 2-144 0,-2 1 0 15,-2-1 0-15,-3 3 0 0,-6 0 0 0,-3 1-8736 16,-5 1-1744-16</inkml:trace>
  <inkml:trace contextRef="#ctx0" brushRef="#br0" timeOffset="32353.34">9134 15131 17503 0,'0'0'1552'0,"0"0"-1232"0,5-10-320 0,3 1 0 15,4 2 1504-15,-2 3 240 0,1 2 48 0,3 0 16 16,3-4-80-16,3 3 0 0,2-2-16 0,4 0 0 15,3-2-576-15,1 1-112 0,2 0-32 0,0 1 0 16,0-1-544-16,-1 1-128 0,-1 0 0 0,-2 2-16 0,0 0-304 0,-2 3 0 16,-2 2 0-16,0 0 0 15,0-1-2448-15,-2 1-448 0</inkml:trace>
  <inkml:trace contextRef="#ctx0" brushRef="#br0" timeOffset="32930.53">11018 14785 14847 0,'0'0'656'0,"0"0"144"0,0 0-640 0,0 0-160 0,0 0 0 16,-4-5 0-16,-3-1 1392 0,2 2 240 0,-2-1 48 0,-1 1 16 0,-2-1-224 0,1 1-64 16,-4-1 0-16,1 1 0 0,-1 2-384 0,-2 1-96 15,-3 1-16-15,1 2 0 16,-2 2-464-16,-3 2-80 0,-1 0-32 0,-3 4 0 0,0 1-48 0,1 4-16 16,-1 4 0-16,3 2 0 0,1 2 96 0,3 4 16 15,3 4 0-15,6 1 0 0,4-2-128 0,5-2-32 16,3-1 0-16,4-3 0 0,5-1 112 0,6-2 32 15,7-5 0-15,1-1 0 0,5-4 208 0,3-1 32 16,2-3 16-16,-2-2 0 0,-1-6-64 0,0-2-16 16,0-1 0-16,1-2 0 0,1-1-80 0,-2-4-16 15,-3-4 0-15,-2 0 0 0,-1-1-32 0,-2-3-16 16,-4-1 0-16,-3-1 0 0,-5-4 48 0,-3-2 0 16,-4 0 0-16,-4-4 0 0,-3-3-128 0,-3 1 0 15,-3 0-16-15,-2 2 0 0,-3 2-304 0,0 5 0 0,-2 6 128 0,1 3-128 31,1 7-928-31,2 2-240 0,-3 6-48 0,-2 6-17600 0</inkml:trace>
  <inkml:trace contextRef="#ctx0" brushRef="#br0" timeOffset="36531.58">15402 16789 8287 0,'0'0'736'0,"0"0"-592"16,0 0-144-16,0 0 0 0,-8 3 1376 0,8-3 240 0,0 0 48 0,-8-1 16 16,8 1-336-16,0 0-80 0,0 0-16 0,0 0 0 15,0 0-16-15,0 0 0 0,8-8 0 0,1 0 0 16,3-5-464-16,2 1-80 0,2-4-32 0,2 1 0 16,4 0-208-16,-1-2-32 0,2-3-16 0,1-1 0 15,3-1-64-15,-5 2-16 0,-1 0 0 0,0 1 0 16,0-1-48-16,-4 5-16 0,-1 3 0 0,-3 1 0 15,-3 1-256-15,-3 4 128 0,0 2-128 0,-7 4 0 16,0 0 0-16,0 0 0 0,-2 15 0 0,-4 4 0 16,-1 3 0-16,-2 4 0 0,0 4 0 0,-3 2 0 15,1 1 0-15,0 2 0 0,0 0 0 0,0 0 0 16,-1-2 0-16,1-4 0 0,1-2 0 0,2-4 0 16,2-1 0-16,2-6 0 0,4 0 0 0,0-3 0 15,0-1-1408-15,1-1-192 16,3-3-48-16,-4-8-9632 0</inkml:trace>
  <inkml:trace contextRef="#ctx0" brushRef="#br0" timeOffset="36838.32">15645 16741 20271 0,'0'0'896'0,"-10"2"192"0,1-2-880 0,-3 1-208 15,1 2 0-15,-1 1 0 0,-1 3 640 0,-3 1 96 16,-1-1 16-16,0 3 0 0,1 0 16 0,-1 4 0 16,0 3 0-16,-1 0 0 0,0 0-96 0,2 4-16 0,-2 4 0 0,1 2 0 15,0 3-64-15,2 3-16 0,-1 2 0 0,3 2 0 16,0-1-256-16,0 0-64 0,3 0-16 0,2-3 0 16,-1-3-240-16,5-2 0 0,2-2 128 0,2-2-128 15,3-1 0-15,4 0 128 0,1-2-128 0,5-1 0 16,0-1 224-16,3-3-48 0,3 0-16 0,2-3 0 15,2-2 32-15,0-2 16 0,3-2 0 0,3 0 0 32,0-3-1504-32,1 3-304 0</inkml:trace>
  <inkml:trace contextRef="#ctx0" brushRef="#br0" timeOffset="37445.85">15969 17328 15663 0,'0'0'1392'0,"0"0"-1120"0,-6-6-272 0,0 0 0 16,1 2 976-16,5 4 144 0,-10-2 32 0,2 3 0 15,-2 2 0-15,0 4 16 0,0-1 0 0,-2 6 0 16,1 4-480-16,2 4-112 0,1 1 0 0,2 2-16 15,-4 0-304-15,5 1-48 0,-1 1-16 0,4-2 0 0,3 0-64 0,2-5-128 16,2-3 176-16,1-1-176 0,3-1 336 0,2-4-32 16,2-3-16-16,3-1 0 0,0-3 256 0,3-3 48 15,-1-3 16-15,-1-2 0 0,2-2-32 0,0-1-16 16,-2-4 0-16,2-2 0 0,-4-3-128 0,-1-2-32 16,-2-2 0-16,-2 1 0 0,-3 1-80 0,0 0 0 15,-3 1-16-15,0 3 0 0,-2 0-80 0,0 1-16 16,-4-1 0-16,2 4 0 0,-1 1-208 0,2 2 128 15,-1 9-128-15,2-7 0 16,-2 7-1232-16,0 0-352 0,0 0-64 0</inkml:trace>
  <inkml:trace contextRef="#ctx0" brushRef="#br0" timeOffset="37766.48">16653 17242 23951 0,'0'0'2128'0,"-7"2"-1696"0,-4 1-432 0,1-1 0 16,0-1 400-16,-4 3 0 0,-2-1 0 0,1 5 0 16,-1-2 192-16,0 2 48 0,-5-1 0 0,3 0 0 15,1 0-320-15,1 1-64 0,1-1-16 0,3 1 0 16,2 1-240-16,1 0 144 0,5-2-144 0,-1 1 128 16,5-8-128-16,0 0 0 0,5 12 0 0,1 0 0 15,4 0 0-15,4-2 0 0,0 0 0 0,1 2 0 16,3 1 0-16,-3 2 0 0,1-2 0 0,-3 1 0 15,-4 0 0-15,-1 0 0 0,-2-1 0 0,-3-1 0 0,-2-1 304 16,-3 0 176-16,-2-2 32 0,-4 0 16 16,-2-1 400-16,-3 1 80 0,-5-1 16 0,-4 0 0 15,-2-1-432-15,-2 0-80 0,-2-2 0 0,4-1-16 0,0-2-288 16,3-2-48-16,3 0-16 0,3-5 0 16,3 0-1888-16,6-3-384 0,3-1-80 0,7-2-16 0</inkml:trace>
  <inkml:trace contextRef="#ctx0" brushRef="#br0" timeOffset="38045.08">16726 17427 16575 0,'0'0'1472'0,"0"0"-1168"0,0 0-304 0,0 0 0 16,0 0 1856-16,13-4 304 0,-1-1 64 0,6-2 16 15,0-2-768-15,4-1-160 0,2 1-32 0,1 0 0 16,0-1-672-16,1 0-144 0,-7-1-16 0,0 1-16 15,-2 2-272-15,-5 0-160 0,-5 1 192 0,-1 2-192 16,-6 5 208-16,0 0-64 0,0 0-16 0,-7-5 0 16,-3 5 320-16,-4 3 48 0,-2 3 16 0,-5 4 0 15,-2 1-112-15,0 3-16 0,1 1 0 0,2 3 0 16,-1-1 64-16,5 1 0 0,7-3 0 0,0 1 0 16,4-1-256-16,4-2-64 0,2 0 0 0,5-2 0 15,4-2-128-15,4 0 0 0,5-3 0 0,3-3-176 16,3-1-1920-1,4-3-384-15</inkml:trace>
  <inkml:trace contextRef="#ctx0" brushRef="#br0" timeOffset="38666.87">18028 17400 11055 0,'0'0'976'16,"0"0"-784"-16,3-11-192 0,-1 1 0 0,-2 10 1968 0,1-10 336 0,-1 1 80 0,0 1 16 16,0 8-752-16,-1-9-160 0,-1-1-16 0,2 10-16 15,-5-10-384-15,2 3-80 0,3 7-16 0,-11-6 0 16,0 1-144-16,-1 3-48 0,-1 0 0 0,-3 2 0 15,-2 2-304-15,-2 0-64 0,-7 2-16 0,1 2 0 16,-4 3-224-16,-1 3-48 0,2 1-128 0,1 2 192 16,3 0-192-16,2 0 0 0,3 1 0 0,5 0 0 15,0-2 0-15,4-2 0 0,7-2 0 0,2-2 0 0,2 0 0 16,0-8 0-16,0 0 0 0,11 6 0 0,3-4 0 0,3-2 224 16,2-2-16-16,0-2 0 0,2-2-16 0,2-1 0 15,-3-2 0-15,2 0 0 0,0 1-192 0,-5 0 144 16,0 0-144-16,-2 2 128 0,-1-1-128 0,-2 3 0 15,-6 0 0-15,-6 4 128 0,0 0-128 0,0 0 0 16,7 5 0-16,-3 2 0 0,-4 3 0 0,-1 4 0 16,-4 2 0-16,-2 2 128 0,-2 5 32 0,0-1 0 15,-2-2 0-15,0 0 0 0,2 1-160 0,-2-1 0 16,3-1 144-16,2 0-144 0,3-3 0 0,2-1 128 16,1-2-128-16,4-1 0 0,4-1 0 0,0-1 0 15,3-4 0-15,3 2 0 16,1-2-880-16,1 0-240 0,1-5-48 0,1-2-13520 0</inkml:trace>
  <inkml:trace contextRef="#ctx0" brushRef="#br0" timeOffset="39003.07">18289 17385 22111 0,'0'0'976'0,"0"0"208"0,-5-6-944 0,5 6-240 0,0 0 0 0,-8-1 0 16,0 3 1168-16,1 4 192 0,-3 1 48 0,1 5 0 15,0 2-640-15,1 1-112 0,1 0-16 0,1 2-16 0,3 1-400 0,0 0-80 16,3-1-16-16,3-1 0 0,0-1-128 0,5-1 0 16,1-2 0-16,2-2 0 0,-1-1 288 0,3-4 32 15,0-3 0-15,2-2 0 0,1-1 240 0,0-1 48 16,-1-6 16-16,-1 1 0 0,0-5 64 0,0-3 16 15,-3 0 0-15,0-3 0 0,-2-2 0 0,-1 2 0 16,0-2 0-16,-5 1 0 0,-1 2-128 0,-1-1 0 16,-1 2-16-16,-1 0 0 0,-1 4-320 0,0 0-64 15,1-1-16-15,-2 3 0 0,0 3-288 0,3 7-64 16,0 0-16-16,0 0 0 16,0 0-2928-16,0 0-592 0</inkml:trace>
  <inkml:trace contextRef="#ctx0" brushRef="#br0" timeOffset="39384.94">18969 17374 18303 0,'0'0'816'0,"0"0"160"0,0 0-784 0,0 0-192 0,-10-2 0 0,2 2 0 15,-2 3 1120-15,-1-2 176 0,0 0 48 0,-3 1 0 16,-1 1-384-16,-1 1-80 0,0 1-16 0,-4 2 0 15,-2 0-176-15,2 2-48 0,-3 2 0 0,2 2 0 16,1 2-128-16,2 0-16 0,0-1-16 0,4 2 0 16,2-1-272-16,3-2-48 0,5-2-16 0,0 0 0 15,4-3-16-15,0-8 0 0,7 7 0 0,3-2 0 0,3-5 320 16,2 0 48-16,2-3 16 0,4 0 0 0,-1-4-128 16,0-2 0-16,0-2-16 0,-2-2 0 0,-3-1-80 0,1-2-16 15,-2 1 0-15,-4 0 0 0,-1 0-144 0,-4 3-128 16,-2 2 144-16,1 1-144 0,-4 2 320 0,0 7-48 15,0 0 0-15,-8-4 0 0,1 4 16 0,-1 4 0 16,0 1 0-16,-1 5 0 0,1 1-288 0,1 2 0 16,1 2 0-16,2 0-144 0,-1 0 144 0,4 0 0 15,5-3 0-15,1 2-128 16,1-4-256-16,5-1-32 0,2-6-16 0,2 0 0 16,3-1-2384-16,1-5-464 0</inkml:trace>
  <inkml:trace contextRef="#ctx0" brushRef="#br0" timeOffset="39833.71">19356 17421 12895 0,'-11'-5'576'0,"6"3"112"0,-2 0-560 0,-1 0-128 0,0-1 0 0,0 0 0 15,-1 1 3040-15,2 0 576 0,-2 0 112 0,2 2 32 16,-2-4-2048-16,1 3-416 0,-4 1-80 0,1 1 0 15,-1 3-576-15,1-1-96 0,-3 4-32 0,-1 0 0 16,1 2-384-16,1 2-128 0,0 2 0 0,1 2 0 16,2 0 0-16,-1 2 0 0,2-1 0 0,3-1 0 15,1 0 0-15,3-2 0 0,0-1 0 0,4-2 0 16,0-2 0-16,4-3 0 0,-6-5 0 0,12 5 0 0,2-3 0 0,3-4 160 16,0-3-160-16,3-3 128 0,2-1 64 15,-1-5 16-15,1-1 0 0,-1-4 0 0,-1-2 48 0,-1 0 0 16,1 1 0-16,-3-2 0 0,-1-2-16 0,0 0 0 15,-1-1 0-15,-1-4 0 0,1 2-112 0,-3-5 0 16,1-5-128-16,0-2 192 0,0-2-64 0,-1-2-128 16,-1-2 176-16,-3 4-176 0,0 0 0 0,-3 10 0 15,-1 8 0-15,-2 6 0 0,-2 6 0 0,-1 5 0 16,1 6 0-16,-6 3 0 0,-6 8-192 0,-1 3 192 16,-1 7-208-16,-3 5 80 0,-1 7 128 0,1 4-128 15,0 5 128-15,1 4-128 0,-1 4 128 0,1-1 0 16,0-1 0-16,3-2-128 0,3-5 128 0,5 0 0 0,-1 1 0 15,6-7 0-15,6-5-256 0,0-3-32 0,4-4 0 16,4-4 0 0,1-5-2080-16,0-5-400 0,2-4-96 0</inkml:trace>
  <inkml:trace contextRef="#ctx0" brushRef="#br0" timeOffset="40151.25">19884 17312 11967 0,'0'0'1072'0,"-9"4"-864"0,0 1-208 0,-3 0 0 0,-1 2 2256 0,-2 3 416 0,-3-1 80 0,0 2 0 15,0 0-832-15,-2 1-160 0,2 3-32 0,-1 2-16 16,0 0-656-16,3 2-128 0,-2 0-32 0,3 0 0 16,0 0-432-16,3 0-80 0,4-4-32 0,3-2 0 0,1-2-112 0,-1-1-32 15,3-1 0-15,2-1 0 0,0-8-16 0,0 0 0 16,0 0 0-16,0 0 0 0,10-1 240 0,1-4 32 15,-3-1 16-15,1-3 0 0,4-2 32 0,-2-3 0 16,2-4 0-16,0-1 0 0,-1-1-256 0,1 3-32 16,-2-1-16-16,4 2 0 0,-1-1-208 0,0 3 128 15,1 1-128-15,-1 1 0 0,0 2 0 0,-1 1 0 16,0-3 0-16,-1 4 0 0,-2 0 0 0,2 2 0 16,-4 0 0-16,1 2 0 15,0 2-2112-15,-9 2-352 0,10 0-80 0,0 0-11936 0</inkml:trace>
  <inkml:trace contextRef="#ctx0" brushRef="#br0" timeOffset="40511.85">20297 17341 15663 0,'0'0'1392'0,"-9"-2"-1120"0,0 2-272 0,-2 4 0 16,-4 0 1856-16,-1 3 304 0,0 0 64 0,-4 2 16 15,-1 0-784-15,0 3-160 0,-2 1-16 0,2 2-16 16,3 0-448-16,1 2-96 0,2 0-16 0,1-1 0 16,6-2-256-16,2-2-48 0,4-2-16 0,2 0 0 15,0-10-160-15,5 7-32 0,5-2-16 0,0-4 0 16,2-2 208-16,4-2 32 0,0-4 16 0,2-3 0 0,2-2-48 16,-3-1 0-16,-1 0 0 0,-2-1 0 0,-2 0-192 15,0 1-64-15,-1 2 0 0,0 1 0 0,-4 0 32 0,-1 3 0 16,0 1 0-16,-6 6 0 0,0 0-160 0,0 0 0 15,0 0 0-15,0 0 0 0,-3 9 0 0,-3-1 0 16,1 2 144-16,1 2-144 0,0 3 0 0,1-2 0 16,0-1 0-16,3 1 0 0,1 0 0 0,2-2 0 15,-1-1 0-15,3-2 0 0,1-1 0 0,4-4 0 16,-1-2 0-16,3-2-128 16,1-2-1456-16,2-3-272 0,2-3-64 0,0-2-12480 0</inkml:trace>
  <inkml:trace contextRef="#ctx0" brushRef="#br0" timeOffset="40750.93">20865 16875 16575 0,'0'0'736'0,"-8"-2"160"0,-2 1-720 0,2-1-176 0,-1 1 0 0,-1 4 0 15,-3 2 2128-15,-1 5 400 0,-2-1 80 0,0 4 16 16,-3 3-1136-16,3 4-208 0,-1 4-64 0,2 3 0 15,1 2-512-15,0 6-128 0,2-1 0 0,0 4-16 16,0 0-336-16,3-1-64 0,0 0-16 0,5 0 0 16,-1 1-144-16,1 0 0 0,2 1 0 0,1-1 0 15,1 1-1376-15,0-5-304 16,0-4-64-16,1-5-16 0,-1-6-672 0,-1-4-144 16</inkml:trace>
  <inkml:trace contextRef="#ctx0" brushRef="#br0" timeOffset="40895.25">20614 17372 29247 0,'0'0'1296'0,"7"-4"272"0,0 0-1248 0,3 0-320 16,-3 1 0-16,3 0 0 0,1-2 864 0,0 0 112 15,1-3 32-15,3-1 0 0,1 1-16 0,1-1 0 16,-1 0 0-16,2 0 0 0,-1-2-624 0,2 2-128 16,-1 1-32-16,-3 1 0 15,1 1-1408-15,-4 2-272 0,1-1-64 0</inkml:trace>
  <inkml:trace contextRef="#ctx0" brushRef="#br0" timeOffset="41076.87">20991 17311 20271 0,'-17'19'1792'0,"6"-5"-1424"0,-3 2-368 0,-2 4 0 15,0 1 1008-15,1 1 128 0,-1-2 16 0,1 2 16 16,1-3-16-16,2-1-16 0,2-1 0 0,3-1 0 15,3-3-784-15,-1 0-160 0,4-2-16 0,1-2-16 32,2 1-1584-32,-2-10-320 0</inkml:trace>
  <inkml:trace contextRef="#ctx0" brushRef="#br0" timeOffset="41449.8">21371 17269 15663 0,'0'0'1392'0,"-6"2"-1120"0,-5-1-272 16,-1 2 0-16,-3-1 1280 0,0 3 192 0,-1 3 32 15,-2 2 16-15,-2 2 0 0,0 1 0 0,1 1 0 0,-2 2 0 16,-1 1-592-16,2 1-112 0,4-1-32 0,4 0 0 16,2 2-176-16,5-2-32 0,3-1-16 0,5-3 0 15,4 1-112-15,6-3-32 0,2-1 0 0,6-3 0 16,4-3 32-16,2-2 0 0,3-5 0 0,5-1 0 15,1-3-448-15,3-1-256 0,-1 0 48 0,4-1-9904 16,-1 0-1984-16</inkml:trace>
  <inkml:trace contextRef="#ctx0" brushRef="#br0" timeOffset="41800.89">22299 16783 8287 0,'-1'-16'736'0,"0"8"-592"15,-2-1-144-15,2 0 0 0,-3-1 1696 0,-1 4 304 16,0-3 64-16,-2 3 16 0,-1 2-640 0,-2 1-128 15,-1-1-32-15,0 4 0 0,-4 1-384 0,0 6-64 16,0 1-32-16,-1 3 0 0,-4 2-224 0,1 3-64 16,-3 3 0-16,-2 2 0 0,1 2 128 0,-1 2 32 0,0 4 0 0,-1 2 0 15,3 6-112-15,0 5-32 0,3 4 0 0,4 3 0 16,2-1-208-16,6 0-64 0,-1-1 0 0,5-3 0 16,2-3-112-16,1-1-16 0,2-3-128 15,2-4 192-15,2 1-192 0,-1-4 0 0,2-5 128 0,1-1-128 31,-2-7-1712-31,0-4-384 0,-5 2-80 0,-1-15 0 0</inkml:trace>
  <inkml:trace contextRef="#ctx0" brushRef="#br0" timeOffset="41969.04">21915 17276 28095 0,'0'0'1248'0,"11"-7"256"0,1-2-1200 0,-1 0-304 0,3 0 0 0,2 1 0 0,0-1 960 0,4-1 128 16,0-2 16-16,3-1 16 15,0 1-160-15,-1 1-48 0,0 1 0 0,-2 3 0 0,-3-3-704 16,1 5-208-16,0-1 0 0,-1 2 128 16,-1 1-2016-16,-3 0-400 0,0 3-80 0,-1 0-11040 15</inkml:trace>
  <inkml:trace contextRef="#ctx0" brushRef="#br0" timeOffset="42169.08">22292 17179 3679 0,'-10'16'160'0,"3"-2"32"0,-3-1-192 0,-1 1 0 15,-3 1 0-15,1 2 0 0,-1 1 4464 0,2 1 848 16,-2-3 160-16,3 0 32 0,1 1-3424 0,2-3-688 15,5 0-144-15,-2-4-32 0,4-1-384 0,1-9-96 16,5 8-16-16,-5-8 0 0,7 3 336 0,3-3 64 16,1-2 16-16,1-4 0 0,0-2-128 0,0-2-32 0,1-2 0 0,-4-3 0 15,1 1-352-15,-1-1-80 0,-1-1-16 0,-4-1 0 16,0-3-176-16,-2-1-32 0,-4-2-16 0,0-1 0 16,-1-2-304-16,0 4 160 0,0 2-160 0,-3 3 128 31,1-1-496-31,0 4-96 0,1 3-32 0,-1 3 0 15,-1 2-2832-15,-1 0-576 0</inkml:trace>
  <inkml:trace contextRef="#ctx0" brushRef="#br0" timeOffset="42807.52">22650 17141 13823 0,'-11'6'608'0,"5"-1"128"0,-3 1-592 0,1 2-144 15,-2 2 0-15,-1 2 0 0,0 1 1776 0,-1 1 320 16,-3 0 64-16,2 2 16 0,0-2-512 0,2-1-80 16,1-1-32-16,0 1 0 0,3-1-528 0,0 0-128 0,1-2 0 0,2-2-16 15,4-8-160-15,-2 9-16 0,1-2-16 0,1-7 0 16,0 0-64-16,0 0-16 0,0 0 0 0,0 0 0 16,0 0 80-16,7-3 16 0,0-6 0 0,2-1 0 15,1-2-128-15,2-1-32 0,1 0 0 0,0-2 0 16,0-1-336-16,-2-2-64 15,1-3-16-15,3 1 0 0,0 0-128 0,0 3 0 0,1 0 0 0,0 1 0 16,1 2 0-16,-1 1 0 0,1 2 0 0,-2 3 0 16,0 1 0-16,-2 4 0 0,-2 2 0 0,0 4-176 15,-4 2 176-15,0 4 0 0,-3 1 128 0,0 2-128 16,-2 0 0-16,-3 2-256 0,-2 1 32 0,0 1 16 16,-2 2 208-16,-2-3 0 0,0-1-160 0,-1-1 160 15,0-2 0-15,2-1 0 0,1-1 0 0,5-9 0 16,0 0 0-16,0 0 0 0,0 0 0 0,0 0 128 15,0 0-128-15,0 0 160 0,5-10-160 0,4-2 160 0,0 1-160 0,2-5 160 16,1-1-160-16,4-1 160 0,-1 4-160 0,1-2 0 16,0 2 0-16,1 0 128 0,-1-1-128 0,-2 3 0 15,1 2 0-15,-2 2 0 0,-4 1 0 16,1 4 0-16,-2 0-128 0,-8 3 128 0,9 5 0 0,-2 3 0 16,-2 0 0-16,-1 3 128 0,-2 1-128 0,-1 2-176 15,-1-1 48-15,0-1 0 0,0 1-112 0,0 3-16 16,0-1 0-16,2 0 0 15,0 1-2464-15,2-1-496 0,-2-3-112 0</inkml:trace>
  <inkml:trace contextRef="#ctx0" brushRef="#br0" timeOffset="43816.02">22456 17047 7359 0,'0'0'320'0,"0"0"80"0,0 0-400 0,0 0 0 16,-1-8 0-16,1 8 0 0,-1-8 2784 0,1 8 480 0,0 0 80 0,0 0 32 16,0 0-1392-16,-7 0-256 15,-3 2-64-15,3 3-16 0,-2 4-656 0,0 3-128 0,0 2-32 0,-2 2 0 16,1 1-160-16,0 1-32 0,3-1-16 0,-2 1 0 15,1-1-112-15,2-1-32 0,-1 1 0 0,2-5 0 16,0-2 48-16,2-4 16 0,3-6 0 0,0 0 0 16,0 0-16-16,0 0 0 0,0 0 0 0,0 0 0 15,0 0 208-15,8-5 32 0,1-6 16 0,0-4 0 16,2-2-240-16,1-1-48 0,3 1-16 0,-2-2 0 16,1-1-304-16,-1 0-176 0,1-1 192 0,-1 5-192 15,1 0 0-15,1 4 0 0,2 0 0 0,2 3 0 16,0 2 0-16,1 1 0 0,-1 2 0 0,1 2-144 15,-2 2-688-15,3 3-144 16,1 0-32-16,1 3-10512 0,-2 1-2096 0</inkml:trace>
  <inkml:trace contextRef="#ctx0" brushRef="#br0" timeOffset="44288.21">23358 16976 18431 0,'0'0'1632'0,"-8"0"-1312"0,0 0-320 0,-1 3 0 16,-2 1 1024-16,-1 3 128 0,-3 3 16 0,3-1 16 15,-2 6 96-15,2 0 32 0,1 4 0 0,3 0 0 16,0-2-544-16,4 2-128 0,2-4 0 0,3 1-16 15,2-3-400-15,2 0-80 0,0-3-16 0,3 0 0 16,2-2 384-16,2-3 80 0,0-2 16 0,3-3 0 16,5-1 224-16,0-3 64 0,1-5 0 0,1-3 0 0,-2-2-208 0,-1-4-48 15,2-1 0-15,-4 0 0 0,-2-2-320 0,1 0-80 16,-5 0-16-16,-1-1 0 0,-2 2-96 0,-2 0-128 16,-2 2 176-16,0 1-176 0,-1 4 0 15,-3 2 0-15,0 3 0 0,0 8 0 16,0 0-1792-16,0 0-272 0,0 0-48 0</inkml:trace>
  <inkml:trace contextRef="#ctx0" brushRef="#br0" timeOffset="44553.47">23986 16475 15663 0,'0'0'1392'16,"0"0"-1120"-16,0 0-272 0,-6 3 0 0,-4 2 2128 0,0 3 368 0,-2 4 80 0,-6 5 16 16,-2 3-1280-16,0 5-256 0,2 4-48 0,-3 1-16 15,-1 2-64-15,0 6-16 0,0 1 0 0,1 1 0 16,-1-2-272-16,4 1-48 0,4-2-16 0,2 0 0 16,2-1-352-16,3-4-80 0,3-4-16 0,2-1 0 15,1-3-128-15,2-2 0 0,1-2 0 0,2-4 0 31,3-2-352-31,2-5-96 0,0-2-32 0,3-3-14320 0</inkml:trace>
  <inkml:trace contextRef="#ctx0" brushRef="#br0" timeOffset="44867.99">24088 16939 24527 0,'0'0'1088'0,"-7"-7"224"0,0 3-1056 0,-1 0-256 0,0-1 0 0,-3 4 0 0,-3-1 720 0,2 4 96 15,1-2 16-15,-3 3 0 0,-2 2 0 0,-1 0 0 16,-2 3 0-16,0 1 0 0,-1 5-336 0,3-1-64 16,2-1-16-16,4 1 0 0,4-1-240 0,2 1-48 15,4-1-128-15,4-1 192 0,2 0 48 0,5-2 0 16,2-3 0-16,5-1 0 0,1-2 240 0,2-4 48 16,0-2 16-16,2-4 0 0,0-1 0 0,1 0 0 15,0-1 0-15,1-1 0 0,-2-2-224 0,-4 0-32 0,0-2-16 16,-2 3 0-16,-1 2-48 0,-3 1-16 0,-1 1 0 15,-4 4 0-15,-7 3-48 0,10 0-16 0,-10 0 0 0,9 5 0 16,-2 4-144-16,-1 1 0 0,3 0 0 16,-3 2 128-16,0-2-128 0,3 1-224 0,1 1 48 0,1 1 16 31,1 2-2288-31,2-2-464 0,3-2-96 0</inkml:trace>
  <inkml:trace contextRef="#ctx0" brushRef="#br0" timeOffset="45361.39">20268 17865 21535 0,'0'0'960'0,"0"0"192"0,-8 6-928 0,1 1-224 0,-4 4 0 0,0 4 0 16,0 1 976-16,-2 2 160 0,-1 5 16 0,2-2 16 15,-1 0-64-15,1 0-16 0,0 0 0 0,2 1 0 16,3-2-464-16,1 0-112 0,1-2 0 0,3-2-16 16,2-2-336-16,2 0-160 0,1-1 160 0,0-1-160 15,2-2 0-15,0-3 0 0,-5-7 0 0</inkml:trace>
  <inkml:trace contextRef="#ctx0" brushRef="#br0" timeOffset="45673.66">20119 18130 24063 0,'0'0'1072'0,"11"1"208"0,3 1-1024 15,2-1-256-15,1-1 0 0,2 0 0 0,1-1 288 0,4-2 0 16,0-1 0-16,0 1 0 0,0-1 464 0,-4 1 80 16,-1 0 32-16,-3 1 0 0,-4 0-496 0,0 2-112 15,-4 0 0-15,-8 0-16 0,0 0-240 0,3 9 0 0,-2 1 0 0,-2 1 0 16,-2 1 0-16,-1 3 0 0,-1 0 0 0,-1 1 0 15,-1 1 0-15,2-1 0 0,0-1 0 0,2-2 0 16,0-1 0-16,3-5 128 0,1-2-128 0,1 1 0 16,2-2 496-16,4-1 0 0,2 0 0 0,3-2 0 15,4-2 496-15,19-4 96 0,-3-1 32 0,-1-1 0 16,-3-4-416-16,-2 0-96 0,-5-2-16 0,-5-2 0 16,-2 0-256-16,-6 0-48 0,-4-1-16 0,-4 1 0 15,-4-1-272-15,-7 2 160 0,-3 4-160 0,-4 3 128 31,-4 1-2320-31,-2 4-480 0</inkml:trace>
  <inkml:trace contextRef="#ctx0" brushRef="#br0" timeOffset="46208.09">21794 17887 21423 0,'0'0'464'0,"0"0"112"0,-10-2 0 0,2 1 32 0,2 1-480 0,-4 0-128 0,-3 1 0 0,-3 1 0 16,0 2 1040-16,-3 0 192 0,-1 3 48 0,-3 0 0 15,-1 3-496-15,-4 1-80 16,2 1-32-16,2 3 0 0,-3-1-192 0,4 1-32 0,2-2-16 0,6 3 0 15,3-3-192-15,3 0-48 0,4 0 0 0,3 1 0 16,5-2-32-16,2 0-16 0,4-1 0 0,4-1 0 16,4-1-16-16,2-1 0 0,-1 1 0 0,1-1 0 15,-1 0 80-15,0-2 16 0,-3 0 0 0,-1-3 0 16,-4 2-80-16,-10-5-16 0,6 7 0 0,-6-7 0 0,-1 10 320 0,-3-1 64 16,-5 2 16-16,-3-1 0 0,-5 0 48 0,-4-2 16 15,-4-1 0-15,-2 2 0 0,-4 0-272 0,1-5-48 16,0 1-16-16,4 1 0 0,4-3-256 0,1-1 0 15,6 0 128-15,4-4-128 16,1 0-2080-16,10 2-480 0,0 0-80 16</inkml:trace>
  <inkml:trace contextRef="#ctx0" brushRef="#br0" timeOffset="46497.34">22148 17938 19343 0,'-9'3'1728'0,"-3"4"-1392"16,-4 3-336-16,-3 4 0 0,-4 2 976 0,1 2 128 0,-2 1 32 0,2-1 0 16,0 2-48-16,2-2 0 0,3-1 0 0,5 0 0 15,6-3-208-15,1-2-48 0,5-1-16 0,5-1 0 16,3-3-288-16,6-2-48 0,3 0-16 0,3-4 0 16,-1-4 208-16,3-4 32 0,1-1 16 0,-1-3 0 15,-2-3-144-15,-2-1-48 0,-4-3 0 0,-2 1 0 16,-4 1-160-16,-1-1-48 0,-1 1 0 0,-4-2 0 15,-4 0 48-15,-3 0 0 0,-1 0 0 0,-2 2 0 16,-2 2-96-16,-2 0-16 0,-2 6 0 0,-2 1 0 16,-1 4-256-16,-1 3 0 0,1 1 0 0,0 1 0 31,-3 4-512-31,4-2-176 0,-1 1-16 0,6 1-16 0,2-2-2608 16,9-4-512-16</inkml:trace>
  <inkml:trace contextRef="#ctx0" brushRef="#br0" timeOffset="46744.83">22504 17585 24879 0,'-8'2'2208'0,"-2"2"-1760"15,-2 4-448-15,-3 1 0 0,-2 3 640 0,-3 3 32 16,-1 4 16-16,-1 1 0 0,1-1 400 0,2 1 64 15,-1 0 32-15,0 1 0 0,1 1-464 0,3 0-80 16,1-1-32-16,4 1 0 0,1 0-304 0,3 1-64 0,2 0-16 0,1-1 0 31,3-1-224-31,1-2 0 0,0-3 128 0,2 0-128 16,1-2-1024-16,-1-4-240 0,3-1-48 0</inkml:trace>
  <inkml:trace contextRef="#ctx0" brushRef="#br0" timeOffset="47177.79">22452 17867 6447 0,'0'0'576'0,"0"0"-576"16,-9-2 0-16,1 1 0 0,8 1 2480 0,-9 1 384 0,2-1 80 0,0 2 0 0,7-2-1280 0,-9 6-256 15,0 1-48-15,3 1-16 0,-3 2-256 0,1 2-48 16,1 0-16-16,1 4 0 16,1-3-224-16,0 1-48 0,1 0-16 0,2-1 0 0,1-1-288 0,1-2-64 15,1-3-16-15,-1-7 0 0,4 9-112 0,0-2-32 16,-4-7 0-16,7 6 0 0,-7-6 224 0,10 5 32 15,-1-3 16-15,1-2 0 0,-3-1-112 0,3-2 0 16,-2-2-16-16,1 1 0 0,0-3-48 0,-1 0-16 0,-1-3 0 0,1-4 0 16,-1 1-48-16,-1-4 0 15,-2 0 0-15,2-2 0 0,-1 0 64 0,1 2 0 16,-2 2 0-16,2 3 0 0,-3 1-176 0,1 1-16 0,2 0-128 16,-3 2 192-16,-3 8-192 0,7-9 0 0,-1 3 0 0,-6 6 0 15,6-8-144-15,-6 8-80 0,9-5-16 0,-9 5 0 31,7-3-2192-31,3 1-448 0,-1 4-96 0,0-2-16 0</inkml:trace>
  <inkml:trace contextRef="#ctx0" brushRef="#br0" timeOffset="47461.59">22698 17871 13823 0,'0'0'1216'0,"0"0"-960"0,0 0-256 0,0 0 0 0,-1 9 1248 16,1-9 208-16,1 8 32 0,-1-8 16 0,0 0-368 15,0 0-80-15,0 0-16 0,12 0 0 0,-4-1 112 0,1-2 32 16,-9 3 0-16,7-7 0 0,1-3-352 0,-4 3-80 16,1-1-16-16,-2 0 0 0,0 2-224 0,-3 6-64 15,-4-9 0-15,4 9 0 0,-9-8 128 0,-1 4 32 16,-2 3 0-16,1 2 0 0,-3 2-288 0,0 4-48 16,-1 2-16-16,3 2 0 0,1-2 0 0,2 5-16 15,2 1 0-15,1 0 0 0,2 2-64 0,1-2-16 16,6 1 0-16,1-2 0 15,6-1 32-15,0-1 0 0,4-1 0 0,3-1 0 0,0 0 0 0,4-2 16 16,-1-2 0-16,4-3 0 0,-2-2-208 0,5-2-288 0,-1-2 64 16</inkml:trace>
  <inkml:trace contextRef="#ctx0" brushRef="#br0" timeOffset="48368.62">23996 17515 19295 0,'-3'-13'848'0,"1"4"176"0,-1 1-816 15,0-3-208-15,0 2 0 0,-1 1 0 0,-2 2 944 0,0 0 144 16,-1 1 16-16,-1 1 16 0,0 1-32 0,-1 2 0 16,-3 1 0-16,-1 3 0 0,-2 2-416 0,-2 2-96 15,0 3 0-15,-2 4-16 0,-3 4-160 0,0 5-16 16,-2 0-16-16,2 5 0 0,3 3-48 0,-1 0 0 15,3 2 0-15,2 3 0 0,5-2-96 0,2 0-32 16,2 0 0-16,2-2 0 0,2 0-32 0,2-5-16 0,2-1 0 16,2-4 0-16,-1-4 32 0,2 0 0 0,0-5 0 15,-1-3 0-15,0-2-176 0,-4-8 0 0,4 6 144 0,-4-6-144 16,0 0 128-16,0 0-128 0,0 0 128 16,0 0-128-16,4-10 128 0,-8 0-128 0,0-1 160 0,-3 0-160 15,-5-2-160-15,0 2-128 0,-1-2-32 0,0 2 0 16,-1 0 32-16,1 2 0 0,4 3 0 0,2 0 0 15,0 0 288-15,7 6-160 0,0 0 160 0,-1-9-128 16,2 1 128-16,4 0-208 0,1 1 80 0,5-1 128 16,-1 0-192-16,6 1 192 0,2-2-192 0,4 0 192 15,1 2 0-15,4-1 0 0,1-1 0 0,1 0 0 16,-3 1 0-16,-1 2 0 0,-3-2 144 0,-3 4-144 16,-2-1 0-16,-3 2 144 0,-5 0-144 0,-9 3 0 15,0 0 160-15,0 0-160 0,0 0 128 0,2 8-128 16,-4 6 128-16,-3-1-128 0,-3 0 128 0,-1 0-128 15,1 1 128-15,1-1-128 0,-1 1 128 0,2-2-128 0,2-1 0 0,3 0 128 16,0-1-128-16,1-10 0 0,4 9 192 0,3-1-32 16,2-3-16-16,4-3 0 0,0-3 336 0,0-1 64 15,3-4 16-15,-2 0 0 0,-1-1-160 0,-1-1-16 16,-1-2-16-16,-3 1 0 0,0-2-144 0,-4-2-32 16,-1 1 0-16,-3 0 0 0,-2 2-16 0,-2-2-16 15,-2 1 0-15,-1 4 0 0,-3-1-160 0,0 2 192 16,-3 2-192-16,0 4 192 0,-1 0-192 0,1 3 0 15,0 1 0-15,2-1 0 0,0 0-176 0,3 2 176 16,8-5-128-16,-5 5 128 0,5-5-128 0,0 0 128 16,0 0-128-16,8 7 128 0,1-2-160 0,3 0 160 15,0-4-192-15,3 0 192 0,-2 0 0 0,0 0 0 0,0 0 0 16,0 2 0-16,1 0-144 0,-2 0 144 0,1 0 0 16,-3 2-144-16,-1-1 144 0,1 1 0 0,-1 3 0 0,0-2 0 15,-2 0 0-15,-2 4-128 0,-1 1 128 0,-3 0 0 16,1 0 0-16,-2 2 0 0,-2 3 0 0,0-1 0 15,-3 1 0-15,1-1 0 0,-1 0 0 0,1 0 128 16,0-2-128-16,0 0 0 16,1-3 0-16,2 1 0 0,-2 0 0 0,1-2 0 0,1-2 0 0,1-7 128 31,5 7-928-31,-5-7-176 0,0 0-48 0</inkml:trace>
  <inkml:trace contextRef="#ctx0" brushRef="#br0" timeOffset="49219.02">24575 17618 6447 0,'0'0'272'0,"0"0"80"16,-5-7-352-16,2 2 0 0,-4 0 0 0,7 5 0 0,-7-2 2992 0,-2-1 528 0,1 1 96 0,-2 0 32 15,1 4-1728-15,0 1-320 0,-2 0-80 0,0 3-16 16,1 2-560-16,-4 3-112 0,1 4-32 0,1 1 0 15,0 3-160-15,1 3-48 0,0 0 0 0,1 1 0 16,0 0-400-16,4 0-192 0,1-1 160 0,3-1-160 0,2-4 0 0,3-1 128 16,3 0-128-16,2-4 0 0,1 0 0 0,1-3 0 15,5-4 0-15,1-3 0 0,1-4 0 0,5-3 176 16,0-4-176-16,3-1 160 0,0-2-16 0,-1-1 0 16,-2-3 0-16,0 1 0 0,0-2 0 0,-1 2 0 15,-4 1 0-15,-2-3 0 0,0-1 0 0,-4 1 0 16,0-2 0-16,0 3 0 0,0-4-144 0,-2 3 0 15,0 3 0-15,-3 3 0 0,0 2 0 0,-1 3 0 16,-5 6 0-16,0 0 0 0,0 0 0 0,0 0 0 16,0 0 128-16,-1 14-128 0,-5 4 0 0,2 2 0 15,-2 2 0-15,0 2 0 0,0 1-144 0,1 3 144 16,-4 3 0-16,2 6 0 0,1 2 0 0,0 3 0 16,-4 1 0-16,-1 0 0 0,-1 1 288 0,-1-1 64 0,-2-3 16 15,-1 0 0-15,1-3 80 0,-2 0 32 0,-1-2 0 0,8-16 0 16,-2 0-48-16,-3 2-16 0,0 0 0 0,-1-1 0 15,0-1-96-15,-1-3-32 0,2-2 0 0,-12 7 0 16,6-7-64-16,4-9-16 0,4-3 0 16,3-5 0-16,1-5-16 0,4-3-16 0,0-4 0 0,4 4 0 15,1-5-176-15,2-1 0 0,2-3 0 0,1-2 0 16,2-1 0-16,2-1 128 0,2-2-128 0,12-18 128 16,-2 10 48-16,2 6 0 0,2 4 0 0,1 4 0 15,2 4 64-15,1 4 16 0,1 5 0 0,1 2 0 16,1 2-32-16,-1 2 0 0,-3 1 0 0,-2 3 0 15,-1-1-224-15,-4 3 128 0,-5-1-128 0,-2 2 0 0,-4 0 0 16,-2 2 0-16,-1-3 0 0,-7-5 0 16,4 8-1056-16,0 1-208 0,-2-1-32 0</inkml:trace>
  <inkml:trace contextRef="#ctx0" brushRef="#br0" timeOffset="61231.98">3010 11655 3679 0,'0'0'160'0,"0"0"32"0,0 0-192 0,0 0 0 0,2-8 0 0,-2 8 0 15,0 0 1904-15,0 0 336 16,0 0 64-16,0 0 0 0,6-4-1296 0,-6 4-272 0,0 0-48 0,0 0-16 16,0 0-288-16,0 0-48 0,0 0-16 0,0 0 0 15,0 0-32-15,0 0-16 0,0 0 0 0,0 0 0 16,0 0 240-16,0 0 32 0,2 12 16 0,-3 3 0 15,0 0 80-15,-4 3 0 0,1 3 16 0,0 1 0 16,0 0-304-16,0 3-64 0,-1 5-16 0,1 0 0 16,1-1-272-16,-2 2 128 0,1 0-128 0,0 0 0 15,-1-2 128-15,2 1-128 0,1 0 0 0,-2 1 0 16,2-1 128-16,0 1-128 0,2-1 0 0,-2 0 0 16,-2-3 0-16,2 2 0 0,0 2 128 0,0-5-128 15,0-4 0-15,-2-2 128 0,2-3-128 0,0 0 0 16,0-2 160-16,1 0-160 0,0-4 128 0,-1 0-128 0,0-4 256 15,2-7-48-15,-3 10 0 0,3-10 0 0,-2 8 48 0,2-8 0 16,-2 9 0-16,2-9 0 0,-5 10-64 0,2-2-16 16,-2 0 0-16,5-8 0 0,-2 10-176 0,2-1 0 15,0-9 0-15,1 11 0 0,-1-11 0 0,3 11 0 16,0-2 0-16,-3-9 0 0,5 6 128 0,4 0-128 16,-1-2 128-16,2-1-128 0,0 1 128 0,0-2-128 15,-1-1 0-15,1 0 128 0,1-1-128 0,1 1 0 16,2-1 144-16,-2 1-144 0,1 0 128 0,1 2-128 15,1-1 160-15,1-2-160 0,1 1 128 0,1 1-128 16,1 0 0-16,2 2 144 0,1-2-16 0,2 1 0 16,2-1 0-16,4 3 0 0,0 0-128 0,1-2 0 15,-2 3 0-15,1-2 0 0,0 1 0 0,-2-1 0 0,0 1 0 16,0 0 128-16,2-1-128 0,-1 2 128 0,-1-1-128 0,2 1 128 16,-1-1-128-16,3 1 0 0,1-1 144 0,2 3-144 15,-2 1 144-15,2-1-144 0,1-2 192 0,-1 2-192 16,-3-3 224-16,1 2-64 0,1-1-16 0,2 0 0 15,0 0-16-15,0 0-128 0,2 2 192 0,3 0-64 16,-1403-4-128-16,2812 2 192 0,-1406-3-192 0,-2 1 192 16,1 1-192-16,0-1 0 0,0 0 0 0,-2 2 128 15,2 4-128-15,3-2 0 0,2 1 0 16,1-2 0-16,-2-4 0 0,-1 2 0 0,-3 0 0 0,-1 1 0 16,0-2 0-16,-3-1 128 0,2 2-128 0,4-1 0 15,1 0 0-15,1-1 0 0,1 0 0 0,-3-1 0 16,-4-2 0-16,-1 1 0 0,2 3 128 0,-1-1-128 0,2 0 0 15,2 1 0-15,1 0 144 0,3 0-144 16,2 0 0-16,-3-2 128 0,-5-1-128 0,2 0 0 0,2 1 0 0,-1 1 0 16,0-1 0-16,2 0 0 0,4-1 0 0,-1 0 0 15,-1 1 0-15,-1-1 128 0,-3-1-128 0,-1 0 0 16,-1 0 0-16,1 3 0 0,0-1 0 0,3-1 0 16,1 1 0-16,1 0 128 0,-3 1-128 0,3-2 0 15,-3 0 0-15,0-1 0 0,-1 0 0 0,4 1 144 16,1-1-144-16,3 0 0 0,2-1 128 0,-2 0-128 15,-3 0 0-15,2-1 0 0,-2 0 160 0,4-1-160 16,1 1 128-16,2 0-128 0,0 2 256 0,-4-2-48 16,-1-1 0-16,-2 1 0 0,0 0 48 0,0 0 0 15,-1 2 0-15,1 0 0 0,3 0-112 0,0 0-16 16,-4-2 0-16,0 1 0 0,-2-1-128 0,0 0 0 16,-4 1 0-16,4 1 128 0,1 3-128 0,1-1 0 0,-1-2 144 0,1-1-144 15,-4 0 0-15,0 0 0 0,-1 0 0 0,0 1 0 16,0-2 0-16,3 2 0 0,1 2 0 0,4-2 0 15,-2-2 0-15,-2-2 0 0,-3-2 0 0,1 3 128 16,-1 0-128-16,-1 1 0 0,-1 0 0 0,3-1 0 16,4-1 0-16,3 1 0 0,-5 1 0 0,0-4 0 15,-5-1 0-15,0-1 128 0,2 6-128 0,-3 0 0 16,0-2 0-16,2 2 0 0,1-3 0 0,1 5 0 16,2 0 0-16,-4 0 0 0,-4-4 0 0,2 2 0 15,2 1 0-15,-2 3 0 0,2 1 0 0,2-1 0 16,2-2 0-16,1 0 0 0,0 0 0 0,-1 0 0 15,-3 0 0-15,-1-3 0 0,-2 1 0 0,1 2 0 16,-3 1 0-16,2-1 0 0,2-3 0 0,0 0 0 0,0-1 0 16,0 1 0-16,-4 0 0 0,-3-1 0 15,0-2 0-15,-1 3 0 0,-2 0 0 0,1 2 128 16,-1-1-128-16,1 0 0 0,3 1 0 0,0 0 0 0,-1-2 0 0,0 0 0 16,-4-1 0-16,-1 0 0 0,0 2 0 0,0 0 0 15,-1 2 0-15,0-2 0 0,1-1 0 0,-1 1 0 16,1 4 0-16,1-2 0 0,0-2 0 0,0 1 0 15,1 0 0-15,-2 0 0 0,-3 1 0 0,-2 0 0 16,-4 0 0-16,1 0 0 0,-1 1 0 0,-1 1 0 16,-2 2 0-16,0-1 0 0,-2-3 0 0,-2 1 0 15,0 1 0-15,-1 2 0 0,0-2 0 0,0 0 0 16,2-2 0-16,-1 1 0 0,1 4 0 0,1-2 0 16,-4-2 0-16,-2 1 0 0,-1-1 0 0,0 1 128 0,1 0-128 15,0-4 0-15,1-1 0 0,-3 1 0 0,1 1 0 16,-1 0 128-16,1-1-128 0,-2-2 0 0,1 0 0 0,0 1 128 15,-3 0-128-15,1 1 0 0,-1-1 0 0,0 0 0 16,-8 3 0-16,9-5 0 0,-9 5 0 0,9-5 128 16,-4-2-128-16,2-1 0 0,-4 1 0 0,2-1 128 15,-2 0-128-15,1-1 128 0,0 1-128 0,1-2 128 16,-2-1-128-16,2-1 128 0,0-2-128 0,4-1 128 16,-2-4-128-16,1-2 0 0,2-2 0 0,1-3 0 15,3-5 0-15,-1-1 0 16,0-1 0-16,0-1 0 0,1-3 0 0,3-2 0 0,3-4 0 0,-3 0 0 15,1 2 0-15,0-3 0 0,-1-1 0 0,2 1 0 16,0 4 0-16,-2 0 0 0,1 1 0 0,-4-2-128 16,-1 0 128-16,-2 3 0 0,-2 5 0 0,0 0 0 15,-5 2 0-15,1 4 0 0,-1 0 0 0,0 3 0 16,-1 1 0-16,0 1 0 0,-1 1 0 0,1 2 0 0,1 2 0 0,-3 0 0 16,1 0 0-16,1-1 0 0,1 1 0 0,0 3 0 15,-2-1 0-15,2 3-128 0,0 0 128 0,-1-1 0 16,1 1 0-16,-3-1 0 0,1 2 0 0,1 1 0 15,-1 0 0-15,1 2-128 0,-3 0 128 0,0 8 0 16,3-9 0-16,-3 9 0 0,-2-8 0 0,1 2-128 16,1 6 128-16,0 0 0 0,0 0 0 0,0 0 0 15,-6-6 0-15,6 6-128 0,-9 0 128 0,9 0 0 16,-9 0-144-16,0 2 144 0,0 1 0 0,-3-1 0 16,2 1 0-16,-2 0 0 0,0 1 0 0,-5-2 0 15,-4-1 0-15,0 0 0 0,1 1-160 0,-5-1 160 16,0-1 0-16,0 2-144 0,-3-1 144 0,2-1 0 0,0 0 0 0,-2 1 0 15,-1 2 0-15,-2-1 0 16,-1 2 0-16,-2 1 0 0,-3-2 0 0,-3 3 0 0,-5-2 0 0,-1 1 0 16,-1-1 0-16,-1-1 0 0,-1 0 0 15,-1 1 0-15,-2 3-176 0,-6-1 176 0,-2 1-208 16,-4-3 80-16,-1-2 128 0,0 2-160 0,-1 1 160 0,-1 0-160 16,0 0 160-16,-3-2 0 0,-5 0 0 0,2-1-128 15,1-1 128-15,0 1 0 0,1 1 0 0,-4 0 0 16,-2-1 0-16,0 0 0 0,3 0 0 0,3-1 0 15,-3-1 0-15,-1 0 0 0,-4-3 0 0,2 1 0 16,2-2 0-16,1 3 0 0,2 2 0 0,-5 1 0 16,-5-2 0-16,5-3 0 0,5 0 0 0,-1 2-128 15,2 4 128-15,-2-1 0 0,-4-2 0 0,1-1 0 0,6-1 0 16,2 2 0-16,2 3 0 0,-5-3 0 0,-1-2 0 16,0-1 0-16,4-4 0 0,2 5 0 0,2-1 0 0,0 1 0 15,1-1 0-15,-3 0 0 0,0-1 0 0,2-2 0 16,3 1 0-16,3-1 0 0,2 3 0 0,-1 0 0 15,-2-3 0-15,0 1 0 0,2-5 0 0,-2 1 0 16,8 1 0-16,-2 2 128 0,1 0-128 0,2 2 0 16,-4-1 0-16,1 2 0 0,-4 1 0 0,4 0 0 15,1-3 0-15,2 3 0 0,0 1 0 0,0 1 0 16,0 1 0-16,-1 0 0 0,1-1 0 0,-3-1 0 16,0 0 0-16,4 1 0 0,-2-1 0 0,2 1 0 15,-1 0 0-15,1 1 0 0,-1 1 0 0,-4-1 0 16,0-1 0-16,0-1 0 0,4-1 0 0,0 1 0 15,3 1 0-15,-2 1 0 0,1 0 0 0,0 0 0 0,-3 0 0 0,-2 1 0 16,0 1 0-16,2-1 0 0,3 0 0 0,0 2 0 16,-1 3 0-16,-1 1 0 0,0 1 0 0,-1-3 0 15,-1-1 0-15,4 0 0 0,2-1 0 0,2 2 0 16,2-2 0-16,0 1 0 0,3-1 0 0,-2 1 0 16,-1 0 0-16,0-2 0 0,0-3 0 0,0-1 0 15,0 3 0-15,2-2 0 0,1 0 0 0,1 0 0 16,-1 2 0-16,1 1 0 0,2 0 0 0,0 2 0 15,-4-2 0-15,0 1 0 0,1 0 0 0,-1-1 0 16,2 0 0-16,1 0 0 0,2 0 0 0,1 0 0 16,-1 1 864-16,2 2 160 0,1-1 16 0,1 1 16 15,-1-3-1680 1,-1 2-336-16,0-1-64 0,-3 0 0 0,0-4 816 0,0 0 208 0,5 0 0 0,0 1 0 0,1 1 0 16,1-2 0-16,2-2 0 0,1 2 0 0,-1 3 0 0,2-1 0 15,0 1 0-15,-1-3 0 0,1 0 0 0,-1 1 0 16,-1 0 0-16,2-1 0 0,3 0 0 15,-2 0 0-15,1 0 0 0,-1 0 0 0,2 0 0 0,3 0 0 16,-1 0 0-16,3 1 0 0,2 2 0 0,2-1 0 16,1 0 0-16,2 0 0 0,2-1-144 0,8-1-96 15,-8 5-16-15,8-5-9152 16,0 0-1824-16</inkml:trace>
  <inkml:trace contextRef="#ctx0" brushRef="#br0" timeOffset="70341.06">5921 16760 6447 0,'0'0'576'0,"0"0"-576"0,-4-8 0 0,2 0 0 15,1 2 1328-15,0-1 144 0,0-1 48 0,1 8 0 16,0 0-768-16,0 0-160 0,-1-7-16 0,1 7-16 15,0 0-32-15,0 0 0 0,0 0 0 0,0 0 0 16,-5-7-80-16,5 7-32 0,0 0 0 0,0 0 0 16,0 0-144-16,0 0-16 0,0 0-16 0,0 0 0 15,0 0-80-15,0 0-16 0,0 0 0 0,0 0 0 16,0 0-144-16,0 0 0 0,0 0 144 0,-2 9-144 16,2-9 416-16,0 0 16 0,6 9 0 0,-1-2 0 15,5-1 208-15,0-2 64 0,3-1 0 0,3 2 0 0,0 1-192 0,4-3-16 16,2-2-16-16,1 2 0 0,-1 1-48 0,2-1-16 15,3-3 0-15,1 0 0 0,1-1-80 0,0 0-16 16,3-2 0-16,0 1 0 0,-1-1-80 0,1 0-32 16,0-1 0-16,2 2 0 0,3 0 16 0,-4 1 0 15,-1-2 0-15,1 3 0 0,4 0 48 0,0-2 16 16,-4 1 0-16,0 0 0 0,0 0-96 0,0 1 0 16,0 2-16-16,-1 1 0 0,0-1-176 0,2 1 160 15,-2 0-160-15,0 1 160 0,-3-1-160 0,2 1 0 16,1-6 144-16,-1 0-144 0,-1 4 0 0,0-1 128 15,-2-2-128-15,0 1 0 0,0 0 1040 0,1-2 144 16,-1 2 32-16,2 0 0 16,-3 0-1696-16,3 0-336 0,2-1-64 0,-1 0-16 0,-2 1 896 0,2-2 0 15,1-2 208-15,2 1-32 0,-2-1-16 0,0 2 0 0,-1 0 0 0,1 0 0 16,0 0 16-16,1 0 0 0,0 1 0 0,1-1 0 16,2 2-32-16,-1-1 0 0,2-1 0 0,0 0 0 15,0 1-144-15,3 0 192 0,-2-1-192 0,3 0 192 16,-2 2-192-16,0 2 0 0,2-1 0 0,1 0 0 15,0 0 0-15,0 1 0 0,-1-1 128 0,1-1-128 16,0-2 0-16,-3 1 0 0,2 0 0 0,-1 1 0 16,-1 0 0-16,3 1 0 0,-1 0 0 0,-1 0 0 15,-1 0 0-15,1 1 128 0,-2-2-128 0,1 0 128 16,-1 0-128-16,-1 1 160 0,1-1-160 0,-1 2 160 16,1-4-160-16,1 2 128 0,-1 3-128 0,0-2 128 15,-4-1-128-15,1-1 0 0,1-2 144 0,-1 2-144 0,-3-1 0 16,0 2 144-16,0 0-144 0,-2 0 0 0,0 0 128 15,1 3-128-15,-1 1 0 0,-3 1 0 0,2-1 160 0,-1 0-160 16,0-2 128-16,0 1-128 0,-2 2 128 16,1-4-128-16,1-1 0 0,-1 0 128 0,0 0 16 0,0 2 0 15,1-1 0-15,1-1 0 0,0 0 32 0,-1 0 0 16,1 0 0-16,4 2 0 0,0 1-32 0,-2-4 0 16,0-4 0-16,1 3 0 0,1 2-144 0,-2 0 192 15,-1-4-192-15,0 0 192 0,0 2-32 0,0 1 0 16,0 0 0-16,-1 1 0 0,-2-1-16 0,1 2 0 15,-1 1 0-15,2 0 0 0,-2 0-144 0,1 0 160 16,-3-2-160-16,3 1 160 0,-3 1-160 0,4-2 0 16,-3-2 0-16,-1-1 0 0,-2 2 128 0,2-1-128 0,-2 0 0 15,0 0 128-15,-1 0-128 0,0 0 0 0,-1 1 0 0,-3 0 128 16,2 0-128-16,-1 0 0 0,1 0 0 16,-3 1 128-16,2 2-128 0,-1-2 0 0,-1-1 144 15,0 1-144-15,-2 1 0 0,0 0 0 0,0 0 0 0,0-1 128 16,1-1-128-16,-1 1 0 0,0-1 0 0,1 1 0 15,-2-1 0-15,3 0 0 0,-2-1 0 0,0 1 128 16,1 1-128-16,-2 0 0 0,-1-1 0 0,0-1 0 16,1 1 0-16,-4 1 0 0,1 0 0 0,0 0 0 15,-3 0 0-15,1 0 144 0,-9 0-144 0,11 0 0 16,-2 0 160-16,1 0-160 0,0-2 128 0,-1 2-128 16,-1 0 128-16,0 0-128 0,2 0 128 0,-1 0-128 15,1 2 0-15,1-2 0 0,-4 0 128 0,2 0-128 16,0 1 0-16,0 1 0 0,-2-1 0 0,-7-1 128 15,0 0-128-15,9 0 0 0,-9 0 0 0,0 0 0 0,0 0 0 16,0 0 0-16,0 0 0 0,0 0 0 16,-12 1-1456-16,-7 2-272 15,-6 1-48-15</inkml:trace>
  <inkml:trace contextRef="#ctx0" brushRef="#br0" timeOffset="75160.41">13235 5929 12831 0,'-12'-5'576'16,"7"2"112"-16,0-1-560 0,-3 2-128 0,1-2 0 0,0 2 0 0,-1 1 1360 0,1 0 240 15,0 0 64-15,0 0 0 0,2 0-192 0,0-1-16 16,5 2-16-16,0 0 0 0,0 0-176 0,0 0-48 15,0 0 0-15,7 0 0 0,3-3-112 0,4 1-16 16,4 0-16-16,4-1 0 0,4-3-304 0,4 2-48 16,0-1-16-16,3 1 0 0,2 0-336 0,-2-1-80 15,1 2-16-15,-2 0 0 0,-1-1-272 0,-1 1 160 16,-3 0-160-16,-1 0 128 0,-2 2-128 0,-4 1 0 16,-2 1-160-16,0 2 160 15,-5 0-1856-15,-5 2-288 0,-8-5-48 0,-3 13-11472 0</inkml:trace>
  <inkml:trace contextRef="#ctx0" brushRef="#br0" timeOffset="75391.5">13407 5944 29487 0,'-4'-9'1296'0,"4"9"288"0,-1-6-1264 0,1 1-320 0,0 5 0 0,0 0 0 16,0 0 416-16,0 0 32 15,0 0 0-15,0 0 0 0,0 0 208 0,3 6 48 0,0 4 16 0,2 3 0 16,-3 3-144-16,1 5-48 0,1 3 0 0,-1 4 0 15,0 0-272-15,-2 4-48 0,0 3-16 0,-1 1 0 16,-1 2-32-16,1 0-16 0,-1-2 0 0,-2 0 0 16,0-1-144-16,-1-2 0 0,1-2 0 0,1-1 0 15,-5 0-176-15,2-2 48 0,0-4 0 0,-2 8 0 16,1-7-736-16,-2-3-144 16,1-4-16-16,0-8-9088 0,2-3-1824 0</inkml:trace>
  <inkml:trace contextRef="#ctx0" brushRef="#br0" timeOffset="75533.33">13212 6519 21183 0,'0'0'1888'0,"0"0"-1504"16,0 0-384-16,0 0 0 0,0 0 1312 0,7 0 192 15,4-1 32-15,4-1 16 0,3 1-144 0,5-1-16 16,4-2-16-16,2-2 0 0,6 0-544 0,0 0-128 16,-2-2 0-16,1 2-16 0,1-2-432 0,-2 2-96 15,-1-1-16-15,9-3 0 16,-7 0-2144-16,-5 1-432 0</inkml:trace>
  <inkml:trace contextRef="#ctx0" brushRef="#br0" timeOffset="75816.27">14392 6139 19343 0,'3'-22'1728'0,"-1"12"-1392"16,-2-3-336-16,1-2 0 0,-1-2 1280 0,0 1 192 0,0-1 48 15,-1 2 0-15,-1 0-80 0,-1 1-16 16,0 1 0-16,-5 2 0 0,0 1-400 0,-4 0-64 0,-1 4-32 0,-1 0 0 16,-3 2-240-16,-1 1-48 0,0 3-16 0,-4 4 0 15,0 1-176-15,0 3-48 0,0 1 0 0,1 6 0 16,1 1-256-16,1 4-144 0,2 5 160 0,1 0-160 16,4 2 0-16,3 3 0 0,0 2-128 15,3 1 128-15,4 0-128 0,0 0 128 0,1 1 0 0,2-2 0 0,2-2-160 16,-1-3 160-16,1 1-128 0,2 7 128 15,0-5-1552-15,-2-5-240 0,-2-2-32 16,-1-10-7904-16,-1 0-1600 0</inkml:trace>
  <inkml:trace contextRef="#ctx0" brushRef="#br0" timeOffset="75954">13936 6371 19343 0,'-4'-11'848'0,"3"6"192"0,1-4-832 0,2 1-208 15,1 2 0-15,2 0 0 0,1 2 3712 0,4 0 688 16,4 2 144-16,2-2 16 0,1-3-3216 0,2 1-640 15,6-1-128-15,0 0-16 0,3 1-384 0,4 1-176 0,2 0 160 0,17 1-160 32,-5 1-2448-32,-6 1-592 0</inkml:trace>
  <inkml:trace contextRef="#ctx0" brushRef="#br0" timeOffset="76579.12">15654 6257 24879 0,'-16'-20'1088'0,"8"12"256"0,3 1-1088 0,-4-1-256 16,4 0 0-16,-3 2 0 0,1 0 640 0,2 3 80 15,-2 1 16-15,3 2 0 0,-3 1 160 0,2 3 16 16,-3 2 16-16,3 1 0 0,-1 4-400 0,-2 3-80 16,3 1 0-16,2 3-16 0,-2 1-144 0,3 3-32 0,3-1 0 0,3-2 0 15,1-1-256-15,3-2 0 16,1-3 0-16,2-1 0 0,5-2 0 0,-1-2 0 0,1-4 128 0,1-1-128 16,2-3 0-16,1-4 0 15,1-2 0-15,-4-2 0 0,2-2 0 0,0-2-272 16,-2 0 16-16,5-8 16 15,-5-1-240-15,-2 1-48 0,-1 2-16 0,-5 6 0 0,0-3 272 0,-1 2 48 0,-2 0 16 0,0 2 0 16,0 1 208-16,-2 1 0 0,-2 1 192 0,-2 8-192 16,0 0 432-16,0 0-32 0,-1 8 0 0,-2 4 0 15,-5 5 80-15,0 4 16 0,-1 5 0 0,-1 5 0 16,-2 2 96-16,0 5 32 0,-1 4 0 0,-1 3 0 0,-3 1 0 0,-1 2 0 16,-2-1 0-16,-2-1 0 0,0 0 16 15,0-3 16-15,-1-2 0 0,0-2 0 0,1-2-224 0,2-4-48 16,0 0-16-16,6-7 0 0,0-4-368 0,2-4 0 15,2-5 0-15,2 0 0 16,0-4-1760-16,8-9-320 0,-2-8-64 16,4-3-16-16</inkml:trace>
  <inkml:trace contextRef="#ctx0" brushRef="#br0" timeOffset="76882.05">16230 6256 28559 0,'0'0'2544'0,"-8"3"-2032"16,2-1-512-16,-2 4 0 0,-1 1 880 0,-4 3 80 15,-4 4 0-15,1 2 16 0,-2 3-16 0,-1 3 0 16,-2 1 0-16,2 1 0 0,4-2-432 0,1-3-80 16,4 1-32-16,5-3 0 0,4 1-224 0,5-3-32 0,5-2-16 0,2-2 0 15,4-5 96-15,5-4 16 0,0-3 0 0,2-3 0 16,1-3 336-16,1-3 80 15,2-3 16-15,-1-1 0 0,-3-2-16 0,0 1 0 0,-4-2 0 0,-1 0 0 16,-3-2-112-16,0 2-32 0,-7 1 0 0,-1-2 0 16,-3 1-208-16,-3 1-64 0,-3 3 0 0,0 1 0 15,-1 1-256-15,-1 3 0 0,-2 3 0 0,-5 0-144 16,0 2-1616 0,1 2-320-16,2 3-64 0,1 2-16128 0</inkml:trace>
  <inkml:trace contextRef="#ctx0" brushRef="#br0" timeOffset="77153.99">16659 6214 15663 0,'0'0'688'0,"-6"2"144"0,1 5-656 0,-4 0-176 16,-2 2 0-16,0 4 0 0,-1 2 2816 0,-1 2 544 16,-1 4 96-16,0 0 32 0,1 4-1808 0,1-1-352 15,2 0-80-15,4-3-16 0,-1-4-368 0,5-1-80 16,2-3-16-16,3-1 0 0,3-1-64 0,-1-3-32 15,5-3 0-15,0-4 0 0,3-2 240 0,2-4 48 16,3-4 16-16,1-3 0 0,1-3-160 0,-1-1-48 0,0-2 0 0,0 0 0 16,-1-3-272-16,-1-2-64 15,-2-2-16-15,-1-1 0 0,-6 2-192 0,1-5-32 16,-1 0-16-16,0 3 0 0,-2 4-352 0,0 2-64 16,-2 4-16-16,0-5 0 15,0 3-2784-15,-1 5-560 0,1-2-112 0,7 9-32 0</inkml:trace>
  <inkml:trace contextRef="#ctx0" brushRef="#br0" timeOffset="77562.55">18220 6219 16575 0,'-1'-5'1472'0,"-3"-4"-1168"15,-1-3-304-15,-1-1 0 0,0 2 2592 0,-2 0 464 16,-1 1 80-16,-2 1 32 0,-1-2-1488 0,0 3-288 16,-3 2-64-16,-5 4-16 0,0 5-544 0,-1 2-128 15,-5 4 0-15,-1 3-16 0,-1 5-272 0,-1 2-48 16,0 1-16-16,0 4 0 0,5 1-288 0,3 0 0 16,4 0 0-16,6 0 0 0,6-6 0 0,4 2 0 15,3-2 0-15,11 6 0 0,6-4 0 0,4-4 0 16,2-3 0-16,5-4 0 15,2-6-528-15,2-3-16 0,0-2 0 0,1-1-9744 0,-1-2-1936 16</inkml:trace>
  <inkml:trace contextRef="#ctx0" brushRef="#br0" timeOffset="77928.84">18731 6155 28447 0,'-11'-3'1264'0,"1"0"256"0,-1 0-1216 0,-1 3-304 15,-3 2 0-15,-4 2 0 0,-1 3 768 0,0 2 112 16,-6 2 16-16,1 4 0 0,0 4-272 0,-2 1-48 16,1 1-16-16,1-1 0 0,0 1-288 0,6-1-48 15,3-2-16-15,5-4 0 0,5-3-208 0,4-1 0 16,4-1 128-16,-2-9-128 0,13 4 0 0,3-1 0 16,3-4 0-16,3-2 0 0,0-4 256 0,1 0-64 15,0-2 0-15,1-2 0 0,-1-3 128 0,-1-2 32 16,-1 0 0-16,-3-1 0 0,-2 2 80 15,0 2 16-15,-3 3 0 0,-3 1 0 0,-1 2-64 0,-9 7 0 16,5-6 0-16,-5 6 0 0,0 0-192 0,0 0-64 16,-1 11 0-16,-1 2 0 0,-2 0-128 0,-1 3 0 15,0 0 0-15,1-1-176 0,2-1 176 0,2-4 0 16,0-1 0-16,5 0 0 0,1-3 0 0,4-3 0 0,1-3 0 0,6-3 0 16,3-3 0-16,4-1 0 15,0-3 0-15,0-1 0 0,3-5 0 0,-3 1-160 0,1-1 16 16,-4 1 0-1,-3 1-1136-15,0 1-208 0,-3-1-48 0,-1 4-14432 0</inkml:trace>
  <inkml:trace contextRef="#ctx0" brushRef="#br0" timeOffset="78312.53">19300 6012 15663 0,'0'0'1392'0,"0"0"-1120"15,-4 4-272-15,-1 3 0 0,-4 0 3136 0,-2 5 560 16,-4 0 112-16,-8 10 32 0,0 0-2224 0,0 0-432 16,-1 0-96-16,2-1 0 0,3-4-192 0,2 0-16 15,3-1-16-15,2-4 0 0,3-3-400 0,4-3-80 16,5-6 0-16,0 0-16 0,0 0 0 0,0 0 0 15,11-1 0-15,0-3 0 0,4-5 64 0,-2 2 16 16,3-4 0-16,2-2 0 0,3 1-144 0,1-1-32 16,1 0 0-16,-2 0 0 0,1-1-80 0,-1 3 0 15,0 3-16-15,-1 1 0 0,-3 4-48 0,0 3 0 0,-2 4 0 0,0 5 0 16,-3 5-128-16,0 4 0 16,-2 3 144-16,-3 4-144 0,0 4 0 0,-4 0 128 0,0 2-128 15,-2 0 0-15,-2-3 0 0,-1 0 0 16,2-2 0-16,0 7 0 15,0-5-1056-15,0-7-288 0,2-5-48 0,0-4-10512 16,1-3-2112-16</inkml:trace>
  <inkml:trace contextRef="#ctx0" brushRef="#br0" timeOffset="78832.02">21325 5894 20271 0,'-16'-11'896'0,"7"5"192"0,0 1-880 0,-1-2-208 16,1 1 0-16,-3 0 0 0,0 1 1216 0,-1 0 208 0,0 3 48 0,-3-1 0 16,-1 2-240-16,-2 2-32 15,-1 2-16-15,-1 3 0 0,-1-3-336 0,-3 5-64 16,-5 1-16-16,4 2 0 0,0 2-208 0,5 1-48 0,0 2-16 0,5-1 0 15,5-3-368-15,3-1-128 0,3 0 0 0,5 1 0 16,4 0 208-16,3 2-48 16,3 2-16-16,4-2 0 0,3 0-144 0,2 2 0 15,2-1 144-15,-3 0-144 0,2 2 0 0,-2-2 128 0,-4 1-128 0,-3-3 0 16,-1-1 0-16,-6-1 128 0,-2-1-128 0,-3 2 0 16,-2-1 320-16,-7 0 0 0,-2-1 0 0,-4-1 0 15,-4 0 288-15,-1-2 48 0,-3 0 16 0,2-3 0 16,-3-2-288-16,5 1-64 0,1-1-16 0,1-3 0 15,2-3-304-15,4-2 0 0,2 0 0 0,5 1 0 16,1-1-1456-16,5-1-400 16,5-2-64-16,5-2-13968 0</inkml:trace>
  <inkml:trace contextRef="#ctx0" brushRef="#br0" timeOffset="79843.2">21712 5932 23039 0,'0'0'1024'16,"-12"6"192"-16,-3 0-960 0,-3 4-256 0,-1 1 0 0,-3 3 0 0,-2 0 848 0,0 2 128 16,-2 2 32-16,2 1 0 0,2 2-416 0,1 1-80 15,4-4 0-15,4-1-16 0,3-3-96 0,7-1-16 16,3 0 0-16,3-2 0 0,5 0-96 0,3-2-32 16,4-2 0-16,4-4 0 0,4-3-32 0,-2-2-16 15,0-2 0-15,0-1 0 0,1-3 112 0,0 0 0 16,-5-3 16-16,0-3 0 0,-3 0-96 0,-4-1-32 15,-1-2 0-15,-1 1 0 0,-3-2-16 0,-2 1 0 16,0 0 0-16,-2-1 0 0,-1 0 64 0,0 0 0 0,0 1 0 0,1 2 0 16,1 3-256-16,1 1 128 0,-1 0-128 0,3 1 0 15,0-1 0-15,3 2 0 0,3 1 0 0,0-1 0 16,2-4 0-16,4 1 0 0,5-1-128 0,0 0 128 16,2-1 0-16,2-1 0 0,3-3-128 0,1 3 128 15,0-1 0-15,0 0 0 0,-2-3 0 0,0-4 0 0,-1-6 0 16,-1 0 0-16,-2-2 0 0,-1-2 0 15,0-6 128-15,-4-1-128 0,0-7 0 0,-2 2 144 0,-1-3-144 16,-3 6 0-16,-2 6-192 0,-3 5 192 0,-2 8-208 16,-3 5 80-16,-3 6 128 0,0 12-208 0,0 0 208 0,-10 5-176 15,-2 6 176-15,-4 6-160 0,-4 4 0 0,1 9 0 16,1 5 0-16,-3 6 0 0,-1 4 32 0,-1 5 0 16,-2 3 0-16,-1 4 0 0,3 3 128 15,-1-1-128-15,2-3 128 0,1-4-128 0,5-5 128 0,5-4 0 16,2-3 0-16,6-6 0 0,3-4 0 0,3-5 224 15,6-3-48-15,1-5-16 0,1-3 176 0,2-4 48 16,3-5 0-16,2-3 0 0,1-4 0 0,3-5 16 16,0-2 0-16,3-5 0 0,-2-2-80 0,1-2 0 15,-2 0-16-15,1-2 0 0,-3-1-176 0,0 0-128 16,-3 3 192-16,0 2-192 0,-2 0 128 0,-1 5-128 16,-3 4 0-16,0 1 0 0,-4 1 0 0,1 1 0 0,-8 4 0 15,0 0 0-15,7 7-176 0,-2 1 176 16,-2 1-192-16,-3 2 192 0,-4 1-192 0,0 1 192 15,-2 0-192-15,-1 2 192 0,0 0-128 0,-1-2 128 0,-1-1 0 0,2 0 0 16,0-1 0-16,4-2 0 0,-2 1 0 16,3-1 0-16,0-2 0 0,2-7 0 15,0 0 0-15,5 7 0 0,4-4 0 0,2-1-128 0,-2-2 128 16,3-2 0-16,2-1 0 0,-3 1 0 0,1-3 0 0,2 0 0 16,0-2 0-16,-1 1 0 0,0-2 0 0,-1-1 0 15,2-1 0-15,-4 0 0 0,1 0 0 0,0 1 0 16,-3-1 0-16,1 0 128 0,0-1-128 0,0 1 0 15,-2 1 0-15,2-1 0 0,-1 1 0 0,0-1 0 16,-2 3 0-16,2 0 0 0,0 1 0 0,0 0 0 0,2 1 0 16,-2-1 0-16,2 2 0 0,0-2 0 0,0 3 0 15,2 0 0-15,2-1 0 0,0 1 0 16,1-1 0-16,-2-1-128 0,1 0 128 0,1 0 0 0,0 1 0 0,-1 1 0 16,1-2 0-16,-1 1 0 0,-1-2 0 0,0 1 0 15,2-1 0-15,-4 1 0 0,1-2 0 0,-2 2 0 16,-2-2 0-16,-1 2 144 0,-2-3-144 0,0 0 128 15,-3 0-128-15,-2 3 128 0,-3 1-128 0,-2 0 0 16,0 2 0-16,-4 0 128 0,0 0-128 0,-4 2 0 16,-1 1 0-16,-2 2 0 0,-1 1 0 0,-2 4-176 15,-1 2 176-15,2 1-128 0,0 0 128 0,3 1-128 16,2 1 128-16,4 1-128 0,0 0 128 0,4 0 0 16,1 2-144-16,4-2 144 0,2-1 0 0,4 0 0 15,1-1 0-15,4 0 0 0,3-2 0 0,2-1 0 16,3-2 0-16,4-2 0 0,-1 0 0 0,3-2 0 15,2-1 0-15,0-1 128 0,-1-1-128 0,2-1 0 0,-4-1 144 16,-1 0-144 0,-1-2-1360-16,-2 1-352 0,-3-1-64 0</inkml:trace>
  <inkml:trace contextRef="#ctx0" brushRef="#br0" timeOffset="80784.38">24172 5356 13823 0,'-7'-15'1216'0,"3"7"-960"16,0-2-256-16,-1-2 0 0,0-1 1600 0,-1 1 256 0,1-1 64 0,-1 1 16 15,1-3 32-15,0 0 0 0,-1-1 0 0,-1 3 0 16,1 1-624-16,-2 4-128 15,-1 0-32-15,-1 3 0 0,-1 2-464 0,-1 3-80 16,-1 2-32-16,-1 4 0 0,-2 8-464 0,0 3-144 0,-2 2 0 16,-1 4 0-16,1 5 0 0,0 3 0 0,-2 5 0 0,3 4 0 15,0 7 0-15,1 1 0 0,-1 1 0 0,3 1 0 16,2-2 0-16,3-3 0 0,2-3 0 0,4 12 0 16,3-9 0-16,4-10 0 0,2-6 0 0,1-6 0 15,-1-3 176-15,0-5-176 0,-1 1 160 0,1-5-160 16,-6-11 208-16,0 0-48 0,0 0-16 0,0 0 0 15,0 0 176-15,0 0 48 0,0-11 0 0,0 0 0 16,-3-5-112-16,-2 1-32 0,-2-2 0 0,2 0 0 16,-2-4-224-16,2 2 0 0,-1 2 0 0,5-1 0 0,3 0 0 0,3 3-160 15,-3-3 32-15,5 6 0 16,1 1-32-16,4 1 0 0,-1 2 0 0,5 1 0 0,0-1-48 16,4 1-16-16,0-2 0 0,2 2 0 0,-1 2 224 0,1 0-144 15,-1 1 144-15,2 1-128 0,2-1 128 0,-4 2 0 16,-1 1 0-16,-4 0 0 0,-2 3 0 0,-3 1 0 15,-4 3 0-15,-1 1 0 0,-6-7 0 0,-5 13 0 16,-1 3 0-16,-4 2 0 0,-4 2 0 0,-2 2 0 16,-3 3 0-16,1-2 128 0,-1-2-128 0,4-1 192 15,1-2-64-15,5 0 0 0,1 0-128 0,5-3 0 16,1-2 0-16,5-2 0 0,0-2 0 0,6-3 256 16,2-1-64-16,3-2-16 0,4 0 144 0,4-2 16 0,-1-1 16 15,3-3 0-15,0-1 16 0,-5 0 0 16,2-3 0-16,1-4 0 0,2-1-48 0,-4 0-16 15,-3 0 0-15,-3-1 0 0,-3-2 80 0,-2 1 0 16,-3-1 16-16,-4-1 0 0,-3-3-144 0,-4 1-16 0,-3 0-16 0,-9-5 0 16,0 4-224-16,-1 5 0 0,-3 1 0 15,3 2 0-15,2 4 0 0,2 1 0 16,2 0 0-16,3 2-160 0,3 0 160 0,6 4-208 0,0 0 80 0,0 0 128 16,7-7-304-16,6 1 64 0,4 2 16 15,-2 3 0-15,5-3 96 0,4 3 128 0,0 0-208 0,1 2 80 16,0 4 128-16,-1-2 0 0,0 3 0 0,-1-1-128 15,0 3 128-15,-1-1 0 0,-2 2 0 0,-1 1 0 16,-2 0 0-16,-2 3 0 0,-2 3 128 0,-3 1-128 0,-4 3 0 0,0-1 144 16,-5 3-144-16,-1 1 0 0,-2 1 272 0,-4 0-48 15,1-1-16-15,0 0 0 0,-2 2-48 0,0-1-16 16,0-1 0-16,3-1 0 0,0-2-144 0,3-2 0 16,-3 1 0-16,4-3 128 0,5-1-336 0,-2-3-80 15,4 0-16-15,1-2-12016 16,4-1-2400-16</inkml:trace>
  <inkml:trace contextRef="#ctx0" brushRef="#br0" timeOffset="82377.28">13216 7427 14975 0,'0'0'656'0,"0"0"144"0,0 0-640 0,0 0-160 15,4-7 0-15,0 0 0 0,-4 7 448 0,4-7 64 16,-4 7 16-16,1-8 0 0,-2-3 112 0,-2 2 0 16,-2 0 16-16,0 1 0 0,-4 1 416 0,0 1 80 15,-2 2 0-15,0 0 16 0,0 4-304 0,-4 4-64 16,-5 0-16-16,1 4 0 0,0 6-336 0,0 5-64 16,-2 5 0-16,1 0-16 0,-3-1-224 0,0 3-144 0,-1 1 192 0,4 1-192 15,3-1 176-15,4-3-176 0,3-3 160 16,4-1-160-16,4-4 192 0,4 0-64 0,4-6-128 15,2-5 192-15,4 1 128 0,5-5 0 0,4-3 16 0,1-6 0 16,-2-6 448-16,5-3 96 0,-1-4 16 0,2-3 0 16,2-6-416-16,-4-2-80 0,0-2-16 0,-1 1 0 15,-1 1-192-15,-3-1-32 0,1-3-16 0,-2-2 0 16,-1-6 48-16,-2 0 16 0,1 0 0 0,-2-3 0 0,-2-2-48 16,-2 3-16-16,-2 5 0 0,-3 9 0 0,-4 9-144 15,-1 8 192-15,0 5-192 0,0 10 192 0,0 0-192 0,-11 10 0 16,1 6 144-16,1 7-144 0,-6 8 0 0,2 4-160 15,1 5 16-15,1 4 0 0,1 4 144 0,1 1-128 16,2-3 128-16,0 1-128 0,1-1 128 0,3-2 0 16,1-2 0-16,0-4 0 15,4-5-880-15,0-4-192 0,3-3-32 0,0-3-16 16,1-6-1600-16,1-5-320 0,4 0-64 0,1-7-16 0</inkml:trace>
  <inkml:trace contextRef="#ctx0" brushRef="#br0" timeOffset="82675.89">13423 7497 21535 0,'0'0'960'0,"0"0"192"0,0 0-928 0,6 5-224 0,3 3 0 0,0-3 0 16,1-1 496-16,0-4 48 16,2-3 16-16,2-1 0 0,3-4 672 0,0 1 144 15,0-6 32-15,0 2 0 0,1 0-112 0,-2-1-16 0,-1-2 0 16,-3 0 0-16,-1-2-448 0,-3 1-80 0,-3 1-32 0,-2-1 0 15,-3 0 32-15,-1 2 0 0,-2 1 0 0,-4 3 0 16,0 2-240-16,-3 4-64 0,-1 3 0 0,-1 5 0 16,-6 6-320-16,2 6-128 0,-2 3 0 0,1 4 144 15,2 1-144-15,2 3 0 0,2 0-160 0,1 2 160 16,6 0 0-16,0-1 0 0,4-1-128 0,5-3 128 0,3-1 0 16,5-3 0-16,1-4-160 0,2-3 160 15,3-3-448-15,3-3 0 16,-1-4-16-16,3-3 0 0,-1-3-2416 0,5-6-464 15,0-5-112-15,8 0 0 0</inkml:trace>
  <inkml:trace contextRef="#ctx0" brushRef="#br0" timeOffset="83094.37">13932 7307 13823 0,'-8'4'1216'0,"-2"-2"-960"16,-1 3-256-16,-1 1 0 0,-2-1 1600 0,0 1 256 15,-1 2 64-15,3 3 16 0,1 3-576 0,3 0-112 16,-1 2-32-16,2 0 0 0,2 5-96 0,1 2-32 16,1 1 0-16,1 6 0 0,1 2-336 0,1 4-80 15,1 3-16-15,1-1 0 0,0 0-128 0,2-3-16 16,0-3-16-16,-2-2 0 0,-2-2 176 0,0-2 32 16,0-4 16-16,-1-4 0 0,-2-3 48 0,1-4 16 15,-1-1 0-15,3-10 0 0,0 0-288 0,0 0-64 16,0 0-16-16,0 0 0 0,4-13 160 0,0-3 48 15,-2-5 0-15,3-1 0 0,-1-4-240 0,2-1-64 0,-2-4 0 0,1-4 0 16,1-3-192-16,-1-1-128 0,5-3 160 0,1 1-160 16,4 2 0-16,1 1 128 0,1 2-128 15,2 2 0-15,2 2 0 0,4 5 0 0,-3 2 0 0,2 7 0 16,-3 2 0-16,-2 6-128 0,-1 5 128 0,1 3 0 16,-3 3-144-16,-1 4 144 0,-6 5-208 0,0 3 80 15,-3 3 128-15,-3 2 0 0,-3 4 0 0,-3 2 0 16,-5-2-128-16,-4 2 0 0,-3 1 0 0,-4 3 0 0,-6 0-32 15,-1 0 0-15,0-2 0 0,-1-6 0 0,1-4-192 16,2 0-32-16,2-2-16 0,4-5 0 16,4-9-1392-16,5-2-256 0,9 2-64 15,0-10-13888-15</inkml:trace>
  <inkml:trace contextRef="#ctx0" brushRef="#br0" timeOffset="83411.22">14361 7431 24991 0,'-5'11'1104'0,"5"-11"240"0,0 0-1088 0,0 0-256 16,2 8 0-16,-2-8 0 0,10 8 832 0,1-4 96 16,2 0 32-16,1-8 0 0,2-1 112 0,1-2 16 15,2-4 16-15,-3 0 0 0,0-2-304 0,-2 0-64 16,-3 2-16-16,0-1 0 0,-4-2-256 0,-3 0-48 0,0 2-16 0,-4 0 0 15,-2 0 112-15,-1 3 32 16,-3 2 0-16,-1 3 0 0,-2-1-160 0,-2 4-48 16,-3 3 0-16,-2 4 0 0,-2 5-336 0,-2 4 128 0,-1 1-128 0,0 4 0 15,0 2 0-15,0 1 0 0,5 0 0 0,4 1 0 16,4 3 0-16,5-2-160 0,1-1 160 0,7-3 0 16,7-2-352-16,3-5 32 0,4-2 16 0,3-4 0 15,1-4-2640-15,2-4-544 16,14-3-96-16,-2-11-32 0</inkml:trace>
  <inkml:trace contextRef="#ctx0" brushRef="#br0" timeOffset="83691.64">14862 7295 25791 0,'-11'10'1152'0,"1"-1"224"0,0 2-1104 0,0 4-272 16,-4 6 0-16,-2 3 0 0,0 4 912 0,-3 1 128 15,-1-2 32-15,1 1 0 0,0-3 112 0,0 0 32 16,2-1 0-16,5-2 0 0,0-1-160 0,6-4-32 15,1-4 0-15,4-3 0 0,1-10-400 0,0 0-96 16,10 0-16-16,4-6 0 0,3-2-64 0,2-6 0 16,3-1-16-16,1-4 0 0,1-2-192 0,0-1-48 15,-1 0 0-15,-1 1 0 0,-1 3-192 0,-1 0 0 16,0 2 0-16,-2 4 0 0,0 3 0 0,-2 7 0 16,-2 2 0-16,-1 4 0 0,0 4 0 0,-4 5 0 15,-1 3 0-15,-4 5 0 0,-2 3 0 0,-3 3-128 16,-3 0 128-16,-1 2 0 0,-2 0-256 0,1-3 64 0,-1-2 16 0,3-2 0 31,0-1-2624-31,-1-3-528 0,5-3-96 0</inkml:trace>
  <inkml:trace contextRef="#ctx0" brushRef="#br0" timeOffset="84133.4">15805 7432 25743 0,'-6'-11'1136'0,"2"5"240"0,-1 0-1104 0,-2-1-272 15,-1-1 0-15,-1 1 0 0,-4 1 832 0,-3 1 128 16,-1-1 0-16,-4 3 16 0,-2 1-160 0,-3 4-48 16,-2 1 0-16,-3 5 0 0,0 3-368 0,0 2-80 15,0 5 0-15,1 4-16 0,1 4-64 0,2 3-16 16,3-2 0-16,6 1 0 0,2-2-64 0,6-3-16 15,4-3 0-15,5-1 0 0,3-1-144 0,6-5 0 16,2-4 144-16,5-4-144 0,3-4 0 0,1-7 144 16,2-4-144-16,3-5 0 0,2-4 368 0,2-3-48 15,2-2 0-15,0-2 0 0,-2-4-64 0,-1-1-32 16,-3-1 0-16,0 0 0 0,-4-1 64 0,0-2 16 16,-3 2 0-16,0-4 0 0,-3-4-144 0,-1-3-32 15,-1-5 0-15,-1 2 0 0,-4 6-128 0,-1 4 0 0,-1 6 0 16,-2 8 0-16,0 7-128 0,-3 6 128 15,0 10-160-15,0 0 160 0,-9 11-160 0,-2 5 160 0,-1 9-160 0,-2 4 160 16,1 4-192-16,-3 8 192 0,-3 5-208 16,0 4 80-16,2 1 128 0,0 1-128 0,-1 1 128 15,2-2-128-15,3-3 128 0,1-3 0 0,4-4 0 16,5-5 0 0,3-5-1344-16,3-5-256 0,4-4-32 0,2-4-13152 0</inkml:trace>
  <inkml:trace contextRef="#ctx0" brushRef="#br0" timeOffset="84453.68">16098 7405 23039 0,'-15'-3'2048'0,"2"5"-1648"16,-3 1-400-16,-1 3 0 0,2 2 992 0,-1 2 112 16,-3 1 32-16,-1 1 0 0,-1 0-432 0,1 3-96 15,1 1-16-15,0 1 0 0,-2 3 32 0,6 1 0 16,2-4 0-16,5 1 0 0,1-5-96 0,4-1-16 15,3-2 0-15,5-1 0 0,1-3-128 0,5-2-16 16,0-2-16-16,4-4 0 0,4-6-32 0,-2-2 0 16,2-1 0-16,2-1 0 0,1 1-48 0,-1 0-16 0,0-1 0 15,-1-2 0-15,-3-3-112 0,-1 3-16 16,-3 3-128-16,-4 2 192 0,-3 4 32 0,-6 5 0 16,0 0 0-16,0 0 0 0,0 0-96 0,0 0 0 15,-3 13-128-15,-1 3 192 0,-2 3-192 0,1 0 0 16,-2-2 0-16,1 1-160 0,1-3-96 0,3-1-32 0,2-2 0 15,3 0 0 1,3-1-2336-16,2 0-480 0,3-7-96 0,3-5 0 0</inkml:trace>
  <inkml:trace contextRef="#ctx0" brushRef="#br0" timeOffset="84750.2">16375 7442 23551 0,'-10'11'1040'0,"3"-3"224"0,-3 3-1008 0,0 1-256 0,-3 1 0 0,0 2 0 16,1 3 896-16,2-1 144 0,-2 0 32 0,2-3 0 0,2-2 80 16,-1-1 32-16,3-1 0 0,4-2 0 0,-1 0-240 0,3-8-48 15,1 7-16-15,-1-7 0 0,0 0-240 0,12 0-32 16,0-7-16-16,2-1 0 0,3-1-144 0,-1-2-48 16,1-1 0-16,-1-3 0 0,1 3-192 0,-1 0-32 15,1-1-16-15,-6 6 0 0,0 2 0 0,1 1 0 16,-2 1 0-16,0 3 0 0,1 1-32 0,-3 3-128 15,-1 0 192-15,-2 5-64 0,-1 4-128 0,-1 1 0 16,1 2 0-16,-4 0 128 0,-4 0-128 0,2 0 0 16,-1 1 0-16,-2 5 0 0,-1-6 0 0,3 0-192 15,0-4 32-15,3-2 16 16,0-10-1968-16,0 0-384 0,0 0-64 0,12-1-12432 0</inkml:trace>
  <inkml:trace contextRef="#ctx0" brushRef="#br0" timeOffset="85011.08">16842 6897 28559 0,'0'0'2544'0,"0"0"-2032"0,0 0-512 0,0 0 0 16,0 0 128-16,0 0-128 0,0 0 0 0,0 10 144 15,-3 1 80-15,0 3 16 0,-1 4 0 0,-4 6 0 16,1 6 144-16,0 6 48 0,-1 5 0 0,-3 2 0 15,0 6 80-15,1 0 32 0,-2-1 0 0,2 3 0 16,1-1 48-16,0 1 16 0,4-2 0 0,3 1 0 0,-3-5-384 16,5-3-80-16,3-5-16 0,0-4 0 0,-2-4-320 15,0-4-80-15,-1-6-16 0,0-6 0 16,0-4-1440-16,0-9-304 16,0 0-48-16</inkml:trace>
  <inkml:trace contextRef="#ctx0" brushRef="#br0" timeOffset="85127.47">16591 7405 30351 0,'0'0'1344'0,"10"-5"272"0,2-3-1296 0,5 0-320 16,1 1 0-16,5-1 0 0,1-1 320 0,6 0 0 15,4-2 0-15,-6 4 0 0,2-2-48 0,6-1-16 16,6-2 0-16,4 0 0 16,0-1-1792-16,-2 0-352 0</inkml:trace>
  <inkml:trace contextRef="#ctx0" brushRef="#br0" timeOffset="85761.93">15787 7643 10127 0,'0'0'896'0,"0"9"-704"16,0-1-192-16,0 1 0 0,0-9 2528 0,1 8 480 15,-1-8 80-15,3 7 32 0,-3-7-1344 0,0 0-272 16,9 5-48-16,-9-5-16 0,11-2-32 0,-1-3 0 0,3-1 0 0,0-5 0 16,1-2-304-16,1-5-64 15,0 0-16-15,2 0 0 0,-1 0-256 0,1 1-48 16,-1-3-16-16,0-2 0 0,-3 1-288 0,-1 2-64 16,-3-2-16-16,-2 1 0 0,-2 0-32 0,-2 1-16 0,-3 1 0 0,-1 3 0 15,-2 2 32-15,-2 3 0 16,0 3 0-16,-3 5 0 0,-1 2-160 0,-1 4-32 15,-3 7 0-15,-1 5 0 0,-2 4-128 0,1 3 0 0,0 3-160 0,0 4 160 16,2 1 0-16,3-1 0 0,1-1-128 0,6 0 128 16,0-2 0-16,3-3 0 0,3-4 0 0,3-1 0 15,2-3 0-15,1-1 0 0,3-4 0 0,2-2 160 0,1-2-160 0,3-4 0 16,1-3 0-16,4-3 0 16,4-4-2272-16,1-1-336 0</inkml:trace>
  <inkml:trace contextRef="#ctx0" brushRef="#br0" timeOffset="87688.44">17792 7230 13823 0,'-9'-16'1216'0,"3"6"-960"0,-1-2-256 0,0 1 0 16,1 0 1024-16,0 2 176 0,1 2 16 0,-2 1 16 16,2-3 752-16,1 7 128 0,-3 1 48 0,7 1 0 15,-7 0-736-15,0 3-144 0,1 4-16 0,0 4-16 16,-4 2-544-16,-1 6-96 0,-1 4-32 0,1 3 0 15,3 2-240-15,0 1-48 0,-3 0-16 0,2 3 0 16,1 1-272-16,2-1 128 0,0-3-128 0,2-2 0 16,1-5 208-16,0-4-64 0,3-2-16 0,4-4 0 15,-4-12 288-15,4 7 48 0,4-3 16 0,1-5 0 0,2-4 352 0,4-2 80 16,4-9 16-16,4-2 0 0,2-1-464 0,1-3-80 16,3-2-32-16,-1 0 0 0,0-2-224 0,-1 1-128 15,-2 0 160-15,2-7-160 0,-1 6-176 16,-5 4-128-16,-5 2-16 0,-1 5-16 15,-1 6-1840-15,-2 4-384 0,-2 2-64 16,-2 0-12352-16</inkml:trace>
  <inkml:trace contextRef="#ctx0" brushRef="#br0" timeOffset="87985.3">18380 7271 15663 0,'0'0'1392'0,"-2"-7"-1120"15,2 7-272-15,-4-9 0 0,-2 1 3056 0,2 2 544 16,-4 2 112-16,1 3 32 0,-7 3-1968 0,0 4-400 15,-2 1-80-15,-2 3-16 0,-4 1-848 0,0 5-176 16,0 2-48-16,1 4 0 0,1 1-208 0,3 3 0 0,0-1 128 0,3-3-128 16,2-4 0-16,5-2 0 15,4-2 0-15,3 0 0 0,3-3 0 0,4-2 0 16,4-2 0-16,1-5 0 0,3-4 192 0,5-3 64 0,0-4 0 0,3-1 0 16,1 0 144-16,3-3 48 15,-1-3 0-15,-1-2 0 0,-1-1-192 0,-4 2-16 0,-2 2-16 16,-4 2 0-16,-2 0 64 0,-3 4 16 0,-2 2 0 0,-7 7 0 15,0 0-48-15,0 0 0 0,0 0 0 0,0 0 0 16,0 0-256-16,3 12 0 0,-1 0 0 0,-1 2 0 16,-2-2 0-16,1 1 0 0,1 2 0 0,1-1 0 15,3-3-1168-15,-2-3-192 16,-3-8-48-16,10 6-9536 0,0-2-1904 0</inkml:trace>
  <inkml:trace contextRef="#ctx0" brushRef="#br0" timeOffset="88246.25">18807 7198 13823 0,'-9'5'1216'0,"0"4"-960"16,-5 5-256-16,1 1 0 0,1 2 2416 0,-2 0 432 15,-1 3 96-15,2 1 0 0,0-1-1552 0,0 0-320 16,1 1-64-16,1 0-16 0,0-2 272 0,1 0 48 16,2-4 16-16,4 0 0 0,-2-6-192 0,6-9-48 15,1 11 0-15,-1-11 0 0,9 2-384 0,3-4-64 16,0-6-32-16,4-1 0 0,2-2-32 0,2-3-16 15,2-4 0-15,4-1 0 0,0-1-320 0,-2 1-64 16,1 0-16-16,-1 0 0 0,-1 1-160 0,0 1 0 16,-1 2 0-16,0 1 0 0,0 3 0 0,-5 3 0 15,1 3 0-15,-2 3 0 16,0 0-1552-16,-3 3-240 0,-3 2-64 0,0 2-14688 0</inkml:trace>
  <inkml:trace contextRef="#ctx0" brushRef="#br0" timeOffset="88460.84">19386 7201 34719 0,'0'0'1536'0,"0"0"320"0,-6 6-1472 0,0 5-384 0,-2 5 0 0,0-1 0 15,0 4 352-15,-2-1 0 0,-2 1 0 0,-1 3 0 0,1 1 112 0,1 0 32 16,-2 0 0-16,3-2 0 0,3 0-272 0,-2-3-48 15,1-2-16-15,0 1 0 0,3-1-160 0,0 0 0 16,2-2 0-16,2-4-176 16,1-10-1776-16,0 0-352 0,0 0-80 0</inkml:trace>
  <inkml:trace contextRef="#ctx0" brushRef="#br0" timeOffset="89037.64">19951 7139 10127 0,'-10'-12'896'0,"5"8"-704"16,-1-1-192-16,-1 3 0 0,-2 1 4288 0,-1 1 832 15,-2 3 176-15,-1 2 16 0,-6 0-3776 0,0 2-752 0,-3 3-144 0,-2-1-48 16,-2 6 48-16,-2 0 0 15,1 2 0-15,-9 8 0 0,7-5-128 0,5-2 0 0,6-2-16 0,6-3 0 16,4-2-256-16,4-2-48 0,4-9-16 0,0 0 0 16,6 5-16-16,5-2 0 0,1-5 0 0,5-1 0 15,3-2 240-15,1-5 48 0,1 0 16 0,0-1 0 16,-1 0-224-16,0 0-48 0,-4 0-16 0,-2 1 0 16,0 3-176-16,-4 3 0 0,-1 2 144 0,0 1-144 15,-4 0 0-15,-6 1 0 0,6 5 0 0,-2 3 0 0,-1 1 0 0,1-1 0 16,-2 1 0-16,0 0 0 0,3 1 0 15,-2-4 0-15,2 1 0 0,2-3 0 0,2-1 0 16,2-3 0-16,1-3 0 0,3-1 0 0,3-3 0 16,2-1 0-16,2-6 0 0,1-1 0 0,3-4 0 0,4 0 0 15,1-1 0-15,-2-1 0 0,-1-1 0 0,0-2 0 16,0-1 0-16,-1-1 0 0,1-3 0 0,-3-1 0 16,1-3 0-16,-2-1 0 0,-1-3-176 0,0 0-96 15,-1-4-32-15,-1 2 0 16,-2 3-224-16,-1 4-48 0,-2 5-16 0,-4 3 0 0,-1 3 320 0,-1 4 64 15,-3 4 16-15,0 3 0 0,-5 5 192 0,-2 5 0 16,0 0 0-16,0 0 0 0,-8 4-128 0,0 4 128 16,-6 3 0-16,1 4-144 0,-2 4 144 0,-2 5 0 15,-2 5 0-15,-1 4 128 0,0 2-128 0,-1 6 0 16,-1 4 0-16,0 5 0 0,1 3 0 0,0 0 0 16,3 0 0-16,1-3 0 0,3 0 0 0,2-6 0 15,3-3 0-15,3-3 0 16,3-2-1296-16,3 0-288 0,0-3-48 0,0 6-12384 0</inkml:trace>
  <inkml:trace contextRef="#ctx0" brushRef="#br0" timeOffset="89565.05">20851 6551 10127 0,'0'-13'448'0,"0"13"96"0,0 0-544 0,0 0 0 15,-2-5 0-15,2 5 0 0,-4 7 2944 0,-2 6 464 16,-5 2 112-16,0 9 0 0,-2 9-2064 0,-1 5-432 16,-3 2-64-16,-2 6-32 0,-3 3-416 0,0 4-64 15,-1 1-32-15,-3 0 0 0,-3-3 240 0,1 2 48 16,0 0 16-16,2 1 0 0,3-4-336 0,3-4-80 16,4-8-16-16,4-6 0 0,5-5-96 0,3-5 0 15,1-5-16-15,3-5 0 0,0-12-176 0,0 0 128 16,11-3-128-16,3-6 128 0,3-4 160 0,3-5 32 0,1 1 0 15,2-4 0-15,2-4-320 0,1 0 160 0,-3-2-160 0,3 1 128 16,-1 3-128-16,-1 1 0 0,-3 5 0 0,0 2 0 16,-3 4 0-16,-2 5 0 0,-2 4 0 0,0 3-176 15,-7 3 176-15,0 6 0 0,-5 3 0 16,-1 4 0-16,-2 5 0 0,-3 2 0 0,-5-2 128 0,-3 1-128 16,-4 0 256-16,-3 1-32 0,-4-1 0 0,-2 0 0 15,-3-1 128-15,-3-1 32 0,-3-2 0 0,2-5 0 16,0-3-224-16,3-3-32 0,2-5-128 0,6-2 192 15,2-2-1744-15,5-2-368 16,4-5-64-16</inkml:trace>
  <inkml:trace contextRef="#ctx0" brushRef="#br0" timeOffset="89891.2">21000 7278 24879 0,'0'0'2208'0,"11"2"-1760"16,-1-1-448-16,4 0 0 0,3-1 560 0,3-1 16 15,0 0 16-15,2-5 0 0,1 0 272 0,0-2 48 0,-1-3 16 0,-2 0 0 16,-1-1-224-16,-3 0-32 16,-1-1-16-16,-3-1 0 0,-2 1-80 0,-4 1 0 15,1 0-16-15,-5 0 0 0,-1 2-48 0,-2 2 0 16,0 3 0-16,-5 2 0 0,-1 1-192 0,-3 6-32 15,-2 1-16-15,-3 4 0 0,-2 2-144 0,-2 4-128 16,-1 3 144-16,2 2-144 0,-4 3 208 0,2 1-48 0,1 1-16 16,5-1 0-16,3-1-144 0,5 0 192 0,2-1-192 15,8 1 192-15,5 0-192 0,3-2 0 0,2-1 0 16,5-4 0-16,4-3 0 0,0-4 0 0,3-3-224 0,1-4 80 31,-2-2-2208-31,2-3-432 0,0-2-96 0</inkml:trace>
  <inkml:trace contextRef="#ctx0" brushRef="#br0" timeOffset="90158.88">19822 6742 43311 0,'-17'-10'3840'0,"7"5"-3072"15,-1-1-608-15,3 4-160 0,8 2 0 0,0 0 0 16,0 0 0-16,0 0 0 0,-5-1 0 0,5 1 0 16,0 0 128-16,0 0-128 0,0 0 0 0,0 0 0 15,11-2 0-15,3-1-176 16,3 1-2640-16,2 0-512 0</inkml:trace>
  <inkml:trace contextRef="#ctx0" brushRef="#br0" timeOffset="91841.2">22356 6842 11055 0,'0'0'976'0,"0"0"-784"16,0 0-192-16,1-7 0 0,-1 7 1664 0,1-7 272 0,-1 7 64 0,0 0 16 16,2-8-336-16,-2 8-64 0,0 0-16 0,1-9 0 15,-1 0-320-15,0 9-64 0,0 0 0 0,0 0-16 16,0 0-336-16,0 0-64 0,0 0-16 0,0 0 0 15,0 0-448-15,-8 7-80 0,-1 3-32 0,1 5 0 16,2 4-224-16,1 4 0 0,0 7 128 0,0 0-128 16,2 0 0-16,2 0 0 0,2-1 0 0,2-2 0 0,3 0 0 15,4-3 0-15,2-3 128 0,5-6-128 16,3-3 240-16,3-3 0 0,4-4 0 0,1-3 0 0,2-5 288 0,0-3 64 16,-2-4 16-16,0-6 0 0,-2-1-112 0,-1-3-32 15,1 0 0-15,-3 0 0 0,0 2-224 0,-4-1-48 16,-3 0-16-16,0 0 0 0,-3-2-176 0,0 0 160 15,-4 2-160-15,1 1 160 0,-3 3-160 0,0 3 160 16,-2 3-160-16,-5 9 160 0,0 0-160 0,0 0 0 16,0 0 0-16,0 0 0 0,-2 18-144 0,-3 4 144 15,-3 5-192-15,0 6 192 0,0 7-160 0,-1 7 160 16,-4 7-128-16,-1 4 128 0,0 2 0 0,-2 4 0 16,-2 4 0-16,0 4 0 0,-3 3 0 0,1-1 0 15,0-2 0-15,-3-1 0 0,2-5 192 0,-3-5 0 16,-1-3 16-16,-1-9 0 0,0-4 400 0,-2-2 80 15,-1-3 16-15,1-6 0 0,-1-7-144 0,4-1-32 16,1-7 0-16,3-4 0 0,3-8-144 0,3-7-16 16,1-4-16-16,3-5 0 0,0-3 16 0,4-4 0 0,3-10 0 0,4-3 0 15,2-7-192-15,5-1-48 16,7-1 0-16,2-3 0 0,5-2-128 0,5 3 0 16,4 3 0-16,4 4 0 0,4 2 0 0,-1 5 128 0,-2 3-128 15,0 3 0-15,2 4 0 0,-2 3 0 0,1 6 0 0,3-1 0 16,-1 5 0-16,3 0 0 0,2 2 0 0,-4 2 0 15,1 3 0-15,-5-2-192 0,-4 1 64 0,-5 2 128 16,-4 0-1552 0,-5 1-192-16,-6-2-48 0,-3 0-10608 0,-8-4-2128 0</inkml:trace>
  <inkml:trace contextRef="#ctx0" brushRef="#br0" timeOffset="92651.99">21231 6634 5519 0,'0'0'496'0,"0"0"-496"0,0-5 0 0,0 5 0 15,0 0 3216-15,0 0 560 0,0 0 96 0,0 0 32 16,0 0-1904-16,0 0-368 0,-8 10-80 0,0 3-16 16,1 4-416-16,-4 4-96 0,-4 7 0 0,0 5-16 15,-3 6-64-15,0 3-16 0,-2 2 0 0,-2 7 0 16,-1 3-352-16,-2 3-64 0,0 2 0 0,2 2-16 0,-1-4-288 16,4-3-48-16,2-4-16 0,1-4 0 15,4-7-928-15,-2 0-192 0,0-1-48 16</inkml:trace>
  <inkml:trace contextRef="#ctx0" brushRef="#br0" timeOffset="94547.14">23551 7332 25791 0,'0'0'2304'0,"0"0"-1856"0,0 0-448 0,0 0 0 16,-1407 0 496-16,2815 6 0 0,-1408-6 0 0,2 9 0 15,1 0-336-15,3 4-160 0,-1-1 160 0,4 3-160 16,-1 4 320-16,3 2-16 0,2 2-16 0,-2 2 0 16,1 3 176-16,-1 3 48 0,1-2 0 0,-3 4 0 15,-1-1 272-15,-3 1 64 0,-2 0 16 0,-2 0 0 16,-3 0-160-16,-3 0-48 0,-3-2 0 0,-3-2 0 16,-4-2-16-16,-4 0 0 0,-2-1 0 0,-1-1 0 0,-2 0-256 15,-1-6-48-15,-3 0-16 0,-9 3 0 16,4-3-1136-16,3-7-224 0,1-3-48 15,6-8-15456-15</inkml:trace>
  <inkml:trace contextRef="#ctx0" brushRef="#br0" timeOffset="95591.56">13606 8997 16575 0,'0'0'1472'0,"-6"-2"-1168"0,-1-3-304 0,1 1 0 16,-2 0 592-16,8 4 64 0,0 0 16 0,-9 2 0 0,9-2 288 0,-9 4 48 15,2 2 16-15,0 4 0 0,3 2-384 0,-1 3-64 16,0 3 0-16,0 1-16 0,1 1-144 0,2 6-32 16,-3 0 0-16,3 3 0 0,0 1-144 0,2 2-48 15,2 1 0-15,4-4 0 0,-2-5-192 0,5-3 144 16,2-6-144-16,2-3 128 0,1-3 176 0,3-3 16 15,0-4 16-15,2-4 0 0,2-5 336 0,1-2 64 16,2-1 16-16,0-4 0 0,3-2-48 0,-2-3 0 16,-4 0 0-16,0-1 0 0,0 0-352 0,-5-1-80 15,-1 0-16-15,-5 2 0 0,-2 1-64 0,-3 4 0 16,-3 2-16-16,-2 3 0 0,0 9-16 0,0 0 0 0,0 0 0 16,-9 5 0-16,-2 6-160 0,0 8 0 15,-2 8 0-15,1 3 0 0,-2 1-160 0,-2 4 160 0,2 6-208 0,-2 1 80 16,1 2 128-16,1 0 0 15,-1-1 0-15,2 0 0 0,1-1 0 0,-1-3 0 16,0-3 0-16,-2-4 0 0,3-4 0 0,2-4 0 0,2-3 0 0,1-5 0 31,3-6-1424-31,4-10-256 0,0 0-48 0</inkml:trace>
  <inkml:trace contextRef="#ctx0" brushRef="#br0" timeOffset="95891.63">14220 9163 17503 0,'-16'4'1552'0,"5"1"-1232"0,0 4-320 0,-4 1 0 15,0 2 2864-15,0 4 512 0,-1 4 96 0,0 3 32 16,-1 3-2672-16,3 3-544 0,0 1-96 0,2-1-32 0,-3 0 0 0,5-4 0 16,5-3 0-16,3-3 0 0,4-4 0 0,3-2 0 15,5-4 0-15,6-4 0 0,1-5 160 0,5-5 16 16,5-2 16-16,1-6 0 0,4-7 256 0,0-2 48 15,0-1 16-15,0 0 0 0,0-6-32 0,-5 3 0 16,-5-1 0-16,-2 2 0 0,-5-2-48 0,-5 2-16 16,-2 1 0-16,-4 2 0 0,-1 1-144 0,-3 5-48 15,-4 2 0-15,1 4 0 0,-1 3-384 0,-3 3 0 16,0 3 0-16,-4 4 0 16,0 0-1584-16,2 2-336 0,-5 2-80 0,4 0-14320 0</inkml:trace>
  <inkml:trace contextRef="#ctx0" brushRef="#br0" timeOffset="96163.27">14709 9044 25279 0,'0'0'1120'0,"-7"10"224"0,3 0-1072 0,-4 3-272 0,0 2 0 0,2 1 0 15,-2 2 368-15,2 1 16 0,2 3 0 0,0-1 0 16,1 1 224-16,0 0 48 0,2-1 16 0,2 0 0 15,2-1 32-15,0-2 16 0,2-3 0 0,3-1 0 0,2-4 16 16,1-1 0-16,1-2 0 0,2-5 0 0,3-6 336 0,1-2 64 16,1-4 16-16,2-3 0 0,-1-4-128 0,1 0-32 15,0-2 0-15,-3-1 0 0,0-1-320 0,-1 0-64 16,1 2-16-16,-3 0 0 0,-2-2-272 16,-4 3-64-16,-2 2-16 0,0 2 0 0,-2-1-384 0,0 4-80 15,-2 2-16-15,1 1 0 16,-2-1-3024-16,0 1-624 0</inkml:trace>
  <inkml:trace contextRef="#ctx0" brushRef="#br0" timeOffset="96824.29">16239 9030 20271 0,'-1'-15'1792'0,"-2"0"-1424"0,0 1-368 0,1 3 0 16,1 2 944-16,1 9 112 0,0 0 32 0,0 0 0 15,0 0-80-15,0 0-16 0,-9 10 0 0,4 5 0 16,-3 4-608-16,1 4-112 0,0 1-16 0,-1 4-16 16,-1-1 112-16,0 4 32 0,-2 1 0 0,0-1 0 0,1-2-16 0,-1-2 0 15,3-2 0-15,0-2 0 0,1-2-48 0,3-3 0 16,-1-4 0-16,3-3 0 0,2-11 176 0,0 0 16 15,0 0 16-15,0 0 0 0,11-2 144 0,1-5 32 16,2-2 0-16,1-7 0 0,1-5-224 0,1 0-32 16,-3 0-16-16,2-1 0 0,-1 0-304 0,0 0-128 15,2-1 128-15,-1 2-128 0,1-2 0 0,-2 5 128 16,0 2-128-16,-3 4 0 0,-1 2 0 0,-1 7 0 16,-10 3 0-16,10 1 0 0,-10-1 0 0,9 9-176 15,-6 0 176-15,0 6-192 0,-3 5 64 0,-1 0 0 16,-1 1 0-16,-4 1 0 0,0 0 128 0,-2 1 0 15,-2 1 0-15,2-3 0 0,2-3 0 0,1-2 0 0,-1-4 0 0,2-3 0 16,4-9 0-16,0 0 0 0,0 0 128 0,10-6-128 16,1-1 208-16,5-4-16 0,1-4-16 0,4-1 0 15,2-3-176-15,3 0 192 16,1 1-192-16,-3 0 192 0,0-1-192 0,0 4 0 0,-1 3 0 0,-2 4 128 16,-3 4-128-16,1 3 0 0,-4 4 0 0,-4 6 0 15,-1 3-192-15,-2 3 192 0,-3 3-192 0,-2 1 192 16,-3 0-192-16,-3 1 192 0,0 3-160 0,-5 0 160 31,3-2-480-31,-4-2 0 0,3-3 0 0,-2 0 0 0,2-3-2176 0,3-3-432 16,3-10-96-16</inkml:trace>
  <inkml:trace contextRef="#ctx0" brushRef="#br0" timeOffset="97163.38">16974 9196 24351 0,'0'0'1088'0,"0"0"208"0,0 0-1040 0,0 0-256 15,0 0 0-15,0 0 0 0,0 0 1008 0,-8 3 144 16,0 3 16-16,3 3 16 0,-1 1-48 0,1 2-16 16,-4 0 0-16,2 2 0 0,0 3-336 0,0-1-64 15,4 2-16-15,-2-1 0 0,4-1-320 0,3-1-64 16,4-1 0-16,-1-2-16 0,5-2-16 0,1-2 0 15,7-4 0-15,-1-1 0 0,0-4 160 0,2-3 16 16,2 0 16-16,1-5 0 0,2-4 160 0,0-3 48 16,-1-1 0-16,-1-3 0 0,0-1-208 0,0 1-32 15,-3 4-16-15,-2-3 0 0,-1-1-176 0,-3 2-16 0,-1 0-16 0,-5 2 0 16,-2 0-96-16,0 2 0 16,-4 1-128-16,-1 3 192 0,0 2-192 0,0 8-208 15,-1-7 32-15,1 7 16 16,-6-5-2016-16,6 5-416 0,0 0-80 0,0 0-14064 0</inkml:trace>
  <inkml:trace contextRef="#ctx0" brushRef="#br0" timeOffset="97471.55">17729 9078 29487 0,'0'0'2624'0,"0"0"-2112"15,0 0-512-15,0 0 0 0,-6 0 560 0,0 0 0 16,0 1 0-16,-2 1 0 0,-1 0 32 0,-1 1 16 15,-1-1 0-15,-1 5 0 0,0-2-144 0,0 2-16 16,-2 1-16-16,1 2 0 0,2 2-224 0,3-1-32 16,-1 1-16-16,4 1 0 0,2 0-160 0,1-1 0 15,4 0 0-15,0 2 128 0,4-2-128 0,3 0 192 16,-1-1-192-16,3 1 192 0,2-1-48 0,1 0 0 16,-2-1 0-16,-1 0 0 0,-1 0 16 0,-2-1 0 15,-2 0 0-15,-3-1 0 0,0 0 224 0,-6-2 64 16,-2 1 0-16,-6-1 0 0,-1 2-16 0,-2-1 0 15,-5-2 0-15,-1 1 0 0,-5-2-224 0,1-1-32 16,0 3-16-16,5-3 0 0,-1-2-304 0,4-1-64 0,5 0-16 0,3-1 0 31,4-2-2976-31,7-3-608 0</inkml:trace>
  <inkml:trace contextRef="#ctx0" brushRef="#br0" timeOffset="97672.51">18253 8809 29487 0,'-7'-9'2624'0,"7"9"-2112"0,0 0-512 0,-5-1 0 16,-1 2 816-16,0 3 48 0,-2 2 16 0,-2 5 0 15,-1 1-80-15,-1 5-16 0,-2 1 0 0,-3 8 0 16,0 4-128-16,-1 4-16 0,0 3-16 0,1 0 0 0,1-1-224 0,0 2-32 16,2 0-16-16,1 1 0 0,2-4-352 0,2 1 0 15,-2 0 0-15,2-1 0 16,2-3-1728-16,2-2-432 0,-3 0-80 0,2-3-7952 15,0-5-1600-15</inkml:trace>
  <inkml:trace contextRef="#ctx0" brushRef="#br0" timeOffset="97827.27">17829 9263 16575 0,'4'-4'1472'0,"2"-4"-1168"16,4-1-304-16,3 0 0 0,4 0 3584 0,3-1 640 15,-1 0 144-15,5 0 32 0,2-1-2960 0,1 0-592 16,3 1-112-16,2 0-32 0,2 0-320 0,2 0-80 15,3 0-16-15,4 2 0 16,-1 0-784-16,2 0-144 0,1 2-48 0,-2 0-9552 16,-4 1-1920-16</inkml:trace>
  <inkml:trace contextRef="#ctx0" brushRef="#br0" timeOffset="98338.2">19869 9128 29247 0,'-6'-11'1296'0,"2"5"272"0,-2-1-1248 0,-1 0-320 15,-3-2 0-15,-2 0 0 0,-3 1 1424 0,-1-2 240 16,-2 2 32-16,0 1 16 0,-7 1-1712 0,2 1-224 16,-3 3-96-16,-8 1-32 0,4 3 560 0,4 4 112 15,-1 4 32-15,6 2 0 0,4 1-352 0,2 2 0 16,2 2 0-16,3 1 0 0,3-1 0 0,4 1 0 15,6-2 0-15,3 0 0 0,5-3 0 0,7-1 0 16,5-2 0-16,-5-5-128 0,6 0 128 0,3-2 0 16,3-2 0-16,0-1 0 0,-2-2 160 0,0-1-32 15,-4-3-128-15,-2 1 192 0,-6 0-48 0,-4 2-16 16,-4 1 0-16,-8 2 0 0,0 0 160 0,0 6 32 0,-4 4 0 16,-5 5 0-16,-5 3-16 0,-5 4 0 0,-5 4 0 0,-3 2 0 15,0 4 48-15,-10 12 16 0,1-3 0 16,6-5 0-16,1 0-192 0,3-1-48 0,1-1 0 15,3-4 0-15,3-4-128 0,2-4 0 16,3-5 0-16,4-1 0 16,2-7-1120-16,5-3-256 0,3-6-48 0,0 0-15008 0</inkml:trace>
  <inkml:trace contextRef="#ctx0" brushRef="#br0" timeOffset="98546.71">20159 9041 33119 0,'0'0'1472'0,"-7"4"288"0,-1 3-1408 0,-1 2-352 15,0 3 0-15,-4 3 0 0,-1 1 256 0,-8 8-32 16,1 0 0-16,7-6 0 0,-2 0 112 0,1 2 32 16,-1 1 0-16,2 0 0 0,1 1-176 0,3-1-16 15,1 0-16-15,2-3 0 0,2-1-368 0,2-2-80 16,1-1-16-16,2-3-10128 15,1 0-2016-15</inkml:trace>
  <inkml:trace contextRef="#ctx0" brushRef="#br0" timeOffset="98880.88">20356 8977 35935 0,'0'0'3200'0,"0"0"-2560"0,-2 10-512 0,-1 1-128 32,-2 1-1264-32,0 2-272 0,-2 3-48 0,2-1-16 0,-2 5 2432 0,0 0 464 0,1-1 112 0,-1 3 0 15,3 0-1408 1,-3 1-528-16,2 1 16 0,1-2 0 0,-1-2 512 0,2-3 272 0,-1-1-16 0,3-5-16 16,2 0-48-16,3-3 0 0,-1-3 0 0,4-2 0 0,-7-4 192 0,8 0 16 15,3-6 16-15,1-4 0 0,3-1 64 0,-1-2 16 16,0-1 0-16,2-2 0 0,0-1-112 15,1-2-32-15,-2-1 0 0,3 1 0 0,-2-2-32 16,2 0-16-16,-1 0 0 0,2 1 0 0,1 0-176 0,-2 4-128 16,1-2 144-16,0 3-144 0,-2 0 0 0,-3 2 0 15,-2 2 0-15,-1 0 0 0,-1 4-192 16,-1 0-96-16,-2 0-16 0,0 3 0 16,-2 1-2384-16,-5 3-496 0,7-3-80 0</inkml:trace>
  <inkml:trace contextRef="#ctx0" brushRef="#br0" timeOffset="99235.06">20845 9152 23039 0,'0'0'2048'0,"0"0"-1648"15,1 6-400-15,1 0 0 0,-2-6 976 0,6 8 112 0,1 0 32 0,3-3 0 16,-1-1 160-16,3-1 48 0,1-2 0 0,4-1 0 15,2 0-416-15,3-2-80 0,-1-2 0 0,3 0-16 16,0-2-256-16,0-1-48 0,-3-2-16 0,1 0 0 16,-1-3-64-16,-2 2-16 0,-1-1 0 0,-4 0 0 15,-2-1-32-15,-3 0 0 0,-3 1 0 0,-4 0 0 16,-2 1 0-16,-3 0-16 0,-7 2 0 0,-2 1 0 16,-3 3-224-16,-2 4-144 0,-4 3 192 0,-2 2-192 15,-3 4 0-15,1 3 0 0,1 1 0 0,0 4 0 16,4 4 0-16,3-1 0 0,2 4 0 0,3 1 0 0,4 1 0 15,5 2 0-15,4-1 0 0,6 2 0 0,0-6 0 16,8 3 0-16,2 0 0 0,7-4 0 0,4-1 0 0,-1-3 0 16,4-2 0-16,0-3 0 15,0-3-896-15,-3-5-256 16,-3-3-32-16,-5-5-10272 0,-2-3-2048 0</inkml:trace>
  <inkml:trace contextRef="#ctx0" brushRef="#br0" timeOffset="99401.01">20232 8843 35935 0,'-27'-21'3200'0,"12"9"-2560"15,3 0-512-15,8 5-128 0,0 4 2192 0,4 3 432 16,0 0 64-16,0 0 32 0,0 0-2272 0,8-3-448 16,1-1 0-16,9 1-176 15,1-1-752-15,2-1-160 0,2 1-16 0,-2-2-17920 0</inkml:trace>
  <inkml:trace contextRef="#ctx0" brushRef="#br0" timeOffset="100681.33">14612 10191 12895 0,'-3'0'1152'0,"0"0"-928"0,2-2-224 15,1 2 0-15,0 0 1536 0,0 0 256 16,11 6 48-16,1-1 16 0,2-1-464 0,2-1-96 16,3 0-16-16,2 1 0 0,0-4-256 0,4-1-64 15,0-2-16-15,-1 0 0 0,1-2-240 0,0-3-32 0,1-1-16 0,0-1 0 16,1-2-16-16,-1 0 0 16,2-1 0-16,-6 0 0 0,2-1-224 0,-4 0-48 15,-4 1-16-15,0-1 0 0,-4-1-96 0,-2 2 0 0,-4 0-16 0,-2 1 0 16,-6-1-48-16,-2 0-16 0,-6 2 0 0,-3 2 0 15,-4 0-32-15,-3 3 0 16,-2 4 0-16,-2 4 0 0,-4 0-144 0,1 8 0 0,-2 5 144 0,1 3-144 16,-1 7 0-16,-1 2 0 0,1 4 0 0,5 1 0 15,2 0 0-15,4 3-128 0,4 0 128 0,8 1 0 16,4 1 0-16,6-3-128 0,4-3 128 0,7-3 0 16,8-1 0-16,0-5 0 0,3-5 0 0,4-1 0 0,4-2 128 15,3-5-128-15,0-3 128 0,1-5-128 0,2-2 0 0,4-4 0 16,0-4 0-16,0-2 128 15,-1-1-2752-15,-5-5-528 16</inkml:trace>
  <inkml:trace contextRef="#ctx0" brushRef="#br0" timeOffset="100918.22">15614 9986 13823 0,'0'0'1216'0,"0"0"-960"0,0 0-256 0,0 0 0 0,0 0 3728 0,7 13 704 16,1 1 144-16,3 4 32 0,-2 3-3312 0,4 2-656 15,3 3-128-15,1 2-16 0,1 1 96 0,3-2 32 16,-1 3 0-16,1-1 0 0,1 1-144 0,-3-2-32 16,3-2 0-16,-2-2 0 0,-1-1-256 0,-2-1-64 15,-1-3-128-15,-3-2 192 16,-2-3-1408-16,-5-3-304 0,-2-5-48 0,-4-6-13024 0</inkml:trace>
  <inkml:trace contextRef="#ctx0" brushRef="#br0" timeOffset="101128.98">16105 9938 32591 0,'-15'1'1440'0,"5"2"304"0,-1 2-1392 0,-3 6-352 0,-2 2 0 0,-2 4 0 15,-2 3 640-15,-1 4 64 0,-5 6 16 0,-1 2 0 0,-1 1 192 0,-2 3 48 16,-1 5 0-16,3-1 0 0,-2 3-304 0,0 0-48 16,1 1-16-16,3-4 0 0,4-1-368 0,5-3-80 15,1-3-16-15,3-3 0 16,4-1-704-16,5-4-128 0,3-6-48 0,2-2-11024 16,3-6-2192-16</inkml:trace>
  <inkml:trace contextRef="#ctx0" brushRef="#br0" timeOffset="101655.52">16730 10073 27407 0,'0'0'1216'0,"0"0"256"0,0 0-1184 0,0 0-288 0,-6 4 0 0,-3 7 0 15,-1 5 464-15,0 5 48 0,0 2 0 0,-1 5 0 16,0 4 336-16,-4 4 80 0,-5 4 16 0,1 2 0 15,1 1-224-15,-1-1-32 0,0-1-16 0,-2 0 0 16,2-1-224-16,0-4-32 0,1-4-16 0,3-4 0 16,1-3-144-16,4-7-48 0,3-4 0 0,2-6 0 0,5-8 224 0,0 0 32 15,0 0 16-15,6-11 0 0,4-3 32 16,4-7 16-16,3-4 0 0,4-4 0 0,0-2-320 0,4-2-64 16,-3-1-16-16,3 0 0 0,2-1-128 0,1-1 0 15,1-1 0-15,0 4 0 0,0 3 0 0,1 2 0 16,-1 4 0-16,-2 3 0 0,-1 7 0 0,0 5 0 15,-2 6-128-15,-2 4 128 0,-3 3 0 0,-5 5-176 16,-3 5 176-16,-7 3-128 0,-3-1 128 0,-4 2-208 16,-6 2 80-16,-3 2 128 0,-3 1 0 0,-3 1 0 15,-3 3 0-15,0-1 0 0,-4-3 0 0,-1-2 0 16,0-3 0-16,1-2 0 0,5-3 0 0,-1-5-256 16,4-5 64-16,1-4 16 15,4-3-1360-15,2-4-256 0,4-3-64 0,4-1-8896 0,4-3-1760 16</inkml:trace>
  <inkml:trace contextRef="#ctx0" brushRef="#br0" timeOffset="101875.93">17385 9867 28559 0,'-7'-6'1264'0,"7"6"272"0,0 0-1232 0,0 0-304 0,0 0 0 0,0 0 0 16,-7 9 1168-16,0 5 176 0,2 2 48 0,-4 3 0 15,1 3-224-15,-3 3-32 0,-1 3-16 0,0 2 0 16,1 5-352-16,-3 0-80 0,0 2-16 0,2 1 0 16,0-1-272-16,1 1-48 0,-1 3-16 0,2-3 0 0,4-4-336 15,-2-1 0-15,3-3 0 0,2-4 0 16,2-4-1152-16,0-4-288 0,-1-2-64 0,2-6-9808 16,0-1-1952-16</inkml:trace>
  <inkml:trace contextRef="#ctx0" brushRef="#br0" timeOffset="102065.98">17572 10288 23039 0,'0'0'2048'0,"0"0"-1648"16,-9 7-400-16,1 2 0 0,0 1 1760 0,-1 4 272 16,1-1 48-16,0 5 16 0,2-3-944 0,-1 3-192 15,1 2-48-15,1-1 0 0,-1-1-512 0,1 1-96 0,2 1-32 16,2-1 0-16,0-2-272 0,2-2 128 15,0 0-128-15,3-3 0 16,2 0-1840-16,0-3-464 0,2-4-112 0</inkml:trace>
  <inkml:trace contextRef="#ctx0" brushRef="#br0" timeOffset="102366.34">18278 10309 24879 0,'-4'-12'2208'16,"0"-2"-1760"-16,-1 0-448 0,-1-1 0 15,-1 3 752-15,-1 2 64 0,-1-1 16 0,-1 7 0 0,-1 4-64 0,-1 3-16 16,-2-1 0-16,-3 5 0 0,-2 3-176 0,0 4-48 16,-3 5 0-16,1 3 0 0,1 3-64 0,-1 1-16 15,3 0 0-15,0-1 0 0,3-1-128 0,3-2-48 16,4-2 0-16,3-1 0 0,4-1-80 0,6-1 0 15,0-3-16-15,6-3 0 0,0-3 16 0,5-2 0 16,0-3 0-16,5-3 0 0,2-3 48 0,2-4 16 16,3-3 0-16,1-1 0 0,-2-2-256 0,2 1-240 15,-2 0 48-15,0 1 16 16,0 0-2512-16,-2 0-512 0</inkml:trace>
  <inkml:trace contextRef="#ctx0" brushRef="#br0" timeOffset="102586.49">18783 10233 28559 0,'-5'5'2544'0,"-3"4"-2032"0,0 2-512 0,-1 4 0 16,-1 3 1040-16,-2 5 112 0,-2 4 32 0,1 1 0 15,-1-1-480-15,-1 1-80 0,2-2-32 0,1 3 0 16,4-1-16-16,-2 1 0 0,5-5 0 0,-3-1 0 15,2 0-320-15,1-2-80 0,3-2-16 0,2-3 0 16,0-3-160-16,2-4 0 0,3-1-160 0,-5-8 160 16,5 6-2304-16,-5-6-352 0,10-3-80 0</inkml:trace>
  <inkml:trace contextRef="#ctx0" brushRef="#br0" timeOffset="102868.96">19313 9891 32255 0,'-6'-11'1424'0,"0"7"304"16,1 1-1392-16,5 3-336 0,0 0 0 0,-10 6 0 0,1 0 416 0,-3 5 16 15,-1 3 0-15,-2 4 0 0,1 3 16 0,0 1 0 16,1 4 0-16,2 4 0 0,0 3-128 0,2 1 0 15,1 0-16-15,4 2 0 0,-2-1-160 0,4-1-16 0,2-1-128 0,1 0 192 16,1 0-192-16,3-1 128 16,-2-2-128-16,1-2 0 0,1-4-192 0,-1-2-144 0,-3-1-32 0,1-3 0 31,0 0-1632-31,-4-4-336 0,0-3-64 0,-1-3-11088 0</inkml:trace>
  <inkml:trace contextRef="#ctx0" brushRef="#br0" timeOffset="103081.42">19004 10199 33919 0,'0'0'1504'16,"0"0"304"-16,0 0-1440 0,10-4-368 0,-1 1 0 0,3 0 0 15,1 2 128-15,4 1-128 0,1-2 128 0,7 1-128 16,-1 0 432-16,5 1 16 0,6-1 0 0,1 0 0 0,-1-1-144 0,-1-1-32 15,0 0 0-15,0 0 0 0,-3-2-272 0,-3 1 0 16,-2 0 0-16,-9 0 0 16,-3 1-1792-16,-1 0-448 0,-2-2-112 0</inkml:trace>
  <inkml:trace contextRef="#ctx0" brushRef="#br0" timeOffset="103277.59">18674 9895 41871 0,'-15'-9'1856'0,"6"4"384"0,2 0-1792 0,7 5-448 15,-5-7 0-15,5 7 0 0,0 0 0 0,0 0 0 16,0 0-224-16,0 0 80 0,4-10 144 0,0 3 144 16,1 0-16-16,3 2-128 0,-3-1 0 0,1 1 0 15,-2-3-240-15,-4 8-12080 16,0 0-2416-16</inkml:trace>
  <inkml:trace contextRef="#ctx0" brushRef="#br0" timeOffset="103435.78">17728 9826 42383 0,'-24'-11'3776'0,"12"5"-3024"0,2-3-608 0,0 6-144 0,10 3 0 0,0 0 160 15,0 0-160-15,0 0 160 0,0 0-160 0,10 0-256 16,1 1 64-16,4 0 16 15,5 0-688-15,1-1-144 0,5 2-16 0,2 0-16640 16</inkml:trace>
  <inkml:trace contextRef="#ctx0" brushRef="#br0" timeOffset="103978.45">21041 9930 28559 0,'-11'-3'2544'0,"0"-2"-2032"0,0 1-512 0,-3 0 0 15,-1 2 208-15,-2 3-48 0,-4 2-16 0,0 0 0 0,-3-1 368 0,-1 4 80 16,0 2 16-16,-2 3 0 0,1 4-384 0,-2-2-80 15,2-1-16-15,4 3 0 0,5 1-128 0,3 1 0 16,5 1 0-16,6-2 0 0,4 0 0 0,5-1 0 16,4 0 0-16,4-1 0 0,3 0 0 0,3-2 0 15,1 0 144-15,0 2-144 0,2 0 144 0,-1 1-144 16,3 1 192-16,-3 0-192 0,-1 2 304 0,-2-1-48 16,-7 2-16-16,-3 0 0 0,-5-2 336 0,-4 2 64 15,-4-1 0-15,-5 1 16 0,-5 1 64 0,-4 0 16 16,-3-2 0-16,-3-2 0 0,-2 1-224 0,-4-3-64 15,-1-3 0-15,-1-2 0 0,0 2-192 0,-2-5-32 16,1-1-16-16,6-4 0 0,-1-1-352 0,7-3-80 16,6-3-16-16,4-1 0 15,4-1-2576-15,6-2-528 0</inkml:trace>
  <inkml:trace contextRef="#ctx0" brushRef="#br0" timeOffset="104861.63">21612 9967 13823 0,'-12'-5'608'0,"5"3"128"15,-3 0-592-15,-1 4-144 0,-1 1 0 0,-4 5 0 16,-4 1 3056-16,1 4 576 0,-5 0 112 0,2 3 32 16,0 4-2528-16,2 4-496 0,0 0-112 0,0 1 0 0,3-2-208 0,6 0-48 15,2 1 0-15,5-2 0 0,5-2-64 16,5-1 0-16,3-2-16 0,5-1 0 0,1-2-32 0,5-4 0 15,2-4 0-15,5-1 0 0,1-2 224 0,1-3 32 16,0-2 16-16,-4-3 0 0,-2-3-16 0,-1-2 0 16,0-2 0-16,-6 1 0 0,-4-3-160 15,-1-1-48-15,-2-1 0 0,-3 0 0 0,-3 1-32 0,-2-1-16 16,-2 0 0-16,-2-1 0 0,-2 0-272 0,-1 1 160 16,-3 1-160-16,0 0 128 0,0 2-128 0,0 4 0 15,3 0 0-15,1 3-176 0,5 6 48 0,0 0 0 16,0 0 0-16,0 0 0 0,0 0-160 0,9-5-32 15,2-2 0-15,5 2 0 0,0-2 64 0,5-1 0 16,4-3 0-16,1 3 0 0,2-5 256 0,3 0 0 16,0-1-128-16,2-1 128 0,3-4 0 0,-1 0 0 15,2-2 0-15,0 1 0 0,0 0 0 0,0-4 0 16,-2-2 0-16,0-1 0 0,-1-3 0 0,3-2 0 0,-4-3 0 16,-8 9 144-16,2-2-144 0,2-5 0 0,0-5 0 0,-1-2 128 15,-4-4-128-15,-1 0 0 0,-6 1 0 0,-2 1 0 16,0 5-208-16,-7 6 16 0,-1 7 16 0,-5 5 0 15,-2 6 176-15,-2 5-160 0,-6 7 160 0,-2 5-160 16,-5 5 16-16,-14 10 0 0,-1 2 0 0,-1 8 0 16,0 7 144-16,0 3-128 0,0 10 128 0,1-1-128 15,-2 3 128-15,1 3 0 0,1 3-144 0,2 1 144 16,1-1 0-16,3-3 0 0,3-3-144 0,6-5 144 0,5-4 0 16,3-4 176-16,5-9-32 0,5-2 0 15,5-2 48-15,4-5 0 0,1-3 0 0,5-4 0 16,0-6 32-16,2-5 16 0,5-5 0 15,-1-4 0-15,3-3 16 0,3-3 0 0,2 1 0 0,-8 1 0 0,0-1-256 0,4-1 128 16,3-3-128-16,-1 1 0 0,0-1 128 0,0 4-128 16,-4-2 0-16,-2 2 0 0,-3 0 0 15,-3 4 0-15,-4-1 0 0,-2 6 0 0,-3 2 0 0,-2 4 0 16,-1 3 0-16,-3 1 0 0,-2 3-192 0,-1 2 64 16,-3 3 128-16,0 0-208 0,-1 3 208 0,-1-2 0 15,1 1 0-15,-4-1-144 0,2 2 144 0,0-3 0 16,3-2 0-16,0 2 0 0,1-5 0 0,2-2 0 15,2-2 128-15,-2-6-128 0,0 0 128 0,11 0-128 16,-2-5 160-16,5-1-160 0,1-4 240 0,2-2-48 16,0-2-16-16,3-2 0 0,-1 1-176 0,2-1 192 15,2 1-192-15,-2 1 192 0,1-1-192 0,1 1 0 16,0 3 0-16,0 2 0 0,-1 2 0 0,-2 2 128 0,-4 3-128 0,0 4 0 16,-5 3 0-16,0 1 0 0,-2 3 128 0,-2 2-128 15,1 1 0-15,-3 0 0 0,2 1 0 0,-1 1 0 16,0 0 0-16,2 0 0 0,-3 0 0 0,5 2 0 15,-1-3 0-15,3 0 0 0,1-1 0 16,4 0 0-16,1 1 0 0,4-2 208 0,0 0-48 0,5 1-16 16,-1 2 32-16,5-1 0 0,4 0 0 0,0-1 0 15,3-1-176-15,-1 0 0 0,-1-1 0 0,-1-1-11872 16,-6-1-2368-16</inkml:trace>
  <inkml:trace contextRef="#ctx0" brushRef="#br0" timeOffset="108587.6">12842 9143 22799 0,'3'-13'1008'0,"-1"4"208"15,1-1-960-15,0 0-256 0,1 1 0 0,-1 0 0 0,0 1 624 0,-3 8 80 16,5-8 0-16,-5 8 16 0,7-4 64 0,-7 4 16 15,11-2 0-15,-2 2 0 0,0 2-288 0,-1 3-64 16,1 4-16-16,0 2 0 0,0 2-32 0,2 5 0 16,-4 6 0-16,4 5 0 0,0 6-16 0,-3 4 0 15,1 3 0-15,-4 8 0 0,1 5-112 0,-2 3-16 16,0 3-16-16,-1 3 0 0,0 1-96 0,2 3-16 16,-3 0 0-16,0 0 0 0,0-2-128 0,2-1 0 15,1-2 144-15,-2-1-144 0,2-1 128 0,0-1-128 16,2 0 128-16,1-3-128 0,-2-2 272 0,2-2-16 0,1-6 0 15,2-2 0-15,-4-3 48 0,4-1 0 0,1-7 0 0,-2 0 0 16,2 0-48-16,2-3-16 0,-1-5 0 0,2 1 0 16,1-4-64-16,-1 0-16 0,3-7 0 0,1 1 0 15,5-1-160-15,-4-1 160 0,4-3-160 0,0-1 160 16,2 0-160-16,1 0 160 0,-2 0-160 0,0 0 160 16,0-2-160-16,3-1 128 0,1 1-128 0,-1 0 128 15,2 0-128-15,0 0 0 0,-1-1 0 0,3 2 0 16,1 0 0-16,2-1 128 0,2-1-128 0,-1-2 0 15,0-1 128-15,2-1-128 0,0 0 128 0,5 1-128 16,-2-2 128-16,1 2-128 0,3-1 128 0,2 1-128 16,4 0 144-16,0-1-144 0,-2 0 160 0,0 0-160 15,0 0 0-15,0 3 128 0,2 0-128 0,-1 0 0 16,3 0 0-16,0 1 0 0,0-1 0 0,1 2 0 0,-6 1 0 16,1 0 0-16,2 1 0 0,2-1 0 0,-1-3 0 0,1 2 0 15,1 1 0-15,1 0 0 0,-1 0 0 16,2 1 0-16,-1-1 0 0,4 0 0 0,1 0 0 0,2-2 0 15,0 1 0-15,1 0 0 0,-1-2 0 0,0 0 128 16,2 1-128-16,3 1 0 0,2 0 0 0,0-1 0 16,-1 1 0-16,0 1 0 0,2 0 0 0,-2 1 0 15,4-2 0-15,-1-1 0 0,1 0 0 0,2-1 0 16,-1 1 0-16,0-1 0 0,2 1 0 0,0-1 0 16,1-2 0-16,0 0 0 0,-4-2 0 0,4 2 0 15,1 2 0-15,-1 0 0 0,-3-3 0 0,-2 1 0 16,0-1 0-16,2 0 0 0,4 1 0 0,-3-1 0 0,-1-1 0 15,-3 1 0-15,-4-4 0 0,3 2 0 0,3 0 0 0,0 0 0 16,1 0 128-16,-4-1-128 0,-4-1 0 0,1 2 0 16,2 0 0-16,3 1 0 0,1 0 0 0,-1 0 0 15,-5-1 0-15,1-1 128 0,2 0-128 0,1 1 0 16,3 0 0-16,1-1 0 0,-4 1 0 0,0-4 0 16,-4 1 0-16,2-2 0 0,3 2 0 0,2 0 0 15,-4-1 0-15,0-1 0 0,-7-1 0 0,1 1-160 16,0-1 160-16,3 2 0 0,1 1 0 0,-1 1 0 15,-5-2 0-15,-1 0 0 0,-1 0 0 0,4-3 0 16,3 3 0-16,-1 0 0 0,2 0 0 0,-3-3 0 16,-4 0 0-16,2 0 0 0,-1 0 0 0,3-2 0 15,3 3 0-15,-3-1 0 0,-1 0 0 0,-3-2 0 16,-1 0 0-16,0-1 0 0,0 1 0 0,2 2 0 16,2 0 0-16,-3 0 0 0,-2-3 0 0,-2 0 0 0,-3 1 0 0,1 0 0 15,1 1 0-15,5-1 0 0,1 0 0 0,-3 1 0 16,0-2 0-16,-1 0 0 0,-2-2 0 0,2 2 0 15,1-1 0-15,2 2 0 0,1-2 0 0,-3 3 0 16,-3-4 0-16,-3 2 0 0,0-2 0 0,-2 3 0 16,-1-1 0-16,2 1 128 0,0 2-128 0,0-1 0 15,-2 1 0-15,0-2 0 0,-5 3 0 0,0 1 0 16,-1-1 0-16,1 0 0 0,-4-3 0 0,3 2 0 16,1-1 0-16,0 2 0 0,-1-2 0 0,-2 2 0 15,0 1 0-15,-4 0 0 0,-3 1 0 0,1 1 0 16,-2-1 0-16,0 0 0 0,0-2 0 0,-1 2 0 15,0 0 0-15,1 0 0 0,0-1 0 0,-1 0 0 0,-2 1 0 16,-2 2 0-16,-1 0 0 0,-1 0 0 0,-4 1 0 16,1 0 0-16,-5 0 0 0,1 1 0 0,-2-1 0 0,2-1 128 15,-2-1-128-15,-1 1 0 0,-3-2 0 0,-1 2 0 16,0 0 0-16,0-1 0 0,-2 0 0 0,0 0 128 16,1 0-128-16,-3 0 128 0,1-2-128 0,-9 3 128 15,6-3-128-15,-6 3 176 0,0 0-176 0,0 0 192 16,8-7 0-16,-8 7 0 0,2-7 0 0,1 1 0 15,1-1-64-15,-3-2-128 0,-1 3 192 0,1-3-64 16,-1 9 0-16,2-12-128 0,1 2 192 0,0-6-64 16,-1 1-128-16,1 0 128 0,0-1-128 0,3-5 128 15,-1-3-128-15,4-1 160 0,-1-3-160 0,2-1 160 16,-1-3-160-16,2-2 160 0,1-3-160 0,0 0 160 16,-4-1-160-16,0-1 160 0,2-3-160 0,-1-2 160 0,0-3-160 15,-1-4 128-15,-2-1-128 0,2 1 128 0,1-1-128 16,1-1 0-16,-1 0 144 0,0 0-144 0,0-2 0 0,0 0 0 15,1 0 0-15,0-3 128 0,-3 1-128 0,2 0 0 16,3 0 0-16,-2-2 0 0,1 0 0 0,1 1 0 16,0-2 0-16,2 2 0 0,-1-6 0 0,0 3 0 15,0-1 0-15,-1 1 0 0,0 1 0 0,0-1 0 16,1 0 0-16,-1-1 0 0,0 1 0 0,-2 1 0 16,1 1 0-16,1 1 0 0,-1 3 0 0,3-2 0 15,-1-2 0-15,2 3 0 0,0 2 0 0,0 0 0 16,0-1 0-16,0 1 0 0,0 0 0 0,2-1 0 15,1-1 0-15,-1-2-128 0,0 0 128 0,1-1 0 0,0 0 0 16,1 3 0-16,-1 2 0 0,5-1 0 0,-1-2 0 16,3 0-128-16,-4-2 128 0,-1 4 0 0,0 2-144 0,-3 2 144 15,-1 0 0-15,1-1 0 0,-2-1 128 16,-1 3-128-16,1 2 0 0,-1 1 0 16,-3 0 0-16,-1-1 0 0,1-4 0 0,-4 1 0 0,-1 2 0 0,-1 1 0 15,-1-3 0-15,0 1 0 0,1 2 0 0,-2 1 0 16,1-1 0-16,3 2 0 0,-4 0 0 0,4 1 0 15,0 0 0-15,-2-1 0 0,4-1 0 0,-1 3 0 16,0 2 0-16,1-1 0 0,-1 2 0 0,-3 0 0 16,3 1 0-16,-2-2 0 0,-2 1 0 0,-1 0 0 15,-1-2 0-15,-2 2 0 0,-2-2 0 0,0 2 0 16,-1 0 0-16,-2 1 0 0,2-1 0 0,-4 0 0 16,1 3 0-16,-2-2 0 0,2-2 0 0,-1 3 0 0,0-2 0 15,2 1 0-15,-3 2 0 0,3 2 0 0,-1 0 0 16,1-2 0-16,-1-1 0 0,0 3 0 0,0 3 0 15,2 0 0-15,-3 0 0 0,2 0 0 0,0 1 0 16,-3 1 0-16,3 4 0 0,-3-1 0 0,1 2-128 16,-1 1 128-16,0 1 0 0,0 0 0 0,1 4 0 0,0-1 0 15,2-4 0-15,1 6 0 0,-1-1 0 0,0 2 0 16,2 1 0-16,1 0 0 0,1-2-128 0,0 3 128 16,-1-1 0-16,0 1 0 0,4-1 0 0,-4 3 0 15,0 1 0-15,1 0 0 0,0-3 0 0,-1 6 0 16,-1 1-144-16,-2 0 144 0,2-1 0 0,-2 2 0 15,2 2-128-15,-5 0 128 0,2 1 0 0,-1-1 0 16,1 2-128-16,-2-1 128 0,-1 1 0 0,-1 2 0 0,0-1-128 16,-2 2 128-16,-3 1 0 0,-2 1-128 0,1 1 128 15,-5 1 0-15,-1 2-160 0,-4 2 160 0,-5 0-128 16,0 0 128-16,-1 1 0 0,-3 2 0 0,-5 0 0 0,0 0-128 16,-1 0 128-16,0-2 0 0,-1 6 0 0,-1-5 0 15,-1-1 0-15,-1 2 0 0,-2-2 0 0,-2-2 0 16,-2 1 0-16,-4 0 0 0,0-1 0 0,-1 2 0 15,2 0 0-15,-3 0 0 0,-3-1 0 0,-2-3 0 16,-4 0 0-16,-1 0 0 0,2 0 0 0,0 2 0 16,0-3 0-16,-1 1 0 0,-5-1 0 0,1 0 0 15,0-2 0-15,1 1 0 0,1 1 0 0,-2-2 0 16,-3-1 0-16,-3 0 0 0,3 0 0 0,1 0 0 16,1 0 0-16,-4 0 0 0,-3-2 0 0,1 0 0 15,-1 1 0-15,1 0 0 0,1 1 0 0,-2 0 0 16,-4-1 0-16,5 1 0 0,0-3 0 0,1 2 0 0,2 0 0 0,-2 0 0 15,-2-1 0-15,1 0 0 0,2-2 0 0,1 3 0 16,1-1 0-16,0 0 0 0,-4 2 0 0,1 0 0 16,1-1 0-16,2 2 0 0,-1 3 0 0,-2-2 0 15,-5-1 0-15,2 0 0 0,0 0 0 0,4 1 0 16,0 1 0-16,-2-1 0 0,-3 1 0 0,-1-3 0 16,1 0 0-16,4 0 0 0,1 1 0 0,-2 0 0 15,-4-1 0-15,2 0 128 0,2-1-128 0,1 0 0 16,-1 1 0-16,-2 0 0 0,-3 0 0 0,1 0 0 15,0 0 0-15,2 0 0 0,-2 2 0 0,1-1 0 16,-4 1 0-16,4 0 0 0,3 0 0 0,1 0 0 0,0-1 0 16,0 3 0-16,-3-3 0 0,6 2 0 0,-1 1 0 0,3 2 0 15,1-1 0-15,-4 0 0 0,-2-1 0 16,2 3 0-16,2-3 0 0,0 5 0 0,1 3 0 16,1-3 0-16,-2-3 0 0,2 1 0 15,-3-3 0-15,3 3 0 0,2 3 0 0,-1-1 0 0,-2-3 0 0,4 0 0 16,-1-4 0-16,2 2 0 0,1 2 0 0,-1 1 0 15,-5-2 0-15,3-1 0 0,-2 0 0 0,3-1 0 16,1 0 0-16,0 2 0 0,0 0 0 0,1 0 0 16,-2 0 0-16,3 1 0 0,3-2 0 0,3 2 0 15,-2 0 0-15,1 1 0 0,0-2 0 0,2-1 0 16,-1-1 0-16,2 1 0 0,2 1 0 0,1-1 0 16,1 0 0-16,-2 1 0 0,-1-2 0 0,-1 3 128 0,-2-1-128 15,3 2 0-15,1-1 0 0,1 1 0 16,0-2 0-16,0 0 0 0,0-2 0 0,-2 5 0 0,3 0 0 0,-3 0 0 15,3 1 0-15,4-1 0 0,-3-3 0 0,6 3 0 16,3-1 0-16,-3-1 0 0,0 1 0 0,1 1 0 16,2-2 0-16,1 1 0 0,-2-3 0 0,4 1 0 15,-1-1 0-15,2 1 0 0,-1 2 0 0,2 0 0 16,-2-1 0-16,0 2 0 0,-2-1 0 0,0-2 0 16,2-2 0-16,-2 1 0 0,3 2 0 0,1 1 0 15,1 1 0-15,0-2 0 0,0-3 0 0,3 3 0 16,2-1 0-16,0 1 0 0,0 1 0 0,1-1 0 15,1 1 0-15,-2-3 128 0,-2-1-128 0,1 0 0 16,1-1 0-16,-1 1 0 0,1 0 0 0,2 0 0 0,-1 1 0 16,1-1 0-16,1 1 0 0,1 0 0 15,-1-2 0-15,-1 2 0 0,-1-1 0 0,1-1 0 0,1 0 0 0,3 0 0 16,-3-3 0-16,4 0 0 0,0-1 0 0,2 1 0 16,0 1 0-16,2 0 0 0,-2 0 0 0,4-1 128 15,0-1-128-15,0 1 0 0,2-1 0 0,0 1 0 16,3 1 0-16,1 0 0 0,0 0 0 0,3 0 0 15,-3 0 0-15,4-1 0 0,2-1 0 0,6 2 0 16,-7 0 0-16,7 0 0 0,-9 0 0 0,9 0 0 16,0 0 0-16,0 0 0 0,-4-3 0 0,4 3 128 15,0 0-128-15,0 0 144 0,0 0-144 0,0 0 160 16,0 0-160-16,0 0 0 0,0 0 0 0,0 0 128 16,0 0-128-16,0 0 0 0,-1 10 0 0,0-2 0 15,-1 2 0-15,2 1 0 0,2 1 0 0,-1 4 0 0,0 1 0 16,0 4 0-16,0 0-144 0,0 6 144 0,2 1 0 15,-1 3 0-15,0 1 0 0,1 2 0 0,-2 0 0 16,0 2-128-16,2 3 128 0,-1-2 0 0,-1 1 0 0,1-2 0 16,0 3 0-16,2-1 0 0,-3 1 0 0,0 0 0 15,-1 4 0-15,2 0 0 0,0-2 0 0,0-1 0 16,0 1 0-16,-1 2 0 0,-1 0 0 16,0 0 0-16,-1-1 0 0,-2-1 0 0,1 1 0 0,0 0 0 15,0-2 0-15,-3-3 0 0,2-2 0 0,0 0 128 16,-1-2-128-16,2 1 0 0,-2 1 192 0,1-1-64 15,-2-2-128-15,2 2 192 0,-4-2 0 0,3 1 0 16,1 0 0-16,-3-4 0 0,1 0 16 0,0-2 0 16,-1 0 0-16,1-2 0 0,1-2 48 0,-1-1 0 0,2-1 0 15,0-2 0-15,1-3-32 0,-1-1 0 16,2-2 0-16,-1 0 0 0,2-1-64 0,-1 1-16 0,-2-1 0 16,2-3 0-16,1-9-16 0,0 10 0 0,0-10 0 0,0 10 0 15,0 0-128-15,0-10 128 0,1 9-128 0,-1-9 128 16,3 10-128-16,-3-10 0 0,0 0 0 0,10 7 0 15,0-1 0-15,-1-2 0 0,0 2-192 0,5-5 192 32,1-2-1680-32,6-3-224 0,4-1-32 0,12-5-17312 0</inkml:trace>
  <inkml:trace contextRef="#ctx0" brushRef="#br0" timeOffset="129781.84">5740 15901 5519 0,'0'0'240'0,"-1"7"64"0,1-7-304 0,0 0 0 15,0 0 0-15,0 0 0 0,0 0 1536 0,0 8 256 16,0-8 64-16,0 0 0 0,0 0-928 0,1 8-176 16,-1-8-48-16,0 0 0 0,0 0 16 0,0 0 0 15,5 7 0-15,-5-7 0 0,0 0 176 0,0 0 16 16,0 0 16-16,0 0 0 0,0 0 112 0,0 0 32 0,6-6 0 0,-6 6 0 15,6-8-368-15,-1 2-80 0,0-3-16 0,-1-1 0 16,-1 0-160-16,1-2-16 0,-1 1-16 0,2-1 0 16,-1-3-96-16,1 1-32 0,2 4 0 0,2-2 0 15,-2 0-32-15,-1-1 0 0,-1-1 0 0,2 0 0 16,1 1-112-16,0 1-16 0,2-1-128 0,0 0 192 16,1-2-192-16,1 1 0 0,4-1 128 0,-1 1-128 15,1 0 0-15,0 2 0 0,1 1 0 0,0 0 0 16,2 1 128-16,1-1-128 0,1-1 0 0,-1 2 0 15,0 1 0-15,0-1 0 0,0 3 0 0,0-1 0 16,-1 1 0-16,-1 2 128 0,1 1-128 0,-1 0 0 16,0 1 0-16,0 1 0 0,0 0 128 0,-2 2-128 15,-1-3 0-15,-2 3 0 0,1 0 0 0,1 0 0 16,-1 0 0-16,3 3 0 0,-1-1 0 0,1 0 0 0,0 0 0 16,0 0 0-16,-1 2 0 0,1-2 0 15,2-1 176-15,0 1-176 0,3 1 192 0,-2 0-192 0,2-1 176 0,-1 0-176 16,-1-2 160-16,1 3-160 0,0 0 176 0,1 0-176 15,1 0 192-15,0-1-192 0,1-1 256 16,-2 3-64-16,1 0-16 0,-1 2 0 0,3-4-48 0,-1 4-128 16,0 0 192-16,-2-1-64 0,1 2 0 0,-3 0-128 15,-2-2 192-15,1 1-64 0,-1 0-128 0,0 0 0 16,-1-2 144-16,-2 2-144 0,1-1 128 0,0 1-128 16,0-1 128-16,0 1-128 0,-1-3 176 0,1 0-48 15,-1-1 0-15,2 1 0 0,-1-1 64 0,2 0 0 16,-1 0 0-16,1-1 0 0,1-1 0 0,-2 0 16 0,0 0 0 15,2 0 0-15,0-2-16 0,2 1-16 0,-3 0 0 16,1 0 0-16,-3 0-176 0,2 0 192 0,-2-2-192 0,2 3 192 16,0-3-192-16,-1 1 0 0,-2-1 144 0,1 2-144 15,-2-2 0-15,-2 3 128 0,0-1-128 0,0-1 0 16,0-1 0-16,3 1 0 0,-3-1 0 0,0 0 0 16,-1-1 0-16,0-1 144 0,-2-1-144 15,1 1 0-15,0 0 160 0,-1-1-160 0,1 0 128 0,0-1-128 16,0 0 128-16,1 2-128 0,-2-1 128 0,0 0-128 15,0 1 0-15,-1 0 128 0,2-1-128 0,-2 2 0 16,1-1 0-16,-3-1 0 0,-6 6 0 0,9-5 0 16,-3-2 128-16,-1 1-128 0,-5 6 0 0,5-7 128 15,-5 7-128-15,4-8 0 0,-4 8 0 0,2-8 0 16,-2 8 0-16,2-8 128 0,-2 8-128 0,5-10 0 16,-5 1 0-16,0 9 128 0,0 0-128 0,0 0 0 0,0-8 0 15,0 8 0-15,0 0 0 0,0 0 0 0,0 0 0 0,0 0 0 16,0 0 0-16,0 0 0 0,0 0 0 0,0 0 0 15,0 0 0-15,0 0 0 0,0 0 0 0,0 0 0 16,0 0 0-16,0 0 0 0,0 0 0 0,0 0 0 16,0 0 0-16,0 0 0 0,0 0-128 0,0 0 128 15,0 0 0-15,-9 7 0 0,2-2 0 0,7-5 0 16,-6 8 0-16,6-8 0 0,0 0 0 0,-6 9 0 16,3 0-144-16,3-9 144 0,-3 9 0 0,3-9 0 15,-3 10 0-15,3-10 0 0,-1 12 0 0,0-2 0 16,1-10 0-16,0 10 0 0,0-10 0 0,2 12-128 15,0-2 128-15,0-1 0 0,-2-9 0 0,3 10 0 16,-3-10 0-16,2 11 0 0,3-1 0 0,-2-1 0 0,-3-9 0 16,5 8 0-16,-1 1 0 0,0 0 0 0,-4-9 0 0,8 8 0 15,0-1 0-15,0-2 0 0,-1 0 0 0,2 1 0 16,-2-4 0-16,3 1 0 0,2 1 0 0,-2-1 0 16,2 0 0-16,1-2 0 0,0 2 0 0,-3-2 0 15,0-1 0-15,2-1 0 0,-2 1 0 0,2 0 0 16,-1-2 0-16,2 1 0 0,-2 0 128 0,2-1-128 15,-1 0 0-15,1-1 0 0,-1 0 0 0,3 1 0 16,-3 0 0-16,1 1 0 0,0-2 0 0,2 0 0 16,-1 2 0-16,2-1 0 0,1-1 0 0,-1 1 0 15,1 0 0-15,-1-1 0 0,2 0 0 0,1 1 0 16,-3-1 0-16,2 1 0 0,-1 0 0 0,3 0 0 16,-1-1 0-16,0-1 0 0,-1 1 0 0,1 0 0 15,0-1 0-15,0 1 0 0,-1 0 0 0,0-1 0 0,-1 0 0 16,1 1 0-16,1-2 0 0,0 1 0 0,0 0 0 15,1-2 0-15,1-1 0 0,1 2 0 0,0-2 0 0,1 2 128 16,0 2-128-16,-1-2 0 0,-1 0 0 0,2-1 0 16,-1 1 0-16,1-2 0 0,0 0 0 0,0 1 0 15,0 0 0-15,0 0 0 0,-2 1 0 0,0 0 0 16,1 0 0-16,-3 1 0 0,1 0 0 0,0 0 0 16,0 1 0-16,1 1 0 0,1 0 0 0,0 1 0 15,0-2 0-15,0 2 0 0,-3-1 0 0,1 1 0 16,-1 0 0-16,0 0 0 0,0 0 0 0,0 0 0 15,-1-2 0-15,3 1 0 0,-2-1 0 0,0 0 0 16,-1-1 0-16,2 1 0 0,0 1 0 0,-1 0 0 0,-2-1 0 16,2 1 0-16,1 1 0 0,0 0 0 0,-1 0 0 0,3 0 0 15,-2-1 0-15,2 0 0 0,0 2 0 0,-1-1 0 16,-2 1 0-16,2-2 0 0,-1 0 0 16,0 0 0-16,1 0 0 0,-2-1 0 0,2 0 0 0,0 2 0 15,-2-3 0-15,1 1 0 0,4 1 0 0,-5 0 0 16,1-1 0-16,1 2 0 0,-3-3 0 0,3 2 0 15,-1 0 0-15,1 1 0 0,-2-1 0 0,2-1 0 16,1 2 0-16,0 1 0 0,-3 0 0 0,0 0 0 16,0-1 0-16,2-1 0 0,2 2 0 0,-3 0 0 15,1-1 0-15,0 0 0 0,-3 0 0 0,2 0 0 16,0-1 0-16,-1 1 0 0,-2 0 0 0,3 1 0 16,-1 0 0-16,1 0 0 0,-3 0 0 0,1 0 0 0,1 0 0 15,-2 1 0-15,1 0 0 0,-1 1 0 0,2-1 0 16,1-1 0-16,-4 0 0 0,2 1 0 0,-1-3 0 0,0 0 0 15,3 1 0-15,-2 0 0 0,-1 0 0 0,2 1 0 16,-2-1 0-16,3 0 0 0,-2 0 0 0,1 1 0 16,-1 0 0-16,0 0 0 0,-2-1 0 0,1 1 0 15,-1 1 0-15,2-1 0 0,-2 0 0 0,1 0 0 16,3 0 0-16,-2 1 0 0,1 1 0 0,1 0 0 16,-2-1 0-16,0 2 0 0,0-2 0 0,-1 1 0 15,1 1 0-15,2-1 0 0,0 0 0 0,-1-1 0 16,1 0 0-16,-1 1 0 0,0 0 0 0,0 0 0 15,2 1 0-15,-2-1 0 0,1 1 0 0,1 0 128 16,-1 1-128-16,-1-1 0 0,2 0 0 0,0 2 128 0,0-1-128 0,0 0 0 16,0 1 0-16,0 0 0 0,0 2 128 15,-2 1-128-15,0-2 0 0,2 1 176 0,0-2-176 16,-3 2 160-16,0 0 0 0,1-1 0 0,0 0 0 0,0-1 0 16,-2 2-32-16,2 0-128 0,2 1 192 0,-1 0-64 15,-1-3 0-15,-1 1-128 0,-2 0 192 0,1 2-64 16,-1 0-128-16,0 1 192 0,-3-3-192 15,-1 3 192-15,0 0-64 0,-4 0 0 0,1-3 0 0,-4 1 0 16,-5-7 32-16,8 9 0 0,-5-2 0 0,-3-7 0 16,0 0 0-16,3 10 0 0,0 0 0 0,-3-10 0 15,0 0-160-15,0 0 192 0,0 0-192 0,0 0 192 16,-2 9-192-16,2-9 192 0,0 0-192 0,0 0 192 16,0 0-192-16,0 0 0 0,0 0 0 0,0 0 0 15,0 0-2240-15,-9-1-368 0,-2-2-80 16,-2-1 0-16</inkml:trace>
  <inkml:trace contextRef="#ctx0" brushRef="#br1" timeOffset="-80126.34">9828 1351 2751 0,'0'0'256'0,"0"0"-256"16,0 0 0-16,0 0 0 0,2-5 1760 0,1 0 304 15,0 1 64-15,1-1 16 0,-2 0-912 0,1-1-176 16,1 1-32-16,-2-1-16 0,-2 6 0 0,4-5 0 0,-3-1 0 16,2 0 0-16,-1-1 144 0,0 0 16 15,0 1 16-15,-1-1 0 0,0 1-96 0,-1-1-32 0,0 0 0 0,-1 1 0 16,-1-1-224-16,0 3-64 0,-1-3 0 0,-1 2 0 15,-3-1 0-15,0 2-16 0,-2-1 0 0,-2 1 0 16,-1 3-160-16,-3 0-16 0,-1 1-16 0,1 1 0 16,-5 0-160-16,0 4-16 0,-1 1-16 0,-2 1 0 15,1-1-112-15,-1 3-32 0,-1 2 0 0,0 1 0 16,0 2-64-16,2 3-16 0,0-1 0 0,3 3 0 16,0 2-16-16,3 1 0 0,1 1 0 15,4 0 0-15,2-2 32 0,3 1 0 0,6 0 0 0,1-2 0 16,4-1 32-16,4-3 16 0,5-1 0 0,1 0 0 15,2-4-80-15,1 1-128 0,4-2 176 0,2-3-176 0,4 0 240 16,-1-1-64-16,3-3-16 0,1-2 0 0,1-1-160 16,0 0 160-16,1-3-160 0,-2-2 160 0,-4 0-160 0,1 0 0 15,-3-1 0-15,7-3 0 16,-9 2-2080-16,-6 1-496 0</inkml:trace>
  <inkml:trace contextRef="#ctx0" brushRef="#br1" timeOffset="-79582.19">11133 1342 14335 0,'0'0'640'0,"0"0"128"0,0 0-624 0,-4-5-144 16,0 0 0-16,4 5 0 0,-7-3 1040 0,1-2 176 15,-2 1 48-15,-1 1 0 0,0-1-96 0,1 2-16 16,-6 1 0-16,1 2 0 0,-1 1-208 0,-2 2-48 15,0 0-16-15,-2 2 0 0,1 0-256 0,0 3-48 16,-3 1-16-16,3 3 0 0,1 4-96 0,0-1-16 16,-1 1 0-16,4-2 0 0,4-1-64 0,2 1-32 15,2-2 0-15,5 0 0 0,4-2-80 0,3-1-16 16,1-2 0-16,5-3 0 0,5 1-48 0,3-3-16 16,2-1 0-16,4-2 0 0,3-2-64 0,2-1 0 15,-1-4-128-15,14-2 192 16,-8-2-1088-16,-3 0-208 0,-2 2-48 0,-11 2-7968 0,-3-1-1584 15</inkml:trace>
  <inkml:trace contextRef="#ctx0" brushRef="#br1" timeOffset="-79195.28">11522 1341 18431 0,'0'0'1632'0,"0"0"-1312"0,0 0-320 0,-4-3 0 16,-2 2 1424-16,-2 1 224 0,0 1 32 0,-5 3 16 15,0 0-736-15,0 2-128 0,-1 1-48 0,-1 1 0 16,1 3-272-16,2 1-48 0,-1 2-16 0,3-1 0 16,2 0-208-16,3-1-48 0,1-1-16 0,4-1 0 15,3-3 80-15,3-2 0 0,0 0 16 0,5-2 0 16,0-2 48-16,3-2 0 0,1-1 0 0,4-3 0 0,-1-1 128 0,0-3 48 16,0-2 0-16,0 0 0 0,-3-1 32 0,-2 0 16 15,0 0 0-15,0 1 0 0,-4-2-48 0,-1 2-16 16,-2 4 0-16,-2-1 0 0,0 1-112 0,-2 2-32 15,-2 5 0-15,0 0 0 0,0 0-208 0,0 0-128 16,-4 5 128-16,0 2-128 0,2 2 0 0,1 0 0 16,-1-1 0-16,4 1 0 0,1-1 0 0,3 0-128 15,1-2 128-15,3-1 0 0,3-3 0 0,-1-1 0 16,4-2 0-16,1-1 0 0,1-4 0 0,-1-2 0 16,2 0 0-16,0-2 0 0,-2 0 0 0,0 0-256 15,-3-1 32-15,6-4 16 16,-6 0-2080-16,-4 6-400 0,-2 2-96 0,-5 0-11216 0</inkml:trace>
  <inkml:trace contextRef="#ctx0" brushRef="#br1" timeOffset="-78895.48">12163 1203 21823 0,'0'0'960'0,"0"0"208"0,0 0-928 0,0 0-240 0,0 0 0 0,-2 13 0 15,0-4 1104-15,-5 5 176 0,1 0 48 0,-2 4 0 16,0 0-128-16,-2 2-32 0,0-1 0 0,-1-2 0 16,0 0-144-16,2-4-16 0,-1-2-16 0,2-1 0 0,2-2-320 0,6-8-64 15,0 0-16-15,0 0 0 16,0 0-112-16,0 0-32 0,13-5 0 0,-2 0 0 0,2-5-16 0,2-1-16 16,1-3 0-16,-1-2 0 0,1 0-256 0,-2 6-160 15,1 1 192-15,0-1-192 0,0 2 0 0,0 4 0 16,1 1 0-16,-2 5 0 0,0 2 0 0,0 5 0 15,0 4 0-15,-4 4 0 0,-1 3-128 0,-1 0 128 16,-1 6 0-16,-2-2-144 16,1 0-768-16,-3-1-160 0,1-2-16 0,4-2-15408 0</inkml:trace>
  <inkml:trace contextRef="#ctx0" brushRef="#br1" timeOffset="-78198.74">13817 1252 12031 0,'0'0'528'0,"6"-8"112"0,3-1-512 0,-1 1-128 16,2-1 0-16,2 1 0 0,-1 0 1152 0,0 1 208 15,-1-1 48-15,-5 2 0 0,-5 6-336 0,0 0-64 16,0 0-16-16,0 0 0 0,0 0 96 0,0 0 32 16,0 0 0-16,0 0 0 0,-14 0-192 0,-3 4-32 0,-3 1-16 15,-2 3 0-15,-2 3-368 0,-1-1-64 16,-1-1 0-16,-1 1-16 0,1-1-224 0,0 2-32 0,3 0-16 0,4 0 0 16,0-2-160-16,7 0 192 0,1-1-192 0,5-2 192 15,6-6 0-15,0 0 16 0,2 10 0 0,5-1 0 16,4-3 96-16,2 1 16 0,3 2 0 0,1 0 0 15,2 0-320-15,0-1 128 0,-3 1-128 0,0 1 0 16,-4 0 0-16,-2 1 0 0,-4 0 0 0,-1 1 0 0,-5-1 0 16,-3 1 128-16,-2 1-128 0,-4 0 160 0,-3-1 176 0,-3 0 48 15,-4-1 0-15,-2 0 0 0,-1-4-48 16,-3 1 0-16,0-2 0 0,3-2 0 0,3-2-144 0,1-2-48 16,3-1 0-16,3-1 0 15,4-4-1152-15,6-1-224 0,3-1-48 0,6-4-16 16,8-2-1616-16,1-3-320 0,13-9-64 0,-1 3-16 15</inkml:trace>
  <inkml:trace contextRef="#ctx0" brushRef="#br1" timeOffset="-77804.89">14196 1268 11967 0,'0'0'528'0,"0"0"112"0,0 0-512 0,-8 3-128 16,1 0 0-16,-2 3 0 0,-1 7 2704 0,0-2 512 15,0 1 112-15,0 3 0 0,3 2-1792 0,-3 0-352 16,1 2-80-16,2 2-16 0,3-4-512 0,3-1-128 16,0-3 0-16,3-1-16 0,1-5-144 0,4-2-32 0,2-2 0 0,3-1 0 15,1-4 128-15,0-1 32 0,2-1 0 16,2-3 0-16,2-1-112 0,-4 0-32 16,2-2 0-16,-2 0 0 0,-1-1 32 0,-3 1 0 0,0 1 0 0,-1 1 0 15,-1 1-16-15,-1 0 0 0,-8 7 0 16,7-2 0-16,-7 2-144 0,0 0-16 0,0 0-128 15,7 13 192-15,-4 1-192 0,-1 3 0 0,0 1 0 16,-2 0-160-16,0 1 160 0,2-1 0 0,2-3 0 0,-1-3 0 16,3-2 0-16,2-2 0 0,-1-4 0 0,4-2 0 0,3-2 0 15,1-2 0-15,3-5 128 0,-3 1-128 0,4-4 192 16,2-3-48-16,1-4 0 0,1 0 0 0,0-3-16 16,-1-1 0-16,-1 0 0 0,-4 0 0 15,-1 1 16-15,-5-1 0 0,-1 2 0 0,2-7 0 0,-2 7-16 16,-5 3-128-16,-1 4 192 0,-1 4-64 15,-3 8-352-15,0 0-80 0,0 0-16 0,0 0 0 16,0 0-2496-16,0 0-496 0</inkml:trace>
  <inkml:trace contextRef="#ctx0" brushRef="#br1" timeOffset="-77423.4">15132 1312 10127 0,'0'0'896'0,"-4"-4"-704"0,-1 0-192 0,0 0 0 0,-1 2 2352 0,1 0 432 15,-2 0 96-15,0 1 0 0,-2-2-1312 0,-2 2-272 16,2 0-48-16,-1 0-16 0,-1 0-560 0,0 1-112 16,1 1-32-16,-1 2 0 0,1 1-224 0,-5 2-48 15,1 2-16-15,1 1 0 0,0 1 16 0,1 1 16 16,1 1 0-16,5-2 0 0,-2 1-16 0,2 1-16 15,2 0 0-15,1 0 0 0,0-1 128 0,2-1 16 0,2-1 16 0,4-1 0 16,-3-2 112-16,2-2 0 0,3 0 16 0,2-2 0 16,1-2-80-16,1-1 0 0,0-1-16 0,0-3 0 15,2 0-32-15,-3-2 0 0,1-1 0 0,0-2 0 16,-2-1-16-16,-1 0-16 0,1 0 0 16,-1 0 0-16,-3 0-96 0,1 0-16 0,-4-1 0 0,1 1 0 15,0 1-96-15,-2 2-32 0,-1 0 0 0,0 2 0 16,-1 2-128-16,1 4 0 0,0 0 0 0,0 0 0 15,0 0 0-15,0 0-304 0,0 0 48 0,0 0 16 16,-5 3-1680-16,5-3-320 0,0 0-80 0,0 0-12160 0</inkml:trace>
  <inkml:trace contextRef="#ctx0" brushRef="#br1" timeOffset="-77082.28">15579 975 20383 0,'0'0'896'0,"0"0"192"0,0 0-864 0,-6 5-224 0,1 2 0 0,-1 2 0 15,-3 2 1104-15,1 3 176 0,-2 1 48 0,-1 5 0 16,-2 0-80-16,-1 2-16 0,0 3 0 0,1 3 0 16,-1 0-352-16,-1 3-80 0,-1 2-16 0,0 1 0 15,2 1-464-15,3-1-112 0,2 1-16 0,2-5 0 16,1-2-64-16,-1-4-128 0,4-2 176 0,0-4-176 16,2-3 128-16,0-2-128 0,1-2 0 0,1-3 0 15,1-3-272-15,-2-5-112 0,5 3-32 0,3-4 0 16,0-3-1504-16,1 0-320 0,1-4-48 0</inkml:trace>
  <inkml:trace contextRef="#ctx0" brushRef="#br1" timeOffset="-76767.48">15848 958 11967 0,'0'0'1072'0,"0"0"-864"0,0 0-208 0,0 0 0 0,0 0 1088 0,0 0 192 0,0 0 16 0,-3 6 16 16,-3 0 192-16,1 3 32 15,-2 3 16-15,0 4 0 0,-1 3-96 0,-3 6-32 0,0 1 0 0,0 3 0 16,-2 5-352-16,-3 1-80 0,1 2-16 0,-2 1 0 15,2-1-400-15,1 0-96 0,-1 1-16 0,3-3 0 16,1-2-272-16,3-2-48 0,0-6-16 0,1-2 0 16,2-3-128-16,0-3 0 0,2-3 144 0,1-4-144 15,0 1-1856-15,2-5-448 16,0-6-96-16</inkml:trace>
  <inkml:trace contextRef="#ctx0" brushRef="#br1" timeOffset="-76465.93">15076 1316 24927 0,'0'0'1104'0,"0"0"240"0,0 0-1088 0,0 0-256 0,0 0 0 16,3 5 0-16,1 2 1280 0,-2 0 192 15,-2 3 32-15,0 1 16 0,0 1-384 0,0 4-80 16,-1 3-16-16,0 1 0 0,1-1-544 0,-3 0-112 0,3-2-32 0,0 0 0 16,0-2-352-16,3 1 144 0,-1-2-144 0,-1-2 0 31,2 0-1408-31,3-1-384 0,0-2-64 0</inkml:trace>
  <inkml:trace contextRef="#ctx0" brushRef="#br1" timeOffset="-75765.34">16274 1415 6447 0,'0'0'576'0,"-2"-7"-576"0,1 0 0 0,0 1 0 15,-2-1 2832-15,0 2 464 0,0-1 96 0,-4 1 0 16,1 0-1616-16,-2 2-336 0,-2 2-64 0,-1 1-16 0,-2 0-496 0,-2 3-96 15,-2 2-32-15,-1 1 0 0,2 1-160 0,-1 4-16 16,3 0-16-16,2 1 0 0,2 0-240 0,2 0-48 16,4-1-16-16,1 0 0 0,5-1 128 0,1 0 16 15,5-3 16-15,2-3 0 0,3-2 64 0,3-2 16 16,5-1 0-16,1-1 0 0,-1-5-144 0,0 0-16 16,0-2-16-16,-1-1 0 0,-2-1 32 0,-1 0 16 15,-5-1 0-15,-1 0 0 0,-3 0 80 0,-2-1 16 16,-2 1 0-16,-3 0 0 0,-2-1-128 0,-3 1 0 15,-3 1-16-15,-1 1 0 0,-1 1-304 0,1 3 128 16,0 0-128-16,-2 2 0 16,1 2-880-16,9 2-272 0,0 0-64 0,0 0-16 15,0 0-1856-15,0 0-368 0,0 0-80 0,16-6-7600 0</inkml:trace>
  <inkml:trace contextRef="#ctx0" brushRef="#br1" timeOffset="-75378.52">16679 1251 4607 0,'0'0'192'0,"0"0"64"0,-5 5-256 0,1 2 0 0,-2 2 0 0,-1 2 0 16,-2 2 4432-16,-2 1 848 0,0-2 160 0,1 3 48 15,-2-2-3648-15,2-1-736 0,1 2-144 0,2-1-16 16,-1-1-288-16,2-1-48 0,3-1-16 0,2-2 0 16,1 0-144-16,0-8-48 0,5 4 0 0,4-3 0 15,2-3 144-15,5-3 32 0,-1-2 0 0,2-2 0 16,0-1-304-16,0-1-48 0,-2-1-16 0,0 0 0 15,0 0-48-15,-2 0-16 0,0-1 0 0,-3 4 0 0,0 0 96 16,-2 2 16-16,-3 2 0 0,-5 5 0 0,0 0-112 0,0 0-16 16,0 0 0-16,1 9 0 0,-2 1-128 15,0 3 0-15,-3 0 0 0,0 5 0 0,1-2 0 0,0 1 0 16,1-1 0-16,-2 0 0 0,2-3 0 0,2-2 0 16,3-2 0-16,3-3 0 0,2 0 0 0,3-3 0 15,1-2 128-15,2-4-128 0,2-4 336 0,4-3-16 16,1-4 0-16,2-1 0 0,1-3 64 0,1-1 16 15,-3 1 0-15,-3-1 0 0,-1-1 48 0,-3-1 0 16,0-2 0-16,-2 0 0 0,-4-1-160 0,-2 0-32 16,0 0 0-16,-3 4 0 0,1 1-256 0,-4 3 0 15,1 3 0-15,-1 3 0 16,-1 3-1472-16,0 1-368 0,0 6-64 0</inkml:trace>
  <inkml:trace contextRef="#ctx0" brushRef="#br1" timeOffset="-74796.79">18694 1206 18191 0,'-2'-10'800'0,"2"10"176"0,-2-6-784 0,-5 2-192 0,0-1 0 0,0 2 0 16,-3 2 1344-16,-2 2 208 0,-2 2 48 0,-3 3 16 16,-3 2-848-16,-4 2-160 0,1 3-32 0,-6 3-16 15,-2 3-112-15,-1 2 0 0,1 1-16 0,0 1 0 16,1 0-160-16,4 1-16 0,6 2-16 0,4-1 0 16,5-2 144-16,7 0 16 0,5-4 16 0,6-3 0 15,5-1-80-15,4-3-16 0,4-2 0 0,3-3 0 16,6-1-176-16,-1-2-144 0,1-4 192 0,2-1-192 15,1-2-192-15,-3-1-128 0,0 0-48 0,10-4 0 16,-8 1-2192 0,-2-3-448-16</inkml:trace>
  <inkml:trace contextRef="#ctx0" brushRef="#br1" timeOffset="-74490.84">19062 1238 11967 0,'0'0'528'0,"0"0"112"0,-7 3-512 0,-2 2-128 16,-1 1 0-16,-1 4 0 0,0 1 2416 0,-3 2 448 15,-1 2 80-15,0 1 32 0,0 0-1952 0,0 1-384 16,1-2-64-16,2 1-32 0,3-1-272 0,1-1-48 16,4-1-16-16,4-2 0 0,3-2 240 0,5-2 64 15,0-3 0-15,4-2 0 0,1-2-128 0,2-1 0 0,1-3-16 0,0-2 0 16,1-1 16-16,-1-3 16 15,0-1 0-15,-3 0 0 0,0 0 128 0,-4 0 32 0,0 0 0 0,-3 0 0 16,-1-1-64-16,-2 0-16 0,-3 2 0 0,-3 0 0 16,-2 1-160-16,-1 2-48 0,-2 1 0 15,-1 3 0-15,-4 0-272 0,1 3 0 0,0 3 0 16,2-1-144 0,-2 1-1712-16,3 1-352 0,2 2-64 0</inkml:trace>
  <inkml:trace contextRef="#ctx0" brushRef="#br1" timeOffset="-74153.31">19389 1253 11055 0,'0'0'976'0,"-3"9"-784"16,-2-2-192-16,0 4 0 16,-1-1 1504-16,-1 1 256 0,-1 1 48 0,-1 1 16 0,2-2-528 0,-3 0-96 15,0-2-32-15,1 1 0 0,0 0-240 0,1-1-48 16,2 0-16-16,-1 0 0 0,3-3 16 0,-2 1 0 15,3-2 0-15,3-5 0 0,0 0-96 0,0 0-16 16,0 0 0-16,0 0 0 0,0 0 16 0,0 0 0 16,9-4 0-16,-1-2 0 0,1 0-320 0,2-2-64 15,2-1-16-15,0-1 0 0,1-1-224 0,0 3-160 16,1-3 192-16,-1 0-192 0,0 2 0 0,2 1 0 16,-4 0 0-16,0 3 0 0,0-1 144 0,0 3-144 15,0 2 0-15,-3 3 144 0,0 2-144 0,-3 2 0 16,-1 2 0-16,-1 2 128 0,-4 2-128 0,-1 1 0 15,-3 2 0-15,-2 1 0 0,0 3 0 0,-3-2 0 0,2 0 128 16,-1-1-128-16,2 0 0 0,0-2-192 0,3-3 32 16,2-1 16-1,1-3-2400-15,2-1-464 0</inkml:trace>
  <inkml:trace contextRef="#ctx0" brushRef="#br1" timeOffset="-73724.07">20299 1309 7359 0,'0'0'656'0,"0"0"-528"16,0 0-128-16,0 0 0 0,-6-1 688 0,0-1 96 15,-2 0 32-15,0-1 0 0,0 1-160 0,-2 0-16 16,-1 0-16-16,-1 0 0 0,-3 2 464 0,-2 0 112 16,-4 0 16-16,0 0 0 0,1 2 0 0,0 1 16 15,2 1 0-15,1 2 0 0,2-1-352 0,0 2-80 16,4-1-16-16,3 0 0 0,2 0-208 0,3 0-32 16,3-6-16-16,2 7 0 0,2 1 176 0,3-1 16 15,2 1 16-15,2 0 0 0,1-2-288 0,2 2-48 0,1 1-16 0,-3 0 0 16,0-1-128-16,-1 2-16 15,-1-1-16-15,-5 1 0 0,0 0 64 0,-5 0 16 16,-3 0 0-16,-2 0 0 0,-4-2 224 0,-3 2 48 16,-2-3 16-16,-4 2 0 0,-1-2-176 0,-2 1-32 0,-1-4-16 0,-1 1 0 15,0-2-176-15,1 0-48 0,2-3 0 0,2 0 0 16,3 0-144-16,3-4-192 0,2-1 32 0,4-4 16 31,5-1-2688-31,5-3-544 0</inkml:trace>
  <inkml:trace contextRef="#ctx0" brushRef="#br1" timeOffset="-73485.1">20557 1090 6447 0,'0'0'272'0,"0"0"80"0,0 0-352 0,0 0 0 16,0 0 0-16,0 0 0 0,0 0 3136 0,-5 6 576 15,-1-1 96-15,-3 3 32 0,-1 3-2000 0,-1 2-400 16,-5 5-80-16,1-2-16 0,-1 4-592 0,0 1-128 16,1 2-32-16,-1 1 0 0,1 0-288 0,2 2-64 15,-1 0-16-15,3 2 0 0,3-1-224 0,0 1 128 16,1-4-128-16,2-2 0 16,1-2-1072-16,2-4-304 0,1-2-64 0,2 2-9648 0</inkml:trace>
  <inkml:trace contextRef="#ctx0" brushRef="#br1" timeOffset="-73075.57">20374 1316 19343 0,'0'0'1728'0,"0"0"-1392"0,0 0-336 0,6-3 0 16,4 2 336-16,0 0 0 0,1 0 0 0,2-1 0 15,3-1-16-15,0-1 0 0,1 2 0 0,1 0 0 16,1-1-96-16,2 2-32 0,-1-3 0 0,0 3 0 15,1-2 16-15,-4 1 0 0,0-2 0 0,-3 2 0 16,-1 0 368-16,-5 1 80 0,1 1 16 0,-9 0 0 0,0 0 128 0,0 0 32 16,-1 5 0-16,-4 3 0 0,-1 2-64 0,-4 1-16 15,-4 0 0-15,-2 1 0 0,-3 0-304 0,2 2-64 16,0 1-16-16,-4 3 0 0,1-1-176 0,7-3-48 16,4-3 0-16,5-1 0 0,0-2-16 0,4-8-128 15,0 0 192-15,5 6-64 0,-5-6 48 0,11 3 0 16,1-4 0-16,4-4 0 0,1-3-16 0,4 0 0 15,-1-3 0-15,1 0 0 0,-2 0-160 0,-1 0 0 16,-1 0 0-16,-2 1 128 0,-1 0-128 0,-3 1 0 16,-2 1 0-16,-2 3 128 0,-7 5-128 0,0 0 0 15,0 0 0-15,0 0 0 0,0 0-128 0,0 10 128 16,-3 2-160-16,-2 1 160 0,1 0 0 0,-4 4-144 16,1 0 144-16,2 0 0 0,2-3 0 0,2-1 0 15,1 1 0-15,2-7-128 16,1 0-1184-16,3-2-224 0,1 0-64 0,6-2-7616 15,3-4-1536-15</inkml:trace>
  <inkml:trace contextRef="#ctx0" brushRef="#br1" timeOffset="-72733.61">21137 1243 17503 0,'0'0'1552'0,"0"0"-1232"0,-3 4-320 0,-5 1 0 15,0 0 800-15,-1 2 96 0,-4 1 32 0,0 0 0 16,0 2 528-16,-1 1 96 0,-2 0 32 0,1 1 0 16,1 2-624-16,-1-2-128 0,3-1-32 0,1 0 0 0,2-1-384 15,1-2-80-15,1 0-16 0,3-1 0 16,4-7 160-16,0 0 32 0,0 0 0 0,0 0 0 0,0 0 192 0,8 0 64 16,3-2 0-16,-1-2 0 0,4-2-352 0,0-1-64 15,0 0-16-15,3 1 0 0,0-1-336 0,0 1 144 16,-2-1-144-16,-1 3 0 0,0-1 0 0,-1 2 0 15,-1 0 0-15,-1 3 0 0,-3 2 0 0,-2 1 0 16,-6-3 0-16,5 9 0 0,-2 1 0 0,-1 1 0 16,-2 0 0-16,-1 2 0 0,-2 2 128 0,1 2-128 15,-5-2 0-15,1 1 0 0,1-1 0 0,-1-2 0 16,2-1 0-16,2-1 0 16,1-3-1360-16,1-1-240 0,0-7-32 0,0 0-8192 15,5 3-1632-15</inkml:trace>
  <inkml:trace contextRef="#ctx0" brushRef="#br1" timeOffset="-72381.55">21802 1035 12895 0,'0'0'1152'0,"0"0"-928"0,0 0-224 0,0 0 0 16,-7 0 1856-16,-1 2 336 0,1 3 64 0,-3 1 16 0,-1 3-704 0,-1 2-144 16,-3 1-16-16,0 5-16 0,-2 1-224 0,1 3-32 15,-1 5-16-15,2-1 0 0,0 1-288 0,-1 3-48 16,1 1-16-16,-1 0 0 0,2-1-512 0,0 0-96 15,2-1-32-15,0-1 0 0,3-2 0 0,2-1-128 16,2-4 192-16,1-4-64 0,2-2-128 0,1-2 0 16,1-3 0-16,1-2 0 15,1-1-640-15,-2-6-96 0,0 0-32 0,8 0-8752 16,0-4-1744-16</inkml:trace>
  <inkml:trace contextRef="#ctx0" brushRef="#br1" timeOffset="-72189.88">21440 1308 5519 0,'0'0'240'0,"0"0"64"0,0 0-304 0,0 0 0 0,5-2 0 0,3 1 0 15,2 2 5104-15,3-1 960 0,5 0 192 0,2-1 32 16,4 0-4400-16,1-2-880 0,3 0-176 0,1-1-48 16,0-1-384-16,0 0-80 0,3-2 0 0,0 2-16 15,-1-1-176-15,1 2-128 0,-1 0 144 0,-1 2-144 31,-1 0-320-31,-1 1-144 0,-6 0-48 0,-2 1-8784 0,-1 0-1776 0</inkml:trace>
  <inkml:trace contextRef="#ctx0" brushRef="#br1" timeOffset="-71826.05">22332 1234 11967 0,'0'0'1072'0,"0"0"-864"16,-4-3-208-16,1 0 0 0,-3 0 2624 0,-2 1 496 16,-2 0 80-16,-1 0 32 0,-1 1-1744 0,-2 1-336 15,-2 1-80-15,0 1-16 0,-3 1-352 0,1 2-64 16,1 0 0-16,0 2-16 0,2 1-304 0,2 0-48 16,3-1-16-16,1 1 0 0,3-1 0 0,5 1 0 15,2 0 0-15,5 1 0 0,1-2 336 0,4 2 64 16,2 0 16-16,2 0 0 0,1 2-256 0,1 0-48 15,1 2-16-15,-1 0 0 0,2 0-96 0,-2 0-32 16,-3 2 0-16,-2-2 0 0,0-1 176 0,-3-1 48 16,-4 0 0-16,-1-1 0 0,-3 0 64 0,-2-2 32 15,-4 0 0-15,-1 0 0 0,-6-1 160 0,-4-2 48 16,-1 0 0-16,-7 0 0 0,-1-1-112 0,-3 0 0 16,-3-3-16-16,0-1 0 0,1 0-288 0,1-1-48 0,-2-3-16 0,1 1 0 15,1 0-272-15,3-2 0 0,2 0 0 0,5-1 0 31,0 1-1040-31,7-1-224 0,1 0-32 0</inkml:trace>
  <inkml:trace contextRef="#ctx0" brushRef="#br1" timeOffset="-58251.45">18429 15216 12783 0,'0'0'560'0,"0"0"128"0,0 0-560 0,0 0-128 0,0 0 0 0,0 0 0 16,0 0 656-16,0 0 112 0,0 0 0 0,0 0 16 16,0 0-16-16,0 0 0 0,1 9 0 0,-1-9 0 15,0 0-192-15,0 0-64 0,0 0 0 0,0 0 0 16,-1 8 80-16,1-8 16 0,0 0 0 0,0 0 0 16,0 0 32-16,0 0 0 0,0 0 0 0,0 0 0 15,0 0 0-15,0 0 0 0,0 0 0 0,0 0 0 16,-2-8-128-16,2 1-32 0,0 7 0 0,0-10 0 15,0-4-48-15,0 3-16 0,0 2 0 0,0 0 0 16,0-1-96-16,-1-1-32 0,-3 0 0 0,2 0 0 16,-1 0 0-16,-2-1 0 0,0-1 0 0,-2-1 0 15,2 1 32-15,-4 1 16 0,-1 1 0 0,0-4 0 16,0-4-48-16,-1 1-16 0,0 1 0 0,-1 1 0 0,0 1-112 0,1 0-32 16,0-3 0-16,0 3 0 0,0-1-128 0,1 2 0 15,0 0 0-15,0-2-176 0,0 3 176 0,1 0 0 16,0 1 128-16,-2 1-128 0,1 0 144 0,0 1-144 15,-3 0 192-15,0 0-192 0,-1 0 0 0,2 1 0 16,0 3 0-16,0-1 0 0,-2 0 128 0,-2 2-128 16,3 2 0-16,-1-3 0 0,0 2 0 0,-1 0 0 15,1 2 0-15,0-3 0 0,-1-3 0 0,1 1 0 16,-1 2 0-16,-1 1 0 0,-1-1 0 0,-2 0 0 16,-2-2 0-16,1 2 0 0,-1-1 0 0,-1 2 0 15,0-2 0-15,1 1 0 0,2 0 128 0,-2 1-128 16,0 1 0-16,2-1 0 0,-2 0 0 0,3 1 128 0,0 0-128 15,0 1 0-15,1 0 0 0,0 1 0 16,-4 0 0-16,4 1 0 0,-1 1 0 0,1 0 0 0,-2 0 0 0,1 0 0 16,-2-2 0-16,2 1 0 0,-2 0 0 0,1 1 0 15,-2 0 0-15,2-1 0 0,0-1 0 0,2 1 0 16,-1 0 0-16,-2 1 0 0,-1 0 0 0,2 2 0 16,-2 0 0-16,3-1 0 0,0-1 0 0,0 1 0 15,2 1 0-15,-2 0 0 0,-1-1 0 0,1 0 0 16,1-1 0-16,1 0 0 0,1 1 0 0,0 0 0 15,1 0 0-15,0 0 0 0,-2-2 0 0,2 1 0 16,0 4 0-16,-2-1-144 0,4 2 144 0,-2-1 0 16,1 1 0-16,1 1 0 0,-1 4 0 0,4 1 0 15,-5 2 0-15,1 1 0 0,0 3 0 0,1-1 0 0,2 1 0 16,-2 0-128-16,0 3 128 0,0 0-192 0,0 0 192 16,-2 0 0-16,-1 0 0 0,2-1 0 0,0-2 0 0,-1 3 0 15,2 0 0-15,1-1 0 0,-2-3 0 0,2-2 0 16,1-3 0-16,1 1 128 0,1-1-128 0,0-1 128 15,2-4-128-15,1 2 128 0,-1-2-128 0,1 1 128 16,5-8-128-16,0 0 128 0,0 0-128 0,0 0 128 16,0 0-128-16,0 0 128 0,0 0-128 0,0 0 0 15,0 0 0-15,0 0 128 16,10 0-1296-16,2 0-256 0,2 0-48 0</inkml:trace>
  <inkml:trace contextRef="#ctx0" brushRef="#br1" timeOffset="-57494.2">17312 15357 3679 0,'0'0'320'0,"0"0"-320"15,0 0 0-15,0 0 0 0,0 0 2096 0,7-3 336 16,-7 3 80-16,8-2 16 0,-8 2-1328 0,0 0-272 15,0 0-48-15,0 0-16 0,6-4-32 0,-6 4 0 16,0 0 0-16,0 0 0 0,6-4 144 0,-6 4 32 16,0 0 0-16,5-5 0 0,-5 5-192 0,0 0-48 15,4-8 0-15,-2 0 0 0,-2 8-64 0,2-8-32 16,-1 1 0-16,0-1 0 0,-1 0-160 0,-1 1-16 16,1 7-16-16,-1-10 0 0,0-1-96 0,0 0 0 15,-1 0-16-15,-2 1 0 0,2-3-48 0,-3 2-16 16,0 0 0-16,1 0 0 0,-3-1-32 0,2-2 0 15,-2 1 0-15,-1 1 0 0,0-1-96 0,-1 1-32 16,-2-3 0-16,1 2 0 0,-1-2 16 0,-1 2 0 0,-3-1 0 16,2 1 0-16,0 0-16 0,1 1 0 0,-1 1 0 0,-2 1 0 15,2 0-144-15,-1 1 160 0,-1 1-160 0,-1 0 160 16,1 1-160-16,2 2 128 0,0 3-128 0,2-2 128 16,-2 1-128-16,2 1 0 0,2 2 0 0,-2 0 0 15,0 0 0-15,0 0 0 0,0 0 0 0,2 3 0 16,1 0 0-16,-3 2 0 0,1-1 0 0,1 1 0 15,-2 1 0-15,1 2 0 0,0 2 0 0,-1-3 0 16,1 1 0-16,2 1 0 0,-1 1 0 0,1-1 0 16,-1-2 0-16,3 2 0 0,-4 0 0 0,3 1 0 15,1-1 0-15,0 1 0 0,0-2 0 0,-1 1 0 16,1 1 0-16,0-1 0 0,0-3 0 0,3 2 0 16,-4-1 0-16,7-7 0 0,-4 10 128 0,1-2-128 15,1 1 0-15,2-9 0 0,-6 8 128 0,6-8-128 16,-5 9 0-16,5-9 0 0,-3 10 0 0,3-10 128 0,-2 8-128 0,2-8 0 15,-4 9 144-15,4-9-144 0,0 0 0 0,0 0 128 16,-4 9-128-16,4-9 0 0,0 0 0 0,0 0 144 16,-3 8-144-16,3-8 0 0,0 0 0 0,0 0 0 15,0 0 0-15,0 0 0 0,0 0-224 0,0 0-96 16,0 0-32-16,0 0 0 16,0 0-2368-16,0 0-480 0</inkml:trace>
  <inkml:trace contextRef="#ctx0" brushRef="#br1" timeOffset="-57142.87">16616 14880 21183 0,'-15'-6'944'0,"5"4"192"0,-1 1-912 0,1 0-224 0,0 0 0 0,0 1 0 15,-1 0 928-15,0 2 144 0,1 1 16 0,1 2 16 16,1 0-128-16,1 3-16 0,1 1-16 0,3 3 0 16,2 3-368-16,1 3-64 0,1 2 0 0,1 2-16 15,3 2-112-15,-3 1-32 0,1-2 0 0,1 4 0 16,-1-3-96-16,1-1 0 0,-2-1-16 0,3 1 0 16,1-3-16-16,-1-1 0 0,-1-4 0 0,3-3 0 15,-2-3 240-15,4-3 48 0,0 0 16 0,2-4 0 0,2-2 160 0,4-2 16 16,0 0 16-16,3-5 0 0,1-3-272 0,0-2-64 15,0-2-16-15,2-2 0 0,-1 0-176 0,1-1-48 16,-4 1 0-16,-3 1 0 0,0-1-144 16,-3 3 0-16,-2 2 0 0,-1 3 0 15,0 4-2800-15,-10 4-432 0,0 0-96 0,11 1 0 0</inkml:trace>
  <inkml:trace contextRef="#ctx0" brushRef="#br1" timeOffset="-56252.03">16525 15711 15487 0,'0'0'688'0,"0"0"144"0,-8-2-672 0,8 2-160 16,-8-1 0-16,8 1 0 0,0 0 1120 0,0 0 192 0,-7-1 32 0,7 1 16 16,0 0-64-16,0 0-16 0,0 0 0 0,0 0 0 15,0 0-224-15,0 0-48 0,0 0-16 0,5-8 0 16,0 1-144-16,1 0-16 0,3-1-16 0,2 2 0 15,-2 0-240-15,2-1-64 0,1 0 0 0,-1 1 0 16,1 1-128-16,1-1-48 0,1 2 0 0,1 1 0 16,-2-1 16-16,-3 3 0 0,0 2 0 0,0 3 0 15,-4 0-112-15,2 3-32 0,-4 5 0 0,0-1 0 16,-2 2-80-16,-1 4-128 0,-2 1 176 0,-1 3-176 16,-4 0 304-16,-2 3-48 0,0 2-16 0,-7 1 0 15,0 2 144-15,-3-1 16 0,0 0 16 0,0-2 0 16,0-3 64-16,0 0 16 0,-2-1 0 0,-1-1 0 15,2-1 96-15,2-2 32 0,-1-3 0 0,2 3 0 16,1-6-192-16,3 0-48 0,1 0 0 0,2-2 0 0,2-4-128 0,1 0-48 16,6-6 0-16,0 0 0 0,0 0-32 0,0 0-16 15,0 0 0-15,0 0 0 0,0 0 16 0,0 0 0 16,8-6 0-16,1 1 0 0,2-1-176 0,-1 2 160 16,1 0-160-16,1-1 160 0,1 2-160 0,-1 1 0 15,2 0 0-15,2 0 128 0,0 2-128 0,2 3 0 16,-4 0 0-16,4 0 128 0,-2 3-128 0,1-1 0 15,0 2 0-15,1-3 128 0,0 1-128 0,-1-1 160 16,1 2-160-16,-3-1 160 0,-2-1-160 0,1 1 128 16,-1-1-128-16,0 0 128 0,0-2-128 0,-1 1 0 15,-3-3 0-15,1 1 0 16,-10-1-1920-16,8 1-320 0,-8-1-64 0</inkml:trace>
  <inkml:trace contextRef="#ctx0" brushRef="#br1" timeOffset="-55294.99">17227 15564 6447 0,'0'0'272'0,"0"0"80"0,-7 6-352 0,-1-2 0 0,8-4 0 0,-7 5 0 0,-2 1 2288 0,2-1 384 15,7-5 80-15,-9 6 0 0,3-2-1120 0,-3 0-224 16,2-1-64-16,7-3 0 0,-7 3 64 0,7-3 16 16,-8 5 0-16,0-1 0 0,8-4-208 0,0 0-64 15,-7 1 0-15,7-1 0 0,0 0-224 0,0 0-48 16,0 0-16-16,0 0 0 0,0 0-160 0,0 0-48 15,0 0 0-15,6-5 0 0,3-4-32 0,0-1-16 16,2-1 0-16,1-1 0 0,2-1-128 0,2-2-32 16,-1 0 0-16,1 1 0 0,0-1-144 0,-1 2-48 15,1 0 0-15,-1-1 0 0,0-1-64 0,1 2-32 16,-1-2 0-16,1 2 0 0,-2 0-160 0,-2 4 192 0,1 0-192 16,-1 1 192-16,-1 3-192 0,-1 0 0 0,-2 1 0 0,-8 4 128 15,0 0-128-15,0 0 0 0,0 0 0 0,0 0 0 16,8 5 0-16,-4 5 0 0,-3 2 0 15,-2 4 0-15,-1 0 0 0,-4 4 0 0,-1 3 0 0,-2 0 0 16,0 1 0-16,-2 4 0 0,1 0 0 0,0 3 0 16,-2 1 192-16,1 0-64 0,0 0 0 0,1-1 0 15,0-3 112-15,0 0 16 0,2-2 0 0,-1 1 0 16,2-2 0-16,1-3 0 0,-1-3 0 0,3-2 0 16,1 0-128-16,-1-2-128 0,2-2 176 0,1 1-176 15,1-3 128-15,2-2-128 0,-2-9 0 0,7 9 0 16,-7-9 128-16,6 8-128 0,-6-8 0 0,10 4 0 15,-1-3-1344 1,-9-1-336-16,9 0-64 0,-9 0-16 0,7-4-1760 0,-7 4-336 0,5-13-80 16,-5 13-9136-16</inkml:trace>
  <inkml:trace contextRef="#ctx0" brushRef="#br1" timeOffset="-55073.19">17135 16017 27647 0,'0'0'2448'0,"-4"-5"-1952"15,4 5-496-15,-3-6 0 0,3 6 1280 0,0 0 144 16,-2-7 48-16,2 1 0 0,0 6 160 0,5-5 32 16,3 0 16-16,3 2 0 0,2 0-608 0,3-1-128 15,5 4-32-15,2 0 0 0,4 2-336 0,0 2-64 16,3 1 0-16,3 0-16 0,2 1-224 0,-3 1-32 0,-2-1-16 0,-4 1 0 16,-1 0-224-16,0-1 176 15,-5 1-176-15,0-3 160 0,-1 2-160 0,0-1 0 0,-3 1 0 0,-3-1 0 31,-2-1-1984-31,0 0-336 0,0 0-64 0</inkml:trace>
  <inkml:trace contextRef="#ctx0" brushRef="#br1" timeOffset="-54260.11">18133 15546 15263 0,'0'0'672'0,"0"0"144"0,0 0-656 0,-8-2-160 0,8 2 0 0,0 0 0 15,-7 0 1488-15,-2 1 272 0,9-1 48 0,-8 3 16 16,-2-2-288-16,10-1-64 0,-6-1-16 0,6 1 0 16,-10 0-64-16,10 0-16 0,0 0 0 0,0 0 0 15,-5-4-176-15,5 4-48 0,0 0 0 0,0 0 0 16,1-10-336-16,5 0-80 0,3 4-16 0,-3-3 0 15,2-1-256-15,1 0-48 0,4 0-16 0,2-1 0 16,1 0-144-16,-1-1-48 0,1 0 0 0,1 0 0 16,2 0-80-16,2 1 0 0,-1 0-128 0,-1-1 192 0,0 2-64 15,0 1 0-15,-3 0-128 0,0 1 192 0,-5 0-192 0,0 0 0 16,-3 3 128-16,-1-1-128 0,-7 6 0 0,0 0 0 16,0 0 128-16,0 0-128 0,0 0 0 0,0 0 0 15,0 0 0-15,0 0 0 0,1 10 0 0,-1 0 0 16,-1 1 0-16,-1 2 0 0,-1 4 0 0,0 0 0 15,-1 4 0-15,2 1 0 0,-2-3 0 0,1 3 0 16,0 0 176-16,-3 2-176 0,0 0 288 0,-2 2-48 16,-1-1-16-16,0 1 0 0,3 1 80 0,-4-1 16 15,0-2 0-15,0-1 0 0,-1-1-48 0,1-1 0 16,1-3 0-16,2 1 0 0,-1-2-16 0,1 2 0 0,2-3 0 16,1 1 0-16,1-2-48 0,-1 0-16 15,2-2 0-15,0-1 0 0,-1-2-32 0,2 0-16 0,0 0 0 16,1-2 0-16,0-8-144 0,0 0 128 0,0 0-128 0,2 10 128 15,-2-10-128-15,0 0 128 0,7 7-128 0,-7-7 128 16,11 3-128-16,-1-1 0 0,0-2 0 0,0 0 0 31,0-3-480-31,-2-1-80 0,-8 4-16 0,10-5 0 16,-2 3-2080-16,-8 2-416 0,0 0-96 0</inkml:trace>
  <inkml:trace contextRef="#ctx0" brushRef="#br1" timeOffset="-54011.12">17986 16028 26719 0,'-9'-4'2368'0,"9"4"-1888"0,-8-5-480 0,8 5 0 0,0 0 1680 0,0 0 240 16,0 0 64-16,0 0 0 0,0 0-256 0,8-3-32 16,2 0-16-16,6 0 0 0,5-3-640 0,4 3-128 15,7-2-16-15,6 2-16 0,5-1-240 0,4 1-32 16,2 0-16-16,1 2 0 0,-3 0-208 0,-1 0-32 15,-1-1-16-15,-3-1 0 0,-2 0-80 0,-2 1 0 16,-1 2-16-16,-4-1 0 0,-3-1-240 0,-2 1 0 16,-3 1 128-16,-5 1-128 15,-2-1-608-15,-3 1-160 0,-4 1-48 0,-11-2-12736 16,4 10-2544-16</inkml:trace>
  <inkml:trace contextRef="#ctx0" brushRef="#br1" timeOffset="-50228.59">9739 2528 3679 0,'0'0'320'0,"0"0"-320"0,0 0 0 0,0 0 0 16,0 0 1872-16,0 0 304 0,0 0 64 0,0 0 16 16,-4 5-944-16,1 0-192 0,-1-1-32 0,4-4-16 15,0 0-96-15,-5 5-16 0,0-1 0 0,2-1 0 0,3-3 112 0,0 0 16 16,0 0 0-16,0 0 0 0,0 0-80 0,0 0-16 15,0 0 0-15,0 0 0 0,0 0-128 0,3-10-32 16,3 0 0-16,2-1 0 0,0 0-416 0,2-1-96 16,2 0 0-16,0-1-16 0,1-1-304 0,1-1 160 15,1 1-160-15,-1 1 128 0,0 1-128 0,0-1 0 16,-1 2 0-16,-2 1 0 0,0 3 0 0,-1 4 0 16,-2 2 0-16,0 4 0 0,-2 3 0 0,-2 5 0 15,0 2-128-15,-2 3 128 0,0 3 0 0,-2 4 192 16,-2 0-32-16,-2 4 0 0,-2-1-160 0,0 0 192 0,1 0-192 0,-1-2 192 15,1-2-64-15,-2-1 0 16,2-3 0-16,0 1 0 0,1-3 320 0,-1-1 48 16,3-4 16-16,0-1 0 0,1-2-64 0,1-8 0 15,0 0 0-15,0 0 0 0,6-5 160 0,3-3 32 16,4-4 0-16,0-2 0 0,1-2-192 0,2-2-48 0,3 0 0 16,-1-3 0-16,0-2-400 0,1 0 128 0,0 0-128 0,2 0 0 15,-2-1 0-15,1 2 0 0,-1 1 128 0,0 3-128 16,-4 3 0-16,-1 4 0 0,-3 3 0 0,0 2 0 15,-1 5 0-15,-3 4 0 0,1 3-128 0,-4 4 128 16,0 5 0-16,0 4 0 0,-4 6-144 0,-1 2 144 16,-2 2 0-16,0-1 0 0,0 1 0 0,-2 0 0 15,1-2 0-15,0 1 0 0,1-1 0 0,-1-1 0 0,2-1 0 16,0-3 0-16,-1-5-128 0,1 7 128 16,2-7-1408-16,2-6-208 15,-2-11-48-15,6 4-8896 0,2-1-1760 0</inkml:trace>
  <inkml:trace contextRef="#ctx0" brushRef="#br1" timeOffset="-49841.21">10569 2618 18591 0,'0'0'832'0,"0"0"160"0,0 0-800 0,0 0-192 0,0 0 0 0,0 0 0 15,0 0 608-15,0 0 80 16,0 0 16-16,0 0 0 0,0 0 144 0,0 0 48 16,0 0 0-16,0 0 0 0,9-1 64 0,0-2 0 0,1-2 16 0,-1 0 0 15,2 1-128-15,2-1-16 16,0-1-16-16,0 0 0 0,3-3-368 0,-2 1-64 0,-2 1 0 16,-1-3-16-16,0-1-128 0,-3 0-32 0,-1 1 0 0,-3 1 0 15,0 0 64-15,-2 2 16 0,-3-1 0 0,-1 2 0 16,-2 2 192-16,-3 2 32 0,-2 2 16 0,-4 4 0 15,-1 4-368-15,-3 3-160 0,0 2 128 0,-3 1-128 16,0 1 0-16,0 1 0 0,2 2 0 0,1 0 0 16,2 2 0-16,0 1 0 0,4-2 0 0,5 0 0 15,0-2 0-15,4 1 0 0,3-2 0 0,4 0 0 0,2-3 0 16,5-3 0-16,4-3 0 0,8 0 0 16,2-4-496-16,4-4 32 15,5-3 0-15,-9-1 0 0,2-1-2016 0,-1-3-400 0,0-2-64 16</inkml:trace>
  <inkml:trace contextRef="#ctx0" brushRef="#br1" timeOffset="-49421.47">11134 2475 21183 0,'0'0'1888'0,"0"0"-1504"15,-5 0-384-15,5 0 0 0,-4 2 736 0,-4 3 80 16,2 0 16-16,-1 3 0 0,-1 2 240 0,1 1 48 15,-1 1 16-15,1 0 0 0,2 0-496 0,-1-1-112 16,2 0-16-16,1 0 0 0,1 0-272 0,2-1-64 0,3-2-16 0,1-3 0 16,0 1 96-16,3-4 0 0,1-2 16 0,2-1 0 15,1-4 192-15,1 3 48 16,1-3 0-16,1-3 0 0,1-2-176 0,-3 0-16 16,0-1-16-16,0 3 0 0,-1-1-112 0,0-1 0 0,-1 0-16 0,0 1 0 15,-4 2-176-15,2 2 192 0,-4 0-192 0,-4 5 192 16,0 0-64-16,0 0-128 0,4 10 192 0,-2 0-64 15,-1 0 16-15,0 2 0 0,-1 1 0 16,0 2 0-16,-1 0-144 0,1-1 0 0,1-1 0 0,2-1 0 16,-2-1 0-16,5-1 0 0,3-2 0 0,0-1 0 15,3-5 128-15,3-2-128 0,4-3 128 0,3-3-128 16,0-4 320-16,4-2 0 0,3-2-16 0,-3-1 0 16,-1-3-16-16,0-3 0 0,-2 0 0 0,-2 0 0 0,-4 0 160 15,1 1 16-15,-6-1 16 0,-1 0 0 0,-1-1-128 16,-5 1-32-16,0 2 0 0,-1 2 0 0,-3 3-320 0,-2 3 0 15,-2 3 0-15,0 2 0 16,-2 2-1984-16,1 6-384 0,-3 2-64 16</inkml:trace>
  <inkml:trace contextRef="#ctx0" brushRef="#br1" timeOffset="-48450.24">12674 2234 6447 0,'0'-11'272'0,"0"6"80"16,-1-3-352-16,-1-1 0 0,2-1 0 0,-2 0 0 0,-3-1 2400 0,-1 1 416 16,2 2 64-16,-6-2 32 0,0 2-1328 0,0 5-272 15,-4 4-48-15,-2 1-16 0,0 1-272 0,-7 5-48 16,-4 4-16-16,0 8 0 0,-4 3-16 0,-1 7 0 15,-4 5 0-15,3 2 0 0,1 2-80 0,3-2-32 16,4 0 0-16,1-1 0 0,5-1-256 0,6-3-48 16,4-3-16-16,6-3 0 0,3-4-256 0,7-1-48 15,1-1-16-15,8-2 0 0,2-2 80 0,7-5 16 16,2-2 0-16,6-4 0 0,6-3-32 0,1-2 0 16,3-2 0-16,-13-1 0 0,1-2-208 0,1 0 0 15,-2-2 0-15,1 2 0 16,-2-4-720-16,-4 2-96 0,-1-1-16 0,-2 2-8864 15,0 2-1776-15</inkml:trace>
  <inkml:trace contextRef="#ctx0" brushRef="#br1" timeOffset="-48035.91">13327 2448 7359 0,'0'0'656'0,"0"0"-528"16,0 0-128-16,0 0 0 0,0 0 2688 0,0 0 496 15,10 2 96-15,-1-2 32 0,4-1-1488 0,3 0-288 16,6-2-64-16,0 0-16 0,4 0-624 0,1-2-112 0,1 0-16 0,0-1-16 15,1 1-432-15,0-1-96 0,-2 1-16 0,-3-2 0 16,0 2-144-16,-2-1-192 0,-2 4 32 0,-3 0-7904 16,-4 0-1600-16</inkml:trace>
  <inkml:trace contextRef="#ctx0" brushRef="#br1" timeOffset="-47877.81">13282 2670 16575 0,'0'0'736'16,"0"0"160"-16,9 0-720 0,0-2-176 0,3 0 0 0,3 1 0 0,3 0 3616 0,5 0 688 15,2 0 144-15,5-2 32 0,2-2-3008 0,4-2-608 16,1-1-112-16,4 0-32 0,0 2-464 0,-1 0-80 16,2 0-32-16,-1-1 0 0,-3 3-144 0,-1-2 0 15,-3 1-160-15,-4 0-10416 16,-4 3-2096-16</inkml:trace>
  <inkml:trace contextRef="#ctx0" brushRef="#br1" timeOffset="-46067.43">15182 2240 17503 0,'2'-10'1552'0,"1"-1"-1232"15,2-1-320-15,-3-2 0 0,1 1 784 0,0 1 112 16,2 1 0-16,-1 2 16 0,-4 2 560 0,0 7 96 0,0 0 32 0,0 0 0 15,0 0-336-15,0 0-64 16,0 0-16-16,0 0 0 0,-5 7-496 0,-1 7-112 0,1 4 0 0,-4 8-16 16,2 1-224-16,-3 7-32 0,2 8-16 0,-3 1 0 15,-2 1 192-15,1-2 32 0,-1-1 16 0,3 0 0 16,-3-3-80-16,1-2 0 0,0 0-16 0,3-2 0 16,-1-2-224-16,4-2-32 0,-2-2-16 0,3-6 0 15,3-1-160-15,2-4 0 0,0-3 144 0,1-4-144 16,-1-10-240-16,0 0-112 0,0 0-32 0,10-1-10656 15,0-5-2144-15</inkml:trace>
  <inkml:trace contextRef="#ctx0" brushRef="#br1" timeOffset="-45575.91">15981 2259 12959 0,'0'0'576'0,"0"0"112"0,0 0-560 0,4-7-128 0,-4 7 0 0,4-9 0 16,-4 9 1232-16,0 0 224 0,0 0 32 0,0 0 16 15,0 0-48-15,0 0-16 0,0 0 0 0,0 0 0 0,-2 7-448 0,-3 5-96 16,-1 4 0-16,-2 3-16 0,-1 5-64 0,2 1-16 16,-3 2 0-16,0 1 0 0,0 1-80 0,1 1-16 15,0-1 0-15,-1 1 0 0,2-2-224 0,2-1-48 16,2-1-16-16,0-1 0 0,-1-2-272 0,3-3-144 16,1-2 160-16,1-1-160 0,1-4 0 0,0-2 0 15,0-3 0-15,-1-8 0 16,0 0-1360-16,0 0-320 0,0 0-64 0,0 0-11552 15</inkml:trace>
  <inkml:trace contextRef="#ctx0" brushRef="#br1" timeOffset="-45387.95">15622 2476 19343 0,'0'0'1728'0,"0"0"-1392"15,0 0-336-15,11 6 0 0,1-2 2080 0,3 0 352 16,4 0 64-16,4-1 0 0,0-1-1376 0,5-2-288 15,1-2-48-15,5-1-16 0,3-1-80 0,0 0-32 16,2-3 0-16,1 0 0 0,4-1-368 0,-4 0-80 16,-2 1-16-16,-4-1 0 0,-3 0-192 0,-3 2-208 0,-7-2 32 0,-4 2-9872 15,-4 2-1968-15</inkml:trace>
  <inkml:trace contextRef="#ctx0" brushRef="#br1" timeOffset="-44130.61">16937 2566 12783 0,'0'0'560'0,"0"0"128"0,0 0-560 0,4-7-128 15,-4-1 0-15,-4 0 0 0,2 1 1216 0,-2 0 224 16,-2 0 32-16,-3 0 16 0,2 2-336 0,-3 1-64 15,0 1 0-15,0 3-16 0,-4 2-208 0,-1 3-32 16,-1 2-16-16,4-1 0 0,-3 3-368 0,-1 2-80 16,-1 1-16-16,-3 8 0 0,-1 2 32 0,5-1 0 15,4-2 0-15,3-2 0 0,3 1-48 0,4-3 0 16,2-1 0-16,4-7 0 0,0 1 64 0,5-1 16 0,2-1 0 0,3-1 0 16,4-3 96-16,3-3 32 0,-1-3 0 0,2-2 0 15,1-2-256-15,0-1-48 0,0-1-16 0,8-7 0 16,-5-1-80-16,-4 2-16 0,-6-1 0 0,-3 0 0 15,-5-1 80-15,-2 0 16 0,-4 3 0 0,-2-3 0 16,-2-3 160-16,-4 3 16 0,-2 0 16 0,-2 5 0 16,0 3-416-16,-1 2 128 0,0 2-128 0,1 0 0 15,1 4-448 1,9 2-160-16,0 0-32 0,0 0-16 0,0 0-2544 0,0 0-496 0</inkml:trace>
  <inkml:trace contextRef="#ctx0" brushRef="#br1" timeOffset="-43873.29">17529 2100 18431 0,'-5'-20'1632'0,"2"15"-1312"16,1-1-320-16,-1 2 0 0,1 0 1152 0,2 4 176 15,-7 0 16-15,0 4 16 0,0 3-144 0,-2 3-48 16,-2 2 0-16,-1 2 0 0,-1 2-384 0,-1 5-80 15,-1 4 0-15,1 3-16 0,-1 2-320 0,1 0-64 16,1 3-16-16,1 1 0 0,0-3-288 0,1 1 160 16,-1 0-160-16,1-1 128 0,0-3-128 0,2-1 0 15,0-4 0-15,1-2 0 16,2-1-384-16,0-3-96 0,2-1-32 0,2-4 0 16,1-3-1936-16,1-9-400 0</inkml:trace>
  <inkml:trace contextRef="#ctx0" brushRef="#br1" timeOffset="-43465.69">17714 2440 23151 0,'0'0'1024'0,"0"0"208"0,-5-5-976 0,2 1-256 0,-1 1 0 0,-3 2 0 16,-3 1 576-16,-1 1 80 0,-1 1 16 0,-2 2 0 15,-3 2-352-15,-1 2-80 0,-3 1-16 0,-2 5 0 16,0 0-64-16,-2 1-16 0,2 2 0 0,2-1 0 0,2 0-16 0,1-1 0 15,4-1 0-15,4-1 0 16,4 0 64-16,5-2 0 0,4 0 0 0,6-2 0 16,1-3 256-16,6-1 64 0,3-3 16 0,2-3 0 0,6-5-128 0,-2-2-16 15,1-1-16-15,2-5 0 0,2 0-176 0,-2-2-16 16,-1-4-16-16,0-1 0 0,-1-2 144 0,0-1 16 16,-2 0 16-16,1-4 0 0,-2-5 128 0,0-3 32 15,-5-1 0-15,0-1 0 0,-3-4-240 0,-1-2-32 0,0-2-16 0,-5 1 0 16,0 3-208-16,-2 3 144 15,-1 5-144-15,-2 3 128 0,-2 6-128 0,-2 6 192 0,0 6-192 0,-2 6 192 16,2 7-16-16,-8 5 0 0,-1 6 0 16,-2 7 0-16,-2-1-176 0,-1 9 0 0,-3 2 0 0,2 4 0 15,-4 1 0-15,3 2 0 16,0 6 0-16,3 2 0 0,1 1 0 0,3-1 0 0,1-4-192 0,5-1 192 16,1-2-432-16,2-1 48 0,2-3 0 0,4-2-10192 31,1-2-2032-31</inkml:trace>
  <inkml:trace contextRef="#ctx0" brushRef="#br1" timeOffset="-42801.49">19106 2198 2751 0,'3'-11'128'0,"-3"11"16"0,2-6-144 0,0 1 0 0,0-1 0 0,-1 1 0 15,-1-3 3616-15,-1 2 688 0,0 1 144 0,-3-1 32 16,-1-3-2368-16,-3 0-480 0,-1 0-96 0,-2 1 0 15,-2 2-416-15,-6-1-80 0,0 3-16 0,-1 4 0 16,-1 4-384-16,-2 2-64 0,-3 1-32 0,-4 6 0 16,-1 2 240-16,0 6 48 0,-8 4 16 0,4 7 0 0,1 5 16 0,3 2 0 15,3-1 0-15,9 0 0 0,3-1-320 0,6-3-64 16,7-2-16-16,6-2 0 0,8-3-16 0,6-1-16 16,6-2 0-16,9-2 0 0,6-3 64 0,7-3 16 15,4 0 0-15,-12-8 0 0,7-3-224 0,5-1-32 16,3-1-16-16,2 1 0 0,4-4-112 0,1 0-128 15,-5-5 176-15,0 1-176 16,-7 0-1440-16,0 1-400 0,-2 4-80 0</inkml:trace>
  <inkml:trace contextRef="#ctx0" brushRef="#br1" timeOffset="-39915.89">17146 15535 8287 0,'0'0'736'0,"0"0"-592"16,-5 3-144-16,5-3 0 0,-10 6 1872 0,2 1 352 16,0-3 64-16,1 3 16 0,-1-2-624 0,0 1-112 15,-2-1-32-15,1 1 0 0,0-1-224 0,-2 1-48 16,2-2-16-16,2 1 0 0,7-5-176 0,-6 2-48 15,6-2 0-15,0 0 0 0,0 0-16 0,0 0-16 16,0 0 0-16,0 0 0 0,3-7-96 0,4 0 0 16,6-2-16-16,3-3 0 0,2 0-448 0,2-3-96 0,1 0-16 15,1-1 0-15,1 0-144 0,0-2-48 0,2-1 0 16,2-2 0-16,-3 0-128 0,1 0 0 0,0 1 0 0,2 0 0 16,-1-1 0-16,-2 2 0 0,-2-1 0 0,-1 0 0 15,-2 5 0-15,-3 0 0 0,0 2 0 0,-1 1 0 16,-2 2 0-16,0 1 0 0,-4 2 0 0,-1 0 0 15,-8 7 0-15,0 0 0 0,7-6 0 0,-7 6 0 16,0 0 144-16,0 0-144 0,0 0 160 0,0 0-160 16,0 0 160-16,-8 3-160 0,1-1 160 0,0 1-160 0,7-3 0 15,-8 3 128-15,1 1-128 0,7-4 0 0,-7 3 0 0,7-3 0 16,-8 4 0-16,8-4 0 0,-7 6 0 0,3-1 0 16,-3 1 0-16,7-6 0 0,-5 5 0 0,5-5 0 15,-8 8 0-15,3-1 0 0,5-7 0 0,-6 6 0 16,6-6 0-16,-6 7 0 0,6-7 0 0,0 0 0 15,0 0 0-15,0 0 0 0,0 0 0 0,0 0 0 16,0 0 0-16,0 0 0 0,0 0 0 0,0 0 0 16,0 0 128-16,0 0-128 0,0 0 0 0,3-7 0 15,0 0 128-15,-3 7-128 0,2-9 0 0,2 1 0 16,-4 8 0-16,2-8 0 0,-2 8 0 0,2-8 0 16,-2 8 0-16,2-7 0 0,-2 7 0 0,0 0 0 15,0 0 0-15,0 0 0 0,0 0 0 0,0 0 0 16,0 0 0-16,0 0 0 0,0 0-192 0,-10 2 192 0,-1 5-192 15,-1 2 192-15,-1 1-192 0,-2 2 192 0,-2 0-192 0,-1 3 192 16,-3 3-144-16,0-1 144 0,-1 1 0 0,1 0-144 16,-2 0 144-16,2 0 0 0,-1-3 0 0,2 1 0 15,0 0 0-15,4-2 0 16,0-1 0-16,4-5 0 0,1 1 0 0,2-2 0 0,0 0 0 16,3-1 0-16,6-6 0 0,0 0 0 0,-7 4 0 15,7-4 0-15,0 0 0 0,0 0 0 0,0 0 0 0,0 0 0 16,7-6 240-16,0-1-32 0,3-1 0 0,3 1 0 15,-2-2-80-15,2-1-128 0,1 0 176 0,3 0-176 16,0-4 128-16,4 2-128 0,-1 0 0 0,2 1 0 0,0-1 0 16,1 0 0-16,0-3 128 0,4 3-128 15,0 0 0-15,-2-1 0 0,-3-1 0 0,0 0 0 0,0 3 0 0,-1 1 0 16,-2-1 0-16,-2 3 0 0,-2 0 128 16,-2 2-128-16,-4-1 0 0,0 1 0 0,-9 6 0 0,0 0 0 15,4-5 0-15,-4 5 0 0,0 0 0 0,0 0 0 16,0 0 0-16,0 0 0 0,0 0 0 0,-4-6 0 15,4 6 0-15,0 0 0 0,-6-4 128 0,6 4-128 16,0 0 0-16,0 0 0 0,0 0 0 0,0 0 0 16,0 0 0-16,-5-2 0 0,5 2 0 0,0 0 0 15,0 0 0-15,0 0 0 0,0 0 0 0,0 0 0 16,0 0 0-16,0 0 0 0,-6 1 0 0,6-1 0 16,-9 5 0-16,3 1 0 0,0-1 0 0,1 3 0 15,0 1 0-15,-1 3 0 0,0-1 0 0,0 5 0 16,-2 5 0-16,-1 3 0 0,0 4 0 0,1 4 0 15,-1 4 0-15,-2 2 0 0,0-2 0 0,-2 2 0 16,-3 3 0-16,3 1 0 0,0 1 0 0,0-3 0 16,-1-1 0-16,2-3 0 0,2-3 160 0,-3-2-160 15,1-2 128-15,1-5-128 0,2-3 224 0,-1-3-32 0,2 1-16 16,0-3 0-16,0-4-32 0,2 0 0 0,0 0 0 0,2-3 0 16,-1-3-144-16,5-6 128 0,0 0-128 0,0 0 128 15,0 0-128-15,0 0 128 0,0 0-128 0,0 0 128 16,0 0-128-16,10 1 0 0,0-2 0 15,-1-1 128-15,1-2-128 0,-4 0-256 0,-6 4 64 0,11-2 16 16,-1-1-2512 0,-1 1-496-16,-9 2-96 0,0 0-32 0</inkml:trace>
  <inkml:trace contextRef="#ctx0" brushRef="#br1" timeOffset="-39670.81">17141 16024 26719 0,'0'0'2368'0,"-9"-5"-1888"16,5 2-480-16,4 3 0 0,0 0 400 0,0 0-16 15,0 0 0-15,0 0 0 0,0 0 704 0,0 0 144 16,9-6 32-16,11 0 0 0,3 1-480 0,9 0-80 16,6 0-32-16,5 2 0 0,8 1-112 0,2 0-32 15,2 0 0-15,-2 1 0 0,-1-5-176 0,-1 5-32 16,2-1-16-16,0 0 0 0,-5-2-144 0,-2 3-32 15,-2 2 0-15,-7 2 0 0,-4-2-128 0,-5 1 0 16,-1 1 0-16,-6 3-11408 0,-5 1-2288 0</inkml:trace>
  <inkml:trace contextRef="#ctx0" brushRef="#br2" timeOffset="-34359.75">16930 15593 16575 0,'0'0'736'0,"-8"1"160"0,1 1-720 0,7-2-176 16,-6 0 0-16,6 0 0 0,0 0 1328 0,0 0 224 15,-8 1 48-15,8-1 16 0,0 0-224 0,0 0-48 16,0 0-16-16,0 0 0 0,0 0-304 0,0 0-64 15,0 0-16-15,0 0 0 0,0 0-384 0,11-1-80 16,1-3-16-16,-2 1 0 0,2 0-80 0,-1 0 0 16,0-3-16-16,0 0 0 0,0-2-32 0,1 0 0 15,-3-1 0-15,2 1 0 0,1-1 0 0,0-1 0 16,1-1 0-16,1 0 0 0,-2 0 96 0,1-1 16 16,1-2 0-16,2-1 0 0,-3 0 0 0,0-1 16 15,2 1 0-15,3 1 0 0,0 1-96 0,-2-1-32 16,-1 0 0-16,1 1 0 0,-1 2-112 0,0-1-32 15,-1 3 0-15,-2 0 0 0,0 0-64 0,-1 2 0 16,-2 1-128-16,-1 2 192 0,-2-1-192 0,-6 5 128 16,0 0-128-16,0 0 0 0,0 0 0 0,0 0 128 15,0 0-128-15,0 0 0 0,0 0 0 0,-8 11 128 0,0 0-128 0,-2 0 0 16,-3 4 176-16,-2-1-176 0,0 0 192 0,-2 2-192 16,0 1 160-16,-3 2-160 0,1-1 128 0,-1-1-128 15,1-1 0-15,-2-2 128 0,1-1-128 0,0-1 0 16,0-2 144-16,4 0-144 0,0 0 160 0,5-1-160 15,-1-2 224-15,4-1-48 0,8-6-16 0,-7 5 0 0,7-5-32 0,0 0 0 16,0 0 0-16,0 0 0 0,0 0 80 16,0 0 16-16,13-5 0 0,4-4 0 0,2-3-32 0,5 0-16 15,-2 0 0-15,3 0 0 0,0-4-176 0,4 1 0 16,2-4 144-16,0 3-144 0,1-1 128 0,2 2-128 16,2 0 160-16,-3 1-160 0,-5 1 0 0,1-2 0 15,-4-1 0-15,-1 2 0 0,-3 3 0 0,-3 1 0 16,-5 2 0-16,-3 3 0 0,-10 5 0 0,0 0 0 15,0 0 0-15,0 0 0 0,-7 5 0 0,-4 4 0 16,-6 1 0-16,-3 5 0 0,-2 1 0 0,-6 2 0 16,-5-1 0-16,0 2 0 0,-4 2 0 0,1 1 0 15,-3 0 0-15,2 0 0 0,1 0 0 0,0-2 0 16,2-2 0-16,3 0 0 0,3-3 0 0,5-2 0 16,4-3 0-16,4-1 0 0,3-2 0 0,4-2 0 15,8-5 0-15,0 0 0 0,0 0 0 0,0 0 0 16,0 0 0-16,8-4 0 0,3-4 0 0,1-2 144 15,6-2-144-15,2-1 192 0,2-2-192 0,1 0 0 16,1-1 144-16,2-2-144 0,0-2 0 0,4 0 0 16,-4-1 0-16,3 2 128 0,-2-2-128 0,2 1 0 0,0 1 0 15,-3 1 0-15,0-2 0 0,-1 2 0 16,-8 1 0-16,-1 3 128 0,-2 1-128 0,-4 3 0 0,-4 3 0 0,0 1 0 16,-6 6 0-16,0 0 0 0,0 0 0 0,0 0 0 15,-7 6 0-15,-4 1-128 0,0 2 128 0,-3 4-128 16,-3 0 128-16,-2 4 0 0,-2 1-144 0,-3-1 144 15,2 1 0-15,-2-1 0 0,4 1 0 0,2-2 0 0,-1 0 0 16,7-2 0-16,0-2 0 0,3-1 0 0,2-3 0 16,7-8 0-16,0 0 0 0,0 0 0 0,0 0 0 0,0 0 0 15,0 0 0-15,13-4 0 0,-1-1 0 16,3-4 0-16,1-2 0 0,2-2 0 0,0 0 0 0,3-1 0 16,2 0 0-16,-2-1 128 0,0-3-128 0,0 0 128 15,-5-1-128-15,1 0 128 0,-3 3-128 0,0 0 0 16,-2 2 0-16,-1 2 0 0,-1 2 0 0,-3 4 0 15,-1 1 0-15,-6 5 0 0,0 0 0 0,0 0 0 16,0 0 0-16,0 0 0 0,0 0-160 0,-6 10 160 16,0 0 0-16,0 1-144 0,0-1 144 0,0 1 0 15,-2 0 0-15,2 2 0 0,2 2 0 0,-4 2 0 16,2 1 0-16,-2 0-128 0,1 4 128 0,1 2 0 16,-2 4 0-16,0-2 0 0,0 1 0 0,-2 0-160 15,-1 2 160-15,1-1 0 0,0 1 0 0,2 2 0 0,-3 1 0 0,1 0 0 16,3-4 0-16,-3 1-128 15,2-3 128-15,-2 1 0 0,2-4 0 0,1 2 0 16,-1 0 0-16,1-4 0 0,2-3 0 0,-3-2 0 0,3 0 0 0,1-2 0 16,-1-1 0-16,1-2 0 15,0-3 0-15,4-8 0 0,-2 7 0 0,2-7 0 0,0 0 144 0,0 0-144 16,0 0 128-16,0 0-128 0,0 0 128 0,0 0-128 16,1-11 224-16,4-2-32 0,0 0-16 0,2-3 0 15,-1-4-176-15,3-2 160 0,1-2-160 0,0-2 160 16,1 0-160-16,2-3 0 0,-1-2 0 0,2-4 0 15,3-2 0-15,2 1 0 0,-3-1 128 0,1 4-128 0,0-2 0 16,1 1 0-16,-2-1 0 0,3 4 0 16,0 3 0-16,-2 2 0 0,-3 4 0 0,-1 4 0 15,-2 2 0-15,0 3 0 0,-6 3 0 0,1 2 0 0,-6 8 0 16,0 0 0-16,0 0 0 0,0 0 0 0,0 0 0 0,-6 15-192 16,-1 0 32-16,-4 4 16 0,0 1 144 0,0 3 0 15,-2 3-144-15,-1 2 144 0,0 0 0 0,1 3 0 16,-1 1-144-16,1 1 144 0,-2 1 0 0,-1-1 0 15,1-1 0-15,1-2 0 0,-1-3 0 0,4-2 0 16,0-3-128-16,3-3 128 0,0 0 0 0,4-5 0 16,-2-2 0-16,3-1 0 0,1 0 0 0,0-4 0 15,2-7 0-15,0 0-160 16,0 0-1184-16,6 5-256 0,-6-5-32 0,9 1-16 16,-9-1-1408-16,9-1-272 0,-9 1-64 0,0 0-16 0</inkml:trace>
  <inkml:trace contextRef="#ctx0" brushRef="#br2" timeOffset="-33992.33">17040 16026 27935 0,'-10'-4'1232'0,"10"4"256"0,-6-9-1184 0,3 0-304 0,3 9 0 0,0 0 0 16,2-8 1472-16,5 1 256 0,4 1 32 0,5 0 16 15,7 0-960-15,3 2-192 0,3-2-48 0,5 2 0 16,4-2 80-16,5 3 16 0,0 1 0 0,6 1 0 15,-1 1-64-15,1 0-16 0,-2 1 0 0,-2 1 0 16,-4 0-160-16,-3 1-48 0,-3 1 0 0,-5 0 0 0,-3 2-96 16,-5-1-32-16,-2 0 0 0,-6 0 0 0,-3-1-16 15,-3 1-16-15,-8-5 0 0,0 0 0 0,0 0-64 16,-6 5-16-16,-4 1 0 0,-5-1 0 0,-5-1 112 0,-4-1 0 16,-4-1 16-16,-3 0 0 0,-2-1-272 0,-2 3 0 15,-1-4 0-15,-3-1 0 0,0-2 0 0,1 2 128 16,4 0-128-16,4-1 0 0,1 0 128 0,7 1-128 15,5 0 0-15,4 0 0 0,3-1 0 0,10 2 0 16,0 0 0-16,0 0 0 0,0 0 0 0,8-4 0 16,4 2 0-16,6 0 0 0,4-2 0 0,7 1 0 15,4-1 0-15,4 1 0 16,2-3-384-16,0-1-48 0,0 1 0 0,-2 0-12832 16,-1 2-2576-16</inkml:trace>
  <inkml:trace contextRef="#ctx0" brushRef="#br3" timeOffset="-29994.41">17249 15634 11967 0,'-13'0'1072'15,"1"0"-864"-15,-1 0-208 0,1 0 0 0,1-2 1472 0,-1 2 256 16,0 0 64-16,1 0 0 0,1 0-48 0,1 0 0 16,3 0 0-16,6 0 0 0,0 0-256 0,0 0-48 15,-9 0-16-15,9 0 0 0,0 0-208 0,0 0-64 16,0 0 0-16,0 0 0 0,7-6-336 0,2 0-80 16,3 0-16-16,2-3 0 0,0-3-272 0,2 0-64 15,3-1-16-15,2 0 0 0,0-2 0 0,1 2 0 16,1-3 0-16,2 2 0 0,3 0-128 0,-1-1-32 15,1 1 0-15,-4-1 0 0,-1-2-16 0,0 2 0 16,0 0 0-16,-3 3 0 0,-2 1-32 0,-3 1-16 16,-3 1 0-16,0 0 0 0,-4 2-16 0,0 2-128 0,-8 5 192 15,0 0-64-15,0 0 16 0,0 0 0 16,0 0 0-16,-11 2 0 0,-1 2-16 0,-4 3 0 16,-4 1 0-16,1 1 0 0,-3 4-128 0,-2 0 0 15,-4 2 0-15,-1 3 0 0,0-3 0 0,-1 1 0 0,0-3 128 0,0 2-128 16,2 1 0-16,1-1 0 15,2-2 0-15,3-1 128 0,1 0 0 0,4-2 0 0,0 0 0 16,4-2 0-16,4-3 16 0,0 0 0 0,9-5 0 16,0 0 0-16,0 0 32 0,0 0 0 15,0 0 0-15,10-8 0 0,2-2 80 0,4-1 0 0,1-1 16 0,4-2 0 16,3-3-272-16,1 3 160 0,1-1-160 0,2-2 128 16,-1-2-128-16,2 1 0 0,0-1 0 0,0 2 128 15,-2 2-128-15,0 0 0 0,-4 0 0 0,0 2 0 16,-3 1 0-16,-4 2 0 0,-4 2 0 0,-4 3 0 15,-8 5 0-15,0 0 0 0,0 0 0 0,0 0 0 0,-6 12 0 0,-5 0 0 16,-6 0 0-16,-2 1-176 0,1 4 176 16,-8 1 0-16,-2 1 0 0,-2-1 0 0,0 2 0 15,2-4 0-15,1-1 0 0,0-2 0 0,2 2 0 16,1-2 0-16,6-1 0 0,-1-2 0 0,3-2 0 0,5-2 0 16,2-2 0-16,9-4 0 0,0 0 0 0,0 0 0 15,0 0 0-15,6-9 128 0,3-1-128 0,4-2 128 16,4-2-128-16,4 1 128 0,2-1-128 0,2 0 0 15,2-3 0-15,0-2 128 0,2 0-128 0,0 2 0 16,-1-1 0-16,-1 1 0 0,1 0 0 0,-2 0 0 16,0 0 0-16,-2 1 128 0,-2 4-128 0,-1 0 0 15,-5 1 0-15,0 2 0 0,-7 3 0 0,1 1 0 16,-10 5 0-16,0 0 0 0,0 0 0 0,0 0 0 16,0 0 0-16,0 0 0 0,0 0 0 0,0 0-160 15,0 0 160-15,0 0 0 0,0 0 0 0,0 0 0 16,0 0 0-16,0 0 0 0,0 0 0 0,0 10 0 15,0-10 0-15,-1 8-160 0,-1-1 160 0,0 1 0 16,-5 1 0-16,2 1 0 0,-3 1 0 0,0 2 0 0,0 2 0 16,1-4 0-16,-1 4 0 0,1 4 0 0,0 3 0 15,-2 2 0-15,-1 2 0 0,0 4 0 0,-2 1 0 16,0 3-128-16,0 2 128 0,1 3 0 0,-2 0 0 0,0 0 0 16,-3-2 0-16,1 1 0 0,-1-3 0 15,1 1 0-15,0-3 0 0,0-1 0 0,1-1 0 0,1 0 0 16,0-2 0-16,2-1 0 0,0-3 0 0,1-2 0 15,1-3 0-15,1-2 0 0,2-5 0 0,0-2 0 16,2-2 128-16,0-2-128 0,4-7 128 0,0 0-128 16,0 0 192-16,0 0-16 0,0 0-16 0,5-6 0 0,1-4 96 0,1-3 0 15,3-3 16-15,-1-3 0 0,1-1-144 0,2-5-128 16,-2 0 144-16,2-4-144 0,1-1 128 16,1-3-128-16,2-1 0 0,0-2 144 0,1 0-144 15,-1 0 0-15,1-2 0 0,-1 1 0 0,2 3 0 0,-2 2 0 16,0 1 0-16,-2 4 0 0,-1 0 0 0,-2 6 0 15,0 2 0-15,-3 1 0 0,1 0 0 0,-5 3 0 16,0 2 0-16,0 3 0 0,-1 2 0 0,-3 3 0 16,0 5-144-16,0 0 144 0,-7 2-192 0,1 4 32 15,-3 3 0-15,0 3 0 0,-4 3 16 0,0 2 0 16,-1 3 0-16,-1 4 0 0,1 0 144 0,0 4 0 0,-2 3-144 16,1 1 144-16,-2 1 0 0,0-3-144 0,-2-1 144 0,3 1 0 15,-1-3 0-15,2 1 0 16,-1-2 0-16,2-3 0 0,1 0 0 0,1-3 0 15,1 0 0-15,1-1 0 0,1-5 0 0,1 0 0 16,3-1 0-16,0 0 0 0,2-4 0 0,0 1 0 16,1-4 144-16,2-6-144 0,0 0 0 0,0 0 0 0,4 4-144 0,5-3 144 31,1-6-1568-31,0 2-208 0,1 0-32 0,-2 0-10832 0,1-1-2160 0</inkml:trace>
  <inkml:trace contextRef="#ctx0" brushRef="#br3" timeOffset="-29343.32">17052 16063 21183 0,'-19'-4'1888'0,"7"2"-1504"0,0-1-384 0,1-1 0 0,1 2 1792 0,2-1 304 16,8 3 48-16,0 0 16 0,0 0-240 0,0 0-32 16,8-8-16-16,3 3 0 0,6 0-1024 0,5 1-208 15,7-2-32-15,3 1-16 0,3-3-352 0,5 4-80 16,4-1-16-16,3 1 0 0,1-2 176 0,3 3 16 15,0 2 16-15,-3 0 0 0,-1-1 16 0,-5 1 0 16,-4 1 0-16,-5 2 0 0,-2 1-48 0,-3 0-16 16,-9 0 0-16,-4 0 0 0,-5 0-160 0,-10-3-16 15,0 0-128-15,0 0 192 0,0 0 144 0,-8 7 32 16,-5-2 0-16,-7 1 0 0,-5-2-32 0,-5-1 0 16,-5 0 0-16,-1-2 0 0,-6 0-208 0,-2-2-128 15,-2-3 160-15,-2 1-160 0,2 0 128 0,0 1-128 16,0-1 0-16,14 2 144 0,-2 0-144 0,2-1 0 15,0 2 0-15,2-1 0 0,6-1 0 0,4 1 0 16,7 0 128-16,2-1-128 0,3 0 0 0,8 2 160 0,4-6-160 0,6 0 160 16,5 0-160-16,8-1 0 0,7 0 0 0,5 1 128 15,5-1-128-15,4 3 0 0,2 2 0 0,2 2 0 16,2 1 0-16,0 1 0 0,1 0 0 0,-5 0 0 16,-4 2 0-16,-2 0 0 0,-4-1 0 15,-5 2 0-15,-7-2 0 0,-5 0 0 0,-6-1 0 16,-1 2 0-16,-12-4 320 0,0 0-32 0,-14 4 0 0,-1-2 0 15,-3 1 32-15,-10-3 0 0,-4-2 0 0,-6 1 0 16,-2 0-128-16,-4-1-32 0,-3-1 0 0,-3-3 0 16,-4 3 32-16,0 0 16 0,-4 0 0 0,4 2 0 0,4-1-208 15,3 1 176-15,5 1-176 0,6 0 160 0,8-1-160 16,6 1 128-16,5 0-128 0,4-2 128 0,5 1-128 16,8 1 0-16,0 0 144 0,8-1-144 0,5-2 0 0,3 2 0 15,3 0 0-15,7 0 0 0,1 0 0 0,4 1 0 16,0-2-144-16,-1 2 144 0,-2 0 0 0,-1 1 0 15,-5 1-144-15,-2 0 144 0,-4 0 0 0,-4 1-128 16,-3-2 128-16,-9-1 0 0,0 0-192 0,0 0 192 16,0 0-192-16,-5 2 192 0,-7-1-240 0,-1 1 64 15,-2 2 16-15,-4-1 0 0,-3 0 160 0,-1 0 0 16,-2 1 0-16,0-2 0 0,2 2-336 0,1-1 16 16,0-2 0-16,-4 1 0 15,8-2-1648-15,6 0-320 0,12 0-64 0,0 0-16400 0</inkml:trace>
  <inkml:trace contextRef="#ctx0" brushRef="#br3" timeOffset="-28236.22">22896 15543 13823 0,'0'0'1216'0,"0"0"-960"15,0-9-256-15,2 2 0 0,-2 7 336 0,4-9 32 16,1 0 0-16,1 5 0 0,-6 4 528 0,5-6 96 15,2 1 32-15,-1-2 0 0,0-1 0 0,0 1 0 16,0-1 0-16,-1-1 0 0,1-1 336 0,-4 0 80 16,1 0 16-16,1 3 0 0,0-2 96 0,-2 2 32 15,-2-1 0-15,0 1 0 0,0 7-368 0,0 0-64 16,0 0 0-16,0 0-16 0,-2-8-256 0,2 8-48 16,0 0-16-16,0 0 0 0,0 0-400 0,-5 8-80 15,0 3-16-15,2 4 0 0,1 5-128 0,-3 2-16 16,1 0-16-16,-1 5 0 0,3 2-160 0,-2 4 192 15,-1 2-192-15,1 4 192 0,-1-2-192 0,0 1 160 0,2-4-160 0,1-2 160 16,-3-4-32-16,3-3 0 0,0-2 0 0,2-4 0 16,0-2 32-16,1-4 0 15,0-3 0-15,-1-10 0 0,1 9 240 0,-1-9 48 16,0 0 16-16,0 0 0 0,0 0-64 0,0 0-16 16,0 0 0-16,5-14 0 0,-3-3 80 0,0-3 16 0,-1-2 0 15,0-2 0-15,0 2-352 0,0-5-128 0,-1-6 0 0,3-5 0 16,1-3 128-16,-1 1-128 0,2-1 0 0,1 1 144 15,0 2-144-15,1 2 160 0,1 2-160 0,0 5 160 16,0 5-160-16,-1 4 0 0,0 3 0 0,-2 5 0 16,-1 4-144-16,-4 8 144 0,0 0-192 0,0 0 192 15,0 0-160-15,0 0 160 0,0 11-128 0,0 4 128 0,-1 3-160 16,-1 2 160-16,-1 4-192 0,1 0 192 0,-1-2 0 0,-3 3 0 16,1 3 0-16,0-1 0 0,-2-1 0 0,-1 2 0 15,0-1 0-15,0 0 0 0,-1-5-160 0,1 0 160 16,-2-1-128-16,2-4 128 0,-1-1 0 0,5-4 0 15,-3-3 144-15,4-3-144 0,3-6 0 0,0 0 0 16,0 0 0-16,0 0 0 0,0 0 0 0,0 0 208 16,5-10-64-16,1-1-16 0,-1-2-128 0,2-1 0 15,0 0 0-15,-1-2 128 0,1 1-400 0,-3 2-96 16,1 3-16-16,0 1 0 16,0 1-1808-16,-5 8-368 0,0 0-80 0,0 0-15776 0</inkml:trace>
  <inkml:trace contextRef="#ctx0" brushRef="#br3" timeOffset="-27778.72">22718 15662 22111 0,'-14'-3'1968'0,"6"2"-1584"0,-4-1-384 0,2 1 0 15,2 0 1552-15,-1 1 240 0,9 0 32 0,0 0 16 16,-6 2-48-16,6-2 0 0,0 0 0 0,0 0 0 15,0 0-640-15,0 0-128 0,14 0-16 0,3-2-16 16,0-1-400-16,7-1-80 0,4-3 0 0,5 1-16 16,3 0-144-16,-1 1-32 0,-1 2 0 0,1 0 0 15,-4 0 0-15,-2 0-16 0,-5 2 0 0,-2 1 0 16,-4-1-96-16,-4 0-16 0,-4 0 0 0,-10 1 0 0,0 0 64 0,0 0 0 16,0 0 0-16,0 0 0 0,-8 0 144 0,-4 2 48 15,-3 0 0-15,-8 2 0 0,-5 0-256 0,-3-3-32 16,-2 1-16-16,-2 2 0 0,-1-1-144 0,0 0 0 15,0 1 144-15,3-1-144 0,0 0 0 0,4 2 0 16,1-1 0-16,6 0 128 0,0 0-128 0,7-1 0 16,5 0 0-16,10-3 0 0,0 0 0 0,0 0 0 15,0 0 0-15,0 0 0 0,15-2 128 0,4 0-128 16,4-1 128-16,5-1-128 0,1 0 0 0,5 1 128 16,5-1-128-16,-2 2 0 0,3 1 0 0,-6 2 0 15,-3 0 0-15,-4 2 0 0,-4 2 0 0,-4-1 0 16,-3 1 0-16,-5-2 128 0,-11-3-128 0,0 0 0 15,0 0 0-15,4 8 0 0,-4-8 0 0,-2 7 0 16,2-7 0-16,-8 7 128 16,-1-2-1296-16,3-1-256 0,-3-4-48 0,9 0-11664 15,0 0-2336-15</inkml:trace>
  <inkml:trace contextRef="#ctx0" brushRef="#br3" timeOffset="-25991.87">23780 15369 4607 0,'0'0'192'0,"0"0"64"0,8 3-256 0,-1-2 0 15,-7-1 0-15,0 0 0 0,0 0 3136 0,0 0 592 16,0 0 112-16,0 0 32 0,0 0-2032 0,0 0-416 16,0 0-80-16,0 0 0 0,0 0-64 0,0 0-16 15,0 0 0-15,0 0 0 0,0 0-128 0,0 0-32 16,0 0 0-16,0 0 0 0,0 0-176 0,0 0-32 15,0 0-16-15,0 0 0 0,0 0-224 0,5-5-32 16,-5 5-16-16,0 0 0 0,0 0-160 0,4-4-48 16,-4 4 0-16,0 0 0 0,2-7 0 0,-2 7 0 15,-1-6 0-15,1 6 0 0,-5-7-64 0,0 2-16 16,-3 0 0-16,-1 1 0 0,-3 0-32 0,-1 1-16 16,-2 1 0-16,-2 0 0 0,-1 0-80 0,-9-1-32 0,1 3 0 0,0 1 0 15,-1 2-32-15,0-1-128 0,1 0 192 16,0 2-64-16,-1 2 16 0,4 1 0 0,0-3 0 15,3 4 0-15,3-1-144 0,-2 2 0 0,1 1 0 0,2 2 0 16,-1 2 0-16,2 3 0 0,2 1 0 0,-1-2 128 0,3-1-128 16,2 3 160-16,-1 2-160 0,2 0 160 0,4-2-160 0,-1 1 0 15,1 1 0-15,3-3-176 16,2 3 176-16,1-1 0 0,0 0 0 0,4-3 0 0,1 0 0 16,3-1 144-16,2-1-144 0,3 2 0 0,0-3 192 0,2-2-192 15,0-1 192-15,2-1-192 0,-2-2 192 0,3 0-64 16,1-3 0-16,0 0-128 0,1-2 192 15,-2 0-64-15,1-2 0 0,-1 0-128 0,-1-2 208 0,1 2-64 16,-1-1-16-16,-6 0 0 0,1-2-128 0,1 1 128 16,-2 0-128-16,1 0 128 0,0 0-128 0,-3-1 0 15,-1 3 0-15,0-1 128 0,-3 0-128 0,-7 1 0 16,0 0 0-16,0 0 0 0,0 0 0 0,0 0 0 16,0 0 128-16,0 0-128 0,-6 6 0 0,0-1 192 15,-1 0-192-15,-5 1 192 0,-1 1-192 0,0-3 0 16,1 2 144-16,-3-1-144 0,-1 0 0 0,0 1 128 15,1 0-128-15,0-1 0 0,-3-2 0 0,1 1 128 16,0-1-128-16,-1-1 0 0,-2-2 128 0,3 0-128 16,-1-1 128-16,0-1-128 0,0-2 0 0,0-3 128 0,1-2-128 0,0 0 0 15,3-1 0-15,2-1 144 0,3-2-144 0,-1-1 0 16,2-3 160-16,3 0-160 16,1-1 128-16,1 0-128 0,0-3 0 0,3 0 0 0,2 0 128 0,-1-2-128 15,2 1 0-15,0 1 0 0,-1 1 0 0,2 2 0 16,1 2 0-16,0 2 0 0,3-1 0 0,0 3 0 15,2 2 0-15,1-2 0 0,1 1 0 0,2 0 0 16,0-1 0-16,2 0 0 0,1 1-128 0,2 0 128 16,1 0 0-16,1 1-144 0,3 1 144 0,-2 3 0 15,0-1 0-15,1 3-128 0,2-1 128 0,-7 4 0 0,0 1 0 0,0 1 0 16,1 2 0-16,1-1 0 0,-3 0-128 0,-1 0 128 16,-1 1 0-16,-1 1 0 0,-3-2-208 0,-1 0 64 15,0-1 16-15,-4 0 0 0,-6-1 128 0,0 0-160 16,0 0 160-16,0 0-160 0,0 0 160 0,0 0-192 15,0 0 192-15,0 0-192 0,0 0 192 0,0 0 0 16,-5-3 0-16,1 1-128 0,-2-1 128 0,1-1 0 16,-2 0 0-16,1-2 0 0,-1 2 0 0,1 0 0 15,-1-1 0-15,-2 1 0 0,3-1 0 0,-3 1 0 16,0 0 0-16,-4-2 0 0,-2 2 0 0,1 1 0 16,-1 1 0-16,-1 1 0 0,0 1 0 0,-4 1 0 15,0 1-144-15,-1 2 144 0,-1-1 0 0,0 3 0 16,-1-1 0-16,1 3 0 0,2-1-144 0,0 2 144 15,1-1 0-15,0 4 0 0,0 1-128 0,2 2 128 0,-2 0 0 16,4 1 0-16,0 1 0 0,3-1 0 0,0 1 0 0,3 1 0 16,4 0 0-16,2 1 0 0,2 0 0 0,2-1 0 15,3 0 0-15,5 1 0 0,0-1 0 0,3 0 0 16,2-2 0-16,3 0 0 16,1-2 0-16,1 0 0 0,0 1 0 0,-2-1 0 0,0-2 0 15,1-1 0-15,1-2 128 0,-1-2-128 0,-2-3 0 16,2 3 144-16,-2-3-144 0,0-1 0 0,-4-2 144 0,2 3-144 15,0-2 0-15,0-2 144 0,-2-1-144 16,1 0 0-16,-2 0 128 0,-3-2-128 0,2 3 0 0,-3-2 0 16,2 0 128-16,-2 0-128 0,0 0 0 0,-7 2 0 15,6 0 0-15,-6 0 0 0,0 0 0 0,0 0 0 16,0 0 0-16,0 0 0 0,0 0 0 0,0 0 0 16,0 0 128-16,-5 6-128 0,-2 0 0 0,0-1 0 0,-3 1 0 0,0-2 0 15,0-2 0-15,-2 2 0 0,-1 0 176 16,-1 0-176-16,0 0 160 0,-1-1-160 0,-1-1 0 0,-1 0 128 15,1 1-128-15,-2-3 0 0,-2 0 0 0,2-2 0 16,-4-1 0-16,1-2 0 0,0-1 0 0,-1-2 0 16,0 0 0-16,-2-2 0 0,3 1 128 0,-2-3-128 15,2-2 0-15,3-2 144 0,2 0-144 0,1-1 0 16,3 1 0-16,2-1 0 0,3 2 0 0,1-2 0 16,3 0 128-16,1-1-128 0,1 4 0 15,3-2 0-15,2 1 0 0,2 2 0 0,0 1 0 0,3-2 0 16,3-1 0-16,-1 4 0 0,3 0-160 0,3 0 160 15,-1-1 0-15,4 0-144 0,0-1 144 0,1-1 0 16,0 0 0-16,0 2 0 0,1 1 0 0,1 1-128 16,4 0 128-16,-1 1 0 0,0 0 0 0,0-2-128 0,2 2 128 15,-2 0 0-15,0 1 0 0,-9 3 0 16,2-1 0-16,0 1 0 0,0 0 0 0,-2 1 0 0,-1 0 0 16,0 0 0-16,-2 1 0 0,-4 0 0 0,-1-1 0 0,-3 2 0 15,-6 2 0-15,0 0-128 0,0 0 128 0,0 0 0 16,0 0 0-16,0 0 0 0,0 0 0 0,-5-1 0 15,1 1 0-15,-4 1 0 0,0 1 0 16,-1 1-128-16,2-1 128 0,-3 0 0 16,-1 3 0-16,-5 1 0 0,1-2 0 0,1 1 0 0,2-1 0 15,-3 2 0-15,0 0 0 0,1 1 0 0,-2 2 0 0,2-2 0 16,0 2 0-16,-1 0 0 0,1 2 0 16,0 1-128-16,-2 2 128 0,1 2 0 0,-1 0 0 0,1 2 0 15,1 1 0-15,1 0-128 0,2 0 128 0,0 1 0 16,2 0 0-16,1-1 0 0,1 0 0 0,3-1 0 15,2-2 0-15,1 0 0 0,1-1 0 0,2 0 0 16,1 0 0-16,4-2 0 0,-1-1 0 0,5-2 0 16,3 1 0-16,4-1 0 0,5-4 0 0,4 0 0 0,1-2 0 0,4 0 0 15,1-2-144-15,-7 0 144 16,2-2-1264 0,2 0-176-16,2-1-32 0,14-2-17536 0</inkml:trace>
  <inkml:trace contextRef="#ctx0" brushRef="#br3" timeOffset="-23076.53">17291 15453 911 0,'-6'3'0'0,"-3"1"0"15,0-2 0-15,-1 0 0 0,2-1 2096 0,-3 0 336 0,0 0 64 0,2 1 0 16,-1 1-960-16,1 0-208 0,0 1-48 0,0 0 0 15,2 0-128-15,-3 0-16 0,2 1-16 0,-2-1 0 16,0 3-80-16,2-1-16 0,-5 1 0 0,2 1 0 16,-1-2-48-16,1 0-16 0,3-1 0 0,0 0 0 15,1-2-160-15,7-3-32 0,0 0-16 0,0 0 0 16,0 0 96-16,0 0 32 0,0 0 0 0,0 0 0 0,0 0-96 0,0 0-16 16,0 0 0-16,12-1 0 15,0-3-192-15,2-1-32 0,-3 1-16 0,1-2 0 0,0-3-144 0,1-2-48 16,1 0 0-16,2 0 0 0,-2 2-80 0,1-4-32 15,1 0 0-15,0-1 0 0,0-1-32 16,0-1-16-16,2 1 0 0,-2-1 0 0,1 1-48 0,-1 0 0 16,1-1 0-16,-1 3 0 0,1-2-128 0,-1 0 160 15,-1 1-160-15,-2 2 160 0,-2 1-160 0,0 1 0 16,-5 1 0-16,0 3 0 0,-6 6 0 0,0 0 0 16,0 0 128-16,0 0-128 0,0 0 144 0,0 0 0 15,0 0 0-15,0 0 0 0,-3 11-144 0,-2 4 0 16,1 3 0-16,-5 1 128 0,-1 4-128 0,0 1 0 15,-2 4 0-15,0 2 0 0,-2 2 0 0,-2 1 0 16,0-1 0-16,-1 1 0 0,0 1 128 0,-1-2 0 0,1-3 0 16,1 0 0-16,2-2 128 0,0-2 0 15,-1-3 16-15,3-3 0 0,3 0-272 0,-1-2 0 16,3-3 0-16,0-1 0 0,3 0 0 0,-1-2 0 0,4 0 0 0,1-2 0 16,0-9 0-16,0 0 0 15,4 7-128-15,-4-7 128 16,0 0-1344-16,0 0-160 0,0 0-32 0,7 4-16 15,-7-4-1584-15,0 0-320 0</inkml:trace>
  <inkml:trace contextRef="#ctx0" brushRef="#br3" timeOffset="-22800.31">17067 15897 24239 0,'-8'-7'1072'0,"8"7"224"0,0 0-1040 0,0 0-256 16,-7-3 0-16,7 3 0 0,0 0 1536 15,0 0 240-15,0 0 48 0,0 0 16 0,0 0-432 0,0 0-64 16,0 0-32-16,0 0 0 0,8-1-224 0,5-1-64 16,1 0 0-16,3-1 0 0,5 2-384 0,0-2-64 15,4 1-32-15,3 1 0 0,2 1-128 0,1 2-32 16,-1 0 0-16,1 2 0 0,1-2-48 0,-1 1-16 0,-1 1 0 0,-4-1 0 16,-3-1-48-16,-1 1-16 0,-2-3 0 15,-2 1 0-15,-1 1-128 0,-3-2-128 16,-1 0 192-16,-2 0-192 0,-3-2 0 0,-9 2 0 0,0 0 0 0,0 0 0 31,0 0-1408-31,0 0-400 0,0 0-80 0,0 0-16224 0</inkml:trace>
  <inkml:trace contextRef="#ctx0" brushRef="#br3" timeOffset="-21882.59">23045 15452 1839 0,'0'0'160'16,"0"0"-160"-16,0 0 0 0,0 0 0 0,0 0 2000 0,-6-2 368 15,6 2 80-15,-7-1 16 0,2-5-1376 0,-1 2-256 16,6 4-64-16,0 0-16 0,-2-8 32 0,-2 1 16 16,1 1 0-16,0 0 0 0,3 6-128 0,-2-6-32 0,1-1 0 0,1 7 0 15,-1-9 368-15,1 2 64 16,0-1 16-16,0 8 0 0,1-8 64 0,-1 8 0 15,0 0 16-15,0 0 0 0,4-8-208 0,-4 8-32 16,0 0-16-16,0 0 0 0,0 0-32 0,0 0-16 16,0 0 0-16,0 0 0 0,-5 7 16 0,-4 4 0 0,1 6 0 0,-1 0 0 15,-1 5-352-15,1 0-64 0,-1 2-16 16,0 2 0-16,-1 1-112 0,-2 1-16 0,0-2-16 0,2 3 0 16,1-1 16-16,-1 0 0 0,2-5 0 0,2-1 0 15,3-1-80-15,0-4-16 0,1 0 0 0,2-5 0 16,0-1-96-16,2-2 0 0,-1-9-128 0,5 7 192 15,-5-7-32-15,7 5-16 0,-7-5 0 0,11 0 0 16,-3-1-144-16,1-3 0 0,-3-1 144 0,2-2-144 16,-3 0-128-16,0-2-112 0,1 1-16 0,-4-3 0 15,0-1-1568 1,0 0-320-16,0 0-64 0,1 0-8640 0,0 0-1728 0</inkml:trace>
  <inkml:trace contextRef="#ctx0" brushRef="#br3" timeOffset="-21653.88">22797 15598 20783 0,'-22'-1'912'0,"8"1"208"0,-1 0-896 0,0 1-224 16,0 0 0-16,1 1 0 0,2 1 1920 0,4-2 352 15,-2 0 64-15,10-1 16 0,0 0-640 0,0 0-128 16,0 0-32-16,10 6 0 0,4 1-448 0,2-5-80 16,2 0-32-16,5-2 0 0,3-1-464 0,4 0-80 0,2 1-32 0,0-1 0 15,0 0-128-15,-1-2-32 16,-1-1 0-16,0 1 0 0,-3 0-64 0,-3-2-32 0,-2 3 0 0,-4-1 0 15,-3-1-160-15,-2 0 0 0,-3 1 0 16,-1 1 128 0,-9 2-1424-16,0 0-304 0,0 0-48 0,0 0-15136 0</inkml:trace>
  <inkml:trace contextRef="#ctx0" brushRef="#br3" timeOffset="-21131.31">23783 15358 8287 0,'0'0'736'0,"0"0"-592"15,0 0-144-15,0 0 0 0,0 0 1488 0,0 0 272 16,0 0 48-16,6 3 16 0,-6-3-576 0,8 0-112 16,-1-2-32-16,-1 1 0 0,1 0 48 0,0 0 0 15,-1-1 0-15,-1 0 0 0,2 0-128 0,-7 2 0 16,6-4-16-16,-6 4 0 0,-1403-4-128 0,2811 4-32 16,-1408 0 0-16,0 0 0 0,3-6 48 0,-3 6 0 15,0 0 0-15,-4-6 0 0,0-1-288 0,-2 3-48 16,-4-2-16-16,0 1 0 0,-1 4-240 0,-2-2-48 15,-2 2-16-15,-2 1 0 0,0 1-96 0,-4 2-16 0,0-2 0 0,-11 8 0 16,1 0 80-16,-1 2 16 16,-2 3 0-16,-2 1 0 0,-1 4 80 0,2 2 16 0,0 2 0 0,0 1 0 15,0 0-80-15,3 0-16 16,2 2 0-16,12-8 0 0,2 4-32 0,3-1-16 16,3-1 0-16,3 1 0 0,5 0 32 0,3-1 16 0,7-2 0 15,12 10 0-15,6-6 32 0,-7-12 0 16,4-1 0-16,5 0 0 0,3-1-32 0,7 0 0 0,5 0 0 15,3-2 0-15,2 1-96 0,41 5-128 0,-17-2 176 0,-14-3-176 16,-10-1 368-16,-6-1-48 0,-4 3 0 0,-3-3 0 16,-4-2-192-16,-4 1-128 0,-3 0 160 0,-3 0-160 15,-2-1 0-15,-6 1-160 0,-2-2 0 0,-11-2-12752 16,9 4-2544-16</inkml:trace>
  <inkml:trace contextRef="#ctx0" brushRef="#br3" timeOffset="-17557.64">9561 2181 2751 0,'0'0'128'0,"3"-6"16"0,-1-5-144 0,1 2 0 16,1-1 0-16,-1 1 0 0,-2 2 2064 0,1-1 384 16,-2 8 80-16,2-8 16 0,-2 8-1360 0,0 0-272 15,0 0-48-15,0 0-16 0,0 0-352 0,0 0-80 16,0 0-16-16,-4 7 0 0,-1 2-144 0,-3 4-16 0,-1 7-16 0,-1 3 0 15,-3 4 32-15,1 5 16 0,-1 4 0 0,-1 4 0 16,0-3 96-16,2 4 16 0,-1 0 0 0,2 1 0 16,0-4-160-16,2 1-32 0,0-1 0 0,3-2 0 15,1-3-192-15,2-1 176 0,1-2-176 0,1-3 160 0,1-1-32 16,1-5-128-16,0-4 192 0,1-1-64 16,-1-4 0-16,2-2-128 0,-3-10 192 0,0 0-64 0,0 0-128 15,9 1-224-15,0-5 48 0,1-1 16 16,0-5-512-16,2-5-96 0,2-1-32 0,-1-1 0 15,-3-3-288-15,0-2-48 0,1-1-16 0,-3-1 0 0</inkml:trace>
  <inkml:trace contextRef="#ctx0" brushRef="#br3" timeOffset="-15937.81">9623 2157 11343 0,'0'-11'496'0,"0"3"112"0,2 1-480 0,3 0-128 15,0 1 0-15,3-1 0 0,2 3 448 0,0-2 80 16,2 1 16-16,2 0 0 0,2 1-224 0,1-3-64 16,2 4 0-16,4-3 0 0,0 0-256 0,1 2 160 15,1 0-160-15,1 1 128 0,1-2 16 0,3 3 0 16,1-1 0-16,3 1 0 0,1-1-16 0,4 2-128 16,3 0 192-16,2-1-64 0,1-1-128 0,0-1 128 15,-1 2-128-15,1-1 128 0,0 0-128 0,1-2 0 16,0 3 0-16,5 0 0 0,4 0 0 0,1-2 0 0,2-1 0 15,0-1 0-15,-1 2 0 0,0 1 128 0,0 0-128 0,4 1 0 16,0 0 0-16,1 1 0 0,1-1 0 16,-1 1 0-16,0 0 0 0,2-1 0 0,2 2 128 0,3 0-128 15,-1 0 0-15,3-3 0 0,-3 0 0 0,1 1 0 16,0 1 0-16,5-1 0 0,-1 1 0 0,-1-1 0 16,0 1 128-16,-3-1-128 0,2 2 128 0,1 0-128 15,3 0 128-15,1-1-128 0,-2-1 0 0,-1 0 128 0,-2 2 0 16,1 0-128-16,4 0 192 0,0-1-64 0,0 0-128 15,-2 0 160-15,-2 0-160 0,1 0 160 0,-2 0-32 16,1 0 0-16,-1 0 0 0,-2-2 0 0,-2 2-128 0,1 1 0 16,-1 0 0-16,2 1 0 0,-2 2 0 0,2-2 160 15,-1 1-160-15,-1 1 160 0,-2 1-160 0,3 1 160 16,3-3-160-16,-1 2 160 0,-2-1-160 0,0 0 0 16,-2 2 0-16,1-1 128 0,1-1-128 0,1-1 0 15,-2-2 0-15,-1 2 0 0,-5-1 0 0,1 1 128 16,1 0-128-16,-1 0 0 0,2-1 192 0,-1-1-32 15,-2 0-16-15,-1 0 0 0,-3 0-144 0,1 3-144 16,1-1 144-16,-1-1-208 0,1-1 208 0,-4-2 0 16,0 1 144-16,-2-1-144 0,2 1 0 0,-1 1 0 15,1 1 0-15,-1-2 0 0,1 0 0 0,-1-1 0 16,-1 0 0-16,-3-1 0 0,2 0 0 0,0 1 0 16,-4 1 0-16,3 0 0 0,0 0 0 0,1 0 0 15,0-1 0-15,-1 0 0 0,1-2 0 0,-3 2 0 0,-1 0 0 0,1 1 0 16,2-1 0-16,-1 1 0 0,-3-1 0 0,-1 1 0 15,1-3 0-15,1 0 0 0,-1 1 0 0,-1 0 0 16,-1-1 0-16,1 1 0 0,2 0 0 0,-2 0 0 16,-2-1 0-16,-2 0 0 0,2-1 0 15,-1 2 0-15,-2-2 0 0,0 2 0 0,1 0 144 0,1 0-144 16,2 0 0-16,-3-1 0 0,0 0 0 0,0 1 0 16,1-1 0-16,-3 2 0 0,-2 0 0 0,0 0 0 0,3 1 0 15,-3-1 0-15,1 0 0 0,2 1 0 16,1-1 0-16,0 0 0 0,-1-2 0 0,-2 2 0 0,1-2 0 15,-3 2 0-15,1-1 0 0,0 2 0 0,1 0 0 0,0-1 0 16,-1-1 0-16,1-1 0 0,3 1 0 0,-2 1 0 16,0 1 0-16,-1-1 0 0,-1 1 0 0,0-1 0 15,0 0 0-15,-1 1 0 0,2 0 0 0,-4 0 0 16,2 0 0-16,1 0 0 0,1-1 0 0,-1-2 0 16,-2 3 0-16,1-1 0 0,-1-1 0 0,-2-1 0 15,-2 1 0-15,0 1 0 0,0 0 0 0,0-1 0 16,-3 1 0-16,1 1 0 0,-2 1 0 0,0 0 0 15,-1 0 0-15,-3-1 0 0,-2 0 0 0,-2 1 0 16,-4 0 0-16,1 0 0 0,-3 0 0 0,-2 0 0 16,0 0 0-16,0 0 0 0,-1 1 0 0,-3 1 0 15,0 0 0-15,-8-2 128 0,10 4-128 0,-4 0 192 16,-6-4-192-16,8 8 192 0,-1 0-192 0,-3-1 0 16,-1 2 0-16,0 1 0 0,1 1 192 0,-3 2-32 0,1 1-16 0,-1 2 0 15,0 0-144-15,0 1 0 0,-1 0 0 0,0 1 0 16,0 0 0-16,3 3 0 0,-1 3 0 0,1 0 0 15,-1-1 0-15,0 2 0 16,2 3 0-16,-2 3 0 0,0 3 0 0,-1 2 0 0,0 3 0 0,-1 0 0 16,-1 0 0-16,1 0 0 0,0 2 0 15,1 0 0-15,3-1 0 0,-3 2 160 0,2 1-16 16,1 1 0-16,3-2-144 0,0-3 0 0,3-2 0 0,1-3-176 16,0-3 176-16,0-2 0 0,1-2 128 0,-2-1-128 15,-2 2 0-15,1-6 144 0,-1-4-144 0,0-1 0 16,-2-4 144-16,-1-1-144 0,-2-3 0 0,-2 2 144 15,-1-11-144-15,0 0 0 0,-4 8 0 0,-2-3 128 0,-2 0-128 16,0-3 0-16,-7 1 144 0,0-2-144 16,-3-1 128-16,-1 0-128 0,-2 1 128 0,-4 0-128 0,-1 0 0 0,-5 2 0 15,-3-2 0-15,-7-1 128 0,-1 0 16 0,-1 0 16 16,1 0 0-16,-4 2 0 0,-1 0 32 0,0 3 0 16,-4-1 0-16,-2 1 0 0,-8 2-192 0,-3-3 160 15,-1 0-160-15,-3 0 160 0,1 1-160 0,-4 0 128 16,-6 2-128-16,-3-2 128 0,-3 0-128 0,2 0 0 15,0 2 0-15,-4-2 0 0,-6 0 0 0,1-1 0 16,2 0 0-16,-1 1 0 0,-4-2 0 0,-1 1 0 16,-6 1 0-16,1-2 0 0,-1-3 0 0,-3 2 0 15,-3 2 0-15,-2-2 0 0,-1-3 0 0,0 2 0 16,-1 2 128-16,-2-2-128 0,1-1 0 0,-3 4 0 16,-1-2 0-16,0 0 0 0,2-2 0 0,-3 1 0 0,-1 1 0 15,-2-2 128-15,3-1-128 0,-1 2 0 0,0 1 144 0,0 0-144 16,-1-4 176-16,1 4-48 0,-1 0 0 15,1 0 0-15,1 0-128 0,3 1 128 0,-2 2-128 16,0-2 128-16,-2 0 16 0,2 1 0 0,1 0 0 0,2 3 0 16,-1-4-144-16,4 0 0 0,2 0 0 0,0 0 128 15,1-1-128-15,1 1 0 0,-1-2 0 0,4 1 0 16,3 0 0-16,-2-1 128 0,-4-2-128 0,5 0 0 16,3 2 0-16,2-1 128 0,-6 1-128 0,2-1 0 15,3 0 0-15,1 2 0 0,2 0 0 0,0 0 0 16,1-2 0-16,3 0 0 0,4 3 128 0,-2-1-128 15,2-1 0-15,0-1 0 0,4-1 0 0,5 0 0 16,5 0 0-16,-1-2 0 0,1 1 144 0,2-1-144 0,-1-3 0 0,3 1 128 16,2-1-128-16,4 2 0 0,-1-1 0 0,0-1 128 15,-1-1-128-15,-1 1 0 0,6-1 0 0,5 2 0 16,4-2 0-16,4 1 0 0,7-2 0 0,0 0 0 16,5 2 0-16,4 1 0 0,2 1 0 0,2-1 0 15,5 2 0-15,0 0 128 0,5-1-320 0,3 1-48 16,-1 0-16-16,0 1 0 15,4-1-560-15,1 1-112 0,1 1-32 0</inkml:trace>
  <inkml:trace contextRef="#ctx0" brushRef="#br3" timeOffset="-14984.18">9674 2149 13583 0,'0'0'592'0,"0"0"144"0,0 0-592 0,0 0-144 16,0 0 0-16,0 0 0 0,1-8 864 0,0 0 144 15,-1 8 16-15,1-8 16 0,-1 8-304 0,0 0-64 0,1-9-16 0,-1 9 0 16,-4-9-80-16,1 0 0 0,-2 1-16 16,0 0 0-16,-2 1 96 0,-1 0 32 0,1 2 0 0,-3-1 0 15,1 2-304-15,0-1-64 16,-1 1-16-16,0 1 0 0,-4 0-144 0,0 1-32 0,-2 1 0 0,1 1 0 16,-2-3-128-16,-2 2 0 0,-2-2 144 15,0 2-144-15,-4 0 0 0,-3 1 144 0,-4 1-144 16,-3 0 0-16,-2-2 224 0,-4 0-64 0,0 0-16 0,2 0 0 15,1 0-144-15,3-1 0 0,1 1 0 0,3-3 0 0,2 2 0 16,2-1 0-16,3 0 0 0,-3 0 0 0,1 2 0 16,2-3 0-16,1-1 0 0,1 1 0 0,0 0 0 0,0-2 0 15,-1 1 0-15,2-1 0 0,1 1 0 0,3 0 0 16,1 1 0-16,0 1 0 0,1-1 160 0,0 2 0 16,1 0 0-16,2 0 0 0,0 2-160 0,2 0 192 15,-2 0-192-15,1 0 192 0,-1 2-192 0,2 0 0 16,0 0 0-16,3-1 0 0,-2 0 0 0,9-1 0 15,-9-1 0-15,9 1 0 0,-9-3 144 0,9 3-144 16,-6-3 160-16,6 3-160 0,-6-7 304 0,6 7-48 16,-3-8 0-16,2 1 0 0,1-1-48 0,2-2-16 15,1-3 0-15,2-1 0 0,0-1-32 0,2 0-16 16,0-3 0-16,1-1 0 0,1-3 96 0,3-2 16 16,-1 1 0-16,2-4 0 0,2-1 784 0,-1-1 176 0,-1-4 16 15,0 0 16 1,2 0-1792-16,-6-4-352 0,1-3-80 0,1-2-16 0,-3 1 992 15,2 2 0-15,-1 1 192 0,1 3-32 0,1 2-16 0,-3 0 0 16,2-1 0-16,1 2 0 0,-1 2-16 0,1 1-128 0,0-1 192 0,-3 3-64 16,2 4-128-16,2 2 0 0,-3 2 0 0,2 3 0 15,0 4 0-15,-2 0-192 0,0 5 64 0,1 3 128 32,-1 3-1776-32,1 3-224 0,-10-2-48 0</inkml:trace>
  <inkml:trace contextRef="#ctx0" brushRef="#br3" timeOffset="-13783.25">19519 1882 11679 0,'0'0'512'0,"-2"-5"128"0,2 5-512 16,0 0-128-16,0 0 0 0,0 0 0 0,0 0 672 0,0 0 112 16,0 0 32-16,0 0 0 0,11-1-400 0,3 2-80 15,3-1-16-15,2 0 0 0,4 0 160 0,4 0 32 0,7-1 0 0,0-2 0 16,2 0 64-16,4 0 32 0,0-1 0 0,1 1 0 16,2-1 0-16,0-1 0 0,2 1 0 0,6 1 0 15,0-2-32-15,-1 2 0 0,-1 2 0 0,-2-1 0 16,0 1-112-16,3-2-16 0,-3 1-16 0,4 0 0 15,2 1-144-15,4 0-32 0,1 0 0 0,2-2 0 16,2 0-80-16,0 2-32 0,-1 0 0 0,5 1 0 16,3 0-144-16,-1 1 0 0,-5 0 0 0,0 0 128 0,-2 3-128 0,-1-1 0 15,1 0 0-15,-1 0 0 0,-3 0 0 0,-2 0 0 16,-4 1 0-16,-3 2 0 0,-2 0 0 0,1 0 0 16,-1-1 0-16,0 0 0 0,1-1 0 0,0 1 0 15,-2-1 0-15,1 2 0 0,0-2 0 0,-1-1 0 16,-1 2 0-16,1-2 0 0,1 0 0 0,2 1 0 15,-3-1 0-15,0 0 0 0,-3 0 0 0,-2 1 0 0,-3-2 0 16,-2 1 0-16,-2-2 0 0,-1 2 128 16,-2-1-128-16,0 1 0 0,0-1 160 0,0 3-160 0,-3-1 192 0,2 2-192 15,-3-1 128-15,2-2-128 16,-3 3 0-16,-1 0 0 0,-1-2 0 0,-1 0 0 16,-4-1 128-16,-3 2-128 0,-1-3 0 0,-1 0 0 15,-4 0 0-15,-1 0 0 0,0-1 144 0,-8-1-144 16,10 0 0-16,-2 0 144 0,-8 0-144 0,7-1 160 15,-7 1-160-15,8-3 160 0,-8 3-160 0,8-3 192 0,-8 3-192 0,6-4 192 16,-6 4 80-16,7-8 32 0,-2-1 0 0,1-2 0 16,-2-1 80-16,1-3 0 0,-2-4 16 0,3-1 0 15,-2-2-16-15,1-3 0 0,2-4 0 0,1 1 0 16,-1-3-64-16,3 0-32 0,1-1 0 0,1-1 0 16,2-3-96-16,0-2 0 0,1-1-16 0,1-4 0 15,-3-3 0-15,1 1 0 0,1 1 0 0,-2 3 0 0,-1 4 16 16,-1-2 16-16,-3 2 0 0,-1 3 0 0,-2 5-16 0,-2 4 0 15,-1 0 0-15,-1 8 0 0,0 4-192 0,0 4 128 16,-1 9-128-16,0 0 0 16,0 0-1712-16,6 14-432 0,-2 5-96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3T16:36:22.87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00B0F0"/>
    </inkml:brush>
    <inkml:brush xml:id="br3">
      <inkml:brushProperty name="width" value="0.05292" units="cm"/>
      <inkml:brushProperty name="height" value="0.05292" units="cm"/>
    </inkml:brush>
  </inkml:definitions>
  <inkml:trace contextRef="#ctx0" brushRef="#br0">5972 13505 12095 0,'0'0'528'0,"0"0"112"0,0 0-512 0,0 0-128 16,0 0 0-16,0 0 0 0,0 0 944 0,0-6 144 15,0 6 48-15,0-5 0 0,0 5 80 0,0 0 32 16,0 0 0-16,0 0 0 0,-2-6-80 0,2 6-16 16,0 0 0-16,0 0 0 0,0 0-128 0,0 0-16 15,0 0-16-15,0 0 0 0,-6-2-160 0,6 2-48 16,-6 0 0-16,1 3 0 0,0 2-240 0,1 3-48 15,2-1-16-15,-3 2 0 0,3 3 64 0,0 1 16 0,-2 2 0 0,2 1 0 16,1 1-64-16,1 5-16 16,0 0 0-16,0 1 0 0,-1 0-80 0,0 0-16 0,-2 1 0 0,0 0 0 15,0 2 64-15,0 1 0 16,0-2 0-16,-3-1 0 0,2-1-64 0,0-2 0 0,-1-2 0 0,0 1 0 16,1-3-64-16,2-2 0 0,-3-1-16 0,2-2 0 15,0-1-112-15,1-1-32 0,1-1 0 0,1-1 0 16,-2 0-16-16,2-3 0 0,0-5 0 0,0 0 0 15,0 0-144-15,0 0 0 0,0 0 0 0,0 0 0 16,2-10-448-16,-2 1 16 0,1 1 16 16,-1 8 0-16,1-11-2592 0,0 1-512 0,-1-2-96 0</inkml:trace>
  <inkml:trace contextRef="#ctx0" brushRef="#br0" timeOffset="401.37">5713 13750 18879 0,'0'0'832'0,"-5"3"192"0,-3-1-832 0,2 0-192 16,-2 1 0-16,2-1 0 0,0-1 1584 0,2 0 272 16,4-1 48-16,0 0 16 0,0 0-528 0,0 0-112 15,0 0 0-15,0 0-16 0,0 0-224 0,8 5-32 16,-1-3-16-16,4-1 0 0,2-1-96 0,4-1-32 0,2 0 0 0,3 0 0 16,1-2-112-16,4-1-32 0,1-1 0 0,5 0 0 15,0 1-80-15,-1 0 0 0,1-1-16 0,0 1 0 16,-1 0 16-16,-2 2 0 0,-2 0 0 0,-1 1 0 15,-4-1-320-15,1 1-48 0,-6 0-16 0,-1-1 0 0,-4 1-256 16,-2 1 128-16,-2 0-128 0,0 1 0 0,-4-1 0 16,-5 0 0-16,0 0 0 0,0 0-144 15,0 0-1408-15,0 0-288 16,0 0-48-16,-4 6-10288 0,-4-1-2064 0</inkml:trace>
  <inkml:trace contextRef="#ctx0" brushRef="#br0" timeOffset="1097.78">5759 14211 16175 0,'0'0'704'0,"0"0"176"0,-7 2-704 0,1 2-176 0,0 0 0 0,-1-1 0 16,0 1 1312-16,0-1 224 0,1-1 64 0,1 0 0 15,5-2-32-15,0 0 0 0,0 0 0 0,0 0 0 16,0 0-592-16,0 0-112 0,0 0-32 0,0 0 0 15,6-1 48-15,4-1 0 0,-1-1 0 0,2 0 0 16,1-3-112-16,3 0 0 0,0 0-16 0,5 0 0 16,1 1-144-16,2-1-32 0,1 0 0 0,2 1 0 0,0-1 64 15,-2 1 0-15,3 4 0 0,-2-1 0 0,-3-1-192 16,0 2-16-16,-1-1-16 0,-1 2 0 0,-2 0-176 0,-2 2-48 16,-2-1 0-16,-3 1 0 0,-1 0-64 0,-10-2 0 15,0 0-128-15,0 0 192 0,-3 6-192 0,-3-1 128 16,-3 1-128-16,-2-1 0 0,-4-1 0 0,-1 0 0 15,-8-2 0-15,1-1 0 0,-3-1 0 0,0 0 128 16,-3-1-128-16,1 0 0 0,-2 0 0 0,0 0 0 16,0 1 0-16,3-3 0 0,0 3 0 0,2 0 0 15,-1 3 0-15,4-3 0 0,0 1-128 0,3 0 128 16,2 0 0-16,4 1 0 0,3-1 0 0,4 0-128 16,6-1 128-16,0 0 0 0,0 0-128 0,0 0 128 15,7 0-192-15,7-1 192 0,5-1-160 0,2-1 160 0,6-1-128 0,1 1 128 16,5 0 0-16,0 0 0 15,0-3 0-15,1 3-128 0,2 1 128 0,-2 0 0 0,-2 0 0 0,-5 1 0 16,-3 0 128-16,-2 0-128 16,-2 0 128-16,-4 1-128 0,-5-2 256 0,-4 1 0 15,-7 1-16-15,0 0 0 0,0 0 32 0,0 0 16 16,-9 4 0-16,-4 0 0 0,-5 1-64 0,-4 0-16 16,-5-1 0-16,-1 0 0 0,-2 0-80 0,-1 1 0 0,-1-2-128 0,0 0 192 15,1 1-192-15,3 0 144 0,1 2-144 0,1-1 128 16,3-1-128-16,3 1-144 0,4-1 144 0,4 4-13760 15,4 1-2624-15</inkml:trace>
  <inkml:trace contextRef="#ctx0" brushRef="#br0" timeOffset="7124.25">16595 6070 10127 0,'-10'3'896'0,"3"-1"-704"0,-1 2-192 0,-2 0 0 16,0-1 1312-16,0 1 224 0,0 0 64 0,3-1 0 0,-3 1-224 15,3-1-32-15,7-3-16 0,-9 2 0 16,9-2-48-16,0 0 0 0,0 0 0 0,0 0 0 0,0-10-176 15,4 0-32-15,2 2-16 0,2-2 0 0,2-5-416 0,3 1-64 16,2 0-32-16,2-2 0 0,0-1-192 0,3-2-32 16,0-1-16-16,0 2 0 0,-4-1-64 0,1 3-16 15,-1 2 0-15,-1 5 0 0,-2 4-32 0,-2 3-16 16,0 4 0-16,-1 4 0 0,-7 5-176 0,0 4-176 16,1 2 48-16,-3 5 0 0,-1 5 128 0,-2 2 0 15,-4 3-144-15,3-10 144 0,-3 3 0 0,0 1 0 16,0-1 0-16,-2 1 0 0,3-4 0 0,-2-2 0 15,3 0 0-15,0 4-176 16,-2-3-528-16,3-4-96 0,-2-6-32 0,5-11 0 16,0 8-1680-16,0-8-352 0</inkml:trace>
  <inkml:trace contextRef="#ctx0" brushRef="#br0" timeOffset="7370.89">16663 6027 24927 0,'0'0'1104'0,"-5"4"240"0,0 2-1088 0,0 3-256 16,-5-2 0-16,3 4 0 0,-1 4 976 0,0 0 144 15,-3 3 32-15,1 1 0 0,1 2-176 0,-2 1-16 0,1 1-16 0,2 2 0 16,-1-2-112-16,2 1 0 0,4 1-16 0,0-2 0 16,4 0-352-16,3-1-64 0,4-3-16 0,4 0 0 15,3-4-144-15,3 1-48 0,2-4 0 0,2-1 0 16,2-4-16-16,2-1-16 0,3-2 0 0,1-1 0 15,1-1-160-15,2-2 0 0,3 0-192 0,14-2 192 16,-7-2-3072-16,-1 0-480 16</inkml:trace>
  <inkml:trace contextRef="#ctx0" brushRef="#br0" timeOffset="7938.46">17885 6241 20271 0,'0'0'896'0,"-7"-4"192"15,-1-1-880-15,-1-1-208 0,2 1 0 0,-4 2 0 16,2 2 928-16,-1 1 144 0,-6 1 16 0,1 3 16 0,-1 2 16 0,-3 4 0 16,-2 2 0-16,-1 1 0 0,-4 1-144 0,1 1-16 15,3 2-16-15,3-1 0 0,-3-2-224 0,4 1-32 16,3-3-16-16,4 0 0 0,2 1-224 0,5-2-32 16,3-2-16-16,2 0 0 0,-1-9-208 0,11 7-64 15,3 2 0-15,1-2 0 0,4 0 0 0,2-1 0 16,1-1 0-16,1 1 0 0,-2 1-128 0,-2-1 192 15,1 1-192-15,-3 0 192 0,-5 3-192 0,-1 1 0 16,-3 1 0-16,-3-2 0 0,-3-2 192 0,-3 1 0 16,-3 0 0-16,-4 1 0 0,-2 1 256 0,-5 0 48 15,-2 1 16-15,-5 2 0 0,-1 0-224 0,-2-1-32 0,0-2-16 0,1 0 0 16,4-2-240-16,-4-3 0 16,2-2 0-16,4-3-160 15,2 1-1968-15,6-4-400 0,10 2-80 0</inkml:trace>
  <inkml:trace contextRef="#ctx0" brushRef="#br0" timeOffset="8252.94">18236 6405 11967 0,'0'0'1072'0,"-7"3"-864"0,-2-1-208 0,0 0 0 15,-1 1 2656-15,-2 3 480 0,-2 0 112 0,1 4 16 16,-1 0-1792-16,-1 1-368 0,-2 3-64 0,1 1-16 0,-3 1-288 0,4 3-64 15,3-3-16-15,0 0 0 0,4-4-240 0,4-1-48 16,2 0-16-16,5-2 0 0,-3-9-96 0,12 6-32 16,3-3 0-16,5-5 0 0,4 2 176 0,0-2 48 15,2-1 0-15,1-3 0 0,3 0 32 0,-3-1 16 16,2 0 0-16,-2-2 0 0,-1-1 48 0,-5-1 16 16,-4-1 0-16,-2-1 0 0,-4-1 64 0,-3 1 16 15,-2 0 0-15,-6 1 0 0,-1 0-128 0,-5-3 0 16,-1-1-16-16,-6 1 0 0,-3-1-192 0,-3 1-48 15,-1 0 0-15,1 2 0 0,-1 3-256 0,1 2 0 16,3 1-208-16,1 4 80 16,2-3-1344-16,4 4-256 0,2 1-48 0,7 1-9552 15,0 0-1904-15</inkml:trace>
  <inkml:trace contextRef="#ctx0" brushRef="#br0" timeOffset="8537.67">18774 5930 20671 0,'0'0'912'0,"0"0"192"0,0 0-880 0,0 0-224 0,0 0 0 0,-2 12 0 0,-2 3 944 0,-3 0 144 15,-1 0 16-15,1 4 16 0,-2 4 112 0,-1 2 32 16,-1 3 0-16,0 4 0 0,-1 2-256 0,-1 1-48 15,-2 1-16-15,1 2 0 0,-1-1-288 0,1-3-48 16,3-3-16-16,0-2 0 0,0-1-336 0,4-1-64 16,-1-4 0-16,5-4-16 0,2-4-176 0,1-1-272 15,2-1 64-15,1-3 16 16,-3-10-1856-16,8 7-352 0,0-4-80 16</inkml:trace>
  <inkml:trace contextRef="#ctx0" brushRef="#br0" timeOffset="8842.01">18905 6406 14735 0,'-8'6'1312'0,"1"4"-1056"16,-5 0-256-16,1 1 0 0,-1 0 2560 0,1 2 464 15,-4-1 96-15,3 0 16 0,1-2-1472 0,3-1-304 16,3-3-48-16,5-6-16 0,0 0-496 0,0 0-96 15,0 0-32-15,10-3 0 0,1-3-96 0,4-7-32 16,1 0 0-16,1-1 0 0,1-1-176 0,-1-1-48 0,1 0 0 0,0 0 0 16,-2 2-176-16,0 2-144 0,-2 0 192 0,-2 5-192 15,-1 4 320-15,0 3-32 0,-11 0-16 0,9 6 0 16,0 3-112-16,-4 3-32 0,-2 2 0 0,-3 1 0 16,-2 6 16-16,-1 0 0 0,0-1 0 0,-4 2 0 15,1 1-16-15,3-5 0 0,2-1 0 0,0-3 0 16,-1-5-672-16,2-9-144 15,4 9-16-15,-4-9-15920 0</inkml:trace>
  <inkml:trace contextRef="#ctx0" brushRef="#br0" timeOffset="13614.19">19919 5814 11967 0,'1'-7'1072'0,"1"-2"-864"0,-2-3-208 0,0 2 0 0,-2 1 2944 0,1 6 528 16,1 3 112-16,0 0 32 0,0 0-1824 0,0 0-384 15,-4 7-64-15,1 7 0 0,-6 6-624 0,1 6-112 16,-3 7-32-16,0 5 0 0,-1 6-48 0,0 3-16 16,-2 2 0-16,1 2 0 0,-2 3-256 0,1 1-48 15,1 0-16-15,1-2 0 0,2-4-192 0,2-4 0 16,2-3 0-16,3-3 0 0,2-8-192 0,-1-3-144 15,1-4-32-15,4 0 0 16,-2-8-2592-16,1-11-528 0,-2-5-96 0,0 0-32 0</inkml:trace>
  <inkml:trace contextRef="#ctx0" brushRef="#br0" timeOffset="13946.39">19659 6161 23039 0,'0'0'2048'0,"0"0"-1648"0,0 0-400 0,5 6 0 15,1-1 320-15,2 1-32 0,0-2 0 0,4 2 0 16,3-2 544-16,1-1 96 0,2-1 32 0,0 1 0 16,1-1-256-16,0 0-32 0,-4 0-16 0,-1 0 0 15,-1 1-368-15,-2 2-80 0,-1 1-16 0,-5 0 0 16,-2 3 192-16,-1 2 16 0,-2 3 16 0,-2 3 0 16,-2 3-32-16,-2 2 0 0,-2 1 0 0,1 2 0 15,-2-2-176-15,4-1-32 0,0-2-16 0,4-1 0 16,2-3-32-16,4-2 0 0,2 0 0 0,4-3 0 15,6-4 240-15,3 0 32 0,2-7 16 0,3 0 0 0,2-2 176 16,3-2 48-16,0-3 0 0,-2-3 0 16,0-2-16-16,-5-1 0 0,-3 0 0 0,-4-1 0 0,-3-1 96 0,-6-1 32 15,-3 0 0-15,-7-1 0 0,-3 0-96 0,-5 0-16 16,-8 2 0-16,-1 2 0 0,-2-2-464 0,-1 5-176 16,0 2 0-16,-7-2 144 15,7 4-1392-15,4 2-288 0,4 1-48 0,8 0-17136 0</inkml:trace>
  <inkml:trace contextRef="#ctx0" brushRef="#br0" timeOffset="14339.55">21028 5932 24879 0,'-1'-8'2208'0,"0"-2"-1760"0,0 0-448 0,-2 2 0 0,3 8 1216 0,0 0 144 16,-6-3 48-16,6 3 0 0,-6 2-64 0,-3 5 0 16,1 2 0-16,-3 6 0 0,0 3-768 0,0 6-144 15,-1 0-48-15,-2 4 0 0,0 5-32 0,1 0-16 16,0 0 0-16,2 1 0 0,2 2-176 0,-1-2-32 16,-1-1-128-16,0-1 192 0,5-3-192 0,-1-2 0 15,1-5 0-15,-1-1 0 0,3-4-320 0,1-4-64 16,3-3-16-16,0 0 0 15,0-10-2160-15,0 0-416 0,0 0-96 0</inkml:trace>
  <inkml:trace contextRef="#ctx0" brushRef="#br0" timeOffset="14661.85">21368 5895 24591 0,'0'0'1088'0,"0"0"224"0,0 0-1056 0,-3 10-256 16,-2 2 0-16,-1 3 0 0,-3 4 720 0,-1 1 96 0,0 2 16 16,0 3 0-16,-1 4-224 0,1 0-32 0,1 1-16 0,-1 3 0 15,1 2-128-15,1 1-32 0,-1-1 0 0,3-3 0 16,1-4-144-16,3-5-16 0,1-2-16 0,2-4 0 16,4-4 224-16,0-2 64 0,3-6 0 0,2-3 0 15,0-4 336-15,5-4 80 0,3-5 16 0,2-5 0 16,4-1-112-16,-4-4-32 0,2-3 0 0,0-2 0 0,2 0-224 0,-1-3-64 15,-1 0 0-15,0 0 0 0,-4-2-160 0,1 1-32 16,-2-1-16-16,-1 4 0 0,1 3-304 0,-2 3 0 16,-2 3 128-16,-2 2-128 15,-2 3-736-15,-1 3-208 0,-2 2-32 0,-6 8-16 16,0 0-2592-16,7-2-512 0,-7 2-96 0,0 0-32 0</inkml:trace>
  <inkml:trace contextRef="#ctx0" brushRef="#br0" timeOffset="14910.84">22140 5806 27519 0,'0'0'1216'0,"-2"6"256"0,-3 4-1168 0,-1 4-304 15,0 3 0-15,-3 4 0 0,-2 4 800 0,-2 5 96 16,-2 2 32-16,-2 3 0 0,-3 4-64 0,-2 1-16 15,-5 4 0-15,1 1 0 0,-1 2-336 0,1 1-64 0,2-6 0 0,2-1-16 16,4-3-240-16,1-4-64 0,5-5 0 0,0-2 0 16,3-3-128-16,2-5 0 0,4-5-192 0,3-4 192 31,1-4-944-31,-1-6-64 0,7-3-16 0,1-5-8896 0,6-4-1792 0</inkml:trace>
  <inkml:trace contextRef="#ctx0" brushRef="#br0" timeOffset="15228.08">21887 5902 11967 0,'-4'-10'1072'0,"4"10"-864"15,-2-7-208-15,2 0 0 0,2 1 2672 0,3-1 480 16,4 2 112-16,4-2 0 0,5-1-2016 0,3 2-416 15,3-1-64-15,4 1-32 0,2-1 128 0,2 0 32 0,0 1 0 16,1 1 0-16,2 3 0 0,3 2 0 16,-3 2 0-16,2 4 0 0,1 4-304 0,-3 4-48 15,-3 5-16-15,-3 4 0 0,-4 1-80 0,-6 1-32 16,-5 0 0-16,-6 0 0 0,-6 4 224 0,-4-3 64 16,-6-4 0-16,-6 0 0 0,-5-1 176 0,-6 0 32 0,-5-3 16 0,-4 0 0 15,-4 0-400-15,-1-2-80 16,-1 0 0-16,1-2-16 0,-4-3-432 0,1-5 0 0,2-2 0 15,1-3 0 1,1-3-2672-16,7-5-560 0</inkml:trace>
  <inkml:trace contextRef="#ctx0" brushRef="#br0" timeOffset="16033.84">17546 7365 17503 0,'-5'-5'1552'0,"-1"1"-1232"15,-3-1-320-15,-1 0 0 0,-1-1 976 0,-2 2 144 16,-3 1 32-16,-1 0 0 0,-3 1 16 0,-2 1 16 15,-3 1 0-15,-1 2 0 0,2 2-576 0,-2 0-112 16,-1 2-32-16,4 1 0 0,0-1-144 0,4 3-16 16,4-1-16-16,4 1 0 0,2 0-96 0,5-2 0 15,4-7-16-15,0 0 0 0,5 9-32 0,5-1 0 16,3-1 0-16,4-2 0 0,2 0 144 0,0 1 32 16,3 2 0-16,0 1 0 0,0 2-320 0,-1 0 160 15,-1 2-160-15,-5 2 128 0,0 3 224 0,-8 2 32 16,-2-3 16-16,-3 3 0 0,-5 2 160 0,-4 1 16 15,-4 1 16-15,-3 1 0 0,-4-1 48 0,-3-2 0 16,-3-1 0-16,0-1 0 0,-1-2-160 0,-2-1-32 0,2-3 0 16,0-1 0-16,4-4-208 0,3-6-48 15,3-3-16-15,2-4 0 16,3-4-992-16,4-3-192 0,4-3-32 0,4-5-9968 0,7-4-1984 16</inkml:trace>
  <inkml:trace contextRef="#ctx0" brushRef="#br0" timeOffset="16379.45">17873 7014 23039 0,'-10'-8'1024'0,"5"5"192"0,1-1-960 0,4 4-256 16,-9 3 0-16,3 0 0 0,-3 5 1088 0,2 3 160 16,-5 2 32-16,0 3 16 0,-2 4-112 0,0 3-32 15,-1 4 0-15,-3 3 0 0,-1 4-224 0,1 2-48 16,0-2-16-16,-2 1 0 0,2 1-304 0,0 1-64 15,3-2-16-15,0-3 0 0,2-4-192 0,4-1-32 16,-1-4-16-16,5-5 0 0,0-3 16 0,2-4 16 16,2-2 0-16,1-9 0 0,0 0 48 0,0 0 0 15,0 0 0-15,10 2 0 0,0-3-80 0,2-4-16 16,1-1 0-16,3-1 0 0,-2-2-224 0,2 3 176 16,2 2-176-16,0 4 160 0,-3 0-160 0,-1 4 0 0,-1 6 0 15,0 4-176-15,-2 3 176 0,-4 4-128 16,0 1 128-16,-3 3-128 0,-2-1 128 0,-2 1 0 15,-2-1-144-15,1-1 144 0,-3 0-336 0,0-3 0 16,1-2 0-16,2-5 0 16,0-3-2032-16,1-10-384 0,0 0-96 0</inkml:trace>
  <inkml:trace contextRef="#ctx0" brushRef="#br0" timeOffset="16663.18">18166 7512 11055 0,'0'0'480'0,"0"0"112"0,-8 4-464 0,1 4-128 0,-2 1 0 0,0 3 0 16,-1 2 3104-16,0-1 608 0,-1 3 112 0,0-1 16 15,-1 4-2064-15,2-1-432 0,-1 0-64 0,2 0-32 16,2-3-336-16,1 1-64 0,3-4-16 0,2-1 0 0,3-2-448 0,3-3-112 16,2 0-16-16,3-4 0 0,3-1 128 0,-1-3 0 15,3-3 16-15,0 0 0 0,0-3 304 0,1-1 64 16,-2-1 16-16,-1 1 0 0,-1-2-144 0,0 1-48 15,-4-2 0-15,-1-2 0 0,-5-1-32 0,0 0-16 16,-3-1 0-16,-1 3 0 0,-4 1-288 0,0 2-48 16,-3-1-16-16,0 2 0 0,-1 0-368 15,0 3-80-15,2 0 0 0,0 3-16 16,1 1-2352-16,7 2-480 0,0 0-96 0</inkml:trace>
  <inkml:trace contextRef="#ctx0" brushRef="#br0" timeOffset="16915.87">18438 7549 17503 0,'-9'9'1552'0,"1"1"-1232"16,3 3-320-16,0 0 0 0,-1 1 1456 0,0 1 224 16,3 2 48-16,-2-1 16 0,4-1 80 0,1-1 16 0,4-3 0 0,-1-5 0 15,2 2-704-15,4-4-144 0,1 0-32 0,7-1 0 16,1-3-80-16,-1-3-32 0,-1-2 0 0,3-2 0 15,0-3-128-15,-6 1-16 0,2-4-16 0,1-2 0 16,-2 1-128-16,0-2-32 0,0-3 0 0,-1 0 0 16,-3 0-112-16,-2 1-32 0,0 0 0 0,-1 4 0 15,-3-2-208-15,-1 2-48 0,0 1-128 0,-2 1 192 16,1 0-1264-16,-2 2-256 0,0 1-48 16,0 1-10544-16,-2 4-2112 0</inkml:trace>
  <inkml:trace contextRef="#ctx0" brushRef="#br0" timeOffset="17276.82">19141 7010 11055 0,'-3'-11'976'0,"1"6"-784"0,-2-1-192 0,4 6 0 16,0 0 2544-16,0 0 464 0,-9 5 80 0,0 4 32 16,0 2-992-16,-3 5-192 0,0 7-32 0,0 6-16 15,3 4-544-15,-4 4-96 0,0 5-32 0,1 1 0 16,0 1-336-16,1 1-80 0,0 1-16 0,0 0 0 15,1 3-240-15,-1-3-48 0,2-4-16 0,1-2 0 16,2-1-288-16,1-5-64 0,3-5-128 0,2-5 192 16,1-3-192-16,2-6-128 0,2-3 128 15,-2-4-208 1,-3-8-1632-16,10-1-320 0,2-5-64 0</inkml:trace>
  <inkml:trace contextRef="#ctx0" brushRef="#br0" timeOffset="17695">19528 7464 22111 0,'0'0'976'0,"0"0"208"0,4-8-944 0,-4 8-240 16,2-10 0-16,1 1 0 0,-3 1 1920 0,-2 0 320 16,0-2 80-16,-2 0 16 0,-4-1-976 0,-1 0-192 0,-1 1-32 0,1 2-16 15,-5 2-560-15,0 1-112 16,-4 3-32-16,2 3 0 0,-6 5-144 0,-1 4-16 0,-2 3-16 0,-1 7 0 15,0 5-112-15,-1 2-128 0,0 1 176 0,3-1-176 16,1 1 128-16,5-1-128 16,5 0 0-16,5-2 0 0,7-3 128 0,3 0-128 0,6-4 0 15,6-6 0-15,6-3 0 0,4-5 0 0,3-2 0 16,3-5 0-16,2-8 224 0,2-3-64 0,1-5-16 16,-1-3 0-16,1-3 48 0,-1-4 0 0,0-2 0 0,-3 1 0 15,-3 1 64-15,-1-4 32 0,-5-5 0 0,-1 0 0 16,-1-4 16-16,-4-2 0 0,-2-5 0 0,-2-3 0 15,1-1-176-15,-4 7-128 0,-1 5 192 0,-1 8-192 16,-3 7 0-16,-2 8 0 0,1 8 0 0,-3 10 0 16,0 0-192-16,-8 12 192 0,-1 4-208 0,-1 8 80 15,-5 3 0-15,-2 9 0 0,-5 3 0 0,2 6 0 16,2 4 128-16,0 0 0 0,-2 0 0 0,4 0 0 16,-1 1-304-16,4-4 32 0,4-3 0 0,2-3 0 15,4-7-2352 1,5-2-448-16,2-5-112 0</inkml:trace>
  <inkml:trace contextRef="#ctx0" brushRef="#br0" timeOffset="18198.58">20750 6949 21183 0,'0'0'1888'0,"-2"-8"-1504"0,-3 0-384 0,5 8 0 15,0 0 912-15,0 0 112 0,-7 4 32 0,1 4 0 16,0 6-224-16,-1 4-64 0,-3 4 0 0,-1 6 0 16,0 4-272-16,-2 2-64 0,0 2-16 0,-2 3 0 15,0-1-96-15,1 0 0 0,-1-2-16 0,2-5 0 16,3-4-48-16,0 0 0 0,5-5 0 0,3-3 0 16,-1-4 112-16,7-4 16 0,-2-4 0 0,6-1 0 15,3-3-32-15,3-5 0 0,2-5 0 0,3-3 0 0,3-2 80 0,0-1 16 16,3-1 0-16,-1 1 0 0,-1-1-320 15,-4 5-128-15,1 1 0 0,-2 2 128 0,-2 5-128 0,-1 1 0 16,-3 4 0-16,-2 3 0 0,-4 4 0 0,-4 4-176 16,-3 0 176-16,-3 3-192 0,-3 0 192 0,-5 5 0 15,-3-1 160-15,-2 3-160 0,-5-2 320 0,-2-2-48 16,-2 1 0-16,-1-4 0 0,2-2-96 0,-1-5-32 16,0-4 0-16,5-3 0 0,5-5-320 0,2-4-64 15,3-5-16-15,5 0 0 16,7 0-2912-16,6-4-592 0</inkml:trace>
  <inkml:trace contextRef="#ctx0" brushRef="#br0" timeOffset="18498.13">21121 7256 16575 0,'0'0'1472'0,"-7"4"-1168"15,-1 2-304-15,1-1 0 0,0 2 1600 0,3-1 272 0,-1 1 48 0,5-7 16 16,0 0-704-16,0 8-144 15,0-8-16-15,6 5-16 0,-6-5-96 0,12 1-32 0,-2-2 0 0,1-1 0 16,1 0-128-16,-2-3-32 16,1-4 0-16,-1 1 0 0,-3-1-320 0,0 0-64 15,-4 0 0-15,-1 0-16 0,-2 1 16 0,-3-1 16 0,-2 2 0 0,-3 2 0 16,-1-1-16-16,-1 4 0 0,-5 5 0 0,1 4 0 0,-3 2-96 0,-1 3-32 16,-5 3 0-16,2 3 0 0,2 1-48 0,2-1-16 15,2 0 0-15,4-2 0 0,1 4-192 16,5 0 0-16,5 0 128 0,5-3-128 0,5-1-128 0,4 1-80 15,4-5-16-15,3-1 0 16,4-1-2384-16,5-4-464 0,1-5-112 0,0-2-16 16</inkml:trace>
  <inkml:trace contextRef="#ctx0" brushRef="#br0" timeOffset="18930.5">22067 7118 11967 0,'0'0'528'0,"0"0"112"0,0 0-512 0,0 0-128 0,2-6 0 16,-2 6 0-16,-1-9 2416 0,-4 3 448 0,-2 1 80 0,-2 0 32 15,-1 2-1104-15,-2 1-208 0,-4 1-64 0,-1 3 0 16,-5 2-448-16,-2 4-80 0,-1 1-32 0,-2 3 0 16,-1 1-368-16,3 6-80 0,1 2-16 0,2 0 0 15,1-2-304-15,6 1-64 0,4-2-16 0,3-1 0 16,4 0-48-16,1-3-16 0,7-6 0 0,-1 0 0 16,5-3 0-16,2 0 0 0,3-5 0 0,3-3 0 15,3-1 192-15,2-4 48 0,1-2 0 0,0-2 0 16,1-1-80-16,-1-2-16 0,-1-2 0 0,-2 1 0 15,-3 0-112-15,-1 2-32 0,-1 2 0 0,-4 3 0 0,-2 4 144 16,-8 5 32-16,0 0 0 0,11 5 0 0,-5 3-304 0,-1 5 128 16,-1 5-128-16,-2 1 0 0,0 2 0 0,1 0 0 15,0-1 0-15,2-1 0 0,-1-2 0 16,4 1 0-16,0-1 0 0,1 1 0 16,-1 1-1472-16,3-4-256 0,0-3-64 0,4-2-8896 15,-1-4-1792-15</inkml:trace>
  <inkml:trace contextRef="#ctx0" brushRef="#br0" timeOffset="19348.97">23438 6665 16815 0,'1'-22'736'0,"-1"8"160"0,-1-3-704 0,-2 1-192 0,0-1 0 0,-2 0 0 15,0-3 1280-15,-4 0 208 0,0 1 48 0,-1 5 16 16,-1 3-224-16,-1 2-48 0,1 1-16 0,-3 4 0 15,-3 2-496-15,-1 2-80 0,-1 2-32 0,0 2 0 0,0 4-192 0,-1 4-32 16,-1 7-16-16,0 3 0 0,-3-1-176 0,2 4-48 16,0 6 0-16,0 5 0 0,-1 4 64 0,1 6 16 15,1 2 0-15,-1 0 0 0,0 2-144 0,3 0-128 16,-1 0 192-16,3 0-192 0,-1-6 160 0,0 0-160 16,3 1 128-16,1-2-128 0,-1-2 192 0,2-5-32 15,1-3-16-15,2-2 0 0,0-2-144 0,3-2 0 16,-2-4 0-16,2-3 0 15,0-3-1216-15,2-6-288 0,3-2-48 16,2-9-16-16</inkml:trace>
  <inkml:trace contextRef="#ctx0" brushRef="#br0" timeOffset="19530.84">22876 7142 20271 0,'0'0'1792'0,"0"0"-1424"0,0 0-368 0,0 0 0 16,0 0 1728-16,0 0 256 0,0 0 64 0,0 0 16 15,0 0-752-15,8 6-160 16,4-1-16-16,0-4-16 0,1-1-384 0,3-1-80 0,0 0-16 0,4 0 0 16,-1-1-448-16,-1 0-192 0,1 0 176 0,-1-4-176 31,-1 4-688-31,1 0-224 0,-3-1-48 0,1 2-8640 0,-3 1-1712 0</inkml:trace>
  <inkml:trace contextRef="#ctx0" brushRef="#br0" timeOffset="20423.75">23281 7236 7359 0,'0'-10'656'0,"-1"0"-528"16,-2 0-128-16,0 1 0 0,1-1 2992 0,0 2 560 0,0-1 112 16,-3 1 32-16,1 0-1520 0,1 4-320 0,3 4-48 0,-4-4-16 15,-2 0-864-15,6 4-176 0,-8 4-48 0,0 2 0 16,1 4-352-16,-2 4-80 0,2 3-16 0,1 2 0 16,0 3-256-16,2-1 0 0,-2 1 0 0,3 0 0 15,1-2 0-15,1 1 0 0,2 4 0 0,2-7 0 16,2-1 144-16,1-3 32 0,5-2 0 0,0-2 0 0,5-4 272 15,0-4 64-15,2-3 16 0,3-3 0 0,3 0 80 0,-1-5 16 16,-1-3 0-16,0-2 0 0,-3-2-176 0,-1 1-16 16,1 1-16-16,-4-2 0 0,-3 0-224 0,-1-1-64 15,0 1 0-15,-4 0 0 0,0 1-128 16,-2 2 0-16,1 1 0 0,-2 3 0 16,0 2-1776-16,-4 7-224 0,0 0-48 0,0 0-12384 0</inkml:trace>
  <inkml:trace contextRef="#ctx0" brushRef="#br0" timeOffset="20814.91">23676 7104 19231 0,'0'0'848'0,"0"0"176"0,0 0-816 0,0 0-208 16,0 0 0-16,-6 4 0 0,-2 4 976 0,0 2 160 0,-4 3 16 0,-5 11 16 15,1-2-336-15,-1 1-80 0,0 3-16 0,-1-2 0 16,-1 1-112-16,2 0-32 0,0 1 0 0,3-4 0 16,-1-1 48-16,1-3 16 0,3 0 0 0,4-5 0 15,3-3 48-15,4-10 0 0,0 0 0 0,0 0 0 16,4 7 112-16,-4-7 16 0,12-3 16 0,3-4 0 16,1-4-160-16,-1-2-48 0,3-3 0 0,-4 6 0 15,1-4-288-15,2 0-64 0,0-2-16 0,2 1 0 16,0-1-144-16,1 1-128 0,-4 0 144 0,2 1-144 15,-1 1 0-15,0 2 0 0,-2 2 0 0,0 3 0 0,-2 1 0 16,-1 3 0-16,-4 2 0 0,0 6 0 0,-4 4 0 16,-2 1-192-16,-2 3 192 0,-2 2-208 0,-2 2 208 0,-3 1-176 15,-1-1 176-15,-3 3-160 0,0 1 160 0,1 0 0 16,-3-1 0-16,2-4 0 0,0 0 0 0,1-1 0 16,1-1-144-16,3-3 144 15,-1-1-1280-15,3-1-192 16,1-2-48-16,3-8-9040 0,0 0-1824 0</inkml:trace>
  <inkml:trace contextRef="#ctx0" brushRef="#br0" timeOffset="21128.37">24095 7231 20559 0,'0'0'896'0,"0"0"208"0,0 0-880 0,0 0-224 15,0 0 0-15,-3-1 0 0,3 1 1552 0,-5-1 272 16,-2 1 48-16,1 0 16 0,-3 0-320 0,2 2-64 16,-4 2-16-16,1 0 0 0,0 2-592 0,-4 1-112 0,-1 3-16 15,1 2-16-15,0 3-320 0,0-1-64 0,1 0-16 0,2 3 0 16,0-1-128-16,4 2-32 0,2 1 0 0,4-2 0 16,2-1-64-16,4-3 0 0,1 0-128 0,2-1 192 15,1-3-192-15,3-3 144 0,-1 0-144 0,1-2 128 16,1 0-128-16,1-2 0 0,3-2 0 0,0 0 0 15,0-2 0-15,-1-1 0 0,1 0 0 0,-2 0 0 32,-1-3-1344-32,-2 1-208 0,0-2-48 0,-3 0-8656 0,-2-3-1744 0</inkml:trace>
  <inkml:trace contextRef="#ctx0" brushRef="#br0" timeOffset="21361">24615 6706 20271 0,'0'0'896'0,"0"0"192"0,-6 0-880 0,0 0-208 15,2 0 0-15,-4 6 0 0,0 3 992 0,-3 4 160 16,0 7 16-16,-4 0 16 0,-3 4-240 0,1 5-48 0,-2 3-16 0,3 4 0 16,-2 2-400-16,0 3-80 15,3 2-16-15,0 1 0 0,1 1-112 0,1 1-16 16,1-2-16-16,2 0 0 0,1-3-64 0,2-3-16 15,0 1 0-15,1-5 0 0,0-4-160 0,2-2-144 0,-3-1 144 0,3-4-9088 16,-1-2-1680-16</inkml:trace>
  <inkml:trace contextRef="#ctx0" brushRef="#br0" timeOffset="21572.95">24162 7260 30575 0,'0'0'1344'0,"5"-3"304"0,-1-2-1328 0,3 2-320 0,1-2 0 0,3 1 0 16,4 1 528-16,0 0 48 0,2-4 0 0,1 3 0 16,2-1 176-16,3-1 32 0,0 1 16 0,3 1 0 15,-3-1-272-15,1 2-48 0,0-1-16 0,-1-2 0 16,-1 2-288-16,-1-1-176 0,-2 1 192 0,-2 1-192 0,-1-2-192 16,-3 2-128-16,-2 1-48 0,-3 0 0 15,0-2-1712-15,-3 2-352 16,-5 2-64-16,0 0-11088 0</inkml:trace>
  <inkml:trace contextRef="#ctx0" brushRef="#br0" timeOffset="21732.26">24692 7137 4607 0,'0'0'400'0,"-1"10"-400"16,-4 1 0-16,-1 1 0 0,1 2 3872 0,-5 3 688 16,-1 1 144-16,1 2 32 0,-3 0-2224 0,0 1-432 15,-1-2-96-15,1 0 0 0,-1 1-896 0,0 1-160 16,0 1-32-16,1-2-16 0,0-4-496 0,2 3-112 0,2-2-16 0,3-3 0 15,0-2-496-15,3-1-96 16,-1-2-32-16,3-4-9136 0,1-5-1824 0</inkml:trace>
  <inkml:trace contextRef="#ctx0" brushRef="#br0" timeOffset="22081.54">24863 7300 14735 0,'0'0'640'0,"-7"0"160"0,1-1-640 0,-2 3-160 0,-1 2 0 0,-1 2 0 0,-1-1 2416 0,0 3 448 16,-3 0 80-16,2 3 32 0,0 2-1248 0,-1 1-256 16,-2 0-64-16,3 1 0 0,1-1-512 0,5 0-96 15,-1-2-32-15,5 0 0 0,2-3-320 0,4-1-80 16,5 0-16-16,3-3 0 0,0-2 208 0,5-1 32 15,1-4 16-15,2-1 0 0,1-1-32 0,1-2 0 16,-3-1 0-16,-1-2 0 0,-1-1-32 0,-3-2-16 16,-2 3 0-16,-1-3 0 0,-3 0-80 0,0-1 0 15,-4 3-16-15,-2-1 0 0,-3 0-176 0,-1 0-16 16,0 0-16-16,-5 1 0 0,0 1-224 0,-2 0 0 16,0 1 0-16,-2 2 0 0,1-1-224 0,1 0-32 15,2 0-16-15,0 1 0 16,4 2-2016-16,-1-1-400 0,3-1-64 0,3-4-13152 0</inkml:trace>
  <inkml:trace contextRef="#ctx0" brushRef="#br0" timeOffset="22452.46">25096 7275 5519 0,'0'0'496'0,"0"0"-496"15,-1 8 0-15,0 1 0 0,-4 1 4416 0,2 0 800 0,-1 0 160 0,-1 1 16 16,-3 1-2816-16,1 1-560 0,-4 0-112 0,1 3-32 16,-2-3-816-16,1 0-160 0,-1 0-48 0,1-1 0 15,2-2-320-15,-1 0-64 0,5-1-16 0,-1-3 0 16,3 0-224-16,3-6-48 0,0 0-16 0,0 0 0 16,8 2 160-16,0-4 48 0,3 0 0 0,4-5 0 15,1-2 64-15,3-1 16 0,1-2 0 0,3-1 0 16,1-2-160-16,1 0-32 0,1 1 0 0,-2 2 0 0,-1 0 0 15,-1 2-16-15,0 1 0 0,-5 4 0 0,0 1 48 0,-3 3 16 16,1 4 0-16,-6 1 0 0,-1 4-160 16,-1 3-16-16,-2 4-128 0,-3 2 192 0,-2 2-192 0,-1 1 0 15,-3 1 0-15,0 1 0 0,-2 1 128 0,-3-1-128 16,2-1 0-16,-4-1 0 0,0 0 0 0,1-3 0 16,-1-2 0-16,1-3 0 0,1 3-272 0,-1-5-48 15,3-5-16-15,0 1 0 16,0-4-2160-16,7-2-416 0,-4-4-96 0</inkml:trace>
  <inkml:trace contextRef="#ctx0" brushRef="#br0" timeOffset="22641.39">25062 6800 37775 0,'-12'-18'3360'0,"10"11"-2688"16,-3 1-544-16,3-1-128 0,0 0 288 0,0 2 32 15,-2-1 0-15,2 1 0 0,-1-2 160 0,1 0 32 16,-1 2 16-16,2-2 0 0,0-1-304 0,0 0-64 16,0 1-16-16,1 1 0 15,0 0-464-15,-1 1-112 0,0-1-16 0,1 2-11520 0,0 4-2320 0</inkml:trace>
  <inkml:trace contextRef="#ctx0" brushRef="#br0" timeOffset="28054.07">17255 15018 3679 0,'0'0'320'0,"0"0"-320"15,0 0 0-15,0 0 0 0,0 0 960 0,0 0 128 0,0 0 32 0,0 0 0 16,0 0-304-16,0 0-64 0,0 0-16 0,0 0 0 16,0 0-80-16,0 0-16 0,0 0 0 0,0 0 0 15,0 0 256-15,0 0 32 0,0 0 16 0,0 0 0 16,0 0-48-16,0 0-16 0,0 0 0 0,8-4 0 15,-3-1 16-15,-5 5 16 0,0 0 0 0,0 0 0 16,8-5-80-16,-8 5-32 0,7-4 0 0,-7 4 0 16,0 0-160-16,0 0-16 0,0 0-16 0,0 0 0 15,8-5-256-15,-8 5-48 0,0 0-16 0,0 0 0 16,0 0-112-16,0 0-32 0,0 0 0 0,0 0 0 0,0 0 64 16,0 0 16-16,8-3 0 0,-8 3 0 0,0 0 64 15,0 0 16-15,0 0 0 0,0 0 0 0,0 0-112 0,0 0 0 16,0 0-16-16,8 2 0 0,-8-2-48 0,0 0-128 15,0 0 192-15,6 6-64 0,-6-6-128 0,0 0 192 16,0 0-192-16,0 0 192 0,7 4-64 0,-7-4 0 16,0 0 0-16,0 0 0 0,0 0 48 0,0 0 0 15,7 7 0-15,-7-7 0 0,0 0-32 0,0 0 0 16,0 0 0-16,0 0 0 0,0 0-144 0,0 0 0 16,0 0 0-16,0 0 0 0,0 0 0 0,0 0 128 15,0 0-128-15,0 0 0 0,0 0 128 0,0 0-128 16,0 0 128-16,0 0-128 0,0 0 0 0,0 0 128 15,0 0-128-15,0 0 0 0,0 0 0 0,0 0 0 16,0 0 0-16,0 0 0 0,0 0-144 0,0 0-64 16,0 0-16-16,0 0 0 15,0 0-160-15,0 0-48 0,0 0 0 0,0 0 0 16,0 0-208-16,0 0-64 0,0 0 0 0,0 0 0 16,0 0 64-16,0 0 16 0,0 0 0 0,0 0 0 15,0 0 0-15,0 0 0 0,0 0 0 0,0 0 0 0,0 0 240 0,0 0 32 16,0 0 16-16,0 0 0 0,0 0 64 0,0 0 16 15,0 0 0-15,0 0 0 0,0 0 256 0,0 0 0 0,0 0 0 0,0 0 0 16,0 0 0-16,0 0 0 0,0 0 0 0,0 0 0 16,0 0 0-16,0 0 0 15,0 0 0-15,0 0 0 0,0 0 176 0,0 0 80 16,0 0 32-16,0 0 0 0,0 0 224 0,0 0 64 0,0 0 0 0,0 0 0 16,0 0-176-16,0 0-16 0,0 0-16 0,0 0 0 15,0 0 0-15,0 0 0 0,0 0 0 0,0 0 0 16,0 0-16-16,0 0 0 0,0 0 0 0,0 0 0 15,0 0 16-15,0 0 0 0,0 0 0 0,0 0 0 16,-7 6-112-16,7-6-32 0,0 0 0 0,0 0 0 16,-4 9-32-16,4-9 0 0,-3 9 0 0,2-1 0 15,1-8-32-15,1 10-16 0,1-1 0 0,0 0 0 16,-2-9 48-16,2 11 0 0,0-2 0 0,0 2 0 0,2 0-64 0,-2-2 0 16,0 1 0-16,1 0 0 0,0 0 16 0,0-2 0 15,1 2 0-15,-2-3 0 0,2 2 48 0,0-3 16 16,-4-6 0-16,7 10 0 0,-2-1-16 0,2-1 0 15,-3-1 0-15,-4-7 0 0,9 7 16 0,-1-2 0 16,-8-5 0-16,11 9 0 0,-4-3-48 0,2 1-16 16,0 1 0-16,0 0 0 0,0 0-144 0,-2-1 160 15,1 0-160-15,0 1 160 0,-2-1-160 0,2 0 160 16,-1-2-160-16,-1 2 160 0,1 0-160 0,1-1 0 0,-4 2 144 16,3-2-144-16,-1 1 128 0,2 0-128 0,1-1 128 0,-2 2-128 15,1-4 128-15,-1 3-128 0,-1 1 128 0,1-2-128 16,1 1 0-16,-2-2 144 15,3 1-144-15,-2-1 0 0,-1 1 176 0,1-2-176 16,2 1 160-16,-2-2-160 0,-7-3 208 0,12 4-48 0,-2 1-16 16,2-2 0-16,0-1 16 0,1 0 0 0,-5 0 0 0,3 0 0 15,0 0-32-15,0 0-128 0,0 0 192 0,0-1-64 16,1 4 0-16,-2-2-128 0,0 0 192 0,1 0-64 16,-2-1 0-16,1 1-128 0,2 0 192 0,-3 1-64 15,1-3-128-15,0 1 160 0,1 1-160 0,0 1 160 16,1-3-160-16,-2 1 128 0,1-1-128 0,0 1 128 0,0 0-128 15,1 2 128-15,0-2-128 0,0 0 128 0,1-1-128 16,-2 0 160-16,1 2-160 0,0-1 160 0,0-2-160 0,-2-1 128 16,1 2-128-16,0 0 128 0,0-1-128 15,0 0 128-15,-1 2-128 0,0 0 128 0,-1 0-128 16,1 1 0-16,-1-1 0 0,-1 1 0 0,0 0 0 0,1 2 0 16,2-1 128-16,-2 1-128 0,1-2 0 0,0 0 0 15,-2 1 0-15,3-1 0 0,-1-1 0 0,1 2 0 16,-1 1 0-16,0-1 128 0,1-2-128 0,0 3 128 15,-1-2-128-15,1 2 128 0,1-2-128 0,1 1 192 16,-2 0-192-16,1-1 192 0,-1 1-192 0,1 0 192 16,-2-2-192-16,2 0 192 0,1 0-192 0,0 1 192 0,1 2-192 15,1-4 192-15,0 0-192 0,-2 1 0 16,1-1 0-16,1 2 128 0,-1-1-128 0,0 0 160 16,-1 1-160-16,-1-1 160 0,2 2-160 0,-3-1 0 15,0 0 0-15,1 1 0 0,1-2 0 0,-2 1 0 0,0-1 0 0,1 1 0 16,0-1 0-16,-1-1 128 0,0 1-128 15,0-2 128-15,1 0-128 0,-2 0 192 0,2 0-192 0,-1 1 192 16,-1 1-192-16,1-1 128 0,1 1-128 16,1-1 128-16,-2 1-128 0,0-1 0 0,0 0 0 0,0-1 128 15,-2 0-128-15,2 1 0 0,1 0 0 0,-2-2 128 16,1 1-128-16,0 0 0 0,0 0 144 0,0 0-144 16,-1 0 0-16,0 0 128 0,0 0-128 0,0 0 0 15,0 0 0-15,0 0 128 0,1-1-128 0,-3-1 0 16,0 1 0-16,1 0 128 0,0 0-128 0,-9 1 0 15,9-3 0-15,-9 3 128 0,9 0-128 0,1 0 0 0,-10 0 128 0,0 0-128 16,0 0 128-16,7-3-128 0,2 1 176 0,-9 2-48 16,7-2 0-16,1-1 0 0,-8 3-128 0,8-3 192 15,0 0-192-15,-8 3 192 0,7-2-192 0,1-1 128 16,-8 3-128-16,9-3 128 0,-2 0-128 0,-7 3 0 16,8-2 0-16,-8 2 0 0,8-3 0 0,-8 3 0 15,0 0 0-15,6-2 0 0,-6 2 0 0,0 0 0 16,8-3 0-16,-8 3 0 0,0 0 0 0,0 0 0 15,0 0 128-15,6-3-128 0,-6 3 0 0,0 0 0 16,5-5 0-16,-5 5 0 0,0 0 0 0,0 0 0 0,7-3 0 0,-7 3 0 16,0 0 0-16,6-1 0 0,-6 1 0 15,0 0 0-15,9-3 0 0,-9 3 0 16,10 0 0-16,-1 0 0 0,1 0 0 0,-4 1 0 0,3 1 0 16,-1-1 0-16,1 0 0 0,-1 1 0 0,1-1 0 0,0 2 0 15,-1-1 0-15,2 0 0 0,-4 1 0 0,4-2 0 16,-1 2 0-16,1-1 0 15,1 0 0-15,-2 0 0 0,1 0 0 0,-2-1 0 0,1 2 0 0,1-2 0 16,-2 1 0-16,2 0 0 0,0-1 0 0,-1 0 0 16,2-1 0-16,-2 1 0 0,1-1 0 0,1 2 0 15,-2 0 0-15,2-1 0 0,2-1 0 16,-2 2 0-16,0 0 0 0,1 0 0 0,0 1 0 0,3 0 0 16,-3-1 0-16,2 1 0 0,0-1 0 0,2 1 0 0,-1-1 0 15,2 1 0-15,-1 0 0 0,3 0 0 16,-3 0 0-16,2 0 0 0,-3 2 0 0,1-2 0 15,-1 0 0-15,2 0 0 0,-1-1 0 0,1 0 0 0,-1 0 0 0,0 0 0 16,-1 0 0-16,0 0 0 0,1-1 0 16,-1 1 0-16,-2-1 0 0,1 0 0 0,-1 1 0 15,-2 1 0-15,0-2 0 0,1 1 0 16,2-2 0-16,-1 3 0 0,-2-1 0 0,3 1 0 0,0-1 0 0,1 1 0 16,0-3 0-16,0 2 0 0,2 2 0 0,-2-1 0 15,0-1 0-15,1 0 0 0,-1 1 0 0,-1-1 0 16,-1 1 0-16,1 0 0 0,-2 0 0 0,1-1 0 15,0 0 0-15,1 0 0 0,-1 1 0 0,0 0 0 16,-2-1 0-16,1 0 0 0,0 1 0 0,2 0 0 16,0 0 0-16,0 0 0 0,0 0 0 0,-2 2 0 15,0-1 0-15,-1 1 0 0,2-2 0 0,-4 0 0 0,4 2 0 16,-1-1 0-16,0-1 0 0,-3 1 0 16,0-1 0-16,0 0 0 0,0 1 0 0,0-1 0 15,-9-3 0-15,9 5 0 0,1-2 0 0,-3 0 0 16,-7-3 0-16,10 3 0 0,0-1 0 0,-10-2 0 15,8 5 0-15,2-4 0 0,-3 0 0 0,1 0 0 0,-8-1 0 0,10 2 0 16,-1 0 0-16,-2 1 0 0,-7-3 0 0,10 2 0 16,-1-1 0-16,-2 1 0 0,-7-2 0 15,9 1 0-15,-9-1 0 0,7 1 0 0,-7-1 0 16,9 4 0-16,0-2 0 0,0-1 0 0,-1-2 0 0,0 2 0 16,-8-1 0-16,11 2 0 0,-1 0 0 0,0 1 0 15,-2-2 0-15,0 1 0 0,2 0 0 0,-1 0 0 16,2 0 0-16,1 2 0 0,-2 0 0 0,1-1 0 0,1 0-128 15,0-1 128-15,-2 0 0 0,0 0 0 0,0 3 0 16,1-2 0-16,2 0 0 0,0 2 0 0,1-1 0 0,-1 2 0 16,-2-2 0-16,0 0 0 0,0 2 0 15,0-1 0-15,0 1 0 0,0-2 0 0,1 1 0 0,-2-1 0 16,0 0 0-16,1 1 0 0,-2-1 0 0,2 1 0 16,0-1 0-16,-3 0 0 0,1 1 0 0,0-1 0 15,0 3 0-15,0-2 0 0,-1-1 0 0,2 0 0 16,-2 3 0-16,2-3 0 0,0 0 0 0,1 3 0 15,0-4 0-15,0 2 0 0,-1-2 0 0,1 3 0 16,1 0 0-16,-1 2 0 0,0-3 0 0,1 2 0 16,0-2 0-16,-1 2 0 0,0 0 0 0,1 0 0 15,0 1 0-15,0-1 0 0,0-1 0 0,0 1 0 0,2-1 0 16,0 1 0-16,0 1 0 0,2-1 0 16,-1 2 0-16,0 0 0 0,2 1 0 0,1 0 0 15,-3 2 0-15,1-3 0 0,2 2 0 0,-3-1 0 16,-1 2 0-16,-1-5 0 0,0 1 0 0,1-1 0 0,-3-2 0 0,3 2 0 15,-2-1 0-15,1 2 0 16,0-3 0-16,-3 1 0 0,0 2 0 0,1-2 0 16,-2-2 0-16,1 0 0 0,1 1 0 0,-3 1 0 15,2-1 0-15,0-1 0 0,0 0 0 0,1 2 0 0,-1-1 0 16,1 1 0-16,0-2 0 0,2 1 0 0,-2-1 0 0,2 2 0 16,-1 0 0-16,2 0 0 0,-1 1 0 0,2 1 0 15,2 1 0-15,-2 0 0 0,-1-2 0 0,2 2 0 16,-1 0 0-16,1 0 0 0,-1 0 0 0,0-1 0 15,0 0 0-15,0 1 0 0,-3 0 0 0,3-1 0 16,-2 1 0-16,0 0 0 0,0 0 0 0,0 2 0 0,1-6 0 16,-3 2 0-16,0-2 0 0,0 1 0 0,-3-2 0 15,2 2 0-15,1-2 0 0,-3 1 0 0,1 0 0 0,0 1 0 16,-1 0 0-16,3 1 0 16,-4-2 0-16,3 2 0 0,-1 0 0 0,1-1 0 0,-1 1 0 0,0-1 0 15,0 2 0-15,-1 0 0 0,1-1 0 0,-1 0 0 16,0-1 0-16,1 0 0 0,0 1 0 0,-1 0 0 15,0-1 0-15,2 1 0 0,-2-1 0 0,2 1 0 16,-4-3 0-16,3 1 0 0,-9-5 0 0,8 4 0 16,-8-4 0-16,7 3 0 0,-7-3 0 0,0 0 0 15,8 2 0-15,-8-2 0 0,7 6 0 0,-7-6 0 16,0 0 0-16,5 4 0 0,-5-4 0 0,9 5 0 16,-9-5 0-16,0 0 0 0,0 0 0 0,7 4 0 15,-7-4 0-15,6 6 0 0,-6-6 0 0,9 3 0 16,-9-3 0-16,9 3 0 0,-9-3 0 0,5 4 0 15,-5-4 0-15,0 0 0 0,0 0 0 0,7 5 0 0,-7-5 0 16,7 3 0-16,-7-3 0 0,7 4 0 16,-7-4 0-16,9 4 0 0,-9-4 0 0,8 3 0 0,-8-3 0 0,7 5 0 15,-7-5 0-15,9 3 0 0,-2-1 0 0,-7-2 0 16,8 2 0-16,-1 3 0 0,0-1 0 0,1 2 0 16,-1-4 0-16,0 2 0 0,-1 2 0 15,2-1 0-15,-2 0 0 0,1-1 0 0,2 1 0 16,1-1 0-16,-3-1 0 0,4 4 0 0,-1-2 0 0,1 2 0 15,1-2 0-15,2 2 0 0,2 1 0 0,1-1 0 16,-2 0 0-16,2 1 0 0,-1-1 0 0,1 2 0 0,-1 1 0 16,2 1 0-16,-2-1 0 0,2 1 0 0,-1-1 0 0,-2 0 0 15,0-1 0-15,1-1 0 0,-2-1 0 16,-1 2 0-16,0 1 0 0,3-1 0 0,-1-2 0 0,1 3 0 16,-2-1 0-16,-1 1 0 0,0-1 0 0,-1-1 0 15,1 0 0-15,-2 0 0 0,-3 0 0 0,1-1 128 16,0 0-128-16,2-1 192 0,-3 2-192 0,2 0 0 15,-2-3 0-15,1 4 0 0,2 0-128 0,-2-1 128 16,0-1-160-16,-2 2 160 0,1-1 0 0,0 1 0 16,1-1 0-16,-1 5 0 0,1-4 0 0,2 2 0 15,-1-1 0-15,2 1 0 0,1 3 0 0,2 0 0 16,-1 0 0-16,3 0 0 0,-1 1 0 0,2 0 0 0,-4 2 0 16,1-2 0-16,2-1 0 0,0-2 0 0,0-1 0 0,-2-1 0 15,-1 0 0-15,0-2 0 16,-1 0 0-16,0-1 0 0,-3 1 0 0,0 1 0 15,1-3 0-15,-2 1 0 0,0-3 0 0,-2 2 0 16,0 1 0-16,0 0 0 0,0-2 0 0,-1 1 0 0,-1 1 0 16,2-1 0-16,-2 0 0 0,3 3 0 0,-2-3 0 0,0 2 0 15,1 0 0-15,-2 2 0 0,1-2 0 0,-1 1 0 16,1 0 0-16,-1 1 0 0,-3 0 0 0,2-1 0 16,0-1 0-16,1 1 0 0,-3 0 0 0,-1 1 0 15,2-1 0-15,0 1 0 0,1 0 0 0,-1 1 0 16,-2-4 0-16,1 2 0 0,1 0 0 0,-1 0 0 15,-2-9 0 1,3 11 0-16,1-1 0 0,-1-2 0 0,-3-8 0 0,4 9 0 0,-4-9 0 0,6 8 0 0,-6-8 0 16,7 6 0-16,0-1 0 0,-1 0 0 0,-6-5 0 15,9 6 0-15,0-2 0 0,0 1 0 0,0-1 0 16,1 0-192-16,-10-4 48 0,8 3 16 16,0 1-1248-16,-8-4-240 15,0 0-48-15</inkml:trace>
  <inkml:trace contextRef="#ctx0" brushRef="#br0" timeOffset="30553.73">17410 15067 8287 0,'0'0'368'0,"0"0"80"15,0 0-448-15,0 0 0 0,0 0 0 0,0 0 0 0,0 0 1472 0,0 0 224 0,2-10 32 0,-2 2 16 16,0 8-976-16,0 0-208 0,0 0-48 0,-3-7 0 16,3 7-192-16,-3-6-64 0,3 6 0 0,-7-3 0 15,2-2 48-15,5 5 0 0,-5-6 0 0,-1 1 0 16,6 5 272-16,-6-4 64 0,2 0 16 0,4 4 0 0,-9-4-80 0,9 4 0 16,-9-3-16-16,3 1 0 0,0-3-144 0,6 5-32 15,-10-2 0-15,4 0 0 0,6 2-32 0,-8-4-16 16,2 1 0-16,6 3 0 0,0 0 208 0,0 0 32 15,-4-5 16-15,4 5 0 0,0 0-80 0,0 0-32 16,0 0 0-16,0 0 0 0,0 0 112 0,0 0 32 16,0 0 0-16,0 0 0 0,0 0-176 0,0 0-48 15,0 0 0-15,0 0 0 0,0 0-176 0,0 0-32 16,0 0-16-16,0 0 0 0,0 0-176 0,0 0 0 16,3 9 0-16,-2-1 128 0,3 0 48 0,0 2 0 15,3 2 0-15,-2 0 0 0,4 0 144 0,-1 2 16 16,2 1 16-16,0 0 0 0,1 0-16 0,1 0 0 15,1 0 0-15,2 1 0 0,0 0-32 0,-1 1-16 16,-1-2 0-16,1 1 0 0,1-2-32 0,0 0 0 16,0 1 0-16,3 0 0 0,2-1 0 0,-3 1 0 0,2-2 0 0,0 1 0 15,0 0-32-15,0 1-16 0,0-3 0 16,2 2 0-16,1 1-64 0,-2 0-16 0,1-2 0 0,0-1 0 16,1-2 0-16,1 1 0 0,-2 0 0 0,1-1 0 15,0-1 48-15,0-2 0 0,-2 0 0 16,-1 1 0-16,0-2-176 0,0 1 160 0,0-2-160 0,0 0 160 15,-1 0-160-15,-1 0 192 0,1-1-192 0,-2 2 192 16,1 0-192-16,-2 0 128 0,0-2-128 0,1 2 128 16,1-1-128-16,-1 2 128 0,-1-3-128 0,2 0 128 0,-1 1-128 15,3-1 128-15,-2 1-128 0,0-1 128 0,1 0-128 16,1 2 0-16,-1 1 0 0,2-2 128 16,-3-1-128-16,2 1 0 0,0 3 144 0,1-1-144 0,-3 0 0 0,0-1 128 15,1 1-128-15,-1-1 0 0,1-1 0 0,-2-1 0 16,0 3 0-16,-1-1 0 0,-1-3 0 0,1 0 0 15,-2-1 0-15,0 1 128 0,1 0-128 0,0-2 0 16,-2 1 0-16,1 0 128 0,0-1-128 0,0 1 0 16,0-1 0-16,2 0 0 0,-3 0 0 0,2 0 0 15,0-1 128-15,2 2-128 0,-1 0 0 0,3 1 0 16,-3-2 0-16,0 0 128 0,-1 0-128 0,-1 1 0 16,1 0 0-16,1 0 0 0,-2 0 0 0,0-2 0 0,-1 2 0 15,0-1 0-15,-1 1 0 0,0-1 0 16,1-2 0-16,-1 1 0 0,-1 2 0 0,0 0 0 0,1 0 0 0,0-2 0 15,0 0 0-15,-1 1 0 0,2 0 0 16,0 0 0-16,0-1 0 0,-2 0 0 0,1 1 0 0,1-1 0 16,-1 3 0-16,3-1 0 0,-2 0 0 0,1-1 0 15,0 0 0-15,1 0 0 16,1 0 0-16,1 0 0 0,0-1 0 0,-2 1 0 16,-2 0 0-16,1 0 0 0,0-2 0 0,2 1 0 0,0 0 0 15,0 0 0-15,0-1 0 0,-1 1 0 0,0 0 0 0,1 0 0 16,-1 0 0-16,-2 0 0 0,1-1 0 0,3 1 128 15,-3 0-128-15,0 0 0 0,-1 0 0 0,1 0 0 16,1 0 0-16,0 0 0 0,-1 0 0 0,0 1 0 16,-1-1 0-16,2 0 0 0,-5 0 0 0,4 1 0 15,-1 0 0-15,0-1 0 0,-1 0 0 0,2 0 0 16,-1 0 0-16,0 3 0 0,0-2 0 0,-2-1 0 0,0 0 0 0,1 0 0 16,-3 0 0-16,2 1 0 0,-2 0 0 0,2-1 0 15,1 0 0-15,-1 1 0 0,1-1 0 16,0 1 0-16,4 0 0 0,-4 0 0 0,1-1 0 0,0 2 0 15,1 1 0-15,1-2 0 0,-2 1 0 0,2 0 0 16,-1 1 0-16,0 1 0 0,0-1 0 0,0 0 0 16,2 0 0-16,0 0 0 0,2 1 0 0,-2 0 128 15,0 0-128-15,2 0 128 0,-2 1-128 0,3 0 0 16,1 1-176-16,-1-1 176 0,2 1 0 0,-2-1 0 16,0 0 0-16,0 0 0 0,0 0 0 0,-1 0 0 15,3-4 0-15,-3 2 0 0,-2 1 0 0,3 0 0 16,-3 1 0-16,0-1 0 0,-1-1 0 0,0 2 0 15,-3 0 0-15,1-3 0 0,-2 2 0 0,0-2 0 0,0 0 0 16,1 1 160-16,2 1-160 0,-2-1 0 0,1-1 144 0,1 1-144 16,-1 1 0-16,1-1 0 15,-3 0 0-15,2 1 0 0,1-1 0 0,0 0 0 0,-2 4 0 16,1-3 0-16,0 0-128 0,1-1 128 16,1 1-128-16,-1 1 128 0,0-1 0 0,0 0 0 0,2 0 0 15,0-1-128-15,-2 0 128 0,1 2 0 0,2-1 0 0,-1 1 0 16,-1-3 0-16,2 2 128 0,0 4-128 15,1-2 176-15,-2-1-176 0,0-1 0 0,1 1 0 0,0 0 0 16,2 1 0-16,-2-2 0 0,1 3-192 0,-1-2 192 16,1 1 0-16,-2 0 0 0,1 1 0 0,-1-2 192 15,1 0-192-15,-1 0 0 0,0 1 0 0,1-1 0 16,0 0 0-16,0 0 0 0,-2 0 0 0,-1 0 0 16,0-1 0-16,1 1 0 0,-1-1 0 0,1 1 0 15,0-2 0-15,0 1 0 0,-1 0 0 0,0 0 0 0,-1-2 0 16,1 3 0-16,2 0-192 0,-4 1 192 0,1-2 0 0,1 0 0 15,-1 0 0-15,1 2 0 0,-2-1 0 0,2-1 0 16,3 2 0-16,-2-1 192 0,-1 2-192 0,2-1 0 16,-1 1 0-16,0 1 0 0,0-1 0 0,1 1 0 15,-1 0 0-15,1 1 0 0,-1-3 0 0,1 2 0 16,0-3 0-16,0 2 0 0,-2 1 0 0,0-2 0 16,0-1-192-16,3 0 192 0,-1 1 0 0,3 0 0 15,-1 2 0-15,1-4 0 0,0 1 0 0,1 1 0 16,-1 3 0-16,2-1 192 0,0-2-192 0,2 2 0 0,-3 2 0 15,1 1 0-15,0 0 0 0,0 0 0 16,-2 0 0-16,1 0 0 0,0 0 0 0,-2 0 0 0,0 0 0 16,1 0 128-16,-2-1-128 0,1 0-176 15,-2-1 48-15,-1 3 0 0,1 1 128 0,0 1 0 0,3 1 0 0,-2 1 0 16,1-1 0-16,-1 0 0 16,1-1 0-16,-1 0 0 0,-1 3 0 0,2-1 0 0,1 1 0 0,-1-2 0 15,1 1 0-15,0-2 0 0,1-2 0 16,0 2 0-16,0-2 0 0,-3 2 0 0,1-1 0 0,0 1 0 15,2-2 0-15,0 0 0 0,-1-3 0 0,-2 1 0 16,-3 2 0-16,0-3 0 0,0 0 0 0,-1 0 0 16,0-1 0-16,-1 1 0 0,2 1 0 0,0 0 0 15,0-1 0-15,1 1 144 0,-1-2-144 0,2 2 160 16,-3-1-160-16,1 1 0 0,1 0 0 0,1 0 0 0,-1 1 0 16,1 0 0-16,1 0 0 0,1 0 0 15,1 0 0-15,0 2 0 0,-2 1-160 0,3 0 160 0,-2-1 0 0,1 0 0 16,0 2 0-16,-1 1 0 0,1-3 0 0,0-2 0 15,-2-1 0-15,-3 1 0 0,1 0 0 0,1-1 0 16,-2-3 0-16,0 2 0 0,0 0 0 16,2 0 0-16,-1 1-128 0,0 0 128 0,-2-2 0 0,1 2 0 15,1 1 0-15,-1 1 0 0,1 3 0 0,0 0 0 16,1 1 0-16,0 0 0 0,1 1 0 0,-1 1 0 16,0 0 0-16,1-1 0 0,-2 1 0 0,-3-1 0 15,0-3 0-15,0-2 0 0,0 1 0 0,-2-2 0 0,-3-1 0 16,0 0 0-16,-1-1 0 0,2 0 0 15,-4-3 0-15,2 1 0 0,-1-1 0 0,1 0 0 16,-5-6 128-16,0 0-128 0,6 6 0 0,0-1 160 0,-6-5-160 0,6 3 128 16,-6-3-128-16,0 0 128 15,8 0-128-15,-8 0 128 0,0 0-128 0,5-4 128 16,-5 4-128-16,0 0 128 16,0 0-704-16,0-10-160 0,-5 3-32 0,-5-3-12128 15,-3 2-2432-15</inkml:trace>
  <inkml:trace contextRef="#ctx0" brushRef="#br0" timeOffset="47546.04">22618 8048 11567 0,'0'0'512'0,"0"0"112"0,0 0-496 0,0 0-128 0,0 0 0 0,0 0 0 15,0 0 832-15,0 0 160 0,0 0 32 0,-7-4 0 16,3-1-96-16,4 5-16 0,-2-7 0 0,2 7 0 16,-3-6-16-16,0-2-16 0,1 0 0 0,0 3 0 15,2 5-176-15,0 0-48 0,-4-7 0 0,4 7 0 16,-3-6-192-16,3 6-32 0,0 0-16 0,0 0 0 16,-7-9-176-16,7 9-48 0,0 0 0 0,0 0 0 15,0 0 0-15,0 0-16 0,-2-7 0 0,2 7 0 16,0 0 48-16,5-6 16 0,-1 0 0 0,-4 6 0 15,8-3 144-15,1-2 16 0,-1 3 16 0,3 0 0 16,0 0 0-16,3 1 0 0,2 0 0 0,2-1 0 16,0-1-112-16,4 1-32 0,3 0 0 0,3 0 0 0,3 4-128 0,3-1-16 15,0-2-128-15,5-1 192 0,-4 2-48 16,2 0-16-16,1 1 0 0,0-2 0 0,3-2 64 16,2 2 0-16,-3 0 0 0,6 2 0 0,0 0-16 0,-1 0 0 15,-3-2 0-15,2 1 0 0,-3 0-176 0,2 0 0 16,0-1 144-16,-1 0-144 0,-1-1 0 0,-2 2 144 15,1 1-144-15,-2 1 0 0,1-1 128 0,-2 2-128 16,1 1 0-16,-2-3 0 0,-3-2 0 0,2 1 0 16,2-1 0-16,-1 3 0 0,-3 2 128 0,1 2-128 15,0-2 0-15,3 1 0 0,-1 0 128 0,-2 1-128 16,-1 0 0-16,1-2 0 0,1-4 0 0,0-1 0 16,2 2 0-16,-1 1 0 0,0-1 192 0,2 0-64 15,-1-2 0-15,0 1-128 0,1 2 176 0,-3-2-176 0,-2-1 160 16,-1-1-160-16,0-1 144 0,-4-1-144 0,0 1 128 0,-1 0-128 15,-5-1 128-15,-1 2-128 0,-1 0 0 0,-3 1 128 16,-1-2-128-16,-3-2 0 0,-2-1 0 0,0 3 128 16,-2 1-128-16,-9 2 0 0,0 0 0 0,0 0 128 15,0 0-128-15,0 0 0 0,0 0 0 0,0 0 0 16,0 0 0-16,0 0 0 0,0 0 0 0,0 0 128 16,0 0-128-16,-11-1 0 0,-1 1 0 0,-1 0 0 15,-2-1 0-15,-1 0 0 0,-2 0 0 0,0 2 128 16,-4 1-128-16,-4 1 0 0,0 0 0 0,-3-3 0 15,-1-2 0-15,-3 1 0 0,-5 1 0 0,0-2 0 16,-3-1 0-16,0 0 0 0,3-1 128 0,-4 4-128 16,0 2 0-16,3 2 128 0,-3-4-128 0,0 0 128 15,-2-1-128-15,0 2 160 0,-1-1-160 0,0 1 160 0,0 1-160 16,0 1 0-16,-2 2 0 0,1-1 0 0,-2-2 0 16,-1-1 0-16,-5-2 0 0,3 2 128 0,0 3-128 0,-1-1 0 15,3-1 0-15,-1 2 0 0,2-1 0 0,-4 0 0 16,2-1 0-16,-1-2 0 0,2-2 0 0,-1 0 0 15,4 1 0-15,3 0 0 0,1 1 0 16,4 0 128-16,0-1-128 0,3 0 0 0,3-2 128 0,-3 0-128 16,0 0 128-16,1-3-128 0,3 3 144 0,2 2-144 15,2-1 160-15,2-2-160 0,-1-4 192 0,5 1-64 16,-1 3-128-16,5-1 192 0,0 2-192 0,2 0 176 16,1-1-176-16,1 1 160 0,2 1-160 0,0-2 0 15,3 1 0-15,-1 1 128 0,0 0-128 0,1 0 0 0,8 2 0 0,-7-3 128 16,7 3-128-16,0 0 0 0,0 0 0 0,0 0 128 15,0 0-128-15,0 0 192 0,0 0-192 0,8-3 192 16,5 2-192-16,2 1 160 0,3-1-160 0,5 0 160 16,2-1-160-16,5 2 0 0,3 2 0 0,4-1 0 15,5 0 0-15,2 2 0 0,2 2 128 0,4-3-128 16,0-1 0-16,4 1 0 0,4-1 0 16,2 3 0-16,6 0 0 0,-1 0 0 0,2 2 0 0,2-3 0 15,-1 2 0-15,3 0 0 0,0 3 0 0,1-2 0 16,0-1 128-16,-4-1-128 0,0 1 0 0,0 0 128 15,-1 2-128-15,-1 0 0 0,0 1 0 0,-5-1 0 16,-3-3 0-16,-3 0 0 0,-4 2 128 0,1-1-128 16,-4 0 0-16,-1 0 0 0,-2 1 0 0,-5-1 0 15,0-4 0-15,-5 3 0 0,-3-2 0 0,-3 1 0 0,-2 1 0 16,-5-1 0-16,0 1 0 0,-4 0 0 0,-4-2 0 0,-2-1 0 16,-1-1 0-16,-1 1 0 0,-10-1 0 15,0 0 0-15,7 4 0 0,-7-4 0 0,0 0 0 0,0 0 0 16,0 0 0-16,-7 4 0 0,-2-3 0 0,-1 1 0 15,-4 0 0-15,-2-2 0 0,-5-3 0 0,0 1 0 16,-1-1 0-16,-2 3 0 0,-4-2 0 0,-3 1 0 16,-2 0 0-16,-2 1 0 0,-4-1 0 0,-1 0 0 15,-3 1 0-15,-1-1 0 0,-3-1 0 0,-1-1 0 16,-1 2 0-16,-6 1 0 0,-4 1 0 0,-1-1 0 16,1-3 0-16,-2 1 0 0,0-1 0 0,-1 0 0 15,-4 1 0-15,1-1 0 0,2 0 0 0,2 0 0 16,0 2 0-16,2 0 0 0,2-1 0 0,-3 0 0 15,0-2 0-15,0 3 0 0,5 2 0 0,2 2 0 0,3-1 0 0,2-1 0 16,-1-1 0-16,4 0 0 0,1 0 0 0,1 1 0 16,-1 0 0-16,6 1 0 0,4 1 0 0,3-3 0 15,3-2 0-15,5 1 0 0,3 0 0 0,6 1 0 16,6 0 0-16,8 0 0 0,0 0 0 0,0 0 0 16,0 0 0-16,8-3 0 0,6 0 0 0,7-1 0 15,7 1-160-15,10 0 160 0,7 1-208 0,6-1 80 16,8-1 128-16,4-2 0 0,6 0-144 0,10 4 144 15,5 3 0-15,3-1 0 0,0-1 0 0,1 0 0 16,3 1-128-16,0 0 128 0,2 2 0 0,-3 0 0 16,-4-1 0-16,3 2 0 0,-2 4 0 0,-1 0 0 15,-5-1-176-15,-5 2 48 0,-3-2 0 0,-6 2 0 16,-2 0-384-16,-5 2-80 16,-4 0-16-16,-4 2-10432 0,-4 2-2080 0</inkml:trace>
  <inkml:trace contextRef="#ctx0" brushRef="#br0" timeOffset="52032.35">17181 15073 11231 0,'0'0'496'0,"0"0"96"0,0 0-464 0,8 8-128 0,-8-8 0 0,7 10 0 16,0 0 448-16,-1 0 80 0,3 0 16 0,-2-1 0 15,3-2-176-15,-2 2-48 0,1 0 0 0,1 0 0 16,0-1 64-16,0 1 16 0,-2 1 0 0,2 0 0 16,1-2 48-16,-2 2 16 0,1 1 0 0,0-1 0 15,0-3-128-15,1 2-16 0,1 1-16 0,-2 0 0 16,0 1-32-16,2-1 0 0,-2-1 0 0,1-1 0 0,0 0 48 15,0 0 0-15,0-1 0 0,0 1 0 0,1 0 144 0,-1-2 48 16,2 1 0-16,2 0 0 0,1 0-240 16,-1 3-32-16,1-1-16 0,-1 0 0 0,0-3-16 15,1 2 0-15,0 0 0 0,1-2 0 0,0 0-16 0,2 1-16 16,-2-3 0-16,2 1 0 0,2 1 48 0,0-2 16 16,0 1 0-16,1 1 0 0,-1 0 16 0,2 0 16 15,1 1 0-15,-1-1 0 0,-2-1-96 0,-3-1-32 16,1 1 0-16,-1-1 0 0,1 1 80 0,0-1 16 15,-4-1 0-15,0 1 0 0,-2-2-80 0,0 2-16 16,0 0 0-16,-1-1 0 0,0-1 48 0,-1 0 0 16,3 3 0-16,1-2 0 0,-2-1 16 0,2 1 16 0,1 2 0 15,-1-1 0-15,2-2-96 0,-1 2 0 0,1-1-128 16,-1 0 192-16,0 1-16 0,-1-1-16 0,-1-1 0 16,1-1 0-16,-2 1 0 0,-1 1 0 0,0-1 0 15,-2 0 0-15,0-1-16 0,1 0 0 0,-4 1 0 0,2 0 0 16,0-2-16-16,1 1 0 0,1 0 0 0,-1 0 0 15,2-1 32-15,0 2 0 0,1 0 0 0,-1-2 0 16,0-1 32-16,1 1 16 0,0 1 0 0,0-1 0 16,-2 0-16-16,2 1 0 0,0 0 0 0,1 1 0 15,-2-1-192-15,2 0 144 0,-1 1-144 0,-1-1 128 16,1 0-128-16,1 0 128 0,-1-1-128 0,1 2 128 16,0-2-128-16,1 2 0 0,0-1 0 0,1 0 0 15,-1 0 0-15,0 1 0 0,-3 0 128 0,3 2-128 16,-3-3 0-16,1 1 192 0,0 0-192 0,2 1 192 15,0 1-192-15,0-1 0 0,0 0-192 0,0-1 192 0,-3 0 0 16,1-1 0-16,1-1 0 0,-1 1 0 16,-1 1 0-16,1-1 0 0,-2-2 0 0,1 2 0 0,0 1 0 0,1-1 0 15,3-1 0-15,-1 1 0 0,0 2 0 0,0-1 0 16,0 1 144-16,1 0-144 0,-1-1 0 0,2 0 0 16,-1 1 0-16,2 0 0 0,-1 0 0 15,0 0 0-15,-2 1 0 0,0 1 0 0,-1-1 0 0,0 0 0 16,0 1 0-16,2-3 0 0,0 1 0 0,1 1 0 15,-2-1 0-15,1-1 128 0,-1 3-128 0,2-2 0 16,-2-1 0-16,0 0 0 0,1 0 0 0,-2 2 144 16,0 0-144-16,3 1 160 0,0-2-160 0,1 1 0 15,-1 1 0-15,0-1 0 0,3-1 0 0,0 2 0 0,1-2 0 16,0 1 0-16,-2 0 0 0,1 1 128 0,-2 0-128 16,1-2 128-16,-2-1-128 0,0 3 128 0,0-2-128 0,1-1 128 15,-2 0-128-15,0 2 0 0,-1 0 144 0,1-1-144 16,-1 1 0-16,-1-2 128 0,-1 0-128 0,-1 1 0 15,-2 1 0-15,0-1 0 0,0-2 0 0,-2 1 128 16,2 3-128-16,-2-3 0 0,0 1 128 0,1-1-128 16,0-1 0-16,1 0 0 0,-4 1 0 0,4 0 128 15,-1 0-128-15,2 0 0 0,0 0 128 0,-1 2-128 16,2-1 128-16,0 1-128 0,-1-3 128 0,-1 2-128 16,3 0 0-16,-1 0 0 0,1 1 0 0,-2-2 128 15,0-1-128-15,0 1 0 0,0 0 0 0,1 0 0 16,1 0 128-16,0-1-128 0,0 0 128 0,2 1-128 15,-4 0 144-15,1-1-144 0,-1 0 192 0,1 2-192 16,-2-1 176-16,1 0-176 0,0-1 160 0,-3-1-160 16,-8 0 160-16,11 0-160 0,0 0 160 0,-1 0-160 0,0 0 144 0,0 0-144 15,-2-1 128-15,3 1-128 0,1 1 0 16,-2 0 128-16,0-1-128 0,1 1 0 0,-2 0 0 0,0 2 128 16,2-3-128-16,-1 1 0 0,0-1 0 0,2 2 0 15,-2 0 128-15,2 1-128 0,0 0 0 0,2 1 0 16,-1-2 0-16,-1 1 0 0,1 1 0 0,-1-1 0 15,0-1 0-15,2 4 0 0,-5-2 0 0,4 1 0 16,0-1 0-16,0-1 0 0,0 1 0 0,-1 0 0 16,1 0 0-16,1 0 0 0,-1-1 0 0,0 0 0 15,1-1 128-15,-3 2-128 0,0-1 0 0,1 1 0 16,3 1 0-16,-2 0 0 0,-2 1 0 0,2 0 0 0,3 0 0 16,-1 1 0-16,0-2 0 0,1 2 0 0,0-1 0 15,1 2 0-15,-1 0 0 0,2-2 0 0,-3 0 0 0,2-1 128 16,-1 1-128-16,0 1 0 0,-1-2 0 0,0 1 0 15,2 2 0-15,1 1 0 0,-3 0 0 0,1 1 0 16,2-4 0-16,0 3 0 0,-1-2 0 0,2-1 0 16,-3 1 0-16,1-2 0 0,-2 0 0 0,1 1 0 15,-3 0 0-15,1-1 0 0,4 0 0 0,-3 0 0 16,-3 2 0-16,3-2 0 0,-1 0 0 0,2 0 0 16,-1 2 0-16,0-2 0 0,1 4 0 0,0-2 0 15,1 0 0-15,1 0 0 0,-1 0 0 0,-1-1 0 16,0 0 0-16,-1-1 0 0,3 0 0 0,-1 0 0 15,1 0 0-15,-1 0 0 0,2 2 0 0,1 1 0 0,-1 0 0 16,2 1 0-16,1 0 0 0,-2 0 0 0,1-1 0 16,0 1 0-16,-2 1 0 0,1 1 0 0,2 0 0 15,-2 0 0-15,0 0 0 0,2-1 0 0,-1-1 0 0,-1 1 128 16,0-2-128-16,-2 3 0 0,1-3 128 0,2 0-128 16,1 0 128-16,-1 0-128 0,1 0 0 0,-3 1 0 15,0-1 128-15,-1 0-128 0,1 1 0 0,1 1 0 16,0-2 0-16,-1 2 0 0,3 0 0 0,-3 1 0 15,1 0 0-15,0 1 0 0,1-1 0 0,-1 2 0 16,4 2 0-16,-5-2 0 0,1 1 0 0,1 0 0 16,-3 1 0-16,3 0 0 0,-1-3 0 0,1 0 0 15,-1-1 0-15,0 1 0 0,0 1 0 0,-3-1 0 16,2 0 0-16,0 2 0 0,-2-2 0 0,1 2 0 0,2 0 128 16,-4-1-128-16,2 2 0 0,-2-2 0 0,0-1 0 15,-2 2 0-15,0 1 0 0,2-1 0 0,-1-1 0 16,1 1 0-16,-1 3 0 0,1-2 0 0,0 1 0 0,-2-2 0 15,0 1 0-15,-3-2 0 0,2 1 0 0,-1 0 0 16,1 0 0-16,1 0 0 0,0-1 0 0,1-1 0 16,-3 0 0-16,1-1 0 0,1-1 0 0,1 1 0 15,0-1 0-15,0 1 0 0,1 1 0 0,-1-2 128 16,1-1-128-16,0 1 0 0,0-1 0 0,-1 1 0 16,0 0 0-16,1 1 0 0,-3-1 0 0,1 1 0 15,2-1 0-15,-1 1 0 0,-1 0 0 0,1 0 0 16,0 1 0-16,-1 0 0 0,-3-1 0 0,3 5 0 15,-2-1 0-15,1-2 0 0,0 0 0 0,1 1 0 16,1-2 0-16,-2 0 0 0,1-2 0 0,-1 1 0 16,1 0 0-16,-1 0 0 0,0 0 0 0,0 0 0 15,-2 1 0-15,2 0 0 0,-1 0 0 0,1-2 0 0,0-1 0 16,-2 0 0-16,1-2 0 0,1 1 0 0,0-1 0 0,2-1 0 16,-6 2 0-16,4 1 0 0,-1-1 0 0,0 1 0 15,1-1 0-15,-2 1 0 0,1 0 0 0,1-1 0 16,-1 1 0-16,0 0 0 0,-1 0 0 0,0 0 128 15,2-2-128-15,-4 3 0 16,1-2 0-16,1 2 0 0,-3 0 0 16,1 1 0-16,-1 1 0 0,0 0 0 0,2 0 0 0,0-1 0 0,0-1 0 0,-2-1 0 15,1-1 0-15,-1 0 0 0,-1-1 0 0,-7-7 0 16,7 7 0-16,-7-7 0 0,6 7 0 0,-6-7 160 16,0 0-160-16,0 0 160 0,5 7 0 0,-5-7 0 0,0 0 0 15,0 0 0-15,0 0 16 0,0 0 0 0,0 0 0 0,0 0 0 16,0 0-176-16,0 0 160 0,6 4-160 15,-6-4 160-15,0 0-160 0,0 0 160 0,0 0-160 16,0 0 160-16,0 0-160 0,7 0 0 0,-7 0 144 0,0 0-144 16,5-3 0-16,-5 3 0 0,0 0 0 0,0 0 128 15,0 0-128-15,0 0-240 0,0 0 64 0,0 0 16 32,0 0-2832-32,0 0-560 0</inkml:trace>
  <inkml:trace contextRef="#ctx0" brushRef="#br0" timeOffset="55271.49">6077 13598 8399 0,'0'0'368'0,"0"0"80"0,4-8-448 0,-2 1 0 0,-2 7 0 0,0 0 0 0,4-8 288 16,-4 8-32-16,0-7-16 0,0 7 0 0,0-7 96 0,0 7 32 15,-4-9 0-15,2 3 0 0,-4-1 16 0,0 3 16 16,2-1 0-16,-3 0 0 0,1-2 80 0,-1 2 16 16,0-1 0-16,3 1 0 0,-3-2-48 0,3 1-16 15,0 1 0-15,0-1 0 0,1 1-176 0,3 5-48 16,-4-4 0-16,4 4 0 0,-5-7-64 0,5 7-16 15,-5-8 0-15,0 3 0 0,2-1-128 0,3 6 192 16,0 0-192-16,-3-9 192 0,-3-2 64 0,3 3 0 16,1 1 16-16,-1 0 0 0,1 0 304 0,-1 0 48 0,1 2 16 0,0-1 0 15,-1 0-256-15,1-1-32 0,0 1-16 0,2 6 0 16,-1-6 80-16,1 6 16 0,0 0 0 0,-5-9 0 16,3 1-176-16,2 8-16 0,-3-6-16 0,3 6 0 15,0 0 16-15,0 0 0 0,-2-7 0 0,2 7 0 16,0 0 128-16,0 0 16 0,0 0 16 0,0 0 0 15,0 0-400-15,0 0 0 0,-1 9 0 0,1 0 0 16,0-9 192-16,1 12-32 0,0 0-16 0,1 3 0 16,0 2 112-16,2 2 0 0,0 1 16 0,-1 4 0 15,2 0 48-15,1 0 0 0,-1 1 0 0,0 2 0 16,1 0 48-16,-4 1 16 0,0-1 0 0,0 0 0 16,0-3-16-16,1-1 0 0,-2-1 0 0,0-1 0 15,-1-3-112-15,0 0 0 0,0-1-16 0,-1-2 0 16,0 0-64-16,0-1-16 0,-1-1 0 0,1-2 0 0,-1-1-160 15,1-2 192-15,1-8-192 0,0 0 192 16,0 0-192-16,1 9 0 0,-1-9 0 0,0 0 128 0,0 0-128 0,0 0-192 16,0 0 32-16,0 0 16 15,0 0-1872-15,0 0-368 0,0 0-80 0,2-10-16 0</inkml:trace>
  <inkml:trace contextRef="#ctx0" brushRef="#br0" timeOffset="55552.65">5786 13713 20271 0,'0'0'1792'0,"0"0"-1424"0,0 0-368 0,0 0 0 31,0 0-352-31,0 0-144 0,0 0-16 0,0 0-16 0,0 0 528 0,0 0 272 0,0 0-16 0,10-6-16 16,0 1 336-16,2-1 64 0,3 1 0 0,1 0 16 16,3 0 304-16,3 0 48 0,2 1 16 0,4 0 0 15,2-3-400-15,1 2-80 0,2 0-16 0,1-1 0 16,0-2-256-16,-2 1-48 0,-2 4-16 0,-3 1 0 16,-1 1-208-16,-5 1 0 0,-3 0-192 0,-1 3-12144 15</inkml:trace>
  <inkml:trace contextRef="#ctx0" brushRef="#br0" timeOffset="56101.18">5715 14301 9215 0,'0'0'816'0,"-8"0"-656"0,-2 0-160 0,2 0 0 16,-1 0 1488-16,1 0 272 0,0 0 48 0,8 0 16 15,-8 0-464-15,8 0-80 0,-7-1-32 0,7 1 0 16,0 0-224-16,0 0-32 0,0 0-16 0,0 0 0 16,0 0-224-16,0 0-48 0,12-2-16 0,1 1 0 15,5-1-192-15,-1-2-48 0,4-2 0 0,5 0 0 16,0 1 48-16,4-3 0 0,3-1 0 0,2 0 0 16,2 1 16-16,3 0 0 0,1 2 0 0,-1-1 0 15,-1 0 16-15,-4 3 16 0,-3 0 0 0,-5 2 0 16,-7 0-320-16,-3 1-64 0,-4 0-16 0,-4 1 0 15,-9 0-144-15,0 0 0 0,0 0 144 0,0 0-144 16,-11 5 128-16,-8 3-128 0,-3 0 160 0,-4-1-160 0,-4-2 128 16,-3 0-128-16,-3 1 0 0,-2-2 144 0,-1 0 48 0,2-1 0 15,0-1 0-15,2 1 0 0,2 1 0 0,2-1 0 16,3-1 0-16,5 0 0 0,4-1-64 0,3 2-128 16,6-3 192-16,10 0-64 0,0 0-128 0,0 0 0 15,0 0 144-15,13-5-144 0,4 1 0 0,4-1 0 16,3-1 0-16,5-1 0 0,4 1 0 0,3 0-208 15,1 2 16-15,4 2-10544 16,3 2-2112-16</inkml:trace>
  <inkml:trace contextRef="#ctx0" brushRef="#br0" timeOffset="58155.53">12469 13405 16575 0,'-12'4'1472'0,"-2"-1"-1168"16,-3 1-304-16,0 0 0 0,0 5 1328 0,-2 1 208 16,2 4 32-16,0-1 16 0,1 3-544 0,-1 1-96 15,2 1-32-15,1 0 0 0,3 0-144 0,2-1-16 16,1-1-16-16,4 0 0 0,0-3-288 0,5 0-48 16,2 0-16-16,0-2 0 0,2-2-64 0,1-2 0 15,4 0-16-15,-1-2 0 0,1-3 752 0,2-1 160 16,-1 1 16-16,2-1 16 15,0 0-1664-15,1-1-336 0,1-1-64 0,0 0-16 0,2-2 688 0,-2 1 144 0,-1 0 0 0,-1-2 0 16,1 0 0-16,-2-1 0 0,0 3 128 0,1-1-128 16,-2 1 0-16,0-2-304 0,-1-1 64 0,0 2 16 31,-2 0-2256-31,-8 3-448 0,8-6-80 0</inkml:trace>
  <inkml:trace contextRef="#ctx0" brushRef="#br0" timeOffset="58362.04">12292 13632 20271 0,'-8'-8'896'0,"8"8"192"0,0 0-880 0,0 0-208 16,2-7 0-16,4-1 0 0,3 2 1600 0,4-1 256 0,2-1 64 0,5 1 16 16,7-3-1040-16,-1 0-224 0,5-4-32 0,1-1-16 15,1 0-48-15,0 2-16 0,-3 3 0 0,-1 1 0 0,2 0-336 0,-4 2-64 16,-4-4-16-16,-1 3 0 0,-2 0-272 0,0 4-64 15,-5 2-16-15,1-2 0 16,-6 0-2096-16,0 2-432 0,2-1-80 0,-12 3 0 0</inkml:trace>
  <inkml:trace contextRef="#ctx0" brushRef="#br0" timeOffset="58788.01">13083 13073 20271 0,'0'0'1792'0,"0"0"-1424"0,0 0-368 0,0 0 0 16,0 0 1648-16,0 0 256 0,-3 8 48 0,0 2 16 16,2 6-1072-16,1 2-224 0,-1 3-32 0,0 3-16 15,0 6-96-15,0-1-16 0,1 0 0 0,0 2 0 16,-2 1-176-16,1-1-32 0,-2-2-16 0,2-2 0 15,0-2-128-15,0-4-32 0,0-5 0 0,1-4 0 16,0-3 32-16,0-9 0 0,0 0 0 0,0 0 0 16,0 0 512-16,5-6 96 0,2-5 32 0,1-5 0 15,-1-4-352-15,2-3-64 0,2-3 0 0,0-1-16 16,-1-2-368-16,0 1 144 0,1 0-144 0,-2 3 0 16,1-3 128-16,1 4-128 0,-1 3 0 0,1 4 0 0,0 2 0 15,0 4 0-15,0 1 0 0,-1 6 0 0,-10 4 0 0,11 2 0 16,-3 4 0-16,1 5 0 0,-3 1 0 0,-1 7 0 15,1 3-128-15,-5 3 128 0,1 1 0 0,-1 2 0 16,-1 0 0-16,0 2 0 0,0-2 0 0,-1 1 0 16,0 1 0-16,1-3 0 0,2-1-208 0,1-4 0 15,1-4 0-15,1-2 0 16,1-5-1232-16,4-3-240 0,-2-4-48 0,4-2-8192 16,1-4-1616-16</inkml:trace>
  <inkml:trace contextRef="#ctx0" brushRef="#br0" timeOffset="59081.49">13533 13172 27007 0,'-11'7'1200'0,"3"1"240"0,1 2-1152 0,-1 2-288 0,0 1 0 0,0 4 0 16,1 1 640-16,-3 2 80 0,1-1 16 0,2 0 0 15,3 1 0-15,3-1 0 0,2-2 0 0,3-2 0 16,2-2-416-16,3-1-96 0,2-3-16 0,3-1 0 15,1-5-64-15,3-3-16 0,3-4 0 0,2-4 0 16,-3-2 48-16,2-3 0 0,0-4 0 0,-3 0 0 16,1-3 64-16,-3 0 16 0,-2 3 0 0,-4-4 0 15,-2-2 224-15,-6 0 48 0,-3 1 16 0,-2 1 0 16,-6-1-192-16,0 3-32 0,-7 1-16 0,1 2 0 16,-1 2-128-16,-1 3-32 0,0 2 0 0,-1 4 0 15,1 3-400-15,0 4-64 0,2 1-32 0,1 2 0 16,1 2-1824-16,3 1-384 15,4-1-64-15</inkml:trace>
  <inkml:trace contextRef="#ctx0" brushRef="#br0" timeOffset="59309.79">14002 12517 29487 0,'-13'-2'1296'0,"6"4"288"0,-2 4-1264 0,1 3-320 16,0 5 0-16,1 4 0 0,-1 5 896 0,1 5 112 0,1 2 16 16,1 5 16-16,2 2-640 0,-1 5-128 0,-1 2-16 0,3 1-16 15,1 1-240-15,1 1 0 0,-1 1 0 0,-1-6 0 32,5 0-400-32,-2-5-176 0,1-5-48 0,0-1 0 15,2-2-1568-15,-1-3-320 0,1-5-64 0</inkml:trace>
  <inkml:trace contextRef="#ctx0" brushRef="#br0" timeOffset="59443.53">13828 13002 19343 0,'4'-10'1728'0,"1"-2"-1392"0,6 0-336 0,5 0 0 16,3 1 2640-16,1 0 464 0,2 0 96 0,2 0 0 16,0 0-2160-16,4 1-432 0,3 1-96 0,1 0 0 15,0 2-272-15,2 2-48 0,0 4-16 0,-2 5-9968 16,-2-1-2000-16</inkml:trace>
  <inkml:trace contextRef="#ctx0" brushRef="#br0" timeOffset="60015.82">13020 14067 10127 0,'-9'-2'896'0,"-3"-3"-704"0,-2-1-192 0,-1 1 0 16,-2 0 2992-16,-2 3 560 0,0 1 112 0,-2 2 32 15,-1 2-1888-15,-1 5-368 0,1 2-80 0,2 2-16 0,3 3-272 16,3 2-64-16,2 2-16 0,3 0 0 0,4-1-432 0,3 1-96 15,5 1-16-15,2-1 0 0,4-1-240 0,4-4-48 16,0-1-16-16,5-3 0 0,0-2-144 0,1-3 128 16,2-4-128-16,0-3 128 0,1-3 0 0,-2-4-128 15,-1-2 192-15,-3-1-64 16,-2 0 80-16,-4-3 16 0,-2-1 0 0,-2-2 0 0,-3-1 0 0,-2 1 0 16,-1 0 0-16,-1 4 0 0,-1-2 160 0,-1 4 16 15,0 2 16-15,1 5 0 0,2 5-96 0,0 0-32 16,0 0 0-16,-6 3 0 0,1 4-96 0,2 2-32 15,2 1 0-15,1-1 0 0,3 5-160 0,1-2 0 16,3 1 0-16,-2-1 0 0,3-1 0 0,2-1 0 0,1-1 0 16,2-2 0-1,-2 4-1296-15,2-4-240 0,3-3-64 0,-2-4-14256 0</inkml:trace>
  <inkml:trace contextRef="#ctx0" brushRef="#br0" timeOffset="60326.54">13726 13735 24879 0,'-3'-13'1088'0,"0"5"256"0,-1-1-1088 0,1-1-256 0,0-2 0 0,1 3 0 16,-3-1 656-16,1 3 80 0,-1 1 16 0,0 2 0 0,-3 0 16 0,-1 4 16 15,0 4 0-15,-1 1 0 0,-4 2-112 0,3 5-32 16,-2 3 0-16,0 4 0 0,0 2-96 0,2 2-32 16,1 2 0-16,0 2 0 0,3-1-256 0,2 1-64 15,3 0-16-15,-2-1 0 0,2 0-48 0,2-2-128 16,-1 0 192-16,1-1-64 0,0-1-128 0,1-1 0 16,3 0 144-16,-1-3-144 0,0 1 0 0,3-3 0 15,-1-3 0-15,1-1 0 16,-1-1-1072-16,1-1-128 0,0-1-16 0,-2-1-13376 0</inkml:trace>
  <inkml:trace contextRef="#ctx0" brushRef="#br0" timeOffset="60508.46">13499 14041 27647 0,'-4'-10'1216'0,"4"10"256"0,1-9-1168 0,4 0-304 0,3-2 0 0,0 1 0 16,2 0 960-16,2 1 144 0,3 1 32 0,0 0 0 15,0 0-752-15,1 3-160 0,-1-1-32 0,2 1 0 16,-1-2-192-16,1 2-288 0,-2-1 64 0,1 2 16 31,-1 2-1920-31,0 0-384 0</inkml:trace>
  <inkml:trace contextRef="#ctx0" brushRef="#br0" timeOffset="60774.38">13977 13768 14735 0,'-11'5'640'0,"5"1"160"15,-2 1-640-15,0 2-160 0,4 2 0 0,-2 2 0 0,2-2 3376 0,-1 2 640 16,4-2 128-16,0 2 16 0,1-2-2864 0,1 0-576 16,0 0-112-16,-1-11-32 0,4 10-320 0,0-3-64 15,-4-7 0-15,8 7-16 0,-8-7-48 0,10 3 0 16,0-3 0-16,0-2 0 0,-3-3 32 0,2-2 0 15,-2-1 0-15,0-1 0 0,-1 0-160 0,-1-1 0 16,1 0 144-16,-3 0-144 0,0 1 0 0,0 1 0 16,-3 2 0-16,0 6 0 0,0 0-208 0,0 0 32 15,0 0 16-15,0 0 0 16,0 0-2192-16,0 0-432 0</inkml:trace>
  <inkml:trace contextRef="#ctx0" brushRef="#br0" timeOffset="61216.07">14002 13781 6447 0,'0'0'576'0,"0"0"-576"0,0 0 0 0,2-9 0 16,-2 0 2560-16,0 9 416 0,0 0 80 0,0 0 16 15,2-11-1696-15,0 4-336 0,-2 7-64 0,0 0-16 16,3-8-640-16,-3 8-128 0,6-6-16 0,-6 6-6480 15,0 0-1296-15</inkml:trace>
  <inkml:trace contextRef="#ctx0" brushRef="#br0" timeOffset="61724.59">14211 13536 19295 0,'0'0'848'0,"0"0"176"0,0 0-816 16,0 0-208-16,-5 7 0 0,1 2 0 0,-3 1 1136 0,1 2 176 16,1 4 32-16,-2 0 16 0,2 2-144 0,-3 0-16 15,3 1-16-15,-1 0 0 0,1 2-160 0,0-3-16 0,2 0-16 0,-1-2 0 16,1-2-192-16,2-3-32 0,1-3-16 0,0 0 0 16,0-8-224-16,0 0-32 0,7 3-16 0,-7-3 0 15,10-4-64-15,1-4-16 0,1-3 0 0,2-3 0 16,2-1-80-16,-1-4-32 0,0-1 0 0,-1-1 0 15,-1-1-96-15,-1 0 0 0,-1 1-16 0,-3 7 0 16,-2 3-176-16,1 0 128 0,0 1-128 0,0-1 128 16,-1 2-128-16,-6 9 160 15,0 0-160-15,0 0 160 0,7 9 0 0,-1 3 0 16,-1 6 0-16,-3 3 0 0,2 4 0 0,-2 3 0 0,-1 0 0 16,0 0 0-16,0 0-160 0,3-1 0 15,-3-3 0-15,0-1 0 0,2-2 0 0,0-4 0 0,1-2 0 0,1-4 0 31,1-4-576-31,4-3-80 0,-3-4-32 0,4-2 0 16,1-6-2192-16,4-2-432 0,-1-3-80 0</inkml:trace>
  <inkml:trace contextRef="#ctx0" brushRef="#br0" timeOffset="62022.91">14747 13481 20271 0,'0'0'1792'0,"-3"-7"-1424"16,0 2-368-16,3 5 0 0,0 0 2304 0,0 0 384 15,-9-4 64-15,1 8 32 0,-2 1-1600 0,-2 5-320 16,-1 0-64-16,-4 4-16 0,-1 3-160 0,0 0-48 16,0 0 0-16,0 3 0 0,1-1-240 0,2 0-48 15,2 0-16-15,2-3 0 0,3 3-144 0,4-5-128 16,0-3 144-16,4-1-144 0,2-2 0 0,4-3 0 15,3-1 0-15,5-5 0 0,1-3 0 0,3-2 128 16,4-4-128-16,2-1 0 0,2-4 0 0,0 0 0 0,0-1 0 0,1-1 0 16,-6 3-144-16,-2 1-128 0,-2-1-32 0,-2 1 0 31,-3 0-2064-31,-1-1-400 0</inkml:trace>
  <inkml:trace contextRef="#ctx0" brushRef="#br0" timeOffset="62241.81">14961 12881 33279 0,'-15'25'1472'0,"6"-4"320"0,2 6-1440 0,1 2-352 0,2 1 0 0,-1 4 0 0,4 3 256 15,-3 2 0-15,2 0-16 0,-2-1 0 0,0 1-240 0,2-1 144 16,-1 2-144-16,1-3 128 0,1-2-304 0,0 1-64 15,1-3-16-15,1-4 0 16,2-1-720 0,1-5-160-16,-1-4-16 0,2-4-12560 0</inkml:trace>
  <inkml:trace contextRef="#ctx0" brushRef="#br0" timeOffset="62413.91">14822 13359 31327 0,'0'0'1392'0,"0"0"272"0,0 0-1328 0,0 0-336 0,5-8 0 0,5 3 0 16,-1 2 1200-16,3 1 160 0,3-2 48 0,1-1 0 16,2 1-1152-16,0-1-256 0,3-1 0 0,-2 2 0 15,0-2-320-15,-2 1-48 0,0 2 0 0,-2 0 0 32,-3-2-2384-32,-1 1-496 0</inkml:trace>
  <inkml:trace contextRef="#ctx0" brushRef="#br0" timeOffset="62580.55">15253 13276 27583 0,'-14'8'1216'0,"5"1"256"16,1 2-1168-16,-3 1-304 0,1 3 0 0,1 2 0 0,-6 0 320 0,1 1 0 16,-3-1 0-16,3-1 0 0,1-1-176 0,2 1-16 15,2-1-128-15,0 0 192 16,4-1-528-16,3-2-112 0,-2-2-32 0,4-10-12000 0</inkml:trace>
  <inkml:trace contextRef="#ctx0" brushRef="#br0" timeOffset="63094.61">15332 13267 23039 0,'0'0'1024'0,"0"0"192"0,-8 0-960 0,8 0-256 0,-7 1 0 0,7-1 0 16,-10 5 1040-16,3 0 176 0,0 2 16 0,1 1 16 15,1-2-496-15,5-6-112 0,-4 11 0 0,2-1-16 16,2 0-336-16,1 0-64 0,-1-10-16 0,4 11 0 16,-1-3-80-16,-3-8 0 0,4 9-128 0,3-3 192 15,-7-6 192-15,10 2 16 0,1-2 16 0,0 0 0 16,-1-3 288-16,3-2 64 0,1-2 16 0,2-2 0 15,0-2-208-15,1-2-64 0,-2 0 0 0,-1-1 0 16,1 1-256-16,-4 0-48 0,-1 0-16 0,-2-2 0 16,-2 1 48-16,-1 0 0 0,1 1 0 0,-5 2 0 15,-1-3-112-15,-1 1 0 0,0-1-128 0,-4 2 192 16,1 1-192-16,-2 0 144 0,-1 0-144 0,-1 1 128 0,-2 4-128 0,2 2 0 16,0 1 0-16,2-1 0 0,-2 3 0 0,8 1 0 15,0 0 0-15,0 0 0 0,-4-3-144 0,4 3 144 16,0 0 0-16,0 0 0 0,0 0-144 0,0 0 144 15,9-5 0-15,0 1-144 0,2 3 144 0,-1 1 0 16,1 2 0-16,0 3 0 0,2 1 0 0,-2 2 0 16,2 2 0-16,0 1 0 0,-1 1 0 0,1 0 0 15,3 0 0-15,-4 4 0 0,0 0 0 0,0 1 0 16,0-2 0-16,0 0 0 0,-3 1 0 0,1 0 144 16,-1 1-144-16,-3-3 0 0,0-2 128 0,1 1-128 0,-4 1 0 15,-1-2 0-15,-2 0 0 0,-1-1-224 0,-1-1 16 16,0 0 0-1,-5-3-2544-15,0 1-512 0</inkml:trace>
  <inkml:trace contextRef="#ctx0" brushRef="#br0" timeOffset="63221.2">15611 12936 41759 0,'0'0'1856'0,"0"0"368"0,0 0-1776 0,0 0-448 0,6-8 0 0,4 5 0 16,4 5 240-16,2 2-48 0,3 0 0 15,1 2 0 1,4-1-1024-16,-2 4-192 0,2 2-64 0</inkml:trace>
  <inkml:trace contextRef="#ctx0" brushRef="#br0" timeOffset="64758.64">14501 14157 8287 0,'0'0'736'0,"5"-4"-592"0,2 0-144 0,-7 4 0 0,0 0 1184 0,0 0 208 16,9-2 32-16,-9 2 16 0,0 0-496 0,0 0-112 15,0 0 0-15,0 0-16 0,0 0-304 0,8 7-48 16,-2 2-16-16,-4-1 0 0,3 1 0 0,-4 1-16 15,1 0 0-15,-1 1 0 0,0 1 0 0,0 4 0 16,-1-1 0-16,0-1 0 0,-1 1-64 0,-1 0-16 16,0-2 0-16,-3 0 0 0,1 2 80 0,-2-2 16 15,-2-1 0-15,0 0 0 0,-4-1 16 0,0 0 16 16,-2 0 0-16,0 0 0 0,-2 0 16 0,-1-1 0 16,0-3 0-16,-2 0 0 0,-1 2-96 0,-1-1-16 0,2-1 0 15,0-1 0-15,0-2 16 0,-2 0 0 16,1-1 0-16,0 0 0 0,-2 1-160 0,0-1-48 15,-2-1 0-15,1 1 0 0,0 1-192 0,0-1 176 0,0-1-176 16,0 3 160-16,-3 0-160 0,0-1 0 0,0 3 144 16,-2 0-144-16,1-1 0 0,1 1 128 0,1-3-128 0,0 2 0 15,1-2 0-15,-3-1 0 0,2 0 0 0,0 2 128 16,0 0-128-16,2-1 0 0,0-1 0 0,0 2 0 16,0-1 0-16,0 0 0 0,1 3 0 0,-1-1 0 15,0-1 0-15,-2 1 128 0,-1-1-128 0,1 1 0 16,-2-1 0-16,1 1 0 0,0-1 0 0,1 1 0 15,1-2 0-15,2 1 0 0,-2 2 0 0,2 0 128 16,2-2-128-16,1 5 128 0,0 0-128 0,1 0 128 16,2 1-128-16,0-2 0 0,1 2 128 0,-1 1-128 15,0 0 0-15,-1 1 128 0,1 0-128 0,-2 0 0 16,2 1 0-16,0-1 0 0,1-1 0 0,3 0 0 0,-2 2 0 16,0 1 0-16,3-2 0 0,1 0 0 0,1-1 0 0,0 1 0 15,0 1 0-15,-1 0 0 0,3-3 0 0,1 0 0 16,0 0 0-16,4 0 0 0,1 0 0 0,1 0 0 15,1 0 0-15,2 2 128 0,3 0-128 0,1 2 128 16,1-2-128-16,2 1 128 0,2-1 0 0,0 2 16 16,3-1 0-16,3 0 0 0,1 0 48 0,3 1 0 15,2-1 0-15,1-1 0 0,-3-1 0 0,2 0 0 16,1 1 0-16,3-2 0 0,0-3-64 0,1 2-128 16,2 0 192-16,3 0-64 0,-2-2 16 0,3-2 0 15,1 0 0-15,1-2 0 0,2 0-16 0,-1-1 0 0,1-2 0 16,-1 2 0-16,-2-2-128 0,0 3 160 0,0-3-160 15,3 1 160-15,1 1-160 0,3 2 0 0,-2-3 144 16,2 1-144-16,0 0 0 0,-1 3 0 16,-3-3 0-16,1 3 128 0,-3 0-128 0,3 0 0 0,-5 2 0 0,2-1 0 15,2 1 0-15,-2-1 0 0,3-1 0 0,-5 0 0 16,-2 0 0-16,-2 0 0 0,-1-2 0 0,-3 2 0 16,-2-1 0-16,0 3 0 0,0 1 0 0,-2-2 0 15,1-1 0-15,-3-1 0 0,-1 0 0 0,1 0 0 16,0 1 0-16,-1-1 0 0,-1 0 0 0,0-1 0 15,-1 0 0-15,0 0 144 0,0-1-144 0,-3-1 0 16,-3 0 128-16,-1 1-128 0,-2-2 0 0,-9-1 0 16,9 0 0-16,-9 0 0 0,0 0-176 0,0 0-10688 15,0 0-2128-15</inkml:trace>
  <inkml:trace contextRef="#ctx0" brushRef="#br0" timeOffset="74104.48">19860 4755 9503 0,'8'-4'416'0,"-8"4"96"0,4-2-512 0,-4 2 0 0,8-2 0 0,-8 2 0 0,0 0 1008 0,0 0 96 16,0 0 32-16,0 0 0 0,0 0-512 0,0 0-112 15,0 0 0-15,0 0-16 0,0 0-128 0,-6 8-32 16,6-8 0-16,-8 9 0 0,-2-3 176 0,-2-2 16 16,-2-1 16-16,1 1 0 0,-2-1-64 0,-3-1-16 15,3-1 0-15,-5 1 0 0,-2-4-96 0,-1 2-32 16,-1-2 0-16,-2 0 0 0,0-1 80 0,-1 0 16 15,-1 1 0-15,-1 1 0 0,0-1-112 0,-2 2-32 16,-1 2 0-16,-3 0 0 0,-3 0 16 0,-1 1 0 16,-2-1 0-16,-1-2 0 0,0-1-176 0,1 1-128 15,-1 0 192-15,2 1-192 0,-2 1 144 0,2-1-144 0,-2 0 0 16,-2 3 144-16,-1-3 16 0,-3 0 0 0,-1-2 0 16,-1 1 0-16,2 1-160 0,2 1 0 0,0 0 144 15,-2 3-144-15,0-4 224 0,-2 1-32 0,1-2 0 0,-1 0 0 16,-1 2-48-16,1 1-16 0,2 1 0 0,1-1 0 15,0 0-128-15,0 1 0 0,0-2 144 0,-2-1-144 16,-2-1 0-16,0 0 144 0,2 0-144 0,0 1 0 16,-1 0 160-16,1 1-160 0,0 0 128 0,-1 1-128 15,1-1 160-15,0-1-160 0,-2-1 192 0,2 1-192 16,3 2 192-16,2 1-192 0,2 0 192 0,-1-1-192 16,0 2 192-16,3-1-192 0,0 1 192 0,2-2-192 15,-2-3 144-15,1 1-144 0,2 1 0 0,2 0 144 16,-3 1-144-16,4 0 0 0,1-1 0 0,1 1 128 15,2 1-128-15,-2-2 0 0,2 0 0 0,3 0 0 0,0-2 176 16,2 0-48-16,1 0-128 0,2 0 192 0,1 0-192 16,2-2 0-16,0 0 0 0,2 0 0 0,0-1 0 15,2 0 144-15,-2 0-144 0,2 1 128 0,0-2-128 16,-2 2 0-16,-4 0 0 0,5-1 0 0,0 0 0 0,2 0 0 16,0 1 160-16,2-1-160 0,-2-1 0 0,2 2 0 15,1 1 0-15,2-1 0 0,-3 1 0 0,4 0 192 16,0-2-48-16,1 1 0 0,1 2 16 0,6 0 0 15,-8 2 0-15,8-2 0 0,-8 3-160 0,3 1 0 16,-2 0 0-16,2 2 0 0,-1-1 0 0,1 0 0 16,-1 0 0-16,2 1 0 0,-1 0 0 0,1 3 0 15,0 1 0-15,-3 2 0 0,1 1 0 0,1 4 0 16,-2 1 0-16,1 2 0 0,-4 2 0 0,1 3 0 16,0 0 0-16,-1 2 0 0,-2 1 0 0,0 3 0 0,-2-2 0 0,2 2 0 15,0 0 0-15,0 3 0 0,2 0 0 16,-1 1 0-16,2 0 0 0,1-2 0 0,3 1 0 15,-3-4 0-15,2 0 0 0,0-1 0 0,0-1 0 0,2-1 0 16,1-3 0-16,-1-1 0 0,1-1 0 0,2-2 0 16,1-3 0-16,0 0 0 0,1-1 0 0,2-1 0 15,3-3 0-15,-1-2 0 0,1-3 0 0,3 0 0 16,2-1 128-16,-1-2-128 0,2 0 0 0,1-3 128 16,0-2-128-16,2 1 192 0,2 0-192 0,1 0 192 15,1-1-64-15,3 1-128 0,-2 0 192 0,1 0-64 16,2 0-128-16,2-1 192 0,3-2-192 0,1 1 192 15,-1 1-192-15,4-1 192 0,3 2-192 0,4-2 192 16,-1 1-192-16,5 2 160 0,3 3-160 0,3-2 160 16,0-3-160-16,1 0 0 0,-1-1 0 0,0 2 0 0,1-2 0 15,0 2 0-15,1 0 128 0,-1 0-128 0,2 0 0 0,0 0 0 16,0-1 0-16,0 0 128 0,0-1-128 0,-3 1 0 16,-1 1 0-16,3 2 128 0,2-1-128 0,-1 0 0 15,-1-1 0-15,1 1 0 0,-5 1 0 0,1-2 0 16,1 3 0-16,2 0 0 0,3 1 0 0,-3 2 0 15,1-1 0-15,0 1 0 0,-1-2 0 0,-1-2 0 16,-3 2 0-16,0-1 0 0,1 0 0 0,2 1 0 16,0-1 0-16,-1-1 0 0,-1 0 0 0,-2 1 0 15,-3-2 0-15,0 1 0 0,-2 1 0 0,0 0 0 16,1 1 0-16,0-2 0 0,1-2 0 0,0 1 0 16,-1 1 0-16,-1 0 0 0,-1 0 0 0,-3-1 0 0,-1 0 0 15,1 0 0-15,-2-1 0 0,0 0 0 0,-2 0 0 16,0-1 0-16,1-1 128 0,-1 0 0 0,-1-1 0 15,-2 2 0-15,-3 0-128 0,1 1 0 0,-5 1 0 0,0 1 0 16,-3 2 0-16,0-1-144 0,-3 0 144 0,0 0-208 16,-2 0 208-16,-1 0 0 0,1-1 0 0,-2 1-144 15,-1 0 144-15,0 0 0 0,-1-1 0 0,1-2 128 16,-1 2-128-16,0-1 0 0,-3 1 0 0,1-1 128 16,0-1-128-16,-1 0 128 0,-8 0-128 0,11 0 128 15,-3-1 0-15,-8 1 0 0,0 0 0 0,10-3 0 16,-2 1 96-16,-8 2 32 0,7-4 0 0,-7 4 0 15,6-7 80-15,-1 2 32 0,-5 5 0 0,5-10 0 16,-2-1 16-16,-1-1 16 0,0 1 0 0,0-5 0 0,-1 1 48 16,2-3 0-16,-1-3 0 0,-1-4 0 15,1 0-80-15,1-6-16 0,-2-4 0 0,1-7 0 16,0-2-96-16,3-3-32 0,-4-5 0 0,0-1 0 0,0-1-224 0,0 0 176 16,0-1-176-16,0 5 160 0,0 1-160 0,1 2 0 15,1 3 0-15,0 4 0 0,-2 4 0 0,1 5 128 16,-1 7-128-16,0 4 0 0,1 4 0 0,-1 6 0 15,-1 2 0-15,0 8 0 16,0 0-1536-16,-4 10-352 0,1 6-64 0</inkml:trace>
  <inkml:trace contextRef="#ctx0" brushRef="#br0" timeOffset="77905.28">20229 15946 911 0,'0'0'0'0,"0"0"0"15,0 0 0-15,0 0 0 0,0 0 2688 0,0 0 464 0,0 0 96 16,0 0 16-16,0 0-1744 0,0 0-352 0,0 0-64 0,0 0-16 16,0 0 48-16,0 0 0 0,0 0 0 0,0 0 0 15,0 0 80-15,0 0 32 0,0 0 0 0,0 0 0 16,0 0-48-16,-6 6-16 0,-1-1 0 0,7-5 0 16,-8 2-96-16,0-2 0 0,-1 0-16 0,-1 0 0 15,-1 0-304-15,0 0-48 0,-2-3-16 0,1 2 0 16,0-1-96-16,2 1-32 0,-1-1 0 0,1 0 0 15,1-1-80-15,1 2-32 0,2-4 0 0,6 5 0 16,-8-8-112-16,3 2-32 0,1-1 0 0,4 7 0 16,-1-10 0-16,1-1-16 0,0-1 0 0,2 0 0 15,3 0-80-15,0 0-16 0,1-1 0 0,2 1 0 16,0 0-208-16,5 1 0 0,-4 1 128 0,5 0-128 16,1 0 0-16,0 1 0 0,1 1 0 0,-2 1 0 15,-1 0 0-15,1 2 0 0,0-1 0 0,-3 2 0 0,0 0 0 16,0 2 0-16,-1 1-128 0,-1 1 128 0,-9 0 0 0,11 2 0 15,-11-2 0-15,7 7 0 0,-7-7 0 0,7 9-128 16,-4 1 128-16,-1 1 0 0,-3 4 0 0,-1 0-160 16,1 1 160-16,-5 1-128 0,-1 3 128 0,-3 0-128 15,0-2 128-15,-2-2-128 0,0-1 128 0,-1 0 176 16,-2-2-48-16,0-2 0 0,-3-3-128 0,-2-1 160 16,-2 1-160-16,2-1 160 0,-1-3 80 0,1-1 16 15,1-3 0-15,3 0 0 0,0 0-64 0,3-1-16 16,2-3 0-16,1-3 0 0,6 1 32 0,-2-2 16 15,3-4 0-15,3 0 0 0,2-1 48 0,5-3 16 0,-2-1 0 0,5-2 0 16,-2 0-288-16,3 0 0 16,2 1 0-16,1-1 0 0,2 1 128 0,0 2-128 15,0 1 0-15,2 0 0 0,2 2 0 0,-2 3 0 0,-2 2 0 0,-1 4 0 16,-2 1 0-16,-2 2 0 0,-2 2 0 0,-1 2 0 16,2 4 0-16,-4 3 0 0,-2 1-160 0,-2 2 160 15,2 3 0-15,-5 2-176 0,-4-2 176 0,1 6-128 16,-3 1 128-16,-3 2-128 0,0-2 128 0,0-2-128 15,-2-4 128-15,-2 0 0 0,-2-2 0 0,-2-2 0 16,0-3 0-16,-1 1 0 0,0-3 0 0,1-1 0 16,1-2 144-16,0-1 16 0,2 0 0 0,3-4 0 15,1-2 16-15,2-4 0 0,0 2 0 0,4-4 0 16,2-5-48-16,2 0 0 0,1-2 0 0,1 0 0 0,2-2 64 16,2-2 0-16,4-5 0 0,0 1 0 0,2 0-192 15,1-2 128-15,2-1-128 0,1 1 128 0,1 1-128 16,-1 2 0-16,2 2 0 0,-1 2 0 0,2 1 0 0,-2 5 0 15,-1 3 0-15,-2 4 0 0,0 0 128 0,-2 3-128 16,-1 2 128-16,0 3-128 0,-2 3 0 0,0 2-176 16,-2 5 16-16,-1 2 0 0,0 3 160 0,-4 3-128 15,-2 3 128-15,-1-1-128 0,-5 0 128 0,0 1-128 16,0 3 128-16,-1-3-128 0,-1-1 128 0,0-2 0 16,-3-3 0-16,-1-1 0 0,-2-4 0 0,-3-1 0 15,-2-1 0-15,-2-2 0 0,0-1 0 0,0-3 0 16,0 0 0-16,2-3 0 0,-2-2 208 0,3-2-16 15,0-1-16-15,0-2 0 0,3-3-176 0,4-1 192 0,1-4-192 16,3 0 192-16,1-1-192 0,4-3 160 0,2-3-160 16,3-2 160-16,3 0-32 0,3-5-128 0,1 0 192 15,4-3-64-15,3-1-128 0,0 1 0 0,3 2 0 0,2 1 0 16,2 2 0-16,1 4 0 0,1 1 0 0,3 5 0 16,1 3-192-16,-3 3 192 0,-2 3-192 0,-2 1 192 15,-1 3-128-15,-2 3 128 0,-2 2 0 0,-1 3 0 16,-4 3-144-16,0 3 144 0,-2 3-192 0,-5 4 192 15,-1 2-176-15,-3 3 176 0,-2 3-160 0,-3 2 160 16,-1 2-192-16,-6 1 192 0,-3-1-208 0,-2-1 80 16,1 1 128-16,-2-6 0 0,1-1-144 0,-3-4 144 15,-5-4 0-15,1-2 0 0,-5-1 0 0,3-3 0 16,1-1 0-16,0-3 0 0,3-2 176 0,-1-2-176 16,2 1 176-16,3-3-176 0,3-3 192 0,3-3-192 0,1-2 192 15,3-3-192-15,3-3 192 0,2-2-192 0,1 0 192 16,4-4-192-16,3-1 192 0,2-2-192 0,4-2 144 15,3 1-144-15,0-3 0 0,2 1 144 0,1-2-144 0,3 3 0 16,2 2 0-16,-1 3 0 0,3 1 0 0,-3 5 0 16,1 2-176-16,-5 3 176 0,1 3-128 0,-2 4 128 15,-4 2-128-15,0 5 128 0,1 1-128 0,-4 4 128 16,0 2-128-16,-1 4 128 0,-5 2-144 0,0 4 144 16,-4 3-160-16,-3 0 160 0,0-1-160 0,-5 4 160 15,1 2-160-15,-4-1 160 0,0-4-128 0,1-2 128 16,-2-4 0-16,0 0-144 0,-2-5 144 0,0-1 0 15,-2-2 0-15,-1-1 0 0,1-2 0 0,-1-2 0 16,0-1 0-16,1-3 128 0,1-2-128 0,2 0 176 0,-1-3-176 16,6-4 192-16,-5-3-192 0,5-2 128 0,0 0-128 0,2-2 128 15,3-2-128-15,3-1 160 0,3-7-160 16,3 2 160-16,2-4-160 0,1 0 0 0,4-3 0 0,0 0 128 16,4-1-128-16,4 2 0 0,4 2 0 0,-1 3 0 15,1 0 0-15,-1 4 0 0,-1 6-192 0,-1 2 192 16,0 0-192-16,-1 3 192 0,-2 4-192 0,-1 3 192 15,-3 2-176-15,0 3 176 0,0 2-128 0,-3 2 128 16,-1 3-144-16,-2 5 144 0,-4 3-160 16,-1 3 160-16,0 1-144 0,-5 3 144 0,-5 3-128 0,-3-1 128 15,-1 1-144-15,-4-2 144 0,0 0-160 0,-2-3 160 16,0-2 0-16,-4-2 0 0,-2-3 0 0,0-2 0 16,-3-3 0-16,-2-1 0 0,-1-1 192 0,1-4-192 15,-1 0 256-15,4-2-64 0,2-1-16 0,4-3 0 0,0-2-48 0,4-2-128 16,2-4 192-16,3 0-64 0,2-3 0 15,3-1 0-15,1-3 0 0,3-3 0 0,4-1 32 0,0-2 0 16,1-1 0-16,4-4 0 0,3-1-160 16,0-1 0-16,3-1 0 0,5-2 0 0,0 0 0 0,5 2 0 15,2 4 0-15,-1 3 0 0,0 2-208 0,-4 3 80 16,-2 2 128-16,1 4-208 0,-2 4 208 0,-1 2-144 16,-2 3 144-16,-2 3-128 0,0 1 128 0,-2 6 0 15,-1 3-144-15,-2 1 144 0,-4 4-144 0,-1 3 144 16,-2 5-192-16,-7 1 192 0,-4 2-192 0,-2 3 192 15,-2 1-192-15,-2-1 192 0,-3 0-176 0,-2-1 176 16,-2-2-160-16,0-3 160 0,0-5 0 0,-3-3 0 0,-1-2 0 16,0-2 0-16,-1-3 0 0,1-1 0 0,3-3 0 15,0-2 0-15,2 1 128 0,3-4-128 0,-1-1 144 0,4-3-144 16,2-1 160-16,3-2-160 0,2-3 160 0,3-3-160 16,2-2 160-16,3-3-160 0,2-3 160 0,3-1-160 15,1-1 128-15,4-2-128 0,2-3 0 0,5 1 0 16,4-2 0-16,0 1 0 0,4-3 0 0,0 4 0 15,4 5 0-15,-1 5-192 0,0 3 192 0,-3 3-160 16,-3 2 160-16,-1 3-208 0,-2 4 80 0,-3 3 128 16,-1 1-192-16,-3 4 192 0,-2 3-160 0,-2 2 160 15,-2 4-160-15,-3 3 160 0,-2 1-160 0,-3 3 160 16,-1 2-160-16,-6 3 160 0,-3-1-160 0,-1 0 160 16,0-4 0-16,-3-1-144 0,-1-2 144 0,-3-1 0 15,-3-1 0-15,-4-3 0 0,0-3 0 0,-2 1 0 16,2-2 0-16,-2 0 176 0,4-6-48 0,-1-1 0 0,2 1-128 15,2-4 192-15,2-2-192 0,4-4 192 0,3-2-64 0,3-4-128 16,0-1 192-16,6-1-64 0,-1-5 0 0,3 0 0 16,2 0 0-16,2-3 0 0,3-4-128 0,1 0 128 15,5-2-128-15,2 0 128 0,2-2-128 0,1 1 0 16,3 2 0-16,3 2 0 0,2 2 0 0,4 5 0 16,-1 5-192-16,2 1 192 0,0 4-144 0,-1 2 144 15,-3 5 0-15,-5 1 0 0,-1 6-192 0,-3 2 192 16,-2 1-192-16,-3 5 192 0,-3 2-192 0,-1 5 192 15,-6 1-192-15,-1 3 192 0,-2 3-176 0,-7 0 176 16,-1 2-160-16,-2 0 160 0,-4-2 0 0,-3-2 0 0,-2-4-128 16,-2-1 128-16,-4-2 0 0,2-2 0 15,0-5 0-15,-3-1 0 0,2 0 128 0,3-2-128 0,-3-3 144 0,3 0-144 16,0-4 192-16,3-3-64 0,0-1-128 0,5-4 192 16,3-5-64-16,0-3-128 0,3-2 176 0,3-1-176 15,2-1 192-15,3-1-64 0,3-4 0 0,1-2-128 16,2 0 160-16,3-2-160 0,2-4 128 0,3 1-128 15,1 0 0-15,3 2 0 0,-1-1 0 0,6 3 0 16,0 2 0-16,2 3 0 0,-1 2-192 0,3 4 192 16,-1 2-208-16,0 5 80 0,1 1 128 0,-2 4-208 15,-1 3 208-15,-2 4-144 0,-4 5 144 0,-1 1-128 16,-2 1-16-16,-2 3 0 0,0 4 0 0,-5 3 0 16,-4 2 16-16,-2 4 0 0,-2 2 0 0,-2 3 0 15,-4 0 128-15,0 1-208 0,-2-3 80 0,-1-1 128 16,-1-4-144-16,-2-3 144 0,-4-1 0 0,1-2 0 0,-3-4 0 15,-1-1 0-15,2-3 0 0,-3-3 0 0,1 0 0 16,1-2 224-16,2-3-64 0,0-1-16 0,2-2-16 0,0-2 0 16,0-3 0-16,4 0 0 0,1-5-128 0,1 1 0 15,3-2 144-15,1-1-144 0,2-1 128 0,2-1-128 16,2-3 128-16,2 1-128 0,2-3 0 0,1-1 0 16,3 0 0-16,2-2 0 0,3-1 0 0,3 1 0 15,3 0 0-15,2 4 0 0,2 1-160 0,3 4 160 16,2 3-192-16,0 2 192 0,-1 2-192 0,-5 3 192 15,0 6-192-15,-3 1 192 0,1-1-160 0,-3 3 160 16,-5 0-128-16,-1 4 128 0,-1 2-128 0,-1 3 128 16,-4 1-128-16,-2 2 128 0,-4-2-128 0,-2 3 128 0,-2 2-128 15,-5 1 128-15,-2 1 0 0,-1-2-128 16,-5-3 128-16,-2-2 0 0,-1-2 0 0,-3 0 0 0,-4-2 0 0,-1-1 0 16,-2-1 0-16,2-1 176 0,-1-2-176 15,1-1 192-15,1-2-48 0,1 0 0 0,4-4 0 0,1 0 0 16,3-5-144-16,4-1 160 0,4-1-160 0,1-3 160 15,5-3-32-15,3-1-128 0,2 0 192 0,3-1-64 16,5-2-128-16,1-2 0 0,4-1 144 0,4-2-144 16,1-2 0-16,3 0 0 0,2-1 0 0,3 1 0 15,4 0-192-15,2 3 64 0,2 4 0 0,-3 3 0 16,-1 2 128-16,-1 2-160 0,-5 5 160 0,-1 3-160 16,-3 3 160-16,-2 4-160 0,-3 4 160 0,-1 4-160 15,-5 2 160-15,-5 6-208 0,-4 3 80 0,-3 3 128 16,-5-1-176-16,-4 3 176 0,-4 0-128 0,-4-1 128 0,-1-3 0 15,-5-2 0-15,0-3 0 0,-3-1 0 0,-5-2 0 16,1-2 176-16,-1-3-48 0,3-1 0 0,3-2 0 16,1-2 0-16,4 1 0 0,3-5 0 0,1-3-128 15,8-1 0-15,3-1 0 0,7 2-14032 16,3-10-2688-16</inkml:trace>
  <inkml:trace contextRef="#ctx0" brushRef="#br0" timeOffset="80483.67">17282 14932 2751 0,'0'0'256'0,"0"0"-256"15,0 0 0-15,0 0 0 0,0 0 1952 0,0 0 352 16,0 0 64-16,0 0 0 0,0 0-1216 0,0 0-256 16,0 0-64-16,0 0 0 0,0 0-192 0,0 0-64 15,0 0 0-15,0 0 0 0,0 0-96 0,0 0-32 16,0 0 0-16,0 0 0 0,2 7-64 0,-2-7-32 16,3 9 0-16,0 0 0 0,1 1-16 0,0 0 0 15,0-2 0-15,2 1 0 0,-1 0 32 0,2 0 0 16,1 0 0-16,-3-1 0 0,4 3-128 0,-2-1-32 0,1-1 0 0,0 2 0 15,2 0-80-15,-2 1 0 0,1-1-128 0,3 0 192 16,-1 0-192-16,1 0 128 0,-1-1-128 0,2 1 0 16,-2-1 192-16,1 0-64 0,0-1-128 0,1 2 192 15,3 0-64-15,-2 0-128 0,0-4 176 0,0 1-176 16,-1-2 192-16,1 1-192 0,1 0 192 0,1 0-192 16,-1-2 176-16,2 1-176 0,0-2 160 0,2 3-160 15,-2-2 240-15,-2 2-48 0,1-1-16 0,2 2 0 16,0-1 16-16,1-1 16 0,2 1 0 0,-2 0 0 15,0 1 0-15,2 0 0 0,0 0 0 0,-3 0 0 16,0 0 32-16,1 0 0 0,0 1 0 0,-1-3 0 16,0 1-240-16,-1-2 0 0,1 1 0 0,0-1 0 15,1 0 160-15,-1 0-160 0,-2-2 160 0,0 3-160 0,-1 1 144 0,2-3-144 16,-1 1 128-16,2 2-128 0,-2-1 144 0,1 2-144 16,-1-1 160-16,1 1-160 0,0-2 144 0,2 1-144 15,-3-1 128-15,2 1-128 0,0-3 128 0,-2 3-128 16,0-1 0-16,-3-1 128 0,-1-1-128 0,1 1 0 15,-2-1 0-15,2 1 128 0,0-2-128 0,0 0 0 16,-2 1 144-16,0-1-144 0,0-1 128 0,0 0-128 16,-4 0 128-16,2 1-128 0,2-2 192 0,-2 0-48 15,1-1 0-15,-3 1 0 0,3 0 0 0,-1 2 0 16,1 0 0-16,1-1 0 0,-3-2-144 0,2 2 0 16,2 1 144-16,-1-1-144 0,0 3 0 0,0-2 0 15,0-1 0-15,1 2 128 0,0 0-128 0,1-2 128 0,0 2-128 16,2-1 128-16,-2-1-128 0,1 2 0 0,0-1 0 15,1 0 0-15,-2-1 0 0,-1 0 0 0,1-1 0 0,-4 4 0 16,1-2 0-16,0 0 0 0,-2 0 0 0,-8-3 0 16,9 3 0-16,-9-3 0 0,0 0 0 0,8 3 0 15,-8-3 160-15,0 0-32 0,9 4-128 0,-9-4 192 16,0 0-192-16,0 0 0 0,0 0-192 0,0 0 192 16,0 0-224-16,0 0 64 0,0 0 16 0,0 0 0 31,0 0-368-31,0 0-80 0,0 0-16 0,7 6 0 15,-7-6 96-15,0 0 32 0,7 7 0 0,-7-7 0 16,0 0-128-16,0 0-32 0,0 0 0 0,7 3 0 0,-7-3-304 0,0 0-64 0</inkml:trace>
  <inkml:trace contextRef="#ctx0" brushRef="#br0" timeOffset="82021.37">18255 15564 9215 0,'0'0'816'0,"0"0"-656"0,0 0-160 0,0 0 0 16,0 0 1120-16,10 4 192 0,0-1 32 0,1 0 16 15,-2 0-368-15,2 2-80 0,2-1-16 0,1 0 0 16,3 1-224-16,-2 0-48 0,2 1-16 0,0-1 0 16,3 0-208-16,3 0-32 0,-1 3-16 0,2-1 0 15,2-3-80-15,0 1-16 0,1 0 0 0,3 0 0 16,0 1 80-16,2-1 16 0,-1 0 0 0,0 0 0 15,4 0-96-15,-4-2-32 0,-2-1 0 0,2 0 0 16,0 1 48-16,-2-2 16 0,1-1 0 0,-4 0 0 16,1 0 80-16,-3 0 16 0,-4 0 0 0,3 0 0 15,-1-1-64-15,0 1 0 0,0-2 0 0,-3 2 0 16,-1-1-128-16,1 0-16 0,2 0-16 0,-2 0 0 0,0 1 48 0,0 0 16 16,0 0 0-16,-2 0 0 0,-1-1-16 15,1 1 0-15,3 1 0 0,0-1 0 0,0-1-16 0,-1 1-16 16,1-1 0-16,1 1 0 0,-2-1-48 15,0 0 0-15,-2 1 0 0,3 0 0 0,1 0 880 0,-1 1 160 16,-1 0 48-16,1 1 0 16,-2 0-1600-16,1 0-304 0,-2 0-64 0,1 0-16 0,0-1 768 15,0 1 0-15,-2-1 160 0,-1 1-32 0,-2 1-128 0,2-1 0 16,-2-2 144-16,0 2-144 0,0 0 128 0,0 1-128 16,1 1 160-16,-4-2-160 0,-2-1 0 0,1 2 0 15,0 3 0-15,1-4 0 0,-10-2 0 0,9 0 0 16,0 0 0-16,1 1 0 0,-1 0 0 0,1 1 0 15,-2 0 0-15,1 0 0 0,-1 0 144 0,-8-2-144 16,10 2 128-16,1 0-128 0,-1 1 128 0,1-1-128 0,0 0 0 16,0 1 128-16,0 1-128 0,1-1 192 0,0 0-192 0,3-1 192 15,-3 1-192-15,1 0 0 0,0 0 144 0,2 0-144 16,-1 0 0-16,1-1 0 0,1 0 0 0,-3 1 128 16,0 1-128-16,-2 0 0 0,-1-1 0 0,0 2 0 15,-1-1 0-15,1 1 0 0,1-2 0 0,-3 0 0 16,1 0 0-16,0 1 0 0,-1 0 0 0,-1-1 0 15,-7-3 0-15,10 5 0 0,0-3 0 0,-2 0 0 16,2 2 0-16,-1-1 0 0,-1 0 0 0,3-2 0 16,-2 1 128-16,1 2-128 0,-1-1 128 0,0 3-128 15,2-4 0-15,-4 1 0 0,2 1 0 0,2 2 0 16,2-5 0-16,2 2 0 0,-2 1 0 0,3-1 0 16,1 1 0-16,0 1 0 0,3-1 0 0,-2 3 0 0,1-3 0 0,-1 2 0 15,2-1 0-15,0 0 0 0,-1-1 0 16,-2 0 0-16,0 1 0 0,0-1 0 0,1-1 0 15,2 3 0-15,-4-3 0 0,1 3 0 0,-1-1 0 0,0 1 0 16,-1-1 0-16,0 0 0 0,0 5 0 0,0-3 0 16,0 0 0-16,1-1 0 0,0 1 0 0,1 0 0 15,-1-2 0-15,1 1 0 0,-2-1 0 0,2 1 0 16,-2-2 0-16,2 2 0 0,-2-1 0 0,2 1 0 16,-2-1 0-16,-1-1 0 0,-2 1 0 0,0-1 0 15,3 1 0-15,-3-1 0 0,1 0 0 0,0 1 0 16,2-2 0-16,-1 2 0 0,-1 0 0 0,1 1 0 15,2-2 0-15,-1 1 0 0,1 2 0 0,-1-1 0 0,1 1 128 16,2 0-128-16,1 2 0 0,-1 1 0 0,2-1 0 0,-1 2-128 16,1-2 128-16,0 1 0 0,-1 0 0 0,-1 1 0 15,2 0 0-15,0-1 0 0,-1 2 0 0,-1-2 0 16,-2-1 0-16,2 0 0 0,0-1 0 0,-1 0 0 16,0 0 0-16,-1-2 0 0,0 1 0 0,-2 0 0 15,-1-1 0-15,0 2 128 0,1 1-128 0,-1-1 0 16,0 2 0-16,0 0 0 0,0 0 0 0,1 1 0 15,-1-2 0-15,1 2 0 0,1 1 0 0,1 0-128 16,-2-1 128-16,2 2 0 0,0 2 0 0,2-2 0 16,-1 0 0-16,3-1 0 0,0 0 0 0,-1 1 0 15,-1 2 0-15,1-1 0 0,0 0 0 0,-2 1 0 16,2-2 0-16,1-1 0 0,-2-2 0 0,1 1 176 16,-2-1-176-16,-2 1 0 0,0 0 0 0,2 0 0 15,-4-1 0-15,0 1 0 0,2-1 0 0,1 2-176 0,3-2 176 16,-3 1 0-16,-1-4 0 0,0 1 0 0,2 1 0 0,-2 0 0 15,0-2 0-15,2 2 0 0,-2 0 0 0,3 1 0 16,-1-1 0-16,0-3 0 0,-1 3 0 0,1-2 0 16,-2 1 0-16,1-2 0 0,-1 0 0 15,1 1 0-15,-1 0 128 0,-2-1-128 0,-1 2 0 0,1 1 0 16,-2 0 0-16,0 0 0 0,0 0 0 0,-1 2 0 16,0-1 0-16,0 0 0 0,-1 3 0 0,0-1 0 15,0-1 0-15,0-1-128 0,1 3 128 0,-1 1 0 16,2-3 0-16,0 0-128 0,0-1 128 0,-1-1 0 15,0-1 0-15,0 1 0 0,0 1 0 0,1 1 0 16,-4-1 0-16,2 1 0 0,0 2 0 0,2 0 0 0,0 1 0 16,2 1 0-16,-2-3 0 0,1 1 0 0,0 0 0 0,3 3 0 15,-1-1 0-15,1 0 0 0,1 1 0 0,-1 0 0 16,3 1 0-16,-1-2 0 0,0 0 0 16,-2-2 0-16,0-1 0 0,-3 0 144 0,-2-1-144 0,1-3 160 15,-3-3 32-15,0 0 0 0,1-2 0 0,-9-3 0 16,0 0 64-16,8 3 32 0,-8-3 0 0,7 1 0 15,-7-1-80-15,0 0-16 0,0 0 0 0,0 0 0 16,0 0-192-16,6 0 0 0,-6 0 0 0,0 0 0 16,0 0-208-16,0 0-144 0,0 0-32 0,0 0 0 15,0 0-2592-15,0 0-528 0,-19-3-96 16,0-1-32-16</inkml:trace>
  <inkml:trace contextRef="#ctx0" brushRef="#br0" timeOffset="82392.6">17476 15050 2751 0,'-17'-5'128'0,"6"4"16"0,0-3-144 0,-3 1 0 0,2 0 0 0,1-2 0 16,1 3 816-16,2-2 128 0,0-1 16 0,-1 1 16 15,4 1-720-15,5 3-256 0</inkml:trace>
  <inkml:trace contextRef="#ctx0" brushRef="#br0" timeOffset="83358.41">17199 14969 13583 0,'0'0'592'0,"-2"-7"144"0,2 7-592 0,-2-6-144 0,2 6 0 15,-1-7 0-15,1 7 688 0,0 0 96 0,0 0 32 16,0 0 0-16,9-5-256 0,-1 2-48 0,1 2-16 16,0 4 0-16,1 2 16 0,2 4 16 0,-1 3 0 0,3 1 0 15,0 5-64-15,1-1-16 0,0 4 0 0,0 1 0 16,1 5 112-16,-1-1 16 0,1 0 0 0,0 2 0 15,2-2-128-15,-2 1 0 0,0-3-16 0,-2 0 0 16,0 0-96-16,2-1-16 0,1-1 0 0,3 0 0 16,-2 2-48-16,1-4-16 0,2 0 0 0,0-2 0 15,0-2-48-15,3 0-16 0,-1-1 0 0,2-3 0 16,0-1-32-16,1-1-16 0,1 0 0 0,1-1 0 16,3-1 16-16,-1-3 0 0,1-1 0 0,-3 1 0 15,3-1 0-15,1 1 0 0,1-2 0 0,-1 0 0 16,-1 1-160-16,-1 0 0 0,1 1 0 0,1 1 128 0,-1-1-128 15,0 1 192-15,0 1-192 0,0-2 192 0,0 1-192 16,0 0 0-16,0 2 0 0,-1-2 0 0,-1-1 0 0,-1 0 0 16,0 1 0-16,0-1 0 0,-1 0 0 15,3-1 0-15,-5 2 0 0,3-2 0 0,-1 4 0 0,2-3 0 16,-2 0 0-16,2 0 0 0,0 1 0 0,-2 0 0 16,1 1 0-16,0-2 0 0,-1 1 0 0,1-3 0 15,0 3 0-15,-1-2 0 0,-1 0 0 0,-2 1 0 16,2-1 0-16,-3 1 0 0,3-2 0 0,-4 0 0 15,1 2 0-15,-1-2 0 0,2 0 0 0,-2 1 0 16,2-1 0-16,-3 0 0 0,0 2 0 0,1-3 0 16,-2 2 0-16,2-1 0 0,0 1 0 0,0 0 0 15,0 1 0-15,-1-1 0 0,1-1 0 0,0 1 0 0,-2-1 0 16,4 1 0-16,-4 0 0 0,4-1 0 0,-4 0 0 0,2-1 0 16,2 2 0-16,-2-2 0 0,0-1 0 0,0 0 0 15,-2 0 0-15,1-1 0 0,-1-1 0 0,1 0 0 16,1 0 0-16,1 0 0 0,1 0 0 0,2 0 0 15,-4-1 0-15,4 2 128 0,1-1-128 0,1 2 0 16,1 2 0-16,0 0 0 0,1-1 0 0,2 0 0 16,1 1 0-16,-1 0 0 0,-2 0 0 0,0-1 0 15,1 1 0-15,0-1 0 0,-1 0 0 0,1 1 0 16,-3 1 0-16,2-1 0 0,0 2 0 0,0 0 0 16,1 1 0-16,1 1 0 0,0-2 0 0,0 3 0 15,0-2 0-15,1 0 0 0,1-1 0 0,-1-1 0 16,-2-1 0-16,-1 1 0 0,2 0 0 0,1 0 0 15,-1 0 0-15,-1 0 0 0,0 1 0 0,0 0 0 0,1 2 0 16,-2-1 0-16,0 0 0 0,-2-1 0 0,-1 0 0 0,3 0 0 16,2 2 0-16,-2 2 0 0,0 2-144 0,-1 1 144 15,-1-1 0-15,3 4 0 0,1 3-192 0,1-3 64 16,1 3 128-16,2 0-208 0,2 3-144 0,-1 0-32 16,1-1 0-16,-3 0 0 15,-2 0-176-15,-2-1-32 0,-4 0-16 0,1-1 0 16,-6-1 320-16,1 0 64 0,-5-1 16 0,1 0 0 0,-2-1 208 0,-2 0 0 15,0 1 0-15,-2-1 0 0,0 1-192 0,-4-1 192 16,-1-1-208-16</inkml:trace>
  <inkml:trace contextRef="#ctx0" brushRef="#br0" timeOffset="90465.95">17154 15027 7359 0,'0'0'320'0,"0"0"80"0,0 0-400 0,0 0 0 0,9-1 0 0,-9 1 0 16,11-2 1088-16,-4 0 144 0,2 0 32 0,-9 2 0 16,10 0-736-16,-1 1-144 0,-9-1-16 0,10 0-16 15,-10 0-96-15,4 1 0 0,-4-1-16 0,6 1 0 0,-6-1 32 0,0 0 16 16,6 1 0-16,-6-1 0 0,0 0-32 0,8 5 0 15,-8-5 0-15,10 9 0 0,-2 0-16 0,-1 0-16 16,1-3 0-16,0 3 0 0,-1 0 0 0,2 1 0 16,-1 0 0-16,1 1 0 0,2 0 0 0,-1-1 0 15,1 1 0-15,1 1 0 0,1-1 16 0,-1 2 0 16,2 1 0-16,2 0 0 0,-1-5-48 0,2 2 0 16,-2 0 0-16,3 0 0 0,-2-1 32 0,1 0 0 15,1 0 0-15,1 0 0 0,0 0-32 0,1-2-16 16,-3 0 0-16,-1 0 0 0,-1 2-32 0,0-1 0 15,1 0 0-15,-1-1 0 0,-2 1-144 0,1 0 0 16,1 1 144-16,-1-2-144 0,-1 2 0 0,2-1 128 16,-1 1-128-16,1 0 0 0,0-2 0 0,0 0 0 0,1-2 0 15,0 2 128-15,2-4-128 0,-2 2 0 0,0-3 0 16,-1 0 128-16,-2 1-128 0,3-1 0 0,0-1 128 16,2 0-128-16,0 0 160 0,1-1-32 0,0-1-128 0,-2 3 192 15,1-3 64-15,0 1 0 0,-1 0 0 0,2 2 0 16,-3 0-48-16,3 0 0 0,0-2 0 0,-1 2 0 15,2 1-208-15,0-1 176 0,1 0-176 0,1-1 160 16,-3 4-160-16,2-2 0 0,2-1 144 0,-4-1-144 16,1-1 0-16,2 2 0 0,-1-1 0 0,2 1 128 15,-3-2-128-15,1 1 0 0,1 0 0 0,-2 0 0 16,0 4 0-16,-1-2 128 0,1 1-128 0,0 1 128 16,1 2-128-16,0-2 144 0,0-1-144 0,2 0 160 15,-3 0-160-15,2 0 0 0,0 0 0 0,-2-1 0 16,0 0 0-16,1 1 0 0,-4-2 0 0,1 2 0 15,1-2 0-15,1 1 160 0,0 3-32 0,-3-3-128 16,1 2 192-16,1-1-64 0,-2-3 0 0,3 3-128 0,-2 0 208 16,-1 1-64-16,1-3-16 0,-1 0 0 0,1 0 64 0,2-1 0 15,-4 0 0-15,1-2 0 0,-2 0 176 0,1 1 32 16,-1 1 16-16,-3-1 0 0,0-2-48 0,0 0-16 16,0 0 0-16,0 0 0 0,-3 1-160 0,1 0-16 15,-2 0-16-15,1 0 0 0,2 0-160 0,-3 0 192 16,1-2-192-16,1 1 192 0,0 0-192 0,1 0 128 15,2 1-128-15,-2-2 128 0,2-1-128 0,1 0 192 16,0 1-192-16,0 2 192 0,-1-3-192 0,2 2 128 16,-2 0-128-16,0 1 128 0,-2 0-128 0,0 0 0 15,2 1 0-15,-2 0 0 0,1-2 128 0,-1 1-128 16,2 1 128-16,-5 2-128 0,2-3 0 0,-1 0 0 0,0 1 0 16,2 0 0-16,-2 0 0 0,1-1 0 0,1-1 0 0,-3 1 0 15,1 0 0-15,0 1 0 0,1 0 0 0,1-1 128 16,-2 0-128-16,2 1 0 0,0 0 0 0,-2 0 0 15,-1-1 0-15,1 0 0 0,0 0 0 0,0 0 0 16,-2 1 0-16,1-1 0 16,0 0 0-16,2 0 0 0,-4 2 0 0,4 0 0 0,-1 1 0 0,1-1 0 15,-1-1 0-15,1 2 0 0,1-2 0 0,2 2 0 16,-3 2 0-16,1-1 0 0,1-1 0 0,2 1 0 16,-2 1 0-16,1-2 0 0,2 3 0 0,-1-1 0 15,-1 0 0-15,1-2 0 0,0 0 0 0,0 2 0 16,-1-1 0-16,-1 0 0 0,1 0 0 0,1-1 0 15,-1 0 0-15,1 1 0 0,-1-2 0 0,-2 0 0 16,3 0 0-16,-1 0 0 0,-1 1 0 0,0 0 0 0,-2-2 0 0,1 1 0 16,0-1 0-16,0 3 0 0,0-2 0 15,1 2 0-15,1-2 0 0,2 2 0 0,-2-1 0 0,-1-1 0 16,2 3 0-16,0-2 0 0,1-1 0 0,-2 0 0 16,0 2 0-16,1-1 0 0,1-1 0 0,-1 1 0 15,-2 1 0-15,2-1 0 0,2 0 0 0,-1 1 0 16,0-2 0-16,-1 1 0 0,0 3 0 0,2-3 0 15,-1 1 0-15,0 1 0 0,2 0 0 0,-1-2 0 16,1 1 0-16,-2-1 0 0,0 0 0 0,0 0 0 16,0-2 0-16,0 1 0 0,-2-1 0 0,1 0 0 15,3-1 0-15,-2 0 0 0,-2 2 0 0,2 0 0 0,-1 2 0 16,0-3 0-16,-2 0 0 0,0 0 0 0,-1 3 0 16,1 1 0-16,-3-2 0 0,2 0 0 0,1 2 0 15,0-1 0-15,4 2 0 0,-1-1 0 0,-2 1 0 0,3-1 0 16,-1 1 0-16,0-1 128 0,-2 4-128 0,2-2 0 15,2 1 0-15,0-1 0 0,0 1 0 0,-1-3 0 16,2 1 0-16,-4-1 0 0,2 2 0 0,-1-1 0 16,4-1 0-16,-3 1 0 0,2 1 0 0,-1 0 0 15,0 0 0-15,-1-1 0 0,1-1 0 0,-1 1 0 16,0 0 0-16,-1 1 0 0,1-1 0 0,-2-1 0 16,0 2 0-16,0-1 0 0,1 1 0 0,0-1 0 15,-2 1 0-15,2 1 0 0,-2-1 0 0,-1 2 0 16,1 0 0-16,0 0 0 0,1 0 0 0,-1-1 0 15,1-1 0-15,0 0 0 0,-2-1 0 0,1 1 0 0,-2-1 0 16,1 1 0-16,-2-1 0 0,1 3 0 16,2 0 0-16,0 0 0 0,1 0 0 0,-2 1 0 15,-1-1 0-15,1-1 0 0,1 1 0 0,-2-1 0 0,1-2 0 0,0 3 0 16,1 0 0-16,0 0 0 0,1-1 0 0,-1 0 0 16,0 1 0-16,1 0 0 0,0 0 0 0,1-2 0 15,0 1 0-15,-1 1 0 0,0 0 0 0,-1 0 0 16,-1-3 0-16,1 1 0 0,-1-2 0 0,1 3 0 15,1-1 0-15,0-2 0 0,-1 1 0 0,-1-1 0 16,1 1 0-16,1-1 0 0,-2 2 0 0,1-2 0 16,-2 1 0-16,2-1 0 0,0 0 0 0,0 0 0 15,2 1 0-15,-1-1 0 0,-1 1 0 0,2 0 0 16,-2 0 0-16,1 0 0 0,0-1 0 0,1 1 0 0,-1 2 0 16,-1 0 0-16,0 0 0 0,2 1 0 0,1-1 0 0,0 2 0 15,-1-2 0-15,-1 0 0 0,1 1 0 0,-1 1 0 16,-1-1 0-16,1 0 0 0,1 2 0 15,-1-1 0-15,0-2 0 0,2 1 0 0,-1 0 0 0,0 1 0 16,-1 1 0-16,-1 0 0 0,0-2 0 0,2-1 0 16,1 2 0-16,-1-2 0 0,1 0 0 15,-1-1 0-15,-1 1 0 0,0 1 128 0,-1 1-128 0,1 0 0 16,-1-1 0-16,0 2 128 0,2 0-128 0,-1 2 0 16,0-3 0-16,1 1 0 0,0 0 128 0,-1 0-128 15,-2 0 0-15,2 0 0 0,-1-1 0 0,0 1 0 16,0 0 0-16,2-2 0 0,-1-1 0 0,-2 0 0 15,1 3 0-15,0 0 0 0,1 0 0 0,0-1 0 16,-2 1 128-16,-2-1-128 0,1-2 0 0,0 1 128 16,-2 0-128-16,1 0 128 0,1-3-128 0,-2 1 128 0,2 0-128 0,0 0 0 15,0 0 144-15,0 2-144 0,0 1 0 0,3 0 144 16,-2-2-144-16,1 3 0 0,-1 0 128 0,1 0-128 16,0-1 0-16,2 0 0 0,-2 1 0 15,2 0 0-15,1 0 0 0,-1 0 0 0,1 0 0 0,-3 0 0 16,0 0 0-16,-1 0 0 0,0 0 0 0,0-1 0 15,-2 0 128-15,1 0-128 0,0 0 0 0,0 1 0 16,-1-5 0-16,1 2 0 0,-3 1 0 0,2 0 0 16,-3-2 0-16,1 2 0 0,-1-1 0 0,-1 1 0 15,0-1 0-15,1 1 0 0,0 0 128 0,2 0-128 16,-4 0 0-16,5 1 0 0,-2-3 0 0,2 2 160 16,1-1-160-16,0 1 128 0,0-2-128 0,2 1 192 15,-2 0-192-15,0 3 192 0,0-4-64 0,1 3-128 0,-2 1 192 0,2 0-64 16,0 0-128-16,1 0 0 0,-2 0 0 0,0-1 128 15,-1 1-128-15,1-2 0 0,0-1 144 0,0 0-144 16,0 0 176-16,-2 0-48 0,0-2 0 0,0 1 0 16,-2-1 96-16,1 0 16 0,-1 2 0 0,0-2 0 15,1-1-112-15,-1-1 0 0,-7-4-128 0,9 5 192 16,-4 0-192-16,-5-5 144 0,0 0-144 0,10 2 128 16,-10-2-128-16,7 7 0 0,-7-7 144 0,0 0-144 15,0 0 0-15,0 0 0 0,0 0-160 0,0 0 160 31,-10-4-1856-31,-2-2-272 0,-5-2-48 0</inkml:trace>
  <inkml:trace contextRef="#ctx0" brushRef="#br0" timeOffset="92525.65">17197 14901 10479 0,'0'0'448'0,"0"0"128"0,0 0-576 0,0 0 0 0,0 0 0 0,0 0 0 0,0 0 624 16,0 0 16-16,0 0 0 0,0 0 0 16,0 0-32-16,0 0 0 0,0 0 0 0,0 0 0 0,0 0-192 15,0 0-32-15,0 0-16 0,0 0 0 0,8 9-64 0,-4 0-16 16,1 1 0-16,1 1 0 0,-1 3 96 0,1-2 32 15,1 3 0-15,1 0 0 0,1-1 64 0,3 0 16 16,3 1 0-16,0 1 0 0,0 0-96 0,4 2-16 16,1 2 0-16,3-2 0 0,0 0 16 0,2 2 0 15,-2 1 0-15,2-2 0 0,1 0-272 0,-2 0-128 16,3-2 0-16,0 0 128 0,-3 2 0 0,2-2-128 16,-2 1 192-16,1-1-64 0,2 2-128 0,-3 1 0 15,1-2 144-15,-1 0-144 0,0 0 0 0,3 1 144 16,1-3-144-16,-2 1 0 0,-1-2 176 0,1-1-176 15,-2-2 160-15,1 0-160 0,-2-1 208 0,0-1-48 0,-1 0-16 16,1-1 0-16,-2 1 80 0,-1-1 16 0,-3-2 0 16,4 1 0-16,0-2-48 0,2-2 0 0,-2 0 0 0,2 1 0 15,2-3 32-15,1 0 0 0,-2 0 0 0,0 1 0 16,1-1-16-16,-1 1 0 0,1 0 0 0,-1 0 0 16,2-3-48-16,-1 1-16 0,0 1 0 0,0 1 0 15,-4-3-144-15,1 2 160 0,0 1-160 0,0 0 160 16,0-1-160-16,-2 0 0 0,1-1 144 0,0 2-144 15,-2 0 128-15,0 0-128 0,1-1 128 0,0 1-128 16,-2 1 160-16,-1-1-32 0,0 2-128 0,-2-1 192 16,-2-3-192-16,3 3 0 0,1-1 0 0,1 0-160 15,-2 0 160-15,2 2 0 0,1-3 128 0,-2 1-128 16,1 1 0-16,1-1 0 0,2-1 0 0,-1 4 0 0,1-2 0 16,1 0 0-16,-3 1 0 0,2 0 0 0,1 1 0 0,-1-2 0 15,1 0 0-15,0-1 0 0,0 0 0 0,1-1 0 16,-3 2 0-16,1-2 0 0,1-2 0 0,0 1 0 15,1-1 0-15,-1 0 0 0,0 0 128 0,1 0-128 16,-1 1 160-16,1 1-160 0,0 0 0 0,0 2 0 16,0-2 0-16,1 1 0 0,2 1 0 0,-3-1 0 15,2 0 0-15,-2 2 0 0,0-5 0 0,1 1 0 16,-2 0 0-16,-3-1 0 0,2-1 0 0,1 0 0 16,-2-1 0-16,1 2 0 0,0 0 0 0,-3 0 0 15,2-1 0-15,-1 1 0 0,-1 0 0 0,1 0 0 16,2 0 0-16,0 0 0 0,0 1 0 0,-2 1 0 15,-1-1 0-15,3 1 0 0,-1 0 0 0,1-1 0 16,1-1 0-16,-3 1 0 0,0 1 0 0,-1 2 0 16,1-2 176-16,1 0-176 0,-2 0 0 0,1 2 0 0,0-1 0 15,0-1 0-15,-2-1 0 0,-1 1 0 0,0 1 0 16,1-1 0-16,-1 0 0 0,1 4 0 0,-2-6-144 0,3 3 144 16,-2 1 0-16,1 1 0 0,-2-1 0 0,0 0 0 15,1 2 0-15,0-2 0 0,2 1 0 0,1-1 0 16,-2-1 0-16,2 1 0 0,-2 0 0 0,1-1 0 15,-1 1 0-15,-1-2 0 0,1 0 144 0,1 0-144 16,-2 2 0-16,-1-1 0 0,0-1 0 0,1 3 0 16,-4-3 0-16,1 0 0 0,0 3 0 0,1 1 0 15,-1-4 0-15,0 0 0 0,-2 3 0 0,2-1 0 16,4-1 0-16,-3 2 0 0,-1-2 0 0,0 2 0 0,1 0 0 16,0 1 0-16,-1-2 0 0,-1 0 0 0,1 1 0 15,1 0 0-15,-1 1 0 0,1-2 0 0,-1 1 0 0,3-2 0 16,-5 2 0-16,1 0 0 0,0-2 0 0,0 1 0 15,-1 1 0-15,2 0 0 0,0-1 0 0,2 2 0 16,-2 1 0-16,2-1 0 0,1 0 0 16,-1 2 0-16,0-3 0 0,1 2 0 0,-2-1 0 0,2 1 0 15,-1-2 0-15,0 2 0 0,1 0 0 0,0-1 0 16,0 0 0-16,0 0 0 0,2 1 0 0,-1 1 0 16,0-1 0-16,0 2 0 0,2 0 0 0,-2-1 0 15,1-1 0-15,0 1 0 0,0-1 0 0,-1 0 0 16,0 2 0-16,2 0 0 0,1-1 0 0,1 0 0 0,1 2 0 15,-1 0 0-15,0 0 0 0,0 1 0 0,0 0 0 16,3 0 0-16,-3 1 0 0,1 3 0 0,-1-2 0 16,0 2 0-16,1 3 0 0,-3-3 0 0,2 1 0 0,2-2 0 15,-1 1 0-15,3 3 0 0,-4-1 0 0,3 1 0 16,0-1 0-16,1-2 0 0,3 0 0 0,-3 2 0 16,0 0 0-16,3 1 0 0,-4 2 0 0,2-5 0 15,2 3 0-15,-2-3 0 0,-1 1 0 0,1 1 0 16,-2 3 0-16,3-1 0 0,0-5 0 0,-2 0 0 15,1 2 0-15,0-1 0 0,3-1 0 0,-4 2 0 16,0 0 0-16,1 2-144 0,-1 0 144 0,0 1 0 16,-1 1 0-16,2 1 0 0,1 2 0 0,-2 0 0 15,2 0 0-15,-1 2 0 0,1-2 0 0,0 0-128 16,-2-1 128-16,3 0 0 0,-6 0 0 0,2 0 0 16,-2-1 0-16,2-3 0 0,-3 0 0 0,1-2 0 0,0 0 0 0,0 0 0 15,0 2 0-15,-1 1 0 0,4-1 0 0,-4 3 0 16,-1 0 0-16,1-1 0 0,-2-4 0 15,-1 3 0-15,0-2 0 0,1-1 0 0,1 1 0 0,-3-3 0 16,2-2 0-16,-2 0 0 0,0-1 0 0,1-1 0 16,-2-1 0-16,-1-3 0 0,-1 1 0 0,-1 0 0 15,-2-3 0-15,-2-1 0 16,-9-3-2160-16,0 0-448 0</inkml:trace>
  <inkml:trace contextRef="#ctx0" brushRef="#br0" timeOffset="93232.34">19991 15817 12895 0,'0'0'576'0,"0"0"112"15,0 0-560-15,-7-3-128 0,7 3 0 0,-6-4 0 0,6 4 528 0,-8-3 80 16,-1-1 16-16,3 3 0 0,6 1 528 0,-9-5 128 16,0 1 0-16,1-2 16 0,1 3 144 0,0-2 32 15,0-3 0-15,2 0 0 0,0-1-224 0,3 1-32 16,0-1-16-16,2-1 0 0,1-2-256 0,1 0-48 15,4 0-16-15,2-1 0 0,-1 0-496 0,4 1-80 16,2-1-32-16,2 1 0 0,0 0-112 0,3 2-32 0,3 1 0 0,2 2 0 16,-2 3 0-16,4 2 0 0,-1 2 0 15,3 2 0-15,0 5-128 0,-3 0-224 0,-1 3 48 0,-1 5 16 16,-1 2 160-16,-1 2 0 0,-4-2 0 0,-3 4 0 16,-6 2 0-16,-2-1 0 0,-2-2 0 0,-6 1 0 15,-3 1 0-15,-4 0 0 0,-5 0 0 0,-3-4 0 16,0-3 0-16,-3-2 128 0,-7-4-128 0,2-2 0 15,1-4 272-15,-3-2-16 0,3-1 0 0,3-1 0 16,0-2 128-16,4-3 0 0,4 0 16 0,4-2 0 16,-1-2 48-16,7-2 0 0,0-2 0 0,4-2 0 15,5 1-144-15,1-1-32 0,6 2 0 0,4-1 0 16,1-1-112-16,4 2-32 0,2 0 0 0,2 4 0 16,-1 0-128-16,1 2 0 0,-3 3 0 0,-1 1 0 15,-1 2 0-15,-4 3 0 0,0 2 0 0,-5 2 0 0,-2 2 0 16,-4 3 0-16,-4 1 0 0,-3 1 0 0,-2 0-272 0,-2 1-96 15,-4 2-16-15,0 3-16816 16</inkml:trace>
  <inkml:trace contextRef="#ctx0" brushRef="#br0" timeOffset="99891.17">3688 15691 2751 0,'0'0'128'0,"0"0"16"0,0 0-144 0,0 0 0 16,0 0 0-16,0 0 0 0,0 0 2368 0,-7 3 448 0,7-3 96 0,0 0 16 15,0 0-1328-15,0 0-256 16,0 0-48-16,0 0-16 0,0 0-240 0,0 0-48 16,0 0-16-16,0 0 0 0,0 0-16 0,0 0-16 0,0 0 0 0,0 0 0 15,8 2-144-15,2-2-32 0,1 0 0 0,2 0 0 16,2 0-256-16,2-2-64 0,1 1-16 0,1 0 0 16,2-2-128-16,2 2-32 15,0 0 0-15,3 1 0 0,-1-1-112 0,1 0-32 0,2 0 0 0,-1 0 0 16,-1 0 0-16,-1 1 0 0,1 1 0 0,0-1 0 15,0 0 0-15,1 0-128 0,-1 0 192 16,-1 1-64-16,-1 0-128 0,-1-1 160 0,2 0-160 0,-3 1 160 0,2 0 0 16,-2 0 0-16,0-1 0 0,0 0 0 0,-1 0 16 0,1 0 0 15,-4 1 0-15,1 1 0 0,-1-2 0 0,-2 1 0 16,1 0 0-16,-1-1 0 0,3 0-176 0,-2 1 192 16,1 1-192-16,0 0 192 0,-2-1-64 0,2 2-128 15,-1-1 192-15,2 0-64 0,-2-1 0 0,-1 0 0 16,3 0 0-16,2 1 0 0,1-2 48 0,-1 0 0 15,1 0 0-15,1 0 0 0,-2 2-48 0,1-2-128 16,0 0 192-16,2 0-64 0,-2 0 0 0,2 1-128 0,-2-1 192 16,2 1-64-16,0 0-128 0,2 1 0 15,1 1 144-15,-4 0-144 0,1 0 0 0,2-3 0 16,0 1 0-16,-1-1 128 0,1 1-128 0,-1-1 128 0,0 0-128 0,0-1 128 16,1 0-128-16,-2 1 128 15,-1 1-128-15,0-1 128 0,2-1-128 0,0 1 0 0,-3 0 128 0,3 0-128 16,0 0 0-16,1 1 144 0,-1-1-144 0,-2 0 0 15,2 0 128-15,0 0-128 16,1-1 0-16,0 1 0 0,1 0 0 0,0 0 128 16,1 0-128-16,-1-2 0 0,-2 1 0 0,1-1 0 0,0 0 0 0,4 0 0 15,0 0 128-15,2 0-128 0,0-1 0 0,-2 1 0 16,1 0 144-16,1 0-144 0,0 0 0 0,1-1 144 16,0 1-144-16,0 0 0 0,-1-1 0 0,0-1 128 15,0 2-128-15,0 0 0 0,1-1 144 0,-2 2-144 16,1-4 128-16,1 3-128 0,1 1 128 0,-1 0-128 15,2 0 0-15,-1 1 128 0,-1-1-128 0,-3 0 0 0,1 1 0 16,-1 0 0-16,-1 0 0 0,1 1 128 0,1 0-128 16,2 0 0-16,-1-1 0 0,0 2 0 0,-2 0 0 15,2 0 0-15,-1 1 0 0,2-3 0 0,-1 1 0 0,0 1 0 16,0-1 0-16,1 0 0 0,-1 1 0 0,0-1 0 16,0-1 0-16,2 2 0 0,-1-1 0 0,-1 0 144 15,-1 0-144-15,2 1 0 0,1-2 160 0,1 0-160 16,1 0 128-16,-2 0-128 0,0 0 128 0,1 1-128 15,-2-1 0-15,1 0 128 0,-2 0-128 0,2 0 160 16,-1 0-160-16,1 0 160 0,3 0-160 0,-2-1 0 16,1 1 144-16,0 0-144 0,-2 0 0 0,0-2 0 15,0 1 0-15,4 0 128 0,-3 0-128 0,3-1 0 16,1 1 0-16,-1 0 128 0,2 0-128 0,2 1 0 0,-2 1 0 16,2 0 0-16,1-1 0 0,-3 3 128 15,-2-1-128-15,1 1 0 0,0-3 0 0,2 2 128 16,-1 0-128-16,1 1 0 0,0-2 0 0,1 1 128 15,0-1-128-15,-2-1 0 0,1 0 128 0,0 1-128 0,-4 0 160 0,4-1-160 16,0 0 176-16,-1 2-176 16,-1-2 192-16,1 2-192 0,3-1 144 0,0 0-144 0,-3 1 0 15,1-1 144-15,-3 0-144 0,1 0 0 0,-1 1 144 16,1 1-144-16,0 0 0 0,0 0 128 0,-3-1-128 0,1 1 0 16,-1-2 0-16,0 0 0 0,-1 1 0 0,1-1 0 15,0 2 0-15,2 1 0 0,-2 0 0 0,3 1 0 16,2 1 0-16,-1 0 0 0,-2-3 0 0,1 2 128 15,1-1-128-15,1-1 0 0,-3 0 0 0,1 1 0 0,-3-2 0 16,1 1 0-16,-1 0 0 0,-1 0 0 16,2-2 0-16,-3-1 144 0,0 2-144 0,3-2 0 0,2 0 128 15,0 0-128-15,-1 0 0 0,2 0 0 0,-2 0 0 0,4 1 128 16,-3 1-128-16,2 2 0 0,3-1 160 0,-1 0-160 16,0-1 128-16,0 1-128 0,0-1 0 0,-2-1 128 15,-2-1-128-15,-2 1 0 0,-4 0 0 0,-3 0 128 16,0-1-128-16,-1 0 0 0,-1 0 0 0,-1 0 128 15,-5 0-128-15,-1-1 0 0,-3 0 0 0,-2 1 0 16,-5 0 128-16,0-1-128 0,-2-2 0 0,-9 3 0 16,0 0-160-16,-2-7 160 15,-6 0-2432-15,-9 1-384 0,-10-3-64 0,-11-1-32 0</inkml:trace>
  <inkml:trace contextRef="#ctx0" brushRef="#br0" timeOffset="102467.01">3678 15638 1839 0,'0'0'160'0,"0"0"-160"0,0 0 0 0,0 0 0 16,0 0 2576-16,0 0 496 0,0 0 80 0,0 0 32 15,-2 7-1568-15,2-7-304 16,-5 9-64-16,2-2-16 0,3-7-144 0,-7 8-16 0,2-1-16 0,0-1 0 15,5-6-16-15,-7 5 0 0,0 1 0 0,2-2 0 16,5-4-144-16,-8 6-16 0,8-6-16 0,-8 4 0 16,8-4-80-16,-8 4-16 0,8-4 0 0,-7 0 0 15,-1 0-16-15,8 0-16 0,-8-4 0 0,8 4 0 0,-5-8-160 0,-1 0-16 16,1-2-16-16,-1-1 0 0,2 0-176 0,-2-3-48 16,3-1 0-16,0-1 0 0,0-3-96 0,1 0-32 15,-1-2 0-15,2 1 0 0,-1-2-192 0,1-1 176 16,1-1-176-16,-1-1 160 0,-2-3-160 0,2 2 0 15,1-2 0-15,0 1 128 0,-1-1-128 0,1 0 0 16,-1-1 0-16,1 1 0 0,-1-1 0 0,0 2 0 16,-1-2 0-16,1 1 0 0,-2 1 0 0,2 3 0 15,0 2 0-15,0 0 0 0,0-1 0 0,0 2 0 16,0 3 0-16,0 3 0 0,1-1 0 0,0 5 0 16,0-2 0-16,0 2 0 0,0 2 0 0,0 1 0 15,0 0 0-15,2 1 0 0,-2 7 0 0,0-7 0 16,0 7 0-16,0-8 0 0,0 8 0 0,1-8 0 15,-1 8 0-15,0 0 0 0,2-5-128 0,-2 5 128 16,0 0 0-16,0 0 0 0,6-7 0 0,-6 7 0 0,0 0 0 0,9-4 0 16,-3 0 0-16,2 1 0 15,0 1 0-15,0 0 0 0,1-2 0 0,-1 3 0 16,2-1 0-16,2 0 0 0,1 0-144 0,2-1 144 0,3 1 0 0,2-1 0 16,1 1 0-16,3 0 0 0,0-1 0 0,3 0 0 15,0 0 0-15,3-1 0 0,-2 2 0 0,2-1 0 16,0-3 0-16,1 1 0 0,-1-1 0 0,0 2 0 15,0-3 0-15,1 2 0 0,0 1 0 0,1-1 0 16,1 1 0-16,-1 0 0 0,-2 2 0 0,2 0 0 16,2-3 0-16,-2 1 0 0,-1 1 0 0,1 0 0 15,-2-1 0-15,0 1 0 0,-2 1 0 0,-1 1 0 0,1-1 0 16,-1 0 0-16,2 1 0 0,-1 1 0 16,5 0 0-16,0 0-128 0,-1-1 128 0,1 1 0 0,1-2 0 15,-1-1 0-15,-1-2 0 0,0 2 0 0,0-1 0 0,1 0 0 16,-2 1 0-16,1 0 0 0,0 1 0 0,-1-2 0 15,2 3 0-15,3-1 0 0,-2 0 0 0,1-2 0 16,-2 1 0-16,1-1 0 0,-2-2 0 16,1 2 0-16,1-1 0 0,1 4 0 0,-3-1 0 0,1 1 0 15,0 0 0-15,1 1 0 0,0 1 0 0,3 0 0 16,0-1 0-16,2-1 0 0,-3 1 0 0,1-1 0 16,0 0 0-16,-2-1 0 0,0 3 0 0,1 0 0 15,-2 0 0-15,2 0 0 0,-1-1 0 0,1 0 0 16,-1-1 0-16,2-1 0 0,-1-2 0 0,-3 0 0 0,0 1 0 15,0-1 0-15,0 2 0 0,-1 0 0 0,1 0 0 0,0 2 0 16,-2 0 0-16,0 0 0 0,1 0 0 0,-1 0 0 16,1-2 0-16,0 2 0 15,2-3 0-15,-2 1 0 0,-2 0 0 0,-1-1 0 16,1-1 0-16,0 2 0 0,1 1 0 0,-1 0 0 0,2-1 0 16,1 1 0-16,1 0 0 0,0-2 0 0,-1 0 0 0,3-1 0 15,1-2 0-15,0 2 0 0,-4-2 0 0,0 2 0 16,4-2 0-16,-3 1 0 0,0 1 0 0,-1 0 0 15,-2 3 0-15,1 0 0 0,0-1 0 0,-1 1 0 16,0-3 0-16,2 3 0 0,-1 0 0 0,0 0 0 16,-2-1 0-16,2 1 0 0,0 1 0 0,-2 0 0 15,0 0 0-15,0 0 0 0,2-1 0 0,0 3 0 16,-1 0 0-16,1 0 0 0,-2-2 0 0,0 1 0 16,2 3 0-16,-2-4 0 0,2 0 0 0,-2 0 0 0,0-4 0 15,-2 4 0-15,1 0 0 0,1 0 0 0,-3 0 0 16,3 0 0-16,2 0 0 0,2 2 0 0,-2 0 0 15,0-2 0-15,2-2 0 0,0 0 0 0,-1 1 0 16,0 0 0-16,2 0 0 0,-1 0 0 0,-1 0 0 0,0 0 0 16,1 1 0-16,1 0 0 0,2 0 0 0,-1 0 0 15,0-1 0-15,-3 0 0 0,3 0 0 0,-1-1 128 16,0-1-128-16,-3 1 0 0,-1 1 0 0,-2 0 0 16,2-1 0-16,1 0 0 0,-1 1 0 0,2 0 0 15,0 0 0-15,-1 0 0 0,-3 0 0 0,3-1 0 16,1-2 0-16,1 2 0 0,-2 1 0 0,0-1 0 15,-1-1 0-15,-1 2 0 0,-2-2 0 0,1 2 0 16,0 0 0-16,-1 0 0 0,2 0 0 0,0 0 0 16,-3 0 0-16,1 0 0 0,-4 0 0 0,2-1 0 15,1 0 0-15,-1 1 0 0,1 1 0 0,-3-3 0 0,0 0 0 0,-2 0 0 16,1 1 0-16,-1 1 0 0,3-1 0 0,-2 1 0 16,1-3 0-16,0 2 0 15,-1 1 0-15,1 0 0 0,1-1 0 0,-1 0 0 16,-1-2 0-16,1 1 0 0,-1 0 0 0,2-1 0 15,-3 0 0-15,3 1 0 0,-3-2 0 0,2 2 0 16,-4 0 0-16,1 1 0 0,0-1 0 0,0 1 0 0,1-1 0 16,0 0 0-16,-1 0 0 0,1 1 0 0,-2 0 0 0,1 1 0 15,1-2 0-15,-1 0 0 0,-1 2 0 0,1 0 0 16,-2-1 0-16,2 0 0 0,2 0 0 0,-2 0 0 16,2 1 0-16,-3-1 0 0,2-1 0 0,-1 1 0 0,-4 1 0 15,1-1 0-15,0-1 0 0,-1 2 0 16,-1 0 0-16,-1 0 0 0,-1 0 0 0,3-1 0 0,-2-1 0 15,1 1 0-15,-1 2 0 0,0-2 0 0,1-1 0 16,-1 0 0-16,2 1 0 0,-1-1 0 0,1 0 0 0,-2-1 0 16,-2 1 0-16,0 0 0 0,1 1 0 0,-1-2 0 15,0-1 0-15,-1 1 0 0,1 1 0 0,-1 0 0 16,2 1 0-16,-1-3 0 0,0 2 0 0,-1 0 0 16,0 0 0-16,0 1 0 0,0-1 0 0,1 1 0 15,0 0 0-15,1-1 0 0,-3 1 0 0,1 0 0 16,2-1 0-16,-3 0 0 0,2 1 0 0,-2 0 0 15,-3 1 0-15,1 0 0 0,0-1 0 0,-9 2 0 16,0 0 0-16,8-1 0 0,-8 1 0 0,0 0 0 16,0 0 0-16,0 0 0 0,0 0 0 0,0 0 0 15,0 0 0-15,0 0 0 0,8 1 0 0,-8-1 0 16,0 0 0-16,0 0 0 0,0 0 0 0,6 5 0 16,-6-5 0-16,5 8 0 0,-5-8 0 0,5 9 0 15,-4 1 0-15,0-1 0 0,-1 1 0 0,0 4-128 16,-1-1 128-16,-1 2 0 0,-3 1 0 0,1 1 0 15,0 4 0-15,-4 3 0 0,0 2 0 0,0 3 0 16,1 5 0-16,-4 3 0 0,-1 0 0 0,2 0 0 0,-1 2 0 0,1 2 0 16,1 0 0-16,-2-2 0 0,1-2 0 0,2 2 0 15,0-3-128-15,0-1 128 0,1 1 0 0,2-3 0 16,0-3 0-16,0 0 0 0,2 0 0 0,-1-2 0 16,1 0 0-16,2 2 0 0,0-2 144 0,1 0-144 15,0-1 0-15,1-2 0 0,0 0 128 0,-1-2-128 0,0-2 0 16,0-2 0-16,0 0 0 0,0 1 128 15,0-2-128-15,0-1 0 0,0 2 0 0,0-3 0 0,0-1 0 16,0-2 0-16,0-1 0 0,1 0 128 0,-1 0-128 16,1 0 0-16,0-2 0 0,2 0 0 0,-3 0 128 0,1-2-128 15,-1-8 128-15,1 10-128 0,-1-10 192 0,0 0-64 16,0 0 0-16,0 0 0 0,0 0 96 0,0 0 16 16,0 0 0-16,0 0 0 0,0 7-48 0,0-7 0 15,0 0 0-15,0 0 0 0,0 0-64 0,0 0-128 16,0 0 176-16,0 0-176 0,0 0 128 0,0 0-128 15,0 0 0-15,0 0 0 0,0 0 0 0,0 0 0 16,0 0 0-16,0 0 0 0,0 0 0 0,0 0 0 16,0 0 0-16,0 0 0 0,0 0 0 0,0 0 0 15,0 0 128-15,0 0-128 0,0 0 128 0,0 0-128 16,0 0 144-16,0 0-144 0,0 0 128 0,0 0-128 0,-4 7 0 0,4-7 0 16,0 0 0-16,-2 6 0 15,2-6 0-15,0 0 0 0,-2 8 0 0,2-8 0 16,-2 10 0-16,-1-1 0 0,0 0 0 0,3-9 0 0,-1 8 0 15,1-8 0-15,-2 9 0 0,2-9 0 16,-2 11 0-16,0-3 0 0,2-8 0 0,0 10 0 0,0-10 0 16,-1 10 0-16,-1-1 0 0,0 0 0 0,2-9 0 0,0 10 0 15,0 0 0-15,0 0 0 0,0-1 0 0,2-2 0 16,-2-7 0-16,3 8 0 0,-3-8 0 0,0 0 0 16,1 7 0-16,-1-7 0 0,0 0 0 0,0 0 0 15,0 0 0-15,0 0 128 0,0 0-128 0,10 2 0 16,-10-2-1232-1,7-3-304-15,-7 3-48 0,3-9-16 0</inkml:trace>
  <inkml:trace contextRef="#ctx0" brushRef="#br0" timeOffset="104374.49">8824 16425 7359 0,'0'0'656'0,"0"0"-528"16,0 0-128-16,0 0 0 0,-7 0 1488 0,7 0 272 16,-9-1 48-16,9 1 16 0,0 0-544 0,-5 2-128 15,5-2 0-15,0 0-16 0,0 0 80 0,0 0 32 16,-9 2 0-16,9-2 0 0,0 0 48 0,0 0 16 0,0 0 0 0,0 0 0 16,0 0-208-16,0 0-32 0,0 0-16 0,0 0 0 15,0 0-272-15,0 0-48 0,10 0-16 0,-1 0 0 16,2-3-64-16,2 2-16 0,1 0 0 0,1-1 0 15,1-2-80-15,0-1-32 16,1 1 0-16,0-1 0 0,1 1-96 0,2 1-32 0,1-1 0 0,0 1 0 16,-2-2-32-16,1 1-16 0,0 3 0 0,-1 0 0 15,-2-2-96-15,0-1-32 0,-2 3 0 16,0 0 0-16,-2-1-96 0,-1 1 0 0,-1-1-128 0,-11 2 192 16,9 1-192-16,-9-1 176 0,0 0-176 0,0 0 160 15,8 2-160-15,-8-2 0 0,0 0 0 0,0 0 128 16,0 0-128-16,0 0 0 0,0 0 0 0,0 0 0 15,0 0-240-15,-6 4-80 0,6-4 0 0,-8 3-16 16,2 0-1936-16,6-3-384 16,-8 2-80-16,8-2-12704 0</inkml:trace>
  <inkml:trace contextRef="#ctx0" brushRef="#br0" timeOffset="104823.22">9541 16103 2751 0,'0'0'256'0,"0"0"-256"0,0 0 0 0,0 0 0 16,0 0 3408-16,0 0 640 0,0 0 128 0,0 0 32 15,0 0-1968-15,0 0-384 0,0 0-64 0,0 0-32 16,0 0-416-16,0 0-96 0,0 0-16 0,-4 11 0 16,1-3-176-16,0 3-32 0,1 1-16 0,-2 3 0 15,2 4-160-15,0 2-16 0,-1 0-16 0,0 5 0 16,1 3-144-16,-2-1-32 0,2 0 0 0,-1 2 0 15,1-3-64-15,0 3 0 0,-2-2-16 0,-1 0 0 0,1-4-176 0,2 1-16 16,-3-2-16-16,2-1 0 0,-1-4-48 0,0-1-16 16,3-2 0-16,0-1 0 0,-1 1-96 0,2-4-32 15,2 1 0-15,0-5 0 0,-1 1-160 0,-1-8 0 16,0 0 0-16,9 4 128 0,-2 1-352 0,2-4-80 16,-1-3-16-16,3-2 0 15,-2 0-2016-15,2 0-416 0,1-3-64 16,-2-3-32-16</inkml:trace>
  <inkml:trace contextRef="#ctx0" brushRef="#br0" timeOffset="105192.75">9970 16375 13823 0,'0'0'1216'0,"0"0"-960"0,0 0-256 0,0 0 0 16,0 0 1728-16,0 0 320 0,0 0 48 0,0 0 16 0,0 0-320 0,10-2-64 16,-2 0-16-16,7 0 0 0,1-2-656 15,5 1-128-15,-1-4-32 0,3 3 0 0,3 0-560 0,0 1-112 16,-2-1-32-16,-1-1 0 0,-1 3-192 0,0 0 0 16,-5 2 128-16,-2-2-128 0,-1 0 0 0,-4 2 0 15,-1 2-144-15,-9-2-9200 16,0 0-1824-16</inkml:trace>
  <inkml:trace contextRef="#ctx0" brushRef="#br0" timeOffset="105371.53">9986 16554 16575 0,'0'0'736'0,"8"-5"160"0,0-2-720 0,3 1-176 16,2 0 0-16,0 4 0 0,-3-2 3392 0,3 0 640 0,1 1 128 0,4-2 16 15,5 1-1952-15,-1-1-400 0,2 1-80 0,1 0-16 16,1-2-832-16,0 1-192 15,-5 0-16-15,0 3-16 0,-2-1-528 0,-2-1-144 16,-1 0 0-16,-1 2 0 16,1 1-1632-16,-1 0-400 0,-2 0-80 0,-1-1 0 0</inkml:trace>
  <inkml:trace contextRef="#ctx0" brushRef="#br0" timeOffset="105793.63">11104 16116 16575 0,'0'0'736'0,"0"0"160"0,-1-7-720 0,1 7-176 16,0 0 0-16,0 0 0 0,0 0 2592 0,0 0 480 15,-8-2 112-15,8 2 16 0,-9 7-1264 0,1 4-240 16,-1 2-48-16,1 5-16 0,-3 3-752 0,1 2-160 16,1 3-16-16,-2 3-16 0,0-2-112 0,1 4 0 0,-3-2-16 0,1 0 0 15,1 2-96-15,2-2-16 16,-2-5 0-16,3 0 0 0,-1 0-160 0,1 0-32 15,0-4-16-15,2-2 0 0,0-3 0 0,1-1 0 16,-1-3 0-16,2 0 0 0,1 1-80 0,0-2-16 16,3-10 0-16,0 8 0 0,0-1-144 0,0-7-176 15,0 0 48-15,0 0 0 16,6 6-1040-16,-6-6-208 0,10 1-32 0,1-2-16 16,0-2-1536-16,1-1-304 0</inkml:trace>
  <inkml:trace contextRef="#ctx0" brushRef="#br0" timeOffset="106138.91">11534 16155 6447 0,'0'0'576'0,"0"0"-576"16,0 0 0-16,0 0 0 0,0 0 2992 0,0 0 480 16,0 0 112-16,0 0 0 0,0 0-1280 0,0 0-256 15,0 0-48-15,-5 6-16 0,-3 3-560 0,-1 3-112 16,-3 4-32-16,0 1 0 0,0 3-352 0,1 2-80 16,-4 3-16-16,3 3 0 0,0 0-128 0,0 3-48 15,1 0 0-15,0-2 0 0,1-3-256 0,1 0-48 16,1 2-16-16,0-4 0 0,1-3-192 0,1-2-144 15,-1-3 192-15,3 0-192 0,2-2 176 0,-1-2-176 0,1-1 160 0,1-1-160 16,1-1 0-16,0-9-160 16,0 0 0-16,0 0 0 15,0 0-1760-15,0 0-368 0,0 0-64 0,0 0-12064 0</inkml:trace>
  <inkml:trace contextRef="#ctx0" brushRef="#br0" timeOffset="106309.91">11248 16431 10127 0,'0'0'896'0,"4"-6"-704"0,3 2-192 0,5 1 0 16,5 0 4288-16,0 2 816 0,2 0 160 0,1 1 48 16,2 2-3008-16,2 1-608 0,5-2-112 0,1 0-32 15,2-1-288-15,1 0-64 0,1-1-16 0,-3 0 0 0,-3-2-736 0,-1 1-128 16,-4-1-48-16,0 1 0 0,-5 0-272 0,-2-2-256 16,0 2 64-16,-3 0 0 15,-2 1-2304-15,-11 1-448 0</inkml:trace>
  <inkml:trace contextRef="#ctx0" brushRef="#br0" timeOffset="106974.64">11725 16719 17327 0,'0'0'768'0,"0"0"160"0,-2 12-736 0,0-2-192 16,0-1 0-16,-1-1 0 0,-1-2 928 0,2 2 160 0,-2 2 16 0,0-4 16 15,4-6 336-15,0 0 64 16,0 0 16-16,0 0 0 0,0 0-224 0,0 0-32 16,0 0-16-16,0 0 0 0,0 0-48 0,0 0 0 0,0 0 0 0,6-11 0 15,0-4-192-15,3 2-32 0,0-3-16 0,2 1 0 16,1-3-432-16,2 1-96 0,1-6 0 0,0 3-16 15,-1-2-256-15,2 0-48 0,-1-2-128 16,1 1 192-16,-1 4-192 0,-1 2 0 0,1 3 0 0,-2 3 0 16,-1 2 0-16,-2 3 0 0,-1 0 0 0,-9 6 0 15,0 0 0-15,0 0 0 0,0 0 0 0,0 0 0 16,-1 16-176-16,-2 0 176 0,-1 2-160 0,-2 0 160 16,1 4 0-16,-1 0-144 0,2-1 144 0,1 1 0 0,1 1 0 0,0-2 0 15,4-1 0-15,0-6-128 0,3 2 128 0,3-5 0 16,-3-4 0-16,5 0-128 0,-1-1 128 0,2-4 0 15,0-4 128-15,-2-1-128 0,2-2 256 0,0-4-32 16,0-3 0-16,1-1 0 0,-1-2 48 0,1-1 16 16,-1-5 0-16,0 1 0 0,-1 2 0 0,-1-2 0 15,-1-2 0-15,-3-2 0 0,-2-3-288 0,3 0 128 16,-4-5-128-16,1-1 0 0,1 0 160 0,0-2-160 16,-2-2 128-16,2 3-128 0,-1 2 0 0,0 4-176 15,0 1 16-15,0 1 0 0,-1 3-16 0,0 3 0 0,0 2 0 16,2 3 0-16,0 3 176 0,-2 1-208 0,3-2 80 15,-1 5 128-15,1 0-144 0,-5 8 144 16,5-7 0-16,1 1 0 0,3 1-208 0,2 0 64 16,-1 3 16-16,2 0 0 0,1-2 128 0,3 2 0 15,1 0 0-15,2 1 0 0,3 0 0 0,1 0-128 16,4-3 128-16,0 2-128 0,0 0 128 0,-1 1 0 16,-1 0 0-16,1-1 0 0,-2 1 0 0,-2-1 0 0,-1 0 128 0,-3 1-128 15,0 1 0-15,-2-1 0 0,0-1 0 0,-1 2 0 16,0 1 0-16,-3 0 0 0,0 0 0 15,-3 1 0-15,-2 2-1696 16,-7-4-416-16,10 4-64 0</inkml:trace>
  <inkml:trace contextRef="#ctx0" brushRef="#br0" timeOffset="107344.76">12740 16385 13823 0,'0'0'1216'0,"0"0"-960"15,0 0-256-15,4-7 0 0,0-1 2768 0,-4 8 512 16,0-7 112-16,0 7 0 0,-4-9-1424 0,-1 1-304 16,-1 2-48-16,-4 1-16 0,0 1-528 0,-1 2-112 15,-4 0-32-15,-1 6 0 0,-4-1-288 0,-2 4-48 16,-2 0-16-16,-2 4 0 0,-1 5-144 0,-1 1-48 15,1-1 0-15,0 1 0 0,1 3 0 0,5 0 0 0,1-1 0 0,6 3 0 16,3 1-128-16,3-3-48 16,5-3 0-16,2 0 0 0,3-2 240 0,2 0 64 0,3 1 0 0,5-1 0 15,3 0 0-15,2-2 16 16,-1-2 0-16,3-2 0 0,2-2-240 0,1-1-48 16,1-3-16-16,1-1 0 0,-1-1-224 0,0-1 176 15,1-3-176-15,-1-1 160 0,-1 3-160 0,1-3-192 0,-5 1 32 0,2 1 16 31,-1 2-2160-31,-1 0-448 0,0 0-64 0</inkml:trace>
  <inkml:trace contextRef="#ctx0" brushRef="#br0" timeOffset="111780.7">13745 14292 7359 0,'0'0'656'0,"0"0"-528"16,0 0-128-16,0 0 0 0,0 0 1344 0,0 0 256 16,-1-8 32-16,1 8 16 0,0 0-656 0,0 0-128 15,0 0-32-15,0 0 0 0,0 0-272 0,0 0-64 16,0 0-16-16,-4 10 0 0,1-2 0 0,0 7 0 16,0 0 0-16,1 4 0 0,0 2-48 0,0 2-16 0,0 1 0 0,1 5 0 15,-2 4-96-15,0 0-32 16,1 0 0-16,1 0 0 0,0-4 32 0,1 2 0 15,0 1 0-15,0 0 0 0,0-1-32 0,0-2 0 16,-1 1 0-16,0 0 0 0,-1-2-48 0,1 1-16 16,-3 0 0-16,1-1 0 0,0 0 0 0,-1-1 0 15,0 0 0-15,1-3 0 0,0-2 32 0,1 0 16 0,0-1 0 16,1 0 0-16,1-3-96 0,1 1-32 16,0-3 0-16,1 2 0 0,1-3-144 0,-1 1 192 0,0-1-192 0,1 0 192 15,-1-1-192-15,2-1 192 0,-2-1-192 0,0 0 192 16,0-2-16-16,2 2 0 0,-3-2 0 0,1 1 0 15,0-2-32-15,0 1 0 0,-1-1 0 0,2 1 0 16,0-1-144-16,-2 0 192 0,-1-9-192 0,2 12 192 16,0-1-192-16,0-1 128 0,0-2-128 0,-2-8 128 15,0 0 80-15,1 9 16 0,-1-9 0 0,1 9 0 0,-1-9-80 16,0 0-16-16,0 0 0 0,0 0 0 0,0 9 32 0,0-9 0 16,0 0 0-16,0 0 0 0,0 8 0 0,0-8 0 15,0 0 0-15,0 0 0 0,0 0-32 0,1 10 0 16,0-1 0-16,-1-9 0 0,0 0-128 0,3 11 0 15,-1-2 144-15,-1 1-144 0,0-1 0 0,-1 0 0 16,0-9 0-16,1 12 128 0,-1-1-128 0,1-1 0 16,0-1 0-16,0-1 128 0,-1-8-128 0,0 0 0 15,0 9 0-15,0-9 0 0,0 0 0 0,0 0 0 16,0 0 0-16,10 2-9776 16,2-4-2064-16</inkml:trace>
  <inkml:trace contextRef="#ctx0" brushRef="#br0" timeOffset="112616.72">13406 16181 5519 0,'-1'-8'496'0,"0"0"-496"0,0-2 0 0,1 1 0 15,0 0 2256-15,1 1 368 0,1-3 64 0,0 4 0 16,0 0-1136-16,-2 7-224 0,3-8-48 0,-3 8-16 15,0 0-336-15,0 0-64 0,0 0-16 0,0 0 0 16,0 0-320-16,0 0-64 0,-8 13-16 0,2 2 0 16,-2 4-64-16,1 3 0 0,1 2-16 0,-1 2 0 15,3 1 144-15,-5 1 16 0,2 3 16 0,-3 1 0 16,-2 1-48-16,2-1-16 0,-2-1 0 0,3-1 0 0,2-2-144 0,0-2-16 16,3-3-16-16,0-2 0 0,2-4-144 15,-1-2-32-15,3-2 0 0,3-2 0 0,-1-3 64 0,-2-8 0 16,9 5 0-16,1-7 0 0,2-3 128 15,3-4 48-15,-1-3 0 0,1-2 0 0,2-4-112 0,-1-1-32 16,2 1 0-16,1-2 0 0,-1 0-224 0,2-1 176 16,-3 3-176-16,-2 0 160 0,1 3-160 0,1 1 0 15,-2 3 0-15,1 3 0 0,-2 4 0 0,-3 3 0 0,1 3 0 16,-1 3 0-16,-1 1-176 0,-3 2 48 16,-1 4 0-16,0 2 0 0,-2 2 128 0,-2 0-128 15,-1 2 128-15,-2 1-128 0,-1-1 128 0,0 1 0 0,-1 0 0 0,0-3 0 16,-2 0 0-16,2-2 0 15,-1 0 128-15,3-1-128 0,1-3 0 0,0-1 0 16,0-9 0-16,1 8-128 16,-1-8-2000-16,0 0-400 0,9-1-80 0</inkml:trace>
  <inkml:trace contextRef="#ctx0" brushRef="#br0" timeOffset="113012.71">14059 16382 13823 0,'-4'-11'1216'0,"2"5"-960"0,0-1-256 0,0 2 0 0,-6-1 1472 0,0 2 240 0,-2-1 48 0,0 3 16 15,-1 1-96-15,-1 2-16 0,-2 1 0 0,-2 3 0 16,-2 0-864-16,-3 4-176 0,-2 1-48 0,1 2 0 16,-1 2-192-16,2 2-32 0,3 1-16 0,1 2 0 15,4 0-80-15,2 0-32 0,6-3 0 0,3 2 0 0,6-3-224 16,2-2 176-16,4-1-176 0,1-3 160 0,1-3 32 0,3-3 16 15,2-3 0-15,0-1 0 0,3-1 176 16,-1-3 48-16,0-2 0 0,-1-2 0 0,0-2 0 0,-1-2 0 16,-1-3 0-16,-3 1 0 0,-1 0-160 0,-1 0-16 15,-1-1-16-15,-6 1 0 0,1 3-48 16,-3 0 0-16,-1 3 0 0,0 0 0 0,-1 2-32 0,0 7-16 16,0 0 0-16,0 0 0 0,-9 0-144 0,1 4 0 15,-1 5 0-15,1 2 0 0,0 2 0 0,3 3 0 16,-1 0 0-16,3 2 0 0,2 0 0 0,0 2-144 15,1-1 144-15,2 0 0 0,4-2 0 0,2 1 0 16,-1-2 0-16,2 0 0 0,1-3-192 0,1-2 64 16,1-1 128-16,1-3-208 15,1-1-1472-15,1-3-304 0,-2-3-48 0</inkml:trace>
  <inkml:trace contextRef="#ctx0" brushRef="#br0" timeOffset="113369.83">14609 16324 13695 0,'0'0'608'0,"2"-8"128"0,-1-1-592 0,-1 2-144 0,0 7 0 0,-1-7 0 16,1 7 1328-16,0 0 224 0,-6-4 48 0,-1 2 16 15,-1 2-624-15,0 3-128 0,-1 1-32 0,-2 2 0 16,1-1-144-16,2 3-48 0,-4 4 0 0,3-3 0 15,0-2-128-15,2-1-16 0,2 1-16 0,2 1 0 0,3-8-96 0,-2 8 0 16,2-8-16-16,3 11 0 0,0 0 16 0,2-2 16 16,2-2 0-16,1 0 0 0,1 2-32 0,0 0-16 15,-2 1 0-15,2 0 0 0,-3 0-32 0,3 1-16 16,-3-1 0-16,-1 2 0 0,1-1 176 0,-5 0 32 16,0-1 16-16,-1-2 0 0,0-8 32 0,-1 11 0 15,-5-3 0-15,1-2 0 0,0 0 96 0,-3-1 32 16,-1-2 0-16,-3 0 0 0,-3-1-256 0,1 1-48 15,-1-2-16-15,-2 1 0 0,1-1-240 0,-1-1-128 16,1-2 128-16,0 1-128 16,3 0-1232-16,3 0-320 0,3-1-64 0</inkml:trace>
  <inkml:trace contextRef="#ctx0" brushRef="#br0" timeOffset="113977.01">12303 17305 6447 0,'-2'-15'272'0,"3"7"80"0,0 1-352 0,0-1 0 15,1 0 0-15,-2 8 0 0,0 0 3008 0,0 0 512 16,0 0 128-16,0 0 0 0,0 0-1936 0,0 0-400 16,0 0-80-16,0 0-16 0,0 0-272 0,2 11-64 15,-3 2-16-15,-1 3 0 0,-1 1-128 0,0 3-32 16,-7 0 0-16,2 2 0 0,0 2-16 0,1 0-16 16,-3 1 0-16,3-2 0 0,2-1-208 0,0-3-32 15,3-2-16-15,-1-4 0 0,3-3-256 0,0-10-160 0,4 9 192 0,-4-9-192 16,8 4 320-16,2-3-64 15,2-2 0-15,-2-5 0 0,3-2 112 0,1-5 16 16,2-4 0-16,0-3 0 0,1-2-192 0,-1 3-16 16,1-1-16-16,-1 3 0 0,-2 1-160 0,1 2 0 15,-2 1 0-15,-1 5 128 0,-3 0-128 0,1 4 0 0,0-1 0 0,-10 5 0 16,7 3 0-16,1 4-176 0,-5 2 176 0,1 3-128 16,-3 2 128-16,-1 4-160 0,-3 3 160 0,0 1-160 15,1 0 160-15,-4-1 0 0,2 0 0 0,1-3 0 16,2 1-352-16,1-3-32 0,1-2-16 0,3-3 0 15,4-3-2160-15,0-1-416 16,3-4-96-16,2-6 0 0</inkml:trace>
  <inkml:trace contextRef="#ctx0" brushRef="#br0" timeOffset="114262.51">12975 17367 20207 0,'0'0'896'0,"-9"0"192"0,-2 3-880 0,-1 1-208 15,-2-1 0-15,-2 3 0 0,-1 2 1408 0,-1 2 256 16,-2 1 32-16,3 3 16 0,-2 3-496 0,4-2-80 16,3 0-32-16,1-1 0 0,6 0-464 0,1-1-112 15,4-2-16-15,4-1 0 0,2-4-320 0,5-2-64 16,4-1 0-16,3-3-128 0,5-1 352 0,1-3-32 16,2-2-16-16,0-2 0 0,1-6 112 0,-1 0 32 0,-3 0 0 0,-1-2 0 15,-5 1 16-15,-1 0 16 0,-5-1 0 0,-4 1 0 16,-3 1 176-16,-4 1 48 0,-3 1 0 15,-1 1 0-15,-7 3-272 0,-2-1-48 16,-4 2-16-16,-4 2 0 0,-4 1-368 0,0 2-160 16,2 2 16-16,2 3 0 15,-1 3-2848-15,3-2-560 0</inkml:trace>
  <inkml:trace contextRef="#ctx0" brushRef="#br0" timeOffset="114767.79">14027 17297 10127 0,'0'0'896'0,"0"0"-704"16,0 0-192-16,0 0 0 0,0 0 1952 0,0 0 352 15,0 0 80-15,0 0 16 0,-7-4-880 0,-1 3-176 0,-2 0-48 0,-2 3 0 16,-1 2-208-16,-2 0-32 0,-2 1-16 0,-4 3 0 15,-2 0-272-15,0 1-64 0,0 1-16 0,2 1 0 16,2-5-192-16,3 3-48 0,1-2 0 0,1 1 0 16,3 0-208-16,5 1-48 0,0-3-16 0,6-6 0 15,0 0-16-15,6 11 0 0,-1 0 0 0,3-1 0 16,1-1-32-16,2 1 0 0,-1 0 0 0,1 0 0 16,1 0-128-16,1 1 160 0,-2 0-160 0,-1-1 160 15,-1-2-160-15,-5 1 0 0,-1-1 0 16,-3 0 0-16,-1-1 208 0,-3 3-32 0,-3-3-16 0,-3 2 0 0,-2-1 144 15,-2 1 16-15,-3-1 16 0,0 0 0 0,-2-2-96 16,-2-1-32-16,1-2 0 0,3-3 0 0,1-1-208 16,3-4 0-16,3-1-144 0,4-2 144 15,2-1-2544-15,4-1-400 0</inkml:trace>
  <inkml:trace contextRef="#ctx0" brushRef="#br0" timeOffset="115563.52">14405 17391 15663 0,'0'0'1392'0,"-9"3"-1120"15,2 1-272-15,-7-2 0 0,0 1 928 0,-4 3 128 16,0 0 32-16,-3 3 0 0,2 0 416 0,2 1 96 16,0 3 0-16,2 1 16 0,0 1-736 0,3-1-160 15,2 0-16-15,3-1-16 0,1 1-272 0,2-1-48 0,2-2-16 0,4 0 0 16,2-2-96-16,1-1-32 15,3 2 0-15,2-3 0 0,1-2 32 0,4-2 0 0,-1-1 0 0,1-1 0 16,0-2 224-16,-3-2 48 16,1-4 16-16,-1-1 0 0,-1 1 0 0,-2-1 0 15,0-2 0-15,-3 0 0 0,0-1-160 0,-4-1-48 0,0-2 0 16,-2-1 0-16,-2 0-96 0,0 0-32 0,-4-2 0 0,0 3 0 16,-1 1-208-16,-1-1 176 0,1 2-176 15,1 3 160-15,1 3-160 0,5 6 0 0,0 0 0 0,-3-7 0 16,3 7 0-16,0 0 0 0,0 0 0 0,0 0-176 15,6-4 176-15,5 1-128 0,0-2 128 0,3 2-128 16,0 0 128-16,3-2 0 0,1-1 0 0,1-2-128 16,-2 0 128-16,4-1 0 0,2-1 0 0,-2 1 0 0,2-2 0 15,0-2 0-15,0 0 0 0,0 1 0 0,0-1 0 16,0-2 0-16,-1-4 0 0,-1 0 0 0,-2-1 0 0,0-2 0 16,-2 0 0-16,2-2 0 0,-1-2 0 0,-2-1 0 15,-1 1-144-15,-2-2 144 0,-2 4-336 0,-3 2 0 16,-1 7 0-16,-3 3 0 0,1 2 112 0,-5 10 32 15,0 0 0-15,0 0 0 0,0 0 0 0,-9 6 16 16,1 5 0-16,-5 5 0 0,-2 1 176 0,-2 4-208 16,0 2 80-16,-3 5 128 0,0 3 0 0,0 2 0 15,0 2 0-15,-1 0 0 0,2-2 0 0,1 0 192 16,2-1 0-16,1-1 0 0,4 0-192 0,5-3 192 16,-1 0-192-16,4-3 192 0,2-2-64 0,2-3 0 0,1-2 0 0,2-3 0 15,2-3-128-15,2-3 192 16,0-4-192-16,2-2 192 0,1-5 64 0,2-4 0 0,5-1 16 15,1-3 0-15,1-4-80 0,-1 1-32 16,3-1 0-16,1-1 0 0,-1 3-160 0,0 2 0 0,-4-1 144 0,0 2-144 16,-2 2 0-16,0 2 0 15,-3 3 0-15,0 2 0 0,-2 2 0 0,0 3-128 16,-1-2 128-16,-1 5-128 0,-3 1 128 0,-1 0 0 0,-3 4 0 0,-1-2-128 16,-1-2 128-16,0 2 0 0,0 0 0 15,-1-1 0-15,0 1 0 0,0-1 0 0,1-1 0 0,0-2 0 16,0-7 0-16,0 0 0 0,0 0 0 0,5 5 0 15,-5-5 0-15,11 3 128 0,0-3-128 0,2 0 128 16,-2 0-128-16,0 0 0 0,0 0 128 0,1 3-128 16,-2 1 0-16,1 3 0 0,1 1 0 0,-1 5 0 15,2 4 0-15,0 1 0 0,-1 2 0 0,1 0 0 0,-3 2 0 0,1-1 0 16,0 0 128-16,0-1-128 0,0 0 128 0,2-1-128 16,-1-1 160-16,3 0-160 0,1-3 0 15,1 0-320-15,-1-1 64 0,-1-2-16080 16</inkml:trace>
  <inkml:trace contextRef="#ctx0" brushRef="#br0" timeOffset="128355.58">3025 14969 7359 0,'0'0'656'0,"0"0"-528"16,0 0-128-16,0 0 0 0,-6 0 1488 0,6 0 272 16,0 0 48-16,0 0 16 0,0 0-1136 0,0 0-240 15,0 0-32-15,0 0-16 0,-6 5 48 0,6-5 0 16,0 0 0-16,0 11 0 0,5 0 288 0,-3-4 64 16,3 0 16-16,3 0 0 0,1 2-240 0,2 1-32 15,1 1-16-15,2 1 0 0,1 1-224 0,11 12-48 16,-3-5-16-16,-2-1 0 0,-1-2-48 0,0 0-16 15,-4-4 0-15,2 2 0 0,0-2 80 0,-1-1 32 16,-2-1 0-16,-3-1 0 0,-1-1 80 0,3-2 16 16,-7 0 0-16,0-1 0 0,-3 0 64 0,-4-6 0 15,5 8 16-15,-6 1 0 0,-4-1 304 0,-2 2 48 0,-3-1 16 16,-6 2 0-16,-5 0-112 0,-1 1-16 0,-1 0 0 0,-1 3 0 16,-2 0-240-16,0 0-48 0,0 1-16 0,2-2 0 15,2-1-128-15,2-2-16 0,2-2-16 16,3-2 0-16,5-2-240 0,0 0 0 0,5-3 0 0,5-2 0 31,0 0-1472-31,0 0-320 0,1-11-80 0,4-3-11904 0</inkml:trace>
  <inkml:trace contextRef="#ctx0" brushRef="#br0" timeOffset="129841.45">3284 15339 6847 0,'0'0'304'0,"0"0"64"0,0 0-368 0,0 0 0 16,0 0 0-16,0 0 0 0,0 0 1536 0,0 0 224 15,0 0 48-15,0 0 16 0,-10 0-288 0,1 0-48 16,-4 0-16-16,1 0 0 0,-2-2-80 0,-2 0-32 0,0-2 0 16,-3-1 0-16,-1-1-288 0,-2-2-64 0,0 0-16 0,0 1 0 15,-2-2-128-15,0-2-32 0,1-2 0 16,-4-3 0-16,1 1-272 0,0-2-64 0,-4 0-16 0,-1-3 0 15,-4-1-160-15,3-1-16 0,0-1-16 0,1 0 0 16,0-1 0-16,1-3 0 0,0-1 0 0,2-1 0 16,0 1-32-16,3-2-16 0,1-1 0 0,0-1 0 15,2-3-48-15,-3 1-16 0,4 0 0 0,-1-1 0 16,1-2-176-16,-1 0 128 0,-1-2-128 0,2 1 128 16,1-3-128-16,2-1 0 0,-1-1 0 0,0 1 0 15,-1-2 0-15,2 0 0 0,-1-3 128 0,1 7-128 16,1 0 0-16,0 0 0 0,1-1 0 0,-1 0 128 15,0 0-128-15,4 1 0 0,-1-1 0 0,1 0 0 16,-1-1 0-16,2-1 0 0,-1-1 0 0,3 0 0 0,-5-5 0 16,1 2 0-16,1-1 0 0,2 0 0 0,3-3 0 15,2 2 0-15,0-1 0 0,2 1 0 0,-2-1 0 16,3 1 0-16,1 0 0 0,2-1 0 0,1-1 0 16,2 1 0-16,0 1 0 0,3 1 0 0,0-2 0 0,1 2 0 15,-1 0 0-15,-1-1 0 0,1 1 0 0,-2-1 0 16,3 1 0-16,0 0 0 0,1 1 0 0,0-1 0 15,-2 2 0-15,3 0 0 0,-3 0 0 0,1-2 0 16,2-3 0-16,1 2 0 0,1-2 0 0,2 3 0 16,-1-2 0-16,4 1 0 0,2-1 0 0,0 0 0 15,-3 1 0-15,3 0 0 0,4-3 0 0,1 3 0 16,1-2 0-16,4 3 0 0,0 2 0 0,2-1 0 16,2 0 0-16,3 0 0 0,3-2 0 0,-3 1 0 15,2-2 0-15,3 2 0 0,3 3 0 0,1 1 0 0,4 0 0 16,2 2 0-16,2 1-128 0,2 0 128 0,0-2 0 15,2 0 0-15,3-1 0 0,0 2 0 0,4 2-144 0,4 3 144 16,3 1 0-16,-1-1 0 0,-3 0 0 0,2 2 0 16,1 1 0-16,3 2 0 0,1-1 0 0,3 3 0 15,-1 3 0-15,0-2 0 0,-1 2 0 0,6 2 0 16,4 1 0-16,-1 0-128 0,-4-4 128 0,3 6 0 16,5 2 0-16,1-1 0 0,1-2 0 0,2 1 0 15,-2-2-128-15,3 5 128 0,5 0 0 0,-4 0 0 16,-1 1 0-16,2 0 0 0,3-1 0 0,3 3 0 15,-1-1 0-15,2 2-128 0,-2-4 128 0,4 3 0 16,-1 2 0-16,-1 1 0 0,-2 0 0 0,4 0 0 16,3 3 0-16,-3 0 0 0,-3-1 0 0,2 1 0 0,5 1 0 0,-1-4 0 15,-3-1 0-15,2 1 0 0,4 2 0 16,-2-3 0-16,-5 2 0 0,4 1 0 0,3 3 0 16,-2-2 0-16,-1-1 0 0,0 0 0 0,1 2 0 15,-4 0 0-15,0 0 0 0,1 2 0 0,2 0-160 0,-1-1 160 16,-1-1-128-16,-1 2 128 0,-6-1-256 0,2 1 16 15,3 1 16-15,-6-1 0 0,-2 1 224 0,-1 0-192 16,4 0 192-16,-2 1-192 0,-2 1 192 0,0-1 0 16,-1 1 0-16,2 1 0 0,1 0 0 0,1-1 0 15,-5-3 0-15,4 0 0 0,3 1 0 0,1 0 0 16,-1-3 0-16,3-1 0 0,-3 1 0 0,0 0 0 16,0 0 0-16,-6 1 0 0,-4-2 0 0,2 3 0 15,2 2-128-15,-4-1 128 0,-3 0 0 0,-2 0 0 0,-5-1 0 16,5 1 0-16,3-1 0 0,-3 1 0 0,-5 0 0 15,1 0 0-15,3 0 0 0,1-2 0 0,0 0 0 0,-3-1 0 16,-4-2 0-16,3 2 0 0,-1 0 0 0,3 0 0 16,-2-2 0-16,-1 3 0 0,-1 0 0 0,1 0 0 15,1 0 0-15,0 1 0 0,-2 1 0 0,-1-1 0 16,-1-4 0-16,1 1 0 0,-2 0 0 0,0 0 0 16,2 1 0-16,-3-1 0 0,-2-2 0 0,1 1 0 15,-2 1 0-15,2 0 0 0,-1 4 0 0,-2-3 0 16,-2-1 0-16,-2 2 0 0,-3 1 0 0,1 0 0 15,1-1 0-15,0 4 0 0,-2-3 0 0,1 1 0 16,-5 0 0-16,1 1 0 0,0-1 0 0,-2 2 0 16,4-1 0-16,-2 2 0 0,-1 0 0 0,1-1 0 15,-8 0 0-15,1 0 0 0,0 1 0 0,-2-1 0 16,3 0 0-16,-1-1 0 0,-4 3 0 0,0 0 0 0,-3 2 0 0,1 0 0 16,-1-1 0-16,-2 0 0 0,0 0 0 0,2-1 0 15,1 2 0-15,-2 2 0 0,-1-1 0 16,-1 1 0-16,-4 1 0 0,0 0 0 0,-3 1 0 15,-3-1 128-15,0 0-128 0,-3 1 160 0,2-4-160 0,-6 3 0 16,1 0 0-16,0 1 0 0,-3-1 0 0,1 1 128 16,-6 2-128-16,0-1 128 0,-2 0-128 0,1 0 0 15,0 1 144-15,-1-1-144 0,-1 0 128 0,-2 0-128 16,0 1 160-16,1-1-160 0,-1 1 128 0,-2-1-128 16,0-2 0-16,-1 2 0 0,0-2 128 0,1 1-128 15,-1 0 0-15,-2-1 0 0,3 0 0 0,0 1 0 16,3-2 0-16,-5 1 0 15,2 0-928-15,2 1-288 0,-2-1-48 0</inkml:trace>
  <inkml:trace contextRef="#ctx0" brushRef="#br0" timeOffset="130920.89">17175 9266 20271 0,'0'0'896'0,"0"0"192"0,0 0-880 0,0 0-208 0,0 0 0 0,0 0 0 16,0 0 416-16,0 0 32 0,0 0 16 0,6-2 0 15,3 0 208-15,3-1 32 0,-2 2 16 0,3 0 0 16,3-1-16-16,1 2 0 0,2 2 0 0,2 0 0 15,2 0-208-15,2 1-48 0,3 2-16 0,-3-2 0 0,-1-1-16 16,3 0 0-16,-3 1 0 0,0-1 0 0,-4 0-224 0,0 0-64 16,-4-1 0-16,1 1 0 0,-3 0-128 0,-1 1 160 15,-1-1-160-15,1 0 160 0,-5 0-448 0,1 1-96 16,0-1 0-16,1-1-8528 16,-2-1-1712-16</inkml:trace>
  <inkml:trace contextRef="#ctx0" brushRef="#br0" timeOffset="131297.68">18206 8749 21183 0,'0'-7'1888'0,"0"0"-1504"16,2 1-384-16,-1-1 0 0,0 0-144 0,1 2-112 16,-2 5 0-16,3-5-16 0,-3 5 912 0,0 0 176 0,0 0 32 0,0 0 16 15,0 0-352-15,6 6-80 0,-2 2-16 0,0 3 0 16,-2 3-48-16,-1 2-16 0,-2 3 0 0,-1 5 0 16,-1 3 96-16,0 6 32 0,-3 4 0 0,-1 3 0 15,0 2 80-15,0-1 16 0,-1 3 0 0,-2 15 0 16,0-9-160-16,4-4-32 0,-2-3 0 0,2-3 0 15,4-4 0-15,-2-2-16 0,0-2 0 0,1-3 0 16,1-4-80-16,0-4-16 0,-3-2 0 0,2-2 0 16,0-1-48-16,1-4-16 0,0-1 0 0,1-1 0 15,1-10-80-15,0 11 0 0,1-2-128 0,-1-9 192 16,0 0-192-16,0 0-256 0,4 8 48 0,-4-8 16 16,0 0-1824-16,6 7-352 0,-6-7-80 0,0 0-10224 0</inkml:trace>
  <inkml:trace contextRef="#ctx0" brushRef="#br0" timeOffset="131615.31">18596 9224 3679 0,'-14'-8'320'0,"6"2"-320"0,3 1 0 0,5 5 0 16,0 0 4896-16,0 0 912 0,0-7 176 0,5 1 32 15,5 1-4016-15,3 2-800 0,4-1-176 0,4-1-16 16,4-1-464-16,6 0-96 0,4 2 0 0,1-2-16 0,0 1-304 0,1-1-128 15,-3 1 128-15,-4 1-128 0,-4 2-176 0,-3 1-112 16,-3 0-32-16,-6 2-8592 16,-6 1-1728-16</inkml:trace>
  <inkml:trace contextRef="#ctx0" brushRef="#br0" timeOffset="131778.85">18558 9467 27519 0,'0'0'1216'0,"8"-8"256"0,2 0-1168 0,3 3-304 15,2-3 0-15,2 1 0 0,5 1 1152 0,0-1 160 16,4 1 32-16,3 0 16 0,4 0-448 0,3 0-80 0,0 2-32 0,0-2 0 16,2 0-384-16,0 0-80 0,1 3-16 15,-1-3 0-15,-3 3-320 0,-2 2-128 0,-3 0 0 16,-1 3-10608-16,-3 1-2112 0</inkml:trace>
  <inkml:trace contextRef="#ctx0" brushRef="#br0" timeOffset="132455.73">19749 8936 14047 0,'11'-9'624'0,"-5"0"128"0,1-1-608 0,1-1-144 0,-1-1 0 0,-1 1 0 16,2 0 1184-16,-4 0 208 0,0 0 32 0,0 2 16 15,-4 9-416-15,4-7-64 0,-4 7-32 0,0 0 0 16,0 0-160-16,0 0-48 0,0 0 0 0,0 0 0 15,-9 7-256-15,3 5-48 0,-4 5-16 0,1 3 0 0,-1 5-96 0,0 5-32 16,-2 7 0-16,1 3 0 0,-4 4 192 0,-4 2 48 16,0-2 0-16,4-2 0 0,2-1-112 0,2-2-16 15,-1-3 0-15,3 0 0 0,1-2-160 0,2-3-32 16,0-4-16-16,3-4 0 0,1-2 32 0,2-4 16 16,0-1 0-16,2-4 0 0,1-2-96 0,3-2-128 15,-6-8 176-15,9 7-176 0,2-1-192 0,2-3-128 16,-4-2-48-16,1-2-9072 15,-1-2-1824-15</inkml:trace>
  <inkml:trace contextRef="#ctx0" brushRef="#br0" timeOffset="132815.88">20138 9323 5519 0,'-19'-10'496'0,"9"5"-496"0,1 2 0 0,4 0 0 16,5 3 4144-16,0 0 720 0,0-6 160 0,0 6 32 0,9-1-3200 0,6 0-640 16,1 0-128-16,5-2-32 0,3 3-224 0,4 0-64 15,1 0 0-15,1 0 0 0,0-3-384 0,1 1-96 16,0 1-16-16,-2 0 0 0,0-1-144 0,-1 2-128 16,-1 0 192-16,-1 2-192 0,-3 0 0 0,1 0-144 15,-4-2-16-15,-1 3-9120 16,-3 0-1808-16</inkml:trace>
  <inkml:trace contextRef="#ctx0" brushRef="#br0" timeOffset="133478.49">20909 9593 16991 0,'0'0'752'0,"-5"6"144"0,5-6-704 0,-7 7-192 0,2 1 0 0,5-8 0 16,0 0 880-16,0 0 144 0,0 0 16 0,0 0 16 16,0 0 272-16,0 0 48 0,0 0 16 0,0-6 0 15,2-3-336-15,2 1-64 0,2-2-16 0,3-3 0 16,1 0-352-16,1-5-80 0,0 2-16 0,0-3 0 15,0 0-208-15,2-2-32 0,-2-2-16 0,2 2 0 16,-2 3-16-16,1-2 0 0,1 2 0 0,-3 3 0 0,0 4-256 16,0 2 0-16,-4 2 0 0,-6 7 0 0,6-6 0 0,-6 6 0 15,0 0 0-15,0 0-144 0,3 11 144 0,-5 0-128 16,0 4 128-16,0 3-128 0,-1-2-16 0,-1 5 0 16,-2 3 0-16,2-3 0 0,2 1 144 0,1-4 0 15,1-1 0-15,2-4 0 0,3-4 0 0,-5-9 0 16,6 7 0-16,3-1 0 0,1-6 128 0,2-3 16 15,-2-1 0-15,4-4 0 0,3-6 256 0,-1 0 48 16,1-6 16-16,0 1 0 0,-3-4-224 0,0 0-48 16,-1 0-16-16,-2 0 0 0,-1-3-176 0,-3 3 160 0,-3 0-160 15,1-1 160-15,-1-3-160 0,-1-2 128 0,0-1-128 16,2 1 128-16,-3-2-128 0,2-1 0 0,0-2 0 16,1-3 0-16,1 0 0 0,0 1-192 15,0 2 0-15,1 2 16 0,1 3-64 0,1 4-16 0,0 4 0 0,0 3 0 16,0 3 256-16,1 3 0 0,0 0-160 0,1 3 160 15,1 2 0-15,0 2-144 0,-2 0 144 0,2 2 0 16,2 2-144-16,-1 1 144 0,1 1 0 0,0 0-144 16,0-1 144-16,1 0 0 0,0 0 0 0,3 0 0 15,-1-1 0-15,-1 0 0 0,3-1 0 0,-1 0 0 16,1-2 0-16,1 1 0 0,-1-2 0 0,0 1 0 16,0-1 0-16,1 1 0 0,-2 0 0 0,0 2 0 15,2-3 0-15,2 2 0 0,-4 1 0 0,0 1 0 16,0 0 0-16,-2 1 0 0,-1-1-128 0,-3 2 128 15,-3 1-2448 1,-9-2-416-16</inkml:trace>
  <inkml:trace contextRef="#ctx0" brushRef="#br0" timeOffset="133982.35">22039 9122 12895 0,'0'0'1152'0,"6"-7"-928"0,-3-1-224 0,-3 8 0 16,3-9 1360-16,-1 1 240 0,-2 8 32 0,-1-7 16 15,-3-1-320-15,-2 3-64 0,0-1-16 0,-4 2 0 16,-1 0-400-16,-8 3-80 0,-3 1 0 0,-2 2-16 15,-1 2-144-15,-2 1-32 0,2 2 0 0,0 3 0 16,2 2 0-16,0 3-16 0,-1 4 0 0,4 0 0 16,2 0-160-16,4 3-16 0,0 3-16 0,7-6 0 15,1 2-144-15,5-1-32 0,2 1 0 0,5-2 0 0,-1-2 144 16,5 1 32-16,-1-3 0 0,5 0 0 0,3-2 64 16,3-3 16-16,0 0 0 0,5-5 0 0,1 0-32 0,5-2 0 15,3 2 0-15,-1-4 0 0,-1-2-160 0,1-1-48 16,0 2 0-16,-2 0 0 0,-1-1-208 15,-2 1 128-15,-2 0-128 0,-1 0 0 16,-3 0-1776-16,-3 1-448 0,-1 1-80 0</inkml:trace>
  <inkml:trace contextRef="#ctx0" brushRef="#br0" timeOffset="136912.45">16806 10864 4607 0,'0'0'400'0,"0"0"-400"16,0 0 0-16,0 0 0 0,0 0 1792 0,0 0 256 15,-7 2 64-15,7-2 16 0,0 0-1152 0,0 0-224 16,0 0-48-16,0 0-16 0,0 0-64 0,0 0-16 0,0 0 0 0,0 0 0 16,0 0 32-16,0 0 16 0,0 0 0 0,0 0 0 15,0 0 192-15,0 0 48 0,0 0 0 0,0 0 0 16,0 0-256-16,0 0-32 0,0 0-16 0,0 0 0 16,0 0-48-16,10 3-16 0,-2-3 0 0,3 0 0 15,0 0 64-15,1-2 16 0,2 1 0 0,1 1 0 16,0-1-48-16,1 0-16 0,1-1 0 0,1-1 0 15,-1 1-144-15,-1 0-16 0,2-1-16 16,1-1 0-16,-1 1-64 0,0 2-16 0,-2-2 0 0,-2 0 0 16,0 3-96-16,-4-2-32 0,-2 1 0 0,0 1 0 15,-8 0-160-15,0 0 0 0,0 0 0 0,0 0 128 16,0 0-352-16,6 8-80 0,-6-8-16 0,0 0-9472 16,-5 11-1920-16</inkml:trace>
  <inkml:trace contextRef="#ctx0" brushRef="#br0" timeOffset="137611.6">17465 10631 13823 0,'-10'-6'1216'0,"10"6"-960"0,0 0-256 0,-7-2 0 16,7 2 960-16,0 0 128 0,-6-5 48 0,6 5 0 0,0 0-112 0,0 0 0 15,0 0-16-15,10-5 0 0,4-1-416 0,2 2-80 16,0-1 0-16,5-2-16 0,1 0-176 0,1 1-16 16,3-1-16-16,0 1 0 0,4-1-96 0,-1 1-32 15,1 2 0-15,-1 3 0 0,-2 2 160 0,-2 2 16 16,-1 3 16-16,-5 3 0 0,-2 3-16 0,-5 3 0 16,-4 2 0-16,-4 2 0 0,-3 5-128 0,-4-1-16 15,-8 4-16-15,-3 4 0 0,-5 3 16 0,-5 2 0 16,-4 2 0-16,0 0 0 0,-5 2-64 0,4-5-128 15,0-4 192-15,3-4-64 0,4-2 128 0,0-5 0 16,3-2 16-16,4-3 0 0,3-4 640 0,3-2 128 0,0-2 32 16,9-7 0-16,0 0-512 0,0 0-112 0,0 0 0 0,0 0-16 15,12 1-304-15,4-2-128 16,0-2 0-16,3-3 128 0,1-2-128 0,2 1 128 0,2 3-128 0,1 0 128 16,2-5-128-16,-4 5 0 0,1 2 0 15,0 2 0-15,0-4 0 0,-1 2 0 0,-1-1 0 16,-1 3 0-16,-2 3 0 0,-4 3 0 0,-3-3 0 0,1 2 0 15,-1 2 0-15,-2-2-144 0,-1 2 144 0,2 2-208 32,0 1-2240-32,-1-3-448 0,0 2-96 0</inkml:trace>
  <inkml:trace contextRef="#ctx0" brushRef="#br0" timeOffset="137906.89">18264 10770 22511 0,'0'0'992'0,"0"0"224"0,0 0-976 0,0 0-240 15,0 0 0-15,0 0 0 0,11-5 624 0,3 1 80 16,3 2 0-16,2 1 16 0,3 0-432 0,0-1-96 16,5 0 0-16,-4 1-16 0,0-1-176 0,-4 4 0 0,-2-2 0 0,-1 0 0 31,-3 0-720-31,-2 2-80 0,-11-2-16 0,0 0-6288 0,0 0-1248 0</inkml:trace>
  <inkml:trace contextRef="#ctx0" brushRef="#br0" timeOffset="138053.9">18218 10923 18543 0,'0'0'816'0,"0"0"176"0,0 0-800 0,11 1-192 0,1-1 0 0,4 1 0 16,3 0 960-16,2 1 160 0,1-2 32 0,0 1 0 15,2 0-560-15,-2-1-96 0,2 4-32 0,-3-4 0 16,0-2-224-16,-1 0-48 0,0 2-16 0,-2 0 0 16,-1 2-176-16,0-4 0 0,2 2 144 0,-3-1-144 15</inkml:trace>
  <inkml:trace contextRef="#ctx0" brushRef="#br0" timeOffset="138526.54">19117 10854 13823 0,'-9'-10'608'15,"9"10"128"-15,-7-3-592 0,7 3-144 0,0 0 0 0,0 0 0 16,0 0 2480-16,0 0 464 0,7-6 80 0,1 3 32 15,3 0-1840-15,3-1-352 0,2 0-80 0,3 1-16 0,4-1-192 0,-2 2-64 16,2-1 0-16,0 2 0 16,0-3-272-16,0 2-64 0,-2 1-16 0,1 0 0 0,-5 0-160 0,-1 1 0 15,-1 0-192-15,-1 1 192 16,-2 0-2528-16,-1 0-384 0</inkml:trace>
  <inkml:trace contextRef="#ctx0" brushRef="#br0" timeOffset="139247.6">19596 11113 16575 0,'0'0'736'0,"0"0"160"0,0 0-720 0,0 0-176 0,0 0 0 0,0 0 0 15,0 0 832-15,0 0 144 0,0 0 32 0,0 0 0 16,0 0-320-16,0 0-64 0,0 0-16 0,0 0 0 16,0 0 176-16,0 0 48 0,12-4 0 0,0-4 0 15,1-4-192-15,2 0-16 0,-4-1-16 0,2-1 0 16,0-3-224-16,-1 0-32 0,0 0-16 0,-3-1 0 15,1 1 64-15,-1 0 16 0,0 2 0 0,1 3 0 16,-4 2-272-16,1 2-144 0,-2 3 160 0,-5 5-160 0,8-5 0 0,-8 5 0 16,0 0 0-16,0 0 0 0,6 8 0 0,-3 2 0 15,-1 2 0-15,0 3-160 0,-1 2 160 0,0 1 0 16,0-1-144-16,3 1 144 0,-2-1 0 0,0 0 0 16,2-3-144-16,3-1 144 0,-4-3 0 15,3-1 0-15,-2-2 0 0,-4-7 0 0,9 3 208 0,1-3 0 16,-2-3 0-16,2-2 0 0,2-1 320 0,-2-3 64 15,-1-3 16-15,5-1 0 0,-2-1-240 0,0-1-48 16,-2-5-16-16,-1 0 0 0,-3-1-144 0,0-1-32 16,-1 2 0-16,-3-4 0 0,1 0-128 0,-2-4 192 15,-1 1-192-15,-1-2 192 0,-2-4-192 0,2-2 160 16,0-1-160-16,-1 0 160 0,1 0-160 0,2-1 0 0,2-1 0 16,0 0 0-16,0 2 0 0,1 3 0 0,2 2 0 15,-3 4 0-15,1 3-176 0,1 3 176 0,-1 1-128 16,-2 4 128-16,2 7 0 0,-1 0-128 0,-1 3 128 0,-2 6 0 15,0 0-128-15,0 0 128 0,0 0-128 0,0 0 128 16,11 5-128-16,0 0 128 0,1 1-128 0,3 2 128 16,1-1 0-16,4 0 0 0,5-5 0 0,1 1 0 15,0-1 0-15,3-1 0 0,0 4-128 0,-1-3 128 16,0-3 0-16,0-1 0 0,-1-2 0 0,2 2 0 16,-4-2 0-16,2-2 0 0,0 3 0 0,2 0 0 15,-3-1 0-15,3-1 0 0,0 1 0 0,0-1 0 16,-3 1 0-16,-1-2 0 0,-1 3 0 0,-2-1 128 15,-3 0-128-15,-1 0 0 0,-3 1 0 0,-4-1 0 16,-2 2-336 0,-9 2-144-16,8 0-32 0,-8 0 0 0,0 0-2560 0,0 0-512 0</inkml:trace>
  <inkml:trace contextRef="#ctx0" brushRef="#br0" timeOffset="139862.12">20253 10703 21247 0,'-12'-3'944'0,"12"3"192"0,-9 0-912 0,9 0-224 0,0 0 0 0,0 0 0 16,0 0 1200-16,0 0 192 0,9-8 32 0,3 3 16 15,4-1-704-15,2 0-144 0,1-3-16 0,-1 1-16 16,3 5-352-16,1 1-64 0,2-4-16 0,-2 3 0 15,3 2-128-15,-3 1 0 0,1 1 0 0,-5 1 0 16,0-2 144-16,-4 3 0 0,1 3 0 0,-3 0 0 16,-6 1 144-16,-1 1 32 0,-5-8 0 0,-4 13 0 0,-2 2-144 0,-6 2-32 15,-2-1 0-15,-1 2 0 0,-4-1 80 0,1 4 16 16,-4 1 0-16,0-1 0 0,0 0-112 0,1-1-128 16,2-2 176-16,3-1-176 0,0-1 384 0,2-1-48 15,3-1 0-15,3-2 0 0,-1-1-32 0,5 0-16 16,-2-1 0-16,4-2 0 0,2-8-96 0,0 0 0 15,0 8-16-15,0-8 0 0,0 0-176 0,0 0 192 16,0 0-192-16,8 3 192 0,-8-3-192 0,0 0 0 16,9-1 0-16,-9 1 0 0,0 0 0 0,9 1 128 15,-9-1-128-15,8-1 0 0,-8 1 0 0,0 0 0 16,9 0 128-16,-9 0-128 0,0 0 0 0,10-2 0 16,-10 2 0-16,0 0 0 0,8-4 0 0,-8 4 0 15,0 0 0-15,0 0 0 0,9-3 0 0,-9 3 0 0,0 0 0 0,0 0 0 16,0 0 0-16,0 0 0 0,0 0 0 15,0 0 0 1,0 0-1296-16,0 0-240 0,0 0-64 0,0 0 0 16,0 0-944-16,0 0-192 0</inkml:trace>
  <inkml:trace contextRef="#ctx0" brushRef="#br0" timeOffset="141364.92">20518 10711 14911 0,'0'0'656'0,"0"0"144"0,0 0-640 15,8-5-160-15,-8 5 0 0,9-4 0 0,1-1 944 0,-2 0 144 16,1 1 48-16,-1-1 0 0,0 1-368 0,2 0-80 16,0-2-16-16,0 1 0 0,-4 0-16 0,2 1 0 15,-1-2 0-15,0 2 0 0,-7 4 16 0,8-6 0 16,-8 6 0-16,10-5 0 0,-3 0 32 0,1 0 0 16,-5-1 0-16,-3 6 0 0,0 0 32 0,6-5 16 0,-6 5 0 0,7-6 0 15,-7 6-160-15,0 0-16 0,0 0-16 0,0 0 0 16,0 0-112-16,0 0 0 0,0 0-16 0,0 0 0 15,-4-8-32-15,4 8 0 0,-8-6 0 0,-1 4 0 16,-2 0-64-16,-3 2-16 0,-4 0 0 0,-3 2 0 16,-2 1-48-16,0 3-16 0,1 1 0 0,-1 3 0 15,0 1-16-15,1 1-16 0,1 2 0 0,1 1 0 16,3 2-224-16,-2 2 0 0,2 2 0 0,3 0 0 16,1 0 0-16,1 1 0 0,2 0 0 0,3-1 0 15,3 0 0-15,2 0 0 0,2-3 0 0,4 1 0 16,1-1 0-16,2 2 0 0,4-1 0 0,0-2 0 15,1-4 0-15,4-2 128 0,1-2-128 0,1 0 0 16,0-1 0-16,1-1 176 0,2-3-176 0,0-1 160 16,1 0-32-16,3 0-128 0,3-2 192 0,-1-1-64 15,-2-2-128-15,0-1 160 0,0-2-160 0,1-1 160 16,-1-3-160-16,-3-1 128 0,2 2-128 0,-2 0 128 0,1 0-128 16,-2 0 0-16,0-1 0 0,-2 2 0 0,-1 0 0 0,-2 4 0 15,-4-2 128-15,0 2-128 0,-4-1 0 0,-8 4 0 16,0 0 0-16,0 0 0 0,0 0 0 0,0 0 0 15,0 0 144-15,-9-2-144 0,0 2 0 0,-3 0 0 16,-1-2 0-16,-2 2 0 0,-1 3 0 0,-1 0 0 16,2 1 0-16,0-1 0 0,-1 0 0 0,1 0 0 15,-1 0 0-15,1 1 0 0,-1-2 0 0,-2-2 0 16,-2 0 128-16,0 2-128 0,-1 0 128 0,1-2-128 16,-2-2 128-16,0 0-128 0,-5 1 144 0,4-1-144 15,0-2 192-15,3 0-192 0,-2-2 208 0,5 2-64 0,0-1-16 16,2-2 0-16,-1-1 16 0,3 2 0 15,2-2 0-15,1 2 0 0,2 1-144 0,4-1 128 0,2-1-128 0,1 0 128 16,0-1-128-16,3 0 0 0,2-2 0 0,4 0 0 16,0-1 0-16,0 0 0 0,3 0 0 0,4-1 0 15,1-1 0-15,3-2 0 0,0-1 0 0,2 3 0 16,1 0 0-16,-2 1 0 0,5 0 0 0,-3 1 0 16,2 1 0-16,-3 2 0 0,0-1 0 0,1 0 0 15,-1-2 0-15,-1 2 0 0,1 0 0 0,-2 3 0 16,1-4 0-16,1 2 0 0,-4 2 0 0,1 0 0 15,-2 2 0-15,0 0 0 0,-1 1 0 0,-2 2 0 16,1-2-128-16,-4 3 128 0,-2 0 0 0,-8 0 0 16,0 0 0-16,0 0-144 0,0 0 144 0,0 0 0 15,0 0-176-15,0 0 176 0,0 0-160 0,0 0 160 0,-8 5 0 0,-1-2-144 16,-1-1 144-16,-1 1 0 0,-3 2 0 0,0-1-160 16,1-1 160-16,-2 0 0 0,-1 1 0 0,0 0 0 15,-1 1 0-15,-2 1 0 0,-2 1 0 0,1-2-128 16,-3 1 128-16,1-1 0 0,-1 2 0 0,-2 0 0 15,-2 1 0-15,1 0 0 0,0 1 0 0,0 4-128 16,1 2 128-16,1 3 0 0,4-2 0 0,0 3 0 16,0-1-128-16,3-1 128 0,4 1 0 0,3-1-128 15,2 0 128-15,2-2 0 0,3-2 0 0,2 2 0 16,2-3 0-16,2 1 0 0,1 1 0 0,1 0 0 16,3-3 0-16,1 0 0 0,1 0 0 0,1-2 0 15,1 1 0-15,2-2 0 0,1-2 0 0,3-1 0 0,-2-1 0 16,3 1 0-16,1 0 0 0,1 0 0 0,2-1 0 15,-2-2 0-15,-1 3 0 0,1-1 0 0,-3 1 0 16,0-2 0-16,-1-2 0 0,-3 0 0 0,-1 1 0 0,-2-2 0 16,-2-1 0-16,-9 1 0 0,10 0 0 0,-10 0 0 15,0 0 0-15,0 0 0 0,0 0 0 0,0 0 0 16,0 0 0-16,0 0 128 0,0 0-128 0,0 0 0 16,0 0 0-16,0 0 0 0,0 0 0 0,0 0 0 15,-7 1 0-15,-1 0 0 0,-2 0 0 0,-1-1 0 16,0 0 0-16,-2-3 0 0,1-3 0 0,-1 1 0 15,-4 2 0-15,1-2 0 0,-2-1 128 0,-1 0-128 16,2-2 0-16,-2 1 0 0,1 0 0 0,1 0 0 16,0-3 128-16,1 0-128 0,0 0 0 0,3-1 0 15,2 0 0-15,0-2 128 0,0-2-128 0,1 2 0 16,1 1 0-16,3 0 0 0,1 0 0 0,3-1 0 16,0-3 0-16,2 2 0 0,1-1 0 0,1-1 0 0,2 1-160 0,2-2 160 15,1 1-128-15,2-2 128 0,-4 1-144 0,5-1 144 16,-1 3-160-16,2 1 160 0,1 1-192 0,0 1 48 15,2 1 16-15,2 2 0 0,0 3 128 0,4 1-208 16,0 1 80-16,4 2 128 0,-2-4-192 0,2 3 192 16,-2 1-160-16,4 0 160 0,-4-1 0 0,0 1-144 15,-3 0 144-15,-1 0 0 0,-3 1-160 0,0 1 160 16,-2-1-192-16,-4 1 192 0,-9 0-272 0,0 0 48 16,8 6 16-16,-8-6 0 0,0 0 16 0,0 0 16 15,0 10 0-15,-2-1 0 0,-5 1 32 0,0 0 0 16,0-3 0-16,0 1 0 0,-1-1 0 0,0-1 0 15,2 0 0-15,6-6 0 0,0 0-128 0,0 0-32 0,-5 6 0 0,5-6 0 32,0 0-1856-32,0 0-368 0,0 0-80 0</inkml:trace>
  <inkml:trace contextRef="#ctx0" brushRef="#br0" timeOffset="142161.63">21591 10694 7359 0,'0'0'656'0,"0"0"-528"16,0 0-128-16,0 0 0 0,0 0 1696 0,0 0 304 15,0 0 64-15,0 0 16 0,0 0-624 0,0 0-128 16,0 0-32-16,0 0 0 0,0 0-304 0,0 0-64 15,0 0-16-15,10-1 0 0,4 2 144 0,1-2 32 16,1-2 0-16,5 0 0 0,4 0-416 0,1 0-80 0,4-2-16 16,5 1 0-16,0 1-320 0,7 2-64 0,1-2 0 0,-1 0-16 15,-2 0-176-15,-3 2 0 0,-3 2 0 0,-5-2 0 32,-4-1-2192-32,-6 1-320 0,-3 1-64 0</inkml:trace>
  <inkml:trace contextRef="#ctx0" brushRef="#br0" timeOffset="142352.92">21644 10877 10127 0,'0'0'896'0,"0"0"-704"0,0 0-192 16,0 0 0-16,10-3 2176 0,2 0 416 0,1 1 80 0,3 2 16 16,0-2-1536-16,3 1-320 0,4-2-48 0,2 0-16 15,5 0-32-15,4 0-16 0,4 0 0 0,0-1 0 0,3 0-128 16,1-1-16-16,-3 1-16 0,-1 0 0 0,-8-1-368 0,1 3-64 15,-5-2 0-15,-3 1-8256 16,-4 1-1632-16</inkml:trace>
  <inkml:trace contextRef="#ctx0" brushRef="#br0" timeOffset="142712.24">21979 10491 23039 0,'-19'-17'1024'0,"9"7"192"0,2 1-960 0,5 1-256 0,1 0 0 0,2 8 0 16,0 0 512-16,5-6 48 0,6 1 16 0,4 2 0 16,1 1-256-16,5 1-32 0,5 1-16 0,4 1 0 15,-1 1-64-15,5 2-16 0,1 3 0 0,2-2 0 16,2 4 144-16,-1 2 32 0,1 2 0 0,-1 4 0 15,2 4 80-15,-7 0 32 0,-7-2 0 0,-2 5 0 16,-6-2-224-16,-3 2-64 0,-6 1 0 0,-4 0 0 16,-5 0 32-16,-5 0 0 0,-4 0 0 0,-2 0 0 15,-5 0 224-15,-4-2 32 0,-3-2 16 0,-2-3 0 16,-3 0 144-16,1-3 16 0,-2-3 16 0,2 2 0 16,2 0-224-16,-1-1-64 0,1-1 0 0,4 0 0 15,3-1-384-15,3 0 128 0,1-1-128 0,2-1 0 16,4-2-1200-1,4-2-320-15,4-5-64 0,1 10-13264 0</inkml:trace>
  <inkml:trace contextRef="#ctx0" brushRef="#br0" timeOffset="143419.54">23423 10383 6447 0,'-3'-12'272'0,"3"5"80"0,0 0-352 0,2-1 0 15,-1 0 0-15,-1 1 0 0,0-1 2992 0,0 1 528 16,0 7 96-16,0 0 32 0,-1-9-2208 0,-1 4-432 0,2 5-96 0,-3-7-16 16,3 7-288-16,-6-3-64 0,-2 2-16 15,-2 0 0-15,-1 0-80 0,-3 3 0 0,-4 2-16 0,-1 4 0 16,-7 1 16-16,0 2 0 0,-4 2 0 0,-1 5 0 16,-1 1 32-16,1 3 16 0,-1 2 0 0,2 3 0 15,0 5-160-15,4-1-16 0,3 0-16 0,3-1 0 16,2 1-160-16,5-2-16 0,4-3-128 0,5-1 192 15,2 0-48-15,4-2-16 0,3 1 0 0,4-2 0 16,2-1-128-16,5-2 160 0,-2-3-160 0,2-2 160 16,2-2-32-16,3-2-128 0,2-3 192 0,-1-2-64 15,3 1 80-15,4-4 16 0,-3-1 0 0,2-1 0 16,-3-1-496-16,0-1-112 0,0-1 0 0,-3-2-9200 16,-3 0-1824-16</inkml:trace>
  <inkml:trace contextRef="#ctx0" brushRef="#br0" timeOffset="143679.15">23574 10588 18431 0,'-9'-12'1632'0,"6"6"-1312"16,-2 1-320-16,5 5 0 0,0-7 1088 0,0 7 128 16,6-6 48-16,4 2 0 0,2 1-544 0,3-2-96 15,4 2-32-15,4 1 0 0,4 0-144 0,0 1-48 0,2 3 0 16,0 0 0-16,-1-1-400 0,-4 1 0 0,-3 2 128 0,-5 1-128 31,-3 2-1856-31,-6-1-384 0</inkml:trace>
  <inkml:trace contextRef="#ctx0" brushRef="#br0" timeOffset="143847.79">23453 10748 21183 0,'0'0'1888'0,"0"0"-1504"0,0 0-384 0,11 4 0 16,0-4 400-16,0 1 16 0,2-1 0 0,0 0 0 16,2-1 304-16,5-1 64 0,-1 1 16 0,5 0 0 15,3-1-160-15,1 0-16 0,2 0-16 0,3-1 0 16,3 0-304-16,0 1-64 0,0 1-16 0,-3-1 0 15,-3-1-1072-15,-2 1-224 16,-5 1-32-16</inkml:trace>
  <inkml:trace contextRef="#ctx0" brushRef="#br0" timeOffset="144270.16">24330 10198 11055 0,'0'0'976'0,"0"0"-784"0,-3-5-192 0,3 5 0 15,0 0 1952-15,-4-8 352 0,2 1 64 0,2 7 0 16,0 0-1072-16,-9 0-208 0,9 0-64 0,-7 3 0 16,7-3-192-16,-8 7-64 0,3 1 0 0,2 3 0 15,-2 2-176-15,2 4-32 0,0 1-16 0,0 4 0 16,2 3 112-16,0 1 32 0,-1-1 0 0,1 3 0 16,0-1-256-16,0-2-48 0,1-3-16 0,2 0 0 15,1-3-192-15,-1 2-48 0,4-3 0 0,-1-4 0 16,1-3 160-16,2-2 32 0,0-1 0 0,3-1 0 15,-1-2 80-15,4-3 32 0,1 0 0 0,0-2 0 0,0-1-128 16,0-2-32-16,2-2 0 0,-2 2 0 0,-2 0-272 16,1 1 0-16,2-2-128 0,-2 1 128 15,-1-3-2032-15,-3 1-304 0,-1 2-64 0,-1-2-16 16</inkml:trace>
  <inkml:trace contextRef="#ctx0" brushRef="#br0" timeOffset="144510.42">24688 10227 24879 0,'-10'-9'2208'0,"3"6"-1760"0,0 2-448 16,-1 3 0-16,1 4 640 0,2 5 64 0,-3 5 0 0,3 5 0 16,-2 4 80-16,2 6 32 0,-1 4 0 0,-3 4 0 15,1 1 112-15,-2 4 32 0,-2 5 0 0,-2 0 0 16,-1 1-320-16,1-1-64 0,0 1-16 0,3-4 0 15,-2-2-304-15,3-5-64 0,3-3-16 16,-1-4 0-16,4-3-176 0,1-1 160 0,3-6-160 0,3 0 160 16,0-6-352-16,6 1-64 0,1-1 0 0,3-4-15808 15</inkml:trace>
  <inkml:trace contextRef="#ctx0" brushRef="#br0" timeOffset="147469.41">16862 8997 13295 0,'0'0'576'0,"0"0"144"0,4-8-576 0,-4 8-144 0,0 0 0 0,0 0 0 16,0 0 960-16,0 0 144 0,0 0 48 0,0 0 0 15,0 0-432-15,-2 10-80 0,-5 1 0 0,0 3-16 16,0 3 0-16,-2 3 0 0,-2 2 0 0,-1 6 0 16,-1 3-48-16,0 2 0 0,-1 1 0 0,0 5 0 15,-3 3 0-15,2 4-16 0,-2 3 0 0,-1 3 0 16,-1 1-160-16,-1 2-16 0,-1 2-16 0,-2 0 0 15,1 2-112-15,-3-3 0 0,2 0-16 0,-1 0 0 16,3-1-32-16,-1-3 0 0,2-1 0 0,2 1 0 16,2-4 160-16,0 2 16 0,-1-1 16 0,-1 2 0 15,2 0-16-15,-1 2-16 0,0-1 0 0,0 0 0 0,2-4-208 16,0 3-32-16,1-2-128 0,1-2 192 0,2-3-16 16,-1-2-16-16,2-1 0 0,1-2 0 0,0-2 80 0,2-3 16 15,-4-3 0-15,1-2 0 0,0-1 0 0,-2 0 0 16,1-4 0-16,0-2 0 0,0-1-64 15,-1-1 0-15,1-3 0 0,1 1 0 0,-1-2-192 0,1 1 176 16,1-1-176-16,-1 1 160 0,2-3-160 0,-1 1 0 16,3 0 144-16,1-1-144 0,1-1 0 0,1-1 0 15,2 2 0-15,-1-3 0 0,-2-2 0 0,4 0 0 16,1 0 0-16,3 0 0 0,-4-9 0 0,2 10 0 16,0-1 0-16,4-1 0 0,0-1 0 0,3-2 0 15,2 1 0-15,2-1 0 0,0 0 0 0,3 0 0 0,-1 1 0 16,3-3 0-16,1-1 0 0,1 1 0 0,1 3 0 0,1-3-128 15,1 1 128-15,1-2 0 0,1 2 0 0,3 1 0 16,-1-1 0-16,4 1 0 0,2-1 0 0,3-1 0 16,2-1 0-16,3 0 0 0,2-1 0 15,-2-4 0-15,1-2 0 0,-1 1 0 16,1-1 0-16,2 1 0 0,0-1 0 0,2 1 128 0,2 3-128 0,-1-1 0 16,0-1 0-16,-1 2 0 0,0-2 0 0,-1 1 0 15,-1 1 0-15,2 1 0 0,1 2 0 0,0 1 0 16,2 2 0-16,-1 0 0 0,3 2 0 0,-4-2 0 15,-3 0 0-15,2-1 0 0,1 0 0 0,3 3 0 16,2 2 0-16,3-1 0 0,0-2 0 0,0-1 0 16,-2-2 0-16,1-1 0 0,-4-1 0 0,4-1 0 15,3 0 0-15,3 0 0 0,1 0 0 0,-1-1 0 16,-4-1 0-16,-1 1 0 0,-1-1 0 0,1 0 0 0,1 2 0 0,-1 0 0 16,2 2 0-16,-2 0 128 0,-1-2-128 15,-2 0 0-15,-2-2 0 0,2 2 0 0,2 2 0 16,3-1 0-16,1 1 0 0,-1-2 0 0,0-1 0 0,-2-1 0 15,-6-2 0-15,3 2 0 0,2 1 0 0,0 0 0 16,3 0 0-16,1 0 0 0,-3 0 0 0,0-3 0 16,-6-1 0-16,1 2 0 0,2-2 0 0,2 3 128 15,2 2-128-15,0-3 0 0,1 1 0 0,-3-3 0 16,-3-1 0-16,-3 0 0 0,2 1 0 0,0 0 0 16,3 1 0-16,0 2 0 0,3-1 0 0,-6 1 0 15,0-1 0-15,-4 0-128 0,-2 1 128 0,1 2 0 0,1 0 0 16,2 2-128-16,0-2 128 0,2 2 0 0,1 1 0 15,-2 0 0-15,-2 0 0 0,-1-2 0 0,0 0 0 16,2 1 0-16,-1 0 0 0,4 1 0 0,1 1 0 0,0-2 0 16,-1-1 0-16,-4 0 0 0,-2-1 0 0,0 0 0 15,0-1 0-15,2 1 0 0,0 1 0 0,2 1 0 16,1 5 0-16,0-3 0 0,-3 0 128 0,-1-3-128 16,-4 1 0-16,-1-1 0 0,1 1 0 0,3 2-128 15,0 1 128-15,2 1 0 0,0 2 0 0,2-1 0 16,0-4 0-16,-2 1 0 0,-1-2 0 0,1 0 0 15,0 0 0-15,3 1 0 0,2-1 0 0,0 1 0 16,1 0 0-16,-1-1 0 0,-1-2 0 0,-5 3 0 16,-2-3 0-16,0 1 0 0,0 0 0 0,-2 2 0 15,1-1 0-15,0 0 0 0,1 2 0 0,0-1 0 0,-3-1 0 16,-3 0 0-16,-2 0 0 0,1-1 0 0,-2-1 0 0,1 1 0 16,2 0 0-16,-2 0 0 0,1 0 0 0,2 0 0 15,-1 1 0-15,1-2 128 0,-4 0-128 16,-1 0 0-16,-1 0 0 0,-1 0 0 0,-3 0 0 0,0 0 0 15,3 0 0-15,0-2 0 0,-1 4 0 0,1-1 0 16,0 2 0-16,0-1 0 0,-3 0 0 0,1 0 0 16,-1 0 0-16,-2 2 0 0,2-4 0 0,-6 1 0 15,0-1 0-15,-3 1 0 0,-1-1 0 0,1 0 0 16,-2-1 0-16,-2 2 0 0,3 0 0 0,0 1 0 16,-2-1 0-16,1 2 0 0,0-2 0 0,-2 1 0 0,-1 1 0 15,2-1 0-15,-2 2 0 0,2-1 128 0,0 1-128 16,2 0 0-16,0-2 0 0,0 1 0 0,-5-1 0 15,1 3 0-15,3-2 0 0,-3 1 0 0,-2 1 0 0,2-1 0 16,-2 2 0-16,-1-1 0 0,0 0 0 16,0-1 0-16,-2-1 0 0,1 1 0 0,1-2 0 0,-3 0 128 15,1-2-128-15,2 3 0 0,-3-2 0 0,2-1 0 16,2 0 0-16,0 2 0 0,3-1 0 0,-2 0 0 16,-1-1 0-16,1 0 0 0,-1 0 0 0,-2 1 0 15,0 0 0-15,-4 1 128 0,-7-2-128 0,0 0 0 16,0 0 128-16,0 0-128 0,0 0 128 0,0 0-128 15,0 0 224-15,0 0-32 0,0 0 0 0,0 0 0 16,0 0-64-16,8-3 0 0,-8 3-128 0,0 0 192 16,0 0-192-16,0 0 176 0,3-7-176 0,-3 7 160 15,2-7-160-15,0-1 0 0,-2-1 0 0,0 2 128 0,0 0-128 16,0-1 0-16,-2-1 144 0,2-1-144 0,3 0 0 0,-1-1 128 16,3-2-128-16,-1 0 0 0,0-3 0 0,2-2 128 15,-1 3-128-15,3-2 0 0,2-1 0 16,0-5 0-16,-4-2 0 0,4-2 128 0,-2-1-128 0,1-1 0 15,-5-4 0-15,1-2 128 0,1-4-128 0,-3 0 0 16,1 1 0-16,-1-3 0 0,0-2 0 0,-1-2 128 16,1-2-128-16,-1-2 0 0,0 1 0 0,1-1 0 15,2-1 0-15,-2 1 128 0,1 0-128 0,4-2 0 16,-2 1 0-16,0-4 0 0,0 2 0 0,-1-1 0 16,0-1 0-16,0 4 0 0,-2-2 0 0,1 2 0 15,-2-2 0-15,-2 1-128 0,-1 1 128 0,-1 0 0 16,-4 2 0-16,1-2-128 0,-2 2 128 0,1 2 0 0,-1-1 0 0,0 1 0 15,-3 1 0-15,4-1 0 16,-4 0 0-16,1-4-128 0,0 1 128 0,0 0-128 0,1 2 128 0,-1 2-128 16,0 0 128-16,-1 1 0 0,2 0-144 0,2 4 144 15,1 4 0-15,0-2 0 0,2 2 0 0,-1 0 0 16,2 4-144-16,1 0 144 0,-3 0 0 0,1 1 0 16,3 1-128-16,-2 3 128 0,0 1 0 0,0 3 0 15,1 1 0-15,0-1-128 0,-5 1 128 0,3 2 0 16,-2 2 0-16,3 3-128 0,-6-1 128 0,1 4 0 15,-1 1 0-15,0 2-128 0,0 1 128 0,0 1 0 16,0-2 0-16,2 0 0 0,-2 4-128 0,1-1 128 16,2 1 0-16,-2-1 0 0,-2 1 0 0,2-2 0 15,-1 1 0-15,1 0 0 0,1 1 0 0,-3-2 0 16,2 1 0-16,0-1 0 0,0-1-128 0,-1 2 128 16,1-1 0-16,-2 0 0 0,1-1 0 0,-2 2 0 15,0 1 0-15,-1 1 0 0,-5-3 0 0,-3 2 0 0,0 2 0 0,-1-1-128 16,-2 1 128-16,-4 0 0 0,0 0 0 0,-2 1 0 15,0-4 0-15,0 3 0 0,-3-1 0 0,1 2 0 16,-1 1 0-16,-1-3 0 0,0 0 0 0,-4 1 0 16,-2 0 0-16,-2-2 0 0,-3 1 0 0,-3-1 0 15,-3-2 0-15,1 0 0 0,-2 1 0 0,2 0 0 16,-1 3 0-16,-2 0 0 0,-3-2-128 0,-6 1 128 16,-3-4 0-16,0 2 0 0,1-1-128 0,2 1 128 15,-1 1 0-15,-1-1 0 0,-3-1-144 0,0-2 144 0,-2-2 0 16,2 1-144-16,1 1 144 0,-2-1 0 0,-2 2 0 15,-3-5 0-15,-4 0 0 0,2 1 0 0,4 2 0 16,-3 1 0-16,2 0 0 0,-2-1 0 0,-3 0 0 16,2 0-128-16,0-1 128 0,-2 1 0 0,3 0 0 15,-3 1 0-15,-2-1 0 0,3 0 0 0,3 4 0 0,-2-4 0 16,-1-1 0-16,1 1 0 16,-4 1 0-16,1 3 0 0,3-3 0 0,1 3 0 0,-1 1 0 0,-2-1 0 15,-1 1 0-15,3-1 0 0,0 2 0 0,2 1-128 16,-1 0 128-16,-2 1 0 0,-4 1 0 0,1-1 0 15,4 0 0-15,0 2 0 0,3 0 0 0,-3-2 0 16,-3-1 0-16,2 0 0 0,3 2 0 0,3 0 0 16,3 1 0-16,0 0 0 0,-5 0 0 0,3 0 0 15,2-1 0-15,3 2 0 0,1 2 0 0,0 2 0 16,0-1 0-16,-2 0 0 0,1 1 0 0,-1 2 0 16,1 1 0-16,2 0 0 0,3 0 0 0,1-2 0 15,0 1 0-15,-4 2 0 0,-1-1 0 0,-1 1 0 0,5 0 0 16,2-1 0-16,0-2 0 0,2 2 0 0,-3 0 0 0,1-1 0 15,-5 0 0-15,0 0 0 0,1-1 0 0,1 3 0 16,2 0 0-16,-4 1 0 0,-1 1 0 0,-3 0 0 16,-5 1 0-16,3 1 0 0,1 0 0 0,5 3 0 15,4 0 0-15,2-1 0 0,-2-1 0 0,3-2 128 16,-2-1-128-16,4 0 0 0,4 1 0 0,3 0 144 16,2 2-144-16,5-1 0 0,3 0 128 0,0-2-128 15,1 0 0-15,2-2 0 0,1 1 0 0,3 0 0 16,-1-2 0-16,3 1 0 15,1-2-448-15,-1 3-112 0,4-1-16 0,5 2-9936 16,2-1-2000-16</inkml:trace>
  <inkml:trace contextRef="#ctx0" brushRef="#br0" timeOffset="148590.18">19930 9239 12959 0,'0'0'576'0,"0"0"112"0,-7-1-560 0,7 1-128 0,0 0 0 0,0 0 0 16,0 0 1216-16,0 0 192 0,0 0 64 0,0 0 0 15,0 0-752-15,0 0-144 0,0 0-16 0,12 4-16 16,3 0 112-16,3-2 32 0,3-1 0 0,2-1 0 16,5 1-144-16,6 2-32 0,6-1 0 0,-1 0 0 15,-2-2-240-15,-2-2-48 0,-1 0-16 0,-1-2 0 0,-1-3-208 16,-2 3 0-16,-1 1 0 0,-3 0 0 15,-4 0 0-15,-1 1 176 0,-5 0-48 0,-5 1-128 16,-2 2 240-16,-9-1-64 0,0 0-16 0,0 0 0 0,-4 5-32 0,-8 2 0 16,-5 2 0-16,-4-2 0 0,-4-1 112 0,-4-1 16 15,-1 1 0-15,-3-2 0 0,0 2-64 0,-4-3 0 16,0-3 0-16,2 1 0 0,-3 0 320 0,5 1 48 16,3-1 16-16,5-1 0 0,0 0-208 0,6 2-48 15,4-2 0-15,3 0 0 0,4 0-128 0,8 0-16 16,0 0-16-16,0 0 0 0,10-5-16 0,5 1 0 0,8-1 0 15,5 3 0-15,8 1-144 0,2 0 0 0,2-1 0 16,2-2 0-16,1 1 0 0,-1-1 0 0,0 3 0 16,-3-2 0-16,2 0 0 0,-3 1 0 15,1 2 0-15,-4 1 0 0,-3 2 0 0,-6 1 0 16,-5 0-144-16,-6 0 144 0,-7 1 0 0,-8-5 0 0,0 0 128 0,-9 5-128 16,-8 0 0-16,-4 0 0 0,-9-1 0 0,0 1 0 15,-3-2 0-15,-4 0 0 0,0-1 0 0,0 0 0 16,-1 2 304-16,2-3-48 0,-2-2 0 0,3 0 0 15,1-2-64-15,7 3-32 0,6-1 0 0,5 0 0 16,6 0-32-16,10 1 0 0,0 0 0 0,11 1 0 16,6-1-128-16,6 0 160 0,2-1-160 0,5-2 160 15,3 0-160-15,2 0 0 0,3 0 0 0,-3 3 0 16,0-2 0-16,0 1 0 0,0 0 0 0,2 0 0 16,-1 1 0-16,-3 1 0 0,-5 1 0 0,-8 0 0 0,-5 0 0 15,-8 0 0-15,-7-2 0 0,0 0 0 16,0 0-128-16,-12 2 128 0,-7-1 0 0,-7 1 0 15,-2 1 0-15,-6-1 0 0,-2-1 0 0,0-1 0 0,-1 0 0 0,-1 3 0 16,3 1 0-16,-1-2 0 0,4-3 0 16,4 1 0-16,4-1 0 0,5-1 0 0,5 0 0 0,5 1 0 15,9 1 176-15,0 0-176 0,0 0 144 0,10 0-144 16,3 0 128-16,4-2-128 0,2 2 0 0,2 0 0 16,1 2 128-16,0-4-128 0,1 0 0 0,-2 1 0 15,-2 1 0-15,-2 0 0 0,-4-1 0 0,-2 1 0 16,-11 0 0-16,9 0 128 15,-9 0-1056-15,0 0-224 0,0 0-32 0</inkml:trace>
  <inkml:trace contextRef="#ctx0" brushRef="#br0" timeOffset="149775.57">22974 8577 13823 0,'0'0'1216'0,"0"0"-960"0,0 0-256 0,-3-4 0 15,3 4 832-15,0 0 128 16,0 0 32-16,0 0 0 0,-5-2 96 0,5 2 32 16,-5 1 0-16,-1 4 0 0,1 0-512 0,-1 5-96 0,1 3-32 15,-1 4 0-15,2 0-112 0,-3 7-32 0,2 1 0 0,1 0 0 16,-3 4 0-16,0 0 0 0,2 2 0 0,0-2 0 15,2-2-112-15,0 0-32 0,-2-2 0 0,2-2 0 16,2 0-48-16,0-3-16 0,0-5 0 0,1-1 0 16,1-4 192-16,1-3 48 0,-2-7 0 0,0 0 0 15,9 0 288-15,0-4 64 0,0-7 16 0,3-2 0 16,-1-3-64-16,1-1-16 0,0-4 0 0,-2 6 0 0,-3-1-432 0,2 1-96 16,1-3 0-16,-1 3-128 0,-1 1 0 0,-2 4 0 15,0 3 0-15,0 1 0 0,-6 6 0 0,0 0 0 16,0 0 0-16,5 5 0 0,-1 1 0 0,-1 4 0 15,1 1 0-15,-3 9 0 0,-1-1 0 0,0 0 0 16,0 0 0-16,0 1 0 0,0-1 0 0,1-2 0 16,0-2 0-16,1-2 0 15,0-3-448-15,3 0-32 0,-5-10-16 0,9 5 0 16,2-3-1984-16,-3-4-400 0</inkml:trace>
  <inkml:trace contextRef="#ctx0" brushRef="#br0" timeOffset="150114.1">23371 8828 23151 0,'-11'0'1024'0,"4"1"208"0,-1 1-976 0,-3 1-256 0,-1 2 0 0,0 0 0 16,1 1 320-16,-4 0 0 0,1 4 16 15,2 0 0-15,1-1 16 0,2 1 0 0,1 0 0 0,3-3 0 16,3 1-224-16,1 0-128 0,1-8 160 0,0 0-160 15,3 7 160-15,5-3-160 0,0-2 160 0,5-2-160 16,2-3 352-16,0-2-32 0,1 0 0 0,-1-2 0 16,1-2-96-16,-4 2-32 0,0-3 0 0,-2 2 0 15,-3 0-64-15,0 1-128 0,-3 2 176 0,-4 5-176 16,0 0 560-16,0 0 0 0,0 0 0 0,-3 5 0 16,1 4-160-16,-4 2-16 0,2 2-16 0,0-2 0 0,1 1-368 0,0 0 144 15,2-1-144-15,2 4 0 0,3-5 0 0,1-1 0 16,4-4 0-16,1-1 0 0,3-4 0 0,2-3 0 15,3-1 0-15,0-5 0 16,2-3-1088-16,0-3-288 0,-1-1-48 0,-7 3-16 0</inkml:trace>
  <inkml:trace contextRef="#ctx0" brushRef="#br0" timeOffset="150458.46">23852 8768 12895 0,'-1'-12'576'0,"-1"8"112"0,-3 1-560 0,2-2-128 0,-4 1 0 0,2 1 0 16,-2 2 1984-16,-2-1 384 0,0 2 64 0,-4 1 0 16,-2 1-1216-16,-1 2-256 0,-2 1-64 0,1 2 0 15,1-1-352-15,1 2-80 0,0 0-16 0,-3 2 0 16,5-2-208-16,6 0-48 0,7-8-16 0,0 0 0 15,4 8-48-15,7 1-128 0,2-2 192 16,5 0-64-16,2-2 128 0,4 2 32 0,0 1 0 0,0-1 0 16,-1 1-128-16,-1 1-32 0,-4 0 0 0,-3 2 0 15,-1-1-128-15,-7-2 0 0,-1 1 0 0,-3 1 0 16,-6 1 400-16,-3 1 0 0,-4 1 0 0,-2 2 0 0,-6 0 192 16,-3-3 48-16,-2-1 0 0,-4 0 0 0,1-2-384 15,2 1-80-15,-1-2-16 0,7-3 0 16,2-2-1632-16,6 0-336 15,3-3-64-15,7 0-16 0</inkml:trace>
  <inkml:trace contextRef="#ctx0" brushRef="#br0" timeOffset="155660.23">22963 9542 12895 0,'0'0'1152'0,"0"0"-928"0,-2-5-224 0,0 3 0 16,2 2 704-16,-6-3 112 0,3 0 16 0,0 1 0 0,-1 0 192 0,-1-1 64 15,-2 3 0-15,1 0 0 0,-3 0-336 0,-1 4-64 16,-2-1-16-16,1 1 0 0,-5 0-160 0,2 4-48 15,0 0 0-15,0 1 0 0,-1 2-144 0,3 2-16 16,2 0-16-16,0 0 0 0,5 3-288 0,-1-1 160 16,5-2-160-16,3 5 128 0,4-5-128 0,3-2 128 15,2 0-128-15,3-6 128 0,3 0 176 0,0-4 16 16,2-2 16-16,1-2 0 0,-3 0 32 0,0-3 0 16,-2-3 0-16,-1-3 0 0,1-3 0 0,-5 0 0 15,0-2 0-15,-3 1 0 0,0 1 0 0,-3 1 0 16,0 3 0-16,-1 4 0 0,-3 7 80 0,0 0 0 15,0 0 16-15,0 0 0 0,0 0-224 0,0 0-48 16,0 0-16-16,-2 12 0 0,4 3-176 0,0 2 0 16,0 0 0-16,3-1-176 0,2-2 176 0,1-2 0 15,2 0-144-15,1-1 144 16,1-2-544-16,1-2-32 0,0-1-16 0,1-3-8688 16,0 1-1728-16</inkml:trace>
  <inkml:trace contextRef="#ctx0" brushRef="#br0" timeOffset="156163.26">23923 9361 11055 0,'0'0'480'0,"0"0"112"0,0 0-464 0,-8-3-128 0,-3-4 0 0,0 7 0 15,-4 3 2368-15,0 2 464 0,-3-1 96 0,-1 2 16 16,-6 1-1760-16,2 2-352 0,-3 2-64 0,5 1 0 16,1 3-320-16,4-1-64 0,0 0-16 0,3-1 0 15,3 0-368-15,2-4 0 0,3 3 0 0,3-4 0 16,0 3 0-16,-1-1 0 0,3-2 0 0,0-8 0 16,6 9 0-16,0 0 0 0,2-2 0 0,1 1 0 15,0 2 0-15,2-1 0 0,-2-1 0 0,-1 2 0 16,-2 1 0-16,-2 3 0 0,1-1 0 0,-4 0-128 15,-2-1 128-15,-4 1 128 0,-1-1-128 0,-3-2 176 16,-2 1 400-16,-3 0 64 0,-2 0 32 0,1-1 0 16,-3-3-160-16,1-4-16 0,1-2-16 0,1-2 0 15,2 1-224-15,-1-2-32 0,3-6-16 0,3 0 0 16,0 0-1232-16,3-1-240 16,2-1-48-16,3-1-6992 0,3-1-1392 0</inkml:trace>
  <inkml:trace contextRef="#ctx0" brushRef="#br0" timeOffset="156880.85">24015 9436 20271 0,'-11'1'1792'0,"3"3"-1424"16,-3 4-368-16,0 4 0 0,-2-3 1648 0,1 5 256 16,-3 3 48-16,4-1 16 0,0 1-1648 0,3-2-320 0,-1 0 0 0,3-2 0 15,4 0-128-15,1-1 128 0,3-3 0 16,2 1 0-16,1 1 0 0,3-4 0 0,1 1 0 0,0-6 0 15,2-1 0-15,-1-2 0 0,1-1 0 0,0-4 0 16,1-3 192-16,-2-1-32 0,0-1-16 0,-1-1 0 16,-2 2-16-16,-2-1-128 0,2-1 192 0,-4-1-64 15,-1 0 192-15,0 2 48 0,-2-1 0 0,0 1 0 16,0 4 0-16,0-1 0 0,0 8 0 0,0 0 0 16,0 0-128-16,0 0-32 0,0 0 0 0,0 0 0 15,0 0-208-15,0 0 0 0,9-6 0 0,0 1 0 16,0-2 0-16,3 1 0 0,0-2 0 0,3-1 0 15,1-3 0-15,0 0 0 0,3 1 0 0,-2-2 0 16,-1-3 0-16,1-1 0 0,-1-3 0 0,1 0 0 16,-2 0 0-16,-3 1 0 0,-3-1 0 0,0-2 0 15,-1-2 0-15,-1-2 128 0,-4 1-128 0,1-1 0 16,0-2 0-16,-3 2 0 0,1-1 0 0,-1 3 0 0,-2 6 0 0,0 4 0 16,0 4 0-16,0 5 0 0,1 5 0 0,0 0 0 15,-8 5 0-15,2 5 0 0,-4 6 0 0,0 3-160 16,-1 6 32-16,-2 2 0 0,-3 2 128 0,1 3-128 15,0 4 128-15,-1-1-128 0,2 0 128 0,0-1 0 16,0-1 0-16,6-2 0 0,-1-4 0 0,5-3 0 16,3-3 0-16,4-5 0 0,1-4 0 0,5-2 128 15,0-5 0-15,4-3 0 0,2-3 224 0,5-4 48 16,3-1 16-16,1-3 0 0,2-3-128 0,0-3-32 16,3 2 0-16,-6 1 0 0,0-1-256 0,-5 1 160 0,0 1-160 0,-1 2 128 15,-3 2-128-15,-2 4 0 0,-2 3 0 0,-2 5 0 16,-8-5 0-16,7 9 0 0,0 7 0 0,-4 0 0 15,-3 3 0-15,0 0 0 0,0 0-144 0,-2-2 144 16,-1 1 0-16,2-2 0 0,-3-1 0 0,3-2 0 16,-1-2 0-16,2-11 0 0,0 0 128 0,0 0-128 15,0 0 192-15,10 2-16 0,2-5 0 0,-1-4 0 16,3-2 96-16,3-4 32 0,0 0 0 0,3-2 0 16,-1-1-176-16,2 2-128 0,1 0 144 0,1 5-144 15,2 2 128-15,-1 3-128 0,-1 0 0 0,1 4 144 16,-1 2-144-16,-1 4 128 0,-3 4-128 0,-1 2 128 15,-1 2-128-15,-1 2 0 0,-2-1 0 0,1 0 0 16,-4 3 0-16,1-4 0 0,0 1 0 0,1-2 0 16,0 2 0-16,3 0-144 0,-1-1 0 0,2-1-10576 15,1-1-2112-15</inkml:trace>
  <inkml:trace contextRef="#ctx0" brushRef="#br1" timeOffset="162299.32">5816 15458 13823 0,'0'0'1216'0,"0"0"-960"0,-9-1-256 0,9 1 0 15,-6 0 448-15,6 0 32 0,-9-1 16 0,3 1 0 16,6 0 720-16,0 0 160 0,-8-1 32 0,1-1 0 16,0-1-32-16,7 3 0 0,0 0 0 0,-7 0 0 15,7 0-256-15,0 0-48 0,-7-1-16 0,7 1 0 16,0 0-224-16,0 0-32 0,0 0-16 0,0 0 0 16,0 0-144-16,0 0-48 0,11-3 0 0,2 1 0 15,4-3 48-15,3 0 0 0,4 1 0 0,3-1 0 16,0 1-224-16,1 1-32 0,2-4-16 0,1 3 0 15,0 0-128-15,-3 1-32 0,0-2 0 0,-4 0 0 16,-1 2-48-16,-1-3-16 0,0 2 0 0,-4 0 0 0,-3-1 0 0,-2 2 0 16,-3 1 0-16,-10 2 0 0,0 0-144 0,0 0 128 15,0 0-128-15,0 0 128 0,0 0-128 0,0 0 0 16,0 0 144-16,0 0-144 0,-9 6 144 0,-4 0-144 16,-1-1 192-16,-3 2-192 0,-1-2 160 0,-4 2-160 15,0-1 128-15,-1-1-128 0,-3-1 224 0,-2 1-32 16,-1-1-16-16,2 1 0 0,-1 0-176 0,4-2 0 15,2 1 0-15,1-1 0 0,2 0 128 0,4 1-128 16,3-2 192-16,5-2-64 0,7 0-128 0,0 0 0 16,0 0 144-16,0 0-144 0,0 0 0 0,10-6 0 15,5 1 0-15,6-2 128 0,1 1-128 0,6-1 0 16,2 2 0-16,3 0 0 0,2 1 0 0,0-1 0 0,-1 0 0 16,-2 0 0-16,-2 1 0 0,-4 0 0 0,-2-1 0 0,-3 1 0 15,-4 1 0-15,-3-2 0 0,-2 2 0 0,-1 1 128 16,-11 2 0-16,0 0 0 0,0 0 0 15,0 0 0-15,0 0 16 0,0 0 16 0,-10 1 0 0,-2 2 0 16,-6 0-160-16,-2 2 160 0,-4-1-160 0,0 1 160 16,-4 0-160-16,-1 1 0 0,-2-2 0 0,0 0 128 15,0 1-128-15,1-2 0 0,2-1 0 0,4 2 128 16,3-1-128-16,5 0 0 0,5-1 0 0,2-1 128 16,9-1-128-16,0 0 160 0,0 0-160 0,0 0 160 15,0 0-160-15,10-6 0 0,2-2 0 0,8 2 0 16,2-1 0-16,4 0 0 0,3 1-144 0,0-1 144 15,-1 2 0-15,1-1 0 0,-1 1 0 0,0-1 0 16,0 1 0-16,-5 0 0 0,0 1 0 0,-6 1 0 0,-3-1 0 0,-5 1 0 16,-1 1 0-16,-8 2 0 15,0 0 0-15,0 0 0 0,0 0 128 0,-9 1-128 0,-3 1 176 0,-5 1-176 16,-4 0 192-16,-3 1-192 0,-2-1 128 0,-4 1-128 16,0 0 0-16,-3 1 0 0,-2-1 128 0,1-1-128 15,0 3 0-15,2-1 0 0,1-1 128 16,4 2-128-16,3-6 144 0,2 3-144 0,5-1 0 0,5 0 0 15,3-2 0-15,9 0 0 0,0 0 144 0,0 0-144 16,0 0 128-16,7-5-128 0,4-3 0 0,5 0 0 16,6 0 128-16,4 1-128 0,1 2 0 0,3 0 0 15,2 1 144-15,0 1-144 0,1-2 0 0,-1 2 0 16,-3-1 0-16,0-2-128 0,-1 4 128 0,-6-1 0 0,-3-1 0 16,-5 2 0-16,-4 0 0 0,-10 2 0 15,0 0 0-15,0 0 0 0,0 0 0 0,0 0 0 0,-7 2 128 0,-5 1-128 16,-8 1 0-16,-2-1 144 0,-4 0-144 0,0 2 0 15,-7-2 144-15,0 0-144 0,-1 2 0 16,0-2 144-16,0 1-144 0,1 0 0 0,-2 1 0 0,3-1 0 16,1-1 0-16,6 0 0 0,0-1 0 0,8-2 0 15,2 3 0-15,6-3 0 0,9 0 144 0,0 0-144 16,0 0 0-16,6-6 128 0,7 1-128 0,7-2 0 16,8 1 0-16,2 0 0 0,7-2 0 0,3 3 0 15,1-1 0-15,2 3 0 0,1 0 0 0,-1-1 0 16,-2 2 0-16,-2-1 0 0,-1 1 0 0,-6-1 0 15,-5 1 0-15,-4 1 0 0,-6 0 0 0,-5 1 0 16,-12 0 0-16,0 0 0 0,0 0 0 0,0 0 0 16,-7 5 0-16,-6 2 0 0,-6-1 0 0,-3 0 0 0,-6 2 0 15,-1 0 128-15,-2-2-128 0,-1 1 0 0,-1 0 0 16,-3 1 0-16,0 1 0 0,2 2 0 0,2-4 0 0,3 1 0 16,4-2 0-16,5 0 128 0,6 1-128 15,4-3 0-15,2-1 0 0,8-3 0 0,0 0 0 0,0 0 0 16,0 0 0-16,16 0 0 0,4-3 0 15,5 1 0-15,3-1 0 0,4 1 0 0,0-3 0 0,3 3 0 16,0-1 0-16,3 0 0 0,-3 0 0 0,-2-1 0 16,-4 0 0-16,-4-1-128 0,-6 3 128 0,-4 2 0 15,-5-3 0-15,-10 3 0 0,0 0 0 0,0 0 0 16,0 0 0-16,0 0 0 0,-15 3 0 0,-5-1 128 16,-3 3-128-16,-3 0 0 0,-1-1 0 0,-2 1 128 0,1-2-128 15,-2 0 0-15,1 2 0 0,2-1 144 0,2 0-144 16,1-1 0-16,6 0 176 0,1 0-176 0,3 1 160 0,5-2-160 15,9-2 0-15,0 0 0 0,0 0 0 0,0 0 0 16,10-1 0-16,4-1 0 0,3-1 0 0,6 1 0 16,3 1 0-16,2-1 0 0,2-1 0 0,-4-1 0 15,0 1 0-15,1 0-128 0,-2 1 128 0,-3-2 0 16,-4 1 0-16,-5 1 0 0,-2 0-128 0,-11 2 128 16,0 0 0-16,0 0 0 0,-7-3 0 0,-2 0 0 15,-6 3 0-15,-4 1 0 0,0-1 0 0,-2 2 0 16,-2-2 0-16,-1 4 128 0,0-2-128 0,1 0 0 15,0-1 0-15,2 1 128 0,4 1-128 0,2-1 0 16,4-2 160-16,6 1-160 0,5-1 160 0,0 0-160 0,0 0 0 0,0 0 0 16,0 0 0-16,11 4 0 15,6 0 0-15,3-2 0 0,3-1 0 0,3-1 0 0,0-1-192 16,0 0 32-16,0 0 0 0,0-1 0 16,-3 0-1184-16,0 1-224 15,-5 1-48-15,-3 2-17392 0</inkml:trace>
  <inkml:trace contextRef="#ctx0" brushRef="#br1" timeOffset="164794">5749 17737 7359 0,'0'0'320'0,"0"0"80"0,0 0-400 0,0 0 0 0,0 0 0 0,0 0 0 16,0 0 1808-16,0 0 288 0,0 0 48 0,0 0 16 15,-7-5-1072-15,7 5-192 0,0 0-64 0,-6-3 0 16,6 3 64-16,-6-3 16 0,6 3 0 0,0 0 0 16,0 0-80-16,0 0 0 0,-5-5-16 0,5 5 0 15,0 0-32-15,0 0 0 0,0 0 0 0,0 0 0 16,0 0-48-16,0 0-16 0,0 0 0 0,0 0 0 16,0 0 32-16,10-4 0 0,4-1 0 0,4 1 0 0,1-2-160 0,3 1-16 15,3-2-16-15,-2 4 0 0,1-1-240 16,0-1-64-16,0 1 0 0,-1-2 0 0,1 0 0 0,-2 0-16 15,-2 1 0-15,-3 0 0 0,-2 1 80 0,-4 0 0 16,-2 0 16-16,-9 4 0 0,8-3-144 0,-8 3-16 16,0 0-16-16,0 0 0 0,0 0 32 0,0 0 0 15,-11 1 0-15,-6 0 0 0,-2 0-192 0,-3 1 160 16,-3 2-160-16,-1-1 160 0,-2 0-160 0,0 2 192 16,-4 0-192-16,0 1 192 0,0-1 16 0,0 1 16 15,0-2 0-15,4 1 0 0,2-1-32 0,7-1 0 16,3-2 0-16,5 2 0 0,4-2-64 0,7-1-128 15,0 0 176-15,0 0-176 0,0 0 128 0,14-4-128 0,5 2 0 16,6-2 0-16,2-3 0 0,5-1 0 0,3-1 0 16,3 1 0-16,0-1 0 0,0 0 0 0,4 2 0 0,-3-1 0 15,0 0 128-15,-1 0-128 0,0 2 0 0,-7-1 0 16,-4 2 192-16,-6 1-32 0,-6 2 0 0,-5 0 0 16,-10 2-32-16,0 0-128 0,0 0 192 0,0 0-64 15,0 0 16-15,-11 4 0 0,-7 2 0 0,-4 2 0 16,0 0-144-16,-5 1 0 0,-2-1 144 0,0 0-144 15,-3-2 0-15,0 2 144 0,-1 0-144 0,0-1 0 16,1 1 128-16,1 0-128 0,3-3 0 0,4 1 0 16,5-2 0-16,3-2 0 0,5 2 0 0,11-4 0 15,0 0 128-15,0 0-128 0,0 0 0 0,8-5 0 16,4 0 0-16,7-4 0 0,5 0 0 0,5-1 0 16,2 0 0-16,6 2 0 0,-1 0 0 0,1-2 0 0,0 1 0 15,0 1 0-15,2 1 0 0,-6-1 0 0,-1 0 0 0,-5 3 0 16,-5 0 0-16,-5 3 0 0,-6-1 0 15,-11 3 0-15,0 0 0 0,0 0 0 0,0 0 0 0,0 0 0 16,-10 3 0-16,-6 1 160 0,-4 0-160 0,0 1 0 16,-9 1 144-16,0 1-144 0,-1-2 0 0,-2 1 128 15,-2-1-128-15,-3 2 0 0,1 0 0 0,1 2 144 16,2 0-144-16,2 0 0 0,3-2 144 0,8 0-144 16,6-1 0-16,4-2 144 0,10-4-144 0,0 0 0 15,0 0 0-15,0 0 0 0,13 0 0 0,3-2 0 16,6-4 0-16,3-1 0 0,4 1 0 0,1-1 0 15,2 0 0-15,-1 0 0 0,4 1 0 0,-2-1 0 16,-2-1 0-16,0 2 0 0,-3-1 0 0,-3 3 0 0,-7-1 0 0,-4 3 0 16,-6 0 0-16,-8 2 0 0,0 0 0 15,0 0 0-15,0 0 0 0,-14 3 0 0,-3 3 0 0,-4-1 128 16,-3 1-128-16,0 0 128 0,-5 0-128 0,0 0 128 16,-1 1-128-16,-2 1 192 0,-1-1-192 0,1 1 192 15,-6 1-64-15,6 0 0 0,4-3 0 0,5 1 0 16,4-2-128-16,7 0 128 0,4-2-128 0,8-3 128 15,0 0-128-15,0 0 0 0,11 1 0 0,6-2 0 16,5-1 0-16,2-1 0 0,5-2 0 0,2 0 0 16,2-1 0-16,2 1 0 0,0-1 0 0,-3 0 0 15,-3 1 0-15,-1 0 0 0,-4 0 0 0,-3 1 0 16,-5-1 0-16,-5 2 0 0,-11 3 0 0,0 0 0 0,0 0 0 16,0 0 0-16,0 0 0 0,-13 3 0 0,-4 2 0 15,-4 0 0-15,-5 0 0 0,-1-1 128 16,-1 1-128-16,-1-1 0 0,-3-1 0 0,-2 2 0 0,0-2 160 15,0 2-160-15,1 0 192 0,1-2-192 0,1 2 208 0,4 0-64 16,5-1-16-16,6 0 0 0,3-2-128 0,5 0 0 16,8-2 144-16,0 0-144 0,0 0 0 0,0 0 0 15,11-2 0-15,3-1 0 0,4-2 0 0,3 2 0 16,2-4 0-16,1 2 0 0,1-1 0 0,1 2-160 16,-2 1 160-16,-1-1 0 0,-2 2-128 0,-2 1 128 15,-4 2 0-15,-3-1 0 0,-12 0 0 0,0 0 0 16,0 0 0-16,0 0 0 0,0 0 0 0,0 0 0 15,-12 5 0-15,-4-1 0 0,-5-1 0 0,-2 2 0 16,-4-1 0-16,0 2 0 0,-4-1 0 0,-1 1 0 0,-1-1 0 0,1-1 0 16,2-1 0-16,5-1 128 0,4 0-128 0,5-1 0 15,1-1 0-15,5 2 0 0,10-2 0 0,0 0 0 32,0 0-816-32,0 0-144 0,0 0-48 0,15 6-12160 0,2-1-2432 0</inkml:trace>
  <inkml:trace contextRef="#ctx0" brushRef="#br1" timeOffset="166683.32">20213 9241 11231 0,'-12'-1'496'0,"3"1"96"0,-3-1-464 0,-1 0-128 15,-1-1 0-15,-1 2 0 0,1 1 944 0,1 0 160 0,0-1 48 0,-1 1 0 16,2-1-64-16,1 1-16 0,1 1 0 0,-1 0 0 16,3-2 144-16,-1 2 16 0,1 1 16 0,0-1 0 15,1-1 80-15,7-1 16 0,0 0 0 0,0 0 0 16,0 0-288-16,0 0-48 0,0 0-16 0,0 0 0 15,0 0-224-15,10 2-32 0,5 2-16 0,7-3 0 16,7-2-160-16,4 0-48 0,4-1 0 0,0 1 0 16,1-1-320-16,-4 1-192 0,0-2 192 0,-2 2-192 15,-2 0 176-15,-2 1-176 0,0-2 160 0,-3 2-160 16,-3-2 208-16,-3 1-48 0,-4 1-16 0,-3-1 0 16,-12 1 32-16,0 0 0 0,0 0 0 0,0 0 0 15,0 0 64-15,-12-1 16 0,-4 1 0 0,-3 0 0 16,-6 1-112-16,-4 1-16 0,-3 2 0 0,-2-2 0 15,-1-1 80-15,-4 1 16 0,1-1 0 0,-4-1 0 0,1-2 64 16,4 0 16-16,3 1 0 0,3 0 0 0,7-1-128 0,5 2-32 16,6-3 0-16,6 2 0 0,7 1-144 0,0 0 0 15,0 0 144-15,11-2-144 0,8 1 128 0,4 0-128 16,7 1 160-16,7 0-160 0,6-1 0 0,2 1 0 16,-1 0 0-16,0-2-160 0,1 0 160 0,-1 0 0 15,-2 0 0-15,2 0 0 0,-1 1 0 0,1 1 0 16,-4 2 0-16,-5-1 0 0,-9-1 0 0,-4 0 0 15,-5 2 0-15,-6-2 0 0,-11 0 0 0,0 0 0 16,0 0 0-16,0 0 0 0,-6 6 0 0,-6-2 0 16,-7-1 0-16,-7 2 0 0,-7 0 0 0,-4 1 144 0,-3 0-144 15,0 1 0-15,-2-2 128 0,1 0-128 16,0-1 0-16,3 1 0 0,-1-2 0 0,-2-1 0 0,-3 0 0 16,4 0 0-16,0 2 128 0,7-2-128 0,6 0 0 0,7 1 0 15,7 1 0-15,13-4 0 0,0 0 0 0,0 0 0 16,14 3 0-16,8 0 0 15,8 0 0-15,7-3 0 0,3-3 0 0,3 3 0 0,2-2 0 0,0-1 0 16,-1-3 0-16,2 1 0 0,-1-1 0 0,2 1 0 16,2-1 0-16,-1 1 0 0,-2-3 0 15,-3 3 0-15,-9-2 0 0,-5 3 0 0,-7 0 0 0,-7 3 0 16,-5-1 0-16,-10 2 0 0,0 0 0 0,0 0 0 16,-7 1 0-16,-8 1 0 0,-6 3 0 0,-7-2 0 15,-10 1 0-15,-3 3 0 0,-7-1 0 0,1-2 0 16,-1-1 0-16,1 3 0 0,1 4 0 0,0-3 0 15,0-1 128-15,-2-1-128 0,0 1 0 0,4-2 0 16,4-2 0-16,10 2 0 0,5-1 0 0,9 1 0 0,4 1 0 16,12-5 160-16,0 0-160 0,5 6 128 0,6-2-128 15,10-2 0-15,8 0-192 0,8 0 192 0,4-3-128 0,2-1 128 16,2 0 0-16,1-1 0 0,3-2 0 16,-1 1 0-16,-1-2 0 0,1 3 0 0,-2 1 0 0,-6 1 0 15,-8 0 0-15,-5 1 0 0,-11 0 0 0,-4 0 0 16,-12 0 0-16,0 0 0 0,0 0 0 0,0 0 0 15,0 0 0-15,-16 1 0 0,-9 0 0 0,-5 2 0 16,-4-2 0-16,-3 1 0 0,1 1 0 0,1-1 0 16,-1 1 0-16,0-2 0 0,2 2 0 0,1-1 0 15,1-1 128-15,2 0-128 0,-1-1 0 0,4 1 0 16,2 0 0-16,8-1 0 0,4 0 0 0,6 1 0 0,7-1 0 16,0 0 0-16,0 0 0 0,15-3 0 0,4-1 0 0,4 1 0 15,0 0 0-15,5-2 0 0,0 0 0 0,4-2 0 16,2 0 0-16,2-1 0 0,2 0 0 0,1 2 0 15,3-1 0-15,0 0 0 0,-1 2 0 0,-5 2 0 16,-8 0 0-16,-5 0 0 0,-6 2 0 0,-5 0 0 16,-12 1 0-16,0 0 0 0,0 0 0 0,-6 2 0 15,-6 3 0-15,-8-1 0 0,-7 1 0 0,-8-1 0 16,-3-2 0-16,-3 1 0 0,-3 1 0 0,1 0 0 16,-2 0 0-16,1 1 0 0,-1-2 128 0,0-1-128 15,-1-2 0-15,4 1 160 0,4-1-160 0,8 0 160 16,8 0-160-16,6 0 128 0,6 3-128 0,10-3 128 15,0 0-128-15,12 0 0 0,7 0 0 0,9 1 128 16,8 1-128-16,5-2 0 0,2-1 0 0,1 0 0 0,1 0 0 16,0-2 0-16,0 2 0 0,2 0 0 0,2 0 0 0,-1 0 0 15,1-1 0-15,-6 0 0 0,-4-1 0 16,-7 1 0-16,-6 0 0 0,-8 1 0 0,-8 1 0 0,-10 0 0 16,0 0 0-16,0 0 0 0,0 0 0 0,-15 3 0 15,-7 0 0-15,-6-1 128 0,-9-4-128 0,-4 2 0 16,-7-1 0-16,1 0 0 0,0-2 0 0,1 2 128 15,2 0-128-15,1 0 0 0,2 1 0 0,2-3 0 16,4-1 128-16,8 1-128 0,7-2 0 0,8 3 0 16,12 2 0-16,0 0 128 0,11-3-128 0,6 1 0 15,7 1 0-15,5 2 128 0,8-2-128 0,1 1 0 16,3-2 0-16,3 4 0 0,-2-1 0 0,2 1 0 16,1 1-176-16,-6 2 176 15,-5 3-1056-15,-5 1-128 0,-5 0-32 0,-6 1-17120 0</inkml:trace>
  <inkml:trace contextRef="#ctx0" brushRef="#br1" timeOffset="168019.27">19308 10862 8287 0,'0'0'736'0,"-9"3"-592"0,2 1-144 0,-4-2 0 16,-1 1 1472-16,-2-2 256 0,-3-1 48 0,0 0 16 15,-3 0-320-15,-1 0-48 0,0 0-16 0,1-1 0 16,2-2 32-16,0 1 0 0,6 0 0 0,0 0 0 16,3-1-288-16,9 3-48 0,0 0-16 0,0 0 0 15,5-8 480-15,2 1 96 0,8 4 0 0,5-3 16 31,8-3-1984-31,6 1-400 0,6 0-64 0,3 0-32 0,-3 1 800 0,1-1 0 0,0-1 192 0,-5 2-48 16,-1 0-144-16,-3 1 160 0,-2 2-160 0,-5 1 160 16,-3 1 80-16,-5 0 16 0,-6 1 0 0,-11 1 0 15,0 0-64-15,0 0 0 0,-5 4 0 0,-7 0 0 16,-7 2-192-16,-6-1 0 0,-7 2 128 0,-18 1-128 0,-2 1 128 16,0 0 0-16,0-1-128 0,2-1 192 0,3 0 64 15,5-1 0-15,2 0 0 0,6 2 0 0,3-2-64 0,7 0-16 16,4-3 0-16,8 1 0 0,4-1-48 0,8-3-128 15,0 0 192-15,9 2-64 0,7-3-128 0,5 0 160 16,5 0-160-16,7 0 160 0,3 0-160 0,7-1 128 16,3 1-128-16,1 0 128 0,-2-1-128 0,-4 0 0 15,0-4 0-15,-2 3 0 0,-4-1 0 0,-4 1 0 16,-5 1 0-16,-5 2 0 0,-8-1 0 0,-5 2 0 16,-8-1 0-16,0 0 0 0,-5 0 0 0,-3 2 0 15,-6-2 128-15,-11 4-128 0,-5-1 144 0,-3 0 0 16,-4 0 0-16,1 0 0 0,2-1-144 0,-3 0 0 15,2-1-160-15,2 2 160 0,3-5 0 0,5 4 0 0,4-1 0 0,5 0 0 16,4 0 160-16,4-1-160 16,8 0 128-16,0 0-128 0,0 0 144 0,0 0-144 15,16 0 160-15,6 0-160 0,5 0 0 0,4 0 0 0,3 0 0 0,1-1 0 16,0-3 0-16,-1 0 0 16,1 0 0-16,-2-2 0 0,-1 1 0 0,-3 2 0 0,-2 0 0 15,-3 1 0-15,-5-1 0 0,-3 2 0 0,-5 1 0 0,-11 0 144 16,0 0-16-16,0 0-128 15,0 0 192-15,-9 1-64 0,-6 0 0 0,-3-1-128 0,-5 0 192 0,-2 0-64 16,-6 2-128-16,-2-2 160 0,0 0-160 0,2 0 160 16,3 0-160-16,2 0 0 0,4 0 0 0,4 1 0 15,4 1 0-15,5 2-304 0,9-4 48 0,0 0-17200 16</inkml:trace>
  <inkml:trace contextRef="#ctx0" brushRef="#br1" timeOffset="169164.21">19237 10793 5519 0,'-7'0'496'0,"-4"-1"-496"0,0-1 0 0,0 1 0 16,1-1 1936-16,0 0 304 0,1-2 48 0,-1 2 16 15,4 1-736-15,-3 0-144 0,9 1-16 0,-9-2-16 16,0 2-480-16,9 0-80 0,-10 2-32 0,3-1 0 0,-3 0-224 16,10-1-64-16,-7 1 0 0,7-1 0 0,0 0-80 0,0 0-32 15,0 0 0-15,0 0 0 0,0 0-112 0,9 5-32 16,4-2 0-16,7-1 0 0,4 1 128 0,6 1 0 15,3-1 16-15,-1-1 0 0,-3 0-192 0,2-1-32 16,0-1-16-16,-2 3 0 0,-2 0-32 0,-4-1 0 16,-1-1 0-16,-3 1 0 0,-7 1 64 0,-2-1 16 15,-10-2 0-15,0 0 0 0,0 0-64 0,0 0-16 16,0 0 0-16,-8 4 0 0,-6 1 64 0,-6-1 0 16,-2 2 0-16,-4-1 0 0,-3 1 64 0,-3-1 0 15,-3 2 16-15,0-1 0 0,-2-2 0 0,3-1 0 16,2 0 0-16,4 0 0 0,3 0 32 0,0-2 0 15,6 0 0-15,3 0 0 0,4 1-64 0,5-1-16 0,7-1 0 0,0 0 0 16,0 0-48-16,0 0-16 0,0 0 0 0,16-2 0 16,0 0-16-16,6 0 0 0,4-2 0 0,3 2 0 15,2 0-144-15,1 0 0 0,1-3 144 0,-2 1-144 16,-3-2 0-16,2 1 0 0,-2-2 0 0,-2 2 128 16,-2 0-128-16,-3-1 0 0,-4-1 0 0,-5 5 0 15,-12 2 176-15,0 0-48 0,0 0 0 0,0 0 0 16,0 0 0-16,-12 0 0 0,-6 0 0 0,-2 1 0 15,-6-1-128-15,-2 0 0 0,0 0 0 0,-3 1 0 16,-2 0 144-16,1-1-144 0,2 0 160 0,6 1-160 16,2 2 192-16,5-1-48 0,2-1-16 0,6-2 0 15,9 1-128-15,0 0 128 0,0 0-128 0,0 0 128 16,0 0-128-16,17-1 0 0,2 2 0 0,6 2-11136 16,2 3-2176-16</inkml:trace>
  <inkml:trace contextRef="#ctx0" brushRef="#br1" timeOffset="170287.64">17049 10990 13823 0,'-8'-5'1216'0,"2"1"-960"15,0-1-256-15,-2 2 0 0,-1 2-256 0,1-1-112 16,2-1-16-16,-2 0 0 0,-1-3 1104 0,2 2 224 15,0 1 32-15,1-3 16 0,2 3 32 0,-3-2 16 0,2 2 0 0,1 1 0 16,-4 0 96-16,1-2 16 16,2 0 0-16,-1 2 0 0,6 2-208 0,-9-1-48 0,2-1 0 0,7 2 0 15,0 0-384-15,0 0-96 0,0 0-16 0,0 0 0 16,0 0 64-16,7-4 16 0,6 1 0 0,3 1 0 16,5 1-160-16,0-2-16 0,3 0-16 0,-1 2 0 15,2-1-112-15,1 1-32 0,-2-1 0 0,-1-1 0 16,-2 1-16-16,-2 1-128 0,-3 0 192 0,-4 2-64 15,-2-3 64-15,-10 2 0 0,0 0 0 0,0 0 0 16,0 0-64-16,0 0-128 0,-8 2 192 0,-6 1-64 16,-6 5 0-16,-5-2 0 0,-5-1 0 0,-3 1 0 15,-3-1-128-15,-2 1 128 0,-2 2-128 0,-2-2 128 16,1-3 0-16,1 2 0 0,-2 1 0 0,2-1 0 16,1 1 0-16,5-3 0 0,0 0 0 0,7-1 0 0,7-1-128 15,8-1 160-15,3 2-160 0,9-2 160 16,0 0 0-16,13-3 0 0,7-2 0 0,9 0 0 0,6-6-160 15,6 2 192-15,2 0-192 0,2 3 192 0,1 0-192 0,1 0 0 16,0-1 0-16,-1 0 0 0,0 3 0 16,-3-1 0-16,-3 0 0 0,-6 2 0 0,-7 1-128 0,-6-1 128 15,-8 3 0-15,-13 0 0 0,0 0 0 0,0 0 0 16,-12 3-144-16,-8 0 144 0,-8 0 0 0,-5-1 0 16,-6 2-128-16,-3-1 128 0,-4-1 0 0,1-1 0 15,0 0 0-15,1 1 0 0,3-1 0 0,2 1 0 16,4 0 0-16,2 0 0 0,2 0 128 0,4-2 48 15,8 0 0-15,3 2 0 0,7 0-176 0,9-2 160 16,0 0-160-16,12-4 160 0,7 4-160 0,6 0 160 0,5-4-160 16,5 2 160-16,5 0-160 0,1 2 128 0,3 0-128 15,1 0 128-15,1-3-128 0,-1 1 0 0,-1 0 0 0,-7 0 0 16,-2 0 0-16,-8 1 0 0,-7-1 0 0,-7 2 0 16,-13 0 0-16,0 0 0 0,0 0 0 0,-13 3 0 15,-8 1 0-15,-4 0 0 0,-3 1 0 0,-6-3 0 16,-3-3 192-16,-1-1-32 0,-4 0-16 0,3-1 0 15,1 1 96-15,4 1 16 0,4-2 0 0,1 1 0 16,5 3-64-16,5-1-16 0,6-1 0 0,5 1 0 16,8 0-176-16,0 0 128 0,0 0-128 0,13 1 128 15,5 0-352-15,8 2-80 0,6 4-16 0,2 1-16944 16</inkml:trace>
  <inkml:trace contextRef="#ctx0" brushRef="#br1" timeOffset="186469.99">3641 17172 2751 0,'0'0'256'0,"0"0"-256"16,3-5 0-16,-1-1 0 0,2 1 1168 0,-4 5 192 15,1-6 48-15,2 0 0 0,-3 6-128 0,3-7-32 16,-3 7 0-16,2-7 0 0,-2 7-48 0,3-7-16 0,-3 0 0 0,0 7 0 16,4-6-96-16,-4 6-32 0,0 0 0 0,0 0 0 15,2-6-32-15,-2 6-16 0,0 0 0 0,0 0 0 16,0-8-112-16,0 8 0 0,0 0-16 0,0 0 0 16,0 0-192-16,0 0-48 0,0 0 0 0,0 0 0 15,6 10-384-15,2 3-96 0,-3 1-16 0,0 4 0 16,2 4 16-16,-2 5 0 0,0-1 0 0,-1 5 0 15,-3 2 160-15,-2 1 16 0,0 2 16 0,-4 5 0 16,0 4 80-16,-1 1 16 0,-2-4 0 0,2 0 0 16,-3-2 16-16,3-6 16 0,-4-6 0 0,3-1 0 15,0-3 32-15,0-1 16 0,3-1 0 0,-1-3 0 16,1-3-208-16,0-2-32 0,0-1-16 0,1-1 0 16,-1 0-144-16,1-1-128 0,0-1 192 0,0 0-192 0,-1 1 128 15,1 0-128-15,1-3 0 0,2-8 0 0,-1 9 0 0,1-9 0 16,-4 8 0-16,4-8 0 15,0 0-1168-15,0 0-240 0,0 0-64 0</inkml:trace>
  <inkml:trace contextRef="#ctx0" brushRef="#br1" timeOffset="188662.55">3717 17094 16575 0,'-8'-10'1472'0,"8"10"-1168"0,-6-7-304 0,2 0 0 0,4 7 800 0,-3-7 96 0,3 7 32 0,0 0 0 16,0 0 352-16,0 0 64 0,0 0 0 0,0 0 16 16,4-7-560-16,2 2-112 0,4 1-32 0,3 1 0 15,1-1-80-15,3 1-32 0,5-1 0 0,4 2 0 16,2 1-112-16,0-1-32 0,1-1 0 0,4 0 0 16,1-1-112-16,-2 1-32 0,1 0 0 0,1 0 0 15,1 2 48-15,2 1 0 0,-2 0 0 0,3 0 0 0,1 0-16 16,3 4 0-16,-1-2 0 0,-2 0 0 0,0-1-32 0,0 0-16 15,3-1 0-15,2 0 0 0,3-1-32 0,4 0 0 16,1 0 0-16,3 0 0 0,-1-1 48 16,3-1 0-16,-1 1 0 0,3 0 0 0,3 0-96 0,0 0-16 15,0 1 0-15,0-1 0 0,-3 1-144 16,1 1 128-16,-2-3-128 0,2 3 128 0,2-1-128 0,0 0 0 16,-1 0 0-16,-2 0 128 0,-1 0-128 0,-1 1 0 15,-2-3 0-15,1 1 0 0,1 0 0 0,-1 1 128 16,2-1-128-16,-1-1 0 0,-3 1 160 0,0-1-160 15,-5 0 192-15,3-2-192 0,2 3 240 0,0-2-64 0,0-3-16 16,-3 0 0-16,0 4 0 0,-1-2 0 16,-1-3 0-16,-1 2 0 0,0 1-32 0,0 2-128 0,-1-1 192 0,3-1-64 15,-1-3-128-15,1 2 192 0,-3-1-192 0,-1 1 192 16,0 1-192-16,1 1 160 0,-4-2-160 16,2 3 160-16,0 1-160 0,1-3 128 0,2 0-128 0,-3-1 128 15,-2 1-128-15,0 0 0 0,1 2 0 0,-2 1 128 16,1-3-128-16,-2 3 128 0,-1 1-128 0,1 0 128 15,0-1-128-15,-4 0 128 0,2-3-128 0,-2 3 128 16,-1 0-128-16,1 0 128 0,-2-2-128 0,0 3 128 16,1 1-128-16,1 0 0 0,-1 0 0 0,1 1 128 15,-3-2-128-15,1 0 0 0,-1-2 144 0,-1 1-144 16,0-2 0-16,-3 1 128 0,2 1-128 0,-1 0 0 16,-1-1 0-16,-2 3 128 0,2 3-128 0,3-2 0 15,0 1 0-15,-4 0 0 0,-1-1 0 0,1 1 128 0,1-1-128 16,0 1 0-16,-1-2 0 0,0 1 0 0,-1-1 0 0,0 1 128 15,3 2-128-15,-1-1 0 0,2-1 128 16,1 2-128-16,0-2 160 0,0 1-160 0,1 0 0 0,0 1 0 16,3 0 0-16,-2-2 0 0,-1-2 0 0,0 1 0 15,2 1 0-15,-3 0 0 0,0 0 0 0,0 0 0 16,0-1 0-16,3 3 0 0,-1 3 0 0,-2-4 0 16,1 0 0-16,2-1 0 0,2-1 0 0,-1 0 0 15,2 1 0-15,-2-1 0 0,1-1 0 0,-1 0 0 16,0 1 0-16,2 1 0 0,0 3 0 0,1-2 0 15,-3-3 0-15,2 2 0 0,-1 1 0 0,1 0 0 16,-3-4 0-16,1 2 0 0,0 0 0 0,-2 0 0 0,-1 0 0 16,1 2 0-16,-2-2 0 0,3 1 0 0,0 0 0 15,-1-1 0-15,1 0 0 0,1 0 0 0,-2-1 0 16,-1 1 0-16,-1 0 0 0,0 1 0 0,0-1 0 0,-1 3 0 16,-1-1 0-16,3 0 0 0,-2 2 0 0,0 0 0 15,-2-2 0-15,2 1 0 0,1 0 0 0,-1 1 0 16,0-1 0-16,1-1 0 0,-1-1 0 0,1 3 0 15,0-1 0-15,0 1 0 0,-1-1 0 0,0 1 0 16,-1 1 0-16,0 1 0 0,1-1 0 0,-2 0 0 16,0-2 0-16,-3 2 0 0,3 0 0 0,-3-1 0 15,-2-1 0-15,-1 1 128 0,1 2-128 0,0-3 0 16,-3 2 0-16,0-1 0 0,-1-2 0 0,-1 1 0 16,-1 0 0-16,0 1 0 0,0-1 0 0,-3-1 0 15,0-1 0-15,0 2 0 0,-2-2 128 0,-1 1-128 16,-2-2 0-16,0 0 0 0,0 0 0 0,-1 0 0 15,-1 1 128-15,2 0-128 0,-2 0 0 0,1 1 0 0,2 1 0 0,-2-1 0 16,1 0 0-16,1 1 0 0,1 1 0 0,-3-2 0 16,-1 0 0-16,-1 0 0 0,1-1 0 0,1 0 0 15,-3 0 0-15,-7-1 0 0,8 3 0 0,-8-3 0 16,8 1 0-16,-8-1 0 0,0 0 0 0,0 0 0 16,0 0 0-16,0 0 0 0,9 0 128 0,-9 0-128 15,0 0 0-15,0 0 0 0,0 0 0 0,0 0 128 16,0 0-128-16,0 0 0 0,0 0 0 0,0 0 0 15,0 0 0-15,0 0 0 0,0 0 0 0,0 0 0 16,0 0 0-16,0 0 0 0,-6 7 0 0,6-7 0 16,-4 8 0-16,0 1 0 0,-1 2 0 0,2 1 0 0,-1 1 0 15,0 3 0-15,-2-1 0 0,1 2 0 0,2-1 0 16,0 4 0-16,-2 1 0 0,2 1 0 0,0 1 0 16,0 0 0-16,1-2 0 0,-1 2-128 0,1-2 128 0,0 1 0 15,-1 0 0-15,1-1 0 16,1 1 0-16,-1-1 0 0,-1 2 0 0,0 1 0 0,2-1 0 0,0 2 0 15,0-4 0-15,1 0 0 0,0 0 0 0,2-1 0 16,-1-1 0-16,2 0 0 0,-2 2 0 0,1-2 0 16,-1-1 0-16,0 0 0 0,1 0 0 0,0 1 0 15,0 3 0-15,0-3 0 0,1 1 0 0,-1 2 0 16,-2-2 0-16,0 2 0 16,-2 0 0-16,2 0 0 0,-1 1 0 0,1-3 0 0,0-4 0 0,0-2 0 15,0-5 0-15,0 2 0 0,0-11 128 0,1 9-128 16,-1-9 0-16,0 0 0 0,0 0 128 0,0 9-128 0,0-9 0 15,0 0 144-15,0 0-144 0,0 0 128 0,0 0-128 0,-3 8 0 16,3-8 0-16,-6 6 128 0,0 0-128 0,6-6 0 16,-9 3 0-16,1 2 128 0,-1-1-128 0,1 0 0 15,-1 0 0-15,-3 0 0 0,0 0 0 0,-1 1 0 16,-1-1 0-16,-1 2 0 0,-3-2 0 0,1 2 0 16,-1-1 0-16,-2 1 0 0,-1-1 0 0,-1 1 0 15,-1-2 128-15,-3 2-128 0,-4-2 0 0,-1 1 0 16,0 2 0-16,-3-1 0 0,-6 1 0 0,-4 0 0 15,-3-3 144-15,1 1-144 0,1-1 0 0,-1-1 0 16,-2 3 0-16,-2-1 128 0,-1 2-128 0,-2 0 0 16,-4-3 0-16,-1 1 0 0,1 0 0 0,0 0 0 15,0 2 0-15,-5 0 0 0,-1 0 128 0,-1 1-128 0,-4-1 160 0,2-2-160 16,2-1 0-16,2 2 0 0,-2-1 0 0,-3 2 0 16,-1-1 0-16,-3 0 0 0,1 2 0 0,-1-2 0 15,2-1 0-15,-1 0 0 0,-4 2 0 0,33-5 0 16,-5-1 0-16,-8 3 0 0,-6-3 0 15,-3 2 0-15,-1 1 0 0,-1 1 128 0,-2-1-128 0,-2 2 0 16,-3 0 0-16,-1 1 0 0,2-1 0 0,-61 8 0 16,23-4 0-16,9-2 0 0,7 1 0 0,9-1 0 15,8-3 0-15,1 0 128 0,0-1-128 0,-2-1 0 16,-3 0 0-16,4-2 0 0,6-1 0 0,-4-1 0 16,0 0 0-16,-2-3 0 0,-1 3 0 0,3 0 0 15,4 1 0-15,2 0 0 0,1 0 0 0,0 1 0 16,-3 0 0-16,2 1 0 0,3 1 0 0,0-1 0 0,2-1 0 15,2-1 0-15,-1-1 0 0,0 0 0 0,-1-1 0 16,1-2 128-16,5 3-128 0,-2-3 0 0,2-2 0 16,-2 0 0-16,-2-2 0 0,2-1 0 0,-5 0 0 0,6 1 0 15,1 0 0-15,27 3 0 0,-4 0 0 0,-4-3 0 16,-1 2 128-16,-4-2-128 0,-2 0 0 0,-1 1 0 16,-1 0 0-16,-36-4 0 0,14 1 0 0,7 2 0 15,6 0 0-15,-2 0 0 0,0 0 0 0,3 3 0 16,-2-1 0-16,4 3 0 0,2 0 0 0,-1-2 0 15,0-1 0-15,-4-1 0 0,0 0 0 0,0 2 0 16,0 2 0-16,4 0 0 0,2 2 0 0,2 0 0 16,2-1 0-16,2-1 0 0,-1-1 0 0,-1 1 0 15,-2 0 0-15,0-1 0 0,1 1 0 0,3 1 0 16,0 0 0-16,2 1 0 0,-1-3 0 0,0 1 0 0,0 0 0 16,-3-2 0-16,0 0 128 0,0-1-128 0,-1 2 0 15,5 0 0-15,2 0 176 0,4 0-176 0,3-1 192 0,0 0-192 16,0-2 160-16,-3 1-160 0,2-1 128 0,-1 1-128 15,0 0 128-15,-2 2-128 0,0-1 128 0,3 2-128 16,-1 1 128-16,3 1-128 0,5 0 0 0,-1 1 128 16,5 0-128-16,1 0 0 0,3 0 144 0,3 0-144 15,1-2 0-15,4 1 0 0,4 1 0 0,7 0 0 16,0 0-176-16,0 0-96 0,3-7-32 0</inkml:trace>
  <inkml:trace contextRef="#ctx0" brushRef="#br1" timeOffset="189596.26">2059 17166 5519 0,'0'0'496'0,"1"-8"-496"0,-1 0 0 0,0 1 0 16,0 0 2304-16,0 0 384 0,0 7 64 0,-1-7 0 16,1-1-784-16,0 8-176 0,0-8-16 0,0 8-16 15,-2-7-400-15,2 7-80 0,0 0 0 0,0 0-16 16,0 0-304-16,0 0-48 0,0 0-16 0,0 0 0 15,0 0-304-15,0 0-64 0,3 5-16 0,0 2 0 16,0 1 0-16,1 5-16 0,0 1 0 0,0 2 0 0,1 2-144 16,-1 3-32-16,1 16 0 0,-2-3 0 0,-2 0-96 15,-1-2-32-15,-1-2 0 0,-1 0 0 0,-1-1-32 0,2-1-16 16,-3-2 0-16,3-3 0 0,-1-2-144 0,1-2 192 16,-1-1-192-16,1-3 192 0,1-4-192 0,1 0 160 15,-1-11-160-15,3 7 160 0,-3-7-336 0,0 0-64 16,0 0-16-16,8 0 0 15,0-5-1952-15,-1-2-400 0,-1-3-80 0</inkml:trace>
  <inkml:trace contextRef="#ctx0" brushRef="#br1" timeOffset="189961.87">2280 17146 19919 0,'0'0'880'0,"0"0"192"0,0 0-864 0,0 0-208 0,0 0 0 0,0 0 0 16,0 0 1408-16,0 0 224 0,0 0 48 0,3 12 16 15,0 2-624-15,2 2-128 0,-3 0-32 0,1 1 0 16,0-2-80-16,3 2-32 0,-3 0 0 0,3 1 0 16,-1-1-272-16,-1 2-48 0,0 0-16 0,0-3 0 15,2 0-80-15,-3-3 0 0,0-2-16 0,2-1 0 16,-1-3 80-16,-4-7 32 0,0 0 0 0,5 7 0 15,-5-7 176-15,0 0 48 0,11 1 0 0,-5-4 0 16,2-3 64-16,-3-1 32 0,1-3 0 0,1-2 0 16,-1-3-256-16,1 0-48 0,-4-2-16 0,1 0 0 0,2 0-224 0,-2-1-32 15,0 0-16-15,0 0 0 0,-1-1-80 16,2 2 0-16,0 0-128 0,1-1 192 0,-1 5-192 0,1 1 0 16,1 0 128-16,-1 2-128 0,-1 2 0 0,1 2 0 15,1 1 0-15,-7 5-160 16,0 0-1120-16,0 0-240 0,0 0-32 0,8 7-10864 15,-1 1-2176-15</inkml:trace>
  <inkml:trace contextRef="#ctx0" brushRef="#br1" timeOffset="190234.21">2719 17049 28559 0,'0'0'2544'0,"0"0"-2032"0,0 0-512 0,0 0 0 16,0 0 640-16,0 11 48 0,-3-1 0 0,2 3 0 16,0 1 336-16,1 3 80 0,-1 1 16 0,-1 2 0 15,0 4-304-15,-1 0-64 0,-1 1-16 0,0 1 0 16,-1 2-352-16,1-1-80 0,-1 3-16 0,2-2 0 16,0 0-160-16,2-1-128 0,-3-4 144 0,2-1-144 15,1-5 160-15,1 0-160 0,1-3 160 0,0-2-160 16,0-2 0-16,-1-10 0 0,0 0 0 0,0 0 0 15,0 0-272-15,0 0-112 0,9-4 0 0,1-4-16 16,-4-2-1776-16,0-1-368 0,-1-3-64 0</inkml:trace>
  <inkml:trace contextRef="#ctx0" brushRef="#br1" timeOffset="190561.93">2688 17056 21183 0,'-6'-9'1888'0,"6"9"-1504"16,-2-8-384-16,2-1 0 0,2-1 1536 0,2 2 224 15,2-1 48-15,2 0 16 0,3 0-160 0,3-1-48 16,3 0 0-16,2 2 0 0,6-1-784 0,-2 1-176 16,2 0-16-16,3 3-16 0,-4 1 0 0,2 2 0 15,3 0 0-15,-4 3 0 0,-2 3-128 0,-3 1-32 16,-4 2 0-16,-1 4 0 0,-3 1-48 0,-4 3-16 0,-4 3 0 15,-3 3 0-15,-3 1 48 0,-5 1 0 0,-2 1 0 16,-5 0 0-16,-6 0 64 0,-1 0 0 0,-4-2 16 0,0 0 0 16,-4-2 64-16,0-3 16 0,-2-3 0 0,0-2 0 15,-1-2-160-15,1-1-48 0,2-3 0 0,2-1 0 16,4-4-400-16,3-2 0 0,2-2 0 0,5-2 0 31,2 1-1216-31,7-3-240 0,3 1-32 0,3-4-18432 0</inkml:trace>
  <inkml:trace contextRef="#ctx0" brushRef="#br1" timeOffset="191301.24">2363 17816 4607 0,'0'0'400'0,"0"0"-400"0,0 0 0 0,0 0 0 16,0 0 2336-16,0 0 384 0,0 0 80 0,0 0 16 16,0 0-944-16,0 0-176 0,-5-8-32 0,5 8-16 0,-6-5-256 0,6 5-48 15,-10-5-16-15,3 2 0 0,-4 2-320 0,1 3-64 16,0 2-16-16,-3 0 0 0,-2 1-352 0,1 4-64 15,-1 1 0-15,-1 2-16 0,2 1-96 0,0 3-16 16,-2 0 0-16,2 1 0 16,3-1-64-16,3-1 0 0,4-1-16 0,-1-2 0 0,3-2-128 0,4 0-32 15,4-5 0-15,2-1 0 0,0 0-144 0,3-2 192 16,0 0-192-16,4 0 192 0,0 2-64 0,2-1 0 16,-1 0 0-16,1 1 0 0,-3-1-128 0,-1 1 0 15,-1 0 0-15,-1-1 0 0,-11-3 0 0,6 4 0 0,-6-4 0 16,3 8 0-16,-3-8 0 0,-1 10 0 0,-2-2 224 15,-2-1-64-15,-5 0 48 0,0-1 16 0,-1 1 0 0,-2-1 0 16,-2-1 32-16,-1-2 0 0,0 1 0 0,1-2 0 16,-1-2-128-16,3 0-128 0,0-2 176 0,1-1-176 15,0 1 128-15,3 0-128 0,1-3 0 0,8 5 0 32,0 0-1616-32,0 0-432 0,0-10-96 0</inkml:trace>
  <inkml:trace contextRef="#ctx0" brushRef="#br1" timeOffset="191983.8">2561 17804 10127 0,'0'0'896'0,"0"0"-704"0,-6 5-192 0,-1 2 0 0,-1 0 3152 16,0 2 608-16,-2-1 112 0,-1 1 32 0,1 1-1872 0,1 1-368 15,0 1-80-15,4 1-16 0,1-1-768 0,1-1-160 16,3-1-16-16,3-1-16 0,-3-9-240 0,6 9-48 15,2-3-16-15,3-1 0 0,1-3-112 0,0-2-32 16,2-2 0-16,-3-2 0 0,0 2-32 0,1-1 0 16,1 1 0-16,1-3 0 0,-5 0 32 0,4-2 0 15,-1-1 0-15,-2 1 0 0,-4 0 48 0,-1-1 16 16,-2 0 0-16,-1 0 0 0,0 0 48 0,-2 0 16 16,-2 0 0-16,1-1 0 0,0 0-32 0,-1 0 0 15,-3-1 0-15,2 0 0 0,-3 1-112 0,2-2-16 16,-1-2-128-16,0 4 192 0,2-2-192 0,2 2 128 0,1 0-128 15,1 0 0-15,1 1 0 0,4 2 0 0,-6 6 0 16,8-8 0-16,-1 0 0 0,1 1 0 0,0 0 0 0,1-1 0 16,0 2 0-16,0-2-128 0,1 0 128 0,0-1 0 15,0 0 0-15,-2 0 0 0,2 0 0 16,-3 1 0-16,-2 1 0 0,2-1 0 0,-2-1 0 0,0 3 0 16,-1-3 0-16,-4 9 0 0,4-7 0 0,-4 7 0 15,0 0 0-15,0 0 0 0,0 0 0 0,0 0 0 16,0 0-160-16,-3 10 160 0,2 1-128 0,-3 2 128 15,-1 1 0-15,1 2-160 0,2 3 160 0,-4-3 0 16,2 0 0-16,0-3 0 0,0 0 0 0,0-2 0 16,2-1 0-16,-1-1 0 0,3-9 0 0,0 9 0 15,0-9 0-15,0 0 144 0,0 0-144 0,10 4 128 16,-2-1-128-16,1-3 0 0,0-3 144 0,-1 0-144 16,1-3 128-16,1 0-128 0,1-1 128 0,2 0-128 15,-2 0 0-15,1 1 144 0,-1 1-144 0,-1 0 0 0,-1 1 0 0,1 3 0 16,-1 0 0-16,1 2 0 0,-1 1 0 0,-1 2 0 15,2 1 0-15,-3 4 0 0,-3-3 0 16,1 3 0-16,-3 0 0 0,1 0 0 0,0-1 0 16,1 0 0-16,0-1 192 0,-4-7-192 0,5 8 272 0,-5-8-48 15,5 7-16-15,-5-7 0 0,8 4 48 0,-1 0 0 16,-7-4 0-16,10-1 0 0,0-2-64 0,-2 1 0 16,1-1 0-16,1 0 0 0,1-1-64 0,-1 2 0 15,-2 1-128-15,2 1 192 0,2 2-192 0,-2 3 176 16,0 0-176-16,0 2 160 0,-2-1-160 0,1 2 0 15,-2 1 0-15,2 0 0 0,0-2 0 0,1 1 0 0,1-1 0 16,0-1-12240-16,1 0-2544 16</inkml:trace>
  <inkml:trace contextRef="#ctx0" brushRef="#br2" timeOffset="-129781.55">14400 7325 4607 0,'0'0'192'0,"0"0"64"0,0 0-256 0,0 0 0 0,0 0 0 0,0 0 0 15,0 0 2256-15,0 0 416 0,0 0 80 0,0 0 0 16,0 0-1408-16,0 0-272 0,5-3-64 0,-5 3-16 16,0 0-160-16,6-4-48 0,-6 4 0 0,0 0 0 0,0 0-32 15,4-4-16-15,-4 4 0 0,3-6 0 16,-2 1-80-16,-1 5-16 0,-1-6 0 0,-1 1 0 0,0-1-64 0,-1 1-32 15,-2-2 0-15,0 1 0 0,-2-1 80 0,0-1 16 16,-4 0 0-16,0 0 0 0,-1-1-64 0,1 1 0 16,-3 0 0-16,1 0 0 0,0 0-128 15,-2 2-48-15,-1-1 0 0,-2 2 0 0,0 0-208 16,1 1-32-16,-2 0-16 0,2 3 0 0,-2 1-144 0,1 1 160 16,1 1-160-16,-1 1 160 0,1 1-160 0,-2 2 0 15,1-1 0-15,1 3 0 0,0 0 0 0,1 4 0 16,-2 0 0-16,1 2 0 0,-2 3 0 0,-1 1 0 15,-2 0 128-15,1 1-128 0,1-1 0 0,-1 3 0 16,1 2 0-16,0 0 0 0,1-2 0 0,3 2 0 0,1-1 0 16,4 2 0-16,4-2 0 0,0-2 192 0,4 0-192 15,4-1 192-15,3-1-32 0,4 0 0 0,4 2 0 0,2-2 0 16,3-2 96-16,4 0 0 16,4-3 16-16,1-1 0 0,1-1-64 0,-1-2-16 15,2-3 0-15,-2 0 0 0,3-1-16 0,-1-1-16 0,-1-1 0 0,-1-1 0 16,0 1-32-16,1 0-128 0,1-2 192 0,-2 1-64 15,0 0-128-15,1 0 0 16,-3 0 0-16,1 1 128 0,1-1-128 0,-2 0 0 0,0 0 0 0,-4 0 128 16,-2 1-128-16,-1-1 0 0,-3-2 0 0,-1 1 0 15,-2-1 0-15,-2 0 0 0,-2 0 128 0,-7 0-128 16,0 0 0-16,0 0 0 0,0 0 144 0,0 0-144 16,0 0 128-16,0 0-128 0,-7 2 128 0,-1 0-128 0,0-1 0 15,-1 1 128-15,-4-1-128 0,-1 1 0 0,-2-1 0 16,-2 2 144-16,0-3-144 0,-4 1 0 0,0 0 128 15,-2 1-128-15,1-2 0 0,-2 0 0 0,0 0 128 0,-1 0-128 16,0-2 192-16,0 1-192 0,-1 0 192 0,2-1-192 16,3-1 192-16,-2-2-192 0,2 0 240 0,-2-2-64 15,0 0-16-15,-1-3 0 0,1-2 32 0,1-3 0 16,0 0 0-16,2-1 0 0,0 0-192 0,3-2 160 16,0 2-160-16,2-2 160 0,1-2-160 0,3 0 128 15,0-2-128-15,3 0 128 0,1 0-128 0,3 0 0 16,0-4 0-16,3 3 128 0,2-1-128 15,3 2 0-15,2 3 0 0,1-1 128 0,3 1-128 0,2-1 0 16,2 1 0-16,2 0 0 0,1 0 0 0,2 2 0 16,2 2 0-16,2 0 0 0,0 2-144 0,0 1 144 15,-2 2 0-15,1 1 0 0,-1 1-128 0,1 0 128 16,0 2 0-16,0 2 0 0,0 0 0 0,0 0-128 0,-2 3 128 0,2 1 0 16,0 1 0-16,0 3 0 15,1-2-128-15,1 0 128 0,-1 0 0 0,1 0 0 0,-3 1 0 0,0-2 0 16,-1 2 0-16,-3-1 0 15,0 0-128-15,-2 0 128 0,-2-2 0 0,-2 1 0 0,-1-1 0 0,-3 0 0 16,-6 0 0-16,0 0 0 0,0 0 0 0,0 0 0 16,0 0 0-16,-5-1 0 0,-4-1 0 0,-2 2 0 0,-2-1-128 15,-2 1 128-15,0 0 0 0,-1 3 0 0,-2-3 0 16,-2 1-128-16,0 0 128 0,-2 2 0 0,0-1 0 16,0 2 0-16,-1 0-128 0,-1 1 128 0,-1 2 0 0,-3 0 0 15,2 1 0-15,-1 2 0 0,1 1 0 16,-3 3-128-16,1 1 128 0,1 3 0 0,2 0 0 0,1 3 0 15,1 3 0-15,0 1 0 0,2 0 0 0,4 1-128 16,1 1 128-16,2 0 0 0,3 2 0 0,4 0-128 16,-1 1 128-16,5 0 0 0,2 0 0 0,3-2-128 15,2 1 128-15,4-2 0 0,3 0 0 0,3-4 0 16,6 0 0-16,1 0 0 0,6-3 0 0,1-3 0 16,3-2 0-16,2-3 0 0,0 0 160 0,3-4-160 15,3-1 160-15,-3-1-160 0,1-1 160 0,2 0-160 16,-1-2 160-16,2 0-160 0,-1-3 128 0,-2 0-128 15,-3 0 0-15,-1 0 0 0,-3-1 128 0,-2 0-128 16,-1 1 0-16,-4 0 144 0,-3 0-144 0,-3 0 0 0,-5 0 0 16,-1 0 0-16,-2 1 0 0,-9-1 128 15,0 0-128-15,0 0 0 0,0 0 0 0,0 0 0 0,-6 0 128 0,-2 0-128 16,-5-1 0-16,-2 0 0 0,-2-1 0 0,-2 1 128 16,-5 0-128-16,-3-2 0 0,0-1 0 0,-3-2 128 15,-1 0-128-15,1-1 0 16,0 0 0-16,-1-2 128 0,3-2-128 0,-1 2 0 0,0-2 144 15,1 0-144-15,-2-1 176 0,3-1-48 0,-3-3 0 0,0 0 0 16,-1-3-128-16,2-2 192 0,1 0-192 16,4-1 192-16,-1 2-192 0,4 0 0 0,-1-1 0 0,4 1 128 15,4-1-128-15,2 1 0 0,4 1 0 0,3 0 0 16,2-1 0-16,3-1 0 0,5-1 0 0,0-2 0 0,5 4 0 0,0-1 0 16,3 0 0-16,4 2 0 0,3 0 0 0,3 0-144 15,4 0 144-15,0 1 0 0,2 1-160 0,3 3 160 16,3 2-128-16,-1-2 128 0,2 2-128 0,2 0 128 15,1 3-128-15,0 2 128 0,0 1 0 0,0 2 0 16,0-2 0-16,-2 4-128 0,-5 1 128 0,-1 1 0 16,-4 1-144-16,0 1 144 0,-3 2-160 0,-1-2 160 15,-1 2-208-15,-4 0 80 0,-2-1 128 16,0 1-208-16,-2 1 80 0,0-1 128 0,-4-2-144 0,0 0 144 16,0 0 0-16,-3-1 0 0,-7-1-128 0,0 0 128 15,0 0 0-15,0 0 0 0,0 0 0 0,0 0 0 16,0 0 0-16,-6-4 0 0,-4 0 0 0,-1 0-128 15,-1-1 128-15,-3 0 0 0,-5-1 0 0,-1 1 0 16,-2-2 0-16,-4 3 0 0,-1 0 0 0,-4 2 0 0,-2 0-160 16,-4 1 160-16,1 1 0 0,1 1-128 15,-2 0 128-15,2 1 0 0,0 0 0 0,-1 5 0 16,2 1 0-16,-2 3-128 0,1 1 128 0,1 2 0 16,-4 3 0-16,1 2 0 0,1 3 0 0,2 2 0 15,1-1 0-15,1 2 0 0,2 2 0 0,2 1 0 16,4-2 0-16,3 2 0 0,4-3 0 0,3 2 0 0,5-1 0 0,5 0 0 15,-1 1 0-15,6-2 0 16,6-1 0-16,1-1 0 0,5 0 0 0,6-1 0 0,5 0 0 0,4-1 0 16,4-1 0-16,6 0 0 0,2-1 144 0,1-2-144 15,0 1 128-15,-1-1-128 0,2-1 0 0,-4-2 0 16,1-1 160-16,-1 1-160 0,-1-2 128 0,2-1-128 16,-3-1 0-16,1-2 0 0,2-2 0 0,-5-3 0 15,-1-1 0-15,-4-1 128 0,-1-1-128 0,7-2 128 16,-7-1-1072-1,-3 1-208-15,-5 0-64 0,-7-1 0 0</inkml:trace>
  <inkml:trace contextRef="#ctx0" brushRef="#br2" timeOffset="-127544.36">11797 13685 911 0,'0'0'0'0,"0"0"0"0,2-5 0 0,-2 5 0 15,0 0 3344-15,0 0 592 0,5-9 112 0,-4 0 32 16,0 1-2240-16,-1 8-448 16,0 0-96-16,2-11-16 0,-1-1-192 0,-1 2-64 0,0 2 0 0,-1-1 0 15,-1 1-208-15,0 0-48 0,-5 1-16 0,1 0 0 16,-1 3-288-16,-3 0-48 0,-4 1-16 0,-3 2 0 15,-4 0-16-15,-4 2 0 0,-5 1 0 0,-2 4 0 16,-3-3-48-16,-2 4-16 0,-5 0 0 0,1 4 0 16,-1 1 0-16,2 4 0 0,0 0 0 0,3 4 0 15,1 1 48-15,5 2 0 0,1 0 0 0,6 1 0 16,-1-2-64-16,8 0-16 0,4 0 0 0,6-1 0 0,3-1-64 0,6 0-16 16,6 0 0-16,4 1 0 0,4 0 48 0,7-2 16 15,4-1 0-15,3-5 0 0,1 5 48 0,2-5 0 16,1 0 0-16,3-1 0 0,-2-1-96 0,1 0-16 15,2 0 0-15,-4-3 0 0,1-4 0 0,-2 0 0 16,-1-2 0-16,-3 0 0 0,-2 0-16 0,-2-1-16 16,-5-2 0-16,-1 1 0 0,-4 2-176 0,-2 0 160 15,-2-2-160-15,-2 0 160 0,-9 0-160 0,0 0 128 16,0 0-128-16,0 0 128 0,0 0-128 0,0 0 160 16,0 0-160-16,0 0 160 0,0 0-160 0,-8 4 0 0,0-1 144 15,-3 2-144-15,-3-1 0 0,-1 0 128 16,-2 1-128-16,-2 0 0 0,-2 0 0 0,-2-1 144 15,-4 2-144-15,2-3 0 0,-3-3 256 0,0 0-48 0,-4-2-16 16,1 0 0-16,0-2 64 0,4 1 16 0,-3-4 0 0,5 2 0 16,3-1-16-16,-1 0 0 0,2-4 0 15,3-1 0-15,3-2-32 0,-1-1-16 16,4 0 0-16,2-2 0 0,3-4-80 0,3 0 0 0,1-2-128 16,4-1 192-16,4 0-192 0,-1-1 0 0,5-2 128 0,-1 1-128 15,1 1 0-15,1 1 144 0,4 2-144 0,0 1 128 16,1 0-128-16,1 3 0 0,0 1-160 0,2 0 160 15,3-1 0-15,0 2 0 0,4 1 0 0,0-1 0 16,3 2 0-16,0 0 0 0,2 0-128 0,2 2 128 16,1 2 0-16,0 0 0 0,0 0 0 0,-1 0 0 15,-1 1 0-15,-3 1 0 0,0 2-128 0,-1 0 128 16,-4 1 0-16,0 2 0 0,-5 0 0 0,-2 2 0 0,-2 0 0 0,-2 2 0 16,-12-2 0-16,7 1-144 15,-7-1 144-15,0 0 0 0,0 0 0 0,0 0 0 0,0 0 0 0,-6 5-128 16,-5 1 128-16,0-2 0 0,-2-2 0 0,-2 2-128 15,0-3 128-15,-2 2 0 0,0 0 0 16,-2 1 0-16,-2-3 0 0,-1 2 0 0,-1-2 0 0,-2 2 0 16,-4 1 0-16,-2-1 0 0,-2 0 0 0,-1 4 0 15,-1-1 0-15,0 2 0 0,-1-3 0 0,0 2 0 16,3 3 0-16,-2 2 0 0,0 4 0 0,3-2 0 16,4-1 0-16,3 5 0 0,2 3 0 0,6 1 0 15,2 0 0-15,8 0 0 0,-1 0 0 0,7 0-128 16,3 1 128-16,5-2 0 0,1-3 0 0,7 2 0 0,2-2 0 15,5-2-128-15,0 0 128 0,4-2 0 0,-1-2 0 16,4 2 0-16,2-3 0 0,4 1 0 0,0 1 0 16,0-1 128-16,-1 0-128 0,1 0 0 0,2 0 0 15,-2-1 128-15,-2-1-128 0,-1-1 0 0,-3-1 0 0,-1 1 0 16,-2-2 0-16,-3 2 0 0,-1-3 0 0,-4 2 0 16,-3-1 0-16,-4-1 0 0,-2 1 0 0,-2-2 0 15,-7-5 0-15,0 0 128 0,3 9-128 0,-3-9 0 16,0 0 0-16,0 0 144 0,-11 4-144 0,0-1 0 15,-1-3 176-15,1-4-176 0,-2-1 160 0,-2-1-160 16,0 0 144-16,-3-2-144 0,1-2 128 0,-4 0-128 16,0-1 128-16,-1-1-128 0,-4-1 0 0,-1-2 128 15,-2-3-128-15,1 1 0 0,1 0 0 0,-1-1 0 0,-2 2 0 16,2-4 0-16,0 1 0 0,4-1 0 0,2 2 0 16,2-3 0-16,2 1 128 0,2 0-128 0,4-1 0 15,1 0 0-15,1 3 0 0,2-1 0 0,1-1 0 16,6 2 0-16,1 1 0 0,2 2 0 0,2-1 0 15,5 1 0-15,3-1-128 0,2 2 128 0,2 1-160 0,4 0 160 16,-2 1-208-16,4 0 80 0,1 2 128 16,1 1-192-16,0 1 192 0,-1 0-192 0,0 0 192 0,1 0 0 15,3-2-144-15,-1 1 144 0,1 0 0 0,-1 1 0 16,0 0 0-16,-1 1 0 0,-4 1-128 0,1-1 128 16,0 3 0-16,-2 0 0 0,-3 1 0 0,-3 1 0 15,-2 2 0-15,-2 0 0 0,-10 0 0 0,0 0 0 16,0 0 0-16,0 0 0 0,0 0-128 0,0 0 128 15,0 0 0-15,0 0 0 0,-6 7 0 0,0-1 0 16,-3 0 0-16,1-1 0 0,-4 0 0 0,1-2 0 16,-1 0 0-16,-1 0 0 0,-4 1 0 0,-1 0 0 15,-3 2 0-15,-2 0 128 0,-3 0-128 0,-2-1 0 16,-3 1-192-16,-2 0 192 0,-2 3 0 0,-1 0 0 0,-1-1 0 0,3 3 0 16,-2 0 0-16,3 3 0 15,2 1 0-15,5 1 0 0,3-3-128 0,4 2 128 16,2 5 0-16,3-1 0 0,5-2 0 0,5 3 0 15,2-3 0-15,6 3 0 0,6 0-128 0,2-1 128 0,7 2 0 0,2-1 0 16,5 0 0-16,2-1 0 0,2 1 0 0,4-2 0 16,1-3 0-16,0 1 0 0,-2-2 0 15,1 0 0-15,1-1 0 0,0 0 0 16,-1-5 0-16,0 2 0 0,-1 3 0 0,-3-2 0 0,-2-1 128 0,-2 0-128 16,0 0 0-16,-2 1 0 0,-1-1 0 0,-5 0 0 15,0 2-1360-15,-3 0-368 16,-3 0-64-16,-2-1 0 0</inkml:trace>
  <inkml:trace contextRef="#ctx0" brushRef="#br2" timeOffset="-125255.39">11380 8325 7359 0,'0'0'320'0,"-4"-6"80"0,4 6-400 0,-6-4 0 16,-2-3 0-16,8 7 0 0,0 0 1632 0,-5-2 240 15,5 2 48-15,0 0 16 0,-8-3-880 0,8 3-176 16,0 0-48-16,0 0 0 0,-7-5 192 0,7 5 16 15,0 0 16-15,0 0 0 0,-8 6-96 0,1 2 0 16,2-1-16-16,-1 4 0 0,0 5-160 0,-3 5-16 16,1 3-16-16,-1 3 0 0,3 5-32 0,-4 5 0 15,1 3 0-15,-2 4 0 0,-3 4-112 0,1 2-32 0,-1 4 0 16,1-1 0-16,0-4-160 0,1 2-32 16,-1-4-16-16,1-1 0 0,2-4 64 0,1-2 16 0,2-6 0 0,2-2 0 15,1-1 112-15,0-3 16 0,1-5 16 16,1-2 0-16,-1-3 0 0,1-1 0 0,0 0 0 0,2-2 0 15,-3-1-128-15,2-2-16 0,-1-1-16 0,1-1 0 16,-1-2-192-16,2-8-48 0,0 0 0 0,1 11 0 16,0-1-64-16,-1-10 0 0,3 9-128 0,-3-9 192 15,0 0-192-15,0 0 176 0,0 0-176 0,0 0 160 16,0 0-16-16,9 3 0 0,-9-3 0 0,13-1 0 16,0-2 0-16,-1-1 0 0,3-2 0 0,3-1 0 15,-3 0-144-15,3-1 160 0,-1 0-160 0,4 0 160 16,1-3-160-16,1 3 0 0,4 3 0 0,3 2 0 0,-1-1 0 15,4 0 128-15,5 2-128 0,1 0 128 0,2 1-128 16,2 0 0-16,3-2-160 0,1 1 160 0,2 1 0 16,1 2 0-16,0-1 0 0,3 2 0 15,1 0 128-15,1 0-128 0,0-1 0 0,-2-1 0 0,0 0 0 0,-1 1 0 16,0 2 0-16,-1 2 0 0,3 0 0 0,0 1 0 16,-1-3 0-16,-2 2-144 0,-5-1 144 0,0 0 0 15,0 0 0-15,0-1 0 0,-4 0 0 0,3 2 128 16,0-1-128-16,2-1 0 0,-1-3 128 0,-1-1-128 15,0-2 128-15,-4 1-128 0,2 1 208 0,-2 1-16 16,0 0-16-16,-1 0 0 0,0 0-48 0,-3 0-128 16,-3-1 192-16,0-1-64 0,1-1-128 0,-4 1 128 15,-5 0-128-15,-2-3 128 0,0 2-128 0,-2 1 128 16,-2 2-128-16,0 0 128 0,0 0-128 0,-3 0 192 16,-2-1-192-16,0 3 192 0,0 2-192 0,-2 3 128 0,-2 0-128 0,2-2 128 15,-2-2-128-15,1 3 0 0,-2 0 0 0,0 0 128 16,-10-6-128-16,11 4 0 0,-3-1 0 0,-8-3 0 15,0 0 144-15,7 3-144 0,-7-3 160 0,0 0-160 16,0 0 208-16,0 0-48 0,0 0-16 0,0 0 0 16,3-6 64-16,-3 6 16 0,-2-7 0 0,1-2 0 15,-1-5-32-15,4-2-16 0,-4 0 0 0,2-1 0 16,0 1-48-16,3-5-128 0,-1-3 192 0,1-4-64 16,2-3-128-16,3-4 0 0,1-5 144 0,2-4-144 15,1-5 0-15,1-2 0 0,0 1 0 0,-1-1 128 16,2 1-128-16,0 2 0 0,0 4 0 0,1 1 0 15,-2 2 0-15,0 3 0 0,-3 3 0 0,0 2 0 0,0 3 0 16,-4 4 0-16,3 1 0 0,-2 3 0 0,-2 1 0 16,2 1 0-16,-1 2 0 0,2 2-128 0,-4 0 128 15,1 2 0-15,0-1 0 0,-1 4-128 0,0 2 128 16,0-1-192-16,1 1 192 0,-3 4-192 0,-2 5 192 0,0 0-160 16,3-7 160-16,-3 7-160 0,4-7 160 0,-4 7 0 15,0 0 0-15,0 0-128 0,0 0 128 0,0 0 0 16,-1-6 0-16,1 6-128 0,0 0 128 0,-8-5-128 15,-2 3 128-15,-1 1-128 0,-1 2 128 0,-4 1-160 16,-1 2 160-16,-5-2-160 0,-3 0 160 0,-2 0 0 16,0 2-144-16,-2-2 144 0,-3 0 0 0,-1 0 0 15,-1-1 0-15,-4 0 0 0,-1-1-128 0,-3 2 128 16,-2-1 0-16,-4 0 0 0,-4 0 0 0,-2-1 0 0,-1-1 0 16,-1 1 0-16,3 1-144 0,-4 0 144 0,1 0 0 0,0 1 0 15,-2 2 0-15,2-2-128 0,1-1 128 0,1-2 0 16,3 2 0-16,2 0 0 0,1 0 0 0,-3 0 0 15,-2 1 0-15,1 1 0 0,-3 0 0 16,-1-3 0-16,0 2 0 0,0 0 0 0,-3 2 0 0,0 0 0 16,-3 0-128-16,1 0 128 0,0-1 0 0,3-1 0 15,6 0 0-15,3 1 0 0,3-1 0 0,4 1 0 16,1 3 0-16,4-2 0 0,-3 1 0 0,5 0 0 16,3-1 0-16,0 1 0 0,0-2 128 0,3 0-128 15,-1-1 0-15,3 2 0 0,2-2 0 0,2 1 0 16,0 1 0-16,2-1 0 0,2 0 0 0,3 0 0 15,2 1-144-15,3-1 144 0,3 3 0 0,8-6-144 16,0 0-1232-16,0 11-240 0,3 1-48 0</inkml:trace>
  <inkml:trace contextRef="#ctx0" brushRef="#br2" timeOffset="-122946.86">8954 14808 10127 0,'0'0'896'0,"3"-11"-704"0,-3 4-192 15,1-1 0-15,-1 8 1216 0,1-9 224 0,0 0 32 0,1 1 16 16,-1-1 32-16,0 0 0 0,-1 0 0 15,1 1 0-15,-1 1 16 0,0-1 16 0,0-2 0 0,2 2 0 16,-2 8-144-16,2-7-16 0,-1 1-16 0,-1 6 0 16,0 0-384-16,0 0-80 0,0 0-16 0,0 0 0 15,0 0-384-15,-1 12-96 0,0 4-16 0,-3 4 0 16,-1 4-144-16,-2 5-16 0,0 6-16 0,-1 3 0 16,-2 5-16-16,0 4 0 0,-2 5 0 0,0-1 0 15,0-2-32-15,2 2-16 0,1-3 0 0,2-1 0 16,2-2-32-16,1-4-128 0,-1-2 192 0,2-3-64 15,0-3 112-15,1-3 16 0,-1-4 0 0,2-2 0 16,1-1 16-16,0-2 16 0,-1-2 0 0,1-3 0 16,1-1-96-16,2-3 0 0,0-1-16 0,1-1 0 15,-4-10 16-15,7 10 0 0,-2-4 0 0,-5-6 0 0,9 7 0 0,1-2 0 16,1-1 0-16,-2-2 0 0,0-2-192 16,4-1 160-16,-2-1-160 0,3-1 160 0,1 2-160 0,5-3 0 15,0-1 0-15,2 2 128 0,0-5-128 0,3 3 0 16,3-1 0-16,4 2 128 0,3 0-128 0,1 0 0 15,5 1 0-15,1 1 0 0,0 1 0 0,4 0 0 16,-1 2 0-16,1-1 0 0,2 0 0 0,4 0 0 16,2 3 0-16,0-2 0 0,1-1 0 0,-5-1 0 15,0-1 0-15,-1 0 0 0,2-2 0 0,-3 2 0 16,3 1 0-16,-2 0 0 0,1 0 0 0,-1 1 0 16,-1-1 0-16,-2 0 0 0,-3-2 0 0,-1 3 0 15,-2 3 128-15,0-1-128 0,-1 1 0 0,-2 0 0 16,0 1 0-16,0 0 128 0,-1-1-128 0,-1 2 0 0,-3-1 0 15,-2 1 0-15,-7-1 0 0,1 0 0 0,-4 2 128 16,0-1-128-16,-2 0 0 0,1-1 0 0,-4 0 0 0,0 0 128 16,-4-1-128-16,1 2 128 0,-2-4-128 0,0 1 128 15,-10-2 32-15,10 2 0 0,-10-2 0 0,11 1 0 16,-11-1 96-16,7 0 0 0,-7 0 16 0,9-1 0 16,-9 1-272-16,8-2 160 0,-8 2-160 0,0 0 128 15,0 0-128-15,0 0 160 0,0 0-160 0,0 0 160 16,0 0-16-16,0 0 0 0,0 0 0 0,6-6 0 15,0 1 0-15,-6 5 0 0,0 0 0 0,5-8 0 16,0-1-16-16,-1 1-128 0,-1-2 192 0,0 0-64 16,0-6 32-16,-1 1 0 0,1-4 0 0,1-2 0 15,-2-3-32-15,3-2 0 0,0-6 0 0,0-1 0 0,2-3-128 16,-2-3 0-16,4-2 0 0,-1 1 128 0,1-2-128 16,1 1 0-16,2 3 0 0,1 0 0 0,1 0 0 0,1 0 0 15,0 1 0-15,0 4 0 0,0 1 0 0,-1 2 0 16,-3 1 0-16,0 3 0 0,-1 3 0 0,-2 2 0 15,-1-2 0-15,-2 7 0 0,-2-1 0 0,-1 3 0 16,1 1 0-16,-1 2 0 0,-2 0 0 0,0 2 0 16,0 2-144-16,0 7 144 0,-4-7 0 0,2 0-160 15,1 2 160-15,1 5-128 0,0 0 128 0,0 0 0 16,-4-8-144-16,4 8 144 0,-4-6 0 0,4 6 0 16,0 0 0-16,0 0 0 0,-6-4-128 0,0 0 128 15,6 4 0-15,0 0 0 0,-5-4 0 0,5 4 0 16,-10-3 0-16,1 1 0 0,0 1-144 0,0 1 144 0,1-1 0 0,-5 0 0 15,4-1-128-15,-4 2 128 0,1 0 0 16,-3 0 0-16,-4-2-144 0,-2 2 144 0,-1-2 0 16,-4 1-144-16,0-1 144 0,-1 0 0 0,-1-1 0 0,-3 2 0 15,-2 1 0-15,-2 1 0 0,-2 2 0 0,-2 0-128 16,-5-3 128-16,-6 0 0 0,0-2 0 0,-2-1 0 16,0 1 0-16,0 1 0 0,1 1 0 0,-3 2 0 15,1 1 0-15,-1-2 0 0,-2-1 0 0,0 2 0 16,0 1 0-16,2 2 0 0,-1-2 0 0,0 2 0 15,-1 2 128-15,1 0-128 0,0-2 160 0,2-1-160 16,-2 0 128-16,4-2-128 0,4 2 0 0,3 0 144 16,2-1-144-16,4 0 0 0,1 1 0 0,6-3 128 15,3-1-128-15,3 0 0 0,4 0 0 0,2-1 0 16,4-3-256-16,5 2-64 0,10 2-32 0,0 0 0 16,0 0-2336-16,10-1-480 15,7 1-96-15</inkml:trace>
  <inkml:trace contextRef="#ctx0" brushRef="#br2" timeOffset="-120300.02">13961 6692 1839 0,'0'0'0'0,"0"0"160"0,0 0-160 0,0 0 0 15,0 0 0-15,0 0 0 0,-6-2 3296 0,1 2 624 16,0 2 128-16,0 1 32 0,-3-1-2672 0,0 1-512 15,-2 0-128-15,-2 2 0 0,-1 0 64 0,0 1 0 16,-5 0 16-16,2 3 0 0,0 2 112 0,1 1 0 16,-1 2 16-16,0 2 0 0,2 2-48 0,2 1-16 15,0 1 0-15,3 1 0 0,3-1-400 0,3 0-64 16,3-3-32-16,2 3 0 0,5-2-224 0,3-3-64 16,3-1 0-16,2-1 0 0,4-7-128 0,3 0 160 15,1-3-160-15,0-3 160 0,-1-4 304 0,0-2 64 16,1-3 16-16,-2-2 0 0,1-2 96 0,-2-1 32 15,-3-1 0-15,-2 0 0 0,-1-1 32 0,-3-1 16 16,-1 1 0-16,-1-1 0 0,-5 2-80 0,-1-1 0 16,-3 1-16-16,-4-1 0 0,1 0-144 0,-5 2-32 15,1 0 0-15,-4 3 0 0,-2 3-304 0,0-1-144 0,-1 3 128 0,0 2-128 16,-2 2 0-16,1 1 0 16,-1 2 0-16,-6 2 0 15,3 0-672-15,2 2-16 0,3-1 0 0,3 2 0 16,4-3-1872-16,7-3-368 0,0 0-80 0,0 0-11600 0</inkml:trace>
  <inkml:trace contextRef="#ctx0" brushRef="#br2" timeOffset="-119978.89">14501 6408 24879 0,'0'0'2208'0,"0"-5"-1760"0,0 5-448 0,0 0 0 0,0 0 528 0,0 0 32 15,0 0 0-15,0 0 0 0,-6 8 336 0,-3 2 64 16,3 2 0-16,-4 4 16 0,0 5-128 0,0 5-16 16,-3 2-16-16,1 3 0 0,0 3 0 0,0 2 0 15,0 3 0-15,1 0 0 0,-2 2-256 0,5 0-48 16,-1-5-16-16,3-1 0 0,-1-3-320 0,1-2-176 15,3-3 192-15,0-1-192 0,0-4 160 0,3-2-160 16,3-3 128-16,1-1-128 0,-1-7 0 0,3-1-304 16,1-2 48-16,8-3 16 15,-2-5-2320-15,0-3-480 0,3-3-96 0,-5-1 0 0</inkml:trace>
  <inkml:trace contextRef="#ctx0" brushRef="#br2" timeOffset="-119529.4">14865 6783 22975 0,'0'0'1024'15,"0"0"192"-15,3-5-960 0,-3 5-256 0,0 0 0 0,5-4 0 16,-5 4 1024-16,1-5 144 0,-1-1 48 0,-1 0 0 0,-2 1-384 16,-2 0-80-16,-2 1-16 0,0 1 0 0,-6-1-112 0,-2 2-32 15,-3 3 0-15,-5 4 0 0,0-2 32 0,-6 6 0 16,-1 3 0-16,0 2 0 0,0 2-16 0,3 1 0 15,3 3 0-15,1-1 0 0,5 3-224 0,4-2-64 16,2 2 0-16,4-3 0 0,5 1-320 0,-1-2 144 16,4-3-144-16,6-2 0 0,0-2 176 0,7-3-176 15,2-2 160-15,5-3-160 0,3-3 352 0,7-6-32 16,1-4 0-16,5-3 0 0,0-3 64 0,1-3 16 16,-4-2 0-16,0-3 0 0,0-2 288 0,-2-5 48 15,-4-1 16-15,0-3 0 0,-4-3-272 0,1-1-48 16,-4-3-16-16,0-4 0 0,-2 1-192 0,-2-2-32 15,-1 2-16-15,0 5 0 0,-2 2-176 0,-2 5 0 16,-3 8 0-16,-2 5 0 0,-2 5 128 0,-2 3-128 16,-2 4 128-16,0 8-128 0,-6 5 0 0,-1 7 0 0,-3 6 128 15,-2 5-128-15,-2 7 0 0,0 6 0 16,-2 4 0-16,0 4 0 0,0 2-128 0,0 2 128 16,1 4 0-16,3-1 0 0,3-3 0 0,-1-2 0 0,3-2-144 0,1-2 144 15,3-3-384-15,1-2 0 16,5 0-16-16,1-1 0 15,3-3-2496-15,-1-3-496 0</inkml:trace>
  <inkml:trace contextRef="#ctx0" brushRef="#br2" timeOffset="-118348.7">11262 12958 7359 0,'0'0'656'0,"-8"7"-528"0,1-1-128 0,-1 0 0 16,2-1 1600-16,6-5 304 0,-8 7 48 0,1-3 16 0,7-4-512 0,-7 5-112 15,7-5 0-15,0 0-16 0,0 0-304 0,0 0-48 16,0 0-16-16,0 0 0 0,0 0 192 0,0 0 48 16,0 0 0-16,5-11 0 0,2-2-304 0,3-2-48 15,3 0-16-15,1-2 0 0,5 0-432 0,-3 0-80 16,2 1-32-16,1-2 0 0,-1-1-288 0,2 3 0 15,-2 6 128-15,-2-1-128 0,0 0 0 0,-2 3 0 16,-1 3 0-16,-4 2 0 0,-9 3 0 0,9 1 0 16,-9-1 128-16,6 7-128 0,1 4 0 0,-5 4 0 15,-2 1 0-15,-2 4 0 0,-2 2 0 0,-2 3 240 16,-2 3-32-16,0 0 0 0,-2 1 32 0,1-2 0 16,-2 0 0-16,1-3 0 0,1-1-48 0,-1-2-16 15,4-3 0-15,-1-3 0 0,3-3 0 0,0-2 0 0,4-2 0 16,0-8 0-16,0 0 192 0,0 0 32 0,0 0 16 0,10-7 0 15,1-3 144-15,2-3 16 0,2-2 16 0,-1-3 0 16,0-3-320-16,3-1-64 0,2 0-16 0,-1-2 0 16,0-2-192-16,3 0 0 0,-3 3 128 0,3 2-128 15,1 0 0-15,-3 6 0 0,0 0 0 0,-3 5 0 16,-3 1 0-16,-2 4 0 0,-1 3 0 0,-2 6 0 16,-8-4 0-16,6 8-160 0,-6-8 160 0,3 18-128 15,-1 6 128-15,-4 0 0 0,-1 1-144 0,-2 1 144 16,0 3 0-16,-3 0 0 0,1 0 0 0,0-2 0 15,0-4 0-15,2-1 0 0,0-1 0 0,2-3 0 16,1 1 0-16,2-5 0 0,0-3 0 0,0-1 0 16,0 1 0-16,1-3 0 0,-1-8 0 0,0 0 0 15,0 0-1632-15,0 0-208 16,6 4-32-16,-6-4-13056 0</inkml:trace>
  <inkml:trace contextRef="#ctx0" brushRef="#br2" timeOffset="-117962.14">11840 12939 19343 0,'0'0'848'0,"-6"2"192"0,6-2-832 0,-7 6-208 15,7-6 0-15,-5 7 0 0,5-7 1120 0,-1 9 176 0,1-2 48 16,5-1 0-16,-5-6-192 0,12 5-16 0,3 0-16 15,3-1 0-15,1-4-272 0,5-1-48 0,-1-5-16 0,1 2 0 16,0 0-432-16,0-2-96 0,0-2 0 0,0 1-16 16,-5-2 80-16,-1 0 0 0,-4 1 16 0,-2-1 0 15,-2-2 16-15,-4 0 0 0,-2 0 0 0,-3 1 0 16,-1 0 80-16,-3-1 16 0,-4 0 0 0,-1 2 0 16,-5 3 96-16,0 4 32 0,-4 1 0 0,-1 2 0 15,-1 3-384-15,0 2-64 0,-2 3 0 0,0 3-128 16,-1-1 0-16,0 4 0 0,1 3 0 0,4 2 0 15,3 2 128-15,4 0-128 0,4 1 0 0,3-3 0 16,4 1 0-16,5-3 0 0,3 0 128 0,2-3-128 16,2-1 0-16,3-2 0 0,4 0 0 0,0-5-144 31,2 2-432-31,3-3-64 0,2-5-32 0,-3-1-10304 0,0-1-2064 0</inkml:trace>
  <inkml:trace contextRef="#ctx0" brushRef="#br2" timeOffset="-117544.03">12349 12842 24815 0,'-11'1'1088'0,"5"1"256"0,-5 1-1088 0,0 3-256 16,1-1 0-16,-2 5 0 0,1 2 1024 0,0 0 160 16,-2 0 32-16,5 2 0 0,2-1-416 0,4 1-80 15,0-1-16-15,2-1 0 0,2-1-400 0,1 0-96 0,6-2-16 16,0 0 0-16,2-2 192 0,0-3 16 0,2-4 16 0,1-1 0 15,4 0-80-15,0-4-16 0,1-1 0 0,-1 1 0 16,2-2-96-16,-3 1-32 0,1-2 0 0,-4 1 0 16,-2-2 64-16,-2 1 16 0,-1 2 0 0,-2 0 0 15,-7 6 112-15,0 0 0 0,0 0 16 0,0 0 0 16,0 0-240-16,0 0-160 0,0 0 192 0,0 13-192 16,-1 2 0-16,-1-1 0 0,-1-4 0 0,2 1 0 15,1-1 128-15,1 0-128 0,2-2 0 0,1 0 0 16,-4-8 0-16,10 6 0 0,1-3 0 0,1-2 0 15,1-3 144-15,3-1-144 0,2-4 0 0,0-2 144 16,0-2 0-16,2-2 0 0,-2-2 0 0,-1-2 0 16,-2-2 304-16,-1 0 48 0,0-2 16 0,-5-1 0 15,0-3 240-15,-3 2 48 0,0 0 16 0,-5 0 0 0,-1-1-240 16,0 2-32-16,-1 2-16 0,-2 3 0 0,-1 1-272 16,1 3-48-16,-1 2-16 0,0 1 0 0,0 1-192 0,4 9 0 15,0 0-192-15,0 0 192 16,0 0-1984-16,0 0-304 0,0 0-48 0</inkml:trace>
  <inkml:trace contextRef="#ctx0" brushRef="#br2" timeOffset="-103239.53">4820 7698 4607 0,'-13'0'400'0,"2"0"-400"0,-2 0 0 0,1-2 0 16,0 2 1728-16,3-1 272 0,-1-2 48 0,10 3 16 15,-6-3-656-15,6 3-128 0,-9-3-16 0,9 3-16 16,0 0-96-16,0 0-32 0,-4-6 0 0,4 6 0 15,0 0-528-15,0 0-96 0,0 0-32 0,0 0 0 16,0 0-304-16,13-2-160 0,1 0 160 0,4 0-160 0,4-2 384 0,5 1-32 16,5 0 0-16,3-1 0 0,4 0 224 15,0 1 32-15,4-1 16 0,2 1 0 0,2 1-176 0,2 0-16 16,2 0-16-16,-1-2 0 0,1 0 32 0,-3 1 0 16,-2-1 0-16,1 1 0 0,-2-3 32 0,0 3 16 15,-2 1 0-15,-1-1 0 0,-2-2-224 0,-2 1-32 16,-3-1-16-16,-3 2 0 0,-3 2-224 0,-4-1 176 15,-2-1-176-15,-6 0 160 0,-1 2-160 0,-3 1 0 16,-5 0 144-16,-8 0-144 16,0 0-576-16,0 0-192 0,0 0-48 0,-6 9-8224 15,-4-1-1648-15</inkml:trace>
  <inkml:trace contextRef="#ctx0" brushRef="#br2" timeOffset="-102852.46">5536 7459 21183 0,'-3'-8'1888'0,"0"1"-1504"0,-1-4-384 0,2 1 0 32,-2 1-448-32,4 9-144 0,-3-8-48 0,3 8 0 0,-2-8 912 0,2 8 176 0,0 0 48 0,0 0 0 15,0 0-48-15,0 0 0 0,0 0 0 0,0 0 0 16,0 0-128-16,10 0-16 0,3 2-16 0,2 3 0 15,3 3 160-15,3 0 48 0,2-1 0 0,2 0 0 16,5-3-32-16,2 1 0 0,0 1 0 0,1-3 0 0,1-2 80 16,-2 0 16-16,-2 0 0 0,2 1 0 0,-1 1 96 15,0 2 32-15,0 0 0 0,-6 3 0 0,-1 0-240 16,-3 2-64-16,-3 2 0 0,-6 1 0 0,-3-1-208 0,-5 1-48 16,-4 4-128-16,-3 0 192 0,-5 2-192 0,-5 2 176 15,-6 0-176-15,-5 0 160 0,-5-2 112 0,-4 1 32 16,-4-4 0-16,-3-1 0 0,-3 2 48 0,-3-2 16 15,-3-1 0-15,-1-1 0 0,-3 0-128 0,6-1-32 16,4-1 0-16,6-1 0 0,6-4-208 0,8 1 144 16,5-2-144-16,8 2 128 15,3-1-912-15,7-6-192 0,3 11-48 16,6 2-14272-16</inkml:trace>
  <inkml:trace contextRef="#ctx0" brushRef="#br2" timeOffset="-98098.47">2786 13994 10127 0,'0'0'896'0,"0"0"-704"16,0 0-192-16,0 0 0 0,0 0 688 0,0 0 96 16,5-8 32-16,5 2 0 0,-2 3 16 0,4-2 16 15,3 1 0-15,3 0 0 0,-1-1-320 0,5 1-64 0,4-3-16 16,3-2 0-16,4 3 192 0,4-2 48 0,-1 3 0 16,5-2 0-16,-1-1 160 0,3 2 48 0,2 1 0 0,-1 2 0 15,-2-1-352-15,-4 0-64 0,-1 2-16 16,-1-1 0-16,-4 1-192 0,-1-1-32 0,-1 1-16 15,-5 0 0-15,-2 1-80 0,-2 0-16 0,-2 0 0 16,-1 1 0-16,-1-1-128 0,-3 1 0 0,-2 0 144 0,-1 0-144 16,-1 0 0-16,-1 0 0 0,-9 0-160 0,0 0 160 31,0 0-1856-31,0 0-256 0,0 0-48 0</inkml:trace>
  <inkml:trace contextRef="#ctx0" brushRef="#br2" timeOffset="-97717.43">3382 13620 8287 0,'0'0'736'0,"-5"-4"-592"15,1-3-144-15,4 7 0 0,-4-8 1168 0,4 8 208 16,0 0 32-16,0 0 16 0,0-10-544 0,4 5-112 15,-4 5-32-15,11-2 0 0,2 2-304 0,4 0-64 16,3 0-16-16,0 2 0 0,4 2-16 0,2 1 0 16,3 2 0-16,-1 0 0 0,1 1-16 0,2 2 0 15,0 3 0-15,4-1 0 0,1 1 0 0,-1 2-16 0,-6-3 0 16,0 0 0-16,0 0 16 0,-3 0 16 16,-3 0 0-16,-3 0 0 0,-4 3-32 0,-2-1-16 0,-5-1 0 15,-2 0 0-15,-3 2-144 0,-5 0-16 0,-5 0-128 0,-5 2 192 16,-4 3 0-16,-8-2-16 0,-5 3 0 15,-3 1 0-15,-2-1 336 0,-3 0 64 0,-4 0 0 16,0 1 16-16,-1 2-160 0,3 0-48 0,-1-3 0 0,3 0 0 16,2-1-256-16,-3 0-128 0,2 0 0 0,4-3 128 15,5-2-128-15,3-1 0 0,4-2 0 0,5-1-12368 16</inkml:trace>
  <inkml:trace contextRef="#ctx0" brushRef="#br2" timeOffset="-90557.04">3063 11571 10127 0,'-14'0'896'0,"-2"-1"-704"0,1 0-192 0,3-1 0 16,0-2 768-16,3 2 112 0,-1 1 16 0,4 1 16 16,6 0-208-16,0 0-32 0,-4-5-16 0,4 5 0 15,0 0-224-15,0 0-48 0,9-5-16 0,4-1 0 16,1 0 16-16,4 1 16 0,3 0 0 0,3-3 0 0,6-1 96 0,2 0 16 16,4 1 0-16,6 0 0 15,4 3 64-15,3-2 0 0,3-2 16 0,1 2 0 0,1-2-192 16,1 0-32-16,-2 0-16 0,2 2 0 15,1 1-80-15,-1 1-16 0,-1-2 0 0,-1-1 0 0,-1 0 0 0,-1-1 0 16,-1 0 0-16,-3 1 0 0,-1 2 16 0,-6 0 0 16,0 1 0-16,-4 2 0 0,-4 2-96 0,-3 0-32 15,-4 0 0-15,-4 1 0 0,-4 1-144 0,-4 3 0 16,-2-1 0-16,-4 1 0 0,-7-4 0 0,0 0 0 16,3 9-144-16,-4 0 144 15,-2 0-640-15,-1 1-80 0,-4-1-16 16,-2 0 0-16</inkml:trace>
  <inkml:trace contextRef="#ctx0" brushRef="#br2" timeOffset="-90178.81">3902 11030 7359 0,'-6'-17'320'0,"3"10"80"0,3 7-400 0,3-9 0 0,1 0 0 0,0 5 0 15,-4 4 1600-15,12 0 256 0,3 1 32 0,1 2 16 16,2-2-1472-16,4 0-304 0,5 0-128 0,3 3 128 16,1-2 0-16,1 1-128 0,1 2 192 0,4 0-64 15,1 2 192-15,1-2 16 0,-3 1 16 0,0 1 0 16,-3 2 112-16,-3 2 32 0,-3-1 0 0,-2 1 0 15,-5 1-112-15,-1 4 0 0,-3 1-16 0,-3 2 0 0,-3 0-80 0,-3-1-16 16,-2 4 0-16,-5 0 0 16,-3 0 112-16,-5 1 32 0,-4 3 0 0,-8 2 0 0,-7 4 320 0,-8 3 64 15,-8 2 16-15,-4-2 0 0,-5-3-192 0,-4 1-48 16,1 1 0-16,-1-1 0 0,0 0-256 0,-3 0-64 16,-1 0-16-16,0 0 0 0,0 1-240 0,2-1 128 15,4 0-128-15,5 1-8160 16,7 2-1696-16</inkml:trace>
  <inkml:trace contextRef="#ctx0" brushRef="#br2" timeOffset="-80205.91">14441 7292 1839 0,'6'-2'160'0,"-1"-2"-160"0,1 1 0 0,0 1 0 16,-1 1 1072-16,-5 1 176 0,6-2 32 0,-6 2 16 16,0 0-1008-16,0 0-288 0,0 0 0 0,0 0 128 15,0 0 352-15,0 0 64 0,0 0 16 0,0 0 0 0,-7 2-64 16,-2 0-16-16,0 0 0 0,-3 0 0 0,-1 0-144 0,-1-1-16 15,-2 0-16-15,0 1 0 0,-1 1-112 0,1-3 0 16,-1 1-16-16,1 0 0 0,-1 1 272 0,0-1 48 16,-2 1 16-16,1-1 0 0,1 0 160 15,-1-1 32-15,-1 0 16 0,3 1 0 0,-3 1-64 0,0 2-16 16,1-1 0-16,-3 1 0 0,-1 3-320 16,0 1-64-16,-1-1 0 0,0 4-16 0,0-1-240 0,1 2 176 15,1 2-176-15,1 0 160 0,2-3-160 0,4 0 0 16,1-1 0-16,2 2 128 0,0 0-128 0,4 0 0 15,-1 0 0-15,5 0 128 0,3 3-128 0,3 0 192 16,2-1-192-16,5 2 192 0,3 1 336 0,5 1 80 16,1 4 16-16,4-1 0 0,1 0-256 0,0 1-48 0,1 0-16 15,0 0 0-15,1-1-304 0,-1 1 0 0,0 0 0 16,2-2 0-16,-3 1 0 0,1-3 0 16,2-3 0-16,-4-1 0 0,1-3 0 0,0-4 0 0,1-1 128 15,2-4-128-15,-4 1 0 0,1-3 160 0,-4 0-160 0,0-3 128 16,-3 0 112-16,0-2 16 0,-1 0 0 0,-1-1 0 15,-2 0 112-15,-2-1 16 0,0-1 16 0,-5 2 0 16,0-1-128-16,-2 2-16 0,-4 5-16 0,0 0 0 16,-1-7 48-16,-4 2 16 0,-2 0 0 0,-2 2 0 15,-1 2-304-15,-4 0 160 0,0 1-160 0,-2 0 128 16,-1 2-128-16,-2-2 0 0,-1 0 0 0,0 0 0 16,1 0 0-16,-3 0 0 0,1-1 0 0,-1-1 0 15,0-2 176-15,0 0 0 0,-2-2 0 0,-1 1 0 0,1-1-176 0,0 0 0 16,-1-1 144-16,-1-1-144 0,1 2 144 15,0-2-144-15,1-1 192 0,2 1-192 0,0-2 160 0,3-1-160 16,2 0 128-16,3-1-128 0,3-1 160 0,2 0-160 16,3-2 192-16,1 1-192 0,3-1 256 0,2 0-48 15,0-1-16-15,1 1 0 0,2 1-192 0,2-1 0 16,-2 0 0-16,3 1 0 0,1 1 0 0,0-1 0 16,3 1-144-16,1 0 144 0,1 0 0 0,2 0 0 15,3-1 0-15,1 0 0 0,3 1 0 0,2 1 0 16,3 0 0-16,1 1 0 0,3 1 0 0,-1 3 0 15,1-2-128-15,3 4 128 0,0-2 0 0,-1 1 0 16,1-1 0-16,-1 3 0 0,-1-2 0 0,-1 3 0 16,-2 1 0-16,-1 2 0 0,-3 0 0 0,0 2 0 15,-4 1 0-15,-1 3-144 0,-3-3 144 0,-1 1 0 16,-1 0 0-16,-3-1 0 0,-3 2 0 0,0 0 0 16,-1-1 0-16,-3 1 0 0,-4-5 0 0,0 0 0 15,0 0-128-15,0 0 128 0,0 0 0 0,0 0 0 16,0 0 0-16,-5 5 0 0,-1 1 0 0,-2-2 0 0,0-2 0 0,-2-2 0 15,-2-1 0-15,-2-1 0 0,1 0 0 0,-2 0 0 16,-1-2 0-16,1 1 128 0,-3 0-128 0,1-1 0 16,-3 1 0-16,-1 1 0 0,-1 0 0 0,0 1 0 15,-1-2 0-15,0 2 0 0,0-2 0 0,-1 3 0 16,-3-1 0-16,1 0 0 0,1 1 0 0,-3 0 0 0,2 0 0 16,1 1 128-16,-2 0-128 0,1 2 0 15,0 1 0-15,-1 0 0 0,0 3 0 0,2 1-128 0,1 4 128 0,1 3 0 16,1 0 0-16,2 2 0 0,2-1 0 0,1 2 0 15,4-1-128-15,0 3 128 0,5-2 0 0,1 2 0 16,0-1 0-16,2 1 0 0,1-1 0 0,1 0 0 16,0-1 0-16,2 1 0 0,0 1 0 0,1 0 0 15,1-1 0-15,3 2 0 0,1-3 0 0,2-1 0 16,4 1 0-16,5-1 176 0,3-1 32 0,3-1 16 16,3 1 0-16,3-2 0 0,2-2 0 0,1 0 0 15,1-1 0-15,0 0 0 0,1 1-224 0,1 1 144 16,-1-2-144-16,-1-3 128 0,-1 0-128 0,-1 0 0 15,1-3 0-15,-2 1 0 0,-4-5 0 0,-2 1 0 16,-2 0 0-16,-2-1 128 0,-4 0-128 0,-3 1 0 16,-2-2 0-16,-2 0 0 0,-8 0 0 0,0 0 0 15,0 0 0-15,0 0 0 0,0 0 128 0,-7 0-128 16,-2 0 0-16,-2 0 128 0,-1-3-128 0,-3 1 0 0,-2 0 144 0,-1 0-144 16,-1 2 0-16,0-4 0 0,1 1 0 0,-1 0 0 15,-3-3 0-15,1 0 0 16,0-2 0-16,-1 0 128 0,1 1-128 0,-2-2 0 0,1-1 0 15,-1-2 0-15,0 0 0 0,0 0 144 0,1-2-144 0,0 2 160 16,-1-3-160-16,0 0 0 0,-3 2 0 0,3 0 0 16,2-1 0-16,2 0 0 0,2-1 0 0,1 1 0 15,-2 1 0-15,5 0 0 0,0 1 0 0,0-2 0 16,5-1 0-16,0 1 0 0,1-1 0 0,4 2 0 16,2 1 0-16,3 1 0 0,5 0 0 0,0-1 0 0,4-1 0 0,5 0 0 15,3-1 0-15,4-1 0 0,0 2 0 16,3 0 0-16,2-1 0 0,-1 1 0 0,3-1 0 0,1 0-144 15,-2 0 144-15,1 1 0 0,0 2 0 0,-1 1-128 16,0 0 128-16,0 3 0 0,-5-1 0 0,0 1 0 16,-2 2-128-16,1 2 128 0,-4 0 0 0,-2 3 0 15,-1 4 0-15,-3-1 0 0,-1 1-384 0,-3 3 48 16,-1 1 0-16,-2 2-9264 16,1 1-1840-16</inkml:trace>
  <inkml:trace contextRef="#ctx0" brushRef="#br2" timeOffset="-78522.95">11763 13619 1839 0,'0'0'160'0,"0"0"-160"0,0 0 0 0,0 0 0 15,0 0 2480-15,0 0 464 0,0 0 80 0,-9-1 32 16,0 0-1936-16,0 0-384 0,1-1-80 0,0 1-16 15,0 1-96-15,-2 1-32 0,0-1 0 0,-1 0 0 16,-1 0 64-16,-2 1 16 0,-2 1 0 0,-4 0 0 16,-4-1-32-16,-2 0-16 0,-1-1 0 0,-4 0 0 15,-2 0 32-15,-1 0 0 0,2 0 0 0,1 4 0 0,3 1 48 0,2 2 16 16,4-2 0-16,2 2 0 0,3 2-192 16,0 0-48-16,3 0 0 0,2 2 0 0,2-1-208 15,0 2-64-15,2 2 0 0,4-1 0 0,1-1-128 0,1 2 128 16,2 2-128-16,2 0 128 0,2 2 0 0,5-2 0 15,1 1 0-15,3-2 0 0,2 1 128 0,4-1 32 16,2-1 0-16,0 1 0 0,1-1-64 0,-2 0-16 16,0-2 0-16,-1 0 0 0,1-1-80 0,-1 0-128 15,-2 0 176-15,2 0-176 0,1 0 128 0,-2-1-128 16,-1 0 0-16,0-2 0 0,-1 1 128 0,2-4-128 16,0 0 0-16,0-3 0 0,1-3 176 0,-3 0-176 15,2-3 160-15,-2 2-160 0,0-1 128 0,-2-2-128 16,-1 0 0-16,-4 3 144 0,0-2-144 0,-9 4 0 0,0 0 0 0,0 0 0 15,0 0 128-15,0 0-128 0,0 0 0 16,-11-4 128-16,-3 1-128 0,-3 2 0 16,-2 1 0-16,0 0 0 0,-6 0 0 0,3 0 128 0,-1 0-128 0,1-3 0 15,-1 2 0-15,1-2 0 0,3-3 128 0,0 1-128 16,1-1 272-16,3 1 32 0,0-1 0 0,4 0 0 16,0-2 16-16,3-1 0 0,-1-1 0 0,1 1 0 15,3-1-80-15,0 0-16 0,-1-1 0 0,1-1 0 16,2 0-48-16,-2-1-16 0,2 1 0 0,0 0 0 15,1 0-160-15,2 0 0 0,0-2 0 0,2 1 0 16,1-1 0-16,2 2 0 0,0 1 0 0,3 0 0 16,1 0 0-16,2 1 160 0,-2 0-160 0,5 2 160 0,1 0-160 15,3 0 0-15,3 1 0 0,-1 0 0 0,4 1 0 0,2 2 0 16,4 1 0-16,0-2 0 16,2 0 0-16,0 0 0 0,0 1 0 0,0 0 0 0,-2 1 0 0,-3 1 0 15,-1 1 0-15,-4 1 0 0,0 1 0 0,-3 1 0 16,-2 1 0-16,-2 0 0 0,0 1 0 0,-6 1 0 15,0-2 0-15,-2 1 0 0,-7-4 0 0,0 0 0 16,0 0 0-16,0 0 0 0,0 0 0 0,0 0 0 16,0 0 0-16,0 0 192 0,-6 6-192 0,6-6 0 15,-10 0-192-15,1 0 192 0,-5 0 0 0,1 0 0 16,0-1 0-16,-1 0 0 0,-2-1 0 0,1-1 0 16,-2 0 0-16,-2 3 0 0,-3-1 0 0,-3 0 0 15,0 0 0-15,-1 1 0 0,-3 1 0 0,-1 0 0 16,0-2 0-16,-1 1 0 0,0 0 0 0,0 0 0 0,1 0 0 0,3 1 0 15,3-3 0-15,0 3 0 16,4 1 0-16,2 6 0 0,1-3-128 0,1 4 128 16,0 0 0-16,1 3 0 0,3 2 0 0,2 3-144 0,4 0 144 0,-1 3 0 15,4 1 0-15,3 1-128 0,2 0 128 0,2-1 0 16,3-1 0-16,3 2 0 0,3-2 0 0,4-3 0 16,4-1 0-16,1-3 0 0,4-2 0 0,5 0 0 15,4-2 0-15,2-2 0 0,-1-1 0 0,1-2 0 16,1 1 0-16,0-3 0 0,-4 0 0 0,0 0 144 15,-5 0-144-15,-2 2-256 0,-4 1 64 0,-3 1-15200 16</inkml:trace>
  <inkml:trace contextRef="#ctx0" brushRef="#br2" timeOffset="-66664.83">12244 13102 5519 0,'0'0'496'0,"9"6"-496"0,0-3 0 0,1-1 0 16,1 0 576-16,-2 1 32 0,0-2 0 0,0 0 0 15,-1-1-64-15,1 0-16 0,-9 0 0 0,9 0 0 16,-9 0 96-16,0 0 16 0,0 0 0 0,0 0 0 16,0 0 304-16,0 0 64 0,0 0 16 0,0 0 0 15,-1-9-112-15,-2 2-16 0,-6 2 0 0,0-1 0 0,-3 1-448 0,-1-1-112 16,-3 0-16-16,0-1 0 0,-1 4 160 16,0-4 32-16,-3 2 0 0,-1 2 0 0,-1-3 48 0,-7 2 16 15,-3 0 0-15,1 2 0 0,-6-1-368 0,1-2-64 16,0 0-16-16,-3-2 0 0,2 1 0 15,-4-1 0-15,-1-1 0 0,-1 1 0 0,-4-2-128 0,-5 0 192 16,-2-2-192-16,-2 2 192 0,2 1-16 0,-3-1 0 16,0-1 0-16,-3 2 0 0,-4 2 16 0,-1 0 16 15,-1 1 0-15,2-5 0 0,1-4 48 0,2 3 16 16,-3 6 0-16,-3-1 0 0,-7 2-16 0,3-4 0 16,-1-3 0-16,3 5 0 0,-4 2-80 0,-2 1-32 15,-3 0 0-15,0 0 0 0,0-3-144 0,0 2 192 0,0 1-192 0,-2 0 192 16,-5-1-192-16,5-1 0 0,3-1 144 15,2 2-144-15,3 2 128 0,-3-2-128 0,-3-2 160 0,4 3-160 16,3 1 128-16,3 0-128 0,1 2 0 0,-4 2 144 16,0-1-144-16,-1 0 160 0,0-2-160 0,0 1 160 15,2 0-160-15,0 2 0 0,-1 1 0 0,0 1 0 16,-3-3 0-16,2-1 0 0,2 0 128 0,1 2-128 16,-2 1 0-16,3 0 0 0,0-3 0 0,4 0 0 15,5-2 0-15,2 2 0 0,0 3 144 0,0-1-144 16,0 1 128-16,-2-1-128 0,-1-1 128 0,3 2-128 15,1-2 0-15,0 1 128 0,0 0-128 0,-3 1 0 16,-1 2 0-16,-1-2 0 0,0-2 0 0,0 1 0 16,2 2 0-16,0 0 0 0,-2 2 0 0,-1-1 128 15,-2-2-128-15,-1 2 0 0,0-3 0 0,3 1 0 16,4 1 0-16,5-1 0 0,2-1 0 0,3 4 0 0,-3-1 0 16,2 0 176-16,1 0-176 0,-2-1 192 0,4 1-192 0,1 3 0 15,-5 0 144-15,3 1-144 0,-3 0 0 0,-1 0 0 16,-4 0 0-16,1-1 128 0,-2 0-128 15,3 2 0-15,-2 1 0 0,2 1 0 0,1-1 0 0,-3 0 0 16,-1 0 0-16,1 0 0 0,-1 1 0 0,6-2 0 16,-1 1 0-16,3 1 0 0,-1 1 0 0,3-2 0 15,0 1 0-15,0-1 0 0,3-2 0 0,0 1 0 16,0 1 0-16,3 1 0 0,3 3 0 0,1 0 0 16,-4 1 0-16,4 0 0 0,-1-2 0 0,2 2 0 15,-1 0 0-15,-1 2 0 0,-1-5 0 0,3 0 0 16,-5-1 0-16,5 1 0 0,3 1 0 0,1-1 0 0,1 0 0 15,0 0 0-15,0 3 0 0,3-2 0 0,-1 0 0 16,3-1 0-16,0 1 0 0,2 0 0 0,-4 0 0 0,3 2 0 16,1-2 0-16,1 0 0 0,2-1 0 0,2 1 0 15,2 0 0-15,1-1 0 0,-2 0 0 0,3 2 0 16,1 1 0-16,2 1 0 0,1-1 0 0,-1 1 0 16,0-2 0-16,1 3 0 0,-2 0 0 15,2 0 0-15,0-2 0 0,-1 2 0 0,2 0 0 0,2 0 0 16,4 1 0-16,-2-1 0 0,-1-3 0 0,3 3 0 15,2-5 0-15,1 2 0 0,0 1 0 0,2-1 0 16,1 0 0-16,3-1 0 0,-1-2 0 0,5 0 0 16,1-1 0-16,2 1 0 0,2 1 0 0,1 1 0 15,2 2 0-15,3-2 0 0,0 0 0 0,3 1 128 0,2-1-128 16,2-1 0-16,0-1 0 0,-1 0 0 0,0-1 0 16,2-1 0-16,-1-2 0 0,3 0 128 0,2-1-128 15,1 1 176-15,1-1-176 0,3 1 192 0,0-1-192 16,3 2 128-16,1-5-128 0,-1 2 128 0,4-1-128 0,-1-1 192 15,-3 0-192-15,2 0 192 0,-2 1-192 0,2 0 0 16,1 0 0-16,1 0 0 0,3-2 0 0,2 2 0 16,-1-1 0-16,0 2 0 0,-3-1 0 0,-1 1 0 15,-2 1 0-15,1 0 0 0,2 0 0 0,2-1 0 16,-2 2 0-16,1 0 0 0,1-2 0 0,0 1 0 16,-2-2 0-16,1 2 0 0,1-3 0 0,2 1 0 15,3-1 0-15,4 1 0 0,0-1 0 0,2 0 0 16,-2-3 0-16,2 2 0 0,0 0 128 0,2 0-128 15,4-1 0-15,-1 2 128 0,-1-4-128 0,-1 1 0 0,1 0 0 16,1 2 0-16,1 1 0 0,0-1 0 0,3 0 0 0,-1-2 0 16,-4 1 0-16,-3 1 0 0,-2 0 0 0,2 1 0 15,1 1 0-15,2-1 0 0,0 1 0 0,-2-1 0 16,0 0 0-16,-1 2 0 0,-2 0 0 0,3 1 0 16,3-1 0-16,1-3 0 0,-2-1 0 0,-1 0 0 15,1 0 0-15,1 1 0 0,1-2 0 0,2 1 0 16,2 0 0-16,-1-2 128 0,-4-2-128 0,2 2 0 15,-4 2 0-15,4-2 0 0,3 1 128 0,-1-1-128 16,-2-1 0-16,0 1 0 0,1 1 0 0,0 0 0 16,5 0 0-16,-2-1 0 0,0-2 0 0,-1 1 128 15,0 1-128-15,-1 0 0 0,4 0 0 0,-2 0 128 16,3 0-128-16,-1 0 0 0,-3 0 0 0,1 0 0 16,-2 1 0-16,5 0 0 0,1-1 0 0,-2 0 0 0,-1-1 0 0,-2 1 0 15,-1-1 0-15,0 1 0 0,6 1 0 0,-4-1 0 16,-1-3 0-16,-5 1 0 0,3 0 0 0,-1-1 0 15,1 2 0-15,1-2 0 0,1-4 0 0,-4 1 0 16,-2 1 0-16,-2 0 0 0,-1 0 0 0,1 0 128 16,1-2-128-16,-2 1 128 0,0-1-128 0,-2-1 0 15,-1-1 0-15,-2 0 128 0,-1-1 32 0,3-1 0 16,0-1 0-16,1 2 0 0,-1-1-160 0,-1-1 0 16,-2-1 0-16,-1-3 128 0,-4 0-128 0,3-1 192 15,1-2-192-15,1 1 192 0,-4-5-192 0,-2-2 0 16,-5-1 0-16,-3 0 0 0,2-1 192 0,-3 0-64 0,-6-2 0 15,-3 2 0-15,0 0 368 0,-5-1 64 0,0-2 16 16,-3-1 0-16,0-2 0 0,-6 2 16 0,-1 1 0 0,-1 0 0 16,-7-2-144-16,2 0-16 0,-6-1-16 0,0-3 0 15,-3 1-144-15,-4 0-16 0,-2 0-16 0,-4 1 0 16,-3-2-16-16,-5 1 0 0,-5 1 0 0,-1 1 0 16,-6 1-224-16,-2 2 0 0,-5 2 0 0,-3 5 0 31,-3 6-928-31,-3 1-288 0,-5 3-48 0,0 5-16 15,-2 1-1632-15,2 5-336 0</inkml:trace>
  <inkml:trace contextRef="#ctx0" brushRef="#br2" timeOffset="-64921.98">11558 14349 11919 0,'0'0'512'0,"0"0"128"0,-7-3-512 0,-1 2-128 0,0 0 0 0,8 1 0 16,-9-1 592-16,9 1 96 0,-7-1 16 0,7 1 0 15,0 0-64-15,0 0-16 0,0 0 0 0,0 0 0 16,0 0 128-16,0 0 16 0,8-4 16 0,3 1 0 16,3 0-432-16,2 2-96 0,3 1 0 0,-2 1-16 15,2 0 176-15,2 1 32 0,1 2 16 0,-3 0 0 16,1 2 48-16,-2-1 0 0,2 2 0 0,-3 1 0 16,0 1-208-16,0 2-48 0,-2 1 0 0,0 2 0 15,0 0-32-15,-1 0-16 0,0 2 0 0,0 1 0 16,-3 3-208-16,1-1 128 0,2-1-128 0,0 1 0 0,-1 0 128 15,2-1-128-15,-1 1 0 0,-2 0 144 0,1 0-144 16,1-2 192-16,-2 0-192 0,0 0 192 0,-2 0 48 0,0-1 16 16,1 1 0-16,-4-1 0 0,1 1 64 0,-4 0 0 15,1 1 16-15,0 2 0 0,-3 1-32 0,2-3-16 16,-2 0 0-16,-1 3 0 0,-1 4-16 0,-1-1 0 16,0 3 0-16,0-2 0 0,0-1-96 0,-2 3-32 15,2 1 0-15,-3 0 0 0,0-2-144 0,-1 2 0 16,0-1 144-16,-2 1-144 0,2-2 128 0,-3 0-128 15,3-1 128-15,1 1-128 0,-4 2 144 0,2-1-144 16,-2-1 192-16,0-1-192 0,-4-3 160 0,2 0-160 16,0-1 128-16,-2-1-128 0,-1 5 240 0,0-3-48 15,0 1 0-15,-2 0 0 0,3 2-192 0,-1 2 176 0,1-2-176 0,0 1 160 16,0 1-160-16,2 1 0 0,-2 0 0 16,1 0 0-16,1-1 0 0,-2-2 128 0,2-1-128 0,2 0 0 15,-2-3 0-15,2 0 0 0,-3 0 128 0,0 0-128 16,0-1 0-16,1 1 0 0,0 1 144 0,0-1-144 15,-1-3 144-15,-2 2-144 0,1 1 192 0,1 0-192 16,1-1 128-16,-4-2-128 0,1 1 0 0,-1 1 0 16,0-1 144-16,-1-1-144 0,1 2 0 0,0 0 144 15,-1-1-144-15,2 0 0 0,-1-2 144 0,-3 3-144 16,2-3 144-16,0 2-144 0,0-1 192 0,1 1-192 16,1 2 192-16,1-1-192 0,-1-1 192 0,3-3-192 15,-1-1 144-15,1-2-144 0,1 0 0 0,-1 1 144 16,0 1-144-16,2-2 128 0,1-3-128 0,1 0 128 15,2 1-128-15,1-5 160 0,-3 1-160 0,6-7 160 16,-4 5-160-16,4-5 160 0,0 0-160 0,0 0 160 0,0 0-160 0,0 0 128 16,0 0-128-16,0 0 128 0,0 0-128 0,0 0 128 15,-5-3-128-15,5 3 128 0,0 0-128 0,0 0 0 16,-1-9 0-16,1-1 0 0,0 2-176 0,1-2-64 16,1-2-16-16,2 1 0 15,-2-2-1312-15,1 2-272 16,2 3-48-16,-1-3-7424 0,2 1-1488 0</inkml:trace>
  <inkml:trace contextRef="#ctx0" brushRef="#br2" timeOffset="-64510.34">11207 16256 12895 0,'0'0'576'0,"0"0"112"0,0 0-560 0,0 0-128 0,-5 5 0 0,-1 3 0 16,3 2 1264-16,0 2 208 0,-1 4 64 0,2 2 0 15,-3 5-384-15,1 2-80 0,2-1-16 0,-1 2 0 16,-3-2-96-16,2 2-32 0,0-2 0 0,1-1 0 15,0-1-416-15,3-1-64 0,5-1-32 0,-2-3 0 16,2 0-144-16,3-3-16 0,-1-3-16 0,1-1 0 0,1-2 288 16,1-3 64-16,1-3 16 0,0 2 0 0,2-8-96 0,2 2-32 15,-2-2 0-15,3-4 0 0,2-2-64 0,2-2-16 16,2-2 0-16,1-1 0 0,0 1 64 0,0-1 16 16,0-1 0-16,1 2 0 0,-1 0-64 0,-1-1-16 15,0 3 0-15,0 0 0 0,2 0-144 0,-6 1-16 16,0 0-16-16,-1 1 0 0,-2-1-224 0,-1 2 144 15,-1 3-144-15,-1-1 128 0,-3 0-128 0,-1 1-272 16,-8 6 64-16,0 0-10800 16,0 0-2144-16</inkml:trace>
  <inkml:trace contextRef="#ctx0" brushRef="#br3" timeOffset="13692.04">4751 7709 9727 0,'-14'-5'432'0,"7"4"80"0,0-1-512 0,-3 1 0 15,-1 0 0-15,-2 0 0 0,-1-1 896 0,2 1 80 16,1-2 16-16,1 2 0 0,-2 0-16 0,2 0 0 16,2 0 0-16,-1 0 0 0,1 0 80 0,-1 1 16 15,3 0 0-15,-3 0 0 0,2 1-64 0,1 0-16 16,-1 0 0-16,2 0 0 0,-2-1 16 0,2 1 0 15,-4-1 0-15,2 1 0 0,-1-2 32 0,1 1 16 16,-1 0 0-16,0 0 0 0,1-1-96 0,0 1 0 16,7 0-16-16,-5 0 0 0,-1-1-368 0,6 1-80 0,0 0-16 0,0 0 0 15,0 0-144-15,0 0-16 0,8-1-16 0,-1-1 0 16,4 0 16-16,4-2 16 16,0 2 0-16,6-1 0 0,4-2-80 0,3 0 0 15,6 0-16-15,1 2 0 0,6 1-96 0,0 0-16 16,0-2 0-16,2 3 0 0,2 0 48 0,-2 1 0 0,1 0 0 0,1 0 0 15,0 1-16-15,2 0 0 0,-2 3 0 16,-1-2 0-16,0 0-32 0,-5 0 0 0,0 1 0 0,-3 0 0 16,0 0-128-16,0 0 192 0,-4 0-192 0,1-1 192 15,-2 0 16-15,-2 0 16 0,-3-2 0 16,-1 4 0-16,0-3-64 0,-4 0-16 0,-1 0 0 16,-4 0 0-16,-2 1-16 0,-1 0-128 0,-4-1 192 0,-1 2-64 15,-8-3-128-15,0 0 192 0,0 0-192 0,0 0 192 16,0 0-64-16,0 0 0 0,0 0 0 0,-5 3 0 15,-3-1 16-15,-2 0 0 0,-4 1 0 0,-1-1 0 0,-1-1-144 16,-1 0 160-16,-6 0-160 0,0-1 160 0,-3 0-160 0,-2 0 0 16,-1 0 144-16,-2 0-144 0,-2 0 160 0,-1 0-32 15,-1 0-128-15,-6 0 192 0,-1 0-192 0,-1 0 0 16,-3 0 0-16,-1 0-160 0,-3-1 160 0,2 1 0 16,-2 0 0-16,0 0 0 0,-2 0 0 0,1 0 0 15,2 0 0-15,2 0 0 0,1 0 0 0,5 0 0 16,1-1 0-16,4 0 0 0,3 0 0 0,2 0 0 15,5-2 0-15,-1 1 0 0,4 0 0 0,3 1 0 16,5-1 0-16,3 1 0 0,3-2 0 0,3 2 0 16,6 1 0-16,0 0 0 0,7-3 0 0,5-1 0 15,4-1-128-15,3 1 128 0,9 0 0 0,4 1-160 0,3-1 160 0,7 0 0 16,5 0 0-16,5 2 0 0,4 0 0 16,0-1 0-16,1 1 0 0,1 0 0 15,3 0 0-15,-1 0 0 0,0-1 0 0,-1 2 0 0,0-2 0 0,-2 2 0 16,-3-2 0-16,-2-1 0 0,-3 1 0 0,-3-1 0 15,-1 1 128-15,-6 1-128 0,-2 0 0 0,-5 0 144 16,-6 0-144-16,0 1 0 0,-5-1 144 0,-5 2-144 16,-3 2 0-16,-2 0 0 0,-4-1 0 0,-7-1 128 15,0 0-320-15,0 0-64 16,0 0-16-16,-2 6 0 0,-3 0-1600 0,0-1-320 0,-6 0-64 0,1-1-16 16,1 1-1488-16,-2-2-288 0</inkml:trace>
  <inkml:trace contextRef="#ctx0" brushRef="#br3" timeOffset="14136.66">5524 7340 1839 0,'-17'-7'0'0,"8"3"160"0,2 0-160 0,-4 1 0 16,0-2 0-16,0 2 0 0,0 0 4128 0,0 0 800 16,1 2 144-16,0 1 48 0,1-1-2992 0,2 0-592 15,0 1-112-15,1 0-16 0,6 0-368 0,0 0-64 16,0 0-16-16,0 0 0 0,0 0-240 0,0 0-48 16,8 1-16-16,3 1 0 0,2 1 48 0,5 0 0 15,5 1 0-15,0 2 0 0,5-1-48 0,4 2 0 0,2 1 0 16,2 2 0-16,1 2-96 0,-1 0-32 0,2 0 0 0,-5 0 0 15,-1 3-80-15,-2 1-32 0,-1 1 0 0,-5-1 0 16,0 0-128-16,-3 1-32 0,-2 0 0 16,-2-1 0-16,-4-3-32 0,-1 0-16 0,-2-3 0 0,-3 1 0 15,1 0 64-15,-6-1 16 0,-1 0 0 0,-2 1 0 16,-1 1 96-16,-6 0 0 0,1 0 16 0,-5 1 0 16,-3-1 16-16,0 1 0 0,-5 0 0 0,-3 1 0 0,-2 0-48 0,-4 2-16 15,-2 0 0-15,-4 0 0 0,-2 0-80 16,-1 0-16-16,-1-1 0 0,1-1 0 0,0-1-128 15,3 1-128-15,2-1 144 0,3-2-144 0,2-1 0 0,6 0 0 16,0 1 0-16,-1 0 0 16,8-4-1056-16,3-2-304 0,12-5-64 15,0 0-18256-15</inkml:trace>
  <inkml:trace contextRef="#ctx0" brushRef="#br3" timeOffset="19182.69">4580 10913 12895 0,'0'0'1152'0,"-4"-4"-928"16,2-2-224-16,0 3 0 0,-1-6 960 0,1 4 128 16,-1-1 48-16,3 6 0 0,-1-4 32 0,1 4 16 15,-4-5 0-15,4 5 0 0,0 0-336 0,0 0-64 16,0 0-16-16,0 0 0 0,0 0-256 0,-3 7-64 15,-1 1-16-15,1 2 0 0,0 3 80 0,-2 3 32 16,1 4 0-16,1 3 0 0,-3 5-32 0,1 3-16 16,0 3 0-16,-1 4 0 0,0 4-160 0,2 2-16 15,-4 0-16-15,1 2 0 0,-3 0-16 0,1 2 0 16,-1-1 0-16,0-3 0 0,-1-2 128 0,0-4 32 16,1 0 0-16,2-4 0 0,0-6 128 0,3 0 16 15,-2-3 16-15,3-2 0 0,1-2-208 0,2-3-32 0,1-3-16 0,1-2 0 16,1-1-112-16,1-1-32 0,4 2 0 15,-2-4 0-15,2-4-32 0,2-1-16 0,2 0 0 0,0-1 0 16,2-2 48-16,2-1 16 0,1-1 0 0,8-5 0 16,0 2-224-16,1 0 176 0,2-1-176 0,0 1 160 15,2-1-160-15,2 2 0 0,2 1 0 0,1 2 0 0,-2-2 0 16,1 1 0-16,0-2 0 0,1 2 0 0,0 1 0 0,2-1 0 16,0 0 0-16,3 1 0 0,-1 0 0 0,3 0 0 15,0-1 0-15,0-1 0 0,0 1 0 0,0-3 0 16,2 2 0-16,-1 1 0 0,-3-2 0 0,2 2 0 15,2 0 0-15,2 1 0 0,1-2 0 0,2 1 0 16,-1 0 0-16,-2-1 0 0,-3 1 0 0,1 1 0 16,-2 0 0-16,3 0 0 0,-2 1 0 0,3 1 0 15,0-2 0-15,1 0 0 0,-1 0 0 0,-2-2 0 0,-1 0 0 16,-1 0 0-16,3-1 0 0,-1 2 128 16,2 0-128-16,0 1 0 0,3 0 128 0,-1 0-128 15,0 0 0-15,-1-1 128 0,-2-1-128 0,-2 2 0 0,0-1 0 0,0 1 128 16,0-2-128-16,2 1 0 0,1-1 0 0,0 1 0 15,1 0 0-15,-1-1 0 0,-1-2 0 0,0-1 0 16,-3 4 0-16,2-1 128 0,0 0-128 0,1 1 0 16,1 1 0-16,-2 0 0 0,-1 0 0 0,1 1 0 15,0 0 0-15,1 1 0 0,-4 0 0 0,1 0 0 16,-2 1 0-16,2 0 0 0,1-1 0 0,-1 1 0 16,5 0 0-16,0-1 0 0,-1-1 0 0,0-1 0 15,-1-1 0-15,0 1 0 0,0 1 0 0,1 0 0 16,-1-1 0-16,2 1 0 0,2-1 128 0,0 2-128 0,-4 1 0 15,2-1 0-15,-3-1 0 0,-1 1 0 16,1 0 0-16,-3 0 0 0,2 1 0 0,2-1 0 0,1 1 0 0,2-1 0 16,-1 2 0-16,-2-4 0 0,-4 0 0 0,1 0 0 15,2 0 128-15,-3 1-128 0,0-1 0 16,3 0 0-16,-1 1 0 0,1-1 0 0,-1 3 0 0,2-2 0 16,-4-1 0-16,1 1 0 0,-2 0 0 0,0 2 0 15,0-1 0-15,-1 0 0 0,2 0 0 0,1 2 0 16,-1-1 0-16,1 0 0 0,0 0 0 0,0-1 0 15,-3-2 0-15,-1 1 0 0,1 0 0 0,-2 1 0 16,2-1 0-16,-1 1 0 0,-1-1 0 0,0 3 128 16,2-2-128-16,0 0 0 0,0 0 0 0,0-1 0 15,-5 0 0-15,1 1 0 0,-1-1 0 0,0-1 0 16,0-1 0-16,0 1 0 0,1 2 0 0,-1-1 128 0,4-1-128 16,0 1 0-16,-1 0 0 0,3 1 0 0,-2-2 0 15,1 1 0-15,-4-1 0 0,1 0 0 0,-2 0 0 16,0 1 0-16,-2-1 0 0,1 0 0 0,-1 0 0 0,2 2 0 15,2-1 0-15,0-1 0 0,-3-1 0 0,2-1 0 16,0 0 0-16,-1 0 0 0,-2 0 0 0,0 0 0 16,-1-1 0-16,2 1 0 0,-1 1 128 0,2 0-128 15,0 0 0-15,-1 0 0 0,0-2 144 16,1 1-144-16,0 2 0 0,1 0 0 0,0-1 0 16,-2 0 0-16,-2 0 0 0,-1 1 0 0,1 0 0 0,1 0 0 15,1-1 0-15,-1 1 0 0,-1 1 0 0,1-1 0 16,-1 0 0-16,1 1 0 0,0 0 0 0,-1-1 0 15,0 0 0-15,-1 0 0 0,-2-1 0 0,0 1 0 16,-2 0 0-16,0-1 0 0,-2 1 0 0,1-1 0 16,0-1 0-16,-1 1 0 0,-1 0 0 0,1 0 128 0,-2-1-128 0,1 2 0 15,0 0 0-15,3 2 0 0,0 0 0 0,1 1 0 16,-3-4 0-16,1 2 0 0,1 1 0 0,-1 2 0 16,-2-1 0-16,-1-2 0 0,-1 1 0 0,-1 0 0 15,-1 1 0-15,2-2 0 0,0 0 0 0,0 0 0 16,-3-1 0-16,3 1 0 0,-3 0 0 0,0-1 0 15,1-1 0-15,0 1 0 0,-1 1 0 0,3 1 0 16,1 0 0-16,-2 0 0 0,-2-4 0 0,3 2 0 16,-2 2 0-16,0-2 0 0,1 0 0 0,0 0 0 15,0-2 0-15,-2 4 128 0,-1 0-128 0,0 0 0 16,-1-2 0-16,-2 1 0 0,0 0 0 0,-1 1 0 0,0 2 0 16,0-2 0-16,1-1 0 0,-3 0 0 0,0 0 0 0,-1 0 0 15,-1-1 128-15,-8 0-128 0,11 1 160 0,-3 2-160 16,-8-3 160-16,9 1-160 0,-9-1 160 0,9 0-160 15,-9 0 128-15,0 0-128 0,7-1 0 0,-7 1 144 16,0 0-144-16,0 0 160 0,0 0-160 0,7-6 160 16,-1 2-160-16,-3-5 192 0,0 0-192 0,0 0 192 15,3 0-192-15,-5-2 160 0,1-1-160 0,2-2 160 16,0-2-160-16,1-3 0 0,0-4 144 0,1-3-144 16,1-2 128-16,2-2-128 0,1-1 128 0,1-2-128 15,3-3 0-15,-2-2 0 0,0-4 0 0,3 1 0 16,0 1 0-16,1-1 0 0,2-4 0 0,2 2 0 15,-4 1 0-15,2 1 0 0,-3 4 0 0,0-1 0 16,-1 0 0-16,-3-1 0 0,1 1 0 0,-3 10-128 16,-1 2 128-16,-1-2 0 0,1 1 0 0,0-2 0 15,-3 3 0-15,3 1-160 0,-4-2 160 0,2 2 0 0,-3 2 0 0,1 2 0 16,-2 2 0-16,0 2 0 0,-1 0 0 0,0 3-192 16,-1 1 192-16,0 1-208 0,-1 1 208 0,0 1 0 15,-1 0-160-15,-1 2 160 0,-2 3 0 0,0-3-176 16,1 0 176-16,-4 4-128 0,2 0 128 0,-1 1-128 15,-2 1 128-15,1 1-128 0,-1-2 128 0,-2 3-160 16,1-2 160-16,-3 2-160 0,-3 0 160 0,0 0 0 16,-2 0 0-16,-1 0-128 0,0 2 128 0,-3-2-128 15,-4 0 128-15,-9 2-128 0,3-1 128 16,3 0-192-16,-2 1 192 0,-1-2-192 0,-1 0 64 0,-1 2 0 0,0 3 0 16,-4-3 0-16,-4-2 128 0,-3 0-192 0,-3-1 192 15,0-1-192-15,-3-1 192 0,-1 0 0 0,1 0-144 0,-7 2 144 16,-2 1 0-16,-5-2-144 0,-2-2 144 15,-1 1 0-15,1-1 0 0,-2-1-128 16,2 4 128-16,0-2 0 0,-4-4 0 0,4 1 0 16,-3-1 0-16,4 0 0 0,1 4 0 0,0-2 0 0,-4-2 0 0,2 4 0 15,-2-2 0-15,2 1 0 0,2-1 128 0,-2 1-128 16,1 0 0-16,-3 0 0 16,-1 1 0-16,2-1 0 0,4-2 0 0,-2 3 0 0,2-3 0 0,-3 3 0 15,-4 0 0-15,0-1 128 0,3-1-128 0,1 1 0 16,1 0 0-16,-2 2 0 0,-3 2 0 0,0-2 0 15,0 0 0-15,0 1 0 0,0 1 0 0,1 0 0 16,-1 1 0-16,0-1 0 0,-3-1 0 0,5 1 144 16,3 0-144-16,1 1 128 0,0 0-128 0,2 0 128 0,-6-1-128 0,6-1 0 15,1 0 0-15,3 0 0 0,2-1 0 16,0 1 0-16,1 0 128 0,-1 0-128 0,-2-1 0 16,-1 1 0-16,3-1 144 0,1 2-144 0,0-4 0 15,2 3 0-15,-3 1 0 0,-1 1 0 0,-2 0 0 0,1 2 0 16,1-1 0-16,0 1 0 0,1 0 0 0,1 2 0 15,-3 0 0-15,1 1 0 0,-1-3 0 0,3 0 0 16,0 1 0-16,3-1 0 0,-1-1 0 0,2 2 0 16,4-1 0-16,-4-1 128 0,-1 0-128 0,0 0 0 15,0 0 0-15,2-1 0 0,3 0 0 0,-3 1 0 16,1 0 0-16,0 1 0 0,-1 1 0 0,-2-1 0 16,2 1 0-16,1 1 0 0,0-2 0 0,1 0 0 0,1 1 0 15,2 0 128-15,2 3-128 0,0-2 0 16,0 0 128-16,-1-2-128 0,-2 0 0 0,2-1 128 0,2 2-128 0,3-2 0 15,-1-1 0-15,1 1 0 0,2 0 0 0,-2 2 128 16,2-2-128-16,-4-1 0 0,1-1 0 0,2 1 0 16,-3 2 0-16,2-1 128 0,1-1-128 0,0 1 0 15,2 0 0-15,2 1 144 0,-3 2-144 0,3-2 0 16,1-1 192-16,0 2-192 0,-3-1 192 0,3 0-192 16,1-1 160-16,1 1-160 0,-1-1 128 0,4 1-128 15,0 0 128-15,3 2-128 0,2 0 0 0,-4 1 128 16,1-1-128-16,0 2 0 0,2-1 0 0,2 1 0 15,1 1 0-15,0-4 0 0,0 1 0 0,0-2 0 16,0 1 0-16,2 0 0 0,0-2 0 0,-1 1 0 16,1 3 0-16,2-3 0 0,0 0 0 0,-1 0 128 0,2 0-128 0,-1 1 0 15,0 0 144-15,1 2-144 0,1-1 0 16,-2 2 144-16,-2 0-144 0,3-1 0 0,1 0 144 0,2-1-144 16,-2 1 0-16,1-1 144 0,-1 1-144 0,-2-1 128 15,0-1-128-15,1-1 128 0,-1 2 32 0,2 0 0 16,-2-2 0-16,-2 3 0 0,-1 1 0 0,2 0 0 15,-2-2 0-15,1 2 0 0,0 0-32 0,2-2 0 16,0-1 0-16,1 1 0 0,1-1 0 0,0 1-128 16,2 0 192-16,2 0-64 0,-1-2-128 0,-2-1 0 15,1 0 0-15,2 2 0 0,2-1-144 0,1 0 144 16,2-2 0-16,-2 1 0 16,1 1-496-16,8-3 16 0,0 0 0 0,0 0-12320 15,0 0-2480-15</inkml:trace>
  <inkml:trace contextRef="#ctx0" brushRef="#br3" timeOffset="26856.42">13481 11528 8287 0,'0'0'736'0,"0"0"-592"0,-5-2-144 0,5 2 0 16,0 0 1920-16,-9-1 368 0,9 1 64 0,0 0 16 16,-7-1-1008-16,7 1-192 0,0 0-32 0,0 0-16 15,0 0-96-15,0 0 0 0,0 0-16 0,0 0 0 16,0 0-416-16,0 0-80 0,5-7 0 0,2 5-16 15,3-1 112-15,3-1 32 0,4 1 0 0,2-1 0 16,4-1-80-16,2 2-16 0,4 2 0 0,1 1 0 16,3 0-96-16,4 0 0 0,1 2-16 0,2 2 0 15,-1-1-64-15,1 0-16 0,0 1 0 0,-1 3 0 16,3 3-96-16,-2 2-32 0,1 1 0 0,2 3 0 0,0-3-224 16,0 1 0-16,0 1 0 0,0 1 0 0,-2-1 0 0,-2 3 0 15,3 2 0-15,-6-1 0 0,-1 1 144 0,2 1-144 16,-3 0 128-16,1 1-128 0,0 2 0 0,0 0 0 15,-3 2 0-15,1-1 0 0,0 0 144 0,-3 5-144 16,-1-2 160-16,-2-1-160 0,-2-1 0 0,1 4 128 16,-1 2-128-16,0 0 0 0,1 0 0 0,-3 0 0 15,0 0 0-15,1 1 0 0,-1 2 128 0,2 1-128 16,1 0 0-16,0 0 0 0,-3 0 0 0,0-1 128 16,-1 0-128-16,0 3 0 0,-3 0 0 0,1 2 0 0,-1-2 0 15,-3 1 0-15,-1 0 0 0,1 1 0 16,-2 0 0-16,-1 0 0 0,-1 0 128 0,-1 4-128 0,-3 0 0 15,0-1 0-15,-4-1 128 0,2-1-128 0,0 1 0 0,-3 2 0 16,0-1 128-16,-1 2-128 0,-1-2 0 0,0 4 144 16,-1 1-144-16,-1-2 0 0,-1-2 0 0,0 1 0 15,1 1 0-15,-2-1 0 0,1-1 128 0,-2 0-128 16,-1 0 0-16,0 3 0 0,-4-3 144 0,1 0-144 16,-3-2 128-16,3 1-128 0,-2 0 160 0,0 0-160 15,-1-1 256-15,1 1-64 0,-1-1 0 0,2-3 0 16,-2 1-32-16,-1 2-16 0,0-1 0 0,0 1 0 15,1-1-144-15,-2 0 128 0,2-1-128 0,0 1 128 16,1 1-128-16,-1-1 0 0,-2-2 0 0,-1 2 0 16,1 1 0-16,1-3 0 0,-2 2 128 0,2 0-128 15,-2 2 0-15,1-3 0 0,-2-1 0 0,-1-1 128 0,1 1-128 16,-1 0 0-16,-1 1 0 0,1-3 128 0,-1-1-128 16,-1-2 128-16,0-2-128 0,1-1 128 0,-1 0-128 0,0 0 160 15,1-1-160-15,2-1 160 0,-3 0-160 16,1 0 0-16,-2 0 144 0,-1-1-144 0,2-2 128 0,-3 0-128 15,-2-1 128-15,1 0-128 0,-1 0 0 0,1 0 144 16,0-1-144-16,-3-1 0 0,2 0 144 0,-1-1-144 16,2 0 0-16,-2 1 144 0,0 0-144 0,1 0 0 15,-2-1 0-15,1 1 128 0,-1 3-128 0,0-1 0 16,-3-1 0-16,1 0 128 0,-2-2-128 0,1 3 128 16,1-1-128-16,-1 0 128 0,2-1-128 0,0 0 0 15,-1-2 144-15,2 0-144 0,0 0 0 0,-1 0 144 16,1-1-144-16,2 1 0 0,-3-1 128 0,-1 1-128 0,0 0 0 15,-1 0 0-15,1-1 176 0,-3 0-176 0,-2-2 160 0,2 1-160 16,2-2 0-16,1-2 128 0,1-1-128 0,2 2 0 16,1-1 0-16,-2 1 0 0,3-2 128 0,-2-1-128 15,2-1 0-15,1 2 144 0,2 0-144 0,-1-2 128 16,-1-1-128-16,0 1 0 0,0-3 0 0,-1 1 128 16,-1-2-128-16,0 2 0 0,0-4 0 0,-1 3 128 15,-1-1-128-15,2 1 0 0,0-1 0 0,0 0 128 16,0-2-128-16,0 2 0 0,1 0 0 0,2 0 0 15,-2 0 0-15,2-1 0 0,2-2 128 0,-3 3-128 16,0 2 0-16,1-1 0 0,-3-3 0 0,1 3 128 16,-1 1-128-16,-1-1 0 0,-3-3 0 0,2 2 0 15,2 1 0-15,0 0 0 0,-2-2 128 0,2 1-128 0,0-1 0 16,2 0 0-16,3 0 0 0,-2-1 128 0,0 2-128 16,-1 0 0-16,2-2 144 0,2 1-144 0,0-1 0 15,1 0 128-15,-2 0-128 0,2-2 0 0,-3 2 0 0,1-1 0 16,0-1 0-16,0 3 128 0,2-1-128 0,0 0 0 15,1 1 0-15,-1-2 0 0,2 0 0 16,1 0 0-16,1 1 0 0,1 0 0 0,-1 1 0 0,2-1 0 16,2-1 0-16,-2 0 0 0,-1 0 0 0,2 0 0 15,1 0 0-15,0-1 0 0,1-1 0 0,1 1 0 16,1-1 0-16,5-3 128 0,-6 3-128 0,6-3 0 16,-6 4 0-16,6-4 0 0,0 0 0 0,0 0-160 15,0 0 160-15,0 0 0 0,0 0-400 0,0 0 16 16,0 0 16-16,0 0 0 15,0 0-1584-15,13-5-320 0,-2-3-64 0,2 1-16 16,-1-2-928-16,0-1-192 0</inkml:trace>
  <inkml:trace contextRef="#ctx0" brushRef="#br3" timeOffset="27357.67">12355 16615 6447 0,'0'0'576'0,"-8"-3"-576"0,1 2 0 0,7 1 0 0,-7-4 5328 0,7 4 960 15,0 0 192-15,-8 0 48 0,8 0-5184 0,0 0-1040 16,-8 0-304-16,8 0 128 0,-6 4 384 0,0 2 64 16,2 1 0-16,-1 2 16 0,2 3 80 0,-1 3 16 15,-1 1 0-15,1 2 0 0,-1 2-224 0,1 2-32 16,2-2-16-16,-3 1 0 0,3 4-80 0,-1-3-16 16,0 0 0-16,0 1 0 0,-2 1-48 0,1 3-16 15,-2 1 0-15,1-1 0 0,-1 1-64 0,2-1 0 16,-2 1-16-16,1-2 0 0,0-2-48 0,1 1 0 15,3-1 0-15,1-2 0 0,-2-2-128 0,2-4 192 0,1-3-192 16,3-1 192-16,-1 1-192 0,3-4 0 0,2-1 144 16,-1-3-144-16,3-2 0 0,3-1 128 0,1-2-128 0,3-1 0 15,1-1 192-15,2-3-48 0,4 1 0 0,2 0 0 16,3-3 48-16,3 0 0 0,2 1 0 0,1 1 0 16,-3 1-48-16,3 0 0 0,5-1 0 0,-1 2 0 15,3 0-144-15,3-1 160 0,5 1-160 0,2 0 160 16,2 0-160-16,-2-1 0 0,-4-1 0 0,1-1 0 31,0 2-1280-31,-2-2-272 0,-2 0-64 0</inkml:trace>
  <inkml:trace contextRef="#ctx0" brushRef="#br3" timeOffset="29691.95">13378 11514 13407 0,'0'0'592'0,"0"0"128"0,0 0-576 0,0 0-144 0,-7-2 0 0,7 2 0 15,-8-3 1184-15,8 3 208 0,0 0 32 0,0 0 16 16,-7-1-176-16,7 1-48 0,0 0 0 0,0 0 0 16,0 0-416-16,0 0-96 0,0 0 0 0,12-1-16 15,1 0-80-15,3 0-16 0,3 0 0 0,2-1 0 16,2 1-128-16,0 0-16 0,3 1-16 0,3 0 0 16,1 1-208-16,2 0-32 0,0 2-16 0,4 3 0 15,3 0 16-15,-3 1 16 0,-1-2 0 0,4 2 0 16,-2-2 80-16,0 2 16 0,-4 0 0 0,3 0 0 0,-1 1-128 15,1 1-32-15,-3 0 0 0,0 0 0 0,0 1-144 0,0 1 0 16,0 0 144-16,0 3-144 0,1-3 128 0,-2 2-128 16,-1-1 160-16,-4 1-160 0,1 0 256 0,-1 0-64 15,2 1 0-15,0-1 0 0,-4-1-48 0,1 0-16 16,1-1 0-16,-1 1 0 0,-1-1 0 0,2 0 0 16,-1 0 0-16,1 0 0 0,-3 1 96 0,-1 0 16 15,1-1 0-15,-2 1 0 0,0 1-32 0,-4-1 0 16,-2 0 0-16,1-2 0 0,-1 0-80 0,1 1-128 15,-1 0 176-15,1 2-176 0,0 2 176 0,0-1-176 16,-2 0 160-16,2 0-160 0,0 0 176 0,-1 3-176 16,-1 1 192-16,0-1-192 0,1-1 128 0,-3 1-128 0,0-1 0 15,2 1 0-15,0 1 128 0,-1-2-128 0,-1-2 0 0,1 1 0 16,-1-3 0-16,-2 2 0 0,2 0 128 0,0 1-128 16,-1-4 144-16,2 1-16 0,0 1-128 0,-3 0 192 15,1-1-64-15,0 1-128 0,0-2 176 0,-1 0-176 16,-1 2 144-16,0 0-144 0,-1 2 0 0,0 1 144 15,-3 0-144-15,2 3 0 0,1 1 0 0,-1 0 0 16,0 2 0-16,0 2 0 0,1-1 0 0,-1 0 0 16,-1 0 0-16,0-1 0 0,0 1 128 0,1-1-128 15,0 1 0-15,-1 1 0 0,1 0 0 0,1 1 0 16,-2-7 0-16,-2 3 128 0,2 3-128 0,-1 0 0 16,-2-2 0-16,0 0 0 0,-1 0 0 0,-1 0 0 15,2 2 0-15,-3 0 0 0,0 0 128 0,0-1-128 16,0 3 0-16,0 0 0 0,-1 0 0 0,-1 1 128 15,0-3-128-15,0 1 0 0,0 2 0 0,0-1 0 16,-3 0 0-16,2 1 0 0,-1-2 0 0,0 4 0 0,0-2 0 16,-1 1 128-16,1-1-128 0,-1 3 0 0,1-3 0 0,1 2 0 15,-1-1 128-15,-1 0-128 0,0 1 0 0,1 0 0 16,-2 0 0-16,1 0 0 0,1-1 0 0,-1 1 0 16,0 1 0-16,1-1 0 0,-2 0 0 0,2-2 0 15,-2 2 0-15,2-2 0 0,0 1 0 0,0 1 0 16,0-1 128-16,-2 2-128 0,-1 0 128 0,2-2-128 15,-4 0 192-15,3 1-64 0,-2 0 16 0,2 1 0 16,-1-1 0-16,0 2 0 0,-1-2-144 0,0 2 160 16,2-1-160-16,-1 1 160 0,0-2-160 0,0 0 0 0,1 2 0 15,-3 0 128-15,3 0-128 0,-2 0 0 16,0-2 0-16,0 2 0 0,-1-2 0 0,-1-1 128 0,0 1-128 0,-1 2 0 16,1 0 0-16,0-1 0 0,0 1 0 0,1-2 0 15,1-1 0-15,-2 3 0 0,0 1 0 0,1-2 0 16,-3-3 0-16,1 1 0 0,0-1 0 0,-3 1 0 15,1-1 0-15,0 1 0 0,-2-1 0 0,2 2 0 16,-3-4 0-16,0 3 0 0,-2-2 0 0,0 0 0 16,-2 1 0-16,2 0 0 0,-2 3 0 0,1-1 0 15,-3-3 0-15,2 2 0 0,-1-1 0 0,1 1 0 16,-3-2-224-16,-1-1 32 0,-3-1 0 0,-2 1 0 16,-2 0 64-16,0 2 128 0,-1-1-208 0,-1-1 80 15,0-2 128-15,1 2 0 0,1 1 0 0,0 0 0 16,-3-1 0-16,1 3 0 0,2-3 0 0,-2 2 0 15,-2-1 0-15,0-1 0 0,-3-2 0 0,1 2 0 0,1-2 0 16,2 0 0-16,0 0 0 0,1 2 0 0,4-4 0 0,-3 1 0 16,0 0 0-16,1 0 0 15,0 1 0-15,0 0 0 0,-2 2 0 0,0-2 128 0,-3-1-128 0,1 0 0 16,0-1 0-16,1-1 0 0,2-1 0 0,0 0 0 16,1 0 0-16,1-3 0 0,-2 3 0 0,3-3 0 15,1 0 0-15,0 0 0 0,-2 1 0 0,0 0 0 16,1 2 0-16,-3-1 128 0,-1-2-128 0,1 2 0 15,0-3 0-15,0 4 0 0,3-1 0 0,-1-1 144 16,3-1-144-16,-2 0 0 0,2-2 160 0,2 0-160 16,1 1 128-16,1-1-128 0,0 1 128 0,-1-1-128 15,-2 0 0-15,1-2 128 0,0 1-128 0,2-1 0 16,-2 0 0-16,2-1 128 0,-1 3-128 0,2-2 0 0,2 0 0 16,-1 0 0-16,3-1 0 0,-1 1 0 0,0 0 0 0,1 0 0 15,0-1 0-15,2 1 0 0,-2 0 128 0,0 2-128 16,-1-2 0-16,2-1 0 0,-3-1 0 0,1-2 128 15,0 0-128-15,-3 0 0 0,-1-2 144 0,0 1-144 16,-2 0 0-16,-2-1 0 0,0 1 0 0,1-1 128 16,3 0-128-16,-3-1 0 0,5 2 0 0,-1-1 128 15,2-1-128-15,2 1 0 0,2-2 0 0,3 0 0 16,2 1 0-16,1-2-128 0,9-3 128 0,0 0 0 31,0 0-448-31,0 0 0 0,0 0 0 0,0 0 0 0,0 0-1872 0,11-3-384 16,2-3-80-16</inkml:trace>
  <inkml:trace contextRef="#ctx0" brushRef="#br3" timeOffset="30105.98">12641 16733 17391 0,'-11'-5'768'0,"5"2"160"0,-2-1-736 16,2 1-192-16,-2-1 0 0,8 4 0 0,-8-4 0 0,2 0 192 15,-1 1-192-15,7 3 192 0,0 0 528 0,0 0 112 16,0 0 32-16,-6-3 0 0,6 3 288 0,0 0 64 0,0 0 16 0,0 0 0 16,-8-1-16-16,8 1-16 0,0 0 0 0,-6 5 0 15,0 1-16-15,0 3 0 0,-1 1 0 0,-2 3 0 16,-2 4-288-16,-2 4-64 0,-4 2-16 0,0 2 0 15,-3 4-160-15,-4-3-16 0,-3 1-16 0,1 3 0 16,-2 0-176-16,0 0-48 0,-1 0 0 0,4 0 0 16,1-1-32-16,3-2-16 0,1-5 0 0,7-1 0 15,2-2-32-15,6-3-16 0,2-3 0 0,8 1 0 16,5-1-160-16,6-3-16 0,5-3-128 0,9-1 192 16,7-4-48-16,8-4-16 0,8 1 0 0,3-2 0 15,1-5-128-15,5 0 192 0,-2-1-192 0,2 2 192 16,-2-1-192-16,4 1 0 0,-2 2 0 0,-9-1 128 15,-5 2-1152 1,-5 1-224-16,-5-1-48 0</inkml:trace>
  <inkml:trace contextRef="#ctx0" brushRef="#br3" timeOffset="33069.69">4563 10777 11055 0,'1'-8'976'0,"-1"0"-784"0,1 1-192 0,2 0 0 16,-1-1 864-16,0 2 128 0,-2 6 32 0,0 0 0 15,2-9-544-15,-2 9-96 0,0 0-32 0,0 0 0 16,0 0 256-16,0 0 48 0,0 0 16 0,0 0 0 16,-7 7 288-16,-1 4 48 0,0 4 16 0,-1 3 0 0,1 6-320 15,-3 3-64-15,0 2-16 0,0 3 0 16,-3 3 16-16,2 4 16 0,-1 1 0 0,1 4 0 0,2 1-32 16,-2 4-16-16,1 0 0 0,0 2 0 0,0-2-208 0,1 1-32 15,2-2-16-15,0-3 0 0,1-2-80 16,-1-5-16-16,2-5 0 0,1-3 0 0,3-3 64 15,0-2 0-15,2-4 0 0,1-3 0 0,1-6 48 0,3-3 16 16,-5-9 0-16,6 6 0 0,4-1-64 0,0-2-16 16,1-3 0-16,2 0 0 0,1-1-112 0,3-1-32 15,1-2 0-15,-1 1 0 0,0-1-160 0,-1-1 0 16,2 2 144-16,2 0-144 0,-3-1 0 0,3 2 0 16,1 1 0-16,1 1 0 0,1 0 0 0,0 2 0 15,5 3 0-15,-1-1 0 0,4 1 0 0,-1 0 0 16,-3-3 0-16,2 1 0 0,0 1 0 0,1 0 0 0,2 2 0 15,0-3 0-15,1-1 0 0,0 1 0 0,1-2 0 0,2 5 0 16,1 1 0-16,1-4 0 0,-2 2 0 0,1-1 0 16,-3-1 0-16,0 0 0 0,-1-1 0 0,0 2 0 15,0-2 0-15,1 0 0 0,1-1 0 0,-1 1 0 16,3 0 0-16,1-1 0 0,-2-1 0 0,3 0 0 16,-2-1 0-16,2-1 0 0,1-1 0 0,1 1 128 15,-3 1-128-15,2 1 0 0,0 0 0 0,2 3 0 16,1-1 0-16,2 1 0 0,-2 0 0 0,-2-1 0 15,-1 0 0-15,-2 0 0 0,3 2 0 0,0 1 0 16,-2-1 0-16,4 1 0 0,1-1 128 0,-2 1-128 16,1-2 0-16,-1 2 0 0,-4-3 0 0,2 1-128 0,-2-2 128 15,1 1 0-15,-3 2 0 0,1 0 0 16,0-2 0-16,3 2 0 0,1-1 0 0,0 1 0 0,-2 1 0 16,-1-1 0-16,-2-1 0 0,3 1 0 0,-4-2 0 15,2 0 0-15,1 1 0 0,-3 0 0 0,1-2 128 16,2 1-128-16,0-1 128 0,1 0-128 0,-1 0 0 0,1-1 0 15,-5-2 0-15,1 1-128 0,-1 1 128 0,2 0 0 16,-1-3 0-16,1 1 0 0,1 2 0 0,2 2 0 16,0-2 0-16,1 0 128 0,2-2-128 0,0 2 0 15,-4 0 0-15,2-1 0 0,-1 0 0 0,1-2 0 16,-2 1 0-16,2 1 0 0,3 0 0 0,0-1 128 16,3 1-128-16,-1 0 0 0,0 0 0 0,-2 0 0 15,-2 0 0-15,-2 0 0 0,2 1 0 0,2 1 0 16,-3 1 0-16,2 1 0 0,1 1 0 0,1-1 0 0,-3-1 0 15,0 2 0-15,-3-1 0 0,1 0 0 16,-1-1 0-16,0 2 0 0,-1 0 0 0,3-1 0 0,-3 0 0 0,4-1 0 16,3 0 0-16,-2 0 0 0,2 1 128 0,-4 1-128 15,-1-3 0-15,0 0 128 0,1 0-128 0,0 0 0 16,0 4 0-16,1-4 0 0,1 0 0 0,1-1 128 16,2 0-128-16,-3 0 0 0,-1-1 0 0,1 0 0 15,-2-3 0-15,-1 3 128 0,2-1-128 0,0 2 0 16,-1 1 0-16,0-1 0 0,2 0 0 0,1 1 0 15,2 5 0-15,-4-4 0 0,-3-2 0 0,1 0 0 16,0 0 0-16,1 1 0 0,-2 1 0 0,2 0 0 16,-2 1 0-16,5-1 0 0,-1 0 0 0,3-1 0 0,-1 0 0 15,-3-1 0-15,-3-1 0 0,2 1 0 16,1 1 0-16,-1 0 0 0,1-1 0 0,1 2 0 16,1 2 0-16,1-1 0 0,0-2 0 0,-1 1 0 0,-4-4 0 15,2 2 0-15,1 0 0 0,-3 2 0 0,1 1 0 16,1-2 128-16,1-1-128 0,0 2 0 0,2 1 0 15,-1-1 0-15,0-3 0 0,-2 1 128 0,-1 0-128 0,-1 0 0 16,3 1 0-16,-2-1 128 0,0 0-128 0,3 1 0 16,1 3 0-16,0-4 0 0,-1-2 0 0,-1 0 0 15,-1 1 0-15,-2 0 0 0,2 1 0 0,-4 0 0 16,2 0 0-16,-1 1 0 0,3 2 0 0,-3-1 0 16,4 0 0-16,-1 0 0 0,-3 0 0 0,0-1 0 15,-3-1 0-15,-2 0 0 0,1 0 0 0,-1 3 144 16,-3 0-144-16,-3 0 0 0,2-1 240 0,-2 2-64 0,1-1-16 15,-1 0 0-15,0 2-32 0,-4-1-128 0,1 1 192 16,-3-3-64-16,2 1 16 0,-3-1 0 0,-1 3 0 0,-1-2 0 16,0-1 16-16,1 0 0 0,-2 1 0 0,0-1 0 15,-1 0-160-15,2 0 192 0,-2 0-192 0,0-1 192 16,-3 1-192-16,0 0 0 0,0-2 0 0,-3 1 128 16,-1-1-128-16,-9 0 128 0,9 0-128 0,-1 0 128 15,-8 0 0-15,0 0-128 0,0 0 192 0,7-3-64 16,-7 3 80-16,0 0 16 0,7-8 0 0,-3 2 0 15,-4 6 0-15,2-10 0 0,0 3 0 0,2-2 0 16,-3-2-32-16,0 0-16 0,1 0 0 0,2-2 0 16,0-4-176-16,3-1 192 0,-1-4-192 0,2 0 192 15,1-2-192-15,2-2 0 0,3-9 0 0,1 0 128 0,1-2-128 16,3 0 0-16,0-2 0 0,3-1 0 16,1-5 0-16,2-3 0 0,-2 0 0 0,1 0 0 0,2-2 0 15,-1 3 0-15,0 2-192 0,-2 2 192 0,-2 2-144 16,-2 5 144-16,-4 2 0 0,-2 4 0 0,-1 4 0 0,-1-1-128 15,-1 4 128-15,-1 0 0 0,0 1 0 0,1 1 0 16,-4 1 0-16,3-1 0 0,1-1 0 0,1 0 0 16,0-2 0-16,0 2 0 0,-1 1 0 0,0 1 0 15,-1 1 0-15,-2-2 0 0,1 1 0 0,-1-1 0 16,-1 0 0-16,2 1 0 0,-3 1 0 0,1-1 0 16,-1-1 0-16,-1 2 0 0,0 2 0 0,-2 1-128 15,-2 3 128-15,0 2 0 0,-1 2 0 0,0 1 0 16,-2 0 0-16,-1 2 0 0,4 6 0 0,-5-4 0 15,-1-1-128-15,1 2 128 0,-4 1 0 0,3 1 0 16,-5 1 0-16,1 1 0 0,0 1-144 0,-5 0 144 0,1 2 0 16,0-1-144-16,0 0 144 0,-1-1 0 0,0-1 0 0,-2 3 0 15,1 0 0-15,-2 1 0 0,1-2 0 0,-5 0 0 16,-1 2 0-16,-1-1 0 0,0 1 0 16,-1-1 0-16,-3 0 0 0,-2 1 0 0,-3-1 0 0,-4 0 0 15,-1 0 0-15,-2-2 0 0,0-1 0 0,-2 1 0 16,-1 0 0-16,0 1 0 0,1-3 0 0,-3 2 0 15,-2-1 0-15,-4-1 0 0,-1 1 0 0,-1-2 0 16,0-2 0-16,0 3 0 0,1-2 0 0,-5 2 0 16,-3 0 0-16,-4-1 0 0,-2-2 0 0,0 1-128 15,-2-1 128-15,0 0 0 0,2 1 0 0,-4 0-128 16,-4 0 128-16,2 0 0 0,0-2-144 0,3 2 144 16,-4-2 0-16,-1 0 0 0,-5 1 0 0,4 0 0 15,1-2 0-15,2 3 0 0,0 0 0 0,-3 0 0 0,-3 0 0 16,3-1 0-16,4-1 0 0,-1 3 0 0,-2-1 0 0,0 1 0 15,-2-2 0-15,-1 1 0 0,2-1 0 0,3 0 0 16,3 1 0-16,-4 0 0 0,-1 0 0 0,-1 0 0 16,0-1 0-16,1 0 0 0,-1 3 0 0,2 0 0 15,-1 0 0-15,0-2 0 0,0 2 0 0,0 0 0 16,2 0 0-16,1 0 0 0,-5 0 0 0,1-1 0 16,-1 0 0-16,3 0 0 0,1 1 0 0,-2 1 0 15,0-1 0-15,-1 0 0 0,-1 0 0 0,4 0 0 16,2 0 0-16,1 1 0 0,-1 0 0 0,1-1 0 15,-1 0 0-15,3-1 0 0,3 0 0 0,2 1 0 16,2 1 0-16,-2 0 0 0,-1-1 0 0,1 0 0 0,-1-1 0 16,1 2 0-16,3 1 0 0,2 1 0 0,1 0 0 15,-2 1 0-15,1 0 0 0,2 0 0 0,-1-2 0 0,4 1 0 16,0 1 0-16,3-2 0 16,3 2 0-16,0 1 0 0,-3-1 0 0,2-2 0 15,0 2 0-15,2-2 0 0,1-1 0 0,2 0 0 0,2-1 0 0,1 1 0 16,-2 0 0-16,1 0 0 0,3 2 0 0,-4-1 0 15,1-3 0-15,-1 1 0 0,1 1 0 0,3-1 0 16,2 0 0-16,0 0 0 0,2 0 0 0,0 0 0 16,1 3 0-16,1-1 0 0,0-2 128 0,1 2-128 15,1 1 0-15,-1 0 0 0,0-1 0 0,-1 1 0 16,-2 0 0-16,2-2 0 0,0-1 0 0,2 0 0 16,1 0 0-16,1 0 0 0,0-1 0 0,0 0 0 0,0 1 0 15,0 1 0-15,1-1 0 0,-2 0 0 16,0 2 0-16,0 0 0 0,-1-1 0 0,-2 0 0 0,0 0 0 0,1 0 0 15,2 3 0-15,-1-1 0 0,1 0 0 16,1 2 0-16,0-3 0 0,0 2 128 0,0 3-128 0,3 0 0 16,-1-3 0-16,2 1 0 0,-3 1 0 0,1-1 0 15,-1 0 0-15,1 0 0 0,2-2 0 16,-4 0 0-16,2-1 128 0,2 0-128 0,-1-2 0 0,1 0 0 16,1 0 0-16,0 2 0 0,0 2 0 0,0-2 0 15,1-2 0-15,-1 2 0 0,2 1 0 0,0 2 0 16,-1-2 0-16,2 2 0 0,-2-2 0 0,-1 0 0 15,-1 2 0-15,-1-3 0 0,1 2 0 0,0-1 0 16,0 1 0-16,0-1 0 0,-1 0 0 0,-3 2 0 0,5-2 0 16,-2 0 128-16,3 0-128 0,-2 0 0 0,1 0 0 15,1 0 0-15,2 0 0 0,0 1 0 0,2-2 0 16,3 2 0-16,1-2 0 0,2 0 0 0,1-1 0 16,2 2 0-16,8-3 0 0,0 0-272 0,0 0 32 0,0 0 16 31,0 0-2256-31,0 0-448 0</inkml:trace>
  <inkml:trace contextRef="#ctx0" brushRef="#br3" timeOffset="48660.86">4431 10997 1839 0,'2'-14'160'0,"1"5"-160"15,1-1 0-15,-2-1 0 0,2 1 1648 0,0 1 288 0,1-1 64 16,-1 1 16-16,1 1-848 0,2-2-160 0,-3 0-48 0,1-1 0 16,-2-2-128-16,1 1-48 0,-3-1 0 0,-1 2 0 15,2 0 160-15,0 4 16 0,0 1 16 0,-1 1 0 16,0-3 128-16,0 3 32 0,0-1 0 0,-1 6 0 15,4-5-240-15,-3-1-32 0,-1 6-16 0,2-7 0 16,-2 7-112-16,0 0-32 0,0 0 0 0,0 0 0 16,0 0-128-16,0 0-16 0,0 0-16 0,8 6 0 15,-3 4-160-15,-2 2-48 0,-1 3 0 0,-4 4 0 16,0 3-64-16,-1 4-16 0,-5 3 0 0,3 3 0 16,-4 1-64-16,1 3-32 0,-4 1 0 0,1 2 0 15,0 1-160-15,0-2 160 0,-1 3-160 0,1-3 160 16,2 0-160-16,-1-2 0 0,2-2 144 0,0-2-144 15,3-1 0-15,0-2 144 0,2-5-144 0,0-3 0 16,3-4 224-16,3 0-64 0,0-4-16 0,4-1 0 0,-2 0 160 0,4-3 16 16,-1-2 16-16,1-1 0 0,4 0-48 15,-1-2-16-15,3 0 0 0,0 0 0 0,1-1-48 16,0 0-16-16,3 0 0 0,-2-2 0 0,0-1-80 0,3 1 0 16,3 0-128-16,-2 1 192 0,2 0-192 0,0 2 0 15,0-1 0-15,1 1 0 0,2 1 0 0,-3 0 0 16,1 3 0-16,-1 0 0 0,0-1 0 0,-2 0 0 15,3 2 0-15,-2 1 0 0,3-3 0 0,-2 0 0 16,2-2 0-16,4 1 0 0,-1-1 0 0,6 1 0 16,0-1 0-16,4 0 0 0,0-3 0 0,1 0 0 15,-1-1 0-15,2 0 0 0,-2 0 0 0,1 3 0 16,-1 0 0-16,-1 1 0 0,-1 0 0 0,1 1 0 16,3 0 0-16,2 2 0 0,1-3 0 0,0 1 0 0,-4-2 0 0,1 2 0 15,-2-2 0-15,2 2 0 0,1-3 0 0,0 2 0 16,3 2 0-16,1 0 0 0,1-2 0 0,-1 0 0 15,-1-1 0-15,-1 0 0 0,3 2 0 0,-2-2 0 16,0 3 0-16,2-1 0 0,2 0 0 0,1 2 0 16,-2 0 0-16,-1 0 0 0,0-5 0 15,-2 2 0-15,0-1 0 0,2 3 0 0,-1-3 0 0,0 1 0 16,1-1 0-16,0 0 0 0,3 1 0 0,-2-2 0 16,-1-1 0-16,0 2-128 0,0-3 128 0,1 1 0 15,0 0 0-15,2 3 0 0,3-1 0 0,0 0 0 16,0 0 0-16,-2-1 0 0,0 1 0 0,-2 0 144 15,3-1-144-15,0 1 0 0,2 2 0 0,2-1-176 16,2 0 176-16,-1-2 0 0,-5-1 0 0,-1 0 0 16,-2 1 0-16,1 0 0 0,1-1 0 0,-1 0 0 0,3 2 0 0,1-1 0 15,-2-1 0-15,0-1 0 0,-1-3 0 0,1 3 0 16,-1 1 0-16,4 1 0 0,1-1 0 0,3 0 0 16,-2-1 0-16,-1-1 0 0,-4 0 0 0,3-1 0 15,-4 0 0-15,3 1 0 0,0 1 0 0,2 0 0 16,1 0 0-16,-2-1 0 0,-2-1 0 0,-2 0 0 15,0 0 0-15,-2 2 0 0,-1 1 0 0,4 1 0 16,1 0 0-16,1-2 0 0,-1 0 0 0,0-1 0 16,-2 0 0-16,0 0 0 0,0 0 0 0,1 0 0 15,4 0 0-15,1-1 0 0,3-3 0 0,-4 1 0 16,-4-1 0-16,1-1 0 0,1 0 0 0,1 2 0 0,0 0 0 16,1 1 0-16,2 0 0 0,-1-1 0 0,-4-2 0 15,-2 2 0-15,2 1 0 0,-5 1 0 0,1 1 0 16,1 0 0-16,2 0 0 0,-1 0 0 0,0-1 0 0,-3-1 0 15,-2 1 0-15,0 0 0 0,-1-1 0 16,0 1 0-16,-1 2 0 0,4 1 0 0,-2-1 0 0,1 0 0 16,0-1 0-16,-2 2 0 0,-5-1 0 0,-1-1 0 15,1-3 0-15,-1 3 0 0,-1 2 0 0,3-1 0 16,-5-1 0-16,3 1 0 0,0-1 0 0,1 0 0 16,-2 2 0-16,-2-1 0 0,-2-1 0 0,-1-1 0 15,-1-1 0-15,1 2 0 0,1 3 0 0,-2-2 0 16,-2 0 0-16,3 1 0 0,0 2 0 0,2 0 0 15,-2-1 0-15,2 1 0 0,1-2 0 0,-2 0 0 16,-2 0 0-16,-1 1 0 0,-3-3 0 0,1 2 0 16,1 0 0-16,-5 0 0 0,0-1 0 0,-3 0 0 15,0 0 0-15,-1-1 128 0,-2 0-128 0,1 2 0 0,1-1 0 0,0 0 0 16,-2 0 0-16,1 0 0 0,-3 1 0 0,1-2 0 16,-2 0 0-16,1 1 0 0,-1-1 0 0,-1 1 0 15,0-1 0-15,-2 0 128 0,0 0-128 0,-2-1 0 16,1 0 0-16,0 1 0 0,-4-2 0 0,2 1 176 15,-1 0-176-15,0 0 192 0,-1-2-192 0,1 1 160 16,0 0-160-16,1 0 160 0,-1-1-160 0,1-1 0 16,2 0 0-16,-3-1 128 0,1 0-128 0,-2-1 128 15,1 1-128-15,-2-2 128 0,-1 0-128 0,1-1 192 16,-1-1-192-16,2 0 192 0,-3 1 0 0,2-1 0 16,0-1 0-16,0-2 0 0,-1 1-48 0,2-5 0 0,0-1 0 15,3-3 0-15,2-2-144 0,-1-3 128 0,4-2-128 16,1-4 128-16,3-2-128 0,-1 2 0 0,0 0 144 15,2 0-144-15,1-1 0 0,-2 0 0 0,-1 0 0 0,0 0 0 16,-3 2 0-16,0 0 0 0,-1-3 0 0,-1 1 0 16,-1 0 0-16,-2 1 0 0,1 2 0 0,1-1 0 15,-1-2 0-15,0 0 0 0,0 1 0 0,1 2 128 16,-2 0-128-16,0 0 0 0,1-1 0 0,-2 3 0 16,0 0 0-16,-2 0 0 0,1 2 0 0,0 0 0 15,0-2 0-15,-1 1 0 0,1-2 0 0,1 2 0 16,-2 0 0-16,1 0-160 0,0 1 160 0,0 3 0 15,-1 1 0-15,-1 1 0 0,-3 2 0 0,1 2 0 16,-1 6 0-16,-1 3 0 0,-1-1 0 0,-1 8 0 16,-2-7 0-16,2 7 0 0,0 0 0 0,0 0 0 0,-9-3 0 15,0 3-128-15,0 0 128 0,2 0 0 0,-3 0-192 16,1 1 192-16,0-1-192 0,0 1 192 0,1 0-128 16,-2-1 128-16,-1 0 0 0,0-1 0 0,-3 0-144 0,0 0 144 15,-2 1 0-15,-2-2-144 0,3 0 144 0,-6-1 0 16,-1 1 0-16,-4 1 0 0,-2 1 0 0,-4 0 0 15,-1-2 0-15,-3 1-128 0,-5 1 128 0,0 0 0 16,-1 0-144-16,-2 1 144 0,-2 0 0 0,-2 2 0 16,-3 3-144-16,-2-3 144 0,-2-2 0 0,2-2-192 15,-1 0 192-15,0-1-160 0,-1 1 16 0,1 0 0 16,-2-1 0-16,-5 1 0 0,-3 0 144 0,0-1-208 16,1-2 80-16,-1 0 128 0,-1 2-128 0,-2 0 128 15,-3 0 0-15,-1 0 0 0,-2-5 0 0,1 1 0 16,2 2 0-16,-6 1 0 0,-1 1 0 0,0-4 0 0,-1-2 0 15,2 2 0-15,1 0 0 0,0 1 0 0,-3 0 0 0,1 0 0 16,-1-2 0-16,2 2 0 0,1 0 0 0,-2 1 0 16,-4-2 0-16,1 2 0 0,3-1 0 0,1 2 0 15,1 1 0-15,-2 0 0 0,-5-1 0 0,3-1 0 16,1 2 0-16,1 0 0 0,2 0 0 0,-3 0 0 16,-3-1 0-16,3 1 0 0,1-1 0 0,0 1 0 15,0-1 0-15,-1-1 0 0,-6 0 0 0,4-1 0 16,3 0 0-16,0-1 0 0,1 2 0 0,-2-1 0 15,-4 0 0-15,3 2 0 0,2-3 0 0,1 2 0 16,1 0 0-16,-1 2 0 0,-1-3 0 0,3 1 0 16,2 3 0-16,1 0 0 0,2-1 0 0,-3 0 0 0,-3-1 0 15,5-1 0-15,-1 1 0 0,4 0 0 16,3-2 0-16,-3 2 0 0,0 1 0 0,1 0 0 0,1-2 0 16,1 2 0-16,1 2 0 0,2 0 0 0,5-3 0 15,-6 1 0-15,1 0 0 0,-2 4 0 0,2 1 0 0,3 0 0 16,3-2 0-16,1 0 0 0,3 0 0 0,-3 2 0 15,0-2 0-15,-2 1 0 0,4-1 0 0,2 1 0 16,3 0 0-16,1-2 0 0,0 0 0 0,0-2 0 16,0 0 0-16,2 0 0 0,-2-1 0 0,2 3 0 15,3 1 0-15,2-1 0 0,-2-1 0 0,5 1 0 16,1 1 0-16,2-1 0 0,-1-3 0 0,1 2 128 16,-1 1-128-16,2 0 128 0,0-1-128 0,0 0 0 15,-2 0 0-15,3 1 0 0,0 2 0 0,4 0 0 16,-2 0 0-16,2-1 0 0,0-1 0 0,3 1 0 0,-2 0 0 15,4 0 0-15,-2-1 0 0,4 0 0 0,-2-1 0 0,1 0 0 16,0-1 0-16,-2 0 0 0,1 1 0 0,1 1 0 16,1 1 0-16,-1 2 0 0,0-2 0 15,-1 0 0-15,3 1 0 0,-3 0 0 0,1 2 0 0,2-2 0 16,2-1 0-16,1 1 0 0,-2 1 0 0,3 0 0 16,0 0 0-16,-1-3 0 0,0 1 0 0,1 0 0 15,2 1 0-15,0 0 0 0,-2 1 0 0,1-1 0 16,3 0 0-16,3 1 0 0,-3 1 0 0,1-1 0 15,1 0 0-15,-1 2 0 0,1-4 0 0,3 2 0 16,6-3 0-16,-7 4 0 0,-1 0 0 0,3-1 0 16,-1 0 0-16,6-3 0 0,-7 4 0 0,7-4 0 15,-6 4 0-15,6-4 0 0,0 0 0 0,-9 4 0 16,4 0 0-16,5-4 0 0,-9 2 0 0,9-2 0 0,-7 3 0 0,7-3 0 16,-8 4 0-16,2-3 0 0,-3 1 0 15,2-2 0-15,-4 0 0 0,3 1 0 0,0 0 0 0,0 0 0 16,1-1 0-16,-1 1 0 0,0 0 0 15,4 0 0-15,4-1 0 0,-8 3 0 0,2-2 0 0,6-1 0 16,-8 1 0-16,8-1 0 0,-7 1 0 0,7-1 0 16,0 0 0-16,0 0 0 0,0 0 0 0,0 0 128 15,-5 1-128-15,5-1 128 0,0 0-128 0,0 0 0 16,0 0-160-16,0 0 160 0,0 0 0 0,0 0 0 16,0 0-128-16,0 0 128 0,-7 1 0 0,7-1 0 15,-5 3 0-15,5-3 0 0,-6 3 0 0,6-3 0 16,-6 2 0-16,6-2 0 0,-8 3 0 0,8-3 0 0,0 0 0 0,-7 3 0 15,7-3 0-15,-4 2 0 0,4-2-160 0,-7 5 160 16,2-3-192-16,5-2 48 0,-6 1 0 0,-1 4 0 16,-1-1 144-16,1 2 0 0,2-3 0 0,-3 1-128 15,-1 0 128-15,-1 0 0 0,3-1 0 0,-3 1 0 16,1-1 0-16,0 0 0 0,-1 1 0 0,2-2 0 16,-3 0 0-16,2 0 0 0,1-2 0 0,0 3 0 15,8-3 0-15,0 0 0 0,0 0 0 0,0 0 0 16,0 0 0-16,0 0 0 0,0 0 0 0,15 2 0 15,2-4 0-15,5 1 0 0,7-1 0 0,3 2-128 16,1-1 128-16,6 1 0 0,4 1 0 0,5 1 0 16,4-1 0-16,1-1 0 0,0 0 0 0,1 3-128 15,2 1 128-15,0 2 0 0,5 0 0 0,1 0 0 16,2-1 0-16,0 1 0 0,1-3 0 0,-1 0 0 16,-1 2 0-16,3-2 176 0,5-1-48 0,-3-2 0 0,1-1-128 0,-3-1 0 15,0-1 0-15,4-1 0 0,-1 1 0 0,2-3 0 16,-2-1 0-16,1-1 0 0,-5-1 0 0,1 2 128 15,1 2-128-15,-1 0 0 0,-1-1 0 0,-1 1 128 16,-4-2-128-16,-2 2 0 0,0 2 0 0,-1 2 0 16,-1-1 128-16,0 2-128 0,0 2 0 0,-3-1-192 15,-4 4 32-15,-1-2 16 16,-1 1-2160-16,-4 3-416 0,13 4-96 0,-9 3 0 16</inkml:trace>
  <inkml:trace contextRef="#ctx0" brushRef="#br3" timeOffset="58423.13">14419 7280 2751 0,'0'0'256'0,"0"0"-256"0,0 0 0 0,6-6 0 15,-6 6 2112-15,0 0 368 0,5-6 80 0,-5 6 0 16,6-6-1472-16,-6 6-288 0,0 0-64 0,5-5-16 0,-5 5-176 0,0 0-32 15,0 0-16-15,0 0 0 0,0 0-64 16,-1-8-16-16,1 8 0 0,0 0 0 0,-5-4-32 0,5 4 0 16,-10-3 0-16,1 1 0 0,-1 1-16 0,-1 0-16 15,-1 0 0-15,0 1 0 0,-1 0 32 0,-2 0 16 16,1 0 0-16,0 0 0 0,1-1 0 0,-2 0 0 16,0 0 0-16,-2-2 0 0,1 2-144 0,-1 1-48 15,1 0 0-15,-1 0 0 0,1 1 0 0,-1 2 0 16,2 0 0-16,-5 1 0 0,-1 1-48 0,0 0-16 15,1 3 0-15,0 1 0 0,1 3 32 0,1-3 0 16,2 1 0-16,-3 2 0 0,2-1-176 0,0 2 0 16,1 1 0-16,-1 2 128 0,1-1 0 0,-1 1 0 0,1 1 0 15,0 1 0-15,1-3-128 0,-1 0-144 0,0 1 144 0,2-2-208 16,3-2 208-16,2 0 0 0,-2 0 0 0,3-2 0 16,3 5 240-16,1-1-16 0,3-3 0 0,1 2 0 15,0 0 32-15,4 0 0 0,1 2 0 16,3-2 0-16,1-1-128 0,2 1-128 0,4 2 176 0,1 0-176 15,1 0 176-15,3 1-176 0,-2-1 160 0,4-1-160 16,2-1 192-16,-1 1-64 0,0 1-128 0,-3 1 192 16,-1 1-192-16,0-1 128 0,1-4-128 0,-3 1 0 15,1-1 128-15,-1-2-128 0,-2-1 0 0,0 0 144 16,0-1-16-16,-2 0 0 0,1-2 0 0,2-2 0 16,-1-2 192-16,0 0 48 0,2-2 0 0,-1 0 0 15,2 0-64-15,0 0-16 0,-3-2 0 0,0 0 0 16,1-1-112-16,-1 0-32 0,1 1 0 0,-2 0 0 15,-2-1-144-15,0-1 128 0,-4 1-128 0,-8 3 128 16,0 0-128-16,0 0 128 0,0 0-128 0,0 0 128 16,0 0-128-16,0 0 192 0,0 0-192 0,0 0 192 0,0 0-192 0,-7-3 192 15,-4 2-192-15,0-1 192 0,0-1-192 0,-2 1 128 16,-2-1-128-16,-1 1 128 0,1-1 48 0,-2 0 0 16,-1-2 0-16,-1-1 0 0,0 2 0 0,0-2 0 15,1 0 0-15,-4-1 0 0,1-1-16 0,-1 1 0 16,-1-2 0-16,-1-1 0 0,-1-1-160 0,3 2 128 15,0-1-128-15,3 1 128 0,-1 0-128 0,1-1 128 16,0-2-128-16,3-2 128 0,0 0-128 0,3-1 128 16,0-2-128-16,3 2 128 0,-2-1-128 0,0 1 128 15,0 1-128-15,0-2 128 0,1 1-128 0,-1-2 0 16,2-1 0-16,1 2 0 0,-2 1 0 0,2-1 0 0,0 0 128 16,2 2-128-16,-2 2 0 0,1-1 0 15,2 2 0-15,2-1 128 0,-1-5-128 0,1 1 0 0,2 3 0 0,2 1 0 16,2 0 0-16,3 1 0 0,0 1 128 0,3 1-128 15,2-1 0-15,2 3 0 0,5-2 0 0,-1 1 0 16,4 3 0-16,1-3 0 0,0 1 0 0,4 0 0 16,4-2 0-16,0 2 0 0,1 2 0 0,0 1 0 15,-1-3 0-15,1 3 0 0,-1 2 0 0,-3 0 0 16,2 0 0-16,-1 1 0 0,-1 0 0 16,1 0 0-16,-1-1 0 0,0 1 0 0,-6 1 0 15,1 0 0-15,0 0 0 0,-2 0 0 0,-1 0 0 0,-2 3 0 16,-2-2 0-16,-2 1 0 0,-1 0 0 0,-11-2 0 15,8 1 0-15,-8-1 0 0,0 0-128 0,0 0 128 16,0 0 0-16,0 0 0 0,0 0 0 0,0 0 0 0,0 0 0 0,0 0 0 16,0 0 0-16,0 0 0 15,0 0 0-15,0 0 0 0,-5-3 0 0,-2 0 0 0,-1-1 0 0,-2 1 0 16,1 0 0-16,-5-1 0 0,1 1 0 16,0 0 0-16,-1-1 0 0,-1 2 0 0,-1-2 0 0,-2 2 0 15,0 2 0-15,0 0 0 0,-3-1 0 16,1 1 0-16,0 1 0 0,-3 0 0 0,0 1 0 0,-1 1 0 15,1 1 0-15,-3 0 0 0,-1 1 0 0,0 2 0 16,-1 0 0-16,-2 3 0 0,3 2 0 0,1 1 0 16,1 0 0-16,2 1 0 0,0 1-128 0,0 0 128 15,2 3 0-15,4 1 0 0,0 1 0 0,2 0 0 16,1-6 0-16,5 4 0 0,1 2-144 0,2 0 144 16,3 0 0-16,2 1 0 0,1-4 0 0,2 3-128 15,-1 2 128-15,3 0 0 0,0-1 0 0,1-1 0 0,1 1 0 0,1-1 0 16,-2-1 0-16,3-2 0 0,-1 1 0 0,2-3 0 15,1 1 0-15,2-1 0 0,3 0 0 0,1 0 0 16,2-3 0-16,1 0 0 0,1 0 0 0,2 0 0 16,2-1 0-16,1-1 0 0,-1 0 0 0,1-2 0 15,-3-3 0-15,2 4 0 0,-2-2 0 0,1-1 0 16,-2 2 0-16,0-1 128 0,0-1-128 0,-3 0 0 16,-1-2 0-16,1 1 176 0,0 1-176 0,-1-1 160 15,1-1-160-15,0-1 0 0,-1 1 0 0,-3-1-176 16,-3 0 176-16,0-1 0 0,-1 1 0 0,-10-3 0 15,0 0 0-15,0 0 0 0,0 0 0 0,0 0 0 16,0 0 0-16,0 0 0 0,0 0 0 0,0 0 128 16,0 0-128-16,0 0 0 0,-9-6 0 0,2 3 128 15,-5 1-128-15,-1-2 0 0,-1 0 0 0,0-3 0 0,-2-2 0 16,2 2 128-16,0-3-128 0,0 1 0 0,0 0 0 16,0 2 0-16,-1 1 0 0,0-2 128 0,1-3-128 0,0-1 0 15,-1-1 0-15,2 0 0 0,-1 0 0 0,1-2 144 16,2 0-144-16,-2 2 0 0,-1-2 0 0,1 1 0 15,-1-1 0-15,0-1 0 0,-1 0 128 0,0-2-128 16,-3 1 0-16,2-1 0 0,-1-1 0 0,1 1 0 16,-3 0 0-16,3 0 0 0,-2 0 0 0,0-1 0 15,3-2 0-15,3 4 0 0,0 1 0 0,3 2 0 16,0 2 0-16,4-1 0 0,0-1 0 0,3 3 0 16,1-2 0-16,2 1 0 0,1 1 0 0,2-1 0 0,1 0 0 15,2 2 0-15,3 1 0 0,-3 0 0 16,2 2-160-16,4 0 160 0,2-1 0 0,0 3-144 0,0-3 144 0,3 2 0 15,0-1-144-15,4 1 144 0,3 1 0 0,2 1-144 16,3-5 144-16,-2 2 0 0,0 4 0 0,2-3 0 16,0 3 0-16,0 0-128 0,1-1 128 0,0 1 0 15,-1 0 0-15,-1 1 0 0,0-1 0 0,0 1-128 16,-4 0 128-16,0 2 0 0,-1 0 0 0,-1 0 0 16,-3 0 0-16,-2 0 0 0,-2 1 160 0,-2 1-160 15,-5-1 0-15,0 1 0 0,-9-2-128 0,9 2 128 16,-9-2-128-16,0 0 128 0,0 0 0 0,0 0 0 15,0 0 0-15,0 0-128 0,0 0 128 0,0 0 0 16,-7 2 0-16,-1-1-128 0,-2-1 128 0,-1 0 0 16,0-1 0-16,-1-1 0 0,-3 0 0 0,1-2 0 15,-2 2 0-15,-1 2 0 0,-1-2 0 0,0 1 0 0,-1 0 0 16,-3 1 0-16,-1 0 0 0,-1 2 0 0,0 1 0 16,-3 2 0-16,0 0 0 0,-1 1 0 0,1 0 0 0,-2 2-128 15,2 0 128-15,-1 0 0 0,1 3 0 0,0-1 0 16,0 0 0-16,1 1 0 0,2 1 0 0,0 3 0 15,2 0 0-15,-1 0 0 0,2 0 0 0,1-1-128 16,-1 0 128-16,5 1 0 0,1-1 0 0,6 0 0 16,-2 2-128-16,3-1 128 0,1 0 0 0,4 3 0 15,2 0 0-15,1 0 0 0,0 1 0 0,2 0 0 16,4-2 0-16,2 2 0 0,3-3 0 0,4 0 0 16,1-1 0-16,5 1 0 0,2-1 0 0,2-2 0 15,3 0 0-15,1-3 0 0,-1-1 0 0,2 0 0 0,0-1 0 16,-2 0 0-16,1 2 0 0,-2 1 0 0,-1-2 0 15,-2-1 0-15,-1-2 128 0,-1 0-128 0,-1-1 0 0,-1 0 0 16,-2-2 0-16,1 2 0 16,-3-3 0-16,-1 0 0 0,-2 1 0 0,-3-2 0 0,0-1 0 0,0 1 0 15,-10-1 0-15,7 5 0 0,-7-5 0 0,8 6 0 32,-8-6-1568-32,2 9-416 0,-1 1-64 0,-3 1-32 0</inkml:trace>
  <inkml:trace contextRef="#ctx0" brushRef="#br3" timeOffset="59799.67">14842 7907 6447 0,'0'0'576'0,"0"0"-576"0,0 0 0 0,0 0 0 15,-5-5 1088-15,5 5 96 0,0 0 32 0,0 0 0 16,0 0-368-16,-5-6-64 0,5 6-16 0,0 0 0 15,0 0-96-15,0 0-32 0,11-6 0 0,1 2 0 16,1 3 32-16,4 1 0 0,1 1 0 0,4 0 0 16,4 0-224-16,0 1-64 0,3 3 0 0,-1 0 0 15,5 2-192-15,0 1-32 0,1 0-16 0,4 0 0 16,1-1 112-16,-1 0 32 0,-3-1 0 0,-2 4 0 0,-2 0 112 0,-2 3 32 16,-1 2 0-16,-1 1 0 0,-1-1-112 0,-3 3 0 15,-1 1-16-15,-1 1 0 0,-1-2-112 16,-1 3-32-16,-2 2 0 0,-1-1 0 0,0 0-160 0,-2-1 192 15,-2 0-192-15,-2 3 192 0,-1 1-192 0,-3 4 160 16,-1-3-160-16,-1 1 160 0,-2-2-32 0,0 1 0 16,-2 0 0-16,-2 0 0 0,0 0 48 0,-2 3 0 15,-1 1 0-15,2-2 0 0,0-1 48 0,-2-2 16 16,-1-4 0-16,0 1 0 0,-1 0 192 0,0 0 32 16,-3-1 16-16,-1 0 0 0,-2-3-48 0,0 3-16 15,-2 2 0-15,0 0 0 0,-3 1-112 0,0 1-32 16,-1 1 0-16,-1 3 0 0,0 2-272 0,-2 1 160 15,-1-3-160-15,1-1 128 0,1-2-128 0,2 1 128 0,-3 0-128 16,1-2 128-16,1 2 0 0,-1-2-128 0,1-1 192 0,2-3-64 16,1 1 80-16,1-2 16 0,-3 0 0 15,1 0 0-15,0-1 32 0,-1 1 0 0,0 3 0 0,-2 0 0 16,1-1-112-16,1 0-16 0,-3 3 0 0,-1-2 0 16,-4-1-128-16,2 1 160 0,1 2-160 0,1 0 160 15,-1 0-160-15,0-2 0 0,-1-1 144 16,1 1-144-16,2 1 176 0,-1-1-48 0,-3-2 0 0,1-1 0 15,4 0 32-15,-1-1 0 0,0 0 0 0,1 0 0 16,-1 0-32-16,2 1 0 0,-2 0 0 0,-1-1 0 16,-3-1 0-16,3 0-128 0,-1 2 192 15,-1 1-64-15,0 0-128 0,0-1 128 0,0-2-128 0,-3 0 128 0,3 0-128 16,2-1 0-16,-2 1 144 0,5-1-144 16,-4 0 128-16,5-1-128 0,0 1 128 0,1 0-128 15,-1 2 128-15,1 0-128 0,0-2 128 0,2 1-128 0,-1-1 144 0,1-2-144 16,0-1 192-16,2-1-192 0,1 2 208 0,1-3-64 15,1-2-16-15,0 0 0 0,1-2 0 16,1 0-128-16,0 0 192 0,3 0-64 0,-3-3-128 0,1 1 160 16,1-2-160-16,1 1 160 0,1-1-160 0,5-4 0 15,-6 3 0-15,6-3 0 0,0 0 0 0,0 0 0 16,0 0 0-16,0 0 0 16,0 0-272-16,0 0-144 0,0 0-32 0,0 0-10864 15,0 0-2176-15</inkml:trace>
  <inkml:trace contextRef="#ctx0" brushRef="#br3" timeOffset="60227.03">14064 9929 23615 0,'0'0'1040'0,"-4"-4"224"0,-2-1-1008 0,6 5-256 0,0 0 0 0,-6-2 0 15,-3 4 592-15,3 3 80 0,0 1 16 0,-1 5 0 16,-1 4-112-16,1 2-32 0,0 0 0 0,0 4 0 0,2 4 32 16,-3 1 0-16,2 3 0 0,1-1 0 15,1 1-112-15,1-1-16 0,-1 1 0 0,3 1 0 0,-2-2-144 0,2 3-48 16,0-3 0-16,0 0 0 0,1 0 0 15,0-2-16-15,1-2 0 0,3-3 0 0,-2-2 0 0,3-2 0 16,-1 1 0-16,2-4 0 0,-1-3 112 0,2-2 32 16,3-2 0-16,2-3 0 0,2-1 128 0,4-3 48 15,0-2 0-15,6-5 0 0,1-2 48 0,2-3 16 16,3-3 0-16,2-1 0 0,1-2-304 0,0 0-64 16,0-1-16-16,0-1 0 0,-2 1-48 0,-3 2 0 15,0 0 0-15,-2 3 0 0,0 2-64 0,-2 0 0 16,1 0-128-16,-3 2 192 0,1 2-320 0,-4 4-80 15,-1 1-16-15,-1 2-18208 0</inkml:trace>
  <inkml:trace contextRef="#ctx0" brushRef="#br3" timeOffset="65238.28">11744 13668 10815 0,'13'0'480'0,"-13"0"96"0,10-4-448 0,1 0-128 15,0 1 0-15,-3-2 0 0,1 3 752 0,-9 2 128 0,9-3 16 0,-9 3 16 16,0 0-16-16,0 0 0 0,0 0 0 0,0 0 0 15,0 0 0-15,0 0-16 0,0 0 0 0,0 0 0 16,0 0 112-16,0 0 32 0,0 0 0 0,0 0 0 16,0 0 0-16,6-6 0 0,-6 6 0 0,1-5 0 15,-1 5-240-15,0 0-32 0,-2-8-16 0,-3 4 0 16,5 4-256-16,-8-5-48 0,-1 1-16 0,0 1 0 16,-4-1-144-16,1 2-16 0,-2 0-16 0,0 0 0 15,0-1-32-15,-1 2 0 0,-2 1 0 0,0 1 0 16,-3 2 48-16,0 0 0 0,-2 0 0 0,1 2 0 15,0 0-96-15,-1 3-16 0,0 2 0 0,-1-1 0 16,1 0-144-16,1 2 192 0,0 2-192 0,2 0 192 16,1-1-192-16,-2 2 0 0,0 0 0 0,2 3 128 15,1-1-128-15,3 2 0 0,1 1 0 0,2-1 0 0,1-1 128 16,0-1-128-16,4 0 0 0,1-1 128 0,2 0 0 0,0-2 0 16,2-1 0-16,3 0 0 0,2 1-128 0,0-2 160 15,2 0-160-15,-1-1 160 0,3 0-160 0,0 0 128 16,1-2-128-16,4-2 128 0,-4 2-128 0,5-2 128 15,1 1-128-15,2 0 128 0,-1-1-128 0,3 1 128 16,2-1-128-16,0 1 128 0,2 0-128 0,-1-1 0 16,2-1 144-16,-2 3-144 0,2-2 0 0,-2-1 128 15,3-1-128-15,-2-2 0 0,1 0 0 0,-4-1 0 16,1 0 0-16,0-2 128 0,0-1-128 0,0 1 0 16,-1 0 0-16,-3 0 0 0,0-4 128 0,-2 1-128 15,0 0 128-15,-1 1-128 0,-3 1 0 0,-1 0 0 0,-1-1 0 0,-9 3 0 16,0 0 0-16,0 0 0 0,0 0 0 0,0 0 128 15,0 0-128-15,0 0 0 0,0 0 0 0,-8 4 128 16,0-4-128-16,-2 2 0 0,0-1 0 0,1 2 0 16,-2 0 0-16,-2 1 0 0,0-2 0 0,-1 1 128 15,-4-1-128-15,2 0 144 0,-1 1-144 0,0-2 160 16,-2-2-160-16,-1 1 192 0,-4 1-192 0,2-1 192 16,-2-2-192-16,2-1 160 0,-2-3-160 0,-1 0 160 15,0-1-32-15,1 0-128 0,1-2 192 0,1 0-64 16,2 0 32-16,4 0 0 0,0 1 0 0,2-2 0 15,0-1-160-15,3-1 192 0,1-2-192 16,1 2 192-16,0 0-192 0,-1 0 0 0,5 0 0 0,-3-1 128 16,1-2-128-16,3 1 0 0,3 1 0 0,0 0 0 15,1 2 0-15,1 0 0 0,0-1 0 0,2 1 0 16,3 0 0-16,0 2 0 0,3 1 0 0,1 0 0 16,-1 0 0-16,1-1 0 0,3 1 0 0,0 0 0 0,3 0 0 0,1-1 0 15,2-1 0-15,4 2 0 0,3 1 0 0,1 1 0 16,-2-2 0-16,1 1 0 0,1-1 0 15,-1 0 0-15,-3 1 0 0,3 0 0 0,-4-1-160 0,0 2 160 16,-5-1 0-16,1 3-144 0,-3 1 144 0,-2 1-128 16,-2-2 128-16,0 4-128 0,0 0 128 0,-1 0-192 15,-1 3 192-15,-9-3-192 0,0 0 192 0,11 3-160 16,-5 2 160-16,-6-5-160 0,0 0 160 0,0 0 0 16,0 0-144-16,5 6 144 0,-5-6 0 0,0 0 0 15,0 0 0-15,0 0 0 0,0 0 0 0,0 0 0 16,0 0 0-16,0 0 0 0,0 0 0 0,0 0 0 0,0 0 0 0,0 0 0 15,-8-2 0-15,0 0 0 0,-1 0 0 16,0 0 0-16,0-2 0 0,-1 1 0 0,-1-1 0 16,0 1 0-16,-3 1 0 0,0 0 0 0,-1 0 128 15,0 0-128-15,-3-1 0 0,1 3 0 0,-4 0 0 0,1 3 0 16,1-2 0-16,-3 2 0 0,0 1 0 0,-1 1 0 16,-1-1 0-16,1 2 0 0,0-1 0 0,1 3 0 15,1 0 0-15,1 0 0 0,4-1 0 0,0 3 0 16,2-1 0-16,1 2 0 0,0 0 0 0,2 1 0 15,0 0 0-15,3 2 0 0,2 2-144 0,1-1 144 16,-2-1 0-16,3 5 0 0,3-1 0 0,1-1 0 16,0 4 0-16,1-3-128 0,1 0 128 0,1-1 0 15,1-2 0-15,1 0 0 0,4-1 0 0,0-1 0 16,0-2 0-16,3 0 0 0,1 0 0 0,2-1 0 0,2 0 0 0,2 0 0 16,3-1 0-16,0-3 0 0,2 2 0 0,0-1 0 15,0-2 0-15,1-2 0 0,1 0 0 0,-1-1 0 16,1-1 0-16,0 0 0 0,-2-1 0 15,-2 0 0-15,1 0 128 0,-4 0-128 0,-1 1 0 0,1-1 0 16,0 2 0-16,0-1 0 0,-6 0 0 0,0 1 0 16,-1 0 0-16,-1-1 0 0,-2 1 0 0,-9-2 0 15,8 2 0-15,-8-2 0 0,0 0 0 0,0 0 0 16,0 0 0-16,0 0 0 0,0 0 0 0,0 0 128 16,-8 2-128-16,0 1 0 0,0-1 0 0,0 0 0 15,-3-2 0-15,-3 0 0 0,0-1 144 0,-1 0-144 16,-3-1 128-16,-1-1-128 0,0 0 0 0,-1-2 128 15,-1 1-128-15,-1 0 0 0,-4 0 0 0,1-2 0 16,2-3 128-16,0 3-128 0,0-1 0 0,0-1 0 0,0-2 0 16,0 2 128-16,0-1-128 0,3-1 0 0,-1-2 0 0,3 0 0 15,2 1 0-15,2 0 128 0,1-1-128 0,2 0 0 16,-2-2 0-16,2 1 0 0,1-1 128 0,2 2-128 16,0 1 0-16,2 0 0 0,2 0 0 0,3 0 0 15,0 1 0-15,1-1 0 0,1 2 0 0,3-1 0 16,2 0 0-16,3 0 0 0,2 0 0 0,-2 2 0 15,4-1-128-15,1 0 128 0,1-1 0 0,4 0 0 16,4 4 0-16,1 0-144 0,4-2 144 0,0 1 0 16,2-1-128-16,2 0 128 0,0 0 0 0,0-2 0 15,-1-1-144-15,-2 1 144 0,0 2 0 0,-4 0-144 16,-1 1 144-16,-1 0 0 0,-2 3 0 0,-2-1 0 0,-2 1 0 16,-3 1 0-16,-2-3 0 0,-2 5-128 0,-10 1 128 15,9-1 0-15,-9 1 0 0,0 0 0 0,0 0 0 0,0 0 0 16,0 0 0-16,0 0-128 0,0 0 128 0,-10-2 0 15,1 1 0-15,-3 1-128 0,0 1 128 0,-3 1 0 16,0 0 0-16,-4 1 0 0,-2 3 0 16,-4 0 0-16,-1 2 0 0,-2 0 0 0,-1-3 0 0,-1 3 0 15,-1 2 0-15,0-2 0 0,-1-2 0 0,2 2 0 16,0 0 0-16,2 0 0 0,2 5 0 0,2 1 0 16,1 1 0-16,2 4 0 0,2 2 0 0,3 2 0 15,1 1 0-15,4 1 0 0,6 2 0 0,1-1-128 16,6-2 128-16,2 1 0 0,0 0 0 0,6-3-160 15,6 2 160-15,-1-1 0 16,3 1-1456-16,3 0-176 0,3-4-32 0,4 1-16 0</inkml:trace>
  <inkml:trace contextRef="#ctx0" brushRef="#br3" timeOffset="67981.49">11707 14300 11055 0,'0'0'976'0,"0"0"-784"0,0 0-192 0,0 0 0 15,0 0 1344-15,0 0 240 0,0 0 32 16,0 0 16-16,0 0-576 0,0 0-112 0,-6-3-32 0,6 3 0 16,0 0-32-16,0 0-16 0,0 0 0 0,0 0 0 15,0 0-32-15,0 0-16 0,0 0 0 0,0 0 0 16,0 0-48-16,0 0-16 0,0 0 0 0,11 0 0 15,-11 0-48-15,9 2 0 0,0-1 0 0,-9-1 0 16,12 2-208-16,-3 3-48 0,0-2-16 0,-1 1 0 16,1 2-96-16,2 1-16 0,-2-1 0 0,1 2 0 15,0 0-16-15,1 3-16 0,0-3 0 0,0 3 0 16,-1 1 16-16,1 3 0 0,0 0 0 0,-3 1 0 16,2-1-48-16,1 1-16 0,-2 3 0 0,1 1 0 15,-1 0 16-15,0 1 0 0,1 1 0 0,-3 0 0 16,2 0-16-16,-2 1 0 0,1 0 0 0,-2 1 0 0,-1-2-64 0,1 0-16 15,-1-1 0-15,1 1 0 0,-1 1-160 0,0 0 128 16,-1 1-128-16,1-1 128 0,-4-2 16 16,0 2 0-16,0-1 0 0,-1 2 0 0,-1-1 16 15,0 0 0-15,1-3 0 0,-1 3 0 0,-2 2 16 0,2-2 0 16,0-1 0-16,-1 0 0 0,0 0-176 0,-1 1 128 16,0-2-128-16,0-1 128 0,0 0-128 0,1 1 0 15,-2 1 0-15,2-2 128 0,0-1-128 0,-3 2 0 16,2-2 0-16,-1-1 128 0,0 1-128 0,-2 0 0 15,-1 0 0-15,1-2 128 0,-2 0-128 0,1-1 128 16,0 0-128-16,-1-3 128 0,0-1-128 0,1 1 192 16,-1 0-192-16,0 0 192 0,0 0-192 0,0-1 160 0,-1 0-160 15,0 0 160-15,1 0-160 0,-3 1 192 0,3 0-192 0,-1 1 192 16,0-1-192-16,0 1 192 0,-2-2-192 0,1 1 192 16,0-2-192-16,2 3 128 0,0-3-128 0,-1 4 128 15,1-2-128-15,-2-1 128 0,1-1-128 0,-1 1 128 16,0 0-128-16,2 1 0 0,-2-1 144 0,2 0-144 15,1 1 0-15,-1-1 128 0,-1 0-128 0,2 0 0 16,-1-1 0-16,1 1 0 0,1 3 0 0,1-2 128 16,0-2-128-16,-1 1 0 0,2 0 0 0,-3 2 0 15,1-2 0-15,1 1 0 0,-1-1 0 0,1-1 0 16,1 0 0-16,-2 1 0 0,1 1 0 0,0-1 128 16,-2-2-128-16,1 1 0 0,1 0 0 0,-1 0 0 15,1-2 0-15,-2 2 0 0,2 0 0 0,-3 1 0 16,0 0 0-16,1 0 0 0,-1 0 0 0,-1-1 0 15,0-1 0-15,-1 0 128 0,4 4-128 0,-3-2 0 0,2-1 0 16,1 0 0-16,0 0 0 0,2-1 128 0,-3 0-128 0,2 1 0 16,0 0 0-16,-1 0 0 0,2-1 0 0,1-1 0 15,-1-1 0-15,-1 1 0 0,2 2 0 0,1 2 0 16,0-4 0-16,-2 2 0 0,1-2 0 0,0 2 0 16,1 0 0-16,-1-2 0 0,-1 2 0 0,1 0 0 15,-2 1 0-15,2 0 128 0,-1 3-128 0,-1-3 0 16,2 0 0-16,0-1 0 0,-2 0 0 0,2 0 0 15,-2 0 0-15,1 1 128 0,1-3-128 0,-1 1 0 16,2-2 0-16,0 2 128 0,-1-3-128 0,1 2 0 16,-3-2 0-16,3 3 128 0,2-10-128 0,-2 11 0 15,0-1 0-15,-1 0 128 0,2-1-128 0,1 1 0 0,-1 1 0 0,-2-1 0 16,3-10 0-16,-1 8 0 0,0 0 0 16,1 1 0-16,0-9 0 0,0 0 0 0,0 0 0 0,2 8 0 15,-2-8-128-15,0 0 0 0,0 0 0 0,0 0 0 31,0 0-528-31,0 0-112 0,0 0 0 0,4-11-16 16,-4 0-1728-16,-1-4-352 0,-2 0-64 0,0 0-12816 0</inkml:trace>
  <inkml:trace contextRef="#ctx0" brushRef="#br3" timeOffset="68436.32">11207 16332 21183 0,'-10'-6'944'16,"10"6"192"-16,-5-3-912 0,1 0-224 0,4 3 0 0,0 0 0 0,-4-5 1024 0,0 2 144 16,4 3 48-16,0 0 0 0,0 0-224 0,0 0-32 15,0 0-16-15,0 0 0 0,0 0 128 0,0 0 16 16,-2-4 16-16,2 4 0 0,0 0-16 0,0 0-16 15,-3 5 0-15,2 3 0 0,1 2-112 0,-1 1-32 16,1 4 0-16,0 12 0 0,0 1-304 0,2 2-64 16,0 2-16-16,-1 1 0 0,1 1-224 0,0 0-64 15,0 0 0-15,0-1 0 0,2 0-96 0,-1-1-32 16,0-1 0-16,4-3 0 0,-2-2-128 0,3-4 128 16,-3-4-128-16,2-1 128 0,1-1-128 0,2-1 0 15,0-4 144-15,1-1-144 0,1-2 128 0,-1-2-128 16,3-3 160-16,3-2-160 0,1-1 160 0,0-3-160 15,2-4 160-15,2-1-160 0,1-5 192 0,4-3-64 16,0-8-128-16,0-5 192 0,3-5-16 0,-3-2-16 16,1-5 0-16,-3-1 0 0,2 2-32 0,-1 3 0 15,4 3 0-15,-5 2 0 0,-2 3 0 0,0 3-128 16,-1 4 192-16,-3 4-64 0,-1 0-128 0,-3 5 0 16,-3 3 0-16,-2 2 0 15,-5 2-1088-15,-5 6-240 0,0 0-48 0,0 0-17824 0</inkml:trace>
  <inkml:trace contextRef="#ctx0" brushRef="#br3" timeOffset="69832.08">13933 10480 6447 0,'9'-8'576'0,"-9"8"-576"0,5-6 0 0,-5 6 0 16,5-7 1824-16,-5 7 256 0,0 0 48 0,0 0 16 15,0 0-608-15,0 0-128 0,-10-2-32 0,-3 3 0 0,-5 2-400 0,-1 5-80 16,-3 2 0-16,0 2-16 0,-2 3-304 0,1 2-48 16,0 1-16-16,1 1 0 0,0-2 192 0,0 2 16 15,2 5 16-15,-3 2 0 0,0 3-64 0,-1 2-16 16,-3 5 0-16,0 2 0 0,-3 3-240 0,-1-2-48 15,1 1-16-15,0-4 0 0,0 0-208 0,3-6-144 16,0-4 192-16,2-4-192 0,1-7 272 0,3-1-48 16,1 0-16-16,3-3 0 0,3-2 240 0,2-1 64 15,2-2 0-15,3-1 0 0,7-5-240 0,0 0-32 16,0 0-16-16,0 0 0 0,0 0-224 0,0 0 0 16,0 0 128-16,0 0-128 0,11-10-224 0,1 1-96 15,0 4 0-15,1 2-16 16,2-1-1264-16,1-2-240 0,-1-2-48 0</inkml:trace>
  <inkml:trace contextRef="#ctx0" brushRef="#br3" timeOffset="70604.67">13216 10890 2751 0,'0'0'256'0,"0"0"-256"0,0 0 0 0,0 0 0 0,7-5 2496 0,-7 5 464 15,6-7 96-15,-6 7 16 0,6-7-1648 0,-6 7-320 16,2-8-64-16,0 0-16 0,-2 0-144 0,0 2-48 15,0-2 0-15,-1 0 0 0,-2 2 0 0,-2-2-16 16,0 0 0-16,-1 1 0 0,0-1-48 0,-4 0-16 16,1 0 0-16,-1 1 0 0,-2 0-176 0,-1 3-16 15,-3-1-16-15,0 0 0 0,-2 4-144 0,0 0-16 16,-1 1-16-16,-3 1 0 0,0 0-144 0,-5 2-32 16,0 0 0-16,-2 1 0 0,2 0-192 0,-3 2 144 15,-2 1-144-15,3 1 128 0,-2 2-128 0,2 0 192 16,-1 0-192-16,1 1 192 0,0 0-64 0,-1 1 0 0,1 0 0 15,-1 2 0-15,-1-2 64 0,4 3 16 0,-2 0 0 16,3-1 0-16,-2 1 48 0,3 1 0 0,3 2 0 0,1 2 0 16,2-1-64-16,0 4-16 0,0 4 0 0,1 0 0 15,2 5-176-15,0 1 192 0,1 2-192 16,2 1 192-16,2-2-192 0,1 1 0 0,1-1 0 0,4 1 128 16,1-1-128-16,4-1 0 0,1-3 0 0,3-1 128 15,0-2-128-15,3 3 192 0,-2-2-192 0,4 2 192 16,-2-1-192-16,1-1 0 0,0-2 144 0,1-2-144 15,1 0 128-15,1-1-128 0,1 0 128 0,1-1-128 16,-3-1 128-16,3-1-128 0,1-1 160 0,3-2-160 16,1 0 192-16,1-1-48 0,0-1-16 0,3-2 0 15,1 0-128-15,0-2 160 0,0-2-160 0,2 0 160 16,-2-4-160-16,1-1 192 0,0 0-192 0,4 0 192 0,-3-5-64 0,1-2-128 16,1-2 192-16,0 1-64 0,1-3 80 15,0 0 16-15,1-2 0 0,1-2 0 0,0-1 80 16,1-4 16-16,1-3 0 0,0-5 0 0,-1 0-16 15,1 0 0-15,1-5 0 0,-1 0 0 0,-3-4 96 0,2-4 32 16,0-4 0-16,-1-1 0 0,-1-1 0 0,-2-3 0 16,-6-4 0-16,-3 2 0 0,-3-1-96 0,-6 3-16 15,-1 0 0-15,-3 4 0 0,-9 7 0 0,0 3-16 16,-3 2 0-16,-5 3 0 0,-2 1-16 0,-3 1 0 16,0 4 0-16,-4 1 0 0,-1 3-288 0,-3 2 0 15,-2-2 128-15,-3 6-128 0,0 3-192 0,0 3-112 16,0 1-16-16,3 2 0 15,0 2-1648-15,4 6-336 0,3 5-64 0</inkml:trace>
  <inkml:trace contextRef="#ctx0" brushRef="#br3" timeOffset="71655.06">11217 16803 8287 0,'0'-15'368'0,"0"8"80"0,1-1-448 0,-1 8 0 0,1-9 0 0,-1 9 0 16,2-8 2176-16,-2 8 368 0,0 0 64 0,0 0 16 15,0 0-1024-15,0 0-208 0,0 0-48 0,0 0 0 16,-2 15-48-16,1 0-16 0,0 2 0 0,1 4 0 16,-1 3-464-16,1 2-112 0,0 3 0 0,0 0-16 15,1 4-32-15,-1 0 0 0,0-2 0 0,1-1 0 0,2 0-240 0,1-4-48 16,3-3-16-16,-3-2 0 0,3-3-32 15,-1-3-16-15,1-2 0 0,0-2 0 0,0-4-16 0,2-2 0 16,1 0 0-16,-1-3 0 0,-9-2-96 0,11-2 0 16,-4-3-16-16,2-1 0 15,-3-3-992-15,-1-1-192 0,1-1-32 0,-5 1-9008 16,0-1-1808-16</inkml:trace>
  <inkml:trace contextRef="#ctx0" brushRef="#br3" timeOffset="72458.11">11620 17303 15087 0,'0'0'656'0,"0"0"160"0,0 0-656 0,0 0-160 0,0 0 0 0,0 0 0 16,5-3 960-16,-5 3 176 0,0 0 16 0,0 0 16 16,0 0 256-16,6-7 48 0,-2 2 16 0,-4 5 0 15,0 0-16-15,0-8 0 0,0 0 0 0,0 1 0 16,0-2-304-16,-2 0-64 0,-2-1-16 0,-1-1 0 16,1 2-432-16,-5-1-80 0,2-2-32 0,-2 5 0 0,-1-2-176 0,-1 0-48 15,0 1 0-15,0 2 0 0,0 0 0 0,-4 1 0 16,0 0 0-16,-2 3 0 0,1 0-128 15,-3 1-16-15,2 1-16 0,-2 1 0 0,-1 1-160 0,0 1 128 16,1 1-128-16,-1 1 128 0,1 0-128 0,-1 1 0 16,0 1 0-16,1 3 128 0,1 1-128 0,0 1 0 15,0-2 144-15,0 4-144 0,-1 1 0 0,1 1 0 16,0-1 0-16,-1 2 0 0,2 0 0 0,0 2 144 16,1 3-144-16,0 1 0 0,0 2 192 0,2 3-192 15,0 2 192-15,2 2-192 0,-1 1 128 0,0 1-128 16,2-1 0-16,2-3 0 0,-2 1 0 0,3-2 128 15,1-3-128-15,2 1 0 0,1-3 128 0,2 0-128 16,2 1 0-16,2-3 0 0,3 0 192 0,1 0-64 16,4 0 0-16,-1-1-128 0,2-2 256 0,3 0-64 0,0-2-16 15,4 0 0-15,2-2-48 0,2 1-128 16,-3-2 192-16,1-2-64 0,-1 0-128 0,2 1 0 0,-1-3 0 0,-2 0 128 16,-1-2-128-16,-1-2 128 0,1 0-128 0,2-3 128 15,-3 0 0-15,1-3 0 0,0 0 0 0,1-3 0 16,-2 0 112-16,2-2 16 0,-1 1 0 0,2-5 0 15,-1-1-256-15,-1-1 0 0,2 0 128 0,0 1-128 16,1-1 128-16,-3-3 0 0,0 0-128 0,-1 0 192 16,1-1-192-16,-1 1 176 0,0-1-176 0,0-2 160 15,-1-1-160-15,0 1 0 0,-2 0 0 0,0 2 128 16,-3-3-128-16,1-1 192 0,0-3-192 0,-2-2 192 16,0 1-32-16,-1-2 0 0,-1-2 0 0,-3 0 0 15,3-1 48-15,-4-2 16 0,0-1 0 0,-2 1 0 0,0 3 16 16,-2 0 0-16,0 1 0 0,-2 1 0 0,2 2 16 15,-3 1 16-15,-2 1 0 0,1 1 0 0,-4 1-16 0,2 2-16 16,-2 0 0-16,-1 3 0 0,-1 2-16 0,0-1 0 16,-3-2 0-16,1 3 0 0,-2 1-224 15,-1-1 176-15,0 0-176 0,-1 1 160 0,1-1-160 0,-2 2 0 16,1 0 0-16,-1 1 0 0,3 0 0 0,-1 1 0 16,2 1 0-16,3 3 0 15,1-1-1024-15,1 2-128 0,2 1-16 0,0 1-16 16,7 1-1456-16,0 0-304 0,0 0-48 0</inkml:trace>
  <inkml:trace contextRef="#ctx0" brushRef="#br3" timeOffset="79090.03">13934 7603 6447 0,'7'-9'576'0,"-2"3"-576"16,3 0 0-16,-4 1 0 0,2-3 672 0,2-1 32 16,-2-1 0-16,2-4 0 15,-4 1-1248-15,0 2-240 0,-2-4-48 0,-1 2-16 16,0 1 336-16,1-1 80 0,-1-2 16 0,0 6 0 0,2-1 416 0,-1-1-128 15</inkml:trace>
  <inkml:trace contextRef="#ctx0" brushRef="#br3" timeOffset="82861.7">11254 8337 11679 0,'0'0'512'0,"0"0"128"0,-1407 0-512 0,2816-8-128 0,-1409 8 0 16,3-6 0-16,-3 6 896 0,1-8 144 0,-1 8 48 0,0 0 0 16,0 0-272-16,0 0-48 0,0 0-16 0,0 0 0 15,2-8-176-15,-2 8-48 0,0 0 0 0,0 0 0 16,0 0-208-16,0 0-64 0,0 0 0 0,0 0 0 16,0 0 256-16,0 0 32 0,0 0 16 0,0 0 0 15,0 0 16-15,0 0 16 0,0 0 0 0,0 0 0 16,0 8-80-16,0 3-32 0,-2 0 0 0,0 2 0 15,-2 3 0-15,-2 2 0 0,1 3 0 0,-2 2 0 16,-1 1-80-16,-1 3-16 0,0 1 0 0,0 4 0 16,-3 1-96-16,1 0-32 0,0-3 0 0,0 1 0 15,1 2-64-15,0 0-32 0,-1406 0 0 0,2814-3 0 16,-1405 3-16-16,-1-5 0 0,0-3 0 0,2-1 0 0,-1-2 48 16,1 2 0-16,0-1 0 0,0 1 0 15,0 0 128-15,-1-2 16 0,2 0 16 0,-2-1 0 0,3-2-16 0,0-2 0 16,-1-1 0-16,0 1 0 15,1 2-336-15,2-3 0 0,-1-5 0 0,0 1 0 0,1-2 0 0,0 1 144 16,0-2-144-16,1-1 0 0,1-8 192 0,0 0-192 16,-1 10 192-16,1-10-192 0,0 0 192 0,0 0-192 15,0 0 192-15,-5 8-192 0,5-8 128 0,0 0-128 16,0 0 0-16,0 0 0 0,0 0 144 0,0 0-144 16,5 11 0-16,-5-11 144 0,0 0-144 0,9 4 0 15,2-1 0-15,0-1 0 0,-1-2 0 0,2 0 0 16,2 0 128-16,1 2-128 0,0-4 0 0,4 2 0 0,3 0 0 15,-2 0 128-15,1-3-128 0,1 1 0 0,-1 1 0 16,4-1 0-16,-2-1 0 0,1 0 0 16,3 4 0-16,0-1 0 0,1 0 0 0,1 3 0 0,4 0 0 0,2 0 0 15,-1-1 0-15,3 0 0 0,2-2 0 0,-1 0 0 16,-2 0 0-16,3 0 0 0,-2 2 0 0,3 1 0 16,-4-2 0-16,4 2 0 0,-2 1 0 0,3-2 0 15,1 1 0-15,1-2 0 0,0-1 0 16,-2 3 0-16,-4 0 0 0,0-1 0 0,2 0 0 0,-2 2 0 15,-1 0 0-15,1 0 0 0,0 1 0 16,0-3 0-16,-1-4 0 0,0 2 0 0,-1-1 0 0,-1-2 0 16,-2-1 0-16,0 1 0 0,0 1 128 0,0-1-128 15,-1 1 0-15,-2 1 0 0,2-1 0 0,2 1 128 16,4 1-128-16,-1 0 0 0,0 0 0 0,1-1 0 16,1-3 0-16,-3 0 0 0,-1 1 0 0,-1-1 0 15,0 0 0-15,1 0 0 0,-2 1 0 0,0 2 0 0,0 1 0 16,1-1 0-16,-1-2 0 0,1 1 0 0,-5 2 0 15,2-1 0-15,0-2 0 0,-2 1 0 0,-1-3 0 0,-2 1 0 16,-1 3 0-16,0-2 0 0,-2 0 0 0,0 0 0 16,-2 1 128-16,0 0-128 0,0 1 0 0,1 1 0 15,-4 1 0-15,4 0 0 0,2 1 0 0,-2-1 0 16,2 2 0-16,-2-3 0 0,0-1 0 0,-2 1 0 16,1 0 0-16,-4 1 0 0,-2-4 0 0,-3 2 0 15,0 0 0-15,-1 0 0 0,-10 1 0 0,8-1 0 16,-8 1 144-16,0 0-144 0,0 0 192 0,8-2-16 15,-8 2-16-15,0 0 0 0,7-3 32 0,-7 3 16 0,0 0 0 16,0 0 0-16,5-8-80 0,-5 8 0 0,2-9-128 0,-1 1 192 16,-1 1-192-16,1-3 128 0,-1 1-128 0,0 0 0 15,0-1 128-15,1 1-128 16,-1-4 0-16,0 0 144 0,0-1-144 0,1-3 0 0,1-5 144 16,0 1-144-16,0-4 128 0,0-1-128 0,3-5 128 0,-4 0-128 15,1-1 0-15,0 0 0 0,1 0 0 0,1-1 128 16,-1 0-128-16,-1 1 0 0,1 2 0 0,1 0 0 15,-2 2 0-15,1 0 0 0,-1 0 0 0,2 3 0 16,-1 1 0-16,1 1 0 0,1 0 0 0,-2 4 0 16,0-1 0-16,1 3 0 0,0-1 0 0,-1 1 0 15,1 4 0-15,-1 2 0 0,1 0 0 0,-1 2-128 16,-3 0 128-16,0 3 0 0,0 6-144 0,0 0 144 16,0-8 0-16,0 8 0 0,0 0 0 0,0 0 0 15,0 0-128-15,0 0 128 0,1-7 0 0,-1 7 0 0,0 0 0 0,0 0 0 16,0 0 0-16,0 0 0 0,-1-8 0 0,1 8 0 15,0 0 0-15,0 0 0 0,-6-6 0 0,6 6 0 16,-8-4 0-16,1 2 0 0,-3 1 0 0,0 1 0 16,-3 0 0-16,-2 1 0 0,0 1 0 0,-3-1 0 15,-2 0 0-15,-4 0 0 0,-1 0 0 0,-1 1 0 16,-5-2 0-16,0-2 0 0,-1 0 0 0,0 0 0 16,-2-1 0-16,-2 1 0 0,-4-1 0 0,1 3 0 15,-1-1 0-15,-5 1 0 0,-3 0 0 0,-3 0 0 16,2-1 0-16,-1-1 0 0,1 0 0 0,0 2 0 15,-1 1 0-15,-1 2 0 0,-1-1 128 0,-2 2-128 16,0-5 0-16,2-2 128 0,2 3-128 0,0 0 0 16,0-2 0-16,2 2 128 0,-3 1-128 0,2 0 0 15,-3 2 0-15,-1-2 0 0,0-5 0 0,3 4 0 0,-3 3 144 16,1 0-144-16,-1 1 0 0,-1 1 144 0,-1 0-144 0,2 0 0 16,2-2 128-16,3-2-128 0,4 1 0 0,2 0 0 15,2 1 0-15,5-1 0 0,3 1 0 0,2 0 0 16,3 0 176-16,0 1-176 0,1-1 160 0,2 1-160 15,2-1 176-15,1 1-176 0,-2 1 192 0,2-2-192 16,-1-2 128-16,0 1-128 0,3 2 0 0,3-2 0 16,0 1 0-16,3 0 0 0,1 1 0 0,1-1 0 15,1-3 144-15,2 1-144 0,8-1 0 0,-7 1 144 16,7-1-16-16,-7 1-128 0,7-1 192 0,0 0-64 16,0 0 48-16,0 0 0 0,-5-2 0 0,5 2 0 15,0 0-48-15,0 0 0 0,0 0 0 0,0 0 0 16,0 0-128-16,0 0 128 0,0 0-128 0,0 0 128 0,-5-3-128 0,5 3 0 15,0 0 0-15,0 0 128 0,0 0-128 0,0 0 128 16,0 0-128-16,0 0 128 0,0 0 0 0,0 0-128 16,-5-7 192-16,5 7-64 0,0 0 0 0,0 0-128 15,0 0 192-15,0 0-64 0,0 0-128 0,0 0 0 16,0 0 0-16,0 0 0 0,0 0 0 0,0 0 0 16,0-6 128-16,0 6-128 0,0 0 0 0,0 0 0 15,1-9 0-15,-1 9 0 0,0 0 0 0,0 0 0 16,0 0 0-16,0 0 0 0,8-6 0 0,-8 6 0 15,0 0-192-15,11 0 192 16,-11 0-2288-16,8 4-336 0,-8-4-64 0,12 7 0 0</inkml:trace>
  <inkml:trace contextRef="#ctx0" brushRef="#br3" timeOffset="85833.91">11553 17341 6447 0,'0'0'272'0,"4"-5"80"0,-4 5-352 0,5-9 0 0,-1 3 0 0,3 1 0 16,-7 5 2112-16,4-6 336 0,1-1 80 0,2 2 16 15,-1 0-1072-15,1 2-224 0,-1-4-32 0,-2 3-16 16,-4 4 0-16,6-7 0 0,-6 7 0 0,2-7 0 16,-2 7-48-16,-1-10 0 0,1 10 0 0,-5-10 0 15,1 0-368-15,-2 1-80 0,-1 1 0 0,-1 1-16 0,-2 3-240 0,0 0-64 16,-1 0 0-16,1 0 0 15,-2 2-176-15,-1 0-32 0,0 0-16 0,-3 1 0 0,-2-3-160 16,1 2 160-16,0 0-160 0,-1 0 160 0,0 0 80 16,0 0 16-16,0 1 0 0,-3 1 0 0,0 1-32 0,3 2 0 15,-5 0 0-15,1 1 0 0,-2 1 16 0,1 1 0 16,-2 2 0-16,1 0 0 0,-4 1-80 0,3-1-16 16,2 3 0-16,-1-1 0 0,1 0-16 0,-2 1 0 15,2-1 0-15,0 4 0 0,2 4-128 0,2 1 160 16,-1-1-160-16,3 4 160 0,3 5-160 0,1-3 160 15,0 0-160-15,2 3 160 0,2 0-160 0,2 1 160 16,2-2-160-16,4-1 160 0,-1 1-160 0,5-1 128 16,1-3-128-16,2 1 128 0,2 0-128 0,-1-2 160 0,0 0-160 15,1 0 160-15,3 1-160 0,-1 0 128 0,1-1-128 0,0 0 128 16,4-3-128-16,0 2 0 16,0-1 144-16,1-1-144 0,-1 2 128 0,2-2-128 0,-1-2 160 0,1-1-160 15,-1-2 128-15,0 0-128 0,-2-4 0 0,1 1 144 16,1 0-144-16,1-2 0 0,2 1 0 0,0-2 0 15,-1-3 160-15,0 1-160 0,2-3 192 0,3 0-192 16,-1-1 208-16,3-1-64 0,-2-1-16 0,3 0 0 16,-1 0-128-16,0-1 160 0,2-3-160 0,-2 1 160 15,1-1-160-15,0 0 0 0,-4-2 0 0,2 0 128 16,-3-2-128-16,3 0 160 0,-3 0-160 0,0-1 160 16,0-3-160-16,-4 0 0 0,1-1 144 0,-2-2-144 15,0 0 144-15,-2-3-144 0,-1-1 192 0,1 0-192 16,-3-2 144-16,0 0-144 0,0-1 0 0,-1 0 144 0,-1-1-144 15,0 2 0-15,-4 1 144 0,1-2-144 0,-2-3 0 16,-1 0 144-16,-3 2-144 0,1 1 0 0,-1 1 128 0,-1 0-128 16,1-1 0-16,-3 1 0 0,-1 0 128 0,1 1-128 15,-2-1 0-15,2 1 0 0,-5 0 0 0,2 3 0 16,-2 0 0-16,0-1 0 0,-4 1 128 0,0 0-128 16,-1 1 0-16,0 2 0 0,1 1 0 0,-3-1 0 15,0 0 0-15,-1 1 0 0,1-1 0 0,-1 1 0 16,-3 1 0-16,0 1 0 0,-1 1 0 0,2 0 0 15,-2 2 0-15,-1 0 0 0,-1 2 0 0,-2 0 0 16,1 0 0-16,-4 4 0 0,1-1 0 0,-2 1 0 16,1 2 0-16,-3 1 0 0,0 3 0 0,1 0-144 15,0 1 144-15,1 2 0 0,-1-1 0 0,3 1 0 0,-2-1 0 16,2 2 0-16,1-2 0 0,0 3-128 0,1 0 128 16,1 2 0-16,2 0 0 0,-2 2 0 0,2 0 0 15,1 2-128-15,0 0 128 0,3 2 0 0,0 0 0 0,2 2-128 16,1 1 128-16,3 1 0 0,1 2 0 15,3 3 0-15,2 1 0 0,1 2 0 0,3-1 0 0,-1 2-128 16,2-1 128-16,3 0 0 0,-2-2-144 0,3 3 144 16,0-2 0-16,3 0 0 0,1-3 0 0,1 0 0 15,0-2 0-15,1 1 0 0,1 1 0 0,0-1 0 16,-1-2 0-16,1 0 0 0,-1-1 0 0,1 1 0 16,0-1 0-16,1-2 160 15,-1 0-16-15,2-1 0 0,0-2-144 0,3-1 0 0,0-2-192 0,2 0 192 16,-1-1 0-16,2-1 0 0,-1-1 0 0,3-1 0 0,2-2 0 15,-2-1 0-15,1 0 0 0,0 1 0 0,-2-4 0 16,4-1 0-16,-2-1 0 0,2-1 0 0,-3 0 128 16,2 0-128-16,0-4 0 0,0 1 128 0,0 0-128 0,2-1 0 15,-2 2 0-15,3-3 128 0,-3 0-128 0,0-2 0 16,-3-1 0-16,2-1 128 0,0-3-128 0,-1-1 0 16,-2-1 0-16,1-2 128 0,-4-2-128 15,0 1 0-15,0 0 0 0,-2-1 0 0,-1-2 144 0,-1 1-144 16,1-1 160-16,1 1-160 0,-5-1 0 0,1 2 128 15,-1 2-128-15,0-2 0 0,-1-3 0 0,-1 3 0 16,-1-2 0-16,-1 2 0 0,2 2 0 0,-4-1 0 16,-1-1 0-16,1-1 0 0,-3-2 0 0,-1 3 0 15,-2 0 0-15,1 1 0 0,-3-3 0 0,-1 3 0 0,1 1 0 16,-4-2 0-16,1 0 0 0,-5 2 0 16,-2 0 0-16,0 2-160 0,1 0 160 0,-1 4 0 0,-3-1-144 15,0 1 144-15,-4 4 0 0,-1-1 0 0,-2 1-144 0,2 1 144 16,-1-2 0-16,2 1 0 0,-3 2-128 0,5 1 128 15,-2 0 0-15,2 1 0 0,0 1-128 0,2 1 128 16,0 1 0-16,-1 1-128 0,-1-1 128 0,1 4 0 16,-1-1 0-16,0 2 0 0,-1-2 0 15,0 3 0-15,0-2 0 0,-1 2-128 0,-4 2 128 0,0-1 0 16,1 1 0-16,-2-2 0 0,0 1 0 0,2 1 0 16,0 1 0-16,1 1-128 0,2 0 128 0,4 5 0 15,-2 2 0-15,3 3 0 0,3 1-128 0,3 3 128 16,-1 2 0-16,4 2-160 0,2 1 160 0,1-1-128 15,4 0 128-15,1 1 0 0,1 0 0 0,4-2 0 16,0 0 0-16,4-4 0 0,2-3 0 0,0 2-128 0,1 0 128 0,2 0 0 16,2-4-144-16,1-1 144 0,1-3 0 15,2 1 0-15,-1-2 0 0,1 0 0 0,0-2 0 0,0 1 0 16,1 0 0-16,0 0 128 0,-1 0-128 16,-1-1 0-16,0-1 0 0,-1-1 0 0,0 0 0 0,1 0 0 15,2-2 0-15,-2 0 0 0,-2-2 0 0,2 0 0 16,0-1 0-16,1-2 0 0,-1 2 0 0,2-3 0 15,0-1 128-15,2-1-128 0,-2-3 0 0,1 2 0 16,-2-3-192-16,0-3 192 0,-2-1 0 0,1-1 0 16,1-2 0-16,-4 0 0 0,1-3 0 15,-2-1 0-15,0 2 0 0,-4-1 0 0,1-1 0 0,-1 0 0 16,0-2 0-16,-4 3 0 0,2-1 0 0,-2-2 0 0,-1-2 128 16,-1 2-128-16,0 3 0 0,2-2 0 15,-2 1 0-15,1-3 0 0,-1-3 0 0,-1 1 0 0,-1 1 0 0,0 0 0 16,0-1 0-16,-3-1 0 0,0-1 0 0,-2-1 0 15,-1 1 0-15,0 0 0 0,-2-1 0 0,-1 1 0 16,-1 1 0-16,1 1-176 0,-1 5 48 0,2-2 0 16,-3 1-48-16,1 3 0 0,1 2 0 0,-2 1 0 15,0 1 176-15,-1 0-208 0,0 1 80 16,-1 2 128-16,-1 1-192 0,1 1 192 0,-3-2-192 0,-2 4 192 16,0 1-224-16,-1-1 80 0,1 1 16 0,-1 1 0 15,-2 0-64-15,-2 1-16 0,0 0 0 0,-2 0 0 16,3 0 48-16,0 0 16 0,-3 0 0 0,1 1 0 15,-1 1 0-15,0-1 0 0,0 1 0 16,-1-1 0-16,1 1 144 0,-1 0 0 0,1 1-144 0,0 1 144 16,0-1 0-16,1 1 0 0,-1 2 0 0,2-1 0 0,2 0-144 0,1 0 144 15,-2 0 0-15,2 2 0 0,0 3-144 16,2 0 144-16,-1 0 0 0,4 1-144 0,3 1 144 0,2 0-128 16,0 3 128-16,4 0-128 0,-2 0 128 0,3 1-160 15,0 0 160-15,0 4-160 0,1 2 160 0,1 1-128 16,0 1 128-16,0 2-128 0,0-2 128 0,0 2 0 15,-1 1 0-15,1-1 0 0,0 0 0 0,0-1-128 16,1-2 128-16,1-1 0 0,0 0 0 0,0 0 0 16,2 0 0-16,-1 0-128 0,0-1 128 0,3 0 0 15,1-1 0-15,1 2 0 0,0 0 0 0,3-2 0 16,-1-1 0-16,1-3 0 0,1 0 0 0,0-2 0 16,0-3 0-16,1 0 0 0,0 0 0 0,3-1 0 0,1 0 0 0,1 0 128 15,0-1-128-15,0-2 0 0,0-1 0 0,-2-1 0 16,1 1 0-16,2-2 0 0,1-2 0 15,0 1 0-15,-2-1 0 0,-1-1 0 0,2-1 0 0,0-1 128 16,1-1-128-16,-3-1 0 0,2 1 128 0,1-1-128 16,2-1 0-16,-2-1 0 0,-1 0 0 0,0-1 128 15,0 1-128-15,-3-1 0 0,2 0 0 0,-1-1 128 16,0-1-128-16,-2 1 0 0,-1-1 0 0,-2 0 0 16,1 0 0-16,-2 1 0 0,1-2 0 0,-1-2 128 15,-1-1-128-15,2-1 0 0,2-3 128 0,-2 1-128 16,-1-5 0-16,-2-1 0 0,0-1 0 0,-1 0-128 15,-2 0 128-15,-1-2 256 0,1-4-64 0,-1 1-16 16,-1 1-176-16,-1-3 0 0,0-2 144 0,-2 4-144 16,-1 2 0-16,-1 1 0 0,-2 2 0 0,0 0 128 15,0 2-128-15,1 2 0 0,-4-1 0 0,3 3 128 16,-1-1-128-16,2 2 0 0,-2-1 0 0,1 3 0 0,-2 1-128 16,2 1 128-16,0 0-128 0,-1 1 128 0,0 0-256 0,1 0 16 15,0 3 16-15,-1 0 0 16,0 1-1184-16,0 1-256 0,2-1-32 0,-1 2-12496 0</inkml:trace>
  <inkml:trace contextRef="#ctx0" brushRef="#br3" timeOffset="86758.57">11697 17297 3679 0,'0'0'320'0,"0"0"-320"16,0 0 0-16,0 0 0 0,0 0 2112 0,0 0 336 15,0 0 80-15,0 0 16 0,0 0-1184 0,4-7-224 16,-4 7-48-16,0 0-16 0,4-9-224 0,-4 9-32 16,0-9-16-16,0 9 0 0,0 0-304 0,-5-8-64 15,1 0-16-15,-3 1 0 0,2 2-192 0,-2-1-32 16,-1 1-16-16,1-2 0 0,-3 2-16 0,-1-1 0 16,-4 1 0-16,0-1 0 0,-1 1-16 0,0 0 0 15,0 1 0-15,-1-1 0 0,-2 2-144 0,2 0 0 0,-3 1 0 0,2-1 0 16,1 1 0-16,0 1 128 0,1 1-128 0,-1 1 0 15,0-1 0-15,1 2 0 0,-1 2 128 0,-2 1-128 16,1 1 0-16,1 0 0 0,-1 4 0 0,1 0 128 16,-1 1-128-16,2 3 160 0,-3 0-160 0,0 1 160 15,-2 2-160-15,3 2 0 0,-2 0 0 0,3 2 0 16,2 1 0-16,2 1 0 0,1 1 0 0,-2 4 0 16,1 1 0-16,1 1 0 0,0-1 0 0,2-1 0 15,0 0 0-15,2 0 0 0,-1 0 0 0,2-3 0 16,-1-3 0-16,4 0 0 0,2-1 0 0,-2-2 0 15,3 0 0-15,2-3 0 0,3-1 0 0,-3 1 0 16,3-1 0-16,2 1 0 16,1-1 192-16,2 2-64 0,1-1-128 0,1 1 128 0,2-2-128 0,-2 0 128 15,1 1 64-15,0-2 0 0,2-1 0 0,0-1 0 0,2-1-64 0,1-1 0 16,2-1 0-16,-1 0 0 0,0 0 128 16,2-1 0-16,-3-1 16 0,3 0 0 0,1-1-80 0,1 1 0 15,0-2-16-15,1 1 0 0,0-2-176 0,0 1 160 16,-3-2-160-16,1-1 160 0,0-2-160 15,-1-1 128-15,0-2-128 0,-1-1 128 0,-1 0-128 0,-2-3 192 16,2 0-192-16,0-1 192 0,0-1-64 0,1-1 0 16,-1-2 0-16,-2 0 0 0,-2 0 128 0,0-6 32 15,-1 1 0-15,0-4 0 0,-1-2 48 16,0 0 16-16,-3-3 0 0,-1 0 0 0,-3 0 720 0,1-1 144 16,-1-4 16-16,0 2 16 0,-3-1-816 0,-1-2-176 15,-1-2-16-15,-2 2-16 16,-2 4-800-16,1 0-176 0,-2-1-16 0,0 3-16 0,1 2 784 0,1 2 0 0,-4 0 144 15,1 4-16-15,2 3-128 0,-3 3 0 0,2 0 0 0,2 4 0 32,-4 4-1472-32,7 4-160 0,-5-4-32 0</inkml:trace>
  <inkml:trace contextRef="#ctx0" brushRef="#br3" timeOffset="109914.49">5916 7061 19343 0,'-7'-10'848'16,"7"10"192"-16,-7-5-832 0,7 5-208 0,-4-5 0 0,4 5 0 0,0 0 512 0,0 0 48 15,-7 7 16-15,0 5 0 0,3 7-64 0,-5 0 0 16,3 4 0-16,-3 6 0 0,2 3 80 0,-3 4 16 15,3 1 0-15,-3 3 0 0,1 0-352 0,0 4-64 16,0 3 0-16,2 2-16 0,-1-2-176 0,0 2 0 16,0 1 144-16,0 2-144 0,0 1 0 0,-1 1 144 15,-3 1-144-15,0 0 0 0,-1-4 144 0,0-3-144 16,0-1 0-16,0-5 144 0,1 0-144 0,3-4 160 16,2-3-160-16,0-4 160 0,2-4 64 0,0-2 16 15,3-3 0-15,1-3 0 0,2-1 112 0,0-5 32 16,2-3 0-16,3-4 0 0,2 1-96 0,4-5-16 0,-1-2 0 0,4-3 0 15,3-3-112-15,1-2-32 0,2-4 0 0,1-2 0 16,1-1-128-16,3 3 160 0,-3-4-160 16,2 4 160-16,-2 2-160 0,0 2 0 0,0 0 0 0,1 1 0 15,-2 2 128-15,2 0-128 0,1 2 128 0,1 0-128 16,1 1 128-16,-1-3-128 0,2 2 0 0,-2 1 128 16,1-2-128-16,-2 2 0 0,1-2 0 0,2 1 128 15,0-2-128-15,0 2 0 0,2-3 0 0,3 3 0 16,2-1 0-16,1 1 0 0,5-2 0 0,-1 1 0 15,1-1 0-15,2 2 0 0,-6 0 0 0,3 0 0 16,1 0 0-16,-1 1 0 0,1 1 0 0,0-3 0 16,2 4 0-16,2 0 0 0,0 3 0 0,0-1 0 15,-4-1 0-15,1 1 0 0,-1 0 0 0,4 2 0 16,-2-3 0-16,4 0 0 0,1 3 0 0,3-2 0 0,2 1 0 0,-1-1 0 16,-5 0 0-16,3 0 0 0,-1 0 752 0,3 1 208 15,0-1 64-15,3-1 0 16,5 2-1616-16,-2-1-320 0,-5 0-64 15,1 1-16-15,0-2 832 0,1 1 160 0,1 0 0 0,2 1 0 0,3 0 0 0,-1-1 128 16,-3 0-128-16,-1-1 0 0,-1 0 128 0,2 1-128 16,1-1 0-16,3 0 128 0,2 0-128 0,-2-1 0 15,-3 1 144-15,2-1-144 0,-1 0 0 0,3 0 144 16,1 0-144-16,-1 0 0 0,2-1 144 0,-1 1-144 16,-4 0 0-16,-1 0 144 0,-3 0-144 0,3 0 0 15,0 0 0-15,1 1 0 0,-1 1 0 0,-1 0 0 0,-3-1 0 16,-2 2 0-16,0-2 0 0,2 0 0 15,1-1 0-15,3 1 0 0,0 0 128 0,-2-1-128 0,-2-1 0 0,-2 1 128 16,2 0-128-16,-1 0 0 16,3 0 0-16,4 0 0 0,-2-1 0 0,1-1 0 15,-4 2 0-15,0-4 0 0,0 2 0 0,4 0 0 0,-3 0 0 0,3-2 0 16,1 2 0-16,-3 2 0 0,-7-3 0 0,3 0 0 16,0-1 0-16,1 1 0 0,0 1 144 0,2-3-144 15,1 2 224-15,-1 0-32 0,-3-2 0 0,2 1 0 16,-2 0-64-16,2-1 0 0,-2 1-128 0,3-1 192 15,0 0-192-15,1 2 0 0,0-1 0 0,-3 0 0 16,1-2 0-16,-3 0 0 0,-1-1 128 0,2 1-128 16,2 2 0-16,-1 1 0 0,0-1 0 0,-2 1 0 15,-2 1 0-15,-1 2 0 0,-2-2 0 0,1-1 0 16,4-1 0-16,-1 0 0 0,3 1 0 0,-3 1 0 16,-1-1 0-16,-2 1 0 0,1 0 0 0,-2 0 0 0,1-2 0 15,3 3 0-15,-2 0 0 0,2 0 0 0,-1 0 0 16,-3 1 0-16,-2 1 128 0,0-1-128 0,0 0 0 0,1 1 144 15,-3 0-144-15,3 0 128 0,2-1-128 0,1 3 0 16,1-2 0-16,-4 0 0 0,-4 1 0 0,0 0 128 16,-3 0-128-16,2 1 0 0,-3-1 144 0,2 0-144 15,2-1 160-15,-3 1-160 0,2 2 0 0,-1 0 0 16,-3 0 0-16,-1 1 0 0,-3-2 0 0,0 2 0 16,3-1 0-16,-5 3 0 0,0-2 128 0,-1 2-128 15,-3-4 0-15,2 1 0 0,1 1 0 0,-2-1 128 16,0 1-128-16,0-2 0 0,-3 2 0 0,-2 0 128 15,-1-1-128-15,-4-1 0 0,-1 1 144 0,-2-1-144 0,0 0 128 16,-2 1-128-16,0-1 160 0,-1-1-160 0,1-2 192 0,-3 1-192 16,1 0 144-16,0-1-144 0,-3 0 0 15,1 0 144-15,-9 0-144 0,9-1 128 0,-9 1-128 0,8-3 128 16,-1-1-128-16,0-2 192 0,-1-1-192 0,2 0 192 16,-3-3-64-16,4-2-128 0,0-4 192 0,0 1-64 15,0-2-128-15,0 0 160 0,2-4-160 0,4-2 160 16,0-4-160-16,1-1 160 0,0-2-160 0,2-2 160 15,0-4-160-15,1-3 0 0,0 0 0 0,2-4 0 16,0-4 0-16,1-2 0 0,-4-1 0 0,2-1 0 16,0-3 0-16,1 2 0 0,-4 1 0 0,1 2 0 15,-3 2 0-15,-1 2 0 0,-2 2 0 0,-4 6 0 16,1 1 240-16,-3 5 16 0,1 1 0 0,-2 5 0 16,-1 3-64-16,1 1-16 0,-1 0 0 0,-2 3 0 0,2-1-176 15,-1 3 0-15,2 1 0 0,-2 0 0 0,0 1 0 16,0 2 0-16,0-1 0 0,2-1 0 0,-2-1-160 0,0 1 160 15,1 1-208-15,1-2 80 0,-3 0 128 0,1 1 0 16,-2 1 0-16,-1 1 0 0,-1 1 0 0,0 1 0 16,-2 3 0-16,1-1-128 0,-3 0 128 0,-2 3 0 15,-1 0 0-15,-2 2 0 0,-3 0 0 0,-3 1 0 16,-2-3 0-16,-4 5 0 0,-2 2 0 0,-4 2 0 16,-1 0 0-16,-5 1 0 0,-5-1 0 0,-3 1 0 15,-4 1 0-15,-2-1 0 0,0 0 0 0,-1 0 0 16,-3 2 0-16,-4-2 0 0,-3 0 0 0,-5-1 0 15,-4 2 0-15,2-1 0 0,-1 0 0 0,-3-2 0 0,-1-2 0 0,-5-1 0 16,-3-1 0-16,1 0 0 0,1-1 0 16,-1-1 0-16,-4-5 0 0,-1 1 0 0,-1 0 0 0,3 1 0 15,-4-2 0-15,-1 3 0 0,-3-2 0 16,1 2 0-16,0-5 128 0,-1 2-128 0,1 2 128 0,-3 2-128 16,-3 0 144-16,3-1-144 0,1 1 192 0,-4 2-192 15,-5-2 160-15,1 1-160 0,1-1 128 0,1 1-128 16,-1 3 0-16,1-1 0 0,-3-3 128 0,2 2-128 15,0 2 0-15,-2-1 0 0,-3-2 0 0,3 2 0 16,2-2 0-16,-2 3 0 0,-4-1 0 0,3 0 0 16,0-2 0-16,1 1 128 0,-2 5-128 0,0-3 0 15,1-3 0-15,2 3 0 0,3 3 0 0,-4-1 0 16,0-1 0-16,2 0 0 0,3 2 0 0,-4 0 0 16,-3-2 0-16,3 1 128 0,3 0-128 0,0 1 0 15,-1 3 0-15,2-1 128 0,-1-1-128 0,3 1 0 0,2 3 128 0,-2 0-128 16,-2-2 128-16,2 3-128 0,4 1 0 15,1 0 0-15,3 0 128 0,-1 0-128 0,1 1 0 0,4 0 0 16,4 0 0-16,0-2 0 0,-1 0 0 0,1-2 0 16,3 2 0-16,-1-4 0 0,4 2 0 0,1 0 0 15,3 2 0-15,-2-1 0 0,0-1 0 0,3 0 0 16,5 1 0-16,1 0 0 0,2-1 0 0,1 2 0 16,-2 0 0-16,2 2 0 0,0 0 0 0,3-2 0 15,3 3 128-15,2-2-128 0,1 1 0 0,3-4 0 16,2 1 0-16,-3 2 0 0,1 0 0 0,-1-1 0 15,-1-4 0-15,4 1 0 0,3 0 0 0,3-1 0 16,1 0 144-16,2 1-144 0,0-3 0 0,2 0 0 0,1 2 0 16,3-1 128-16,-1 1-128 0,1-2 192 0,0-2-64 0,0 1 0 15,1-2 48-15,3 0 16 0,0 0 0 0,1 0 0 16,1 1-16-16,3 3 0 0,-1-3 0 0,2 0 0 16,1-2-176-16,0 1 0 0,1 0 0 0,0 1 128 15,-1 1-128-15,2-1 0 0,-1-1 0 0,0 0 0 16,1 0 0-16,2 0 0 15,1-1 0-15,0 1 0 0,-1 1 144 0,1 0-144 0,1-1 160 0,0 0-160 16,-1 0 256-16,1 0-32 0,1 0-16 0,0 0 0 16,2 0-208-16,7 0 176 0,0 0-176 0,-7 0 160 15,7 0-160-15,0 0 0 0,0 0 0 0,0 0 0 32,0 0-1248-32,7 10-336 0,3 1-64 0</inkml:trace>
  <inkml:trace contextRef="#ctx0" brushRef="#br3" timeOffset="113092.62">5768 7084 11055 0,'0'0'976'0,"0"0"-784"0,0 0-192 0,0 0 0 15,0 0 1184-15,0 0 192 0,0 0 32 0,0 0 16 16,0 0-688-16,0 0-144 0,0 0-16 0,-2 11-16 16,-2 1-160-16,0 1-16 0,1 3-16 0,-3 2 0 15,2 7-80-15,-1 3-16 0,-1 5 0 0,-2 5 0 0,-1 1-48 0,-3 7-16 16,-1 6 0-16,-5 2 0 0,1 2 32 0,-4 5 0 15,-2 2 0-15,0 3 0 16,-2-1-64-16,3-1-16 0,3-4 0 0,-1-5 0 0,3-6-160 16,5-3 160-16,-1-3-160 0,1-5 160 0,2-4 96 0,1-4 32 15,0-2 0-15,3-4 0 0,-3-1 192 0,2-2 32 16,-1-5 16-16,2-3 0 0,1-2 64 0,1-1 16 16,4-10 0-16,0 0 0 0,-3 5 128 0,3-5 32 15,0 0 0-15,0 0 0 0,0 0-48 0,0 0 0 16,0 0 0-16,0 0 0 0,11-5-352 0,2-1-80 15,-1-3-16-15,4 4 0 0,2-3-128 0,1-1-16 16,3 1-128-16,3-1 192 0,4 0-192 0,3 1 0 0,2-1-144 16,1 1 144-16,4-1 0 0,-3 1-144 15,1 0 144-15,3 1 0 0,2-1 0 0,-2 1 0 0,3 1 0 0,4-1 0 16,2 1 0-16,3 0 0 0,-3 1 0 0,1-1 0 16,-3 0 0-16,0 0 0 0,1-1 0 0,-2 2-128 15,0 2 128-15,1-2 0 0,2 1 0 0,-2-1 0 16,-1 1 0-16,-2 2 0 0,-1 0 0 0,-1 1 0 15,-1-1 0-15,0 1 0 0,1 0 0 0,3 1 0 16,2 0 0-16,0 1 0 0,2 2 0 0,-1 0 0 16,-2-1 0-16,1 1 0 0,2-3 0 0,0 3 0 15,2 1 0-15,-2 0 0 0,5 0 0 0,-2-1 0 16,-5-1 0-16,0 3 0 0,2 0 0 0,-2 1 0 16,-1-2 0-16,3 1 0 0,1 0 0 0,2 0 0 15,0-1 0-15,-1-1 0 0,0-1 0 0,-3 0 0 0,3 1 0 16,1 0 0-16,2-2 0 0,1 0 0 15,2-1 0-15,-2 0 0 0,-4 0 0 0,1 0 0 0,0 0 0 16,-3 2 0-16,2-1 0 0,3 2 0 0,1-2 0 16,0 1 0-16,-2 0 0 0,-1 0 0 15,-2-3 0-15,1 1 0 0,-1-1 0 0,3 1 0 0,2-1 0 0,2 1 0 16,0-1 0-16,-3 0 0 0,0-1 0 0,-2 0 0 16,0 1 0-16,1 1 0 0,1 0 0 0,2 0 0 15,3-1 0-15,-5 1 0 0,0-2 0 0,-2 1 0 16,4 0 0-16,1-1 0 0,1-1 0 0,1 2 0 15,1 0 0-15,-1-1 0 0,-4-3 0 0,1 1 0 16,-3 2 0-16,1 1 0 0,-1-1 0 0,2 1 0 16,-1-2 0-16,1 3 0 0,-4 0 0 0,1 0 0 15,0 0 0-15,-2 0 0 0,-1 0 0 0,4 0 0 16,2 3 0-16,2-3 0 0,-1-1 0 0,-1-1 0 0,1 2 0 0,-3-2 0 16,0 1 0-16,2 0 0 0,3-1 0 0,-1 1 0 15,1 0 0-15,-2 1 0 0,-2-1 0 0,-1-1 0 16,-2 1 0-16,2 1 0 0,2 0 0 0,2-1 0 15,-1-1 0-15,-2 0 0 0,-3 2 0 0,0-1 0 16,0-1 0-16,0 0 0 0,2 0 0 0,1 0 0 16,0 1 0-16,-1 0 0 0,-4 1 0 0,1 0 0 15,-2 0 0-15,-1 0 0 0,0 1 0 0,3 0 0 16,1 1 0-16,3 0 0 0,-1 0 0 0,-3 0 0 16,-3-1 0-16,0 2 0 0,-1-2 0 0,0 1 0 15,-3 2 0-15,2-1 0 0,1 1 0 0,0-1 0 16,0-1 0-16,-4 0 0 0,-2-2 0 0,0 0 0 0,-3 0 0 15,0 0 0-15,0 0 0 0,-1 0 0 0,0 0 0 16,2 0 0-16,-2 0 0 0,3 0 0 0,-2-1 0 16,0 0 0-16,-4 1 0 0,1 0 0 0,1 0 0 0,-1 1 0 15,-1 1 0-15,0 0 0 0,-3 2 0 0,-1-2 0 16,3 0 0-16,-1 0 0 0,-2-1 0 0,1 0 0 16,-1-1 0-16,-2 0 0 0,1 2 0 0,-5-2 0 15,0 0 0-15,-1 0 128 0,2 1-128 0,-4 0 0 16,0-1 0-16,1 1 0 0,-4 0 0 0,1 2 0 15,-2-2 128-15,1 2-128 0,-1-1 0 0,1 1 0 16,-1 0 0-16,3 3 0 0,1-2 0 0,-1 1 0 16,-2 0 0-16,1 0 0 0,-2-1 0 0,3-1 0 15,1-1 0-15,-5 2 0 0,1-2 0 0,-5 1 0 16,0-1 0-16,1 0 0 0,-2-2 0 0,-3 0 0 0,-7 0 0 16,10 0 0-16,-3-2 0 0,-7 2 128 0,10-1-128 0,-3-1 0 15,-7 2 176-15,9-4-48 0,-1-2 0 0,0 1 0 16,-1-1 112-16,2 1 16 0,3-3 0 15,-3-1 0-15,1-1-96 0,1-2-16 0,-1-2 0 0,1-1 0 16,1-2 16-16,-1-1 0 0,2 1 0 0,2-3 0 16,2 0-160-16,4-4 0 0,3-1 144 0,2-4-144 15,3-1 0-15,2-4 0 0,1-3 0 0,-1-2 128 16,-2 0-128-16,1-3 0 0,0-3 0 0,-4-1 0 16,2-2 0-16,-2 4 0 0,-2 2-144 0,-1-1 144 15,-2 0 0-15,1 3 0 0,-3 3 0 0,1-1 0 16,2 2 0-16,-3 1 0 0,-1 1 0 0,-1 2 0 15,-1 3-128-15,-1 5 128 0,0-2 0 0,-1 1 0 16,0 2 0-16,0 0 0 0,-6 2-144 0,2 0 144 0,-2 1 0 16,-1 0 0-16,-1 0 0 0,0 2 0 0,-3 3 0 15,0 1 0-15,1-1 0 0,0 2 0 0,-2 0 0 0,-1 0 0 16,1 1 0-16,1 0 0 0,-2 1 0 0,1 1 0 16,-1-1 0-16,-1 1 0 0,0 0-128 0,0 2 128 15,-2 2 0-15,0 0 0 0,-2 1-128 0,4 5 128 16,-7-5 0-16,-1 2 0 0,-1 1 0 0,-1 1-128 15,-4 1 128-15,-1 2 0 0,-1 1 0 0,-1 1-128 16,-3 2 128-16,-1-1 0 0,0 1 0 0,-3 1-128 16,-2-1 128-16,1 0 0 0,1-3 0 0,-1 0 0 15,-4 1 0-15,-1-1 0 0,-3 0 0 0,-2 0 0 16,-1 1 0-16,-3-1 0 0,-5-1 0 0,-2 0 0 0,-1 0 0 16,0-1 0-16,-4 0 0 0,1 0-128 0,0 1 128 0,-5-2 0 15,-3 0 0-15,-3-2 0 0,-2 0 0 0,2-1 0 16,0 1 0-16,-1 0 0 0,-4 1 0 0,-5-1 0 15,-3 1 0-15,2-3 0 0,1 2 0 0,1 0 0 16,0 0 0-16,-8 0 0 0,-5-1 0 0,4 0 0 16,4 2 0-16,-2-2 0 0,-2-2 0 0,-5 1 0 15,-3-1 0-15,3 1 0 0,0 1 0 0,-1-1 0 16,-4-2 0-16,0 1 0 0,1 3 0 0,0 0 0 16,0-2 0-16,-3 0 0 0,-8 1 0 0,4-1 0 15,5 0 0-15,-1 1 0 0,-3 0 0 0,2-2 0 16,-1 1 0-16,1 2 0 0,1 1 0 0,-3 0 0 15,-1-4 0-15,2 3 0 0,3-1 0 0,-2 3 0 0,-4 0 0 16,2-1 0-16,4-2 0 0,0 3 0 0,1 3 0 16,-2-2 0-16,-2-1 0 0,3 0 0 15,6 0 0-15,-3 2 0 0,0 1 0 0,1-1 0 0,-1-2 0 16,4 3 0-16,4-1 144 0,-5 0-144 0,-1-1 0 0,-1 1 0 16,5 0 0-16,3 2 0 0,2-1 0 0,-3 1 0 15,-4 1 0-15,2 0 0 0,4 3 0 0,3-4 0 16,0 1 0-16,-3 1 0 0,-2 1-128 0,3 2 128 15,4-4 0-15,4 2 0 0,1-3 0 0,0 2 0 16,-1-2 0-16,-1 1 0 0,3-4 0 0,3 2 0 16,0-1 0-16,4 2 0 0,-1-1 0 0,0 1 0 15,-3-2 0-15,2 1 0 0,5-1 0 0,-1 0 0 16,2 1 128-16,0 2-128 0,-1-1 0 0,2 1 0 0,-2-1 0 16,3 0 0-16,-1 1 0 0,3-1 0 0,1 1 0 15,1 0 0-15,2 1 0 0,0-1 0 0,-3-1 0 0,1 2 0 16,3-3 0-16,2 1 0 0,2-2 0 15,3-1 0-15,-1 0 0 0,3-1 0 0,-1 0 0 0,2 2 0 16,1 3 0-16,-1-2 0 0,-1 0 0 0,1-1 0 16,-2-1 0-16,4 1 0 0,2-2 0 0,2 0 0 15,0 0 0-15,1 2 0 0,2 0 0 0,-2 0 0 16,2-1 0-16,0-1 0 0,3 0 0 0,-3 1 0 16,-1 3 0-16,-1-2 0 0,1-1 0 0,1-1 0 15,3 0 0-15,2 0 0 0,-3 0 0 0,3-1 0 16,1 0 0-16,3 0 0 0,2 1 0 0,2-1 0 15,-1-2 0-15,2 1 0 0,2-2 0 0,-2 3 0 16,1 0 0-16,1-2 0 0,1 1 0 0,-1 0 0 16,0 0 0-16,2 1 0 0,-2 0 0 0,6 1 0 0,-3 0 0 0,8 0 0 15,-7 2 0-15,7-2 0 0,-7 0 0 0,7 0 0 16,0 0 0-16,0 0 0 0,0 0 0 0,0 0 0 16,0 0 0-16,0 0 0 0,-7 5-128 0,7-5 128 15,-5 6 0-15,5-6 0 0,-3 9 0 0,2-1 0 16,0 2-144-16,0 0 144 0,0 1 0 0,0 0 0 15,-1 0 0-15,-1 2 0 0,-1 4 0 0,1 3-128 16,-1 1 128-16,0 1 0 0,-3 3 0 0,0 3 0 16,-1 3-128-16,-1 4 128 0,-2 2 0 0,0 1 0 15,0-1 0-15,-2 2 0 0,-1 4 0 0,1-1 0 16,-1-1 0-16,1-2 0 0,0 0 0 0,1-1 0 0,-1 2 0 16,-2-3 0-16,3-3 0 0,1-3 0 0,2-3 0 0,2-3 0 15,0-3 0-15,4-2-128 0,-3-4 128 0,3 0 0 16,1-4 0-16,-1-2 0 0,3-2 0 0,0-8 0 15,0 7 0-15,0-7 0 0,0 0 0 0,0 0 0 16,0 0 0-16,0 0 0 0,0 0 0 0,0 0 0 16,0 0 0-16,0 0 0 0,0 0 0 0,7 1 0 15,-7-1 0-15,0 0 0 0,10-1 128 0,0 1-128 16,0 0 0-16,1 0 0 0,3 0 0 0,-3 1 0 16,2 0 0-16,3 0 0 0,1 0 0 0,3 2 0 15,2-1 0-15,2 1 0 0,1 0 0 0,1 1 0 16,0-3 0-16,5 1-128 0,1 2 128 0,1-1 0 15,3 0-128-15,6 0 128 0,7-1-192 0,2-2 192 0,3-2-144 16,1 0 144-16,2-1 0 0,3 2-144 0,0-1 144 16,5 2 0-16,6 0 0 0,-3-1-128 0,0-4 128 15,-1 3 0-15,-1 1 0 0,2 2 0 0,2 2 0 16,-1-1 0-16,-1-3 0 0,0 1 0 0,1 3 0 0,-1 0-192 16,4 1 192-16,3 0-192 15,4 1-496-15,1-3-96 16,0 0-32-16,5 1 0 0,3 1-1248 0,0-2-256 0,-3 0-48 15,0 1-9488-15</inkml:trace>
  <inkml:trace contextRef="#ctx0" brushRef="#br3" timeOffset="123622.39">3930 13140 3679 0,'0'0'160'0,"0"0"32"0,1-8-192 0,2 1 0 0,-3 7 0 0,3-7 0 16,0-2 2048-16,-1 0 352 0,2-1 80 0,-3 1 16 0,1 1-1152 0,1 1-208 15,-2-1-48-15,-1 1-16 0,0-1-160 0,0 8-16 16,0-8-16-16,0 8 0 0,0-9-112 0,-1 3 0 15,1 6-16-15,0 0 0 0,-4-8-192 0,4 8-48 16,0 0 0-16,0 0 0 0,0 0-144 0,0 0-48 16,0 0 0-16,0 0 0 0,0 0-112 0,-4 8-16 15,-2-3-16-15,3 5 0 0,0 3 48 0,1 5 16 16,-2 0 0-16,2 1 0 0,-1 3 160 0,1 6 48 16,-1 4 0-16,2 4 0 0,-4 1-48 0,2 4 0 15,-1 2 0-15,0 3 0 0,-2 6-64 0,2 0-16 0,1-2 0 16,0-1 0-16,-1-1-128 0,2-1-16 15,1 1-16-15,-1-4 0 0,-3-4 80 0,1 2 16 0,-1 0 0 16,0-4 0-16,-2-1 48 0,2-3 16 16,-1-1 0-16,1-3 0 0,0-3 112 0,1-2 16 0,-2-4 16 15,1 0 0-15,-1-3-16 0,-1-1-16 0,0-2 0 0,2-2 0 16,-1-1-80-16,2-1-16 0,0-1 0 0,0 0 0 16,1 0-144-16,-1 0-16 0,2-2-16 0,2-8 0 15,-2 11-160-15,-1-1 128 0,2-2-128 0,1 0 128 16,0-8-128-16,0 0 0 15,5 7 0-15,-5-7 0 0,6 9 128 0,-1-2-128 0,-5-7 0 0,10 5 128 16,1-1-128-16,-1-1 0 0,2-1 0 0,1-1 128 16,0 0-128-16,3-1 128 0,0-1-128 0,1 0 128 15,0 1-128-15,2 0 128 0,1 0-128 0,1 2 128 16,2 2-128-16,0-1 0 0,-2 0 144 0,3-1-144 16,1 1 0-16,3-1 0 0,1 0 0 0,2 1 128 15,4-1-128-15,1 1 0 0,0-1 0 0,0 0 0 0,0-1 0 16,-3 1 0-16,1-4 0 0,-1 2 0 0,-2 0 0 0,0 2 0 15,0 1 0-15,1 0 128 0,-1 0-128 0,1 0 0 16,1 1 0-16,2 0 0 0,-2-1 0 0,1 2 128 16,-1-1-128-16,0 0 0 0,0-2 0 0,1-1 0 15,-2 0 0-15,2 1 0 0,0 3 0 0,3-4 0 16,-2-1 0-16,4 1 128 0,3 1-128 0,0-1 0 16,-2-2 0-16,0 1 0 0,2 0 0 0,-3 0 128 15,0 0-128-15,0 0 0 0,0 1 0 0,1 1 0 16,2 0 0-16,1 1 0 0,-2-2 0 0,1 1 0 15,-2-1 0-15,-1 1 0 0,1 2 0 0,0-2 0 16,-1-1 0-16,3 2 0 0,-1 2 0 0,2-1 0 0,0 0 0 16,-1-1 0-16,-2-5 0 0,1 1 0 0,-2-1 0 0,3 1 0 15,-1-1 0-15,-2 0 128 0,0-2-128 0,2 2 0 16,0 1 0-16,3 0 0 0,0-2 0 0,-2-1 128 16,-3 2-128-16,-1 0 0 0,0-4 0 0,-1 3 0 15,2 0 0-15,-1 0 0 0,4-2 0 16,1 2 128-16,-4 0-128 0,3-1 0 0,1 1 0 0,-2-1 0 15,-3-1 0-15,1 1 0 0,0 0 0 0,1 1 0 16,-2 1 0-16,3-1 0 0,-2-1 0 0,1 2 0 16,-2 0 0-16,1 1 0 0,-2-1 0 0,-1-1 0 15,0 1 0-15,-2 1 0 0,3-1 0 0,0 0 0 16,-2 0 0-16,2-2 0 0,0 2 0 0,1 0 0 16,2 0 0-16,0 1 0 0,-1-2 0 0,0 2 128 15,-3-1-128-15,0 1 0 0,1 0 0 0,-1 1 0 0,-1-1 0 16,1 0 0-16,2 0 0 0,0-1 0 0,1 1 0 0,0 1 0 15,2 0 0-15,-2-1 0 0,-3 0 0 0,1-1 0 16,2 2 0-16,-2-1 0 0,2-1 0 16,-1 1 0-16,4 1 0 0,1 0 0 0,-3 1 0 0,0 0 0 15,1 0 0-15,-3 0 0 0,-1 2 0 0,1-1 0 16,-1 0 0-16,1-2 0 0,-2 2 0 0,3 0 0 16,2-1 0-16,0 0 0 0,3 0 0 0,-3-1 0 15,0 0 0-15,2 1-128 0,-5-1 128 0,3 0 0 16,-4 0 0-16,3-1 0 0,-3 0 0 0,5-1 0 15,2 1 0-15,-1 0 0 0,0 0 0 0,-1 0 0 16,-1 1 0-16,-2 0 0 0,1-2 0 0,-3 1 0 0,1 1 0 0,0-1 0 16,1 0 0-16,-1-1 0 0,3 1 0 0,-2 1 128 15,1 0-128-15,-2 1 0 0,0-1 0 16,-2 0 0-16,1 2 0 0,1-1 0 0,-2 1 0 0,3 0 0 16,-1-2 0-16,2 0 0 0,-3 2 0 0,3 0 0 15,-2-1 0-15,1 1 0 0,-5-1 0 0,0 3 0 16,-1-3 0-16,0 1 0 0,-1 0 0 0,2-1 0 15,-1 0 0-15,1 3 0 0,1-3 0 0,0 2 0 16,0-1 0-16,-1-1 0 0,0-1 0 0,-1 0 128 16,-2 1-128-16,-1 1 0 0,0-2 0 0,0 1 0 15,-2-1 0-15,1 1 0 0,-4-1 0 0,3 2 128 16,0 0-128-16,2 0 0 0,0 1 0 0,1 0 0 16,0 0 0-16,0 0 0 0,-1 1 0 0,-1-2 0 0,-4 1 0 15,1 1 0-15,1-2 0 0,-1 2 0 16,-2-3 0-16,-2 3 0 0,-1-2 0 0,-2 0 0 0,0-1 0 15,-4 1 0-15,-1-1 0 0,1 2 128 0,-2-3-128 16,0 0 128-16,-4 0-128 0,1 0 128 0,0 1-128 0,-3-1 144 16,2 0-144-16,-1 0 160 0,-8 0-160 0,9 0 128 15,-9 0-128-15,8-1 128 0,0-3-128 0,0 2 0 16,-2-1 144-16,2-2-144 0,0 0 144 0,-1-4-144 16,1-1 192-16,1-2-192 0,-1-2 192 0,0 1-192 15,1-3 192-15,0-3-192 0,0 0 192 0,2-2-64 16,-2-2 0-16,1-2-128 0,1-1 128 0,-2-1-128 15,2-4 0-15,4-3 0 0,0-6 128 0,2 0-128 0,-2-2 0 16,0-4 0-16,1-2 128 0,-1-1-128 16,1-1 0-16,1-1 0 0,0-1 0 0,-1 2 0 0,0 2 0 15,0 4 0-15,2 1 0 0,-3 4 0 0,-2 3 0 16,-2 6 0-16,0 5 192 0,-3 2-32 0,0 1 0 0,-2 0 0 16,0 0-160-16,-1 3 160 0,1 5-160 0,-2 0 160 15,0-1-160-15,-1 1 0 0,1-1 0 0,0 1 0 16,0 2 0-16,-3 1 0 0,0 0 0 0,0 1 0 15,0-1 0-15,0 3 0 0,-1-1 0 0,0 2 0 16,0-2 0-16,0 2 0 0,-1-2 0 0,0 1 0 16,0 1 0-16,0 0 0 0,0 0 0 0,0 1 0 15,-5-2 0-15,6 8 0 0,-5-7 0 0,0 2 0 16,-1 1-128-16,0 0 128 0,6 4 0 0,-10-2 0 16,3 1 0-16,-4 0 0 0,0 1 0 0,0 1 0 15,-4 1-128-15,0 0 128 0,-1 2 0 0,0-2 0 0,-4 2 0 0,1 1 0 16,-2 0 0-16,-5 2 0 0,-1 0 0 15,-2 1 0-15,1 0 0 0,-3 0 0 0,-7-1 0 16,1 1 0-16,-1-3 0 0,-2 1 0 0,-4-1 0 16,0 0 0-16,0 1 0 0,-1 1 0 0,-1 1 0 0,-3-2 0 15,-2-2 0-15,-3 2 0 0,-2-4 0 0,1 0 0 16,2-1 0-16,-4-1 0 0,-1 0 0 0,1 0 0 16,-3 2 0-16,-2-2 0 0,-2-1 0 0,0 0 0 15,4-2 0-15,-4 2 0 0,0 0 0 16,-3 0 0-16,-1-2 0 0,-2 0 0 0,3-1 0 0,-3 0 0 15,2-1 0-15,-2 2 0 0,-2-1 0 0,-2-1 0 16,1 0 0-16,0 2 0 0,0-1 0 0,0 1 0 0,-4-3 128 16,1 5-128-16,-1 0 0 0,2-1 0 0,2 0 0 15,-1 1 0-15,-4 1 0 0,1 0 0 16,1-1 0-16,1-2 0 0,1 1 0 0,0 0 0 0,1 1 0 0,-3-1 0 16,0-2 0-16,2 1 0 0,3 0 0 0,-1 1 0 15,-1-1 0-15,-2 1 0 16,0-1 0-16,2 0 0 0,1 0 0 0,0 2 0 15,1 1 0-15,-1-2 0 0,0 1 0 0,2 0 0 0,4-1 0 0,0 1 0 16,1 0 128-16,-1-2-128 0,0 1 128 0,-1 0-128 16,2-2 0-16,3 1 0 0,0 0 0 0,1 1 0 15,-2-1 0-15,0-1 0 0,-1-1 0 0,4 1 0 16,0 1 0-16,2-1 0 0,1-2 0 0,-5 2 0 16,1-1 0-16,-2 2 0 0,0 2 0 0,2-1 0 15,0 1 0-15,2 1 0 0,1-1 0 0,-2 1 0 16,0 0 0-16,1 0 0 0,-1 1 0 0,5 1 0 0,3 0 0 15,3 0 0-15,-3 1 0 0,-1-1 0 0,-2-2 0 16,0 0 0-16,-2 0 0 0,5 0-176 16,2 2 176-16,0 0 0 0,1-1 0 0,-1 0 0 0,1 2 0 0,-4-1 0 15,-1-1 0-15,1 0-128 0,0 1 128 0,3 0 0 16,0-1-144-16,2 1 144 0,1-1 0 16,-2-1-144-16,1 0 144 0,0-1 0 0,2-1 0 0,2 2 0 15,5 0 0-15,-2 2 0 0,2-1 0 0,1 1 0 16,1-1 0-16,-3 1 0 0,3 0 0 0,-5 2 0 15,0-2 0-15,2 1 0 0,0 0 0 0,3 1 0 16,0-2 0-16,4 0 0 0,1 0 0 0,2 1 0 16,2-2 0-16,1 0 0 0,1 0 0 0,4 0 0 15,0 0 0-15,3-1 0 0,2 0 0 0,0 0 0 0,0-1 0 0,1 1 0 16,3 0 0-16,0 0-128 0,3 0 128 0,3 1 0 16,7-1 0-16,-7 1 0 0,7-1-128 0,0 0 128 15,0 0 0-15,0 0 0 0,0 0-128 0,0 0 128 16,0 0 0-16,0 0-160 0,9 2 160 0,4 2-128 15,-1-3 128-15,3 0 0 0,2-1-144 0,2 0 144 16,0 0 0-16,4-1-144 0,4-1 144 0,1 0 0 16,2 1-128-16,3 1 128 0,3-3 0 0,6 1 0 15,3 0-128-15,5-1 128 0,2 1 0 0,0 1 0 16,1 0-208-16,1 0 64 0,0 1 16 0,3-3 0 16,2 3-16-16,5-1 0 0,3-2 0 0,0 2 0 15,-1-1 16-15,1 1 0 0,2 0 0 0,1 0 0 16,1-1 128-16,0 2-128 0,-3 0 128 0,0-3-128 15,-1 2 128-15,4-1 0 0,5 2-144 0,-2 0 144 16,-3 1 0-16,-1 1 0 0,3 1 0 0,3-3 0 0,3 2-144 16,1-2 144-16,-2-1 0 0,2 1 0 0,-1 0-192 15,2-1 64-15,3-2 128 0,-2 2-208 0,-4 0 64 0,0 0 16 16,-1 0 0-16,2 0 0 0,-1 0 128 0,-2 1 0 16,-4-1-144-16,1 2 144 0,-3 0 0 0,4 0 0 15,1 0 0-15,-1 1 0 0,-4 2 0 0,0-2 0 16,-3 1 0-16,7-1 0 0,3 0 0 0,-1 1 0 15,-6-2-144-15,1 1 144 0,-4-2-144 0,4 1 144 16,1 0-208-16,-1-1 80 0,-3 1 0 0,2-1 0 16,-2-1 0-16,2 0 0 0,2 0 128 0,-1-2-160 15,0-1 160-15,-5 1-160 0,-1-1 160 0,-2-1 0 16,1 0-144-16,3 1 144 0,0 1 0 0,-2-1 0 16,-4-1-144-16,-1-1 144 0,1 0 0 0,-1 3 0 0,1 1 0 0,2 0 0 15,1-1 0-15,-1 0 0 0,-3 2 0 0,-1 0 0 16,-3 0 0-16,2 1 0 0,2 0 0 0,0 0 0 15,2 1-176-15,-2 0 176 0,-4-1-160 0,-1 0 160 16,-2 0-176-16,2-1 176 0,4 0-192 0,-3 0 192 16,4 0-160-16,-5-1 160 0,-2 6-128 0,-2-3 128 15,-1-1 0-15,-1 0-160 0,0 0 160 0,1 1 0 16,-1 0 0-16,-3 2 0 0,-2-2 0 0,-1 3 0 16,-1 0 0-16,-3 1 0 0,0-1 0 0,-1 0-160 15,-3 0 160-15,1 1 0 0,1-2 0 0,2 1 0 16,-4-1 0-16,-1-1 0 0,-1 2 128 0,-2-4-128 15,-1 1 0-15,-3 0 0 0,1 0 0 0,0 0 0 16,-2-1 0-16,-1 0 0 0,-2 0 0 0,-1 1 0 0,-1 0 0 16,1 0 0-16,-3 0 0 0,0-1 0 0,1-1 0 15,-1-1 0-15,-5 0 0 0,2 0 0 0,-3 1 0 0,0-3 0 16,1 1 0-16,0 1 0 0,-1-2 0 0,0 2 0 16,-2 1 0-16,0-2 0 0,1-2 0 0,-1 2 0 15,-2 1 0-15,0 0 128 0,-1 2-128 0,1-2 0 16,-9 2 0-16,9-2 0 0,-9 2-160 0,0 0 0 15,8 0 0-15,-8 0 0 0,0 0 16 0,0 0 0 16,0 0 0-16,0 0 0 0,7 2 144 0,-7-2 0 16,9 4-144-16,-2-1 144 0,-7-3 0 0,10 4 0 15,-1-2 0-15,-9-2 0 0,0 0 0 0,0 0 0 16,7 5 0-16,-7-5 0 0,9 4 0 0,-9-4 0 16,0 0 0-16,6 4 0 0,-6-4 0 0,0 0 0 0,6 7 0 0,0-4 0 15,-6-3 0-15,0 0 0 0,7 5 0 0,-7-5 0 16,7 7 0-16,-7-7 0 0,0 0 0 0,8 4 0 15,-2 2 0-15,-6-6 0 0,0 0 0 0,6 5 0 16,-6-5 0-16,6 3 0 0,-6-3 0 0,7 3 0 16,-7-3 0-16,8-1 0 0,-8 1 0 0,10-4 0 15,-10 4 0-15,8-5 0 0,-3-2 0 0,0 0 0 16,2-1 0-16,-3 1 0 0,1 2 128 0,0-1-128 16,-3 0 0-16,-2 6 0 0,5-8 0 0,-5 8 0 15,6-5 0-15,-6 5 0 0,6-5 0 0,-6 5 0 16,0 0 0-16,8-3 0 0,-8 3 0 0,0 0 128 15,8 0-128-15,-8 0 0 0,0 0-192 0,0 0 192 0,8 3-128 0,-8-3 128 16,0 0 0-16,7 7 0 0,-7-7 0 16,5 7 0-16,-2 1-144 0,1 1 144 15,-4 1 0-15,0 2 0 0,-4-1-128 0,2 3 128 0,-1 2 0 16,-1 1-128-16,-1 3 128 0,0 3 0 0,-1 4 0 0,-3 2 0 16,3 5 0-16,-3-1 0 0,1-2 0 0,1 1 0 15,0 1 0-15,-2 3 0 0,3 3 0 0,-3 0 0 16,2-2 0-16,-1 0 0 0,3 2 0 0,3-2 0 15,-3-4 0-15,4 2 0 0,0-2 0 0,1-1 0 16,1-2 0-16,3-3 0 0,-3 0 0 0,0-3 0 16,0-3 0-16,-1 0 0 0,-1-3 0 0,1-1 0 15,-5-4 0-15,1 0 0 0,-2-3 0 0,-1 2 0 16,-2 0 0-16,-3 3 0 0,-2-1 0 0,-3 1 0 16,-1 3 0-16,1 1 0 0,-3-3 128 0,1 2-128 0,0-1 0 15,-1 1 144-15,-4-3-144 0,2-1 0 0,-2-3 0 0,2-1 0 16,0-2 128-16,0-1-128 0,2-2 0 0,-1 0 128 15,3-1-128-15,0-2 0 0,2 3 0 0,-1-1-16080 16</inkml:trace>
  <inkml:trace contextRef="#ctx0" brushRef="#br3" timeOffset="124710.49">11708 14362 12031 0,'0'0'528'0,"0"0"112"0,-2-8-512 0,1 0-128 16,1 8 0-16,1-7 0 0,-1 7 752 0,4-7 112 15,-4 7 32-15,8-5 0 0,1 0-256 0,-1 1-32 16,3 3-16-16,1 0 0 0,1 1-48 0,1 1-16 0,2 0 0 0,3 3 0 16,-1 4-80-16,3 1-32 0,-2 1 0 0,3 5 0 15,0 3-144-15,0 1-16 0,-2 3-16 0,-1 5 0 16,-4 5-96-16,0 3-16 0,-3 2 0 0,-1 3 0 15,-6 1-128-15,-2 1 0 0,-3 5 144 0,-3 2-144 16,-2 2 128-16,-5 4-128 0,0-1 160 0,0 1-160 16,-2-1 192-16,1-5-64 0,1-1-128 0,-2 1 192 15,0 0 64-15,0-1 0 0,2-2 0 0,-3-1 0 16,-1-1 32-16,1-2 16 0,-1-2 0 0,1 0 0 16,-2-1 80-16,1-1 32 0,-1-3 0 0,3 2 0 15,-3-1-64-15,1-1-16 0,-3 0 0 0,2-1 0 16,0-1-32-16,0 1-16 0,2-1 0 0,2-1 0 15,2-1-160-15,-1-3-128 0,1-2 192 0,1-1-192 16,0 1 192-16,0-4-64 0,0-1 0 0,-1-1-128 16,-3 0 192-16,1 0-192 0,-1-1 192 0,0-1-192 0,-2 0 240 15,1 0-64-15,-1 0-16 0,-2-1 0 0,0-1 64 0,-2 1 16 16,2-2 0-16,-1 2 0 0,0-2-64 16,-3 3-16-16,0-3 0 0,0 2 0 0,-1 1-32 0,4 1 0 15,0 0 0-15,1-1 0 0,-1 4-128 0,2-3 160 16,1-2-160-16,2 1 160 0,2 2-160 0,-2-1 192 15,4-3-192-15,1 2 192 0,3 3-192 0,-2-2 192 16,3-2-192-16,1 0 192 0,1-2-192 0,1 0 0 16,0-2 144-16,1-2-144 0,0-2 0 0,1-2 0 15,0 0 0-15,-2-7 0 0,5 7 0 0,-5-7 0 16,0 0 0-16,3 7 128 0,1 1-128 0,-4-8 0 16,0 0 0-16,0 0 128 0,8 5-128 0,-8-5 0 15,0 0-176-15,0 0 176 16,0 0-672-16,10 1-32 0,-10-1-16 0,9-4-8736 0,-1-2-1744 15</inkml:trace>
  <inkml:trace contextRef="#ctx0" brushRef="#br3" timeOffset="125043.57">11164 16447 11967 0,'0'0'1072'0,"0"0"-864"0,0 0-208 0,0 0 0 0,0 0 1008 16,0 0 144-16,0 0 48 0,0 0 0 15,0 0-608-15,0 0-112 0,-6 9-32 0,1 1 0 0,-1 1 304 0,0 2 48 16,1 2 16-16,0 2 0 0,2 2 0 0,0 3 0 16,1 3 0-16,-2 2 0 0,3 0-32 0,1 3 0 15,1-3 0-15,4 2 0 0,-4-3-256 0,2-3-48 16,2 0-16-16,2-3 0 0,0-3-176 0,3-2-32 15,0-4-16-15,1-1 0 0,1-3 112 0,2-4 32 16,3-4 0-16,2-4 0 0,4-2 48 0,2-3 16 16,1-3 0-16,2-4 0 0,1-3-144 0,-2-2-32 15,-2-2 0-15,1 0 0 0,0 0-144 0,-3 1-128 16,-3-4 192-16,-1 5-10048 16,0 2-2016-16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3T16:42:43.2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13692 4937 10127 0,'0'0'896'0,"0"-8"-704"16,0 8-192-16,-1-10 0 0,-2 1 832 0,1 2 144 15,2 7 32-15,-3-10 0 0,2 0 16 0,-1 1 16 16,0 1 0-16,2 8 0 0,-1-8 64 0,1 8 16 16,-1-7 0-16,1 7 0 0,0 0-64 0,0 0-16 15,0 0 0-15,0 0 0 0,-9 0-320 0,9 0-64 0,-7 3-16 0,-1 3 0 16,0 3-48-16,-1 2-16 16,0 2 0-16,0 7 0 0,1 2-80 0,-1 5-32 15,1 4 0-15,0 3 0 0,0 3 32 0,0 3 0 16,-2 2 0-16,3 2 0 0,-1 1-64 0,2 4-16 15,0 3 0-15,-1 0 0 0,-2-3-160 0,1 0-16 0,0-5-16 0,1-2 0 16,-1-2 64-16,1-3 16 0,-2-3 0 0,1-2 0 16,-1-1 32-16,3-2 16 0,-2-3 0 0,3-6 0 15,-1 0-48-15,2-3-16 0,-1-1 0 0,3-1 0 16,2 0-96-16,1-2-32 0,0-2 0 0,3-1 0 16,0-4 0-16,1 0 0 0,3-3 0 0,0-1 0 15,1 0 64-15,2-4 16 0,2 0 0 0,2-1 0 16,3 0-48-16,2-1 0 0,3 1 0 0,4 0 0 15,1-2-192-15,6 2 0 0,0 0 128 0,4 1-128 0,3-1 0 16,3 1 0-16,2 0 0 0,2 1 0 0,0 0 0 0,2 0 0 16,-1 0 0-16,2 1 0 0,-3 0 0 0,2 2 0 15,0 0 0-15,1 1 0 0,-1 2 0 16,-2-1 0-16,-1-1 0 0,0 3 0 0,2 0 0 0,-3 0 0 16,-1-2 0-16,0 0 0 0,0-1 0 0,1-1 0 15,-4-2 0-15,0 5 0 0,0-3 0 0,1 0 0 16,-2 1 0-16,2 1 0 0,1 0 0 0,1 0 0 15,2 0 0-15,-1-1 0 0,-1-1 0 0,1 0 0 16,-2 1 0-16,-1 1 0 0,0 0 0 0,0 0 0 16,-1-2 0-16,-5 0 0 0,0-2 0 0,0-1 128 15,-3-1-128-15,-1 0 0 0,-1-3 0 0,-1 1 0 16,-1-2 128-16,-1 2-128 0,-2 2 0 0,0-2 0 16,-2 1 128-16,0 0-128 0,0 1 0 0,0-1 0 15,1 2 0-15,-1 0 0 0,0 1 0 0,-1 0 176 16,0 0-176-16,2 0 160 0,-3 1-160 0,1 0 0 15,-3-1 0-15,0 1 128 0,-2-1-128 0,-1 0 0 16,1 0 144-16,-1 0-144 0,-2-1 128 0,-1 1-128 0,0-1 160 16,-1 1-160-16,-1 0 192 0,-1 0-64 0,0 0-128 15,-1 0 192-15,1 1-64 0,0 0-128 0,-3 1 176 16,1-2-176-16,0 2 160 0,-2-2-160 0,2 0 128 0,-3 0-128 16,3 1 128-16,-1 0-128 0,0 0 0 0,1 0 128 15,-4-1-128-15,3 0 0 0,-3 0 0 0,-1 0 0 16,-5 0 0-16,7 0 128 0,-1 0-128 0,-6 0 0 15,0 0 128-15,0 0-128 0,8-1 0 0,-8 1 128 16,4-3-128-16,1-1 192 0,0 0-192 0,-2-1 192 0,0-3-192 0,0-1 160 16,-1-1-160-16,3-3 160 0,-2-4-160 15,1-1 128-15,1-3-128 0,-1-1 128 0,1-2-128 16,0-6 0-16,3-2 144 0,0-4-144 0,0-4 0 0,1-3 128 16,1-4-128-16,1-3 0 0,1-2 0 0,-1-1 0 15,2 0 0-15,1-1 0 0,-1 2 0 0,0 2 0 16,1 1 0-16,-2 2 0 0,2 0 0 0,-2 0 0 15,-1 3 0-15,-1 4 0 0,-3 5 0 0,-1 2 0 16,0 5 0-16,-2 3 0 0,-1 1 0 0,-1 2 0 16,-1 1 0-16,1 2 0 0,1 4 0 0,-2 0 0 15,-1 1 0-15,1 3 0 0,0 1 0 0,0 3 0 16,2-3 0-16,0 2-128 0,-2 1 128 0,0 2 0 16,0-1 0-16,-1 6 0 0,0 0 0 0,0 0 0 15,0-4 0-15,0 4-128 0,0 0 128 0,0 0 0 16,-3-4 0-16,-1-1-128 0,0 3 128 0,-2 1 0 15,-1 1 0-15,-3 0-128 0,-2 1 128 0,-2 0 0 16,-2 2 0-16,-4-2-128 0,-2 2 128 0,-2 0 0 0,-1 0 0 0,-5 1 0 16,-1-1 0-16,-1 0 0 0,-5-1 0 0,-2 1 0 15,0-1 0-15,-2 0 0 0,-4 0 0 0,-5 0 0 16,0 1 0-16,-3-1 0 16,-1 0 0-16,-2-1 0 0,-4-1 0 0,-3 1 0 15,-1-1 0-15,-4 0 0 0,-1 0 0 0,-3 0 0 0,-3 0 0 16,-1-1 0-16,-3 0 0 0,1 0 0 15,-3 0 0-15,-1 0 0 0,-4 0 0 0,2 1 0 0,-4 1 160 0,1 1-160 16,0 1 240-16,-2 2-48 0,2-1-16 0,1 1 0 16,1 2-16-16,3 0 0 0,1-1 0 0,4 0 0 0,1 1-32 0,4 1-128 15,4-1 192-15,5-2-64 0,4 0-128 0,4-2 160 16,4 0-160-16,5-1 160 0,4-2-160 0,6 3 0 16,5-2 144-16,6-1-144 0,4-1 0 0,6-2 0 15,5 3 0-15,1-1 0 0,9 1-352 0,0 0-32 16,15 0-16-16,5 1 0 15,4 4-1728-15,6 3-352 0,1 0-64 0,4 2-15168 0</inkml:trace>
  <inkml:trace contextRef="#ctx0" brushRef="#br0" timeOffset="2804.05">19403 13117 10367 0,'0'0'448'0,"0"0"112"0,0 0-560 0,0 0 0 16,-3-6 0-16,-2 4 0 0,0-1 1072 0,1 0 96 16,-2 1 32-16,1 0 0 0,0 1-96 0,-1-1-16 15,-1 4 0-15,1-2 0 0,-2-2 208 0,0 2 48 16,2 0 0-16,0 0 0 0,-2 0-160 0,2 0-32 16,-3 2 0-16,-2 0 0 0,0 0-336 0,1 2-80 15,0-1-16-15,0-1 0 0,0 1-208 0,3 0-32 16,-3-2-16-16,10-1 0 0,-7 2 80 0,-2-1 16 15,1-1 0-15,8 0 0 0,0 0 192 0,-8-3 32 16,1-4 16-16,0 4 0 0,7 3 32 0,-6-8 0 16,2-1 0-16,2 0 0 0,-1 2-304 0,3-1-48 15,3-2-16-15,1 1 0 0,-2-4-208 0,4 2-64 16,2-1 0-16,1 0 0 0,2 1-192 0,1 0 0 16,0 2 0-16,1 3 0 0,0-1 0 0,0 4 0 0,-1-1 0 15,-1 3 0-15,-1 1 0 0,-10 0 0 0,11 5 0 0,-1 1 0 16,-2 1 0-16,-3 4 0 0,1 1 0 0,-5 1 0 15,-2 0 0-15,-3 2 0 0,1 0 0 0,-3 0 0 16,-1 2 0-16,-2-2 224 0,0-1-64 0,-3-2-16 16,-1-1 80-16,-3 0 16 0,-2 1 0 0,-1-2 0 15,-1-3 16-15,2-1 0 0,1-3 0 0,1-1 0 0,-2 1 32 16,5-5 16-16,-2-2 0 0,3-3 0 0,1 1-64 0,5-3-16 16,1-2 0-16,4-2 0 0,-2-3 32 0,5 0 0 15,4-1 0-15,1 1 0 0,4-4-256 0,4 1 144 16,0 1-144-16,5-1 128 0,3 0-128 0,1 3 0 15,3-1 0-15,-2 2-176 0,-2 2 176 0,-1 6 0 16,-1 2 0-16,-5 1 0 0,1 2 0 16,-4 4-128-16,-3 4 128 0,-2 3 0 0,-4 2-144 0,-1 2 144 15,-3 2-160-15,-2 5 160 0,-4 3 0 0,-4 2-144 16,-5 2 144-16,-1-2 0 0,-3-1 0 0,-1-2 0 16,-5-1 0-16,0-2 0 0,-2-5 128 0,2 1-128 15,2-2 160-15,0-2-160 0,3-4 160 0,4 0-160 16,0-5 160-16,4-1-160 0,4-1 144 0,8 0-144 15,-6-10 128-15,4-1-128 0,0-2 192 0,7-4-32 16,-1-4-16-16,6-1 0 0,2 0-144 0,5-1 128 16,3-2-128-16,3 1 128 0,1 1-128 0,2 2 0 15,2 0 0-15,-3 5 0 0,-1 2 0 0,-1 4 0 16,-2 0 0-16,-3 5-176 0,-3 4 176 0,-2 5 0 16,-4 1 0-16,-2 4 0 0,-3 2-144 0,-4 4 144 0,-3 7-160 0,-4 1 160 15,-1 4 0-15,-6-1-144 0,-3 2 144 16,-2-2 0-16,-5 4 0 0,-1-5 0 0,-3-4 0 0,-1-1 0 15,2-3 0-15,2-2 0 0,-1-4 0 0,4-3 0 16,1-2 0-16,4-2 144 0,1 0-144 0,4-2 0 16,1-4 176-16,5-3-176 0,2-2 160 0,1-3-160 15,2-2 320-15,7-5-48 0,2-3 0 0,4 0 0 16,2 1-272-16,1-1 128 0,3-1-128 0,5 2 0 16,2 3 0-16,3 0 0 0,0 2 0 0,1 2 0 0,-4 3 0 15,-2 1 0-15,-3 3 0 0,-2 7 0 0,-4 5 0 16,-2 4 0-16,-1 1 0 0,-7 2-144 0,-1 4 144 15,-5 3-128-15,-2 1 128 0,-6 1-128 0,-2 0 128 0,-3 0 0 16,-4 0 0-16,-2 0 0 0,-5-3 0 0,-1-4 0 16,2-1 0-16,-1-2 0 0,1 0 128 0,3-3-128 15,1-4 160-15,2-4-160 0,3-1 176 0,2-1-176 16,2-3 192-16,1-6-192 0,3-4 256 0,3-3-64 16,0 0-16-16,5-4 0 0,4-2 16 0,2-2 0 15,3-3 0-15,2 2 0 0,3-1-192 0,3 0 0 16,1 2 0-16,6-1 0 0,2 2 0 0,3 2 0 15,-1 2 0-15,0 4 0 0,-6 3 0 0,-3 4 0 16,-1 6 0-16,-4 3 0 0,-3 3 0 0,-1 5 0 16,-2 3-176-16,-5 2 176 0,-4 3-128 0,-2 2 128 15,-4 0-128-15,-5 3 128 0,-2-1 0 0,-4 0 0 16,-4-2 0-16,-1-2 0 0,-2-3 0 0,0-1 0 16,-2 1 0-16,2-3 0 0,1-3 0 0,2-4 0 15,1-3 0-15,3-2 128 0,4-1-128 0,2-5 0 16,1-4 128-16,3-4-128 0,3 3 128 0,1-7-128 15,5-2 160-15,4-1-160 0,1-1 160 0,5 0-160 0,4-1 160 16,2 0-160-16,4-4 0 0,4 2 0 0,3-1 0 0,4 5 0 16,4 4 0-16,-1 0 0 0,-3 1 0 15,-2 6 0-15,-3 5 0 0,-2 4 0 0,-3 3 0 16,-4 4 0-16,-1 4-144 0,-5 3 144 0,-3 4 0 16,-5 2-144-16,-3 1 144 0,-4 3-128 0,-5 1 128 0,-3 1-128 15,-2 3 128-15,-3-2 0 0,-5-1 0 0,0-3-128 16,0-3 128-16,-2-1 0 0,-1-2 0 0,-3-3 0 15,2-2 0-15,0-3 0 0,0-1 0 0,4-2 0 0,5-4 0 16,1-3 0-16,2-5 128 0,4 0-128 0,1-3 0 16,6-4 144-16,1-2-144 0,3-5 0 0,4 2 128 15,5-1-128-15,3 1 0 0,3-3 0 0,5 0 0 16,5 0 0-16,3 2 0 0,0 3 0 0,-1 0 0 0,-1 2 0 16,0 2 0-16,-1 6 0 0,-3 1 0 0,0 4 0 15,-2 2 0-15,-6 5 0 0,-5 7-128 0,-2 1 128 16,-3 3 0-16,-2 2-144 0,-8 2 144 0,-2 4-128 15,-5 5 128-15,-3-4-128 0,-4-1 128 0,-2-1 0 16,-1-2 0-16,-4-2 0 0,2-3 0 0,-4-2 0 16,0-3 0-16,-1-2 0 0,1 0 0 0,2-4 0 15,2-4 0-15,3-2 0 0,3-3 128 0,3-3-128 16,2-2 128-16,4-2-128 0,3-1 0 0,4-2 144 0,3-3-144 0,3 1 0 16,4 0 0-16,3 0 0 15,4-2 0-15,6 1 0 0,2 0 0 0,3 1 0 0,3 3 0 0,0 2 0 16,-5 3 0-16,0 5 0 0,1 1 0 0,-7 6 0 15,-2 0-128-15,-3 6 128 0,-2 4 0 0,-5 2-144 16,-3 2 144-16,-4 0-160 0,-3 2 160 0,-5 0-160 16,-2 0 160-16,-3-1-160 0,-3 0 160 0,-2-2-160 15,-1-1 160-15,-2-3 0 0,-2-1 0 0,-2-1 0 16,-1-3 0-16,-2-1 0 0,2-4 0 0,4-2 0 0,-1-3 0 16,4-2 128-16,2-2-128 0,3-3 0 15,1-3 128-15,5 0-128 0,3 1 128 0,5 1-128 0,5-4 0 16,3 0 0-16,3-1 0 0,5-3 128 0,4 2-128 15,4 0 0-15,5 2 0 0,2 1 0 0,1 0 0 16,0 2 0-16,-3 2 0 0,-2 3-128 0,-3 7 128 16,-2 3 0-16,-3 0 0 0,-4 4-128 0,-5 4 128 15,-2 2 0-15,-6 3 0 0,-2 0-128 0,-2 2 128 16,-6 0 0-16,-1 2-144 0,-5-3 144 0,0 0 0 0,-2-1 0 16,0-5 0-16,-1 1 0 0,-2-2 0 0,0-3 0 15,-1-2 0-15,1-3 0 0,-2-3 128 0,4-4-128 0,0 0 128 16,3-3-128-16,2-2 144 0,3-1-144 15,1 0 160-15,6-1-160 0,2-1 160 0,3-1-160 0,2-3 160 0,4 3-160 16,0 0 0-16,5 2 0 16,1 1 0-16,3 0 0 15,0 3-768-15,3 3-240 0,0 3-48 0,2 1-13408 16,4 1-2688-16</inkml:trace>
  <inkml:trace contextRef="#ctx0" brushRef="#br0" timeOffset="7454.49">16075 13945 5519 0,'0'0'496'0,"0"0"-496"0,0 0 0 0,0 0 0 16,0 0 1024-16,0 0 128 0,0 0 0 0,0 0 16 16,0 0-16-16,0 0-16 0,0 0 0 0,0 0 0 15,0 0-224-15,0 0-32 0,-6 9-16 0,2-2 0 16,1 1 16-16,-1-1 0 0,4-7 0 0,-6 7 0 15,0 0 176-15,6-7 32 0,-4 7 16 0,-3-2 0 16,7-5-112-16,0 0-32 0,-5 4 0 0,5-4 0 0,0 0-128 0,-6 5-48 16,6-5 0-16,0 0 0 0,0 0-80 0,0 0 0 15,0 0-16-15,0 0 0 0,0 0-64 0,0 0-16 16,0 0 0-16,0 0 0 0,-2-8-176 0,1 0-48 16,1 1 0-16,1-2 0 0,0-3-64 0,2 1 0 15,0 0-16-15,-2 1 0 0,1 0 16 0,1 0 16 16,2 0 0-16,-1-1 0 0,0-1-96 0,1 1-32 15,0-1 0-15,0 1 0 0,0-1-32 0,2 1-16 16,-1 0 0-16,3 1 0 0,0-4-160 0,1 2 192 16,2-4-192-16,-1 3 192 0,2 0-192 0,2 0 192 15,-2-1-192-15,2 1 192 0,1 0-192 0,1 2 192 16,2-2-192-16,1 0 192 0,-3-1-192 0,2 2 0 16,0 0 144-16,0-1-144 0,2-1 0 0,0 1 0 0,1-1 0 0,-2 1 128 15,-1 0-128-15,-2 2 144 16,1-1-144-16,-2 2 160 0,2 0-160 0,-1 0 160 15,-1-1-160-15,3 2 160 0,-1 3-160 0,2-1 128 0,0 1-128 16,-1-1 128-16,2 0-128 0,2 1 0 0,-2-1 0 16,0-1 128-16,-2 0-128 0,2 0 0 0,3 0 0 0,1 2 0 15,1-1 0-15,3 2 0 0,-4-1 128 0,0 2-128 16,1-2 0-16,-3 3 0 0,1-2 0 16,0 1 0-16,-1-1 128 0,1 0-128 0,-2 1 0 0,0 0 128 15,1 0-128-15,-3 1 0 0,1 1 0 0,1-3 0 16,-2 2 128-16,1 1-128 0,1-1 0 0,1 0 128 15,1 0-128-15,-1 1 160 0,0-2-160 0,0 3 160 0,2-1-160 16,-1 0 160-16,-2-1-160 0,1-1 160 0,1 1-160 16,3 0 128-16,-4-1-128 0,1 1 128 0,-1 1-128 0,0 0 0 15,-2-2 0-15,1 2 128 0,-1 1-128 0,1-1 192 16,0 0-192-16,-2-1 192 0,-2 3-192 0,1-2 0 16,-1 0 0-16,0 1 0 0,-1 1 0 0,2-1 0 15,-3-2 176-15,1-1-176 0,-2 2 192 0,0 0-64 16,2-1-128-16,0-2 192 0,3 1-192 0,-1-2 176 15,1 1-176-15,1 1 160 0,2 0-160 0,-1 0 128 16,-1 0-128-16,-3 2 128 0,3-1-128 0,0 1 0 16,-3-1 0-16,0 3 0 0,0 3 0 0,1-1 0 15,-2-1 128-15,2 0-128 0,-2 0 0 0,-2 1 0 16,0 1 0-16,0-2 0 0,-3 0 0 0,1-2 0 16,0-2 0-16,0 1 0 0,1 1 128 0,1 0-128 15,-1-3 0-15,2 3 128 0,-1-1-128 0,-1 1 128 16,2-1-128-16,-1 1 128 0,1 0-128 0,0 0 0 15,1 0 144-15,-2 0-144 0,0 0 0 0,0-1 0 0,-1 0 0 16,-2 2 128-16,1 0-128 0,2 0 0 0,-3-1 0 16,1 0 0-16,1 1 0 0,0-1 0 0,2 0 0 15,-1 0 128-15,1 1-128 0,0 0 0 0,0 1 0 16,1-1 0-16,-1-1 0 0,-1 0 0 0,3 0 0 0,-2-1 0 16,1 1 0-16,-1 0 0 0,1-1 0 0,-1 0 128 15,1 2-128-15,-2-1 0 0,-1 0 0 0,2 0 0 16,-1 1 0-16,-1 0 0 0,1-2 0 0,1 1 128 15,0 0-128-15,-1 0 0 0,0 0 0 0,2-1 128 16,0 1-128-16,2 0 0 0,-1-2 128 0,-1 3-128 16,2-1 0-16,-1 0 128 0,0-1-128 0,-1 0 0 0,-2 0 0 15,1-1 144-15,-1-1-144 0,3 2 0 0,-1-3 144 16,-1 1-144-16,1-1 0 0,0-1 144 0,-1-1-144 16,2 2 0-16,-1 1 144 0,1-2-144 0,-1-1 0 0,-2 2 0 15,0 1 0-15,1-3 0 0,-1 3 0 0,3-1 0 16,-1 1 0-16,-1-1 0 0,1 0 0 0,1-1 0 15,0 1 0-15,-1 0 128 0,1-1-128 0,0-1 0 16,-1 1 0-16,-2 0 0 0,2 1 0 0,0-1 0 16,0 1 0-16,-2-1 0 0,0 0 0 0,-1-1 0 15,0 0 0-15,2 0 0 0,-3-3 0 0,-1 2 0 16,1 1 0-16,2 1 128 0,-3-3-128 0,1 0 0 16,1-1 0-16,-2 2 128 0,0 1-128 0,0-2 0 15,1 3 0-15,1 0 0 0,0 1 0 0,-2-1 0 0,1 2 0 0,3-1 0 16,-1-1 0-16,1 0 0 0,1 2 0 15,2-2 0-15,-3 0 0 0,2-3 0 0,-1-1 0 0,0 1 0 16,2 3 0-16,2-2 0 16,-4-1 0-16,2 0 0 0,-1 0 0 0,0 1 0 15,2-1 0-15,-2 0 0 0,-3-1 0 0,2 0 0 0,-1-1 0 16,2 4 0-16,-1-3 0 0,1 1 0 0,-2 1 0 0,2-1 128 16,2-1-128-16,-1 3 0 0,1-3 0 0,2 0 0 15,2 1 0-15,-1 0 0 0,-6 1 0 0,3-3 0 16,0 1 0-16,1 1 0 0,-1 1 0 0,0 0 0 15,1 1 0-15,0-1 0 0,0-2 0 0,-1 1 0 16,-2 3 0-16,-1-1 0 0,3-1 0 0,-1 1 0 16,-1 0 0-16,1 2 0 0,0-1 0 0,-1 0 0 0,2-3 0 15,-2 2 0-15,2 1 0 0,1-1 0 0,-1 0 0 16,-1 0 0-16,1-2 0 0,2 2 0 0,-2 1 0 0,1-1 0 16,1-3 0-16,-4 0 0 0,2 1 0 15,0-2 0-15,0 2 0 0,0-1 0 0,2-4 0 0,-2 3 0 16,1 2 0-16,-1 0 0 0,0-1 0 0,0-1 0 15,-2 3 0-15,4-1 128 0,-2-1-128 0,1 1 0 16,2-1 0-16,-4 0 0 0,0-1 0 0,-1 0 0 0,1 0 0 16,-1 0 0-16,3 0 0 0,-1 0 0 15,1-5 0-15,0 5 0 0,3 1 0 0,-3 1 0 16,0-4 0-16,-5 5 0 0,0-2 0 0,3 0 0 16,-3 1 0-16,3-1 0 0,1 0 0 0,3 0 0 0,-3-1 0 0,1 1 0 15,1-1 0-15,-3 0 0 0,0 0 0 0,-1-1 0 16,2-2 0-16,-4-1 0 15,3-2 0-15,-1 1 0 0,0-1 0 0,1 1 0 16,1-3 0-16,-1 0 0 0,1 2 0 0,1-1 0 16,0 0 0-16,0 1 0 0,0-1 0 0,1 1-128 0,1 0 128 0,-1 3 0 15,0-2 0-15,1 2 0 16,2 0 0-16,-3 1-128 0,0 1 128 0,-2-2-128 0,0 1 128 0,0-1-128 16,1 1 128-16,-4-1 0 0,1 2-144 15,-1 0 144-15,2-2 0 0,-1 2-176 0,-2-2 176 16,2 0-128-16,-3 1 128 0,1 0-160 0,-1 0 160 0,1 1-160 15,0-2 160-15,-1 1 0 0,0 0-144 0,0 0 144 0,1-1 0 0,1-1 0 16,-2 2 0-16,4 0 0 0,-1 0-144 0,-1-1 144 16,0 1 0-16,-1 0 0 0,1-1-128 0,-1 1 128 15,0-2 0-15,2 4 0 0,-2-1 0 0,0 0-128 16,0-3 128-16,-1 1 0 0,0 2 0 0,1 0 0 16,-1 0-128-16,2 0 128 0,-3-1 0 0,1-1 0 15,2 1-128-15,-3-2 128 0,-2-1 0 0,0-2-128 16,2 1 128-16,-2 1 0 0,1 1-144 0,-3-2 144 15,1-1 0-15,-1 2-144 0,0-1 144 0,0 2 0 16,-2 1 0-16,-1 1-128 0,0-1 128 0,-2 2 0 16,1 1-144-16,-2 2 144 0,0 1 0 0,0-1 0 15,-1 1-144-15,-1 3 144 0,-2 5 0 0,0 0-160 16,0 0 160-16,0 0-128 0,0 0 128 0,0 0-160 0,0 0 160 0,-6 2-160 16,-1 3 160-16,0 2-192 0,-3 1 192 0,1 2-192 15,-4 1 192-15,0 1 0 16,-2 1 0-16,-1 3-128 0,-1 3 128 0,-2 1 0 15,-4 2 0-15,0 2-128 0,-1 2 128 0,-4 2 0 0,1-2 0 0,-4 5-128 16,-1-2 128-16,-2 2 0 0,0-1 0 16,-1 2 0-16,-1 1 0 0,-1 0 0 0,1 0 0 0,-2 1-128 15,1 2 128-15,1 0 0 16,-3-4 0-16,4 1 0 0,0 0 0 0,-5 1 0 0,-2 0 0 16,2 2 0-16,-4 1 0 0,0 0 0 0,-1 0 0 0,-18 15 0 15,7-5 0-15,6-5 0 0,5-1 0 0,4-7 0 16,0-1 0-16,4-2 0 0,-1-4 0 0,2 1 0 15,-1 1 0-15,3-2 0 0,0-2 0 0,0-2 0 16,1-2 0-16,0 0 0 0,0 0 0 0,-1-2 0 16,-1-1 0-16,-1-1 0 0,0-2 0 0,0 2 0 0,0-1 0 15,-3 2 0-15,2-1 0 0,-1 2 0 0,2 1 0 16,0 0 0-16,-4-2 0 0,3 1 0 0,-1-1 0 0,1 0 0 16,-2 2 0-16,3 0 0 0,1 1 0 0,-1-1 0 15,1 2 0-15,0-1 0 0,1-3 0 0,-2 2 0 16,1 1 0-16,1-1-128 0,1-3 128 0,-3 1 0 15,-1-3 0-15,0 2 0 0,-1-1 0 0,4 3 0 16,2 1 0-16,0-2 0 0,-1-4 0 0,2 1 0 16,1 1 0-16,0 0 0 0,-1 1 0 0,0-2 0 15,1-3 0-15,-5 0 0 0,-2-1 0 0,0 1 0 16,1 2 0-16,1-3 0 0,1 1 0 0,1-1 0 16,-1-1 0-16,2 1 0 0,0-4 0 0,0 0 0 15,-2-1 0-15,2 1 0 0,1 1 0 0,1-3 0 16,-2 2 0-16,1-1 0 0,1 0 0 0,4 1 0 15,-2-4 0-15,3 1 0 0,2 1 0 0,0-1 0 16,2 2 0-16,1-1 0 0,-2-1 0 0,1 1 0 16,-1 0 0-16,1 1 0 0,-1-1 0 0,-1-1 0 0,2-2 0 15,0 0 0-15,-1 2 0 0,0 0 0 16,-2-2 0-16,2 0 0 0,-1-2 0 0,2 1 0 0,0-1 0 16,2 1 128-16,0-2-128 0,1 2 0 0,2 0 0 15,0-1 0-15,-1 0 0 0,-2 0 0 0,3 0 0 0,-1 3 0 16,1-1 0-16,-1-1 0 0,1-1 0 15,-3 0 0-15,0-1 0 0,-2 1 0 0,0 0 0 0,2 0 0 16,-6-1 0-16,3 1 0 0,-2 0 0 16,2 1 0-16,-4 1 0 0,2 0 0 0,-2-1 0 0,3 3 0 0,-1 0 0 15,1 0 0-15,0 0 0 0,0 0 0 0,-2 2 0 0,1-1 0 16,1 1 0-16,-1-1 0 0,1 0 0 16,-2-1 0-16,-1-1 0 0,1 1 0 0,-4-1 0 0,1-1 0 15,-2-1 0-15,-1 1 0 0,0 3 0 0,3-1 0 16,0-1 0-16,1 2 0 0,-3-1 0 15,2 2 0-15,-1-1 0 0,-1 2 0 0,1-2 0 0,-2 1 0 16,0-1 0-16,-2 1 0 0,-2 0 0 0,2 1 0 16,-5-3 0-16,5 2 0 0,3-2 0 0,0-1 0 15,0-1 0-15,2 1 0 0,-1-2 0 0,-1 1 128 16,2 1-128-16,-1-3 0 0,2-2 0 0,-2 0 0 16,-3 0 0-16,0 2 128 0,0 1-128 0,0 1 0 15,0-1 0-15,-1 2 0 0,2 0 0 0,0 0 0 16,1-1 0-16,0 2 0 0,-2 0 0 0,2 1 0 15,0-3 0-15,2 3 0 0,2 0 0 0,-1-1 0 16,0 0 0-16,4 1 0 0,-2 0 0 0,4 2 0 16,-2 1 0-16,3-2 0 0,2 3 0 0,-1 0 0 15,-3 0 0-15,2 1 0 0,0-1 0 0,0 2 0 16,1 0 0-16,1 0 0 0,0 2 0 0,-1-4 0 0,1 2 0 0,0 0-128 16,1 2 128-16,-1-1 0 0,-2-1 0 15,3 0 0-15,-2 0 0 0,0 1 0 0,0 0 0 16,2 0 0-16,-5-1 0 0,3 2 0 0,0 1 0 0,0 0 0 15,1-1 0-15,0-1 0 0,2 0 0 0,-2 1 0 16,0 0 0-16,1 1 0 0,3-1 0 0,0-1 0 16,-1 0 0-16,1 0 0 0,1 0 0 0,1-1 0 15,1 1 0-15,-3-1 0 0,2 0 0 0,-1 0 0 16,0 0 0-16,3 1 0 0,-2 1 0 0,2-1 0 0,0-2 0 16,-1 1 0-16,1-2 0 0,1 2 0 0,2 0 0 15,-1 0 0-15,0 2 0 0,3-5 0 16,0 0 0-16,0 1 0 0,1-1 0 0,0-2 0 0,0 1 0 0,1-1 0 15,-1 1 0-15,0 0 128 0,2-1-128 0,-3 1 0 16,0-1 0-16,0 3 0 0,-1 0 0 0,0 0 0 16,0-2 0-16,-2 2 0 0,0 0 0 0,2 0 0 15,0 0 0-15,0-3 0 0,0-1 0 0,3-1 0 16,3-4 0-16,0 0 0 0,-6 4 0 0,6-4 0 16,0 0 0-16,0 0 128 0,0 0-128 0,0 0 0 15,-4-3 128-15,4 3-128 0,-1-9 0 0,0-1 144 16,0 3-144-16,-1-3 0 0,2-1 128 0,2 0-128 15,-2 0 0-15,1-1 0 0,1 0 0 0,1-2 0 16,-1-1 0-16,4 1 0 0,-1-2 0 0,4 1 0 0,-2-2 0 16,4 2 0-16,2 0 0 0,-2-2 0 15,1-3 0-15,2 3 0 0,1-4 0 0,1 1 0 16,2 1 0-16,-1 1 0 0,1-3 0 0,1 1 0 16,0-1 0-16,3 1 0 0,2 0 0 0,2 1 0 0,-1-2 0 15,3 0 0-15,-1 1 0 0,4 0 0 0,0-1 0 0,2 2 0 16,1-1 0-16,1 1 0 0,1 0 0 0,0 1 0 15,2-3 0-15,2 2 0 0,-1 1 0 16,1 2 0-16,0-2 0 0,0 2 0 0,2 0 0 0,1 4 0 16,2 2 0-16,-3 2 0 0,1-1 0 0,2 0 0 15,1-3 0-15,0 1 0 0,0 1-128 0,3 2 128 0,3 3 0 16,-3-3 0-16,2 2 0 0,-1 0 0 0,1 1 0 16,-3-1 0-16,-2-6 0 0,2 3 0 0,-1 3 0 0,1 0 0 15,1 1 0-15,-3-2 0 0,-2-1 0 0,0 1 0 16,-3-2 0-16,-2-1 0 0,0 0 0 0,-2-1 0 15,1 0 0-15,0 1 0 0,1 2 0 0,0 1 0 16,4-1 0-16,-4 1 0 0,-2 1 0 0,0-2 0 16,0 3 0-16,0 0 0 0,-2 1 0 0,1 2 0 15,-3 0 0-15,3 2 0 0,-2-2 0 0,2-1 0 16,2 1 0-16,-13 0 0 0,4-2 0 16,-1 1 0-16,1-1 0 0,0-1 0 0,1 1 0 0,1-1 0 15,-1-1 0-15,-3 0 0 0,1 1 0 0,-2 0 0 16,2 2 0-16,-2 0 0 0,0-2 0 0,1 2 0 15,-4 0 0-15,1-1 0 0,1 2 0 0,0 1 0 0,-2-2 0 16,-1 2 0-16,-1-1 0 0,2 0 0 16,-1 1 0-16,1 0 0 0,-3-2 0 0,0-1 0 15,2 1 0-15,-1 0 0 0,2-1 0 0,-3-2 0 16,1 3 0-16,1-2 0 0,-2 1 0 0,1 1 0 0,1-1 0 0,0 2 0 16,2 0 0-16,-2 1 0 0,2 0 0 15,7-1 0-15,-5-2 0 0,-2 2 0 0,-2 0 0 16,1 0 0-16,-2 0 0 0,0-2 0 0,-1 0 0 0,1 2 0 15,2 1 0-15,-3-4 0 0,2-3 0 16,-1 2 0-16,0 3 0 0,1-2 0 0,1 0 0 0,2-1 0 16,-1 0 0-16,1 1 0 0,0 2 0 0,-4 1 0 15,-2-3 0-15,2 0 0 0,1-1 0 0,-3 1 0 16,1-1 0-16,3 0 0 0,-2-3 0 0,2 2 0 0,-3-2 128 0,2 3-128 16,0-4 0-16,2 1 0 0,1-2 0 15,0 0 0-15,1 1 0 0,3-1 0 0,1 0 128 0,-1 0-128 16,1-1 0-16,1-2 0 0,0 2 0 15,-1 0 0-15,0 0 128 0,2-1-128 0,-1 1 0 0,0-3 0 16,-1 0 0-16,2 0 0 0,2-3 0 0,0 1 0 16,4 2 0-16,-2-4 0 0,0-3 128 0,3-2-128 15,1 0 0-15,2-4 0 0,1-2 144 0,2 0-144 16,3-2 0-16,21-13 144 0,-3 5-144 0,-8 4 0 16,-3 0 0-16,-2 6 0 0,-1 1 0 15,1 4 0-15,-3 2 0 0,2 1 0 0,-4 0 0 0,1 1 0 16,-1 2 0-16,-2-3 0 0,-1-4 0 0,-2-1 0 15,-1-4 0-15,-11 7 0 0,4-3 0 0,0-6 128 16,5-5-128-16,-2-2 0 0,3-5 0 0,-1-3 128 16,-2-2-128-16,-4 0 0 0,0 2 0 0,-2 4 0 15,-4 3 0-15,-2 5 0 0,-5 2 0 0,-1 7-192 16,-2 3 0-16,-3 3 16 16,-2 6-2016-16,-1 3-416 0,-3 1-80 0</inkml:trace>
  <inkml:trace contextRef="#ctx0" brushRef="#br0" timeOffset="8852.99">5718 7704 13295 0,'0'0'576'0,"6"-6"144"0,-4-4-576 0,1 2-144 0,-3 8 0 0,5-7 0 16,-3-3 1024-16,-1 0 192 0,-1 10 16 0,2-9 16 0,-2-1-64 0,0 2-16 16,0-2 0-16,-2 2 0 15,2 0 112-15,0-1 0 0,0-1 16 0,0-1 0 0,-1-1-256 0,0-1-48 16,1 1-16-16,0 1 0 0,1-2-80 0,2 1 0 15,-2 1-16-15,3 0 0 0,-1 2-160 0,0-1-16 16,3 1-16-16,-4 1 0 0,-2 8-176 0,4-7-48 16,-4 7 0-16,5-6 0 0,-5 6-48 0,0 0-16 15,0 0 0-15,0 0 0 0,0 0 0 0,0 0 0 16,4 12 0-16,-3 1 0 0,-1 3 48 0,0 4 0 16,0 5 0-16,-1 1 0 0,-2 3-176 0,-1 6-16 15,1 5-16-15,-2 3 0 0,-1 1-32 0,0 0 0 16,1-1 0-16,-3-2 0 0,2-2 32 0,-2-2 0 15,0 1 0-15,2-2 0 0,-1-3 80 0,1 0 0 16,0-2 16-16,2-3 0 0,2-1-48 0,-3-3-16 16,3-2 0-16,1-1 0 0,0-4-64 0,2 0-16 15,1-2 0-15,-1-1 0 0,-1-1-64 0,1-2-128 16,1-2 176-16,-2-9-176 0,0 0 192 0,0 0-192 16,0 0 192-16,0 0-192 0,0 0 208 0,0 0-64 15,6-7-16-15,-1-2 0 0,1-3-128 0,-2-2 160 16,1-2-160-16,0 1 160 0,-1-3-160 0,-1-1 0 15,0-2 0-15,-1 0 0 0,2 0 0 0,-2-2 0 16,-1-5-160-16,0 1 160 0,0-4-256 0,0-1 32 0,-1-2 16 0,1 0 0 16,-2 0 16-16,2 1 16 0,0 0 0 0,2 0 0 15,-1 1 176-15,2-1-208 0,0 4 80 0,0 0 128 16,-1-2-144-16,2 3 144 0,-3 2 0 0,1 4 0 16,-1 3 0-16,1 4-128 0,-2 2 128 0,0 3 0 15,-2 2 0-15,0 0 0 0,1 8-128 0,0 0 128 16,0 0 0-16,0 0 0 0,-2 13-128 0,0 4 128 15,0 2 0-15,-1 6 0 0,1 6-128 0,-3 2 128 0,2 4 0 0,0 5 0 16,-1 2 0-16,-2 1 0 0,-1 1 0 16,0 2 0-16,0 0 0 0,-1-1 0 0,-1-1 0 0,2-4 0 15,-1-4 0-15,3-5 0 0,0-5 0 0,2-4 0 16,0-4 144-16,2-2-144 0,0-4 0 0,2-3 0 16,-1-11 0-16,0 0 0 15,0 0-832-15,0 0-240 0,8 0-48 0,-8 0-16 16,7-8-1424-16,-3-1-272 0,-1-2-64 0,0-2-16 0</inkml:trace>
  <inkml:trace contextRef="#ctx0" brushRef="#br0" timeOffset="9409.59">5554 8005 20271 0,'0'0'896'0,"-8"-7"192"0,0 2-880 0,-1 0-208 0,9 5 0 0,-9-5 0 15,0-1 1664-15,1 2 272 0,0-1 64 0,8 5 16 16,-8-4-736-16,8 4-128 0,-6-3-48 0,6 3 0 16,0 0-80-16,-1-10-32 0,1 10 0 0,4-8 0 15,4 3-112-15,0 0-32 0,5 2 0 0,2 0 0 16,3-1-384-16,0 2-80 0,4 0 0 0,0 2-16 15,4 0 16-15,2 0 0 0,0 0 0 0,-2 0 0 16,-1-1-80-16,-8 1-16 0,0 0 0 0,-1 0 0 0,-2 0 64 0,-1 1 16 16,-3 0 0-16,-1 1 0 0,-2-3-16 0,-7 1 0 15,0 0 0-15,0 0 0 0,0 0 96 16,0 0 32-16,-8 2 0 0,-7 1 0 0,-4-1-224 0,-4 1-64 16,-1-2 0-16,-6 1 0 0,-1 2-192 0,-1-2 128 15,1 3-128-15,1-5 0 0,-2 0 0 0,1-2 128 16,1 1-128-16,13 2 0 0,-3 2 0 0,3 0 0 15,2-2 0-15,3 1 0 0,3-1 0 0,5 1 0 16,4-2 0-16,0 0 0 0,0 0 0 0,8-3 0 16,7 2 0-16,6-4 0 0,4-1 0 0,3-2 0 15,4 0 0-15,1 1 0 0,3 1 0 0,0-1 0 16,0-2 0-16,0 2 0 0,0 1 0 0,-3-1 0 16,-4 0 0-16,-2 3 0 0,-4 1 0 0,-3 0 0 15,-6 2 0-15,-3 0 0 0,-4-1 256 0,-7 2-32 16,0 0-16-16,-7-1 0 0,-5 2 112 0,-10 2 32 0,-8 1 0 0,-5-1 0 15,-2 4-208-15,-3-2-144 16,-1-1 192-16,13 0-192 0,-3 1 0 0,0 1 0 0,1 1 0 16,4 0 0-1,3-1-1600-15,4-1-368 0,6-2-80 0,4 4-17872 0</inkml:trace>
  <inkml:trace contextRef="#ctx0" brushRef="#br0" timeOffset="13972.76">3545 9411 16575 0,'0'0'1472'0,"-10"0"-1168"15,-1-2-304-15,0 1 0 0,1-1 800 0,0 0 96 16,1 0 32-16,1 2 0 0,1-1 176 0,7 1 48 0,0 0 0 0,-8-1 0 16,8 1-128-16,0 0 0 0,0 0-16 0,0 0 0 15,0 0-96-15,7-10-16 0,3 1 0 0,2 0 0 16,1-1-448-16,4 1-112 0,4 3-16 0,-1-2 0 16,1 0-128-16,1 3-48 0,-2 2 0 0,1-1 0 15,0 1-16-15,-4 3 0 0,1 3 0 0,-3 2 0 16,-2 0 16-16,-4 2 0 0,0-2 0 0,-5 5 0 15,-4 2 48-15,-2 3 16 0,-2 0 0 0,-6 3 0 16,-2-1 0-16,-2 1 0 0,-2 0 0 0,2 0 0 0,-3-1-80 16,3-2 0-16,1-1-128 0,1-2 192 0,2 1-192 15,2-4 0-15,4 0 128 0,4-9-128 0,0 12 0 0,4-2 0 16,2 0 0-16,4-1 0 0,2-1 0 0,3-1 0 16,4 1 128-16,1 1-128 0,2 1 0 0,2 1 144 15,1 0-144-15,-4 2 128 0,-2 1-128 0,-3 2 0 16,-2-1 0-16,-5 2 0 0,-3 0 256 0,-4 0 0 15,-3 0 16-15,-4 1 0 0,-3-1 448 0,-2 2 96 16,-5 0 16-16,-5 2 0 0,-6-3-192 0,-1 0-16 16,-3-1-16-16,0-2 0 0,-2-2-160 0,1 0-16 15,-2 1-16-15,-2-1 0 0,-1-1-224 0,-1-1-64 16,-2-3 0-16,4-1 0 0,3-2-128 0,5-3 0 0,4-1 0 0,6-3 0 31,4-5-880-31,6-2-256 0,5-2-48 0,9-1-16 16,8-3-1248-16,5-2-256 0,6-2-48 0,5-3-12176 0</inkml:trace>
  <inkml:trace contextRef="#ctx0" brushRef="#br0" timeOffset="14431.45">4408 9627 24191 0,'-12'5'1072'0,"12"-5"208"0,-8 2-1024 0,8-2-256 16,0 0 0-16,0 0 0 0,0 0 1280 0,0 0 192 15,0 0 32-15,11 0 16 0,4 1-592 0,2-2-112 16,4-3-32-16,1-2 0 0,0-1-160 0,1 0-48 15,3-1 0-15,-1 0 0 0,0 1-240 0,-5 2-48 16,2 0-16-16,0 0 0 0,-2 0-272 0,-4 0 160 16,-1 1-160-16,-6 2 128 15,-2-1-1168-15,-7 3-240 0,-5 3-64 0,-8 2 0 16,-6 2-1808-16,-6 4-368 0,1 2-80 0,-14 11-16 16,3-3 1792-16,3 1 352 0,2-2 80 0,4 2 16 0,4-1 1216 0,2-2 160 15,2-4 192-15,3-2-32 0,5 3 2080 0,1-4 432 16,4-1 80-16,3-1 0 0,1-2-896 0,1-8-192 0,1 10-48 15,2-1 0-15,-3-9-496 0,10 7-96 0,1-2-32 0,1 0 0 16,1-2-256-16,3-2-48 0,4-2-16 0,2-3 0 16,0-1-272-16,5-1-48 0,0-2-16 0,-4 2 0 15,4 1-336-15,2-1 0 0,-1 1 0 0,-1-2-10752 16,0-2-2192-16</inkml:trace>
  <inkml:trace contextRef="#ctx0" brushRef="#br0" timeOffset="15340.6">5603 9349 11055 0,'0'0'976'0,"4"-8"-784"16,-2-2-192-16,2 3 0 0,-4 7 1440 0,0 0 240 0,0 0 48 0,4-10 16 16,-4 10-272-16,0 0-48 0,0 0-16 0,0 0 0 15,1-9-48-15,-1 9-16 0,0 0 0 0,0 0 0 16,0 0-496-16,0 0-96 0,-2 12-32 0,-4 1 0 16,2 4 112-16,0 1 0 0,1 4 16 0,-2 8 0 15,-1 4 16-15,0 4 0 0,-2 2 0 0,0 2 0 16,-1 4-32-16,-2 3 0 0,-3-1 0 0,1 2 0 0,2 0-144 15,-2-3-48-15,1-6 0 0,2-2 0 0,1-4-128 16,1-1-48-16,1-3 0 0,0-1 0 0,-1-4-240 16,3-1-48-16,-2 0-16 0,4-6 0 0,0-2-160 0,2-4 0 15,0-2 144-15,1-11-144 0,0 9 0 0,0-9 0 16,0 0 0-16,0 0 0 16,0 0-1552-16,6-9-240 0,3-3-32 0,-4 0-9968 15,3-2-2000-15</inkml:trace>
  <inkml:trace contextRef="#ctx0" brushRef="#br0" timeOffset="15716.62">6242 9501 12895 0,'3'-12'576'0,"2"3"112"0,-4-1-560 0,1 1-128 0,-1-1 0 0,-1 10 0 16,0 0 2976-16,0 0 560 0,0 0 112 0,0 0 32 15,0 0-2000-15,-2 10-400 0,1 3-64 0,-3 3-32 16,1 2-288-16,1 3-64 0,1 1-16 0,-1 5 0 0,-2 1-48 0,1 2-16 16,0 1 0-16,0 2 0 0,0 3-288 0,1-3-48 15,1 1-16-15,-2-2 0 0,-1-2-256 0,2-4-144 16,0-3 160-16,0-2-160 0,-1-2 0 0,1-4-160 16,0-4 0-16,1-2 0 15,1-9-1520-15,0 0-304 0,0 0-64 0,0 0-12432 16</inkml:trace>
  <inkml:trace contextRef="#ctx0" brushRef="#br0" timeOffset="15871.32">5857 9767 20271 0,'0'0'1792'0,"9"2"-1424"16,-1-2-368-16,3 0 0 0,4 2 1216 0,3-2 192 16,6 2 16-16,-4-2 16 0,8 0-336 0,4-2-64 15,3 0-16-15,16-3 0 0,-5-5-624 0,-2 2-128 16,-1-2-16-16,-3 3-16 0,-2 2-112 0,-3 2 0 0,-1 0-128 0,-14 0-13376 15</inkml:trace>
  <inkml:trace contextRef="#ctx0" brushRef="#br0" timeOffset="16849.64">6664 10177 21071 0,'0'0'928'0,"0"0"208"0,0 0-912 0,0 0-224 15,0 0 0-15,0 0 0 0,-5-4 1296 0,5 4 224 16,0-12 32-16,2 4 16 0,1-2-448 0,3-2-96 0,1-3 0 0,2-2-16 16,1-1-464-16,0-1-96 0,2-1 0 0,1-1-16 15,2-1 16-15,-1 1 0 0,-2 0 0 0,0 2 0 16,-1-1-48-16,0 2 0 0,-4 4 0 0,-1 2 0 15,0 3-208-15,-2 1-32 0,-4 8-16 0,0 0 0 16,0 0-144-16,5 8 160 0,-1 3-160 0,-2 3 160 0,0 3-160 0,1 1 0 16,-2 2 0-16,1 1 0 0,-1 1 0 15,2 0 0-15,0 0 0 0,-2 0 0 0,1-3 0 0,1-3 0 16,0-1 0-16,3-3 0 0,-3-1 192 0,4-6-64 16,1 1 0-16,0-2 0 0,2-4 384 0,3 0 64 15,1-4 0-15,0-3 16 0,-2-2-272 0,1-2-48 16,0-2-16-16,0 0 0 0,-2-4-96 0,0 1-32 15,-2-1 0-15,1-1 0 0,-4-2 0 0,-1-2-128 16,1-1 192-16,-3-4-64 0,0-2-128 0,0-3 192 16,-2-7-192-16,0 1 192 0,-1-3-192 0,0-1 0 15,0 1 144-15,2-2-144 0,0 0 0 0,0 2 0 16,3 3 0-16,-2 2 0 0,-2 4 0 0,1 2 0 16,-2 0 0-16,0 8 0 0,-2 3 0 0,1 3 0 15,0-1 0-15,0 4-128 0,-1 3 128 0,0 2 0 16,2 8 0-16,0 0 0 0,-4-8 0 0,3 1-128 15,-2 1 128-15,3 6 0 0,0-6 0 0,0 6-128 16,2-5 128-16,0 2 0 0,4 0 0 0,1 0-160 16,1-1 160-16,2 1 0 0,3 0-160 0,-1-2 160 0,3 2-128 0,2 0 128 15,4-2 0-15,2 2 0 16,1 1 0-16,5-2-128 0,2 1 128 0,3 0 0 0,6 0 0 16,1-2 0-16,3 2 0 0,1 0 0 0,1-1 0 0,0 1 0 15,-1 0 0-15,2-1 0 0,3 1 0 0,1 0 0 16,2-1 0-16,0 2 0 0,-2 1 0 0,-2-1 0 15,-3-1 0-15,-2 0 0 0,1 1 0 0,2 1 0 16,0 0 0-16,0 0 0 0,-1 0 0 0,-1 0 0 16,-1-1 0-16,-1-1 0 0,-1 0 0 0,-3 2 0 15,-2-1 0-15,-3 0 0 0,1-1 0 0,2 1 128 16,-1 1-128-16,-2 0 0 0,-1 0 0 0,-1-1 0 16,-9 1 0-16,-3 1 0 0,-3 0 0 0,-1 0 0 15,-4 1-1376-15,-2-1-192 16,-5 4-32-16,-5-4-9216 0,0 0-1856 0</inkml:trace>
  <inkml:trace contextRef="#ctx0" brushRef="#br0" timeOffset="17751.28">7715 9551 11967 0,'0'0'1072'0,"0"0"-864"0,2-4-208 0,1 0 0 15,1-2 1536-15,-1 3 272 0,-1-2 48 0,0 2 16 16,-2 3-96-16,0 0-32 0,0 0 0 0,0 0 0 0,5-4-448 0,-5 4-80 16,0 0-32-16,0 0 0 0,0 0-320 0,0 0-64 15,0 0-16-15,2 10 0 0,-2 1-96 0,-1 2-32 16,-1-1 0-16,-4 6 0 0,1 1-208 0,0 3-64 15,-3 0 0-15,2 1 0 0,-3 1-48 0,2 0-16 16,-1 1 0-16,1-2 0 0,-1-2-48 0,3-2-16 16,3-2 0-16,1-1 0 0,-1-3 0 0,5-1-16 15,1-1 0-15,3-2 0 0,0-3 96 0,4-1 32 16,1-3 0-16,4-3 0 0,4-2-64 0,1-3-16 16,5-3 0-16,0 1 0 0,5-2-288 0,0-1 0 15,-2 0 0-15,-1-1 0 0,-1-3-192 0,-3 2-64 16,-3 2 0-16,-4 0 0 15,-1 2-1760-15,-3 2-352 0,-2-1-80 0,1-2-12928 0</inkml:trace>
  <inkml:trace contextRef="#ctx0" brushRef="#br0" timeOffset="17977.4">8077 9494 31503 0,'0'0'1392'0,"0"0"288"0,0 0-1344 0,-3 8-336 0,0 3 0 0,0 3 0 16,1-4 464-16,-3 10 32 0,-1 4 0 0,-2 6 0 16,-1 2 512-16,0 4 96 0,-3 3 32 0,1 2 0 0,-5 20-240 15,0-2-64-15,2-4 0 0,1 1 0 0,-1-2-288 0,3-2-64 16,-2-6-16-16,4 0 0 0,1-7-320 0,2-4-144 16,1-3 128-16,2-5-128 0,1-2 0 0,4-3-144 15,0-6 0-15,2-4 0 16,3-3-2352-16,0-6-448 0</inkml:trace>
  <inkml:trace contextRef="#ctx0" brushRef="#br0" timeOffset="18937.25">9988 9357 5519 0,'0'-6'496'0,"2"2"-496"0,1-2 0 0,-1 1 0 16,-1-1 2512-16,1 1 416 0,1-2 80 0,-2 3 0 16,-1 4-1216-16,0 0-256 0,1-5-64 0,-1 5 0 0,0 0-384 0,0 0-64 15,0 6-32-15,-1 3 0 0,0 2-160 16,-1 4-48-16,2 5 0 0,-1 4 0 0,0 2-16 0,0 4 0 15,0 3 0-15,-1 5 0 0,-1 1 16 0,0 3 0 16,1 1 0-16,1 1 0 0,1 1-128 0,1-3-16 16,1-5-16-16,2-4 0 0,0-3-32 15,2-5 0-15,1-3 0 0,-1-4 0 0,1-6 112 0,2-3 0 16,2-4 16-16,-1-4 0 0,2-3 112 0,3-4 0 16,0-5 16-16,4-6 0 0,3-5-368 0,2-5-80 15,2-5-16-15,1-4 0 0,-2 1-128 0,1-4-48 16,1-4 0-16,-3-3 0 0,1-3 240 0,3-4 32 15,-3-6 16-15,3-2 0 0,1 0-240 0,2-1-32 16,1 3-16-16,2 3 0 16,4 2-976-16,-3 4-208 0,-8 16-48 0,4 1 0 0,-5 0 1568 0,1 5 304 15,-2 3 64-15,-2 2 16 16,-1 3-1808-16,-4 6-352 0,-2 4-80 0,-1 5-12128 16,-3 5-2416-16</inkml:trace>
  <inkml:trace contextRef="#ctx0" brushRef="#br0" timeOffset="22466.12">3261 11703 11967 0,'-6'2'1072'0,"1"0"-864"15,-2 1-208-15,1-1 0 0,-2 0 1152 0,1 0 192 16,3 0 48-16,-2-2 0 0,6 0-64 0,0 0-16 15,0 0 0-15,0 0 0 0,0 0-256 0,0 0-48 0,5-4-16 0,0-1 0 16,3-1-496-16,3-1-112 0,1 1 0 0,4-1-16 16,3 0-160-16,3 1-16 0,-2 2-16 0,2 0 0 15,0 1-48-15,-1 1 0 0,-1 1 0 0,0 2 0 16,-4 2-128-16,-2 3 0 0,-3 0 144 0,0 3-144 16,-1 1 128-16,-4 1-128 0,-3 0 128 0,-2 1-128 15,-3 2 304-15,-1 0-16 0,-2-2 0 0,-1 1 0 16,-3 1-16-16,0 0 0 0,-2 0 0 0,0 0 0 15,-3-3-80-15,2 0 0 0,1 0-16 0,2-2 0 0,0-3-48 16,3 1-128-16,1-2 192 0,5-5-64 0,0 0-128 0,0 0 0 16,6 4 0-16,1-1 128 0,3-1 32 0,2 3 0 15,-1-2 0-15,4 1 0 0,0 1-160 0,0 1 0 16,1 3 0-16,-1 1 0 0,1 1 0 0,-2 2 0 16,-1 3 0-16,-1 0 0 0,-1 2 128 0,-3 0 80 15,0 2 32-15,-5 0 0 0,0-1 304 0,-2-1 64 16,-1 0 16-16,-2 0 0 0,-1-2-16 0,1 1 0 15,-4 0 0-15,1 0 0 0,-3-3-32 0,0-1 0 16,1-1 0-16,-1 0 0 0,-1 1-272 0,0-1-64 16,0-4-16-16,2 2 0 0,-2 0-48 0,2-1-16 0,-1-2 0 15,1-1 0-15,-3 1-32 0,2 1-128 16,-3 1 192-16,1-1-64 0,1-2-128 0,-4-1 0 16,2 1 144-16,0 0-144 0,0 1 0 0,-2 1 0 15,1-6 0-15,-1 4 128 0,-2 0-128 0,-1-1 0 16,1 0 0-16,-1-2 128 0,1 0-128 0,1 0 0 0,0 1 0 0,1-2 128 15,-1-1 0-15,0 1 0 16,-2 0 0-16,2 0 0 0,-1-1 0 0,0 0 16 0,2-1 0 16,0 2 0-16,-1 0-144 0,0-1 128 0,3 1-128 0,-1-1 128 15,3 0-128-15,1 0 0 0,0-1 0 16,1 0 0-16,4-1 0 0,3 1-256 0,-5-4 48 0,5 4 0 16,0-8-1904-1,2 0-368-15,2-1-80 0,-1 3-13472 0</inkml:trace>
  <inkml:trace contextRef="#ctx0" brushRef="#br0" timeOffset="24184.06">4151 11938 2751 0,'0'0'256'0,"0"0"-256"16,0 0 0-16,0 0 0 0,0 0 1408 0,0 0 224 16,0 0 48-16,0 0 16 0,0 0-1088 0,0 0-224 15,0 0-32-15,0 0-16 0,0 0-96 0,0 0-32 0,0 0 0 0,0 0 0 16,0 0-80-16,0 0 0 16,0 0-128-16,0 0 192 0,0 0 64 0,0 0 0 0,0 0 0 0,0 0 0 15,0 0 224-15,0 0 48 0,0 0 16 0,0 0 0 16,0 0 160-16,0 0 48 0,0 0 0 0,0 0 0 15,0 0-96-15,-6 4-16 0,6-4 0 0,0 0 0 16,-9 2 64-16,9-2 0 0,0 0 0 0,0 0 0 16,0 0-96-16,0 0-16 0,-5-1 0 0,5 1 0 15,0 0-80-15,0 0 0 0,0 0-16 0,0 0 0 16,0 0 0-16,14-2 0 0,2-1 0 0,1 0 0 16,2 0-96-16,3-2-16 0,1 1 0 0,6 1 0 15,0-1-64-15,2 0 0 0,-2-1-16 0,0-1 0 16,1 2 16-16,1 0 16 0,-2 2 0 0,1 0 0 15,2 2-48-15,1 0-16 0,0 0 0 0,0 3 0 0,-5-2-80 0,-1 2-32 16,0-3 0-16,-3 1 0 0,-2 1-160 16,-2 0 0-16,-4-2 0 0,-3 0 128 0,-2 2-128 0,-2-1 0 15,-9-1 0-15,10 3 128 16,-10-3-640-16,11 2-144 0,-11-2-32 16,0 0-8624-16,0 0-1728 0</inkml:trace>
  <inkml:trace contextRef="#ctx0" brushRef="#br0" timeOffset="24550.98">4211 12183 6447 0,'-17'4'272'0,"8"-2"80"0,1-1-352 0,-1 2 0 0,3-1 0 0,-3 0 0 16,2-1 2240-16,7-1 368 0,-8 3 80 0,8-3 0 15,-6 5-976-15,6-5-208 0,0 0-32 0,0 0-16 16,0 0-192-16,9 2-48 0,3-2 0 0,7-1 0 16,4-2-272-16,5-3-64 0,3-1-16 0,2 1 0 0,5-1-128 0,2 2-32 15,4-1 0-15,-2 1 0 16,-1 0-64-16,1 0-32 0,0 3 0 0,1-1 0 15,1 1-112-15,-1 1-32 0,0 1 0 0,-7 0 0 0,-3 0-192 16,-4 0-32-16,-3-1-16 0,-4 2 0 0,2-1-224 0,-12 0 0 16,0 0 0-16,3-1 0 15,-4-1-320-15,0 0-176 0,-5-1-16 0,-6 3-16 16,0 0-2240-16,4-7-448 0</inkml:trace>
  <inkml:trace contextRef="#ctx0" brushRef="#br0" timeOffset="24917.58">4791 11563 12895 0,'0'0'1152'0,"0"0"-928"0,-2-5-224 0,2 5 0 16,0 0 768-16,0 0 96 0,0 0 32 0,0 0 0 16,-6 8 352-16,0-1 80 0,-2 3 16 0,0 3 0 15,1 1-256-15,-1 4-32 0,0 5-16 0,-1 6 0 16,-1 4-48-16,-3 3-16 0,1 3 0 0,0 5 0 16,-1 4-128-16,1 4-16 0,-4 1-16 0,1 2 0 15,-2 2-128-15,0 0-32 0,0-2 0 0,3-2 0 0,1-7-16 16,-1-3-16-16,1 0 0 0,2-7 0 0,3-5 0 15,-2 0 0-15,1-4 0 0,1-3 0 0,4-4-336 0,-2-3-64 16,1-4-16-16,2-3 0 0,3-10-208 16,0 0 0-16,0 0 0 0,0 0 0 15,8-6-3200-15,1-5-592 0</inkml:trace>
  <inkml:trace contextRef="#ctx0" brushRef="#br0" timeOffset="26258.69">5814 11599 9215 0,'0'0'400'15,"4"-7"96"-15,-3-2-496 0,3 0 0 0,-3 1 0 0,1-2 0 0,0 2 2320 0,2 0 368 16,-2 3 80-16,-1-2 16 0,-1 7-1264 0,0 0-256 15,0 0-48-15,0 0-16 0,0 0-400 0,3 7-80 16,0 4-16-16,1 3 0 0,-1 5 80 0,-1 5 16 16,-1 6 0-16,0 4 0 0,-1 2 128 0,0 8 32 0,-1 1 0 0,-1 2 0 15,0 3-128-15,-2 2-32 0,-2-1 0 0,2-2 0 16,-4-4-240-16,2-3-48 16,1-4-16-16,1 1 0 0,-1-5-192 0,2-2-48 15,-2-3 0-15,2-1 0 0,0-2-128 0,0-3-128 0,0-3 144 16,-1-2-144-16,2-3 0 0,0-3 0 0,0-3 0 0,1 0 0 31,1-9-2064-31,0 0-304 0,0 0-64 0,0 0-12048 0</inkml:trace>
  <inkml:trace contextRef="#ctx0" brushRef="#br0" timeOffset="26693.17">6278 11993 20271 0,'-12'3'896'0,"7"-2"192"0,-2-1-880 0,3 0-208 0,-2 0 0 0,6 0 0 16,0 0 560-16,0 0 64 15,0 0 16-15,0 0 0 0,0 0 640 0,0 0 128 16,9 2 16-16,4-1 16 0,4-2-64 0,3-1-16 0,6 2 0 15,2-2 0-15,5-2-80 0,4 1 0 0,4 0-16 0,1-2 0 16,0 0-432-16,0-1-96 0,-3 0-16 0,-1-1 0 16,-4 0-208-16,-1 2-64 15,-3-1 0-15,-3 2 0 0,0-1-176 0,-5-1-32 0,-3 2-16 16,-1-1 0-16,-4 1-400 0,-3-2-80 0,-3 2 0 0,-8 4-12096 16,0 0-2400-16</inkml:trace>
  <inkml:trace contextRef="#ctx0" brushRef="#br0" timeOffset="27617.89">7147 12305 14735 0,'0'0'1312'0,"-4"4"-1056"0,0 2-256 0,1-1 0 15,0-2 736-15,3-3 96 0,-5 5 0 0,5-5 16 16,0 0 480-16,0 0 80 0,0 0 32 0,0 0 0 16,0 0-64-16,0 0-16 0,5-7 0 0,-1 0 0 15,3-4-352-15,-1-2-80 0,2 1-16 0,1-2 0 16,1-2-256-16,-1-1-48 0,-1-1-16 0,3 0 0 15,2-1-144-15,-2-1-48 0,1-2 0 0,-4 2 0 0,1 2-208 0,0 1-64 16,-1 4 0-16,-2 2 0 0,1 2-128 0,-4 2 160 16,2 2-160-16,-5 5 160 0,0 0-160 0,6 7 0 15,-2 2 0-15,0 2 0 0,3 2 0 0,-3 2-176 16,0 3 176-16,3-2-192 0,-4 3 192 16,3-1 0-16,1-2 0 0,-1-2 0 0,1-2 0 15,0-2 0-15,3-1 0 0,-2-2 0 0,2-4 0 0,-1-2 192 16,2-2-32-16,1-1-16 0,2-5 288 0,-2-2 48 15,2-2 16-15,1-2 0 0,-2-2-240 0,0-3-32 16,-2 3-16-16,-1-3 0 0,-2-2-32 0,-2 0-16 16,0-2 0-16,-3-2 0 0,0 1 64 0,0-2 16 15,-2-2 0-15,-1-2 0 0,-1-4-240 0,-1 0 144 16,1-3-144-16,0-1 128 0,0 0-128 0,1 1 0 16,-1 0 0-16,2 3 0 0,0 2 0 0,1 1 0 15,1 6 0-15,1 2 0 0,-2 1-160 0,3 2 160 16,-1 4 0-16,2 1-144 0,-3 3 144 0,2 2 0 0,3 0 0 0,-2 1-128 15,1 5 128-15,0-1-128 0,3 1 128 0,4-1-128 16,-2 2 128-16,4-1 0 0,0 1 0 16,4 0-128-16,0-1 128 0,3-1 0 15,2 1 0-15,5 0 0 0,3-3 0 0,1 1 0 0,2-2 0 16,0-1 0-16,2 2 0 0,1-1 0 16,3 1 0-16,-3-1 0 0,0 0 0 0,3 2 0 0,3-1 0 0,3 1 0 15,1-1 0-15,-1 0 0 0,3-2 144 0,1 0-144 16,1 2 272-16,2-1-48 0,2-2-16 15,4 1 0-15,5-1-64 0,1 0-16 0,-2-1 0 0,1 0 0 16,1 0-128-16,5 0 128 0,5 2-128 0,-1-1 128 16,0-2-128-16,0 1 0 0,0 0 0 0,1 0 0 15,1 1 0-15,0 1 128 0,-2-2-128 0,-6 0 0 0,-1 1 0 16,-2 2 0-16,1-1 128 0,-2 1-128 0,-4-2 0 0,-6 4 0 16,-3-1 0-16,-7 1 128 0,0-1-128 15,-6 2 128-15,0 3-128 0,-2 0 128 16,0-2-528-16,-4 2-112 0,-4 0-32 0,-3 2 0 15,-4 3-2144-15,-4-1-448 0,-5 0-64 0</inkml:trace>
  <inkml:trace contextRef="#ctx0" brushRef="#br0" timeOffset="32274.16">6206 9464 1839 0,'0'0'160'0,"0"0"-160"15,0 0 0-15,1-5 0 0,-1 0 2688 0,1-1 496 16,-1 2 96-16,0 4 32 0,0 0-1680 0,0 0-336 15,0 0-64-15,0-7-16 0,-1 1 0 0,1 1 0 16,0 5 0-16,0 0 0 0,-1-6-144 0,1 6-48 16,0 0 0-16,0 0 0 0,0 0-320 0,0 0-80 15,0 0-16-15,0 0 0 0,-3 5-160 0,0 3-48 16,1 1 0-16,0 5 0 0,-1 3-80 0,1 6 0 16,0 3-16-16,1 2 0 0,-2 4 64 0,-1 5 16 0,0 0 0 0,0 1 0 15,-4 1 128-15,1-1 48 0,-2 0 0 0,3-1 0 16,0-2-32-16,1-2 0 15,0-4 0-15,3-4 0 0,-1-2-64 0,1-2-16 16,0-3 0-16,0-2 0 0,2-3 32 0,0-4 0 16,0-2 0-16,0-7 0 0,0 0-16 0,0 0 0 0,0 0 0 0,3-5 0 15,-1-3 80-15,0-2 16 0,1-2 0 0,0-2 0 16,0-4-320-16,0-4-64 0,-1 0-16 0,2-4 0 16,-2-4-160-16,-1-2 128 0,1-2-128 0,-1-1 128 15,0-3-128-15,2 0 0 0,-1-6 0 0,2 4 128 16,-1 1-128-16,2 2 0 0,-1 2 0 0,1 4 0 15,-1 5 0-15,0 4 0 0,1 4 0 0,-3 5 0 16,0 2-176-16,0 3 176 0,-2 8-128 0,0 0 128 0,0 0-144 0,2 12 144 16,-2 4-160-16,-2 4 160 0,1 3-144 0,0 4 144 15,-1 2-128-15,1 4 128 0,-3 5-128 0,-1 4 128 16,1 2-128-16,-3 1 128 0,-1 1 0 0,0-2 0 16,2-1 0-16,2-2 0 0,-2-2 0 0,3-4 0 15,0-3 0-15,0-5 0 0,3 0 0 16,0-5 0-16,3-3 0 0,-1-5 0 0,3-3 0 0,2-4 0 15,1-2-192-15,2-3 64 16,1-5-1616-16,-5-4-320 0,0-2-64 0,-2-2-16 16,-3-3-1072-16,-2-3-224 0</inkml:trace>
  <inkml:trace contextRef="#ctx0" brushRef="#br0" timeOffset="32775.58">5962 9808 11967 0,'-11'-8'528'0,"6"6"112"0,1-1-512 0,-3-1-128 0,0 2 0 0,3 0 0 16,-4 0 2160-16,3-1 400 0,-1 0 64 0,6 3 32 15,0 0-1360-15,0 0-272 0,0 0-48 0,0 0-16 16,0 0-144-16,7-3-48 0,2 2 0 0,2-3 0 15,2 0 96-15,4 0 16 0,4-2 0 0,2 2 0 16,4-1-112-16,0 1 0 0,4-3-16 0,1 1 0 0,-2 0-128 0,-1 1-32 16,0-1 0-16,-3 2 0 15,-4 1-176-15,-1 0-32 0,-3 2-16 0,-3 0 0 0,0 0-160 16,-5 1-16-16,-3 1-16 0,-7-1 0 0,0 0-48 0,0 0 0 16,0 0 0-16,-9 3 0 0,-4 2 256 0,-4 0 64 15,-6 0 0-15,-4 0 0 0,-3 1-176 0,-1 0-16 16,-2 2-16-16,-2-2 0 0,-1-3-240 0,1 5 176 15,0-2-176-15,2 1 160 0,2-3-160 0,2 1 192 16,6-1-192-16,3 0 192 0,3-1-192 0,4-1 0 16,5-2 0-16,8 0 128 0,0 0-128 0,0 0 0 15,5-4 0-15,6 0 128 0,5-3-128 0,4 2 0 16,7-1 0-16,3 1 0 0,2-1 0 0,5 2 0 16,4 0 0-16,0 1 0 0,-1 2-128 0,0 0 128 15,-6-1 0-15,-2 2 0 0,-4 1 0 0,-6 1 0 16,-3 1 0-16,-5-1 0 0,-4-2 128 0,-10 0-128 0,0 0 192 0,0 0-64 15,-2 5 96-15,-6 0 16 16,-1-1 0-16,-5 2 0 0,-3 0-240 0,-2-1 0 16,1-2 0-16,4 0-12576 0,0-1-2592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3T16:46:10.62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12831 3251 17215 0,'0'0'768'0,"-4"-9"144"15,-3-1-720-15,0 0-192 0,-1 1 0 0,-1 1 0 0,-1 1 896 0,-2-1 160 16,-3 0 32-16,0 0 0 0,-3-3-192 0,-1 0-16 16,-2 0-16-16,-6 0 0 0,1-3-32 0,-5 4-16 15,-2 1 0-15,-4-4 0 0,-8-1 0 0,0 1 0 16,-2-1 0-16,0 2 0 0,-1 2-240 0,-3-2-64 15,-1 2 0-15,-2-1 0 0,-5 0-192 0,-4-1-64 16,1-2 0-16,0 2 0 0,2-1-96 0,-3 2-32 16,0 0 0-16,-5-1 0 0,-2 0-128 0,1-1 0 15,3-2 144-15,-1 1-144 0,-4 1 0 0,-3 0 128 16,-5 1-128-16,0 1 0 0,1 1 0 0,-1 0 144 16,0-1-144-16,-2 2 0 0,-7 1 0 0,3 3 0 15,5 0 0-15,-2 3 0 0,0 1 0 0,-3 0 0 0,2 3 0 16,4 3 0-16,2 2 0 0,3 2 0 0,-2 1 192 0,2 2-192 15,3 2 192-15,0 3-64 0,6-1 0 0,3 3-128 16,1 0 0-16,1 1 0 0,-1-1 0 0,4 3 0 16,2 1 0-16,5 1 0 0,2-1 0 0,4 1 0 15,1 1 0-15,5 0 0 0,1 1 0 0,3-1 0 16,1-1 0-16,2 4 0 0,-2-3 0 0,4 1 0 0,-1 0 0 16,2 0 0-16,4 2 0 0,3-1 0 0,3 2 0 0,2 0 0 15,4 2 0-15,6 1 0 0,-1 0 0 0,6 0 0 16,3 1 0-16,5 2 0 0,1 3 0 0,8-2 0 15,5-1 128-15,4 2-128 0,6 0 0 0,6-2 0 16,2-1 0-16,4 0 0 0,1-2 0 0,2-2 0 16,4-1 128-16,7 0-128 0,1-1 128 0,7-2-128 15,2 0 144-15,1-1-144 0,0-2 0 0,2-1 0 16,-1-1 0-16,7-2 0 0,3 0 0 0,-2 0 128 16,-1-3-128-16,1 0 0 0,3-2 128 0,4 0-128 15,2-2 0-15,-3 0 0 0,2 1 176 0,2-4-176 0,4 1 192 16,0-2-192-16,2-6 192 0,-2 0-64 15,0 1 0-15,3-3-128 0,2-3 256 0,-3-3-48 0,-3-4-16 0,3-1 0 16,1-2 0-16,1-3 0 0,-4-2 0 16,-1-2 0-16,1-2 64 0,-3-1 16 0,0-1 0 0,-3-4 0 15,-5-3 32-15,-1 0 0 0,-1 1 0 0,-4-4 0 16,-9-5-112-16,-6-1 0 0,-11-1-16 0,-5-2 0 16,-9-2 224-16,-5-2 48 0,-8-1 16 0,-6-1 0 15,-4-2 48-15,-5 1 16 0,-5 5 0 0,-4 2 0 16,-5 1-208-16,-5 2-32 0,-9 4-16 0,-3 0 0 15,-4 2-272-15,-10 0-224 0,-7 2 32 0,-8 4 16 32,-7-1-2304-32,-5 6-464 0,-4 2-80 0</inkml:trace>
  <inkml:trace contextRef="#ctx0" brushRef="#br0" timeOffset="763.18">8959 2737 10127 0,'0'0'448'0,"0"0"96"0,-8-5-544 0,8 5 0 16,-5-4 0-16,5 4 0 0,0 0 2560 0,0 0 384 16,0 0 96-16,0 0 16 0,0 0-1584 0,0 0-320 15,0 0-64-15,0 0-16 0,0 0-432 0,0 0-96 16,3 12-16-16,5 1 0 0,-1 2 112 0,4 0 32 15,4 0 0-15,0 1 0 0,2-1-144 0,0 1-16 16,1-1-16-16,-1 2 0 0,0-2-112 0,0 1 0 16,3 1-16-16,-3-2 0 0,-1 1 32 0,0-3 16 15,-2-2 0-15,-4 0 0 0,-2-1 80 0,-4-2 16 16,-4-8 0-16,-1 8 0 0,-5-1 80 0,-2 2 32 16,-5-3 0-16,-1 4 0 0,-6-4-64 0,-2 3-16 15,-2-3 0-15,0 3 0 0,-4-4-256 0,2 0-48 16,0-3-16-16,-1 0 0 0,2 0-96 0,3 0 0 0,-2-2-128 0,3-3 192 15,3 0-192-15,3-2 0 16,2 1-192-16,7 1 192 16,2-3-1552-16,4 1-208 0,0 5-32 0,7-7-16 15,2-1-1568-15,3-1-304 0</inkml:trace>
  <inkml:trace contextRef="#ctx0" brushRef="#br0" timeOffset="988.69">9034 3077 11055 0,'-14'-1'480'0,"5"1"112"0,-1 0-464 0,-1 0-128 0,-1 1 0 0,-3 0 0 15,0-1 3584-15,-4 0 688 0,-3 0 144 0,-3-1 16 16,-2-3-2512-16,-1-1-512 0,-4-3-112 0,0 2-16 0,1-3-336 0,-1 0-80 16,0 0-16-16,2 0 0 0,-1 0-160 0,0-4-48 15,-1 1 0-15,0 1 0 0,0 1-400 0,2 1-96 16,-1-1-16-16,1 1 0 0,0 0-320 0,3 1-64 15,2 1 0-15,0-1-16 16,4 0-2352-16,-1 3-448 0</inkml:trace>
  <inkml:trace contextRef="#ctx0" brushRef="#br0" timeOffset="1670.02">5564 2534 11055 0,'0'0'976'0,"0"0"-784"16,0 0-192-16,-2-5 0 0,-2-1 944 0,0 2 144 15,4 4 16-15,0 0 16 0,-4-4 352 0,4 4 64 16,-4-3 0-16,4 3 16 0,-5 5-656 0,0 3-144 16,-2 0-32-16,2 3 0 0,-2 4-64 0,0 1-16 15,0 6 0-15,-1 2 0 0,0 6-64 0,1 2 0 16,-2 2-16-16,0 0 0 0,0 0-48 0,3-1 0 0,-3-4 0 0,2-3 0 16,1-3 0-16,0-4 0 15,3-5 0-15,2-2 0 0,1-2 192 0,0-4 16 0,0-6 16 0,0 0 0 16,5-7 224-16,4-4 32 15,-1-3 16-15,2-4 0 0,1-1-560 0,0-3-128 0,1-3 0 16,0 0-16-16,-1-2-304 0,-1-2 128 0,-2 0-128 0,0-1 0 16,2 0 128-16,0-1-128 0,1 4 0 15,1-1 0-15,1 2 0 0,3 1 0 0,-1 6 0 0,0 0 0 16,1 7 0-16,0 1-144 0,1 3 144 0,-2 4-192 16,1 3 192-16,-2 3 0 0,0 4 0 0,-3 3 0 15,-1 2 0-15,-3 4 0 0,-4 1 0 0,-3 2 0 16,-3-1 0-16,-3 3 0 0,-1 1 0 0,-6 0 0 15,0-1 0-15,-1-1 0 0,-1 0 0 0,-1-1 128 0,1-2 0 16,2-3 0-16,3 0 0 0,0-4 0 0,2-3-128 0,3-3 0 16,-1-2 0-16,6-1 0 15,-1-6-464-15,2-3-16 0,2-3 0 0,4 0 0 16,3-1-2160-16,2-3-432 16,2-3-96-16,1 2-10208 0</inkml:trace>
  <inkml:trace contextRef="#ctx0" brushRef="#br0" timeOffset="1940.79">5895 2462 12895 0,'0'0'576'0,"-2"6"112"0,-2 2-560 0,-1 2-128 15,1 1 0-15,0 2 0 0,-1 2 2208 0,1 0 416 16,0 0 64-16,-1 3 32 0,1 0-1296 0,0-3-256 16,1 0-48-16,-1 1-16 0,0-4-80 0,2-1-32 15,0-1 0-15,1-4 0 0,1-6-240 0,0 0-48 16,0 0-16-16,0 0 0 0,0 0 272 0,6-4 48 0,2-4 16 0,-1-2 0 15,1-2-320-15,0-2-64 16,1-3-16-16,0 1 0 0,0-2-368 0,2 1-80 16,-4-1-16-16,3 2 0 0,0 0-160 0,0 2 0 15,1 2 0-15,-1 0 0 0,-1 3 0 0,2 1 0 0,-5 3 0 16,4 1 0-16,0 2 0 0,0 2-224 0,0 0 48 0,1 4 16 31,0 1-2112-31,0 2-416 0,-2 1-96 0,-1 0-11600 0</inkml:trace>
  <inkml:trace contextRef="#ctx0" brushRef="#br0" timeOffset="2230.59">6164 2573 14735 0,'0'0'1312'0,"0"0"-1056"0,0 0-256 0,0 0 0 0,0 0 1728 0,0 0 304 16,2 7 48-16,-2-7 16 0,0 0-432 15,8 2-96-15,0-2-16 0,3-2 0 0,2-4-176 0,1-2-32 16,-2-2-16-16,1 1 0 0,0-2-624 0,-1 1-128 15,-1-4-32-15,-3 2 0 0,1 0-288 0,-5 1-48 16,2 0-16-16,-3 2 0 0,-5 2 128 0,-1 1 32 16,-2 2 0-16,-2 3 0 0,-6 3 64 0,-1 2 16 15,-2 4 0-15,-4 1 0 0,0 4-432 0,0 2 0 16,2 2 0-16,-1 1 0 0,1 1 0 0,4 1 0 16,3 0 0-16,1-1 0 0,6-2 0 0,1-1 0 15,5-1 0-15,1-2 0 0,5-1 0 0,4-2 0 0,4-1-176 0,11 0 176 31,0-5-1584-31,3-2-224 0,1-2-48 0,-3-3-13072 0</inkml:trace>
  <inkml:trace contextRef="#ctx0" brushRef="#br0" timeOffset="2625.37">7166 2397 18431 0,'-13'-6'1632'0,"7"4"-1312"15,-3 0-320-15,2-1 0 0,-5-2 848 0,-1 2 112 16,-2 1 0-16,-3 1 16 0,0 0 208 0,-5 2 32 16,-2 0 16-16,-2 4 0 0,1 3-496 0,-2 0-96 15,1 1-32-15,-2 3 0 0,3 2 16 0,-1 1 0 16,2 3 0-16,1 1 0 0,4 0-256 0,2 1-48 16,4-1-16-16,4 1 0 0,3-5-160 0,4 4-16 15,3-2-128-15,3 0 192 0,3-1-64 0,4 0 0 16,4-5-128-16,2-1 192 0,0-3-192 0,4 0 128 15,2-4-128-15,2 0 0 0,4-7-176 0,-2 2-128 16,3-2-16-16,10-2-16 16,-3-4-2080-16,-4 1-400 0</inkml:trace>
  <inkml:trace contextRef="#ctx0" brushRef="#br0" timeOffset="2997.7">7293 2466 21183 0,'0'0'1888'0,"0"0"-1504"0,0 0-384 0,0 0 0 16,0 0 704-16,0 0 64 0,-5 0 0 0,-1 2 16 15,-1 1 48-15,-1 1 16 0,-1 2 0 0,-1 1 0 16,-2 1-368-16,1 1-80 0,-1 2-16 0,0 0 0 0,0 1 0 0,2 0-16 16,-1 0 0-16,2 0 0 0,2 0-112 0,2 0-32 15,0 0 0-15,2-2 0 0,1 1-80 0,2-2-16 16,2-1 0-16,-2-8 0 0,7 5 128 0,-1-2 32 15,3-2 0-15,0-2 0 0,1-2 176 0,0-3 48 16,0-1 0-16,0-1 0 0,0-1-128 0,0-1-32 16,0-2 0-16,-3 1 0 0,1 0-64 0,-4 1-16 15,1 2 0-15,-2 0 0 0,1 1-16 0,-2 1 0 16,-2 6 0-16,0 0 0 0,0 0 32 0,0 0 0 16,0 0 0-16,-2 7 0 0,-2 0-288 0,2 3 0 15,0 2 0-15,-1 2 0 0,2 0 0 0,2 0 0 16,3-1 0-16,2-2 0 0,0 0-224 0,5-2 0 0,0-2 0 15,10 0 0 1,1-2-1360-16,2-4-272 0,1-3-48 0,-5-2-7952 16,0-2-1600-16</inkml:trace>
  <inkml:trace contextRef="#ctx0" brushRef="#br0" timeOffset="3237.7">7671 2134 15663 0,'0'0'1392'0,"0"0"-1120"16,0 0-272-16,0 0 0 0,0 0 1664 0,-1 8 256 0,-4 3 64 0,0 3 16 15,-2 4-272-15,-1 3-64 0,0 5-16 0,-1 4 0 16,-2 2-464-16,0 2-96 0,1 0 0 0,-2 3-16 16,2-1-528-16,1 1-96 0,-1-1-32 0,1-1 0 15,2 0-240-15,2-2-48 0,0-4-128 0,2-5 192 16,0-3-192-16,3-2 0 0,3-3 0 0,1 2 0 15,3-7-240-15,1-4-144 0,1-3-16 16,2-5-16-16,-1-4-2448 0,2-4-480 0</inkml:trace>
  <inkml:trace contextRef="#ctx0" brushRef="#br0" timeOffset="3536.22">7936 2490 11967 0,'0'0'528'0,"0"0"112"16,0 0-512-16,0 0-128 0,0-9 0 0,0 4 0 0,0 5 2224 0,-5-4 400 15,2 0 96-15,-3 0 16 0,-2-1-928 0,0 0-176 16,-3 2-32-16,0 2-16 0,-2 0-432 0,1 2-96 16,-2 2-16-16,-2 3 0 0,1 1-336 0,-2 2-64 0,1 1 0 0,-2 2-16 15,3 2-176-15,2 2-48 0,-2 0 0 0,4 1 0 16,6 0-208-16,-2 0-64 0,4-1 0 0,2-1 0 15,3-3-128-15,3-1 0 0,3-1 0 0,4-3 128 16,0 0-128-16,4-4 128 0,4-2-128 0,-1-2 128 16,6-1-128-16,-3-1 0 0,0-4-160 0,7-2 160 15,-2-4-832-15,-5 2-80 16,-4 0-16-16,-8 5-9024 0,0-3-1808 0</inkml:trace>
  <inkml:trace contextRef="#ctx0" brushRef="#br0" timeOffset="3839.13">8140 2435 3679 0,'0'0'160'0,"0"0"32"0,0 0-192 0,0 0 0 0,0 0 0 0,-2 6 0 0,-2 2 4608 0,-2 0 896 16,1 1 160-16,-3 2 32 0,0 2-3456 0,2 2-704 15,-2-1-144-15,2 0-32 0,0 2-400 0,2-1-64 16,-2 1-32-16,4-2 0 0,1-2-544 0,2-1-96 0,1-2-32 15,3-3 0-15,-3 1 176 0,3-3 16 0,4 0 16 16,-1-3 0-16,1-2 256 0,3-2 48 16,-1 0 16-16,1-2 0 0,0-3-208 0,1 0-32 15,-3 1-16-15,1-2 0 0,-1-1-192 0,-1 0-32 0,-1 0-16 16,0-1 0-16,-1 0-64 0,-2 0-16 0,-1 1 0 0,0 0 0 16,-2 1-144-16,1 2 0 0,0-1 0 15,0-1 128 1,-3 9-944-16,0 0-192 0,4-6-32 0,-4 6-10208 0,0 0-2032 0</inkml:trace>
  <inkml:trace contextRef="#ctx0" brushRef="#br0" timeOffset="4449.83">8695 2180 5519 0,'0'0'496'0,"2"-5"-496"0,-2-5 0 0,0 0 0 0,0-1 2496 0,0 1 384 15,-1 1 96-15,0 0 16 0,1 1-704 0,-1 1-144 16,-1 2-32-16,2 5 0 0,0 0-640 0,0 0-128 15,0 0-16-15,-6 4-16 0,1 3-512 0,-2 5-96 16,-1 6-32-16,1 5 0 0,-2 3-176 0,0 5-48 16,0 4 0-16,-2 0 0 0,1 0-176 0,0-1-32 15,-2-1-16-15,1 1 0 0,0-2-96 0,1-2 0 16,3-5-128-16,-1-2 192 0,1-1-192 0,3-3 0 16,3-4 128-16,2 2-128 15,1-4-480-15,-2-13-144 0,8 5-16 0,0-5-9040 16,1-3-1808-16</inkml:trace>
  <inkml:trace contextRef="#ctx0" brushRef="#br0" timeOffset="4705.39">8826 2374 17503 0,'-4'9'1552'0,"1"-1"-1232"0,-5 2-320 0,1 4 0 15,-2-1 1152-15,0 1 160 0,-2 1 32 0,1 2 16 16,3-1-400-16,0 1-96 15,1-5-16-15,4-2 0 0,2 1 112 0,2-3 0 0,3-2 16 0,3-2 0 16,-1-2 80-16,3-2 16 0,2-1 0 0,-1-3 0 16,2-3-160-16,2-3-16 0,0-1-16 0,1-1 0 15,-2-4-304-15,-1 2-48 0,0 0-16 0,-2 0 0 16,-1 0-128-16,-1 0-16 0,-4 0-16 0,0 0 0 16,-1 1-160-16,-2 1-16 0,-2 2-16 0,2 1 0 0,-2 1-160 15,0 2-176-15,0 6 48 0,0 0 0 16,0 0-2720-16,0 0-544 0,0 0-96 0</inkml:trace>
  <inkml:trace contextRef="#ctx0" brushRef="#br0" timeOffset="5024.02">9275 2330 14735 0,'0'0'640'0,"0"0"160"0,-6 1-640 0,-2 0-160 15,0 2 0-15,-2 2 0 0,-2-2 1728 0,1 4 320 16,-3-1 64-16,1 2 16 0,2 0-912 0,2-1-192 16,-1 2-48-16,5-1 0 0,-1-2-400 0,4 1-96 15,2 0-16-15,2-1 0 0,5 1 112 0,0 2 32 0,1-2 0 0,3 1 0 16,3 0 80-16,-1-1 16 16,0 1 0-16,0 1 0 0,0 1-256 0,-3-2-32 15,-1-1-16-15,-1 1 0 0,-3 1 144 0,-1 0 32 16,-4-1 0-16,-4 0 0 0,-1-1 240 0,-5 0 48 15,-3 2 16-15,-5-1 0 0,-4 0-368 0,-2-1-64 0,-2 1 0 0,-1 1-16 16,1-4-240-16,-2 1-32 0,4-3-16 0,-7 0 0 31,7 2-848-31,6-3-160 0,5-2-32 0,13 0-10736 0,0 0-2128 0</inkml:trace>
  <inkml:trace contextRef="#ctx0" brushRef="#br0" timeOffset="5605.2">10312 2420 8287 0,'0'0'736'0,"-2"-5"-592"15,-2-3-144-15,2-2 0 0,-2 0 1920 0,2 0 368 16,-2 0 64-16,1 0 16 0,1-2-576 0,-4 1-96 15,1 1-32-15,-1 2 0 0,-4 1-448 0,2 3-112 0,-2 1-16 0,-1 4 0 16,-3 2-368-16,0 5-80 0,-1 5 0 16,-3 2-16-16,-2 1-304 0,2 2-48 0,-1 2-16 0,2 0 0 15,2 2-128-15,4-3-128 0,0 1 192 0,6-1-192 16,-1-3 160-16,5 0-160 0,3-5 128 0,4-2-128 16,-1-3 368-16,6-1-16 0,5-4 0 15,1-2 0-15,2-2 336 0,2-3 64 0,-1-5 16 0,0-1 0 0,1-3-288 0,-1 2-48 16,-4-2-16-16,-2-1 0 0,-3 1-96 15,0 1-32-15,-1 1 0 0,-4 0 0 0,-1 1 0 0,-1 2 0 16,-4 2 0-16,0 8 0 0,0 0-64 0,0 0-16 16,0 0 0-16,0 0 0 0,-6 6-208 0,0 3 0 15,2 1 0-15,-2 1 0 0,2 0 0 0,2 0 0 16,0 1 0-16,5-3 0 0,0 0-128 0,4-1 128 16,-1-1 0-16,5-1 0 0,0-2-288 0,2-1 48 15,1-3 16-15,1-2 0 16,2 0-480-16,0-3-80 0,1-1-32 0,0-3 0 15,-1 0-2304-15,1-1-464 0</inkml:trace>
  <inkml:trace contextRef="#ctx0" brushRef="#br0" timeOffset="5821.41">10756 2013 21183 0,'0'0'1888'0,"0"0"-1504"0,0 0-384 0,-1 11 0 15,-1 1 576-15,-5 1 32 0,0 3 16 0,-4 2 0 16,-4 4 608-16,1 4 128 0,-1 0 32 0,-1 5 0 16,-2 2-224-16,1 1-32 0,0 3-16 0,1 2 0 15,1-3-480-15,2 2-80 0,0-3-32 0,6-2 0 16,-2 0-336-16,5-5-64 0,0-2 0 0,1-3-128 16,1-3 0-16,2-3-224 0,2-4 16 0,2-2 0 31,1-3-848-31,2-2-160 0,3-3-48 0</inkml:trace>
  <inkml:trace contextRef="#ctx0" brushRef="#br0" timeOffset="6225.24">10941 2387 11055 0,'0'0'976'0,"0"0"-784"16,5-9-192-16,-5 9 0 0,1-7 2496 0,-1-2 464 15,-3-1 96-15,0 0 16 0,0 1-1600 0,-4 1-304 16,0 3-64-16,-2 3-16 0,-2 1-288 0,0 3-64 16,-5 2-16-16,2 3 0 0,-2 2-240 0,-1 3-48 15,2 0-16-15,-1 2 0 0,2 4-32 0,3-3 0 16,4-1 0-16,2 0 0 0,2-2-144 0,3 0-48 16,3-1 0-16,3 0 0 0,0-3 160 0,4-1 32 15,-1-2 0-15,2-3 0 0,1-2 64 0,2-2 32 16,1-3 0-16,0 1 0 0,-3-3-96 0,1-2-32 0,-1 0 0 15,0-2 0-15,-2 1-176 0,-1 1-48 16,-2-1 0-16,-3 3 0 0,-4 7-128 0,0 0 0 0,0 0 144 0,0 0-144 16,0 0 192-16,-4 8-16 0,-2 2-16 0,1 3 0 15,-5 3-160-15,2 1 0 0,-2 2 0 0,-1 2 128 16,-2-1-128-16,2-1 128 0,-2 1-128 0,1-1 128 16,1-3-128-16,1 2 0 0,1-3 0 0,2-4 0 15,1-2 0-15,1-2 0 0,5-7 0 0,0 0 0 16,0 0-1152-16,0 0-176 15,0 0-16-15,11-7-9104 0,0-2-1824 0</inkml:trace>
  <inkml:trace contextRef="#ctx0" brushRef="#br0" timeOffset="6652.3">11339 2297 17439 0,'0'0'768'0,"-8"9"176"0,-2-4-752 0,1 4-192 15,1 2 0-15,2-1 0 0,-1 0 1408 0,3-3 256 0,-1 1 64 0,5-8 0 16,0 0-416-16,0 0-80 0,0 0-16 0,6 7 0 15,-6-7-64-15,11 3 0 16,1-3-16-16,1-2 0 0,-3-4-400 0,2-1-80 16,0-2-16-16,1-1 0 0,-3-4-272 0,1-2-64 15,0 1-16-15,-2 3 0 0,-1 0-80 0,-3 0-16 0,0-2 0 0,-2 3 0 16,-2 1-64-16,-2 3-128 0,1 7 176 0,-9-6-176 16,-1 3 272-16,-1 4-48 15,-4 5-16-15,-2 2 0 0,-1 3-208 0,0 1 0 0,0 5 0 0,2 3 0 16,-1 1 0-16,4 0 0 0,4-2 0 0,1 0 0 15,3-1-128-15,4-3 128 0,3-2-192 0,4-1 192 16,1-1 0-16,3 0 0 0,6-3 0 0,0-2 0 16,3-2-448-1,0-2 32-15,3-3 0 0,2-1 0 0,3-1-2736 16,1-3-560-16,14-8-96 0,-3 2-32 0</inkml:trace>
  <inkml:trace contextRef="#ctx0" brushRef="#br0" timeOffset="7019.88">11840 1939 2751 0,'0'0'256'0,"0"0"-256"15,0 0 0-15,0 0 0 0,0 0 4064 0,-10 8 768 16,0 3 160-16,-1 2 16 0,0 3-3040 0,-2 2-624 16,-3 4-112-16,2 4-16 0,1 1-32 0,-1 4 0 0,-2 6 0 0,-1 0 0 15,-2-1-448-15,0 2-96 0,1 2 0 0,1-5-16 16,3-4-304-16,2-3-48 0,4-5-16 0,-1-7 0 15,4-3-80-15,4-3-32 0,-1-2 0 0,2-8 0 16,0 0 240-16,10 3 64 0,4-5 0 0,2-2 0 16,3-3 96-16,2-2 32 0,2-3 0 15,0-1 0-15,-2-2-368 0,1-1-64 0,-1 0-16 16,0 0 0-16,-2 1-128 0,-1 4 0 0,-3 3 0 0,-3 3 0 16,-1 0 0-16,-1 7 0 0,-10-2 0 15,6 13 0-15,-3 1-160 0,-4 1 160 0,-3 2 0 0,-2-1-144 16,-5 2 144-16,-3-2 0 0,-3 2 0 15,-1 0-128-15,-3-2 128 0,-1 1 0 0,-2-2 0 16,0 0 128-16,2-3-128 0,2-2 0 0,0-4 0 0,3-3 128 16,4-3-384-16,3-1-80 0,2-4-16 0,4-4 0 15,4-3-2400-15,4-3-496 0</inkml:trace>
  <inkml:trace contextRef="#ctx0" brushRef="#br0" timeOffset="7295.79">12053 2269 22111 0,'0'0'976'0,"-5"8"208"15,-3 3-944-15,-1 3-240 0,-1 2 0 0,-1 2 0 0,-1 1 1328 0,-1-1 208 0,1 0 64 0,-9 6 0 16,5-5-352-16,2 0-64 0,3-2-16 0,1-3 0 16,6-2-592-16,0-2-112 0,4-10-16 0,0 0-16 15,0 0 0-15,0 0 0 16,0 0 0-16,7 1 0 0,2-2 336 0,2-4 80 15,2-1 16-15,2-3 0 0,0-1-400 0,2-1-80 0,-1-1 0 0,1-1-16 16,0-3-240-16,1 1-128 16,-2-1 160-16,2-3-160 0,-2 2 0 0,-1 3 128 0,-2 4-128 15,0 0 0-15,-2 1 0 0,0 2 0 0,-3 2 0 0,-1 3 0 16,0 2-960 0,-7 0-192-16,8 2-48 0,-8-2-9904 0,4 7-1984 0</inkml:trace>
  <inkml:trace contextRef="#ctx0" brushRef="#br0" timeOffset="7709.8">12707 2255 29487 0,'-5'-14'1296'0,"5"5"288"0,-2 1-1264 0,-1 1-320 15,-1 0 0-15,-1 3 0 0,-4-3 0 0,-1 4 0 16,-3 2 0-16,-1 1-144 0,-3 3 144 0,1 2 0 16,-6 5 128-16,0 0-128 0,-4 1 432 0,0 2 16 15,-1 4 0-15,-3 4 0 0,0 0 80 0,3 3 32 16,1 0 0-16,5 0 0 0,5-2-96 0,4-3-16 16,4-3 0-16,7 0 0 0,2-3-80 0,4-2-32 15,4-4 0-15,0-2 0 0,4-2 208 0,5-1 32 16,4-4 16-16,1-2 0 0,2-3-112 0,2-1-32 15,-1-3 0-15,12-8 0 0,-6 0-192 0,-6 1-64 16,-3-1 0-16,-2-1 0 0,0 1 0 0,-6 1 0 0,-5 2 0 0,-1 4 0 16,-2 2-16-16,-1 6-16 0,-6 4 0 0,0 0 0 15,0 0-160-15,0 0 128 0,-1 14-128 0,-1 2 128 16,1-1-128-16,-1 0 0 0,-2 1 0 16,1 0 0-16,1 2-240 0,-2-3 80 0,2 1 16 0,2-4 0 31,2 2-2496-31,3-1-496 0,-2-1-112 0</inkml:trace>
  <inkml:trace contextRef="#ctx0" brushRef="#br0" timeOffset="8253.12">13645 2137 20271 0,'0'0'1792'0,"0"0"-1424"16,0 0-368-16,-8 5 0 0,2-1 576 0,-2 5 64 16,0 2 0-16,-2 4 0 0,-2 4 384 0,2 3 64 15,-1 3 32-15,0 4 0 0,-1 3-144 0,0 1-16 16,-2 0-16-16,-2 2 0 0,0 1-208 0,-1-2-32 16,-3 2-16-16,1-7 0 0,0 1-192 0,3-6-48 0,0-4 0 15,4-3 0-15,3-4-80 0,2-3-32 0,2-5 0 0,5-5 0 16,0 0 176-16,0 0 16 0,4-6 16 0,2-5 0 15,4-4 160-15,3 0 48 0,4-4 0 0,0-3 0 16,2-3-512-16,1 0-112 0,0-1 0 0,1-1-128 16,-1-1 128-16,2 2-128 0,2 1 0 0,1-2 0 15,0 4 0-15,-1 4 0 0,-1 4 0 0,-1 3 0 16,-1 2 0-16,-2 4 0 0,-2 6-192 0,-6 3 192 16,-2 1-128-16,-9-4 128 0,5 12 0 0,-5 2-144 0,-5 3 144 0,-2-1-128 15,-8 1 128-15,-3 1-128 0,-3-1 128 0,-1 0-128 16,-5-2 128-16,1-1-128 0,-3 0-160 0,3-2-32 15,3-2 0-15,3-3 0 16,4-1-944-16,4-4-192 0,4-2-32 0,8 0-16 16,0 0-992-16,1-11-208 0</inkml:trace>
  <inkml:trace contextRef="#ctx0" brushRef="#br0" timeOffset="8556.48">14112 2217 23951 0,'-12'7'1056'0,"2"0"224"0,-1 2-1024 0,-4 3-256 16,-3 3 0-16,-2 3 0 0,-2 2 320 0,0 0 16 0,-3 1 0 0,2 0 0 15,1 0 304-15,4-2 48 16,1-2 16-16,2 0 0 0,-1 1-16 0,4-4 0 0,4-3 0 0,3-2 0 16,1-3-112-16,4-6-32 15,0 0 0-15,0 0 0 0,0 0 256 0,8 0 48 0,3-4 16 0,3-4 0 16,1-3-144-16,1-2-16 0,1-1-16 0,2-2 0 15,0 0-400-15,0-3-80 0,0-3-16 0,0 0 0 16,-2-1-64-16,2 1 0 0,1 0-128 0,-4 2 192 16,2-1-192-16,-2 5 0 0,1 3 0 0,-2 3 0 15,-2 2 0-15,-1 2 0 0,-3 3 0 0,-9 3 0 16,9 1-160-16,-9-1-32 0,7 9 0 0,-4-2 0 16,-1 0-2704-16,-1 2-560 15</inkml:trace>
  <inkml:trace contextRef="#ctx0" brushRef="#br0" timeOffset="8852.66">14408 2233 26079 0,'0'0'1152'0,"-4"-1"256"0,-4 1-1136 0,1 4-272 16,-6-1 0-16,1 1 0 0,-2 1 736 0,-2 3 96 15,-2 3 0-15,-1 3 16 0,1 2-32 0,-2 1-16 16,2 2 0-16,-3 6 0 0,5-1-272 0,5-5-48 15,5-1-16-15,5-3 0 0,2-3-160 0,4-4-48 16,2 1 0-16,3-1 0 0,3-3 208 0,4 0 48 16,1-2 0-16,1-3 0 0,3-6 32 0,0 1 16 0,1-2 0 0,-1-2 0 15,-2 0-176-15,-1-1-48 16,-1-4 0-16,-4 1 0 0,-1 0 48 0,-4-1 0 0,-1-3 0 0,-5 1 0 16,-1-2-32-16,-3 1 0 0,-2-2 0 0,-3 6 0 15,-2-1-224-15,0 2-128 0,-2 4 128 0,-1 1-128 31,0 1-1376-31,1 3-352 0,-2 1-64 0,2 1-9728 0,2 0-1936 16</inkml:trace>
  <inkml:trace contextRef="#ctx0" brushRef="#br0" timeOffset="9374.56">14981 2242 9215 0,'0'0'816'0,"0"0"-656"16,0 0-160-16,0 0 0 0,0 0 1472 0,0 0 256 16,0 0 48-16,-4-3 16 0,0 0-496 0,-2 0-80 15,1 1-32-15,-2 1 0 0,0 0-128 0,0 2-32 16,-2 1 0-16,-1 2 0 0,-1-1-192 0,-1 2-32 15,-1 3-16-15,-2 1 0 0,-1-2-32 0,-2 2-16 16,2 3 0-16,-3 2 0 0,2 2-288 0,0-1-64 0,2 2-16 0,0-3 0 16,5 0-144-16,1 0-32 0,3-3 0 0,2-2 0 15,4 0 144-15,4-2 32 16,-1-1 0-16,5-1 0 0,1-2 192 0,4-2 32 0,1-2 16 0,4-1 0 16,2-1-80-16,0-4-16 0,-1-2 0 15,2-1 0-15,0-2-208 0,-1-2-48 0,0-4-16 0,-3 1 0 16,0-2-64-16,-2-1-16 0,1 0 0 0,-2 0 0 15,0-6-32-15,-1 1-128 0,1-1 192 0,-1-3-64 16,-3-3-128-16,1-1 0 0,1 0 0 0,-3 1 128 16,-2 1-128-16,0 5 0 0,0 2-160 0,-4 4 160 15,0 7-176-15,-2 4 176 0,-1 3-192 0,0 6 192 16,-6 5-192-16,-2 4 64 0,-1 3 128 0,-4 3-208 0,-1 3 80 16,-2 5 128-16,0-1-208 0,-1 5 80 0,2 2 128 0,-2 3 0 15,1 0 0-15,2 1 0 0,-1 0 0 16,3-1 0-16,1-2 0 0,2-1 0 15,2-5-576-15,1 0-16 0,4-4-16 0,1-2 0 16,1-3-1840-16,1-2-368 0,3-4-80 0</inkml:trace>
  <inkml:trace contextRef="#ctx0" brushRef="#br0" timeOffset="10071.7">15083 2008 16575 0,'0'0'736'0,"0"0"160"0,0 0-720 0,0 0-176 16,0-7 0-16,0 7 0 0,-5-9 1520 0,1 4 272 15,-1 0 48-15,0 2 16 0,-3 1-544 0,1 2-96 16,-2 2-32-16,-1 2 0 0,-2 4-352 0,0 3-80 16,-3 3-16-16,-1 5 0 0,-4 1 0 0,1 4 0 15,1 4 0-15,4-5 0 0,-1 4-96 0,-3 6-32 0,0 1 0 0,-4 4 0 16,0 1-272-16,2-2-48 0,-2-4-16 15,2-3 0-15,0-3 32 0,-4 5 0 0,7-7 0 16,8-11 0-16,2-4 80 0,4-1 0 16,0-2 16-16,3-3 0 0,0-4 48 0,7 2 16 0,4-4 0 0,1-2 0 15,6-4-64-15,0-2-16 16,2-3 0-16,1 0 0 0,2-2-256 0,1 2-128 0,0-2 128 0,-1 0-128 16,-1 2 0-16,0 2 0 0,-1 0 0 15,-1 1 0-15,-3 1 0 0,-1 5 0 0,-3 3 0 0,-1 3 0 16,-4 3 0-16,-1 1 0 0,-3 4 0 0,-2 0 0 15,-3 2-128-15,-4 1 128 0,-2 3 0 0,-2-1 0 16,-6 0 0-16,0 1 0 0,0-1 0 0,-2-2 0 16,-3 0 0-16,1-2 0 0,-1-3 0 0,1 2 0 15,-2-1 0-15,2-3 0 0,3-3 0 0,2-2 0 16,2-2 0-16,3-2 0 0,0-3 0 0,3-2 0 16,5-3-1568-16,1 1-240 0,3-1-48 15,5 0-16-15,4-1-1280 0,5 0-256 16</inkml:trace>
  <inkml:trace contextRef="#ctx0" brushRef="#br0" timeOffset="10301.71">15490 2090 21071 0,'0'0'928'0,"0"0"208"0,3-7-912 15,-1 3-224-15,-2 4 0 0,0 0 0 0,0 0 1376 0,0 0 224 16,-8 4 64-16,-1 3 0 0,-4 2-176 0,-1 2-16 0,-2 2-16 0,-3 5 0 15,-1 4-304-15,-1 3-64 16,-1 4-16-16,0 1 0 0,-3 3-432 0,4 1-96 16,0 1-16-16,2 0 0 0,1-2-336 0,0-1-192 15,3-2 192-15,-6 11-192 0,5-9-192 0,9-12-160 16,2-1-32-16,1-4 0 16,4 0-1968-16,4 0-400 0,2-4-64 0,6-1-10800 0</inkml:trace>
  <inkml:trace contextRef="#ctx0" brushRef="#br0" timeOffset="10640.39">15445 2410 20383 0,'0'0'896'0,"0"0"192"0,0 0-864 0,0 0-224 0,4 7 0 0,3-2 0 0,-2 1 1296 0,5-3 224 16,-1-1 32-16,2 0 16 0,2-2-384 0,2-1-80 15,3-1-16-15,0-1 0 0,0 0-272 0,0-3-64 16,1-1-16-16,-4 1 0 0,-3-2-96 0,0 0-32 16,-2 1 0-16,-2-3 0 0,-2 2 32 0,-3-1 0 15,-1 2 0-15,-3 0 0 0,-3 0-64 0,-1 3-16 16,-4 2 0-16,-3 3 0 0,-5 2-368 0,-1 4-192 16,-2 3 192-16,0 1-192 0,-1 1 176 0,-1 5-176 15,0 0 160-15,2 2-160 0,0 0 128 0,1 1-128 16,2 0 0-16,5 0 144 0,3-1-144 0,3-2 0 15,3 0 0-15,3-2 0 0,3-1 0 0,3-2 0 16,3-2 0-16,3-2-176 16,3-5-272-16,1 2-64 0,3-4-16 0,3-1 0 15,-1-1-2528-15,4-4-496 0</inkml:trace>
  <inkml:trace contextRef="#ctx0" brushRef="#br0" timeOffset="11103.75">15924 2350 24815 0,'-8'13'1088'0,"4"-5"256"0,-1 0-1088 0,-2 4-256 0,-2 1 0 0,-1 0 0 15,-2 1 1536-15,1-1 240 0,-2 2 48 0,1-2 16 16,0 0-400-16,2-1-80 0,-1 1-16 0,2-3 0 16,1-1-512-16,4-1-128 0,-2-3 0 0,4 1-16 15,2-6-240-15,0 0-64 0,0 0 0 0,8-4 0 16,0 1 48-16,3-4 0 0,2-1 0 0,0-1 0 0,2-2-240 0,4 0-32 15,0 0-16-15,2 0 0 16,1 1-144-16,-1 1 0 0,3 1 144 0,-2 3-144 0,0-1 128 0,-1 3-128 16,-1 2 128-16,-4 2-128 0,-2 1 0 0,-3 3 0 15,-2 1 0-15,-2 2 0 0,-3 1 0 0,-2 0 0 16,-3 4 0-16,-3 2 0 0,-4 1 0 0,-2-2 0 16,-3 0 0-16,0-1-128 0,-1 0 128 0,0-2 0 15,2-3 0-15,3 0 0 0,3-2 0 0,1-3 0 16,5-3 0-16,0 0 128 0,0 0 0 0,0 0 16 15,5-6 0-15,1-2 0 0,2 0 32 0,2-2 0 16,2-3 0-16,2 2 0 0,2-1-176 0,-1 0 0 0,2-1 0 16,0 2 0-16,1 2 0 0,0-1 0 15,-1 2 0-15,0 2 0 0,-1 3 0 0,2 3 0 0,-2 3 0 0,0 1 0 16,-1 2 0-16,-1 4 0 16,-2 2 0-16,-1 4 0 0,-1 1-128 0,-4 2 128 0,0 2 0 15,0 1 0-15,-3 2 0 0,-1 0 0 16,0 1 0-16,-1-2 0 0,-1-1 0 0,0-1 0 15,0-3 0-15,0-2-12992 0,0-4-2464 0</inkml:trace>
  <inkml:trace contextRef="#ctx0" brushRef="#br0" timeOffset="15764.36">3902 10393 23039 0,'-2'-8'2048'0,"2"1"-1648"0,-1 0-400 0,1 7 0 16,0 0 0-16,0 0-192 0,0 0 0 0,0 0 16 15,0 0 176-15,-9 1 0 0,9-1 160 0,-10 8-160 16,0 2 240-16,1 3-48 0,1 4-16 0,-1 4 0 15,2 6 144-15,-3 5 48 0,0 4 0 0,-1 4 0 16,-2 2 16-16,-2 8 16 0,-3 2 0 0,-2 5 0 16,3 4-144-16,0 4-16 0,1 1-16 0,0-1 0 15,2-4-224-15,1-5 176 0,2-6-176 0,3-4 160 16,3-8 32-16,3-4 16 0,-3-4 0 0,4-6 0 16,1-2 288-16,2-2 48 0,2-3 16 0,-2-3 0 0,1-4-144 15,3-2-32-15,0 1 0 0,2-1 0 16,1-4-128-16,3 0-16 0,0-2-16 0,5 0 0 0,1-1-224 15,5-1 176-15,4-2-176 0,1 0 160 0,4-3-160 16,-1 0 0-16,-1-2 0 0,1 2 0 0,2-2 0 16,3 2 0-16,1 2 0 0,0 1 0 0,4 0 0 0,1 1 0 15,4 0 0-15,5 0 0 0,0 0 0 0,2 1 0 16,0-2 0-16,1 1 0 0,1-1 0 16,4 2 0-16,4-1 0 0,1-1 0 0,1 0 0 0,-3-2 0 15,2 1 0-15,1 2 0 0,1 1 0 0,1 0 0 16,1 0 0-16,0 1 0 0,-5 1 0 0,1 0 0 15,-1 2 0-15,2 0 0 0,3 2-144 0,0 1 144 16,-2-1 0-16,1-2 0 0,-3 0 0 0,4 0 0 16,2 3 0-16,-1 0 0 0,0-1 0 0,-3-2 0 15,-1-1 0-15,2 4 0 0,1 2 0 0,3 0-128 0,1-2 128 16,0 1 0-16,-5-1 0 0,0-2 0 0,-1-4 0 0,4 1 0 16,5 1 0-16,-2-4 0 0,-3-3 0 15,2 1 0-15,0 0 128 0,1 0-128 0,1 1 0 0,-2-1 144 16,-1 1-144-16,-2-2 0 0,-1 1 0 15,3 2 0-15,0 1 0 0,-2 0 0 0,1 0 0 0,-3 0 0 16,-2-1 0-16,1 2 0 0,0 2 0 0,2 2 0 16,0-4 0-16,-1-1 128 0,-4-1-128 15,0-3 0-15,0 2 0 0,3 1 0 0,3 0 0 0,-2-1 0 16,-2 1 128-16,-2-1-128 0,0-3 128 0,-1 4-128 16,-1 0 128-16,3 0-128 0,3 0 128 0,-4 0-128 15,-5-2 0-15,0 1 0 0,-1 0 128 0,1 2-128 16,-3 2 0-16,3-1 0 0,2-1 0 0,-3-1 128 15,-3-1-128-15,1-1 0 0,2 3 0 0,-1-1 0 16,-1 1 0-16,2 0 0 0,0-1 0 0,-1-2 0 0,-2-1 128 16,0 0-128-16,-1-2 128 0,-1 4-128 0,0 2 192 15,0 0-64-15,3-1 0 0,0 0 0 0,-1 0-128 0,-1-1 128 16,-2 1-128-16,-2 1 128 0,2 0-128 16,-3 1 160-16,3 3-160 0,0-2 160 0,1-1-160 0,-3-1 0 15,-2-1 0-15,-1 0 0 0,0 0 0 0,-1 1 0 16,2 0 0-16,-1 1 0 0,0 1 0 0,2 0 0 15,1-1 0-15,-3-1 0 0,-3 0 0 0,-1 3 0 16,-1-1 0-16,0 1 0 0,-2 0 0 0,-1 2 0 16,-2-2 0-16,3 1 0 0,-2 0 0 0,3-2 0 15,-4-2 0-15,-1 0 0 0,-3 0 0 0,-2-1 0 16,-2 0 0-16,-1 0 0 0,-2 1 128 0,-2 0-128 0,-2 1 0 16,-2 0 128-16,-2 0-128 0,-3 1 128 15,-2 0-128-15,-2 2 128 0,-1-1 96 0,-9-3 16 0,8 1 0 0,-8-1 0 16,11 2 48-16,-3 0 16 0,0 2 0 0,-8-4 0 15,6 0-160-15,-6 0-16 0,9 1-128 0,-9-1 192 16,0 0-192-16,7-1 144 0,-7 1-144 0,0 0 128 16,0 0 80-16,0 0 16 0,0-11 0 0,0 1 0 15,-1-2 16-15,0-4 0 0,0 0 0 0,-1-5 0 16,2-3-96-16,2 0-16 0,-1-4 0 16,1-4 0-16,0-4-128 0,0-4 192 0,3-2-192 0,-2 0 192 15,2-7-192-15,3-5 160 0,-2-7-160 0,4-1 160 16,-3-1-160-16,4 2 0 0,1 4 0 0,-2 4 0 15,0 2 0-15,1 4 0 0,-3 2 0 0,1 4 0 16,-2 4 0-16,2 1 0 0,0 5 0 0,0 3 0 16,-3 3 0-16,1 2 128 0,0 2-128 0,0 3 0 0,-2 3 0 15,0 2 0-15,1 0 0 0,-4 2 0 0,1 0 0 0,-1 2 0 16,1-1 0-16,0 0 0 0,-1-2 0 0,-1 2 0 16,1 0-128-16,-1 1 128 0,-1 1 0 0,0 2 0 15,-1-1 0-15,1 7 0 0,0 0 0 0,0 0 0 16,0 0 0-16,-5-5 0 0,-4 0 0 0,9 5 0 15,-11-1 0-15,1 1 0 0,-2 0-128 0,-1 2 128 16,-3 1 0-16,1-1 0 0,1 0 0 0,-3 0 0 16,-3-2 0-16,0-1 0 0,-2 1 0 0,0 1 0 15,-4-1 0-15,1-1 0 0,0-1 0 0,-5 0 0 16,-2 3 0-16,0-1 0 0,-2-1 0 0,-3 0 0 0,-4-2 0 0,-2 2 0 16,-5-1 0-16,0-1 0 0,-1-3 0 0,-2 3 0 15,-3 1 0-15,-3 1 0 0,-3 1 0 16,-4 0 0-16,-8-4 0 0,4 1 0 0,-1 0 0 0,2-2 0 15,-3 2 0-15,-1-1 0 0,-4-2 0 16,3 1 0-16,1-1 0 0,1 1 0 0,0 0 0 0,-3 1 0 16,-4-2 0-16,0 3 0 0,3-2 0 0,3 1 0 15,-3 1 0-15,-1 1 0 0,-2 0 0 0,-1-1 0 16,0 0 0-16,1 1 0 0,0 1 0 16,-4-1 0-16,-2 2 0 0,1-2 0 0,2 0 0 0,1 1 0 15,1 1 0-15,-4-1 0 0,1-1 0 0,3 0 0 16,1-1 0-16,2 0 0 0,3 3 0 0,-4-2 0 15,-1 0 0-15,1 0 0 0,1-2 0 0,2 3 0 16,2 2 0-16,-3-1 0 0,-3-1 0 0,1 0 0 0,1 1 0 16,2 2 0-16,1 0 0 0,-1 0 0 0,-4-2 0 15,3 0 0-15,3-2 0 0,3 2 0 0,2 0 0 16,0 0 0-16,0-1 0 0,0-1 0 0,1 0 0 16,4 0 0-16,0 0 0 0,3 0 0 0,1 0 0 0,0 1 0 15,-1-1 0-15,1 1 0 0,1 0 0 0,3 0 0 16,-1 0 0-16,4 1 0 0,0-3 0 0,-4 3 0 15,-2 0 0-15,-3 3 0 0,3-2 0 0,2-1 0 16,-1 0 0-16,3 1 0 0,-2 1 0 0,3 0 0 16,-1 0 0-16,-3-1 0 0,-1-1 0 0,2 0 0 15,3 0 0-15,0 0 0 0,1 0 0 0,1 0 0 16,-1 2 0-16,2-1 0 0,-4 0 0 0,1-1 0 16,2 0 144-16,0 0-144 0,0 0 0 0,2 3 128 15,-1 0-128-15,1 1 0 0,-1-3 0 0,-1 1 0 0,0 0 0 16,3 0 128-16,0-1-128 0,4 2 144 0,2-1-144 0,-1 0 160 15,3 1-160-15,0 0 192 0,3 1-192 16,-2 0 192-16,-1 1-192 0,2-1 0 0,-2-1 144 0,1 2-144 16,2-1 160-16,1 2-32 0,0 0-128 0,1 1 192 15,0-2-192-15,1 2 0 0,-3 0 0 0,1 0-160 16,0 0 160-16,-1-2 0 0,2 0 0 0,0 0 0 16,-4 2 144-16,2 1-144 0,1-2 192 0,0 2-192 15,2-4 144-15,1 3-144 0,-1 0 0 0,2 0 144 16,3 1-144-16,-2 1 0 0,5-2 0 0,1 1 0 15,1-1 0-15,3-2 0 0,3 0 0 0,1-3 0 16,1 3-208-16,0 0-32 0,-2-1 0 0,0 2 0 16,-1-2-1280-1,1 2-256-15,-1-2-48 0,1 4-9296 0,-1 0-1856 0</inkml:trace>
  <inkml:trace contextRef="#ctx0" brushRef="#br0" timeOffset="22880.04">19077 12792 5519 0,'21'1'240'0,"-7"0"64"0,2-1-304 0,0 0 0 0,0-1 0 0,1 1 0 16,0 1 1328-16,3 0 208 0,-3-1 32 0,-1 1 16 15,0-3-576-15,-2 0-112 0,-3 1-32 0,-2 0 0 16,-9 1-96-16,7-1-32 0,-7 1 0 0,0 0 0 16,0 0-160-16,0 0-48 0,0 0 0 0,0 0 0 15,0 0 0-15,-7 1 0 0,-2 0 0 0,-2-1 0 16,-4-2 64-16,-2 1 16 0,-2-2 0 0,2 1 0 15,-2-2-16-15,-1-1 0 0,-1 0 0 0,-1 2 0 16,0 0-16-16,-4 1-16 0,-2 0 0 0,1 0 0 16,-2 2-240-16,-3 0-32 0,-4 1-16 0,-5-2 0 0,-3-2 16 15,-4 0 0-15,0 1 0 0,-2 1 0 0,-3-1-96 0,-2 1 0 16,-2 1-16-16,-6-1 0 0,-5-2-32 16,1 0 0-16,0 0 0 0,3-2 0 0,3 1 64 0,-3-1 16 15,-1-2 0-15,-2 1 0 0,-5 1 176 0,3 2 48 16,2 2 0-16,-1-1 0 0,-2 1-256 0,-1 0-32 15,-5-1-16-15,-1 2 0 0,1 3-144 0,-1 1 0 16,-2-3 0-16,1 2 128 0,0 0-128 0,0 2 0 16,1-1 0-16,-1 2 0 0,-5-2 0 0,3 0 0 15,1 1 0-15,2-1 0 0,3 1 0 0,0 0 0 16,0 1 0-16,0-2 128 0,0 0-128 0,5 1 0 16,-1-1 0-16,2 3 128 0,-4 2-128 0,1-3 0 15,0 1 0-15,1-2 0 0,2 0 0 0,1 2 0 16,-2 1 0-16,1 0 0 0,-5-2 0 0,5 2 0 0,2 0 0 15,3 2 0-15,3 1 0 0,-2-1 0 0,-1-3 0 0,3 0 0 16,0 1 0-16,4-2 0 0,6-1 0 0,2-1 0 16,-1 0 0-16,2 2 0 0,-1-1 0 0,2-1 0 15,0-2 0-15,0 0 0 16,-1-1 0-16,5 0 0 0,-1 3 128 0,0-1-128 0,0 1 0 0,-1 1 128 16,0 0-128-16,-2 0 0 0,-4-2 0 0,3 1 0 15,0 1 0-15,1 0 0 0,5 1 0 0,0 0 0 16,4-2 0-16,-1 0 0 0,3-1 0 15,0 2 0-15,-5-2 0 0,3 1 0 0,-1 0 0 0,-1 1 0 16,0 0 0-16,2 0 0 0,1 2 0 0,0 0 128 16,2 1-128-16,2 0 0 0,2 0 0 0,1 0-176 15,4-1 176-15,-1-2 0 0,1 1-144 0,3-2 144 16,2 1 0-16,3-1 0 0,0-2 0 0,2-1 0 0,2 3 0 0,2-3 0 16,-2-1 0-16,4 1 0 0,0 0 0 15,-1 1 0-15,3 0 192 0,0 1-64 0,7-3-128 0,0 0 0 16,-6 0-192-16,6 0 192 0,0 0 0 0,0 0 0 15,0 0 0-15,0 0 0 0,0 0 0 0,0 0 0 16,0 0 0-16,6 6 0 0,-6-6 0 16,8 9 0-16,-2 1 0 0,2 0 0 0,-3 0-192 0,3 4 192 15,-2 4-160-15,2-1 160 0,1 1 0 0,-1 4 0 16,0 2-128-16,2 5 128 0,-2 1 0 0,1 7 0 16,0 2 0-16,-2 4-144 0,2 1 144 0,-1 4 0 15,-2 2 0-15,1-3 0 0,0 0 0 0,0-4 0 0,-2-4 0 16,-1-3 0-16,0-3 0 0,1-4 0 0,-1-6 0 15,1 0 0-15,0-3 0 0,0-5 0 0,0-2 0 16,2-2 128-16,-1-3-128 0,2-1 128 0,-4 0-128 16,3-3 128-16,-7-4-128 0,9 3 192 0,-9-3-64 0,12 2 0 15,-2 1-128-15,-10-3 0 0,12 1 128 0,-2 1-128 16,-10-2 0-16,12 4 0 0,-4 0 0 0,3-1 0 16,2 0 0-16,0 2 0 0,5-1 0 0,-1 2 0 15,4-2 0-15,4-1 0 0,0 3 0 0,4 0 0 16,3 0 0-16,1-1 0 0,2 0-176 0,-2-2 176 15,0 4 0-15,4-2-144 0,2-2 144 0,5 3 0 16,0 1 0-16,4-2 0 0,2 1 0 0,5-2-128 16,2-2 128-16,2-1-160 0,0 4 160 0,2 0-160 15,1 3 160-15,3 1 0 0,4 1 0 0,0-1 0 0,-6 5 0 0,0-1 0 16,-1 0 0-16,3 2 0 0,2 1 0 16,0 0 0-16,1 1 0 0,-1-2 0 0,-3 1 0 0,4-3 0 15,3-2 0-15,0-2 0 0,4-2 0 0,-1 1 0 16,-2-1 0-16,-1-2 0 0,3-2 0 0,2 1 0 15,2-1 0-15,-2-1 128 0,-1-2-128 0,-1-1 0 16,3 1 0-16,0-1 0 0,-1-2 0 0,-4 2 128 16,-2-2-128-16,0 1 0 0,1-1 0 0,0 2 144 15,3 0-144-15,-4 2 0 0,-3 0 0 0,-2 1 0 16,-2 1 0-16,0 3 0 0,2 2 0 0,0-1 0 16,-2 1 128-16,-1 0-128 0,-4-3 0 0,0 2 0 15,-1-1 0-15,3 0 0 0,-3-3 0 0,0 2 0 0,-2-3 0 16,-4 0 0-16,-2-1 144 0,0-1-144 15,-2 0 0-15,1 0 144 0,2 0-144 0,-4 1 160 0,-2-1-160 0,-1 0 160 16,-3 1-160-16,-4-1 0 0,-4-1 0 0,-1 1 0 16,-2 1 128-16,0 2-128 0,-2-1 0 15,-2 1 128-15,0 0-128 0,2 2 128 0,-2-1-128 0,1 2 128 16,0-1-128-16,-3 2 0 0,1-2 0 0,-5 0 0 16,0-3 0-16,-1 1 0 0,-3-2 0 0,-2 1 128 15,-2 0-128-15,0-1 0 0,-11-1 0 0,9 0 128 16,0 0-128-16,-9 0 0 0,9-1 144 0,-9 1-144 15,8-2 176-15,-8 2-48 0,0 0 0 0,0 0 0 16,8-5 64-16,-8 5 0 0,0 0 0 0,6-7 0 16,-3 2 32-16,-3 5 16 0,3-8 0 0,1 0 0 15,-4 8-48-15,4-8-16 0,-2 0 0 0,3 0 0 16,-2 1-176-16,2-4 160 0,-1 0-160 0,1-2 160 16,2-1-160-16,-2-1 0 0,3-2 144 0,2-4-144 0,1-3 176 15,1-2-48-15,-3-3 0 0,2-2 0 0,2-3 64 0,0-3 16 16,0-5 0-16,5-2 0 0,0-1-208 0,0-1 128 15,4 0-128-15,1 0 0 0,2 0 0 0,-1-1 128 16,1 0-128-16,-3-3 0 0,2-3 0 0,-4 2 0 16,-1-1 0-16,-3-3 0 0,0 2 0 0,-3-1 0 15,-2-3 128-15,-5 2-128 0,0 4 0 0,-3 3 128 16,-1 5-128-16,-2 2 0 0,-2 3 448 0,1 4 0 16,-4 3 0-16,0 4 0 0,1 1-128 0,-1 3-16 15,1 8-16-15,1-1 0 0,-1 6-288 0,0 1 0 16,2-2 0-16,0 5 0 0,2 6 0 0,0 0 0 15,0 0 0-15,0 0 0 0,0 0-320 0,0 0-64 16,0 0 0-16,0 0-16 16,0 0-2352-16,5 10-448 0</inkml:trace>
  <inkml:trace contextRef="#ctx0" brushRef="#br0" timeOffset="24321.61">20279 12240 1839 0,'0'0'160'0,"0"0"-160"0,0 0 0 0,0 0 0 16,-2-8 1920-16,2 8 368 0,0 0 64 0,-1-8 16 15,1 8-832-15,-2-6-176 0,2 6-16 0,0 0-16 16,0 0-96-16,0 0-16 0,0-9 0 0,0 9 0 16,0 0-240-16,0 0-48 0,0 0-16 0,0 0 0 15,0 0-64-15,8 1-16 0,-1 2 0 0,3 6 0 16,-1 1-192-16,1 4-64 0,1 3 0 0,-1 4 0 0,2 1-16 15,1 1-16-15,1 0 0 0,-1 1 0 16,-1 2-144-16,3-2-16 0,-1-1-16 0,1 0 0 0,1-1-224 0,-2-2-144 16,0 2 192-16,1-2-192 0,-3-5 160 15,1 0-160-15,-4-1 128 0,1-1-128 0,0-1 128 0,-3 0-128 16,-1-2 0-16,-1-1 128 0,1-3-128 0,-6-6 0 16,4 8 0-16,-4-8-176 15,0 0-576-15,0 0-112 0,0 0-32 0,0 0-7936 16,0 0-1600-16</inkml:trace>
  <inkml:trace contextRef="#ctx0" brushRef="#br0" timeOffset="24648.78">20644 12167 23951 0,'0'0'2128'0,"-4"-4"-1696"0,4 4-432 0,0 0 0 15,-2-8 448-15,2 8 16 0,0 0 0 0,0 0 0 16,0 0 320-16,0 0 64 0,-6 7 16 0,3 3 0 16,0 1-336-16,0 4-64 0,-1 0-16 0,1 9 0 15,-2 1 144-15,-2 3 32 0,-4 2 0 0,-4 4 0 16,1 1 48-16,-1 2 16 0,-3-2 0 0,-2 3 0 16,0 0-288-16,2-2-48 0,-1-2-16 0,3-3 0 15,1-2-48-15,0-3-16 0,-2 0 0 0,3-2 0 16,3-4-48-16,3-3-16 0,-3-3 0 0,4-2 0 0,-1 0-208 15,5-3 176-15,-1-1-176 0,4-8 160 16,0 0-528-16,0 0-96 0,9-3-32 16,2-4 0-16,2-3-2016 0,-1-2-416 0,3-3-80 15,0-1-10192-15</inkml:trace>
  <inkml:trace contextRef="#ctx0" brushRef="#br0" timeOffset="24951.18">21187 12204 20271 0,'0'0'896'0,"0"0"192"0,0 0-880 0,-8 3-208 0,-2 1 0 0,1 3 0 16,0 2 1584-16,0 2 272 0,0 2 48 0,-2 3 16 15,1 3-768-15,0 4-128 0,-2 1-48 0,1 4 0 16,0-2-128-16,0 2-16 0,-3 1-16 0,1 2 0 16,4-1-240-16,-1-3-64 0,0 0 0 0,3-3 0 15,-1-1-320-15,4-1-192 0,1-3 192 0,-2-4-192 16,2 0 128-16,2-3-128 0,2-2 0 0,1-3 0 31,-2-7-1040-31,0 0-320 0,0 0-64 0,0 0-16 16,11-1-1184-16,-2-3-256 0,-6-5-32 0,0-1-16 0</inkml:trace>
  <inkml:trace contextRef="#ctx0" brushRef="#br0" timeOffset="25126.84">20809 12534 1839 0,'0'0'0'0,"-6"-2"160"0,6 2-160 0,0 0 0 16,0 0 0-16,0 0 0 0,0 0 5552 0,0 0 1072 16,6-6 224-16,4 0 32 0,3 1-4896 0,5-1-960 15,4 1-208-15,2 2-48 0,5 0-144 0,3 1-48 16,2 0 0-16,1-1 0 0,-2 0-384 0,1 1-64 15,-1 1-128-15,-3-1 176 0,-4 0-176 0,-2 1 0 16,0 0 0-16,-2 1 0 16,-3 0-2336-16,-2 0-352 0</inkml:trace>
  <inkml:trace contextRef="#ctx0" brushRef="#br0" timeOffset="25470.01">21485 12281 17503 0,'-9'-14'768'0,"8"9"176"0,1-3-752 0,3 3-192 0,7-1 0 0,-1 1 0 16,3-1 2944-16,0 1 544 0,2 0 112 0,1 3 32 16,0 0-2672-16,-2 2-544 0,0 1-96 0,1 4-32 15,-2 3-112-15,-1 4-32 0,-6 3 0 0,2 3 0 16,-3 0-16-16,-4 5 0 0,0 3 0 0,-5 2 0 15,-3-3 240-15,-2 3 32 0,-2-2 16 0,1 2 0 16,-3-4-16-16,3 0 0 0,3 0 0 0,0-3 0 0,4-4 48 16,3-2 16-16,1-3 0 0,2 2 0 0,4-2-48 15,2-1-16-15,6-2 0 0,1-2 0 0,0-2-144 0,2-1-48 16,-1 1 0-16,4-3 0 0,1-1-80 0,1-1-128 16,0-1 176-16,1 0-176 0,-4-1 0 0,1 0 0 15,-2 0 0-15,2-1 0 16,-4 0-464-16,-1 0-112 15,-5 1 0-15,0-3-16 0,0 2-2576 0,-7-3-512 0</inkml:trace>
  <inkml:trace contextRef="#ctx0" brushRef="#br0" timeOffset="25973.66">20288 12030 15999 0,'0'0'704'0,"0"0"160"0,0 0-688 15,0 0-176-15,-7 1 0 0,-1 1 0 0,-1 0 672 0,-1 4 96 16,-2-1 32-16,-1 5 0 0,-3 1 400 0,-1 5 80 16,-3 4 0-16,-3 6 16 0,-3 5-320 0,-3 4-64 15,-2 4-16-15,0 5 0 0,0 5-48 0,3 2-16 16,0 6 0-16,3 2 0 0,3 3-304 0,4-6-64 16,6-4-16-16,6-1 0 0,3-4-272 0,6-2-176 0,5-4 192 15,7-1-192-15,4-4 0 0,7-4 0 0,3-1 0 16,12-6 0-1,6-2-352-15,10-6-80 0,5-3-16 0,1-6-8640 0,-3-4-1744 0</inkml:trace>
  <inkml:trace contextRef="#ctx0" brushRef="#br0" timeOffset="26518.06">21919 11954 14335 0,'0'0'640'0,"0"0"128"0,-5-6-624 0,0 1-144 0,5 5 0 0,-5-5 0 16,5 5 1024-16,0 0 192 0,-7-4 16 0,7 4 16 15,0 0-336-15,0 0-64 0,0 0-16 0,5 7 0 16,1 0-224-16,2 3-48 0,2 1-16 0,3 5 0 16,2 2 112-16,2 4 32 0,1 3 0 0,-2 4 0 15,1 5-64-15,-2 4-16 0,-1 2 0 0,-2 4 0 16,-2 4-32-16,-2 1 0 0,-4 3 0 0,-3-1 0 16,-3 0-144-16,-2 1-48 0,-3 0 0 0,0-3 0 15,-4-2-96-15,1-1-32 0,-4-5 0 0,0-1 0 16,-1-5-48-16,-1-1-16 0,0-4 0 0,0-3 0 15,1-1 32-15,2-4 0 0,0-1 0 0,3-4 0 16,0-1-224-16,2-4 176 0,2-3-176 0,6-9 160 16,0 0-1024-16,0 0-208 0,0 0-32 0,2-7-13168 15</inkml:trace>
  <inkml:trace contextRef="#ctx0" brushRef="#br0" timeOffset="26920.68">22496 11992 9215 0,'-8'-11'816'0,"4"7"-656"0,0-3-160 0,-1 3 0 16,5 4 2960-16,-8-3 560 0,-1 0 128 0,0 6 0 15,-3 0-1936-15,-2 5-400 0,-4-1-80 0,1 5-16 16,-1 4-592-16,0 3-128 0,0 3-32 0,1 5 0 16,0 5 48-16,1 4 16 0,1 4 0 0,1 3 0 15,1 3-16-15,3 0-16 0,0-1 0 0,4 0 0 16,0-1-176-16,2-2-48 0,3-1 0 0,2-4 0 15,3 0-80-15,1-4-32 0,0-3 0 0,1-1 0 16,1-5-160-16,2-2 0 0,2-2 144 0,0-4-144 0,3-1 0 16,1-3 0-16,-2-1 0 0,6-2 128 0,-1-2-128 15,0-1-192-15,1-4 64 0,2-2 0 16,-2-2-1520-16,-1-1-288 16,-2-3-64-16,-2-2-6704 0,-1-2-1344 0</inkml:trace>
  <inkml:trace contextRef="#ctx0" brushRef="#br0" timeOffset="27156.17">22551 12386 12895 0,'0'0'1152'0,"0"0"-928"16,0 0-224-16,0 0 0 0,-4-6 2448 0,4 6 448 16,0 0 96-16,0 0 16 0,0 0-1472 0,0 0-304 0,-1 11-48 0,3 3-16 15,3 5-336-15,0 1-80 0,2 2-16 0,2 2 0 16,1 0-400-16,1 2-80 0,1 1 0 0,0-1-16 15,-1-1-240-15,2-1 144 0,1 0-144 0,-2-2 128 16,-1-2-128-16,-2-1 160 0,1-2-160 0,-1-3 160 16,-2-2-336-16,-1-3-64 0,-6-9-16 0,8 5 0 31,-8-5-1808-31,8 4-368 0,-8-4-80 0,6-9-8752 0</inkml:trace>
  <inkml:trace contextRef="#ctx0" brushRef="#br0" timeOffset="27362.85">22715 12389 16575 0,'0'0'736'0,"0"0"160"0,0 0-720 0,0 0-176 0,0 0 0 0,0 0 0 16,-8 6 1984-16,1 5 384 0,3 3 64 0,-4 4 0 0,0 1-1072 15,-1 4-208-15,-1 4-64 0,1 3 0 0,0 0-304 0,0 1-64 16,-2 2-16-16,1 4 0 0,0 0-64 0,1-1 0 16,-2-4-16-16,2 0 0 0,0-2-336 0,3-4-64 15,1-4-16-15,1-3 0 0,-1-4-80 0,2-1-128 16,1-2 176-16,2-5-176 0,0-7 0 0,0 0-224 15,5 5 16-15,4-4 0 16,1-5-1968-16,1-5-400 0,2-6-80 0</inkml:trace>
  <inkml:trace contextRef="#ctx0" brushRef="#br0" timeOffset="27898.76">22862 12067 5519 0,'0'0'496'0,"0"0"-496"0,0 0 0 0,0 0 0 16,0 0 2640-16,0 0 432 0,0 0 96 0,0 0 16 16,0 0-1696-16,0 0-336 0,0 0-64 0,7-4 0 15,-7 4-272-15,7-5-48 0,1 2-16 0,1 1 0 0,1-1-176 0,1-1-48 16,0 1 0-16,0 0 0 0,1-1 0 0,0 2 0 16,1 0 0-16,-3 1 0 0,0 0-64 0,-1 2-16 15,-9-1 0-15,7 4 0 0,-7-4-16 0,6 8-16 16,-1 1 0-16,-4 1 0 0,-1 1-80 0,0 1-16 15,-4 1 0-15,0 1 0 0,-2 1-96 0,0 0-32 16,-2 0 0-16,-1 1 0 0,-1-1-32 0,-1-1-16 16,1-3 0-16,1 2 0 0,2-4 0 0,0 0 0 15,2-2 0-15,-1-1 0 0,1-1 128 0,5-5 32 16,0 0 0-16,0 0 0 0,0 0-48 0,0 0-16 16,0 0 0-16,0 0 0 0,0 0 16 0,0 0 16 15,0 0 0-15,8 0 0 0,3-3-96 0,0-1-32 16,-1 1 0-16,1-1 0 0,0-1-144 0,-1 3 0 15,0 0 0-15,0 1 128 0,-1-2-128 0,0 2 0 0,-1 0 0 16,1 0 0-16,1 0 0 0,-2 1 0 0,-8 0-192 0,11 0 192 31,-2 0-2272-31,-9 0-336 0,8 0-64 0,-8 0-16 0</inkml:trace>
  <inkml:trace contextRef="#ctx0" brushRef="#br0" timeOffset="28243.86">23212 12451 13823 0,'0'0'1216'0,"0"0"-960"16,0 0-256-16,0 0 0 0,0 0 2576 0,0 0 480 16,-6 6 80-16,-1 0 32 0,0 1-1392 0,-2 3-288 15,3 4-48-15,-3 1-16 0,2 3-640 0,2 2-128 16,-1 1-16-16,2 1-16 0,-1 1-240 0,2-1-32 16,0 1-16-16,1-3 0 0,-1 2-144 0,3-3-48 15,0 1 0-15,1-2 0 0,2-3-16 0,-1 1-128 0,1-6 192 0,-1-1-64 16,1-1-128-16,-3-8 0 0,0 0-160 15,0 0 160 1,4 7-1536-16,-4-7-192 0,0 0-64 0,0 0-7328 0,0 0-1472 16</inkml:trace>
  <inkml:trace contextRef="#ctx0" brushRef="#br0" timeOffset="28404.43">22980 12671 11055 0,'0'0'976'0,"0"0"-784"0,0 0-192 0,10-3 0 16,-3 1 3072-16,5-2 576 0,2 3 128 0,1 0 0 15,1 1-2112-15,5-2-448 0,5-1-64 0,1-1-32 16,0 0-416-16,1 2-64 0,2-2-32 0,0 1 0 16,-1 0-352-16,0-1-80 0,-3 2-16 0,-2 0 0 15,-3 0-976-15,-1 0-192 16,-3-1-32-16,-4-1-11904 0</inkml:trace>
  <inkml:trace contextRef="#ctx0" brushRef="#br0" timeOffset="29155.02">23624 12428 15135 0,'0'0'672'0,"0"0"144"0,0 0-656 0,4-10-160 15,-2 0 0-15,1 1 0 0,-3 9 1408 0,0 0 256 16,6-5 64-16,-6 5 0 0,0 0-448 0,7-2-64 15,3-1-32-15,-10 3 0 0,0 0-400 0,10 4-80 16,-1 1 0-16,-4 4-16 0,0 2-224 0,-4 1-32 0,-1 4-16 0,-3 2 0 16,-2 1-48-16,-1 2-16 0,-3 2 0 0,-2 0 0 15,0-1-48-15,-2 1-16 0,-1-2 0 0,1 2 0 16,0-5-48-16,3-2-16 0,0-3 0 0,4 0 0 16,-1-4 224-16,4 1 64 0,3-10 0 0,0 0 0 15,0 9-112-15,3-1-16 0,5-2 0 0,0-3 0 16,5-1-128-16,2 0-16 0,4-2-16 0,4-1 0 15,-1-1-224-15,4 0 176 0,2 0-176 0,-2 2 160 16,2-2-160-16,-3 2 0 0,-2-3 0 0,-1 1 0 16,-4 0 0-16,-1-1 0 0,-1-2 0 0,-3 2 0 15,-3-2-1728-15,-2 2-384 16,-8 3-80-16</inkml:trace>
  <inkml:trace contextRef="#ctx0" brushRef="#br0" timeOffset="29606.96">23857 11962 13823 0,'-6'-8'1216'0,"6"8"-960"0,-6-7-256 0,6 7 0 16,0 0 1040-16,-3-5 176 0,3 5 16 0,0 0 16 16,0 0-368-16,0 0-80 0,0 0-16 0,10 3 0 15,1 3-208-15,2 6-64 0,3 2 0 0,-2 4 0 16,-1 1 224-16,1 4 32 0,-2 5 16 0,3 3 0 15,-2 1 128-15,0 3 32 0,-2 2 0 0,0 4 0 16,0 4-112-16,-1 1 0 0,-1 0-16 0,-1 3 0 16,-3 0-192-16,1 3-48 0,-5-4 0 0,-1 0 0 15,-6-2-48-15,0-2-16 0,-2 0 0 0,-1-3 0 16,-1-3 32-16,1-2 0 0,-4-3 0 0,1-2 0 16,-1 0-128-16,1-5-32 0,0-2 0 0,-2-4 0 0,-1 1-176 15,0-1-32-15,-1-4-16 0,1-2 0 0,2-1-160 16,1-1 0-16,2-2 0 0,2-1 128 15,-2-5-1504-15,10-4-304 16,0 0-64-16,0 0-14320 0</inkml:trace>
  <inkml:trace contextRef="#ctx0" brushRef="#br0" timeOffset="31077.24">24191 12197 3679 0,'0'0'320'0,"-7"-6"-320"15,-2 1 0-15,3 2 0 0,6 3 3520 0,-8-4 640 16,8 4 128-16,-8-2 32 0,8 2-2528 0,0 0-496 16,-6-4-96-16,6 4-32 0,0 0-192 0,0 0-32 15,0 0-16-15,0 0 0 0,0 0-112 0,0 0-32 16,0 0 0-16,0 0 0 0,0 0-176 0,0 0-32 15,6 4-16-15,2 2 0 0,2-1-112 0,1 2-32 16,3-1 0-16,3 1 0 0,-2-2-48 0,3 3-16 16,-2-1 0-16,2 0 0 0,-2-1 16 0,3-1 0 0,3-1 0 15,-3 0 0-15,-2 1 32 0,2-1 16 16,-1 1 0-16,-1 1 0 0,-1-3-160 0,-4 1-16 0,1-1-16 16,-1 1 0-16,-1-2-224 0,-1 1 128 0,-10-3-128 0,0 0 0 15,9 3 144-15,-9-3-144 0,0 0 128 0,0 0-128 16,0 0 224-16,3 9-32 0,-3 0-16 0,-3 0 0 15,-2 1 64-15,-3 1 16 0,-1 3 0 0,0 0 0 16,-2-2-112-16,-1 3-16 0,0 5 0 0,-3-1 0 16,2 0-128-16,0 0 0 0,1 0 0 0,0 0 128 15,1-1-128-15,-1-1 0 0,3-2 144 0,0 0-144 16,0-2 0-16,3-1 0 0,2-1 0 0,1 0 128 16,3-11-128-16,0 9 0 0,0-9-176 0,6 7 176 15,-6-7-1888 1,8 0-288-16,3-3-48 0,0-1-8416 0,-1-2-1696 0</inkml:trace>
  <inkml:trace contextRef="#ctx0" brushRef="#br0" timeOffset="31435.53">24354 12934 19343 0,'0'0'848'0,"0"0"192"0,-8 4-832 0,8-4-208 16,0 0 0-16,-8 6 0 0,-1-2 1392 0,3 0 224 0,6-4 48 0,-7 2 16 16,7-2-192-16,0 0-32 15,0 0-16-15,0 0 0 0,0 0-352 0,0 0-64 0,9-7 0 0,3-1-16 16,1-1-288-16,-1-4-48 0,0 1-16 0,3-3 0 15,-1-3-96-15,1 2-32 0,1 2 0 0,1-1 0 16,2 1-80-16,1 0-32 0,-4-1 0 0,3 3 0 16,1 0-128-16,-1 2-32 0,-3-1 0 0,2 1 0 15,-3 3-256-15,-3 0 160 0,0 0-160 0,-1 2 128 16,1 1-128-16,-3 0 0 0,0 1-160 0,-9 3 160 31,0 0-1920-31,9 0-272 0,-9 0-64 0,0 0-13616 0</inkml:trace>
  <inkml:trace contextRef="#ctx0" brushRef="#br0" timeOffset="31974.17">25000 12275 14735 0,'0'0'1312'0,"-6"-1"-1056"0,6 1-256 0,-8-2 0 16,0 0 1472-16,1 0 224 0,-1 0 48 0,0 2 16 15,-1 0-336-15,2 4-64 0,-3-1-16 0,-1 5 0 16,-2 4-368-16,1 3-80 0,-2 3 0 0,3 3-16 16,0-1-144-16,1 6-32 0,-1 2 0 0,3 2 0 15,0 0-80-15,5 1-32 0,0 0 0 0,3 1 0 16,3 0-176-16,1-3-32 0,5-4-16 0,0-2 0 16,2-1-48-16,2-2-16 0,1-2 0 0,0-4 0 15,0-2-48-15,3-2-16 0,1-2 0 0,-2-4 0 16,2-3 32-16,1-2 16 0,-1-1 0 0,2 0 0 15,-2-6-16-15,-1 0 0 0,-1-2 0 0,-1-1 0 16,-1-2 16-16,1-1 0 0,-2-2 0 0,-3 1 0 16,-1-1 160-16,-2-4 48 0,-1-2 0 0,-5-5 0 15,-1-3 0-15,-2-2 0 0,-4 0 0 0,-1 0 0 0,-6 0-112 16,0 2-32-16,0 3 0 0,-2 3 0 0,-2 5 16 0,0 2 0 16,-2 2 0-16,1 3 0 0,-3 2-240 0,0 3-128 15,1 4 128-15,-4 2-128 16,4 1-640-16,1 3-192 0,-2 3-32 0,4 1-16 15,4 0-2176-15,4 2-432 0</inkml:trace>
  <inkml:trace contextRef="#ctx0" brushRef="#br0" timeOffset="36057.67">20797 13625 12543 0,'0'0'560'0,"0"0"112"0,0 0-544 0,0 0-128 15,0 0 0-15,0 0 0 0,-4-6 1024 0,4 6 160 16,0 0 32-16,0 0 16 0,-7-4 176 0,7 4 48 15,-4-5 0-15,4 5 0 0,0 0-240 0,0 0-64 16,0 0 0-16,0 0 0 0,0 0-432 0,0 0-80 16,0 0-32-16,0 0 0 0,0 0-96 0,1 11 0 0,2 2-16 0,4 1 0 15,-3-1 112-15,6 1 32 0,-1 2 0 0,3 2 0 16,0 4-240-16,1-1-32 0,-1 1-16 16,3 1 0-16,0 1-160 0,2 0-16 0,-1 0-16 0,3-1 0 15,-2-4-160-15,0 1 128 0,1-1-128 0,-1 0 128 16,1-1-128-16,-3-2 128 0,-1-2-128 0,1 1 128 15,-2-1-128-15,0-1 160 0,-2-2-160 0,1 2 160 16,-1 1-160-16,0-2 0 0,-1-2 144 0,0 0-144 16,-3-3 0-16,-1 1 128 0,1 0-128 0,-1-3 0 15,-6-5 0-15,0 0 0 0,6 6 0 0,-6-6 128 16,0 0-288-16,0 0-48 0,0 0-16 0,0 0 0 16,0 0-1312-16,0 0-256 15,0 0-48-15,0 0-7344 0,0 0-1472 0</inkml:trace>
  <inkml:trace contextRef="#ctx0" brushRef="#br0" timeOffset="36474.51">21342 13574 13823 0,'0'0'1216'0,"0"0"-960"0,-5-4-256 16,5 4 0-16,0 0 1984 0,0 0 336 0,0 0 80 0,0 0 16 16,-10 3-1328-16,3 3-256 0,-3 1-48 0,0 5-16 15,0 0 96-15,0 5 16 0,-1 3 0 0,0 1 0 16,-2 3-80-16,0 1-16 0,-3 5 0 0,0 1 0 15,-2 1 48-15,0 2 16 0,-6 0 0 0,2 1 0 16,-3 0-256-16,0 0-48 0,-2-1-16 0,-1 1 0 16,0-1-128-16,1-1-16 0,0-1-16 0,0 1 0 15,1-3-96-15,2 1-16 0,2-1 0 0,4-3 0 16,0-2-64-16,4-5-32 0,1 0 0 0,3-2 0 16,2-3-16-16,4-2 0 0,-1-2 0 0,3-2 0 15,2-9-144-15,0 0 0 0,0 0 0 0,0 0 128 16,0 0-384-16,11-3-64 0,1-5-32 0,1-2 0 15,3-3-2320 1,1-2-464-16</inkml:trace>
  <inkml:trace contextRef="#ctx0" brushRef="#br0" timeOffset="41357.61">21885 13410 7359 0,'-9'-7'320'0,"9"7"80"0,-6-5-400 0,6 5 0 0,-9-3 0 0,1 1 0 0,8 2 1504 0,-7 0 224 15,7 0 32-15,0 0 16 0,-8-1-704 0,8 1-144 16,0 0-32-16,0 0 0 0,0 0-96 0,0 0-32 16,0 0 0-16,0 0 0 0,0 0-176 0,0 0-32 15,2 8-16-15,-2-8 0 0,7 9 96 0,1 1 0 16,3-2 16-16,3 1 0 0,1-1-80 0,4 2 0 16,2 1-16-16,0 1 0 0,-1 3-208 0,2-1-32 15,-1 1-16-15,1 0 0 0,0-2-112 0,-1 1-32 16,-2 3 0-16,-1-2 0 0,-1 0-160 0,-5 2 0 15,0-1 144-15,-2 0-144 0,-3-5 128 0,1 0-128 16,-3 0 160-16,-1 0-160 0,0-2 176 0,-4-1-176 16,0-8 192-16,-4 11-192 0,0-3 384 0,-1 1-48 15,-5-2 0-15,-1 0 0 0,0-2 80 0,-5 1 16 0,0 2 0 16,-5-3 0-16,0 0-176 0,0-1-48 0,-2 0 0 16,2 0 0-16,-2 0-80 0,1 1 0 0,1-2-128 0,2 0 192 15,2 2-192-15,1 1 0 0,2 0 128 0,3-3-128 16,1 2 0-16,2-3 0 0,8-2 0 0,0 0 0 31,0 0-1792-31,0 0-320 0,0 0-48 0,0 0-16 0</inkml:trace>
  <inkml:trace contextRef="#ctx0" brushRef="#br0" timeOffset="41687.51">21740 14213 19295 0,'0'0'848'0,"0"0"176"0,0 0-816 0,0 0-208 16,0 0 0-16,-7 6 0 0,7-6 0 0,0 0 176 15,0 0-176-15,0 0 160 0,0 0 400 0,0 0 80 16,0 0 0-16,8 4 16 0,-8-4 432 0,12-1 96 15,4-1 16-15,1-1 0 0,5-3-224 0,2-3-32 16,2 0-16-16,4 0 0 0,6-1-176 0,-2-1-48 16,1-1 0-16,3-3 0 0,-1 0-128 0,0-1-16 0,-2 0-16 0,-1 2 0 15,-2 0-176-15,-3 3-48 0,-2 2 0 0,-6 1 0 16,-2 1-192-16,-4 2-128 0,-2-1 128 0,-2 1-128 16,-11 5-192-16,0 0-96 0,0 0-32 0,0 0-15120 15</inkml:trace>
  <inkml:trace contextRef="#ctx0" brushRef="#br0" timeOffset="42135.08">22874 13980 3679 0,'0'0'320'0,"-7"0"-320"16,7 0 0-16,-8 0 0 0,8 0 3456 0,-8 0 608 15,0 0 128-15,8 0 32 0,0 0-2128 0,0 0-432 0,0 0-64 0,0 0-32 16,0 0-224-16,0 0-64 0,0 0 0 0,11-3 0 16,2-1-368-16,3 1-80 0,-1-1 0 0,2-1-16 15,-2 0-208-15,3 0-32 0,0 0-16 0,1 1 0 16,0-2-192-16,-2 3-48 0,1-3 0 0,0 2 0 15,-3-1-176-15,-2 1-144 0,0 1 192 0,-3-1-192 16,0 1 0-16,-2 1 0 0,-8 2 0 0,0 0 0 31,0 0-1728-31,0 0-288 0,0 0-64 0</inkml:trace>
  <inkml:trace contextRef="#ctx0" brushRef="#br0" timeOffset="42866.46">23618 13705 7359 0,'0'0'320'0,"-7"4"80"0,-2-2-400 0,2-1 0 16,7-1 0-16,-9 4 0 0,1-2 1680 0,8-2 256 0,0 0 48 0,-9 2 16 16,9-2-688-16,0 0-144 0,-6 2-16 0,6-2-16 15,0 0-112-15,0 0-32 0,0 0 0 0,0 0 0 16,0 0-32-16,0 0-16 0,-1-8 0 0,1 8 0 15,3-9-368-15,5 5-64 0,1-4 0 0,2 0-16 16,-1-1-48-16,2 1-16 0,2 0 0 0,1-2 0 16,0-3-48-16,3 3 0 0,0 0 0 0,4 1 0 15,0 0 48-15,2 1 0 0,-3 2 0 0,1 2 0 16,-1 0 16-16,-4 2 16 0,1 1 0 0,-2 1 0 16,1 1-144-16,-3 3-48 0,-2 1 0 0,0 2 0 15,-3 3-112-15,0 1-32 0,-2 2 0 0,-2 4 0 16,-3 1-128-16,-1 1 0 0,-2-1 0 0,-1 4 0 15,-6 4 128-15,1 0-128 0,-4 2 0 0,-3 0 128 0,-2 1-128 16,-2-1 160-16,2 3-160 0,-2-1 160 0,-3-4-160 16,-1 0 128-16,-3 0-128 0,1-1 128 0,-1 1 0 0,-1-3-128 15,1-4 192-15,-1 2-64 0,1 1-128 0,3-1 192 16,3-3-192-16,-2-2 192 0,2 0-192 0,1-2 128 16,3-1-128-16,2-1 128 0,1-1-128 0,2-2 0 15,2-4 144-15,8-5-144 0,0 0 128 0,0 0-128 16,0 0 160-16,0 0-160 0,0 0 304 0,0 0-48 15,9-9 0-15,4 1 0 0,2 0-64 0,1 2-32 16,3 0 0-16,3-1 0 0,2 0-160 0,3 3 160 16,1 2-160-16,5 2 160 0,0 3 0 0,3 0 0 15,0 1 0-15,1 2 0 0,-1-1-16 0,2 2 0 16,-1-2 0-16,0 2 0 0,-1 0 48 0,0 0 16 0,-1-2 0 16,2-1 0-16,0 1 0 0,-1-2 0 0,0-2 0 15,-3 0 0-15,-2-1-208 0,0 0 176 0,0-2-176 16,-2 1 160-16,-3 0-32 0,-1 0 0 0,-1-2 0 0,-3 2 0 31,-2-1-912-31,-3 0-192 0,-3 1-48 0,-2 2-16768 0</inkml:trace>
  <inkml:trace contextRef="#ctx0" brushRef="#br0" timeOffset="46309.39">17460 2325 2751 0,'0'0'128'0,"0"0"16"0,0 0-144 0,0 0 0 0,-4-7 0 0,1 0 0 15,1 2 2576-15,2 5 496 0,-4-7 80 0,4 7 32 16,0-8-1552-16,0 8-304 0,0 0-64 0,0-6-16 0,0 6 32 0,0 0 0 16,0 0 0-16,0 0 0 0,0 0-256 0,0 0-64 15,0 0 0-15,0 0 0 0,-2 12-208 0,0 3-48 16,0 4-16-16,-1 1 0 0,-1 2-16 0,-1 2 0 15,-1-1 0-15,-1 3 0 0,-3 3-192 0,0 0-32 16,0-1-16-16,0 0 0 0,0-1-192 0,3 0-48 16,-3-4 0-16,3-2 0 0,-1-3-64 0,3-2 0 15,0-3-128-15,3-2 192 0,2-11-384 0,0 0-96 16,0 0-16-16,0 0 0 16,0 0-1824-16,8-2-368 0,1-5-80 0,0-4-16 0</inkml:trace>
  <inkml:trace contextRef="#ctx0" brushRef="#br0" timeOffset="46665.13">17364 2278 11967 0,'0'0'528'15,"-2"-6"112"-15,2 6-512 0,0-9-128 0,1 0 0 0,3 3 0 0,-4 6 1344 0,12-5 256 16,1 1 32-16,2-1 16 0,1 0-544 0,2 1-96 16,2 3-32-16,2 0 0 0,1 0-96 0,0 3-32 15,0 3 0-15,0 2 0 0,-1 4-208 0,1 5-64 16,-3 2 0-16,-2 4 0 0,-4 3-160 0,-2 3-32 16,-5 1-16-16,-1-1 0 0,-3 1 304 0,-3 0 64 15,0-1 16-15,-5-1 0 0,-1-3 16 0,-4 1 0 16,-2 3 0-16,-4-2 0 0,1-1-80 0,-4 0-16 15,-1-1 0-15,0-1 0 0,-2-1-304 0,0-5-64 16,3-2-16-16,-3-4 0 0,3-2-96 0,2-5-32 16,1-3 0-16,4-2 0 0,3-2-160 0,1-6 0 15,4-3-192-15,5-1 192 16,5-2-1952-16,3 1-272 0,5-1-48 0,2 0-7328 16,3 1-1456-16</inkml:trace>
  <inkml:trace contextRef="#ctx0" brushRef="#br0" timeOffset="47060.82">18071 2542 9215 0,'0'0'816'0,"0"0"-656"0,0 0-160 0,0 0 0 16,0 0 1664-16,0 0 320 0,0 0 48 0,0 0 16 16,0 0-608-16,-1 10-112 0,-4 0-32 0,0 2 0 15,1 2-16-15,-2 2-16 0,-1 0 0 0,-1 1 0 16,-1 1-352-16,0 1-64 0,1 0-16 0,0-2 0 16,1-2-192-16,3-2-64 0,3 0 0 0,1-1 0 15,3-2-192-15,-3-10-64 0,8 8 0 0,2-4 0 0,0-2 160 0,2-3 32 16,2-3 0-16,1-5 0 0,0-2 128 15,1-3 16-15,2-2 16 0,-2 0 0 0,-1-2-64 16,-3 1-16-16,-1 0 0 0,-5 1 0 0,1 1-128 0,-4 3-16 16,-1-1-16-16,-3 2 0 0,-1 1-160 0,0 1-16 15,-4 2-16-15,1-1 0 0,-3 1-240 0,2 2 144 16,1 1-144-16,5 4 128 16,-9-4-480-16,9 4-96 0,-6 0-32 0,6 0 0 15,0 0-2448-15,0 0-480 0,0 0-112 0</inkml:trace>
  <inkml:trace contextRef="#ctx0" brushRef="#br0" timeOffset="47549.32">18431 2523 19295 0,'0'0'848'0,"-2"11"176"0,1-1-816 0,-3 5-208 0,-2-1 0 0,-1 1 0 16,0 0 1584-16,-1 1 272 0,-2 2 48 0,0 0 16 15,-1-2-576-15,1-2-96 0,0-1-32 0,1-1 0 16,2-1-352-16,2-1-80 0,5-10-16 0,0 0 0 16,0 0-272-16,0 0-64 0,0 0-16 0,0 0 0 0,10-4-16 15,1-2 0-15,1-2 0 0,2-3 0 0,0-4-80 0,0 0-32 16,2-2 0-16,-1 1 0 0,-1-2-288 0,-1 2 160 16,2-1-160-16,-3 3 128 0,0 0-128 0,0 4 0 15,0 1 144-15,-3 2-144 0,0 2 0 0,-2 5 0 16,1 0 0-16,-2 5 0 0,-1 2 0 0,-3 2 0 15,-2 1 0-15,0 2 0 0,-2 2 0 0,-2 2 0 16,-1 1 0-16,1 1 0 0,-3-1 0 0,2-1 0 16,-1-4 0-16,0-1 0 0,1-2 0 0,2-3 144 15,3-6-144-15,0 0 0 0,0 0 240 0,0 0-64 16,6-3-16-16,0-4 0 0,2-3 32 0,4-3 16 16,1-2 0-16,-1-1 0 0,1 1-208 0,2 2 0 15,0-3 0-15,1 3 0 0,-1 1 0 0,0 2 0 16,1 3 0-16,-2 2 0 0,0 2 0 0,0 3 0 15,-1 4 0-15,-3 2-160 0,0 4 160 0,-1 1-128 0,-4 2 128 0,-1 2-128 16,-2 2 128-16,-2 0 0 16,-2 1 0-16,-1 0 0 0,-1-2 0 0,-1 1 0 15,3-1 0-15,0-2 0 0,0 0-144 0,0-3-48 0,4-4-16 0,-2-7 0 32,0 0-2368-32,11-2-480 0,5-7-80 0,-1-1-32 0</inkml:trace>
  <inkml:trace contextRef="#ctx0" brushRef="#br0" timeOffset="47943.54">19165 2531 17503 0,'4'-4'1552'0,"2"-2"-1232"0,1 1-320 0,-1 0 0 16,0 1 1024-16,1 0 128 0,0 0 48 0,-7 4 0 15,0 0 144-15,0 0 16 0,0 0 16 0,0 0 0 0,0 0-96 16,-5-2 0-16,-1 2-16 0,-3 2 0 0,-1 5-432 0,-1 2-96 16,-2-1-16-16,-3 5 0 0,1 0-160 0,0 2-48 15,-1 2 0-15,1 2 0 0,2 0-64 0,2-1-32 16,4-1 0-16,0 0 0 0,4-2-256 0,3 0-160 16,4 0 192-16,3-4-192 0,1-4 240 0,2-3-64 15,2-4-16-15,3-2 0 0,2-3 16 0,1-3 0 16,2-1 0-16,2-2 0 0,-1-1-48 0,0-2 0 15,-2 1 0-15,-3 3 0 0,-2-3 80 0,-1 2 16 16,-2 1 0-16,-2 3 0 0,-3 0-16 0,-2 3 0 0,-4 4 0 16,0 0 0-16,0 0-208 0,5 8 0 0,-5 3 0 0,-1 1 0 15,-3 1 0-15,2 0 0 16,0 3 0-16,1-5 0 0,0-1-128 0,1 0 128 16,1 0-192-16,2-1 192 15,3 0-1728-15,-1-1-256 0,3 1-32 0,2-2-8736 16,1-3-1728-16</inkml:trace>
  <inkml:trace contextRef="#ctx0" brushRef="#br0" timeOffset="48185.27">19711 2569 23903 0,'0'0'1056'15,"0"0"224"-15,6-5-1024 0,-6 5-256 0,0 0 0 0,0 0 0 0,0 0 928 0,2 9 144 16,-1 1 16-16,-2 1 16 0,-1 1 128 16,-1 2 32-16,-1 2 0 0,-3-1 0 0,-1-1-752 0,0 1-128 15,1 0-48-15,-1-1 0 0,1 0-144 0,2-1-16 16,-1-1-16-16,3-2 0 0,1-3-368 0,2-7-80 16,0 0-16-16,0 0 0 15,0 0-2256-15,6-3-464 0</inkml:trace>
  <inkml:trace contextRef="#ctx0" brushRef="#br0" timeOffset="48600.14">19960 2555 15663 0,'-1'7'1392'0,"0"1"-1120"0,-5 2-272 0,2 1 0 16,-2 2 1680-16,0 1 288 0,-1 4 48 0,1-2 16 15,-2 0-368-15,0-2-80 0,1 0-16 0,-1-1 0 16,-1-1-688-16,1 1-144 0,2-2-32 0,1-2 0 16,0 0-240-16,2-2-48 0,3-7-16 0,0 0 0 0,0 0 64 0,0 0 16 15,0 0 0-15,3-6 0 0,4 0-32 16,-2-3 0-16,4-2 0 0,-1 0 0 0,0 0-176 15,2-1-32-15,2-1-16 0,0-1 0 0,0 1-16 0,1 0 0 16,-1 1 0-16,0 1 0 0,1 2 48 0,0 4 0 16,-2 1 0-16,0 2 0 0,0 0-96 0,0 4-16 15,-2 1 0-15,0 3 0 0,-2 2-144 0,1 0 0 16,-3 2 0-16,0 1 0 16,1 1 0-16,-4 2 0 0,0 0 0 0,-1-1 0 0,-1 1 0 0,0 1 0 15,0-2 0-15,1 0 0 0,-1-3 0 0,0 1-192 16,-1-2 32-16,0-1 16 15,0-2-1696-15,1-6-336 0,0 0-64 0,0 0-12576 0</inkml:trace>
  <inkml:trace contextRef="#ctx0" brushRef="#br0" timeOffset="48803.35">19744 2332 23951 0,'-3'-5'2128'0,"2"-1"-1696"0,-2 2-432 0,3 4 0 16,-2-5 3456-16,2 5 592 0,0 0 128 0,0 0 32 16,0 0-2992-16,0 0-608 0,0 0-112 0,0 0-32 15,2-6-272-15,2 1-48 0,-1 1-16 0,3-1 0 16,1 2-320-16,-2 1-80 0,4 0-16 0,-1-2-11760 16,1 3-2352-16</inkml:trace>
  <inkml:trace contextRef="#ctx0" brushRef="#br0" timeOffset="49538.68">20813 2501 19519 0,'0'0'864'0,"0"0"176"0,0 0-832 0,0 0-208 16,0 0 0-16,0 0 0 0,-4 10 1216 0,3 0 208 0,0 1 48 15,-1-1 0-15,1-1-464 0,0 2-96 0,-1 1-16 0,0 1 0 16,2 0-256-16,0 3-48 0,-1 0-16 0,1 0 0 16,0-3-320-16,0-1-80 0,0 0-16 0,0-2 0 15,0 0-160-15,0-1 0 0,0-9-192 0,-1 9 192 16,1-9-2576-16,0 0-400 0</inkml:trace>
  <inkml:trace contextRef="#ctx0" brushRef="#br0" timeOffset="49717.46">20834 2361 23951 0,'0'0'2128'0,"0"0"-1696"16,0 0-432-16,0 0 0 0,0 0 1344 0,0 0 192 16,0 0 48-16,0 0 0 0,0 0-1008 0,0 0-192 15,4-8-32-15,-4 8-16 0,5-8-336 0,2 3-192 16,0-1 32-16,-7 6-8896 15,0 0-1776-15</inkml:trace>
  <inkml:trace contextRef="#ctx0" brushRef="#br0" timeOffset="50021.59">21330 2402 15663 0,'-7'5'1392'0,"-1"-2"-1120"16,0 0-272-16,-1 2 0 0,0 0 1696 0,-2 2 288 0,-1 1 48 0,0-2 16 15,1 3-752-15,-2 1-144 16,-1 0-16-16,1-1-16 0,-1-1-224 0,1 2-32 16,1 0-16-16,-1 1 0 0,5 0-48 0,1 0-16 0,2 0 0 15,1-1 0-15,3 0-208 0,2-1-64 0,3-1 0 0,1 0 0 16,2 3-128-16,0 0-48 0,1-1 0 0,0-1 0 16,-1 0-16-16,0 0-16 0,-1-1 0 0,-3 1 0 15,-3-9 144-15,0 11 16 0,-3-1 16 0,-3 1 0 16,-3 0 96-16,-2-1 0 0,-3-2 16 0,-1-1 0 15,-3 1-208-15,-2-2-32 0,0-1-16 0,2-3 0 16,-1-2-208-16,2-1-128 0,3 0 128 0,4-4-128 16,1-3-1584-1,5-1-384-15,2 0-80 0</inkml:trace>
  <inkml:trace contextRef="#ctx0" brushRef="#br0" timeOffset="54405.2">22865 2485 6447 0,'0'0'576'0,"0"0"-576"0,0 0 0 0,0 0 0 15,0 0 1792-15,-9 0 256 0,9 0 64 0,0 0 0 0,-9 0-480 0,1 0-96 16,1 0 0-16,7 0-16 0,-7 3 64 0,7-3 16 16,-9 4 0-16,9-4 0 0,-8 3-256 0,8-3-32 15,0 0-16-15,0 0 0 0,0 0-288 0,0 0-64 16,0 0-16-16,0 0 0 0,0 0-208 0,0 0-32 16,0 0-16-16,8 4 0 0,3 1 0 0,1-2 0 15,1 1 0-15,4 0 0 0,-2-4-272 0,1 1-48 16,2 1-16-16,-1-1 0 0,0-2-192 0,1 0-144 15,0-1 192-15,0 2-192 0,-3-3 128 0,1 1-128 16,-1 0 0-16,-4 0 0 0,-1 0 160 0,0 1-160 16,-10 1 128-16,0 0-128 0,0 0 0 0,0 0-176 15,0 0 16-15,0 0 0 16,0 0-2064-16,0 0-400 0,0 0-96 0</inkml:trace>
  <inkml:trace contextRef="#ctx0" brushRef="#br0" timeOffset="55151.37">23716 2680 14735 0,'0'0'1312'0,"0"0"-1056"16,0 0-256-16,0 0 0 0,2 10 1600 0,0 1 272 15,-2-3 48-15,0 4 16 0,-1 2 208 0,0 1 32 16,-1 2 16-16,-4 0 0 0,-2 2-592 0,0 1-112 15,-1 1-16-15,-3 1-16 0,-2 0-496 0,1 0-112 0,-1-2-16 0,1-1 0 16,4-1-464-16,-3-3-112 16,2-2 0-16,0-1-16 0,1-1-240 0,3 0-128 15,1-3 128-15,5-8-208 16,0 0-2272-16,0 0-448 0</inkml:trace>
  <inkml:trace contextRef="#ctx0" brushRef="#br0" timeOffset="56223.5">24308 2328 3679 0,'0'0'320'16,"0"0"-320"-16,0 0 0 0,0 0 0 0,0 0 2240 0,9 4 384 16,-1 0 80-16,-8-4 16 0,0 0-1504 0,10 4-288 15,-10-4-64-15,0 0-16 0,8 3-64 0,-8-3-16 16,0 0 0-16,0 0 0 0,0 0 112 0,9 3 16 16,-9-3 0-16,0 0 0 0,0 0-240 0,0 0-32 15,0 0-16-15,0 0 0 0,0 0-176 0,0 0-48 16,0 0 0-16,0 0 0 0,0 0-160 0,8-3-32 15,-8 3-16-15,0 0 0 0,0 0 32 0,0 0 16 16,0 0 0-16,0 0 0 0,7-8-64 0,-7 8-16 16,0 0 0-16,4-5 0 0,-4 5-144 0,0 0 128 15,0 0-128-15,0 0 128 0,0 0-128 0,0 0 0 16,0 0 0-16,0 0 128 0,0 0-128 0,0 0 0 16,0 0 0-16,0 0 0 0,0 0 144 0,0 0-144 15,0 0 160-15,0 0-160 0,0 0 128 0,0 0-128 16,0 0 0-16,0 0 144 0,0 0-144 0,0 0 0 0,0 0 144 0,0 0-144 15,0 0 0-15,0 0 144 16,0 0-144-16,0 0 0 0,0 0 160 0,0 0-160 0,0 0 128 0,0 0-128 16,0 0 0-16,0 0 0 0,0 0 0 0,0 0 0 15,0 0 0-15,0 0 0 0,0 0-160 0,0 0 160 16,0 0-208-16,0 0 48 0,0 0 16 0,0 0 0 16,0 0 144-16,10 0 0 0,-10 0-144 0,0 0 144 15,0 0 0-15,0 0 0 0,0 0 0 0,0 0 0 16,0 0 0-16,0 0 0 0,0 0 0 0,0 0 0 15,0 0 0-15,4 6 0 0,-4-6 224 0,3 7-64 0,-3-7 192 0,-1 11 32 16,-2-1 16-16,2 0 0 0,-3 2-80 0,-1 0 0 16,0 0-16-16,-1 0 0 0,-1-1 80 0,-1 1 32 15,-1-1 0-15,-1 3 0 0,0 1 160 0,-4 1 48 16,0 0 0-16,-3-2 0 0,-1-1-112 0,-2-1-32 16,0 1 0-16,1 0 0 0,-3-2-176 0,4-1-48 15,0-2 0-15,3-1 0 0,0-4-80 0,4 1-32 16,3-8 0-16,-1 3 0 0,2-2-16 0,3-3 0 15,2-2 0-15,0-4 0 0,0-1 0 0,2-1 0 16,2-2 0-16,4-1 0 0,-2 1-128 0,4 0 0 16,1-1 144-16,2 1-144 0,-1 1 0 0,1 2 0 15,0 1 0-15,0 3 0 0,0 1 0 0,0 3 0 0,2 1 0 16,-3 3-128-16,1 1 128 0,1 3-160 16,1 3 160-16,-3 1-160 0,0 0 160 0,0 1 0 15,-2 2-144-15,0 0 144 0,-2 1 0 0,-1 1 0 16,1 0-144-16,-1 2 144 0,1-1 0 0,2 2 0 15,-1-1 0-15,2-3 0 0,1-1 0 0,-1-1 0 16,1 0 0-16,1-2 0 0,-3-1 0 0,3-2 0 0,2-1 0 16,-2 1 0-16,1-2 0 0,1-2 0 0,0-1 0 15,1-2 0-15,3 0 0 0,-1 1 0 16,0 0 0-16,-1-2 0 0,1-2 0 0,0-1 0 0,1 0 0 0,-1-1 0 16,1 0 144-16,-2 1-144 0,0-1 128 0,0 0-128 15,-1 1 144-15,-1-1-144 0,-2 0 160 0,-2-1-160 16,0 1 144-16,-4 0-144 0,0 0 128 0,-1 2-128 15,-3-2 192-15,0 0-64 0,-1 0 0 0,-1 1 0 0,-2-2 192 16,-3-1 16-16,-1-1 16 0,-4-1 0 16,-1 0 0-16,-2 0 0 0,-1 1 0 0,0 1 0 0,-1-1-112 15,1 2-32-15,-2 0 0 0,1 3 0 0,0 0-80 0,2 2 0 16,1 0-128-16,1 3 192 0,-3 1-192 0,4 1 0 16,0 2 0-16,3 0 0 0,-3 0 0 0,2 3-128 15,0 0 128-15,2 2-160 16,1 0-1184-16,1 1-224 0,0-2-48 15,5-7-10256-15,-3 10-2048 0</inkml:trace>
  <inkml:trace contextRef="#ctx0" brushRef="#br0" timeOffset="56651.78">24737 1936 17503 0,'0'0'1552'0,"0"0"-1232"0,0 0-320 0,0 0 0 15,0 0 656-15,0 0 80 0,0 0 16 0,0 0 0 0,0 0 144 0,0 0 48 16,0 0 0-16,8 7 0 16,1-2-208-16,0 5-32 0,2-1-16 0,1 1 0 0,1 2-64 0,-1-1-16 15,1 4 0-15,2 5 0 0,-2 1 32 0,0 3 0 16,0 1 0-16,-2 6 0 0,1 6-16 0,-1 5 0 16,0 6 0-16,-3 0 0 0,1-1-16 15,-3 3 0-15,-2-1 0 0,-3-2 0 0,-3-4 0 16,-2-1 0-16,-1 1 0 0,-3-1 0 0,-1 0 96 15,-4-6 0-15,-1-2 16 0,-2-2 0 0,-1-1-144 0,-1-2-48 16,-2-4 0-16,2-2 0 0,1 0-272 0,1-3-64 16,0-1-16-16,1-7 0 0,1-5-304 0,2-3-64 15,2-4-16-15,-1-5-12208 16,2-3-2448-16</inkml:trace>
  <inkml:trace contextRef="#ctx0" brushRef="#br0" timeOffset="57640.79">23051 1582 10127 0,'0'0'448'0,"0"0"96"0,0 0-544 0,0 0 0 0,0 0 0 0,0 0 0 15,0 0 1904-15,0 0 272 0,-5 6 48 0,5-6 16 16,-4 9-896-16,1 0-160 0,1 0-32 0,2 0-16 15,0-9-320-15,-1 11-64 0,-1 0-16 0,2 0 0 16,0 1-256-16,0-1-48 0,0 0-16 0,2 0 0 16,-1 0-112-16,-1 2-32 0,0-2 0 0,0 0 0 15,0-2-64-15,0-9-16 0,0 9 0 0,0-9 0 16,0 0 32-16,0 0 0 0,0 0 0 0,6-5 0 16,2-3 224-16,-2-1 64 0,0-5 0 0,2 1 0 15,1-1-112-15,0-3-16 0,0 2 0 0,0 1 0 16,-3 0-240-16,-1 2-144 0,3-1 160 0,0 1-160 0,2 1 0 15,-3 0 128-15,3 0-128 0,-2 2 0 0,0 0 0 0,0 2 0 16,1 0 0-16,-1 2 0 16,-2-1-480-16,-6 6-96 0,8-5 0 0,-1 0-8688 15,-7 5-1728-15</inkml:trace>
  <inkml:trace contextRef="#ctx0" brushRef="#br0" timeOffset="57904.72">23049 1653 20095 0,'0'0'896'0,"0"0"176"0,0 0-864 0,0 0-208 0,-6-3 0 0,6 3 0 15,-4-7 1360-15,2 0 240 0,1-2 32 0,2-2 16 16,2 0-704-16,2-3-144 0,1-3-32 0,2-2 0 15,2-5-256-15,4-1-48 0,0-3-16 0,0-2 0 16,-1-1-128-16,2 0-16 0,1-2-16 0,3 6 0 16,-1 1-288-16,1 3 160 0,-2 2-160 0,0 1 128 15,-3 0-128-15,0 2-256 0,0 6 64 0,-2 1-9088 16,-6 0-1808-16</inkml:trace>
  <inkml:trace contextRef="#ctx0" brushRef="#br0" timeOffset="61881.84">22541 494 12783 0,'0'0'560'0,"0"0"128"0,0 0-560 0,0 0-128 0,-4-6 0 0,4 6 0 16,0 0 1168-16,0 0 208 15,-3-11 32-15,1 5 16 0,2 6-32 0,-2-8-16 0,2 8 0 0,-1-8 0 16,1 8-272-16,0 0-48 0,0 0-16 0,0 0 0 16,0-7-336-16,0 7-80 0,0 0-16 0,0 0 0 15,0 0-256-15,11 4-48 0,-3 3-16 0,3 3 0 16,3 2-96-16,1 3-32 0,0 3 0 0,-5-6 0 16,2 3-160-16,3 3 0 0,-1-1 144 0,1 3-144 15,1-2 0-15,-1 1 128 0,1-1-128 0,9 15 0 16,-7-5 128-16,-3-4-128 0,-4-5 128 0,-2-3-128 0,-4 0 0 0,1-3 128 15,-5 0-128-15,1-2 0 16,-1-1-288-16,-1-10-128 0,0 0-32 0,-2 9 0 16,2-9-448-16,0 0-112 0,0 0-16 0</inkml:trace>
  <inkml:trace contextRef="#ctx0" brushRef="#br0" timeOffset="62186.12">22796 418 8287 0,'0'0'368'0,"0"0"80"16,0 0-448-16,-4-3 0 0,4 3 0 0,0 0 0 0,-6-6 2752 0,6 6 448 16,0 0 112-16,0 0 16 0,0 0-1824 0,0 0-352 15,-8 0-80-15,8 0-16 0,-4 6-368 0,0 0-80 16,-2 2-16-16,1 2 0 0,-1 2 96 0,-2 3 16 0,0 3 0 0,0-3 0 15,-1 5 96-15,1 3 32 0,-2 0 0 16,3 2 0-16,-6-1-192 0,0 0-16 0,1-1-16 16,-4 8 0-16,0-5-288 0,2 2-64 0,2-5-16 0,1-1 0 15,2 0-240-15,3-4 144 0,-2-3-144 0,2-3 128 16,3-1-352-16,-1-3-80 0,4-8-16 0,0 0 0 16,0 0-1952-16,0 0-400 0</inkml:trace>
  <inkml:trace contextRef="#ctx0" brushRef="#br0" timeOffset="62734.42">23157 408 13183 0,'0'0'576'0,"0"0"128"0,0 0-560 15,-9 3-144-15,1-3 0 0,1 2 0 0,-1-1 1088 0,8-1 176 16,-9 2 32-16,1 0 16 0,1-2-112 0,7 0-32 0,-8 2 0 0,8-2 0 15,-8 2-112-15,8-2-32 16,-6 0 0-16,6 0 0 0,0 0-192 0,0 0-32 0,0 0-16 0,0 0 0 16,0 0-288-16,0 0-64 0,0 0-16 0,0 0 0 15,0 0-112-15,0 0-32 0,6 9 0 0,3-1 0 16,1-1-16-16,1-2 0 0,2-1 0 0,0 2 0 16,3 1 32-16,1-1 0 0,1-1 0 0,0 0 0 15,0 1-96-15,0 0 0 0,-2 0-16 0,1 0 0 16,-2 0 16-16,0-1 0 0,-2 1 0 0,-1-1 0 15,-3 1-32-15,-5-3 0 0,0 0 0 0,1 2 0 0,-1-1 48 16,-2 3 16-16,2-2 0 0,-2 1 0 0,-2-6 80 0,1 12 16 16,-2-4 0-16,-1 0 0 0,-2 0 48 0,-1 0 16 15,-3-1 0-15,-1 1 0 0,0-1-96 0,-2-1-16 16,-4 1 0-16,0 2 0 0,-1 1-64 0,1 1-16 16,0-3 0-16,0 2 0 0,1-1-192 0,2 0 0 15,1-1 0-15,-1-2 0 0,2 0 0 0,2-1 0 16,3 0 0-16,5-5 0 15,0 0-448-15,0 0-144 0,0 0-32 0,0 0 0 16,0 0-2368-16,0 0-464 0</inkml:trace>
  <inkml:trace contextRef="#ctx0" brushRef="#br0" timeOffset="63192.05">23052 981 2751 0,'0'0'256'0,"-3"9"-256"16,0 0 0-16,3-9 0 0,0 0 2704 0,0 0 496 16,-5 5 112-16,5-5 16 0,0 0-1392 0,0 0-272 15,0 0-48-15,0 0-16 0,0 0-48 0,0 0-16 16,0 0 0-16,0 0 0 0,12 0-208 0,2-2-48 15,-3-3-16-15,3-1 0 0,1-2-320 0,2 0-64 16,-2-2-16-16,3-2 0 0,2-2-288 0,-2 1-48 16,2 1-16-16,3 1 0 0,-3 1-32 0,2 0-16 15,-1 0 0-15,-1 3 0 0,-2-1-192 0,-1 1-32 16,-4 2-16-16,-1 2 0 0,-1 0-224 0,-3 3 0 16,-8 0 0-16,10 3 0 15,-10-3-960-15,0 0-256 0,7 5-32 0</inkml:trace>
  <inkml:trace contextRef="#ctx0" brushRef="#br0" timeOffset="63697.91">23750 785 14735 0,'0'0'1312'15,"-7"-1"-1056"-15,7 1-256 0,-7 1 0 0,7-1 1088 0,-5 4 176 16,5-4 16-16,0 0 16 0,0 0 368 0,0 0 80 0,0 0 16 0,0 0 0 15,7 5-544-15,4 0-96 16,3-2-32-16,2-2 0 0,2-2-112 0,2-1-16 16,1 0-16-16,0-3 0 0,1 1-368 0,0-1-64 0,-3-1 0 0,1-1-16 15,-1-1-240-15,1 1-32 0,-3 0-16 0,0 1 0 16,-3-1-208-16,-1 0 144 0,-1 2-144 0,-2-1 128 16,-1 2-128-16,-3 0 0 0,-1-3-160 0,-5 7 160 15,4-7-1552 1,-4 7-224-16,2-6-32 0</inkml:trace>
  <inkml:trace contextRef="#ctx0" brushRef="#br0" timeOffset="64264.83">24263 504 13823 0,'0'0'1216'16,"0"0"-960"-16,-8 1-256 0,0-1 0 0,8 0 1024 0,-8-1 144 15,8 1 48-15,0 0 0 0,0 0 256 0,0 0 64 16,0 0 16-16,0 0 0 0,10-8-592 0,1 0-112 16,0 2-16-16,0-1-16 0,0 3-160 0,1 2-16 0,-1-2-16 0,1 1 0 15,-1 0-80-15,2-1-16 0,-2 4 0 0,0 0 0 16,0 4-192-16,0 0-32 0,-2 2-16 0,0 2 0 16,-3 3-32-16,-2 2 0 0,-1 2 0 0,-2-4 0 15,-1 3 32-15,-1 3 0 0,-2 0 0 0,1 1 0 16,-4 0-80-16,0 1-16 0,-2 1 0 0,-11 16 0 15,-1-5 48-15,1-5 0 0,-2-4 0 16,0-3 0-16,0 2 32 0,0-3 16 0,-1-3 0 0,4 1 0 16,4-2-32-16,3-2-16 0,-1-1 0 0,4-1 0 0,5-3-240 15,3-7 176-15,0 7-176 0,0-7 160 0,6 7-32 0,3-3 0 16,5-2 0-16,2 1 0 0,2-3 64 16,2 0 0-16,2-1 0 0,2 2 0 0,2-1-16 15,-1-1 0-15,1-1 0 0,-1 0 0 0,1 0-32 0,-2 1 0 16,0 1 0-16,0-1 0 0,-1-1 48 0,-1 2 16 15,0 0 0-15,-3 2 0 0,-2-2-80 0,-3 2 0 16,-2-2-128-16,-4 2 192 0,2 0-192 0,-10-2 0 16,0 0-192-16,0 0 192 15,0 0-2576-15,0 0-416 0</inkml:trace>
  <inkml:trace contextRef="#ctx0" brushRef="#br0" timeOffset="67927.57">23194 2208 6447 0,'0'0'272'0,"0"0"80"0,0 0-352 0,0 0 0 0,0 0 0 0,0 0 0 0,0 0 1824 0,0 0 288 16,0 0 64-16,11-1 16 0,-2-4-752 0,1 1-160 15,-1 1-16-15,1-1-16 0,1 0-608 0,1-1-128 16,1 1-32-16,0 1 0 0,1-3 48 0,2 3 16 16,-1 2 0-16,-1 0 0 0,0-1-160 0,-1 0-48 15,1 5 0-15,-2-1 0 0,0 0-64 0,0 1-16 16,1 2 0-16,-1 0 0 0,-4 5-96 0,1 1-32 15,-4 2 0-15,0 2 0 0,0-2 16 0,-4 6 0 16,-1 1 0-16,-3 6 0 0,-2-1 256 0,-2 1 48 16,0 2 16-16,-2 1 0 0,-5-3-48 0,-1 1-16 15,-1-1 0-15,-2-1 0 0,-3-3 32 0,0-1 0 0,-2 0 0 0,1-1 0 16,2-2-176-16,3 2-48 16,-2-2 0-16,4-3 0 0,3-2-208 0,0-2 144 15,3-2-144-15,2 0 128 0,3-4-128 0,4-5 192 16,0 0-192-16,0 0 192 0,-2 10-64 0,2-10-128 15,0 0 192-15,6 6-64 0,-6-6 64 0,12 3 0 0,-2-1 0 0,3-2 0 16,1 0-64-16,0 0-128 0,-1 3 192 0,4-1-64 16,0-2-128-16,2 0 0 0,-2 1 0 0,1 2 128 15,1-1-128-15,-2 2 0 0,2-1 0 0,0-1 128 16,-3-1-128-16,0 0 0 0,-2-1 0 0,-2-1 0 16,-1 0-2240-16,-3-2-384 15</inkml:trace>
  <inkml:trace contextRef="#ctx0" brushRef="#br0" timeOffset="68917.1">22798 1980 6447 0,'0'0'272'0,"0"0"80"0,0 0-352 0,8-3 0 0,-8 3 0 0,8-4 0 15,-8 4 2528-15,0 0 432 0,6-4 96 0,-6 4 16 0,8-3-1600 0,-8 3-304 16,0 0-64-16,0 0-16 0,0 0-64 16,0 0-32-16,0 0 0 0,0 0 0 0,0 0-96 0,0 0-32 15,0 0 0-15,0 0 0 0,-9 0-224 0,-3 1-64 16,1 1 0-16,-3 2 0 0,-4-1-160 0,0 0-32 16,0-1-16-16,-3 3 0 0,1-2-32 0,-1 0 0 15,-1 0 0-15,1 0 0 0,1-1 16 0,0-1 0 16,0-1 0-16,3 0 0 0,2 0-16 0,1 0 0 15,1-1 0-15,4 0 0 0,-2 0-80 0,2 1 0 16,1 1-16-16,8-1 0 0,-8 0-48 0,8 0-16 16,0 0 0-16,0 0 0 0,0 0-176 0,0 0 0 15,0 0 0-15,0 0 0 0,-5 5 0 0,5-5 0 16,-1 8 0-16,1-8 0 0,0 10 0 0,0-1 0 16,0-9 0-16,1 12 0 0,-1-1 0 0,1 0 0 15,0 0 0-15,0 1 0 0,-1 1 0 0,-1 1 0 0,0 2 0 0,0 0 0 16,-2 2 128-16,0 3-128 15,-2 2 128-15,-1 2-128 0,-1 2 176 0,-2 1-48 16,-2 4-128-16,0 0 192 0,0 1-64 0,0 0 0 0,-2-1-128 0,1-1 192 16,1-3-192-16,-2-1 176 0,2-2-176 0,3 1 160 15,-2-1-160-15,1-1 160 0,2-1-160 16,2 0 160-16,-3-1-32 0,3-1 0 0,-1-4 0 0,3 0 0 16,0-3 0-16,-1-1 0 0,2 0 0 0,-1-2 0 15,1-3-128-15,2-8 192 0,-2 10-192 0,2-2 192 16,0-8-192-16,0 0 192 0,0 0-192 0,3 8 192 15,-3-8-192-15,5 7 128 0,-5-7-128 0,7 8 128 16,2-1-128-16,-1-1 192 0,3 0-192 0,1-1 192 0,3 1-192 16,0-1 160-16,2 2-160 0,0-3 160 0,2 2 48 15,2-1 16-15,0 2 0 0,0-2 0 0,1-1 32 16,-3-1 0-16,2-3 0 0,2 1 0 0,-3 0 32 0,1-1 16 16,0 0 0-16,-1 0 0 0,-1-1-48 0,-1-1 0 15,1 0 0-15,-3 2 0 0,-3-3-80 0,-1 2-32 16,-1 1 0-16,0-1 0 0,-4 0-144 0,-7 1 192 15,0 0-192-15,9-1 192 0,-9 1-192 0,0 0 128 16,0 0-128-16,0 0 128 0,0 0-128 0,0 0 192 16,0 0-192-16,0 0 192 0,0 0-192 0,0 0 0 15,-8-2 0-15,1 1 0 16,-2 1-1168-16,1 1-176 0,-2 1-16 0,0 1-11424 0,1 1-2272 16</inkml:trace>
  <inkml:trace contextRef="#ctx0" brushRef="#br0" timeOffset="69952.48">15811 3067 16287 0,'0'0'720'0,"0"0"160"0,0 0-704 0,0 0-176 0,0 0 0 15,0 0 0-15,0 0 1136 0,0 0 192 0,0 0 32 0,0 0 16 16,0 0-96-16,0 0-32 0,2 9 0 0,-2-9 0 15,0 10-336-15,-1 2-64 0,1 1-16 0,-1 3 0 16,-4 3-192-16,3 3-32 0,0 2-16 0,0 3 0 16,-1 1-80-16,1 2-32 0,-1 1 0 0,1-7 0 15,0 5-224-15,-2 2-64 0,1 2 0 0,-2 3 0 16,-1-1-192-16,2-1 144 0,-2-3-144 0,2-3 128 16,-1-1-128-16,3-3 192 0,-1-3-192 0,2 3 192 15,1-7-640-15,3-6-112 0,-3-11-16 16,0 0-9104-16,8-2-1824 0</inkml:trace>
  <inkml:trace contextRef="#ctx0" brushRef="#br0" timeOffset="70451.33">15860 3198 19583 0,'0'0'864'0,"-6"-7"176"0,0-2-832 0,3 2-208 15,3 0 0-15,0 7 0 0,4-9 784 0,2 2 112 16,0 0 32-16,3 0 0 0,3-1-160 0,3 0-16 16,0 1-16-16,4 2 0 0,2-1-80 0,0 3-16 15,2 3 0-15,-2 4 0 0,-1 1-256 0,1 1-64 16,-4 2-16-16,-3 2 0 0,-4 1-304 0,-1 1 128 0,-3 0-128 0,0 5 0 16,-5 1 208-16,-1 4-64 0,-5-2-16 0,-3 1 0 15,-2-1 256-15,-2 1 32 0,-4-1 16 0,-1 0 0 16,-4 0 128-16,0-1 16 0,-4 0 16 0,2-2 0 15,-2-1-144-15,3-2-48 0,3 0 0 0,-1-4 0 16,1-3-160-16,4-3-48 0,6-1 0 0,2 0 0 16,7-3-32-16,0 0-16 0,0 0 0 0,0 0 0 15,0 0-144-15,7-6 0 0,3 1 0 0,4 0 0 0,2 2-160 16,3 2 160-16,3 1-208 0,1 3 80 0,1 4 0 16,0 3 0-16,1 2 0 0,-3 1 0 0,-2 2 128 0,-4 1-208 15,-2-1 80-15,-3 3 128 0,-4-1-176 0,-2 2 176 16,-3 1-128-16,-3 1 128 0,0-4 0 0,-7 2 0 15,0 0 0-15,-5-2 0 0,-1 0 208 0,-3-2 80 16,0-2 16-16,-1 1 0 0,-3-2 144 0,1 1 16 16,2-2 16-16,-3-1 0 0,0-1-112 15,1-2-32-15,0-1 0 0,3-2 0 0,0 1-112 0,2-2-32 16,-2-1 0-16,3 1 0 0,4-3-64 0,-1-2-128 16,1 1 176-16,2-3-176 15,3-4-624-15,1-1-224 0,0 0-48 0,3 0-10240 16,2-1-2048-16</inkml:trace>
  <inkml:trace contextRef="#ctx0" brushRef="#br0" timeOffset="70861.72">16378 3594 20271 0,'0'0'1792'0,"0"0"-1424"0,0 0-368 0,0 0 0 0,0 0 640 0,-4 9 64 15,0 2 16-15,1 0 0 0,-2 4 432 0,1 1 64 16,1 0 32-16,1 0 0 0,-1 2-480 0,1-3-112 15,1 0-16-15,1-2 0 0,2-2-256 0,2-1-48 16,-1-4-16-16,3 0 0 0,2-1 112 0,0-4 16 16,2-3 0-16,4-2 0 0,1 1 320 0,1-5 80 15,2-2 16-15,1-3 0 0,2-4-128 0,-4-1-32 16,1-2 0-16,-1 2 0 0,0-2-208 0,-2 2-48 16,1-1-16-16,-3 1 0 0,-1 2-144 0,-3-1-32 15,-1 0 0-15,-2 4 0 0,1-1-256 0,-3 4 128 16,1 1-128-16,-2 0 0 15,1 1-816-15,-4 8-272 0,0 0-48 0,0 0-16 16,6-4-2032-16,-6 4-400 0</inkml:trace>
  <inkml:trace contextRef="#ctx0" brushRef="#br0" timeOffset="71126.74">17049 3211 11967 0,'0'-15'1072'0,"0"15"-864"0,0 0-208 15,0 0 0-15,0 0 2560 0,0 0 448 0,0 0 112 0,0 0 16 16,0 9-1328-16,0 4-256 0,-1 1-48 0,-3 5-16 16,-2 1-240-16,2 7-48 0,-1 0-16 0,-1 2 0 15,1 2-352-15,-3 1-80 0,1 0-16 0,-2-1 0 16,3 1-304-16,-2 1-64 0,2-1-16 0,0-2 0 0,1-3-352 15,-1 0 144-15,1-4-144 0,0-3 0 0,2-3-176 0,1-5-144 16,-3-2-16-16,2-2-16 16,0-2-1504-16,3-6-288 0,-6-2-64 0</inkml:trace>
  <inkml:trace contextRef="#ctx0" brushRef="#br0" timeOffset="71265.71">16726 3559 18431 0,'0'0'1632'0,"8"-4"-1312"16,3 2-320-16,1-1 0 0,2-1 2048 0,2 1 352 15,2 0 64-15,4-3 16 0,4 1-1040 0,2-1-208 16,3 1-32-16,2-2-16 0,1 0-656 0,0-1-128 16,-1-1-16-16,1 0-16 15,-2 0-912-15,-2 1-176 0,-4 0-48 0</inkml:trace>
  <inkml:trace contextRef="#ctx0" brushRef="#br0" timeOffset="71863.5">18075 3532 11967 0,'0'0'1072'0,"0"0"-864"0,0 0-208 0,0 0 0 15,0 0 1664-15,0 0 272 0,0 0 64 0,0 0 16 16,2 10-368-16,-3 0-80 0,-1 0-16 0,-1 3 0 16,-2 4-432-16,-1 1-96 0,1 3 0 0,-4 1-16 15,1 0-288-15,-2-2-48 0,3 1-16 0,0-1 0 16,2-1-368-16,4-2-80 0,-2-4-16 0,3-1 0 15,4-4-528-15,-4-8-112 0,0 0-32 0,8 3-13040 16</inkml:trace>
  <inkml:trace contextRef="#ctx0" brushRef="#br0" timeOffset="72205.11">18457 3563 4607 0,'0'0'400'0,"0"0"-400"16,0 0 0-16,-4 11 0 0,1 0 3936 0,-2 0 704 16,1 2 144-16,-3 0 16 0,2 3-2672 0,-2-1-528 0,0-1-128 0,-1 0 0 15,0-1-448-15,3 1-64 0,-2-1-32 0,3-3 0 16,0-1-144-16,4-9-16 16,0 0-16-16,0 0 0 0,0 0-272 0,0 0-48 15,0 0-16-15,9-5 0 0,2-4 48 0,2-2 16 16,3-4 0-16,0 0 0 0,1-1-160 0,-1-1-16 15,2-2-16-15,-1 3 0 0,1-1-288 0,1 2 160 0,-2 1-160 16,1 4 128-16,0 2 0 0,-1 4-128 0,0 3 192 0,-2 3-64 16,-2 2-128-16,-1 6 192 0,0 3-192 0,-3 4 192 15,0 3-192-15,-1 0 0 0,-2 4 0 0,-3-1 0 16,-1 0 144-16,-1-1-144 0,-2-1 160 0,1-2-160 16,0-3 160-16,0-1-160 0,0 0 160 0,2-4-160 15,-2-11-1408-15,5 5-384 0,-5-5-80 16,10 0-16-16</inkml:trace>
  <inkml:trace contextRef="#ctx0" brushRef="#br0" timeOffset="73071.46">19718 3227 14559 0,'2'-13'640'0,"0"6"144"0,1-1-624 0,-3 8-160 0,0 0 0 0,0 0 0 16,1-9 1168-16,-1 9 208 15,-1-8 32-15,1 8 16 0,0 0-16 0,0 0-16 0,0 0 0 0,0 0 0 16,0 0-512-16,-6 8-112 0,3 4 0 0,-3 2-16 15,1 3 48-15,-2 3 16 0,0 1 0 0,-2 3 0 16,0 2-128-16,-1 4-32 0,-3 0 0 0,1 2 0 16,-3 2-144-16,1 1-48 0,-1 1 0 0,-1 0 0 0,2-3-272 0,1-2-48 15,2-1-16-15,-1-4 0 0,2-1-128 0,2-3 192 16,2-4-192-16,1-2 192 0,2-2-192 0,1-4 0 16,2-4-192-16,0-6 192 15,0 0-1536-15,0 0-192 0,15-6-48 0,-3-2-11936 0</inkml:trace>
  <inkml:trace contextRef="#ctx0" brushRef="#br0" timeOffset="73372.17">19581 3310 15663 0,'0'0'1392'0,"1"-6"-1120"16,2 0-272-16,0-1 0 0,4 1 1296 0,2 0 208 0,1 2 32 0,3-1 16 15,3 1-480-15,4 0-112 0,-1-2 0 16,2 3-16-16,2 1-144 0,-2 2-32 0,1 2 0 0,-1 1 0 16,-1 6-240-16,0 1-48 0,0 1-16 0,-3 3 0 15,-3 3-144-15,-1 1-16 0,-5 4-16 0,-2 2 0 16,-2 0 944-16,-5 2 192 0,-4 1 48 0,-3 16 0 31,-2-1-1696-31,-4-2-336 0,-2-4-64 0,3-11-16 0,-4 0 640 0,-1-1 256 0,-1-1 0 16,-3 0-16-16,-3-2-32 0,1-2 0 0,0-2 0 0,2-1 0 15,0-5-64-15,3-3-16 0,2-3 0 0,-5-4 0 16,5-3-1216-16,5-6-256 16,3-4-64-16,4-6-12816 0</inkml:trace>
  <inkml:trace contextRef="#ctx0" brushRef="#br0" timeOffset="73740.97">20328 3398 17503 0,'0'0'768'0,"-3"-6"176"0,3 6-752 0,-1-4-192 16,1 4 0-16,0 0 0 0,0 0 1792 0,0 0 336 15,0 0 64-15,-5 3 16 0,0 3-1040 0,1-1-208 16,-2 3-32-16,1 2-16 0,-2 2-64 0,1 2-16 15,-2 1 0-15,0 1 0 0,1 3-176 0,-1 1-32 16,-1-2-16-16,1 4 0 0,2 3-256 0,-1 0-48 16,2 0-16-16,-1 2 0 0,2-4-160 0,2-2-128 15,1-2 144-15,2-4-144 0,3-2 160 0,2-2-160 0,1-2 160 16,4-2-160-16,-1-1 352 0,4 0-32 0,3-3 0 16,3-2 0-16,0-1 0 0,2-1 0 0,0 0 0 15,1-1 0-15,0-1-192 0,0 0-128 0,0 0 160 16,-4-1-160-16,-1 1 0 0,-1 0 128 0,-2-1-128 0,-2 1 0 15,-2-1-432 1,-1-1-128-16,-2 1-16 0,-2-1-16 0,-6 5-2032 0,0-5-384 16,-4-1-96-16</inkml:trace>
  <inkml:trace contextRef="#ctx0" brushRef="#br0" timeOffset="73908.39">20321 3637 13823 0,'0'0'1216'0,"0"0"-960"15,0 0-256-15,0 0 0 0,0 0 1328 0,9 1 208 16,-9-1 64-16,7 3 0 0,3 0-256 0,4-3-32 15,-1 0-16-15,0 0 0 0,1 0-624 0,2 0-128 16,1 1-32-16,2-1 0 0,0-1-256 0,2 1-48 16,1 0-16-16,-3-2 0 0,1 0-192 0,-2 1 144 15,-3 0-144-15,-3-1 128 16,-3 0-1984-16,-9 2-384 0</inkml:trace>
  <inkml:trace contextRef="#ctx0" brushRef="#br0" timeOffset="74068.94">20308 3445 24879 0,'0'0'2208'0,"5"-5"-1760"0,1-2-448 0,3 2 0 16,-2-3 704-16,5 1 64 0,3 1 16 15,0-2 0-15,3-1 80 0,1 0 16 16,5 0 0-16,2-1 0 0,3-1-256 0,4 2-48 0,3 0-16 0,-1-1 0 16,2-1-416-16,0 0-144 0,-2 1 0 15,-1 0-9664-15,-1 0-2048 0</inkml:trace>
  <inkml:trace contextRef="#ctx0" brushRef="#br0" timeOffset="74512.23">20973 3773 22111 0,'0'0'1968'0,"0"0"-1584"16,0 0-384-16,0 0 0 0,6 7 448 0,-4 1 0 0,0 3 0 0,-2 3 0 15,-1 3 896-15,-1 2 192 0,-3 0 48 0,-1 2 0 16,-3 2-544-16,-1 3-96 0,-3-1-32 0,-1 2 0 15,-1-3-416-15,0 1-96 0,-2-2-16 0,-5 8 0 16,2-8-160-16,2-2-32 0,3-3-16 0,1-6 0 16,4-3-1840-16,2-5-384 0,8-4-64 0,-1-10 0 15</inkml:trace>
  <inkml:trace contextRef="#ctx0" brushRef="#br0" timeOffset="75087.91">21753 3648 2751 0,'0'0'128'0,"0"0"16"0,-6-4-144 0,6 4 0 0,0 0 0 0,-8 7 0 16,0 2 4032-16,0 1 784 15,1 3 160-15,0 3 16 0,1 2-3440 0,-2 0-688 0,2 0-144 0,-1 2-16 16,1 1-352-16,1 0-64 0,1 1-16 15,3-5 0-15,1-3-16 0,2-3-16 0,2-4 0 0,-4-7 0 16,11 6 224-16,1-6 48 0,1-3 16 0,2-3 0 16,2-1 160-16,-1-4 16 0,1-1 16 0,-2-2 0 15,1-1-208-15,-2-1-32 0,-1 1-16 0,0 2 0 0,-3-1-176 0,-1 5-32 16,-2-2-16-16,-1 3 0 0,-1 1-112 16,-5 7-128-16,0 0 176 0,0 0-176 0,0 0 0 0,5 10 0 15,1 2 0-15,-4 1 0 0,1 3-144 0,1 1 144 16,-1 3-128-16,1-2 128 0,2-3 0 0,3-2 0 15,-1-2 0-15,4-3 0 0,2 0 0 0,1-3 0 16,2-2 0-16,1-5 0 0,1-3 0 0,2-5 0 16,0-4 128-16,-1-2-128 0,-3-5 416 0,2 2 16 15,-3-2 0-15,0 1 0 0,-3-3 400 0,-4 1 96 16,0 1 16-16,-5-3 0 0,-4-2-224 0,0 4-32 16,0 3-16-16,-1 0 0 0,-2 2-384 0,0 3-80 15,-1 3-16-15,1 2 0 0,-1 5-192 0,4 4 0 16,0 0-192-16,0 0 192 15,0 0-2240-15,0 0-352 0,0 0-64 0</inkml:trace>
  <inkml:trace contextRef="#ctx0" brushRef="#br0" timeOffset="75419.46">22542 3622 8287 0,'0'0'736'0,"-6"5"-592"0,6-5-144 0,-3 9 0 16,2-1 2880-16,3 1 560 0,4-1 96 0,-1-3 32 16,4-1-1552-16,2-2-304 0,2-2-64 0,4-1-16 15,-1-4-720-15,3 1-144 0,2-3-16 0,1-1-16 16,0-3-128-16,-4 0-32 0,1 1 0 0,-1-2 0 16,-3-2-64-16,-4 2-32 0,-2 0 0 0,-4 3 0 0,-1 2 48 0,-4 7 16 15,0 0 0-15,-5-8 0 16,-1 1 32-16,-3 6 16 0,-3 2 0 0,-1 4 0 0,-3 2-224 0,0 4-48 15,-1 3-16-15,2 2 0 0,1 3-304 0,1 1 0 16,5-2 0-16,0 2 0 0,4 0 0 0,2 0 0 16,4 0 0-16,3-3 0 0,4-1 0 0,0-7 0 15,3 1 0-15,10 5 0 16,0-2-1120-16,4-4-176 0,-1-1-48 0,6-3-14432 16</inkml:trace>
  <inkml:trace contextRef="#ctx0" brushRef="#br0" timeOffset="76473.5">16637 4331 3679 0,'-2'-12'320'0,"1"4"-320"0,0 0 0 0,-2 1 0 0,-1 0 2496 0,1 0 448 15,-1 1 64-15,1-2 32 0,-1 0-1120 0,-1 2-208 16,0 0-48-16,0 1-16 0,0-1-128 0,0 2-32 16,0-1 0-16,5 5 0 0,-8-1-448 0,1 4-80 15,0-2-32-15,-2 9 0 0,1 3-496 0,0 4-112 16,-1 4 0-16,0 5-16 0,0 0-48 0,0 5 0 15,2 3 0-15,-2 3 0 0,3 3 16 0,4-3 0 16,3-5 0-16,3-2 0 0,3-5-112 0,4-4-32 16,3-4 0-16,2-5 0 0,4-5 112 0,3-3 16 15,1-4 0-15,4-5 0 0,0-5 224 0,1-3 48 16,1-1 16-16,-4-3 0 0,-1-1-32 0,-1-2-16 16,-3-2 0-16,-1 0 0 0,-2-1-192 0,-3 2-48 15,-2 0 0-15,-2 3 0 0,-1 4-96 0,-5-1-32 16,-2 3 0-16,-2 3 0 0,-1 2-128 0,0 7 160 15,0 0-160-15,0 0 160 0,0 0-160 0,-7 5 0 16,1 2 0-16,0 0 0 0,1 2-128 0,0 1 128 0,3 2-160 0,1 0 160 16,0-2-128-16,3 0 128 15,-2-10 0-15,8 11-144 0,-3-2 144 0,4 0 0 16,-1-1 0-16,2 0 0 0,3-4 0 0,-2-1 0 0,1 4 0 16,0-4-128-16,1-2 128 0,3 2-128 0,-2-2 128 15,2 0-128-15,-1 1 128 0,0-2 0 0,-1 0 0 16,-1 1 0-16,-1-1 0 0,-1-1 0 0,-2-1 0 0,-1-2 0 15,2 0 0-15,-3-1 0 0,2-3 0 0,-3 0 0 16,3-1 0-16,-3-1 0 0,-1-1 0 0,2-1 0 16,-3 0 0-16,1-2 0 0,-3 0 0 0,-2-2 128 15,-1 2-128-15,0-3 176 0,-1 0-176 0,0-1 192 0,-1-2-192 16,1 3 192-16,-3-1-192 0,1 2 192 16,0-1-192-16,1 3 0 0,2 0 0 0,0 4 0 0,-2 0 0 0,2 0 0 15,1 1 0-15,2 3 0 0,1-3-208 0,-3 9-80 16,0 0-16-16,4-6 0 15,-4 6-2336-15,7-3-480 0,2 1-80 0</inkml:trace>
  <inkml:trace contextRef="#ctx0" brushRef="#br0" timeOffset="76879.53">17653 4299 8287 0,'0'0'736'0,"0"0"-592"0,0 0-144 0,0 0 0 15,0-8 2880-15,0 8 528 16,0 0 112-16,-7-8 32 0,-1 4-1584 0,8 4-320 16,-8-3-64-16,1 2-16 0,-3 1-720 0,0 2-144 0,0 1-16 0,0 4-16 15,-1 4-272-15,-1 2-48 0,-2 1-16 0,0 2 0 16,2-4-16-16,1 2 0 0,2 0 0 15,5-2 0-15,-1 1-160 0,2-1-32 0,3-2-128 0,4-2 192 16,-4-8-32-16,10 7-16 0,1-4 0 0,-2-2 0 16,2-1 80-16,2-2 16 0,0-1 0 0,-2-2 0 15,1 1 96-15,-1-5 32 0,-2 0 0 0,-1 0 0 16,-1-2 16-16,0 0 0 0,-1 1 0 0,1 1 0 16,-5 1-128-16,-2 8-32 0,4-8 0 0,-4 8 0 15,0 0-96-15,0 0-128 0,0 0 176 0,0 0-176 0,0 0 0 16,5 14-176-16,-1-1 0 0,0-1 0 0,0-1 176 15,0 0 0-15,1-1 0 0,-1 0 0 16,5-1-304-16,0-3 32 0,2-4 0 0,2-2 0 16,2-3-2336-16,3-5-464 0</inkml:trace>
  <inkml:trace contextRef="#ctx0" brushRef="#br0" timeOffset="77193.44">18077 4243 19295 0,'-3'13'848'0,"0"-2"176"16,-2 1-816-16,0 1-208 0,-1 0 0 0,-1 2 0 0,0 0 1248 0,-2 1 208 16,1-1 32-16,-2 0 16 0,1 0-144 0,1-1-16 15,-2-1-16-15,1-1 0 0,1-2-144 0,4-1-32 16,4-9 0-16,0 0 0 0,0 0-480 0,0 0-96 0,0 0-32 0,0 0 0 16,12-10-48-16,0-3-16 0,1-3 0 0,1 0 0 15,1-2-272-15,0 1-48 16,1-1-16-16,0 1 0 0,2 0-144 0,-2 3 0 15,-2 2 0-15,1 2 0 0,-1 2 0 0,0 4 0 0,1 1 0 16,-3 6 0-16,-1 0 0 0,-4 4 0 0,2 0 0 0,-4 4 0 16,-2 2 0-16,-2 2 0 0,-2 0 0 0,-2 1 0 15,-2-2 0-15,-4 2 0 0,2 1 0 16,-3-1 128-16,1 1-128 0,1-2 0 0,4-3 0 0,0-3 0 16,4-9-1632-16,0 0-208 15,0 0-32-15,0 0-8192 0,9-5-1648 0</inkml:trace>
  <inkml:trace contextRef="#ctx0" brushRef="#br0" timeOffset="77442.56">18619 4105 22799 0,'0'0'1008'0,"5"-6"208"0,-1-2-960 0,0 0-256 15,2 1 0-15,-6 7 0 0,6-5 1296 0,-6 5 224 16,0 0 32-16,0 0 16 0,0 0-352 0,4 8-64 15,-3 3 0-15,-2 3-16 0,-1 3-352 0,-2 1-64 16,-5 0-16-16,3 4 0 0,-3 3-192 0,4 2-32 16,-2 0-16-16,1 0 0 0,2-2-208 0,-3 0-32 15,3 2-16-15,1-1 0 0,-3-1-208 0,3-1 144 16,2-2-144-16,0-3 128 0,0-3-304 0,0-3-64 16,-1-3-16-16,2-10 0 15,0 0-1840-15,0 0-368 0,0 0-80 0,0 0-11248 0</inkml:trace>
  <inkml:trace contextRef="#ctx0" brushRef="#br0" timeOffset="77582.25">18516 4364 1839 0,'0'0'160'0,"0"0"-160"16,4-8 0-16,2 1 0 0,-1 2 4576 0,2 2 880 0,2-3 176 15,3 3 48-15,1 0-3248 0,3-1-656 0,2 1-128 0,4 0-32 16,-1-2-432-16,4 1-96 0,5-2 0 0,1 1-16 16,1 0-576-16,-1 1-112 0,2-1-32 0,-4-1 0 31,-3 2-992-31,-2 0-208 0,-4-1-48 0,-1-2 0 0</inkml:trace>
  <inkml:trace contextRef="#ctx0" brushRef="#br0" timeOffset="78106.21">20042 4387 12895 0,'0'0'576'0,"0"0"112"0,-8-2-560 0,-1 1-128 15,2 1 0-15,-1 0 0 0,1 0 2048 0,-2 1 384 0,0 1 80 0,1 0 16 16,-1 4-1120-16,-1 1-208 16,-1 4-48-16,-1 0-16 0,0 1-464 0,1 2-96 0,-3-1 0 0,5 1-16 15,0 1-112-15,1 1 0 0,3-1-16 0,4 0 0 16,1-3 48-16,2-1 16 0,2-3 0 0,5 1 0 15,0-3 144-15,5-2 16 0,4-2 16 0,1-2 0 16,1-2-192-16,3-1-32 0,3-3-16 0,0 0 0 16,0-3-112-16,0-1-32 0,-2 0 0 0,-4 1 0 0,-3 1-32 0,-2-2-16 15,-4 0 0-15,-5 1 0 0,-1 1 16 0,-2 1 16 16,-3 7 0-16,-6-10 0 0,-2 0-32 0,-4 0-16 16,-5 1 0-16,-1 0 0 0,-4 0-96 0,0 3-128 15,-1 0 176-15,2 2-176 0,2 0 0 0,2 0-176 16,3 1 0-16,2 1 0 15,4 0-1744-15,8 2-336 0,0 0-80 16,0-8-12576-16</inkml:trace>
  <inkml:trace contextRef="#ctx0" brushRef="#br0" timeOffset="78476.32">20403 4325 19807 0,'0'0'880'0,"-4"9"176"0,-3 2-848 0,1 3-208 15,-1 4 0-15,2 3 0 0,-4 1 1056 0,0 2 160 0,-2 0 48 0,-1 4 0 16,-1 0-160-16,0 3-16 0,-2 2-16 0,1-4 0 16,-4-2-48-16,2 1 0 15,-1-2 0-15,3-2 0 0,1-2-320 0,3-3-64 0,1-6 0 0,4-2-16 16,0-2 0-16,5-9 0 0,0 0 0 0,0 0 0 16,0 0 80-16,7-7 0 0,1-2 16 0,3-6 0 15,1-6-272-15,1 0-64 0,1-1-16 0,1-1 0 16,0-1-368-16,0-1 144 0,-1-3-144 0,3 0 0 15,1-5 0-15,0 2 0 0,2 0 0 0,2 0 0 0,-2 4 0 0,3 3 0 16,0 3 0-16,0 4 0 0,0 4 0 0,-1 3 0 16,0 1 0-16,-5 6 0 0,-2 2 0 0,-1 4-144 15,-7 4 144-15,0 2-128 0,-5 1 128 16,-3 4 0-16,-5 3 0 0,-2 3 0 0,-7 1 0 16,-1 2-128-16,-6 3 128 0,-1 1 0 0,-3 1 0 0,0-3 0 15,1-3 0-15,1-2 0 0,2-4 0 0,2 0 0 16,0-7-144-16,5-2 144 15,5-5-1360-15,0-3-208 0,5-3-32 0,3-7-14480 16</inkml:trace>
  <inkml:trace contextRef="#ctx0" brushRef="#br0" timeOffset="78809.72">20719 4360 2751 0,'0'0'256'0,"0"0"-256"0,0 0 0 0,0 0 0 16,0 0 4352-16,0 0 816 0,3 11 160 0,-3-11 48 16,10 9-3184-16,1-5-624 0,4-6-128 0,1 0-32 15,3-2-496-15,1-1-96 0,2 0-32 0,0-3 0 16,0-2-32-16,0 0-16 0,-4-1 0 0,1 0 0 16,-1 0-208-16,-4 2-32 0,-3-1-16 0,-2 1 0 15,-3 0-112-15,-2 2-32 0,-4 2 0 0,0 5 0 16,0 0 0-16,-9-2 0 0,-2 2 0 0,-5 3 0 15,1 1-160-15,-3 5-48 0,-1 3 0 0,-1 3 0 0,-1 0-128 16,-1 2 0-16,1 0 0 0,2 4 0 0,4 2 0 16,1-1 0-16,2-1 0 0,5 0 0 0,1-2 0 0,6-1 0 15,6 0 0-15,1 0 0 16,4-5 0-16,3-2 0 0,2-2 0 0,2-3 0 16,3-3-896-16,2-3-224 0,-1-2-32 0,2-3-9200 15,0-5-1824-15</inkml:trace>
  <inkml:trace contextRef="#ctx0" brushRef="#br0" timeOffset="79123.5">21220 4334 10127 0,'0'0'896'0,"0"0"-704"16,0 0-192-16,-6 7 0 0,2 1 2160 0,-4 2 400 15,1 2 64-15,-2 1 32 0,-4 2-704 0,0 4-144 0,1-2-16 0,-2 3-16 16,1 0-432-16,1 1-96 15,-1-1-16-15,4-2 0 0,-4-1-208 0,5-3-32 0,1-2-16 16,4-1 0-16,3-11-336 0,0 0-64 0,0 0 0 0,0 0-16 16,0 0 80-16,10-2 0 15,2-4 16-15,2-5 0 0,0-5-224 0,2-1-48 0,2 0-16 0,2-3 0 16,0-2-240-16,0 1-128 0,-3 0 160 0,1 4-160 16,0-2 0-16,-5 9 0 0,1 1 0 0,0 3 0 15,1 0 0-15,-2 4 0 0,0 2 0 0,-1 5 0 16,-1 5 0-16,-1 5-128 0,-2 2 128 0,-3 4-160 15,-1 2 160-15,-2 3 0 0,-2-1-144 0,-1 0 144 16,-1-1-1984-16,-1-1-320 16,3 1-64-16</inkml:trace>
  <inkml:trace contextRef="#ctx0" brushRef="#br0" timeOffset="79655.96">22238 4258 1839 0,'0'0'160'0,"0"0"-160"16,0 0 0-16,0 0 0 0,0 0 4048 0,-5 3 784 15,-4 2 160-15,2 1 16 0,1 1-2752 0,-2 4-544 16,-1 4-112-16,2 3-32 0,-3 2-672 0,2 2-128 15,-3 2-16-15,2-1-16 0,0-1-208 0,1 0-32 16,0 0-16-16,1-1 0 0,3-1-256 0,1-4-48 16,1-2-16-16,2-5 0 0,0-9-160 0,0 0 0 15,7 6-192-15,2-4 192 16,-1-5-2320-16,3-5-352 0</inkml:trace>
  <inkml:trace contextRef="#ctx0" brushRef="#br0" timeOffset="79997.63">22454 4219 14735 0,'0'0'640'0,"-7"5"160"16,-2 2-640-16,3 1-160 0,-3 2 0 0,4 1 0 0,-3 1 1664 0,1 2 320 0,-3-3 48 0,4 0 16 16,-3 3-624-16,2-1-112 0,0 0-32 0,0 1 0 15,-1-2-448-15,2-1-80 0,-1-1-32 0,2-1 0 16,0 1-240-16,4-1-48 0,1-9-16 0,0 0 0 15,0 0-176-15,0 0-48 0,12-1 0 0,4-3 0 16,2-7 32-16,1 0 0 0,2-3 0 0,1-2 0 0,-3-4-96 0,-1 0-128 16,1-1 176-16,-1 3-176 15,0 1 128-15,-2 3-128 0,-3 1 0 0,-1 1 0 0,-1 4 0 16,0 2 0-16,-3 3 0 0,-8 3 0 0,9 3 0 0,-3 4 0 16,-1 2 160-16,-2 3-160 0,-3 1 128 0,-3 5-128 15,-2 0 128-15,1 2-128 0,-3 0 256 0,1 2-48 16,-1-2 0-16,-2 0 0 0,3-3-48 0,-1 0-16 15,3-2 0-15,0-2 0 0,1-2-144 0,1-2 128 16,2-9-128-16,0 0 128 16,0 0-1504-16,0 0-304 0,0 0-64 0</inkml:trace>
  <inkml:trace contextRef="#ctx0" brushRef="#br0" timeOffset="80277.66">23246 3887 19119 0,'-3'-9'832'0,"3"9"192"0,0 0-816 0,0 0-208 0,0 0 0 0,0 0 0 16,-7-4 1136-16,-2 6 176 0,0 3 32 0,-1 4 16 15,-1 1-288-15,-1 5-64 0,-1 4-16 0,1 3 0 16,-2 0-160-16,-2 3-16 0,1 4-16 0,-2 1 0 15,2 3-192-15,1 0-32 0,-1 0-16 0,3 0 0 16,1 0-304-16,3 1-64 0,1 2-16 0,-1-4 0 0,1-5-176 0,1-1 0 16,2 0 0-16,3-5 0 15,-1-5-1744-15,4-2-240 16,-1-4-32-16,-1-10-10592 0</inkml:trace>
  <inkml:trace contextRef="#ctx0" brushRef="#br0" timeOffset="80507.24">22928 4212 26207 0,'0'0'1152'0,"0"0"256"0,0 0-1136 0,9 3-272 0,3 1 0 16,0-4 0-16,2 0 560 0,2-4 48 0,-1 1 16 0,3 0 0 15,1-2 0-15,2 2 0 0,1-5 0 0,0 3 0 16,-1 0-288-16,-2 2-48 0,0 0-16 0,-2 1 0 15,0 0-144-15,-3 1-128 16,-2 1 144-16,-1 3-144 16,-3-1-544-16,-8-2-208 0,10 4-32 0,-10-4-12624 0</inkml:trace>
  <inkml:trace contextRef="#ctx0" brushRef="#br0" timeOffset="80792.14">23320 4303 13823 0,'0'0'1216'16,"0"0"-960"-16,0 0-256 0,0 0 0 16,0 0 2016-16,0 0 352 0,0 0 80 0,9 1 16 0,1-3-816 0,2-2-176 15,1-4-16-15,1 0-16 0,-1 0-480 0,-1-2-112 16,2-1-16-16,0-1 0 0,-2-2-256 0,0 1-48 16,-3 0-16-16,-3 2 0 0,0 0-176 0,-3 2-32 15,-2 0-16-15,-2 4 0 0,1 5-32 0,-7-3-16 16,-1 1 0-16,-1 6 0 0,-4 1-112 0,-1 5 0 15,0 0-128-15,0 2 192 0,0 1-192 0,0 1 0 16,3-2 0-16,-1 3 0 0,2 3 128 0,2-2-128 16,1 0 0-16,3-2 0 0,2-1 0 0,5-1 0 15,1 0 0-15,3-2 0 0,0-1 0 0,3 0-288 16,3-3 32-16,1 0-10032 16,-1-2-2000-16</inkml:trace>
  <inkml:trace contextRef="#ctx0" brushRef="#br0" timeOffset="81094.31">23646 4151 15663 0,'0'0'1392'0,"-5"9"-1120"0,-2 1-272 0,1 0 0 16,-2 1 1024-16,1 1 128 0,3 2 48 15,-4 0 0-15,2 1 176 0,-2 0 32 0,-1 1 16 0,1-1 0 16,1 4-368-16,1-3-80 0,1-2-16 0,0-2 0 15,2-3-192-15,3-9-64 0,0 0 0 0,0 9 0 16,0-9-16-16,0 0-16 0,0 0 0 0,9-3 0 16,1-2-80-16,2-4-16 0,-1-2 0 0,1-2 0 0,1-2-192 0,1 1-64 15,2-1 0-15,-1-1 0 0,1 1-128 16,0-1-48-16,1 2 0 0,0 1 0 0,3 0-144 0,-1 1 0 16,-2 1 0-16,0 2 0 0,-2 1 0 0,-3 4 0 15,0-2 128-15,-1 3-128 0,0 2-144 0,-2 1-64 16,0 1-16-16,0 1 0 15,0 0-2704-15,-9-2-528 0</inkml:trace>
  <inkml:trace contextRef="#ctx0" brushRef="#br0" timeOffset="81467.31">23976 4098 21071 0,'0'0'928'0,"0"0"208"0,0 0-912 16,0 0-224-16,0 0 0 0,0 0 0 0,0 0 1280 0,-2 11 192 16,0 0 64-16,-1 2 0 0,-1 2-384 0,0 2-80 15,-2-1-16-15,2 2 0 0,2-2-240 0,-4 4-48 0,3-1-16 0,0-1 0 16,0 1-320-16,2 0-64 0,1-4-16 0,1-2 0 15,3-3-128-15,-1-2-32 0,-3-8 0 0,0 0 0 16,7 6 112-16,-7-6 16 0,10-3 0 0,2 0 0 16,-1-4 256-16,-3 2 48 0,2-3 16 0,2-3 0 15,1-2-272-15,-1-1-48 0,-1-1-16 0,0 0 0 16,0-1-128-16,0-1-32 0,0 1 0 0,1-2 0 0,-3 3-144 0,0-1 0 16,1 2 144-16,0 0-144 0,0-1 0 15,-2 3 0-15,0 1 0 0,-2 0 0 16,2 1-1408-16,-3 1-208 0,1 3-48 15,-1 0-9216-15,1 2-1856 0</inkml:trace>
  <inkml:trace contextRef="#ctx0" brushRef="#br0" timeOffset="82222.81">24404 4071 19343 0,'0'0'848'0,"0"0"192"0,0 0-832 0,-4 1-208 0,-3-1 0 0,1 1 0 16,-2-1 1232-16,0 1 208 16,3 1 32-16,-4 2 16 0,0 1-352 0,0 3-80 0,0 0-16 0,1 1 0 15,-3 1-336-15,0 2-64 0,0 1 0 0,-4 0-16 16,1 0-272-16,2 2-48 0,1-4-16 0,2 1 0 16,0 0-80-16,4-2-16 0,2 0 0 0,-1-3 0 15,3 0 0-15,1-7-16 0,5 5 0 0,0-1 0 16,5-4 192-16,-1-3 32 0,1-2 16 0,5-5 0 15,-1 2-224-15,2 0-32 0,-2-3-16 0,-2 0 0 16,0 0-144-16,-1 0 192 0,0-2-192 0,-3 4 192 16,1 1-192-16,-9 8 0 0,0 0 0 0,0 0 0 0,0 0 0 15,0 0 0-15,3 11 0 0,0 1 0 16,0 0-192-16,-1 0 192 0,1 0-160 0,-1-1 160 0,-1-2-128 16,4 0 128-16,-5-9 0 0,9 5-144 0,-9-5 144 0,11 4 0 15,0-4 0-15,1-4 0 0,1-3 0 0,-2-1 0 16,3-2 0-16,0-2 0 0,1-1 0 15,-1-3 0-15,0 1 128 0,2-3-128 0,-1 0 0 0,-1-1 0 16,-1 0 0-16,1-2 0 0,-2 0 0 0,0-2 144 16,-1 1-144-16,1-2 0 0,2 1 160 0,-1-3-160 15,0-7 128-15,0 0-128 0,0 0 0 0,0-1 0 16,1-1 0-16,-5 5 0 0,1 1-304 0,0 7 64 16,-3 3 16-16,-1 4 0 0,-1 1 224 0,-2 2-144 15,-2 4 144-15,-1 8-128 0,0 0 128 0,0 0-160 0,-6 6 160 16,-5 5-160-16,0 3 160 0,-4 3 0 15,0 4 0-15,-2 3-128 0,0 2 128 0,-2 3 0 16,2 2 0-16,-3 1 0 0,2 1 0 0,2 2 0 0,0 0 0 0,3 0 0 16,3-2 0-16,4-3 128 0,1 1-128 15,4-3 176-15,2-4-176 0,5-4 0 0,1-5 0 0,4-1 128 16,0-4 128-16,4-3 0 0,1-4 16 0,4-3 0 16,0-3 64-16,1-4 16 0,0-2 0 0,-3-2 0 15,1-1-160-15,0-2-48 0,-1 1 0 0,1 1 0 16,-2 0-144-16,-3 2 0 0,-2 3 0 15,0 2 0-15,-1-1 0 0,0 5 0 0,-3 1 0 16,1 3 0-16,-4 4 0 0,1 2 0 0,-1 3-176 16,-3 1 176-16,2 1 0 0,-3 2 0 0,-1 1 0 0,-1 1 0 15,-2 0 0-15,0-3 0 0,1 3 0 0,-4-3 176 16,1-3-32-16,-2 1 0 0,1-2 0 0,-1 0 0 16,-2-2 112-16,0 0 0 0,-2-1 16 0,0-3 0 15,-1-4-16-15,0-2 0 0,1-1 0 0,-2-1 0 0,1-2-256 16,0-1 128-16,1-3-128 0,-2-1-11648 15,1 1-2384-15</inkml:trace>
  <inkml:trace contextRef="#ctx0" brushRef="#br0" timeOffset="82429.28">23265 3801 39327 0,'0'0'1744'0,"0"0"368"0,0 0-1696 0,0 0-416 15,0 0 0-15,0 0 0 0,0 0 0 0,0 0 0 16,0 0 0-16,0 0 0 0,6-2 0 0,1 0 0 16,-1 2 0-16,1-1-11680 15,1 0-2256-15</inkml:trace>
  <inkml:trace contextRef="#ctx0" brushRef="#br0" timeOffset="83287.11">19432 5390 13823 0,'0'0'1216'15,"0"-8"-960"-15,-3 1-256 0,-1 0 0 0,4 7 1168 0,-5-5 192 16,2-1 48-16,-4 2 0 0,2-2 272 0,-1 2 64 15,-2-1 16-15,2 2 0 0,-4 0-784 0,0 2-144 16,0 1-48-16,-3 2 0 0,1 0-224 0,-3 2-48 16,0 3-16-16,0 3 0 0,-2 1-240 0,0 3-32 15,-3 2-16-15,0 3 0 0,2 5 64 0,2 0 16 16,2 1 0-16,3 0 0 0,-2-2-112 0,7-1-32 16,3-2 0-16,3-3 0 0,3-4-144 0,3-5 160 15,3-3-160-15,4-2 160 0,5-3-16 0,3-3 0 16,2-3 0-16,1-3 0 0,2-4 160 0,0-5 16 15,0-3 16-15,0-2 0 0,-2-3-64 0,0-3-16 16,-3-2 0-16,0 0 0 0,1-1-112 0,-5 1-16 16,0-2-128-16,1-2 192 0,0 1 64 0,1-2 16 0,1-4 0 15,-4 2 0-15,1-3-32 0,-2-2-16 16,-2-2 0-16,2 2 0 0,-4 4-224 0,-3 7 0 16,-2 5 0-16,-1 9 0 0,-3 6 0 0,-2 12 0 15,-2-6 0-15,2 6-160 0,-8 8 160 0,0 6-160 0,-5 5 160 0,0 8-160 16,-1 6 160-16,1 5-160 0,-1 0 160 0,0 3-160 15,-2 2 160-15,1 2 0 0,-1 0 0 0,3 3 0 16,2 0 0-16,-1-2 0 0,1-2 0 0,3-6 0 16,4-6-176-16,2-2 176 0,1-6-208 0,2-5 80 31,3-6-1632-31,-1-3-320 0,3-6-64 0,-6-4-16 0</inkml:trace>
  <inkml:trace contextRef="#ctx0" brushRef="#br0" timeOffset="83552.48">19880 5302 3679 0,'0'0'160'16,"0"0"32"-16,0 0-192 0,0 0 0 0,-9 2 0 0,4 4 0 0,-3 3 4848 0,1 0 912 15,0 4 192-15,-1-1 48 0,-1 1-3920 0,1 2-784 16,-3 1-144-16,3 2-48 0,0 2-400 0,2 1-64 16,0 0-32-16,1 0 0 0,3-2-128 0,2-3-32 15,1-2 0-15,4-3 0 0,3-1-160 0,1-3-32 16,1-4-16-16,2-2 0 0,-1 0 160 0,1-3 48 15,1-3 0-15,1-4 0 0,0-2 192 0,0-2 64 16,-3-3 0-16,0 1 0 0,0-1-272 0,-2 1-48 16,-3-1-16-16,-3-2 0 0,-4-2-112 0,-3 3 0 15,-1 0-16-15,-2 2 0 0,-1 1-240 0,-1 3 0 16,-1 3 128-16,1 2-128 16,-2 2-576-16,3 0-144 0,2 2-48 0,6 2-10736 15,-8 5-2144-15</inkml:trace>
  <inkml:trace contextRef="#ctx0" brushRef="#br0" timeOffset="84024.22">20237 5269 24527 0,'-12'13'1088'0,"5"-1"224"0,-3 6-1056 0,-5 3-256 0,-2 2 0 0,-1 2 0 15,-3 1 544-15,1 1 48 0,1 1 16 0,1-2 0 16,-1 0 160-16,4-1 48 0,1-1 0 0,2-6 0 15,-1 0-80-15,6-3-16 0,1-4 0 0,6-11 0 0,0 0-176 0,0 0-32 16,0 0-16-16,10-7 0 16,-1-5-48-16,4-3-16 0,3-1 0 0,1-4 0 0,2-3-240 0,2 0-32 15,1-2-16-15,1 1 0 0,-3 0-144 0,1 2 0 16,-1 1 0-16,0 3 128 0,1 2-128 0,-3 3 192 16,-3 2-192-16,-3 3 192 0,-1 4-192 0,0 5 0 15,-4 3 0-15,-3 5 128 0,1 0-128 0,-4 4 0 16,-3 5 0-16,-3-1 0 0,1 5 0 0,-3-1 0 15,-3 0 0-15,-1 0 0 0,-1 1 0 0,0 0 0 16,-1-3 0-16,2-4 128 0,1-3-128 0,1-3 0 16,1-3 144-16,8-6-144 0,0 0 192 0,0 0-16 15,0 0-16-15,-1-10 0 0,4-1 96 0,2-5 0 16,3-1 16-16,2-2 0 0,2 0-272 0,3 0 128 16,1-2-128-16,-1 1 0 0,1 1 0 0,2 3 0 15,1 0 0-15,-2 4 0 0,0 4 0 0,-2 2 0 16,0 4 0-16,-2 5-144 0,0 2 144 0,0 5-160 15,0 7 160-15,-6 2-160 0,-2 3 160 0,0 0 0 16,-5 1 0-16,-1 0 0 0,-5 1 0 0,0-1 0 16,-3 0 0-16,1-2 0 15,0-2-1408-15,2-1-256 0,1 1-64 0,0-7-13488 0</inkml:trace>
  <inkml:trace contextRef="#ctx0" brushRef="#br0" timeOffset="84441.48">20874 5294 18015 0,'0'0'800'16,"-2"-4"160"-16,-2-2-768 0,-3 0-192 0,-1 1 0 0,-3 3 0 0,1 4 1248 0,-6 6 208 15,-1 4 32-15,1 6 16 0,-1 2-352 0,0 1-80 16,-2 2-16-16,-1 5 0 0,2 5-96 0,1 2-32 16,2 1 0-16,3-3 0 0,4-3-224 0,6-2-32 15,3-2-16-15,2-3 0 0,5-5-336 0,2-4-80 16,2-3-16-16,2-5 0 0,2-4-80 0,0-4-16 0,-2-1 0 0,0-6 0 16,-2-6 256-16,1 0 32 15,0-5 16-15,-3 6 0 0,-1-1-80 0,1-2-16 16,0-1 0-16,-4 1 0 0,3-2-32 0,-4 2-16 15,0 1 0-15,0 1 0 0,-2 3-128 0,0 3-32 0,-1 2 0 0,-2 7 0 16,0 0-128-16,0 0 0 0,0 0 0 0,-3 6 0 16,-1 1 0-16,-1 3 0 0,1 2-160 0,0 2 160 15,1-1 0-15,0 0 0 0,2-1 0 16,2 1 0-16,2 1-256 0,-1-2 64 0,3 0 0 0,3 1 0 31,-3-3-1856-31,1-4-384 0,-6-6-64 0,9 4 0 0</inkml:trace>
  <inkml:trace contextRef="#ctx0" brushRef="#br0" timeOffset="84650.09">21212 5353 24879 0,'0'0'2208'0,"0"0"-1760"15,0 0-448-15,-4 11 0 0,-1-4 832 0,1 4 64 16,-1 1 32-16,-3 5 0 0,-2 4 240 0,0 0 48 15,0 3 16-15,0-2 0 0,1 3-592 0,1-2-128 16,3 2-32-16,2-3 0 0,-1-2-336 0,1 0-144 16,2 0 128-16,0-1-128 15,1-2-1328-15,0 1-336 0,1-5-80 0,3-5-11888 0</inkml:trace>
  <inkml:trace contextRef="#ctx0" brushRef="#br0" timeOffset="85005.69">21475 5404 15663 0,'0'0'1392'0,"0"0"-1120"0,0 0-272 0,-6 12 0 16,3 4 1984-16,-2-1 352 0,-2 0 64 0,1-4 16 16,0 2-1152-16,-3 0-240 0,0 2-32 0,0 1-16 15,0-2 64-15,0 0 16 0,0 1 0 0,2-2 0 16,0 0-208-16,1 0-32 0,3-3-16 0,0-3 0 15,3-7-272-15,0 0-48 0,0 0-16 0,0 0 0 16,6-1 48-16,2-5 16 0,1-2 0 0,3-1 0 16,-1-2-176-16,2-4-32 0,1 2-16 0,3-1 0 15,0-1-304-15,2 3 160 0,-1 0-160 0,-3 1 128 0,2 0 32 16,-2 1 0-16,0 4 0 0,0 4 0 0,-1 2 32 0,-2 4 16 16,0-1 0-16,0 5 0 0,-1 3-208 0,-1 2 128 15,0 1-128-15,0 4 0 0,-3 1 128 0,1 1-128 16,-4 2 0-16,0-3 0 0,-1 0 0 0,2 2 128 15,-3-1-128-15,0-2 0 0,0-4-208 0,1 0-96 16,-2-5-16-16,1-2 0 16,-2-7-2560-16,0 0-528 0</inkml:trace>
  <inkml:trace contextRef="#ctx0" brushRef="#br0" timeOffset="85151.22">21226 5154 42383 0,'-15'-9'3776'0,"5"3"-3024"16,3 1-608-16,1 0-144 0,6 5 304 0,0 0 16 16,0 0 16-16,0 0 0 0,0 0-80 0,0 0-32 0,-1-10 0 0,4 3 0 31,4 0-1488-31,0 1-288 0,3-4-64 0</inkml:trace>
  <inkml:trace contextRef="#ctx0" brushRef="#br0" timeOffset="85793.26">22579 5088 13823 0,'0'0'1216'0,"2"-8"-960"0,1 1-256 0,-3 7 0 15,1-10 1504-15,-1 3 256 0,0 7 48 0,0 0 16 16,-1-8-160-16,1 8-16 0,-4-7-16 0,4 7 0 16,-6-3-480-16,-2 2-80 0,-1 1-32 0,-3 2 0 0,-1 3-256 0,-2 3-48 15,-4 4-16-15,1 4 0 0,-5 0-80 0,0 6-32 16,-7 5 0-16,1 1 0 0,-1 4 32 0,0 5 0 15,1 5 0-15,1 5 0 0,4 1-160 0,3 0-32 16,4-1 0-16,6-3 0 0,2-3-240 0,4-2-48 16,5-5-16-16,5-2 0 0,1-3-144 0,5-2 0 15,3-4 144-15,2-2-144 0,0-6-208 0,6-4-112 16,0-2-32-16,5-3-11104 16,0-1-2240-16</inkml:trace>
  <inkml:trace contextRef="#ctx0" brushRef="#br0" timeOffset="86330.33">22636 5463 8287 0,'0'0'736'0,"0"0"-592"15,0 0-144-15,0 0 0 0,0 0 2784 0,0 0 528 16,0 0 96-16,0 0 32 0,0 0-1440 0,0 0-272 0,0 0-64 0,0 0-16 15,0 0-400-15,13 5-80 16,-2-2-16-16,2 0 0 0,1-2 32 0,3-1 0 0,2-2 0 0,3 0 0 16,3-1-304-16,1 1-64 15,1 0-16-15,1-2 0 0,-5-1-288 0,1 1-64 16,-3-1-16-16,-1 2 0 0,0 1-240 0,-5-2-32 0,-3 4-16 16,-1-2 0-16,-2 0-144 0,-9 2 0 15,9-2 0-15,-9 2-176 16,9-4-1664-16,-9 4-336 0,0 0-64 0,7-5-13168 0</inkml:trace>
  <inkml:trace contextRef="#ctx0" brushRef="#br0" timeOffset="86758.91">23188 5201 17503 0,'0'0'768'0,"-4"-6"176"0,1 1-752 0,3 5-192 16,0 0 0-16,0 0 0 0,0 0 1552 0,0 0 288 15,3-7 48-15,-3 7 16 0,9-6-752 0,1 0-160 16,0 2-32-16,1 0 0 0,2 2-64 0,-1 1-32 16,1 1 0-16,2 0 0 0,0 0-160 0,-1 3-16 15,0 1-16-15,-2 2 0 0,1 4-288 0,-4 2-64 16,-2 2-16-16,-3 1 0 0,-1 3-80 0,-2 2-16 15,-4 2 0-15,-1 4 0 0,-1 1 80 0,-3 3 16 16,-3 1 0-16,-1 0 0 0,-3-3-48 0,-1-1 0 16,0-1 0-16,0-3 0 0,2-1 16 0,3-3 0 15,-1-2 0-15,3-1 0 0,2-4 32 0,3-2 0 16,0-1 0-16,4-9 0 0,0 0-128 0,4 8-32 16,1-1 0-16,2-6 0 0,3-1-16 0,2-2-128 0,2-1 192 15,3-2-64-15,4-3-128 0,1 1 128 16,-3-3-128-16,1 1 128 0,-1 0-128 0,1 2 0 0,-3-2 0 0,-1 2 0 15,-2-2 0-15,0 3 0 0,-4-1-144 0,-2 2 144 32,-1 1-1920-32,-7 4-256 0,8-5-64 0,-8 5-13360 0</inkml:trace>
  <inkml:trace contextRef="#ctx0" brushRef="#br0" timeOffset="86998.81">23782 5511 23727 0,'0'0'1040'0,"0"0"240"0,0 0-1024 0,1 9-256 15,-1-9 0-15,0 12 0 0,0 0 1344 0,-1 1 240 16,-2 4 32-16,0-1 16 0,-1 1-240 0,-2 1-48 16,0 4-16-16,-2 0 0 0,-2 5-432 0,-1-1-64 15,-3 2-32-15,-2-2 0 0,0-2-288 0,-3 2-64 16,1-2-16-16,3-2 0 0,2-5-240 0,3-1-32 15,-1-4-16-15,2-1 0 0,1-3-144 0,3-3-272 16,5-5 64-16,0 0 16 16,0 0-2256-16,0 0-448 0</inkml:trace>
  <inkml:trace contextRef="#ctx0" brushRef="#br0" timeOffset="87730.2">24388 5250 15663 0,'0'0'1392'0,"0"0"-1120"16,0 0-272-16,0 0 0 0,0 0 1392 0,-5 7 208 15,-1 0 64-15,-1-1 0 0,-1 4-32 0,1 1 0 16,-4 1 0-16,2 2 0 0,-3 2-480 0,0 0-80 15,-2 1-32-15,0-1 0 0,-2 0-144 0,-2 0-16 16,-1 1-16-16,2 0 0 0,-4 0-224 0,1-2-32 16,0-2-16-16,3 1 0 0,-3-3-192 0,2 0-32 15,2-4-16-15,0 0 0 0,2-3-112 0,2-1-32 16,2-5 0-16,2 1 0 0,1-4 32 0,0-3 0 16,3-3 0-16,0-1 0 0,1-2-112 0,3-2 0 15,0 0-128-15,1-1 192 0,1-1-192 0,2 1 0 16,1 2 0-16,0 2 0 0,1 2 0 0,3 2 0 0,0 3 0 0,0 4-160 15,-9 2 160-15,12 0-160 0,-2 4 160 0,2 2-160 16,1 5 160-16,1 4 0 0,0 3-144 0,1 1 144 16,0-1-144-16,-1 2 144 0,2 1-192 0,-1-2 192 15,0-2 0-15,0-1-128 0,-1-4 128 0,4 0 0 16,-2-3 0-16,1-4 0 0,-1-1 0 0,2-3 0 0,0-4 0 16,-1 0 0-16,1-3 0 0,0-2 144 15,0-1-144-15,-1-2 0 0,-1-1 144 0,1-2-144 16,-1 0 0-16,-1 1 144 0,-2-1-144 0,-2 0 0 0,-2-3 144 15,0 0-144-15,-1-3 0 0,0 1 144 0,-5-1-144 0,0 3 160 16,-1-2-160-16,-2 2 160 0,-1 2-160 0,-1 1 0 16,-1-2 144-16,0 4-144 0,-6 1 0 0,0 0 0 15,-1 0 0-15,-2 0 0 0,-3 0 0 0,-1 2 0 16,1 3 0-16,-1 3 0 0,1 1 0 0,1 1 0 16,0 1 0-16,5 1 0 0,-2 4 0 0,2-1 0 15,1 0 0-15,8-4-128 0,-8 6-160 0,8-6-32 16,-4 10 0-16,2-3 0 15,2-7-2224-15,0 0-448 0,-1 11-80 0</inkml:trace>
  <inkml:trace contextRef="#ctx0" brushRef="#br0" timeOffset="88074.37">24725 4921 20271 0,'0'0'896'15,"0"0"192"-15,0 0-880 0,0 0-208 16,0 0 0-16,0 0 0 0,0 0 1584 0,0 0 272 0,7 9 48 0,1 3 16 15,-1 7-496-15,2 5-80 0,3 7-32 0,-1 3 0 0,5 2-304 0,-2 5-64 16,-1 4-16-16,-1 4 0 0,1 3 96 0,-4 3 32 16,0 3 0-16,-3-1 0 0,-4 1-384 0,-2-2-80 15,-2-1-16-15,-4-2 0 0,-3-2-256 0,-5-2-48 16,-6-2-16-16,-1-1 0 0,-1-2-112 0,-1-7-16 16,-3-5-128-16,3-2 192 15,-4-2-736-15,3-4-160 0,2-4-16 0,2-7-17408 0</inkml:trace>
  <inkml:trace contextRef="#ctx0" brushRef="#br0" timeOffset="90797.78">18762 8553 11055 0,'0'0'480'0,"0"0"112"16,0 0-464-16,0 0-128 0,0 0 0 0,0 0 0 0,0 0 1072 0,0 0 192 15,0 0 32-15,0 0 16 0,0 0 16 0,0 0 0 16,0 0 0-16,0 0 0 0,0 0-144 0,0 0-32 15,0 0 0-15,0 0 0 0,0 0-320 0,0 0-64 16,0 0 0-16,0 0-16 0,0 0 16 0,0 0 0 16,0 0 0-16,-3-6 0 0,-3 2-80 0,6 4-16 15,-7-4 0-15,-1 1 0 0,0-1-48 0,1-1-16 16,-1 0 0-16,0 0 0 0,-1 2-128 0,1 0-32 16,-1-2 0-16,0 2 0 0,-3 2-80 0,1-2-32 15,-1 2 0-15,1-2 0 0,-2 0-160 0,2 1-48 16,1 1 0-16,0 1 0 0,-2 2 0 0,1 1-128 15,2 2 192-15,-1 0-64 0,0 1 0 0,0-1 0 0,-1 3 0 16,0 0 0-16,1 0-128 0,-1 2 0 16,0 2 144-16,1-1-144 0,-2-2 0 0,2 0 144 15,2 1-144-15,-3 1 0 0,2 0 144 0,1 1-144 0,1 1 0 16,2-1 144-16,1-1-144 0,1 0 160 0,0 0-160 16,2 1 160-16,1 3-160 0,3-4 192 0,1 1-192 15,0-1 192-15,1 1-64 0,2-3-128 0,1-1 192 16,1 1-64-16,0 1 0 0,0-1-128 0,1 2 192 15,0-4-64-15,2-4 0 0,-1 0-128 0,0 0 192 0,0 1-64 16,1 2 0-16,0-1-128 0,0-1 192 0,3-2-64 16,-2-4 0-16,0 2-128 0,-1-2 192 0,0 1-64 15,2 0 64-15,0 0 0 0,-3-2 0 0,2 1 0 16,0-4-192-16,0 0 0 0,0 0 144 0,1 0-144 16,-2 1 192-16,1-2-16 0,-1 1-16 0,0 0 0 0,2-2-160 15,-5-1 0-15,1-3 0 0,0 3 0 0,-3 2 176 0,2-1-48 16,-3 0-128-16,3 1 192 0,-3-3-64 0,-1 1-128 15,1 1 176-15,-4-1-176 0,1 3 144 0,0-3-144 16,0 2 0-16,-2-1 144 0,1-1-144 0,-2 0 0 16,-2 0 144-16,-1 0-144 0,1 1 0 0,-1 0 0 15,0-1 0-15,-3 1 128 0,2-1-128 0,-1 0 0 16,0 0 128-16,-3-1-128 0,0-1 0 0,1 1 0 16,1 1 0-16,-3 3 128 0,1 1-128 0,-1-1 0 0,-2 2 0 0,2 0 0 15,-1 0 0-15,0-1 0 0,0 1 0 16,-2 2 0-16,0 1 0 0,0 1 0 0,1 0 0 0,-2 0 0 15,0-3 0-15,-1 2 0 16,1 1 0-16,1 4-128 0,1-2 128 0,0 3 0 0,-2 1 0 16,0-1 0-16,0-1 0 0,0 1 0 15,2 2 0-15,-1-1 0 0,-1-1 0 0,2 0 0 0,-1 1 0 0,0-2-128 16,0 4 128-16,1-2 0 0,-1 2 0 16,1 1 0-16,1-1 0 0,0-1 0 0,0 3 0 15,2 0 0-15,0 1 0 0,1 0 0 0,-2-1 0 0,4 0-128 16,0 1 128-16,3 0 0 0,2 0 0 0,0-1-128 15,1 0 128-15,4 1 0 0,-2-3 0 0,3 5 0 16,2-1 0-16,2 1 0 0,0-2 0 0,2-1-128 16,1-1 128-16,0-3 0 0,1 0 0 0,1-1 0 0,-1 1 0 15,2 0 0-15,1-1 0 0,2-2 0 16,-4-3 0-16,2 0 0 0,2-1 0 0,-2 0 0 16,1 1 0-16,-1 0 0 0,0-1 0 0,1 0 0 0,-2-2 0 15,1 0 0-15,-2-1 0 0,0-1 0 0,1 2 0 0,-1 1 128 16,-1-2-128-16,-1-2 0 0,-1-3 0 0,0-1 128 15,-1 0-128-15,-1 0 0 0,0 0 0 0,1 1 128 16,-4-2-128-16,1 1 0 0,-5-1 0 0,2 1 128 16,-2 0-128-16,1-1 0 0,-3-1 0 0,-1 1 128 15,-2 0-128-15,0-1 0 0,1 0 0 0,0-1 128 16,0 0-128-16,-1 1 0 0,-3-2 0 0,2 0 0 16,-3 1 0-16,2 2 0 0,0 2 0 0,-4 0 0 15,1 1 0-15,1 1 128 0,-2 0-128 0,0 1 0 16,1 1 0-16,-3 0 0 0,-1 3 0 0,0-1 0 0,-1 2 0 0,-1 0 0 15,1 0 0-15,1 1-128 16,-4 1 128-16,2 2 0 0,-2 2 0 0,2 3 0 0,-1 1 0 0,1 0-128 16,0-2 128-16,2 1 0 0,-2 2 0 15,2 1-128-15,-3 0 128 0,1 2 0 0,2-2 0 0,-1 0 0 16,0 0 0-16,1 4 0 0,0-3 0 0,1 1 0 16,0 0 0-16,1 0 0 0,0 0 0 0,3-3 0 15,1 0 0-15,0 1 0 0,0 0 0 0,2-1 0 16,2 0 0-16,0 0 0 0,1 0 0 0,1 1-128 0,3-3 128 15,1 0 0-15,1 2 0 0,-1-1 0 0,1 0 0 16,1-1 0-16,1-1 0 0,1 0 0 0,-1-3 0 16,2 1 0-16,0-1 0 0,1 0 0 0,1-2 0 15,1-1 0-15,3-1 0 0,0-1 0 0,2-4 0 0,2 1 0 16,-2 0 0-16,3-1 0 0,1-2 0 0,-2 0 0 16,1-1 0-16,2 1 0 0,-3 3 0 0,0-2 128 15,-2-1-128-15,1-2 0 0,-3-1 0 0,-4 0 0 16,0 0 0-16,0 0 128 0,-1 2-128 0,-2-1 0 15,-3 1 0-15,1 0 0 0,-1 0 0 0,-1 0 128 16,-1-2-128-16,0 2 0 0,-1 1 0 0,-2-2 128 16,-1 0-128-16,0 0 0 0,-1 0 0 0,-2-1 0 15,0 2 0-15,0 0 128 0,-1-4-128 0,-1 1 0 16,0 0 0-16,-1 0 0 0,-4 1 0 0,3 2 0 16,-4 1 0-16,0-1 0 0,0-1 0 0,0 1 0 15,-4 1 0-15,0 1 0 0,1 2 0 0,-2-1 0 16,1 3 0-16,-2 0 0 0,1 0 0 0,0 1 0 15,2 1 0-15,0 3 128 0,-2 1-128 0,1 2-128 16,-1 0 128-16,1 3-192 0,2 0 192 0,0 1 0 0,-1 0 0 0,-2 0-128 16,1-1 128-16,2 0 0 0,2 1 0 0,0 0 0 15,-2-1 0-15,4 1 0 0,-2 0 0 0,2 1 0 16,0 1 0-16,1-1-128 0,2 1 128 0,1-2 0 16,-1 1 0-16,1 0 0 0,2 1 0 15,-1 0 0-15,1-2 0 0,2 1 0 0,0-3 0 0,1 2-128 16,2 3 128-16,2-3 0 0,0 1 0 0,0-2 0 15,5-1 0-15,-2-1 0 0,3 0 0 0,-1-1 0 16,0 2 0-16,5 0 0 0,-3-2 0 0,2 0 0 16,0-3 0-16,1-1 0 0,2-2 0 0,-1 0 0 0,2 0 0 15,-1 0 0-15,0 0 0 0,0-2 0 0,-1-1 0 16,1-2 128-16,-1-1-128 0,1-1 176 0,-1-1-176 0,0 2 0 16,1-3 0-16,-1-1 0 0,-2-2 0 0,0-1 128 15,-1 0-128-15,-5-2 128 0,3 0 0 16,-5 2 0-16,-1-3 0 0,-3 3 0 0,-2-1 80 0,-3-2 16 15,-1-1 0-15,-4-3 0 0,1-2 96 0,-4 2 32 16,-2 1 0-16,1 4 0 0,-1 3-192 0,-2 1-32 16,0 2-128-16,-1 1 192 0,1 1-192 0,-1 2 0 15,0 2 0-15,0 2-160 16,2 1-736-16,3 1-128 0,2 0-48 0,3 2 0 16,7-3-1712-16,0 0-352 0</inkml:trace>
  <inkml:trace contextRef="#ctx0" brushRef="#br0" timeOffset="95968.97">18500 8862 11055 0,'0'0'480'0,"0"0"112"0,0 0-464 0,0 0-128 15,0 0 0-15,0 0 0 0,0 0 512 0,0 0 96 16,0 0 16-16,0 0 0 0,0 0-48 0,0 0 0 15,0 0 0-15,0 0 0 0,0 0 224 0,6-6 32 16,-2 1 16-16,-4 5 0 0,0 0 48 0,0 0 0 16,0 0 0-16,8-6 0 0,-8 6-144 0,0 0-32 15,0 0 0-15,7-4 0 0,-2-3-80 0,-5 7 0 16,0 0-16-16,0 0 0 0,0 0-160 0,0 0-16 16,7-3-16-16,-7 3 0 0,0 0-64 0,0 0-16 15,8-1 0-15,-8 1 0 0,9 2-48 0,-9-2-16 16,10 5 0-16,-2-1 0 0,2 0-32 0,-1-1 0 15,0 1 0-15,2 0 0 0,-2 6 32 0,2 0 0 16,1 0 0-16,3-1 0 0,-1 1 0 0,1-3 0 0,1 3 0 0,0 1 0 16,0 1-48-16,-1 1-16 0,-2 0 0 15,2-1 0-15,-1-2-48 0,-1-1-16 0,-2 0 0 0,2 1 0 16,-4 1-160-16,0 1 160 0,0-1-160 0,-1 0 160 16,2 0-160-16,-1-1 0 0,1-1 144 0,2-1-144 15,-3 3 128-15,2-1-128 0,1-1 128 0,-1 0-128 16,1 0 192-16,0-2-48 0,-1 1 0 0,1-2 0 0,-1-1 0 15,1 1 0-15,2-1 0 0,-1 1 0 0,-4 1-144 16,3-2 192-16,0-1-192 0,2 0 192 0,-1-1-192 16,-1 0 0-16,2 2 144 0,-1-2-144 0,0-1 0 0,0 2 128 15,2-1-128-15,0-1 0 16,-3-2 128-16,3 2-128 0,1 0 160 0,-2 2-160 0,-1-1 144 16,1-1-144-16,-1 0 128 0,-1 1-128 0,-1-2 0 0,1 2 128 15,0-1-128-15,0 0 0 0,2-3 0 0,-3 4 128 16,0-1-128-16,0-1 0 0,2-2 0 0,-4 0 0 15,4 0 128-15,-1 2-128 0,1 2 0 0,-2-1 0 16,1 1 0-16,1 0 128 0,-1-1-128 0,3 0 0 16,0 0 0-16,0 0 0 0,1 2 0 0,-1 0 0 15,-1 1 0-15,1-2 0 0,-3-2 0 0,2 2 0 0,0-1 128 0,0 2-128 16,-1-1 0-16,0 0 0 16,1 1 0-16,-2-2 0 0,1-2 0 0,-1 1 0 15,0 0 0-15,2-1 0 0,-1 0 128 0,-1 1-128 16,2 2 0-16,0 0 128 0,-1-2-128 0,0-1 0 15,1 0 0-15,0 2 0 0,-3 0 0 0,1 0 0 0,0 1 128 16,0-1-128-16,0-2 0 0,1 0 0 16,1 0 0-16,-1 1 0 0,-1 0 0 0,1 1 0 0,-2 1 0 15,2 0 0-15,1-3 128 0,-1 1-128 0,0 0 0 0,1 1 128 16,2 0-128-16,-2 2 0 0,-2-2 0 0,6 0 0 16,-4 0 0-16,1-1 0 0,-1 0 0 0,-1-1 128 0,0 0-128 0,0 1 0 15,0 2 0-15,3-3 128 0,-2-3-128 0,1 2 0 16,1-1 144-16,-1 1-144 0,0-1 128 0,0 2-128 15,0 0 128-15,2 1-128 0,-4-1 0 16,2 1 128-16,1 1-128 0,1-1 0 0,0-1 0 0,-1 3 128 16,0-1-128-16,0 0 0 0,1 0 0 0,-1 0 128 15,2 1-128-15,-2-1 0 0,0-1 0 0,-1 0 0 16,2 0 0-16,-2 0 128 0,-2 1-128 0,-1 1 0 16,2 0 0-16,-4-3 0 0,-1-1 0 0,2 2 0 15,0 2 0-15,0-1 0 0,-1-1 0 0,0 1 0 16,0 0 0-16,1 0 0 0,-3-2 0 0,2 2 144 15,3 0-144-15,-3 1 0 0,0 0 128 0,1 0-128 16,-2 2 0-16,2-1 0 0,0 0 0 0,-2 1 0 16,4-1 0-16,0 1 0 0,-1-1 0 0,2 1 0 15,-2 0 0-15,3 0 0 0,1 0 0 0,-1 0 0 0,3 1 0 0,-1 0 0 16,-1 1 176-16,2 0-176 16,-2-2 160-16,2 0-160 0,-1 0 176 0,0-1-176 15,-3 1 192-15,0-2-192 0,1 2 192 0,0-2-192 16,2-1 192-16,0 1-192 0,-2 0 128 0,0 2-128 15,-1-2 0-15,2 1 0 0,-2 1 128 0,0 2-128 0,1-1 0 0,-1 1 0 16,0 0 0-16,3 0 0 16,-1 2 0-16,1-1 0 0,-3-2 128 0,2 1-128 15,0 1 0-15,-2-1 0 0,0 1 0 0,2-1 0 0,-2-1 0 16,2 3 0-16,-1 1 0 0,0-1 0 0,1-2 0 0,-2 1 0 16,-2-3 0-16,1 1 0 0,-1 1 0 0,2-1 0 15,-1 0 128-15,1-1-128 0,-2 1 0 0,1-1 0 16,1 0 0-16,0-1 0 0,0-3 0 0,1 6 0 15,-1-1 128-15,0 1-128 0,-1-1 0 0,1-1 0 16,-1 3 0-16,1-1 0 0,3 1 0 0,-2 0 0 0,-2 2 0 16,1 0 0-16,1-2 0 0,0 1 0 0,1 2 0 15,-1-2 0-15,0 0 0 0,1 1 0 0,-1 1 0 16,1 0 0-16,-1 1 0 0,0-3 0 0,0 1 0 0,-2-1 0 16,0 0 0-16,-1 1 0 0,2-2 128 0,2 1-128 15,-2 1 0-15,0 1 0 0,-1 1 0 0,0 0 0 16,-2-1 0-16,1 1 0 0,0 0 0 0,0-1 0 15,0 0 0-15,-1 0 0 0,1 0 0 0,3 2 0 16,0 3 0-16,1-1 0 0,1-4 0 0,2 1 0 16,-3 0 0-16,3 1 0 0,-2-1 0 0,2 3 0 15,1-2 0-15,1-1 0 0,-1-1 128 0,-1 0-128 0,0-1 0 0,1 1 0 16,-2-2 0-16,2 1 0 0,1-2 0 0,0 3 0 16,-1-2 0-16,1 2 0 15,0-2 0-15,0 2 0 0,-3 0 0 0,3 0 0 16,2 0 0-16,2 1 0 0,-4 2 0 0,-1 2 0 0,-1-1 0 15,2 1 0-15,0-1 0 0,0 0 0 0,-1 1 0 0,-1-2 0 16,1 2 0-16,-1-5 0 0,1 0 0 0,1 1 0 16,0 1 0-16,-1-1 0 0,1 0 0 0,-2 0 0 15,0 1 0-15,-2 2 0 0,1-2 0 0,0 0 0 16,-1 0 0-16,2-1 0 0,-3 0 0 0,1 1 0 16,-1-1 0-16,-1 1 0 0,-1-2 0 0,1 1 0 15,-3 1 0-15,2 1 0 0,-2-3 0 0,0 3 0 0,1-1 0 16,-2 0 0-16,0-1 0 0,1 2 0 0,-1-1 0 0,-3 1 0 15,1 0 0-15,-2-1 0 0,1-3 0 16,0-1 0-16,-1 0 0 0,-1 0 0 0,-1-3 0 0,2 1 0 16,1-2 0-16,-2 0 0 0,1 0 128 0,1-1-128 15,-2-1 0-15,-6-3 0 0,0 0 128 0,9 4-128 16,-1 1 0-16,-8-5 0 0,7 1 128 0,-7-1-128 16,0 0 0-16,7 1 0 0,-7-1 0 0,0 0 0 15,0 0 0-15,0 0 0 0,0 0 128 0,0 0-128 16,0 0 0-16,0 0 0 0,0 0 0 0,0 0 128 15,0 0-128-15,0 0 0 0,1-8 144 0,-1 8-144 16,0 0 0-16,0 0 144 0,-3-10-144 0,0 3 0 16,1-1 0-16,2 8 0 0,-6-7 0 0,1 0 0 15,2-2 0-15,-2 0 0 0,-1-2 0 0,1 2 0 0,-2-2 128 0,2-1-128 16,-1 0 0-16,-1 1 0 16,1 0 0-16,-3 1 0 0,1 0 0 0,-2-1 0 15,1-1 0-15,-2-1 0 0,-4 0 0 0,0 1 0 0,-1-1 0 16,1 1 0-16,-3-2 0 0,-1-1 0 0,-1 1 0 0,1-1 0 15,0-3 0-15,-1 2-144 0,-2-2 144 0,0 2 0 16,0 0-128-16,1 0 128 0,-5-2 0 0,0 2 0 16,-5 0-160-16,1 1 160 0,2-4-128 0,-5 0 128 15,-1-2-192-15,2 0 32 0,-1 1 16 0,1 0 0 16,-2 0 144-16,2 1-192 0,-1-1 192 0,-2 0-192 16,0-1 192-16,-1 1 0 0,-1-2 0 0,0 2-128 15,0 0 128-15,-1-2 0 0,0-2 0 0,-1 2 0 0,-2-1 0 16,0 1-128-16,1 3 128 0,-1-3 0 0,-3-2 0 0,-1 1-160 15,1 2 160-15,0 1 0 0,0 0-192 0,0 0 192 16,1-1-192-16,-1 1 192 0,1 0-128 0,0 3 128 16,1-1 0-16,-2 1 0 0,3-1-128 0,-1 3 128 15,1 0 0-15,-2 1 0 16,1-1 0-16,-1 0-128 0,1 1 128 0,-4 0 0 0,2-2 0 0,-1 2 0 16,-1 2 0-16,0 0 0 0,0 2 0 0,1-2 0 15,1-2 0-15,2 0 0 0,-1 2 0 0,4 1 0 16,3 0 0-16,2 2 0 0,3 2 0 0,2 1 0 15,-1 1 0-15,3 1 0 0,3-2 0 0,-1-1 0 16,0 1 0-16,0 1 0 0,1 1 0 0,1-2 0 16,1 1 0-16,0-1 0 0,2 1 0 0,-2-1 0 15,-1 1 0-15,0 0 0 0,1 2 0 0,1-1-128 16,1 0 128-16,2 2 0 0,-1 1 0 0,3 0 0 16,1 0 0-16,2 1 0 0,-1 1 0 0,2-1 0 0,2 0 0 0,-2 1 0 15,2 1 0-15,-1-1 0 0,0 1 0 0,0-2 0 16,0 0 0-16,0 0 0 0,-5 0 0 15,1 0 0-15,-3-2 0 0,1 1 0 0,-2-1 0 0,0 1 0 16,0 0 0-16,-4-1 0 0,1-3 0 16,2 4 0-16,0-1 0 0,2 0 0 0,1 0 0 0,-1-1 0 15,1 1 0-15,-1-1 0 0,0 1 0 0,0-2 0 16,-2 1 0-16,2 0 0 0,0 1 0 0,1-2 0 16,0-1 0-16,1 1 0 0,-3 3 0 0,2-1 0 0,-1-2 0 15,0-1 0-15,2 2 0 0,-4 0 0 0,0-1 0 16,3 0 0-16,-1 0 0 0,2 0 0 0,-2 0 0 15,-1 0 0-15,2-1 0 0,-1 1 0 0,0-3 0 0,0 2 0 16,1-1 0-16,2 0 0 0,-2-2 0 16,0 1 0-16,-1 2 0 0,2-2 0 0,-1-4 0 0,2 5 0 15,-1-1 0-15,2 0 0 0,-1 0 0 0,-2 0 0 16,0 0 0-16,-2 1 0 0,0-2 0 0,3-1 0 16,-3-1 0-16,2 2 0 0,0 2 0 0,0 1 0 15,2-2 0-15,1 2 0 0,2-3 0 0,1 2 0 16,-3 3 0-16,2-4 0 0,1 2 0 0,1-1 0 15,2-1 0-15,0 1 0 0,-2-1 0 0,0 0 0 16,-1 0 0-16,-1 2 0 0,-1 0 0 0,0 1 0 16,-3-3 0-16,2 1 0 0,0-2-144 0,1 3 144 15,0-4 0-15,3 2-144 0,0 2 144 0,2-3 0 0,0-1 0 16,-1 0 0-16,3 1 0 0,0-1 0 16,2-1 0-16,-3-1-128 0,0 0 128 0,0 0 0 15,-2 0 0-15,0 2-128 0,1 1 128 0,-1 1-160 16,-2-1 160-16,0 0-160 0,0 1 160 0,1 1-160 15,0 1 160-15,0 0-160 0,0 1 160 0,1 1-160 16,-1 0 160-16,4 0-160 0,0-1 160 0,1 0 0 16,0-2-144-16,5 6 144 0,-3-5 0 0,3 5 0 0,-6-4-144 15,6 4 144-15,-3-11 0 0,1 2 0 0,0 1 0 16,1 2 0-16,1 6 0 0,-4-8 0 0,2 0 0 0,0 2 0 16,2 6 0-16,-3-6 0 0,3 6 0 0,-4-6 0 15,2-2 0-15,-2 1-128 0,-1 2 128 0,5 5 0 16,-5-7 0-16,5 7 0 0,-7-2-128 0,7 2 128 15,-4-4 0-15,4 4 0 0,-3-7 0 0,3 7 0 16,0 0 0-16,0 0-128 0,0 0 128 0,0 0 0 16,0 0 0-16,0 0-160 0,5 12 160 0,3 1-128 0,1 3 128 0,0 0 0 15,0 2 0-15,2 0-128 0,1-2 128 16,2 2 0-16,-1-1 0 0,-1 0-128 0,2-2 128 0,0 1 0 16,1-2 0-16,0-1 0 0,3 0 0 0,-1 0 0 15,2 1 0-15,-1-2 0 0,-1-1 0 0,3-1 0 16,2 3 0-16,-1 0 128 0,2-2-128 0,0 1 0 15,0 0 0-15,1 3 0 0,2 0 0 0,-1 0 144 16,3 0-144-16,0-1 0 0,2 0 128 0,1 1-128 16,-1-1 0-16,0-2 0 0,0-1 128 0,-4-1-128 15,2-1 0-15,-2-2 0 0,2-2 0 0,-3 0 0 16,1-3 128-16,1 3-128 0,-4 0 0 0,2 1 0 16,-2-2 128-16,1 2-128 0,0-4 0 0,-1 0 0 15,0 0 0-15,0 1 0 0,0-1 128 0,-1 2-128 16,0-2 0-16,-1 1 0 0,-1-5 0 0,-3 2 0 15,1 2 0-15,1-1 0 0,-1 0 0 0,2 1 0 16,0 0 0-16,-1 0 0 0,-1 1 0 0,2-3 0 16,0 1 128-16,1 1-128 0,1 1 0 0,-4 0 0 0,2 1 0 15,2-1 0-15,-1 0 0 0,1 1 0 0,-1 0 0 16,2-1 0-16,1-2 0 0,0 3 0 0,-2 0 0 0,0 1 0 16,1-1 0-16,-2 0 0 0,1 0 0 0,0 1 0 15,0-2 0-15,0 2 0 0,-5-1 0 0,2 0 0 16,0-2 0-16,-1 0 0 0,1 0 0 15,0 1 0-15,0 1 0 0,3 0 0 0,0 1 0 0,0 0 0 16,0 1 0-16,2-1 0 0,-1 2 0 0,0-1 0 0,-2-2 0 16,1 0 0-16,1 0 0 0,-3 2 0 0,0-1 0 15,4 0 0-15,-2-2 0 0,1 2 0 0,-2 1 0 16,1 1 0-16,1-2 0 0,0 2 0 16,0 1 0-16,0-1 0 0,-1 2 0 0,-1-1 0 0,1-4 0 0,-2 3 0 15,-1-2 0-15,1 2 0 0,0-3 0 0,-2 1 0 16,-2-3 0-16,2 1 0 0,0 2 0 0,1-1 0 15,1-1 0-15,-2 2 0 0,-1-1 0 0,1 2 0 16,0 0 0-16,2 1 0 0,-2-2 0 0,1 3 0 16,-1 0 0-16,1-1 0 0,1 0 0 0,-3-2 0 15,1 3 0-15,1 0 0 0,-1 2 0 0,2 0 0 16,-2-2 0-16,0 2 0 0,2 0 0 0,0-1 0 16,-2 0 0-16,-1 1 0 0,1 2 0 0,-1 1 0 15,2 1 0-15,1 0 0 0,-2-1 0 0,0 1 0 16,1-1 0-16,1 3 0 0,0 1 0 0,-2-2 0 15,3 0 0-15,1 0 0 0,0 4 0 0,1 1 0 16,-2-1 0-16,2-1 0 0,1-2 128 0,2-2-128 16,-3-1 0-16,1-1 0 0,-3-2 128 0,2-1-128 0,-1-1 0 15,0-1 0-15,0 1 128 0,-1 1-128 0,-2-1 0 0,0-1 0 16,-2 1 0-16,1 1 0 0,-2 1 0 0,1-2 0 16,0 3 0-16,1 0 0 0,-3 2 0 0,1 1 0 15,0-1 0-15,2 2 0 0,-1 1 0 0,1 1 0 16,-1-1 0-16,2 1 0 0,1 0 0 0,0-1 0 15,-4 0 0-15,0-1 0 0,0 1 0 0,2-2 0 16,-1-3 0-16,0 4 0 0,-1 1 0 0,1-1 0 0,-2-4 0 16,2 0 0-16,-3-2 0 0,0 3 0 0,1 0 0 15,-2 0 0-15,-1 0 0 0,1-1 0 0,-2 1 0 0,2 1 0 16,2 0 0-16,-3 0 0 0,0-4 0 16,-2 2 0-16,0-1 0 0,2 3 0 0,-2 0 0 0,2-1 0 15,0-1 0-15,1 0 0 0,2 0 0 0,-4 1 0 16,2 0 0-16,1 0 0 0,-1 2 0 15,0-2 0-15,0-1 0 0,-2 1 0 0,0-3 0 0,3 1 0 16,-2-2 0-16,1 2 0 0,-2-1 0 0,1 0 0 16,1-1 0-16,0-1 0 0,1 3 128 0,-3-1-128 15,1-4 0-15,1 2 0 0,-2 1 128 0,0-1-128 16,-1-1 192-16,0 1-192 0,-1-4 256 0,-1 1-64 16,0 1-16-16,1-1 0 0,-1-1-16 0,1 1 0 0,0-1 0 15,-2 0 0-15,2 2-160 0,-3-1 128 16,-6-4-128-16,10 6 128 0,-1-1-128 0,-1 1 0 15,-2 0 0-15,-6-6 0 0,0 0 0 0,8 5 0 16,-8-5 0-16,7 4 0 0,-7-4 0 0,0 0 128 16,0 0-128-16,7 2 0 0,-7-2 0 0,0 0 0 15,0 0 128-15,0 0-128 0,0 0 0 0,0 0 0 0,0 0 0 0,0 0 0 16,0 0 0-16,0 0 0 0,0 0 0 0,0 0 0 16,0 0-128-16,0 0-64 0,0 0-16 0,0 0 0 31,0 0-352-31,-9 6-64 0,1-2-16 0,-2-1 0 15,-2 3-2208-15,-4-2-448 0,-7 1-96 0,-8-2 0 0</inkml:trace>
  <inkml:trace contextRef="#ctx0" brushRef="#br0" timeOffset="108782.56">12965 6487 2751 0,'2'-7'256'0,"1"1"-256"0,0-2 0 0,0 0 0 0,2 2 1952 0,-3-3 352 15,1 1 64-15,0 0 0 0,0 4-1200 0,0-2-240 16,-2 1-48-16,1 1-16 0,0-2 96 0,-1 1 32 16,-1 5 0-16,0 0 0 0,0-5 272 0,-1 1 48 15,1 4 16-15,0 0 0 0,0 0-48 0,0 0 0 16,-4-1 0-16,-4 3 0 0,3 2-560 0,-2 4-112 15,1 2-32-15,-2 3 0 0,0 1-80 0,0 5-32 16,1 2 0-16,0 3 0 0,-2 1-112 0,3 2-32 16,-4-1 0-16,2 3 0 0,0-1-128 0,1 0-48 15,0-3 0-15,3 1 0 0,2-3-144 0,-1-5 128 16,6-1-128-16,-1-4 128 0,4-2 0 0,3-3 0 16,2-4 0-16,5-3 0 0,3-3 192 0,0-5 48 15,1-4 0-15,2-2 0 0,-1-3 112 0,2-2 32 16,0-2 0-16,-1-1 0 0,-1 1-160 0,0-1-32 0,-4 1 0 0,0 0 0 15,-3 1-32-15,-2 4-16 0,-1 2 0 16,-2 1 0-16,-1 2-128 0,-3 2-16 0,0 3-128 0,-5 5 192 16,0 0-192-16,0 0 0 0,0 0 0 0,4 9 0 15,-4 4-128-15,1 0 128 0,0 1 0 0,1 0 0 16,1 1-128-16,0-2 128 0,2 0 0 0,1-1 0 16,4-2-192-16,1-2 64 0,3-2 128 0,3-1-208 15,2-3 208-15,1-2 0 0,2-2 0 0,2-4-144 0,-2-3 144 16,2-2 0-16,-1-4 0 0,-1 0 0 15,-1-1 0-15,-2 2 192 0,1-5-64 0,-3 1 0 0,-3-2 128 16,-4 0 16-16,-1 0 16 0,-3 0 0 0,0 1-32 16,-4-1-16-16,0 4 0 0,-2 3 0 0,-1 1-240 15,0 2-208-15,0 4 32 0,-4-2 16 16,1 2-2736-16,4 6-560 0</inkml:trace>
  <inkml:trace contextRef="#ctx0" brushRef="#br0" timeOffset="109089.62">13734 6537 24927 0,'0'0'1104'0,"4"6"240"0,-1-1-1088 0,2 0-256 15,3-2 0-15,0 0 0 0,1 1 944 0,1-1 128 16,0-1 16-16,1-2 16 0,2-5-64 0,0-3-16 0,0-1 0 0,1-2 0 15,-2 0-192-15,-1-2-32 0,-1-1-16 16,-2-1 0-16,-3 2-16 0,-1 0 0 0,-1 0 0 0,-3 1 0 16,-2 1 32-16,-3 2 0 0,-1 2 0 0,-3 4 0 15,-1 1-336-15,-3 4-64 0,-2 3-16 0,0 4 0 16,0 1-384-16,-1 3 128 0,0 3-128 0,1-1 0 16,4 1 0-16,5 0 0 0,-2 2 0 0,6 0 0 15,3 2 0-15,5 0 0 0,2 2-144 0,11 3 144 16,4-5-1504-1,6-2-240-15,3-5-48 0</inkml:trace>
  <inkml:trace contextRef="#ctx0" brushRef="#br0" timeOffset="109678.61">14627 6370 21183 0,'-12'-1'944'0,"12"1"192"0,-10 0-912 0,1 1-224 0,3 1 0 0,-1 2 0 15,1 0 1232-15,-2 2 208 0,-1 3 32 0,0 2 16 16,2 2-384-16,-3 0-80 0,2 2 0 0,-1 4-16 0,3 1-304 16,-2 1-64-16,2-3-16 0,5 0 0 0,2-1-240 0,2 0-64 15,2-2 0-15,3-1 0 0,0-7 64 0,3 1 16 16,1-4 0-16,3-1 0 0,-1-5 304 0,2-1 48 15,0-2 16-15,7-5 0 0,2 1-64 0,-5-3 0 16,-2-1 0-16,-3-3 0 0,-2 0-208 0,-2 0-48 16,-3 2-16-16,0 2 0 0,-4 3-112 0,0 1-32 15,-4 8 0-15,0 0 0 0,0 0-160 0,0 0-128 16,0 0 192-16,0 13-192 0,-1 1 0 0,-2 2 0 16,-1 2 0-16,2 1 0 0,-4 2 0 0,4-1 0 15,0 1-128-15,2-2 128 0,2-1 0 0,5-5 0 16,-2-2-160-16,7-5 160 0,3-2-144 0,0-5 144 15,2-4-192-15,-1-4 192 0,3-3 0 0,2-3 0 16,0-3 0-16,1-1 0 0,-2-2 0 0,0-1 0 16,-3 1 128-16,-3-2-128 0,-1 0 208 0,-4 1-48 15,0 0-16-15,-5 1 0 0,-2 2-16 0,0 4-128 16,-2 1 192-16,-2 6-64 0,1 2-272 0,1 6-64 16,0 0-16-16,0 0 0 15,-6 1-2464-15,6-1-480 0,-7 8-96 0</inkml:trace>
  <inkml:trace contextRef="#ctx0" brushRef="#br0" timeOffset="110027.6">15326 6345 22111 0,'-9'-5'1968'16,"-1"4"-1584"-16,0 2-384 0,-3 3 0 15,-7 1 960-15,-1 4 128 0,0 3 0 0,-3 2 16 16,2 3-16-16,-2-1 0 0,2 0 0 0,0 1 0 0,4 3-480 15,4-1-96-15,2-4-32 0,5 1 0 0,5-1-112 0,4-2-32 16,4-1 0-16,4-4 0 0,3-5 16 0,5 1 0 16,2-2 0-16,2-2 0 0,-1-6 272 0,1-2 48 15,-1-2 16-15,0-3 0 0,-1-1 16 0,-1 0 16 16,-4 0 0-16,-3-1 0 0,-1 1-224 0,-1 0-48 16,-2 1-16-16,-2 2 0 0,-5 2-144 0,-1 9-32 15,0 0 0-15,0 0 0 0,0 0-112 0,0 0-16 16,-6 8-128-16,-1 1 192 0,2 2-192 0,-2 2 0 15,2-2 0-15,2 3 0 0,0-1 0 0,2 0 0 16,1-1 0-16,4 0 0 0,0-2-176 0,2-1 176 16,2-2-160-16,2-3 160 15,2-6-640-15,2-1-48 0,2-4 0 0,0-1 0 16,1-2-1888-16,-2-2-384 0,-1-3-80 0</inkml:trace>
  <inkml:trace contextRef="#ctx0" brushRef="#br0" timeOffset="110389.84">15706 6347 21183 0,'0'0'944'0,"0"0"192"0,0 0-912 0,-7 10-224 0,-2 2 0 0,0 0 0 16,0 4 2240-16,-2 1 384 0,0 0 96 0,-1 1 16 16,0 2-1040-16,-2 2-208 0,2 3-32 0,1-4-16 15,1-4-656-15,1-3-128 0,3-2-16 0,4-1-16 16,0 0-336-16,2-11-64 0,0 0-16 0,0 0 0 0,10 2 48 0,2-5 16 15,3-5 0-15,2-1 0 0,1-7 32 0,1 1 0 16,2-1 0-16,-3-3 0 0,-1-1-176 0,1 0-128 16,-1 0 144-16,-1 0-144 0,1 1 128 15,-2 2-128-15,0 3 0 0,-1 3 0 0,0 2 0 0,-1 3 128 16,-2 4-128-16,-2 2 0 0,1 4 0 0,-3 2 0 16,-1 5 0-16,-3 5 0 0,-1 4-144 0,0 4 144 15,-4 0 0-15,0 2-144 0,0-1 144 0,0 1 0 16,-4-3 0-16,2 0 128 0,-2 0-128 0,1-2 0 15,3-2 128-15,1-4-128 0,1-4 0 0,0-11 0 16,0 0 0-16,0 0 0 16,0 0-1552-16,8-3-288 0,-1-4-48 0,3-3-14720 0</inkml:trace>
  <inkml:trace contextRef="#ctx0" brushRef="#br0" timeOffset="110679.42">16327 6040 15663 0,'0'-4'1392'0,"0"4"-1120"15,-1-5-272-15,1 5 0 0,0 0 3904 0,-7 1 704 0,-2 4 160 16,-1 1 32-16,0 4-2784 0,-3 4-544 0,-2 3-128 0,-1 4 0 16,1 3-544-16,0 4-96 0,-1 1-32 0,2 4 0 15,0 2-224-15,3 1-32 0,3-3-16 0,4 2 0 16,2 0-128-16,6-1-16 0,2 3-16 0,4-4 0 15,0-5-112-15,3-2 0 0,2-3-128 0,6 5 192 16,-1-1-48-16,1-9-16 0,1-6 0 0,-4-2 0 16,0-6-128-16,-5-4 160 0,-2-4-160 0,1 0 160 0,0-2-352 15,0-1-64-15,-4-2 0 0,-2 0-16 16,-3-1-2272-16,-3-1-448 16,-4 0-80-16</inkml:trace>
  <inkml:trace contextRef="#ctx0" brushRef="#br0" timeOffset="110793.52">16057 6532 23039 0,'5'-2'2048'0,"3"-1"-1648"16,5 1-400-16,3-1 0 0,6-1 2496 0,1-2 432 16,4 1 80-16,3-4 0 0,4 0-1312 0,5 0-272 15,-1-1-48-15,5-2-16 0,5 3-896 0,0-1-176 16,2-2-32-16,14 0-16 16,-11 2-1840-16,-8 0-384 0</inkml:trace>
  <inkml:trace contextRef="#ctx0" brushRef="#br0" timeOffset="113610.33">12976 7658 6447 0,'0'0'272'0,"3"-9"80"0,-1 3-352 0,0-3 0 0,-1 2 0 0,-1 7 0 15,0-9 2576-15,-2 0 448 0,2 9 96 0,-3-11 16 16,-3-2-1472-16,-1 0-304 0,0 1-48 0,-2 1-16 0,-1 3-224 0,-1-2-48 16,-3-1-16-16,0 3 0 0,-1-1-272 0,-4 3-48 15,-1 0-16-15,1 4 0 0,0 4-192 0,-3 4-32 16,0 3-16-16,0 4 0 0,-1 0-144 0,3 3-32 15,-2 4 0-15,2 3 0 0,2 2-112 0,1 1-16 16,3 0-128-16,2-3 192 0,3-1-192 0,4-5 0 16,3-3 0-16,4-2 0 0,3-1 128 0,3-3-128 15,4-3 176-15,1-4-176 0,6-4 320 0,0-5-32 16,3-3-16-16,3-3 0 0,2-5 304 0,4-4 48 16,2-5 16-16,0 0 0 0,-2 2-288 0,-4-3-48 15,-2-3-16-15,-4 2 0 0,-1 1 48 0,-3-2 16 16,-3-2 0-16,-1-2 0 0,-1 1-96 0,-3-4 0 15,0-1-16-15,-3-3 0 0,1-2-240 0,-3 3 144 0,1 1-144 0,-2 9 128 16,-2 6-128-16,1 7 0 0,-2 7 0 0,-2 4 0 16,2 7 0-16,0 0 0 0,-5 16-176 0,-1 5 176 15,-3 5-256-15,2 8 48 16,-4 7 0-16,0 3 0 0,1 1 208 0,-2 2 0 16,1 3 0-16,3-2 0 0,-2-2-144 0,2-2 144 15,2-1-128-15,3-4 128 0,0-5 0 0,4-4 0 0,4-3 0 16,4-3 128-1,-2-2-560-15,5-5-96 0,1-3-32 0,1-6 0 0,-2-5-1840 16,4-5-368-16,3-5-80 0</inkml:trace>
  <inkml:trace contextRef="#ctx0" brushRef="#br0" timeOffset="113917.08">13149 7561 20271 0,'0'0'1792'0,"0"0"-1424"16,0 0-368-16,0 0 0 0,0 0 416 0,8 8 16 15,1-2 0-15,5-3 0 0,0-3 528 0,5-1 96 16,-1-4 32-16,4 2 0 0,1-6-80 0,1 1-16 16,-1-3 0-16,-2-3 0 0,-3 0-224 0,1 0-32 15,-3-1-16-15,-3 1 0 0,-4 0-320 0,-2 1-64 16,-4-2-16-16,-3 3 0 0,-4 1 144 0,-3 2 32 16,-3 0 0-16,-1 9 0 0,-3 4-96 0,-1 5-16 15,-5 4 0-15,0 2 0 0,-2 2-256 0,1 4-128 16,0 0 128-16,2 2-128 0,2 2 0 0,4 1 0 15,2 1 0-15,4-3 0 0,4-2 0 0,5-2 0 0,1-3 0 0,6-1 0 16,6-4 0-16,2-3 0 16,5-3 0-16,2-1 0 0,4-5-208 0,0-2 80 15,2-4 128-15,-1-2-208 16,-1-2-1440-16,-3-1-272 0,-2-2-64 0,-2-2-7424 16,-3-2-1488-16</inkml:trace>
  <inkml:trace contextRef="#ctx0" brushRef="#br0" timeOffset="114169.51">13660 7413 7359 0,'0'0'656'0,"0"0"-528"0,0 0-128 0,0 0 0 16,-3 9 2928-16,2 1 544 0,-2 1 112 0,-2 0 32 15,2 1-1760-15,-3 0-368 0,2 2-64 0,-1 3-16 16,-2 1-128-16,1 1-16 0,3 0-16 0,-2-1 0 0,1 0-208 16,2-1-32-16,1-3-16 0,0-2 0 0,1-1-368 15,1-3-80-15,-1-8-16 0,0 0 0 0,0 0 176 0,9 0 48 16,1-6 0-16,0-3 0 0,1-3 64 0,1-2 16 15,1-3 0-15,1-1 0 0,2-2-416 0,-1 0-80 16,0 0-16-16,2 2 0 0,1 1-320 0,-1 3 128 16,3 2-128-16,-4-1 0 0,-1 0 0 0,-3 4 0 15,0 1 0-15,-1 2 0 16,0 5-1088-16,-2 2-224 0,0 2-48 0,-9-3-16080 0</inkml:trace>
  <inkml:trace contextRef="#ctx0" brushRef="#br0" timeOffset="114547.56">14241 7319 23951 0,'0'0'2128'0,"0"0"-1696"0,0 0-432 0,0 0 0 0,0 0 656 0,0 0 48 15,0 0 16-15,-4 8 0 0,0 2 240 0,-2 2 32 16,1 4 16-16,0 3 0 0,-4 2-48 0,3 1-16 15,-3 1 0-15,3 0 0 0,-3 4-336 0,3 0-64 16,-1 1-16-16,2-2 0 0,1-4-208 0,-1 1-64 16,2-2 0-16,0-1 0 0,1-3-256 0,1-3 128 15,1-5-128-15,0-9 0 0,0 0-192 0,0 0-128 16,0 0-48-16,10 0 0 16,-1-5-2224-16,1-2-448 0</inkml:trace>
  <inkml:trace contextRef="#ctx0" brushRef="#br0" timeOffset="114894.06">14500 7321 19119 0,'0'0'832'0,"0"0"192"0,-4 6-816 16,-1 1-208-16,5-7 0 0,-7 12 0 0,0 3 960 0,1 2 160 0,2-1 32 0,-2 1 0 15,3 0-80-15,1 0-16 0,-1-2 0 0,2 1 0 16,0-1-352-16,1 0-80 0,0 1-16 0,1-2 0 16,2-4-32-16,-3-10-16 0,0 0 0 0,0 0 0 15,9 9 224-15,-1-4 48 0,2 0 16 0,-2-5 0 16,-1-5 48-16,2-1 16 0,0-3 0 0,2-1 0 16,-2-1-176-16,1-1-32 0,0-1-16 0,-2-2 0 15,2 0-304-15,-2-1-48 0,1-2-16 0,-1 0 0 0,-1 2-64 16,1 0 0-16,-1 1-16 0,-3 1 0 0,1-2-240 15,2 6 128-15,-3-1-128 0,2 3 0 0,-1-2 0 0,-1 4-192 16,-4 6 16-16,6-6 0 16,1 2-1872-16,-7 4-368 0,10-2-80 0,0 2-8320 15,0 1-1680-15</inkml:trace>
  <inkml:trace contextRef="#ctx0" brushRef="#br0" timeOffset="115247.39">14936 7304 6447 0,'0'0'576'0,"0"0"-576"16,0 0 0-16,0 0 0 0,0 0 3520 0,-6 0 608 16,-3 1 112-16,2 1 32 0,-1 2-2320 0,1 0-464 15,-4-1-80-15,0 3-32 0,1 0-352 0,-3 4-80 16,0 0-16-16,-2 1 0 0,1 2-192 0,0 3-32 16,1 1-16-16,3 0 0 0,0-5-352 0,5-1-64 15,0-1-16-15,4 0 0 0,2-1-64 0,4-2 0 16,1-2-16-16,4-3 0 0,3-2 48 0,0-3 16 0,3-3 0 15,1 0 0-15,0-1 80 0,-2-2 32 16,-2-3 0-16,2-2 0 0,-2 1 16 0,-4 3 0 0,-1 0 0 0,1 0 0 16,-1 0-64-16,0-3-16 0,-3 2 0 15,-1 3 0-15,-4 8-48 0,0 0-16 0,0 0 0 0,0 0 0 16,-7 7-224-16,1 4 144 0,-1 2-144 0,0 2 128 16,0 1-128-16,3 0 0 0,2 1-160 0,0-2 160 15,0-2 0-15,4-1 0 0,2-2 0 0,4-1 0 0,-1 1-160 16,3-3 160-16,0-1-160 0,2-3 160 15,0-7-448-15,4-3 16 16,0-1 0-16,2-2 0 0,-1 0-2096 0,1 0-416 0,1-1-96 0,-3-3-10592 16</inkml:trace>
  <inkml:trace contextRef="#ctx0" brushRef="#br0" timeOffset="115460.63">15397 6925 23951 0,'0'0'2128'0,"0"0"-1696"16,-4 6-432-16,-3 3 0 0,0 0 832 0,-2 3 96 16,-1 3 16-16,-1 3 0 0,-1 3 624 0,-1 4 128 15,-1 3 32-15,1 1 0 0,1 2-832 0,-2 3-144 16,2 0-48-16,2-1 0 0,1-1-480 0,2-2-96 16,1-3-128-16,2 2 176 0,1 1-176 0,0-2 0 0,1-1 0 0,1-4 0 31,1-3-1680-31,0-4-320 0,0-4-64 0,0-2-12032 0</inkml:trace>
  <inkml:trace contextRef="#ctx0" brushRef="#br0" timeOffset="115618.44">15100 7264 25791 0,'0'0'1152'0,"11"-2"224"0,1 2-1104 0,2 0-272 0,0 2 0 0,1-2 0 15,2 0 1072-15,1 0 144 0,3 0 48 0,-1-3 0 16,1-1-640-16,2-1-128 0,-3 0-32 0,1-2 0 15,0 1-336-15,-3-3-128 0,0 2 0 0,-6 1 0 16,1 0-1664-16,-1 0-448 0,-1-2-64 0</inkml:trace>
  <inkml:trace contextRef="#ctx0" brushRef="#br0" timeOffset="115780.6">15542 7246 15663 0,'0'0'1392'0,"-4"5"-1120"16,0 2-272-16,-1 2 0 0,1 1 1760 0,-1 1 288 15,2 2 64-15,-3 0 16 0,0 0-448 0,-2 6-80 16,2-3-32-16,1 1 0 0,0-1-656 0,2 0-128 16,0-4-16-16,2 0-16 0,0-1-560 0,1-1-192 15,0 0 144-15,2-6-144 16,-2-4-1552-16,0 0-400 0,0 0-80 0</inkml:trace>
  <inkml:trace contextRef="#ctx0" brushRef="#br0" timeOffset="116092.27">15737 7198 21999 0,'-3'14'960'0,"0"-6"224"0,0 6-944 0,0-2-240 0,0 3 0 0,1 1 0 15,-1-1 1216-15,0 0 192 0,0 2 32 0,1-3 16 16,-1-1-816-16,1-1-176 0,2-2-16 0,0 1-16 15,1-1 304-15,-1-10 64 0,6 6 16 0,-6-6 0 16,11-2 144-16,2-4 16 0,-2-3 16 0,1-3 0 16,1 2-224-16,0-1-32 0,1-2-16 0,-1-1 0 0,-3-3-144 0,2 1-48 15,1-1 0-15,-1 1 0 0,-2-1-64 0,0 3-16 16,0 1 0-16,-2 1 0 0,-1 1-256 0,-1 2-48 16,-1 3-16-16,-5 6 0 0,0 0-128 0,0 0 0 15,0 0 0-15,0 0 0 16,0 0-1792-16,0 0-256 0,7 4-32 0,1 0-9008 15,-8-4-1808-15</inkml:trace>
  <inkml:trace contextRef="#ctx0" brushRef="#br0" timeOffset="116381.99">16235 7257 18431 0,'0'0'1632'0,"0"0"-1312"15,0 0-320-15,4 7 0 0,-2-2 672 0,2 0 64 0,0 1 16 0,1-4 0 16,-5-2 560-16,9 1 112 15,0-1 32-15,1-1 0 0,2-1-32 0,1-3 0 0,-2 0 0 0,2-1 0 16,0-2-304-16,-1 1-64 0,1-2-16 0,-5-1 0 16,0 0-304-16,-1 1-64 0,-3-1-16 0,-1 1 0 15,-3 2-48-15,-3 2-16 0,0 1 0 0,-2 2 0 16,0 1-176-16,-4 2-32 0,0 5-16 0,-2 1 0 16,-2 2-192-16,0 1-48 0,1 3 0 0,3-1 0 15,-1 2-128-15,5-1 0 0,-2 0 0 0,4 0 0 16,2 0 0-16,2 1 0 0,1-2 0 0,4 1 0 15,2-1 0-15,3 0 0 0,2-1 0 0,-1 0 0 16,2 1-800-16,0-1-96 0,0-2 0 0,-1-3-16 16,-2-4-2208-16,-1-2-432 15</inkml:trace>
  <inkml:trace contextRef="#ctx0" brushRef="#br0" timeOffset="116542.86">15858 6886 41471 0,'-11'-12'3680'0,"7"5"-2944"16,4 7-592-16,0-6-144 0,0 6 0 0,0 0 0 16,4-4 144-16,3 0-144 0,-1 1 128 0,4-2-128 15,2 4 128-15,2-1-128 16,-1 1-1280-16,1 1-336 0,0 2-64 0,1 0-16 0</inkml:trace>
  <inkml:trace contextRef="#ctx0" brushRef="#br0" timeOffset="116994.41">12687 8062 14735 0,'0'0'1312'0,"0"0"-1056"16,0 0-256-16,0 0 0 0,0 0 2480 0,0 0 432 15,-8 4 96-15,0 6 0 0,1 6-1616 0,-1 1-336 16,-2 3-64-16,0 3-16 0,0 2-208 0,0 4-64 16,-1 4 0-16,4-1 0 0,-2-1-208 0,2-3-48 15,4 2-16-15,-1-1 0 0,0-1-240 0,3-1-64 0,2-4 0 0,2-3 0 16,0-5-128-16,-1-4 0 0,-2-11-192 0,4 8 192 31,-4-8-960-31,0 0-64 0,11 0 0 0,-3-4-8240 16,0-6-1632-16</inkml:trace>
  <inkml:trace contextRef="#ctx0" brushRef="#br0" timeOffset="117335.64">12426 8292 4607 0,'0'0'400'0,"0"0"-400"0,0 0 0 0,0 0 0 16,8-2 4144-16,1-2 736 0,1 2 160 0,-1-1 16 15,4 1-3248-15,1-1-656 0,1 2-128 0,1-2-16 16,-2-1-304-16,0 0-48 0,1 2-16 0,-3 2 0 16,1 0-176-16,0 2-32 0,1 1-16 0,-3 1 0 0,3 1-256 15,-5 3-160-15,2 2 192 0,0-1-192 0,-5 1 0 16,-1 1 0-16,0 2 0 0,-3 1 0 0,0 2 0 0,0-1 0 16,1 0 0-16,1-1 0 0,-2-2 160 0,4-3-160 15,-6-9 128-15,11 8-128 0,0-2 288 0,2-2-32 16,2-2 0-16,3-2 0 0,2-2 288 0,0-1 48 15,4-1 16-15,-8-1 0 0,1-3-288 0,-2 0-64 16,2-2-16-16,-2 0 0 0,-1-1 128 0,-3 1 16 16,-1 0 16-16,-3-1 0 0,-4-1 96 0,-3 0 16 15,-1 0 0-15,-4 1 0 0,-3 2 96 0,-2 1 32 16,-2 3 0-16,0 0 0 0,-3 3-304 0,0 2-48 16,0 0-16-16,0 5 0 0,1-1-272 0,3 1 0 15,1 1 0-15,0 3 0 16,5 0-1168-16,5-9-192 0,0 0-48 0,12 5-15504 0</inkml:trace>
  <inkml:trace contextRef="#ctx0" brushRef="#br0" timeOffset="117984.69">13693 7911 20559 0,'-4'-14'896'0,"3"11"208"0,1 3-880 0,0 0-224 0,-3-4 0 0,3 4 0 16,0 0 864-16,-6 5 128 0,1 2 32 0,-2 7 0 15,0 4-160-15,-1 5-32 0,1 5 0 0,-3 2 0 16,1 2-320-16,0 1-80 0,1-2-16 0,-1 1 0 16,-2 0 144-16,2 1 16 0,0-5 16 0,2-2 0 15,-1-1-64-15,3-3-16 0,0-3 0 0,3-5 0 0,1-3 0 0,2-3-16 16,2-2 0-16,4-4 0 15,-1-1 160-15,4-3 48 0,2-2 0 0,0-2 0 0,3-4-336 0,1-1-64 16,3-1-16-16,-2 1 0 16,-1 1-288-16,-1 2 160 0,1 2-160 0,-2 2 128 15,-1 2-128-15,-1 5 0 0,-2 3 0 0,-2 3 0 0,-3 4 0 0,-2 2-144 16,-5 1 144-16,-1 2 0 0,-7 0 0 0,-1 1 0 16,-3-2 0-16,-3 3 0 0,0 0 128 0,-2 0-128 15,0 0 176-15,2-4-176 0,-4-3 192 16,2-2-64-16,3-3 0 0,-1-3-128 0,2-2-208 0,3-6-160 15,4-2-16-15,-2-6-16 16,7-3-2672-16,4-3-512 0</inkml:trace>
  <inkml:trace contextRef="#ctx0" brushRef="#br0" timeOffset="118285.44">13945 8303 16575 0,'0'0'736'0,"0"0"160"0,0 0-720 0,6 5-176 16,-6-5 0-16,7 6 0 0,2-3 2144 0,3-1 400 16,2-1 80-16,1-2 0 0,1-1-1120 0,0-1-224 15,-1-2-64-15,0 1 0 0,-1-4-288 0,-1 1-64 16,-1-2-16-16,-3 0 0 0,-1-1-80 0,-3 2-32 0,0-1 0 0,-2 1 0 16,-3 0 0-16,-3 0 0 0,-2 3 0 0,0 2 0 15,-5 0-160-15,-1 3-16 0,-1 4-16 0,-3 2 0 16,-1 3-336-16,-3 3-64 0,0 1-16 0,1 3 0 15,0 0 16-15,3 2 0 0,3-2 0 0,5 0 0 16,2-1-144-16,5 1 0 0,5-2 0 0,3-3 0 16,5-1-144-16,6-2-64 0,5-6-16 0,14 1 0 15,3-2-1776-15,3-3-368 16,3-2-64-16</inkml:trace>
  <inkml:trace contextRef="#ctx0" brushRef="#br0" timeOffset="119144.15">15058 8236 13583 0,'0'0'592'0,"0"0"144"0,0 0-592 0,0 0-144 16,0 0 0-16,0 0 0 0,0 0 768 0,2-5 128 15,-4 0 32-15,0 0 0 0,0 1 0 0,-3 0 0 0,-1-1 0 16,1-1 0-16,-4-1 240 0,-1 2 48 15,-1-1 16-15,-1 2 0 0,-1-1-192 0,-2 3-32 16,0 1-16-16,-2 2 0 0,0 3-368 0,-1 2-80 16,1 2-16-16,-3 2 0 0,0 2-336 0,1 3-64 0,1 3 0 0,2 1-128 15,1 2 176-15,0 0-176 16,4-1 160-16,5-1-160 0,-1 1 0 0,6-3 128 0,3-3-128 0,5-1 0 16,2-5 160-16,3-1-16 15,3-4 0-15,2-3 0 0,1-2 160 0,3-5 16 16,0-2 16-16,3-4 0 0,-2-1 112 0,3-2 32 0,-4-5 0 0,1 1 0 15,-2-1-80-15,-1-1-16 0,0 0 0 16,-2 0 0-16,0-4-64 0,-1-2-32 0,2-2 0 0,-4 0 0 16,0-1-128-16,-1-3-32 0,-1-1 0 0,-1-4 0 15,-2-2-128-15,-1 2 0 0,0-1 0 0,-1 6 0 16,-2 2 0-16,0 7 0 0,-1 2-160 0,-3 6 160 16,-1 5-144-16,0 7 144 0,0 5-128 0,-4 5 128 15,-2 5-192-15,0 5 32 0,-4 5 16 0,-1 4 0 16,-2 4 144-16,0 5-160 0,-2 2 160 0,0 5-160 0,-1 3 160 15,2 0 0-15,1-2 0 0,2-1-128 0,2-3 128 0,0-1 0 16,4-3 0-16,-1 7 0 16,4-7-576-16,2-7-16 0,3-7-16 0,2-3 0 15,1-5-1760-15,3-1-368 0,1-7-64 0</inkml:trace>
  <inkml:trace contextRef="#ctx0" brushRef="#br0" timeOffset="119455.74">15280 8198 19695 0,'0'0'864'0,"0"0"192"0,0 0-848 0,0 0-208 15,0 0 0-15,0 0 0 0,6 5 1184 0,2-2 192 16,1-1 32-16,1-2 16 0,1-3-384 0,0 0-80 16,2-3 0-16,-2 1-16 0,2-2-32 0,-1 0 0 0,-1-2 0 0,-1 0 0 15,-1 0-288-15,-2 0-64 0,0 0-16 0,-3 1 0 16,-1 0-144-16,-2 1-16 0,-2 2-16 0,1 5 0 15,-5-6-48-15,-1 5 0 0,-5 2 0 0,1 4 0 16,0 2-144-16,-3 3-48 0,-4 1 0 0,2 2 0 16,0 3-128-16,2-1 0 0,1 1 0 0,3-1-176 15,1 0 176-15,3 0 0 0,5-2 0 0,1-1 0 16,5 0 0-16,4-2 0 0,4-1 0 0,4-4 0 0,2-2 0 16,4-5 0-16,-1-1-144 0,11-5 144 15,-2 0-1984-15,-2-1-336 0,-1-2-64 16</inkml:trace>
  <inkml:trace contextRef="#ctx0" brushRef="#br0" timeOffset="119604.78">15786 8018 13071 0,'0'0'576'0,"0"0"128"0,0 0-576 15,0 0-128-15,0 0 0 0,0 0-5776 0</inkml:trace>
  <inkml:trace contextRef="#ctx0" brushRef="#br0" timeOffset="119989.56">16091 7801 15663 0,'0'0'1392'0,"5"-3"-1120"15,-2-4-272-15,0 1 0 0,1-2 1024 0,-4-1 128 16,1-2 48-16,-1-1 0 0,0-2 80 0,-1-2 0 15,-3 0 16-15,1 2 0 0,-1 0-80 0,-1 2-32 16,0 1 0-16,-1 3 0 0,2 0-208 0,-3 2-32 16,0 2-16-16,-2 3 0 0,0 3-384 0,-2 5-80 15,0 4-16-15,-1 3 0 0,-1 2-192 0,-2 5-64 16,1 4 0-16,-1 3 0 0,1 4 64 0,2 5 16 16,0 2 0-16,1 2 0 0,-3 0-112 0,2 2-32 15,2 1 0-15,1-3 0 0,1-2 0 0,3-4-128 16,3-3 192-16,-2-3-64 0,3-2-128 0,0-4 0 15,1-1 0-15,0-3 0 0,-1-5-176 0,0-3-64 16,0-3-16-16,1-8-10368 16,0 0-2096-16</inkml:trace>
  <inkml:trace contextRef="#ctx0" brushRef="#br0" timeOffset="120151.61">15677 8070 27695 0,'17'-3'1216'0,"-7"2"272"0,1-2-1184 0,2 0-304 0,3-1 0 0,1 2 0 15,3 0 944-15,1 2 128 16,1-2 16-16,2-1 16 0,2-2-384 0,-1 1-80 0,0-1 0 0,2 2-16 16,-4 3-416-16,1 0-80 0,-3 0 0 0,-1-1-128 15,-4-2-1648-15,-2-1-432 16,0 2-96-16</inkml:trace>
  <inkml:trace contextRef="#ctx0" brushRef="#br0" timeOffset="120328.06">16262 7977 11055 0,'0'0'480'0,"-7"5"112"0,1 0-464 0,-2 3-128 16,-1 2 0-16,-1 3 0 0,0 1 3920 0,-3 2 768 15,-2 3 160-15,0 0 16 0,1-1-2832 0,0 0-576 16,0 2-112-16,-1-2-32 0,1 1-592 0,2-3-112 16,1-2-32-16,2 1 0 0,2-3-576 0,3 0-128 15,2-1-32-15,2-3 0 16,0-8-2336-16,0 0-448 0</inkml:trace>
  <inkml:trace contextRef="#ctx0" brushRef="#br0" timeOffset="120746.57">16416 8005 23615 0,'-11'14'1040'0,"5"-3"224"0,-4 2-1008 0,-1 4-256 0,-2 0 0 16,0 1 0-16,-2-2 1376 0,-1 1 224 0,2-1 64 0,0 0 0 16,0-2-512-16,3-2-80 0,3-1-32 0,1-4 0 15,3-3-400-15,4-4-64 0,0 0-32 0,0 0 0 16,0 0-96-16,0 0-32 0,7-3 0 0,3-3 0 15,0 0 112-15,3-4 32 0,-1 0 0 0,9-8 0 0,-2 0-304 16,-1 0-64-16,-1 1-16 0,0-2 0 16,-1 1-176-16,-4 7 128 0,2 0-128 0,0 2 128 0,0-2-128 15,0 3 192-15,2 0-192 0,-5 4 192 0,0 2-192 16,-2 4 0-16,-2 2 0 0,1 3-176 0,-5 2 176 0,1 6-128 16,-3-2 128-16,-2 3-128 0,-3 5 128 0,0 1 0 15,-4 1 0-15,2 1 0 0,-1-2 0 0,0-2 0 16,0 0 0-16,0-2 0 0,3-1 0 0,-1-1-256 15,2-4 64-15,1 0 0 16,0-2-1600-16,2-2-336 0,0-8-64 0</inkml:trace>
  <inkml:trace contextRef="#ctx0" brushRef="#br0" timeOffset="121049.52">16682 8150 21183 0,'0'0'944'0,"0"0"192"0,0 0-912 0,0 0-224 0,0 0 0 0,8 0 0 16,-2-2 2000-16,3-2 368 0,1 3 64 0,0-2 0 15,1-2-1024-15,1-1-224 0,1-1-32 0,2-1-16 16,-1-1-368-16,-1-2-64 0,-2 0 0 0,-1 1-16 16,-1 0-272-16,-2-1-48 0,1 2-16 0,-3 2 0 15,-3 0-32-15,-1 1-16 0,-1 6 0 0,0 0 0 16,-6-1-160-16,0 1-16 0,-3 0-128 0,-2 5 192 15,-2 2-192-15,-2 4 0 0,0 2 0 0,-1 0 0 16,-2-1 0-16,1 3 0 0,1 1 0 0,2-1 0 0,0 0 0 0,6 0 0 16,-2-2 0-16,5 0 0 0,1-2 0 0,4-2 0 15,3-1 0-15,2-3-160 16,2 1-1120-16,4-5-208 0,3-2-48 16,2-2-16-16,3 1-1808 0,1-2-352 0</inkml:trace>
  <inkml:trace contextRef="#ctx0" brushRef="#br0" timeOffset="121499.33">17190 8064 17503 0,'0'0'768'0,"-3"3"176"0,-4 2-752 0,1-2-192 16,-2 0 0-16,0 2 0 0,-3 4 1472 0,0-1 272 15,-2 2 48-15,0 1 16 0,-6 3-496 0,2-1-96 16,0 1-32-16,-2 1 0 0,0 1-352 0,2 0-80 0,1 0-16 0,2-2 0 16,2-1-336-16,4-1-64 0,1-1-16 0,4-2 0 15,3 0 0-15,1-2 0 0,3-2 0 0,5-3 0 16,0-3 416-16,4-2 80 0,1-2 16 0,3-1 0 16,0-3-208-16,1 0-48 0,2-2 0 0,-3-1 0 15,2-2-160-15,1-2-32 0,1-1-16 0,-4-5 0 0,2-1-112 16,0-3 0-16,-1-1-16 0,2-3 0 15,-3-3-48-15,0-3-16 0,0-5 0 0,-1-4 0 0,1-4-176 0,0-6 128 16,2-5-128-16,2 2 128 0,1 1-128 0,0 3 0 16,-4 7 0-16,-3 8 0 0,-2 8-192 0,-4 7 192 15,0 5-192-15,-5 6 192 0,-2 7-128 0,-2 6 128 16,-4 7 0-16,-4 6 0 0,-2 4-128 0,-3 6 128 16,-3 5-160-16,-1 6 160 0,-4 5 0 0,2 5 0 15,-2 2-128-15,-1 4 128 0,-1 3 0 0,2 1 0 16,1-5 0-16,1 4 0 0,3-2-192 0,1-3 16 15,4-4 0-15,3-3 0 16,-2-5-592-16,3-3-112 0,-2-4-16 0,3-2-16 16,-3-5-1792-16,2-4-368 0</inkml:trace>
  <inkml:trace contextRef="#ctx0" brushRef="#br0" timeOffset="121679.87">16461 7603 43311 0,'-14'-13'1920'0,"7"3"384"0,4-1-1840 0,1 1-464 0,-1 1 0 0,3 9 0 15,0 0 720-15,0 0 48 16,0 0 16-16,0 0 0 0,1-6-384 0,1 0-80 0,-2 6 0 0,0 0-16 16,4-7-1056-16,-4 7-208 0,0 0-32 0</inkml:trace>
  <inkml:trace contextRef="#ctx0" brushRef="#br0" timeOffset="162414.07">9097 7636 13471 0,'0'0'592'0,"0"0"128"0,0 0-576 0,0 0-144 16,0 0 0-16,0 0 0 0,0 0 896 0,6-3 128 0,-2-1 48 0,-4 4 0 15,6-5-112-15,-6 5-32 16,0 0 0-16,3-5 0 0,0 0 224 0,-3 5 32 15,4-5 16-15,-4 5 0 0,0 0-176 0,0 0-48 16,1-6 0-16,-1 6 0 0,0 0-192 0,-1-5-32 16,-1-1-16-16,2 6 0 0,-5-5-224 0,2 0-32 15,-4 1-16-15,1 1 0 0,-2 0-96 0,0 2-32 0,-1 1 0 0,1-1 0 16,-3-1 48-16,0 1 0 0,-3-1 0 0,1 2 0 16,-2 2-32-16,1 1 0 0,-3-1 0 15,-2 2 0-15,1 0-96 0,-1 3-32 0,-1-1 0 0,-2 1 0 16,1-2-96-16,1 3-128 0,-2 1 176 0,2 0-176 15,0-3 224-15,-1 2-64 0,1 1-16 0,1 0 0 16,3-1-16-16,-1 1-128 0,2 2 192 0,1-1-64 0,0-1-128 0,2 1 192 16,1 2-192-16,3 1 192 0,0 1-192 0,0 0 0 15,2 1 144-15,-1 2-144 0,1 0 0 0,1 1 128 16,1-2-128-16,0 2 0 0,3 1 0 16,1-1 0-16,2 2 0 0,2 1 0 0,0-2 0 0,2-1 0 15,-4 1 0-15,3 0 128 0,3-1-128 0,0 0 0 16,2-1 128-16,3-2-128 0,-1-2 144 0,2-1-144 15,0-1 192-15,4 0-192 0,2 0 192 0,-1 1-64 16,1-2 0-16,2 0-128 0,-3-1 192 0,3-1-192 16,0-2 192-16,-2 2-192 0,1-3 192 0,1 0-64 15,0-2 0-15,1-1-128 0,-2-2 272 0,1 0-48 16,-1-2-16-16,1-1 0 0,1-2 16 0,-2 0 0 16,2-3 0-16,-2-1 0 0,0 1-32 0,1-2-16 15,-3-1 0-15,1 0 0 0,1-1 16 0,-3 0 16 16,-2-3 0-16,1 1 0 0,-1-1-16 0,1-1-16 0,-1 1 0 0,0-1 0 15,-2 3-32-15,-1-1 0 16,0-2 0-16,-2 0 0 0,1-1-144 0,-1 2 128 16,0 1-128-16,-2-1 128 0,0 1-128 0,-1 0 0 0,-1 0 0 0,-1 1 128 15,-1 0-128-15,0 0 192 0,-2-1-192 16,-1-1 192-16,-1 0-192 0,-1 1 0 0,-1 1 0 0,-1 0 0 16,-1-1 128-16,-2 1-128 0,0 0 192 0,-1 0-64 15,-1-1-128-15,-1 2 160 0,-1 3-160 0,0 0 160 16,-4-4-160-16,0 5 128 0,0-1-128 0,-1 2 128 15,-2 1-128-15,0 2 0 0,-2 1 0 0,-1 1 0 16,-2 1 0-16,1 2 0 0,-1 0 0 0,-4 2 0 16,3 1-176-16,-1 0-16 0,4 0 0 0,-6 4 0 15,6 1-1984-15,3 1-384 16,8 0-96-16</inkml:trace>
  <inkml:trace contextRef="#ctx0" brushRef="#br0" timeOffset="164443.14">9100 8281 7359 0,'0'0'320'0,"0"0"80"0,0 0-400 0,0 0 0 15,0 0 0-15,0 0 0 0,-5 0 2064 0,5 0 336 16,-6 0 64-16,6 0 16 0,0 0-1328 0,0 0-256 0,-6 0-48 0,6 0-16 16,0 0 64-16,0 0 0 15,0 0 0-15,0 0 0 0,0 0-80 0,0 0-16 16,0 0 0-16,0 0 0 0,0 0-288 0,0 0-48 16,0 0-16-16,0 0 0 0,0 0-48 0,0 0-16 0,0 0 0 0,0 0 0 15,0 0 112-15,-1 5 16 0,1-5 0 0,0 7 0 16,-1 0-80-16,0-1-16 0,-1 1 0 0,2 0 0 15,0-7-64-15,2 8-16 0,-2 0 0 0,1-2 0 16,0 1-32-16,-1-7-16 0,0 0 0 0,2 8 0 16,2 2-32-16,-1 0-16 0,1-2 0 0,-2-1 0 15,3 2-48-15,-1 0 0 0,2-3 0 0,-3 3 0 16,3 0-32-16,0 1-16 0,0 0 0 0,0 1 0 0,1-2-16 16,1 1 0-16,-2 0 0 0,2 1 0 0,1 1 0 0,-1-1-128 15,1 0 192-15,1 0-64 0,-3-1-128 0,3-1 192 16,-2-1-192-16,1 1 192 0,-1-2-64 0,1 3 0 15,2-2 0-15,-1-2 0 0,0 1 0 0,2 0-128 16,-2-2 192-16,2 1-64 0,0-1 0 0,1 2-128 16,-2-2 192-16,1 1-64 0,0-1-128 0,1 1 160 15,1-2-160-15,0 1 160 0,-1-1-160 0,0 0 128 16,-1 0-128-16,0 0 128 0,1-1-128 0,-4 1 128 16,2-1-128-16,2 0 128 0,0 2-128 0,-2-3 0 15,1 1 144-15,0 0-144 0,0 1 128 0,-1-1-128 16,2 0 160-16,-1 0-160 0,0-1 144 0,2-1-144 15,-3-1 128-15,2 2-128 0,-1 2 128 0,0-2-128 0,0-1 128 16,-1 1-128-16,1 1 128 0,0-1-128 16,2 2 128-16,-1-2-128 0,-1-2 144 0,0 0-144 15,0 0 160-15,0 0-160 0,-1 0 176 0,0 0-176 16,1 0 192-16,0 0-192 0,0-3 176 0,1-1-176 16,-1 2 160-16,-1 0-160 0,0 1 160 0,1 0-160 0,-1-2 160 0,1 1-160 15,-2 0 256-15,1 0-64 0,1 0 0 16,1-1 0-16,-2 1-192 0,2 1 0 0,0 0 0 15,1 1 0-15,-2-3 160 0,2 1-160 0,-2-2 160 0,1 2-160 16,-1 0 144-16,1 0-144 0,-1-2 128 0,0 1-128 16,0 0 128-16,0-1-128 0,1 2 0 0,0-2 128 15,-2 1-128-15,1-1 0 0,1 1 144 0,-1 0-144 16,1-2 0-16,-1 1 0 0,1-1 0 0,0 1 128 0,-1 1-128 16,2-1 0-16,-1 1 0 0,-2 0 0 0,1 0 0 15,1-1 0-15,0 2 0 0,2 0 0 0,-2 0 0 0,0-1 0 16,1 1 0-16,1 0 0 0,-1 0 0 0,0 0 128 15,1-2-128-15,-1 1 0 0,-1 1 0 0,0 0 0 16,3-1 0-16,-4 2 128 0,1 0-128 0,-1 0 0 16,0-1 0-16,0 1 128 0,-1-1-128 0,1 2 128 15,2-1-128-15,0-1 128 0,-2 2-128 0,1-1 128 16,-2-1-128-16,1 1 128 0,0 0-128 0,1 0 0 16,-4 0 0-16,2 0 0 0,2 1 0 0,-2 0 0 15,-2 0 0-15,2 0 128 0,2 0-128 0,-4 0 0 16,1 1 0-16,2 0 0 0,-2 0 0 0,1 1 0 15,0-1 0-15,-1 1 128 0,1 0-128 0,0-1 0 0,-1 2 0 16,1-2 0-16,0 0 0 0,1 1 0 16,-3 1 0-16,1-1 0 0,1 1 0 0,-2-1 0 15,1 2 0-15,0-1 0 0,1 1 0 0,-2 1 0 0,0-1 0 16,0 0 0-16,0 3 0 0,0-3 0 16,1 2 0-16,-3-1 0 0,3 2 0 0,0 0 0 15,0-2 0-15,0 2 0 0,0 0 0 0,0 1 0 16,1 0 0-16,-1 0 128 0,-1-1-128 0,2 1 0 0,-2 0 0 15,1 0 0-15,1 2 0 0,-2-1 0 0,1 0 0 0,-1 0 0 16,1 0 0-16,-1-1 0 0,0 1 0 16,1 1 128-16,-1 1-128 0,0 0 0 0,1 1 0 15,-2 0 0-15,2-2 0 0,1 0 128 0,-3-1-128 0,2 3 0 16,-1-1 0-16,1 1 0 0,0 1 0 0,-3 0 128 16,3 1-128-16,-2-2 128 0,1 0-128 0,-1 0 128 15,1 1-128-15,-1 0 128 0,0-1-128 0,-1 1 128 16,1 0-128-16,2-2 128 0,-2-1-128 0,2 1 128 15,-4-3 0-15,2 0 16 0,-3-2 0 0,1 0 0 16,-1 1 48-16,-1-1 0 0,0 0 0 0,-4-6 0 0,0 0 16 0,4 5 16 16,-4-5 0-16,0 0 0 0,0 0-32 0,0 0-16 15,0 0 0-15,0 0 0 0,0 0-176 0,0 0 192 16,0 0-192-16,0 0 192 0,0 0-192 0,0 0 0 16,0 0 0-16,0-9 0 15,-2 0-2240-15,-2-2-512 0</inkml:trace>
  <inkml:trace contextRef="#ctx0" brushRef="#br0" timeOffset="166127.98">9123 7618 9151 0,'0'0'400'0,"0"0"96"0,0 0-496 0,0 0 0 16,0 0 0-16,0 0 0 0,-6 1 848 0,6-1 80 16,-4 0 16-16,4 0 0 0,-7 0-80 0,2-1-16 15,0-2 0-15,-1 2 0 0,-1 0-64 0,2 0-16 16,-2 0 0-16,0 1 0 0,-1-1-352 0,-2 0-80 15,0 0-16-15,-3 0 0 0,1-3 0 0,-2 2 0 16,0-2 0-16,-1 1 0 0,-1 2 48 0,-1 0 0 16,-2-1 0-16,0 0 0 0,2-1 96 0,-3-1 32 15,2 2 0-15,1 0 0 0,-2 1-128 0,1 0-32 16,-3 5 0-16,2-2 0 0,-1-1-160 0,1 3-48 16,-1 0 0-16,2 2 0 0,0 1-128 0,2 2 0 15,1-2 144-15,1 4-144 0,0 0 176 0,0 1-48 0,3 0 0 0,-2 1 0 16,2 0 64-16,0 2 0 0,1 0 0 0,-1 0 0 15,1 2 128-15,3 0 16 16,0 3 16-16,3-1 0 0,0 1 32 0,2-2 0 0,2-1 0 16,2 1 0-16,2 0 64 0,1 2 0 0,2-1 16 0,2-3 0 15,1-1-112-15,2-1-32 0,1 0 0 0,2 0 0 16,1 1-144-16,-1-2-48 0,4-1 0 0,2 0 0 16,1 1-128-16,2-1 128 0,1 1-128 0,2-1 128 15,-4-1-128-15,1 1 0 0,-2-1 144 0,1-1-144 0,-2-2 160 16,0 0-32-16,0-1-128 0,-2-2 192 15,1 0 48-15,0-1 0 0,0-1 0 0,-1 0 0 0,-2-2-16 0,1-1 0 16,-2 0 0-16,1-1 0 0,-1-2-96 0,0 1-128 16,-1-1 176-16,0-2-176 0,1 0 192 0,-1-1-64 15,0-2 0-15,0-1-128 0,0-1 160 0,1 0-160 16,-1-1 128-16,-1-1-128 0,0 0 0 0,-2 0 128 16,1 0-128-16,-3-2 0 0,-1 3 128 15,1-1-128-15,-4 0 128 0,1-1-128 0,-2-1 128 0,1 1-128 16,-2-2 128-16,1 0-128 0,-3-2 128 0,0-2-128 15,-2-1 128-15,0 0-128 0,-1 0 0 0,-1 0 128 16,-2 1-128-16,-1-3 0 0,0 4 0 0,1-1 128 16,-3 1-128-16,1-1 0 0,-2 1 0 0,-1 3 0 15,-1-3 128-15,-1 5-128 0,-1 1 0 0,-3 1 192 16,-4 0-192-16,-1 1 192 0,-2 2-192 0,-1 2 160 16,-1-1-160-16,-3 3 160 0,-2 2-160 0,-1 2 0 15,0 1 0-15,-1 0 128 0,-1-1-128 0,1 0 0 0,1 0 0 0,2 1 0 16,1 1 0-16,2 0 0 0,4 3 0 15,1-2 0-15,6 0 0 0,4 1 0 0,1 0 0 16,4 4-176 0,5 2-2448-16,6-1-512 0</inkml:trace>
  <inkml:trace contextRef="#ctx0" brushRef="#br0" timeOffset="172560.88">22551 2080 6447 0,'0'0'272'0,"0"0"80"0,0 0-352 0,-5-1 0 16,1-1 0-16,-1 0 0 0,1-1 832 0,0 2 80 15,-1-2 32-15,-1 0 0 0,0 3-464 0,0 0-96 16,-2 0 0-16,0 0-16 0,0 0-16 0,1 0 0 15,-1 0 0-15,-3 2 0 0,0-1 256 0,2 1 48 16,2-1 16-16,7-1 0 0,-8-1 80 0,8 1 16 16,0 0 0-16,0 0 0 0,0 0-160 0,0 0-32 15,0 0 0-15,0 0 0 0,0 0-192 0,0 0-64 16,9 1 0-16,2-1 0 0,0 0 64 0,2 0 0 0,-3-2 0 0,2 0 0 16,1 0-64-16,0 0-16 15,0-2 0-15,2 1 0 0,-3 0-48 0,1-1-16 0,0 3 0 0,0-1 0 16,2-1 16-16,0 1 0 0,1 0 0 15,-1 2 0-15,1 0-64 0,1 2-16 0,-1-2 0 0,1 1 0 16,-1 0-48-16,1 1 0 0,-2-1 0 16,1-1 0-16,-1 2 0 0,1-1 0 0,-2 5 0 0,-1-4 0 15,-2-3 0-15,-1 0 0 0,-10 1 0 0,9-1 0 16,-9 1 0-16,0 0 0 0,0 0 0 0,0 0 0 16,0 0 96-16,0 0 16 0,0 0 0 0,0 0 0 15,0 0-80-15,-9 0-16 0,-1-1 0 0,-1 1 0 0,0-1-144 16,1-2 160-16,-2 3-160 0,1 0 160 0,-2-1-160 15,-1-1 0-15,0 0 144 0,0 1-144 0,0 0 0 16,-2 1 0-16,1 0 0 0,-2 0 128 0,-1-1-128 0,0 1 0 16,1 0 0-16,0 0 128 0,1 1-128 0,0-1 0 15,1-1 0-15,0 1 0 0,2-2 0 0,2 1 0 16,-1 0 0-16,3-1 0 0,2-1 0 0,-1-1 128 16,2 1-128-16,6 3 0 0,0 0 192 0,0 0-48 15,0 0 0-15,0 0 0 0,-6-4-144 0,6 4 160 16,0 0-160-16,0 0 160 0,0 0-160 0,0 0 192 15,0 0-192-15,0 0 192 0,0 0-192 0,0 0 192 16,0 0-192-16,0 0 192 0,0 0-192 0,0 0 128 0,-8-1-128 16,8 1 128-16,0 0-128 0,-9 4 0 0,2 0 144 0,7-4-144 15,-8 7 160-15,1 1-32 0,0 1-128 0,-1 0 192 16,0 1-32-16,-2 2-16 16,-1 1 0-16,0 2 0 0,0-1 48 0,-2 3 16 0,1 5 0 0,0 0 0 15,2-1-208-15,-2 4 144 16,1 2-144-16,2 1 128 0,-2-1-128 0,2-1 128 15,1-3-128-15,0 1 128 0,1 1-128 0,1-2 0 0,1-1 0 0,1 0 128 16,1 0 16-16,-2 0 0 0,3-1 0 16,0 1 0-16,1-1 0 0,1-2 0 0,0 2 0 15,0-4 0-15,0 1-144 0,1 0 160 0,1-1-160 0,-2 2 160 16,-1-4-160-16,1 1 0 0,0-3 144 0,0 0-144 16,-1-3 0-16,0-1 128 0,0 2-128 0,-1-2 0 15,2-9 0-15,-2 8 144 0,2-8-144 0,-4 8 0 16,4-8 192-16,0 0-192 0,0 0 192 0,0 0-192 15,0 0 256-15,0 0-64 0,-7 5-16 0,7-5 0 0,0 0-176 0,0 0 160 16,-5 3-160-16,5-3 160 0,0 0-160 0,0 0 0 16,0 0 0-16,-8 2 128 0,8-2-128 0,0 0 0 15,0 0 0-15,0 0 0 0,0 0 0 0,0 0 0 16,0 0 0-16,0 0 0 0,0 0 0 0,0 0 0 16,10 0 0-16,0 2 128 0,-1-1-128 0,2-1 0 15,-1 0 144-15,3 0-144 0,0-1 128 0,2 1-128 16,2 0 128-16,0 0-128 0,2 1 128 0,2-1-128 15,1 0 128-15,1 1-128 0,-2 2 208 0,1-1-16 16,-1-1-16-16,1 1 0 0,1 1-16 0,-1 2 0 16,-1-2 0-16,-1 2 0 0,-3-2-160 0,0 3 0 15,-3 0 144-15,-1-1-144 0,-5 1 0 0,0-1 144 16,-8-5-144-16,6 9 0 0,-3 0 0 0,-3 0 0 0,-4 1 0 0,0 0 0 31,-2 0-1904-31,1-1-336 0,-2 2-64 0</inkml:trace>
  <inkml:trace contextRef="#ctx0" brushRef="#br0" timeOffset="175508.46">23954 6357 7359 0,'0'0'656'0,"0"0"-528"15,0 0-128-15,0 0 0 0,0 0 992 0,0 0 160 16,0 0 48-16,0 0 0 0,0 0-112 0,0 0-32 16,-4-8 0-16,4 8 0 0,0 0-96 0,0 0-32 15,-2-7 0-15,2 7 0 0,0 0 16 0,0 0 0 16,-5-6 0-16,5 6 0 0,0 0-176 0,0 0-48 0,0 0 0 0,0 0 0 16,0 0-272-16,0 0-48 0,0 0-16 0,0 0 0 15,0 0-64-15,0 0-32 0,0 0 0 0,0 0 0 16,7 8 0-16,-3-1 0 0,1 1 0 0,1 2 0 15,0 0 32-15,3 3 0 16,-1 3 0-16,2-1 0 0,2 0 0 0,-1 3 0 0,3 0 0 16,0 1 0-16,1 0 64 0,1 0 32 0,-1-2 0 15,0 0 0-15,1-1 96 0,-1 2 32 0,1-4 0 16,-2 2 0-16,-1-1-48 0,0-1-16 0,2 0 0 0,-4-1 0 16,0-1-128-16,-1 0-32 0,-4-1 0 0,2-1 0 15,-3-4-144-15,1 1-48 0,-6-7 0 0,0 0 0 16,5 11-128-16,-5-11 192 0,3 8-192 0,-3-8 192 15,0 0-192-15,0 0 0 0,0 0 0 0,0 0 128 16,0 0-560-16,-7-4-112 0,1 0-32 0,1-3 0 16,-3-1-1920-16,2-2-400 0,-2 0-80 0</inkml:trace>
  <inkml:trace contextRef="#ctx0" brushRef="#br0" timeOffset="175899.52">24250 6337 13823 0,'-4'-12'1216'0,"2"8"-960"16,2 4-256-16,-4-9 0 0,2 2 640 0,0 0 96 16,1 0 16-16,1 7 0 0,0 0 544 0,0 0 112 0,-2-9 32 0,2 3 0 15,0 6-352-15,0 0-80 0,0 0-16 0,0 0 0 16,0 0-208-16,0 0-32 0,0 0-16 0,0 0 0 15,0 0-96-15,0 0 0 0,0 0-16 0,-7 8 0 16,-3 4 144-16,1 2 48 0,-1 1 0 0,-1 2 0 16,-2 0-176-16,-1 3-16 0,-2 2-16 0,0 3 0 15,-3 1 32-15,1 1 0 0,0 2 0 0,-1 0 0 16,1 0-112-16,0 1-16 0,1-3 0 0,2 1 0 16,1-4-80-16,1 2-32 0,0-2 0 0,2-2 0 0,0-3-128 15,2 0-16-15,0-4-16 0,0 1 0 0,1-1-112 16,2-3 0-16,-1-1-128 0,4 0 192 0,-3-2-192 15,3-1 128-15,3-8-128 0,-2 7 0 0,2-7 0 0,0 0 0 16,0 0 0-16,0 0 0 16,0 0-640-16,11-4-64 0,-1-5 0 0,2-1-16 15,-1-5-2352-15,2-1-448 0</inkml:trace>
  <inkml:trace contextRef="#ctx0" brushRef="#br0" timeOffset="176508.87">24476 6322 9215 0,'0'0'400'0,"0"0"96"0,-9-1-496 15,2-2 0-15,7 3 0 0,-10-1 0 0,4 0 2336 0,6 1 368 16,-9 5 80-16,9-5 16 0,-8 0-1152 0,8 0-240 16,-9 1-32-16,9-1-16 0,0 0-416 15,-5-1-96-15,5 1-16 0,0 0 0 0,0 0-144 0,0 0-48 16,0 0 0-16,0 0 0 0,0 0-144 0,0 0-48 15,0 0 0-15,0 0 0 0,0 0-96 0,0 0-32 16,0 0 0-16,0 0 0 0,1 10 64 0,2-3 0 16,-3-7 0-16,10 9 0 0,-2-2-64 0,2-2 0 15,1 1 0-15,0-1 0 0,0 1-48 0,1-1-16 16,-2 0 0-16,1 0 0 0,1 1 0 0,1 0-16 16,-2 1 0-16,0 0 0 0,0 1-32 0,-3-2 0 15,0-1 0-15,-1 0 0 0,1-1-64 0,-8-4-16 16,5 5 0-16,-5-5 0 0,0 0 48 0,0 0 0 15,0 0 0-15,0 0 0 0,2 10 80 0,-2-3 32 16,0-7 0-16,0 0 0 0,-5 9-16 0,2 1 0 16,-4-3 0-16,1 0 0 0,-2-3-64 0,0 2-16 15,-1 0 0-15,2 2 0 0,-4 1 16 0,1 0 0 16,0 2 0-16,-1-2 0 0,-3 0-64 0,2 4-16 16,2-2 0-16,-2 0 0 0,-1-4-128 0,5 4 128 0,-2 0-128 15,2-2 128-15,1 1-128 0,3-1 0 0,0-3 0 0,4-6 0 16,0 0 128-16,0 0-128 0,0 0 0 0,0 0 128 15,0 0-304-15,0 0-64 0,0 0-16 0,0 0 0 16,0 0-528-16,7-3-112 16,1-4-32-16,1 2 0 0,1-3-2112 0,-3-1-416 0</inkml:trace>
  <inkml:trace contextRef="#ctx0" brushRef="#br0" timeOffset="177242.48">24809 6406 8287 0,'0'0'736'0,"0"0"-592"0,0 0-144 0,0 0 0 15,0 0 1696-15,0 0 304 0,0 0 64 0,0 0 16 0,0 0-672 16,0 0-144-16,0 0-32 0,0 0 0 0,8-6-352 0,-2 0-80 16,2 0-16-16,-1-1 0 0,0 3-48 0,0-1-16 15,2 1 0-15,-2 0 0 0,2 0 16 0,-1 1 0 16,1 1 0-16,-1 0 0 0,0 0 32 0,-8 2 0 15,10 0 0-15,-1 2 0 0,-9-2-272 0,11 5-48 16,-3 1-16-16,-1 1 0 0,-2 2-96 0,-2 1-16 16,-1 2 0-16,-2 1 0 0,-1-1 32 0,-1 4 0 15,-1-2 0-15,-2 3 0 0,-4 0-32 0,3 2 0 16,-2 0 0-16,1-2 0 0,1-3 48 0,-2 2 0 16,-1 1 0-16,2 0 0 0,-2-1 16 0,1 0 16 15,-2-3 0-15,0 1 0 0,2 1-64 0,-1-2-16 16,1-2 0-16,1-1 0 0,1 0-96 0,1-2-32 15,5-8 0-15,-5 7 0 0,5-7-64 0,0 0-128 0,-1 11 176 0,1-11-176 16,0 0 192-16,0 0-64 0,0 0 0 0,0 0-128 16,10 4 208-16,2 0-64 0,-2-1-16 0,1-1 0 15,1 0-128-15,1-2 128 0,2 0-128 0,2 2 128 16,-1 0-128-16,1 0 0 0,1 0 0 0,-1 0 128 16,0 1-128-16,-1 0 0 0,2-1 0 0,-2 0 128 15,1 0-128-15,0 0 128 0,0-2-128 0,-2 0 128 16,0 1-128-16,-3-1 0 0,-1 0 144 0,0-1-144 15,-1-2 0-15,-10 3 0 0,7-2 0 0,-7 2 0 16,6-5-1776-16,-6 5-368 16,0 0-80-16</inkml:trace>
  <inkml:trace contextRef="#ctx0" brushRef="#br1" timeOffset="185024.54">15457 3022 17903 0,'-12'-5'784'0,"12"5"176"0,-8-3-768 0,1-2-192 0,3-2 0 0,-3 1 0 16,7 6 336-16,-5-6 32 0,0-2 0 0,4 0 0 15,-2 0 864-15,2 0 176 0,0 0 48 0,1 1 0 16,0-1-288-16,0 1-48 16,0 7-16-16,0 0 0 0,0 0-240 0,0-6-48 15,0 6-16-15,0 0 0 0,0 0-192 0,0 0-32 0,0 0-16 16,-2-7 0-16,2 7 16 0,0 0 16 0,0 0 0 0,0 0 0 15,0 0-16-15,0 0-16 0,0 0 0 0,0 0 0 16,0 0-160-16,0 0-16 0,0 0-16 0,-6 11 0 16,1 2-16-16,0 5 0 0,1 2 0 0,0 2 0 15,-1 2-32-15,1 3 0 0,-2 5 0 0,-3 2 0 16,0 5-128-16,1 4-16 0,-1 1-16 0,0 0 0 16,1-1-160-16,1 1 192 0,-1-1-192 0,1 1 192 15,3-2-192-15,-3 2 0 0,2-1 0 0,3 0 128 0,-3 0-128 16,3 0 160-16,1-1-160 0,3-5 160 15,0 2-32-15,3-5-128 0,-2-1 192 0,1 2-64 0,3 0-128 0,-3 2 192 16,2-2-192-16,1 0 192 0,-2 0-192 0,4 3 160 16,-4-2-160-16,4-1 160 0,-1-2-160 0,2 0 128 15,1-1-128-15,0-2 128 0,-1-2-128 16,1 0 0-16,2-1 144 0,1 0-144 0,0-1 0 0,2-1 128 16,-1 1-128-16,2-3 0 0,0-2 0 0,0 0 0 15,2-1 0-15,-2 1 128 0,4-3-128 0,0 0 0 16,-1-4 0-16,0 1 128 0,2-3-128 0,-2 0 0 15,1-1 0-15,1-2 0 0,-3-2 0 0,2 1 0 16,1-3 0-16,-2 3 128 0,1 1-128 0,2 0 0 16,-2 2 0-16,1-1 0 0,1-2 0 0,0 1 0 15,1 1 0-15,2 1 128 0,1 1-128 0,0-1 0 16,2 0 0-16,-2-1 0 0,1 0 0 0,-4-3 0 16,0 0 0-16,2 0 128 0,-2-2-128 0,2-2 0 0,0 2 0 0,2-2 128 15,2 0-128-15,0 1 0 0,-1-3 0 0,3 1 0 16,1-1 0-16,0-2 128 0,0-1-128 0,0 2 0 15,0 2 0-15,-4 0 0 0,-1 0 0 0,1 1 128 16,0-2-128-16,0 1 0 0,0 0 0 0,1 1 0 16,-1 1 0-16,0 0 0 0,2 0 0 0,2 0 0 15,0-2 0-15,-1 1 0 0,1-1 0 0,-2 1 0 16,-2-1 0-16,2-1 0 0,1 2 0 0,0-2 0 0,-3-1 0 0,3 0 0 16,1-1 0-16,1 0 128 0,0-1-128 15,2 1 0-15,-4 0 0 0,1 0 0 0,0 0 0 16,-3 1 0-16,-1 0 0 0,0-2 0 0,0 0 0 0,-1-1 0 15,-1-1 0-15,2 2 0 0,1 0 0 0,-2 0 0 16,2 1 0-16,0 0 0 0,0-1 0 0,1-1 0 16,-4 0 0-16,-1 3 0 0,0 0 0 0,-1 0 0 15,-2 0 0-15,-2-1 0 0,-3 0 0 0,3 0 0 16,1 0 0-16,-2 0 0 0,0-2 0 0,-2 1 0 16,3 1 0-16,1-1 0 0,-1-2 0 0,0 1 0 15,0 2 0-15,1 0 0 0,1 0 0 0,-2 0 0 16,0 1 0-16,0-2 0 0,-1 0 0 0,-1-1 0 0,1 0 0 15,-2 1 0-15,1 0 0 0,-1-1 0 0,-1 1 0 0,-2 1 0 16,1-2 0-16,-1 1 0 0,-1-2 0 0,1 3 0 16,-2 1 0-16,1 0 0 0,0 0 0 0,1 0 0 15,0-1 0-15,-1 0 0 0,-2 0 0 16,2 1 0-16,-1 0 0 0,1 0 0 0,-1 0 0 0,1 0 0 16,-1-1 0-16,-2 1 0 0,1 0 0 0,0 0 0 15,1 0 0-15,-2 0 0 0,1 0 0 0,-1 0 0 16,0 1 0-16,-2 0 0 0,1-1 0 0,2 0 0 15,-1 0 0-15,-1 0 0 0,1-1 0 0,-2 1 0 16,2 0 0-16,0 0 0 0,-2-2 0 0,0 1 0 16,-9 1 0-16,9-4 0 0,1 3 0 0,0-1 0 15,-10 2 0-15,10-2 0 0,0 2 0 0,-10 0 0 16,11-2 0-16,-1 1 0 0,-10 1 0 0,11-2 0 16,-11 2 0-16,10 0 0 0,-10 0 0 0,8 0 0 0,-8 0 0 15,11 2 0-15,-11-2 0 0,13 0 0 0,-13 0 0 16,13 0 0-16,-13 0 0 0,11 0 0 0,-1 1 0 15,-10-1 0-15,11 1 0 0,-11-1 0 16,0 0 0-16,10 1 0 0,-10-1 0 0,0 0 0 0,9 1 0 16,-9-1 0-16,0 0 0 0,0 0 0 0,10 4 0 0,-10-4 0 15,0 0 0-15,7 7 128 0,-7-7-128 0,5 9 0 16,-5-9 0-16,5 10 0 0,-4-3 0 0,0 3 0 16,-1-10 0-16,-1 11 128 0,0-1-128 0,-2 2 0 15,-1-1 0-15,2 0 0 0,-1 0 0 0,1 1 128 16,-3-1-128-16,2 0 0 0,-2 0 0 15,2 1 0-15,-2 1 0 0,0 0 0 0,0 0 0 0,3-2 0 16,-4 1 0-16,2 0 0 0,-1 2 0 0,-1 2 0 16,0-1 0-16,-2 1 0 0,2-3 0 0,1 0 0 15,0 2 0-15,-2 0 0 0,-1-1 0 0,-1 1 0 16,0 2 0-16,1-1 128 0,1 3-128 0,0-1 0 16,-1-1 0-16,1 2 0 0,-2-1 0 0,1 0 0 15,0 1 0-15,3 0 0 0,-2-3 0 0,1 2 0 0,-1 1 0 16,0 0 0-16,1-1 0 0,-2 2 0 0,0-2 0 15,1 3 0-15,-1-2 0 0,0 2 0 0,1 0 0 16,-1 0 0-16,0-5 0 0,-1 1 0 0,3 0 0 0,-2 0 0 16,2-1 0-16,0 1 0 0,-1 0 0 0,3 1 0 15,2-3 0-15,-3-2 0 0,2 0 0 0,1 1 0 16,1 0 0-16,0-2 0 0,0-2 0 0,1 1 0 16,1 0 0-16,1 0 0 0,0-1 0 0,0 0 0 15,2-1 0-15,0 2 0 0,-2-2 0 0,3 0-128 16,-5-9 128-16,8 7 0 0,-2 0 0 0,4 1-128 0,-1 0 128 0,1 1-128 15,1-3 128-15,-3-1-128 0,2 1 128 16,2-1-128-16,0 1 128 0,2-2-128 0,-2-1 128 0,1 1 0 16,2-1 0-16,1-1-128 0,1 0 128 0,2-1 0 15,-1 1 0-15,4-1 0 0,1 1 0 0,2 0 0 16,3 1 0-16,-2-2-128 0,3 3 128 0,0 0 0 16,1 1 0-16,0-1 0 0,-1 0 0 0,0 0 0 15,-4-1 0-15,1 0 0 0,0 1 0 0,1-1 0 16,0-1 0-16,4 1-128 0,2-2 128 0,1 4 0 15,-1-2 0-15,3 2 0 0,3-2 0 0,-4 2 0 16,-1-1 0-16,-1-1 0 0,-3 0 0 0,-2 3 0 16,1-2 0-16,-1-1 0 0,-1-1 0 0,0 1 0 15,3 1 0-15,1 2 0 0,0 0 0 0,1 1 0 0,0-2 0 0,2 2 0 16,-3-3 0-16,0 3 0 0,-1-1 0 0,-1 3 0 16,-3-3 0-16,0 2 0 0,-1-1 0 0,0 1 0 15,-1-1 0-15,1-2 0 0,2 2 0 0,-1 0 0 16,3 1 0-16,-1 0 0 0,2 1 0 0,0-1 0 15,-2 1 0-15,2 0 0 0,-2-3 0 0,-2 0 0 16,-3 3 0-16,0 0 0 0,1-2 0 0,-2 2 0 16,3 1 0-16,-3 0 0 0,1 0 0 0,-1 0 0 15,3 0 0-15,-2-1 0 0,2 0 0 0,3 1 0 16,-3 0 0-16,2 1 0 0,0 1 0 0,2-2-128 16,-3-2 128-16,2 0 0 0,-3-1 0 0,-1 1 0 0,-2 0 0 15,0 1 0-15,1-2 0 0,-2 1 0 0,0 0 0 16,1-1 0-16,-2 2 0 0,2 1 0 0,-1 0 0 15,0 1 0-15,-1-1 0 0,1 0 0 0,0 0 0 0,1-2 0 16,-2 1 0-16,2-1 0 0,-2 0 0 0,-1-1 0 16,0 1 0-16,1 0 0 0,-2-2 0 0,0 1 0 15,-2 0 0-15,0-1 0 0,0 0 0 0,-1 0 0 16,2 2 0-16,-1-1 0 0,0 0 0 0,0 0 0 16,2 1 0-16,0-1 0 0,2 0 0 0,-2-2 0 15,2 4 0-15,2-2 0 0,1 2 0 0,0-3 0 16,1 2 0-16,1 0 0 0,-2-1 0 0,3 1 0 15,2 0 0-15,-5-1 0 0,-1 1 0 0,0 0 0 16,1-2 0-16,1 2 0 0,-1 1 0 0,1 1 0 0,2-4 0 16,0 1-128-16,0 0 128 0,1-2 0 0,3 1 0 15,0-2 0-15,2 1 0 0,0 1-160 0,-2-2 160 0,1 0 0 16,-1-3-240-16,0 0 64 0,-4-1 16 0,3 2 0 16,-1 1 160-16,4-2-208 0,0 3 80 0,1-2 128 15,1-3-144-15,1 1 144 0,-1 0 0 0,1 2 0 16,-2-1 0-16,-2 1-128 0,-2 3 128 0,-3-5 0 15,-1 0 0-15,-2 0 0 0,-2 0 0 0,1 2 0 16,-4 1 0-16,3-1 0 0,0 2 0 0,-1 0 0 16,1-3 0-16,2 1 0 0,-2 1 0 0,3-1 0 15,-2 1 0-15,3 2 0 0,-3-1 0 0,3-1 0 16,-2-2 0-16,1-1 0 0,0-1 0 0,-2 1 0 16,-2-1 0-16,1 1 0 0,-1-1 0 0,-1 1 0 0,2 1 0 15,1-1 0-15,-4 0 0 0,2 1 0 0,-1-1 0 16,2 2 0-16,-2 1 0 0,1-1 0 0,1 1 0 0,-3-1 0 15,3-1 0-15,1 2 0 0,-2-2 0 0,2-1 0 16,-1-1 0-16,-2 1 0 0,1 1 0 0,-2 0 0 16,2-1 0-16,-2-1 0 0,-2-1 0 0,2 0 0 15,-1 0 0-15,2 1 0 0,0 0 0 0,1 1 0 16,0 0 0-16,1 0 0 0,0-3 0 0,-1 2 0 16,-1 1 0-16,2 0 0 0,-2 0 0 0,3 2 144 15,0 0-144-15,0-2 192 0,2-2-192 0,-5 2 0 16,2 0-192-16,0-1 192 0,-1 0 0 0,0-2 0 15,-3 0 0-15,2 0 0 0,-1 0 0 0,-1-1 0 0,2 0 0 16,-1 2 0-16,-2 1 0 0,-1-1 0 0,0 2 0 16,-1 0 0-16,0 0 0 0,1-1 0 0,-2 2 0 0,1 2 0 15,-1 0 0-15,-2 0 0 0,0 1 0 0,3 0 0 16,1 0 0-16,-1 1 0 0,-1-2 0 0,0 0 0 16,2 0 0-16,-2 0 0 0,-1 0 0 0,3 2 0 15,0-1 0-15,-1 0 0 0,-1 2 0 0,2-3 0 16,-3-1 0-16,0 1 0 0,-1-1 0 0,1 1 0 15,-4 0 0-15,1 2 0 0,-1-3 0 0,1 1 0 16,-1-1 0-16,0-2 0 0,-8 0 0 0,11 3 0 16,-4-2 0-16,2 1 0 0,-1 0 0 0,-8-2 0 15,0 0 0-15,10 1 0 0,1 0 0 0,-4-1 0 16,3 0 0-16,-1 1 0 0,1-1 0 0,1 3 0 16,-2-2 0-16,1 0 0 0,-10-1 0 0,13 0 0 15,-1 0 0-15,0 2 0 0,0-1 0 0,0 1 0 0,0 1 0 16,-1-1 0-16,1-1 0 0,1-1 0 0,0 0 0 0,-3 0 0 15,0 0 0-15,2 1 0 0,-2 0 0 0,-1 0 0 16,1 0 0-16,-1-1 0 0,2 0 0 0,0 0 0 16,1 0 0-16,-2 4 0 0,0-2 0 0,0 1 0 15,0-1 0-15,1 0 0 0,-11-2 0 0,9 2 0 16,-1-2 0-16,0 1 0 0,-8-1 0 0,9 2 0 16,-9-2 0-16,10 2 0 0,-10-2 0 0,0 0 0 15,8-1 0-15,-8 1 128 0,0 0-128 0,9 4 0 16,-3-1 0-16,-6-3 0 0,10 1 0 0,-10-1 0 15,0 0 0-15,8 0 0 0,-8 0 0 0,7-1 0 16,-7 1 128-16,7-4-128 0,-7 4 0 0,8-6 0 16,-4 0 0-16,-1 0 0 0,-2-2 0 0,0-1 128 0,1-2-128 0,-1 0 0 15,1-2 128-15,-1-1-128 0,0-1 0 16,-1-1 128-16,1-2-128 0,0-1 0 0,0 0 0 16,2-2 0-16,-1 1 0 0,0-1 0 0,1-2 128 0,-1 0-128 15,-2-2 0-15,4-2 0 0,-2 1 0 0,0-3 0 16,1-4 0-16,1 0 0 0,-3-3 0 0,0 1 0 15,0-1 0-15,0 0 0 0,0-2 0 0,1 1 0 16,0-2 0-16,-1 2 0 0,0 1 0 0,0-1 0 16,0-4 0-16,1 1 0 0,-2 1 0 0,1 1 0 15,-1 2 0-15,0-1 0 0,-1-3 0 0,-1 3 0 16,0 0 0-16,0 0 0 0,-1 0 0 0,0-1 0 16,1 0 0-16,-4 1 0 0,2 0 0 0,1 1 0 15,-1-1 0-15,0 3 0 0,0-1 0 0,0 0 0 16,2 0 0-16,1 0 0 0,1-4 0 0,-1 2 0 0,-1-1 0 15,1 0 0-15,1-2 0 0,1 2 0 0,1 0 0 16,0 0 0-16,-2-3 0 0,1 3 0 0,0 0 0 16,-1 0 0-16,0-2 0 0,0 0 0 0,1 1 0 0,-1-2 0 15,0 0 0-15,0 2 0 0,-1 1 0 0,0 2 0 16,0-1 0-16,0 2 0 0,1 0 0 0,-3 1 0 16,-1 0 0-16,2 0 0 0,0-4 0 0,0 2 0 15,1 0 0-15,1 3 0 0,0 1 0 0,0-1 0 16,0 0 0-16,1 0 0 0,1 0 0 0,-1-2 0 15,-1 1 0-15,1 1 0 0,-1 0 0 0,1 0 0 16,-1 1 0-16,0 1 0 0,-1 2 0 0,0 0 0 16,0 0 0-16,0 2 0 0,-1-1 0 0,-1 2 0 0,1 0 0 15,0 0 0-15,0 1 0 0,0 0 0 0,1-1 0 0,-1 1 0 16,0 0 0-16,1-2 0 0,0 2 0 0,-1 2 0 16,1 2 0-16,0 0 0 0,-2-1 0 0,1 2 0 15,0-1 0-15,1 1 0 0,-1 3 0 0,-3 1 0 16,2 0 0-16,0 2 0 0,-1 1 0 0,-1-3 0 15,1 2 0-15,-1 0 0 0,0-1 0 0,0 3 0 16,0 0 0-16,1 0 0 0,-1 0 0 0,1 0 0 16,-1-1 0-16,0-1 0 0,0 3 0 0,2 2 0 15,-3-2 0-15,2 2 0 0,0-2 0 0,0 2 0 16,-1 0 0-16,2 0 0 0,-2 2 0 0,3 0 0 16,-1-1 0-16,3 8 0 0,-1-10 0 0,-1 3 0 15,2 7 0-15,-2-9 0 0,2 9 0 0,-1-7 0 16,-2-1 0-16,3 8 0 0,-2-9 0 0,2 9 0 15,0 0 0-15,0 0 0 0,0 0 0 0,0 0 0 0,-8-5-128 16,8 5 128-16,0 0 0 0,0 0 0 0,0 0-128 16,0 0 128-16,-9 4-160 0,9-4 160 15,0 0-1552-15,0 0-224 0,0 0-32 16,9 4-15600-16</inkml:trace>
  <inkml:trace contextRef="#ctx0" brushRef="#br1" timeOffset="187916.42">15271 2977 11967 0,'-20'2'528'0,"9"-2"112"0,-1 0-512 0,0 0-128 0,1-2 0 0,2 2 0 0,1 0 640 0,8 0 112 16,-6 2 16-16,6-2 0 0,0 0-64 0,0 0-16 16,0 0 0-16,0 0 0 0,0 0-112 0,0 0 0 15,0 0-16-15,10-6 0 0,-4 1-32 0,5 0 0 16,0 0 0-16,2 2 0 0,3-1 48 0,-1 2 16 15,1 1 0-15,0-1 0 0,1 0-192 0,2 2-32 16,0-1-16-16,3 1 0 0,1-2-80 0,2 1-16 16,2 0 0-16,1 1 0 0,2 0 32 0,1 0 0 15,1-1 0-15,1 1 0 0,1 1-96 0,2-1-32 16,-2-1 0-16,0-1 0 0,-2 0 96 0,0 1 0 16,1-2 16-16,0 2 0 0,1 1 48 0,-2 0 16 0,-1 0 0 15,0 1 0-15,0 2-64 0,-1 0-16 0,0-1 0 0,2-1 0 16,0-1 0-16,0 1-16 0,0-1 0 0,1 3 0 15,1-1-48-15,1 1 0 0,1 1 0 0,3 1 0 16,2-1-48-16,0 1-16 0,-3-1 0 0,2 0 0 16,2 1-128-16,0-3 0 0,-1 1 0 0,1 0 0 15,-2-2 0-15,2 0 0 0,-1 0 128 0,-1 1-128 16,1 0 0-16,-2 0 0 0,1-2 0 0,-1 0 128 16,-2 0-128-16,0 2 128 0,-2-2-128 0,1 1 128 15,-2 0 0-15,0 0 0 0,-1 1 0 0,1 0 0 16,2 0 16-16,-5 0 0 0,0-2 0 0,1 0 0 15,0 0-16-15,0 0 0 0,0 0 0 0,1 0 0 0,1-2-128 16,2 1 128-16,-1 0-128 0,3 1 128 0,0 0-128 16,2 1 0-16,1 0 0 0,-2 1 0 0,-2-2 0 15,-1 0 0-15,0 0 128 0,-3 0-128 0,0 2 0 16,0-1 0-16,1 0 0 0,-1 0 0 0,1-1 0 0,-1 0 0 16,1 2 0-16,1 0 0 0,-2 1 0 0,0-2 0 15,2-1 0-15,-3-1 0 0,0-3 0 0,-1 2 160 16,0-1-160-16,1 0 160 0,0 3-160 0,-1 0 192 15,0 0-192-15,1 3 192 0,-1-1-16 0,1 1 0 16,-1 1 0-16,0-1 0 0,0-1-176 0,-2 0 192 16,2 1-192-16,-1-1 192 0,0 1-192 0,-1-1 0 15,4-1 144-15,0-1-144 0,1 4 0 0,3-3 144 16,-2 1-144-16,1 0 0 0,-1 0 128 0,1-1-128 16,-4-2 0-16,-1 1 0 0,0 0 144 0,-1 1-144 15,-1 2 0-15,-2-3 144 0,3-1-144 0,-2-1 128 0,-1 1-128 0,0 0 128 16,-1 0-128-16,1 1 192 0,1 0-192 15,0 0 192-15,-1 0-192 0,-1-1 192 0,-2-1-192 0,3-1 192 16,-1-2-192-16,0 2 160 0,3 0-160 16,-5-1 160-16,-1 1-160 0,3 1 0 0,0 0 144 0,2 0-144 15,0 0 0-15,0 0 128 0,0 0-128 0,2 1 0 16,3 1 0-16,-2 0 128 0,-3 0-128 0,1 0 0 16,-2-2 0-16,1-1 0 0,-4 0 0 0,1 2 0 15,0-1 0-15,-1 0 0 0,0 0 0 0,1 1 0 16,0 1 0-16,-1 0 0 0,0 0 0 0,3 0 128 15,-1 0-128-15,1 1 0 0,0 1 0 0,-2-2 0 16,-1 0 0-16,0 1 0 0,3 0 0 0,-1 0 0 0,1-1 0 16,-2 1 0-16,1-1 0 0,2 0 0 0,-2 0 0 15,2 0 128-15,-1 0-128 0,1 1 0 0,1 2 0 0,-1 2 0 16,2-1 0-16,-4 2 0 0,-1-4 0 0,-4-1 0 16,0-1 0-16,-1 0 0 0,0 0 0 0,-2 3 0 15,0-1 0-15,0 1 0 0,-1-4 0 0,0 1 128 16,-2-2-128-16,0 2 0 0,2 3 0 0,-2-2 0 15,1-1 0-15,0 0 0 0,2 0 0 0,-1 0 0 16,1-1 0-16,2 0 128 0,2-1-128 0,0 2 0 16,1 2 0-16,0-1 128 0,-1-1-128 0,0 1 0 15,0-1 128-15,-1 0-128 0,2 0 0 0,-1 0 0 16,0 0 0-16,0 0 128 0,-3 2-128 0,1 0 0 16,-2 0 0-16,2 1 0 0,-3-3 0 0,0 2 0 0,1 1 0 15,-1-1 0-15,1-2 0 0,0 1 0 16,0 2 0-16,0-1 0 0,2 3 0 0,1 0 144 0,1-1-144 15,-2-1 0-15,-1-2 128 0,2-1-128 0,-3 0 0 0,3 2 0 16,1-1 144-16,-3 1-144 0,2 0 0 16,0-1 144-16,-3-2-144 0,0 1 0 0,3 1 0 0,0 0 0 15,-3 1 0-15,1 2 0 0,-1-1 128 0,1 0-128 16,1 0 0-16,-3 0 0 0,1 0 0 0,1 0 0 16,3 1 0-16,-5 0 0 0,1 1 0 0,-1-1 0 15,0-1 0-15,-2 1 0 0,1-2 0 0,-1 0 0 16,1-1 0-16,0 0 0 0,1 1 0 0,-1 1 0 15,1-3 128-15,-2 1-128 0,1 0 0 0,1 2 128 16,-2 0-128-16,3-3 0 0,-2 0 0 0,1 0 128 16,-1 0-128-16,2 1 0 0,0-1 144 0,0 0-144 15,1-1 0-15,1 1 128 0,1 0-128 0,2 0 0 16,-1 0 0-16,0 0 0 0,-1 1 0 0,0-1 128 16,2-1-128-16,-2 1 0 0,3-3 0 0,-1 2 0 0,-1 0 0 0,1 2 0 15,2 1 0-15,-3 0 128 0,3-4-128 0,-3 2 0 16,2 2 0-16,-2-1 0 0,2 1 0 0,-2 0 0 15,1 1 0-15,0-1 0 0,-1-1 0 0,0 0 0 16,-1-1 0-16,-1 2 0 0,0 0 0 0,-2 0 0 16,2-1 0-16,1 1 0 0,-3 0 0 0,0 0 0 15,0-1 0-15,1 0 0 0,2 0 0 0,-4 0 0 16,2 1 0-16,0-2 0 0,-1 1 0 0,2 0 0 16,-2 2 0-16,1-2 0 0,2-2 0 0,1 1 0 15,1 2 0-15,-1-1 0 0,-2-1 0 0,0 2 144 16,0 0-144-16,-3 2 0 0,2-4 0 0,0 0 0 0,0 3 0 15,0-1 0-15,0 0 0 0,-1 0 0 0,-1 1 0 0,1 0 0 16,-1-2 0-16,2 1 0 0,-2 0 0 0,-1 1 0 16,0-1 0-16,0 1 0 0,2 0 0 0,-2 0 0 15,1-2 0-15,0 1 0 0,2 0 0 0,1 0 0 16,-4 1 128-16,2-1-128 0,1 1 0 0,-4-1 0 16,-1-1 0-16,2 2 0 0,0-1 0 0,2 1 0 15,-2 0 0-15,2 1 0 0,-1-2 0 0,0 1 0 16,-1-1 0-16,0-1 0 0,-1 3 0 0,2-1 0 15,-1-1 0-15,0 0 0 0,-3 1 0 0,1-1 0 16,-2-2 128-16,4 2-128 0,-3-2 0 0,1 2 0 16,0 0 0-16,1 0 128 0,-1-1-128 0,0-1 0 15,0 0 144-15,1 1-144 0,0-1 0 0,0 2 144 0,-3-1-144 16,1 1 0-16,-2-2 0 0,0 2 128 16,0 0-128-16,-1-1 0 0,0 0 144 0,0 1-144 0,0 0 0 0,1 0 0 15,-4-1 0-15,-7-1 128 0,10 3-128 0,-1-1 0 16,-9-2 0-16,10 2 0 0,0 0 0 0,-10-2 0 15,7 2 0-15,2 1 0 0,-9-3 0 0,8 1 128 16,0 0-128-16,-8-1 0 0,10 1 0 0,-2-1 128 16,-8 0-128-16,11 1 0 0,-2-1 144 0,0 3-144 15,0-2 192-15,1 1-192 0,1-2 192 0,-3 1-64 16,3 0 0-16,0 1-128 0,0 0 192 0,0 0-64 16,0-1 0-16,2-1-128 0,-4 0 256 0,1 3-64 15,-1-3-16-15,0 1 0 0,2 0-32 0,-1 0 0 0,-1 0 0 16,2 0 0-16,-4 0-144 0,3-1 128 0,-1 0-128 15,0 0 128-15,-9 0-128 0,11 0 0 0,-5 0 0 16,-6 0 128-16,9-1-128 0,-9 1 0 0,0 0 0 0,0 0 0 31,0 0-1072-31,0 0-192 0,0 0-32 0,1 10-16 16,-2 0-1888-16,-6 1-368 0,-12 7-80 0,2-4 0 0</inkml:trace>
  <inkml:trace contextRef="#ctx0" brushRef="#br1" timeOffset="196051.38">22540 5071 11055 0,'0'0'480'0,"0"0"112"0,0 0-464 0,0 0-128 0,0 0 0 0,0 0 0 0,-9-3 1152 0,9 3 192 15,0 0 64-15,0 0 0 0,-7-5-400 0,7 5-80 16,0 0-16-16,0 0 0 0,0 0-64 0,0 0-16 15,0 0 0-15,-7-3 0 0,7 3 64 0,0 0 16 16,0 0 0-16,-7 0 0 0,-2 0-208 0,9 0-32 16,-6 2-16-16,-4 2 0 0,0 0-160 0,1 1-48 15,1 3 0-15,-1-2 0 0,0 1 64 0,-2 1 0 16,-2 2 0-16,0-2 0 0,-1 0-64 0,1 3-16 16,-2 2 0-16,1 2 0 0,1 1-96 0,0 1-16 15,-2-1 0-15,2 2 0 0,-1 4-64 0,2 1 0 16,-1 1-16-16,2 2 0 0,1-4-112 0,0 2-128 15,4 1 176-15,-1-1-176 0,-1-1 128 0,1 1-128 16,-1-1 0-16,1 0 0 0,0 1 176 0,4 2-176 0,-1 3 160 16,0-3-160-16,0-1 224 0,3-1-48 0,1-1-16 15,1 0 0-15,0-1-16 0,1-1 0 0,2-2 0 0,1 0 0 16,-1-1-144-16,2-2 192 0,-1 1-192 0,-1-3 192 16,0-2-48-16,-1-1 0 0,2-1 0 0,-4-1 0 15,-1-9 80-15,2 9 16 0,3 0 0 0,-5-9 0 16,0 0-48-16,6 7 0 0,-6-7 0 0,0 0 0 15,0 0-48-15,0 0-16 0,0 0 0 0,0 0 0 16,0 0 96-16,0 0 16 0,0 0 0 0,0 0 0 16,0 0 0-16,0 0 0 0,-3-7 0 0,0-1 0 15,-1 0-96-15,1-1-16 0,-1 0 0 0,0-2 0 16,0-5-128-16,1 1 0 0,1-1 144 0,-1 0-144 16,1-3 0-16,2 0 0 0,-1 1 0 0,1-1 128 15,0-1-128-15,2 2 0 0,2-1 0 0,0 0 0 16,-1-2 0-16,0 0 0 0,2 2 0 0,-1-1 0 15,3-2 0-15,2 1 0 0,2 1 0 0,-3 0 0 0,1 0 0 0,2 0 0 16,2-2 0-16,2 0 0 0,-1 0 0 16,1 1 0-16,0 0 0 0,0 2-128 0,0 3 128 0,1-1 0 15,0 1 0-15,0 0 0 0,-2 2 0 0,0 0 0 16,1-2 0-16,-2 4 0 0,0-1 0 0,-3 1 0 16,1 0 0-16,0 1 0 0,-3 0 0 0,0 1 0 15,1-2 0-15,-2 3 0 0,-3 1 0 0,1 0 0 16,0 0 0-16,-5 8 0 0,0 0 0 0,0 0 0 15,1-8 0-15,-1 8 0 0,0 0 0 0,0 0 0 16,0 0 0-16,0 0 128 0,-4-6-128 0,4 6 0 16,0 0 0-16,-8-1 0 0,8 1 0 0,-9 3 0 0,2 0 0 0,7-3 0 15,-10 4 0-15,2 1 0 0,1-1 0 0,0 3 0 16,-2-1 0-16,1 3 0 0,-4 2 0 0,1 1 0 16,1 0 0-16,-3 1 0 0,-2 2 0 0,-1 0 0 15,0 2 0-15,-3-2 0 0,0 3 0 0,1 3 0 16,-1 5 0-16,1 4 0 0,-3 0 0 0,3 7 0 15,-2 2 0-15,5 3 0 0,1 0 0 0,1 0 0 16,-1 0 0-16,4-4 0 0,1-2 0 0,4-2 0 16,-2-1 0-16,4 3 0 0,2-3 0 0,1-3 0 15,2-3-128-15,1-4 128 0,2-2-128 0,0-5 128 32,5 0-1120-32,-1-2-144 0,1-3-16 0,3-5-10352 0,-1-2-2064 0</inkml:trace>
  <inkml:trace contextRef="#ctx0" brushRef="#br1" timeOffset="197287.02">24743 4975 1839 0,'0'0'0'0,"0"0"160"0,-8-4-160 0,1 1 0 16,-2 0 0-16,1 0 0 0,3-1 1712 0,-3-1 304 0,1 1 64 0,-2 0 16 16,4 0-1056-16,-3 1-208 0,8 3-32 0,-7-4-16 15,0-1 192-15,1 1 48 0,2 0 0 0,-3 1 0 16,2 0-64-16,5 3-16 0,-4-5 0 0,-3 1 0 15,0 0-64-15,7 4-16 0,-5-5 0 0,5 5 0 16,-5-5-128-16,5 5-32 0,0 0 0 0,0 0 0 16,0 0-192-16,0 0-64 0,0 0 0 0,0 0 0 15,0 0-128-15,0 0-16 0,0 0-16 0,0 0 0 16,13 3 32-16,-1 1 0 0,-2 1 0 0,2 4 0 16,1 2-64-16,1 1 0 0,-1 1 0 0,1 3 0 15,-1 3 80-15,1 1 16 0,0 4 0 0,2 0 0 16,-1-1-80-16,-1 2-16 0,-1-1 0 0,0 1 0 0,-1 0 32 15,-3 3 0-15,-1-4 0 0,-1 1 0 0,0 4 48 16,-3-3 16-16,-1-1 0 0,0-1 0 0,-2 1-32 16,0 2-16-16,0 0 0 0,-1-1 0 0,0-2-96 0,0 1-16 15,0-2 0-15,0-3 0 0,-1 0-32 0,0 2-16 16,0-3 0-16,-2 1 0 0,1-2-144 0,-1 0 192 16,-2 0-192-16,0 0 192 0,-1-2-32 0,-1 1 0 15,1 0 0-15,0 0 0 0,-2-1 32 0,-1 1 0 16,0-1 0-16,-1-3 0 0,3-2-64 0,-3 0-128 15,3-3 192-15,-2 1-64 0,1 0-128 0,-1 1 160 16,1-2-160-16,2 0 160 0,0-2-160 0,6-6 0 16,-7 6 144-16,7-6-144 0,-4 7 0 0,4-7 0 15,-3 5 0-15,3-5 128 0,-1 10-128 0,1-10 0 16,-4 9 0-16,4-9 0 0,0 0 0 0,0 0 0 16,0 0 0-16,0 0 0 0,0 0 0 0,0 0 0 15,0 0 0-15,0 0 128 0,0 0-128 0,0 0 0 0,0 0 0 0,0 0 128 16,9-4-128-16,-1-3 0 0,-2-1 0 0,1-2 128 15,0-2-128-15,-1-1 128 0,1-1-128 0,-2-2 128 16,2-1-128-16,1-1 0 0,-2-2 128 0,2 3-128 16,1-5 128-16,-2 1-128 0,1 0 128 0,0-1-128 15,-2-3 0-15,1 2 0 0,0 0 0 0,-1 1 128 16,0 0-128-16,0 0 0 0,0-2 0 0,-1 0 0 16,0-1 0-16,-2 1 0 0,-2-4 0 0,-4-1 128 15,1-3-128-15,-1-1 128 0,0-1-128 0,0 3 128 16,2 3-128-16,-4 3 0 0,2 3 0 0,1 2 128 15,0 1-128-15,-1 6 0 0,3 2 0 0,-2 2 0 0,2 9-144 16,0 0 144-16,0 0-160 0,0 0 160 0,0 0-192 0,0 0 192 16,-5 8-208-16,1 3 80 15,1 0-272-15,1 5-48 16,-4-1-16-16,3 1 0 0,2 0-1760 0,1-2-336 0,2-3-80 0</inkml:trace>
  <inkml:trace contextRef="#ctx0" brushRef="#br1" timeOffset="198593.78">22779 1997 1839 0,'0'0'160'0,"0"0"-160"0,0 0 0 0,0 0 0 16,10 5 2528-16,-10-5 480 0,6 6 80 0,-6-6 32 0,5 6-1936 0,-5-6-384 16,0 0-80-16,6 8-16 15,-2 0-16-15,-4-8-16 0,5 7 0 0,-5-7 0 0,0 0 160 0,6 9 16 16,0-2 16-16,-6-7 0 0,0 0 48 0,0 0 16 16,5 6 0-16,-5-6 0 0,0 0-64 0,0 0-16 15,0 0 0-15,0 0 0 0,0 0 0 0,0 0 0 16,0 0 0-16,-7 1 0 0,-2-1-144 0,-1 0-48 15,-2 0 0-15,-1 0 0 0,-2 0-256 0,0 1-48 16,-2 1-16-16,1-2 0 0,0-3-128 0,0 2-16 16,-2 0-16-16,2 0 0 0,0 1 0 0,2-1 0 15,1-1 0-15,1 0 0 0,2-2-48 0,-2 0-128 16,3-1 192-16,0 1-64 0,-3-1-128 0,2 0 192 16,1 1-192-16,0-1 192 0,1 1-192 0,-2 0 0 15,1 0 0-15,1 0 128 0,1 2-128 0,-1 1 0 0,0-1 0 0,8 2 128 16,-7-1-128-16,7 1 0 0,-8-1 0 0,8 1 0 15,0 0 0-15,-7 2 0 0,7-2-144 0,0 0 144 16,0 0 0-16,-7 3 0 0,7-3-128 0,0 0 128 16,0 0 0-16,0 0 0 0,-6 6 0 0,6-6 0 15,0 0 0-15,0 0 0 0,-5 7 0 0,2-1 0 16,3-6 144-16,-4 10-144 0,2 0 128 0,-1 0-128 16,-1-1 144-16,-1 0-144 0,1 3 160 0,1 2-160 15,0 3 128-15,-3 1-128 0,0 3 0 0,0 2 144 16,-1 2-144-16,0 1 0 0,-2 5 0 0,1-2 128 15,-3 7-128-15,2-2 160 0,-1 1-160 0,-2-2 160 16,1 1-160-16,2-3 128 0,-3-3-128 0,1 3 128 16,0 1-128-16,2-1 192 0,2 0-192 0,0 0 192 0,-1-3-192 15,1-1 160-15,3-2-160 0,-2-3 160 0,2-1-32 16,1-5 0-16,2 2 0 0,1-5 0 0,-2 0-128 16,2-2 192-16,0-1-192 0,2-1 192 0,-2-9-64 0,3 9-128 15,-3-9 192-15,0 0-64 0,0 0 16 0,0 0 0 16,8 4 0-16,-8-4 0 0,0 0-16 0,8 3-128 15,-8-3 192-15,0 0-64 0,0 0-128 0,10 2 0 16,-10-2 144-16,10-2-144 0,0 1 0 0,1 2 144 16,-1-3-144-16,2 2 0 0,3-1 128 0,2 2-128 15,1 1 0-15,2 1 0 0,0-1 0 0,3 1 0 16,2 0 0-16,-2 1 0 0,-1-1 0 0,-1 0 0 16,1 0 0-16,-6 0 0 0,-1 1 0 0,-1 1 0 15,-4-2 0-15,-2 0 0 0,-8-3 0 0,9 4 0 0,-9-4 0 16,0 0 0-1,9 5-2400-15,-9-5-384 0,0 0-80 0</inkml:trace>
  <inkml:trace contextRef="#ctx0" brushRef="#br1" timeOffset="199474.18">24742 2026 10815 0,'0'0'480'0,"0"0"96"0,-3-5-448 15,3 5-128-15,-6-6 0 0,6 6 0 0,0 0 1056 0,0 0 192 16,-7-5 32-16,7 5 16 0,-3-6-80 0,3 6 0 15,-4-5-16-15,4 5 0 0,0 0-256 0,0 0-48 16,0 0-16-16,0 0 0 0,0 0-368 0,0 0-80 16,0 0-16-16,0 0 0 0,0 0-96 0,6 9 0 15,1 0-16-15,2 4 0 0,3 0 48 0,0 3 16 16,2 3 0-16,1-1 0 0,-1 2-48 0,0 2 0 16,0 3 0-16,1 2 0 0,-1-2-48 0,-1 4-16 15,0 2 0-15,-3 0 0 0,1-1 128 0,1 1 0 16,-2 0 16-16,-1 1 0 0,-2 1 96 0,-2-1 16 15,0 0 0-15,-2 0 0 0,-3 0-96 0,0 2-16 0,-2-2 0 16,-3 1 0-16,-1 0-64 0,-3-2-16 0,-1-1 0 16,2 1 0-16,-3 1 0 0,0-1-16 0,-2-2 0 0,2 1 0 15,-3-2-64-15,2-1-16 0,-1-2 0 0,-1 0 0 16,1-1-80-16,3-2-16 0,-1-2 0 0,2-3 0 16,2-3-128-16,2-1 0 0,0-4 144 0,5-9-144 15,0 9 0-15,0-9 0 0,0 0 0 0,0 0 0 31,0 0-416-31,11-4-160 0,1-2-16 0,0-1-10112 0,-3-3-2032 0</inkml:trace>
  <inkml:trace contextRef="#ctx0" brushRef="#br1" timeOffset="214335.03">17562 16529 9263 0,'-11'0'400'0,"4"0"112"0,-4 0-512 0,3 1 0 16,-1-1 0-16,1 2 0 0,0-2 1152 0,8 0 144 15,-7-2 32-15,7 2 0 0,-7 0-112 0,7 0-32 16,0 0 0-16,0 0 0 0,0 0-160 0,0 0-48 16,0 0 0-16,0 0 0 0,0 0-144 0,0 0-16 15,8-7-16-15,2 3 0 0,2-1-16 0,2 2 0 16,2-1 0-16,1 0 0 0,2 0-208 0,2 2-32 15,2-3-16-15,4 1 0 0,2 3-32 0,3-2-16 16,2-1 0-16,7 1 0 0,4 1-48 0,2 0-16 16,1 2 0-16,1-5 0 0,1-2-64 0,4-1-16 15,2 5 0-15,5-1 0 0,3 1-16 0,1-1-16 0,-3-2 0 16,1 2 0-16,0 0-64 0,1 2-16 16,-1-2 0-16,1 3 0 0,-2 2-32 0,-1-1-16 15,-2-1 0-15,-4-2 0 0,0 1-176 0,0 2 0 0,1 2 0 0,1 1 128 16,-3-3-128-16,1-1 0 0,-3-2 144 0,-1 2-144 15,1 0 0-15,-3-1 0 0,3 0 0 0,3 0 128 16,-1 0-128-16,0 1 0 0,-2 0 128 0,-2-2-128 16,1-3 0-16,-2 3 0 0,3 1 0 0,2 1 0 15,0 0 0-15,0 1 128 0,-5-1-128 0,-1 1 0 16,-3-1 128-16,0 1-128 0,-3 0 128 0,-2 0-128 16,1 2 128-16,-1 1-128 0,1 0 160 0,1 1-160 15,-2-2 0-15,-1-1 0 0,-1-1 0 0,-3 0 0 16,0-1 0-16,-1 0 0 0,2 0 0 0,1 0 0 15,-4 1 0-15,3 0 0 0,1-2 0 0,0 2 0 16,1 0 128-16,0 0-128 0,-5 0 0 0,2-1 144 0,0-3-144 16,0 2 0-16,-3 1 144 0,4 0-144 0,0-4 0 0,0 3 144 15,0 2-144-15,2-2 0 0,0 2 128 0,-1-1-128 16,-2-2 0-16,-2 1 0 0,-1 0 144 0,0 1-144 16,0-2 0-16,-1-2 144 0,-2 1-144 0,1-1 0 15,-2 2 144-15,0 0-144 0,0-2 128 16,2 2-128-16,0 1 128 0,1 0-128 0,1-2 0 0,-3 3 144 15,-1-3-144-15,0 1 0 0,0-1 128 0,-1 2-128 16,1 0 0-16,-2 0 0 0,-2 0 0 0,0-1 0 16,-1 2 128-16,0 0-128 0,0 0 0 0,-1 1 0 15,-5 1 0-15,0 1 0 0,-2-1 0 0,0 1 0 16,-1-2 0-16,-2 2 0 0,0 0 0 0,0 0 0 0,-2 1 0 0,-2 0 0 16,-8-3 0-16,10 2 0 0,-1-1 128 15,-2 0-128-15,-7-1 0 0,9 1 0 0,-9-1 0 0,8 1 0 16,-8-1 0-16,0 0 0 0,0 0 0 0,0 0 0 15,0 0 128-15,0 0-128 0,0 0 0 0,0 0 0 16,0 0 0-16,0 0 0 0,0 0 0 0,-6 6 0 16,-4-5 128-16,-1 1-128 0,-2-1 0 0,-2 1 0 15,-3 2 0-15,-2-1 0 0,-1 0 0 0,-2-1 0 16,0 2 0-16,-3-2 0 0,-2 1 128 0,0 2-128 16,-3-2 0-16,-1 1 0 0,-4 0 0 0,-2-1 0 15,0 0 0-15,-4-1 0 0,-3 1 0 0,-2 0 0 16,-1-1 0-16,0 1 0 0,-3 0 0 0,-1-1 0 15,-5 0 0-15,-2-1 0 0,-6-1 0 0,1-1 0 16,-1-1 0-16,-1 3 0 0,-1 4 0 0,-3-1 0 0,-5-6 0 0,1 0 0 16,1 2 0-16,1 4 0 15,1-2 128-15,-1 0-128 0,-1 0 0 0,1 2 0 0,-1 1 0 16,6 2 0-16,-1-1 0 0,-2 1 0 0,-4-2 0 0,-1 0 0 16,0-2 0-16,-1 0 0 0,0 2 0 0,-3-2 0 15,-2-2 0-15,0 3 0 0,-1-2 0 0,0 0 0 16,1 0 0-16,-1 0 0 0,-4-1 128 0,1 1-128 15,2-5 0-15,0 3 0 0,2 1 0 0,-3 1 160 16,-2-1-160-16,3-1 128 0,5 2 0 0,5 0-128 16,3 0 192-16,3-1-64 0,-3 0 0 0,9 2 0 15,6-1 0-15,3 0 0 0,7 0-128 0,6 0 0 16,6 0 144-16,6-1-144 0,6-1 0 0,5 0 0 16,3 0 0-16,13 0 0 0,0 0-160 0,0 0-96 15,0 0-32-15,16-7 0 16,3 5-2320-16,3-3-464 0</inkml:trace>
  <inkml:trace contextRef="#ctx0" brushRef="#br1" timeOffset="-212550.19">13355 16464 6447 0,'-17'0'576'0,"5"0"-576"0,-3 0 0 0,-1 1 0 16,2 1 1200-16,1-1 128 0,1-1 16 0,-1 0 16 16,-2 4-448-16,1-3-80 0,-1-1-32 0,3 1 0 15,0 0 80-15,2 0 16 0,-1-1 0 0,1 2 0 0,1 0 0 0,-2 1 0 16,3-2 0-16,8-1 0 16,-7 4-192-16,7-4-48 0,0 0 0 0,0 0 0 0,0 0-64 0,11 2-16 15,2-1 0-15,5-2 0 0,2-1-160 0,6 1-32 16,2 0-16-16,6 1 0 0,2 0 32 0,6-2 16 15,4 1 0-15,0-2 0 0,5 0 0 0,3 1 0 16,2 0 0-16,4 1 0 0,4 1 112 0,6-4 32 16,1 2 0-16,2-1 0 0,0-1-32 0,0 2 0 15,2 1 0-15,1 0 0 0,2-2-112 0,-2-1-32 16,-4 0 0-16,1 1 0 0,-1 2-128 0,1 0-48 16,-1-4 0-16,-3 2 0 0,-2-3-32 0,-2 4-16 15,-1 0 0-15,-2 0 0 0,0-2 16 0,0 1 0 16,-1 1 0-16,-4 0 0 0,-2-2-48 0,-1 2-128 0,-1 1 192 15,-2 1-64-15,-2 0 0 0,0 1-128 16,-2-1 192-16,-2-1-64 0,-3 0-128 0,0 2 128 0,-1 1-128 16,1 1 128-16,-1-1-128 0,-3 1 160 0,2 0-160 0,0 2 160 15,-4 0-160-15,0 0 0 0,-1-2 0 0,-2-1 128 16,-2-1-128-16,-1 3 0 0,0-2 0 0,-3 0 0 16,-2-2 0-16,-2 1 0 0,1 1 0 0,-5 0 0 15,1 0 0-15,-1-1 0 0,0 0 176 0,-3 0-176 16,2 1 176-16,-2-1-176 0,0-1 192 0,-1 0-192 15,-2 1 192-15,0 1-192 0,-4-2 192 0,1-1-192 16,0-1 192-16,1 1-192 0,-1 1 192 0,2-2-192 16,-3 1 160-16,0-1-160 0,-2-1 128 0,-7 3-128 15,8-1 0-15,-8 1 0 0,7-3 128 0,-7 3-128 16,0 0 0-16,0 0 0 0,0 0 0 0,0 0 0 0,0 0 128 0,0 0-128 16,0 0 0-16,-13 0 128 15,-1 0-128-15,-1 1 0 0,-3 1 0 0,-1 0 128 0,0 1-128 16,-3-3 0-16,-5-1 0 0,0 1 0 0,-4 0 0 15,-1 0 0-15,-1-2 128 0,-4 2-128 0,-4 3 0 0,-5-1 0 16,-6 1 0-16,0-2 0 0,-3-2 0 0,-2 0 0 16,-2 1 0-16,-3 1 0 0,-3 1 0 0,-2 1 0 15,-4-2 0-15,-2-1 0 0,-2 0 0 0,-2 1 0 16,-2 1 0-16,-3 0 0 0,-3-2 0 0,-1 1 192 16,-1 3-192-16,1-2 192 0,-3-2-192 0,0 1 0 15,-2-1 0-15,4 2 0 0,0 0 0 0,3 0 0 16,0 0-160-16,6-1 160 0,4 2 0 0,4-1 0 15,1 0 0-15,2 2 0 0,2 0 0 0,2-1 0 16,1 1 0-16,5-1 0 0,2 1 0 0,3 1 0 0,3-1 0 16,1 1 0-16,1-2 0 0,2 2 0 0,3 1-128 15,2-2 128-15,-1-2 0 0,2 1 0 0,3-1 0 0,3 0 0 16,1 0 0-16,4 2 0 0,2-1 0 0,3 1-144 16,0 1 144-16,3-1 0 0,1 0 0 0,4 0 0 15,2-2 0-15,3 0-160 0,3 0 160 0,7-2 0 16,0 0-128-16,0 0 128 0,0 0 0 0,13 6 0 15,5-2-128-15,4 0 128 0,8-1 0 0,6-1 0 16,4-1-144-16,7 1 144 0,7-1 0 0,5-1-144 16,2-1 144-16,3 0 0 0,2-1 0 0,5 2-128 15,1-2 128-15,2 0 0 0,4-2 0 0,2 1 0 16,0 0 0-16,2 2 0 0,-1-4 0 0,3 1 0 16,4-2 0-16,-1 1 0 0,-2-1 0 0,1-1 0 15,-3 1 0-15,2-2 0 0,-6 1 0 0,1-1 0 16,-1 0 0-16,0 2 0 0,0 0 0 0,-1 1 0 0,-1-1 0 0,-2 2 0 15,-1 1 0-15,-3-1 128 0,-3 0-128 0,-2 1 128 16,-1-1-128-16,-4 2 128 0,-5 0-128 0,-3 0 0 16,-4-3 0-16,-4 4 128 0,-4 0-128 0,-5 0 0 15,-5-1 0-15,-4 1 128 0,-3 0-128 0,-7-1 0 16,-6 1 0-16,-2 0 0 0,-9 1 0 0,0 0 0 16,0 0 0-16,0 0 128 15,-11-5-512-15,-3 1-112 0,-3 2-16 0,-1 1-11040 16,-3 1-2208-16</inkml:trace>
  <inkml:trace contextRef="#ctx0" brushRef="#br1" timeOffset="-208253.55">6890 7215 911 0,'0'0'0'0,"0"0"0"16,0 0 0-16,0 0 0 0,0 0 1568 0,0 0 224 15,0 0 64-15,0 0 0 0,0 0-1296 0,0 0-256 16,0 0-48-16,0 0-16 0,0 0 224 0,0 0 48 0,0 0 16 0,0 0 0 15,0 0 112-15,10-7 32 0,0 0 0 0,1-2 0 16,0-1-192-16,0-2-32 0,1 2-16 0,0-1 0 16,-1 0-208-16,0 0-32 15,0 0-16-15,1 0 0 0,1-1-176 0,0 0 0 0,0-1 0 0,1-1 128 16,-2 0-128-16,0 1 0 0,1 1 0 0,-2 1 0 16,0 1 0-16,-1 2 0 0,0-2 0 15,-2 5 0-15,-3-1 0 0,-5 6 0 0,0 0 0 0,0 0 0 16,0 0 0-16,0 0 0 0,0 0 0 0,0 0 0 15,0 0 0-15,4 9 0 0,-4-9 0 16,0 10 0-16,-3-1 0 0,2 1 0 0,-2 1-144 0,-2 1 144 16,0 0 0-16,-1 1 0 0,1-1 0 0,-3 4 0 15,0-2 160-15,0 1-16 0,-1 3 0 0,-3 2 0 16,0 1-144-16,-2 1 160 0,0 1-160 16,1 1 160-16,2 0-160 0,-1 0 192 0,2-2-192 0,2 0 192 15,1 1-192-15,0-1 0 0,1-1 144 0,2 0-144 0,0-3 160 16,0 2-32-16,0-3-128 0,0 0 192 0,-1-1-32 0,2 0-16 15,-3-1 0-15,3-2 0 0,1-1-144 0,-1 0 160 16,-2 2-160-16,2-1 160 0,-2-1-160 0,2-1 160 16,-1-1-160-16,0-1 160 0,0-1-16 15,1 0 0-15,-2-1 0 0,5-7 0 0,-3 6 0 0,3-6 0 16,0 0 0-16,-3 7 0 0,3-7-144 0,0 0 160 16,0 0-160-16,0 0 160 0,0 0-160 0,0 0 0 15,0 0 144-15,0 0-144 0,0 0 128 0,0 0-128 16,0 0 128-16,0 0-128 0,0 0 128 0,0 0-128 15,0 0 128-15,10 2-128 16,-10-2-272-16,0 0-128 0,8 2-32 0,-8-2 0 0</inkml:trace>
  <inkml:trace contextRef="#ctx0" brushRef="#br1" timeOffset="-207635.1">6708 7772 911 0,'0'0'0'0,"0"0"0"0,0 0 0 0,0 0 0 0,-7 0 0 0,7 0 0 0,0 0 2480 0,0 0 400 16,0 0 96-16,0 0 16 0,0 0-2000 0,0 0-400 15,0 0-80-15,11 1 0 0,0-2-64 0,1-1 0 16,3 1 0-16,3 0 0 0,1 0 64 0,3 0 0 16,2 0 0-16,2 1 0 0,1 1-176 0,3 0-16 15,2-1-16-15,1-1 0 0,2-1-32 0,3 0 0 16,-5-1 0-16,0-1 0 0,-1 0 0 0,-2 0 0 15,0 1 0-15,-1 1 0 0,-6 1-80 0,0 0-32 16,-6 0 0-16,0-1 0 0,-4 2-160 0,-2 0 160 16,-11 0-160-16,9 2 160 0,-9-2-160 0,0 0 0 15,0 0 0-15,0 0 128 0,0 0-128 0,-10 2 160 16,-1-1-160-16,-3 1 160 0,-3 1-160 0,-3 1 0 16,0-2 0-16,-2 1 128 0,-7 2-128 0,0-1 0 15,-3 0 0-15,-2 2 0 0,-4-3 0 0,-1 2 128 16,-5-1-128-16,0 0 0 0,0 0 0 0,3-1 0 15,0-1 0-15,3 0 0 0,3 1 0 0,7-1 128 16,3-2-128-16,8 1 0 0,3 0 0 0,3 0 0 0,11-1 0 0,0 0 0 16,0 0 0-16,0 0 0 0,13 2 0 0,7-2 0 15,2-2 0-15,4 0 0 0,3-1 0 0,1 0 0 16,2 1 0-16,2 0 0 0,4-1 0 0,-4-1 0 16,-1 1 0-16,1 0 0 0,0-2 0 0,1 1 0 15,-4 0 0-15,-1 0 0 0,-7 1 0 0,0 2 0 16,-7-2 0-16,0 1 0 0,-6 2 0 0,-10 0 0 15,0 0 0-15,0 0 0 0,0 0 0 0,0 0-176 16</inkml:trace>
  <inkml:trace contextRef="#ctx0" brushRef="#br1" timeOffset="-198107.4">8892 7315 8287 0,'0'0'736'0,"5"-4"-592"0,1 0-144 0,-1 0 0 16,0-2 320-16,-1 2 48 0,0 1 0 15,2-2 0-15,-6 5-240 0,3-5-128 0,-3 5 128 16,5-5-128-16,-5 5 0 0,0 0 0 16,4-4 0-16,-4 4 0 0,0 0 192 0,0 0-48 0,0 0 0 0,0 0 0 15,0 0 160-15,0 0 16 0,0 0 16 0,0 0 0 16,0 0 48-16,0 0 0 0,0 0 0 0,0 0 0 16,4 7 64-16,-2 1 0 0,0 1 16 0,-1 0 0 0,0 1-80 0,0 1-32 15,-1 3 0-15,1 2 0 0,-1 0-96 0,0 3-32 16,0 2 0-16,0 0 0 0,-1 0-224 0,0 2 144 15,0 1-144-15,0 3 128 0,-1 0-128 0,-1 1 0 16,-1 2 0-16,1 3 0 0,-1 0 0 0,1 0 0 16,1 0 0-16,-1 0 0 0,0 1 0 0,2-2 0 15,1-1 144-15,0-1-144 0,0-1 192 0,0 1-48 16,-1-1 0-16,0 1 0 0,0 0 0 0,-1 0 0 16,0 1 0-16,-2-2 0 0,0 0 16 0,-1 1 0 15,2 0 0-15,-2 1 0 0,1-2-32 0,1-2-128 16,0 0 192-16,-1-1-64 0,2-1 0 0,1 0-128 15,1-2 192-15,0-1-64 0,-1-1-128 0,1-1 0 16,0 1 144-16,0 1-144 0,0 0 128 0,0-1-128 16,0 0 160-16,0-1-160 0,-1 1 128 0,1 1-128 15,0 1 0-15,0 2 0 0,0-1 128 0,0 0-128 0,0 1 0 0,0 0 0 16,-1 0 0-16,1 1 0 16,0-3 0-16,1 2 0 0,-1 2 0 0,2-2 0 0,0 0 0 0,2-2 0 15,-3-1 0-15,1-1 128 0,0 0-128 16,0-3 0-16,1 0 0 0,-2-1 0 0,0-1 128 0,-1 0-128 15,0-2 0-15,0-1 0 0,0-5 128 16,0 0-128-16,0-1 0 0,0 1 0 0,-1-1 0 0,1-2 0 16,0-5 144-16,0 0-144 0,0 8 128 0,0-8-128 15,0 0 0-15,0 0 0 0,0 6 128 0,0-6-128 16,0 0 0-16,0 0 0 0,0 0 0 0,0 7 128 0,0-7-128 16,0 0 0-16,0 0 0 0,0 0 128 0,0 0-128 0,0 0 160 15,0 0-160-15,0 0 160 16,0 0 96-16,-3-4 32 0,3 4 0 0,0-8 0 0,0-1-64 15,0-2-16-15,0-2 0 0,0 0 0 0,0 1-208 16,0-2 176-16,0-1-176 0,0 0 160 0,2-1-160 16,0 0 0-16,1-3 0 0,-2 0 128 0,1-2-128 0,1 2 0 15,-1-1 0-15,0 0 0 0,-1 0 0 0,1 0 0 16,2 0 0-16,-3-2 0 0,1 0 0 0,0-2 0 16,-1 1 0-16,1-1 0 0,1-4 0 0,0 2 128 15,-2 0-128-15,1-1 0 0,0 1 0 0,1 0 0 16,0-2 0-16,-1 1 0 0,2-1 0 0,-1 1 0 15,-1-2 128-15,0 0-128 0,0 0 0 0,0-2 0 16,3 0 0-16,-3 0 0 0,1-1 0 0,2 2 0 16,0 1 0-16,-1 0 0 0,-1-1 0 0,1-1 0 15,1 0 0-15,-1 2 0 0,-2 1 0 0,2 0 0 16,0 2 0-16,-2 0 0 0,0 2 0 0,1 1 0 0,-2 1 0 0,0 1 0 16,-1 1 0-16,0 0 0 0,1 0 0 0,-1 1 0 15,0 1 0-15,1-1 0 16,0 1 0-16,2-2 0 0,-2 2 0 0,3-1 0 0,-1 1 0 0,0 1 0 15,2-1 0-15,-2 1 0 0,1-2 0 0,3 1 128 16,-3 2-128-16,2-2 0 0,1 3 0 0,-3-1 0 16,3 2 0-16,-2-1 0 15,1-1 0-15,-1 1 0 0,-1 1 0 0,1-1 0 0,-1 2 0 0,2-1 0 16,-4 1 0-16,1 1 0 0,-1-2 0 0,1 4 0 16,-2 2 0-16,0 0 0 0,0 0 0 0,1 2 0 15,-2-1 0-15,0 2 0 0,0 5 0 0,0 0 0 16,0 0 0-16,0-5-176 0,0 1 48 0,0 4 0 15,0 0 128-15,0 0 0 0,0 0 0 0,0 0 0 16,0 0-128-16,0 0 0 0,0 0 0 0,0 0 0 0,0 0 128 0,0 0 0 16,-3 6 0-16,1 2 0 0,-1 1 0 0,1 2 0 15,-1 1 0-15,1 2 0 0,-3 2-128 16,1 2 0-16,-2 0 0 0,1 4 0 0,-2 3 128 0,0 4 0 16,-1 4 0-16,-2 4 0 0,0 1 0 0,-1 2 0 15,0 3 0-15,1 1-128 0,-2 1 128 0,2 2 0 16,3-2 0-16,-2 0-128 0,2 1 128 0,-1-2 0 15,3 0 0-15,-1-2 0 0,2-2 0 0,0-1 0 16,0 2 0-16,1-2 0 0,0 0 0 0,1-2 0 16,-1 1 0-16,1-3 0 0,0 0 0 0,-1-1 0 0,-1-1 0 15,2 1 0-15,1-2 0 0,0 0 0 16,0-1 0-16,0-2 0 0,0 1 0 0,0 0 0 0,1-5 0 0,0-1 0 16,0-1 0-16,0-1 0 15,-2-1 0-15,2-3 0 0,-2-3 0 0,1-1 128 16,-1-3-128-16,0-2 0 0,-2 0 0 0,2-1 0 0,1-3 0 0,1-5 128 15,-4 6-128-15,4-6 128 0,-5 4-128 0,5-4 128 16,0 0 0-16,0 0 0 0,0 0 0 0,-4 0 0 16,1-2-128-16,-2-1 144 0,3-2-144 0,1-1 160 15,1-3-160-15,1-1 0 0,1-3 144 0,0-2-144 16,2-5 0-16,-2-1 144 0,2-2-144 0,1-4 0 16,-1-3 256-16,-2-2-64 0,2-1-16 0,0-4 0 15,0-2 0-15,0-2 0 0,0-1 0 0,1-2 0 0,0-3-176 16,2-4 128-16,1-1-128 0,0-1 128 0,1-1-128 15,1 0 0-15,-1-2 0 0,2 1 0 0,3-1 0 0,-2 0 0 16,1-3 0-16,0 1-176 0,0 0-16 0,0-1 0 16,0-2 0-16,-2 3 0 0,0 0 192 0,-1 3-208 15,-1 4 80-15,-1 2 128 0,-1 3 0 0,0 5 0 16,-5 4 0-16,1 4 0 0,0 2 0 0,0 6 0 16,-3 4 0-16,0 3 0 0,0 2-128 0,0 3 128 15,0-1 0-15,0 5 0 0,0 0 0 0,0 3-176 16,0 2 176-16,0 4-128 0,0-3 128 0,0 3-192 15,0 0 192-15,0 0-192 0,0 0-48 0,0 0-16 16,0 0 0-16,0 0 0 0,3 7 256 0,-2 0 0 16,-1-7 0-16,2 9 0 0,-1 3 0 0,0 1 0 15,-1-1 0-15,0 3 0 0,-1 2-176 0,0 4 16 16,-1 2 0-16,-2 4 0 0,-1 1 160 0,0 5-128 16,-2 5 128-16,1 3-128 0,-1 2 128 0,-2 7 0 15,-1 2 0-15,0 6 0 0,-3 0 0 0,0 8 0 16,-1 3 0-16,-2 4 0 0,1 4 0 0,-1 2-128 0,2 3 128 0,-1 3-192 15,-1-1-48-15,1 0-16 16,0 2 0-16,-4 30 0 16,5-17-144-16,4-11-48 0,2-10 0 0,1-4 0 15,2-7-304-15,-1-1-64 0</inkml:trace>
  <inkml:trace contextRef="#ctx0" brushRef="#br1" timeOffset="-193795.81">16470 15516 6447 0,'0'0'576'0,"-8"-3"-576"0,-2 1 0 0,4 0 0 16,-3 2 1696-16,9 0 224 0,-7-1 64 0,7 1 0 15,0 0-672-15,0 0-128 0,0 0-32 0,0 0 0 16,0 0-384-16,2 9-96 0,4-2-16 0,3-1 0 16,2-2 288-16,6 1 48 0,3-1 16 0,4-1 0 15,4 1-224-15,6-4-32 0,2-4-16 0,3 1 0 16,0 0-240-16,4 0-48 0,-1-2-16 0,3 1 0 16,1-1-16-16,3 2 0 0,1-1 0 0,0-3 0 15,0-2-48-15,2 2-16 0,0 0 0 0,2 3 0 16,0-2-64-16,-4 2-16 0,2 0 0 0,1 0 0 0,-2 0-80 0,2-1 0 15,0 0-16-15,1 1 0 0,0 2-48 0,1 1-128 16,1 1 192-16,1 1-64 0,-2-3-128 0,0 0 0 16,0-2 144-16,0 2-144 0,1 1 128 0,0 1-128 15,3-2 128-15,-1 0-128 0,-3 2 192 0,0-2-16 16,1-2-16-16,-1 0 0 0,0 1-32 0,-2 0 0 16,0 3 0-16,-2-2 0 0,0-1 0 0,-1-2-128 15,-2 0 192-15,-2 2-64 0,-2-1 64 0,0 1 0 16,-2-1 0-16,3 1 0 0,0 2 0 0,-3 0 16 15,-3-1 0-15,1 0 0 0,0-1-80 0,-2-1 0 16,1 1-128-16,-1 1 192 0,1-3-192 0,-1 1 128 16,2 2-128-16,1 0 0 0,-1-1 128 0,0 1-128 15,-3-1 0-15,3 0 144 0,-4-1-144 0,0 1 0 0,1-1 0 16,-1-1 0-16,-1 2 128 0,1 1-128 0,1 1 0 16,2 1 128-16,-1-2-128 0,-2 2 0 0,-2 0 0 0,-2 0 0 15,0 0 0-15,1-1 0 0,0-2 0 0,-1 3 0 16,0 0 0-16,-3 1 0 0,1 0 128 0,1 0-128 15,0 0 0-15,1 1 0 0,0 0 0 0,-2 0 0 16,-1-1 0-16,-2-1 0 0,1 1 0 0,-2-2 0 16,-3 0 0-16,2 0 0 0,0-2 144 0,-1 1-144 15,1 2 0-15,1 2 0 0,-1-1 0 0,1 1 128 16,2 0-128-16,1 1 144 0,1 1-144 0,2 0 160 16,-1-2-160-16,-1-1 0 0,-4 2 0 0,2 0-176 15,0-3 176-15,0 0 0 0,0-1 0 0,-2 1 0 16,-1 0 0-16,2 0 0 0,0 0 0 0,0 1 0 15,1 0 0-15,-1 1 0 0,-1-1 0 0,1 1 0 0,3 1 0 16,-3-1 0-16,-1 1 0 0,-2 0 0 0,0 1 0 16,-1-2 0-16,2 0 0 0,-1 0 128 0,1 1-128 15,-1-2 0-15,1 0 0 0,1 0 0 0,-4 0 0 0,2 1 0 16,-2 1 0-16,2 0 0 0,-1 0 0 0,1-2 0 16,-1 2 0-16,2 1 0 0,0-1 0 0,-1 1 0 15,-2-3 0-15,1 3 0 0,4-1 0 0,-4-1 0 16,2-1 0-16,-2-1 0 0,0 0 0 0,1 1 128 15,0-1-128-15,-1 2 0 0,0 0 0 0,1-2 0 16,-1 2 0-16,0 0 0 0,1 0 0 0,-1 1 0 16,1 0 0-16,-1 0 128 0,0 0-128 0,-1 1 0 15,-4-3 0-15,2 1 128 0,1-1-128 0,0 0 0 0,-1 0 0 16,0-1 128-16,-2 0-128 0,1 0 0 0,1 0 0 16,0 0 128-16,1 0-128 0,1 0 0 0,-3 0 128 0,2 0-128 15,0 3 0-15,0-2 128 0,1 0-128 0,0 1 0 16,1 0 144-16,-1 1-144 0,0 0 192 0,0 0-192 15,-1-3 208-15,-1 0-64 0,2 0-16 0,-2 1 0 16,1-2-128-16,-1 1 192 0,-2 0-192 0,-1 0 192 16,-2 0-192-16,-2 0 192 0,-2 1-192 0,0 0 192 15,-1 0-64-15,-1 1-128 0,-9-2 192 0,9 2-64 16,-9-2-128-16,0 0 128 0,0 0-128 0,7 2 128 16,-7-2-128-16,0 0 128 0,0 0-128 0,0 0 128 15,0 0-128-15,0 0 0 0,0 0 144 0,0 0-144 16,0 0 0-16,0 0 144 0,0 0-144 0,0 0 0 15,0 0 128-15,0 0-128 0,0 0 0 0,0 0 0 0,0 0 128 16,0 0-128-16,0 0 0 0,0 0 0 0,0 0 144 0,0 0-144 16,0 0 0-16,0 0 144 0,7 1-144 0,-7-1 0 15,0 0 0-15,0 0 0 0,0 0 0 0,0 0 0 16,0 0 128-16,0 0-128 0,0 0 0 0,0 0 0 16,0 0 0-16,0 0 0 0,0 0-192 0,0 0-128 15,0 0-32-15,0 0 0 16,0 0-3024-16,0 0-592 0</inkml:trace>
  <inkml:trace contextRef="#ctx0" brushRef="#br1" timeOffset="-149719.78">24726 13500 8287 0,'0'0'368'0,"0"0"80"0,0 0-448 0,0 0 0 0,9-1 0 0,-9 1 0 15,9-4 1920-15,-9 4 288 0,9-1 64 0,-9 1 16 16,5-5-1008-16,-5 5-208 0,0 0-48 0,7-3 0 15,-7 3-128-15,0 0-16 0,0 0-16 0,0 0 0 16,0 0-80-16,0 0-16 0,0 0 0 0,0-8 0 16,0 8-208-16,-3-6-48 0,3 6-16 0,-8-7 0 15,-2 1-176-15,-1 0-16 0,0-3-16 0,-3 3 0 16,-3-1 0-16,-1-1 0 0,-1 1 0 0,-2-1 0 16,-2-1-16-16,-4-1 0 0,-3 3 0 0,-1-2 0 15,-1 0-64-15,-3 1-16 0,-3 1 0 0,-1-1 0 0,-1-1-48 0,-2 1-16 16,-3 1 0-16,-1-1 0 0,0-1-128 15,2 3 0-15,1-4 144 0,-2 3-144 0,0 3 0 0,1-1 0 16,-1 1 0-16,-2 0 0 0,-1-3 144 0,0 1-144 16,0 1 192-16,1 1-192 0,0 0 176 0,-3 2-176 15,1 0 160-15,-1 0-160 0,1-1 144 0,1 0-144 16,0-1 128-16,-1 0-128 0,0 3 128 0,3 0-128 16,2 1 128-16,1 0-128 0,-1 0 0 0,0 0 0 15,0-1 0-15,0-1 0 0,-2-4 0 0,1 2 0 16,-1 1 0-16,2-1 0 0,0 0 0 0,-2 2 128 15,1-4-128-15,1 3 0 0,0-1 144 0,-1 1-144 0,-2-2 160 16,1-1-160-16,0 1 240 0,0 1-48 16,4 1-16-16,-2 0 0 0,0 0-16 0,2-1 0 0,3 0 0 15,-1 1 0-15,-2-1-160 0,1 2 160 16,3 0-160-16,0 1 160 0,1 1-160 0,0 0 0 16,2 1 144-16,1 1-144 0,-1 0 0 0,1 2 128 0,1-1-128 0,-2 0 0 15,-1 0 128-15,1 0-128 16,0 0 160-16,2 2-160 0,0-1 224 0,-1 1-48 0,0 0-16 0,2 1 0 15,0 2-160-15,-1 0 192 0,1 0-192 0,1-1 192 16,2-1-48-16,-3-1 0 0,-2 1 0 0,2-2 0 16,-2-2-16-16,2 1 0 0,0-1 0 0,1 1 0 15,0 1-128-15,3 2 0 0,-1-1 0 0,-1 3 0 16,2 1 144-16,-2 0-144 0,0-2 160 0,0 2-160 16,-3 0 160-16,0 0-160 0,-2 2 160 0,10-3-160 15,0 0 160-15,1 1-160 0,-3 5 160 0,2 0-160 16,0-2 128-16,-1 0-128 0,1 1 0 0,1 1 144 15,0 0-144-15,-1 1 128 0,1 3-128 0,1-3 128 16,-3 3-128-16,0-2 128 0,0-1-128 0,0 1 128 0,-1-1-128 16,3 2 192-16,0-1-192 0,2 2 192 0,2-1-192 0,0 0 160 15,0-3-160-15,-6 8 160 0,4 1-160 0,1-2 128 16,3-3-128-16,3 1 128 0,1-1-128 0,2 2 128 16,0-1-128-16,-1 2 128 0,3-2-128 0,1 1 160 15,1 0-160-15,1 1 160 0,4 0-160 0,0-1 0 16,3-3 144-16,3 2-144 0,-1 0 0 0,3 2 128 15,1-1-128-15,1 0 0 0,1-1 0 0,1 0 144 16,3 0-144-16,3-1 0 0,0 0 128 0,2 0-128 16,-1 1 0-16,4 1 0 0,1 1 0 0,2 0 0 0,2-4 128 15,1 2-128-15,1 0 0 0,4-2 0 0,1 0 0 16,0-1 0-16,0 1 160 0,0 0-160 16,0-3 128-16,1-1-128 0,2-2 128 0,1 1-128 0,0 0 0 15,3 0 128-15,3 1-128 0,-1 0 0 0,6 2 0 0,-3-2 128 16,-3 0-128-16,0-2 0 0,0-1 144 0,1-1-144 15,-2-1 0-15,2 0 0 16,3 2 0-16,3 0 128 0,1-2-128 0,-2 3 0 0,0-1 0 0,-2-1 0 16,-1-2 0-16,0 1 0 0,-1 0 0 0,3-1 0 15,0 1 0-15,0-1 128 0,4-1-128 16,-3 0 0-16,-1-2 0 0,-1 2 0 0,0-1 0 0,2 0 128 16,-2-1-128-16,1 0 0 0,-2 0 0 0,5 0 0 15,2 0 0-15,0 1 144 0,0-1-144 0,-1 1 0 16,0-2 128-16,2 0-128 0,1 2 0 0,1-2 0 15,1 2 128-15,-2 0-128 0,-5-1 0 0,1 1 0 16,0-1 0-16,-3-1 0 0,1 0 0 0,1-1 0 0,-1 2 128 16,1-2-128-16,1 1 0 0,-2-1 0 0,-2 0 0 0,-2 0 0 15,1 1 0-15,-2 0 0 0,0-1 0 0,-1 0 0 16,2 0 0-16,-1 0 0 0,2 0 0 0,-2 1 0 16,-4-1 0-16,1-1 0 0,-1-1 0 0,1 0 0 15,-2-1 0-15,2 1 0 0,-4-1 128 0,1 0-128 16,2 0 0-16,-2-1 0 0,4 2 0 0,-5-2 0 15,-1 1 0-15,0 0 0 0,-1-1 0 0,0 0 0 16,-2 1 0-16,0 0 0 0,-1-2 128 0,-1 0-128 0,0 1 0 16,-1-1 0-16,1 0 0 0,1 1 0 15,0 0 0-15,2-1 0 0,-1 1 0 0,-2-2 0 0,-1 0 128 0,-1-2-128 16,1 3 0-16,1-2 0 0,-1-2 0 0,1 0 0 16,-4 1 0-16,3-1 0 0,0 1 0 0,0-2 0 15,1-1 128-15,-4 0-128 0,-1 0 0 0,0 1 0 16,2-1 0-16,-2 0 0 0,-3 1 128 0,1 0-128 15,-1-3 0-15,-3 0 0 0,1-4 128 0,0 3-128 16,2-1 0-16,-4 0 128 0,1-3-128 0,-1 1 0 16,1-2 144-16,0 1-144 0,1-2 0 0,-2 1 144 15,-1-2-144-15,1 0 0 0,-1 1 0 0,1-1 0 16,-1 1 0-16,0-1 0 0,-3 0 0 0,0-1 128 16,1-1-128-16,-3 2 0 0,3 0 0 0,-2-3 0 0,0 2 0 15,1 1 0-15,-3-1 144 0,1 2-144 0,0 0 0 16,-3 0 0-16,0 1 0 0,0-3 0 0,-1-3 0 15,-2 1 0-15,0 1 0 0,-3 0 0 0,-2 1 0 16,-1-1 0-16,-1-1 0 0,-2-1 0 0,-1 1 0 0,-3 1 0 16,-1-2 0-16,-5 4 0 0,-1-3 0 0,-1 2-128 15,1 0 128-15,-2 0 0 0,1-1 0 16,-3 0-128-16,3 4 128 0,-2-3 0 0,0-1 0 0,2 2-128 16,0-2 128-16,1 3 0 0,-1-1 0 0,-1 4 0 15,1-2 0-15,-1 1-128 0,2-1 128 0,-2 1 0 16,-3-1 0-16,1 1 0 0,-1 0 0 0,-1 1-160 15,-1 1 160-15,-3 0 0 0,-3-3-192 0,-3 1 192 16,0 3-192-16,-3 0 192 0,-1 0-176 0,-2 0 176 0,-2-1-160 16,0 2 160-16,-2 3-192 0,0 1 192 0,2-1-208 15,-3-1 80-15,-3-3 128 0,0 1-160 0,0 3 160 16,2-1-160-16,-2-1 160 0,-1 1-192 0,5-2 192 16,-2 3-192-16,0 1 192 0,-3 0-192 0,-5-3 192 0,2 2-192 15,0 1 192-15,2 2 0 0,0-2-144 0,0 5 144 16,0-1 0-16,1 1 0 0,1 1-144 0,-3-2 144 15,0 0 0-15,0-1-160 0,-2 1 160 0,3 0-128 16,0 2 128-16,-1 2-192 0,0-1 192 0,1 1-192 16,0 1 192-16,-1-2 0 0,-3-2-144 0,0 2 144 15,-1 0 0-15,2 2 0 0,3 1-144 0,0 1 144 16,1-2 0-16,-1-1 0 0,1-1 0 0,0 1 0 16,0-1 0-16,1 1 0 0,1-2 0 0,1 2 0 15,2 2 0-15,-2-1-128 0,1 0 128 0,4-1 0 16,-2 0 0-16,2 0 0 0,-4 0 0 0,4 1 0 15,0-1 0-15,3 2 0 0,-1 0 0 0,0 0 0 16,1 2 0-16,2-1 0 0,-2 0 0 0,1 1 0 0,-2 0 0 0,0 0-128 16,-3 1 128-16,1-1 0 0,-1 1 0 0,3 0 0 15,-3 2 0-15,3-2 0 0,3 0 0 0,-2 0 0 16,-1 2 0-16,2 0 0 0,1 3 0 0,-1-2 0 16,-5-4 0-16,2 1 0 0,-1 1 0 0,1 0 0 15,0-1 0-15,3 0 0 0,2-1 0 0,1 4 0 16,2 1 0-16,0 0 0 0,0-2 0 0,1 2 0 15,-3 2 0-15,1-2 0 0,-2 0 0 0,0-1 0 16,-3 0 0-16,3 2 0 0,0 0 0 0,3 2 0 16,-1 0 0-16,4 1 0 0,0-1-128 0,1 1 128 15,0-1 0-15,3 1 0 0,0 1 0 0,1 2 0 0,-2 0 0 16,2 2 0-16,3-1 0 0,-2 0 0 0,0-3 0 0,-1 3 0 16,0 0 0-16,-1 1 0 0,3 0 0 15,-1 2 0-15,1-3 0 0,3-1 0 16,1 1 0-16,1-2 0 0,3 1 0 0,-1-2 0 15,1-1 0-15,1 1 0 0,1 2 0 0,1-2 0 16,0-2 0-16,2 1 0 0,-1 2 0 0,2 0 0 0,0-1 0 0,1 2 0 16,0-1 0-16,2 2 0 15,-2-1 0-15,1 2 0 0,0-1 0 0,2 2 0 16,0 0 0-16,2 2 0 0,1 0 0 0,2 1-128 0,0-4 128 0,-1 2 0 16,5 0 0-16,2 1 0 15,1 0 0-15,0 0 0 0,3-2-128 0,3 2 128 0,-1 2 0 16,4 0 0-16,-4 1 0 0,5-2 0 0,1 0 0 0,0 0 0 15,5 0-128-15,-3 0 128 0,2-3 0 0,2 1 0 16,-2 0 0-16,3-1 0 0,1-1 0 0,0 2 0 16,2-3 0-16,1 1 0 0,1-1 0 0,2-1 0 15,2 1 0-15,3 0 0 0,1 1 0 0,-2-1 0 16,1-3 0-16,1 0 0 0,-4 0 0 0,2 0 0 16,1-2 0-16,2 0 0 0,1-1 0 0,3-1 0 0,3 0 0 0,1-2 0 15,-3 2 0-15,0 0 0 0,-1-1 0 16,3-1-128-16,0 2 128 0,3 1 0 0,-1 1 0 0,0 0 0 15,-1 0 0-15,0-1 0 0,-4 0 0 0,1-2 0 16,1 0 0-16,1 0 0 0,0 1 0 0,3 2 0 16,2 2 0-16,1-3 0 0,0-3 0 0,1 0 0 15,-2 0 0-15,2 0 0 0,2-2 0 0,1 1 0 16,-2-2 0-16,2 0 0 0,-1-1 0 0,1-1 0 0,-2-2 0 16,2 3 0-16,2-1 0 0,-2 1 0 0,1 1 0 0,-1-2 0 15,-2-4 0-15,-1-1 0 0,-3 2 0 16,1 0 0-16,-1 0 0 0,1 0 0 0,0 0 0 0,-1 0 0 15,-3 0 0-15,0-1 0 0,-1 0 0 0,-2-2 0 16,-1 0 0-16,3 2 128 0,1 2-128 0,1-2 0 16,-4-1 0-16,1-3 0 0,-1 2 0 0,2-1 0 15,-1-2 0-15,2 1 0 0,-1 0 0 0,3 2 0 16,0 0 0-16,0-3 128 0,1-3-128 0,-4 1 0 16,-1-2 0-16,0 0 0 0,2-1 0 0,-3 0 0 15,3-1 0-15,-3-1 0 0,-2-3 0 0,-2-1 0 16,-1-3 128-16,-2-2-128 0,-4-1 0 0,0 0 144 15,-4-2-144-15,-1 1 0 0,-4 0 0 0,-1 0 128 0,0 3-128 16,-6 2 0-16,-2 3 0 0,-3 0 0 16,0 2 0-16,-3 1 0 0,-3 1 128 0,-3 0-128 15,0 1-864-15,-5 1-208 16,0 1-32-16</inkml:trace>
  <inkml:trace contextRef="#ctx0" brushRef="#br2" timeOffset="-134411.52">362 16514 17215 0,'0'0'768'0,"0"0"144"0,-5 5-720 0,-4-1-192 0,0 1 0 0,0-1 0 16,9-4 1024-16,-8 7 160 0,0-1 32 0,3 0 16 15,5-6 208-15,0 0 32 0,-5 9 16 0,2-2 0 16,3-7-480-16,1 11-112 0,5-1 0 0,1 0-16 15,4 1-208-15,0-2-32 0,2 0-16 0,4 1 0 0,2-1-224 0,3 1-32 16,5-1-16-16,1 1 0 0,1-2-32 0,-1-2-16 16,-4 2 0-16,0-5 0 0,-2 2-112 0,0-5 0 15,-4-5-16-15,-2 2 0 0,-3-5-16 0,-1 1 0 16,-2-1 0-16,-2-3 0 0,0 0 80 0,-4-1 16 16,-1-4 0-16,-2-1 0 0,-2-2 112 0,-1 0 16 15,-2 1 16-15,-1-1 0 0,-2 1-80 0,-3 1-32 16,-1-2 0-16,-4 2 0 0,1 0-96 0,-1 2 0 15,-2 0-16-15,1 1 0 0,0 1-176 0,2 3 192 16,3 0-192-16,1 2 192 0,2 2-192 0,4 0 0 16,4 6 0-16,0 0 0 0,0 0 0 0,0 0 0 15,11-5 0-15,4 1 0 0,2 3-160 0,4 1 160 16,0 3 0-16,3-1-144 0,-1 0 144 0,1 0 0 0,-3-1 0 16,-1-1 0-16,0-1 0 0,-4-2-160 15,-4-4 160-15,-2 0 0 0,-4-3 0 0,-3-4-128 0,-3-2 128 0,-5-4 0 16,-4-1 0-16,-2-1 0 15,-2-2 0-15,-2-2 0 0,-5-3 288 0,0 3-32 0,-6 1-16 0,2 3 0 16,-1 2 160-16,-3 3 48 0,-3 4 0 0,-2 3 0 16,-4 3 0-16,1 3 0 0,-1 2 0 0,6 0 0 15,-1-1-240-15,3 1-32 0,5 0-16 16,5 1 0-16,6-1-160 0,4 2 0 0,-1 0 0 0,10 0 0 16,0 0 0-16,0 0-144 0,0 0 144 0,0 0-208 31,0 0-1456-31,0 0-272 0,11-4-64 0,-3 0-9888 0,0-4-1968 0</inkml:trace>
  <inkml:trace contextRef="#ctx0" brushRef="#br2" timeOffset="-134054.45">545 15738 12895 0,'0'0'576'0,"6"5"112"0,-6-5-560 0,0 0-128 16,0 0 0-16,10 0 0 0,1-2 1920 0,-4-2 336 16,-2-4 80-16,0-2 16 0,-1-2-656 0,-3-3-128 15,-2-5-32-15,-1 0 0 0,0-1-112 0,-5-1-16 0,-2-1-16 0,-2 0 0 16,-3 0-144-16,0 4-32 0,0 0 0 16,-3 3 0-16,2-1-352 0,-1 4-80 15,1 3-16-15,1 3 0 0,-1 2-240 0,4 4-48 16,-1 1-16-16,2 3 0 0,3 4-32 0,-1 4-16 0,3 3 0 0,4 4 0 15,1 1-176-15,4 0-48 16,1 3 0-16,6 0 0 0,3 0-192 0,4-1 0 16,3-1 0-16,0-1 0 0,2-6 0 0,2-4 0 0,-1-4 0 15,-2-1 0-15,3-10 0 0,-3-3 0 0,-4-4 0 0,-1-4-160 16,-2-4 160-16,-2-5-128 0,-3-3 128 16,-2-3-128-16,-1-3-944 15,-4-3-176-15,-1 1-32 0,-2-3-16304 0</inkml:trace>
  <inkml:trace contextRef="#ctx0" brushRef="#br2" timeOffset="-133270.58">599 14003 12895 0,'0'0'1152'0,"-10"-1"-928"0,-1 2-224 0,0-2 0 16,1 0 912-16,-2 1 144 0,1 0 32 15,0 1 0-15,1 0 640 0,1 1 128 0,3 3 16 0,6-5 16 16,-4 5-288-16,2 3-48 0,2 0-16 0,3 2 0 15,3-2-736-15,4 3-160 0,5 1-16 0,3 1-16 16,6-1-224-16,0 0-64 0,3-1 0 0,-2-1 0 16,2-2-144-16,-1-1-48 0,-3-5 0 0,-1-2 0 15,-1-1-128-15,-3-4 192 0,-4-4-192 0,-3-2 192 0,-5-2 64 16,1-4 32-16,-5 0 0 0,-2-5 0 0,-4-4 320 16,-3-1 64-16,0-3 16 0,-6-1 0 0,-2-1-80 0,-1 3-16 15,1-2 0-15,0 6 0 0,-1 3-208 0,2 3-32 16,3 2-16-16,0 4 0 0,0 2-48 0,2 3-16 15,2 2 0-15,7 6 0 0,0 0-128 0,0 0-16 16,0 0-128-16,0 0 192 0,0 0-192 0,9 4 0 16,0 1 0-16,2-1 0 0,-2 0 0 0,1 1 0 15,-10-5 0-15,9 4 0 0,-9-4 0 0,0 0 0 16,0 0 0-16,0 0 0 0,5-6 0 0,-3-3-128 16,-3-3 128-16,-3-3 0 0,-4-2 0 0,0-1-160 15,0-2 160-15,0 2-128 0,0-1 128 0,3 1-128 16,-3 2 128-16,2 1-128 0,0-1 128 0,1 3 0 15,2 2 0-15,2 1 0 0,0 0 0 0,0 2 0 16,-1 1 0-16,2 7-128 0,0 0 128 0,0 0 0 0,-7-6 0 0,7 6 0 16,-4-6 0-16,4 6 0 15,-11-4 0-15,0 2 128 0,0 1-128 0,-3 0 0 16,-1-1 128-16,2 1-128 0,0 1 0 0,1-1 0 0,2-2 0 0,-1 1 128 16,0 0-128-16,2 0 0 15,-1-2 0-15,2 1 0 0,2 0 0 0,0-2-128 0,-2 0 128 0,3-2-192 16,2-1-432-1,-3-1-80-15,2 1-32 0,-1 0 0 16,3 2-2080-16,-1-2-432 0</inkml:trace>
  <inkml:trace contextRef="#ctx0" brushRef="#br2" timeOffset="-132824.7">482 12810 21183 0,'0'0'944'0,"0"0"192"0,0 0-912 0,0 0-224 16,0 0 0-16,0 0 0 0,0 0 1232 0,0 0 208 15,-5 8 32-15,2 1 16 0,2 0-352 0,4 1-80 16,1 2-16-16,3 3 0 0,1 2-432 0,4 1-96 15,1-1 0-15,2 4-16 0,1-1-112 0,2 1-32 0,2-4 0 0,-5 1 0 16,1-3-192-16,-1-1-32 0,-4-9-128 0,0-1 192 16,0-4-192-16,-2-2 144 15,-4-4-144-15,-1-5 128 0,-4-5 64 0,-1-1 16 16,-3-4 0-16,0 0 0 0,-4-1 128 0,0 1 32 16,0 1 0-16,-3 4 0 0,-3 0-64 0,3 3-16 15,0 2 0-15,4 2 0 0,2 2-112 0,5 7-32 16,0 0 0-16,0 0 0 0,0 0-144 0,10-6 0 15,0 4 0-15,6 3 0 0,2 2 0 0,0 1 0 0,-1 0 0 16,2 0 0-16,1 1 0 0,-2-2 0 0,-3-2 0 0,-3-2 0 16,-1-2 0-16,-1-3 0 0,-10 6 0 0,3-9 0 31,-1-2-384-31,-3 0-48 0,-2-1-16 0,-7-1 0 16,-3-1-2304-16,-1-2-480 0</inkml:trace>
  <inkml:trace contextRef="#ctx0" brushRef="#br2" timeOffset="-132489.8">597 12446 20271 0,'0'0'1792'15,"6"3"-1424"-15,-1 1-368 0,1 2 0 0,1-1 1392 0,2 2 208 16,3 1 32-16,1 1 16 0,0 1-224 0,6 6-32 16,-1-2-16-16,0 0 0 0,1 0-336 0,-3-2-64 15,-1-1-16-15,-6-1 0 0,-1-4-368 0,-8-6-80 16,0 0 0-16,0 0-16 0,0 0-128 0,0 0-32 15,0 0 0-15,-2-9 0 0,-7-2 128 0,0 1 32 16,-2-2 0-16,-1-1 0 0,-1-4-304 0,0 0-64 16,-1 1-128-16,-2-2 192 0,0 0-192 0,-1 0 0 0,2-3 128 15,-6-7-128-15,2 2 0 0,4 2 0 0,5 2 0 0,4 3 0 16,3 5 0-16,6 2 0 0,2 1-128 16,7 3 128-16,2 3 0 0,3 2-192 0,4 3 192 15,3 3-160-15,-1 0 160 0,2 2 0 16,2 1 0-16,-3 1-128 0,0 1 128 0,-4 1 0 0,0 0 0 0,-3-3 0 15,1-1 0-15,-4-1-240 0,-3-3 48 0,-11-1 0 16,0 0-1664 0,0 0-336-16,2-10-64 0,-5 0-12672 0</inkml:trace>
  <inkml:trace contextRef="#ctx0" brushRef="#br2" timeOffset="-132261.2">269 11668 14735 0,'0'0'640'0,"-4"3"160"0,1 0-640 0,3-3-160 16,0 0 0-16,0 0 0 0,-2 7 2672 0,5 0 496 15,2 1 96-15,2 1 32 0,2 0-1792 0,3 1-352 16,3 0-80-16,2 2-16 0,2-3-96 0,4 0-32 16,2-1 0-16,4 0 0 0,3-2-464 0,2-2-80 15,1-2-32-15,0 0 0 0,2-1-224 0,-1-1-128 16,-3 0 128-16,-2 0-128 15,-1-1-944-15,-4 0-256 0,-4 0-48 0,-6 0-8432 16,-1 1-1696-16</inkml:trace>
  <inkml:trace contextRef="#ctx0" brushRef="#br2" timeOffset="-132120.2">492 12022 34143 0,'-11'-21'1520'0,"7"9"304"0,-1-7-1456 0,1-5-368 0,1-4 0 0,-2-5 0 16,2-2 0-16,0-2-240 15,-1-7 48-15,2-2 0 0,-1-5 192 0,1 2 0 0,0-2 144 0,1 4-144 32,-1 3-1168-32,1 5-336 0,0 6-64 0</inkml:trace>
  <inkml:trace contextRef="#ctx0" brushRef="#br2" timeOffset="-127323.66">610 10319 11055 0,'0'0'480'0,"0"0"112"0,0 0-464 0,0 0-128 0,0 0 0 0,0 0 0 15,0 0 768-15,0 0 144 16,-6-4 32-16,-1-1 0 0,-1 1-80 0,0 2-16 15,-2 1 0-15,0 2 0 0,2-1 448 0,-1 1 96 16,1 0 16-16,0 1 0 0,1 0 0 0,1 5 16 16,2 0 0-16,3 1 0 0,-2 3-432 0,7 5-96 15,-2 1 0-15,7 4-16 0,3 2-400 0,2 4-80 0,2 1-16 0,4 3 0 16,5 1-256-16,0 0-128 16,-2 0 128-16,1-2-128 0,-3-4 0 0,0-4 128 0,-1-4-128 15,-1-3 0-15,-1-5 0 0,-1-6 0 0,-7-4 128 0,-10 0-128 16,7-8 160-16,-2-6 0 15,-7-3 0-15,-6-6 0 0,-5-7 304 0,-4-3 64 0,-3-2 16 0,-2-2 0 16,-3-1-80-16,-2-2-16 0,-2 1 0 0,-4 0 0 16,-2 1-176-16,-6 0-32 0,0 1-16 0,1 0 0 15,-1-2-80-15,10 14-16 0,-4-2 0 0,1 2 0 0,-1 1-128 16,3 1 192-16,1 1-192 0,6 2 192 0,0 2-192 0,7 3 0 16,2 4 0-16,5 2 0 0,5 3 0 15,5 2 0-15,1 4 0 0,5 0-176 0,7 2 176 0,5 5-192 16,3 2 192-16,4 3-192 0,4 3 192 0,15 12 0 15,1-2 0-15,2 0 0 0,3 2 0 0,-2-3 0 16,-2-3 0-16,-3-1 0 0,-5-2 0 0,-2-1 0 16,-6-4 0-16,-5-3 0 0,-3-5 0 0,-2 0 0 15,-4-3 0-15,-4-3 0 16,-11 1-1280-16,7-9-256 0,-5-3-64 0,-4-2-8656 16,-5-6-1728-16</inkml:trace>
  <inkml:trace contextRef="#ctx0" brushRef="#br2" timeOffset="-127020.09">452 9647 25791 0,'0'0'2304'0,"4"7"-1856"0,1-1-448 0,1 4 0 16,0 1 416-16,3 2-16 15,4 2 0-15,2 0 0 0,1-1 208 0,2 2 32 16,-1 1 16-16,1-1 0 0,1-3 80 0,-2 0 16 15,1-3 0-15,-3-3 0 0,-3-4-176 0,-1-5-48 16,-1-3 0-16,-5-2 0 0,-2-5-64 0,-2-3-16 0,0-3 0 0,-3-3 0 16,-2-5 144-16,-2 0 32 0,-5-1 0 0,0 0 0 15,-1-3-80-15,-2 3-16 0,-2 1 0 0,1 1 0 16,-1 7-144-16,3 1-16 0,-2 4-16 0,1 3 0 16,-2 3-48-16,2 4-16 0,1 4 0 0,1 4 0 15,2 2-96-15,1 3-32 0,1 2 0 0,2 4 0 16,2 2-160-16,3 1 0 0,1 0 0 0,2 6-176 15,2-3-1680-15,-1-8-352 0,0-5-64 0,-3-9-14384 16</inkml:trace>
  <inkml:trace contextRef="#ctx0" brushRef="#br2" timeOffset="-126527.24">444 9119 21183 0,'0'0'1888'0,"0"0"-1504"16,0 0-384-16,5 9 0 0,3-3 672 0,2 2 64 15,2 2 16-15,3-1 0 0,3 1 288 0,3 2 64 0,2 1 16 0,1 0 0 16,0 0-240-16,0 2-48 16,0-1-16-16,-2-1 0 0,0-1-224 0,-5-1-32 0,0-2-16 0,-4-2 0 15,-3-3 0-15,-4-2 0 16,-6-2 0-16,0 0 0 0,0 0 160 0,-4-7 48 0,-4-5 0 0,-3-2 0 15,-3-1-240-15,-3-2-64 0,0-1 0 0,-4-2 0 16,-1 0-272-16,0-1-176 0,1-1 192 0,-2 0-192 16,2 0 128-16,0 0-128 0,5 1 0 0,1 3 0 15,4-1 0-15,3 1 0 0,3 3 0 0,5 3 0 16,3 1 0-16,6 3-176 0,1 4 176 0,6-1-160 0,2 3 160 16,2 2-160-16,2 2 160 0,1 4-160 0,-2 2 160 15,1 1 0-15,-1 4 0 0,-2-4 0 16,-4 2 0-16,-1-2 0 0,0 1 0 0,-5-4 128 0,-3-1-128 15,-6-5 0-15,0 0 0 0,0 0 128 0,-4-5 16 0,-4-3 16 16,-2-2 0-16,-1-2 0 0,-4-3-32 0,-1-1 0 16,-3-3 0-16,2 2 0 0,-1-2-128 0,1 0 0 15,-1-1 0-15,4 2 0 0,2-2 0 0,4 3 0 16,1 0 0-16,5 1 0 0,4-1 0 0,5 3 0 16,1 2-128-16,4 2 128 0,4 1-128 0,2 3 128 15,2 3-160-15,-1 3 160 0,2 2 0 0,0 2 0 16,0-1-128-16,-1 2 128 15,-2 2-1712-15,-5-3-288 0,-1 0-64 0</inkml:trace>
  <inkml:trace contextRef="#ctx0" brushRef="#br2" timeOffset="-126034.95">492 7843 10127 0,'-7'7'896'0,"1"1"-704"16,-4 2-192-16,2 2 0 0,-1 3 2528 0,5 0 480 16,-1 1 80-16,2 0 32 0,3 3-1328 0,3-1-272 15,2 3-48-15,1 2-16 0,5 4-608 0,3 0-112 16,2 0-32-16,4-2 0 0,1-2-176 0,1-2-32 16,-2-1-16-16,0-7 0 0,-1-2-80 0,-2-4-16 15,-3-4 0-15,-2-4 0 0,-3-5-16 0,-2-4-16 16,-2-4 0-16,-3-5 0 0,-3-6 64 0,-1 0 16 15,-6-4 0-15,1 3 0 0,-5-2-48 0,-2 2-16 16,0 1 0-16,-1 0 0 0,-1 3-208 0,2 3-32 16,0 1-128-16,1 4 192 0,3 1-64 0,0 3 0 15,3 1-128-15,4 2 192 0,3 7-192 0,0 0 0 16,8-1 0-16,4 2 0 0,3 3-160 0,4 0 160 16,1 3-128-16,0-1 128 0,-1 1 0 0,1-1 0 15,0-1 0-15,0 0 0 0,-4 0 0 0,1-2 0 16,-1-3 0-16,3-1 0 15,-7-1-1712-15,-12 2-256 0,8-9-48 0</inkml:trace>
  <inkml:trace contextRef="#ctx0" brushRef="#br2" timeOffset="-125811.12">455 7352 9215 0,'0'0'816'0,"5"7"-656"15,4 1-160-15,2 1 0 0,-1 0 3600 16,3 1 688-16,2 1 144 0,4 0 32 0,2 3-2832 0,-1-1-560 16,1 0-112-16,0-1-32 0,-4 0-432 0,1-4-96 15,-3 0-16-15,0-4 0 0,-2-1-240 0,0-2-144 16,-4-1 160-16,-2-2-160 16,-1-1-240-16,-3-3-144 0,-4-1-16 0,-2-2-8320 15,-2-2-1664-15</inkml:trace>
  <inkml:trace contextRef="#ctx0" brushRef="#br2" timeOffset="-125467.67">418 7076 9215 0,'4'6'816'0,"1"0"-656"15,3 1-160-15,2 0 0 0,1-1 3168 0,3 2 608 16,3 0 112-16,-1 2 16 0,-1 1-2352 0,1-2-464 15,-2 2-112-15,2-1-16 0,-2-1-176 0,-1-1-32 16,0 0-16-16,-2-2 0 0,-2-1-128 0,-2-2-32 0,-7-3 0 0,0 0 0 16,0 0 80-16,0 0 16 0,-1-7 0 0,-4-2 0 15,0-2-208-15,-4-1-32 0,-3-1-16 0,0-1 0 16,-2-2-192-16,-1 1-32 0,1 0-16 0,-2-2 0 16,2 1-176-16,2-1 0 0,2 0 0 0,2 0 128 15,3 2-128-15,-1 0 0 0,4 3 0 0,2 0 0 16,3 1-160-16,4 2 160 0,2 3 0 0,3 1-144 15,2 3 144-15,3 2 0 0,1 1 0 0,3 3 0 0,-1-2 0 16,0 4 0-16,-1 0 0 0,0 0 0 0,-1 1 0 0,-1 1 128 16,-5-3-128-16,2 0 0 15,-2-3-848-15,-2-2-240 16,-10 0-64-16,0 0-8832 0,4-6-1792 0</inkml:trace>
  <inkml:trace contextRef="#ctx0" brushRef="#br2" timeOffset="-125087.02">436 6387 11967 0,'0'0'528'0,"0"0"112"0,-3-4-512 0,-3 2-128 15,1 0 0-15,5 2 0 0,0 0 2608 0,0 0 480 16,0 0 112-16,0 0 0 0,0 0-1568 0,2 5-320 0,1 3-64 0,4 2-16 15,0 0-416-15,2 1-96 0,0 0-16 0,1-2 0 16,1 0-160-16,1-3-32 0,-1 0-16 0,1-2 0 16,-1-2-80-16,-3-1-16 0,1-2 0 0,2-1 0 15,-1-2-80-15,1-2 0 0,1-2-16 0,-4 1 0 16,3-2 0-16,0 1 0 0,-3 1 0 0,2 0 0 16,-2 3 32-16,1 0 16 0,-1 1 0 0,1 2 0 15,-1 3 112-15,1 2 32 0,2 2 0 0,-3 2 0 16,1 3 16-16,-1 3 0 0,2 2 0 15,1 3 0-15,-3 0-96 0,-1 2-16 0,-3 1 0 0,-1-1 0 16,-1 0-112-16,-3-4-32 0,-2 1 0 0,-1-1 0 0,0 0-256 0,-3-2 0 16,-3 0 0-16,2-3 0 15,0-2-1632-15,0-4-432 16,-1-3-96-16,-3-3-14880 0</inkml:trace>
  <inkml:trace contextRef="#ctx0" brushRef="#br2" timeOffset="-124191.02">232 5151 10127 0,'0'0'896'0,"0"0"-704"16,-6 1-192-16,0 1 0 0,6-2 2224 0,-6 1 400 15,-1 1 96-15,2 1 16 0,5-3-720 0,-5 3-144 16,5-3-16-16,0 7-16 0,2 0-608 0,1 0-112 15,-1 2-32-15,6 1 0 0,1 1-512 0,5 1-96 16,0 1-32-16,4-1 0 0,4 3-128 0,2-2-48 16,-1 0 0-16,4-1 0 0,3 0-144 0,3 0-128 15,-1 1 192-15,-1 0-192 0,-3 0 144 0,1-1-144 16,-3-1 0-16,-5-2 144 0,-3-1-16 0,-4-3 0 16,-1-1 0-16,-2 0 0 0,-5-2-128 0,-6-2 128 0,0 0-128 15,0 0 128-15,0 0-128 0,0 0-256 0,-6 4 64 16,-2 1 16-1,0 0-656-15,-4 2-128 0,-3 1-16 0,-1-1-16 16,-2 1 16-16,-3 0 0 0,2-2 0 0,0 1 0 0,1-4 544 0,4 0 112 16,1 0 32-16,1-3 0 0,1-1 288 0,2-2-128 0,1 1 128 0,4-2 0 15,2-3 0-15,-1-1 0 0,2 1 0 0,1-2 0 16,0-1 0-16,1 0 176 0,-1 0 0 16,3-1 0-16,0-1 80 0,0 0 32 0,2 0 0 0,-3 0 0 15,2 0 0-15,1 0 0 0,0-2 0 0,-2 1 0 16,3-1-32-16,1 0-16 0,0-3 0 0,1 1 0 15,0-2 32-15,-1 3 16 0,1 3 0 0,1-1 0 16,2 4-80-16,-1 0-16 0,-1 2 0 0,-2 4 0 0,2 2 160 16,1 2 32-16,2 1 0 0,-2 2 0 0,-1 3-32 15,1 1 0-15,1-1 0 0,-3 1 0 0,1 0-144 0,0-2-16 16,-2 0-16-16,-1-2 0 0,-6-4-176 0,0 0 0 16,0 0 144-16,0 0-144 0,6-5 128 0,-5-3-128 15,-1-2 128-15,0-2-128 0,-5-1 144 0,1-1-144 16,-3-2 192-16,1 1-192 0,-1 1 160 0,1 0-160 15,-3 2 128-15,0 2-128 0,0 2 192 0,-1 2-64 16,-1 3 0-16,1 3 0 0,2 0 240 0,0 2 32 16,-1 3 16-16,3 3 0 0,-3 3-96 0,3 2 0 15,5 1-16-15,0 0 0 0,1 0-304 0,1-1 0 16,1-1 128-16,3-1-128 16,-1-2-832-16,2-2-240 0,-6-7-32 0,0 0-9520 15,0 0-1920-15</inkml:trace>
  <inkml:trace contextRef="#ctx0" brushRef="#br2" timeOffset="-123728.33">154 4106 14735 0,'0'0'640'0,"0"0"160"15,0 0-640-15,0 0-160 0,0 0 0 0,0 0 0 0,0 0 2032 0,7 8 368 16,4 2 80-16,3 2 16 0,1 2-1120 0,1 4-224 16,5 2-32-16,4 1-16 0,1 1-400 0,2 0-96 15,2 0-16-15,0 1 0 0,-2 0-96 0,2 0-32 16,0-1 0-16,-4-1 0 0,-2-6-192 0,-3 1-32 15,-6-4-16-15,-1-2 0 0,-3-3 128 0,-3-1 32 16,-2-2 0-16,-6-4 0 0,0 0 368 0,0-6 80 16,-2-5 0-16,-5-3 16 0,1-1-400 0,-4-4-64 15,-2-2-32-15,1-1 0 0,-2-2-352 0,2-3 0 0,3 0 0 16,-1 1 0-16,3 0 0 0,5 0 0 0,1 3 0 16,4 4 0-16,3 4-144 0,4 4 144 15,1 3-160-15,3 5 160 0,1 3-160 0,1 3 160 16,-3 4-160-16,1 3 160 0,2 3 0 0,-2 4 0 15,-2 0 0-15,1 3 0 0,-4 1 0 0,-1 1 0 0,-1-1 160 16,-2 0-160-16,-4-2 0 0,0-1 0 0,-1-3-144 16,-3-2 144-1,-2-5-2512-15,-5-2-400 0</inkml:trace>
  <inkml:trace contextRef="#ctx0" brushRef="#br2" timeOffset="-123367.54">566 3914 23951 0,'0'0'2128'15,"0"0"-1696"-15,0 0-432 0,5-5 0 0,-4-2 704 0,0-3 64 16,2-2 16-16,-1-3 0 0,1-2 320 0,0-3 64 16,-3-1 16-16,-1-1 0 0,-1-1-224 0,-1 0-32 15,-2 0-16-15,-1 2 0 0,-1 1-240 0,1 1-48 16,-2 3-16-16,-1 3 0 0,-2 2-144 0,1 2-16 15,0 2-16-15,0 2 0 0,2 2-48 0,0 1 0 16,0 5 0-16,3 3 0 0,3 3-64 0,-2 5-32 16,3 5 0-16,1 3 0 0,5 2-288 0,-1 4 160 15,4 0-160-15,2 1 128 0,2 0-128 0,1-2 0 16,1-2 0-16,2-4 0 0,-1-3 0 0,1-3 0 16,0-5 0-16,1-1 0 0,2-2 0 0,0-2 0 15,-2-4 0-15,3-2 0 0,-2-6 0 0,2-1 0 16,-2-7 0-16,0-1 0 0,1-6 0 0,-3-2 0 15,1-4 0-15,-3-2 0 0,0 0-144 0,-5-1-64 16,-1 1-16-16,-5 4-11712 16,-2 0-2336-16</inkml:trace>
  <inkml:trace contextRef="#ctx0" brushRef="#br2" timeOffset="-122415.68">1247 9314 12543 0,'0'0'560'0,"-8"3"112"0,0-1-544 0,8-2-128 16,-8 4 0-16,0-2 0 0,1 0 1024 0,7-2 160 15,0 0 32-15,0 0 16 0,-7 3-32 0,7-3-16 16,0 0 0-16,-4 6 0 0,2-1-80 0,1 5-16 16,2 0 0-16,1 2 0 0,-2 2-128 0,4 4-48 0,2 1 0 0,1 1 0 15,3 0-256-15,0 1-48 16,-2 0-16-16,4 2 0 0,-1-3-144 0,5-1-48 16,1 1 0-16,0-4 0 0,-1-1-224 0,0-4-48 15,-3-5-128-15,-3-3 192 0,-1-4-48 0,0-3-16 16,-4-5 0-16,-2-3 0 0,-3-4 128 0,-1-4 32 15,-2-4 0-15,-3-1 0 0,1-4 112 0,-3-1 32 16,-2-1 0-16,-1 4 0 0,-1 1-48 0,-1 4-16 0,0 4 0 0,0 2 0 0,1 2 32 16,1 4 16-16,2 2 0 0,-3 4 0 0,0 3-48 0,-2 3-16 15,0 3 0-15,3 1 0 0,0 3-144 16,1 1-16-16,1 2-16 0,-1 1 0 0,5 1-176 0,-1 2 0 16,2-1 0-16,3 0-176 15,2-2-1760-15,1-2-368 0,-2-11-64 0,4 8-13008 16</inkml:trace>
  <inkml:trace contextRef="#ctx0" brushRef="#br2" timeOffset="-122039.4">1151 8971 21647 0,'10'12'960'0,"-5"-7"192"0,3 2-912 0,1 2-240 16,4 0 0-16,3 2 0 0,-1 0 912 0,1 2 144 0,2 0 32 0,10 8 0 15,-1-3 64-15,-1 1 32 0,0-1 0 0,-1-2 0 16,-3 1-320-16,-2-3-64 16,-1-2-16-16,-4-2 0 0,-5-2-144 0,-1-4-48 15,-9-4 0-15,0 0 0 0,0 0 32 0,0 0 0 0,0 0 0 0,-7-4 0 16,-2-6 16-16,-3-1 0 0,-4-2 0 16,-4-3 0-16,-2 0-384 0,6 2-64 0,-1-1 0 0,-2-3-16 15,0-1-176-15,0-6 0 0,-1 2 0 16,-1-2 0-16,-1 0 0 0,2-1 0 0,3 1 0 0,1 0 0 15,2 1 0-15,4-1 0 0,2 3 0 0,5 3 0 16,-1 1 0-16,6 4 0 0,1 2 0 0,5 3-176 16,2 3 176-16,3 5-192 0,3 2 192 0,2 5-192 15,-2 0 192-15,2 5 0 0,0 5 0 0,1 1 0 16,-1 3 0-16,-1 1 0 0,0 2 0 0,-1 3 128 0,-3-2-304 16,-1 0-48-16,-4-1-16 0,-1-2 0 15,-5-2-1696-15,1-4-352 16,-6-2-64-16,-4 0-12480 0</inkml:trace>
  <inkml:trace contextRef="#ctx0" brushRef="#br2" timeOffset="-121696.08">1301 8624 19343 0,'0'0'1728'0,"3"-5"-1392"15,-1-3-336-15,1-2 0 0,3-4 1280 0,-5-2 192 16,-1 0 48-16,0-1 0 0,0 1-144 0,0 0-32 16,-1 2 0-16,-3 0 0 0,-1-1-352 0,0 3-80 15,-1 1-16-15,1 1 0 0,-1 1-176 0,-2 0-32 0,1 2-16 0,-2 1 0 16,2-1-224-16,-3 5-32 0,-1 1-16 0,3 1 0 16,0 2-80-16,1 1-32 0,4 3 0 0,-1 1 0 15,1 2-96-15,3 1-32 0,4 1 0 0,0 1 0 16,2 2-160-16,2 1 0 0,1-1 0 0,2 0 0 15,1 0 0-15,-1-2 0 0,1-2 0 0,2-2 0 16,-1-1-128-16,1-4 128 0,0-2 0 0,1-2 0 16,0-2 0-16,-3-3 0 0,0-1-144 0,0-3 144 15,-1-1-544-15,-3-2-48 16,-1-3-16-16,-4-1 0 0,0-3-2528 0,-2-1-496 16</inkml:trace>
  <inkml:trace contextRef="#ctx0" brushRef="#br2" timeOffset="-121402.72">1192 8077 18431 0,'3'12'816'0,"3"-4"160"0,3 2-784 0,4 2-192 16,-1 0 0-16,1 0 0 0,1 2 1600 0,0-2 288 16,1 0 48-16,-2 0 16 0,0-1-528 0,0-1-96 15,-4-3-32-15,0 0 0 0,-1-1-336 0,-8-6-80 16,0 0-16-16,0 0 0 0,1-6-16 0,-5-2 0 15,-2-2 0-15,-2-2 0 0,0-2-320 0,-3-2-64 16,-1-3-16-16,0-1 0 0,1 1-160 0,0 1-32 0,-2-1-16 0,4-2 0 16,0 1-16-16,4 0 0 15,-2 2 0-15,5 1 0 0,4 2-80 0,4 2-16 16,-1 2 0-16,6 3 0 0,1 0-128 0,4 5 0 0,4 1 0 0,-1 3 128 16,3 3 32-16,2 4 0 0,1-3 0 0,-4 2 0 15,-1 0-160-15,-1-1 0 0,0 1 0 0,-4-2 128 31,0 0-1008-31,-4-3-208 0,0-2-32 0,-1-3-15904 0</inkml:trace>
  <inkml:trace contextRef="#ctx0" brushRef="#br2" timeOffset="-120842.12">1237 6870 21999 0,'0'0'960'0,"0"0"224"0,0 0-944 0,0 0-240 0,0 0 0 0,0 0 0 0,0 0 1424 15,0 0 240-15,0 0 64 0,10 3 0 0,1 0-624 0,3 6-112 16,3 1-32-16,5 2 0 0,2 0-160 0,2 2-32 15,-1 1-16-15,2-2 0 0,-1-2-368 0,-2 0-80 16,-2 0-16-16,-1-2 0 0,-2-4-160 0,-5 0-128 16,-4-3 144-16,-2-2-144 0,-8 0 0 0,0 0-240 15,0 0 32-15,-4-11 0 16,-6-4-2464-16,-6 1-480 0</inkml:trace>
  <inkml:trace contextRef="#ctx0" brushRef="#br2" timeOffset="-120464.67">1238 6566 21183 0,'2'8'1888'0,"4"-1"-1504"0,2 0-384 0,3 1 0 16,3-1 736-16,0 2 80 15,0 0 16-15,2 1 0 0,0 0 240 0,2 3 48 16,2 0 16-16,-4 0 0 0,1-1-272 0,-3 1-48 0,1-2-16 0,-5-2 0 15,0-1-96-15,-3-2-32 0,-3-2 0 0,-4-4 0 16,0 0 48-16,0 0 16 0,-4-7 0 16,-3-1 0-16,-2-4-288 0,-2-2-48 0,-1-2-16 0,-1-1 0 15,-2 1-192-15,0-2-64 0,1-2 0 0,1 1 0 16,2-1-128-16,-1-1 0 0,1-1 0 0,3 1 0 16,-1 0 0-16,4 2 0 0,2 4 0 0,3 1 0 15,3 3 0-15,2 1 0 0,4 2-176 0,1 4 176 16,4 2-128-16,3 3 128 0,0 2-128 0,3 2 128 15,1 3 0-15,1 1 0 0,-2 0 0 0,0 3 0 16,-2 0 0-16,1 0 0 0,-5 0 0 0,-1-3 128 0,-2-1-128 0,0-2-208 16,-4-1 48-16,3-2 16 15,-10-3-1840-15,0 0-352 0,0-8-80 16,-2-2-16-16</inkml:trace>
  <inkml:trace contextRef="#ctx0" brushRef="#br2" timeOffset="-120209.39">1084 5776 11055 0,'-24'-8'480'0,"16"5"112"0,-4-2-464 0,3-1-128 16,0 1 0-16,3 0 0 0,0 2 2976 0,2 1 576 16,4 2 112-16,0 0 32 0,0 0-2016 0,0 0-400 15,5 4-64-15,5 3-32 0,0 0-144 0,3 3-16 16,4 2-16-16,0 4 0 0,3-1-192 0,-1 2-48 15,2 3 0-15,3 0 0 0,2-1-256 0,11 10-64 0,-2-5-16 0,-1-3 0 16,1-2-304-16,-2-1-128 16,0-3 128-16,-1-4-128 0,-4-3 0 0,-6-2-304 0,-1-3 48 0,-3-3 16 31,-6-2-2192-31,-2-2-432 0,-2-2-80 0</inkml:trace>
  <inkml:trace contextRef="#ctx0" brushRef="#br2" timeOffset="-120011.89">1226 6031 29487 0,'0'0'2624'0,"0"0"-2112"15,0 0-512-15,0 0 0 0,0-6 352 0,1-4-32 16,1-2-16-16,0-5 0 0,-1-3 256 0,1-3 48 16,1-3 16-16,-2 0 0 0,1-2-48 0,0 2-16 15,1 0 0-15,-1 2 0 0,0 1-352 0,1 0-64 16,-1 2-16-16,0 0 0 0,-1 0-384 0,-1 1-96 15,-1 2-16-15,-1 2-9872 16,2 2-1968-16</inkml:trace>
  <inkml:trace contextRef="#ctx0" brushRef="#br2" timeOffset="-119729.83">1333 5603 23327 0,'0'0'1024'0,"0"0"224"0,-2-8-992 0,-2-2-256 16,1-3 0-16,-1-3 0 0,0-1 832 0,-1-3 128 0,-3-3 32 0,0-3 0 16,-1-1-112-16,1 0-32 0,0 3 0 0,-3 3 0 15,-1 3-128-15,3 3-16 0,-1 3-16 0,3 3 0 16,-1 3-224-16,2 1-32 0,6 5-16 0,0 0 0 16,0 9-80-16,1 2-16 0,3 5 0 0,2 3 0 15,3-1-176-15,2 4-144 0,-1-1 192 0,3 3-192 16,0-2 0-16,3 1 0 0,1-3 0 0,1-3 0 15,-1-4 0-15,2-3 0 0,-2-5 0 0,-3-3 0 0,0-4 0 16,-1-3 0-16,2-4 0 0,-5-3 0 0,-3-5-224 16,0-1 0-16,-4-3 0 0,-2-1-10080 15,-2-3-2032-15</inkml:trace>
  <inkml:trace contextRef="#ctx0" brushRef="#br2" timeOffset="-119407.89">1262 5093 21183 0,'7'12'944'0,"-3"-5"192"0,4 0-912 0,2 3-224 0,1-2 0 0,2 2 0 16,1 0 1536-16,-2 0 256 15,2-3 48-15,-1 2 16 0,-1-2-784 0,0 1-160 16,-3-3-16-16,0-1-16 0,-1 0-32 0,-1-2 0 15,-7-2 0-15,0 0 0 0,0 0 96 0,0 0 16 16,0 0 0-16,0 0 0 0,-6-8-128 0,0-2-32 16,-3-1 0-16,-1-1 0 0,-1 0-352 0,-1-2-64 0,-2-2 0 0,2 0-16 15,-2 1-144-15,2-4-32 0,-1 1 0 16,1-2 0-16,3-3-192 0,-1 4 0 0,5-2 128 0,-2 0-128 16,3 3 0-16,-1-1 0 0,3 2 0 0,-1 1 0 15,2 4-192-15,0 0 0 0,1 1 16 0,1 2 0 16,1 1-2144-1,1 1-432-15,-3 7-96 0</inkml:trace>
  <inkml:trace contextRef="#ctx0" brushRef="#br2" timeOffset="-119031.95">1183 4549 16575 0,'0'0'736'0,"-2"-7"160"0,-2 1-720 0,2 1-176 16,1-2 0-16,1 7 0 0,0 0 2704 0,0 0 512 15,0 0 112-15,0 0 0 0,0 0-1664 0,6 8-320 16,5 0-80-16,-1 3-16 0,2 0-320 0,2 2-64 16,2 1-16-16,2 2 0 0,1-1-272 0,2-1-48 15,0 0-16-15,-1-2 0 0,1-1-320 0,-1-1-192 0,-2-4 192 0,-2-1-192 16,-1-3 144-16,-3-2-144 15,-1-2 0-15,-4-2 144 0,0 0 48 0,-3-3 0 16,0 0 0-16,-3-3 0 0,-1 0 80 0,-4-3 32 16,0 0 0-16,0 0 0 0,-3-1-128 0,2 1-32 0,-5-2 0 0,0 1 0 15,0 1-144-15,-2-1 128 0,-1-2-128 0,-1 2 128 16,1-1-128-16,1-1 0 0,-1 1 0 0,0-1 128 16,1 1-128-16,1-2 0 0,1 1 0 0,0-1 0 15,3 2 0-15,-1 2-256 0,3 1 64 0,2 1 16 16,-3 1-1552-16,2 0-304 15,2 1-64-15,0-2-13808 0</inkml:trace>
  <inkml:trace contextRef="#ctx0" brushRef="#br2" timeOffset="-118109.41">1259 3907 21359 0,'0'0'944'0,"0"0"208"0,0 0-928 0,3 5-224 15,3 0 0-15,-2 4 0 0,2 3 784 0,1-1 112 16,0 2 32-16,2 4 0 0,-2 0-160 0,3 1-16 16,2 4-16-16,-3-3 0 0,1-2-304 0,-1 0-64 15,0-3-16-15,2-2 0 0,-5-3 176 0,3-2 48 16,-3-3 0-16,-1-2 0 0,-5-2 192 0,6-2 32 0,-3-2 16 0,-1-3 0 15,-1-4-384-15,0 0-80 16,-2-1-16-16,0-2 0 0,-2-2-160 0,-1 1-48 16,0 2 0-16,1-1 0 0,-2 2-128 0,2 2 160 0,2 4-160 15,0-1 160-15,-1 2-160 0,2 5 0 0,0 0 0 0,0 0 128 16,0 0-128-16,7 4 0 0,4 2 0 0,-2-2 0 16,1-1 0-16,0-1 0 0,1 0 0 0,-2-2 0 15,-2 0 0-15,0-4 0 0,-1 0 0 0,-1-4 0 16,-1 0-128-16,-2-4 128 0,-1-2 0 0,-2-2 0 15,-4-4 0-15,0-1 0 0,-2-4 0 0,-2-1 0 0,3 1 0 0,-4 0 0 16,1-2 144-16,-1 1-144 0,0-3 0 0,0 0 0 16,-3-1 0-16,1 0 0 15,-2 0 0-15,-1 0 0 0,1-1 0 0,-2 0 0 0,-2-1 0 0,-2-1 144 16,-5-1-144-16,1-1 0 0,-1 0 0 0,0-1 0 16,-1 1 0-16,-4 1 0 0,-2 0 0 0,-1 2-144 15,1 2 144-15,6 6 0 0,2 4 0 0,5 4 0 16,4 3 0-16,2 5-128 0,5 0 128 0,0 7 0 15,2 1 0-15,5 5 0 0,1 3 0 0,2 7 0 16,4 2 0-16,3 4 0 0,2 2 0 0,4 5 0 16,5 3 0-16,1 2-128 0,4 0 128 0,-1 0 0 15,3-1-144-15,0-3 144 0,2-2 0 0,-3-5-144 16,1-4 144-16,-1-1 0 0,-2-4 0 0,-1-4 0 16,2-5 0-16,-2-2 0 0,-3-4 320 0,-3-2 0 0,-1-4 16 0,-2-2 0 15,-2-2 144-15,-1-3 32 16,-4-4 0-16,-2-2 0 0,-1-3-128 0,-5-1-32 0,-2-3 0 15,-1 0 0-15,-2-3-160 0,0 0-48 0,-3 0 0 16,-1 1 0-16,-1 1-144 0,0-1 160 16,-5-1-160-16,3 2 160 0,1-1-160 0,2 3 0 15,3 4 0-15,2 4 128 0,1 1-128 0,3 4 0 0,2 0 0 0,3 5 0 16,1 2-192-16,4 1 192 0,2 2-160 0,4 2 160 16,2 1-144-16,4 2 144 0,-1 1-128 0,4 2 128 15,-3 2 0-15,1 1 0 0,0-1 0 0,-3 2 0 16,-3 0 0-16,1 0 0 0,-4 1 0 0,-1-1 0 15,-5 0 0-15,0 0 0 0,-2 1 0 0,-2 1 128 0,-1 1-128 16,-1 0 176-16,-2 1-176 0,0 0 192 0,-3 1-192 16,-1 1 160-16,-1-1-160 15,-1-1 160-15,2 0-160 0,-2-1 0 0,2-1 0 0,-1 0 0 0,4-1 0 0,1-2-144 16,1-7 144-16,0 0 0 0,0 0-176 0,0 0 176 16,0 0-160-16,10-1 160 0,-3-2-176 0,4 0 176 15,2-4-192-15,-2-1 192 0,-2-2 0 0,4-1 0 16,1-1 0-16,0-2 0 0,2-1 0 0,-2-2 0 15,2 1 0-15,1-2 0 0,-1-1-144 0,-1 3 144 16,-2 0 0-16,-4 3-144 16,-2 0-1760-16,-3 3-336 0,-3 1-80 0,-5 2-12928 0</inkml:trace>
  <inkml:trace contextRef="#ctx0" brushRef="#br2" timeOffset="-117699.17">1122 6657 37775 0,'-17'26'1664'0,"9"-12"368"0,-2-2-1632 0,7-2-400 16,-3-4 0-16,5-1 0 0,4 0 256 0,1 0-48 15,-2-2 0-15,5-3 0 0,-1 0-208 0,-6 0-288 16,0 0 64-16,9-7 16 16,0 0-2432-16,-1-1-496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3T16:52:02.561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5953 5793 15663 0,'-11'-11'688'0,"3"5"144"0,1 2-656 0,7 4-176 0,-10-4 0 0,3 3 0 16,-4 1 736-16,1 4 112 0,1 0 32 0,-2 2 0 15,1-1-544-15,0 4-96 0,0-1-32 0,-1 3 0 16,-1 2-208-16,-2 1 144 0,1 1-144 0,-1 3 128 15,1 3-128-15,0 1 0 0,0 2 144 0,0 1-144 16,-2 1 256-16,0 1 0 0,-2 5-16 0,-1 3 0 0,-2 3-48 0,-1 2 0 16,0 1 0-16,0 3 0 0,0 2 64 0,3 2 16 15,0-1 0-15,3-1 0 0,3-1 48 0,-2 1 16 16,1 1 0-16,2 1 0 0,2-1-64 0,1 1-16 16,1-1 0-16,-1 0 0 0,3-1-128 0,3 1-128 15,-3-1 144-15,4 1-144 0,0-1 0 0,1 1 128 16,1-2-128-16,1 1 0 0,3-1 0 0,-2 0 0 15,4-3 128-15,0-4-128 0,2-2 0 0,1-1 0 16,1-2 0-16,2 1 0 0,-1-1 144 0,3-2-144 16,-2-3 128-16,1 1-128 0,1-1 144 0,2-1-144 15,-1 1 160-15,2-2-160 0,0-3 128 0,0 0-128 16,0 0 0-16,1-1 0 0,-1-1 304 0,1-1-48 0,1 0 0 16,-1-2 0-16,1 2-16 0,2-2-16 15,2-3 0-15,1 2 0 0,3 0-96 0,0-1 0 0,1-1-128 0,2-2 192 16,2-2-64-16,2-1-128 0,1 1 176 0,-2-2-176 15,-2-3 128-15,-2 3-128 0,-3-3 0 0,1-1 0 16,0 0 128-16,-5-1-128 0,0-2 0 0,-2 3 0 16,0-3 0-16,0 0 0 0,-3 1 128 0,-1 1-128 15,2 2 0-15,1 1 0 0,0-1 0 0,-1 0 0 16,1-2 0-16,1 2 0 0,-3 0 0 0,3 1 0 16,-1-1 0-16,2-1 160 0,-2 1-160 0,-1-1 128 15,1 1-128-15,-4-3 0 0,2 0 0 0,1-1 128 16,-1-1-128-16,1 1 0 0,-1-2 0 0,-1 1 0 15,3-1 0-15,-1 1 0 0,-1-1 144 0,2 0-144 16,-2 1 0-16,2 0 0 0,-2-1 0 0,3 1 0 16,-3-1 0-16,-1 0 0 0,0 0 0 0,0 0 128 0,3-1-128 15,0 0 0-15,-2 0 0 0,-1 1 0 0,0-1 0 16,-1 0 0-16,2-1 0 0,2 2 0 0,-3-1 0 16,2 1 0-16,0 0 0 0,-1 0 0 0,3 0 0 0,1 0 0 15,1 0 0-15,-1 0 128 0,4-2-128 0,-2 1 0 16,3 1 0-16,1-2 0 0,-2 0 0 0,1-1 0 15,0 0 0-15,1 0 0 0,-7 0 0 0,4-1 128 16,-4 0-128-16,3 1 0 0,-2-1 128 0,2 0-128 16,-2 2 128-16,3-2-128 0,-1 2 128 0,0 0-128 15,-1 0 160-15,1-3-160 0,1-1 128 0,1-2-128 0,0 3 0 16,3-2 144-16,-4-1-16 0,0 2-128 0,-2-3 192 0,0 0-64 16,1 1 16-16,0-2 0 0,1-2 0 15,-2 1 0-15,2 3-144 0,-1-2 160 0,0-1-160 0,0-1 160 16,-1 1-160-16,1 0 0 0,0 1 0 0,2 0 128 15,-4-6-128-15,0 3 0 0,-2-3 144 0,-2 1-144 16,0 2 160-16,-2 0-32 0,0-2-128 0,-2-1 192 16,-3 0-16-16,2-2-16 0,-3-2 0 0,2-1 0 15,-1-2-32-15,0 1 0 0,0-1 0 0,-1 0 0 16,0-1-128-16,0 1 128 0,-1 0-128 0,-4 1 128 16,0 0-128-16,-1 2 128 0,-1 1-128 0,1-1 128 15,-2 1 0-15,0-1-128 0,-2 0 192 0,0 0-64 16,-1-2 0-16,0 1 0 0,1 3 0 0,-2-2 0 15,-3-2 0-15,0 0 0 0,-1-1 0 0,1 1 0 16,-4 0-128-16,3 0 0 0,-1 0 0 0,-1 0 128 0,-1 1-128 0,2 1 0 16,-2 1 0-16,-1 3 0 0,-1-3 0 15,0 4 128-15,-2 1-128 0,-2 2 128 0,-2-2 48 0,-2 2 0 16,0 1 0-16,-4 3 0 0,0 2-16 0,0 1 0 16,0 1 0-16,1-1 0 0,0 0-160 0,-1-1 160 15,1 1-160-15,2 1 160 0,-2-2-160 0,3 2 0 16,2-1 0-16,-1 2 0 0,2-1 0 0,-2-1 0 15,-1 2 0-15,2-2 0 0,-1 0 0 0,2 2 0 16,-4-1 0-16,-1 1 0 0,-1 0 0 0,-1 1 0 16,-1-1 0-16,-1 1 0 0,0-1 0 0,0 1 0 15,-2-2 0-15,2 2 0 0,-2 0 0 0,1 1 0 16,1 0 0-16,-2 0 0 0,0-2 0 0,3 1 0 16,-4 0 0-16,2-1 0 0,-1 1 0 0,0-2 0 0,-1 1 0 0,-2 1 0 15,-2-3 192-15,2 3-64 0,4-3 0 0,1 1 0 16,-4 1-128-16,4-1 192 0,3 0-192 0,-3 0 192 15,-1-2-192-15,1 0 0 0,1-3 144 0,0-1-144 16,1 0 0-16,0 1 0 0,-3-3 0 0,-2 2 128 16,1-1-128-16,-1-1 0 0,-2-1 0 0,0-1 0 15,0-2 0-15,2 1 144 0,-1-3-144 0,1 2 0 16,2 4 128-16,0-2-128 0,0-2 0 0,2 1 0 16,2-1 192-16,2 1-192 0,-1-2 192 0,-1-1-192 15,-1-2 176-15,1 0-176 0,4 0 160 0,0-2-160 16,-1-1 144-16,3-2-144 0,2-1 128 0,0-3-128 15,2-1 128-15,3-2-128 0,-3-2 128 0,4 1-128 16,0 0 0-16,0-1 0 0,0-2 128 0,2 2-128 0,-1-4 0 16,2 5 0-16,-4 0 0 0,3 3 0 15,-1-1 224-15,1 3-32 0,3 2-16 0,-3 3 0 0,0 2-176 16,3 2 0-16,-3 2 144 0,3 2-144 0,-2 2 0 0,1 2-240 16,0 1 48-16,-1 2 0 15,1 3-2496-15,-5 3-480 0</inkml:trace>
  <inkml:trace contextRef="#ctx0" brushRef="#br0" timeOffset="755.28">5410 7521 21183 0,'-10'0'1888'16,"2"1"-1504"-16,1 2-384 0,-3 2 0 0,2-3 464 0,-3 3 32 0,4 3 0 0,-1 1 0 15,0-3-368-15,2 1-128 0,-2-2 0 0,-1 5 144 16,0-1-144-16,-1-1 0 0,1-2 0 0,-1 1 0 15,-1 0 0-15,-4 1 0 0,-2-1 0 0,-4 1 128 16,-1-4-128-16,-2-1 0 0,-3 1 0 0,-1 0 0 16,1 1 0-16,1-3 128 0,-3-2-128 0,3 1 0 15,1 1 352-15,-2-1-16 0,0-2 0 0,-3-1 0 16,1 0 112-16,0-2 32 0,-3 1 0 0,1-1 0 16,0-1-16-16,1-1 0 0,1-2 0 0,1 0 0 15,3-1-80-15,-1 1-32 0,2-3 0 0,4 0 0 16,-1-4-160-16,2 0-48 0,0-3 0 0,1 1 0 15,-1-2-144-15,1-1 160 0,3-2-160 0,-1-3 160 16,2-3 32-16,0 0 16 0,2-3 0 0,3-3 0 16,-1-3 48-16,2-1 16 0,2 0 0 0,1-2 0 0,1-3-32 15,1 4-16-15,-1-2 0 0,1 7 0 0,1 5 0 16,-1 4 0-16,0 3 0 0,2 1 0 0,1 4-224 16,1 2 176-16,2 1-176 0,1 3 160 15,1 0-464-15,1 3-80 0,-2 1-32 0,-4 7-9328 16,6-4-1872-16</inkml:trace>
  <inkml:trace contextRef="#ctx0" brushRef="#br0" timeOffset="1070.55">3864 6907 31327 0,'-3'-13'2784'0,"5"-3"-2224"0,2-1-560 0,1 1 0 31,5 2-512-31,0-1-192 0,2-5-64 0,5 0 0 0,3-1 592 0,3-1 176 0,3-1 0 0,2-1 0 16,1-3 0-16,2 4 0 0,0 4 0 0,1-1 0 16,1 0 0-16,0 0 0 0,-5 0 192 0,1 5-48 15,-3 6 0-15,-4 7 0 0,-2 2 0 0,-4 7 0 16,-1 4-16-16,0 7-128 0,-5 6 192 0,0 9-64 15,0 7 112-15,-2 8 16 0,1 5 0 0,-2 2 0 16,3-1-96-16,0 1-16 0,0-1 0 0,2 1 0 16,2 2-1152-16,4-1-224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977" units="cm"/>
          <inkml:channel name="Y" type="integer" max="17318" units="cm"/>
          <inkml:channel name="F" type="integer" max="65535" units="dev"/>
          <inkml:channel name="T" type="integer" max="2.14748E9" units="dev"/>
        </inkml:traceFormat>
        <inkml:channelProperties>
          <inkml:channelProperty channel="X" name="resolution" value="1000.26953" units="1/cm"/>
          <inkml:channelProperty channel="Y" name="resolution" value="1000.4621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3T16:52:13.55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8639 7402 5519 0,'0'0'496'0,"-9"0"-496"16,0 0 0-16,5 3 0 0,-4-1 1824 0,1 1 272 16,0-1 48-16,-1 0 16 0,0 1-1072 0,1 1-192 0,-4-1-64 0,2 1 0 15,0 0 32-15,-1 0 0 16,1 0 0-16,-2 0 0 0,1-2 16 0,2 0 0 0,-3 0 0 0,2 2 0 15,1-1 0-15,0 0 0 0,2-3 0 0,0 0 0 16,6 0-144-16,0 0-32 0,0 0 0 0,0 0 0 16,0 0-16-16,0 0-16 0,0 0 0 0,0 0 0 0,0 0-96 0,9-2-32 15,3 0 0-15,3 0 0 0,2-1-96 0,4 2-32 16,3-2 0-16,5 1 0 16,3 0-176-16,5-1-48 0,5 1 0 0,3 0 0 0,5-2-64 0,0-1 0 15,3-1-128-15,0 0 192 0,1 2-192 0,0 0 176 16,2 2-176-16,2-1 160 0,-2 1-160 0,0-2 128 15,-2 0-128-15,-1 2 128 0,-4 1-128 16,1-1 128-16,-1 2-128 0,1-2 128 0,-5 1 32 0,0 0 0 16,0 0 0-16,0-1 0 0,-1 0 96 0,-2 1 0 15,-1-3 16-15,-1 2 0 0,2 1-80 0,-1 0 0 16,0 1-16-16,0 0 0 0,-2 0-48 0,1 0 0 16,-5 0 0-16,0 0 0 0,-2 0-128 0,1 0 0 15,-3 1 144-15,-3-1-144 0,0 0 0 0,-2 0 144 16,1-1-144-16,-3 1 0 0,0 0 128 0,0 0-128 15,1 0 0-15,-4 0 0 0,-1 1 176 0,-3 0-176 16,-2-1 160-16,2 0-160 0,-3 0 176 0,-2 0-176 0,1 0 192 0,-3 0-192 16,-2 0 176-16,-1 0-176 15,-7 0 160-15,0 0-160 0,0 0 160 0,0 0-160 16,0 0 160-16,0 0-160 0,0 0 176 0,0 0-176 0,0 0 192 0,-5 3-192 16,-2 0 176-16,0-1-176 0,-4 0 160 0,-1-1-160 15,0 0 144-15,-3 0-144 0,-1 0 128 16,-1 1-128-16,-1-2 0 0,-3 2 0 0,-2-2 0 0,-1 2 0 15,-2 0 0-15,-1 1 0 0,-3 1 128 16,-3-2-128-16,-3 2 0 0,-4 1 0 0,-2-1 0 0,-5-2 0 16,-5 2 0-16,-3-1 0 0,-2 2 128 0,-3 1-128 15,-5-1 0-15,-1 0 0 0,-5-4 0 0,2 3 0 16,-4 0 0-16,2 1 0 0,-1 2 0 0,0-1 0 0,1 0 0 16,2-1 0-16,0 0 0 0,3 1 0 0,2 1 0 0,2 0 0 15,2-1 0-15,0 1 0 0,4-1 0 0,0 1 0 16,5 0 0-16,-1-2 0 15,3 2 0-15,3 0 0 0,2 1 0 0,2 0 0 0,3-2 0 0,4 0 128 16,4 0-128-16,3 0 0 0,4-3 0 0,2 1 0 16,5 1 128-16,2-2-128 0,5-2 0 0,4 2 0 15,6-3 0-15,0 0 0 0,0 0 0 0,11 0 128 16,4 0-128-16,6 0 0 0,8-3 0 0,6 0 0 16,7 0 128-16,6-2-128 0,7-1 0 0,4-1 0 15,7 1 0-15,5-1 0 0,3-2 0 0,3 0 0 16,2 1 0-16,5 0 0 0,2 0 0 0,2-1 0 15,1 0 0-15,-2 0 0 0,1 1 0 0,-1-1 0 16,-2 0 0-16,-4 0 0 0,-3-2 0 0,-2 1 0 16,-2 1 0-16,-3 0 0 0,-5 0 128 0,-2-1-128 15,-3 3 128-15,-3-1-128 0,-6 4 192 0,-3-1-32 0,-4 2-16 16,-4 0 0-16,-5 1-16 0,-4 1 0 0,-4 1 0 16,-6 0 0-16,-2 0-128 0,-7 0 128 15,-2 0-128-15,-2 1 128 0,-9-1-128 0,0 0 0 16,0 0 144-16,0 0-144 0,-8 6 128 0,0-1-128 0,-5 1 160 15,-2-3-160-15,-4-1 160 0,-2 1-160 0,-2-1 160 16,-3 0-160-16,-3-1 128 0,-3 0-128 0,-2 0 0 0,-3 2 0 16,-9 0 0-16,-1-1 0 0,-7-1 0 0,-3 0 0 15,-2 0 0-15,-6 2 128 0,-2-1-128 0,-3 3 0 16,-5-1 0-16,-2 0 0 0,-1 0 0 0,-5 2 0 16,-3-1 0-16,0 1 0 0,0-2 0 0,3 2 0 15,0 0 128-15,2 2-128 0,2 2 0 0,-1-1 144 16,3 0-144-16,6-1 0 0,6 1 0 0,3 0-176 0,7 1 176 0,6 1 0 15,5-1 0-15,8-1 0 0,5-3 0 0,6-1 0 16,6 0 0-16,5-1-128 0,5 1 0 0,9-5 0 16,0 0 0-16,16 1 0 0,10-2 0 0,9-1 0 15,9-3 0-15,11 1 0 0,9-2 128 0,8 1-128 16,5-1 128-16,3 1-128 0,5-2 128 0,2 1 0 16,3 0 0-16,-3-2 0 0,0 2 0 0,1 0 0 15,-3 2 0-15,-1-2 0 0,-3 0 0 0,-2-1 0 16,-3-2 0-16,-1 3 0 0,-5 0 0 0,-2 1 0 15,-4-2 0-15,-3 2 0 0,-5-3 240 0,-4 0 80 16,-5 2 0-16,-7 1 16 0,-2-1-336 0,-6 1 0 16,-4 1 0-16,-6 1 0 0,-2 2-144 0,-4 1 0 15,-4 1 0-15,-2 0 0 0,-4-1 144 0,-6 0 256 0,0 0-64 0,0 6-16 32,-4 1-1856-32,-3 1-368 0,-3 0-80 0</inkml:trace>
  <inkml:trace contextRef="#ctx0" brushRef="#br0" timeOffset="2202.42">18699 13473 2751 0,'0'0'128'0,"0"0"16"0,0 0-144 0,0 0 0 16,0 0 0-16,0 0 0 0,0 0 2672 0,0 0 496 15,0 0 96-15,0 0 32 0,0 0-1792 0,-6 1-352 16,6-1-80-16,0 0-16 0,0 0 272 0,-8 2 48 16,8-2 16-16,0 0 0 0,-8 2-48 0,8-2-16 15,-8 2 0-15,8-2 0 0,0 0-288 0,-9 2-48 16,9-2-16-16,-8 0 0 0,8 0-144 0,-8-1-16 16,8 1-16-16,0 0 0 0,-8-5-32 0,2-2-16 0,4-3 0 0,1-1 0 15,1-3-112-15,1 0 0 16,4 2-16-16,1-2 0 0,1 1-288 0,1 0-48 15,1 1-16-15,2-1 0 0,-2 0-128 0,1 2-16 16,1 2-128-16,-2 1 192 0,-2 4-64 0,1 0 0 16,-8 4-128-16,10 0 192 0,-1 2-48 0,-9-2-16 15,6 9 0-15,-1 2 0 0,-3 3-128 0,-3 1 160 0,-5 1-160 16,0 1 160-16,-2 2-160 0,-1 0 128 16,-1-1-128-16,-1 1 128 0,-1-3 96 0,-1-3 16 0,1-2 0 0,-1-1 0 15,-3-2 208-15,4-1 32 0,0-3 16 0,1 0 0 16,1-3-112-16,-1-2-32 0,0-3 0 0,1-1 0 15,-2-4-48-15,3 0-16 0,4-4 0 0,1 0 0 0,1-5-80 16,1-1-16-16,2 0 0 0,3-1 0 0,1-1-192 0,3 1 0 16,3 1 0-16,1 0 0 0,-1 1 0 0,2 3 0 15,4 1 0-15,-1 3 0 0,2 1 0 0,-2 2 0 16,-1 2 0-16,1 6 0 0,-4 2 0 16,-1 3 0-16,-2 4 0 0,-1 3 0 0,-3 2 0 0,0 4-192 15,-4 4 192-15,-3 2-160 0,-1 2 160 0,-5 3 0 16,-2 2 0-16,-1-4 0 0,0-4 0 0,-2-2 0 0,-1-3 128 15,1-3-128-15,1-1 128 0,1-2-128 16,2-1 128-16,-1-5-128 0,0 0 144 0,3-4-144 16,8-2 192-16,-9-2-192 0,4-4 256 0,4 1-48 15,1-4-16-15,1-3 0 0,3-1-64 0,3-3 0 0,1-2-128 0,2-3 192 16,-1-2-192-16,6-1 0 16,0-1 0-16,3 2 0 0,-1 1 0 0,2 1 0 15,-2 5 0-15,-1 2 0 0,-1 6 0 0,0 2 0 0,-3 5 0 0,-1 2 0 16,-2 5 0-16,-3 5-128 15,-1 4 128-15,-2 3 0 0,-3 0 0 0,-4 4-128 16,-4 6 128-16,-1 0 0 0,-2 1 0 0,-3-1 0 0,-1 0 0 0,1-5 0 16,0-2 0-16,0-4 0 0,-2-2 0 0,2-2 0 15,0-3 176-15,1-2-176 0,4-4 192 16,-1-2-192-16,10-2 288 0,-7-3-48 0,7 3-16 0,-7-9 0 16,4-3-80-16,2-2-16 0,1-4 0 0,2-1 0 15,2-1-128-15,1-2 0 0,-1-5 144 0,6 1-144 16,-1-2 0-16,2 2 0 0,2 4 0 0,-2 1 0 15,1 4 0-15,-1 3 0 0,0 4 0 0,-4 6 0 0,-7 4 0 16,0 0 0-16,6 10 0 0,-2 4 0 0,-4 3 0 16,-2 4-160-16,-4 3 160 0,-1 1 0 0,-3 2 0 0,-1 0 0 15,-1-1 0-15,-2-1 0 0,0-3 0 0,2-4 0 16,1-2 0-16,2-3 0 0,1-3 0 0,3-4 0 16,5-6 128-16,0 0-128 0,0 0 0 0,0 0 128 15,0 0-128-15,1-12 0 0,2-2 128 0,4-1-128 16,1-4 0-16,4-1 144 0,2-1-144 0,3 0 0 15,0 0 0-15,1 1 0 0,-2-1 0 0,1 2 0 16,-2 4 0-16,-1 4 0 16,-3 3-624-16,0 2-96 0,-11 6-32 0,0 0-14000 15,0 0-2800-15</inkml:trace>
  <inkml:trace contextRef="#ctx0" brushRef="#br0" timeOffset="6280.47">15362 13264 1839 0,'0'0'160'0,"0"0"-160"16,0 0 0-16,0 0 0 0,0 0 2640 0,0 0 496 16,0 0 112-16,0 0 16 0,-5-11-1456 0,1 2-272 15,4 9-64-15,0 0-16 0,-3-10-48 0,3 10 0 16,-2-10 0-16,2 10 0 0,0 0-112 0,0 0-16 16,0 0-16-16,0 0 0 0,0-8-192 0,0 8-48 15,0 0 0-15,0 0 0 0,0 0-192 0,0 0-32 16,0 0-16-16,0 0 0 0,0 0-192 0,0 0-32 15,0 0-16-15,0 0 0 0,1 13-96 0,1-2-32 16,1-1 0-16,1 2 0 0,0 1 0 0,0 3 0 16,5 2 0-16,-1 0 0 0,-3-2-80 0,3 4-16 15,0 0 0-15,1 1 0 0,-2-2-80 0,2 2-32 16,2-1 0-16,-1 0 0 0,2-1 48 0,1-1 16 16,-1 1 0-16,4 0 0 0,-2-3-16 0,2 4 0 0,-2 0 0 0,2-3 0 15,0 0-32-15,-1-1-16 0,1 0 0 0,-1 0 0 16,-2-2-32-16,1-2-16 0,1 0 0 0,-2 0 0 15,0-1-16-15,-1 0 0 0,-2 0 0 0,0-1 0 0,0-3-16 0,1 0 0 16,-2 1 0-16,2-2 0 0,-4 1 16 0,3 0 0 16,2-2 0-16,-2 1 0 0,0-1-144 15,2 1 160-15,-3 0-160 0,2 0 160 0,0-3-160 16,0 1 0-16,0 0 144 0,0-2-144 0,2 0 0 0,-2-1 144 16,1-1-144-16,-1 1 0 0,2 0 128 0,-2 2-128 15,1-6 0-15,1 3 0 0,0-1 0 0,0 0 0 16,2-1 0-16,0 1 0 0,0-1 128 0,1-1-128 15,-3 1 0-15,1-1 0 0,-1 0 128 0,1-1-128 16,0 0 0-16,-1 0 0 0,0-2 128 0,2 1-128 16,-3-2 0-16,2 0 0 0,-2 1 0 0,1-1 0 15,2-2 128-15,0 2-128 0,0 0 0 0,1-1 0 16,-3 1 0-16,1-4 0 0,2 0 128 0,-1 2-128 16,-1-2 0-16,0 3 0 0,1-1 0 0,0-1 0 15,3 3 0-15,-3-2 0 0,2-1 0 0,-2 1 0 16,1-2 0-16,-1 0 0 0,-1 1 0 0,-1-1 0 15,-1 0 0-15,-1 1 0 0,1 1 128 0,-2-1-128 16,1 0 0-16,0 0 0 0,0 0 0 0,-1-1 0 0,-1 1 0 0,-1 0 0 16,1 0 0-16,0 1 0 0,0 2 0 0,2-2 0 15,-3-1 0-15,1 1 0 0,-1 2 0 0,1-2 0 16,1 0 0-16,-2 1 0 16,1-1 0-16,-2 1 0 0,2-1 0 0,-3 0 0 15,4 1 0-15,-2 2 0 0,1-3 0 0,-1 1 0 0,2 1 0 16,1 0 0-16,-2 3 0 0,1-1 0 0,3 0 0 0,-2-1 0 15,1 1 0-15,0-1 0 0,0 1 0 0,3 0 0 16,-4 1 0-16,1-1 0 0,0 2 0 0,0 0 0 16,-1-2 0-16,0 1 0 0,0 1 0 15,0-1 0-15,-2 2 0 0,1-1 0 0,1 0 0 0,0-2 0 0,0 2 0 0,1 1 0 16,-2 0 0-16,1 0 0 0,-1 0 0 0,1-2 0 16,0 2 0-16,1-1 0 0,1 1 0 0,0 0 0 15,-2 0 0-15,3 0 0 0,2 4 0 0,-2-2 0 16,-1 0 0-16,2 0 0 0,0 1 0 0,2 1 0 15,-2 0 0-15,0-1 0 0,2 1 0 0,-1 0 0 16,0 1 0-16,0 1 0 0,2 2 0 0,-2-2 0 16,1 0 0-16,-2 0 0 0,-2 3 0 0,1-2 0 15,-2 1-128-15,1-1 128 0,1 1 0 0,-2 0 0 16,0 3 0-16,1 0 0 0,-2-4 0 0,-2 2 0 16,1 0 0-16,1 1 0 0,3 2 0 0,-5 0 0 15,2-1 0-15,2 2 0 0,0 1 0 0,-1-1 0 16,0-1 0-16,0-1 0 0,0 0 0 15,2-1 0-15,-3 0 0 0,2 0 0 0,-1-2 0 0,1 0 0 16,0-1 0-16,-2 2 0 0,1 0 0 0,0-1 0 16,0 2 0-16,0 1 0 0,1-2 0 0,0 0 0 0,0 0 0 0,-1-2 0 15,-1 1 0-15,0 0 0 0,-1 0 0 0,0-1 0 16,0 0 0-16,0-1 0 0,-2 1 0 0,2 1 0 16,1-3 0-16,-2 2 0 0,1 0 0 0,2 1 0 15,-3-2 0-15,1 0 0 0,0 0 0 0,0 0 0 16,0 1 128-16,-1-1-128 0,0-1 0 0,1 2 0 15,-2-2 0-15,2 0 0 0,3 2 0 0,-3-1 0 16,0-2 0-16,1 0 0 0,-11-2 0 0,9 4 0 16,-1-1 128-16,1-1-128 0,0-1 0 0,0 2 0 0,0-1 0 15,-1 0 0-15,0 1 0 0,1-2 0 0,-9-1 0 0,10 1 0 16,1 2 0-16,0-3 0 0,-11 0 128 0,11 0-128 16,0-3 0-16,0 2 0 0,1 0 0 0,-3 0 0 15,1-1 128-15,-1-1-128 0,0 0 0 0,2-1 0 16,-3 2 128-16,2-3-128 0,1 0 0 0,-3-2 0 15,0 4 0-15,-1-2 0 0,1-2 128 0,-2-1-128 16,4-2 0-16,-3 0 0 0,0 4 0 0,0-3 0 16,3 0 0-16,-2 0 0 0,-1 2 128 0,-1-2-128 15,0 0 0-15,3 0 0 16,1 1 0-16,-2-3 0 0,1 2 0 0,1 0 0 0,-1-1 0 0,1 2 0 16,-2 0 0-16,2-1 0 0,-2 1 0 0,0 0 0 15,1 1 0-15,0-1 0 0,-1 1 0 0,2 1 0 16,0 0 0-16,-3-1 0 0,2-3 0 0,0 2 0 15,0 2 0-15,2 2 0 0,-3-4 0 0,2 4 0 0,2-3 0 16,-2 2 0-16,1 0 0 0,0 1 0 16,0-1 0-16,1 0 0 0,2 2 0 0,-2 0 0 0,1-2 0 0,-3 2 0 15,1-5 0-15,1 3 0 0,1 1 0 16,-1 1 0-16,-1-1 0 0,0-1 0 0,1-1 0 16,-2 0 0-16,0 3 0 0,1-2 0 0,-2-1 0 0,1 0 0 15,-1 2 0-15,1 0 0 0,-1 0 0 0,1-1 0 16,0 0 0-16,1 1 0 0,0 3 0 0,0-4 0 15,0 2 0-15,-1 0 0 0,1-2 0 0,0 2 0 16,1 0 0-16,-1 0 0 0,1-2 0 0,0 2 0 16,1 0 0-16,-2 0 0 0,0 1 0 0,1 1 0 0,0-1 0 0,2 1 0 15,-2 0 0-15,1-2 0 0,1 3 0 0,-1-1 0 16,0-1 0-16,0 1 0 0,-2 1 0 0,0-1 0 16,0 0 0-16,1 1 0 0,-1 0 0 15,1 0 0-15,0 0 0 0,2 0 0 0,-3 0 0 0,0 0 0 16,-1 1 0-16,2 0 0 0,-4 1 0 0,2 0 0 15,0-2 0-15,0 4 0 0,0 0 0 0,-2-1 0 16,1 0 0-16,-1 1 0 0,-1-1 0 0,2 3 0 16,0 0 0-16,-1-1 0 0,0-1 0 0,-1 3 0 15,-1 2 0-15,2-3 0 0,0 1 0 0,-1-2 0 16,1 1-128-16,1 0 128 0,-1 1 0 0,0 0 0 16,-8-7 0-16,12 8 0 0,1 2 0 0,-2-1 0 15,-2-2 0-15,2-1 0 0,0 1 0 0,2 0 0 16,-5 0 0-16,3 1 0 0,1 0 0 0,-2-2 0 15,2 1 0-15,-1-2 0 0,-1 0 0 0,0 1 0 16,0 0 0-16,-2-1 0 0,1 0 0 0,-1 1 0 0,1 1 0 0,0 0 0 16,0-1 0-16,1 0 0 15,-4 1 0-15,3 0 0 0,-2-2 0 0,2 1 0 16,-3-1 0-16,4 0 0 0,-3 0 0 0,2 0 0 0,-3 1 0 0,3 0 0 16,-2-3 0-16,1 2 0 0,-1-1 0 0,1 1 0 15,-8-5 0-15,8 8 0 0,3 0 0 0,0-2 0 16,-3 1 0-16,1 0 0 0,-4-1 0 0,4 1 0 15,-2-2 0-15,2 1 0 0,-3-1 0 0,1 2 0 16,-1 2 0-16,1-3 0 0,1 0 0 0,-1-1 0 16,1 1 0-16,1 0 0 0,0 0 0 0,-2-1 0 15,2 1 0-15,1 1 0 0,-3-3 0 0,3 0 0 16,-2 1 0-16,2-2 0 0,1-1 0 0,-2 2 0 0,1-1 0 0,0 0 0 16,-2-1 0-16,2 2 0 0,-3-3 0 0,2 2 0 15,-5 1 0-15,-4-4 0 0,10 0 0 0,-10 0 0 16,9 3 0-16,0-1 0 0,0 0 0 0,0-2 0 15,-1-2 0-15,-8 2 0 0,10 0 0 0,0 0 0 16,-1-1 0-16,0 0 0 0,0 0 0 0,-1-1 0 16,-8 2 0-16,12-1 0 0,-2-1 0 0,0 1 0 15,0 0 0-15,-2 0 0 0,1-1 0 0,-1 2 0 16,-8 0 0-16,11-3 0 0,-1 3 0 0,-1 0 0 16,0 0 0-16,0 0 0 0,-9 0 0 0,10 0 0 15,0-2 0-15,-4 1 0 0,3-1 128 0,-9 2-128 16,9 0 0-16,1-1 0 0,1-2 0 0,-4-1 0 0,2 1 0 0,-1 0 0 15,1 0 0-15,1 0 0 16,-1-2 0-16,2 1 0 0,0-1 0 0,2 2 0 16,-1-1 0-16,0 1 0 0,2-4 0 0,-3 2 0 0,0-1 0 0,1 1 0 15,0-2 0-15,-1 2 0 16,2-1 0-16,1 0 0 0,-3-2 0 0,1 2 0 0,-2 1 0 0,1-3 0 16,1 1 0-16,-3 0 0 0,0-2 0 0,1 3 0 15,-2-3 0-15,2 2 0 0,0 2 0 16,-1-1 0-16,-2 2 0 0,1-4 0 0,2 3 0 0,-2-2 0 15,0-1 0-15,-1 1 0 0,2-1 0 0,-4 0 0 16,2-1 0-16,0 1 0 0,-1 1 0 0,1 1 0 16,-3 0 0-16,2-2 0 0,-1 2 0 0,2-1 0 15,0 0 0-15,0 1 0 0,0 0 0 0,0 1 0 16,3 0 0-16,-2 1 0 0,2 1 0 0,-1-1 0 0,1 0 0 0,2 0 0 16,-2 1 0-16,3 1 0 0,0-2 0 15,0-1 0-15,-1 1 0 0,1 1 0 0,-3-2 0 0,2 0 0 16,1 1 0-16,0 1 0 0,-2 0 0 0,1 0 0 15,1-1 0-15,-1 1 0 0,-1 0 0 0,0-1 0 16,0 2-128-16,1 1 128 0,-2-3 0 0,1 0 0 16,0 2 0-16,0 0 0 0,0 0 0 0,1 1 0 15,0-3 0-15,-1 3 0 0,0 1 0 0,0 0 0 16,1 0 0-16,-2 0 0 0,1 0 0 0,0 1 0 16,0 3 0-16,1-4 0 0,-1 0 0 0,2 0 0 15,-4 0 0-15,4 1 0 0,-2 0 0 0,3 0 0 16,-3 0 0-16,1 1 0 0,-1 2 0 0,1-1 0 15,-3 1 0-15,0 1 0 0,-2-2 0 0,1 2 0 16,0 0-128-16,-2-1 128 0,1 1 0 0,1 0 0 0,-3 1 0 16,2-1 0-16,-1 3 0 0,1-2 0 15,1 0 0-15,-1-1 0 0,-1 1 0 0,0 3 0 0,0-3 0 0,-1 3 0 16,1 0 0-16,1 1 0 16,-4 0 0-16,1-1 0 0,1 0 0 0,0 0 0 15,-2 1 0-15,2 0 0 0,-2 0 0 0,2-1 0 0,-1 0 0 16,0-1 0-16,2 1 0 0,-2-1 0 0,2 0 0 0,0 0 0 15,-1 1 0-15,0 0 0 0,2-1 0 0,-1 0 0 16,3 0 0-16,-1 1 0 0,0 2 0 0,-1-2 0 16,0-2 0-16,1 2 0 0,-1 0 0 0,1 0 0 15,0 0 0-15,-1 1 0 0,1-3 0 0,1 1 0 0,1 0 0 0,1-1 0 16,-1 0 0-16,1 1 0 0,0-3 0 16,0 1 0-16,1-1 0 0,0 1 0 0,0-2 0 15,-2 0 0-15,1 1 0 0,0-1 0 0,-1 0 0 16,0 0 0-16,0-1 0 0,1 1 0 0,0-1 0 15,0 0 0-15,1 3 0 0,-1-5 0 0,1 1 0 0,0 0 0 16,0 1 0-16,-1 1 0 0,1-1 0 0,0-3 0 16,0 1 0-16,2 1 0 0,-5 1 0 0,4-1 0 15,-1 0 0-15,2-1 0 0,0 2 0 16,-2 0 0-16,0-1 0 0,2-1 0 0,-1-1 0 0,0 1 0 16,1 1 0-16,2 0 0 0,-2-1 0 0,-1-1 0 15,2 2 0-15,0 0 0 0,1 0 0 0,2 0 0 16,-1-1 0-16,-1 0 0 0,-1 0 128 0,1 1-128 15,-2-2 0-15,0 0 0 0,0 0 0 0,-1 0 0 0,0-2 0 0,0 1 0 16,-1 0 0-16,2 0 0 16,-3-1 0-16,4 0 0 0,-2 0 0 0,0-1 0 0,-1 1 0 0,2 1 0 15,-3-1 0-15,1 1 0 16,0 0 0-16,0 0 0 0,-1-3 0 0,0 1 0 0,-1 0 0 0,0-2 0 16,0 1 0-16,0-2 0 15,-1 0 0-15,1-1 0 0,1 1 128 0,-5 0-128 0,3-1 0 16,-2 1 0-16,2-1 0 0,-1 0 0 0,1-1 0 0,1-1 0 15,-1-1 128-15,2-1-128 0,-2-1 0 0,1 2 0 16,0-2 0-16,-1 0 0 0,0 0 128 16,-2 2-128-16,2-1 0 0,-1 1 0 0,-2-1 0 0,2-1 0 15,1 1 0-15,1 0 0 0,-2 0 0 0,1 1 0 16,0 0 0-16,1 0 0 0,0 0 0 0,0 0 0 16,0 1 0-16,1-1 0 0,0 0 0 0,1 0 0 0,0-1 0 15,0 1 0-15,1 0 0 0,1 0 0 0,-1-1 0 16,0 1 0-16,0 0 0 0,3 2 0 0,-2-1 0 0,0 0 0 15,-1 0 0-15,3 1 0 0,-1 0 0 16,1 0 0-16,0 0 0 0,3 1 0 0,-3 0 0 0,3 0 0 16,-1 1 0-16,-1-1 0 0,1 2 0 0,3-3 0 15,-3 1 0-15,2 1 0 0,-2-1 0 0,0 1 0 16,0-1 0-16,1 1 0 0,-1 0 0 0,1-1 0 16,-1 1 0-16,0 0 0 0,-1 2 0 0,1-1 0 15,0 0 0-15,1 0 0 0,-1 1 0 0,0 2 0 16,-1 0 0-16,0-1 0 0,0 2 0 0,-2 0 0 15,0 0 0-15,0 0 0 0,-2 0 0 0,-1 0 0 16,-1-1 0-16,-1 2 0 0,-1 0 0 0,0 0 0 16,1 0 0-16,-3-1 0 0,2 2 128 0,-2 3-128 15,2-2 0-15,-3 0 0 0,2 1 0 0,-3 0 128 16,2 0-128-16,-2 1 0 0,1-2 128 0,-6-2-128 0,8 4 0 0,-4-1 0 16,-4-3 0-16,6 3 0 15,-6-3 128-15,0 0-128 0,6 2 0 0,-6-2 160 0,0 0-160 16,0 0 128-16,5 2-128 0,-5-2 192 15,5 3-192-15,2 1 192 0,-7-4-192 0,0 0 0 16,0 0 144-16,0 0-144 0,0 0 0 0,0 0 144 0,4-3-144 0,-4 3 0 16,0 0 144-16,0 0-144 0,0 0 0 0,0 0 144 15,0 0-144-15,0 0 0 0,0 0 0 0,0 0 128 16,0 0-128-16,0 0 0 0,0 0 0 0,4-2 0 16,-4 2 0-16,0 0 0 0,4-3 0 0,-4 3-176 15,0 0-672-15,0 0-144 0,0 0-32 0,0 0 0 16,0 0-1616-16,-8 3-336 0,-1 3-64 15</inkml:trace>
  <inkml:trace contextRef="#ctx0" brushRef="#br1" timeOffset="15544.91">19673 15694 3679 0,'0'0'320'0,"0"0"-320"0,0 0 0 0,0 0 0 16,0 0 2240-16,0 0 368 0,0 0 80 0,0 0 0 15,0 0-944-15,0 0-192 0,0 0-32 0,-3 9-16 16,-3-4-208-16,1 1-32 0,-2-2-16 0,2 0 0 16,-2 1-160-16,0-3-16 0,1 0-16 0,6-2 0 15,-8 2-128-15,1 0-32 0,7-2 0 0,-7 0 0 16,0-2 144-16,7 2 32 0,0 0 0 0,-5-6 0 15,-1-3-176-15,4 4-16 0,-2-2-16 0,2-2 0 16,2-2-288-16,2 0-64 0,0 1-16 0,2-3 0 16,1-1-192-16,1 2-48 0,1 0 0 0,2-1 0 15,0 0-256-15,2 2 128 0,3 1-128 0,-3 2 0 16,1-1 128-16,0 1-128 0,0 0 0 0,0 3 0 16,0 0 0-16,-1 2 0 0,-1 1 0 0,-2 1 0 15,2 2 0-15,-10-1 0 0,7 4 0 0,1 3 0 16,-8-7 0-16,7 10 0 0,-1 3 0 0,-4 0 0 0,-2 2 0 15,-1 1 0-15,-3 1 0 0,-1 0 0 0,-1 2 0 16,-3-3 208-16,2 0-32 0,-5-1-16 0,3-1 176 0,-4 0 48 16,-2-1 0-16,-1-2 0 0,-3-3 48 0,0-1 16 15,-1-1 0-15,4-4 0 0,-1 0-128 0,3-4 0 16,0 0-16-16,3-4 0 0,2-1 0 0,3-4 0 16,1-4 0-16,4 0 0 0,0-1 32 0,3-3 16 15,1-3 0-15,5-1 0 0,2-3-224 0,2 1-128 16,2 0 128-16,4 0-128 0,2 3 0 0,2 2 0 15,-1-1 0-15,1 3 0 0,0 4 0 0,-3 1 0 16,-1 0 0-16,-2 6 0 0,0 2 0 0,-3 5 0 16,-2 0 0-16,0 4 0 0,-4 0-128 0,-2 6 128 15,0 3-128-15,-4 4 128 0,-1-3 0 0,-3 4-128 16,-3 2 128-16,-2 2 0 0,-5 2 0 0,-1-1 0 16,-2 1 0-16,0 0 0 0,-2-1 0 0,-4-3 0 15,-2-4 0-15,0 0 0 0,0-3 0 0,-2-1 176 16,3-2-176-16,1-2 192 0,1-4 0 0,1-2 0 0,4-2 0 0,2-3 0 15,3-2 0-15,0-3 16 0,2-3 0 0,3-3 0 16,1-3-48-16,2-2-16 16,1-2 0-16,6-1 0 0,-2 0-144 0,5 2 192 15,2-1-192-15,4 1 192 0,-2 0-192 0,4 5 0 16,1 1 0-16,4 3 0 0,-2 2 0 0,3 2 0 0,1-1 0 16,-2 5 0-16,0 3 0 0,-1 4 0 0,0 3 0 0,-4 2 0 15,-4 0 0-15,-1 3 0 0,-2 6-224 0,-3 0 80 16,-1 1 144-16,-3 0 0 0,-3 1 0 0,-3 2-128 15,-1 2 128-15,-3-3 0 0,-2 0 0 0,-4-1 0 16,-2-5 0-16,-2 1 0 0,-4-5 0 0,0 0 128 16,-1 0 0-16,1-2 0 0,-3-3 0 0,4 1 0 0,-3-4 16 0,4-3 16 15,0-2 0-15,4-2 0 0,0-3-32 0,5-3-128 16,3-3 192-16,0-3-64 0,4-2 0 0,3-4 0 16,1-4 0-16,3 1 0 0,1-2-128 0,7 1 128 15,0 3-128-15,4-1 128 0,4 0-128 0,4 2 0 16,-2 2 0-16,3 2 0 0,1 3 0 0,2 2-176 15,-3 3 176-15,3 4-128 0,-2 4 128 0,-1 4 0 16,-2 4 0-16,-3 3-128 0,-4 1 128 0,-2 2 0 16,-3 3-144-16,-4 1 144 0,-1-1 0 0,-4 4-176 15,-4 3 176-15,-1 1-128 0,-6 0 128 0,-2 0 0 16,-4-2 0-16,1 1-128 0,-3-3 128 0,0-3 0 16,-3-2 0-16,1-2 0 0,-1-3 0 0,0 0 0 15,1-3 0-15,-1-2 0 0,1-2 0 0,3-2 128 0,-2 0-128 0,3-4 0 16,4-3 0-16,3-2 128 15,2-3-128-15,2-1 0 0,4-5 0 0,2 0 144 16,2-3-144-16,5 1 0 0,1-3 0 0,6 2 0 16,2 1 0-16,3 2 0 0,1-1 0 0,3 2 0 0,3 3 0 0,3 3-144 15,0 2 144-15,1 3-128 16,1 2 128-16,-1 4-128 0,-4 4 128 0,-2 3 0 16,-3 4-144-16,-3 0 144 0,-3 5 0 0,-1 1-176 15,-4 4 176-15,-2 1-128 0,-5 0 128 0,-4 4-128 0,-3 1 128 0,-5 1-128 16,-2-1 128-16,0-4 0 0,-3-1 0 0,-2-3-128 15,0-4 128-15,-1-3 0 0,-5-1 0 0,3-2 0 16,0-1 0-16,2-3 0 0,1-2 0 0,0-5 128 0,1-2-128 0,2-3 144 16,2-1-144-16,4-4 160 0,0-6-32 0,3 0 0 15,3-4 0-15,3-1 0 0,3-4-128 0,1-1 0 16,3 1 144-16,2 1-144 0,3 3 0 0,2 4 0 16,-1 0 0-16,2 6 0 0,-3-1 0 0,1 3 0 15,0 3 0-15,-2 4 0 0,-3 3-192 0,-1 1 0 16,-9 0 0-16,8 5 0 15,0 3-2672-15,-2 2-528 0</inkml:trace>
  <inkml:trace contextRef="#ctx0" brushRef="#br1" timeOffset="18119.05">19540 16140 12783 0,'0'0'560'0,"0"0"128"0,-8 7-560 0,2-1-128 0,-1-3 0 0,7-3 0 15,-8 5 1168-15,2 1 208 0,0-1 32 0,6-5 16 16,-5 5-416-16,5-5-96 0,0 0-16 0,0 0 0 15,0 0 96-15,0 0 16 0,0 0 0 0,0 0 0 16,0 0-64-16,0 0-16 0,0 0 0 0,0 0 0 16,0 0-64-16,-7-5-16 0,7 5 0 0,-3-8 0 15,1-2-160-15,0 1-48 0,1-4 0 0,0-1 0 16,1 0-64-16,0-1 0 0,0-3-16 0,0 2 0 16,1-2-128-16,0 0-32 0,-1-1 0 0,2 1 0 15,-1 0-144-15,1 2-16 0,1-1-16 0,3 1 0 16,-2-2-80-16,3 3-16 0,-1 0 0 0,1-3 0 15,1 1-128-15,-1 1 192 0,1-2-192 0,0 2 192 16,0 0-192-16,1 1 160 0,1 0-160 0,1-2 160 0,-2 1-160 16,1-1 160-16,1 0-160 0,-2 0 160 0,2 2-160 15,1 0 128-15,-3 1-128 0,0 1 128 0,2 0-128 0,-3-1 128 16,1 0-128-16,-1 0 128 0,0 4-128 0,1-1 0 16,-1-1 0-16,0 2 0 0,0 1 0 0,1 1 0 15,-1-1 128-15,0-1-128 0,-1-1 0 0,1 0 0 16,0 0 0-16,3 1 0 0,-4-2 0 0,2 1 0 15,0 1 0-15,0 0 0 0,0 1 0 0,1 0 0 16,0 0 0-16,-1 2 0 0,1-2 0 0,1 0 0 16,-2 3 0-16,1-1 0 0,1 0 0 0,-3 1 0 15,-1-1 0-15,-1 1 0 0,1-1 0 0,0 4 0 16,1-1 0-16,0 0 0 0,-2-2 0 0,2 2 0 0,0 0 0 16,0-1 0-16,1 1 0 0,0-1 0 0,0 2 0 0,-1 0 0 15,1 0 0-15,-1 0 0 0,-8 3 0 0,11-2 0 16,1 0 0-16,-3 1 0 0,1 0 0 0,1 1 0 15,-2 0 0-15,1 1 0 0,-2 0 0 0,1 1 0 16,1 0 0-16,-2-1 0 0,1-1 0 0,-1 3 0 16,1 1 0-16,0 0 0 0,1 1 0 0,0-1 0 15,0-2 0-15,-1 2 0 0,-9-4 0 0,11 5 0 16,-2 1 0-16,2-1 0 0,2 0 0 0,-2 1 0 16,0 1 0-16,2 1 0 0,-2-2 0 0,2 1 0 15,-2 2 0-15,1-1 0 0,-1 1 0 0,2 0 0 16,-2-1 0-16,1-1 0 0,0 0 0 0,2 0 0 15,0 0 0-15,-3 1 0 0,0-4 0 0,0 3 0 16,1 0 0-16,-2-1 0 0,0 1 0 0,-1-1 0 0,-2 1 0 16,3-2 0-16,-1 1 128 0,1 1-128 0,0-4 0 15,-1 2 128-15,-3 2-128 0,0-2 128 0,-6-5-128 0,9 6 0 16,-9-6 144-16,9 8-144 0,-2-2 128 0,-1 2-128 16,-2 0 128-16,0-2-128 0,-4-6 128 0,6 10-128 15,-2 0 128-15,1-1-128 0,-5-9 0 0,6 9 128 16,0-1-128-16,-2 0 0 0,-4-8 0 0,6 10 128 15,-6-10-128-15,4 11 0 0,-1-1 128 0,1 0-128 16,0 0 128-16,-1 1-128 0,0-1 128 0,-1 1-128 16,0-1 128-16,2-1-128 0,-3 1 144 0,4 0-144 15,-2-1 192-15,0 0-192 0,1 1 176 0,-2 0-176 16,-2-10 160-16,3 12-160 0,-1-1 128 0,1-2-128 0,-1 0 0 16,-2-9 144-16,4 11-144 0,-3-1 160 15,3-1-160-15,-2-2 160 0,-2-7-32 0,2 11-128 0,0-1 192 0,3-2-64 16,-5-8-128-16,2 11 192 0,0-2-192 0,-1 0 192 15,0 0-192-15,0 0 0 0,-1-9 144 0,3 10-144 16,-2-2 0-16,-1 1 128 0,0-1-128 0,0-8 0 16,1 9 0-16,1-1 128 0,-2 1-128 0,0 0 0 15,0-9 0-15,2 10 144 0,-2-1-144 0,0-9 0 16,0 10 128-16,0 0-128 0,0-2 0 0,0-8 0 16,0 0 0-16,0 10 128 0,0-10-128 0,0 9 0 15,0-9 128-15,0 0-128 0,0 10 0 0,0-10 0 16,-1 9 128-16,1-9-128 0,0 0 0 0,-3 9 0 15,3-9 0-15,0 0 0 0,-2 7 0 0,2-7 0 16,0 0 176-16,0 0-176 0,-2 11 160 0,2-11-160 16,0 0 0-16,0 10 0 0,0-10 0 0,0 0 0 0,3 9 0 15,-3-9 0-15,0 0 0 0,4 10 0 0,-4-10 0 16,0 0 0-16,0 0 0 0,0 0 0 0,0 0 0 0,0 0 0 16,0 0 0-16,0 0 0 0,0 0 128 0,0 0 0 15,0 0-128-15,0 0 192 0,0 0-64 0,1-9 0 16,1-1-128-16,-1 2 192 0,-1 0-64 0,0-1 0 15,2-2-128-15,-2 2 192 0,0-1-192 0,0 0 128 16,1-1-128-16,1 1 0 0,-1-4 128 0,0 2-128 16,-1-1 0-16,0 2 0 0,0-2 0 0,0-2 128 15,0 0-128-15,-1-1 0 0,-1 1 0 0,1 0 0 16,-2-2 128-16,1 0-128 0,0-1 0 0,-1-1 0 16,2-1 0-16,-3 1 0 0,0-1 128 0,2 0-128 0,-3 0 0 15,1 0 0-15,-2 2 0 0,3 0 0 0,-2 3 0 0,-1-1 0 16,2 0 0-16,-2 0 0 0,3 2 0 15,-1 2 0-15,-2 1 0 0,2 0 0 0,-1 3 0 0,2 0 0 16,-3-1 0-16,1 1 0 0,5 8 0 16,-7-9 0-16,1 2 0 0,0-1 128 0,-3-1-128 0,3 1 0 15,-1 2 0-15,1-2 0 0,-2-1 0 0,0 0 0 16,2 2 0-16,-3-1 0 0,-1 0 0 0,1 1 0 16,-2-2 0-16,2 1 0 0,-1-1 0 0,1 1 0 15,-1-3 0-15,-1 1 0 0,0-1 0 0,1 1 0 16,0 0 0-16,-1 0 0 0,0 1 0 0,1 0 0 15,0 1 0-15,1 0 128 0,0 1-128 0,0 3 0 16,-1-2 0-16,-2 3 0 0,-1 0 0 0,4 1 0 16,-1 0 0-16,-1 0 0 0,-1 1 0 0,-2 0 0 15,2 1 0-15,-1 0-128 0,1 0 128 0,0 2 0 16,0 0 0-16,0 1 0 0,-3 0 0 0,1-1 0 0,2 0 0 16,0 1 0-16,0 0 0 0,0 0 0 0,-2 0 0 0,0 2 0 15,-1-1 0-15,0 0 0 0,2-1 0 0,-1 1-128 16,-2 2 128-16,2-1 0 0,0 1 0 0,0-2 0 15,2 3 0-15,-2-2 0 0,2 0 0 0,2-1 0 16,0 0 0-16,0 2 0 0,1-1 0 0,-1 2 0 16,-1 0 0-16,0 0 0 0,0 1 0 0,0-1 0 15,1-2 0-15,0 3 0 0,-4 1 0 0,1 1 0 16,1-2 0-16,0 1 0 0,1-1 0 0,-2 2 0 16,1-1 0-16,0-1 0 0,1 1 0 0,-1-1-128 0,1-2 128 15,1 1 0-15,0 0 0 0,0 0 0 0,-1-2 0 16,1 2 0-16,1 2 0 0,1 0 0 0,0-2 0 15,0 0 0-15,-1 2 0 0,3-1 0 0,-1 1-128 16,2-1 128-16,0 1 0 0,-1 0 0 0,0 0 0 16,3 0 0-16,-3-1 0 0,3 1-128 0,-1 0 128 0,1 0 0 15,-1 1 0-15,1 0 0 0,-1 1 0 0,2 1 0 16,0 0 0-16,-2 1 0 0,0-3 0 0,1 3 0 16,0-2 0-16,1 2-128 0,-5 3 128 0,4-1 0 15,-1-2 0-15,2 2 0 0,-2-2 0 0,0 0 0 16,1 0 0-16,1 0 0 0,1 1 0 0,-2-3 0 15,0-1 0-15,1-1 0 0,0 0 0 0,0-1 0 16,2-8 0-16,0 0 0 0,-1 10 0 0,1-10 0 16,0 9 0-16,0-9 0 0,0 0 0 0,0 0 0 15,0 0-448 1,8 2 32-16,-8-2 0 0,13-5 0 0,-1 0-2848 16,-2-4-560-16</inkml:trace>
  <inkml:trace contextRef="#ctx0" brushRef="#br1" timeOffset="18919.47">19593 16219 10127 0,'0'0'896'0,"0"0"-704"15,0 0-192-15,0 0 0 0,0 0 1728 0,0 0 304 16,0 0 64-16,0 0 16 0,0 0-528 0,0 0-112 16,0 0 0-16,0 0-16 0,2-11-192 0,-2 11-48 15,-1-10 0-15,1 10 0 0,-2-9-256 0,2 9-48 16,-5-8-16-16,-1 3 0 0,0-2-192 0,1 3-32 16,-4 0-16-16,0 1 0 0,-1 0-176 0,1 2-32 15,-1 0-16-15,-2 1 0 0,2 1-240 0,-2 1-64 16,0 2 0-16,-1 1 0 0,1-1-128 0,-1 3 160 15,-3 0-160-15,2 2 160 0,2 0-160 0,0 0 192 0,-3 1-192 16,1 1 192-16,2-3-64 0,0 2-128 0,2 1 192 16,0 0-64-16,2-1-128 0,2 1 0 0,1 4 144 15,1-2-144-15,2-2 0 0,2 0 0 0,1-2 0 0,3 2 128 16,0-4-128-16,3 2 128 0,3-5-128 16,2 2 128-16,3-1 16 0,0 1 16 0,0-3 0 0,1-2 0 15,-1-2 96-15,2 0 32 0,-1 1 0 0,2-2 0 16,-1-1 32-16,0-1 16 0,-3 1 0 0,2-1 0 15,-1-2-16-15,0 1 0 0,0-3 0 0,-1 1 0 16,-1 2 16-16,2-2 0 0,-1-3 0 0,0-2 0 16,-1 0 0-16,1 2 0 0,-3-1 0 0,0-1 0 15,-5-1 48-15,0 2 0 0,-3-1 0 0,-3 0 0 16,-3-3 64-16,-2 1 0 0,-2 0 16 0,-2 2 0 16,-2 2-112-16,0 1-32 0,-5 0 0 0,1 2 0 15,0-1-192-15,-1 3-128 0,0 0 128 0,0 3-128 0,2 0 0 0,1 0 0 16,2 2 0-16,2 2-192 15,-1-1-1456-15,10-1-288 0,0 0-64 16,0 0-10720-16,0 0-2128 0</inkml:trace>
  <inkml:trace contextRef="#ctx0" brushRef="#br1" timeOffset="20034.07">20988 16105 1839 0,'0'0'160'0,"0"0"-160"15,0 0 0-15,0 0 0 0,0 0 2336 0,7-1 432 16,-7 1 96-16,0 0 16 0,6-2-1200 0,-6 2-224 16,5-2-48-16,-5 2-16 0,5-1-224 0,0-3-32 15,-5 4-16-15,0 0 0 0,0 0 32 0,0 0 0 16,5-4 0-16,-5 4 0 0,0 0-256 0,0 0-32 0,0 0-16 0,3-6 0 16,-2 1-96-16,-1 5-32 0,0 0 0 0,0-7 0 15,-1 2-176-15,-1-1-32 16,-1 1-16-16,1-2 0 0,-1 3-144 0,0-1-32 0,-2 1 0 0,0 1 0 15,-1-2 16-15,0 2 0 0,-2 0 0 0,-1-1 0 16,0 1 16-16,-3 1 0 0,0 0 0 0,0 0 0 16,1-1-96-16,-2 2 0 15,-1-1-16-15,-2 2 0 0,0 0-16 0,-1 2 0 0,1-2 0 0,-3 1 0 16,1 0-224-16,1 2 176 0,-2-1-176 0,1 0 160 16,2-1-160-16,-1 1 192 0,3-1-192 0,1 4 192 15,0-3-192-15,2 1 0 0,2 1 144 0,0 0-144 16,1 3 0-16,0-1 0 0,1 3 0 0,3 0 0 15,1 0 0-15,2 1 0 0,1-1 0 0,3 1 0 16,2 1 416-16,1-1 16 0,3-1 0 0,-1 1 0 0,1 1-592 16,1-1-112-16,1 0-32 0,0 0 0 0,1-3 304 15,-2 1 0-15,1-1 176 0,1-1-176 0,-2 0 192 0,1-2-192 16,0-1 192-16,2 1-192 16,-2-2 256-16,0 0-64 0,0-2-16 0,1 2 0 0,-2-4 0 0,1 0 0 15,1 0 0-15,1-2 0 0,-3 0 0 0,2-1 0 16,2-1 0-16,0-1 0 0,0 1-48 0,2-1 0 15,-2 0 0-15,1-1 0 0,1 0 0 0,-1 0 0 16,-2 0 0-16,0 0 0 0,0-1 16 0,-2-1 0 16,-2 1 0-16,0 1 0 0,0-2-144 0,-3 1 192 15,-1-1-192-15,1 3 192 0,-4-1-64 0,0 0-128 16,-1 0 192-16,-1-1-64 0,-2 1 0 0,0-1-128 16,-4 0 192-16,1-2-64 0,-2 1-128 0,-3-1 192 15,0 1-192-15,1 0 192 0,-3 0-192 0,0 2 0 16,0-1 144-16,0 1-144 0,-1 2 0 0,-1 0 128 15,1 1-128-15,0 1 0 0,0 0 0 0,2 2 0 16,-2-1 0-16,2 2 128 0,-1 1-128 0,0 0 0 16,0 1 0-16,-1 3 0 0,0-1 0 0,0 1 0 0,0 1 0 0,2-1 0 15,-1 2 0-15,2 0 0 16,2 2 0-16,-2 0-128 0,3-1 128 0,-1 2 0 16,2 1 0-16,0 0 0 0,1-1 0 0,2 1 0 0,2 0 0 0,1-2 0 0,0 2 0 15,2 0-160-15,3-1 160 0,1 0 0 16,0-1-1344-16,4-2-144 15,-1 1-48-15,4-2-16864 0</inkml:trace>
  <inkml:trace contextRef="#ctx0" brushRef="#br1" timeOffset="24619.81">22207 16923 3679 0,'0'0'160'0,"0"0"32"0,0 0-192 0,0 0 0 0,-5 5 0 0,-3-1 0 16,8-4 3968-16,-7 4 768 0,-1-2 128 0,8-2 48 16,-8 2-2480-16,-1-2-480 0,3 0-96 0,6 0-32 15,-9 0-464-15,9 0-80 0,-8-2-32 0,8 2 0 16,-9-2-416-16,9 2-96 0,0 0-16 0,0 0 0 16,-4-10-80-16,2 2 0 0,2-3-16 0,3 1 0 15,2 1-304-15,2-2-64 0,0 0-16 0,3 2 0 16,1-1-240-16,2 0 0 0,1 0 0 0,2 1 0 15,-3 1 128-15,0 3-128 0,0-1 0 0,2 2 144 16,-6 1-144-16,2 0 192 0,-1 2-192 0,-10 1 192 16,10 5-16-16,-3 0 0 0,-7-5 0 0,4 10 0 15,-3 1 80-15,-3 2 32 0,-2 1 0 0,-3 0 0 0,-2-1-80 16,-3 1-16-16,-2 2 0 0,1-3 0 0,-2 0-192 0,0-1 144 16,-1-1-144-16,-1-1 128 0,2-2 0 0,-2-3-128 15,1 1 192-15,0-3-64 0,2-1 48 0,2-2 0 16,0-2 0-16,1-1 0 0,0-3 80 0,3-1 0 15,1-2 16-15,4-2 0 0,2-1-16 0,3-1 0 16,4-3 0-16,3 0 0 0,2-1-256 0,0 0 0 16,3-1 128-16,1 0-128 0,2 0 0 0,0 1 0 15,3 3 0-15,-2 2 0 0,0 2 0 0,0 2 0 16,-1 4 0-16,-2 3 0 0,-2 3 0 0,-2 3-144 16,-3 4 144-16,-2 2 0 0,-1 2 0 0,-4 3 0 15,-3-3 0-15,-3 3 0 0,-3 6 0 0,-1-1 0 16,-4-1 0-16,-1-1 0 0,1-2 0 0,-1 0 0 0,-2-3 0 0,1-3 0 15,-1 1 0-15,0-2 144 0,2-2-144 0,2-3 0 16,1-2 160-16,-1-3-160 0,2-1 128 0,2-3-128 16,3-1 144-16,1-3-144 0,2-2 160 0,3-2-160 15,2-1 160-15,4-3-160 0,0 2 160 0,3-5-160 16,3 0 0-16,0 0 0 0,2 1 0 0,5 3 0 16,-1 2 0-16,1 2 0 0,-2 0 0 0,1 3 0 15,-2 4 0-15,-1 0 0 0,-2 4-128 0,-2 5 128 16,-2 4 0-16,-2 2 0 0,-5 1 0 0,0 2 0 15,-5 1 0-15,-1 3 0 0,-5 0 0 0,0-1 0 16,-7 0 0-16,0-1 128 0,0 0-128 0,-2-3 0 16,2-2 160-16,-1-1-160 0,1 0 160 0,-1-3-160 15,2-1 144-15,1-3-144 0,0-4 128 0,2 0-128 16,2-2 0-16,1-3-192 0,3-1 0 0,1-1 16 16,1-2-2304-1,3-2-464-15,3-3-80 0</inkml:trace>
  <inkml:trace contextRef="#ctx0" brushRef="#br1" timeOffset="25643.74">21775 15984 1839 0,'0'0'0'0,"0"0"160"0,0 0-160 0,0 0 0 0,0 0 0 0,0 0 0 16,0 0 2224-16,0 0 400 0,0 0 96 0,0 0 16 15,0 0-1136-15,0 0-240 0,0 0-32 0,0 0-16 16,0 0 0-16,0 0 0 0,0 0 0 0,0 0 0 16,0 0-96-16,0 0-32 0,0 0 0 0,0 0 0 15,0 0-384-15,0 0-80 0,0 0-16 0,0 0 0 16,-3-5-128-16,3 5-48 0,-9-8 0 0,2 4 0 16,7 4-80-16,-7-4-32 0,-2 3 0 0,0 1 0 15,0 0-96-15,-1 1 0 0,-1 2-16 0,2-1 0 0,-5 0-64 0,2 1-16 16,-1 1 0-16,-1 0 0 0,-3 1-32 0,1 2 0 15,-2 0 0-15,2 1 0 0,-2 2-64 0,0 0 0 16,2 0-128-16,-1 1 192 0,2 1-192 0,1 1 176 16,-1 2-176-16,6-1 160 0,2 1-160 0,1-1 0 15,3-1 0-15,3-1 128 0,2 3-128 0,5 0 0 16,-2-2 0-16,6-1 0 0,3-1 144 0,1 0-144 16,0-1 160-16,2-2-160 0,-1-3 208 0,3 2-48 15,1-2-16-15,-1 1 0 0,0-5-16 0,-2-2-128 16,-2-2 192-16,1 1-64 0,-1-1 0 0,-1 2 0 15,-1-2 0-15,-1-1 0 0,0 0 16 0,0-1 0 0,1 0 0 16,-3-1 0-16,0-1 32 0,0 0 0 16,-4-1 0-16,1 1 0 0,-2-3 128 0,0 1 16 0,-2-2 16 0,-1 1 0 15,-2 0 64-15,-1-1 16 0,-1-3 0 16,-1 0 0-16,-2-2-112 0,-1 2-32 0,-1 2 0 16,-1 1 0-16,1-1-272 0,-2 2 160 0,0 1-160 0,-1 1 128 31,3 2-1104-31,-3 0-240 0,2 2-32 0,8 4-15952 0</inkml:trace>
  <inkml:trace contextRef="#ctx0" brushRef="#br1" timeOffset="26424.48">23009 15864 2751 0,'0'0'256'0,"0"0"-256"0,0 0 0 0,0 0 0 15,0 0 3120-15,0 0 576 0,0 0 112 0,0 0 32 16,0 0-2144-16,0 0-416 0,0 0-96 0,0 0-16 0,-7-4-320 0,7 4-64 15,-9-2-16-15,0 1 0 0,0 2-128 0,2-1-16 16,-2 1-16-16,-1 1 0 0,1 0-112 0,-1 2-32 16,0-3 0-16,-1 3 0 0,-1 2 48 0,-1 0 16 15,-1 0 0-15,-2 1 0 0,-1 1-32 0,1 2-16 16,1-1 0-16,-1 1 0 0,2 0-128 0,2 1-32 16,2 1 0-16,2 0 0 0,3 1-48 0,1-1-16 15,4 0 0-15,4 0 0 0,1 0-16 0,6-2-16 16,2 2 0-16,3-1 0 0,3-3 128 0,4 0 32 15,3-4 0-15,2-1 0 0,-4 0-128 0,0-2 0 16,0-1-16-16,1-1 0 0,-3-3-16 0,-2 0 0 0,0-3 0 16,-2-1 0-16,-3-2 160 0,2-1 48 0,-1-1 0 15,-1-2 0-15,-6-1 208 0,0 0 64 16,-1-2 0-16,-3 1 0 0,-1-3-32 0,-2-2 0 0,-5-1 0 16,-2 0 0-16,0 0-272 0,-4 1-48 0,-4 0-16 0,0 5 0 15,0-1-176-15,0 3-32 0,-1 0-128 16,0 5 192-16,-2 0-192 0,0 2-192 0,-3 2 48 0,-1 2 0 31,-1 3-1904-31,2 3-368 0,1 3-80 0,1 2-14800 0</inkml:trace>
  <inkml:trace contextRef="#ctx0" brushRef="#br1" timeOffset="29684.78">21650 16220 5519 0,'0'0'496'0,"0"0"-496"0,0 0 0 0,0-8 0 16,0-1 2304-16,0 9 384 0,-1-8 64 0,1 8 0 15,-1-8-1136-15,1 8-224 0,-2-7-48 0,2 7-16 0,0 0-112 0,0 0-32 16,0 0 0-16,0 0 0 0,0 0-112 0,0 0-32 16,0 0 0-16,0 0 0 0,0 0-208 0,0 0-64 15,0 0 0-15,0 0 0 0,-7 7-256 0,2 0-64 16,2 2-16-16,1 3 0 0,-1 1-112 0,1 4 0 16,4-1-16-16,1 2 0 0,-2 1-96 0,3 3-16 15,1 0 0-15,0 1 0 0,-1-4 64 0,1 1 0 16,1 1 0-16,-2 0 0 0,1-2 48 0,2 0 16 15,-4-2 0-15,3 1 0 0,0 1-64 0,0-1 0 16,1-3 0-16,-1 0 0 0,1 1 32 0,0 0 0 16,1-2 0-16,1 0 0 0,2-1 32 0,-3 0 0 0,0-2 0 15,2 0 0-15,0 0-80 0,2-1-16 0,3 0 0 16,-3 1 0-16,1-3-32 0,1 1 0 16,1-2 0-16,-1-1 0 0,-1 1-32 0,0 0-16 0,2-1 0 15,-3 1 0-15,3-1-16 0,-1 0-128 0,1-1 192 0,-1 1-64 16,0-3-128-16,-1 2 128 0,1-2-128 0,-1 0 128 15,1 0-128-15,-2 0 0 0,1-2 144 0,0 3-144 16,-1-3 0-16,1 0 0 0,-3-1 0 0,2 0 128 16,-1 0-128-16,2 1 0 0,-2-2 128 0,1 1-128 15,0-1 0-15,0 0 128 0,2 1-128 0,-3-2 0 16,2 1 0-16,0 0 0 0,-1 0 0 0,1 0 128 16,-2-1-128-16,1 1 0 0,0 0 0 0,1-1 0 15,-4-1 0-15,2 1 128 0,0 0-128 0,3 0 0 16,-2-2 0-16,0-1 128 0,0-1-128 0,0 1 0 15,1 0 0-15,-2-3 144 0,0-2-144 0,1 2 0 0,0 1 144 16,-1-1-144-16,2-3 0 0,-1-1 144 0,1 2-144 0,-2-1 0 16,0 0 0-16,1-2 128 0,0-6-128 0,-1 3 0 15,1-1 0-15,0 2 128 0,0 0-128 0,2-2 192 16,-6-3-192-16,2 2 192 0,0-1-192 0,0 3 0 16,0 0 0-16,-1-1 0 0,1 0 0 0,1 0 0 15,-4 2 0-15,2 0 0 0,0 0 0 0,0 0 0 16,-3-1 0-16,2 2 0 0,0-1 0 0,-2-1 0 15,-2 0 0-15,0-1 0 0,3 3 0 0,-4 0 0 16,1-1 128-16,0 0-128 0,-2-1 0 0,1 0 0 16,2 2 0-16,-2 1 0 0,0 2 0 0,2-1 0 15,-3-2 0-15,1 4 0 0,0-1 0 0,1 3 0 16,-1-1 0-16,-1 2 0 0,0 2 0 0,-2 5 0 0,4-8 0 0,-4 8 0 16,3-4 0-16,-3 4 0 15,0 0 0-15,0 0 0 0,4-8 0 0,-4 8 0 0,0 0 0 0,0 0 0 16,0 0 0-16,0 0 0 0,0 0 0 0,0 0 0 15,0 0 0-15,0 0 0 0,0 0-144 0,0 0 144 16,0 0 0-16,0 0 0 0,0 0 0 0,0 0 0 16,0 0-128-16,0 0 128 0,0 0 0 0,0 0 0 15,0 0 0-15,0 0-128 0,0 0 128 0,0 0 0 16,-5 11 0-16,2 0 0 0,-1 0 0 0,3 1 0 16,0 1 0-16,0 3-128 0,-2 1 128 0,0 3 0 15,1 1 0-15,-1 1 0 0,0 0 0 0,-2 2 0 16,1 3 0-16,-2-3 0 0,0-1 0 0,-1 0-160 15,2 1 160-15,-3 0 0 0,1 1 0 0,1-5 0 16,-1 1 0-16,1 0 0 0,-2 1 0 0,-1-2 0 0,-1-2 0 16,0-1 0-16,-1-1 160 0,1 0-160 0,-2 2 0 0,0-2 0 15,0 0 0-15,1 0 0 0,-2 1 0 0,0-2 0 16,-1 0 0-16,1 1 0 0,0-2 0 0,2-1 0 16,-3 2 0-16,1-3 0 0,-2-1 0 0,1-1 0 15,0 0 0-15,0-1 0 0,3 1 0 0,-2-2 128 16,-1-2-128-16,1 0 0 0,-2 0 0 0,0-1 0 15,-1-2 0-15,-1 1 0 0,3-1 0 0,-2 0 128 16,1-2-128-16,-2 3 0 0,1-1 0 0,-1 1 0 16,1 0 0-16,1-3 0 0,0 1 0 0,0 0 0 15,-1 0 0-15,1 0 0 0,1-2 0 0,-1 0 0 16,1 1 0-16,1-1 0 0,-1 0 0 0,-1-1 0 16,1-2 0-16,-1 1 0 0,-3 0 0 0,0 0 0 0,1-5 0 15,-2 2 0-15,2-2 0 0,-4-1 0 0,0 1 0 0,2-1 0 16,-2 0 0-16,1 1 0 0,2-1 0 0,0-1 0 15,2 1 0-15,0 0 0 0,1 0 0 0,2-2 0 16,3 0 0-16,1-1 0 0,-3 1 0 0,1 0 0 16,-1-1 0-16,3-1-128 0,1 2 128 0,2 0 0 15,-2-1 0-15,2 3-192 0,2-3 192 0,-4-4-160 16,4 4 160-16,1-2-192 0,-2 0 192 0,2 1-192 16,1 1 192-16,-1 0 0 0,1-2 0 0,1-1 0 15,-3-1 0-15,2 2 0 0,-1 1 0 0,1-2-128 16,-1 5 128-16,1-2 0 0,-2-3 0 0,1 1 0 15,-1-1 0-15,0 3 0 0,2-1 0 0,-2 0 0 16,-2 0 0-16,3-1 0 0,1 1 0 0,-3 1 0 0,2 0 0 16,1 1 0-16,0 1 0 0,1 0 0 15,1-2 0-15,0 2 0 0,-2 0 0 0,4 1 0 0,0 0 0 16,-1 0 0-16,-1 0 0 0,0 8 0 0,1-9 0 0,-1 0 0 16,0 1 0-16,0 0 0 0,0 0 0 0,1 1 0 15,-1-2 0-15,0 1 0 0,0 1 0 0,0 1 0 16,0 1 0-16,0 5 0 0,0-7 0 0,0 7 0 15,-1-7 0-15,1 7 0 0,-2-8 0 0,2 8 0 16,0 0 0-16,0 0-128 0,0 0 128 0,0 0 0 16,1-7 0-16,-1 7 0 0,0 0 0 0,0 0 0 15,0 0 0-15,0 0 0 0,0 0 0 0,0 0 0 16,0 0 0-16,0 0 0 0,0 0 0 0,0 0-128 16,0 0 128-16,-5 8 0 0,2 3 0 0,1 0 0 15,0 2 0-15,1 2-128 0,2 0 128 0,0 0 0 0,0 1-144 16,1 2 144-16,1 1 0 0,2 1 0 0,0 0 0 15,2 1 0-15,0-3 0 0,0 0 0 0,3-1 0 0,-1 2 0 16,-1 0 0-16,0-1 0 0,3 1 0 0,-2 1 0 16,1 1 0-16,1 0 0 0,-2-3 0 0,2 0 0 15,0-2 0-15,-3 2 0 0,0 1 0 0,-1-2 0 16,3 0 0-16,-2-3 0 0,2-1 0 0,2 2 0 16,-2 0 0-16,1-1 0 0,1-3 0 0,2 1 0 15,-2 2 0-15,2-3 0 0,1-4 0 0,0 2 0 16,2 1-128-16,-2-1 128 0,0 0 0 0,1-3 0 15,-1 0 0-15,1-2 0 0,-1-1 0 0,-1 1 0 16,-1-4 0-16,2-1 0 0,-1 1 0 0,-1-3 0 16,0 3 0-16,2-1 0 0,-2-1 0 0,0 0 0 15,-1 0 0-15,1-1 0 0,1 0 0 0,0 1 0 0,-3 0 0 0,1-2 0 16,1 1 0-16,0 1 0 0,1 0 0 16,0-3 128-16,0 0-128 0,-1 0 0 0,1 1 0 0,0 0 0 15,0-4 0-15,1 1 0 0,1 1 0 0,1-1 0 16,-2-1 128-16,0 2-128 0,-1-3 0 0,0 1 0 15,-1 0 0-15,0 0 0 0,0 0 0 0,0 0 0 16,0 1 0-16,-1-2 0 0,-1-1 0 0,0-1 0 16,-1-1 0-16,0 0 0 0,0-1 0 0,-1-1 0 15,2 2 128-15,-3-1-128 0,1-2 0 0,0-2 0 16,1 0 0-16,2-1 0 0,-2 0 0 0,0 1 0 16,-1-1 128-16,-1-2-128 0,2 2 0 0,0 0 0 15,0 3 0-15,0 0 0 0,0 1 0 0,0 1 0 0,1-1 0 16,-4 2 0-16,1-1 0 0,-3-1 0 0,2 3 0 0,0 0 0 15,-2 0 0-15,1 0 0 0,-3 1 0 0,1 0 0 16,0-3 0-16,0 2 0 0,-2-2 0 16,2 0 0-16,-1-2 0 0,-2 2 0 0,1 2 0 0,1-3 0 15,-1-3 160-15,-2 2-160 0,0 2 192 0,0 1-192 16,0 1 0-16,0 2 0 0,0 1 0 0,0 3-192 16,1-2 192-16,-1 7 0 0,0 0 0 0,-3-4 0 15,3 4 0-15,0 0-144 0,0 0 144 0,-8-2 0 16,1 0-144-16,7 2 144 0,-10 3-160 0,2 1 160 15,2 2-128-15,0 0 128 0,1 2 0 0,0 1-144 16,1 3 144-16,2 2 0 0,-1 1 0 0,0 3-128 16,1 0 128-16,0 1 0 0,0 3 0 0,0 2 0 15,-1 0 0-15,-1 0-128 0,1 3 128 0,-3 0 0 0,0-2 0 16,-2 0 0-16,0 2 0 0,0-2 0 0,0-2 0 16,0-1 0-16,1 1 0 0,-1-2 0 0,-3-1 0 0,0-1 0 15,2-3 0-15,-3 1 0 0,-2-1 0 0,1 1 0 16,0-1 0-16,1 0 0 0,-2-2 0 0,-2 0 0 15,1-1 0-15,-3 2 0 0,-3-2 0 0,2 0 0 16,0-1 0-16,-2 0 0 0,1-1 0 0,0 0 0 16,2 1 0-16,-1-2 128 0,0-2-128 0,1-1 0 15,-1-1 0-15,1 0 0 0,-2-2 0 0,3-1 0 16,-1-1 0-16,1 1 0 0,-2 0 0 0,-1-3 0 16,1 0 0-16,1 0 128 0,-1 0-128 0,0 0 0 15,-3-3 0-15,1 1 0 0,-1-1 0 0,0 1-160 16,2-2 160-16,-4-1 0 0,2 1-144 0,-2-1 144 0,2-2 0 15,0 0-144-15,-1 1 144 0,1-2 0 0,0 0 0 16,2 1-128-16,-1-2 128 0,4-1 0 0,-1-1-144 0,2 0 144 16,0 0 0-16,2-1 0 0,2-1 0 0,3-2 0 15,-2-2 0-15,2 1 0 0,3 0 0 0,0 0 0 16,1 2-160-16,0 2 160 0,1-1 0 0,2 0-144 16,-4 2 144-16,2 0 0 0,1 0 0 0,1 0 0 15,-1 1 0-15,1 0 0 0,0-1 0 0,1 0 0 16,1-1 0-16,0 1 0 0,0-1 0 0,0 1-128 15,0 0 128-15,0 1 0 0,0 0 0 0,1 0 0 16,0 0 0-16,0 0 0 0,0-1 0 0,0 2 0 16,-1 2 0-16,2-1 0 0,-2 0 0 0,1 2-128 15,1-4 128-15,-2 3 0 0,0 2 0 0,0 5 0 16,0-8 0-16,0 8 0 0,1-7 0 0,-1 7 0 0,0 0 0 0,0 0-128 16,0 0 128-16,0 0 0 0,0 0 0 0,0 0 0 15,0 0 0-15,0 0 0 0,0 0 0 0,0 0 0 16,0 0 0-16,-7 8 0 0,0-1 0 0,3 0 0 15,-1 2 0-15,0 2 0 0,1 3 0 0,2 2 0 16,-2-2 0-16,2 3 0 0,-1 1 0 0,1 3 0 16,0 0 0-16,4 0-128 0,0-3 128 0,2 3 0 15,3-3 0-15,2 3 0 0,0 0 0 0,2 0 0 16,0-1 0-16,0 0-128 0,0-1 128 0,3 0 0 16,-3-2 0-16,2-2 0 0,0 0 0 0,2 0 0 15,1-1 0-15,-1-1 0 0,0-1 0 0,0 0 0 0,1 2 0 16,2-3 0-16,2 0 0 0,-1-2 0 0,-2 1 0 0,3 1 0 15,1-1 0-15,1 0 0 0,1-1 0 0,0-1 0 16,-1-1 0-16,0 0 0 0,0 0 0 0,0-3 0 16,-3-2 0-16,-1 0 0 0,0 1 0 0,0-2 128 15,-2-2-128-15,2-2 0 0,0 1 0 16,-1-1 128-16,-1-2-128 0,1 1 0 0,-2 0 0 0,3 0 0 16,1 1 0-16,-1 0 0 0,2-2 0 0,-2 2 0 15,-1 0 0-15,2 1 0 0,0-1 0 0,-1 1 0 16,0-1 0-16,-1 0 0 0,-1-4 0 0,2 0 0 15,-1 0 0-15,0-3 0 0,-2-3 0 0,1-1 0 16,-2 0 0-16,0 0 0 0,-1-3 0 0,1-1 0 16,-1-3 0-16,0-4 0 0,2-5 0 0,-1-1-128 15,-5-3 128-15,4-3 0 0,-4-1 0 0,4 1 0 0,-1-2 0 16,0 3 0-16,-2-4 0 0,1 6 128 0,0 3-128 16,-1 4 0-16,-3 0 0 0,-1 3 0 0,-3 2 0 0,0 3 0 15,0 3 0-15,-3-1 0 0,-2 2 0 16,1 1 0-16,0 1 0 0,-3 3 0 0,1-2-176 0,-3 3 176 15,3 1-208-15,-3 1 80 16,2 2-1344-16,4 5-272 0,0 0-48 0,0 0-14432 16</inkml:trace>
  <inkml:trace contextRef="#ctx0" brushRef="#br1" timeOffset="37762.12">8260 8026 5519 0,'0'0'496'0,"0"0"-496"0,9-6 0 0,2 1 0 16,0-1 1168-16,-1 1 144 0,1-3 32 0,1 4 0 16,-1-3-592-16,1 1-112 0,0 0-32 0,3 0 0 15,0 0-112-15,2-1-32 0,-1 2 0 0,2-2 0 16,-1-1-112-16,3 1-32 0,-2-1 0 0,4 1 0 16,2 2-80-16,2-1-32 0,3 1 0 0,3 0 0 15,1 1-16-15,4-1 0 0,3 1 0 0,3-3 0 16,1-3-32-16,0 0-16 0,-1 0 0 0,3 2 0 15,-1-1 112-15,1 2 32 0,1 0 0 0,2 2 0 16,1 1-128-16,3 1-32 0,2 0 0 0,-2-1 0 0,-2 3 0 0,-2-1 0 16,1 2 0-16,-1 0 0 0,1 0-128 15,0 0 128-15,0 0-128 0,-1 0 128 0,-4 0-128 16,0 0 0-16,-2 0 0 0,-1 2 0 0,-1 2 128 0,-1 0-128 16,0 0 0-16,-1 1 128 0,-3-1-128 0,-1 2 0 15,-1-3 144-15,-3 0-144 0,-5 1 128 0,0 0-128 16,-4 0 160-16,-3 1-160 0,-3-3 176 0,-1 0-176 15,-3 0 192-15,1 1-192 0,-4-1 320 0,-1 0-64 16,-8-2 0-16,0 0 0 0,0 0-16 0,0 0-16 16,0 0 0-16,0 0 0 0,0 0 384 0,-9-2 80 15,-2 2 16-15,-4 0 0 0,-5-1-400 0,-5 0-80 16,-6-1-16-16,-3 1 0 0,-2-1-208 0,-5 0 0 0,-3 0 0 0,3 0 0 16,-1-1 0-16,1 6 0 0,-3-1 0 0,0 1 0 15,-3 0 0-15,0 1 0 0,-2-1 0 0,-2-1 0 16,-3-2 0-16,-1 1 0 0,0 1 0 0,-4 3 0 15,-4 3 0-15,-1-2 0 0,-2-1 0 0,1 0 0 16,1-1 0-16,3 1 0 0,3-1 0 0,1 1 0 16,4 0 0-16,4 0 0 0,2-2 0 0,2-1 0 15,5 0 0-15,4 0 0 0,3 1 0 0,4 0 0 16,3-2 0-16,4 1 0 0,2-1 0 0,5 2 0 16,4-1 0-16,2-1 0 0,9-1 0 0,0 0 0 15,0 0 0-15,0 0 0 0,9 0 0 0,6-1 0 16,2-1 0-16,7-1-208 0,5 2 32 0,10 0 16 0,7-1 160 15,4-2 0-15,7-3-144 0,4-1 144 0,3 1 0 16,8-1 0-16,3 1 0 0,5-2 0 0,3-2 0 16,2 2 0-16,0-1-144 0,2 0 144 0,1 0 0 0,0 0 0 15,-1-1 0-15,-4 1 144 0,-2 2-144 0,-2 2 128 16,0 0-128-16,-4 2 128 0,-5-3 0 0,-5 5 0 16,-3 1 0-16,-5 2 0 0,0 1-128 0,-2 3 0 15,-4 0 0-15,-4 2-11360 0</inkml:trace>
  <inkml:trace contextRef="#ctx0" brushRef="#br1" timeOffset="58744.72">5788 6058 10079 0,'0'0'448'0,"0"0"80"0,0 0-528 0,0 0 0 15,0 0 0-15,0 0 0 0,0 0 752 0,0 0 32 0,0 0 16 0,0 0 0 16,0 0-240-16,0 0-48 16,0 0-16-16,0 0 0 0,0 0-80 0,0 7-16 15,0 1 0-15,0 0 0 0,0 0 64 0,0-1 16 16,0 1 0-16,0 2 0 0,0 1-32 0,0 1 0 0,0 0 0 0,0 0 0 16,0 1-96-16,2 1-32 0,0-3 0 0,1 0 0 15,3 1-64-15,-3-1 0 0,3-3-16 0,0 1 0 16,-1 0-48-16,1-1 0 0,2-1 0 0,1-3 0 15,1-2 192-15,1 0 48 0,0-2 0 0,1-2 0 16,0-4-48-16,0 0 0 0,1-1 0 0,-1 0 0 16,1-1-96-16,1-1-32 0,-2-2 0 0,0 1 0 0,0-2-96 0,-1 0-32 15,-1 0 0-15,0-1 0 0,0-1-128 0,-2 1 128 16,-1 0-128-16,1-1 128 0,-4-2-128 0,0 2 0 16,1 1 0-16,-1 1 128 0,1-1-128 0,-2 3 0 15,0 2 0-15,2 1 0 0,-4 2 0 0,1 2 0 16,-2 3 0-16,0 0 128 0,0 0-128 0,0 0 0 15,0 0-160-15,0 0 160 0,0 0-128 0,1 6 128 16,-1 3 0-16,-1 2-144 0,0 1 144 0,0 0 0 16,0 1 0-16,-2 2 0 0,-1-1 0 0,0 2 0 15,-1 2 0-15,-1 1 0 0,0 1 240 0,1 0 16 16,-5 4 16-16,-1 0 0 0,-2 1 128 0,0 0 32 16,-1 1 0-16,-1-1 0 0,-1 0-80 0,0-1-16 15,-1 0 0-15,0 0 0 0,-1 0-16 0,1-2 0 16,-1-2 0-16,0 0 0 0,0 0-32 0,-4 0-16 15,3 0 0-15,-2-1 0 0,-1-3-16 0,-1 1-16 16,0-2 0-16,1-2 0 0,3-2-48 0,-2-1-16 0,3-2 0 16,1-1 0-16,2-2-48 0,1-1-128 15,3 0 192-15,2-2-64 0,0-2-128 0,2 0 0 0,2-2 0 0,5 2 0 32,0 0-1328-32,0 0-336 0,0 0-80 0,8-8-11808 0</inkml:trace>
  <inkml:trace contextRef="#ctx0" brushRef="#br1" timeOffset="59465.69">7368 6029 2751 0,'0'0'256'15,"0"0"-256"-15,0 0 0 0,-3-2 0 0,-1 0 2384 16,4 2 432-16,0 0 96 0,0 0 16 0,0 0-1840 0,0 0-352 16,0 0-80-16,0 0-16 0,0 0-176 0,0 0-32 15,5 5-16-15,2 2 0 0,0 1 48 0,0 0 16 16,2 2 0-16,-2 2 0 0,2-1-96 0,1 1-32 16,1-1 0-16,0 4 0 0,-1 0 32 0,1 2 16 15,1 0 0-15,1 1 0 0,1-1-64 0,-3 1-16 16,0 1 0-16,0-1 0 0,-2-1-80 0,0-1-32 15,1 0 0-15,-3-1 0 0,-2 0-64 0,1-2-16 16,-1-2 0-16,0 1 0 0,-1-2 112 0,-2-1 16 0,0-2 0 16,1 1 0-16,-1 0-256 0,-1-2-160 0,-1-6 32 15,0 0 0 1,0 0-1760-16,0 0-352 0</inkml:trace>
  <inkml:trace contextRef="#ctx0" brushRef="#br1" timeOffset="59759.27">7809 5991 2751 0,'0'0'256'0,"0"0"-256"16,0 0 0-16,0 0 0 0,0 0 2880 0,-5-1 512 15,-1 1 128-15,-1 0 0 0,-1 2-2048 0,-2 0-432 16,-1 2-80-16,-1 4 0 0,-2 2-176 0,-2 4-16 16,0 2-16-16,-4 1 0 0,0 1-96 0,0 2-16 15,3 2 0-15,-3 0 0 0,2-3-160 0,2 3-32 16,-1-1-16-16,2 0 0 0,2-1-208 0,3-1-32 16,1-1-16-16,5-2 0 0,-2-2-320 0,5-1-64 15,2-1-16-15,5 2-11152 0</inkml:trace>
  <inkml:trace contextRef="#ctx0" brushRef="#br1" timeOffset="60786.93">7072 7128 5519 0,'0'0'496'0,"0"0"-496"0,0 0 0 0,1-4 0 0,-1-2 1680 0,0 6 240 16,0 0 64-16,0 0 0 0,-1-5-944 0,1 5-176 16,0 0-32-16,0 0-16 0,0 0-352 0,0 0-64 15,0 0-16-15,-1 6 0 0,-1 3 16 0,-1 2 0 16,1 2 0-16,0 3 0 0,0 0-128 0,0 4-16 16,1 1-16-16,0 1 0 0,1-1-48 0,1 1 0 15,2-1 0-15,2-4 0 0,1 1-16 0,0-3-16 16,3 0 0-16,-2-4 0 0,4 0 192 0,1-4 32 15,-1 0 16-15,1-4 0 0,2-1 144 0,-1-3 32 16,0-2 0-16,1-1 0 0,-3-4 0 0,1 0 0 0,1-1 0 16,-1-1 0-16,-1 1-384 0,-1-2-64 15,1-3 0-15,-4 3-128 0,1-2 192 0,-4 0-192 16,2 0 192-16,-1 1-192 0,-2-2 144 0,0 2-144 16,-1 2 0-16,0 3 144 0,-1 0-144 0,2 3 0 0,-3 4 0 0,0 0 0 15,0 0 0-15,-5 5-192 0,2 3 64 0,0 2 128 16,0 2-160-16,-2 1 160 0,0 1 0 15,0 3-144-15,-2 2 144 0,1 3 0 0,-2 2 0 0,-1 2 0 16,-2 1 0-16,0 0 0 0,0 2 0 0,-3 2 0 16,0 0 288-16,-2 0-16 0,1-1 0 0,-2-1 0 15,0-3 176-15,-4-1 16 0,0-1 16 0,0-2 0 16,-4-1-96-16,1 0 0 0,-1-1-16 0,2-3 0 16,1-2-176-16,2 0-16 0,0-1-16 0,2-2 0 0,1-5-160 15,3-1 192-15,2-3-192 0,0-1 192 16,2-2-608-16,10 0-112 0,-3-8-32 0,3 0-8432 15,3-2-1696-15</inkml:trace>
  <inkml:trace contextRef="#ctx0" brushRef="#br1" timeOffset="61463.33">7399 6842 9215 0,'0'0'816'0,"0"0"-656"15,0 0-160-15,0 0 0 0,0 0 1088 0,0 0 176 16,0 0 32-16,0 0 16 0,0 0-256 0,0 0-48 15,11 2-16-15,-2-3 0 0,2-1-464 0,2 0-80 16,1-2-32-16,3 0 0 0,-1 0-128 0,1-1-32 16,-1 1 0-16,0-1 0 0,-2 1 32 0,-1 1 0 15,0 1 0-15,-3-1 0 0,-1 2 32 0,-2 1 0 16,0 2 0-16,-7-2 0 0,0 0-112 0,2 8-16 16,-4 1 0-16,0 1 0 0,-5 0 192 0,-1 0 48 15,-3 0 0-15,-1-2 0 0,-3 1-32 0,1 0 0 16,0 0 0-16,1 0 0 0,1-3-192 0,-2 1-32 15,4-1-16-15,3 1 0 0,1-2-160 0,3 1 0 16,3-6 0-16,0 0 0 0,2 8 0 0,5-3 0 0,0-2 0 0,4 2 0 16,3 0 0-16,-1 1 128 15,0-1-128-15,1 1 0 0,2-1 0 0,-1 2 0 16,-1 0 0-16,0 0 0 0,-2 2 0 0,0 0 0 16,-6 1 0-16,1 1 0 0,-5-2 0 0,-3 0 192 15,-3 4-64-15,-2-2 0 0,0 1 464 0,-6 0 96 0,-3-2 16 16,-1 2 0-16,-3 0-208 0,-3-1-48 0,0-1 0 0,0-3 0 15,1-2-160-15,0-1-32 0,-1 1-16 0,4-3 0 16,1-2-80-16,3-1-16 0,2 0 0 0,-2-4 0 16,6 1-1152-1,4-1-224-15,4 5-48 0,0-6-11840 0</inkml:trace>
  <inkml:trace contextRef="#ctx0" brushRef="#br1" timeOffset="76458.45">16759 17135 11679 0,'0'0'512'0,"0"0"128"0,0 0-512 0,0 0-128 16,-8 2 0-16,8-2 0 0,-5 4 1088 0,5-4 208 16,0 0 48-16,-6 3 0 0,6-3-32 0,0 0 0 15,0 0 0-15,0 0 0 0,0 0-160 0,0 0-16 16,0 0-16-16,0 0 0 0,-5-7-272 0,5 7-48 15,-1-10-16-15,1 2 0 0,0 0-208 0,2-1-64 16,2-2 0-16,0 0 0 0,1 0-96 0,2 0-32 16,2 3 0-16,-2-2 0 0,0 1 0 0,1-2-16 0,0 3 0 0,1-2 0 15,0 0-48-15,1 0 0 0,0 1 0 0,-1 3 0 16,0 0-128-16,0 2-16 0,-2 0-16 16,-7 4 0-16,11-1-160 0,-3 1 0 0,-8 0 0 0,9 4 0 15,-9-4 0-15,9 7 0 0,-2 2 0 0,-5 2 128 16,-1 0-128-16,-1 2 0 0,-2-2 0 0,-1 1 0 15,-4 2 0-15,0 0 128 0,-2 1-128 0,-1-3 128 16,-1 0 192-16,-1-1 16 0,-1-2 16 0,0-1 0 16,-1-3 128-16,2 1 32 0,-2-2 0 0,1 0 0 15,1-3-64-15,4-1-16 0,-1-1 0 0,9 1 0 16,-7-5 0-16,2 1 0 0,1-6 0 0,3-1 0 16,1-4-32-16,4-1 0 0,2 1 0 0,2-2 0 0,2-4-192 15,3 0-32-15,-2 2-16 0,3 0 0 16,1-2-160-16,1 3 0 0,1 4 0 0,0 0 128 15,2 3-128-15,-2 1 0 0,-1 1 0 0,0 4 0 0,0 2 0 16,-2 5 0-16,-4 0 0 0,-1 3 0 0,-3 3-128 16,0 2 128-16,-4 2 0 0,-2 1 0 0,-2 1 0 0,-3 4 0 15,-1 2 0-15,-4 0 0 0,-2-2 0 0,-2 3 0 16,-3 1 0-16,-1-2 0 0,2-2 0 0,-1-5 0 16,1-2 0-16,1-2 0 0,-2-3 0 0,3 1 0 15,2-3 0-15,2-2 128 0,0-3-128 0,10 1 0 16,-8-4 144-16,8 4-144 0,-1-11 192 0,2-2-48 15,1-4 0-15,4 0 0 0,2-1 16 0,1-2 0 16,4-2 0-16,2 1 0 0,4 0-160 0,3 3 0 16,-1 1 0-16,3 3 128 0,-2 2-128 0,2 2 0 15,-3 1 0-15,-1 4 0 0,-3 2 0 0,-1 3 0 16,-3 2 0-16,-3 4 0 0,-4 5 0 0,-1 5 0 0,-7 0 0 0,-3 4 0 16,-3 2 0-16,-4 1 0 0,-2 0 0 0,-5 2 0 15,-3 1 0-15,-2-3 0 0,0-3 0 0,1-4 0 16,2-1 0-16,2-4 0 0,3-2 0 0,1-2 0 15,2-2 0-15,3-1 0 0,2-4 0 0,8 0 128 16,-6-5-128-16,5-4 160 0,1-3-160 0,3-2 160 16,5-2 32-16,3-5 0 0,1-4 0 0,5 1 0 15,2 0-192-15,3 1 0 0,-1-1 0 0,3 3 128 16,-2 3-128-16,3 4 0 0,-6 3 0 0,-1 3 0 16,-3 3 0-16,-2 3 0 0,-4 3 0 0,-9-1 0 15,6 10 0-15,-6 3 0 0,-4 4 0 0,-6 4 0 16,-4 2 0-16,-1 3 0 0,-4 0 0 0,-2 0 0 15,-3 1 0-15,-1 0 0 0,2-1 0 0,1-3 0 16,4-2-464-16,4-3-80 0,4-3-16 16,1-3 0-16,5-1-2576 15,4-11-512-15</inkml:trace>
  <inkml:trace contextRef="#ctx0" brushRef="#br1" timeOffset="80234.07">15137 16985 8287 0,'0'0'736'0,"0"0"-592"0,0 0-144 0,0 0 0 16,0 0 1344-16,0 0 256 0,-2-7 32 0,2 7 16 16,0 0-704-16,0 0-144 0,0 0-32 0,0 0 0 15,0 0-256-15,0 0-64 0,0 0-16 0,0 0 0 16,3 9 16-16,0 2 16 0,1 0 0 0,0 4 0 16,0 0-96-16,2 4-32 0,-1-3 0 0,1 3 0 15,1 0 80-15,0-1 16 0,2 2 0 0,-2 1 0 16,3 2 16-16,2-1 16 0,-2-3 0 0,5-1 0 15,-2-2-16-15,1 1 0 0,1-3 0 0,2 0 0 0,1-2 96 16,1 0 16-16,3-2 0 0,0 0 0 0,1 0-144 16,2-1-32-16,0-1 0 0,2-2 0 0,2 1-96 15,0-2-32-15,1-1 0 0,0-1 0 0,-1-1-96 0,0 2-32 16,1 0 0-16,-1-1 0 0,-2 0-128 0,-1 2 0 16,0-1 0-16,-1 1 0 0,-2-2 0 0,2 1 0 15,-3 0 128-15,2-2-128 0,-3 0 0 0,1 0 160 16,1-1-160-16,0-1 160 0,-1 0-160 0,0-2 0 15,0 0 144-15,0-1-144 0,2-2 0 0,-1 1 128 16,2-1-128-16,0-1 0 0,-2-2 0 0,1 0 144 16,0 1-144-16,0-1 0 0,-3 0 144 0,0 1-144 15,0-2 0-15,-3 1 144 0,0 3-144 0,0-2 0 16,-2 0 144-16,2 1-144 0,0-3 144 0,-1 1-144 0,0 3 192 16,-2-2-192-16,1 1 176 0,-4-2-176 0,1-1 160 0,0 0-160 15,0 2 128-15,0-2-128 0,1 0 0 0,1-1 144 16,-3-1-144-16,0 0 0 0,-1 1 0 0,1 1 0 15,2-2 0-15,-5 1 128 0,2 2-128 0,0-1 0 16,-3 1 0-16,3 0 0 0,2 2 128 0,-3-1-128 16,0 3 0-16,1-3 160 0,-2 1-160 0,1 0 160 15,1 0-160-15,-1 0 128 0,-1 1-128 0,0-1 128 16,1 2-128-16,1-3 0 0,-1 0 0 0,0 2 0 16,0-1 0-16,0 1 160 0,0-1-160 0,1 2 160 15,-3 0-160-15,1-1 192 0,0 4-192 0,1-2 192 16,0 0-192-16,-2-1 192 0,-1 0-192 0,0 2 192 15,-7 2-192-15,11-5 128 0,-2 0-128 0,-1 0 128 16,-2 2-128-16,2 0 160 0,0-2-160 0,-1 2 160 16,0-1-160-16,1 0 0 0,-1 0 144 0,1 1-144 15,-1-2 0-15,-7 5 128 0,8-2-128 0,-8 2 0 0,8-3 0 0,-8 3 0 16,8-4 0-16,-8 4 0 0,9-3 0 0,-9 3 0 16,8-2 0-16,0 1 0 0,-8 1 0 0,9-1 0 15,2 0 0-15,-11 1 0 0,8 0 0 0,0 1 0 16,-1 0 0-16,-7-1 0 0,9 2 0 0,1 0 0 15,0 0 0-15,1 1 0 0,-3-1 0 0,4 1 0 16,-1-1 0-16,3 2 0 0,-3-1 0 0,1 0 0 16,-1 1 0-16,2 0 0 0,-2-1 0 0,1 2 0 15,0-1 0-15,0 0 0 0,1 2 0 0,-2-1 0 16,0 0 0-16,2-1 0 0,0 0 0 0,-2 0 0 0,-1-1 0 16,1 3 0-16,-4 1 0 0,1 0 0 0,-1 0 0 15,1 0 0-15,1 0 0 0,0 1 0 0,-1-3 0 0,1 2 0 16,-1-1 0-16,1 1 0 0,1 0 0 0,-2-2 0 15,1 1 0-15,0-1 0 0,0 2 0 0,1 0 0 16,-3 1 0-16,2 1 0 0,-3 0 0 0,3 1 0 16,-4-3 0-16,2 2 0 0,0-1 0 0,1 1 0 15,-1-3 0-15,1 1 0 0,-1 0 0 0,3-1 0 16,1-2 0-16,0 1 0 0,-2-1 0 0,1 1 0 16,0 0 144-16,0 1-144 0,0-2 192 0,1 1-192 15,-2 1 176-15,3-3-176 0,-1 1 160 0,0 0-160 16,0-2 160-16,1 0-160 0,0 1 160 0,2-1-160 15,0 0 208-15,2-1-48 0,-3-2-16 0,0 3 0 16,-1 0-144-16,0-1 128 0,1-1-128 0,-4 0 128 16,4 0-128-16,-2 2 0 0,-2 1 0 0,1-3 0 0,0-1 0 15,-2 1 0-15,1 1 128 0,0 1-128 0,-1 0 0 0,1 0 0 16,-9-2 0-16,11 3 0 0,-1-2 0 16,0 0 0-16,0-1 0 0,0 0 128 0,-1 0-128 15,-1 0 0-15,3 0 0 0,-1 1 0 0,0-3 0 0,1 2 0 16,-11 0 0-16,10 0 0 0,0-1 0 15,1 0 0-15,-3-1 128 0,2 1-128 0,-1 1 128 0,1-1-128 16,1-1 192-16,-2 0-64 0,1 1-128 0,1 1 0 16,-1-2 0-16,2 0 0 0,0 1 0 0,1 0 0 15,-2 1 0-15,1-1 0 0,1 0 0 0,-1 0 0 16,-4-1 0-16,2 1 128 0,1 1-128 0,-3-1 0 16,1-1 0-16,0 1 0 0,-1-2 128 0,3 0-128 15,-2-2 0-15,1 2 128 0,-1 0-128 0,0-1 0 0,0 1 0 16,-1 0 0-16,2-3 0 0,-1 4 0 0,-1-4 128 0,1 1-128 15,-1 1 0-15,3 0 0 0,-2-1 0 0,1-1 0 16,0 1 0-16,1-1 128 0,1 1-128 16,0-1 0-16,-1-1 0 0,1 2 0 0,0 0 128 0,0-1-128 15,1 1 0-15,-4-1 0 0,2 1 0 0,2 0 0 16,-4 1 0-16,2 0 0 0,-1 0 0 0,1 1 0 16,0 0 0-16,1 1 0 0,-1-1 128 0,-1 2-128 15,1-2 0-15,1 0 0 0,-3 0 0 0,1 0 0 16,1 0 0-16,-3 0 0 0,1-1 144 0,-2 2-144 15,2 0 0-15,-1 0 128 0,0-1-128 0,-1 0 0 16,-7 3 128-16,9-2-128 0,0-1 160 0,-9 3-160 16,9-4 208-16,-9 4-48 0,8-2-16 0,-8 2 0 15,0 0-16-15,8-1-128 0,-8 1 192 0,8-4-64 0,-8 4-128 16,0 0 128-16,5-4-128 0,-5 4 128 0,0 0-128 0,8-4 128 16,-8 4-128-16,0 0 128 0,0 0-128 0,0 0 0 15,0 0 0-15,0 0 0 0,0 0 0 0,0 0 0 16,3-7 128-16,-3 7-128 0,0 0 0 0,0 0 0 15,0 0 0-15,0 0 0 0,1-6 0 0,-1 6 0 16,0 0 0-16,6-6 0 0,-2 1 0 0,-4 5 0 16,8-4 0-16,0 2 0 0,-8 2 0 0,10-1 0 15,-3 0 0-15,-7 1 0 0,0 0 0 0,10-1 0 16,-1 0 0-16,-9 1 0 0,8 0 0 0,1 0 0 16,-1-2 0-16,1 2 0 0,-9 0 0 0,9 0 0 15,-9 0 0-15,9 0 0 0,-9 0 0 0,11-1 0 16,-4-1 0-16,-7 2 0 0,10-1 0 0,-1 0 0 0,-9 1 0 15,9-1 0-15,-9 1 0 0,11-1 0 0,-3 0 0 0,0 0 0 16,-8 1 0-16,13 0 0 0,-5 0 0 0,2 1 0 16,0-2 0-16,1 2 0 0,1 1 0 15,0 0 0-15,0-1 0 0,2 2 0 0,-2-1 0 0,1 0 0 16,-1 0 0-16,1 2 0 0,-3-2 0 0,2 1 0 16,0-1 0-16,2 2 0 0,-3-1 0 0,1 0 0 15,-1 0 0-15,2 1 0 0,0-1 0 0,-2 0 0 16,-1 2 0-16,2-1 0 0,0-1 0 0,0 1 0 15,-2-1 0-15,1 1 0 0,-1 0 0 0,0-1 0 16,-1 0 0-16,1 1 0 0,0-1 0 0,-1 0 0 16,1 2 0-16,1-1 0 0,-3-1 0 0,2 2 0 15,-1-1 0-15,1 2 0 0,0 0 0 0,-3 0 0 0,2-1 0 0,1 1 0 16,0-1 0-16,0 1 0 0,-3-2 0 0,2 1 0 16,1 0 0-16,0-1 0 0,0 0 0 0,-2-1 0 15,0-2 0-15,1 4 0 0,-1-2 0 16,1 1 0-16,0-2 0 0,-9-2 0 0,11 4 0 0,-4-1 0 15,2 0 0-15,-1 0 0 0,1-2 0 0,-1 0 0 16,2 0 0-16,1 0 0 0,-11-1 0 0,10 2 0 16,0-2 0-16,0 1 0 0,-2 1 0 0,-8-2 0 15,10 3 0-15,-1-2 0 0,0 2 0 16,1 0 0-16,-10-3 0 0,9 4 0 0,-9-4 0 0,10 3 0 16,-1 0 0-16,-9-3 0 0,9 2 0 0,0 1 0 15,-1-2 0-15,1 1 0 0,-9-2 0 0,10 2 0 16,-10-2 0-16,11 2 0 0,0 1 0 0,-3 0 0 15,0-1 0-15,1 1 0 0,-9-3 0 0,11 1 0 0,0 2 0 16,1-1 0-16,-3-2 0 0,0 1 0 0,0 0 0 0,-1 1 0 16,3 2 0-16,-2-2 0 0,1-1 0 0,0 0 0 15,1 0 0-15,-1 0 0 0,0 0 0 0,0-1 0 16,0-2 0-16,-3 3 0 0,-7-1 0 0,11 3 0 16,0-4 0-16,-3 1 0 0,-8 0 0 0,11 1 0 15,-2 2 0-15,1-2 0 0,1-3 0 0,-4 2 0 16,2 2 0-16,0-1 0 0,0-1 0 0,1 0 0 15,-3 0 0-15,3 1 0 0,-3 1 0 0,2-1 0 16,0-1 0-16,0 0 0 0,2-1 0 0,-2 1 0 16,0-2 0-16,0 1 0 0,1 0 0 0,1 1 0 15,-2 0 0-15,0 0 0 0,-9 0 0 0,13-2 0 16,-4-2 0-16,1 2 0 0,0 1 0 0,-2-1 0 16,2 0 0-16,-2-1 0 0,0 0 0 0,2 1 0 0,-1 0 0 0,1-2 128 15,-2 1-128-15,0 0 0 0,1 1 0 0,1-1 0 16,1 0 0-16,-2 2 0 0,1-2 0 0,1 0 0 15,-1 1 0-15,0 0 0 0,0-1 0 0,-1-2 0 16,2 3 128-16,-2-2-128 0,0-1 0 0,1 1 0 16,-1 0 0-16,1-1 0 0,0-1 0 0,1 1 0 15,0 1 0-15,0-3 0 0,-3 1 0 16,2 0 0-16,0 1 0 0,0-1 0 0,0-2 0 0,-1 3 0 16,1-3 0-16,1 2 0 0,-4-1 0 0,3 1 0 15,0 0 0-15,0 0 0 0,0 2 0 0,0 0 0 16,-2 0 0-16,0 1 0 0,3-1 0 0,-1-1 0 15,-1 0 0-15,-1 2 0 0,-1-1 0 0,1 0 0 16,0-1 0-16,0 1 0 0,-2-2 0 0,2 1 0 0,0-1 0 0,0 0 0 16,1 0 0-16,-1 2 0 0,0-2 128 0,-1 2-128 15,1-2 0-15,-1 3 0 0,-7 3 0 0,9-4 0 16,1-2 0-16,0 2 0 0,-1 1 0 0,-1 0 0 16,-8 3 0-16,10-3 0 0,-2 1 0 0,0 0 0 15,-8 2 0-15,9-3 0 0,-9 3 0 0,10-1 0 16,-1-1 0-16,-9 2 0 0,7-2 0 0,-7 2 0 15,10-3 0-15,-2 0 0 0,-8 3 0 0,9-4 0 16,0 1 0-16,-1 1 0 0,-8 2 0 0,8-4 0 16,1 1 0-16,-9 3 0 0,9-2 0 0,-1 1 0 15,-8 1 0-15,10-1 0 0,-1-1 0 0,-9 2 0 16,10 0 0-16,-10 0 0 0,9 0 0 0,-9 0 0 0,9 2 0 16,-9-2 0-16,10 1 0 0,-2 0 0 0,-8-1 0 0,11 1 0 15,-2 0 0-15,0 0 0 0,-9-1 0 0,11 2 0 16,-11-2 0-16,9 2 0 0,1 1 0 0,-2-1 0 15,1 0 0-15,-1 0 0 0,-8-2 0 0,10 2 0 16,-10-2 0-16,11 4 0 0,-1-1 0 0,-1-1 0 16,0 0 0-16,-1 1 0 0,2-1 0 0,-2 0 0 15,2-1 0-15,1 1 0 0,-3 1 0 0,2-1 0 16,-1-1 0-16,1 0 0 0,1-1 0 0,-2 2 0 16,2-1 0-16,0 4 0 0,-3-2 0 0,1 0 0 15,0 1 0-15,1 0 0 0,0 0 0 0,0 1 0 16,0 0 0-16,1-1 0 0,1 0 0 0,-1 0 0 15,-1 1 0-15,0-1 0 0,-1 2 0 0,2-1 0 16,-4 1 0-16,3-1 0 0,-1 1 0 0,0 0 0 0,1 1 0 16,-3-3 0-16,2 2 0 0,-1 0 0 0,2 2 128 0,1 1-128 15,-5-1 0-15,4-1 0 0,-1 1 0 0,1-1 0 16,0-1 0-16,0 1 0 16,0-1 0-16,0 1-176 0,-1 0 176 0,2 0 0 0,-1-1 0 0,0-2 0 15,1 1 0-15,-2-1 0 0,2 1 0 0,0 0 0 16,-1-2 0-16,1-1 0 0,-1 3 0 0,-1-2 0 15,1 0 0-15,1 1 0 0,-3-1 0 0,3-1 0 16,1 1 0-16,-2 1 0 0,1-2 0 0,0 0 0 16,3 0 0-16,-3 1 0 0,2-1 0 0,-1-2 0 15,0-1 0-15,1 1 0 0,-3 1 0 0,1 0 0 16,1-1 0-16,-2 0 0 0,1 0 0 0,0 1 0 16,1 0 0-16,-2-1 0 0,3 0 0 0,-1 0 0 0,2 0 0 15,-3 0 0-15,1 1 0 0,1-1 0 0,0-2 0 16,0 1 0-16,2 1 0 0,-1 0 0 0,-1-1 0 15,2-1 0-15,1 0 0 0,3 1 128 0,-3 1-128 16,2 0 0-16,-2-2 0 0,1 1 0 0,-1 0 0 16,2 0 0-16,-1 0 0 0,3 1 0 0,-3-4 0 0,2 3 0 15,-1 0 0-15,0 0 0 0,-1 0 0 0,2 0 0 16,-1-5 0-16,-2 3 0 0,1 2 0 0,-2-1 0 16,0-1 0-16,1-2 0 0,-1 2 0 0,-1 1 0 15,1-1 0-15,0 0 0 0,1-1 0 0,-1-1 0 16,-1 1 0-16,2 0 0 0,-1-3 0 0,0-2 0 15,-4 3 0-15,3 0 0 0,-2 1 0 0,2-2 0 16,-1-1 0-16,0 1 128 0,0-1-128 0,0 0 0 0,0 0 0 0,1 1 0 16,1-3 0-16,-1 1 0 0,1-1 0 0,1-1 0 15,-1-1 0-15,-1-2 192 0,2-1-64 0,-1 2 0 16,3 1-128-16,-1 1 0 0,0 1 0 0,-1 1-128 16,0 2 128-16,0-1 0 0,0 1 0 0,-1 1 0 15,0-2 0-15,0 2 0 0,-2 0 0 0,0 1 0 16,1-1 0-16,0 2 0 0,-4-1 0 0,1 1 0 15,1-1 0-15,-4 1 0 0,2 1 0 0,1-1 0 16,-2 1 0-16,1 0 0 0,-1 0 0 0,0 0 0 16,1 1 0-16,-3 0 0 0,2 0 0 0,-9 2 0 15,8-2-176-15,-1 0 176 0,-7 2-208 0,8 0 80 16,-8 0-1168-16,0 0-240 16,0 0-32-16,0 0-9680 0,0 0-1936 0</inkml:trace>
  <inkml:trace contextRef="#ctx0" brushRef="#br1" timeOffset="82196.6">17088 14761 5519 0,'0'0'496'0,"0"0"-496"16,0 0 0-16,0 0 0 0,0 0 1488 0,0 0 208 16,0 0 32-16,0 0 16 0,0 0-512 0,0 0-96 15,0 0-32-15,-8 2 0 0,1-1-256 0,7-1-48 16,-8 0-16-16,-2 0 0 0,3-1-80 0,-1 1 0 15,8 0-16-15,-9 2 0 0,1 1-32 0,3-2 0 16,5-1 0-16,-9 1 0 0,9-1-48 0,0 0-16 16,-8 1 0-16,0-1 0 0,8 0-64 0,0 0-16 15,0 0 0-15,0 0 0 0,0 0 0 0,-5-2 0 0,5 2 0 0,0 0 0 16,-1-7-48-16,1 7-16 0,1-8 0 16,2 3 0-16,-3 5-192 0,6-6-32 0,0 1-16 0,2 1 0 15,-8 4-208-15,11-4 144 0,1 1-144 0,-2 1 128 16,0-2-128-16,1 2 0 0,-2 2 0 0,-1 0 0 15,-8 0 0-15,0 0 0 0,9 2 0 0,-9-2 0 16,0 0 0-16,6 10 0 0,-3 0 0 0,-3 1 0 16,-3-3 0-16,-3 2 0 0,0 0 0 0,-3 0 0 15,-1-3 176-15,0 4-48 0,-1-3-128 0,1-1 192 16,0-2 128-16,1 3 32 0,-3-3 0 0,0 0 0 16,-1-2 48-16,1 0 16 0,2-2 0 0,0-1 0 15,4-1-80-15,6 1-16 0,0 0 0 0,0 0 0 16,-6-8-32-16,5 2-16 0,1 6 0 0,8-10 0 15,-1 0-144-15,4 1-128 0,3 1 144 0,0-1-144 16,1-1 0-16,1 4 128 0,-1 1-128 0,0-1 0 0,1 2 0 0,-1 0 0 16,1 0 0-16,-5 3 0 0,0 1 0 0,-1 1 0 15,-10-1 0-15,0 0 0 0,5 7 0 0,-5-7 0 16,0 11 0-16,-2 0 0 0,-1 0 0 0,-5-1 0 16,0-1 0-16,-3-1 0 0,-1 0 0 0,2 1 0 15,-2-4 0-15,2 1 0 0,2-3 0 0,-1 1 0 16,2-2 0-16,7-2 0 0,-10 0 256 0,10 0-32 15,-5-2-16-15,5 2 0 0,-6-6 64 0,6 6 16 16,-2-9 0-16,2 0 0 0,0 2-64 0,2-1-16 16,2-1 0-16,0-1 0 0,-1 3-208 0,3-1 128 15,-1 0-128-15,2 2 0 0,0-2 0 0,-2 2 128 0,0 1-128 16,-5 5 0-16,0 0 0 0,7-3 0 0,-7 3 0 16,0 0 0-16,0 0 0 0,0 0 0 0,0 8 0 0,-6 1 0 15,0 0 0-15,-2 0-128 0,1 0 128 0,0-2 0 16,-2 2 0-16,1-2 0 0,3-2 0 0,-1 0 0 15,-1-2 0-15,7-3 0 0,-8 2 0 0,0-2 0 16,0 0 0-16,1 0 0 0,7 0 0 0,0 0 0 16,-8-2 128-16,8 2-128 0,-4-7 0 0,4 7 144 15,-1-8-144-15,2-1 128 0,3-1-128 0,2 0 128 16,1 3-128-16,1 0 0 0,2-2 0 0,0 2 0 16,-3 0 0-16,2 2 0 0,1 2 0 0,0-2 0 15,-10 5 0-15,8-2 0 0,-8 2 0 0,0 0 0 16,0 0 0-16,0 0 0 0,0 0 0 0,0 0 0 15,0 0 0-15,-4 10 0 0,0-2 0 0,-1-2 0 16,-3-1-160-16,3-1 160 0,5-4 0 0,-6 7-144 16,6-7-2432-16,0 0-496 0</inkml:trace>
  <inkml:trace contextRef="#ctx0" brushRef="#br1" timeOffset="85986.33">16715 15007 10591 0,'0'0'464'0,"0"0"112"0,0 0-576 0,0 0 0 0,0 0 0 0,-5 6 0 16,-3-5 736-16,8-1 32 0,0 0 16 0,0 0 0 15,-8 6-48-15,8-6-16 0,-6 2 0 0,6-2 0 16,0 0-96-16,0 0-32 0,-7 4 0 0,7-4 0 15,0 0-32-15,0 0-16 0,0 0 0 0,0 0 0 16,0 0-32-16,0 0 0 0,0 0 0 0,-7 3 0 0,7-3-96 0,0 0-32 16,0 0 0-16,0 0 0 0,0 0 32 0,0 0 0 15,-7 3 0-15,7-3 0 0,0 0 64 0,0 0 16 16,0 0 0-16,0 0 0 0,0 0-64 0,0 0-16 16,0 0 0-16,0 0 0 0,0 0-160 0,0 0-16 15,0-9-16-15,1 2 0 0,-1 7-224 0,0 0 144 16,4-9-144-16,3 2 128 0,-4-2-128 0,1 2 0 15,2-1 144-15,-3 1-144 0,2-3 0 0,-1 2 144 16,2 1-144-16,-4-1 0 0,1-1 144 0,0 1-144 16,2 1 0-16,-3 0 144 0,-2 7-144 0,4-9 0 15,1 1 0-15,0 0 128 0,0 1-128 0,0 1 0 16,2-2 0-16,-1 1 0 0,3 1 0 0,-4 0 0 16,0 1 0-16,2-2 0 0,1 2 0 0,1-1 0 15,-1 0 0-15,0 0 0 0,-2 1 0 0,1-1 0 0,1 1 0 16,-1 0 0-16,0 1 0 0,1 0 0 0,-8 4 0 0,7-4 0 15,2 0 0-15,-2 0 0 0,0 0 128 0,-1 1-128 16,0-1 0-16,1 1 0 0,-7 3 0 0,9-4 0 16,-3-1 0-16,-6 5 0 0,9-4 0 0,-1-1 0 15,-8 5 0-15,11-2 0 0,-2 1 0 0,-9 1 0 16,9-2 0-16,-9 2 0 0,8-2 0 0,-8 2 0 16,10-1 0-16,-10 1 0 0,11-1 0 0,-3-1 0 15,-8 2 0-15,11 0 0 0,0 0 0 0,-3 0 0 16,0-2 0-16,2 1 0 0,0 1 0 0,1 0 0 15,-3 0 0-15,-8 0 0 0,11 0 0 0,-2 0 0 16,-9 0 0-16,10 1 0 0,0 1 128 0,-10-2-128 16,8 3 0-16,1 0 0 0,-9-3 0 0,11 2 0 0,-11-2 0 15,9 3 0-15,0 2 0 0,-9-5 0 0,6 2 0 0,-6-2 0 16,10 6 0-16,-2-2 0 0,-8-4 0 0,10 4 0 16,0 1 0-16,-10-5 0 0,5 5 0 15,-5-5 0-15,10 7 0 0,-3-2 128 0,-1 1-128 0,-6-6 0 16,7 6 0-16,-2 0 0 0,-5-6 128 0,8 7-128 15,-8-7 0-15,6 6 128 0,-6-6 0 0,5 7 0 16,-5-7 0-16,6 10 0 0,-2-5-128 0,-4-5 128 16,6 10-128-16,-2-2 128 0,0-1-128 0,0 1 128 15,-1-1-128-15,-3-7 128 0,4 10-128 0,-4-10 0 16,0 0 0-16,3 10 0 0,-1-2 128 0,-2-8-128 16,0 0 0-16,0 11 128 0,0-1-128 0,1-1 128 0,-1-9-128 0,-1 9 128 15,1-9 0-15,-1 9 0 0,0 1 0 16,-1-5 0-16,2-5-128 0,0 0 128 0,-1 10-128 15,1-10 128-15,0 8-128 0,0-8 128 0,0 0-128 0,0 0 128 16,-1 11-128-16,1-4 128 0,0-7-128 0,0 0 128 16,0 0-128-16,0 0 128 0,0 0-128 0,0 0 128 15,0 0 112-15,0 0 16 0,0 0 0 0,0 0 0 16,0 0-128-16,0 0-128 0,0 0 176 0,0 0-176 16,0 0 128-16,0 0-128 0,0 0 0 0,0 0 0 15,0 0 128-15,0 0-128 0,0 0 0 0,0 0 0 16,0 0 160-16,0 0-160 0,0 0 128 0,0 0-128 15,0 0 0-15,0-6 0 0,0-3 0 0,0 3 0 16,0 6 0-16,0 0 0 0,0-8 0 0,0 8 0 16,0-8 0-16,0 8 0 0,-2-10 128 0,4 2-128 0,-4 0 0 15,2 0 0-15,-1 0 0 0,1 0 0 0,0 1 0 0,-1-1 0 16,-1 0 0-16,1 1 0 0,1 7 0 16,-3-9 0-16,1-1 0 0,0 4 0 0,2 6 0 0,-3-9 0 15,-2 2 0-15,1-2 0 0,1 3 0 0,-4 0 0 16,1 1 0-16,2-1 0 0,-5 1 0 0,4-1 0 15,-1 1 0-15,0-2 0 0,-3 4 0 0,0-2 0 16,1 1-176-16,1-1 176 0,0 1 0 0,-1 1 0 16,2-1 0-16,6 4-128 0,-10-2 128 0,1-2 0 15,1 1 0-15,1 0-128 0,-1 1 128 0,1 0 0 16,1 1 0-16,-1-4 0 0,-1 3 0 0,3 0 0 16,5 2 0-16,-10-1-128 0,0 1 128 0,1 0 0 15,1 1 0-15,0 0 128 0,-1-1-128 0,2 2 0 16,-1 1 0-16,1 0 0 0,0-3 0 0,1 2 0 0,-2-1 0 0,2 1 0 15,0 1-176-15,-2 0 176 0,3 1-208 0,-4-3 80 16,2 0 128-16,-1 2 0 0,0-1 0 16,-1 0 0-16,3-1 0 0,-3 1 0 0,1 2 0 0,-2-1 0 15,1 0 0-15,1 1 0 0,-2-1 0 0,2 0 0 16,-1 0 0-16,3 2 0 0,-4-2 0 0,3 2 0 16,-1-2 0-16,8-3 0 0,-7 3 0 0,-2 3 0 15,2-3 0-15,0 1 0 0,0 1 0 0,7-5 0 16,-6 6 0-16,1 0 0 0,-1-1 0 0,0 2 0 15,0 0 0-15,3-1-128 0,-4 2 128 0,3 0 0 16,1-1 0-16,-3 1 0 0,2-1 0 0,1 1 128 16,-1-1-128-16,0 2 0 0,1-3-176 0,-1 3 176 15,1-1 0-15,-3 0 0 0,6-8 0 0,-5 7 0 16,-2 2 0-16,1 0 0 0,6-9 0 0,-6 8 0 16,1-2 0-16,-1 1 0 0,6-7 0 0,-5 4 0 0,5-4 0 0,0 0 0 15,-6 6 0-15,6-6 0 0,0 0 0 0,0 0 0 16,0 0 0-16,-7 3 0 0,7-3 128 0,0 0-128 15,0 0 0-15,0 0 0 0,0 0 0 0,0 0 0 16,-7 3 0-16,7-3 0 0,0 0 0 0,0 0 0 16,0 0 0-16,0 0 0 0,0 0 128 0,0 0-128 15,0 0 0-15,0 0 0 0,0 0 0 0,0 0 0 16,0 0 0-16,0 0 0 0,0 0 0 0,0 0 128 16,0 0-128-16,0 0 0 0,4-10 128 0,-1 4-128 15,-3 6 0-15,5-10 0 0,1 1 0 0,-3 0 0 0,1 2 0 16,2 0 0-16,-6 7 0 0,6-9 0 15,1 0 128-15,0 2-128 0,-2 0 0 0,1 0 0 0,-1 2 128 0,1-1-128 16,0 0 0-16,0 0 0 0,4 2 0 0,-3-2 0 16,2 0 0-16,-2 0 0 0,-1 0 0 0,1 0 0 15,1 2 0-15,-1 1 0 0,1-2 0 0,0 1 0 16,-2-1 0-16,3 0 0 0,0-1 0 0,1 1 0 16,0-1 0-16,-2 0 0 0,2 0 0 0,1 1 160 15,-2-1-160-15,0 1 0 0,0-1 0 0,0 1 0 16,0-2 0-16,-1 3 0 0,2 0 0 0,-2 2 0 15,1-1 0-15,-2 0 128 0,-7 3-128 0,10-4 128 16,-2 3-128-16,-8 1-192 0,10-2 32 0,0 2 16 16,-10 0 144-16,8 0 0 0,-8 0 0 0,11 2 0 15,-11-2 0-15,11 1 0 0,-11-1 0 0,9 5 0 0,0-1 0 16,-2 2 0-16,-1-2 0 0,-6-4 0 0,8 7 0 16,0-1 0-16,-4 1 0 0,2-2 0 0,-6-5 0 15,6 10 0-15,0-2 0 0,1-1-128 0,-2-1 128 0,1 1 0 16,1-1 0-16,-3 2 0 0,1 0 0 0,0 1 0 15,-1-2 0-15,-4-7 0 0,4 9 0 0,0 1 0 16,1-2 0-16,-2-1 0 0,-3-7 0 0,4 10 0 16,0-1 0-16,-1 0 0 0,-3 0 0 0,0-9 0 15,0 0 0-15,2 10 0 0,-1-1 0 0,-1-9 0 16,1 9 0-16,-1-9 0 0,0 0 0 0,3 9 0 16,-3-9 0-16,0 0 0 0,0 0 0 0,0 0 0 15,0 0 0-15,0 0 0 0,2 8 0 0,-2-8 0 16,0 0 0-16,0 0 0 0,0 0 0 0,0 0 128 15,0 0-128-15,0 0 0 0,0 0 0 0,0 0 0 0,0 6 0 16,0-6 128-16,0 0-128 0,0 0 0 0,0 0 0 0,0 0 0 16,0 0 0-16,0 0 0 0,0 0 128 0,0 0-128 15,0 0 0-15,0 0 144 0,0 0-144 0,0 0 0 16,0 0 128-16,0 0-128 0,0 0 0 0,0 0 0 16,-1-8 144-16,0 0-144 0,1 8 0 0,-1-8 144 15,1 8-144-15,0-8 0 0,0 0 0 0,0 8 0 16,0 0 0-16,1-9 0 0,0 1 0 0,-1 8 0 15,2-10 0-15,-1 3 128 0,-1 7-128 0,0 0 0 16,0-9 0-16,-1 1 0 0,1 8 0 0,-1-8 0 16,1 8 0-16,0 0 0 0,-2-8 0 0,2 8 0 15,0 0 0-15,0 0 0 0,-5-8 0 0,5 8 0 16,-3-7 0-16,3 7 0 0,-7-7 0 0,3 0 0 16,0 3 0-16,-2-1 0 0,1 1 0 0,0-1 0 15,-1 1 0-15,-1 0 0 0,-1-1 0 0,1 1 0 0,-1-1 0 16,0 2 0-16,0 0 0 0,0 1 0 0,-2-2-144 0,-1 3 144 15,1 0 0-15,0 0 0 0,0 0 0 0,1 0-128 16,0 0 128-16,2 1 0 0,-1-1 0 0,0 1-128 16,1-3 128-16,-1 3 0 0,-1 0 0 0,1 0-128 15,1 0 128-15,-1 3 0 0,0-3 0 0,1 0 0 16,7 0 0-16,-9 0 0 0,1 0 0 0,-1 0 0 16,3 0 0-16,-2 0 0 0,1 1 0 0,-1 0 0 15,1 0 0-15,-2 0 0 0,3 0 0 0,-3 0 0 16,1-1 0-16,2 1 0 0,-1 1 0 0,-1 1 0 15,1-2 0-15,-1 4 0 0,-1-3 0 0,1 2 0 16,3-1 0-16,-2 3 0 0,0-2-128 0,1 0 128 0,-2-1 0 0,2 3 0 16,-3 3 0-16,2-1-128 0,1-2 128 15,-1 1 0-15,-1-1 0 0,2 1 0 0,0-1 0 0,-1 0 0 16,1 0 0-16,1 0 0 0,-2 2 0 0,3-1 0 16,-2-1 0-16,6-6 0 0,-5 8 0 15,1 0 0-15,-1-1 0 0,5-7 0 0,0 0 0 0,-3 8 0 16,-1-1 0-16,4-7 0 0,-2 6 0 0,2-6 0 15,0 0 0-15,0 0 0 0,0 0 0 0,0 0 0 16,0 0 0-16,0 0 128 0,0 0-128 0,0 0 0 16,0 0 0-16,0 0 0 0,0 0 0 0,9-4 0 15,-9 4 128-15,6-6-128 0,-6 6 0 0,8-6 0 16,-1-1 0-16,-1 2 128 0,2-3-128 0,-2 2 0 16,2 0 0-16,-2-1 0 0,0 1 0 0,2 0 0 0,0 1 0 15,2-1 0-15,1-1 0 0,0 0 0 0,-1-1 0 16,0 0 0-16,1 3 0 0,0-2 0 0,0 1 0 15,2-1 0-15,-2 0 0 0,2 1 0 0,0-2 0 0,0 4 0 16,2-2 0-16,-1 0 0 0,1 0 0 0,1 1 0 16,-2-2 0-16,1 3 0 0,-4 0 0 0,2 0 0 15,-1 1 0-15,-1-1 0 0,0 2 0 0,0 1 0 16,-1 0 0-16,-1 0 0 0,2 0 0 0,-1 1 0 16,-10 0 0-16,11 2 0 0,-1-1 0 0,0 1 0 15,-1 0 0-15,0 2 0 0,0-2 0 0,0 1 0 16,1 2 0-16,0-1 0 0,-10-4 0 0,12 6 0 15,-1-2 0-15,1 0 0 0,-2 1 0 0,0-1 0 16,-10-4 0-16,12 7 0 0,-3-3 0 0,1 3 0 0,-2-2 0 16,-1 1 0-16,0 0 0 0,-1 1 0 0,-2 0 0 0,0-1 0 15,-4-6 0-15,7 9-128 0,-4-1 128 16,-3-8 0-16,5 7 0 0,-5-7 0 0,4 11 0 0,-4-11 0 16,3 11 0-16,-3-1 0 0,0-10 0 15,0 11 0-15,0-1 0 0,0 0 0 0,0 1 0 0,-3-2 144 16,3-9-16-16,-2 9-128 0,0-1 192 0,2-8-64 15,0 0-128-15,0 0 192 0,0 0-192 0,0 0 192 16,-5 9 0-16,5-9 16 0,0 0 0 0,0 0 0 16,0 0-32-16,0 0-16 0,0 0 0 0,0 0 0 15,0 0-32-15,0 0 0 0,0 0 0 0,0 0 0 16,0 0-384-16,0 0-64 0,1-7-32 0,0 0-10560 16,-1 7-2112-16</inkml:trace>
</inkml:ink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E6B2F942-8CC4-4901-BC8E-C336CE7746C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5" name="Picture 8" descr="Expbanna">
              <a:extLst>
                <a:ext uri="{FF2B5EF4-FFF2-40B4-BE49-F238E27FC236}">
                  <a16:creationId xmlns:a16="http://schemas.microsoft.com/office/drawing/2014/main" id="{96E06A45-68C6-4268-8E4C-6406DD01DC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EXPHORSA">
              <a:extLst>
                <a:ext uri="{FF2B5EF4-FFF2-40B4-BE49-F238E27FC236}">
                  <a16:creationId xmlns:a16="http://schemas.microsoft.com/office/drawing/2014/main" id="{A408F46D-8384-4D25-A569-3E2B268DAC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10" descr="EXPHORSA">
            <a:extLst>
              <a:ext uri="{FF2B5EF4-FFF2-40B4-BE49-F238E27FC236}">
                <a16:creationId xmlns:a16="http://schemas.microsoft.com/office/drawing/2014/main" id="{6C072C13-553D-4BE6-9CD2-7D69AFC317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ln w="76200" cmpd="tri"/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ln w="6350"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E6871A6-ABE4-4FBC-B79C-39D21CC971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DCC8EA51-0990-4313-890B-F35DF6B5BC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8C7BD49A-11B7-46F9-BF2B-2565AD804A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Ctr="0"/>
          <a:lstStyle>
            <a:lvl1pPr>
              <a:defRPr/>
            </a:lvl1pPr>
          </a:lstStyle>
          <a:p>
            <a:fld id="{133B7C94-2CEB-4B73-9B7A-3C15C98B9A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64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3DB90F-B9BB-4A34-9000-F681F3FD11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0149E0-A851-48BA-96A3-7A68E44EFD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CFC3A4-C524-47C3-A785-0C964F84FE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39032-1AD5-453E-B2F5-4BAD0ED994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16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99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2038" y="381000"/>
            <a:ext cx="5681662" cy="5499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2088B2-721C-479C-9EA9-6827F1F847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4939A6-F5F5-443D-8DA7-35E455F80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051775-AE3D-4E8F-AFD3-EE3208C222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84C665-88DC-489B-A6AB-911BE25E1F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48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01A7F7-831B-425B-B40E-48810E688E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133CFC-564E-4F4E-B252-478E38B66A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ABD583-4E5A-4FCA-B789-C0B54EA8E7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D1AD53-E226-49EB-9E89-4F20BA5BC6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04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8FB881-1A84-43A2-94D1-4A2CBA1B1F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3CABA1-33AB-4D0F-868A-8DA3051524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4C6062-8955-4C9D-9524-89273AE9CB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18D04-9179-4555-8AF9-359A22FA68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12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32C6D9-6AB9-43E6-B889-B7311C4CC0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D340B2-6C67-4F52-935C-0662238099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373502-D6FF-483E-ADCF-D6EC65563F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1DD9C4-968C-45EF-B82A-DE36319C7E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72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EE516A4-C39D-460F-9AF1-F3C015F20D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DBDC1F3-51BA-4C67-8300-EDEA351FEE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4FDC2B-73EE-4ABB-84AA-5C49EAE057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2B0FD-1090-4141-91C9-0CE519BCF1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48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E80297F-6A0F-4E31-A727-C4D0619D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B148D5-7982-46E1-AA91-BB93E25CA4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19B494F-4518-4824-AA4E-4DD1C11547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D09A-E4EE-4D6C-B2E9-E00F5DA420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49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EA89677-B87A-4191-8E45-F6CF2E595F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B0A0D09-DEF1-4D12-B51E-154A933745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7B7695-034C-4E1C-B1FC-5619F370DC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31CF49-95E8-41E6-A78E-586B990A49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643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300244-0F7B-49DD-A894-01D912A1DB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6B6B55-6AFA-48AB-9DF5-EF2D974DF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EFD24F-AF3C-4196-A4C1-C9333D1666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5C1BC-75BF-4D9A-AB45-3F60716C6E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70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73CB6C-ABA5-4D2E-B5BC-3DFA090F47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977846-F7C3-4868-89B1-0F4AB77833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924400-4D54-40D4-B56F-4CA29E6F4E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169AA2-7380-42D9-9DAA-DDD4E5683E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85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xpbanna">
            <a:extLst>
              <a:ext uri="{FF2B5EF4-FFF2-40B4-BE49-F238E27FC236}">
                <a16:creationId xmlns:a16="http://schemas.microsoft.com/office/drawing/2014/main" id="{963D9356-63FD-4D2B-8494-D273274E3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34689E94-7064-4E15-AF18-40E2F416BB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BD9F099-15B5-4423-A7D1-CEF63509D3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-10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063799C-5ADB-4E41-8CE2-69436752EF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-10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8172476-A81C-4F8D-8FE0-892BF7532FF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CFC45727-2A35-403E-AC5F-078BB05AAE8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 descr="EXPHORSA">
            <a:extLst>
              <a:ext uri="{FF2B5EF4-FFF2-40B4-BE49-F238E27FC236}">
                <a16:creationId xmlns:a16="http://schemas.microsoft.com/office/drawing/2014/main" id="{1A7F1CB7-23D9-4D48-92CF-1322B73A1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74800"/>
            <a:ext cx="7772400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>
            <a:extLst>
              <a:ext uri="{FF2B5EF4-FFF2-40B4-BE49-F238E27FC236}">
                <a16:creationId xmlns:a16="http://schemas.microsoft.com/office/drawing/2014/main" id="{5C21921E-7282-4F3E-BC28-07DDD45017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766888"/>
            <a:ext cx="7769225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7"/>
        </a:buBlip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s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s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s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08" charset="2"/>
        <a:buChar char="s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hyperlink" Target="http://bcs.wiley.com/he-bcs/Books?action=resource%20&amp;bcsId=2026&amp;itemId=047143339X&amp;resourceId=4140" TargetMode="Externa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bcs.wiley.com/he-bcs/Books?action=resource%20&amp;bcsId=2026&amp;itemId=047143339X&amp;resourceId=4140" TargetMode="External"/><Relationship Id="rId3" Type="http://schemas.openxmlformats.org/officeDocument/2006/relationships/oleObject" Target="../embeddings/oleObject5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4.png"/><Relationship Id="rId4" Type="http://schemas.openxmlformats.org/officeDocument/2006/relationships/image" Target="../media/image11.wmf"/><Relationship Id="rId9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image" Target="../media/image18.png"/><Relationship Id="rId5" Type="http://schemas.openxmlformats.org/officeDocument/2006/relationships/oleObject" Target="../embeddings/oleObject8.bin"/><Relationship Id="rId10" Type="http://schemas.openxmlformats.org/officeDocument/2006/relationships/customXml" Target="../ink/ink2.xml"/><Relationship Id="rId4" Type="http://schemas.openxmlformats.org/officeDocument/2006/relationships/image" Target="../media/image15.wmf"/><Relationship Id="rId9" Type="http://schemas.openxmlformats.org/officeDocument/2006/relationships/hyperlink" Target="http://bcs.wiley.com/he-bcs/Books?action=resource&amp;bcsId=2026&amp;itemId=047143339X&amp;resourceId=414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customXml" Target="../ink/ink3.xml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hyperlink" Target="http://bcs.wiley.com/he-bcs/Books?action=resource%20&amp;bcsId=2026&amp;itemId=047143339X&amp;resourceId=4140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image" Target="../media/image23.png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oleObject" Target="../embeddings/oleObject14.bin"/><Relationship Id="rId7" Type="http://schemas.openxmlformats.org/officeDocument/2006/relationships/customXml" Target="../ink/ink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hyperlink" Target="http://bcs.wiley.com/he-bcs/Books?action=resource%20&amp;bcsId=2026&amp;itemId=047143339X&amp;resourceId=4140" TargetMode="External"/><Relationship Id="rId5" Type="http://schemas.openxmlformats.org/officeDocument/2006/relationships/image" Target="../media/image26.png"/><Relationship Id="rId4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11" Type="http://schemas.openxmlformats.org/officeDocument/2006/relationships/customXml" Target="../ink/ink5.xml"/><Relationship Id="rId5" Type="http://schemas.openxmlformats.org/officeDocument/2006/relationships/oleObject" Target="../embeddings/oleObject16.bin"/><Relationship Id="rId10" Type="http://schemas.openxmlformats.org/officeDocument/2006/relationships/hyperlink" Target="http://bcs.wiley.com/he-bcs/Books?action=resource%20&amp;bcsId=2026&amp;itemId=047143339X&amp;resourceId=4140" TargetMode="External"/><Relationship Id="rId4" Type="http://schemas.openxmlformats.org/officeDocument/2006/relationships/image" Target="../media/image28.wmf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11" Type="http://schemas.openxmlformats.org/officeDocument/2006/relationships/image" Target="../media/image35.png"/><Relationship Id="rId5" Type="http://schemas.openxmlformats.org/officeDocument/2006/relationships/oleObject" Target="../embeddings/oleObject19.bin"/><Relationship Id="rId10" Type="http://schemas.openxmlformats.org/officeDocument/2006/relationships/customXml" Target="../ink/ink6.xml"/><Relationship Id="rId4" Type="http://schemas.openxmlformats.org/officeDocument/2006/relationships/image" Target="../media/image32.wmf"/><Relationship Id="rId9" Type="http://schemas.openxmlformats.org/officeDocument/2006/relationships/hyperlink" Target="http://bcs.wiley.com/he-bcs/Books?action=resource&amp;bcsId=2026&amp;itemId=047143339X&amp;resourceId=4140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oleObject" Target="../embeddings/oleObject21.bin"/><Relationship Id="rId7" Type="http://schemas.openxmlformats.org/officeDocument/2006/relationships/customXml" Target="../ink/ink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hyperlink" Target="http://bcs.wiley.com/he-bcs/Books?action=resource%20&amp;bcsId=2026&amp;itemId=047143339X&amp;resourceId=4140" TargetMode="External"/><Relationship Id="rId5" Type="http://schemas.openxmlformats.org/officeDocument/2006/relationships/image" Target="../media/image37.png"/><Relationship Id="rId4" Type="http://schemas.openxmlformats.org/officeDocument/2006/relationships/image" Target="../media/image3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2">
            <a:extLst>
              <a:ext uri="{FF2B5EF4-FFF2-40B4-BE49-F238E27FC236}">
                <a16:creationId xmlns:a16="http://schemas.microsoft.com/office/drawing/2014/main" id="{6EE2B7B3-026C-49EC-8D49-72B934672A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rgbClr val="2125D7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Ch 2.2: Separable Equations</a:t>
            </a:r>
          </a:p>
        </p:txBody>
      </p:sp>
      <p:sp>
        <p:nvSpPr>
          <p:cNvPr id="14343" name="Rectangle 3">
            <a:extLst>
              <a:ext uri="{FF2B5EF4-FFF2-40B4-BE49-F238E27FC236}">
                <a16:creationId xmlns:a16="http://schemas.microsoft.com/office/drawing/2014/main" id="{09DFA301-437E-4D3B-850E-A0AAD95D5C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69263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In this section we examine a subclass of linear and nonlinear first order equations. Consider the first order equation</a:t>
            </a:r>
            <a:endParaRPr lang="en-US" altLang="en-US" sz="8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18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We can rewrite this in the form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endParaRPr lang="en-US" altLang="en-US" sz="16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For example, let </a:t>
            </a:r>
            <a:r>
              <a:rPr lang="en-US" altLang="en-US" sz="2400" i="1"/>
              <a:t>M</a:t>
            </a:r>
            <a:r>
              <a:rPr lang="en-US" altLang="en-US" sz="2400"/>
              <a:t>(</a:t>
            </a:r>
            <a:r>
              <a:rPr lang="en-US" altLang="en-US" sz="2400" i="1"/>
              <a:t>x</a:t>
            </a:r>
            <a:r>
              <a:rPr lang="en-US" altLang="en-US" sz="2400"/>
              <a:t>,</a:t>
            </a:r>
            <a:r>
              <a:rPr lang="en-US" altLang="en-US" sz="2400" i="1"/>
              <a:t>y</a:t>
            </a:r>
            <a:r>
              <a:rPr lang="en-US" altLang="en-US" sz="2400"/>
              <a:t>) = - </a:t>
            </a:r>
            <a:r>
              <a:rPr lang="en-US" altLang="en-US" sz="2400" i="1"/>
              <a:t>f</a:t>
            </a:r>
            <a:r>
              <a:rPr lang="en-US" altLang="en-US" sz="1200" i="1"/>
              <a:t> </a:t>
            </a:r>
            <a:r>
              <a:rPr lang="en-US" altLang="en-US" sz="2400"/>
              <a:t>(</a:t>
            </a:r>
            <a:r>
              <a:rPr lang="en-US" altLang="en-US" sz="2400" i="1"/>
              <a:t>x</a:t>
            </a:r>
            <a:r>
              <a:rPr lang="en-US" altLang="en-US" sz="2400"/>
              <a:t>,</a:t>
            </a:r>
            <a:r>
              <a:rPr lang="en-US" altLang="en-US" sz="2400" i="1"/>
              <a:t>y</a:t>
            </a:r>
            <a:r>
              <a:rPr lang="en-US" altLang="en-US" sz="2400"/>
              <a:t>) and </a:t>
            </a:r>
            <a:r>
              <a:rPr lang="en-US" altLang="en-US" sz="2400" i="1"/>
              <a:t>N</a:t>
            </a:r>
            <a:r>
              <a:rPr lang="en-US" altLang="en-US" sz="800" i="1"/>
              <a:t> </a:t>
            </a:r>
            <a:r>
              <a:rPr lang="en-US" altLang="en-US" sz="2400"/>
              <a:t>(</a:t>
            </a:r>
            <a:r>
              <a:rPr lang="en-US" altLang="en-US" sz="2400" i="1"/>
              <a:t>x</a:t>
            </a:r>
            <a:r>
              <a:rPr lang="en-US" altLang="en-US" sz="2400"/>
              <a:t>,</a:t>
            </a:r>
            <a:r>
              <a:rPr lang="en-US" altLang="en-US" sz="2400" i="1"/>
              <a:t>y</a:t>
            </a:r>
            <a:r>
              <a:rPr lang="en-US" altLang="en-US" sz="2400"/>
              <a:t>) = 1.  There may be other ways as well.  In differential form,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If </a:t>
            </a:r>
            <a:r>
              <a:rPr lang="en-US" altLang="en-US" sz="2400" i="1"/>
              <a:t>M</a:t>
            </a:r>
            <a:r>
              <a:rPr lang="en-US" altLang="en-US" sz="2400"/>
              <a:t> is a function of </a:t>
            </a:r>
            <a:r>
              <a:rPr lang="en-US" altLang="en-US" sz="2400" i="1"/>
              <a:t>x</a:t>
            </a:r>
            <a:r>
              <a:rPr lang="en-US" altLang="en-US" sz="2400"/>
              <a:t> only and </a:t>
            </a:r>
            <a:r>
              <a:rPr lang="en-US" altLang="en-US" sz="2400" i="1"/>
              <a:t>N</a:t>
            </a:r>
            <a:r>
              <a:rPr lang="en-US" altLang="en-US" sz="2400"/>
              <a:t> is a function of </a:t>
            </a:r>
            <a:r>
              <a:rPr lang="en-US" altLang="en-US" sz="2400" i="1"/>
              <a:t>y</a:t>
            </a:r>
            <a:r>
              <a:rPr lang="en-US" altLang="en-US" sz="2400"/>
              <a:t> only, then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In this case, the equation is called </a:t>
            </a:r>
            <a:r>
              <a:rPr lang="en-US" altLang="en-US" sz="2400" b="1"/>
              <a:t>separable</a:t>
            </a:r>
            <a:r>
              <a:rPr lang="en-US" altLang="en-US" sz="2400"/>
              <a:t>. </a:t>
            </a:r>
          </a:p>
        </p:txBody>
      </p:sp>
      <p:graphicFrame>
        <p:nvGraphicFramePr>
          <p:cNvPr id="14338" name="Object 2">
            <a:extLst>
              <a:ext uri="{FF2B5EF4-FFF2-40B4-BE49-F238E27FC236}">
                <a16:creationId xmlns:a16="http://schemas.microsoft.com/office/drawing/2014/main" id="{FADB4ED3-0170-47ED-8FCB-58E04C1300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3505200"/>
          <a:ext cx="27844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9" name="Equation" r:id="rId3" imgW="1536480" imgH="393480" progId="Equation.3">
                  <p:embed/>
                </p:oleObj>
              </mc:Choice>
              <mc:Fallback>
                <p:oleObj name="Equation" r:id="rId3" imgW="15364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05200"/>
                        <a:ext cx="278447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>
            <a:extLst>
              <a:ext uri="{FF2B5EF4-FFF2-40B4-BE49-F238E27FC236}">
                <a16:creationId xmlns:a16="http://schemas.microsoft.com/office/drawing/2014/main" id="{3459582A-5B3C-4032-8574-9848420BE7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4953000"/>
          <a:ext cx="29924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0" name="Equation" r:id="rId5" imgW="1650960" imgH="203040" progId="Equation.3">
                  <p:embed/>
                </p:oleObj>
              </mc:Choice>
              <mc:Fallback>
                <p:oleObj name="Equation" r:id="rId5" imgW="16509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953000"/>
                        <a:ext cx="29924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>
            <a:extLst>
              <a:ext uri="{FF2B5EF4-FFF2-40B4-BE49-F238E27FC236}">
                <a16:creationId xmlns:a16="http://schemas.microsoft.com/office/drawing/2014/main" id="{D24DE37F-AA8E-43D7-8FB5-4959E58756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5867400"/>
          <a:ext cx="2400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1" name="Equation" r:id="rId7" imgW="1371600" imgH="203040" progId="Equation.3">
                  <p:embed/>
                </p:oleObj>
              </mc:Choice>
              <mc:Fallback>
                <p:oleObj name="Equation" r:id="rId7" imgW="13716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867400"/>
                        <a:ext cx="24003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>
            <a:extLst>
              <a:ext uri="{FF2B5EF4-FFF2-40B4-BE49-F238E27FC236}">
                <a16:creationId xmlns:a16="http://schemas.microsoft.com/office/drawing/2014/main" id="{3B501BC0-AC2E-4C2F-8031-DD5109D095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2438400"/>
          <a:ext cx="14732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2" name="Equation" r:id="rId9" imgW="812520" imgH="393480" progId="Equation.3">
                  <p:embed/>
                </p:oleObj>
              </mc:Choice>
              <mc:Fallback>
                <p:oleObj name="Equation" r:id="rId9" imgW="8125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438400"/>
                        <a:ext cx="14732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9">
            <a:extLst>
              <a:ext uri="{FF2B5EF4-FFF2-40B4-BE49-F238E27FC236}">
                <a16:creationId xmlns:a16="http://schemas.microsoft.com/office/drawing/2014/main" id="{9F3E1446-BDAF-4071-BBE9-E82326DF4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125D7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http://bcs.wiley.com/he-bcs/Books?action=resource &amp;</a:t>
            </a:r>
            <a:r>
              <a:rPr lang="en-US" altLang="en-US" dirty="0" err="1">
                <a:solidFill>
                  <a:srgbClr val="2125D7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bcsId</a:t>
            </a:r>
            <a:r>
              <a:rPr lang="en-US" altLang="en-US" dirty="0">
                <a:solidFill>
                  <a:srgbClr val="2125D7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=2026&amp;itemId=047143339X&amp;resourceId=4140</a:t>
            </a:r>
            <a:endParaRPr lang="en-US" altLang="en-US" dirty="0">
              <a:solidFill>
                <a:srgbClr val="2125D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>
            <a:extLst>
              <a:ext uri="{FF2B5EF4-FFF2-40B4-BE49-F238E27FC236}">
                <a16:creationId xmlns:a16="http://schemas.microsoft.com/office/drawing/2014/main" id="{781F052D-8D4F-4357-B7F0-2DD891C885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2125D7"/>
                </a:solidFill>
              </a:rPr>
              <a:t>Example 1:  Solving a Separable Equation</a:t>
            </a:r>
          </a:p>
        </p:txBody>
      </p:sp>
      <p:sp>
        <p:nvSpPr>
          <p:cNvPr id="15365" name="Rectangle 7">
            <a:extLst>
              <a:ext uri="{FF2B5EF4-FFF2-40B4-BE49-F238E27FC236}">
                <a16:creationId xmlns:a16="http://schemas.microsoft.com/office/drawing/2014/main" id="{7EC94097-AD5B-4558-A5A4-876B9647E9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69263" cy="5029200"/>
          </a:xfrm>
          <a:noFill/>
        </p:spPr>
        <p:txBody>
          <a:bodyPr/>
          <a:lstStyle/>
          <a:p>
            <a:pPr eaLnBrk="1" hangingPunct="1"/>
            <a:r>
              <a:rPr lang="en-US" altLang="en-US" sz="2400"/>
              <a:t>Solve the following first order nonlinear equation: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1200"/>
          </a:p>
          <a:p>
            <a:pPr eaLnBrk="1" hangingPunct="1"/>
            <a:r>
              <a:rPr lang="en-US" altLang="en-US" sz="2400"/>
              <a:t>Separating variables, and using calculus, we obtain 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The equation above defines the solution </a:t>
            </a:r>
            <a:r>
              <a:rPr lang="en-US" altLang="en-US" sz="2400" i="1"/>
              <a:t>y</a:t>
            </a:r>
            <a:r>
              <a:rPr lang="en-US" altLang="en-US" sz="2400"/>
              <a:t> implicitly.  A graph showing the direction field and implicit plots of several integral curves for the differential equation is given above. </a:t>
            </a:r>
          </a:p>
        </p:txBody>
      </p:sp>
      <p:graphicFrame>
        <p:nvGraphicFramePr>
          <p:cNvPr id="15362" name="Object 2">
            <a:extLst>
              <a:ext uri="{FF2B5EF4-FFF2-40B4-BE49-F238E27FC236}">
                <a16:creationId xmlns:a16="http://schemas.microsoft.com/office/drawing/2014/main" id="{330D4DFC-9D2C-4754-91D1-5140A3D655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2057400"/>
          <a:ext cx="12954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9" name="Equation" r:id="rId3" imgW="736560" imgH="444240" progId="Equation.3">
                  <p:embed/>
                </p:oleObj>
              </mc:Choice>
              <mc:Fallback>
                <p:oleObj name="Equation" r:id="rId3" imgW="73656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12954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>
            <a:extLst>
              <a:ext uri="{FF2B5EF4-FFF2-40B4-BE49-F238E27FC236}">
                <a16:creationId xmlns:a16="http://schemas.microsoft.com/office/drawing/2014/main" id="{AFA0E3CB-6ECD-4BAF-9DA8-85274F86AC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276600"/>
          <a:ext cx="2590800" cy="206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0" name="Equation" r:id="rId5" imgW="1498320" imgH="1193760" progId="Equation.3">
                  <p:embed/>
                </p:oleObj>
              </mc:Choice>
              <mc:Fallback>
                <p:oleObj name="Equation" r:id="rId5" imgW="1498320" imgH="1193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76600"/>
                        <a:ext cx="2590800" cy="206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6" name="Picture 11">
            <a:extLst>
              <a:ext uri="{FF2B5EF4-FFF2-40B4-BE49-F238E27FC236}">
                <a16:creationId xmlns:a16="http://schemas.microsoft.com/office/drawing/2014/main" id="{113541CD-6F83-4E81-9C97-40E858B1E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2743200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9">
            <a:extLst>
              <a:ext uri="{FF2B5EF4-FFF2-40B4-BE49-F238E27FC236}">
                <a16:creationId xmlns:a16="http://schemas.microsoft.com/office/drawing/2014/main" id="{8111D1AA-0046-434E-B3DC-B6EFB7EC9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125D7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http://bcs.wiley.com/he-bcs/Books?action=resource &amp;</a:t>
            </a:r>
            <a:r>
              <a:rPr lang="en-US" altLang="en-US" dirty="0" err="1">
                <a:solidFill>
                  <a:srgbClr val="2125D7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bcsId</a:t>
            </a:r>
            <a:r>
              <a:rPr lang="en-US" altLang="en-US" dirty="0">
                <a:solidFill>
                  <a:srgbClr val="2125D7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=2026&amp;itemId=047143339X&amp;resourceId=4140</a:t>
            </a:r>
            <a:endParaRPr lang="en-US" altLang="en-US" dirty="0">
              <a:solidFill>
                <a:srgbClr val="2125D7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053DF7C-073E-4632-8915-C7CC6EC9897E}"/>
                  </a:ext>
                </a:extLst>
              </p14:cNvPr>
              <p14:cNvContentPartPr/>
              <p14:nvPr/>
            </p14:nvContentPartPr>
            <p14:xfrm>
              <a:off x="108720" y="93240"/>
              <a:ext cx="8736480" cy="5869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053DF7C-073E-4632-8915-C7CC6EC9897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9360" y="83880"/>
                <a:ext cx="8755200" cy="5887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>
            <a:extLst>
              <a:ext uri="{FF2B5EF4-FFF2-40B4-BE49-F238E27FC236}">
                <a16:creationId xmlns:a16="http://schemas.microsoft.com/office/drawing/2014/main" id="{3F3AE665-24EE-410C-A2A4-D0CE405CA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2125D7"/>
                </a:solidFill>
              </a:rPr>
              <a:t>Example 2:  </a:t>
            </a:r>
            <a:br>
              <a:rPr lang="en-US" altLang="en-US" sz="3200">
                <a:solidFill>
                  <a:srgbClr val="2125D7"/>
                </a:solidFill>
              </a:rPr>
            </a:br>
            <a:r>
              <a:rPr lang="en-US" altLang="en-US" sz="3200">
                <a:solidFill>
                  <a:srgbClr val="2125D7"/>
                </a:solidFill>
              </a:rPr>
              <a:t>Implicit and Explicit Solutions </a:t>
            </a:r>
            <a:r>
              <a:rPr lang="en-US" altLang="en-US" sz="2400">
                <a:solidFill>
                  <a:srgbClr val="2125D7"/>
                </a:solidFill>
              </a:rPr>
              <a:t>(1 of 4)</a:t>
            </a:r>
          </a:p>
        </p:txBody>
      </p:sp>
      <p:sp>
        <p:nvSpPr>
          <p:cNvPr id="16390" name="Rectangle 3">
            <a:extLst>
              <a:ext uri="{FF2B5EF4-FFF2-40B4-BE49-F238E27FC236}">
                <a16:creationId xmlns:a16="http://schemas.microsoft.com/office/drawing/2014/main" id="{EFDFBBAA-FCA6-4847-A609-4C38617C53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69263" cy="5029200"/>
          </a:xfrm>
          <a:noFill/>
        </p:spPr>
        <p:txBody>
          <a:bodyPr/>
          <a:lstStyle/>
          <a:p>
            <a:pPr eaLnBrk="1" hangingPunct="1"/>
            <a:r>
              <a:rPr lang="en-US" altLang="en-US" sz="2400"/>
              <a:t>Solve the following first order nonlinear equation: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1200"/>
          </a:p>
          <a:p>
            <a:pPr eaLnBrk="1" hangingPunct="1"/>
            <a:r>
              <a:rPr lang="en-US" altLang="en-US" sz="2400"/>
              <a:t>Separating variables and using calculus, we obtain 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The equation above defines the solution </a:t>
            </a:r>
            <a:r>
              <a:rPr lang="en-US" altLang="en-US" sz="2400" i="1"/>
              <a:t>y</a:t>
            </a:r>
            <a:r>
              <a:rPr lang="en-US" altLang="en-US" sz="2400"/>
              <a:t> implicitly.  An explicit expression for the solution can be found in this case:</a:t>
            </a:r>
          </a:p>
        </p:txBody>
      </p:sp>
      <p:graphicFrame>
        <p:nvGraphicFramePr>
          <p:cNvPr id="16386" name="Object 2">
            <a:extLst>
              <a:ext uri="{FF2B5EF4-FFF2-40B4-BE49-F238E27FC236}">
                <a16:creationId xmlns:a16="http://schemas.microsoft.com/office/drawing/2014/main" id="{61ADD50A-A994-4619-839C-B9D30334A3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2057400"/>
          <a:ext cx="196532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9" name="Equation" r:id="rId3" imgW="1117440" imgH="444240" progId="Equation.3">
                  <p:embed/>
                </p:oleObj>
              </mc:Choice>
              <mc:Fallback>
                <p:oleObj name="Equation" r:id="rId3" imgW="111744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1965325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>
            <a:extLst>
              <a:ext uri="{FF2B5EF4-FFF2-40B4-BE49-F238E27FC236}">
                <a16:creationId xmlns:a16="http://schemas.microsoft.com/office/drawing/2014/main" id="{F2E669A4-E67F-48EC-8D95-6FF7CC577A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3200400"/>
          <a:ext cx="331470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0" name="Equation" r:id="rId5" imgW="1917360" imgH="787320" progId="Equation.3">
                  <p:embed/>
                </p:oleObj>
              </mc:Choice>
              <mc:Fallback>
                <p:oleObj name="Equation" r:id="rId5" imgW="1917360" imgH="7873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00400"/>
                        <a:ext cx="3314700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>
            <a:extLst>
              <a:ext uri="{FF2B5EF4-FFF2-40B4-BE49-F238E27FC236}">
                <a16:creationId xmlns:a16="http://schemas.microsoft.com/office/drawing/2014/main" id="{09635ECD-BCB4-4EE9-84B5-42217A39E1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5334000"/>
          <a:ext cx="7485063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1" name="Equation" r:id="rId7" imgW="4330440" imgH="736560" progId="Equation.3">
                  <p:embed/>
                </p:oleObj>
              </mc:Choice>
              <mc:Fallback>
                <p:oleObj name="Equation" r:id="rId7" imgW="4330440" imgH="736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334000"/>
                        <a:ext cx="7485063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9">
            <a:extLst>
              <a:ext uri="{FF2B5EF4-FFF2-40B4-BE49-F238E27FC236}">
                <a16:creationId xmlns:a16="http://schemas.microsoft.com/office/drawing/2014/main" id="{D941CE35-3954-48AE-A4A1-B2BFDD0CC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solidFill>
                  <a:srgbClr val="2125D7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http://bcs.wiley.com/he-bcs/Books?action=resource&amp;bcsId=2026&amp;itemId=047143339X&amp;resourceId=4140</a:t>
            </a:r>
            <a:endParaRPr lang="en-US" altLang="en-US" sz="1600" dirty="0">
              <a:solidFill>
                <a:srgbClr val="2125D7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3DB56CB-B8DD-4671-8A0A-66FAED6EFB35}"/>
                  </a:ext>
                </a:extLst>
              </p14:cNvPr>
              <p14:cNvContentPartPr/>
              <p14:nvPr/>
            </p14:nvContentPartPr>
            <p14:xfrm>
              <a:off x="976680" y="332280"/>
              <a:ext cx="8134920" cy="6321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3DB56CB-B8DD-4671-8A0A-66FAED6EFB3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67320" y="322920"/>
                <a:ext cx="8153640" cy="6339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2">
            <a:extLst>
              <a:ext uri="{FF2B5EF4-FFF2-40B4-BE49-F238E27FC236}">
                <a16:creationId xmlns:a16="http://schemas.microsoft.com/office/drawing/2014/main" id="{5A6E6E4D-D45D-43AF-A85B-8191764E20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2125D7"/>
                </a:solidFill>
              </a:rPr>
              <a:t>Example 2:  Initial Value Problem </a:t>
            </a:r>
            <a:r>
              <a:rPr lang="en-US" altLang="en-US" sz="2400">
                <a:solidFill>
                  <a:srgbClr val="2125D7"/>
                </a:solidFill>
              </a:rPr>
              <a:t>(2 of 4)</a:t>
            </a:r>
          </a:p>
        </p:txBody>
      </p:sp>
      <p:sp>
        <p:nvSpPr>
          <p:cNvPr id="17415" name="Rectangle 3">
            <a:extLst>
              <a:ext uri="{FF2B5EF4-FFF2-40B4-BE49-F238E27FC236}">
                <a16:creationId xmlns:a16="http://schemas.microsoft.com/office/drawing/2014/main" id="{0A6BC649-5FF6-4159-ACFF-F59FE47C8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69263" cy="5029200"/>
          </a:xfrm>
          <a:noFill/>
        </p:spPr>
        <p:txBody>
          <a:bodyPr/>
          <a:lstStyle/>
          <a:p>
            <a:pPr eaLnBrk="1" hangingPunct="1"/>
            <a:r>
              <a:rPr lang="en-US" altLang="en-US" sz="2400"/>
              <a:t>Suppose we seek a solution satisfying </a:t>
            </a:r>
            <a:r>
              <a:rPr lang="en-US" altLang="en-US" sz="2400" i="1"/>
              <a:t>y</a:t>
            </a:r>
            <a:r>
              <a:rPr lang="en-US" altLang="en-US" sz="2400"/>
              <a:t>(0) = -1.  Using the implicit expression of </a:t>
            </a:r>
            <a:r>
              <a:rPr lang="en-US" altLang="en-US" sz="2400" i="1"/>
              <a:t>y</a:t>
            </a:r>
            <a:r>
              <a:rPr lang="en-US" altLang="en-US" sz="2400"/>
              <a:t>, we obtain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Thus the implicit equation defining </a:t>
            </a:r>
            <a:r>
              <a:rPr lang="en-US" altLang="en-US" sz="2400" i="1"/>
              <a:t>y</a:t>
            </a:r>
            <a:r>
              <a:rPr lang="en-US" altLang="en-US" sz="2400"/>
              <a:t> is 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Using explicit expression of </a:t>
            </a:r>
            <a:r>
              <a:rPr lang="en-US" altLang="en-US" sz="2400" i="1"/>
              <a:t>y</a:t>
            </a:r>
            <a:r>
              <a:rPr lang="en-US" altLang="en-US" sz="2400"/>
              <a:t>, 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400"/>
              <a:t>It follows that</a:t>
            </a:r>
          </a:p>
        </p:txBody>
      </p:sp>
      <p:graphicFrame>
        <p:nvGraphicFramePr>
          <p:cNvPr id="17410" name="Object 2">
            <a:extLst>
              <a:ext uri="{FF2B5EF4-FFF2-40B4-BE49-F238E27FC236}">
                <a16:creationId xmlns:a16="http://schemas.microsoft.com/office/drawing/2014/main" id="{12C42667-C32C-40F7-8F71-707A429536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4724400"/>
          <a:ext cx="29210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1" name="Equation" r:id="rId3" imgW="1688760" imgH="533160" progId="Equation.3">
                  <p:embed/>
                </p:oleObj>
              </mc:Choice>
              <mc:Fallback>
                <p:oleObj name="Equation" r:id="rId3" imgW="1688760" imgH="5331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724400"/>
                        <a:ext cx="2921000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>
            <a:extLst>
              <a:ext uri="{FF2B5EF4-FFF2-40B4-BE49-F238E27FC236}">
                <a16:creationId xmlns:a16="http://schemas.microsoft.com/office/drawing/2014/main" id="{D7F9F8BB-02CF-4FA3-AF43-6ECC869B73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35113" y="2514600"/>
          <a:ext cx="3656012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2" name="Equation" r:id="rId5" imgW="2019240" imgH="482400" progId="Equation.3">
                  <p:embed/>
                </p:oleObj>
              </mc:Choice>
              <mc:Fallback>
                <p:oleObj name="Equation" r:id="rId5" imgW="201924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2514600"/>
                        <a:ext cx="3656012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62BBB214-3982-4938-9CAA-794CDF2A6C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886200"/>
          <a:ext cx="29908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3" name="Equation" r:id="rId7" imgW="1650960" imgH="228600" progId="Equation.3">
                  <p:embed/>
                </p:oleObj>
              </mc:Choice>
              <mc:Fallback>
                <p:oleObj name="Equation" r:id="rId7" imgW="16509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886200"/>
                        <a:ext cx="299085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>
            <a:extLst>
              <a:ext uri="{FF2B5EF4-FFF2-40B4-BE49-F238E27FC236}">
                <a16:creationId xmlns:a16="http://schemas.microsoft.com/office/drawing/2014/main" id="{80C90EA1-3D7E-4C31-9984-6D14878B72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6096000"/>
          <a:ext cx="2744788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4" name="Equation" r:id="rId9" imgW="1587240" imgH="266400" progId="Equation.3">
                  <p:embed/>
                </p:oleObj>
              </mc:Choice>
              <mc:Fallback>
                <p:oleObj name="Equation" r:id="rId9" imgW="1587240" imgH="26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6096000"/>
                        <a:ext cx="2744788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6" name="Picture 11">
            <a:extLst>
              <a:ext uri="{FF2B5EF4-FFF2-40B4-BE49-F238E27FC236}">
                <a16:creationId xmlns:a16="http://schemas.microsoft.com/office/drawing/2014/main" id="{61866F3A-FAE8-4D4E-B8D3-D117052CF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05275"/>
            <a:ext cx="3352800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9">
            <a:extLst>
              <a:ext uri="{FF2B5EF4-FFF2-40B4-BE49-F238E27FC236}">
                <a16:creationId xmlns:a16="http://schemas.microsoft.com/office/drawing/2014/main" id="{7842E40D-D52D-4E56-913F-289E194CF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125D7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http://bcs.wiley.com/he-bcs/Books?action=resource &amp;</a:t>
            </a:r>
            <a:r>
              <a:rPr lang="en-US" altLang="en-US" dirty="0" err="1">
                <a:solidFill>
                  <a:srgbClr val="2125D7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bcsId</a:t>
            </a:r>
            <a:r>
              <a:rPr lang="en-US" altLang="en-US" dirty="0">
                <a:solidFill>
                  <a:srgbClr val="2125D7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=2026&amp;itemId=047143339X&amp;resourceId=4140</a:t>
            </a:r>
            <a:endParaRPr lang="en-US" altLang="en-US" dirty="0">
              <a:solidFill>
                <a:srgbClr val="2125D7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7EAAD36-339D-44D1-9C1D-236258DD208E}"/>
                  </a:ext>
                </a:extLst>
              </p14:cNvPr>
              <p14:cNvContentPartPr/>
              <p14:nvPr/>
            </p14:nvContentPartPr>
            <p14:xfrm>
              <a:off x="698040" y="1708920"/>
              <a:ext cx="8425440" cy="4935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7EAAD36-339D-44D1-9C1D-236258DD208E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88680" y="1699560"/>
                <a:ext cx="8444160" cy="4954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>
            <a:extLst>
              <a:ext uri="{FF2B5EF4-FFF2-40B4-BE49-F238E27FC236}">
                <a16:creationId xmlns:a16="http://schemas.microsoft.com/office/drawing/2014/main" id="{5F7719E4-E77B-4B9C-8080-93C7F4CD2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2125D7"/>
                </a:solidFill>
              </a:rPr>
              <a:t>Example 2:  Initial Condition </a:t>
            </a:r>
            <a:r>
              <a:rPr lang="en-US" altLang="en-US" sz="3200" i="1">
                <a:solidFill>
                  <a:srgbClr val="2125D7"/>
                </a:solidFill>
              </a:rPr>
              <a:t>y</a:t>
            </a:r>
            <a:r>
              <a:rPr lang="en-US" altLang="en-US" sz="3200">
                <a:solidFill>
                  <a:srgbClr val="2125D7"/>
                </a:solidFill>
              </a:rPr>
              <a:t>(0) = 3   </a:t>
            </a:r>
            <a:r>
              <a:rPr lang="en-US" altLang="en-US" sz="2400">
                <a:solidFill>
                  <a:srgbClr val="2125D7"/>
                </a:solidFill>
              </a:rPr>
              <a:t>(3 of 4)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E9DD61FF-702B-4E2A-A2FC-0FB9B65E8C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69263" cy="5029200"/>
          </a:xfrm>
          <a:noFill/>
        </p:spPr>
        <p:txBody>
          <a:bodyPr/>
          <a:lstStyle/>
          <a:p>
            <a:pPr eaLnBrk="1" hangingPunct="1"/>
            <a:r>
              <a:rPr lang="en-US" altLang="en-US" sz="2400"/>
              <a:t>Note that if initial condition is </a:t>
            </a:r>
            <a:r>
              <a:rPr lang="en-US" altLang="en-US" sz="2400" i="1"/>
              <a:t>y</a:t>
            </a:r>
            <a:r>
              <a:rPr lang="en-US" altLang="en-US" sz="2400"/>
              <a:t>(0) = 3, then we choose the positive sign, instead of negative sign, on square root term:</a:t>
            </a:r>
          </a:p>
        </p:txBody>
      </p:sp>
      <p:graphicFrame>
        <p:nvGraphicFramePr>
          <p:cNvPr id="18434" name="Object 2">
            <a:extLst>
              <a:ext uri="{FF2B5EF4-FFF2-40B4-BE49-F238E27FC236}">
                <a16:creationId xmlns:a16="http://schemas.microsoft.com/office/drawing/2014/main" id="{6708B5EA-F2ED-4F46-8D1D-DCCDC15D88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2590800"/>
          <a:ext cx="28956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4" name="Equation" r:id="rId3" imgW="1587240" imgH="266400" progId="Equation.3">
                  <p:embed/>
                </p:oleObj>
              </mc:Choice>
              <mc:Fallback>
                <p:oleObj name="Equation" r:id="rId3" imgW="1587240" imgH="26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590800"/>
                        <a:ext cx="289560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7" name="Picture 9">
            <a:extLst>
              <a:ext uri="{FF2B5EF4-FFF2-40B4-BE49-F238E27FC236}">
                <a16:creationId xmlns:a16="http://schemas.microsoft.com/office/drawing/2014/main" id="{CD716CDF-8BED-423D-AE00-5154C07CD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657600"/>
            <a:ext cx="3771900" cy="279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9">
            <a:extLst>
              <a:ext uri="{FF2B5EF4-FFF2-40B4-BE49-F238E27FC236}">
                <a16:creationId xmlns:a16="http://schemas.microsoft.com/office/drawing/2014/main" id="{58C1FDD3-B014-4809-B266-FC65157C9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125D7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http://bcs.wiley.com/he-bcs/Books?action=resource &amp;</a:t>
            </a:r>
            <a:r>
              <a:rPr lang="en-US" altLang="en-US" dirty="0" err="1">
                <a:solidFill>
                  <a:srgbClr val="2125D7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bcsId</a:t>
            </a:r>
            <a:r>
              <a:rPr lang="en-US" altLang="en-US" dirty="0">
                <a:solidFill>
                  <a:srgbClr val="2125D7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=2026&amp;itemId=047143339X&amp;resourceId=4140</a:t>
            </a:r>
            <a:endParaRPr lang="en-US" altLang="en-US" dirty="0">
              <a:solidFill>
                <a:srgbClr val="2125D7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2EA11E7-F24A-408C-82F5-78FDFEAA3662}"/>
                  </a:ext>
                </a:extLst>
              </p14:cNvPr>
              <p14:cNvContentPartPr/>
              <p14:nvPr/>
            </p14:nvContentPartPr>
            <p14:xfrm>
              <a:off x="1089720" y="1666440"/>
              <a:ext cx="7296120" cy="3423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2EA11E7-F24A-408C-82F5-78FDFEAA366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80360" y="1657080"/>
                <a:ext cx="7314840" cy="3442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>
            <a:extLst>
              <a:ext uri="{FF2B5EF4-FFF2-40B4-BE49-F238E27FC236}">
                <a16:creationId xmlns:a16="http://schemas.microsoft.com/office/drawing/2014/main" id="{51D2F528-DBA9-4316-B374-C31B539065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2125D7"/>
                </a:solidFill>
              </a:rPr>
              <a:t>Example 2:  Domain </a:t>
            </a:r>
            <a:r>
              <a:rPr lang="en-US" altLang="en-US" sz="2400">
                <a:solidFill>
                  <a:srgbClr val="2125D7"/>
                </a:solidFill>
              </a:rPr>
              <a:t>(4 of 4)</a:t>
            </a:r>
          </a:p>
        </p:txBody>
      </p:sp>
      <p:sp>
        <p:nvSpPr>
          <p:cNvPr id="19462" name="Rectangle 3">
            <a:extLst>
              <a:ext uri="{FF2B5EF4-FFF2-40B4-BE49-F238E27FC236}">
                <a16:creationId xmlns:a16="http://schemas.microsoft.com/office/drawing/2014/main" id="{ECF8284F-1342-4E1E-ACA3-8DF71EDE4F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69263" cy="5181600"/>
          </a:xfrm>
          <a:noFill/>
        </p:spPr>
        <p:txBody>
          <a:bodyPr/>
          <a:lstStyle/>
          <a:p>
            <a:pPr eaLnBrk="1" hangingPunct="1"/>
            <a:r>
              <a:rPr lang="en-US" altLang="en-US" sz="2400"/>
              <a:t>Thus the solutions to the initial value problem 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1200"/>
          </a:p>
          <a:p>
            <a:pPr eaLnBrk="1" hangingPunct="1">
              <a:buFontTx/>
              <a:buNone/>
            </a:pPr>
            <a:r>
              <a:rPr lang="en-US" altLang="en-US" sz="2400"/>
              <a:t>	are given by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400"/>
              <a:t>From explicit representation of </a:t>
            </a:r>
            <a:r>
              <a:rPr lang="en-US" altLang="en-US" sz="2400" i="1"/>
              <a:t>y</a:t>
            </a:r>
            <a:r>
              <a:rPr lang="en-US" altLang="en-US" sz="2400"/>
              <a:t>, it follows that</a:t>
            </a:r>
          </a:p>
          <a:p>
            <a:pPr eaLnBrk="1" hangingPunct="1"/>
            <a:endParaRPr lang="en-US" altLang="en-US" sz="2800"/>
          </a:p>
          <a:p>
            <a:pPr eaLnBrk="1" hangingPunct="1">
              <a:buFontTx/>
              <a:buNone/>
            </a:pPr>
            <a:r>
              <a:rPr lang="en-US" altLang="en-US" sz="2400"/>
              <a:t>	and hence domain of </a:t>
            </a:r>
            <a:r>
              <a:rPr lang="en-US" altLang="en-US" sz="2400" i="1"/>
              <a:t>y</a:t>
            </a:r>
            <a:r>
              <a:rPr lang="en-US" altLang="en-US" sz="2400"/>
              <a:t> is (-2, </a:t>
            </a:r>
            <a:r>
              <a:rPr lang="en-US" altLang="en-US" sz="2400">
                <a:sym typeface="Symbol" panose="05050102010706020507" pitchFamily="18" charset="2"/>
              </a:rPr>
              <a:t>).  Note </a:t>
            </a:r>
            <a:r>
              <a:rPr lang="en-US" altLang="en-US" sz="2400" i="1">
                <a:sym typeface="Symbol" panose="05050102010706020507" pitchFamily="18" charset="2"/>
              </a:rPr>
              <a:t>x</a:t>
            </a:r>
            <a:r>
              <a:rPr lang="en-US" altLang="en-US" sz="2400">
                <a:sym typeface="Symbol" panose="05050102010706020507" pitchFamily="18" charset="2"/>
              </a:rPr>
              <a:t> = -2 yields </a:t>
            </a:r>
            <a:r>
              <a:rPr lang="en-US" altLang="en-US" sz="2400" i="1">
                <a:sym typeface="Symbol" panose="05050102010706020507" pitchFamily="18" charset="2"/>
              </a:rPr>
              <a:t>y</a:t>
            </a:r>
            <a:r>
              <a:rPr lang="en-US" altLang="en-US" sz="2400">
                <a:sym typeface="Symbol" panose="05050102010706020507" pitchFamily="18" charset="2"/>
              </a:rPr>
              <a:t> = 1, which makes denominator of </a:t>
            </a:r>
            <a:r>
              <a:rPr lang="en-US" altLang="en-US" sz="2400" i="1">
                <a:sym typeface="Symbol" panose="05050102010706020507" pitchFamily="18" charset="2"/>
              </a:rPr>
              <a:t>dy</a:t>
            </a:r>
            <a:r>
              <a:rPr lang="en-US" altLang="en-US" sz="2400">
                <a:sym typeface="Symbol" panose="05050102010706020507" pitchFamily="18" charset="2"/>
              </a:rPr>
              <a:t>/</a:t>
            </a:r>
            <a:r>
              <a:rPr lang="en-US" altLang="en-US" sz="2400" i="1">
                <a:sym typeface="Symbol" panose="05050102010706020507" pitchFamily="18" charset="2"/>
              </a:rPr>
              <a:t>dx</a:t>
            </a:r>
            <a:r>
              <a:rPr lang="en-US" altLang="en-US" sz="2400">
                <a:sym typeface="Symbol" panose="05050102010706020507" pitchFamily="18" charset="2"/>
              </a:rPr>
              <a:t> zero (vertical tangent). </a:t>
            </a:r>
          </a:p>
          <a:p>
            <a:pPr eaLnBrk="1" hangingPunct="1"/>
            <a:r>
              <a:rPr lang="en-US" altLang="en-US" sz="2400"/>
              <a:t>Conversely, domain of </a:t>
            </a:r>
            <a:r>
              <a:rPr lang="en-US" altLang="en-US" sz="2400" i="1"/>
              <a:t>y</a:t>
            </a:r>
            <a:r>
              <a:rPr lang="en-US" altLang="en-US" sz="2400"/>
              <a:t> can be estimated by locating vertical tangents on graph (useful for implicitly defined solutions). </a:t>
            </a:r>
          </a:p>
        </p:txBody>
      </p:sp>
      <p:graphicFrame>
        <p:nvGraphicFramePr>
          <p:cNvPr id="19458" name="Object 2">
            <a:extLst>
              <a:ext uri="{FF2B5EF4-FFF2-40B4-BE49-F238E27FC236}">
                <a16:creationId xmlns:a16="http://schemas.microsoft.com/office/drawing/2014/main" id="{F5DFC2F5-CD2E-4260-A57F-A00A4CE908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200400"/>
          <a:ext cx="42672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2" name="Equation" r:id="rId3" imgW="2323800" imgH="507960" progId="Equation.3">
                  <p:embed/>
                </p:oleObj>
              </mc:Choice>
              <mc:Fallback>
                <p:oleObj name="Equation" r:id="rId3" imgW="2323800" imgH="507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00400"/>
                        <a:ext cx="426720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>
            <a:extLst>
              <a:ext uri="{FF2B5EF4-FFF2-40B4-BE49-F238E27FC236}">
                <a16:creationId xmlns:a16="http://schemas.microsoft.com/office/drawing/2014/main" id="{0681C3D1-E530-4C70-8F48-9459C22DD4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4648200"/>
          <a:ext cx="54070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3" name="Equation" r:id="rId5" imgW="2984400" imgH="279360" progId="Equation.3">
                  <p:embed/>
                </p:oleObj>
              </mc:Choice>
              <mc:Fallback>
                <p:oleObj name="Equation" r:id="rId5" imgW="2984400" imgH="279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648200"/>
                        <a:ext cx="540702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3D1A9A27-40C5-480B-97FC-00B8304EEB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2057400"/>
          <a:ext cx="319405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4" name="Equation" r:id="rId7" imgW="1815840" imgH="444240" progId="Equation.3">
                  <p:embed/>
                </p:oleObj>
              </mc:Choice>
              <mc:Fallback>
                <p:oleObj name="Equation" r:id="rId7" imgW="181584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57400"/>
                        <a:ext cx="319405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3" name="Picture 12">
            <a:extLst>
              <a:ext uri="{FF2B5EF4-FFF2-40B4-BE49-F238E27FC236}">
                <a16:creationId xmlns:a16="http://schemas.microsoft.com/office/drawing/2014/main" id="{F6E6EFA3-7C78-4960-8785-D484CED5D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09800"/>
            <a:ext cx="25146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F775681F-27DE-42D5-ABEC-CD7206506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125D7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http://bcs.wiley.com/he-bcs/Books?action=resource &amp;</a:t>
            </a:r>
            <a:r>
              <a:rPr lang="en-US" altLang="en-US" dirty="0" err="1">
                <a:solidFill>
                  <a:srgbClr val="2125D7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bcsId</a:t>
            </a:r>
            <a:r>
              <a:rPr lang="en-US" altLang="en-US" dirty="0">
                <a:solidFill>
                  <a:srgbClr val="2125D7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=2026&amp;itemId=047143339X&amp;resourceId=4140</a:t>
            </a:r>
            <a:endParaRPr lang="en-US" altLang="en-US" dirty="0">
              <a:solidFill>
                <a:srgbClr val="2125D7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580F528-4230-4380-A50C-2C7B8CD6D659}"/>
                  </a:ext>
                </a:extLst>
              </p14:cNvPr>
              <p14:cNvContentPartPr/>
              <p14:nvPr/>
            </p14:nvContentPartPr>
            <p14:xfrm>
              <a:off x="45000" y="146880"/>
              <a:ext cx="9117360" cy="5867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580F528-4230-4380-A50C-2C7B8CD6D65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5640" y="137520"/>
                <a:ext cx="9136080" cy="5886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>
            <a:extLst>
              <a:ext uri="{FF2B5EF4-FFF2-40B4-BE49-F238E27FC236}">
                <a16:creationId xmlns:a16="http://schemas.microsoft.com/office/drawing/2014/main" id="{1E7293B6-5976-4705-AECC-35F54EFE4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2125D7"/>
                </a:solidFill>
              </a:rPr>
              <a:t>Example 3: Implicit Solution of Initial Value Problem </a:t>
            </a:r>
            <a:r>
              <a:rPr lang="en-US" altLang="en-US" sz="2400">
                <a:solidFill>
                  <a:srgbClr val="2125D7"/>
                </a:solidFill>
              </a:rPr>
              <a:t>(1 of 2)</a:t>
            </a:r>
          </a:p>
        </p:txBody>
      </p:sp>
      <p:sp>
        <p:nvSpPr>
          <p:cNvPr id="20486" name="Rectangle 3">
            <a:extLst>
              <a:ext uri="{FF2B5EF4-FFF2-40B4-BE49-F238E27FC236}">
                <a16:creationId xmlns:a16="http://schemas.microsoft.com/office/drawing/2014/main" id="{8BA86D7E-5D85-4A37-BAB2-DDE3ACC522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69263" cy="5029200"/>
          </a:xfrm>
          <a:noFill/>
        </p:spPr>
        <p:txBody>
          <a:bodyPr/>
          <a:lstStyle/>
          <a:p>
            <a:pPr eaLnBrk="1" hangingPunct="1"/>
            <a:r>
              <a:rPr lang="en-US" altLang="en-US" sz="2400"/>
              <a:t>Consider the following initial value problem: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1200"/>
          </a:p>
          <a:p>
            <a:pPr eaLnBrk="1" hangingPunct="1"/>
            <a:r>
              <a:rPr lang="en-US" altLang="en-US" sz="2400"/>
              <a:t>Separating variables and using calculus, we obtain 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Using the initial condition, it follows that</a:t>
            </a:r>
          </a:p>
        </p:txBody>
      </p:sp>
      <p:graphicFrame>
        <p:nvGraphicFramePr>
          <p:cNvPr id="20482" name="Object 2">
            <a:extLst>
              <a:ext uri="{FF2B5EF4-FFF2-40B4-BE49-F238E27FC236}">
                <a16:creationId xmlns:a16="http://schemas.microsoft.com/office/drawing/2014/main" id="{B06A9A05-F56B-415F-A639-B68BD1BEE8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2057400"/>
          <a:ext cx="243363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5" name="Equation" r:id="rId3" imgW="1384200" imgH="419040" progId="Equation.3">
                  <p:embed/>
                </p:oleObj>
              </mc:Choice>
              <mc:Fallback>
                <p:oleObj name="Equation" r:id="rId3" imgW="138420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057400"/>
                        <a:ext cx="2433638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>
            <a:extLst>
              <a:ext uri="{FF2B5EF4-FFF2-40B4-BE49-F238E27FC236}">
                <a16:creationId xmlns:a16="http://schemas.microsoft.com/office/drawing/2014/main" id="{5CDA98F9-EDAA-41EA-AB1D-332CAE9CAF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200400"/>
          <a:ext cx="2874963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6" name="Equation" r:id="rId5" imgW="1587240" imgH="1193760" progId="Equation.3">
                  <p:embed/>
                </p:oleObj>
              </mc:Choice>
              <mc:Fallback>
                <p:oleObj name="Equation" r:id="rId5" imgW="1587240" imgH="11937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00400"/>
                        <a:ext cx="2874963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417B8079-5515-45BE-9FBF-E9F50B43FB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5943600"/>
          <a:ext cx="22098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7" name="Equation" r:id="rId7" imgW="1180800" imgH="228600" progId="Equation.3">
                  <p:embed/>
                </p:oleObj>
              </mc:Choice>
              <mc:Fallback>
                <p:oleObj name="Equation" r:id="rId7" imgW="11808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943600"/>
                        <a:ext cx="22098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9">
            <a:extLst>
              <a:ext uri="{FF2B5EF4-FFF2-40B4-BE49-F238E27FC236}">
                <a16:creationId xmlns:a16="http://schemas.microsoft.com/office/drawing/2014/main" id="{5DF0BD78-484D-49F6-B19C-D5C8B2A60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solidFill>
                  <a:srgbClr val="2125D7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http://bcs.wiley.com/he-bcs/Books?action=resource&amp;bcsId=2026&amp;itemId=047143339X&amp;resourceId=4140</a:t>
            </a:r>
            <a:endParaRPr lang="en-US" altLang="en-US" sz="1600" dirty="0">
              <a:solidFill>
                <a:srgbClr val="2125D7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9E19C1E-127D-4985-933E-934E192CF29A}"/>
                  </a:ext>
                </a:extLst>
              </p14:cNvPr>
              <p14:cNvContentPartPr/>
              <p14:nvPr/>
            </p14:nvContentPartPr>
            <p14:xfrm>
              <a:off x="1389960" y="2050200"/>
              <a:ext cx="1693800" cy="904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9E19C1E-127D-4985-933E-934E192CF29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380600" y="2040840"/>
                <a:ext cx="1712520" cy="923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67BE8A4E-B2F0-431E-B9B3-380C429615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solidFill>
                  <a:srgbClr val="2125D7"/>
                </a:solidFill>
              </a:rPr>
              <a:t>Example 3:  Graph of Solutions </a:t>
            </a:r>
            <a:r>
              <a:rPr lang="en-US" altLang="en-US" sz="2400">
                <a:solidFill>
                  <a:srgbClr val="2125D7"/>
                </a:solidFill>
              </a:rPr>
              <a:t>(2 of 2)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F29FFF37-08C2-468C-B1A8-15A2924124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69263" cy="5029200"/>
          </a:xfrm>
          <a:noFill/>
        </p:spPr>
        <p:txBody>
          <a:bodyPr/>
          <a:lstStyle/>
          <a:p>
            <a:pPr eaLnBrk="1" hangingPunct="1"/>
            <a:r>
              <a:rPr lang="en-US" altLang="en-US" sz="2400"/>
              <a:t>Thus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1200"/>
          </a:p>
          <a:p>
            <a:pPr eaLnBrk="1" hangingPunct="1"/>
            <a:r>
              <a:rPr lang="en-US" altLang="en-US" sz="2400"/>
              <a:t>The graph of this solution (black), along with the graphs of the direction field and several integral curves (blue) for this differential equation, is given below. </a:t>
            </a:r>
          </a:p>
        </p:txBody>
      </p:sp>
      <p:graphicFrame>
        <p:nvGraphicFramePr>
          <p:cNvPr id="21506" name="Object 2">
            <a:extLst>
              <a:ext uri="{FF2B5EF4-FFF2-40B4-BE49-F238E27FC236}">
                <a16:creationId xmlns:a16="http://schemas.microsoft.com/office/drawing/2014/main" id="{16A25D40-60A0-4E20-ADE4-4BD21A7E94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2057400"/>
          <a:ext cx="49339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6" name="Equation" r:id="rId3" imgW="2806560" imgH="419040" progId="Equation.3">
                  <p:embed/>
                </p:oleObj>
              </mc:Choice>
              <mc:Fallback>
                <p:oleObj name="Equation" r:id="rId3" imgW="280656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57400"/>
                        <a:ext cx="493395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09" name="Picture 7">
            <a:extLst>
              <a:ext uri="{FF2B5EF4-FFF2-40B4-BE49-F238E27FC236}">
                <a16:creationId xmlns:a16="http://schemas.microsoft.com/office/drawing/2014/main" id="{4CBB7B21-4EE8-48D9-9FCA-18330C67F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68775"/>
            <a:ext cx="3276600" cy="243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9">
            <a:extLst>
              <a:ext uri="{FF2B5EF4-FFF2-40B4-BE49-F238E27FC236}">
                <a16:creationId xmlns:a16="http://schemas.microsoft.com/office/drawing/2014/main" id="{947732C9-1331-4CE3-8F96-A2E39884A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2125D7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http://bcs.wiley.com/he-bcs/Books?action=resource &amp;</a:t>
            </a:r>
            <a:r>
              <a:rPr lang="en-US" altLang="en-US" dirty="0" err="1">
                <a:solidFill>
                  <a:srgbClr val="2125D7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bcsId</a:t>
            </a:r>
            <a:r>
              <a:rPr lang="en-US" altLang="en-US" dirty="0">
                <a:solidFill>
                  <a:srgbClr val="2125D7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=2026&amp;itemId=047143339X&amp;resourceId=4140</a:t>
            </a:r>
            <a:endParaRPr lang="en-US" altLang="en-US" dirty="0">
              <a:solidFill>
                <a:srgbClr val="2125D7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5075771-77E9-48A8-BBE0-FB2C3B44D9A8}"/>
                  </a:ext>
                </a:extLst>
              </p14:cNvPr>
              <p14:cNvContentPartPr/>
              <p14:nvPr/>
            </p14:nvContentPartPr>
            <p14:xfrm>
              <a:off x="1992960" y="2156400"/>
              <a:ext cx="6644880" cy="4128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5075771-77E9-48A8-BBE0-FB2C3B44D9A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983600" y="2147040"/>
                <a:ext cx="6663600" cy="4147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Expedition">
  <a:themeElements>
    <a:clrScheme name="Expedition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5584</TotalTime>
  <Words>683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Times</vt:lpstr>
      <vt:lpstr>Times New Roman</vt:lpstr>
      <vt:lpstr>Wingdings</vt:lpstr>
      <vt:lpstr>Expedition</vt:lpstr>
      <vt:lpstr>Equation</vt:lpstr>
      <vt:lpstr>Ch 2.2: Separable Equations</vt:lpstr>
      <vt:lpstr>Example 1:  Solving a Separable Equation</vt:lpstr>
      <vt:lpstr>Example 2:   Implicit and Explicit Solutions (1 of 4)</vt:lpstr>
      <vt:lpstr>Example 2:  Initial Value Problem (2 of 4)</vt:lpstr>
      <vt:lpstr>Example 2:  Initial Condition y(0) = 3   (3 of 4)</vt:lpstr>
      <vt:lpstr>Example 2:  Domain (4 of 4)</vt:lpstr>
      <vt:lpstr>Example 3: Implicit Solution of Initial Value Problem (1 of 2)</vt:lpstr>
      <vt:lpstr>Example 3:  Graph of Solutions (2 of 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p</cp:lastModifiedBy>
  <cp:revision>391</cp:revision>
  <cp:lastPrinted>2010-08-30T14:05:57Z</cp:lastPrinted>
  <dcterms:created xsi:type="dcterms:W3CDTF">2010-08-30T13:57:37Z</dcterms:created>
  <dcterms:modified xsi:type="dcterms:W3CDTF">2021-02-03T17:22:58Z</dcterms:modified>
</cp:coreProperties>
</file>